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543800" cy="20104100"/>
  <p:notesSz cx="75438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10" d="100"/>
          <a:sy n="310" d="100"/>
        </p:scale>
        <p:origin x="-2646" y="222"/>
      </p:cViewPr>
      <p:guideLst>
        <p:guide orient="horz" pos="2880"/>
        <p:guide pos="2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5785" y="6232271"/>
            <a:ext cx="641223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1570" y="11258296"/>
            <a:ext cx="528066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4892" y="18696814"/>
            <a:ext cx="2414016" cy="10052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190" y="18696814"/>
            <a:ext cx="1735074" cy="10052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1536" y="18696814"/>
            <a:ext cx="1735074" cy="10052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190" y="804164"/>
            <a:ext cx="6789420" cy="32166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190" y="4623943"/>
            <a:ext cx="6789420" cy="13268707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4892" y="18696814"/>
            <a:ext cx="2414016" cy="10052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190" y="18696814"/>
            <a:ext cx="1735074" cy="10052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1536" y="18696814"/>
            <a:ext cx="1735074" cy="10052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190" y="804164"/>
            <a:ext cx="6789420" cy="32166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190" y="4623943"/>
            <a:ext cx="3281553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85057" y="4623943"/>
            <a:ext cx="3281553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564892" y="18696814"/>
            <a:ext cx="2414016" cy="10052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77190" y="18696814"/>
            <a:ext cx="1735074" cy="10052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431536" y="18696814"/>
            <a:ext cx="1735074" cy="10052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190" y="804164"/>
            <a:ext cx="6789420" cy="32166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564892" y="18696814"/>
            <a:ext cx="2414016" cy="10052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77190" y="18696814"/>
            <a:ext cx="1735074" cy="10052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431536" y="18696814"/>
            <a:ext cx="1735074" cy="10052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" name="Picture 1197" descr="A blurry image of a computer screen&#10;&#10;Description automatically generated">
            <a:extLst>
              <a:ext uri="{FF2B5EF4-FFF2-40B4-BE49-F238E27FC236}">
                <a16:creationId xmlns:a16="http://schemas.microsoft.com/office/drawing/2014/main" id="{E6DBE557-FD00-A991-4C7C-CCDFB33E4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65" r="716"/>
          <a:stretch/>
        </p:blipFill>
        <p:spPr>
          <a:xfrm>
            <a:off x="-1514" y="892712"/>
            <a:ext cx="7540874" cy="4556801"/>
          </a:xfrm>
          <a:prstGeom prst="rect">
            <a:avLst/>
          </a:prstGeom>
        </p:spPr>
      </p:pic>
      <p:pic>
        <p:nvPicPr>
          <p:cNvPr id="1196" name="Picture 1195">
            <a:extLst>
              <a:ext uri="{FF2B5EF4-FFF2-40B4-BE49-F238E27FC236}">
                <a16:creationId xmlns:a16="http://schemas.microsoft.com/office/drawing/2014/main" id="{41CEB396-BD1B-FA02-F4C5-394AF275F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2" t="3998" r="1814"/>
          <a:stretch/>
        </p:blipFill>
        <p:spPr>
          <a:xfrm>
            <a:off x="-1514" y="10535712"/>
            <a:ext cx="7540874" cy="6917736"/>
          </a:xfrm>
          <a:prstGeom prst="rect">
            <a:avLst/>
          </a:prstGeom>
        </p:spPr>
      </p:pic>
      <p:sp>
        <p:nvSpPr>
          <p:cNvPr id="2003" name="Freeform: Shape 2002">
            <a:extLst>
              <a:ext uri="{FF2B5EF4-FFF2-40B4-BE49-F238E27FC236}">
                <a16:creationId xmlns:a16="http://schemas.microsoft.com/office/drawing/2014/main" id="{D3D0C1B7-9BFF-B99B-BB06-738A2C89755A}"/>
              </a:ext>
            </a:extLst>
          </p:cNvPr>
          <p:cNvSpPr/>
          <p:nvPr/>
        </p:nvSpPr>
        <p:spPr>
          <a:xfrm>
            <a:off x="-1514" y="892714"/>
            <a:ext cx="7540873" cy="4556799"/>
          </a:xfrm>
          <a:custGeom>
            <a:avLst/>
            <a:gdLst>
              <a:gd name="connsiteX0" fmla="*/ 0 w 7541001"/>
              <a:gd name="connsiteY0" fmla="*/ 0 h 4556675"/>
              <a:gd name="connsiteX1" fmla="*/ 7541001 w 7541001"/>
              <a:gd name="connsiteY1" fmla="*/ 0 h 4556675"/>
              <a:gd name="connsiteX2" fmla="*/ 7541001 w 7541001"/>
              <a:gd name="connsiteY2" fmla="*/ 4556676 h 4556675"/>
              <a:gd name="connsiteX3" fmla="*/ 0 w 7541001"/>
              <a:gd name="connsiteY3" fmla="*/ 4556676 h 455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001" h="4556675">
                <a:moveTo>
                  <a:pt x="0" y="0"/>
                </a:moveTo>
                <a:lnTo>
                  <a:pt x="7541001" y="0"/>
                </a:lnTo>
                <a:lnTo>
                  <a:pt x="7541001" y="4556676"/>
                </a:lnTo>
                <a:lnTo>
                  <a:pt x="0" y="4556676"/>
                </a:lnTo>
                <a:close/>
              </a:path>
            </a:pathLst>
          </a:custGeom>
          <a:solidFill>
            <a:srgbClr val="030706">
              <a:alpha val="50000"/>
            </a:srgbClr>
          </a:soli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04" name="Freeform: Shape 2003">
            <a:extLst>
              <a:ext uri="{FF2B5EF4-FFF2-40B4-BE49-F238E27FC236}">
                <a16:creationId xmlns:a16="http://schemas.microsoft.com/office/drawing/2014/main" id="{AFABEE4B-CC64-726A-C8DC-4DF3B6339B66}"/>
              </a:ext>
            </a:extLst>
          </p:cNvPr>
          <p:cNvSpPr/>
          <p:nvPr/>
        </p:nvSpPr>
        <p:spPr>
          <a:xfrm>
            <a:off x="-1514" y="0"/>
            <a:ext cx="7541001" cy="892713"/>
          </a:xfrm>
          <a:custGeom>
            <a:avLst/>
            <a:gdLst>
              <a:gd name="connsiteX0" fmla="*/ 0 w 7541001"/>
              <a:gd name="connsiteY0" fmla="*/ 0 h 892713"/>
              <a:gd name="connsiteX1" fmla="*/ 7541001 w 7541001"/>
              <a:gd name="connsiteY1" fmla="*/ 0 h 892713"/>
              <a:gd name="connsiteX2" fmla="*/ 7541001 w 7541001"/>
              <a:gd name="connsiteY2" fmla="*/ 892713 h 892713"/>
              <a:gd name="connsiteX3" fmla="*/ 0 w 7541001"/>
              <a:gd name="connsiteY3" fmla="*/ 892713 h 89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001" h="892713">
                <a:moveTo>
                  <a:pt x="0" y="0"/>
                </a:moveTo>
                <a:lnTo>
                  <a:pt x="7541001" y="0"/>
                </a:lnTo>
                <a:lnTo>
                  <a:pt x="7541001" y="892713"/>
                </a:lnTo>
                <a:lnTo>
                  <a:pt x="0" y="892713"/>
                </a:lnTo>
                <a:close/>
              </a:path>
            </a:pathLst>
          </a:custGeom>
          <a:solidFill>
            <a:srgbClr val="FFFFFF"/>
          </a:soli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005" name="Graphic 1199">
            <a:extLst>
              <a:ext uri="{FF2B5EF4-FFF2-40B4-BE49-F238E27FC236}">
                <a16:creationId xmlns:a16="http://schemas.microsoft.com/office/drawing/2014/main" id="{FA79254D-19D3-AEBD-5CC4-E427023B54B8}"/>
              </a:ext>
            </a:extLst>
          </p:cNvPr>
          <p:cNvGrpSpPr/>
          <p:nvPr/>
        </p:nvGrpSpPr>
        <p:grpSpPr>
          <a:xfrm>
            <a:off x="573485" y="1467333"/>
            <a:ext cx="4208686" cy="3596568"/>
            <a:chOff x="573485" y="1467333"/>
            <a:chExt cx="4208686" cy="3596568"/>
          </a:xfrm>
          <a:solidFill>
            <a:srgbClr val="FFFFFF"/>
          </a:solidFill>
        </p:grpSpPr>
        <p:sp>
          <p:nvSpPr>
            <p:cNvPr id="2006" name="Freeform: Shape 2005">
              <a:extLst>
                <a:ext uri="{FF2B5EF4-FFF2-40B4-BE49-F238E27FC236}">
                  <a16:creationId xmlns:a16="http://schemas.microsoft.com/office/drawing/2014/main" id="{CC52F787-624E-D1F5-319C-8D4FCF4E8FA1}"/>
                </a:ext>
              </a:extLst>
            </p:cNvPr>
            <p:cNvSpPr/>
            <p:nvPr/>
          </p:nvSpPr>
          <p:spPr>
            <a:xfrm>
              <a:off x="586660" y="4883510"/>
              <a:ext cx="2374488" cy="180392"/>
            </a:xfrm>
            <a:custGeom>
              <a:avLst/>
              <a:gdLst>
                <a:gd name="connsiteX0" fmla="*/ 2372081 w 2374488"/>
                <a:gd name="connsiteY0" fmla="*/ 134154 h 180392"/>
                <a:gd name="connsiteX1" fmla="*/ 2374488 w 2374488"/>
                <a:gd name="connsiteY1" fmla="*/ 128073 h 180392"/>
                <a:gd name="connsiteX2" fmla="*/ 2372081 w 2374488"/>
                <a:gd name="connsiteY2" fmla="*/ 121993 h 180392"/>
                <a:gd name="connsiteX3" fmla="*/ 2366001 w 2374488"/>
                <a:gd name="connsiteY3" fmla="*/ 119713 h 180392"/>
                <a:gd name="connsiteX4" fmla="*/ 2359920 w 2374488"/>
                <a:gd name="connsiteY4" fmla="*/ 121993 h 180392"/>
                <a:gd name="connsiteX5" fmla="*/ 2357513 w 2374488"/>
                <a:gd name="connsiteY5" fmla="*/ 128073 h 180392"/>
                <a:gd name="connsiteX6" fmla="*/ 2359920 w 2374488"/>
                <a:gd name="connsiteY6" fmla="*/ 134154 h 180392"/>
                <a:gd name="connsiteX7" fmla="*/ 2366001 w 2374488"/>
                <a:gd name="connsiteY7" fmla="*/ 136434 h 180392"/>
                <a:gd name="connsiteX8" fmla="*/ 2372081 w 2374488"/>
                <a:gd name="connsiteY8" fmla="*/ 134154 h 180392"/>
                <a:gd name="connsiteX9" fmla="*/ 2344845 w 2374488"/>
                <a:gd name="connsiteY9" fmla="*/ 119459 h 180392"/>
                <a:gd name="connsiteX10" fmla="*/ 2334584 w 2374488"/>
                <a:gd name="connsiteY10" fmla="*/ 124400 h 180392"/>
                <a:gd name="connsiteX11" fmla="*/ 2323943 w 2374488"/>
                <a:gd name="connsiteY11" fmla="*/ 126047 h 180392"/>
                <a:gd name="connsiteX12" fmla="*/ 2310515 w 2374488"/>
                <a:gd name="connsiteY12" fmla="*/ 121739 h 180392"/>
                <a:gd name="connsiteX13" fmla="*/ 2305321 w 2374488"/>
                <a:gd name="connsiteY13" fmla="*/ 107425 h 180392"/>
                <a:gd name="connsiteX14" fmla="*/ 2305321 w 2374488"/>
                <a:gd name="connsiteY14" fmla="*/ 58526 h 180392"/>
                <a:gd name="connsiteX15" fmla="*/ 2343452 w 2374488"/>
                <a:gd name="connsiteY15" fmla="*/ 58526 h 180392"/>
                <a:gd name="connsiteX16" fmla="*/ 2343452 w 2374488"/>
                <a:gd name="connsiteY16" fmla="*/ 48265 h 180392"/>
                <a:gd name="connsiteX17" fmla="*/ 2305321 w 2374488"/>
                <a:gd name="connsiteY17" fmla="*/ 48265 h 180392"/>
                <a:gd name="connsiteX18" fmla="*/ 2305321 w 2374488"/>
                <a:gd name="connsiteY18" fmla="*/ 19889 h 180392"/>
                <a:gd name="connsiteX19" fmla="*/ 2294553 w 2374488"/>
                <a:gd name="connsiteY19" fmla="*/ 19889 h 180392"/>
                <a:gd name="connsiteX20" fmla="*/ 2294553 w 2374488"/>
                <a:gd name="connsiteY20" fmla="*/ 106665 h 180392"/>
                <a:gd name="connsiteX21" fmla="*/ 2302154 w 2374488"/>
                <a:gd name="connsiteY21" fmla="*/ 129847 h 180392"/>
                <a:gd name="connsiteX22" fmla="*/ 2322929 w 2374488"/>
                <a:gd name="connsiteY22" fmla="*/ 136688 h 180392"/>
                <a:gd name="connsiteX23" fmla="*/ 2334331 w 2374488"/>
                <a:gd name="connsiteY23" fmla="*/ 135168 h 180392"/>
                <a:gd name="connsiteX24" fmla="*/ 2344972 w 2374488"/>
                <a:gd name="connsiteY24" fmla="*/ 130227 h 180392"/>
                <a:gd name="connsiteX25" fmla="*/ 2344972 w 2374488"/>
                <a:gd name="connsiteY25" fmla="*/ 119586 h 180392"/>
                <a:gd name="connsiteX26" fmla="*/ 2237420 w 2374488"/>
                <a:gd name="connsiteY26" fmla="*/ 61693 h 180392"/>
                <a:gd name="connsiteX27" fmla="*/ 2249328 w 2374488"/>
                <a:gd name="connsiteY27" fmla="*/ 73981 h 180392"/>
                <a:gd name="connsiteX28" fmla="*/ 2253636 w 2374488"/>
                <a:gd name="connsiteY28" fmla="*/ 91843 h 180392"/>
                <a:gd name="connsiteX29" fmla="*/ 2249328 w 2374488"/>
                <a:gd name="connsiteY29" fmla="*/ 109578 h 180392"/>
                <a:gd name="connsiteX30" fmla="*/ 2237420 w 2374488"/>
                <a:gd name="connsiteY30" fmla="*/ 121866 h 180392"/>
                <a:gd name="connsiteX31" fmla="*/ 2220065 w 2374488"/>
                <a:gd name="connsiteY31" fmla="*/ 126300 h 180392"/>
                <a:gd name="connsiteX32" fmla="*/ 2202837 w 2374488"/>
                <a:gd name="connsiteY32" fmla="*/ 121866 h 180392"/>
                <a:gd name="connsiteX33" fmla="*/ 2191182 w 2374488"/>
                <a:gd name="connsiteY33" fmla="*/ 109578 h 180392"/>
                <a:gd name="connsiteX34" fmla="*/ 2186875 w 2374488"/>
                <a:gd name="connsiteY34" fmla="*/ 91843 h 180392"/>
                <a:gd name="connsiteX35" fmla="*/ 2191182 w 2374488"/>
                <a:gd name="connsiteY35" fmla="*/ 73981 h 180392"/>
                <a:gd name="connsiteX36" fmla="*/ 2202837 w 2374488"/>
                <a:gd name="connsiteY36" fmla="*/ 61693 h 180392"/>
                <a:gd name="connsiteX37" fmla="*/ 2220065 w 2374488"/>
                <a:gd name="connsiteY37" fmla="*/ 57259 h 180392"/>
                <a:gd name="connsiteX38" fmla="*/ 2237420 w 2374488"/>
                <a:gd name="connsiteY38" fmla="*/ 61693 h 180392"/>
                <a:gd name="connsiteX39" fmla="*/ 2264657 w 2374488"/>
                <a:gd name="connsiteY39" fmla="*/ 135168 h 180392"/>
                <a:gd name="connsiteX40" fmla="*/ 2264657 w 2374488"/>
                <a:gd name="connsiteY40" fmla="*/ 48265 h 180392"/>
                <a:gd name="connsiteX41" fmla="*/ 2253636 w 2374488"/>
                <a:gd name="connsiteY41" fmla="*/ 48265 h 180392"/>
                <a:gd name="connsiteX42" fmla="*/ 2253636 w 2374488"/>
                <a:gd name="connsiteY42" fmla="*/ 68534 h 180392"/>
                <a:gd name="connsiteX43" fmla="*/ 2240081 w 2374488"/>
                <a:gd name="connsiteY43" fmla="*/ 52699 h 180392"/>
                <a:gd name="connsiteX44" fmla="*/ 2219052 w 2374488"/>
                <a:gd name="connsiteY44" fmla="*/ 46872 h 180392"/>
                <a:gd name="connsiteX45" fmla="*/ 2196630 w 2374488"/>
                <a:gd name="connsiteY45" fmla="*/ 52699 h 180392"/>
                <a:gd name="connsiteX46" fmla="*/ 2181175 w 2374488"/>
                <a:gd name="connsiteY46" fmla="*/ 68787 h 180392"/>
                <a:gd name="connsiteX47" fmla="*/ 2175601 w 2374488"/>
                <a:gd name="connsiteY47" fmla="*/ 92096 h 180392"/>
                <a:gd name="connsiteX48" fmla="*/ 2181175 w 2374488"/>
                <a:gd name="connsiteY48" fmla="*/ 115025 h 180392"/>
                <a:gd name="connsiteX49" fmla="*/ 2196630 w 2374488"/>
                <a:gd name="connsiteY49" fmla="*/ 130860 h 180392"/>
                <a:gd name="connsiteX50" fmla="*/ 2219052 w 2374488"/>
                <a:gd name="connsiteY50" fmla="*/ 136688 h 180392"/>
                <a:gd name="connsiteX51" fmla="*/ 2240081 w 2374488"/>
                <a:gd name="connsiteY51" fmla="*/ 130860 h 180392"/>
                <a:gd name="connsiteX52" fmla="*/ 2253636 w 2374488"/>
                <a:gd name="connsiteY52" fmla="*/ 115279 h 180392"/>
                <a:gd name="connsiteX53" fmla="*/ 2253636 w 2374488"/>
                <a:gd name="connsiteY53" fmla="*/ 135294 h 180392"/>
                <a:gd name="connsiteX54" fmla="*/ 2264657 w 2374488"/>
                <a:gd name="connsiteY54" fmla="*/ 135294 h 180392"/>
                <a:gd name="connsiteX55" fmla="*/ 2095286 w 2374488"/>
                <a:gd name="connsiteY55" fmla="*/ 65620 h 180392"/>
                <a:gd name="connsiteX56" fmla="*/ 2116948 w 2374488"/>
                <a:gd name="connsiteY56" fmla="*/ 57006 h 180392"/>
                <a:gd name="connsiteX57" fmla="*/ 2138103 w 2374488"/>
                <a:gd name="connsiteY57" fmla="*/ 65620 h 180392"/>
                <a:gd name="connsiteX58" fmla="*/ 2146591 w 2374488"/>
                <a:gd name="connsiteY58" fmla="*/ 87029 h 180392"/>
                <a:gd name="connsiteX59" fmla="*/ 2085911 w 2374488"/>
                <a:gd name="connsiteY59" fmla="*/ 87029 h 180392"/>
                <a:gd name="connsiteX60" fmla="*/ 2095286 w 2374488"/>
                <a:gd name="connsiteY60" fmla="*/ 65620 h 180392"/>
                <a:gd name="connsiteX61" fmla="*/ 2137217 w 2374488"/>
                <a:gd name="connsiteY61" fmla="*/ 134154 h 180392"/>
                <a:gd name="connsiteX62" fmla="*/ 2152165 w 2374488"/>
                <a:gd name="connsiteY62" fmla="*/ 126680 h 180392"/>
                <a:gd name="connsiteX63" fmla="*/ 2152165 w 2374488"/>
                <a:gd name="connsiteY63" fmla="*/ 115912 h 180392"/>
                <a:gd name="connsiteX64" fmla="*/ 2137217 w 2374488"/>
                <a:gd name="connsiteY64" fmla="*/ 123893 h 180392"/>
                <a:gd name="connsiteX65" fmla="*/ 2120495 w 2374488"/>
                <a:gd name="connsiteY65" fmla="*/ 126553 h 180392"/>
                <a:gd name="connsiteX66" fmla="*/ 2096426 w 2374488"/>
                <a:gd name="connsiteY66" fmla="*/ 118066 h 180392"/>
                <a:gd name="connsiteX67" fmla="*/ 2085658 w 2374488"/>
                <a:gd name="connsiteY67" fmla="*/ 96023 h 180392"/>
                <a:gd name="connsiteX68" fmla="*/ 2157612 w 2374488"/>
                <a:gd name="connsiteY68" fmla="*/ 96023 h 180392"/>
                <a:gd name="connsiteX69" fmla="*/ 2157865 w 2374488"/>
                <a:gd name="connsiteY69" fmla="*/ 93236 h 180392"/>
                <a:gd name="connsiteX70" fmla="*/ 2157865 w 2374488"/>
                <a:gd name="connsiteY70" fmla="*/ 90703 h 180392"/>
                <a:gd name="connsiteX71" fmla="*/ 2152798 w 2374488"/>
                <a:gd name="connsiteY71" fmla="*/ 68154 h 180392"/>
                <a:gd name="connsiteX72" fmla="*/ 2138483 w 2374488"/>
                <a:gd name="connsiteY72" fmla="*/ 52572 h 180392"/>
                <a:gd name="connsiteX73" fmla="*/ 2116694 w 2374488"/>
                <a:gd name="connsiteY73" fmla="*/ 46872 h 180392"/>
                <a:gd name="connsiteX74" fmla="*/ 2093892 w 2374488"/>
                <a:gd name="connsiteY74" fmla="*/ 52952 h 180392"/>
                <a:gd name="connsiteX75" fmla="*/ 2079070 w 2374488"/>
                <a:gd name="connsiteY75" fmla="*/ 69167 h 180392"/>
                <a:gd name="connsiteX76" fmla="*/ 2073877 w 2374488"/>
                <a:gd name="connsiteY76" fmla="*/ 92350 h 180392"/>
                <a:gd name="connsiteX77" fmla="*/ 2079704 w 2374488"/>
                <a:gd name="connsiteY77" fmla="*/ 115532 h 180392"/>
                <a:gd name="connsiteX78" fmla="*/ 2096046 w 2374488"/>
                <a:gd name="connsiteY78" fmla="*/ 131114 h 180392"/>
                <a:gd name="connsiteX79" fmla="*/ 2120115 w 2374488"/>
                <a:gd name="connsiteY79" fmla="*/ 136688 h 180392"/>
                <a:gd name="connsiteX80" fmla="*/ 2136837 w 2374488"/>
                <a:gd name="connsiteY80" fmla="*/ 134154 h 180392"/>
                <a:gd name="connsiteX81" fmla="*/ 2036506 w 2374488"/>
                <a:gd name="connsiteY81" fmla="*/ 74108 h 180392"/>
                <a:gd name="connsiteX82" fmla="*/ 2048414 w 2374488"/>
                <a:gd name="connsiteY82" fmla="*/ 62327 h 180392"/>
                <a:gd name="connsiteX83" fmla="*/ 2064502 w 2374488"/>
                <a:gd name="connsiteY83" fmla="*/ 59286 h 180392"/>
                <a:gd name="connsiteX84" fmla="*/ 2064502 w 2374488"/>
                <a:gd name="connsiteY84" fmla="*/ 46872 h 180392"/>
                <a:gd name="connsiteX85" fmla="*/ 2045120 w 2374488"/>
                <a:gd name="connsiteY85" fmla="*/ 53206 h 180392"/>
                <a:gd name="connsiteX86" fmla="*/ 2031946 w 2374488"/>
                <a:gd name="connsiteY86" fmla="*/ 70561 h 180392"/>
                <a:gd name="connsiteX87" fmla="*/ 2031946 w 2374488"/>
                <a:gd name="connsiteY87" fmla="*/ 48265 h 180392"/>
                <a:gd name="connsiteX88" fmla="*/ 2020924 w 2374488"/>
                <a:gd name="connsiteY88" fmla="*/ 48265 h 180392"/>
                <a:gd name="connsiteX89" fmla="*/ 2020924 w 2374488"/>
                <a:gd name="connsiteY89" fmla="*/ 135168 h 180392"/>
                <a:gd name="connsiteX90" fmla="*/ 2031946 w 2374488"/>
                <a:gd name="connsiteY90" fmla="*/ 135168 h 180392"/>
                <a:gd name="connsiteX91" fmla="*/ 2031946 w 2374488"/>
                <a:gd name="connsiteY91" fmla="*/ 93363 h 180392"/>
                <a:gd name="connsiteX92" fmla="*/ 2036506 w 2374488"/>
                <a:gd name="connsiteY92" fmla="*/ 74108 h 180392"/>
                <a:gd name="connsiteX93" fmla="*/ 1929082 w 2374488"/>
                <a:gd name="connsiteY93" fmla="*/ 74234 h 180392"/>
                <a:gd name="connsiteX94" fmla="*/ 1939469 w 2374488"/>
                <a:gd name="connsiteY94" fmla="*/ 61947 h 180392"/>
                <a:gd name="connsiteX95" fmla="*/ 1954798 w 2374488"/>
                <a:gd name="connsiteY95" fmla="*/ 57386 h 180392"/>
                <a:gd name="connsiteX96" fmla="*/ 1980894 w 2374488"/>
                <a:gd name="connsiteY96" fmla="*/ 87029 h 180392"/>
                <a:gd name="connsiteX97" fmla="*/ 1980894 w 2374488"/>
                <a:gd name="connsiteY97" fmla="*/ 135041 h 180392"/>
                <a:gd name="connsiteX98" fmla="*/ 1991915 w 2374488"/>
                <a:gd name="connsiteY98" fmla="*/ 135041 h 180392"/>
                <a:gd name="connsiteX99" fmla="*/ 1991915 w 2374488"/>
                <a:gd name="connsiteY99" fmla="*/ 85382 h 180392"/>
                <a:gd name="connsiteX100" fmla="*/ 1988114 w 2374488"/>
                <a:gd name="connsiteY100" fmla="*/ 65367 h 180392"/>
                <a:gd name="connsiteX101" fmla="*/ 1976713 w 2374488"/>
                <a:gd name="connsiteY101" fmla="*/ 51685 h 180392"/>
                <a:gd name="connsiteX102" fmla="*/ 1957584 w 2374488"/>
                <a:gd name="connsiteY102" fmla="*/ 46745 h 180392"/>
                <a:gd name="connsiteX103" fmla="*/ 1938329 w 2374488"/>
                <a:gd name="connsiteY103" fmla="*/ 52572 h 180392"/>
                <a:gd name="connsiteX104" fmla="*/ 1925534 w 2374488"/>
                <a:gd name="connsiteY104" fmla="*/ 68027 h 180392"/>
                <a:gd name="connsiteX105" fmla="*/ 1925534 w 2374488"/>
                <a:gd name="connsiteY105" fmla="*/ 2027 h 180392"/>
                <a:gd name="connsiteX106" fmla="*/ 1914513 w 2374488"/>
                <a:gd name="connsiteY106" fmla="*/ 2027 h 180392"/>
                <a:gd name="connsiteX107" fmla="*/ 1914513 w 2374488"/>
                <a:gd name="connsiteY107" fmla="*/ 135041 h 180392"/>
                <a:gd name="connsiteX108" fmla="*/ 1925534 w 2374488"/>
                <a:gd name="connsiteY108" fmla="*/ 135041 h 180392"/>
                <a:gd name="connsiteX109" fmla="*/ 1925534 w 2374488"/>
                <a:gd name="connsiteY109" fmla="*/ 91590 h 180392"/>
                <a:gd name="connsiteX110" fmla="*/ 1929208 w 2374488"/>
                <a:gd name="connsiteY110" fmla="*/ 74108 h 180392"/>
                <a:gd name="connsiteX111" fmla="*/ 1896271 w 2374488"/>
                <a:gd name="connsiteY111" fmla="*/ 119459 h 180392"/>
                <a:gd name="connsiteX112" fmla="*/ 1886010 w 2374488"/>
                <a:gd name="connsiteY112" fmla="*/ 124400 h 180392"/>
                <a:gd name="connsiteX113" fmla="*/ 1875369 w 2374488"/>
                <a:gd name="connsiteY113" fmla="*/ 126047 h 180392"/>
                <a:gd name="connsiteX114" fmla="*/ 1861941 w 2374488"/>
                <a:gd name="connsiteY114" fmla="*/ 121739 h 180392"/>
                <a:gd name="connsiteX115" fmla="*/ 1856747 w 2374488"/>
                <a:gd name="connsiteY115" fmla="*/ 107425 h 180392"/>
                <a:gd name="connsiteX116" fmla="*/ 1856747 w 2374488"/>
                <a:gd name="connsiteY116" fmla="*/ 58526 h 180392"/>
                <a:gd name="connsiteX117" fmla="*/ 1894878 w 2374488"/>
                <a:gd name="connsiteY117" fmla="*/ 58526 h 180392"/>
                <a:gd name="connsiteX118" fmla="*/ 1894878 w 2374488"/>
                <a:gd name="connsiteY118" fmla="*/ 48265 h 180392"/>
                <a:gd name="connsiteX119" fmla="*/ 1856747 w 2374488"/>
                <a:gd name="connsiteY119" fmla="*/ 48265 h 180392"/>
                <a:gd name="connsiteX120" fmla="*/ 1856747 w 2374488"/>
                <a:gd name="connsiteY120" fmla="*/ 19889 h 180392"/>
                <a:gd name="connsiteX121" fmla="*/ 1845980 w 2374488"/>
                <a:gd name="connsiteY121" fmla="*/ 19889 h 180392"/>
                <a:gd name="connsiteX122" fmla="*/ 1845980 w 2374488"/>
                <a:gd name="connsiteY122" fmla="*/ 106665 h 180392"/>
                <a:gd name="connsiteX123" fmla="*/ 1853580 w 2374488"/>
                <a:gd name="connsiteY123" fmla="*/ 129847 h 180392"/>
                <a:gd name="connsiteX124" fmla="*/ 1874356 w 2374488"/>
                <a:gd name="connsiteY124" fmla="*/ 136688 h 180392"/>
                <a:gd name="connsiteX125" fmla="*/ 1885757 w 2374488"/>
                <a:gd name="connsiteY125" fmla="*/ 135168 h 180392"/>
                <a:gd name="connsiteX126" fmla="*/ 1896398 w 2374488"/>
                <a:gd name="connsiteY126" fmla="*/ 130227 h 180392"/>
                <a:gd name="connsiteX127" fmla="*/ 1896398 w 2374488"/>
                <a:gd name="connsiteY127" fmla="*/ 119586 h 180392"/>
                <a:gd name="connsiteX128" fmla="*/ 1718413 w 2374488"/>
                <a:gd name="connsiteY128" fmla="*/ 65494 h 180392"/>
                <a:gd name="connsiteX129" fmla="*/ 1740075 w 2374488"/>
                <a:gd name="connsiteY129" fmla="*/ 56879 h 180392"/>
                <a:gd name="connsiteX130" fmla="*/ 1761231 w 2374488"/>
                <a:gd name="connsiteY130" fmla="*/ 65494 h 180392"/>
                <a:gd name="connsiteX131" fmla="*/ 1769718 w 2374488"/>
                <a:gd name="connsiteY131" fmla="*/ 86902 h 180392"/>
                <a:gd name="connsiteX132" fmla="*/ 1709039 w 2374488"/>
                <a:gd name="connsiteY132" fmla="*/ 86902 h 180392"/>
                <a:gd name="connsiteX133" fmla="*/ 1718413 w 2374488"/>
                <a:gd name="connsiteY133" fmla="*/ 65494 h 180392"/>
                <a:gd name="connsiteX134" fmla="*/ 1760344 w 2374488"/>
                <a:gd name="connsiteY134" fmla="*/ 134027 h 180392"/>
                <a:gd name="connsiteX135" fmla="*/ 1775292 w 2374488"/>
                <a:gd name="connsiteY135" fmla="*/ 126553 h 180392"/>
                <a:gd name="connsiteX136" fmla="*/ 1775292 w 2374488"/>
                <a:gd name="connsiteY136" fmla="*/ 115786 h 180392"/>
                <a:gd name="connsiteX137" fmla="*/ 1760344 w 2374488"/>
                <a:gd name="connsiteY137" fmla="*/ 123766 h 180392"/>
                <a:gd name="connsiteX138" fmla="*/ 1743622 w 2374488"/>
                <a:gd name="connsiteY138" fmla="*/ 126427 h 180392"/>
                <a:gd name="connsiteX139" fmla="*/ 1719553 w 2374488"/>
                <a:gd name="connsiteY139" fmla="*/ 117939 h 180392"/>
                <a:gd name="connsiteX140" fmla="*/ 1708785 w 2374488"/>
                <a:gd name="connsiteY140" fmla="*/ 95897 h 180392"/>
                <a:gd name="connsiteX141" fmla="*/ 1780739 w 2374488"/>
                <a:gd name="connsiteY141" fmla="*/ 95897 h 180392"/>
                <a:gd name="connsiteX142" fmla="*/ 1780993 w 2374488"/>
                <a:gd name="connsiteY142" fmla="*/ 93110 h 180392"/>
                <a:gd name="connsiteX143" fmla="*/ 1780993 w 2374488"/>
                <a:gd name="connsiteY143" fmla="*/ 90576 h 180392"/>
                <a:gd name="connsiteX144" fmla="*/ 1775926 w 2374488"/>
                <a:gd name="connsiteY144" fmla="*/ 68027 h 180392"/>
                <a:gd name="connsiteX145" fmla="*/ 1761611 w 2374488"/>
                <a:gd name="connsiteY145" fmla="*/ 52446 h 180392"/>
                <a:gd name="connsiteX146" fmla="*/ 1739822 w 2374488"/>
                <a:gd name="connsiteY146" fmla="*/ 46745 h 180392"/>
                <a:gd name="connsiteX147" fmla="*/ 1717019 w 2374488"/>
                <a:gd name="connsiteY147" fmla="*/ 52826 h 180392"/>
                <a:gd name="connsiteX148" fmla="*/ 1702198 w 2374488"/>
                <a:gd name="connsiteY148" fmla="*/ 69041 h 180392"/>
                <a:gd name="connsiteX149" fmla="*/ 1697004 w 2374488"/>
                <a:gd name="connsiteY149" fmla="*/ 92223 h 180392"/>
                <a:gd name="connsiteX150" fmla="*/ 1702831 w 2374488"/>
                <a:gd name="connsiteY150" fmla="*/ 115405 h 180392"/>
                <a:gd name="connsiteX151" fmla="*/ 1719173 w 2374488"/>
                <a:gd name="connsiteY151" fmla="*/ 130987 h 180392"/>
                <a:gd name="connsiteX152" fmla="*/ 1743242 w 2374488"/>
                <a:gd name="connsiteY152" fmla="*/ 136561 h 180392"/>
                <a:gd name="connsiteX153" fmla="*/ 1759964 w 2374488"/>
                <a:gd name="connsiteY153" fmla="*/ 134027 h 180392"/>
                <a:gd name="connsiteX154" fmla="*/ 1612255 w 2374488"/>
                <a:gd name="connsiteY154" fmla="*/ 74234 h 180392"/>
                <a:gd name="connsiteX155" fmla="*/ 1622643 w 2374488"/>
                <a:gd name="connsiteY155" fmla="*/ 61947 h 180392"/>
                <a:gd name="connsiteX156" fmla="*/ 1637971 w 2374488"/>
                <a:gd name="connsiteY156" fmla="*/ 57386 h 180392"/>
                <a:gd name="connsiteX157" fmla="*/ 1664067 w 2374488"/>
                <a:gd name="connsiteY157" fmla="*/ 87029 h 180392"/>
                <a:gd name="connsiteX158" fmla="*/ 1664067 w 2374488"/>
                <a:gd name="connsiteY158" fmla="*/ 135041 h 180392"/>
                <a:gd name="connsiteX159" fmla="*/ 1675088 w 2374488"/>
                <a:gd name="connsiteY159" fmla="*/ 135041 h 180392"/>
                <a:gd name="connsiteX160" fmla="*/ 1675088 w 2374488"/>
                <a:gd name="connsiteY160" fmla="*/ 85382 h 180392"/>
                <a:gd name="connsiteX161" fmla="*/ 1671288 w 2374488"/>
                <a:gd name="connsiteY161" fmla="*/ 65367 h 180392"/>
                <a:gd name="connsiteX162" fmla="*/ 1659887 w 2374488"/>
                <a:gd name="connsiteY162" fmla="*/ 51685 h 180392"/>
                <a:gd name="connsiteX163" fmla="*/ 1640758 w 2374488"/>
                <a:gd name="connsiteY163" fmla="*/ 46745 h 180392"/>
                <a:gd name="connsiteX164" fmla="*/ 1621503 w 2374488"/>
                <a:gd name="connsiteY164" fmla="*/ 52572 h 180392"/>
                <a:gd name="connsiteX165" fmla="*/ 1608708 w 2374488"/>
                <a:gd name="connsiteY165" fmla="*/ 68027 h 180392"/>
                <a:gd name="connsiteX166" fmla="*/ 1608708 w 2374488"/>
                <a:gd name="connsiteY166" fmla="*/ 2027 h 180392"/>
                <a:gd name="connsiteX167" fmla="*/ 1597687 w 2374488"/>
                <a:gd name="connsiteY167" fmla="*/ 2027 h 180392"/>
                <a:gd name="connsiteX168" fmla="*/ 1597687 w 2374488"/>
                <a:gd name="connsiteY168" fmla="*/ 135041 h 180392"/>
                <a:gd name="connsiteX169" fmla="*/ 1608708 w 2374488"/>
                <a:gd name="connsiteY169" fmla="*/ 135041 h 180392"/>
                <a:gd name="connsiteX170" fmla="*/ 1608708 w 2374488"/>
                <a:gd name="connsiteY170" fmla="*/ 91590 h 180392"/>
                <a:gd name="connsiteX171" fmla="*/ 1612382 w 2374488"/>
                <a:gd name="connsiteY171" fmla="*/ 74108 h 180392"/>
                <a:gd name="connsiteX172" fmla="*/ 1579445 w 2374488"/>
                <a:gd name="connsiteY172" fmla="*/ 119459 h 180392"/>
                <a:gd name="connsiteX173" fmla="*/ 1569184 w 2374488"/>
                <a:gd name="connsiteY173" fmla="*/ 124400 h 180392"/>
                <a:gd name="connsiteX174" fmla="*/ 1558543 w 2374488"/>
                <a:gd name="connsiteY174" fmla="*/ 126047 h 180392"/>
                <a:gd name="connsiteX175" fmla="*/ 1545115 w 2374488"/>
                <a:gd name="connsiteY175" fmla="*/ 121739 h 180392"/>
                <a:gd name="connsiteX176" fmla="*/ 1539921 w 2374488"/>
                <a:gd name="connsiteY176" fmla="*/ 107425 h 180392"/>
                <a:gd name="connsiteX177" fmla="*/ 1539921 w 2374488"/>
                <a:gd name="connsiteY177" fmla="*/ 58526 h 180392"/>
                <a:gd name="connsiteX178" fmla="*/ 1578052 w 2374488"/>
                <a:gd name="connsiteY178" fmla="*/ 58526 h 180392"/>
                <a:gd name="connsiteX179" fmla="*/ 1578052 w 2374488"/>
                <a:gd name="connsiteY179" fmla="*/ 48265 h 180392"/>
                <a:gd name="connsiteX180" fmla="*/ 1539921 w 2374488"/>
                <a:gd name="connsiteY180" fmla="*/ 48265 h 180392"/>
                <a:gd name="connsiteX181" fmla="*/ 1539921 w 2374488"/>
                <a:gd name="connsiteY181" fmla="*/ 19889 h 180392"/>
                <a:gd name="connsiteX182" fmla="*/ 1529153 w 2374488"/>
                <a:gd name="connsiteY182" fmla="*/ 19889 h 180392"/>
                <a:gd name="connsiteX183" fmla="*/ 1529153 w 2374488"/>
                <a:gd name="connsiteY183" fmla="*/ 106665 h 180392"/>
                <a:gd name="connsiteX184" fmla="*/ 1536754 w 2374488"/>
                <a:gd name="connsiteY184" fmla="*/ 129847 h 180392"/>
                <a:gd name="connsiteX185" fmla="*/ 1557529 w 2374488"/>
                <a:gd name="connsiteY185" fmla="*/ 136688 h 180392"/>
                <a:gd name="connsiteX186" fmla="*/ 1568931 w 2374488"/>
                <a:gd name="connsiteY186" fmla="*/ 135168 h 180392"/>
                <a:gd name="connsiteX187" fmla="*/ 1579572 w 2374488"/>
                <a:gd name="connsiteY187" fmla="*/ 130227 h 180392"/>
                <a:gd name="connsiteX188" fmla="*/ 1579572 w 2374488"/>
                <a:gd name="connsiteY188" fmla="*/ 119586 h 180392"/>
                <a:gd name="connsiteX189" fmla="*/ 1470247 w 2374488"/>
                <a:gd name="connsiteY189" fmla="*/ 119459 h 180392"/>
                <a:gd name="connsiteX190" fmla="*/ 1459986 w 2374488"/>
                <a:gd name="connsiteY190" fmla="*/ 124400 h 180392"/>
                <a:gd name="connsiteX191" fmla="*/ 1449345 w 2374488"/>
                <a:gd name="connsiteY191" fmla="*/ 126047 h 180392"/>
                <a:gd name="connsiteX192" fmla="*/ 1435917 w 2374488"/>
                <a:gd name="connsiteY192" fmla="*/ 121739 h 180392"/>
                <a:gd name="connsiteX193" fmla="*/ 1430723 w 2374488"/>
                <a:gd name="connsiteY193" fmla="*/ 107425 h 180392"/>
                <a:gd name="connsiteX194" fmla="*/ 1430723 w 2374488"/>
                <a:gd name="connsiteY194" fmla="*/ 58526 h 180392"/>
                <a:gd name="connsiteX195" fmla="*/ 1468853 w 2374488"/>
                <a:gd name="connsiteY195" fmla="*/ 58526 h 180392"/>
                <a:gd name="connsiteX196" fmla="*/ 1468853 w 2374488"/>
                <a:gd name="connsiteY196" fmla="*/ 48265 h 180392"/>
                <a:gd name="connsiteX197" fmla="*/ 1430723 w 2374488"/>
                <a:gd name="connsiteY197" fmla="*/ 48265 h 180392"/>
                <a:gd name="connsiteX198" fmla="*/ 1430723 w 2374488"/>
                <a:gd name="connsiteY198" fmla="*/ 19889 h 180392"/>
                <a:gd name="connsiteX199" fmla="*/ 1419955 w 2374488"/>
                <a:gd name="connsiteY199" fmla="*/ 19889 h 180392"/>
                <a:gd name="connsiteX200" fmla="*/ 1419955 w 2374488"/>
                <a:gd name="connsiteY200" fmla="*/ 106665 h 180392"/>
                <a:gd name="connsiteX201" fmla="*/ 1427556 w 2374488"/>
                <a:gd name="connsiteY201" fmla="*/ 129847 h 180392"/>
                <a:gd name="connsiteX202" fmla="*/ 1448331 w 2374488"/>
                <a:gd name="connsiteY202" fmla="*/ 136688 h 180392"/>
                <a:gd name="connsiteX203" fmla="*/ 1459732 w 2374488"/>
                <a:gd name="connsiteY203" fmla="*/ 135168 h 180392"/>
                <a:gd name="connsiteX204" fmla="*/ 1470374 w 2374488"/>
                <a:gd name="connsiteY204" fmla="*/ 130227 h 180392"/>
                <a:gd name="connsiteX205" fmla="*/ 1470374 w 2374488"/>
                <a:gd name="connsiteY205" fmla="*/ 119586 h 180392"/>
                <a:gd name="connsiteX206" fmla="*/ 1337106 w 2374488"/>
                <a:gd name="connsiteY206" fmla="*/ 127313 h 180392"/>
                <a:gd name="connsiteX207" fmla="*/ 1350534 w 2374488"/>
                <a:gd name="connsiteY207" fmla="*/ 134281 h 180392"/>
                <a:gd name="connsiteX208" fmla="*/ 1366876 w 2374488"/>
                <a:gd name="connsiteY208" fmla="*/ 136561 h 180392"/>
                <a:gd name="connsiteX209" fmla="*/ 1389552 w 2374488"/>
                <a:gd name="connsiteY209" fmla="*/ 129720 h 180392"/>
                <a:gd name="connsiteX210" fmla="*/ 1398546 w 2374488"/>
                <a:gd name="connsiteY210" fmla="*/ 110845 h 180392"/>
                <a:gd name="connsiteX211" fmla="*/ 1394746 w 2374488"/>
                <a:gd name="connsiteY211" fmla="*/ 99064 h 180392"/>
                <a:gd name="connsiteX212" fmla="*/ 1382584 w 2374488"/>
                <a:gd name="connsiteY212" fmla="*/ 90576 h 180392"/>
                <a:gd name="connsiteX213" fmla="*/ 1360289 w 2374488"/>
                <a:gd name="connsiteY213" fmla="*/ 81835 h 180392"/>
                <a:gd name="connsiteX214" fmla="*/ 1352435 w 2374488"/>
                <a:gd name="connsiteY214" fmla="*/ 76768 h 180392"/>
                <a:gd name="connsiteX215" fmla="*/ 1350028 w 2374488"/>
                <a:gd name="connsiteY215" fmla="*/ 69421 h 180392"/>
                <a:gd name="connsiteX216" fmla="*/ 1355222 w 2374488"/>
                <a:gd name="connsiteY216" fmla="*/ 59286 h 180392"/>
                <a:gd name="connsiteX217" fmla="*/ 1368396 w 2374488"/>
                <a:gd name="connsiteY217" fmla="*/ 55739 h 180392"/>
                <a:gd name="connsiteX218" fmla="*/ 1394619 w 2374488"/>
                <a:gd name="connsiteY218" fmla="*/ 66507 h 180392"/>
                <a:gd name="connsiteX219" fmla="*/ 1394619 w 2374488"/>
                <a:gd name="connsiteY219" fmla="*/ 54979 h 180392"/>
                <a:gd name="connsiteX220" fmla="*/ 1382711 w 2374488"/>
                <a:gd name="connsiteY220" fmla="*/ 48772 h 180392"/>
                <a:gd name="connsiteX221" fmla="*/ 1368143 w 2374488"/>
                <a:gd name="connsiteY221" fmla="*/ 46618 h 180392"/>
                <a:gd name="connsiteX222" fmla="*/ 1347114 w 2374488"/>
                <a:gd name="connsiteY222" fmla="*/ 52952 h 180392"/>
                <a:gd name="connsiteX223" fmla="*/ 1338880 w 2374488"/>
                <a:gd name="connsiteY223" fmla="*/ 70307 h 180392"/>
                <a:gd name="connsiteX224" fmla="*/ 1342934 w 2374488"/>
                <a:gd name="connsiteY224" fmla="*/ 82975 h 180392"/>
                <a:gd name="connsiteX225" fmla="*/ 1354842 w 2374488"/>
                <a:gd name="connsiteY225" fmla="*/ 91083 h 180392"/>
                <a:gd name="connsiteX226" fmla="*/ 1377010 w 2374488"/>
                <a:gd name="connsiteY226" fmla="*/ 99824 h 180392"/>
                <a:gd name="connsiteX227" fmla="*/ 1385118 w 2374488"/>
                <a:gd name="connsiteY227" fmla="*/ 105271 h 180392"/>
                <a:gd name="connsiteX228" fmla="*/ 1387525 w 2374488"/>
                <a:gd name="connsiteY228" fmla="*/ 112492 h 180392"/>
                <a:gd name="connsiteX229" fmla="*/ 1381698 w 2374488"/>
                <a:gd name="connsiteY229" fmla="*/ 123386 h 180392"/>
                <a:gd name="connsiteX230" fmla="*/ 1367129 w 2374488"/>
                <a:gd name="connsiteY230" fmla="*/ 127187 h 180392"/>
                <a:gd name="connsiteX231" fmla="*/ 1351675 w 2374488"/>
                <a:gd name="connsiteY231" fmla="*/ 124273 h 180392"/>
                <a:gd name="connsiteX232" fmla="*/ 1337233 w 2374488"/>
                <a:gd name="connsiteY232" fmla="*/ 115025 h 180392"/>
                <a:gd name="connsiteX233" fmla="*/ 1337233 w 2374488"/>
                <a:gd name="connsiteY233" fmla="*/ 127060 h 180392"/>
                <a:gd name="connsiteX234" fmla="*/ 1252104 w 2374488"/>
                <a:gd name="connsiteY234" fmla="*/ 74234 h 180392"/>
                <a:gd name="connsiteX235" fmla="*/ 1262492 w 2374488"/>
                <a:gd name="connsiteY235" fmla="*/ 61947 h 180392"/>
                <a:gd name="connsiteX236" fmla="*/ 1277820 w 2374488"/>
                <a:gd name="connsiteY236" fmla="*/ 57386 h 180392"/>
                <a:gd name="connsiteX237" fmla="*/ 1303916 w 2374488"/>
                <a:gd name="connsiteY237" fmla="*/ 87029 h 180392"/>
                <a:gd name="connsiteX238" fmla="*/ 1303916 w 2374488"/>
                <a:gd name="connsiteY238" fmla="*/ 135041 h 180392"/>
                <a:gd name="connsiteX239" fmla="*/ 1314937 w 2374488"/>
                <a:gd name="connsiteY239" fmla="*/ 135041 h 180392"/>
                <a:gd name="connsiteX240" fmla="*/ 1314937 w 2374488"/>
                <a:gd name="connsiteY240" fmla="*/ 85382 h 180392"/>
                <a:gd name="connsiteX241" fmla="*/ 1311137 w 2374488"/>
                <a:gd name="connsiteY241" fmla="*/ 65367 h 180392"/>
                <a:gd name="connsiteX242" fmla="*/ 1299736 w 2374488"/>
                <a:gd name="connsiteY242" fmla="*/ 51685 h 180392"/>
                <a:gd name="connsiteX243" fmla="*/ 1280607 w 2374488"/>
                <a:gd name="connsiteY243" fmla="*/ 46745 h 180392"/>
                <a:gd name="connsiteX244" fmla="*/ 1261352 w 2374488"/>
                <a:gd name="connsiteY244" fmla="*/ 52572 h 180392"/>
                <a:gd name="connsiteX245" fmla="*/ 1248557 w 2374488"/>
                <a:gd name="connsiteY245" fmla="*/ 68027 h 180392"/>
                <a:gd name="connsiteX246" fmla="*/ 1248557 w 2374488"/>
                <a:gd name="connsiteY246" fmla="*/ 48138 h 180392"/>
                <a:gd name="connsiteX247" fmla="*/ 1237536 w 2374488"/>
                <a:gd name="connsiteY247" fmla="*/ 48138 h 180392"/>
                <a:gd name="connsiteX248" fmla="*/ 1237536 w 2374488"/>
                <a:gd name="connsiteY248" fmla="*/ 135041 h 180392"/>
                <a:gd name="connsiteX249" fmla="*/ 1248557 w 2374488"/>
                <a:gd name="connsiteY249" fmla="*/ 135041 h 180392"/>
                <a:gd name="connsiteX250" fmla="*/ 1248557 w 2374488"/>
                <a:gd name="connsiteY250" fmla="*/ 91590 h 180392"/>
                <a:gd name="connsiteX251" fmla="*/ 1252231 w 2374488"/>
                <a:gd name="connsiteY251" fmla="*/ 74108 h 180392"/>
                <a:gd name="connsiteX252" fmla="*/ 1206879 w 2374488"/>
                <a:gd name="connsiteY252" fmla="*/ 48138 h 180392"/>
                <a:gd name="connsiteX253" fmla="*/ 1195732 w 2374488"/>
                <a:gd name="connsiteY253" fmla="*/ 48138 h 180392"/>
                <a:gd name="connsiteX254" fmla="*/ 1195732 w 2374488"/>
                <a:gd name="connsiteY254" fmla="*/ 135041 h 180392"/>
                <a:gd name="connsiteX255" fmla="*/ 1206879 w 2374488"/>
                <a:gd name="connsiteY255" fmla="*/ 135041 h 180392"/>
                <a:gd name="connsiteX256" fmla="*/ 1206879 w 2374488"/>
                <a:gd name="connsiteY256" fmla="*/ 48138 h 180392"/>
                <a:gd name="connsiteX257" fmla="*/ 1203206 w 2374488"/>
                <a:gd name="connsiteY257" fmla="*/ 29136 h 180392"/>
                <a:gd name="connsiteX258" fmla="*/ 1205739 w 2374488"/>
                <a:gd name="connsiteY258" fmla="*/ 27870 h 180392"/>
                <a:gd name="connsiteX259" fmla="*/ 1214227 w 2374488"/>
                <a:gd name="connsiteY259" fmla="*/ 21789 h 180392"/>
                <a:gd name="connsiteX260" fmla="*/ 1205739 w 2374488"/>
                <a:gd name="connsiteY260" fmla="*/ 15708 h 180392"/>
                <a:gd name="connsiteX261" fmla="*/ 1200545 w 2374488"/>
                <a:gd name="connsiteY261" fmla="*/ 14061 h 180392"/>
                <a:gd name="connsiteX262" fmla="*/ 1195225 w 2374488"/>
                <a:gd name="connsiteY262" fmla="*/ 16342 h 180392"/>
                <a:gd name="connsiteX263" fmla="*/ 1193071 w 2374488"/>
                <a:gd name="connsiteY263" fmla="*/ 21789 h 180392"/>
                <a:gd name="connsiteX264" fmla="*/ 1195225 w 2374488"/>
                <a:gd name="connsiteY264" fmla="*/ 27110 h 180392"/>
                <a:gd name="connsiteX265" fmla="*/ 1200545 w 2374488"/>
                <a:gd name="connsiteY265" fmla="*/ 29390 h 180392"/>
                <a:gd name="connsiteX266" fmla="*/ 1203206 w 2374488"/>
                <a:gd name="connsiteY266" fmla="*/ 28883 h 180392"/>
                <a:gd name="connsiteX267" fmla="*/ 1137712 w 2374488"/>
                <a:gd name="connsiteY267" fmla="*/ 61313 h 180392"/>
                <a:gd name="connsiteX268" fmla="*/ 1149620 w 2374488"/>
                <a:gd name="connsiteY268" fmla="*/ 73601 h 180392"/>
                <a:gd name="connsiteX269" fmla="*/ 1153927 w 2374488"/>
                <a:gd name="connsiteY269" fmla="*/ 91463 h 180392"/>
                <a:gd name="connsiteX270" fmla="*/ 1149620 w 2374488"/>
                <a:gd name="connsiteY270" fmla="*/ 109198 h 180392"/>
                <a:gd name="connsiteX271" fmla="*/ 1137712 w 2374488"/>
                <a:gd name="connsiteY271" fmla="*/ 121486 h 180392"/>
                <a:gd name="connsiteX272" fmla="*/ 1120484 w 2374488"/>
                <a:gd name="connsiteY272" fmla="*/ 125920 h 180392"/>
                <a:gd name="connsiteX273" fmla="*/ 1103255 w 2374488"/>
                <a:gd name="connsiteY273" fmla="*/ 121486 h 180392"/>
                <a:gd name="connsiteX274" fmla="*/ 1091601 w 2374488"/>
                <a:gd name="connsiteY274" fmla="*/ 109198 h 180392"/>
                <a:gd name="connsiteX275" fmla="*/ 1087294 w 2374488"/>
                <a:gd name="connsiteY275" fmla="*/ 91463 h 180392"/>
                <a:gd name="connsiteX276" fmla="*/ 1091601 w 2374488"/>
                <a:gd name="connsiteY276" fmla="*/ 73601 h 180392"/>
                <a:gd name="connsiteX277" fmla="*/ 1103255 w 2374488"/>
                <a:gd name="connsiteY277" fmla="*/ 61313 h 180392"/>
                <a:gd name="connsiteX278" fmla="*/ 1120484 w 2374488"/>
                <a:gd name="connsiteY278" fmla="*/ 56879 h 180392"/>
                <a:gd name="connsiteX279" fmla="*/ 1137712 w 2374488"/>
                <a:gd name="connsiteY279" fmla="*/ 61313 h 180392"/>
                <a:gd name="connsiteX280" fmla="*/ 1164948 w 2374488"/>
                <a:gd name="connsiteY280" fmla="*/ 134788 h 180392"/>
                <a:gd name="connsiteX281" fmla="*/ 1164948 w 2374488"/>
                <a:gd name="connsiteY281" fmla="*/ 47885 h 180392"/>
                <a:gd name="connsiteX282" fmla="*/ 1153927 w 2374488"/>
                <a:gd name="connsiteY282" fmla="*/ 47885 h 180392"/>
                <a:gd name="connsiteX283" fmla="*/ 1153927 w 2374488"/>
                <a:gd name="connsiteY283" fmla="*/ 68154 h 180392"/>
                <a:gd name="connsiteX284" fmla="*/ 1140373 w 2374488"/>
                <a:gd name="connsiteY284" fmla="*/ 52319 h 180392"/>
                <a:gd name="connsiteX285" fmla="*/ 1119344 w 2374488"/>
                <a:gd name="connsiteY285" fmla="*/ 46492 h 180392"/>
                <a:gd name="connsiteX286" fmla="*/ 1096921 w 2374488"/>
                <a:gd name="connsiteY286" fmla="*/ 52319 h 180392"/>
                <a:gd name="connsiteX287" fmla="*/ 1081466 w 2374488"/>
                <a:gd name="connsiteY287" fmla="*/ 68407 h 180392"/>
                <a:gd name="connsiteX288" fmla="*/ 1075893 w 2374488"/>
                <a:gd name="connsiteY288" fmla="*/ 91716 h 180392"/>
                <a:gd name="connsiteX289" fmla="*/ 1081466 w 2374488"/>
                <a:gd name="connsiteY289" fmla="*/ 114645 h 180392"/>
                <a:gd name="connsiteX290" fmla="*/ 1096921 w 2374488"/>
                <a:gd name="connsiteY290" fmla="*/ 130480 h 180392"/>
                <a:gd name="connsiteX291" fmla="*/ 1119344 w 2374488"/>
                <a:gd name="connsiteY291" fmla="*/ 136308 h 180392"/>
                <a:gd name="connsiteX292" fmla="*/ 1140373 w 2374488"/>
                <a:gd name="connsiteY292" fmla="*/ 130480 h 180392"/>
                <a:gd name="connsiteX293" fmla="*/ 1153927 w 2374488"/>
                <a:gd name="connsiteY293" fmla="*/ 114899 h 180392"/>
                <a:gd name="connsiteX294" fmla="*/ 1153927 w 2374488"/>
                <a:gd name="connsiteY294" fmla="*/ 134914 h 180392"/>
                <a:gd name="connsiteX295" fmla="*/ 1164948 w 2374488"/>
                <a:gd name="connsiteY295" fmla="*/ 134914 h 180392"/>
                <a:gd name="connsiteX296" fmla="*/ 1036242 w 2374488"/>
                <a:gd name="connsiteY296" fmla="*/ 109198 h 180392"/>
                <a:gd name="connsiteX297" fmla="*/ 1024334 w 2374488"/>
                <a:gd name="connsiteY297" fmla="*/ 121486 h 180392"/>
                <a:gd name="connsiteX298" fmla="*/ 1007105 w 2374488"/>
                <a:gd name="connsiteY298" fmla="*/ 125920 h 180392"/>
                <a:gd name="connsiteX299" fmla="*/ 989877 w 2374488"/>
                <a:gd name="connsiteY299" fmla="*/ 121486 h 180392"/>
                <a:gd name="connsiteX300" fmla="*/ 978222 w 2374488"/>
                <a:gd name="connsiteY300" fmla="*/ 109198 h 180392"/>
                <a:gd name="connsiteX301" fmla="*/ 973915 w 2374488"/>
                <a:gd name="connsiteY301" fmla="*/ 91463 h 180392"/>
                <a:gd name="connsiteX302" fmla="*/ 978222 w 2374488"/>
                <a:gd name="connsiteY302" fmla="*/ 73601 h 180392"/>
                <a:gd name="connsiteX303" fmla="*/ 989877 w 2374488"/>
                <a:gd name="connsiteY303" fmla="*/ 61313 h 180392"/>
                <a:gd name="connsiteX304" fmla="*/ 1007105 w 2374488"/>
                <a:gd name="connsiteY304" fmla="*/ 56879 h 180392"/>
                <a:gd name="connsiteX305" fmla="*/ 1024334 w 2374488"/>
                <a:gd name="connsiteY305" fmla="*/ 61313 h 180392"/>
                <a:gd name="connsiteX306" fmla="*/ 1036242 w 2374488"/>
                <a:gd name="connsiteY306" fmla="*/ 73601 h 180392"/>
                <a:gd name="connsiteX307" fmla="*/ 1040549 w 2374488"/>
                <a:gd name="connsiteY307" fmla="*/ 91463 h 180392"/>
                <a:gd name="connsiteX308" fmla="*/ 1036242 w 2374488"/>
                <a:gd name="connsiteY308" fmla="*/ 109198 h 180392"/>
                <a:gd name="connsiteX309" fmla="*/ 1051570 w 2374488"/>
                <a:gd name="connsiteY309" fmla="*/ 47885 h 180392"/>
                <a:gd name="connsiteX310" fmla="*/ 1040549 w 2374488"/>
                <a:gd name="connsiteY310" fmla="*/ 47885 h 180392"/>
                <a:gd name="connsiteX311" fmla="*/ 1040549 w 2374488"/>
                <a:gd name="connsiteY311" fmla="*/ 68154 h 180392"/>
                <a:gd name="connsiteX312" fmla="*/ 1026867 w 2374488"/>
                <a:gd name="connsiteY312" fmla="*/ 52319 h 180392"/>
                <a:gd name="connsiteX313" fmla="*/ 1005965 w 2374488"/>
                <a:gd name="connsiteY313" fmla="*/ 46492 h 180392"/>
                <a:gd name="connsiteX314" fmla="*/ 983543 w 2374488"/>
                <a:gd name="connsiteY314" fmla="*/ 52319 h 180392"/>
                <a:gd name="connsiteX315" fmla="*/ 968088 w 2374488"/>
                <a:gd name="connsiteY315" fmla="*/ 68407 h 180392"/>
                <a:gd name="connsiteX316" fmla="*/ 962514 w 2374488"/>
                <a:gd name="connsiteY316" fmla="*/ 91716 h 180392"/>
                <a:gd name="connsiteX317" fmla="*/ 968088 w 2374488"/>
                <a:gd name="connsiteY317" fmla="*/ 114645 h 180392"/>
                <a:gd name="connsiteX318" fmla="*/ 983543 w 2374488"/>
                <a:gd name="connsiteY318" fmla="*/ 130480 h 180392"/>
                <a:gd name="connsiteX319" fmla="*/ 1005965 w 2374488"/>
                <a:gd name="connsiteY319" fmla="*/ 136308 h 180392"/>
                <a:gd name="connsiteX320" fmla="*/ 1026867 w 2374488"/>
                <a:gd name="connsiteY320" fmla="*/ 130480 h 180392"/>
                <a:gd name="connsiteX321" fmla="*/ 1040549 w 2374488"/>
                <a:gd name="connsiteY321" fmla="*/ 114899 h 180392"/>
                <a:gd name="connsiteX322" fmla="*/ 1040549 w 2374488"/>
                <a:gd name="connsiteY322" fmla="*/ 137068 h 180392"/>
                <a:gd name="connsiteX323" fmla="*/ 1031555 w 2374488"/>
                <a:gd name="connsiteY323" fmla="*/ 161644 h 180392"/>
                <a:gd name="connsiteX324" fmla="*/ 1005965 w 2374488"/>
                <a:gd name="connsiteY324" fmla="*/ 170005 h 180392"/>
                <a:gd name="connsiteX325" fmla="*/ 987216 w 2374488"/>
                <a:gd name="connsiteY325" fmla="*/ 166584 h 180392"/>
                <a:gd name="connsiteX326" fmla="*/ 970748 w 2374488"/>
                <a:gd name="connsiteY326" fmla="*/ 156450 h 180392"/>
                <a:gd name="connsiteX327" fmla="*/ 970748 w 2374488"/>
                <a:gd name="connsiteY327" fmla="*/ 168484 h 180392"/>
                <a:gd name="connsiteX328" fmla="*/ 986963 w 2374488"/>
                <a:gd name="connsiteY328" fmla="*/ 177479 h 180392"/>
                <a:gd name="connsiteX329" fmla="*/ 1005838 w 2374488"/>
                <a:gd name="connsiteY329" fmla="*/ 180392 h 180392"/>
                <a:gd name="connsiteX330" fmla="*/ 1039409 w 2374488"/>
                <a:gd name="connsiteY330" fmla="*/ 168991 h 180392"/>
                <a:gd name="connsiteX331" fmla="*/ 1051317 w 2374488"/>
                <a:gd name="connsiteY331" fmla="*/ 136308 h 180392"/>
                <a:gd name="connsiteX332" fmla="*/ 1051317 w 2374488"/>
                <a:gd name="connsiteY332" fmla="*/ 48012 h 180392"/>
                <a:gd name="connsiteX333" fmla="*/ 911082 w 2374488"/>
                <a:gd name="connsiteY333" fmla="*/ 61313 h 180392"/>
                <a:gd name="connsiteX334" fmla="*/ 922990 w 2374488"/>
                <a:gd name="connsiteY334" fmla="*/ 73601 h 180392"/>
                <a:gd name="connsiteX335" fmla="*/ 927297 w 2374488"/>
                <a:gd name="connsiteY335" fmla="*/ 91463 h 180392"/>
                <a:gd name="connsiteX336" fmla="*/ 922990 w 2374488"/>
                <a:gd name="connsiteY336" fmla="*/ 109198 h 180392"/>
                <a:gd name="connsiteX337" fmla="*/ 911082 w 2374488"/>
                <a:gd name="connsiteY337" fmla="*/ 121486 h 180392"/>
                <a:gd name="connsiteX338" fmla="*/ 893853 w 2374488"/>
                <a:gd name="connsiteY338" fmla="*/ 125920 h 180392"/>
                <a:gd name="connsiteX339" fmla="*/ 876625 w 2374488"/>
                <a:gd name="connsiteY339" fmla="*/ 121486 h 180392"/>
                <a:gd name="connsiteX340" fmla="*/ 864970 w 2374488"/>
                <a:gd name="connsiteY340" fmla="*/ 109198 h 180392"/>
                <a:gd name="connsiteX341" fmla="*/ 860663 w 2374488"/>
                <a:gd name="connsiteY341" fmla="*/ 91463 h 180392"/>
                <a:gd name="connsiteX342" fmla="*/ 864970 w 2374488"/>
                <a:gd name="connsiteY342" fmla="*/ 73601 h 180392"/>
                <a:gd name="connsiteX343" fmla="*/ 876625 w 2374488"/>
                <a:gd name="connsiteY343" fmla="*/ 61313 h 180392"/>
                <a:gd name="connsiteX344" fmla="*/ 893853 w 2374488"/>
                <a:gd name="connsiteY344" fmla="*/ 56879 h 180392"/>
                <a:gd name="connsiteX345" fmla="*/ 911082 w 2374488"/>
                <a:gd name="connsiteY345" fmla="*/ 61313 h 180392"/>
                <a:gd name="connsiteX346" fmla="*/ 938318 w 2374488"/>
                <a:gd name="connsiteY346" fmla="*/ 134788 h 180392"/>
                <a:gd name="connsiteX347" fmla="*/ 938318 w 2374488"/>
                <a:gd name="connsiteY347" fmla="*/ 47885 h 180392"/>
                <a:gd name="connsiteX348" fmla="*/ 927297 w 2374488"/>
                <a:gd name="connsiteY348" fmla="*/ 47885 h 180392"/>
                <a:gd name="connsiteX349" fmla="*/ 927297 w 2374488"/>
                <a:gd name="connsiteY349" fmla="*/ 68154 h 180392"/>
                <a:gd name="connsiteX350" fmla="*/ 913742 w 2374488"/>
                <a:gd name="connsiteY350" fmla="*/ 52319 h 180392"/>
                <a:gd name="connsiteX351" fmla="*/ 892713 w 2374488"/>
                <a:gd name="connsiteY351" fmla="*/ 46492 h 180392"/>
                <a:gd name="connsiteX352" fmla="*/ 870291 w 2374488"/>
                <a:gd name="connsiteY352" fmla="*/ 52319 h 180392"/>
                <a:gd name="connsiteX353" fmla="*/ 854836 w 2374488"/>
                <a:gd name="connsiteY353" fmla="*/ 68407 h 180392"/>
                <a:gd name="connsiteX354" fmla="*/ 849262 w 2374488"/>
                <a:gd name="connsiteY354" fmla="*/ 91716 h 180392"/>
                <a:gd name="connsiteX355" fmla="*/ 854836 w 2374488"/>
                <a:gd name="connsiteY355" fmla="*/ 114645 h 180392"/>
                <a:gd name="connsiteX356" fmla="*/ 870291 w 2374488"/>
                <a:gd name="connsiteY356" fmla="*/ 130480 h 180392"/>
                <a:gd name="connsiteX357" fmla="*/ 892713 w 2374488"/>
                <a:gd name="connsiteY357" fmla="*/ 136308 h 180392"/>
                <a:gd name="connsiteX358" fmla="*/ 913742 w 2374488"/>
                <a:gd name="connsiteY358" fmla="*/ 130480 h 180392"/>
                <a:gd name="connsiteX359" fmla="*/ 927297 w 2374488"/>
                <a:gd name="connsiteY359" fmla="*/ 114899 h 180392"/>
                <a:gd name="connsiteX360" fmla="*/ 927297 w 2374488"/>
                <a:gd name="connsiteY360" fmla="*/ 134914 h 180392"/>
                <a:gd name="connsiteX361" fmla="*/ 938318 w 2374488"/>
                <a:gd name="connsiteY361" fmla="*/ 134914 h 180392"/>
                <a:gd name="connsiteX362" fmla="*/ 756026 w 2374488"/>
                <a:gd name="connsiteY362" fmla="*/ 61313 h 180392"/>
                <a:gd name="connsiteX363" fmla="*/ 767934 w 2374488"/>
                <a:gd name="connsiteY363" fmla="*/ 73601 h 180392"/>
                <a:gd name="connsiteX364" fmla="*/ 772241 w 2374488"/>
                <a:gd name="connsiteY364" fmla="*/ 91463 h 180392"/>
                <a:gd name="connsiteX365" fmla="*/ 767934 w 2374488"/>
                <a:gd name="connsiteY365" fmla="*/ 109198 h 180392"/>
                <a:gd name="connsiteX366" fmla="*/ 756026 w 2374488"/>
                <a:gd name="connsiteY366" fmla="*/ 121486 h 180392"/>
                <a:gd name="connsiteX367" fmla="*/ 738797 w 2374488"/>
                <a:gd name="connsiteY367" fmla="*/ 125920 h 180392"/>
                <a:gd name="connsiteX368" fmla="*/ 721569 w 2374488"/>
                <a:gd name="connsiteY368" fmla="*/ 121486 h 180392"/>
                <a:gd name="connsiteX369" fmla="*/ 709914 w 2374488"/>
                <a:gd name="connsiteY369" fmla="*/ 109198 h 180392"/>
                <a:gd name="connsiteX370" fmla="*/ 705607 w 2374488"/>
                <a:gd name="connsiteY370" fmla="*/ 91463 h 180392"/>
                <a:gd name="connsiteX371" fmla="*/ 709914 w 2374488"/>
                <a:gd name="connsiteY371" fmla="*/ 73601 h 180392"/>
                <a:gd name="connsiteX372" fmla="*/ 721569 w 2374488"/>
                <a:gd name="connsiteY372" fmla="*/ 61313 h 180392"/>
                <a:gd name="connsiteX373" fmla="*/ 738797 w 2374488"/>
                <a:gd name="connsiteY373" fmla="*/ 56879 h 180392"/>
                <a:gd name="connsiteX374" fmla="*/ 756026 w 2374488"/>
                <a:gd name="connsiteY374" fmla="*/ 61313 h 180392"/>
                <a:gd name="connsiteX375" fmla="*/ 783262 w 2374488"/>
                <a:gd name="connsiteY375" fmla="*/ 134788 h 180392"/>
                <a:gd name="connsiteX376" fmla="*/ 783262 w 2374488"/>
                <a:gd name="connsiteY376" fmla="*/ 1774 h 180392"/>
                <a:gd name="connsiteX377" fmla="*/ 772241 w 2374488"/>
                <a:gd name="connsiteY377" fmla="*/ 1774 h 180392"/>
                <a:gd name="connsiteX378" fmla="*/ 772241 w 2374488"/>
                <a:gd name="connsiteY378" fmla="*/ 68154 h 180392"/>
                <a:gd name="connsiteX379" fmla="*/ 758686 w 2374488"/>
                <a:gd name="connsiteY379" fmla="*/ 52319 h 180392"/>
                <a:gd name="connsiteX380" fmla="*/ 737657 w 2374488"/>
                <a:gd name="connsiteY380" fmla="*/ 46492 h 180392"/>
                <a:gd name="connsiteX381" fmla="*/ 715235 w 2374488"/>
                <a:gd name="connsiteY381" fmla="*/ 52319 h 180392"/>
                <a:gd name="connsiteX382" fmla="*/ 699780 w 2374488"/>
                <a:gd name="connsiteY382" fmla="*/ 68407 h 180392"/>
                <a:gd name="connsiteX383" fmla="*/ 694206 w 2374488"/>
                <a:gd name="connsiteY383" fmla="*/ 91716 h 180392"/>
                <a:gd name="connsiteX384" fmla="*/ 699780 w 2374488"/>
                <a:gd name="connsiteY384" fmla="*/ 114645 h 180392"/>
                <a:gd name="connsiteX385" fmla="*/ 715235 w 2374488"/>
                <a:gd name="connsiteY385" fmla="*/ 130480 h 180392"/>
                <a:gd name="connsiteX386" fmla="*/ 737657 w 2374488"/>
                <a:gd name="connsiteY386" fmla="*/ 136308 h 180392"/>
                <a:gd name="connsiteX387" fmla="*/ 758686 w 2374488"/>
                <a:gd name="connsiteY387" fmla="*/ 130480 h 180392"/>
                <a:gd name="connsiteX388" fmla="*/ 772241 w 2374488"/>
                <a:gd name="connsiteY388" fmla="*/ 114899 h 180392"/>
                <a:gd name="connsiteX389" fmla="*/ 772241 w 2374488"/>
                <a:gd name="connsiteY389" fmla="*/ 134914 h 180392"/>
                <a:gd name="connsiteX390" fmla="*/ 783262 w 2374488"/>
                <a:gd name="connsiteY390" fmla="*/ 134914 h 180392"/>
                <a:gd name="connsiteX391" fmla="*/ 609584 w 2374488"/>
                <a:gd name="connsiteY391" fmla="*/ 73854 h 180392"/>
                <a:gd name="connsiteX392" fmla="*/ 619971 w 2374488"/>
                <a:gd name="connsiteY392" fmla="*/ 61566 h 180392"/>
                <a:gd name="connsiteX393" fmla="*/ 635300 w 2374488"/>
                <a:gd name="connsiteY393" fmla="*/ 57006 h 180392"/>
                <a:gd name="connsiteX394" fmla="*/ 661396 w 2374488"/>
                <a:gd name="connsiteY394" fmla="*/ 86649 h 180392"/>
                <a:gd name="connsiteX395" fmla="*/ 661396 w 2374488"/>
                <a:gd name="connsiteY395" fmla="*/ 134661 h 180392"/>
                <a:gd name="connsiteX396" fmla="*/ 672417 w 2374488"/>
                <a:gd name="connsiteY396" fmla="*/ 134661 h 180392"/>
                <a:gd name="connsiteX397" fmla="*/ 672417 w 2374488"/>
                <a:gd name="connsiteY397" fmla="*/ 85002 h 180392"/>
                <a:gd name="connsiteX398" fmla="*/ 668616 w 2374488"/>
                <a:gd name="connsiteY398" fmla="*/ 64987 h 180392"/>
                <a:gd name="connsiteX399" fmla="*/ 657215 w 2374488"/>
                <a:gd name="connsiteY399" fmla="*/ 51305 h 180392"/>
                <a:gd name="connsiteX400" fmla="*/ 638087 w 2374488"/>
                <a:gd name="connsiteY400" fmla="*/ 46365 h 180392"/>
                <a:gd name="connsiteX401" fmla="*/ 618831 w 2374488"/>
                <a:gd name="connsiteY401" fmla="*/ 52192 h 180392"/>
                <a:gd name="connsiteX402" fmla="*/ 606037 w 2374488"/>
                <a:gd name="connsiteY402" fmla="*/ 67647 h 180392"/>
                <a:gd name="connsiteX403" fmla="*/ 606037 w 2374488"/>
                <a:gd name="connsiteY403" fmla="*/ 47758 h 180392"/>
                <a:gd name="connsiteX404" fmla="*/ 595015 w 2374488"/>
                <a:gd name="connsiteY404" fmla="*/ 47758 h 180392"/>
                <a:gd name="connsiteX405" fmla="*/ 595015 w 2374488"/>
                <a:gd name="connsiteY405" fmla="*/ 134661 h 180392"/>
                <a:gd name="connsiteX406" fmla="*/ 606037 w 2374488"/>
                <a:gd name="connsiteY406" fmla="*/ 134661 h 180392"/>
                <a:gd name="connsiteX407" fmla="*/ 606037 w 2374488"/>
                <a:gd name="connsiteY407" fmla="*/ 91210 h 180392"/>
                <a:gd name="connsiteX408" fmla="*/ 609710 w 2374488"/>
                <a:gd name="connsiteY408" fmla="*/ 73728 h 180392"/>
                <a:gd name="connsiteX409" fmla="*/ 508113 w 2374488"/>
                <a:gd name="connsiteY409" fmla="*/ 64987 h 180392"/>
                <a:gd name="connsiteX410" fmla="*/ 529775 w 2374488"/>
                <a:gd name="connsiteY410" fmla="*/ 56373 h 180392"/>
                <a:gd name="connsiteX411" fmla="*/ 550931 w 2374488"/>
                <a:gd name="connsiteY411" fmla="*/ 64987 h 180392"/>
                <a:gd name="connsiteX412" fmla="*/ 559418 w 2374488"/>
                <a:gd name="connsiteY412" fmla="*/ 86396 h 180392"/>
                <a:gd name="connsiteX413" fmla="*/ 498739 w 2374488"/>
                <a:gd name="connsiteY413" fmla="*/ 86396 h 180392"/>
                <a:gd name="connsiteX414" fmla="*/ 508113 w 2374488"/>
                <a:gd name="connsiteY414" fmla="*/ 64987 h 180392"/>
                <a:gd name="connsiteX415" fmla="*/ 550044 w 2374488"/>
                <a:gd name="connsiteY415" fmla="*/ 133521 h 180392"/>
                <a:gd name="connsiteX416" fmla="*/ 564992 w 2374488"/>
                <a:gd name="connsiteY416" fmla="*/ 126047 h 180392"/>
                <a:gd name="connsiteX417" fmla="*/ 564992 w 2374488"/>
                <a:gd name="connsiteY417" fmla="*/ 115279 h 180392"/>
                <a:gd name="connsiteX418" fmla="*/ 550044 w 2374488"/>
                <a:gd name="connsiteY418" fmla="*/ 123260 h 180392"/>
                <a:gd name="connsiteX419" fmla="*/ 533322 w 2374488"/>
                <a:gd name="connsiteY419" fmla="*/ 125920 h 180392"/>
                <a:gd name="connsiteX420" fmla="*/ 509253 w 2374488"/>
                <a:gd name="connsiteY420" fmla="*/ 117432 h 180392"/>
                <a:gd name="connsiteX421" fmla="*/ 498485 w 2374488"/>
                <a:gd name="connsiteY421" fmla="*/ 95390 h 180392"/>
                <a:gd name="connsiteX422" fmla="*/ 570440 w 2374488"/>
                <a:gd name="connsiteY422" fmla="*/ 95390 h 180392"/>
                <a:gd name="connsiteX423" fmla="*/ 570693 w 2374488"/>
                <a:gd name="connsiteY423" fmla="*/ 92603 h 180392"/>
                <a:gd name="connsiteX424" fmla="*/ 570693 w 2374488"/>
                <a:gd name="connsiteY424" fmla="*/ 90069 h 180392"/>
                <a:gd name="connsiteX425" fmla="*/ 565626 w 2374488"/>
                <a:gd name="connsiteY425" fmla="*/ 67520 h 180392"/>
                <a:gd name="connsiteX426" fmla="*/ 551311 w 2374488"/>
                <a:gd name="connsiteY426" fmla="*/ 51939 h 180392"/>
                <a:gd name="connsiteX427" fmla="*/ 529522 w 2374488"/>
                <a:gd name="connsiteY427" fmla="*/ 46238 h 180392"/>
                <a:gd name="connsiteX428" fmla="*/ 506720 w 2374488"/>
                <a:gd name="connsiteY428" fmla="*/ 52319 h 180392"/>
                <a:gd name="connsiteX429" fmla="*/ 491898 w 2374488"/>
                <a:gd name="connsiteY429" fmla="*/ 68534 h 180392"/>
                <a:gd name="connsiteX430" fmla="*/ 486704 w 2374488"/>
                <a:gd name="connsiteY430" fmla="*/ 91716 h 180392"/>
                <a:gd name="connsiteX431" fmla="*/ 492531 w 2374488"/>
                <a:gd name="connsiteY431" fmla="*/ 114899 h 180392"/>
                <a:gd name="connsiteX432" fmla="*/ 508873 w 2374488"/>
                <a:gd name="connsiteY432" fmla="*/ 130480 h 180392"/>
                <a:gd name="connsiteX433" fmla="*/ 532942 w 2374488"/>
                <a:gd name="connsiteY433" fmla="*/ 136054 h 180392"/>
                <a:gd name="connsiteX434" fmla="*/ 549664 w 2374488"/>
                <a:gd name="connsiteY434" fmla="*/ 133521 h 180392"/>
                <a:gd name="connsiteX435" fmla="*/ 477963 w 2374488"/>
                <a:gd name="connsiteY435" fmla="*/ 47632 h 180392"/>
                <a:gd name="connsiteX436" fmla="*/ 441986 w 2374488"/>
                <a:gd name="connsiteY436" fmla="*/ 47632 h 180392"/>
                <a:gd name="connsiteX437" fmla="*/ 441986 w 2374488"/>
                <a:gd name="connsiteY437" fmla="*/ 29136 h 180392"/>
                <a:gd name="connsiteX438" fmla="*/ 447053 w 2374488"/>
                <a:gd name="connsiteY438" fmla="*/ 15708 h 180392"/>
                <a:gd name="connsiteX439" fmla="*/ 460608 w 2374488"/>
                <a:gd name="connsiteY439" fmla="*/ 10514 h 180392"/>
                <a:gd name="connsiteX440" fmla="*/ 471123 w 2374488"/>
                <a:gd name="connsiteY440" fmla="*/ 12035 h 180392"/>
                <a:gd name="connsiteX441" fmla="*/ 481004 w 2374488"/>
                <a:gd name="connsiteY441" fmla="*/ 17609 h 180392"/>
                <a:gd name="connsiteX442" fmla="*/ 481004 w 2374488"/>
                <a:gd name="connsiteY442" fmla="*/ 6587 h 180392"/>
                <a:gd name="connsiteX443" fmla="*/ 470743 w 2374488"/>
                <a:gd name="connsiteY443" fmla="*/ 1393 h 180392"/>
                <a:gd name="connsiteX444" fmla="*/ 459848 w 2374488"/>
                <a:gd name="connsiteY444" fmla="*/ 0 h 180392"/>
                <a:gd name="connsiteX445" fmla="*/ 438693 w 2374488"/>
                <a:gd name="connsiteY445" fmla="*/ 8361 h 180392"/>
                <a:gd name="connsiteX446" fmla="*/ 430965 w 2374488"/>
                <a:gd name="connsiteY446" fmla="*/ 29643 h 180392"/>
                <a:gd name="connsiteX447" fmla="*/ 430965 w 2374488"/>
                <a:gd name="connsiteY447" fmla="*/ 134407 h 180392"/>
                <a:gd name="connsiteX448" fmla="*/ 441986 w 2374488"/>
                <a:gd name="connsiteY448" fmla="*/ 134407 h 180392"/>
                <a:gd name="connsiteX449" fmla="*/ 441986 w 2374488"/>
                <a:gd name="connsiteY449" fmla="*/ 57766 h 180392"/>
                <a:gd name="connsiteX450" fmla="*/ 477963 w 2374488"/>
                <a:gd name="connsiteY450" fmla="*/ 57766 h 180392"/>
                <a:gd name="connsiteX451" fmla="*/ 477963 w 2374488"/>
                <a:gd name="connsiteY451" fmla="*/ 47505 h 180392"/>
                <a:gd name="connsiteX452" fmla="*/ 345709 w 2374488"/>
                <a:gd name="connsiteY452" fmla="*/ 64860 h 180392"/>
                <a:gd name="connsiteX453" fmla="*/ 367372 w 2374488"/>
                <a:gd name="connsiteY453" fmla="*/ 56246 h 180392"/>
                <a:gd name="connsiteX454" fmla="*/ 388527 w 2374488"/>
                <a:gd name="connsiteY454" fmla="*/ 64860 h 180392"/>
                <a:gd name="connsiteX455" fmla="*/ 397015 w 2374488"/>
                <a:gd name="connsiteY455" fmla="*/ 86269 h 180392"/>
                <a:gd name="connsiteX456" fmla="*/ 336335 w 2374488"/>
                <a:gd name="connsiteY456" fmla="*/ 86269 h 180392"/>
                <a:gd name="connsiteX457" fmla="*/ 345709 w 2374488"/>
                <a:gd name="connsiteY457" fmla="*/ 64860 h 180392"/>
                <a:gd name="connsiteX458" fmla="*/ 387641 w 2374488"/>
                <a:gd name="connsiteY458" fmla="*/ 133394 h 180392"/>
                <a:gd name="connsiteX459" fmla="*/ 402589 w 2374488"/>
                <a:gd name="connsiteY459" fmla="*/ 125920 h 180392"/>
                <a:gd name="connsiteX460" fmla="*/ 402589 w 2374488"/>
                <a:gd name="connsiteY460" fmla="*/ 115152 h 180392"/>
                <a:gd name="connsiteX461" fmla="*/ 387641 w 2374488"/>
                <a:gd name="connsiteY461" fmla="*/ 123133 h 180392"/>
                <a:gd name="connsiteX462" fmla="*/ 370919 w 2374488"/>
                <a:gd name="connsiteY462" fmla="*/ 125793 h 180392"/>
                <a:gd name="connsiteX463" fmla="*/ 346850 w 2374488"/>
                <a:gd name="connsiteY463" fmla="*/ 117306 h 180392"/>
                <a:gd name="connsiteX464" fmla="*/ 336082 w 2374488"/>
                <a:gd name="connsiteY464" fmla="*/ 95263 h 180392"/>
                <a:gd name="connsiteX465" fmla="*/ 408036 w 2374488"/>
                <a:gd name="connsiteY465" fmla="*/ 95263 h 180392"/>
                <a:gd name="connsiteX466" fmla="*/ 408289 w 2374488"/>
                <a:gd name="connsiteY466" fmla="*/ 92476 h 180392"/>
                <a:gd name="connsiteX467" fmla="*/ 408289 w 2374488"/>
                <a:gd name="connsiteY467" fmla="*/ 89943 h 180392"/>
                <a:gd name="connsiteX468" fmla="*/ 403222 w 2374488"/>
                <a:gd name="connsiteY468" fmla="*/ 67394 h 180392"/>
                <a:gd name="connsiteX469" fmla="*/ 388907 w 2374488"/>
                <a:gd name="connsiteY469" fmla="*/ 51812 h 180392"/>
                <a:gd name="connsiteX470" fmla="*/ 367118 w 2374488"/>
                <a:gd name="connsiteY470" fmla="*/ 46112 h 180392"/>
                <a:gd name="connsiteX471" fmla="*/ 344316 w 2374488"/>
                <a:gd name="connsiteY471" fmla="*/ 52192 h 180392"/>
                <a:gd name="connsiteX472" fmla="*/ 329494 w 2374488"/>
                <a:gd name="connsiteY472" fmla="*/ 68407 h 180392"/>
                <a:gd name="connsiteX473" fmla="*/ 324301 w 2374488"/>
                <a:gd name="connsiteY473" fmla="*/ 91590 h 180392"/>
                <a:gd name="connsiteX474" fmla="*/ 330128 w 2374488"/>
                <a:gd name="connsiteY474" fmla="*/ 114772 h 180392"/>
                <a:gd name="connsiteX475" fmla="*/ 346470 w 2374488"/>
                <a:gd name="connsiteY475" fmla="*/ 130354 h 180392"/>
                <a:gd name="connsiteX476" fmla="*/ 370539 w 2374488"/>
                <a:gd name="connsiteY476" fmla="*/ 135928 h 180392"/>
                <a:gd name="connsiteX477" fmla="*/ 387260 w 2374488"/>
                <a:gd name="connsiteY477" fmla="*/ 133394 h 180392"/>
                <a:gd name="connsiteX478" fmla="*/ 272742 w 2374488"/>
                <a:gd name="connsiteY478" fmla="*/ 61060 h 180392"/>
                <a:gd name="connsiteX479" fmla="*/ 284650 w 2374488"/>
                <a:gd name="connsiteY479" fmla="*/ 73348 h 180392"/>
                <a:gd name="connsiteX480" fmla="*/ 288957 w 2374488"/>
                <a:gd name="connsiteY480" fmla="*/ 91210 h 180392"/>
                <a:gd name="connsiteX481" fmla="*/ 284650 w 2374488"/>
                <a:gd name="connsiteY481" fmla="*/ 108945 h 180392"/>
                <a:gd name="connsiteX482" fmla="*/ 272742 w 2374488"/>
                <a:gd name="connsiteY482" fmla="*/ 121233 h 180392"/>
                <a:gd name="connsiteX483" fmla="*/ 255387 w 2374488"/>
                <a:gd name="connsiteY483" fmla="*/ 125667 h 180392"/>
                <a:gd name="connsiteX484" fmla="*/ 238158 w 2374488"/>
                <a:gd name="connsiteY484" fmla="*/ 121233 h 180392"/>
                <a:gd name="connsiteX485" fmla="*/ 226504 w 2374488"/>
                <a:gd name="connsiteY485" fmla="*/ 108945 h 180392"/>
                <a:gd name="connsiteX486" fmla="*/ 222197 w 2374488"/>
                <a:gd name="connsiteY486" fmla="*/ 91210 h 180392"/>
                <a:gd name="connsiteX487" fmla="*/ 226504 w 2374488"/>
                <a:gd name="connsiteY487" fmla="*/ 73348 h 180392"/>
                <a:gd name="connsiteX488" fmla="*/ 238158 w 2374488"/>
                <a:gd name="connsiteY488" fmla="*/ 61060 h 180392"/>
                <a:gd name="connsiteX489" fmla="*/ 255387 w 2374488"/>
                <a:gd name="connsiteY489" fmla="*/ 56626 h 180392"/>
                <a:gd name="connsiteX490" fmla="*/ 272742 w 2374488"/>
                <a:gd name="connsiteY490" fmla="*/ 61060 h 180392"/>
                <a:gd name="connsiteX491" fmla="*/ 299978 w 2374488"/>
                <a:gd name="connsiteY491" fmla="*/ 134534 h 180392"/>
                <a:gd name="connsiteX492" fmla="*/ 299978 w 2374488"/>
                <a:gd name="connsiteY492" fmla="*/ 1520 h 180392"/>
                <a:gd name="connsiteX493" fmla="*/ 288957 w 2374488"/>
                <a:gd name="connsiteY493" fmla="*/ 1520 h 180392"/>
                <a:gd name="connsiteX494" fmla="*/ 288957 w 2374488"/>
                <a:gd name="connsiteY494" fmla="*/ 67900 h 180392"/>
                <a:gd name="connsiteX495" fmla="*/ 275402 w 2374488"/>
                <a:gd name="connsiteY495" fmla="*/ 52065 h 180392"/>
                <a:gd name="connsiteX496" fmla="*/ 254373 w 2374488"/>
                <a:gd name="connsiteY496" fmla="*/ 46238 h 180392"/>
                <a:gd name="connsiteX497" fmla="*/ 231951 w 2374488"/>
                <a:gd name="connsiteY497" fmla="*/ 52065 h 180392"/>
                <a:gd name="connsiteX498" fmla="*/ 216496 w 2374488"/>
                <a:gd name="connsiteY498" fmla="*/ 68154 h 180392"/>
                <a:gd name="connsiteX499" fmla="*/ 210922 w 2374488"/>
                <a:gd name="connsiteY499" fmla="*/ 91463 h 180392"/>
                <a:gd name="connsiteX500" fmla="*/ 216496 w 2374488"/>
                <a:gd name="connsiteY500" fmla="*/ 114392 h 180392"/>
                <a:gd name="connsiteX501" fmla="*/ 231951 w 2374488"/>
                <a:gd name="connsiteY501" fmla="*/ 130227 h 180392"/>
                <a:gd name="connsiteX502" fmla="*/ 254373 w 2374488"/>
                <a:gd name="connsiteY502" fmla="*/ 136054 h 180392"/>
                <a:gd name="connsiteX503" fmla="*/ 275402 w 2374488"/>
                <a:gd name="connsiteY503" fmla="*/ 130227 h 180392"/>
                <a:gd name="connsiteX504" fmla="*/ 288957 w 2374488"/>
                <a:gd name="connsiteY504" fmla="*/ 114645 h 180392"/>
                <a:gd name="connsiteX505" fmla="*/ 288957 w 2374488"/>
                <a:gd name="connsiteY505" fmla="*/ 134661 h 180392"/>
                <a:gd name="connsiteX506" fmla="*/ 299978 w 2374488"/>
                <a:gd name="connsiteY506" fmla="*/ 134661 h 180392"/>
                <a:gd name="connsiteX507" fmla="*/ 135928 w 2374488"/>
                <a:gd name="connsiteY507" fmla="*/ 108945 h 180392"/>
                <a:gd name="connsiteX508" fmla="*/ 124146 w 2374488"/>
                <a:gd name="connsiteY508" fmla="*/ 121233 h 180392"/>
                <a:gd name="connsiteX509" fmla="*/ 106918 w 2374488"/>
                <a:gd name="connsiteY509" fmla="*/ 125667 h 180392"/>
                <a:gd name="connsiteX510" fmla="*/ 89563 w 2374488"/>
                <a:gd name="connsiteY510" fmla="*/ 121233 h 180392"/>
                <a:gd name="connsiteX511" fmla="*/ 77655 w 2374488"/>
                <a:gd name="connsiteY511" fmla="*/ 108945 h 180392"/>
                <a:gd name="connsiteX512" fmla="*/ 73348 w 2374488"/>
                <a:gd name="connsiteY512" fmla="*/ 91083 h 180392"/>
                <a:gd name="connsiteX513" fmla="*/ 77655 w 2374488"/>
                <a:gd name="connsiteY513" fmla="*/ 73348 h 180392"/>
                <a:gd name="connsiteX514" fmla="*/ 89563 w 2374488"/>
                <a:gd name="connsiteY514" fmla="*/ 61060 h 180392"/>
                <a:gd name="connsiteX515" fmla="*/ 106918 w 2374488"/>
                <a:gd name="connsiteY515" fmla="*/ 56626 h 180392"/>
                <a:gd name="connsiteX516" fmla="*/ 124146 w 2374488"/>
                <a:gd name="connsiteY516" fmla="*/ 61060 h 180392"/>
                <a:gd name="connsiteX517" fmla="*/ 135928 w 2374488"/>
                <a:gd name="connsiteY517" fmla="*/ 73348 h 180392"/>
                <a:gd name="connsiteX518" fmla="*/ 140235 w 2374488"/>
                <a:gd name="connsiteY518" fmla="*/ 91083 h 180392"/>
                <a:gd name="connsiteX519" fmla="*/ 135928 w 2374488"/>
                <a:gd name="connsiteY519" fmla="*/ 108945 h 180392"/>
                <a:gd name="connsiteX520" fmla="*/ 130227 w 2374488"/>
                <a:gd name="connsiteY520" fmla="*/ 130100 h 180392"/>
                <a:gd name="connsiteX521" fmla="*/ 145935 w 2374488"/>
                <a:gd name="connsiteY521" fmla="*/ 114012 h 180392"/>
                <a:gd name="connsiteX522" fmla="*/ 151636 w 2374488"/>
                <a:gd name="connsiteY522" fmla="*/ 90830 h 180392"/>
                <a:gd name="connsiteX523" fmla="*/ 145935 w 2374488"/>
                <a:gd name="connsiteY523" fmla="*/ 67774 h 180392"/>
                <a:gd name="connsiteX524" fmla="*/ 130227 w 2374488"/>
                <a:gd name="connsiteY524" fmla="*/ 51939 h 180392"/>
                <a:gd name="connsiteX525" fmla="*/ 107044 w 2374488"/>
                <a:gd name="connsiteY525" fmla="*/ 46112 h 180392"/>
                <a:gd name="connsiteX526" fmla="*/ 83735 w 2374488"/>
                <a:gd name="connsiteY526" fmla="*/ 51939 h 180392"/>
                <a:gd name="connsiteX527" fmla="*/ 67774 w 2374488"/>
                <a:gd name="connsiteY527" fmla="*/ 67774 h 180392"/>
                <a:gd name="connsiteX528" fmla="*/ 62073 w 2374488"/>
                <a:gd name="connsiteY528" fmla="*/ 90703 h 180392"/>
                <a:gd name="connsiteX529" fmla="*/ 67774 w 2374488"/>
                <a:gd name="connsiteY529" fmla="*/ 113885 h 180392"/>
                <a:gd name="connsiteX530" fmla="*/ 83735 w 2374488"/>
                <a:gd name="connsiteY530" fmla="*/ 129974 h 180392"/>
                <a:gd name="connsiteX531" fmla="*/ 107044 w 2374488"/>
                <a:gd name="connsiteY531" fmla="*/ 135801 h 180392"/>
                <a:gd name="connsiteX532" fmla="*/ 130227 w 2374488"/>
                <a:gd name="connsiteY532" fmla="*/ 129974 h 180392"/>
                <a:gd name="connsiteX533" fmla="*/ 50292 w 2374488"/>
                <a:gd name="connsiteY533" fmla="*/ 118826 h 180392"/>
                <a:gd name="connsiteX534" fmla="*/ 40031 w 2374488"/>
                <a:gd name="connsiteY534" fmla="*/ 123766 h 180392"/>
                <a:gd name="connsiteX535" fmla="*/ 29390 w 2374488"/>
                <a:gd name="connsiteY535" fmla="*/ 125413 h 180392"/>
                <a:gd name="connsiteX536" fmla="*/ 15962 w 2374488"/>
                <a:gd name="connsiteY536" fmla="*/ 121106 h 180392"/>
                <a:gd name="connsiteX537" fmla="*/ 10768 w 2374488"/>
                <a:gd name="connsiteY537" fmla="*/ 106791 h 180392"/>
                <a:gd name="connsiteX538" fmla="*/ 10768 w 2374488"/>
                <a:gd name="connsiteY538" fmla="*/ 57893 h 180392"/>
                <a:gd name="connsiteX539" fmla="*/ 48898 w 2374488"/>
                <a:gd name="connsiteY539" fmla="*/ 57893 h 180392"/>
                <a:gd name="connsiteX540" fmla="*/ 48898 w 2374488"/>
                <a:gd name="connsiteY540" fmla="*/ 47632 h 180392"/>
                <a:gd name="connsiteX541" fmla="*/ 10768 w 2374488"/>
                <a:gd name="connsiteY541" fmla="*/ 47632 h 180392"/>
                <a:gd name="connsiteX542" fmla="*/ 10768 w 2374488"/>
                <a:gd name="connsiteY542" fmla="*/ 19255 h 180392"/>
                <a:gd name="connsiteX543" fmla="*/ 0 w 2374488"/>
                <a:gd name="connsiteY543" fmla="*/ 19255 h 180392"/>
                <a:gd name="connsiteX544" fmla="*/ 0 w 2374488"/>
                <a:gd name="connsiteY544" fmla="*/ 106031 h 180392"/>
                <a:gd name="connsiteX545" fmla="*/ 7601 w 2374488"/>
                <a:gd name="connsiteY545" fmla="*/ 129214 h 180392"/>
                <a:gd name="connsiteX546" fmla="*/ 28376 w 2374488"/>
                <a:gd name="connsiteY546" fmla="*/ 136054 h 180392"/>
                <a:gd name="connsiteX547" fmla="*/ 39777 w 2374488"/>
                <a:gd name="connsiteY547" fmla="*/ 134534 h 180392"/>
                <a:gd name="connsiteX548" fmla="*/ 50419 w 2374488"/>
                <a:gd name="connsiteY548" fmla="*/ 129594 h 180392"/>
                <a:gd name="connsiteX549" fmla="*/ 50419 w 2374488"/>
                <a:gd name="connsiteY549" fmla="*/ 118953 h 18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</a:cxnLst>
              <a:rect l="l" t="t" r="r" b="b"/>
              <a:pathLst>
                <a:path w="2374488" h="180392">
                  <a:moveTo>
                    <a:pt x="2372081" y="134154"/>
                  </a:moveTo>
                  <a:cubicBezTo>
                    <a:pt x="2373728" y="132634"/>
                    <a:pt x="2374488" y="130607"/>
                    <a:pt x="2374488" y="128073"/>
                  </a:cubicBezTo>
                  <a:cubicBezTo>
                    <a:pt x="2374488" y="125540"/>
                    <a:pt x="2373728" y="123640"/>
                    <a:pt x="2372081" y="121993"/>
                  </a:cubicBezTo>
                  <a:cubicBezTo>
                    <a:pt x="2370434" y="120346"/>
                    <a:pt x="2368408" y="119713"/>
                    <a:pt x="2366001" y="119713"/>
                  </a:cubicBezTo>
                  <a:cubicBezTo>
                    <a:pt x="2363594" y="119713"/>
                    <a:pt x="2361440" y="120473"/>
                    <a:pt x="2359920" y="121993"/>
                  </a:cubicBezTo>
                  <a:cubicBezTo>
                    <a:pt x="2358273" y="123513"/>
                    <a:pt x="2357513" y="125540"/>
                    <a:pt x="2357513" y="128073"/>
                  </a:cubicBezTo>
                  <a:cubicBezTo>
                    <a:pt x="2357513" y="130607"/>
                    <a:pt x="2358273" y="132507"/>
                    <a:pt x="2359920" y="134154"/>
                  </a:cubicBezTo>
                  <a:cubicBezTo>
                    <a:pt x="2361567" y="135674"/>
                    <a:pt x="2363594" y="136434"/>
                    <a:pt x="2366001" y="136434"/>
                  </a:cubicBezTo>
                  <a:cubicBezTo>
                    <a:pt x="2368408" y="136434"/>
                    <a:pt x="2370561" y="135674"/>
                    <a:pt x="2372081" y="134154"/>
                  </a:cubicBezTo>
                  <a:moveTo>
                    <a:pt x="2344845" y="119459"/>
                  </a:moveTo>
                  <a:cubicBezTo>
                    <a:pt x="2341678" y="121739"/>
                    <a:pt x="2338258" y="123386"/>
                    <a:pt x="2334584" y="124400"/>
                  </a:cubicBezTo>
                  <a:cubicBezTo>
                    <a:pt x="2330910" y="125413"/>
                    <a:pt x="2327363" y="126047"/>
                    <a:pt x="2323943" y="126047"/>
                  </a:cubicBezTo>
                  <a:cubicBezTo>
                    <a:pt x="2318496" y="126047"/>
                    <a:pt x="2314062" y="124653"/>
                    <a:pt x="2310515" y="121739"/>
                  </a:cubicBezTo>
                  <a:cubicBezTo>
                    <a:pt x="2306968" y="118826"/>
                    <a:pt x="2305321" y="114139"/>
                    <a:pt x="2305321" y="107425"/>
                  </a:cubicBezTo>
                  <a:lnTo>
                    <a:pt x="2305321" y="58526"/>
                  </a:lnTo>
                  <a:lnTo>
                    <a:pt x="2343452" y="58526"/>
                  </a:lnTo>
                  <a:lnTo>
                    <a:pt x="2343452" y="48265"/>
                  </a:lnTo>
                  <a:lnTo>
                    <a:pt x="2305321" y="48265"/>
                  </a:lnTo>
                  <a:lnTo>
                    <a:pt x="2305321" y="19889"/>
                  </a:lnTo>
                  <a:lnTo>
                    <a:pt x="2294553" y="19889"/>
                  </a:lnTo>
                  <a:lnTo>
                    <a:pt x="2294553" y="106665"/>
                  </a:lnTo>
                  <a:cubicBezTo>
                    <a:pt x="2294553" y="117559"/>
                    <a:pt x="2297087" y="125287"/>
                    <a:pt x="2302154" y="129847"/>
                  </a:cubicBezTo>
                  <a:cubicBezTo>
                    <a:pt x="2307221" y="134407"/>
                    <a:pt x="2314189" y="136688"/>
                    <a:pt x="2322929" y="136688"/>
                  </a:cubicBezTo>
                  <a:cubicBezTo>
                    <a:pt x="2326477" y="136688"/>
                    <a:pt x="2330277" y="136181"/>
                    <a:pt x="2334331" y="135168"/>
                  </a:cubicBezTo>
                  <a:cubicBezTo>
                    <a:pt x="2338384" y="134154"/>
                    <a:pt x="2341931" y="132507"/>
                    <a:pt x="2344972" y="130227"/>
                  </a:cubicBezTo>
                  <a:lnTo>
                    <a:pt x="2344972" y="119586"/>
                  </a:lnTo>
                  <a:close/>
                  <a:moveTo>
                    <a:pt x="2237420" y="61693"/>
                  </a:moveTo>
                  <a:cubicBezTo>
                    <a:pt x="2242488" y="64607"/>
                    <a:pt x="2246415" y="68787"/>
                    <a:pt x="2249328" y="73981"/>
                  </a:cubicBezTo>
                  <a:cubicBezTo>
                    <a:pt x="2252242" y="79175"/>
                    <a:pt x="2253636" y="85129"/>
                    <a:pt x="2253636" y="91843"/>
                  </a:cubicBezTo>
                  <a:cubicBezTo>
                    <a:pt x="2253636" y="98557"/>
                    <a:pt x="2252115" y="104384"/>
                    <a:pt x="2249328" y="109578"/>
                  </a:cubicBezTo>
                  <a:cubicBezTo>
                    <a:pt x="2246415" y="114772"/>
                    <a:pt x="2242488" y="118826"/>
                    <a:pt x="2237420" y="121866"/>
                  </a:cubicBezTo>
                  <a:cubicBezTo>
                    <a:pt x="2232353" y="124780"/>
                    <a:pt x="2226653" y="126300"/>
                    <a:pt x="2220065" y="126300"/>
                  </a:cubicBezTo>
                  <a:cubicBezTo>
                    <a:pt x="2213478" y="126300"/>
                    <a:pt x="2207777" y="124780"/>
                    <a:pt x="2202837" y="121866"/>
                  </a:cubicBezTo>
                  <a:cubicBezTo>
                    <a:pt x="2197896" y="118953"/>
                    <a:pt x="2193969" y="114899"/>
                    <a:pt x="2191182" y="109578"/>
                  </a:cubicBezTo>
                  <a:cubicBezTo>
                    <a:pt x="2188395" y="104258"/>
                    <a:pt x="2186875" y="98430"/>
                    <a:pt x="2186875" y="91843"/>
                  </a:cubicBezTo>
                  <a:cubicBezTo>
                    <a:pt x="2186875" y="85256"/>
                    <a:pt x="2188269" y="79175"/>
                    <a:pt x="2191182" y="73981"/>
                  </a:cubicBezTo>
                  <a:cubicBezTo>
                    <a:pt x="2194096" y="68787"/>
                    <a:pt x="2197896" y="64733"/>
                    <a:pt x="2202837" y="61693"/>
                  </a:cubicBezTo>
                  <a:cubicBezTo>
                    <a:pt x="2207777" y="58780"/>
                    <a:pt x="2213478" y="57259"/>
                    <a:pt x="2220065" y="57259"/>
                  </a:cubicBezTo>
                  <a:cubicBezTo>
                    <a:pt x="2226653" y="57259"/>
                    <a:pt x="2232353" y="58780"/>
                    <a:pt x="2237420" y="61693"/>
                  </a:cubicBezTo>
                  <a:moveTo>
                    <a:pt x="2264657" y="135168"/>
                  </a:moveTo>
                  <a:lnTo>
                    <a:pt x="2264657" y="48265"/>
                  </a:lnTo>
                  <a:lnTo>
                    <a:pt x="2253636" y="48265"/>
                  </a:lnTo>
                  <a:lnTo>
                    <a:pt x="2253636" y="68534"/>
                  </a:lnTo>
                  <a:cubicBezTo>
                    <a:pt x="2250595" y="61947"/>
                    <a:pt x="2246035" y="56626"/>
                    <a:pt x="2240081" y="52699"/>
                  </a:cubicBezTo>
                  <a:cubicBezTo>
                    <a:pt x="2234127" y="48772"/>
                    <a:pt x="2227033" y="46872"/>
                    <a:pt x="2219052" y="46872"/>
                  </a:cubicBezTo>
                  <a:cubicBezTo>
                    <a:pt x="2211071" y="46872"/>
                    <a:pt x="2203217" y="48772"/>
                    <a:pt x="2196630" y="52699"/>
                  </a:cubicBezTo>
                  <a:cubicBezTo>
                    <a:pt x="2190042" y="56626"/>
                    <a:pt x="2184975" y="61947"/>
                    <a:pt x="2181175" y="68787"/>
                  </a:cubicBezTo>
                  <a:cubicBezTo>
                    <a:pt x="2177501" y="75628"/>
                    <a:pt x="2175601" y="83355"/>
                    <a:pt x="2175601" y="92096"/>
                  </a:cubicBezTo>
                  <a:cubicBezTo>
                    <a:pt x="2175601" y="100837"/>
                    <a:pt x="2177501" y="108185"/>
                    <a:pt x="2181175" y="115025"/>
                  </a:cubicBezTo>
                  <a:cubicBezTo>
                    <a:pt x="2184848" y="121739"/>
                    <a:pt x="2190042" y="127060"/>
                    <a:pt x="2196630" y="130860"/>
                  </a:cubicBezTo>
                  <a:cubicBezTo>
                    <a:pt x="2203217" y="134661"/>
                    <a:pt x="2210691" y="136688"/>
                    <a:pt x="2219052" y="136688"/>
                  </a:cubicBezTo>
                  <a:cubicBezTo>
                    <a:pt x="2227413" y="136688"/>
                    <a:pt x="2234127" y="134788"/>
                    <a:pt x="2240081" y="130860"/>
                  </a:cubicBezTo>
                  <a:cubicBezTo>
                    <a:pt x="2246035" y="126933"/>
                    <a:pt x="2250595" y="121739"/>
                    <a:pt x="2253636" y="115279"/>
                  </a:cubicBezTo>
                  <a:lnTo>
                    <a:pt x="2253636" y="135294"/>
                  </a:lnTo>
                  <a:lnTo>
                    <a:pt x="2264657" y="135294"/>
                  </a:lnTo>
                  <a:close/>
                  <a:moveTo>
                    <a:pt x="2095286" y="65620"/>
                  </a:moveTo>
                  <a:cubicBezTo>
                    <a:pt x="2100606" y="59920"/>
                    <a:pt x="2107827" y="57006"/>
                    <a:pt x="2116948" y="57006"/>
                  </a:cubicBezTo>
                  <a:cubicBezTo>
                    <a:pt x="2126069" y="57006"/>
                    <a:pt x="2132909" y="59920"/>
                    <a:pt x="2138103" y="65620"/>
                  </a:cubicBezTo>
                  <a:cubicBezTo>
                    <a:pt x="2143297" y="71321"/>
                    <a:pt x="2146084" y="78542"/>
                    <a:pt x="2146591" y="87029"/>
                  </a:cubicBezTo>
                  <a:lnTo>
                    <a:pt x="2085911" y="87029"/>
                  </a:lnTo>
                  <a:cubicBezTo>
                    <a:pt x="2086798" y="78542"/>
                    <a:pt x="2089965" y="71448"/>
                    <a:pt x="2095286" y="65620"/>
                  </a:cubicBezTo>
                  <a:moveTo>
                    <a:pt x="2137217" y="134154"/>
                  </a:moveTo>
                  <a:cubicBezTo>
                    <a:pt x="2142537" y="132507"/>
                    <a:pt x="2147604" y="129974"/>
                    <a:pt x="2152165" y="126680"/>
                  </a:cubicBezTo>
                  <a:lnTo>
                    <a:pt x="2152165" y="115912"/>
                  </a:lnTo>
                  <a:cubicBezTo>
                    <a:pt x="2147604" y="119459"/>
                    <a:pt x="2142537" y="122120"/>
                    <a:pt x="2137217" y="123893"/>
                  </a:cubicBezTo>
                  <a:cubicBezTo>
                    <a:pt x="2131769" y="125667"/>
                    <a:pt x="2126195" y="126553"/>
                    <a:pt x="2120495" y="126553"/>
                  </a:cubicBezTo>
                  <a:cubicBezTo>
                    <a:pt x="2110741" y="126553"/>
                    <a:pt x="2102633" y="123766"/>
                    <a:pt x="2096426" y="118066"/>
                  </a:cubicBezTo>
                  <a:cubicBezTo>
                    <a:pt x="2090218" y="112365"/>
                    <a:pt x="2086671" y="105018"/>
                    <a:pt x="2085658" y="96023"/>
                  </a:cubicBezTo>
                  <a:lnTo>
                    <a:pt x="2157612" y="96023"/>
                  </a:lnTo>
                  <a:cubicBezTo>
                    <a:pt x="2157612" y="95137"/>
                    <a:pt x="2157865" y="94123"/>
                    <a:pt x="2157865" y="93236"/>
                  </a:cubicBezTo>
                  <a:cubicBezTo>
                    <a:pt x="2157865" y="92350"/>
                    <a:pt x="2157865" y="91463"/>
                    <a:pt x="2157865" y="90703"/>
                  </a:cubicBezTo>
                  <a:cubicBezTo>
                    <a:pt x="2157865" y="82342"/>
                    <a:pt x="2156219" y="74741"/>
                    <a:pt x="2152798" y="68154"/>
                  </a:cubicBezTo>
                  <a:cubicBezTo>
                    <a:pt x="2149378" y="61566"/>
                    <a:pt x="2144691" y="56373"/>
                    <a:pt x="2138483" y="52572"/>
                  </a:cubicBezTo>
                  <a:cubicBezTo>
                    <a:pt x="2132276" y="48772"/>
                    <a:pt x="2125055" y="46872"/>
                    <a:pt x="2116694" y="46872"/>
                  </a:cubicBezTo>
                  <a:cubicBezTo>
                    <a:pt x="2108334" y="46872"/>
                    <a:pt x="2100353" y="48898"/>
                    <a:pt x="2093892" y="52952"/>
                  </a:cubicBezTo>
                  <a:cubicBezTo>
                    <a:pt x="2087431" y="57006"/>
                    <a:pt x="2082491" y="62327"/>
                    <a:pt x="2079070" y="69167"/>
                  </a:cubicBezTo>
                  <a:cubicBezTo>
                    <a:pt x="2075650" y="76008"/>
                    <a:pt x="2073877" y="83735"/>
                    <a:pt x="2073877" y="92350"/>
                  </a:cubicBezTo>
                  <a:cubicBezTo>
                    <a:pt x="2073877" y="100964"/>
                    <a:pt x="2075777" y="108818"/>
                    <a:pt x="2079704" y="115532"/>
                  </a:cubicBezTo>
                  <a:cubicBezTo>
                    <a:pt x="2083631" y="122246"/>
                    <a:pt x="2089078" y="127440"/>
                    <a:pt x="2096046" y="131114"/>
                  </a:cubicBezTo>
                  <a:cubicBezTo>
                    <a:pt x="2103013" y="134788"/>
                    <a:pt x="2110994" y="136688"/>
                    <a:pt x="2120115" y="136688"/>
                  </a:cubicBezTo>
                  <a:cubicBezTo>
                    <a:pt x="2125942" y="136688"/>
                    <a:pt x="2131516" y="135801"/>
                    <a:pt x="2136837" y="134154"/>
                  </a:cubicBezTo>
                  <a:moveTo>
                    <a:pt x="2036506" y="74108"/>
                  </a:moveTo>
                  <a:cubicBezTo>
                    <a:pt x="2039546" y="68787"/>
                    <a:pt x="2043473" y="64860"/>
                    <a:pt x="2048414" y="62327"/>
                  </a:cubicBezTo>
                  <a:cubicBezTo>
                    <a:pt x="2053354" y="59793"/>
                    <a:pt x="2058802" y="58780"/>
                    <a:pt x="2064502" y="59286"/>
                  </a:cubicBezTo>
                  <a:lnTo>
                    <a:pt x="2064502" y="46872"/>
                  </a:lnTo>
                  <a:cubicBezTo>
                    <a:pt x="2057282" y="46872"/>
                    <a:pt x="2050821" y="49025"/>
                    <a:pt x="2045120" y="53206"/>
                  </a:cubicBezTo>
                  <a:cubicBezTo>
                    <a:pt x="2039420" y="57513"/>
                    <a:pt x="2034986" y="63213"/>
                    <a:pt x="2031946" y="70561"/>
                  </a:cubicBezTo>
                  <a:lnTo>
                    <a:pt x="2031946" y="48265"/>
                  </a:lnTo>
                  <a:lnTo>
                    <a:pt x="2020924" y="48265"/>
                  </a:lnTo>
                  <a:lnTo>
                    <a:pt x="2020924" y="135168"/>
                  </a:lnTo>
                  <a:lnTo>
                    <a:pt x="2031946" y="135168"/>
                  </a:lnTo>
                  <a:lnTo>
                    <a:pt x="2031946" y="93363"/>
                  </a:lnTo>
                  <a:cubicBezTo>
                    <a:pt x="2031946" y="85762"/>
                    <a:pt x="2033466" y="79428"/>
                    <a:pt x="2036506" y="74108"/>
                  </a:cubicBezTo>
                  <a:moveTo>
                    <a:pt x="1929082" y="74234"/>
                  </a:moveTo>
                  <a:cubicBezTo>
                    <a:pt x="1931615" y="69041"/>
                    <a:pt x="1935035" y="64987"/>
                    <a:pt x="1939469" y="61947"/>
                  </a:cubicBezTo>
                  <a:cubicBezTo>
                    <a:pt x="1943903" y="58906"/>
                    <a:pt x="1948970" y="57386"/>
                    <a:pt x="1954798" y="57386"/>
                  </a:cubicBezTo>
                  <a:cubicBezTo>
                    <a:pt x="1972153" y="57386"/>
                    <a:pt x="1980894" y="67267"/>
                    <a:pt x="1980894" y="87029"/>
                  </a:cubicBezTo>
                  <a:lnTo>
                    <a:pt x="1980894" y="135041"/>
                  </a:lnTo>
                  <a:lnTo>
                    <a:pt x="1991915" y="135041"/>
                  </a:lnTo>
                  <a:lnTo>
                    <a:pt x="1991915" y="85382"/>
                  </a:lnTo>
                  <a:cubicBezTo>
                    <a:pt x="1991915" y="77782"/>
                    <a:pt x="1990648" y="71194"/>
                    <a:pt x="1988114" y="65367"/>
                  </a:cubicBezTo>
                  <a:cubicBezTo>
                    <a:pt x="1985581" y="59540"/>
                    <a:pt x="1981780" y="54979"/>
                    <a:pt x="1976713" y="51685"/>
                  </a:cubicBezTo>
                  <a:cubicBezTo>
                    <a:pt x="1971646" y="48392"/>
                    <a:pt x="1965185" y="46745"/>
                    <a:pt x="1957584" y="46745"/>
                  </a:cubicBezTo>
                  <a:cubicBezTo>
                    <a:pt x="1950364" y="46745"/>
                    <a:pt x="1943903" y="48645"/>
                    <a:pt x="1938329" y="52572"/>
                  </a:cubicBezTo>
                  <a:cubicBezTo>
                    <a:pt x="1932755" y="56499"/>
                    <a:pt x="1928448" y="61566"/>
                    <a:pt x="1925534" y="68027"/>
                  </a:cubicBezTo>
                  <a:lnTo>
                    <a:pt x="1925534" y="2027"/>
                  </a:lnTo>
                  <a:lnTo>
                    <a:pt x="1914513" y="2027"/>
                  </a:lnTo>
                  <a:lnTo>
                    <a:pt x="1914513" y="135041"/>
                  </a:lnTo>
                  <a:lnTo>
                    <a:pt x="1925534" y="135041"/>
                  </a:lnTo>
                  <a:lnTo>
                    <a:pt x="1925534" y="91590"/>
                  </a:lnTo>
                  <a:cubicBezTo>
                    <a:pt x="1925534" y="85129"/>
                    <a:pt x="1926801" y="79302"/>
                    <a:pt x="1929208" y="74108"/>
                  </a:cubicBezTo>
                  <a:moveTo>
                    <a:pt x="1896271" y="119459"/>
                  </a:moveTo>
                  <a:cubicBezTo>
                    <a:pt x="1893104" y="121739"/>
                    <a:pt x="1889684" y="123386"/>
                    <a:pt x="1886010" y="124400"/>
                  </a:cubicBezTo>
                  <a:cubicBezTo>
                    <a:pt x="1882337" y="125413"/>
                    <a:pt x="1878790" y="126047"/>
                    <a:pt x="1875369" y="126047"/>
                  </a:cubicBezTo>
                  <a:cubicBezTo>
                    <a:pt x="1869922" y="126047"/>
                    <a:pt x="1865488" y="124653"/>
                    <a:pt x="1861941" y="121739"/>
                  </a:cubicBezTo>
                  <a:cubicBezTo>
                    <a:pt x="1858394" y="118826"/>
                    <a:pt x="1856747" y="114139"/>
                    <a:pt x="1856747" y="107425"/>
                  </a:cubicBezTo>
                  <a:lnTo>
                    <a:pt x="1856747" y="58526"/>
                  </a:lnTo>
                  <a:lnTo>
                    <a:pt x="1894878" y="58526"/>
                  </a:lnTo>
                  <a:lnTo>
                    <a:pt x="1894878" y="48265"/>
                  </a:lnTo>
                  <a:lnTo>
                    <a:pt x="1856747" y="48265"/>
                  </a:lnTo>
                  <a:lnTo>
                    <a:pt x="1856747" y="19889"/>
                  </a:lnTo>
                  <a:lnTo>
                    <a:pt x="1845980" y="19889"/>
                  </a:lnTo>
                  <a:lnTo>
                    <a:pt x="1845980" y="106665"/>
                  </a:lnTo>
                  <a:cubicBezTo>
                    <a:pt x="1845980" y="117559"/>
                    <a:pt x="1848513" y="125287"/>
                    <a:pt x="1853580" y="129847"/>
                  </a:cubicBezTo>
                  <a:cubicBezTo>
                    <a:pt x="1858648" y="134407"/>
                    <a:pt x="1865615" y="136688"/>
                    <a:pt x="1874356" y="136688"/>
                  </a:cubicBezTo>
                  <a:cubicBezTo>
                    <a:pt x="1877903" y="136688"/>
                    <a:pt x="1881703" y="136181"/>
                    <a:pt x="1885757" y="135168"/>
                  </a:cubicBezTo>
                  <a:cubicBezTo>
                    <a:pt x="1889811" y="134154"/>
                    <a:pt x="1893358" y="132507"/>
                    <a:pt x="1896398" y="130227"/>
                  </a:cubicBezTo>
                  <a:lnTo>
                    <a:pt x="1896398" y="119586"/>
                  </a:lnTo>
                  <a:close/>
                  <a:moveTo>
                    <a:pt x="1718413" y="65494"/>
                  </a:moveTo>
                  <a:cubicBezTo>
                    <a:pt x="1723734" y="59793"/>
                    <a:pt x="1730954" y="56879"/>
                    <a:pt x="1740075" y="56879"/>
                  </a:cubicBezTo>
                  <a:cubicBezTo>
                    <a:pt x="1749196" y="56879"/>
                    <a:pt x="1755910" y="59793"/>
                    <a:pt x="1761231" y="65494"/>
                  </a:cubicBezTo>
                  <a:cubicBezTo>
                    <a:pt x="1766425" y="71194"/>
                    <a:pt x="1769212" y="78415"/>
                    <a:pt x="1769718" y="86902"/>
                  </a:cubicBezTo>
                  <a:lnTo>
                    <a:pt x="1709039" y="86902"/>
                  </a:lnTo>
                  <a:cubicBezTo>
                    <a:pt x="1710052" y="78415"/>
                    <a:pt x="1713092" y="71321"/>
                    <a:pt x="1718413" y="65494"/>
                  </a:cubicBezTo>
                  <a:moveTo>
                    <a:pt x="1760344" y="134027"/>
                  </a:moveTo>
                  <a:cubicBezTo>
                    <a:pt x="1765791" y="132381"/>
                    <a:pt x="1770732" y="129847"/>
                    <a:pt x="1775292" y="126553"/>
                  </a:cubicBezTo>
                  <a:lnTo>
                    <a:pt x="1775292" y="115786"/>
                  </a:lnTo>
                  <a:cubicBezTo>
                    <a:pt x="1770732" y="119333"/>
                    <a:pt x="1765665" y="121993"/>
                    <a:pt x="1760344" y="123766"/>
                  </a:cubicBezTo>
                  <a:cubicBezTo>
                    <a:pt x="1755023" y="125540"/>
                    <a:pt x="1749323" y="126427"/>
                    <a:pt x="1743622" y="126427"/>
                  </a:cubicBezTo>
                  <a:cubicBezTo>
                    <a:pt x="1733741" y="126427"/>
                    <a:pt x="1725760" y="123640"/>
                    <a:pt x="1719553" y="117939"/>
                  </a:cubicBezTo>
                  <a:cubicBezTo>
                    <a:pt x="1713346" y="112238"/>
                    <a:pt x="1709799" y="104891"/>
                    <a:pt x="1708785" y="95897"/>
                  </a:cubicBezTo>
                  <a:lnTo>
                    <a:pt x="1780739" y="95897"/>
                  </a:lnTo>
                  <a:cubicBezTo>
                    <a:pt x="1780739" y="95010"/>
                    <a:pt x="1780993" y="93997"/>
                    <a:pt x="1780993" y="93110"/>
                  </a:cubicBezTo>
                  <a:cubicBezTo>
                    <a:pt x="1780993" y="92223"/>
                    <a:pt x="1780993" y="91336"/>
                    <a:pt x="1780993" y="90576"/>
                  </a:cubicBezTo>
                  <a:cubicBezTo>
                    <a:pt x="1780993" y="82215"/>
                    <a:pt x="1779346" y="74615"/>
                    <a:pt x="1775926" y="68027"/>
                  </a:cubicBezTo>
                  <a:cubicBezTo>
                    <a:pt x="1772505" y="61440"/>
                    <a:pt x="1767818" y="56246"/>
                    <a:pt x="1761611" y="52446"/>
                  </a:cubicBezTo>
                  <a:cubicBezTo>
                    <a:pt x="1755403" y="48645"/>
                    <a:pt x="1748183" y="46745"/>
                    <a:pt x="1739822" y="46745"/>
                  </a:cubicBezTo>
                  <a:cubicBezTo>
                    <a:pt x="1731461" y="46745"/>
                    <a:pt x="1723480" y="48772"/>
                    <a:pt x="1717019" y="52826"/>
                  </a:cubicBezTo>
                  <a:cubicBezTo>
                    <a:pt x="1710559" y="56879"/>
                    <a:pt x="1705618" y="62200"/>
                    <a:pt x="1702198" y="69041"/>
                  </a:cubicBezTo>
                  <a:cubicBezTo>
                    <a:pt x="1698778" y="75881"/>
                    <a:pt x="1697004" y="83609"/>
                    <a:pt x="1697004" y="92223"/>
                  </a:cubicBezTo>
                  <a:cubicBezTo>
                    <a:pt x="1697004" y="100837"/>
                    <a:pt x="1698904" y="108691"/>
                    <a:pt x="1702831" y="115405"/>
                  </a:cubicBezTo>
                  <a:cubicBezTo>
                    <a:pt x="1706758" y="122120"/>
                    <a:pt x="1712206" y="127313"/>
                    <a:pt x="1719173" y="130987"/>
                  </a:cubicBezTo>
                  <a:cubicBezTo>
                    <a:pt x="1726140" y="134661"/>
                    <a:pt x="1734121" y="136561"/>
                    <a:pt x="1743242" y="136561"/>
                  </a:cubicBezTo>
                  <a:cubicBezTo>
                    <a:pt x="1749069" y="136561"/>
                    <a:pt x="1754643" y="135674"/>
                    <a:pt x="1759964" y="134027"/>
                  </a:cubicBezTo>
                  <a:moveTo>
                    <a:pt x="1612255" y="74234"/>
                  </a:moveTo>
                  <a:cubicBezTo>
                    <a:pt x="1614789" y="69041"/>
                    <a:pt x="1618209" y="64987"/>
                    <a:pt x="1622643" y="61947"/>
                  </a:cubicBezTo>
                  <a:cubicBezTo>
                    <a:pt x="1627077" y="58906"/>
                    <a:pt x="1632144" y="57386"/>
                    <a:pt x="1637971" y="57386"/>
                  </a:cubicBezTo>
                  <a:cubicBezTo>
                    <a:pt x="1655326" y="57386"/>
                    <a:pt x="1664067" y="67267"/>
                    <a:pt x="1664067" y="87029"/>
                  </a:cubicBezTo>
                  <a:lnTo>
                    <a:pt x="1664067" y="135041"/>
                  </a:lnTo>
                  <a:lnTo>
                    <a:pt x="1675088" y="135041"/>
                  </a:lnTo>
                  <a:lnTo>
                    <a:pt x="1675088" y="85382"/>
                  </a:lnTo>
                  <a:cubicBezTo>
                    <a:pt x="1675088" y="77782"/>
                    <a:pt x="1673822" y="71194"/>
                    <a:pt x="1671288" y="65367"/>
                  </a:cubicBezTo>
                  <a:cubicBezTo>
                    <a:pt x="1668754" y="59540"/>
                    <a:pt x="1664954" y="54979"/>
                    <a:pt x="1659887" y="51685"/>
                  </a:cubicBezTo>
                  <a:cubicBezTo>
                    <a:pt x="1654820" y="48392"/>
                    <a:pt x="1648486" y="46745"/>
                    <a:pt x="1640758" y="46745"/>
                  </a:cubicBezTo>
                  <a:cubicBezTo>
                    <a:pt x="1633537" y="46745"/>
                    <a:pt x="1627077" y="48645"/>
                    <a:pt x="1621503" y="52572"/>
                  </a:cubicBezTo>
                  <a:cubicBezTo>
                    <a:pt x="1615929" y="56499"/>
                    <a:pt x="1611622" y="61566"/>
                    <a:pt x="1608708" y="68027"/>
                  </a:cubicBezTo>
                  <a:lnTo>
                    <a:pt x="1608708" y="2027"/>
                  </a:lnTo>
                  <a:lnTo>
                    <a:pt x="1597687" y="2027"/>
                  </a:lnTo>
                  <a:lnTo>
                    <a:pt x="1597687" y="135041"/>
                  </a:lnTo>
                  <a:lnTo>
                    <a:pt x="1608708" y="135041"/>
                  </a:lnTo>
                  <a:lnTo>
                    <a:pt x="1608708" y="91590"/>
                  </a:lnTo>
                  <a:cubicBezTo>
                    <a:pt x="1608708" y="85129"/>
                    <a:pt x="1609975" y="79302"/>
                    <a:pt x="1612382" y="74108"/>
                  </a:cubicBezTo>
                  <a:moveTo>
                    <a:pt x="1579445" y="119459"/>
                  </a:moveTo>
                  <a:cubicBezTo>
                    <a:pt x="1576278" y="121739"/>
                    <a:pt x="1572858" y="123386"/>
                    <a:pt x="1569184" y="124400"/>
                  </a:cubicBezTo>
                  <a:cubicBezTo>
                    <a:pt x="1565510" y="125413"/>
                    <a:pt x="1561963" y="126047"/>
                    <a:pt x="1558543" y="126047"/>
                  </a:cubicBezTo>
                  <a:cubicBezTo>
                    <a:pt x="1553096" y="126047"/>
                    <a:pt x="1548662" y="124653"/>
                    <a:pt x="1545115" y="121739"/>
                  </a:cubicBezTo>
                  <a:cubicBezTo>
                    <a:pt x="1541568" y="118826"/>
                    <a:pt x="1539921" y="114139"/>
                    <a:pt x="1539921" y="107425"/>
                  </a:cubicBezTo>
                  <a:lnTo>
                    <a:pt x="1539921" y="58526"/>
                  </a:lnTo>
                  <a:lnTo>
                    <a:pt x="1578052" y="58526"/>
                  </a:lnTo>
                  <a:lnTo>
                    <a:pt x="1578052" y="48265"/>
                  </a:lnTo>
                  <a:lnTo>
                    <a:pt x="1539921" y="48265"/>
                  </a:lnTo>
                  <a:lnTo>
                    <a:pt x="1539921" y="19889"/>
                  </a:lnTo>
                  <a:lnTo>
                    <a:pt x="1529153" y="19889"/>
                  </a:lnTo>
                  <a:lnTo>
                    <a:pt x="1529153" y="106665"/>
                  </a:lnTo>
                  <a:cubicBezTo>
                    <a:pt x="1529153" y="117559"/>
                    <a:pt x="1531687" y="125287"/>
                    <a:pt x="1536754" y="129847"/>
                  </a:cubicBezTo>
                  <a:cubicBezTo>
                    <a:pt x="1541821" y="134407"/>
                    <a:pt x="1548789" y="136688"/>
                    <a:pt x="1557529" y="136688"/>
                  </a:cubicBezTo>
                  <a:cubicBezTo>
                    <a:pt x="1561076" y="136688"/>
                    <a:pt x="1564877" y="136181"/>
                    <a:pt x="1568931" y="135168"/>
                  </a:cubicBezTo>
                  <a:cubicBezTo>
                    <a:pt x="1572984" y="134154"/>
                    <a:pt x="1576531" y="132507"/>
                    <a:pt x="1579572" y="130227"/>
                  </a:cubicBezTo>
                  <a:lnTo>
                    <a:pt x="1579572" y="119586"/>
                  </a:lnTo>
                  <a:close/>
                  <a:moveTo>
                    <a:pt x="1470247" y="119459"/>
                  </a:moveTo>
                  <a:cubicBezTo>
                    <a:pt x="1467080" y="121739"/>
                    <a:pt x="1463660" y="123386"/>
                    <a:pt x="1459986" y="124400"/>
                  </a:cubicBezTo>
                  <a:cubicBezTo>
                    <a:pt x="1456312" y="125413"/>
                    <a:pt x="1452765" y="126047"/>
                    <a:pt x="1449345" y="126047"/>
                  </a:cubicBezTo>
                  <a:cubicBezTo>
                    <a:pt x="1443897" y="126047"/>
                    <a:pt x="1439464" y="124653"/>
                    <a:pt x="1435917" y="121739"/>
                  </a:cubicBezTo>
                  <a:cubicBezTo>
                    <a:pt x="1432370" y="118826"/>
                    <a:pt x="1430723" y="114139"/>
                    <a:pt x="1430723" y="107425"/>
                  </a:cubicBezTo>
                  <a:lnTo>
                    <a:pt x="1430723" y="58526"/>
                  </a:lnTo>
                  <a:lnTo>
                    <a:pt x="1468853" y="58526"/>
                  </a:lnTo>
                  <a:lnTo>
                    <a:pt x="1468853" y="48265"/>
                  </a:lnTo>
                  <a:lnTo>
                    <a:pt x="1430723" y="48265"/>
                  </a:lnTo>
                  <a:lnTo>
                    <a:pt x="1430723" y="19889"/>
                  </a:lnTo>
                  <a:lnTo>
                    <a:pt x="1419955" y="19889"/>
                  </a:lnTo>
                  <a:lnTo>
                    <a:pt x="1419955" y="106665"/>
                  </a:lnTo>
                  <a:cubicBezTo>
                    <a:pt x="1419955" y="117559"/>
                    <a:pt x="1422489" y="125287"/>
                    <a:pt x="1427556" y="129847"/>
                  </a:cubicBezTo>
                  <a:cubicBezTo>
                    <a:pt x="1432623" y="134407"/>
                    <a:pt x="1439590" y="136688"/>
                    <a:pt x="1448331" y="136688"/>
                  </a:cubicBezTo>
                  <a:cubicBezTo>
                    <a:pt x="1451878" y="136688"/>
                    <a:pt x="1455679" y="136181"/>
                    <a:pt x="1459732" y="135168"/>
                  </a:cubicBezTo>
                  <a:cubicBezTo>
                    <a:pt x="1463786" y="134154"/>
                    <a:pt x="1467333" y="132507"/>
                    <a:pt x="1470374" y="130227"/>
                  </a:cubicBezTo>
                  <a:lnTo>
                    <a:pt x="1470374" y="119586"/>
                  </a:lnTo>
                  <a:close/>
                  <a:moveTo>
                    <a:pt x="1337106" y="127313"/>
                  </a:moveTo>
                  <a:cubicBezTo>
                    <a:pt x="1341033" y="130354"/>
                    <a:pt x="1345467" y="132634"/>
                    <a:pt x="1350534" y="134281"/>
                  </a:cubicBezTo>
                  <a:cubicBezTo>
                    <a:pt x="1355602" y="135801"/>
                    <a:pt x="1361049" y="136561"/>
                    <a:pt x="1366876" y="136561"/>
                  </a:cubicBezTo>
                  <a:cubicBezTo>
                    <a:pt x="1375997" y="136561"/>
                    <a:pt x="1383471" y="134281"/>
                    <a:pt x="1389552" y="129720"/>
                  </a:cubicBezTo>
                  <a:cubicBezTo>
                    <a:pt x="1395506" y="125160"/>
                    <a:pt x="1398546" y="118826"/>
                    <a:pt x="1398546" y="110845"/>
                  </a:cubicBezTo>
                  <a:cubicBezTo>
                    <a:pt x="1398546" y="106411"/>
                    <a:pt x="1397279" y="102357"/>
                    <a:pt x="1394746" y="99064"/>
                  </a:cubicBezTo>
                  <a:cubicBezTo>
                    <a:pt x="1392212" y="95643"/>
                    <a:pt x="1388158" y="92856"/>
                    <a:pt x="1382584" y="90576"/>
                  </a:cubicBezTo>
                  <a:lnTo>
                    <a:pt x="1360289" y="81835"/>
                  </a:lnTo>
                  <a:cubicBezTo>
                    <a:pt x="1356615" y="80442"/>
                    <a:pt x="1353955" y="78795"/>
                    <a:pt x="1352435" y="76768"/>
                  </a:cubicBezTo>
                  <a:cubicBezTo>
                    <a:pt x="1350788" y="74868"/>
                    <a:pt x="1350028" y="72334"/>
                    <a:pt x="1350028" y="69421"/>
                  </a:cubicBezTo>
                  <a:cubicBezTo>
                    <a:pt x="1350028" y="65114"/>
                    <a:pt x="1351801" y="61693"/>
                    <a:pt x="1355222" y="59286"/>
                  </a:cubicBezTo>
                  <a:cubicBezTo>
                    <a:pt x="1358642" y="56879"/>
                    <a:pt x="1363076" y="55739"/>
                    <a:pt x="1368396" y="55739"/>
                  </a:cubicBezTo>
                  <a:cubicBezTo>
                    <a:pt x="1378024" y="55739"/>
                    <a:pt x="1386765" y="59286"/>
                    <a:pt x="1394619" y="66507"/>
                  </a:cubicBezTo>
                  <a:lnTo>
                    <a:pt x="1394619" y="54979"/>
                  </a:lnTo>
                  <a:cubicBezTo>
                    <a:pt x="1391325" y="52192"/>
                    <a:pt x="1387398" y="50165"/>
                    <a:pt x="1382711" y="48772"/>
                  </a:cubicBezTo>
                  <a:cubicBezTo>
                    <a:pt x="1378151" y="47378"/>
                    <a:pt x="1373210" y="46618"/>
                    <a:pt x="1368143" y="46618"/>
                  </a:cubicBezTo>
                  <a:cubicBezTo>
                    <a:pt x="1359655" y="46618"/>
                    <a:pt x="1352688" y="48772"/>
                    <a:pt x="1347114" y="52952"/>
                  </a:cubicBezTo>
                  <a:cubicBezTo>
                    <a:pt x="1341667" y="57259"/>
                    <a:pt x="1338880" y="62960"/>
                    <a:pt x="1338880" y="70307"/>
                  </a:cubicBezTo>
                  <a:cubicBezTo>
                    <a:pt x="1338880" y="75501"/>
                    <a:pt x="1340273" y="79682"/>
                    <a:pt x="1342934" y="82975"/>
                  </a:cubicBezTo>
                  <a:cubicBezTo>
                    <a:pt x="1345594" y="86269"/>
                    <a:pt x="1349648" y="88929"/>
                    <a:pt x="1354842" y="91083"/>
                  </a:cubicBezTo>
                  <a:lnTo>
                    <a:pt x="1377010" y="99824"/>
                  </a:lnTo>
                  <a:cubicBezTo>
                    <a:pt x="1380811" y="101344"/>
                    <a:pt x="1383471" y="103244"/>
                    <a:pt x="1385118" y="105271"/>
                  </a:cubicBezTo>
                  <a:cubicBezTo>
                    <a:pt x="1386765" y="107425"/>
                    <a:pt x="1387525" y="109832"/>
                    <a:pt x="1387525" y="112492"/>
                  </a:cubicBezTo>
                  <a:cubicBezTo>
                    <a:pt x="1387525" y="117179"/>
                    <a:pt x="1385625" y="120853"/>
                    <a:pt x="1381698" y="123386"/>
                  </a:cubicBezTo>
                  <a:cubicBezTo>
                    <a:pt x="1377771" y="125920"/>
                    <a:pt x="1372957" y="127187"/>
                    <a:pt x="1367129" y="127187"/>
                  </a:cubicBezTo>
                  <a:cubicBezTo>
                    <a:pt x="1361936" y="127187"/>
                    <a:pt x="1356742" y="126173"/>
                    <a:pt x="1351675" y="124273"/>
                  </a:cubicBezTo>
                  <a:cubicBezTo>
                    <a:pt x="1346481" y="122373"/>
                    <a:pt x="1341667" y="119206"/>
                    <a:pt x="1337233" y="115025"/>
                  </a:cubicBezTo>
                  <a:lnTo>
                    <a:pt x="1337233" y="127060"/>
                  </a:lnTo>
                  <a:close/>
                  <a:moveTo>
                    <a:pt x="1252104" y="74234"/>
                  </a:moveTo>
                  <a:cubicBezTo>
                    <a:pt x="1254638" y="69041"/>
                    <a:pt x="1258058" y="64987"/>
                    <a:pt x="1262492" y="61947"/>
                  </a:cubicBezTo>
                  <a:cubicBezTo>
                    <a:pt x="1266926" y="58906"/>
                    <a:pt x="1271993" y="57386"/>
                    <a:pt x="1277820" y="57386"/>
                  </a:cubicBezTo>
                  <a:cubicBezTo>
                    <a:pt x="1295175" y="57386"/>
                    <a:pt x="1303916" y="67267"/>
                    <a:pt x="1303916" y="87029"/>
                  </a:cubicBezTo>
                  <a:lnTo>
                    <a:pt x="1303916" y="135041"/>
                  </a:lnTo>
                  <a:lnTo>
                    <a:pt x="1314937" y="135041"/>
                  </a:lnTo>
                  <a:lnTo>
                    <a:pt x="1314937" y="85382"/>
                  </a:lnTo>
                  <a:cubicBezTo>
                    <a:pt x="1314937" y="77782"/>
                    <a:pt x="1313671" y="71194"/>
                    <a:pt x="1311137" y="65367"/>
                  </a:cubicBezTo>
                  <a:cubicBezTo>
                    <a:pt x="1308603" y="59540"/>
                    <a:pt x="1304803" y="54979"/>
                    <a:pt x="1299736" y="51685"/>
                  </a:cubicBezTo>
                  <a:cubicBezTo>
                    <a:pt x="1294669" y="48392"/>
                    <a:pt x="1288208" y="46745"/>
                    <a:pt x="1280607" y="46745"/>
                  </a:cubicBezTo>
                  <a:cubicBezTo>
                    <a:pt x="1273386" y="46745"/>
                    <a:pt x="1266926" y="48645"/>
                    <a:pt x="1261352" y="52572"/>
                  </a:cubicBezTo>
                  <a:cubicBezTo>
                    <a:pt x="1255778" y="56499"/>
                    <a:pt x="1251471" y="61566"/>
                    <a:pt x="1248557" y="68027"/>
                  </a:cubicBezTo>
                  <a:lnTo>
                    <a:pt x="1248557" y="48138"/>
                  </a:lnTo>
                  <a:lnTo>
                    <a:pt x="1237536" y="48138"/>
                  </a:lnTo>
                  <a:lnTo>
                    <a:pt x="1237536" y="135041"/>
                  </a:lnTo>
                  <a:lnTo>
                    <a:pt x="1248557" y="135041"/>
                  </a:lnTo>
                  <a:lnTo>
                    <a:pt x="1248557" y="91590"/>
                  </a:lnTo>
                  <a:cubicBezTo>
                    <a:pt x="1248557" y="85129"/>
                    <a:pt x="1249824" y="79302"/>
                    <a:pt x="1252231" y="74108"/>
                  </a:cubicBezTo>
                  <a:moveTo>
                    <a:pt x="1206879" y="48138"/>
                  </a:moveTo>
                  <a:lnTo>
                    <a:pt x="1195732" y="48138"/>
                  </a:lnTo>
                  <a:lnTo>
                    <a:pt x="1195732" y="135041"/>
                  </a:lnTo>
                  <a:lnTo>
                    <a:pt x="1206879" y="135041"/>
                  </a:lnTo>
                  <a:lnTo>
                    <a:pt x="1206879" y="48138"/>
                  </a:lnTo>
                  <a:close/>
                  <a:moveTo>
                    <a:pt x="1203206" y="29136"/>
                  </a:moveTo>
                  <a:cubicBezTo>
                    <a:pt x="1204092" y="28756"/>
                    <a:pt x="1204853" y="28376"/>
                    <a:pt x="1205739" y="27870"/>
                  </a:cubicBezTo>
                  <a:lnTo>
                    <a:pt x="1214227" y="21789"/>
                  </a:lnTo>
                  <a:lnTo>
                    <a:pt x="1205739" y="15708"/>
                  </a:lnTo>
                  <a:cubicBezTo>
                    <a:pt x="1204219" y="14695"/>
                    <a:pt x="1202446" y="14061"/>
                    <a:pt x="1200545" y="14061"/>
                  </a:cubicBezTo>
                  <a:cubicBezTo>
                    <a:pt x="1198392" y="14061"/>
                    <a:pt x="1196618" y="14822"/>
                    <a:pt x="1195225" y="16342"/>
                  </a:cubicBezTo>
                  <a:cubicBezTo>
                    <a:pt x="1193831" y="17862"/>
                    <a:pt x="1193071" y="19762"/>
                    <a:pt x="1193071" y="21789"/>
                  </a:cubicBezTo>
                  <a:cubicBezTo>
                    <a:pt x="1193071" y="23816"/>
                    <a:pt x="1193831" y="25589"/>
                    <a:pt x="1195225" y="27110"/>
                  </a:cubicBezTo>
                  <a:cubicBezTo>
                    <a:pt x="1196618" y="28630"/>
                    <a:pt x="1198392" y="29390"/>
                    <a:pt x="1200545" y="29390"/>
                  </a:cubicBezTo>
                  <a:cubicBezTo>
                    <a:pt x="1201432" y="29390"/>
                    <a:pt x="1202319" y="29263"/>
                    <a:pt x="1203206" y="28883"/>
                  </a:cubicBezTo>
                  <a:moveTo>
                    <a:pt x="1137712" y="61313"/>
                  </a:moveTo>
                  <a:cubicBezTo>
                    <a:pt x="1142779" y="64227"/>
                    <a:pt x="1146707" y="68407"/>
                    <a:pt x="1149620" y="73601"/>
                  </a:cubicBezTo>
                  <a:cubicBezTo>
                    <a:pt x="1152534" y="78795"/>
                    <a:pt x="1153927" y="84749"/>
                    <a:pt x="1153927" y="91463"/>
                  </a:cubicBezTo>
                  <a:cubicBezTo>
                    <a:pt x="1153927" y="98177"/>
                    <a:pt x="1152534" y="104004"/>
                    <a:pt x="1149620" y="109198"/>
                  </a:cubicBezTo>
                  <a:cubicBezTo>
                    <a:pt x="1146707" y="114392"/>
                    <a:pt x="1142779" y="118446"/>
                    <a:pt x="1137712" y="121486"/>
                  </a:cubicBezTo>
                  <a:cubicBezTo>
                    <a:pt x="1132645" y="124400"/>
                    <a:pt x="1126944" y="125920"/>
                    <a:pt x="1120484" y="125920"/>
                  </a:cubicBezTo>
                  <a:cubicBezTo>
                    <a:pt x="1114023" y="125920"/>
                    <a:pt x="1108196" y="124400"/>
                    <a:pt x="1103255" y="121486"/>
                  </a:cubicBezTo>
                  <a:cubicBezTo>
                    <a:pt x="1098315" y="118572"/>
                    <a:pt x="1094388" y="114519"/>
                    <a:pt x="1091601" y="109198"/>
                  </a:cubicBezTo>
                  <a:cubicBezTo>
                    <a:pt x="1088814" y="103878"/>
                    <a:pt x="1087294" y="98050"/>
                    <a:pt x="1087294" y="91463"/>
                  </a:cubicBezTo>
                  <a:cubicBezTo>
                    <a:pt x="1087294" y="84876"/>
                    <a:pt x="1088687" y="78795"/>
                    <a:pt x="1091601" y="73601"/>
                  </a:cubicBezTo>
                  <a:cubicBezTo>
                    <a:pt x="1094514" y="68407"/>
                    <a:pt x="1098315" y="64353"/>
                    <a:pt x="1103255" y="61313"/>
                  </a:cubicBezTo>
                  <a:cubicBezTo>
                    <a:pt x="1108196" y="58273"/>
                    <a:pt x="1114023" y="56879"/>
                    <a:pt x="1120484" y="56879"/>
                  </a:cubicBezTo>
                  <a:cubicBezTo>
                    <a:pt x="1126944" y="56879"/>
                    <a:pt x="1132772" y="58399"/>
                    <a:pt x="1137712" y="61313"/>
                  </a:cubicBezTo>
                  <a:moveTo>
                    <a:pt x="1164948" y="134788"/>
                  </a:moveTo>
                  <a:lnTo>
                    <a:pt x="1164948" y="47885"/>
                  </a:lnTo>
                  <a:lnTo>
                    <a:pt x="1153927" y="47885"/>
                  </a:lnTo>
                  <a:lnTo>
                    <a:pt x="1153927" y="68154"/>
                  </a:lnTo>
                  <a:cubicBezTo>
                    <a:pt x="1150887" y="61566"/>
                    <a:pt x="1146326" y="56246"/>
                    <a:pt x="1140373" y="52319"/>
                  </a:cubicBezTo>
                  <a:cubicBezTo>
                    <a:pt x="1134419" y="48392"/>
                    <a:pt x="1127451" y="46492"/>
                    <a:pt x="1119344" y="46492"/>
                  </a:cubicBezTo>
                  <a:cubicBezTo>
                    <a:pt x="1111236" y="46492"/>
                    <a:pt x="1103509" y="48392"/>
                    <a:pt x="1096921" y="52319"/>
                  </a:cubicBezTo>
                  <a:cubicBezTo>
                    <a:pt x="1090334" y="56246"/>
                    <a:pt x="1085267" y="61566"/>
                    <a:pt x="1081466" y="68407"/>
                  </a:cubicBezTo>
                  <a:cubicBezTo>
                    <a:pt x="1077793" y="75248"/>
                    <a:pt x="1075893" y="82975"/>
                    <a:pt x="1075893" y="91716"/>
                  </a:cubicBezTo>
                  <a:cubicBezTo>
                    <a:pt x="1075893" y="100457"/>
                    <a:pt x="1077793" y="107805"/>
                    <a:pt x="1081466" y="114645"/>
                  </a:cubicBezTo>
                  <a:cubicBezTo>
                    <a:pt x="1085140" y="121359"/>
                    <a:pt x="1090334" y="126680"/>
                    <a:pt x="1096921" y="130480"/>
                  </a:cubicBezTo>
                  <a:cubicBezTo>
                    <a:pt x="1103509" y="134281"/>
                    <a:pt x="1110983" y="136308"/>
                    <a:pt x="1119344" y="136308"/>
                  </a:cubicBezTo>
                  <a:cubicBezTo>
                    <a:pt x="1127705" y="136308"/>
                    <a:pt x="1134419" y="134407"/>
                    <a:pt x="1140373" y="130480"/>
                  </a:cubicBezTo>
                  <a:cubicBezTo>
                    <a:pt x="1146326" y="126553"/>
                    <a:pt x="1150887" y="121359"/>
                    <a:pt x="1153927" y="114899"/>
                  </a:cubicBezTo>
                  <a:lnTo>
                    <a:pt x="1153927" y="134914"/>
                  </a:lnTo>
                  <a:lnTo>
                    <a:pt x="1164948" y="134914"/>
                  </a:lnTo>
                  <a:close/>
                  <a:moveTo>
                    <a:pt x="1036242" y="109198"/>
                  </a:moveTo>
                  <a:cubicBezTo>
                    <a:pt x="1033328" y="114392"/>
                    <a:pt x="1029401" y="118446"/>
                    <a:pt x="1024334" y="121486"/>
                  </a:cubicBezTo>
                  <a:cubicBezTo>
                    <a:pt x="1019267" y="124400"/>
                    <a:pt x="1013566" y="125920"/>
                    <a:pt x="1007105" y="125920"/>
                  </a:cubicBezTo>
                  <a:cubicBezTo>
                    <a:pt x="1000645" y="125920"/>
                    <a:pt x="994817" y="124400"/>
                    <a:pt x="989877" y="121486"/>
                  </a:cubicBezTo>
                  <a:cubicBezTo>
                    <a:pt x="984936" y="118572"/>
                    <a:pt x="981009" y="114519"/>
                    <a:pt x="978222" y="109198"/>
                  </a:cubicBezTo>
                  <a:cubicBezTo>
                    <a:pt x="975435" y="103878"/>
                    <a:pt x="973915" y="98050"/>
                    <a:pt x="973915" y="91463"/>
                  </a:cubicBezTo>
                  <a:cubicBezTo>
                    <a:pt x="973915" y="84876"/>
                    <a:pt x="975309" y="78795"/>
                    <a:pt x="978222" y="73601"/>
                  </a:cubicBezTo>
                  <a:cubicBezTo>
                    <a:pt x="981136" y="68407"/>
                    <a:pt x="984936" y="64353"/>
                    <a:pt x="989877" y="61313"/>
                  </a:cubicBezTo>
                  <a:cubicBezTo>
                    <a:pt x="994817" y="58399"/>
                    <a:pt x="1000645" y="56879"/>
                    <a:pt x="1007105" y="56879"/>
                  </a:cubicBezTo>
                  <a:cubicBezTo>
                    <a:pt x="1013566" y="56879"/>
                    <a:pt x="1019393" y="58399"/>
                    <a:pt x="1024334" y="61313"/>
                  </a:cubicBezTo>
                  <a:cubicBezTo>
                    <a:pt x="1029401" y="64227"/>
                    <a:pt x="1033328" y="68407"/>
                    <a:pt x="1036242" y="73601"/>
                  </a:cubicBezTo>
                  <a:cubicBezTo>
                    <a:pt x="1039155" y="78795"/>
                    <a:pt x="1040549" y="84749"/>
                    <a:pt x="1040549" y="91463"/>
                  </a:cubicBezTo>
                  <a:cubicBezTo>
                    <a:pt x="1040549" y="98177"/>
                    <a:pt x="1039155" y="104004"/>
                    <a:pt x="1036242" y="109198"/>
                  </a:cubicBezTo>
                  <a:moveTo>
                    <a:pt x="1051570" y="47885"/>
                  </a:moveTo>
                  <a:lnTo>
                    <a:pt x="1040549" y="47885"/>
                  </a:lnTo>
                  <a:lnTo>
                    <a:pt x="1040549" y="68154"/>
                  </a:lnTo>
                  <a:cubicBezTo>
                    <a:pt x="1037508" y="61566"/>
                    <a:pt x="1032948" y="56246"/>
                    <a:pt x="1026867" y="52319"/>
                  </a:cubicBezTo>
                  <a:cubicBezTo>
                    <a:pt x="1020787" y="48392"/>
                    <a:pt x="1013819" y="46492"/>
                    <a:pt x="1005965" y="46492"/>
                  </a:cubicBezTo>
                  <a:cubicBezTo>
                    <a:pt x="997604" y="46492"/>
                    <a:pt x="990130" y="48392"/>
                    <a:pt x="983543" y="52319"/>
                  </a:cubicBezTo>
                  <a:cubicBezTo>
                    <a:pt x="976955" y="56246"/>
                    <a:pt x="971888" y="61566"/>
                    <a:pt x="968088" y="68407"/>
                  </a:cubicBezTo>
                  <a:cubicBezTo>
                    <a:pt x="964287" y="75248"/>
                    <a:pt x="962514" y="82975"/>
                    <a:pt x="962514" y="91716"/>
                  </a:cubicBezTo>
                  <a:cubicBezTo>
                    <a:pt x="962514" y="100457"/>
                    <a:pt x="964414" y="107805"/>
                    <a:pt x="968088" y="114645"/>
                  </a:cubicBezTo>
                  <a:cubicBezTo>
                    <a:pt x="971761" y="121359"/>
                    <a:pt x="976955" y="126680"/>
                    <a:pt x="983543" y="130480"/>
                  </a:cubicBezTo>
                  <a:cubicBezTo>
                    <a:pt x="990130" y="134281"/>
                    <a:pt x="997604" y="136308"/>
                    <a:pt x="1005965" y="136308"/>
                  </a:cubicBezTo>
                  <a:cubicBezTo>
                    <a:pt x="1013819" y="136308"/>
                    <a:pt x="1020913" y="134407"/>
                    <a:pt x="1026867" y="130480"/>
                  </a:cubicBezTo>
                  <a:cubicBezTo>
                    <a:pt x="1032821" y="126553"/>
                    <a:pt x="1037382" y="121359"/>
                    <a:pt x="1040549" y="114899"/>
                  </a:cubicBezTo>
                  <a:lnTo>
                    <a:pt x="1040549" y="137068"/>
                  </a:lnTo>
                  <a:cubicBezTo>
                    <a:pt x="1040549" y="147836"/>
                    <a:pt x="1037508" y="156070"/>
                    <a:pt x="1031555" y="161644"/>
                  </a:cubicBezTo>
                  <a:cubicBezTo>
                    <a:pt x="1025601" y="167218"/>
                    <a:pt x="1016986" y="170005"/>
                    <a:pt x="1005965" y="170005"/>
                  </a:cubicBezTo>
                  <a:cubicBezTo>
                    <a:pt x="999758" y="170005"/>
                    <a:pt x="993550" y="168864"/>
                    <a:pt x="987216" y="166584"/>
                  </a:cubicBezTo>
                  <a:cubicBezTo>
                    <a:pt x="980882" y="164304"/>
                    <a:pt x="975435" y="161010"/>
                    <a:pt x="970748" y="156450"/>
                  </a:cubicBezTo>
                  <a:lnTo>
                    <a:pt x="970748" y="168484"/>
                  </a:lnTo>
                  <a:cubicBezTo>
                    <a:pt x="975435" y="172538"/>
                    <a:pt x="980882" y="175452"/>
                    <a:pt x="986963" y="177479"/>
                  </a:cubicBezTo>
                  <a:cubicBezTo>
                    <a:pt x="993044" y="179379"/>
                    <a:pt x="999378" y="180392"/>
                    <a:pt x="1005838" y="180392"/>
                  </a:cubicBezTo>
                  <a:cubicBezTo>
                    <a:pt x="1020280" y="180392"/>
                    <a:pt x="1031428" y="176592"/>
                    <a:pt x="1039409" y="168991"/>
                  </a:cubicBezTo>
                  <a:cubicBezTo>
                    <a:pt x="1047389" y="161390"/>
                    <a:pt x="1051317" y="150496"/>
                    <a:pt x="1051317" y="136308"/>
                  </a:cubicBezTo>
                  <a:lnTo>
                    <a:pt x="1051317" y="48012"/>
                  </a:lnTo>
                  <a:close/>
                  <a:moveTo>
                    <a:pt x="911082" y="61313"/>
                  </a:moveTo>
                  <a:cubicBezTo>
                    <a:pt x="916149" y="64227"/>
                    <a:pt x="920076" y="68407"/>
                    <a:pt x="922990" y="73601"/>
                  </a:cubicBezTo>
                  <a:cubicBezTo>
                    <a:pt x="925903" y="78795"/>
                    <a:pt x="927297" y="84749"/>
                    <a:pt x="927297" y="91463"/>
                  </a:cubicBezTo>
                  <a:cubicBezTo>
                    <a:pt x="927297" y="98177"/>
                    <a:pt x="925903" y="104004"/>
                    <a:pt x="922990" y="109198"/>
                  </a:cubicBezTo>
                  <a:cubicBezTo>
                    <a:pt x="920076" y="114392"/>
                    <a:pt x="916149" y="118446"/>
                    <a:pt x="911082" y="121486"/>
                  </a:cubicBezTo>
                  <a:cubicBezTo>
                    <a:pt x="906015" y="124400"/>
                    <a:pt x="900314" y="125920"/>
                    <a:pt x="893853" y="125920"/>
                  </a:cubicBezTo>
                  <a:cubicBezTo>
                    <a:pt x="887393" y="125920"/>
                    <a:pt x="881565" y="124400"/>
                    <a:pt x="876625" y="121486"/>
                  </a:cubicBezTo>
                  <a:cubicBezTo>
                    <a:pt x="871684" y="118572"/>
                    <a:pt x="867757" y="114519"/>
                    <a:pt x="864970" y="109198"/>
                  </a:cubicBezTo>
                  <a:cubicBezTo>
                    <a:pt x="862183" y="103878"/>
                    <a:pt x="860663" y="98050"/>
                    <a:pt x="860663" y="91463"/>
                  </a:cubicBezTo>
                  <a:cubicBezTo>
                    <a:pt x="860663" y="84876"/>
                    <a:pt x="862057" y="78795"/>
                    <a:pt x="864970" y="73601"/>
                  </a:cubicBezTo>
                  <a:cubicBezTo>
                    <a:pt x="867884" y="68407"/>
                    <a:pt x="871684" y="64353"/>
                    <a:pt x="876625" y="61313"/>
                  </a:cubicBezTo>
                  <a:cubicBezTo>
                    <a:pt x="881565" y="58273"/>
                    <a:pt x="887393" y="56879"/>
                    <a:pt x="893853" y="56879"/>
                  </a:cubicBezTo>
                  <a:cubicBezTo>
                    <a:pt x="900314" y="56879"/>
                    <a:pt x="906141" y="58399"/>
                    <a:pt x="911082" y="61313"/>
                  </a:cubicBezTo>
                  <a:moveTo>
                    <a:pt x="938318" y="134788"/>
                  </a:moveTo>
                  <a:lnTo>
                    <a:pt x="938318" y="47885"/>
                  </a:lnTo>
                  <a:lnTo>
                    <a:pt x="927297" y="47885"/>
                  </a:lnTo>
                  <a:lnTo>
                    <a:pt x="927297" y="68154"/>
                  </a:lnTo>
                  <a:cubicBezTo>
                    <a:pt x="924257" y="61566"/>
                    <a:pt x="919696" y="56246"/>
                    <a:pt x="913742" y="52319"/>
                  </a:cubicBezTo>
                  <a:cubicBezTo>
                    <a:pt x="907788" y="48392"/>
                    <a:pt x="900821" y="46492"/>
                    <a:pt x="892713" y="46492"/>
                  </a:cubicBezTo>
                  <a:cubicBezTo>
                    <a:pt x="884606" y="46492"/>
                    <a:pt x="876878" y="48392"/>
                    <a:pt x="870291" y="52319"/>
                  </a:cubicBezTo>
                  <a:cubicBezTo>
                    <a:pt x="863704" y="56246"/>
                    <a:pt x="858636" y="61566"/>
                    <a:pt x="854836" y="68407"/>
                  </a:cubicBezTo>
                  <a:cubicBezTo>
                    <a:pt x="851036" y="75248"/>
                    <a:pt x="849262" y="82975"/>
                    <a:pt x="849262" y="91716"/>
                  </a:cubicBezTo>
                  <a:cubicBezTo>
                    <a:pt x="849262" y="100457"/>
                    <a:pt x="851162" y="107805"/>
                    <a:pt x="854836" y="114645"/>
                  </a:cubicBezTo>
                  <a:cubicBezTo>
                    <a:pt x="858510" y="121359"/>
                    <a:pt x="863704" y="126680"/>
                    <a:pt x="870291" y="130480"/>
                  </a:cubicBezTo>
                  <a:cubicBezTo>
                    <a:pt x="876878" y="134281"/>
                    <a:pt x="884352" y="136308"/>
                    <a:pt x="892713" y="136308"/>
                  </a:cubicBezTo>
                  <a:cubicBezTo>
                    <a:pt x="901074" y="136308"/>
                    <a:pt x="907788" y="134407"/>
                    <a:pt x="913742" y="130480"/>
                  </a:cubicBezTo>
                  <a:cubicBezTo>
                    <a:pt x="919696" y="126553"/>
                    <a:pt x="924257" y="121359"/>
                    <a:pt x="927297" y="114899"/>
                  </a:cubicBezTo>
                  <a:lnTo>
                    <a:pt x="927297" y="134914"/>
                  </a:lnTo>
                  <a:lnTo>
                    <a:pt x="938318" y="134914"/>
                  </a:lnTo>
                  <a:close/>
                  <a:moveTo>
                    <a:pt x="756026" y="61313"/>
                  </a:moveTo>
                  <a:cubicBezTo>
                    <a:pt x="761093" y="64227"/>
                    <a:pt x="765020" y="68407"/>
                    <a:pt x="767934" y="73601"/>
                  </a:cubicBezTo>
                  <a:cubicBezTo>
                    <a:pt x="770847" y="78795"/>
                    <a:pt x="772241" y="84749"/>
                    <a:pt x="772241" y="91463"/>
                  </a:cubicBezTo>
                  <a:cubicBezTo>
                    <a:pt x="772241" y="98177"/>
                    <a:pt x="770847" y="104004"/>
                    <a:pt x="767934" y="109198"/>
                  </a:cubicBezTo>
                  <a:cubicBezTo>
                    <a:pt x="765020" y="114392"/>
                    <a:pt x="761093" y="118446"/>
                    <a:pt x="756026" y="121486"/>
                  </a:cubicBezTo>
                  <a:cubicBezTo>
                    <a:pt x="750958" y="124400"/>
                    <a:pt x="745258" y="125920"/>
                    <a:pt x="738797" y="125920"/>
                  </a:cubicBezTo>
                  <a:cubicBezTo>
                    <a:pt x="732337" y="125920"/>
                    <a:pt x="726509" y="124400"/>
                    <a:pt x="721569" y="121486"/>
                  </a:cubicBezTo>
                  <a:cubicBezTo>
                    <a:pt x="716628" y="118572"/>
                    <a:pt x="712701" y="114519"/>
                    <a:pt x="709914" y="109198"/>
                  </a:cubicBezTo>
                  <a:cubicBezTo>
                    <a:pt x="707127" y="103878"/>
                    <a:pt x="705607" y="98050"/>
                    <a:pt x="705607" y="91463"/>
                  </a:cubicBezTo>
                  <a:cubicBezTo>
                    <a:pt x="705607" y="84876"/>
                    <a:pt x="707001" y="78795"/>
                    <a:pt x="709914" y="73601"/>
                  </a:cubicBezTo>
                  <a:cubicBezTo>
                    <a:pt x="712828" y="68407"/>
                    <a:pt x="716628" y="64353"/>
                    <a:pt x="721569" y="61313"/>
                  </a:cubicBezTo>
                  <a:cubicBezTo>
                    <a:pt x="726509" y="58399"/>
                    <a:pt x="732337" y="56879"/>
                    <a:pt x="738797" y="56879"/>
                  </a:cubicBezTo>
                  <a:cubicBezTo>
                    <a:pt x="745258" y="56879"/>
                    <a:pt x="751085" y="58399"/>
                    <a:pt x="756026" y="61313"/>
                  </a:cubicBezTo>
                  <a:moveTo>
                    <a:pt x="783262" y="134788"/>
                  </a:moveTo>
                  <a:lnTo>
                    <a:pt x="783262" y="1774"/>
                  </a:lnTo>
                  <a:lnTo>
                    <a:pt x="772241" y="1774"/>
                  </a:lnTo>
                  <a:lnTo>
                    <a:pt x="772241" y="68154"/>
                  </a:lnTo>
                  <a:cubicBezTo>
                    <a:pt x="769200" y="61566"/>
                    <a:pt x="764640" y="56246"/>
                    <a:pt x="758686" y="52319"/>
                  </a:cubicBezTo>
                  <a:cubicBezTo>
                    <a:pt x="752732" y="48392"/>
                    <a:pt x="745765" y="46492"/>
                    <a:pt x="737657" y="46492"/>
                  </a:cubicBezTo>
                  <a:cubicBezTo>
                    <a:pt x="729550" y="46492"/>
                    <a:pt x="721822" y="48392"/>
                    <a:pt x="715235" y="52319"/>
                  </a:cubicBezTo>
                  <a:cubicBezTo>
                    <a:pt x="708647" y="56246"/>
                    <a:pt x="703580" y="61566"/>
                    <a:pt x="699780" y="68407"/>
                  </a:cubicBezTo>
                  <a:cubicBezTo>
                    <a:pt x="695979" y="75248"/>
                    <a:pt x="694206" y="82975"/>
                    <a:pt x="694206" y="91716"/>
                  </a:cubicBezTo>
                  <a:cubicBezTo>
                    <a:pt x="694206" y="100457"/>
                    <a:pt x="696106" y="107805"/>
                    <a:pt x="699780" y="114645"/>
                  </a:cubicBezTo>
                  <a:cubicBezTo>
                    <a:pt x="703453" y="121359"/>
                    <a:pt x="708647" y="126680"/>
                    <a:pt x="715235" y="130480"/>
                  </a:cubicBezTo>
                  <a:cubicBezTo>
                    <a:pt x="721822" y="134281"/>
                    <a:pt x="729296" y="136308"/>
                    <a:pt x="737657" y="136308"/>
                  </a:cubicBezTo>
                  <a:cubicBezTo>
                    <a:pt x="746018" y="136308"/>
                    <a:pt x="752732" y="134407"/>
                    <a:pt x="758686" y="130480"/>
                  </a:cubicBezTo>
                  <a:cubicBezTo>
                    <a:pt x="764640" y="126553"/>
                    <a:pt x="769200" y="121359"/>
                    <a:pt x="772241" y="114899"/>
                  </a:cubicBezTo>
                  <a:lnTo>
                    <a:pt x="772241" y="134914"/>
                  </a:lnTo>
                  <a:lnTo>
                    <a:pt x="783262" y="134914"/>
                  </a:lnTo>
                  <a:close/>
                  <a:moveTo>
                    <a:pt x="609584" y="73854"/>
                  </a:moveTo>
                  <a:cubicBezTo>
                    <a:pt x="612117" y="68661"/>
                    <a:pt x="615538" y="64607"/>
                    <a:pt x="619971" y="61566"/>
                  </a:cubicBezTo>
                  <a:cubicBezTo>
                    <a:pt x="624405" y="58526"/>
                    <a:pt x="629472" y="57006"/>
                    <a:pt x="635300" y="57006"/>
                  </a:cubicBezTo>
                  <a:cubicBezTo>
                    <a:pt x="652655" y="57006"/>
                    <a:pt x="661396" y="66887"/>
                    <a:pt x="661396" y="86649"/>
                  </a:cubicBezTo>
                  <a:lnTo>
                    <a:pt x="661396" y="134661"/>
                  </a:lnTo>
                  <a:lnTo>
                    <a:pt x="672417" y="134661"/>
                  </a:lnTo>
                  <a:lnTo>
                    <a:pt x="672417" y="85002"/>
                  </a:lnTo>
                  <a:cubicBezTo>
                    <a:pt x="672417" y="77401"/>
                    <a:pt x="671150" y="70814"/>
                    <a:pt x="668616" y="64987"/>
                  </a:cubicBezTo>
                  <a:cubicBezTo>
                    <a:pt x="666083" y="59160"/>
                    <a:pt x="662282" y="54599"/>
                    <a:pt x="657215" y="51305"/>
                  </a:cubicBezTo>
                  <a:cubicBezTo>
                    <a:pt x="652148" y="48012"/>
                    <a:pt x="645687" y="46365"/>
                    <a:pt x="638087" y="46365"/>
                  </a:cubicBezTo>
                  <a:cubicBezTo>
                    <a:pt x="630866" y="46365"/>
                    <a:pt x="624405" y="48265"/>
                    <a:pt x="618831" y="52192"/>
                  </a:cubicBezTo>
                  <a:cubicBezTo>
                    <a:pt x="613257" y="56119"/>
                    <a:pt x="608950" y="61186"/>
                    <a:pt x="606037" y="67647"/>
                  </a:cubicBezTo>
                  <a:lnTo>
                    <a:pt x="606037" y="47758"/>
                  </a:lnTo>
                  <a:lnTo>
                    <a:pt x="595015" y="47758"/>
                  </a:lnTo>
                  <a:lnTo>
                    <a:pt x="595015" y="134661"/>
                  </a:lnTo>
                  <a:lnTo>
                    <a:pt x="606037" y="134661"/>
                  </a:lnTo>
                  <a:lnTo>
                    <a:pt x="606037" y="91210"/>
                  </a:lnTo>
                  <a:cubicBezTo>
                    <a:pt x="606037" y="84749"/>
                    <a:pt x="607303" y="78922"/>
                    <a:pt x="609710" y="73728"/>
                  </a:cubicBezTo>
                  <a:moveTo>
                    <a:pt x="508113" y="64987"/>
                  </a:moveTo>
                  <a:cubicBezTo>
                    <a:pt x="513434" y="59286"/>
                    <a:pt x="520654" y="56373"/>
                    <a:pt x="529775" y="56373"/>
                  </a:cubicBezTo>
                  <a:cubicBezTo>
                    <a:pt x="538896" y="56373"/>
                    <a:pt x="545610" y="59286"/>
                    <a:pt x="550931" y="64987"/>
                  </a:cubicBezTo>
                  <a:cubicBezTo>
                    <a:pt x="556125" y="70687"/>
                    <a:pt x="558912" y="77908"/>
                    <a:pt x="559418" y="86396"/>
                  </a:cubicBezTo>
                  <a:lnTo>
                    <a:pt x="498739" y="86396"/>
                  </a:lnTo>
                  <a:cubicBezTo>
                    <a:pt x="499626" y="77908"/>
                    <a:pt x="502793" y="70814"/>
                    <a:pt x="508113" y="64987"/>
                  </a:cubicBezTo>
                  <a:moveTo>
                    <a:pt x="550044" y="133521"/>
                  </a:moveTo>
                  <a:cubicBezTo>
                    <a:pt x="555365" y="131874"/>
                    <a:pt x="560432" y="129340"/>
                    <a:pt x="564992" y="126047"/>
                  </a:cubicBezTo>
                  <a:lnTo>
                    <a:pt x="564992" y="115279"/>
                  </a:lnTo>
                  <a:cubicBezTo>
                    <a:pt x="560432" y="118826"/>
                    <a:pt x="555365" y="121486"/>
                    <a:pt x="550044" y="123260"/>
                  </a:cubicBezTo>
                  <a:cubicBezTo>
                    <a:pt x="544724" y="125033"/>
                    <a:pt x="539023" y="125920"/>
                    <a:pt x="533322" y="125920"/>
                  </a:cubicBezTo>
                  <a:cubicBezTo>
                    <a:pt x="523441" y="125920"/>
                    <a:pt x="515461" y="123133"/>
                    <a:pt x="509253" y="117432"/>
                  </a:cubicBezTo>
                  <a:cubicBezTo>
                    <a:pt x="503046" y="111732"/>
                    <a:pt x="499499" y="104384"/>
                    <a:pt x="498485" y="95390"/>
                  </a:cubicBezTo>
                  <a:lnTo>
                    <a:pt x="570440" y="95390"/>
                  </a:lnTo>
                  <a:cubicBezTo>
                    <a:pt x="570440" y="94503"/>
                    <a:pt x="570693" y="93490"/>
                    <a:pt x="570693" y="92603"/>
                  </a:cubicBezTo>
                  <a:cubicBezTo>
                    <a:pt x="570693" y="91716"/>
                    <a:pt x="570693" y="90830"/>
                    <a:pt x="570693" y="90069"/>
                  </a:cubicBezTo>
                  <a:cubicBezTo>
                    <a:pt x="570693" y="81709"/>
                    <a:pt x="569046" y="74108"/>
                    <a:pt x="565626" y="67520"/>
                  </a:cubicBezTo>
                  <a:cubicBezTo>
                    <a:pt x="562205" y="60933"/>
                    <a:pt x="557518" y="55739"/>
                    <a:pt x="551311" y="51939"/>
                  </a:cubicBezTo>
                  <a:cubicBezTo>
                    <a:pt x="545104" y="48138"/>
                    <a:pt x="537883" y="46238"/>
                    <a:pt x="529522" y="46238"/>
                  </a:cubicBezTo>
                  <a:cubicBezTo>
                    <a:pt x="521161" y="46238"/>
                    <a:pt x="513180" y="48265"/>
                    <a:pt x="506720" y="52319"/>
                  </a:cubicBezTo>
                  <a:cubicBezTo>
                    <a:pt x="500259" y="56373"/>
                    <a:pt x="495318" y="61693"/>
                    <a:pt x="491898" y="68534"/>
                  </a:cubicBezTo>
                  <a:cubicBezTo>
                    <a:pt x="488478" y="75375"/>
                    <a:pt x="486704" y="83102"/>
                    <a:pt x="486704" y="91716"/>
                  </a:cubicBezTo>
                  <a:cubicBezTo>
                    <a:pt x="486704" y="100331"/>
                    <a:pt x="488604" y="108185"/>
                    <a:pt x="492531" y="114899"/>
                  </a:cubicBezTo>
                  <a:cubicBezTo>
                    <a:pt x="496459" y="121613"/>
                    <a:pt x="501906" y="126807"/>
                    <a:pt x="508873" y="130480"/>
                  </a:cubicBezTo>
                  <a:cubicBezTo>
                    <a:pt x="515841" y="134154"/>
                    <a:pt x="523821" y="136054"/>
                    <a:pt x="532942" y="136054"/>
                  </a:cubicBezTo>
                  <a:cubicBezTo>
                    <a:pt x="538770" y="136054"/>
                    <a:pt x="544344" y="135168"/>
                    <a:pt x="549664" y="133521"/>
                  </a:cubicBezTo>
                  <a:moveTo>
                    <a:pt x="477963" y="47632"/>
                  </a:moveTo>
                  <a:lnTo>
                    <a:pt x="441986" y="47632"/>
                  </a:lnTo>
                  <a:lnTo>
                    <a:pt x="441986" y="29136"/>
                  </a:lnTo>
                  <a:cubicBezTo>
                    <a:pt x="441986" y="23689"/>
                    <a:pt x="443633" y="19255"/>
                    <a:pt x="447053" y="15708"/>
                  </a:cubicBezTo>
                  <a:cubicBezTo>
                    <a:pt x="450474" y="12288"/>
                    <a:pt x="454908" y="10514"/>
                    <a:pt x="460608" y="10514"/>
                  </a:cubicBezTo>
                  <a:cubicBezTo>
                    <a:pt x="464282" y="10514"/>
                    <a:pt x="467829" y="11021"/>
                    <a:pt x="471123" y="12035"/>
                  </a:cubicBezTo>
                  <a:cubicBezTo>
                    <a:pt x="474416" y="13048"/>
                    <a:pt x="477837" y="14948"/>
                    <a:pt x="481004" y="17609"/>
                  </a:cubicBezTo>
                  <a:lnTo>
                    <a:pt x="481004" y="6587"/>
                  </a:lnTo>
                  <a:cubicBezTo>
                    <a:pt x="477710" y="4054"/>
                    <a:pt x="474290" y="2407"/>
                    <a:pt x="470743" y="1393"/>
                  </a:cubicBezTo>
                  <a:cubicBezTo>
                    <a:pt x="467195" y="507"/>
                    <a:pt x="463648" y="0"/>
                    <a:pt x="459848" y="0"/>
                  </a:cubicBezTo>
                  <a:cubicBezTo>
                    <a:pt x="450854" y="0"/>
                    <a:pt x="443760" y="2787"/>
                    <a:pt x="438693" y="8361"/>
                  </a:cubicBezTo>
                  <a:cubicBezTo>
                    <a:pt x="433625" y="13935"/>
                    <a:pt x="430965" y="21029"/>
                    <a:pt x="430965" y="29643"/>
                  </a:cubicBezTo>
                  <a:lnTo>
                    <a:pt x="430965" y="134407"/>
                  </a:lnTo>
                  <a:lnTo>
                    <a:pt x="441986" y="134407"/>
                  </a:lnTo>
                  <a:lnTo>
                    <a:pt x="441986" y="57766"/>
                  </a:lnTo>
                  <a:lnTo>
                    <a:pt x="477963" y="57766"/>
                  </a:lnTo>
                  <a:lnTo>
                    <a:pt x="477963" y="47505"/>
                  </a:lnTo>
                  <a:close/>
                  <a:moveTo>
                    <a:pt x="345709" y="64860"/>
                  </a:moveTo>
                  <a:cubicBezTo>
                    <a:pt x="351030" y="59160"/>
                    <a:pt x="358251" y="56246"/>
                    <a:pt x="367372" y="56246"/>
                  </a:cubicBezTo>
                  <a:cubicBezTo>
                    <a:pt x="376493" y="56246"/>
                    <a:pt x="383333" y="59160"/>
                    <a:pt x="388527" y="64860"/>
                  </a:cubicBezTo>
                  <a:cubicBezTo>
                    <a:pt x="393721" y="70561"/>
                    <a:pt x="396508" y="77782"/>
                    <a:pt x="397015" y="86269"/>
                  </a:cubicBezTo>
                  <a:lnTo>
                    <a:pt x="336335" y="86269"/>
                  </a:lnTo>
                  <a:cubicBezTo>
                    <a:pt x="337222" y="77782"/>
                    <a:pt x="340389" y="70687"/>
                    <a:pt x="345709" y="64860"/>
                  </a:cubicBezTo>
                  <a:moveTo>
                    <a:pt x="387641" y="133394"/>
                  </a:moveTo>
                  <a:cubicBezTo>
                    <a:pt x="392961" y="131747"/>
                    <a:pt x="398028" y="129214"/>
                    <a:pt x="402589" y="125920"/>
                  </a:cubicBezTo>
                  <a:lnTo>
                    <a:pt x="402589" y="115152"/>
                  </a:lnTo>
                  <a:cubicBezTo>
                    <a:pt x="398028" y="118699"/>
                    <a:pt x="392961" y="121359"/>
                    <a:pt x="387641" y="123133"/>
                  </a:cubicBezTo>
                  <a:cubicBezTo>
                    <a:pt x="382193" y="124906"/>
                    <a:pt x="376619" y="125793"/>
                    <a:pt x="370919" y="125793"/>
                  </a:cubicBezTo>
                  <a:cubicBezTo>
                    <a:pt x="361038" y="125793"/>
                    <a:pt x="353057" y="123006"/>
                    <a:pt x="346850" y="117306"/>
                  </a:cubicBezTo>
                  <a:cubicBezTo>
                    <a:pt x="340642" y="111605"/>
                    <a:pt x="337095" y="104258"/>
                    <a:pt x="336082" y="95263"/>
                  </a:cubicBezTo>
                  <a:lnTo>
                    <a:pt x="408036" y="95263"/>
                  </a:lnTo>
                  <a:cubicBezTo>
                    <a:pt x="408036" y="94377"/>
                    <a:pt x="408289" y="93363"/>
                    <a:pt x="408289" y="92476"/>
                  </a:cubicBezTo>
                  <a:cubicBezTo>
                    <a:pt x="408289" y="91590"/>
                    <a:pt x="408289" y="90703"/>
                    <a:pt x="408289" y="89943"/>
                  </a:cubicBezTo>
                  <a:cubicBezTo>
                    <a:pt x="408289" y="81582"/>
                    <a:pt x="406643" y="73981"/>
                    <a:pt x="403222" y="67394"/>
                  </a:cubicBezTo>
                  <a:cubicBezTo>
                    <a:pt x="399802" y="60806"/>
                    <a:pt x="395115" y="55613"/>
                    <a:pt x="388907" y="51812"/>
                  </a:cubicBezTo>
                  <a:cubicBezTo>
                    <a:pt x="382700" y="48012"/>
                    <a:pt x="375479" y="46112"/>
                    <a:pt x="367118" y="46112"/>
                  </a:cubicBezTo>
                  <a:cubicBezTo>
                    <a:pt x="358757" y="46112"/>
                    <a:pt x="350777" y="48138"/>
                    <a:pt x="344316" y="52192"/>
                  </a:cubicBezTo>
                  <a:cubicBezTo>
                    <a:pt x="337855" y="56246"/>
                    <a:pt x="332915" y="61566"/>
                    <a:pt x="329494" y="68407"/>
                  </a:cubicBezTo>
                  <a:cubicBezTo>
                    <a:pt x="326074" y="75248"/>
                    <a:pt x="324301" y="82975"/>
                    <a:pt x="324301" y="91590"/>
                  </a:cubicBezTo>
                  <a:cubicBezTo>
                    <a:pt x="324301" y="100204"/>
                    <a:pt x="326201" y="108058"/>
                    <a:pt x="330128" y="114772"/>
                  </a:cubicBezTo>
                  <a:cubicBezTo>
                    <a:pt x="334055" y="121486"/>
                    <a:pt x="339502" y="126680"/>
                    <a:pt x="346470" y="130354"/>
                  </a:cubicBezTo>
                  <a:cubicBezTo>
                    <a:pt x="353437" y="134027"/>
                    <a:pt x="361544" y="135928"/>
                    <a:pt x="370539" y="135928"/>
                  </a:cubicBezTo>
                  <a:cubicBezTo>
                    <a:pt x="376366" y="135928"/>
                    <a:pt x="381940" y="135041"/>
                    <a:pt x="387260" y="133394"/>
                  </a:cubicBezTo>
                  <a:moveTo>
                    <a:pt x="272742" y="61060"/>
                  </a:moveTo>
                  <a:cubicBezTo>
                    <a:pt x="277809" y="63973"/>
                    <a:pt x="281736" y="68154"/>
                    <a:pt x="284650" y="73348"/>
                  </a:cubicBezTo>
                  <a:cubicBezTo>
                    <a:pt x="287563" y="78542"/>
                    <a:pt x="288957" y="84496"/>
                    <a:pt x="288957" y="91210"/>
                  </a:cubicBezTo>
                  <a:cubicBezTo>
                    <a:pt x="288957" y="97924"/>
                    <a:pt x="287563" y="103751"/>
                    <a:pt x="284650" y="108945"/>
                  </a:cubicBezTo>
                  <a:cubicBezTo>
                    <a:pt x="281736" y="114139"/>
                    <a:pt x="277809" y="118192"/>
                    <a:pt x="272742" y="121233"/>
                  </a:cubicBezTo>
                  <a:cubicBezTo>
                    <a:pt x="267675" y="124146"/>
                    <a:pt x="261974" y="125667"/>
                    <a:pt x="255387" y="125667"/>
                  </a:cubicBezTo>
                  <a:cubicBezTo>
                    <a:pt x="248799" y="125667"/>
                    <a:pt x="243099" y="124146"/>
                    <a:pt x="238158" y="121233"/>
                  </a:cubicBezTo>
                  <a:cubicBezTo>
                    <a:pt x="233218" y="118319"/>
                    <a:pt x="229291" y="114265"/>
                    <a:pt x="226504" y="108945"/>
                  </a:cubicBezTo>
                  <a:cubicBezTo>
                    <a:pt x="223717" y="103624"/>
                    <a:pt x="222197" y="97797"/>
                    <a:pt x="222197" y="91210"/>
                  </a:cubicBezTo>
                  <a:cubicBezTo>
                    <a:pt x="222197" y="84622"/>
                    <a:pt x="223590" y="78542"/>
                    <a:pt x="226504" y="73348"/>
                  </a:cubicBezTo>
                  <a:cubicBezTo>
                    <a:pt x="229417" y="68154"/>
                    <a:pt x="233218" y="64100"/>
                    <a:pt x="238158" y="61060"/>
                  </a:cubicBezTo>
                  <a:cubicBezTo>
                    <a:pt x="243099" y="58146"/>
                    <a:pt x="248799" y="56626"/>
                    <a:pt x="255387" y="56626"/>
                  </a:cubicBezTo>
                  <a:cubicBezTo>
                    <a:pt x="261974" y="56626"/>
                    <a:pt x="267675" y="58146"/>
                    <a:pt x="272742" y="61060"/>
                  </a:cubicBezTo>
                  <a:moveTo>
                    <a:pt x="299978" y="134534"/>
                  </a:moveTo>
                  <a:lnTo>
                    <a:pt x="299978" y="1520"/>
                  </a:lnTo>
                  <a:lnTo>
                    <a:pt x="288957" y="1520"/>
                  </a:lnTo>
                  <a:lnTo>
                    <a:pt x="288957" y="67900"/>
                  </a:lnTo>
                  <a:cubicBezTo>
                    <a:pt x="285916" y="61313"/>
                    <a:pt x="281356" y="55993"/>
                    <a:pt x="275402" y="52065"/>
                  </a:cubicBezTo>
                  <a:cubicBezTo>
                    <a:pt x="269448" y="48138"/>
                    <a:pt x="262354" y="46238"/>
                    <a:pt x="254373" y="46238"/>
                  </a:cubicBezTo>
                  <a:cubicBezTo>
                    <a:pt x="246392" y="46238"/>
                    <a:pt x="238538" y="48138"/>
                    <a:pt x="231951" y="52065"/>
                  </a:cubicBezTo>
                  <a:cubicBezTo>
                    <a:pt x="225364" y="55993"/>
                    <a:pt x="220296" y="61313"/>
                    <a:pt x="216496" y="68154"/>
                  </a:cubicBezTo>
                  <a:cubicBezTo>
                    <a:pt x="212822" y="74995"/>
                    <a:pt x="210922" y="82722"/>
                    <a:pt x="210922" y="91463"/>
                  </a:cubicBezTo>
                  <a:cubicBezTo>
                    <a:pt x="210922" y="100204"/>
                    <a:pt x="212822" y="107551"/>
                    <a:pt x="216496" y="114392"/>
                  </a:cubicBezTo>
                  <a:cubicBezTo>
                    <a:pt x="220170" y="121106"/>
                    <a:pt x="225364" y="126427"/>
                    <a:pt x="231951" y="130227"/>
                  </a:cubicBezTo>
                  <a:cubicBezTo>
                    <a:pt x="238538" y="134027"/>
                    <a:pt x="246012" y="136054"/>
                    <a:pt x="254373" y="136054"/>
                  </a:cubicBezTo>
                  <a:cubicBezTo>
                    <a:pt x="262734" y="136054"/>
                    <a:pt x="269448" y="134154"/>
                    <a:pt x="275402" y="130227"/>
                  </a:cubicBezTo>
                  <a:cubicBezTo>
                    <a:pt x="281356" y="126300"/>
                    <a:pt x="285916" y="121106"/>
                    <a:pt x="288957" y="114645"/>
                  </a:cubicBezTo>
                  <a:lnTo>
                    <a:pt x="288957" y="134661"/>
                  </a:lnTo>
                  <a:lnTo>
                    <a:pt x="299978" y="134661"/>
                  </a:lnTo>
                  <a:close/>
                  <a:moveTo>
                    <a:pt x="135928" y="108945"/>
                  </a:moveTo>
                  <a:cubicBezTo>
                    <a:pt x="133141" y="114139"/>
                    <a:pt x="129213" y="118319"/>
                    <a:pt x="124146" y="121233"/>
                  </a:cubicBezTo>
                  <a:cubicBezTo>
                    <a:pt x="119079" y="124146"/>
                    <a:pt x="113378" y="125667"/>
                    <a:pt x="106918" y="125667"/>
                  </a:cubicBezTo>
                  <a:cubicBezTo>
                    <a:pt x="100457" y="125667"/>
                    <a:pt x="94630" y="124146"/>
                    <a:pt x="89563" y="121233"/>
                  </a:cubicBezTo>
                  <a:cubicBezTo>
                    <a:pt x="84495" y="118319"/>
                    <a:pt x="80568" y="114139"/>
                    <a:pt x="77655" y="108945"/>
                  </a:cubicBezTo>
                  <a:cubicBezTo>
                    <a:pt x="74868" y="103624"/>
                    <a:pt x="73348" y="97797"/>
                    <a:pt x="73348" y="91083"/>
                  </a:cubicBezTo>
                  <a:cubicBezTo>
                    <a:pt x="73348" y="84369"/>
                    <a:pt x="74741" y="78542"/>
                    <a:pt x="77655" y="73348"/>
                  </a:cubicBezTo>
                  <a:cubicBezTo>
                    <a:pt x="80568" y="68154"/>
                    <a:pt x="84495" y="64100"/>
                    <a:pt x="89563" y="61060"/>
                  </a:cubicBezTo>
                  <a:cubicBezTo>
                    <a:pt x="94630" y="58019"/>
                    <a:pt x="100457" y="56626"/>
                    <a:pt x="106918" y="56626"/>
                  </a:cubicBezTo>
                  <a:cubicBezTo>
                    <a:pt x="113378" y="56626"/>
                    <a:pt x="119206" y="58146"/>
                    <a:pt x="124146" y="61060"/>
                  </a:cubicBezTo>
                  <a:cubicBezTo>
                    <a:pt x="129087" y="63973"/>
                    <a:pt x="133141" y="68154"/>
                    <a:pt x="135928" y="73348"/>
                  </a:cubicBezTo>
                  <a:cubicBezTo>
                    <a:pt x="138714" y="78542"/>
                    <a:pt x="140235" y="84496"/>
                    <a:pt x="140235" y="91083"/>
                  </a:cubicBezTo>
                  <a:cubicBezTo>
                    <a:pt x="140235" y="97670"/>
                    <a:pt x="138841" y="103624"/>
                    <a:pt x="135928" y="108945"/>
                  </a:cubicBezTo>
                  <a:moveTo>
                    <a:pt x="130227" y="130100"/>
                  </a:moveTo>
                  <a:cubicBezTo>
                    <a:pt x="136941" y="126173"/>
                    <a:pt x="142135" y="120853"/>
                    <a:pt x="145935" y="114012"/>
                  </a:cubicBezTo>
                  <a:cubicBezTo>
                    <a:pt x="149736" y="107171"/>
                    <a:pt x="151636" y="99444"/>
                    <a:pt x="151636" y="90830"/>
                  </a:cubicBezTo>
                  <a:cubicBezTo>
                    <a:pt x="151636" y="82215"/>
                    <a:pt x="149736" y="74488"/>
                    <a:pt x="145935" y="67774"/>
                  </a:cubicBezTo>
                  <a:cubicBezTo>
                    <a:pt x="142135" y="61060"/>
                    <a:pt x="136941" y="55739"/>
                    <a:pt x="130227" y="51939"/>
                  </a:cubicBezTo>
                  <a:cubicBezTo>
                    <a:pt x="123513" y="48138"/>
                    <a:pt x="115785" y="46112"/>
                    <a:pt x="107044" y="46112"/>
                  </a:cubicBezTo>
                  <a:cubicBezTo>
                    <a:pt x="98304" y="46112"/>
                    <a:pt x="90576" y="48012"/>
                    <a:pt x="83735" y="51939"/>
                  </a:cubicBezTo>
                  <a:cubicBezTo>
                    <a:pt x="76895" y="55866"/>
                    <a:pt x="71574" y="61186"/>
                    <a:pt x="67774" y="67774"/>
                  </a:cubicBezTo>
                  <a:cubicBezTo>
                    <a:pt x="63973" y="74361"/>
                    <a:pt x="62073" y="82089"/>
                    <a:pt x="62073" y="90703"/>
                  </a:cubicBezTo>
                  <a:cubicBezTo>
                    <a:pt x="62073" y="99317"/>
                    <a:pt x="63973" y="107045"/>
                    <a:pt x="67774" y="113885"/>
                  </a:cubicBezTo>
                  <a:cubicBezTo>
                    <a:pt x="71574" y="120726"/>
                    <a:pt x="76895" y="126047"/>
                    <a:pt x="83735" y="129974"/>
                  </a:cubicBezTo>
                  <a:cubicBezTo>
                    <a:pt x="90576" y="133901"/>
                    <a:pt x="98304" y="135801"/>
                    <a:pt x="107044" y="135801"/>
                  </a:cubicBezTo>
                  <a:cubicBezTo>
                    <a:pt x="115785" y="135801"/>
                    <a:pt x="123513" y="133901"/>
                    <a:pt x="130227" y="129974"/>
                  </a:cubicBezTo>
                  <a:moveTo>
                    <a:pt x="50292" y="118826"/>
                  </a:moveTo>
                  <a:cubicBezTo>
                    <a:pt x="47125" y="121106"/>
                    <a:pt x="43705" y="122753"/>
                    <a:pt x="40031" y="123766"/>
                  </a:cubicBezTo>
                  <a:cubicBezTo>
                    <a:pt x="36357" y="124780"/>
                    <a:pt x="32810" y="125413"/>
                    <a:pt x="29390" y="125413"/>
                  </a:cubicBezTo>
                  <a:cubicBezTo>
                    <a:pt x="23942" y="125413"/>
                    <a:pt x="19509" y="124020"/>
                    <a:pt x="15962" y="121106"/>
                  </a:cubicBezTo>
                  <a:cubicBezTo>
                    <a:pt x="12541" y="118192"/>
                    <a:pt x="10768" y="113505"/>
                    <a:pt x="10768" y="106791"/>
                  </a:cubicBezTo>
                  <a:lnTo>
                    <a:pt x="10768" y="57893"/>
                  </a:lnTo>
                  <a:lnTo>
                    <a:pt x="48898" y="57893"/>
                  </a:lnTo>
                  <a:lnTo>
                    <a:pt x="48898" y="47632"/>
                  </a:lnTo>
                  <a:lnTo>
                    <a:pt x="10768" y="47632"/>
                  </a:lnTo>
                  <a:lnTo>
                    <a:pt x="10768" y="19255"/>
                  </a:lnTo>
                  <a:lnTo>
                    <a:pt x="0" y="19255"/>
                  </a:lnTo>
                  <a:lnTo>
                    <a:pt x="0" y="106031"/>
                  </a:lnTo>
                  <a:cubicBezTo>
                    <a:pt x="0" y="116926"/>
                    <a:pt x="2534" y="124653"/>
                    <a:pt x="7601" y="129214"/>
                  </a:cubicBezTo>
                  <a:cubicBezTo>
                    <a:pt x="12668" y="133774"/>
                    <a:pt x="19635" y="136054"/>
                    <a:pt x="28376" y="136054"/>
                  </a:cubicBezTo>
                  <a:cubicBezTo>
                    <a:pt x="31923" y="136054"/>
                    <a:pt x="35724" y="135548"/>
                    <a:pt x="39777" y="134534"/>
                  </a:cubicBezTo>
                  <a:cubicBezTo>
                    <a:pt x="43831" y="133521"/>
                    <a:pt x="47378" y="131874"/>
                    <a:pt x="50419" y="129594"/>
                  </a:cubicBezTo>
                  <a:lnTo>
                    <a:pt x="50419" y="11895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7" name="Freeform: Shape 2006">
              <a:extLst>
                <a:ext uri="{FF2B5EF4-FFF2-40B4-BE49-F238E27FC236}">
                  <a16:creationId xmlns:a16="http://schemas.microsoft.com/office/drawing/2014/main" id="{1E28C7AF-7040-2095-8CCE-BAE1745A6F8C}"/>
                </a:ext>
              </a:extLst>
            </p:cNvPr>
            <p:cNvSpPr/>
            <p:nvPr/>
          </p:nvSpPr>
          <p:spPr>
            <a:xfrm>
              <a:off x="586660" y="4691843"/>
              <a:ext cx="3778607" cy="180392"/>
            </a:xfrm>
            <a:custGeom>
              <a:avLst/>
              <a:gdLst>
                <a:gd name="connsiteX0" fmla="*/ 3778608 w 3778607"/>
                <a:gd name="connsiteY0" fmla="*/ 2407 h 180392"/>
                <a:gd name="connsiteX1" fmla="*/ 3767587 w 3778607"/>
                <a:gd name="connsiteY1" fmla="*/ 2407 h 180392"/>
                <a:gd name="connsiteX2" fmla="*/ 3767587 w 3778607"/>
                <a:gd name="connsiteY2" fmla="*/ 135421 h 180392"/>
                <a:gd name="connsiteX3" fmla="*/ 3778608 w 3778607"/>
                <a:gd name="connsiteY3" fmla="*/ 135421 h 180392"/>
                <a:gd name="connsiteX4" fmla="*/ 3778608 w 3778607"/>
                <a:gd name="connsiteY4" fmla="*/ 2407 h 180392"/>
                <a:gd name="connsiteX5" fmla="*/ 3709568 w 3778607"/>
                <a:gd name="connsiteY5" fmla="*/ 61947 h 180392"/>
                <a:gd name="connsiteX6" fmla="*/ 3721475 w 3778607"/>
                <a:gd name="connsiteY6" fmla="*/ 74235 h 180392"/>
                <a:gd name="connsiteX7" fmla="*/ 3725783 w 3778607"/>
                <a:gd name="connsiteY7" fmla="*/ 92097 h 180392"/>
                <a:gd name="connsiteX8" fmla="*/ 3721475 w 3778607"/>
                <a:gd name="connsiteY8" fmla="*/ 109832 h 180392"/>
                <a:gd name="connsiteX9" fmla="*/ 3709568 w 3778607"/>
                <a:gd name="connsiteY9" fmla="*/ 122120 h 180392"/>
                <a:gd name="connsiteX10" fmla="*/ 3692212 w 3778607"/>
                <a:gd name="connsiteY10" fmla="*/ 126553 h 180392"/>
                <a:gd name="connsiteX11" fmla="*/ 3674984 w 3778607"/>
                <a:gd name="connsiteY11" fmla="*/ 122120 h 180392"/>
                <a:gd name="connsiteX12" fmla="*/ 3663329 w 3778607"/>
                <a:gd name="connsiteY12" fmla="*/ 109832 h 180392"/>
                <a:gd name="connsiteX13" fmla="*/ 3659022 w 3778607"/>
                <a:gd name="connsiteY13" fmla="*/ 92097 h 180392"/>
                <a:gd name="connsiteX14" fmla="*/ 3663329 w 3778607"/>
                <a:gd name="connsiteY14" fmla="*/ 74235 h 180392"/>
                <a:gd name="connsiteX15" fmla="*/ 3674984 w 3778607"/>
                <a:gd name="connsiteY15" fmla="*/ 61947 h 180392"/>
                <a:gd name="connsiteX16" fmla="*/ 3692212 w 3778607"/>
                <a:gd name="connsiteY16" fmla="*/ 57513 h 180392"/>
                <a:gd name="connsiteX17" fmla="*/ 3709568 w 3778607"/>
                <a:gd name="connsiteY17" fmla="*/ 61947 h 180392"/>
                <a:gd name="connsiteX18" fmla="*/ 3736804 w 3778607"/>
                <a:gd name="connsiteY18" fmla="*/ 135421 h 180392"/>
                <a:gd name="connsiteX19" fmla="*/ 3736804 w 3778607"/>
                <a:gd name="connsiteY19" fmla="*/ 48519 h 180392"/>
                <a:gd name="connsiteX20" fmla="*/ 3725783 w 3778607"/>
                <a:gd name="connsiteY20" fmla="*/ 48519 h 180392"/>
                <a:gd name="connsiteX21" fmla="*/ 3725783 w 3778607"/>
                <a:gd name="connsiteY21" fmla="*/ 68787 h 180392"/>
                <a:gd name="connsiteX22" fmla="*/ 3712228 w 3778607"/>
                <a:gd name="connsiteY22" fmla="*/ 52952 h 180392"/>
                <a:gd name="connsiteX23" fmla="*/ 3691199 w 3778607"/>
                <a:gd name="connsiteY23" fmla="*/ 47125 h 180392"/>
                <a:gd name="connsiteX24" fmla="*/ 3668777 w 3778607"/>
                <a:gd name="connsiteY24" fmla="*/ 52952 h 180392"/>
                <a:gd name="connsiteX25" fmla="*/ 3653322 w 3778607"/>
                <a:gd name="connsiteY25" fmla="*/ 69041 h 180392"/>
                <a:gd name="connsiteX26" fmla="*/ 3647748 w 3778607"/>
                <a:gd name="connsiteY26" fmla="*/ 92350 h 180392"/>
                <a:gd name="connsiteX27" fmla="*/ 3653322 w 3778607"/>
                <a:gd name="connsiteY27" fmla="*/ 115279 h 180392"/>
                <a:gd name="connsiteX28" fmla="*/ 3668777 w 3778607"/>
                <a:gd name="connsiteY28" fmla="*/ 131114 h 180392"/>
                <a:gd name="connsiteX29" fmla="*/ 3691199 w 3778607"/>
                <a:gd name="connsiteY29" fmla="*/ 136941 h 180392"/>
                <a:gd name="connsiteX30" fmla="*/ 3712228 w 3778607"/>
                <a:gd name="connsiteY30" fmla="*/ 131114 h 180392"/>
                <a:gd name="connsiteX31" fmla="*/ 3725783 w 3778607"/>
                <a:gd name="connsiteY31" fmla="*/ 115532 h 180392"/>
                <a:gd name="connsiteX32" fmla="*/ 3725783 w 3778607"/>
                <a:gd name="connsiteY32" fmla="*/ 135548 h 180392"/>
                <a:gd name="connsiteX33" fmla="*/ 3736804 w 3778607"/>
                <a:gd name="connsiteY33" fmla="*/ 135548 h 180392"/>
                <a:gd name="connsiteX34" fmla="*/ 3571993 w 3778607"/>
                <a:gd name="connsiteY34" fmla="*/ 74108 h 180392"/>
                <a:gd name="connsiteX35" fmla="*/ 3584028 w 3778607"/>
                <a:gd name="connsiteY35" fmla="*/ 61947 h 180392"/>
                <a:gd name="connsiteX36" fmla="*/ 3601890 w 3778607"/>
                <a:gd name="connsiteY36" fmla="*/ 57640 h 180392"/>
                <a:gd name="connsiteX37" fmla="*/ 3630139 w 3778607"/>
                <a:gd name="connsiteY37" fmla="*/ 69294 h 180392"/>
                <a:gd name="connsiteX38" fmla="*/ 3630139 w 3778607"/>
                <a:gd name="connsiteY38" fmla="*/ 57006 h 180392"/>
                <a:gd name="connsiteX39" fmla="*/ 3601256 w 3778607"/>
                <a:gd name="connsiteY39" fmla="*/ 47125 h 180392"/>
                <a:gd name="connsiteX40" fmla="*/ 3578074 w 3778607"/>
                <a:gd name="connsiteY40" fmla="*/ 52952 h 180392"/>
                <a:gd name="connsiteX41" fmla="*/ 3562112 w 3778607"/>
                <a:gd name="connsiteY41" fmla="*/ 68787 h 180392"/>
                <a:gd name="connsiteX42" fmla="*/ 3556411 w 3778607"/>
                <a:gd name="connsiteY42" fmla="*/ 91970 h 180392"/>
                <a:gd name="connsiteX43" fmla="*/ 3562112 w 3778607"/>
                <a:gd name="connsiteY43" fmla="*/ 115152 h 180392"/>
                <a:gd name="connsiteX44" fmla="*/ 3577947 w 3778607"/>
                <a:gd name="connsiteY44" fmla="*/ 130987 h 180392"/>
                <a:gd name="connsiteX45" fmla="*/ 3601383 w 3778607"/>
                <a:gd name="connsiteY45" fmla="*/ 136815 h 180392"/>
                <a:gd name="connsiteX46" fmla="*/ 3617218 w 3778607"/>
                <a:gd name="connsiteY46" fmla="*/ 134534 h 180392"/>
                <a:gd name="connsiteX47" fmla="*/ 3631026 w 3778607"/>
                <a:gd name="connsiteY47" fmla="*/ 127567 h 180392"/>
                <a:gd name="connsiteX48" fmla="*/ 3631026 w 3778607"/>
                <a:gd name="connsiteY48" fmla="*/ 116166 h 180392"/>
                <a:gd name="connsiteX49" fmla="*/ 3617851 w 3778607"/>
                <a:gd name="connsiteY49" fmla="*/ 123893 h 180392"/>
                <a:gd name="connsiteX50" fmla="*/ 3602270 w 3778607"/>
                <a:gd name="connsiteY50" fmla="*/ 126427 h 180392"/>
                <a:gd name="connsiteX51" fmla="*/ 3584408 w 3778607"/>
                <a:gd name="connsiteY51" fmla="*/ 121993 h 180392"/>
                <a:gd name="connsiteX52" fmla="*/ 3572120 w 3778607"/>
                <a:gd name="connsiteY52" fmla="*/ 109705 h 180392"/>
                <a:gd name="connsiteX53" fmla="*/ 3567686 w 3778607"/>
                <a:gd name="connsiteY53" fmla="*/ 91843 h 180392"/>
                <a:gd name="connsiteX54" fmla="*/ 3571993 w 3778607"/>
                <a:gd name="connsiteY54" fmla="*/ 73981 h 180392"/>
                <a:gd name="connsiteX55" fmla="*/ 3532216 w 3778607"/>
                <a:gd name="connsiteY55" fmla="*/ 48392 h 180392"/>
                <a:gd name="connsiteX56" fmla="*/ 3521068 w 3778607"/>
                <a:gd name="connsiteY56" fmla="*/ 48392 h 180392"/>
                <a:gd name="connsiteX57" fmla="*/ 3521068 w 3778607"/>
                <a:gd name="connsiteY57" fmla="*/ 135294 h 180392"/>
                <a:gd name="connsiteX58" fmla="*/ 3532216 w 3778607"/>
                <a:gd name="connsiteY58" fmla="*/ 135294 h 180392"/>
                <a:gd name="connsiteX59" fmla="*/ 3532216 w 3778607"/>
                <a:gd name="connsiteY59" fmla="*/ 48392 h 180392"/>
                <a:gd name="connsiteX60" fmla="*/ 3532722 w 3778607"/>
                <a:gd name="connsiteY60" fmla="*/ 27616 h 180392"/>
                <a:gd name="connsiteX61" fmla="*/ 3534876 w 3778607"/>
                <a:gd name="connsiteY61" fmla="*/ 22296 h 180392"/>
                <a:gd name="connsiteX62" fmla="*/ 3532722 w 3778607"/>
                <a:gd name="connsiteY62" fmla="*/ 16849 h 180392"/>
                <a:gd name="connsiteX63" fmla="*/ 3527402 w 3778607"/>
                <a:gd name="connsiteY63" fmla="*/ 14568 h 180392"/>
                <a:gd name="connsiteX64" fmla="*/ 3522208 w 3778607"/>
                <a:gd name="connsiteY64" fmla="*/ 16215 h 180392"/>
                <a:gd name="connsiteX65" fmla="*/ 3513720 w 3778607"/>
                <a:gd name="connsiteY65" fmla="*/ 22296 h 180392"/>
                <a:gd name="connsiteX66" fmla="*/ 3522208 w 3778607"/>
                <a:gd name="connsiteY66" fmla="*/ 28376 h 180392"/>
                <a:gd name="connsiteX67" fmla="*/ 3524741 w 3778607"/>
                <a:gd name="connsiteY67" fmla="*/ 29643 h 180392"/>
                <a:gd name="connsiteX68" fmla="*/ 3527402 w 3778607"/>
                <a:gd name="connsiteY68" fmla="*/ 30150 h 180392"/>
                <a:gd name="connsiteX69" fmla="*/ 3532722 w 3778607"/>
                <a:gd name="connsiteY69" fmla="*/ 27870 h 180392"/>
                <a:gd name="connsiteX70" fmla="*/ 3502699 w 3778607"/>
                <a:gd name="connsiteY70" fmla="*/ 119966 h 180392"/>
                <a:gd name="connsiteX71" fmla="*/ 3492438 w 3778607"/>
                <a:gd name="connsiteY71" fmla="*/ 124907 h 180392"/>
                <a:gd name="connsiteX72" fmla="*/ 3481797 w 3778607"/>
                <a:gd name="connsiteY72" fmla="*/ 126553 h 180392"/>
                <a:gd name="connsiteX73" fmla="*/ 3468369 w 3778607"/>
                <a:gd name="connsiteY73" fmla="*/ 122246 h 180392"/>
                <a:gd name="connsiteX74" fmla="*/ 3463175 w 3778607"/>
                <a:gd name="connsiteY74" fmla="*/ 107932 h 180392"/>
                <a:gd name="connsiteX75" fmla="*/ 3463175 w 3778607"/>
                <a:gd name="connsiteY75" fmla="*/ 59033 h 180392"/>
                <a:gd name="connsiteX76" fmla="*/ 3501306 w 3778607"/>
                <a:gd name="connsiteY76" fmla="*/ 59033 h 180392"/>
                <a:gd name="connsiteX77" fmla="*/ 3501306 w 3778607"/>
                <a:gd name="connsiteY77" fmla="*/ 48772 h 180392"/>
                <a:gd name="connsiteX78" fmla="*/ 3463175 w 3778607"/>
                <a:gd name="connsiteY78" fmla="*/ 48772 h 180392"/>
                <a:gd name="connsiteX79" fmla="*/ 3463175 w 3778607"/>
                <a:gd name="connsiteY79" fmla="*/ 20396 h 180392"/>
                <a:gd name="connsiteX80" fmla="*/ 3452407 w 3778607"/>
                <a:gd name="connsiteY80" fmla="*/ 20396 h 180392"/>
                <a:gd name="connsiteX81" fmla="*/ 3452407 w 3778607"/>
                <a:gd name="connsiteY81" fmla="*/ 107171 h 180392"/>
                <a:gd name="connsiteX82" fmla="*/ 3460008 w 3778607"/>
                <a:gd name="connsiteY82" fmla="*/ 130354 h 180392"/>
                <a:gd name="connsiteX83" fmla="*/ 3480784 w 3778607"/>
                <a:gd name="connsiteY83" fmla="*/ 137195 h 180392"/>
                <a:gd name="connsiteX84" fmla="*/ 3492185 w 3778607"/>
                <a:gd name="connsiteY84" fmla="*/ 135674 h 180392"/>
                <a:gd name="connsiteX85" fmla="*/ 3502826 w 3778607"/>
                <a:gd name="connsiteY85" fmla="*/ 130734 h 180392"/>
                <a:gd name="connsiteX86" fmla="*/ 3502826 w 3778607"/>
                <a:gd name="connsiteY86" fmla="*/ 120093 h 180392"/>
                <a:gd name="connsiteX87" fmla="*/ 3422764 w 3778607"/>
                <a:gd name="connsiteY87" fmla="*/ 48645 h 180392"/>
                <a:gd name="connsiteX88" fmla="*/ 3411616 w 3778607"/>
                <a:gd name="connsiteY88" fmla="*/ 48645 h 180392"/>
                <a:gd name="connsiteX89" fmla="*/ 3411616 w 3778607"/>
                <a:gd name="connsiteY89" fmla="*/ 135548 h 180392"/>
                <a:gd name="connsiteX90" fmla="*/ 3422764 w 3778607"/>
                <a:gd name="connsiteY90" fmla="*/ 135548 h 180392"/>
                <a:gd name="connsiteX91" fmla="*/ 3422764 w 3778607"/>
                <a:gd name="connsiteY91" fmla="*/ 48645 h 180392"/>
                <a:gd name="connsiteX92" fmla="*/ 3419090 w 3778607"/>
                <a:gd name="connsiteY92" fmla="*/ 29643 h 180392"/>
                <a:gd name="connsiteX93" fmla="*/ 3421624 w 3778607"/>
                <a:gd name="connsiteY93" fmla="*/ 28376 h 180392"/>
                <a:gd name="connsiteX94" fmla="*/ 3430112 w 3778607"/>
                <a:gd name="connsiteY94" fmla="*/ 22296 h 180392"/>
                <a:gd name="connsiteX95" fmla="*/ 3421624 w 3778607"/>
                <a:gd name="connsiteY95" fmla="*/ 16215 h 180392"/>
                <a:gd name="connsiteX96" fmla="*/ 3416430 w 3778607"/>
                <a:gd name="connsiteY96" fmla="*/ 14568 h 180392"/>
                <a:gd name="connsiteX97" fmla="*/ 3411110 w 3778607"/>
                <a:gd name="connsiteY97" fmla="*/ 16849 h 180392"/>
                <a:gd name="connsiteX98" fmla="*/ 3408956 w 3778607"/>
                <a:gd name="connsiteY98" fmla="*/ 22296 h 180392"/>
                <a:gd name="connsiteX99" fmla="*/ 3411110 w 3778607"/>
                <a:gd name="connsiteY99" fmla="*/ 27616 h 180392"/>
                <a:gd name="connsiteX100" fmla="*/ 3416430 w 3778607"/>
                <a:gd name="connsiteY100" fmla="*/ 29897 h 180392"/>
                <a:gd name="connsiteX101" fmla="*/ 3419090 w 3778607"/>
                <a:gd name="connsiteY101" fmla="*/ 29390 h 180392"/>
                <a:gd name="connsiteX102" fmla="*/ 3367025 w 3778607"/>
                <a:gd name="connsiteY102" fmla="*/ 74235 h 180392"/>
                <a:gd name="connsiteX103" fmla="*/ 3378933 w 3778607"/>
                <a:gd name="connsiteY103" fmla="*/ 62453 h 180392"/>
                <a:gd name="connsiteX104" fmla="*/ 3395021 w 3778607"/>
                <a:gd name="connsiteY104" fmla="*/ 59413 h 180392"/>
                <a:gd name="connsiteX105" fmla="*/ 3395021 w 3778607"/>
                <a:gd name="connsiteY105" fmla="*/ 46998 h 180392"/>
                <a:gd name="connsiteX106" fmla="*/ 3375639 w 3778607"/>
                <a:gd name="connsiteY106" fmla="*/ 53332 h 180392"/>
                <a:gd name="connsiteX107" fmla="*/ 3362465 w 3778607"/>
                <a:gd name="connsiteY107" fmla="*/ 70688 h 180392"/>
                <a:gd name="connsiteX108" fmla="*/ 3362465 w 3778607"/>
                <a:gd name="connsiteY108" fmla="*/ 48392 h 180392"/>
                <a:gd name="connsiteX109" fmla="*/ 3351443 w 3778607"/>
                <a:gd name="connsiteY109" fmla="*/ 48392 h 180392"/>
                <a:gd name="connsiteX110" fmla="*/ 3351443 w 3778607"/>
                <a:gd name="connsiteY110" fmla="*/ 135294 h 180392"/>
                <a:gd name="connsiteX111" fmla="*/ 3362465 w 3778607"/>
                <a:gd name="connsiteY111" fmla="*/ 135294 h 180392"/>
                <a:gd name="connsiteX112" fmla="*/ 3362465 w 3778607"/>
                <a:gd name="connsiteY112" fmla="*/ 93490 h 180392"/>
                <a:gd name="connsiteX113" fmla="*/ 3367025 w 3778607"/>
                <a:gd name="connsiteY113" fmla="*/ 74235 h 180392"/>
                <a:gd name="connsiteX114" fmla="*/ 3269102 w 3778607"/>
                <a:gd name="connsiteY114" fmla="*/ 73981 h 180392"/>
                <a:gd name="connsiteX115" fmla="*/ 3281136 w 3778607"/>
                <a:gd name="connsiteY115" fmla="*/ 61820 h 180392"/>
                <a:gd name="connsiteX116" fmla="*/ 3298998 w 3778607"/>
                <a:gd name="connsiteY116" fmla="*/ 57513 h 180392"/>
                <a:gd name="connsiteX117" fmla="*/ 3327248 w 3778607"/>
                <a:gd name="connsiteY117" fmla="*/ 69167 h 180392"/>
                <a:gd name="connsiteX118" fmla="*/ 3327248 w 3778607"/>
                <a:gd name="connsiteY118" fmla="*/ 56879 h 180392"/>
                <a:gd name="connsiteX119" fmla="*/ 3298365 w 3778607"/>
                <a:gd name="connsiteY119" fmla="*/ 46998 h 180392"/>
                <a:gd name="connsiteX120" fmla="*/ 3275182 w 3778607"/>
                <a:gd name="connsiteY120" fmla="*/ 52826 h 180392"/>
                <a:gd name="connsiteX121" fmla="*/ 3259221 w 3778607"/>
                <a:gd name="connsiteY121" fmla="*/ 68661 h 180392"/>
                <a:gd name="connsiteX122" fmla="*/ 3253520 w 3778607"/>
                <a:gd name="connsiteY122" fmla="*/ 91843 h 180392"/>
                <a:gd name="connsiteX123" fmla="*/ 3259221 w 3778607"/>
                <a:gd name="connsiteY123" fmla="*/ 115026 h 180392"/>
                <a:gd name="connsiteX124" fmla="*/ 3275056 w 3778607"/>
                <a:gd name="connsiteY124" fmla="*/ 130861 h 180392"/>
                <a:gd name="connsiteX125" fmla="*/ 3298491 w 3778607"/>
                <a:gd name="connsiteY125" fmla="*/ 136688 h 180392"/>
                <a:gd name="connsiteX126" fmla="*/ 3314326 w 3778607"/>
                <a:gd name="connsiteY126" fmla="*/ 134408 h 180392"/>
                <a:gd name="connsiteX127" fmla="*/ 3328134 w 3778607"/>
                <a:gd name="connsiteY127" fmla="*/ 127440 h 180392"/>
                <a:gd name="connsiteX128" fmla="*/ 3328134 w 3778607"/>
                <a:gd name="connsiteY128" fmla="*/ 116039 h 180392"/>
                <a:gd name="connsiteX129" fmla="*/ 3314960 w 3778607"/>
                <a:gd name="connsiteY129" fmla="*/ 123767 h 180392"/>
                <a:gd name="connsiteX130" fmla="*/ 3299378 w 3778607"/>
                <a:gd name="connsiteY130" fmla="*/ 126300 h 180392"/>
                <a:gd name="connsiteX131" fmla="*/ 3281516 w 3778607"/>
                <a:gd name="connsiteY131" fmla="*/ 121866 h 180392"/>
                <a:gd name="connsiteX132" fmla="*/ 3269228 w 3778607"/>
                <a:gd name="connsiteY132" fmla="*/ 109578 h 180392"/>
                <a:gd name="connsiteX133" fmla="*/ 3264794 w 3778607"/>
                <a:gd name="connsiteY133" fmla="*/ 91716 h 180392"/>
                <a:gd name="connsiteX134" fmla="*/ 3269102 w 3778607"/>
                <a:gd name="connsiteY134" fmla="*/ 73855 h 180392"/>
                <a:gd name="connsiteX135" fmla="*/ 3133681 w 3778607"/>
                <a:gd name="connsiteY135" fmla="*/ 127440 h 180392"/>
                <a:gd name="connsiteX136" fmla="*/ 3147109 w 3778607"/>
                <a:gd name="connsiteY136" fmla="*/ 134408 h 180392"/>
                <a:gd name="connsiteX137" fmla="*/ 3163451 w 3778607"/>
                <a:gd name="connsiteY137" fmla="*/ 136688 h 180392"/>
                <a:gd name="connsiteX138" fmla="*/ 3186000 w 3778607"/>
                <a:gd name="connsiteY138" fmla="*/ 129847 h 180392"/>
                <a:gd name="connsiteX139" fmla="*/ 3194994 w 3778607"/>
                <a:gd name="connsiteY139" fmla="*/ 110972 h 180392"/>
                <a:gd name="connsiteX140" fmla="*/ 3191193 w 3778607"/>
                <a:gd name="connsiteY140" fmla="*/ 99191 h 180392"/>
                <a:gd name="connsiteX141" fmla="*/ 3179032 w 3778607"/>
                <a:gd name="connsiteY141" fmla="*/ 90703 h 180392"/>
                <a:gd name="connsiteX142" fmla="*/ 3156737 w 3778607"/>
                <a:gd name="connsiteY142" fmla="*/ 81962 h 180392"/>
                <a:gd name="connsiteX143" fmla="*/ 3148882 w 3778607"/>
                <a:gd name="connsiteY143" fmla="*/ 76895 h 180392"/>
                <a:gd name="connsiteX144" fmla="*/ 3146475 w 3778607"/>
                <a:gd name="connsiteY144" fmla="*/ 69547 h 180392"/>
                <a:gd name="connsiteX145" fmla="*/ 3151669 w 3778607"/>
                <a:gd name="connsiteY145" fmla="*/ 59413 h 180392"/>
                <a:gd name="connsiteX146" fmla="*/ 3164844 w 3778607"/>
                <a:gd name="connsiteY146" fmla="*/ 55866 h 180392"/>
                <a:gd name="connsiteX147" fmla="*/ 3191067 w 3778607"/>
                <a:gd name="connsiteY147" fmla="*/ 66634 h 180392"/>
                <a:gd name="connsiteX148" fmla="*/ 3191067 w 3778607"/>
                <a:gd name="connsiteY148" fmla="*/ 55106 h 180392"/>
                <a:gd name="connsiteX149" fmla="*/ 3179159 w 3778607"/>
                <a:gd name="connsiteY149" fmla="*/ 48899 h 180392"/>
                <a:gd name="connsiteX150" fmla="*/ 3164591 w 3778607"/>
                <a:gd name="connsiteY150" fmla="*/ 46745 h 180392"/>
                <a:gd name="connsiteX151" fmla="*/ 3143562 w 3778607"/>
                <a:gd name="connsiteY151" fmla="*/ 53079 h 180392"/>
                <a:gd name="connsiteX152" fmla="*/ 3135328 w 3778607"/>
                <a:gd name="connsiteY152" fmla="*/ 70434 h 180392"/>
                <a:gd name="connsiteX153" fmla="*/ 3139381 w 3778607"/>
                <a:gd name="connsiteY153" fmla="*/ 83102 h 180392"/>
                <a:gd name="connsiteX154" fmla="*/ 3151289 w 3778607"/>
                <a:gd name="connsiteY154" fmla="*/ 91210 h 180392"/>
                <a:gd name="connsiteX155" fmla="*/ 3173458 w 3778607"/>
                <a:gd name="connsiteY155" fmla="*/ 99951 h 180392"/>
                <a:gd name="connsiteX156" fmla="*/ 3181566 w 3778607"/>
                <a:gd name="connsiteY156" fmla="*/ 105398 h 180392"/>
                <a:gd name="connsiteX157" fmla="*/ 3183973 w 3778607"/>
                <a:gd name="connsiteY157" fmla="*/ 112619 h 180392"/>
                <a:gd name="connsiteX158" fmla="*/ 3178145 w 3778607"/>
                <a:gd name="connsiteY158" fmla="*/ 123513 h 180392"/>
                <a:gd name="connsiteX159" fmla="*/ 3163577 w 3778607"/>
                <a:gd name="connsiteY159" fmla="*/ 127314 h 180392"/>
                <a:gd name="connsiteX160" fmla="*/ 3147996 w 3778607"/>
                <a:gd name="connsiteY160" fmla="*/ 124400 h 180392"/>
                <a:gd name="connsiteX161" fmla="*/ 3133554 w 3778607"/>
                <a:gd name="connsiteY161" fmla="*/ 115152 h 180392"/>
                <a:gd name="connsiteX162" fmla="*/ 3133554 w 3778607"/>
                <a:gd name="connsiteY162" fmla="*/ 127187 h 180392"/>
                <a:gd name="connsiteX163" fmla="*/ 3109865 w 3778607"/>
                <a:gd name="connsiteY163" fmla="*/ 48392 h 180392"/>
                <a:gd name="connsiteX164" fmla="*/ 3098717 w 3778607"/>
                <a:gd name="connsiteY164" fmla="*/ 48392 h 180392"/>
                <a:gd name="connsiteX165" fmla="*/ 3098717 w 3778607"/>
                <a:gd name="connsiteY165" fmla="*/ 135294 h 180392"/>
                <a:gd name="connsiteX166" fmla="*/ 3109865 w 3778607"/>
                <a:gd name="connsiteY166" fmla="*/ 135294 h 180392"/>
                <a:gd name="connsiteX167" fmla="*/ 3109865 w 3778607"/>
                <a:gd name="connsiteY167" fmla="*/ 48392 h 180392"/>
                <a:gd name="connsiteX168" fmla="*/ 3106191 w 3778607"/>
                <a:gd name="connsiteY168" fmla="*/ 29390 h 180392"/>
                <a:gd name="connsiteX169" fmla="*/ 3108725 w 3778607"/>
                <a:gd name="connsiteY169" fmla="*/ 28123 h 180392"/>
                <a:gd name="connsiteX170" fmla="*/ 3117212 w 3778607"/>
                <a:gd name="connsiteY170" fmla="*/ 22042 h 180392"/>
                <a:gd name="connsiteX171" fmla="*/ 3108725 w 3778607"/>
                <a:gd name="connsiteY171" fmla="*/ 15962 h 180392"/>
                <a:gd name="connsiteX172" fmla="*/ 3103531 w 3778607"/>
                <a:gd name="connsiteY172" fmla="*/ 14315 h 180392"/>
                <a:gd name="connsiteX173" fmla="*/ 3098210 w 3778607"/>
                <a:gd name="connsiteY173" fmla="*/ 16595 h 180392"/>
                <a:gd name="connsiteX174" fmla="*/ 3096057 w 3778607"/>
                <a:gd name="connsiteY174" fmla="*/ 22042 h 180392"/>
                <a:gd name="connsiteX175" fmla="*/ 3098210 w 3778607"/>
                <a:gd name="connsiteY175" fmla="*/ 27363 h 180392"/>
                <a:gd name="connsiteX176" fmla="*/ 3103531 w 3778607"/>
                <a:gd name="connsiteY176" fmla="*/ 29643 h 180392"/>
                <a:gd name="connsiteX177" fmla="*/ 3106191 w 3778607"/>
                <a:gd name="connsiteY177" fmla="*/ 29137 h 180392"/>
                <a:gd name="connsiteX178" fmla="*/ 3041838 w 3778607"/>
                <a:gd name="connsiteY178" fmla="*/ 48139 h 180392"/>
                <a:gd name="connsiteX179" fmla="*/ 3005861 w 3778607"/>
                <a:gd name="connsiteY179" fmla="*/ 48139 h 180392"/>
                <a:gd name="connsiteX180" fmla="*/ 3005861 w 3778607"/>
                <a:gd name="connsiteY180" fmla="*/ 29643 h 180392"/>
                <a:gd name="connsiteX181" fmla="*/ 3010928 w 3778607"/>
                <a:gd name="connsiteY181" fmla="*/ 16215 h 180392"/>
                <a:gd name="connsiteX182" fmla="*/ 3024483 w 3778607"/>
                <a:gd name="connsiteY182" fmla="*/ 11021 h 180392"/>
                <a:gd name="connsiteX183" fmla="*/ 3034997 w 3778607"/>
                <a:gd name="connsiteY183" fmla="*/ 12541 h 180392"/>
                <a:gd name="connsiteX184" fmla="*/ 3044878 w 3778607"/>
                <a:gd name="connsiteY184" fmla="*/ 18115 h 180392"/>
                <a:gd name="connsiteX185" fmla="*/ 3044878 w 3778607"/>
                <a:gd name="connsiteY185" fmla="*/ 7094 h 180392"/>
                <a:gd name="connsiteX186" fmla="*/ 3034744 w 3778607"/>
                <a:gd name="connsiteY186" fmla="*/ 1900 h 180392"/>
                <a:gd name="connsiteX187" fmla="*/ 3023849 w 3778607"/>
                <a:gd name="connsiteY187" fmla="*/ 507 h 180392"/>
                <a:gd name="connsiteX188" fmla="*/ 3002694 w 3778607"/>
                <a:gd name="connsiteY188" fmla="*/ 8868 h 180392"/>
                <a:gd name="connsiteX189" fmla="*/ 2994966 w 3778607"/>
                <a:gd name="connsiteY189" fmla="*/ 30150 h 180392"/>
                <a:gd name="connsiteX190" fmla="*/ 2994966 w 3778607"/>
                <a:gd name="connsiteY190" fmla="*/ 134914 h 180392"/>
                <a:gd name="connsiteX191" fmla="*/ 3005988 w 3778607"/>
                <a:gd name="connsiteY191" fmla="*/ 134914 h 180392"/>
                <a:gd name="connsiteX192" fmla="*/ 3005988 w 3778607"/>
                <a:gd name="connsiteY192" fmla="*/ 58273 h 180392"/>
                <a:gd name="connsiteX193" fmla="*/ 3041965 w 3778607"/>
                <a:gd name="connsiteY193" fmla="*/ 58273 h 180392"/>
                <a:gd name="connsiteX194" fmla="*/ 3041965 w 3778607"/>
                <a:gd name="connsiteY194" fmla="*/ 48012 h 180392"/>
                <a:gd name="connsiteX195" fmla="*/ 2963803 w 3778607"/>
                <a:gd name="connsiteY195" fmla="*/ 2027 h 180392"/>
                <a:gd name="connsiteX196" fmla="*/ 2952782 w 3778607"/>
                <a:gd name="connsiteY196" fmla="*/ 2027 h 180392"/>
                <a:gd name="connsiteX197" fmla="*/ 2952782 w 3778607"/>
                <a:gd name="connsiteY197" fmla="*/ 135041 h 180392"/>
                <a:gd name="connsiteX198" fmla="*/ 2963803 w 3778607"/>
                <a:gd name="connsiteY198" fmla="*/ 135041 h 180392"/>
                <a:gd name="connsiteX199" fmla="*/ 2963803 w 3778607"/>
                <a:gd name="connsiteY199" fmla="*/ 2027 h 180392"/>
                <a:gd name="connsiteX200" fmla="*/ 2865880 w 3778607"/>
                <a:gd name="connsiteY200" fmla="*/ 65494 h 180392"/>
                <a:gd name="connsiteX201" fmla="*/ 2887542 w 3778607"/>
                <a:gd name="connsiteY201" fmla="*/ 56879 h 180392"/>
                <a:gd name="connsiteX202" fmla="*/ 2908697 w 3778607"/>
                <a:gd name="connsiteY202" fmla="*/ 65494 h 180392"/>
                <a:gd name="connsiteX203" fmla="*/ 2917185 w 3778607"/>
                <a:gd name="connsiteY203" fmla="*/ 86903 h 180392"/>
                <a:gd name="connsiteX204" fmla="*/ 2856505 w 3778607"/>
                <a:gd name="connsiteY204" fmla="*/ 86903 h 180392"/>
                <a:gd name="connsiteX205" fmla="*/ 2865880 w 3778607"/>
                <a:gd name="connsiteY205" fmla="*/ 65494 h 180392"/>
                <a:gd name="connsiteX206" fmla="*/ 2907811 w 3778607"/>
                <a:gd name="connsiteY206" fmla="*/ 134028 h 180392"/>
                <a:gd name="connsiteX207" fmla="*/ 2922759 w 3778607"/>
                <a:gd name="connsiteY207" fmla="*/ 126553 h 180392"/>
                <a:gd name="connsiteX208" fmla="*/ 2922759 w 3778607"/>
                <a:gd name="connsiteY208" fmla="*/ 115786 h 180392"/>
                <a:gd name="connsiteX209" fmla="*/ 2907811 w 3778607"/>
                <a:gd name="connsiteY209" fmla="*/ 123767 h 180392"/>
                <a:gd name="connsiteX210" fmla="*/ 2891089 w 3778607"/>
                <a:gd name="connsiteY210" fmla="*/ 126427 h 180392"/>
                <a:gd name="connsiteX211" fmla="*/ 2867020 w 3778607"/>
                <a:gd name="connsiteY211" fmla="*/ 117939 h 180392"/>
                <a:gd name="connsiteX212" fmla="*/ 2856252 w 3778607"/>
                <a:gd name="connsiteY212" fmla="*/ 95897 h 180392"/>
                <a:gd name="connsiteX213" fmla="*/ 2928206 w 3778607"/>
                <a:gd name="connsiteY213" fmla="*/ 95897 h 180392"/>
                <a:gd name="connsiteX214" fmla="*/ 2928459 w 3778607"/>
                <a:gd name="connsiteY214" fmla="*/ 93110 h 180392"/>
                <a:gd name="connsiteX215" fmla="*/ 2928459 w 3778607"/>
                <a:gd name="connsiteY215" fmla="*/ 90576 h 180392"/>
                <a:gd name="connsiteX216" fmla="*/ 2923392 w 3778607"/>
                <a:gd name="connsiteY216" fmla="*/ 68027 h 180392"/>
                <a:gd name="connsiteX217" fmla="*/ 2909077 w 3778607"/>
                <a:gd name="connsiteY217" fmla="*/ 52446 h 180392"/>
                <a:gd name="connsiteX218" fmla="*/ 2887289 w 3778607"/>
                <a:gd name="connsiteY218" fmla="*/ 46745 h 180392"/>
                <a:gd name="connsiteX219" fmla="*/ 2864486 w 3778607"/>
                <a:gd name="connsiteY219" fmla="*/ 52826 h 180392"/>
                <a:gd name="connsiteX220" fmla="*/ 2849665 w 3778607"/>
                <a:gd name="connsiteY220" fmla="*/ 69041 h 180392"/>
                <a:gd name="connsiteX221" fmla="*/ 2844471 w 3778607"/>
                <a:gd name="connsiteY221" fmla="*/ 92223 h 180392"/>
                <a:gd name="connsiteX222" fmla="*/ 2850298 w 3778607"/>
                <a:gd name="connsiteY222" fmla="*/ 115406 h 180392"/>
                <a:gd name="connsiteX223" fmla="*/ 2866640 w 3778607"/>
                <a:gd name="connsiteY223" fmla="*/ 130987 h 180392"/>
                <a:gd name="connsiteX224" fmla="*/ 2890709 w 3778607"/>
                <a:gd name="connsiteY224" fmla="*/ 136561 h 180392"/>
                <a:gd name="connsiteX225" fmla="*/ 2907431 w 3778607"/>
                <a:gd name="connsiteY225" fmla="*/ 134028 h 180392"/>
                <a:gd name="connsiteX226" fmla="*/ 2766309 w 3778607"/>
                <a:gd name="connsiteY226" fmla="*/ 127314 h 180392"/>
                <a:gd name="connsiteX227" fmla="*/ 2779737 w 3778607"/>
                <a:gd name="connsiteY227" fmla="*/ 134281 h 180392"/>
                <a:gd name="connsiteX228" fmla="*/ 2796079 w 3778607"/>
                <a:gd name="connsiteY228" fmla="*/ 136561 h 180392"/>
                <a:gd name="connsiteX229" fmla="*/ 2818755 w 3778607"/>
                <a:gd name="connsiteY229" fmla="*/ 129720 h 180392"/>
                <a:gd name="connsiteX230" fmla="*/ 2827749 w 3778607"/>
                <a:gd name="connsiteY230" fmla="*/ 110845 h 180392"/>
                <a:gd name="connsiteX231" fmla="*/ 2823949 w 3778607"/>
                <a:gd name="connsiteY231" fmla="*/ 99064 h 180392"/>
                <a:gd name="connsiteX232" fmla="*/ 2811787 w 3778607"/>
                <a:gd name="connsiteY232" fmla="*/ 90576 h 180392"/>
                <a:gd name="connsiteX233" fmla="*/ 2789492 w 3778607"/>
                <a:gd name="connsiteY233" fmla="*/ 81835 h 180392"/>
                <a:gd name="connsiteX234" fmla="*/ 2781638 w 3778607"/>
                <a:gd name="connsiteY234" fmla="*/ 76768 h 180392"/>
                <a:gd name="connsiteX235" fmla="*/ 2779231 w 3778607"/>
                <a:gd name="connsiteY235" fmla="*/ 69421 h 180392"/>
                <a:gd name="connsiteX236" fmla="*/ 2784424 w 3778607"/>
                <a:gd name="connsiteY236" fmla="*/ 59286 h 180392"/>
                <a:gd name="connsiteX237" fmla="*/ 2797599 w 3778607"/>
                <a:gd name="connsiteY237" fmla="*/ 55739 h 180392"/>
                <a:gd name="connsiteX238" fmla="*/ 2823822 w 3778607"/>
                <a:gd name="connsiteY238" fmla="*/ 66507 h 180392"/>
                <a:gd name="connsiteX239" fmla="*/ 2823822 w 3778607"/>
                <a:gd name="connsiteY239" fmla="*/ 54979 h 180392"/>
                <a:gd name="connsiteX240" fmla="*/ 2811914 w 3778607"/>
                <a:gd name="connsiteY240" fmla="*/ 48772 h 180392"/>
                <a:gd name="connsiteX241" fmla="*/ 2797346 w 3778607"/>
                <a:gd name="connsiteY241" fmla="*/ 46618 h 180392"/>
                <a:gd name="connsiteX242" fmla="*/ 2776317 w 3778607"/>
                <a:gd name="connsiteY242" fmla="*/ 52952 h 180392"/>
                <a:gd name="connsiteX243" fmla="*/ 2768083 w 3778607"/>
                <a:gd name="connsiteY243" fmla="*/ 70308 h 180392"/>
                <a:gd name="connsiteX244" fmla="*/ 2772137 w 3778607"/>
                <a:gd name="connsiteY244" fmla="*/ 82976 h 180392"/>
                <a:gd name="connsiteX245" fmla="*/ 2784044 w 3778607"/>
                <a:gd name="connsiteY245" fmla="*/ 91083 h 180392"/>
                <a:gd name="connsiteX246" fmla="*/ 2806213 w 3778607"/>
                <a:gd name="connsiteY246" fmla="*/ 99824 h 180392"/>
                <a:gd name="connsiteX247" fmla="*/ 2814321 w 3778607"/>
                <a:gd name="connsiteY247" fmla="*/ 105271 h 180392"/>
                <a:gd name="connsiteX248" fmla="*/ 2816728 w 3778607"/>
                <a:gd name="connsiteY248" fmla="*/ 112492 h 180392"/>
                <a:gd name="connsiteX249" fmla="*/ 2810901 w 3778607"/>
                <a:gd name="connsiteY249" fmla="*/ 123386 h 180392"/>
                <a:gd name="connsiteX250" fmla="*/ 2796332 w 3778607"/>
                <a:gd name="connsiteY250" fmla="*/ 127187 h 180392"/>
                <a:gd name="connsiteX251" fmla="*/ 2780751 w 3778607"/>
                <a:gd name="connsiteY251" fmla="*/ 124273 h 180392"/>
                <a:gd name="connsiteX252" fmla="*/ 2766309 w 3778607"/>
                <a:gd name="connsiteY252" fmla="*/ 115026 h 180392"/>
                <a:gd name="connsiteX253" fmla="*/ 2766309 w 3778607"/>
                <a:gd name="connsiteY253" fmla="*/ 127060 h 180392"/>
                <a:gd name="connsiteX254" fmla="*/ 2728559 w 3778607"/>
                <a:gd name="connsiteY254" fmla="*/ 73981 h 180392"/>
                <a:gd name="connsiteX255" fmla="*/ 2740593 w 3778607"/>
                <a:gd name="connsiteY255" fmla="*/ 62200 h 180392"/>
                <a:gd name="connsiteX256" fmla="*/ 2756682 w 3778607"/>
                <a:gd name="connsiteY256" fmla="*/ 59160 h 180392"/>
                <a:gd name="connsiteX257" fmla="*/ 2756682 w 3778607"/>
                <a:gd name="connsiteY257" fmla="*/ 46745 h 180392"/>
                <a:gd name="connsiteX258" fmla="*/ 2737300 w 3778607"/>
                <a:gd name="connsiteY258" fmla="*/ 53079 h 180392"/>
                <a:gd name="connsiteX259" fmla="*/ 2724125 w 3778607"/>
                <a:gd name="connsiteY259" fmla="*/ 70434 h 180392"/>
                <a:gd name="connsiteX260" fmla="*/ 2724125 w 3778607"/>
                <a:gd name="connsiteY260" fmla="*/ 48139 h 180392"/>
                <a:gd name="connsiteX261" fmla="*/ 2713104 w 3778607"/>
                <a:gd name="connsiteY261" fmla="*/ 48139 h 180392"/>
                <a:gd name="connsiteX262" fmla="*/ 2713104 w 3778607"/>
                <a:gd name="connsiteY262" fmla="*/ 135041 h 180392"/>
                <a:gd name="connsiteX263" fmla="*/ 2724125 w 3778607"/>
                <a:gd name="connsiteY263" fmla="*/ 135041 h 180392"/>
                <a:gd name="connsiteX264" fmla="*/ 2724125 w 3778607"/>
                <a:gd name="connsiteY264" fmla="*/ 93237 h 180392"/>
                <a:gd name="connsiteX265" fmla="*/ 2728685 w 3778607"/>
                <a:gd name="connsiteY265" fmla="*/ 73981 h 180392"/>
                <a:gd name="connsiteX266" fmla="*/ 2666359 w 3778607"/>
                <a:gd name="connsiteY266" fmla="*/ 119079 h 180392"/>
                <a:gd name="connsiteX267" fmla="*/ 2646850 w 3778607"/>
                <a:gd name="connsiteY267" fmla="*/ 126173 h 180392"/>
                <a:gd name="connsiteX268" fmla="*/ 2627215 w 3778607"/>
                <a:gd name="connsiteY268" fmla="*/ 119079 h 180392"/>
                <a:gd name="connsiteX269" fmla="*/ 2619614 w 3778607"/>
                <a:gd name="connsiteY269" fmla="*/ 98177 h 180392"/>
                <a:gd name="connsiteX270" fmla="*/ 2619614 w 3778607"/>
                <a:gd name="connsiteY270" fmla="*/ 48139 h 180392"/>
                <a:gd name="connsiteX271" fmla="*/ 2608593 w 3778607"/>
                <a:gd name="connsiteY271" fmla="*/ 48139 h 180392"/>
                <a:gd name="connsiteX272" fmla="*/ 2608593 w 3778607"/>
                <a:gd name="connsiteY272" fmla="*/ 97037 h 180392"/>
                <a:gd name="connsiteX273" fmla="*/ 2618980 w 3778607"/>
                <a:gd name="connsiteY273" fmla="*/ 125920 h 180392"/>
                <a:gd name="connsiteX274" fmla="*/ 2646723 w 3778607"/>
                <a:gd name="connsiteY274" fmla="*/ 136435 h 180392"/>
                <a:gd name="connsiteX275" fmla="*/ 2674340 w 3778607"/>
                <a:gd name="connsiteY275" fmla="*/ 125920 h 180392"/>
                <a:gd name="connsiteX276" fmla="*/ 2684601 w 3778607"/>
                <a:gd name="connsiteY276" fmla="*/ 97037 h 180392"/>
                <a:gd name="connsiteX277" fmla="*/ 2684601 w 3778607"/>
                <a:gd name="connsiteY277" fmla="*/ 48139 h 180392"/>
                <a:gd name="connsiteX278" fmla="*/ 2673579 w 3778607"/>
                <a:gd name="connsiteY278" fmla="*/ 48139 h 180392"/>
                <a:gd name="connsiteX279" fmla="*/ 2673579 w 3778607"/>
                <a:gd name="connsiteY279" fmla="*/ 98177 h 180392"/>
                <a:gd name="connsiteX280" fmla="*/ 2666105 w 3778607"/>
                <a:gd name="connsiteY280" fmla="*/ 119079 h 180392"/>
                <a:gd name="connsiteX281" fmla="*/ 2571982 w 3778607"/>
                <a:gd name="connsiteY281" fmla="*/ 109452 h 180392"/>
                <a:gd name="connsiteX282" fmla="*/ 2560201 w 3778607"/>
                <a:gd name="connsiteY282" fmla="*/ 121740 h 180392"/>
                <a:gd name="connsiteX283" fmla="*/ 2542846 w 3778607"/>
                <a:gd name="connsiteY283" fmla="*/ 126173 h 180392"/>
                <a:gd name="connsiteX284" fmla="*/ 2525491 w 3778607"/>
                <a:gd name="connsiteY284" fmla="*/ 121740 h 180392"/>
                <a:gd name="connsiteX285" fmla="*/ 2513583 w 3778607"/>
                <a:gd name="connsiteY285" fmla="*/ 109452 h 180392"/>
                <a:gd name="connsiteX286" fmla="*/ 2509276 w 3778607"/>
                <a:gd name="connsiteY286" fmla="*/ 91590 h 180392"/>
                <a:gd name="connsiteX287" fmla="*/ 2513583 w 3778607"/>
                <a:gd name="connsiteY287" fmla="*/ 73855 h 180392"/>
                <a:gd name="connsiteX288" fmla="*/ 2525491 w 3778607"/>
                <a:gd name="connsiteY288" fmla="*/ 61567 h 180392"/>
                <a:gd name="connsiteX289" fmla="*/ 2542846 w 3778607"/>
                <a:gd name="connsiteY289" fmla="*/ 57133 h 180392"/>
                <a:gd name="connsiteX290" fmla="*/ 2560201 w 3778607"/>
                <a:gd name="connsiteY290" fmla="*/ 61567 h 180392"/>
                <a:gd name="connsiteX291" fmla="*/ 2571982 w 3778607"/>
                <a:gd name="connsiteY291" fmla="*/ 73855 h 180392"/>
                <a:gd name="connsiteX292" fmla="*/ 2576289 w 3778607"/>
                <a:gd name="connsiteY292" fmla="*/ 91590 h 180392"/>
                <a:gd name="connsiteX293" fmla="*/ 2571982 w 3778607"/>
                <a:gd name="connsiteY293" fmla="*/ 109452 h 180392"/>
                <a:gd name="connsiteX294" fmla="*/ 2566155 w 3778607"/>
                <a:gd name="connsiteY294" fmla="*/ 130607 h 180392"/>
                <a:gd name="connsiteX295" fmla="*/ 2581863 w 3778607"/>
                <a:gd name="connsiteY295" fmla="*/ 114519 h 180392"/>
                <a:gd name="connsiteX296" fmla="*/ 2587564 w 3778607"/>
                <a:gd name="connsiteY296" fmla="*/ 91336 h 180392"/>
                <a:gd name="connsiteX297" fmla="*/ 2581863 w 3778607"/>
                <a:gd name="connsiteY297" fmla="*/ 68281 h 180392"/>
                <a:gd name="connsiteX298" fmla="*/ 2566155 w 3778607"/>
                <a:gd name="connsiteY298" fmla="*/ 52446 h 180392"/>
                <a:gd name="connsiteX299" fmla="*/ 2542972 w 3778607"/>
                <a:gd name="connsiteY299" fmla="*/ 46618 h 180392"/>
                <a:gd name="connsiteX300" fmla="*/ 2519663 w 3778607"/>
                <a:gd name="connsiteY300" fmla="*/ 52446 h 180392"/>
                <a:gd name="connsiteX301" fmla="*/ 2503702 w 3778607"/>
                <a:gd name="connsiteY301" fmla="*/ 68281 h 180392"/>
                <a:gd name="connsiteX302" fmla="*/ 2498001 w 3778607"/>
                <a:gd name="connsiteY302" fmla="*/ 91210 h 180392"/>
                <a:gd name="connsiteX303" fmla="*/ 2503702 w 3778607"/>
                <a:gd name="connsiteY303" fmla="*/ 114392 h 180392"/>
                <a:gd name="connsiteX304" fmla="*/ 2519663 w 3778607"/>
                <a:gd name="connsiteY304" fmla="*/ 130481 h 180392"/>
                <a:gd name="connsiteX305" fmla="*/ 2542972 w 3778607"/>
                <a:gd name="connsiteY305" fmla="*/ 136308 h 180392"/>
                <a:gd name="connsiteX306" fmla="*/ 2566155 w 3778607"/>
                <a:gd name="connsiteY306" fmla="*/ 130481 h 180392"/>
                <a:gd name="connsiteX307" fmla="*/ 2478112 w 3778607"/>
                <a:gd name="connsiteY307" fmla="*/ 48012 h 180392"/>
                <a:gd name="connsiteX308" fmla="*/ 2448089 w 3778607"/>
                <a:gd name="connsiteY308" fmla="*/ 109705 h 180392"/>
                <a:gd name="connsiteX309" fmla="*/ 2416546 w 3778607"/>
                <a:gd name="connsiteY309" fmla="*/ 48012 h 180392"/>
                <a:gd name="connsiteX310" fmla="*/ 2403625 w 3778607"/>
                <a:gd name="connsiteY310" fmla="*/ 48012 h 180392"/>
                <a:gd name="connsiteX311" fmla="*/ 2442135 w 3778607"/>
                <a:gd name="connsiteY311" fmla="*/ 122120 h 180392"/>
                <a:gd name="connsiteX312" fmla="*/ 2414646 w 3778607"/>
                <a:gd name="connsiteY312" fmla="*/ 179252 h 180392"/>
                <a:gd name="connsiteX313" fmla="*/ 2426174 w 3778607"/>
                <a:gd name="connsiteY313" fmla="*/ 179252 h 180392"/>
                <a:gd name="connsiteX314" fmla="*/ 2489640 w 3778607"/>
                <a:gd name="connsiteY314" fmla="*/ 48012 h 180392"/>
                <a:gd name="connsiteX315" fmla="*/ 2478112 w 3778607"/>
                <a:gd name="connsiteY315" fmla="*/ 48012 h 180392"/>
                <a:gd name="connsiteX316" fmla="*/ 2290879 w 3778607"/>
                <a:gd name="connsiteY316" fmla="*/ 127060 h 180392"/>
                <a:gd name="connsiteX317" fmla="*/ 2304308 w 3778607"/>
                <a:gd name="connsiteY317" fmla="*/ 134028 h 180392"/>
                <a:gd name="connsiteX318" fmla="*/ 2320649 w 3778607"/>
                <a:gd name="connsiteY318" fmla="*/ 136308 h 180392"/>
                <a:gd name="connsiteX319" fmla="*/ 2343325 w 3778607"/>
                <a:gd name="connsiteY319" fmla="*/ 129467 h 180392"/>
                <a:gd name="connsiteX320" fmla="*/ 2352319 w 3778607"/>
                <a:gd name="connsiteY320" fmla="*/ 110592 h 180392"/>
                <a:gd name="connsiteX321" fmla="*/ 2348519 w 3778607"/>
                <a:gd name="connsiteY321" fmla="*/ 98811 h 180392"/>
                <a:gd name="connsiteX322" fmla="*/ 2336358 w 3778607"/>
                <a:gd name="connsiteY322" fmla="*/ 90323 h 180392"/>
                <a:gd name="connsiteX323" fmla="*/ 2314062 w 3778607"/>
                <a:gd name="connsiteY323" fmla="*/ 81582 h 180392"/>
                <a:gd name="connsiteX324" fmla="*/ 2306208 w 3778607"/>
                <a:gd name="connsiteY324" fmla="*/ 76515 h 180392"/>
                <a:gd name="connsiteX325" fmla="*/ 2303801 w 3778607"/>
                <a:gd name="connsiteY325" fmla="*/ 69167 h 180392"/>
                <a:gd name="connsiteX326" fmla="*/ 2308995 w 3778607"/>
                <a:gd name="connsiteY326" fmla="*/ 59033 h 180392"/>
                <a:gd name="connsiteX327" fmla="*/ 2322169 w 3778607"/>
                <a:gd name="connsiteY327" fmla="*/ 55486 h 180392"/>
                <a:gd name="connsiteX328" fmla="*/ 2348392 w 3778607"/>
                <a:gd name="connsiteY328" fmla="*/ 66254 h 180392"/>
                <a:gd name="connsiteX329" fmla="*/ 2348392 w 3778607"/>
                <a:gd name="connsiteY329" fmla="*/ 54726 h 180392"/>
                <a:gd name="connsiteX330" fmla="*/ 2336484 w 3778607"/>
                <a:gd name="connsiteY330" fmla="*/ 48519 h 180392"/>
                <a:gd name="connsiteX331" fmla="*/ 2321916 w 3778607"/>
                <a:gd name="connsiteY331" fmla="*/ 46365 h 180392"/>
                <a:gd name="connsiteX332" fmla="*/ 2300887 w 3778607"/>
                <a:gd name="connsiteY332" fmla="*/ 52699 h 180392"/>
                <a:gd name="connsiteX333" fmla="*/ 2292653 w 3778607"/>
                <a:gd name="connsiteY333" fmla="*/ 70054 h 180392"/>
                <a:gd name="connsiteX334" fmla="*/ 2296707 w 3778607"/>
                <a:gd name="connsiteY334" fmla="*/ 82722 h 180392"/>
                <a:gd name="connsiteX335" fmla="*/ 2308615 w 3778607"/>
                <a:gd name="connsiteY335" fmla="*/ 90830 h 180392"/>
                <a:gd name="connsiteX336" fmla="*/ 2330784 w 3778607"/>
                <a:gd name="connsiteY336" fmla="*/ 99571 h 180392"/>
                <a:gd name="connsiteX337" fmla="*/ 2338891 w 3778607"/>
                <a:gd name="connsiteY337" fmla="*/ 105018 h 180392"/>
                <a:gd name="connsiteX338" fmla="*/ 2341298 w 3778607"/>
                <a:gd name="connsiteY338" fmla="*/ 112239 h 180392"/>
                <a:gd name="connsiteX339" fmla="*/ 2335471 w 3778607"/>
                <a:gd name="connsiteY339" fmla="*/ 123133 h 180392"/>
                <a:gd name="connsiteX340" fmla="*/ 2320903 w 3778607"/>
                <a:gd name="connsiteY340" fmla="*/ 126934 h 180392"/>
                <a:gd name="connsiteX341" fmla="*/ 2305321 w 3778607"/>
                <a:gd name="connsiteY341" fmla="*/ 124020 h 180392"/>
                <a:gd name="connsiteX342" fmla="*/ 2290879 w 3778607"/>
                <a:gd name="connsiteY342" fmla="*/ 114772 h 180392"/>
                <a:gd name="connsiteX343" fmla="*/ 2290879 w 3778607"/>
                <a:gd name="connsiteY343" fmla="*/ 126807 h 180392"/>
                <a:gd name="connsiteX344" fmla="*/ 2279478 w 3778607"/>
                <a:gd name="connsiteY344" fmla="*/ 119206 h 180392"/>
                <a:gd name="connsiteX345" fmla="*/ 2269217 w 3778607"/>
                <a:gd name="connsiteY345" fmla="*/ 124147 h 180392"/>
                <a:gd name="connsiteX346" fmla="*/ 2258576 w 3778607"/>
                <a:gd name="connsiteY346" fmla="*/ 125793 h 180392"/>
                <a:gd name="connsiteX347" fmla="*/ 2245148 w 3778607"/>
                <a:gd name="connsiteY347" fmla="*/ 121486 h 180392"/>
                <a:gd name="connsiteX348" fmla="*/ 2239954 w 3778607"/>
                <a:gd name="connsiteY348" fmla="*/ 107171 h 180392"/>
                <a:gd name="connsiteX349" fmla="*/ 2239954 w 3778607"/>
                <a:gd name="connsiteY349" fmla="*/ 58273 h 180392"/>
                <a:gd name="connsiteX350" fmla="*/ 2278085 w 3778607"/>
                <a:gd name="connsiteY350" fmla="*/ 58273 h 180392"/>
                <a:gd name="connsiteX351" fmla="*/ 2278085 w 3778607"/>
                <a:gd name="connsiteY351" fmla="*/ 48012 h 180392"/>
                <a:gd name="connsiteX352" fmla="*/ 2239954 w 3778607"/>
                <a:gd name="connsiteY352" fmla="*/ 48012 h 180392"/>
                <a:gd name="connsiteX353" fmla="*/ 2239954 w 3778607"/>
                <a:gd name="connsiteY353" fmla="*/ 19636 h 180392"/>
                <a:gd name="connsiteX354" fmla="*/ 2229186 w 3778607"/>
                <a:gd name="connsiteY354" fmla="*/ 19636 h 180392"/>
                <a:gd name="connsiteX355" fmla="*/ 2229186 w 3778607"/>
                <a:gd name="connsiteY355" fmla="*/ 106411 h 180392"/>
                <a:gd name="connsiteX356" fmla="*/ 2236787 w 3778607"/>
                <a:gd name="connsiteY356" fmla="*/ 129594 h 180392"/>
                <a:gd name="connsiteX357" fmla="*/ 2257563 w 3778607"/>
                <a:gd name="connsiteY357" fmla="*/ 136435 h 180392"/>
                <a:gd name="connsiteX358" fmla="*/ 2268964 w 3778607"/>
                <a:gd name="connsiteY358" fmla="*/ 134914 h 180392"/>
                <a:gd name="connsiteX359" fmla="*/ 2279605 w 3778607"/>
                <a:gd name="connsiteY359" fmla="*/ 129974 h 180392"/>
                <a:gd name="connsiteX360" fmla="*/ 2279605 w 3778607"/>
                <a:gd name="connsiteY360" fmla="*/ 119333 h 180392"/>
                <a:gd name="connsiteX361" fmla="*/ 2192702 w 3778607"/>
                <a:gd name="connsiteY361" fmla="*/ 109198 h 180392"/>
                <a:gd name="connsiteX362" fmla="*/ 2181048 w 3778607"/>
                <a:gd name="connsiteY362" fmla="*/ 121486 h 180392"/>
                <a:gd name="connsiteX363" fmla="*/ 2163819 w 3778607"/>
                <a:gd name="connsiteY363" fmla="*/ 125920 h 180392"/>
                <a:gd name="connsiteX364" fmla="*/ 2146464 w 3778607"/>
                <a:gd name="connsiteY364" fmla="*/ 121486 h 180392"/>
                <a:gd name="connsiteX365" fmla="*/ 2134556 w 3778607"/>
                <a:gd name="connsiteY365" fmla="*/ 109198 h 180392"/>
                <a:gd name="connsiteX366" fmla="*/ 2130249 w 3778607"/>
                <a:gd name="connsiteY366" fmla="*/ 91336 h 180392"/>
                <a:gd name="connsiteX367" fmla="*/ 2134556 w 3778607"/>
                <a:gd name="connsiteY367" fmla="*/ 73601 h 180392"/>
                <a:gd name="connsiteX368" fmla="*/ 2146464 w 3778607"/>
                <a:gd name="connsiteY368" fmla="*/ 61313 h 180392"/>
                <a:gd name="connsiteX369" fmla="*/ 2163819 w 3778607"/>
                <a:gd name="connsiteY369" fmla="*/ 56879 h 180392"/>
                <a:gd name="connsiteX370" fmla="*/ 2181048 w 3778607"/>
                <a:gd name="connsiteY370" fmla="*/ 61313 h 180392"/>
                <a:gd name="connsiteX371" fmla="*/ 2192702 w 3778607"/>
                <a:gd name="connsiteY371" fmla="*/ 73601 h 180392"/>
                <a:gd name="connsiteX372" fmla="*/ 2197010 w 3778607"/>
                <a:gd name="connsiteY372" fmla="*/ 91336 h 180392"/>
                <a:gd name="connsiteX373" fmla="*/ 2192702 w 3778607"/>
                <a:gd name="connsiteY373" fmla="*/ 109198 h 180392"/>
                <a:gd name="connsiteX374" fmla="*/ 2187255 w 3778607"/>
                <a:gd name="connsiteY374" fmla="*/ 130354 h 180392"/>
                <a:gd name="connsiteX375" fmla="*/ 2202710 w 3778607"/>
                <a:gd name="connsiteY375" fmla="*/ 114266 h 180392"/>
                <a:gd name="connsiteX376" fmla="*/ 2208284 w 3778607"/>
                <a:gd name="connsiteY376" fmla="*/ 91083 h 180392"/>
                <a:gd name="connsiteX377" fmla="*/ 2202710 w 3778607"/>
                <a:gd name="connsiteY377" fmla="*/ 68154 h 180392"/>
                <a:gd name="connsiteX378" fmla="*/ 2187255 w 3778607"/>
                <a:gd name="connsiteY378" fmla="*/ 52319 h 180392"/>
                <a:gd name="connsiteX379" fmla="*/ 2164833 w 3778607"/>
                <a:gd name="connsiteY379" fmla="*/ 46492 h 180392"/>
                <a:gd name="connsiteX380" fmla="*/ 2143931 w 3778607"/>
                <a:gd name="connsiteY380" fmla="*/ 52319 h 180392"/>
                <a:gd name="connsiteX381" fmla="*/ 2130249 w 3778607"/>
                <a:gd name="connsiteY381" fmla="*/ 68154 h 180392"/>
                <a:gd name="connsiteX382" fmla="*/ 2130249 w 3778607"/>
                <a:gd name="connsiteY382" fmla="*/ 47885 h 180392"/>
                <a:gd name="connsiteX383" fmla="*/ 2119228 w 3778607"/>
                <a:gd name="connsiteY383" fmla="*/ 47885 h 180392"/>
                <a:gd name="connsiteX384" fmla="*/ 2119228 w 3778607"/>
                <a:gd name="connsiteY384" fmla="*/ 179126 h 180392"/>
                <a:gd name="connsiteX385" fmla="*/ 2130249 w 3778607"/>
                <a:gd name="connsiteY385" fmla="*/ 179126 h 180392"/>
                <a:gd name="connsiteX386" fmla="*/ 2130249 w 3778607"/>
                <a:gd name="connsiteY386" fmla="*/ 114519 h 180392"/>
                <a:gd name="connsiteX387" fmla="*/ 2143931 w 3778607"/>
                <a:gd name="connsiteY387" fmla="*/ 130227 h 180392"/>
                <a:gd name="connsiteX388" fmla="*/ 2164833 w 3778607"/>
                <a:gd name="connsiteY388" fmla="*/ 136181 h 180392"/>
                <a:gd name="connsiteX389" fmla="*/ 2187255 w 3778607"/>
                <a:gd name="connsiteY389" fmla="*/ 130354 h 180392"/>
                <a:gd name="connsiteX390" fmla="*/ 1970759 w 3778607"/>
                <a:gd name="connsiteY390" fmla="*/ 73855 h 180392"/>
                <a:gd name="connsiteX391" fmla="*/ 1980387 w 3778607"/>
                <a:gd name="connsiteY391" fmla="*/ 61567 h 180392"/>
                <a:gd name="connsiteX392" fmla="*/ 1994448 w 3778607"/>
                <a:gd name="connsiteY392" fmla="*/ 57006 h 180392"/>
                <a:gd name="connsiteX393" fmla="*/ 2017631 w 3778607"/>
                <a:gd name="connsiteY393" fmla="*/ 86649 h 180392"/>
                <a:gd name="connsiteX394" fmla="*/ 2017631 w 3778607"/>
                <a:gd name="connsiteY394" fmla="*/ 134661 h 180392"/>
                <a:gd name="connsiteX395" fmla="*/ 2028652 w 3778607"/>
                <a:gd name="connsiteY395" fmla="*/ 134661 h 180392"/>
                <a:gd name="connsiteX396" fmla="*/ 2028652 w 3778607"/>
                <a:gd name="connsiteY396" fmla="*/ 89436 h 180392"/>
                <a:gd name="connsiteX397" fmla="*/ 2032072 w 3778607"/>
                <a:gd name="connsiteY397" fmla="*/ 72968 h 180392"/>
                <a:gd name="connsiteX398" fmla="*/ 2041700 w 3778607"/>
                <a:gd name="connsiteY398" fmla="*/ 61313 h 180392"/>
                <a:gd name="connsiteX399" fmla="*/ 2055761 w 3778607"/>
                <a:gd name="connsiteY399" fmla="*/ 57006 h 180392"/>
                <a:gd name="connsiteX400" fmla="*/ 2078944 w 3778607"/>
                <a:gd name="connsiteY400" fmla="*/ 86649 h 180392"/>
                <a:gd name="connsiteX401" fmla="*/ 2078944 w 3778607"/>
                <a:gd name="connsiteY401" fmla="*/ 134661 h 180392"/>
                <a:gd name="connsiteX402" fmla="*/ 2089965 w 3778607"/>
                <a:gd name="connsiteY402" fmla="*/ 134661 h 180392"/>
                <a:gd name="connsiteX403" fmla="*/ 2089965 w 3778607"/>
                <a:gd name="connsiteY403" fmla="*/ 85002 h 180392"/>
                <a:gd name="connsiteX404" fmla="*/ 2086418 w 3778607"/>
                <a:gd name="connsiteY404" fmla="*/ 64987 h 180392"/>
                <a:gd name="connsiteX405" fmla="*/ 2075777 w 3778607"/>
                <a:gd name="connsiteY405" fmla="*/ 51306 h 180392"/>
                <a:gd name="connsiteX406" fmla="*/ 2057915 w 3778607"/>
                <a:gd name="connsiteY406" fmla="*/ 46365 h 180392"/>
                <a:gd name="connsiteX407" fmla="*/ 2038280 w 3778607"/>
                <a:gd name="connsiteY407" fmla="*/ 52446 h 180392"/>
                <a:gd name="connsiteX408" fmla="*/ 2025738 w 3778607"/>
                <a:gd name="connsiteY408" fmla="*/ 68534 h 180392"/>
                <a:gd name="connsiteX409" fmla="*/ 2015984 w 3778607"/>
                <a:gd name="connsiteY409" fmla="*/ 52446 h 180392"/>
                <a:gd name="connsiteX410" fmla="*/ 1997742 w 3778607"/>
                <a:gd name="connsiteY410" fmla="*/ 46365 h 180392"/>
                <a:gd name="connsiteX411" fmla="*/ 1979373 w 3778607"/>
                <a:gd name="connsiteY411" fmla="*/ 52192 h 180392"/>
                <a:gd name="connsiteX412" fmla="*/ 1967212 w 3778607"/>
                <a:gd name="connsiteY412" fmla="*/ 67394 h 180392"/>
                <a:gd name="connsiteX413" fmla="*/ 1967212 w 3778607"/>
                <a:gd name="connsiteY413" fmla="*/ 47885 h 180392"/>
                <a:gd name="connsiteX414" fmla="*/ 1956191 w 3778607"/>
                <a:gd name="connsiteY414" fmla="*/ 47885 h 180392"/>
                <a:gd name="connsiteX415" fmla="*/ 1956191 w 3778607"/>
                <a:gd name="connsiteY415" fmla="*/ 134788 h 180392"/>
                <a:gd name="connsiteX416" fmla="*/ 1967212 w 3778607"/>
                <a:gd name="connsiteY416" fmla="*/ 134788 h 180392"/>
                <a:gd name="connsiteX417" fmla="*/ 1967212 w 3778607"/>
                <a:gd name="connsiteY417" fmla="*/ 91336 h 180392"/>
                <a:gd name="connsiteX418" fmla="*/ 1970759 w 3778607"/>
                <a:gd name="connsiteY418" fmla="*/ 73855 h 180392"/>
                <a:gd name="connsiteX419" fmla="*/ 1869289 w 3778607"/>
                <a:gd name="connsiteY419" fmla="*/ 65114 h 180392"/>
                <a:gd name="connsiteX420" fmla="*/ 1890951 w 3778607"/>
                <a:gd name="connsiteY420" fmla="*/ 56499 h 180392"/>
                <a:gd name="connsiteX421" fmla="*/ 1912106 w 3778607"/>
                <a:gd name="connsiteY421" fmla="*/ 65114 h 180392"/>
                <a:gd name="connsiteX422" fmla="*/ 1920594 w 3778607"/>
                <a:gd name="connsiteY422" fmla="*/ 86523 h 180392"/>
                <a:gd name="connsiteX423" fmla="*/ 1859914 w 3778607"/>
                <a:gd name="connsiteY423" fmla="*/ 86523 h 180392"/>
                <a:gd name="connsiteX424" fmla="*/ 1869289 w 3778607"/>
                <a:gd name="connsiteY424" fmla="*/ 65114 h 180392"/>
                <a:gd name="connsiteX425" fmla="*/ 1911220 w 3778607"/>
                <a:gd name="connsiteY425" fmla="*/ 133648 h 180392"/>
                <a:gd name="connsiteX426" fmla="*/ 1926168 w 3778607"/>
                <a:gd name="connsiteY426" fmla="*/ 126173 h 180392"/>
                <a:gd name="connsiteX427" fmla="*/ 1926168 w 3778607"/>
                <a:gd name="connsiteY427" fmla="*/ 115406 h 180392"/>
                <a:gd name="connsiteX428" fmla="*/ 1911220 w 3778607"/>
                <a:gd name="connsiteY428" fmla="*/ 123386 h 180392"/>
                <a:gd name="connsiteX429" fmla="*/ 1894498 w 3778607"/>
                <a:gd name="connsiteY429" fmla="*/ 126047 h 180392"/>
                <a:gd name="connsiteX430" fmla="*/ 1870429 w 3778607"/>
                <a:gd name="connsiteY430" fmla="*/ 117559 h 180392"/>
                <a:gd name="connsiteX431" fmla="*/ 1859661 w 3778607"/>
                <a:gd name="connsiteY431" fmla="*/ 95517 h 180392"/>
                <a:gd name="connsiteX432" fmla="*/ 1931615 w 3778607"/>
                <a:gd name="connsiteY432" fmla="*/ 95517 h 180392"/>
                <a:gd name="connsiteX433" fmla="*/ 1931868 w 3778607"/>
                <a:gd name="connsiteY433" fmla="*/ 92730 h 180392"/>
                <a:gd name="connsiteX434" fmla="*/ 1931868 w 3778607"/>
                <a:gd name="connsiteY434" fmla="*/ 90196 h 180392"/>
                <a:gd name="connsiteX435" fmla="*/ 1926801 w 3778607"/>
                <a:gd name="connsiteY435" fmla="*/ 67647 h 180392"/>
                <a:gd name="connsiteX436" fmla="*/ 1912486 w 3778607"/>
                <a:gd name="connsiteY436" fmla="*/ 52066 h 180392"/>
                <a:gd name="connsiteX437" fmla="*/ 1890698 w 3778607"/>
                <a:gd name="connsiteY437" fmla="*/ 46365 h 180392"/>
                <a:gd name="connsiteX438" fmla="*/ 1867895 w 3778607"/>
                <a:gd name="connsiteY438" fmla="*/ 52446 h 180392"/>
                <a:gd name="connsiteX439" fmla="*/ 1853074 w 3778607"/>
                <a:gd name="connsiteY439" fmla="*/ 68661 h 180392"/>
                <a:gd name="connsiteX440" fmla="*/ 1847880 w 3778607"/>
                <a:gd name="connsiteY440" fmla="*/ 91843 h 180392"/>
                <a:gd name="connsiteX441" fmla="*/ 1853707 w 3778607"/>
                <a:gd name="connsiteY441" fmla="*/ 115026 h 180392"/>
                <a:gd name="connsiteX442" fmla="*/ 1870049 w 3778607"/>
                <a:gd name="connsiteY442" fmla="*/ 130607 h 180392"/>
                <a:gd name="connsiteX443" fmla="*/ 1894118 w 3778607"/>
                <a:gd name="connsiteY443" fmla="*/ 136181 h 180392"/>
                <a:gd name="connsiteX444" fmla="*/ 1910840 w 3778607"/>
                <a:gd name="connsiteY444" fmla="*/ 133648 h 180392"/>
                <a:gd name="connsiteX445" fmla="*/ 1836099 w 3778607"/>
                <a:gd name="connsiteY445" fmla="*/ 119079 h 180392"/>
                <a:gd name="connsiteX446" fmla="*/ 1825837 w 3778607"/>
                <a:gd name="connsiteY446" fmla="*/ 124020 h 180392"/>
                <a:gd name="connsiteX447" fmla="*/ 1815196 w 3778607"/>
                <a:gd name="connsiteY447" fmla="*/ 125667 h 180392"/>
                <a:gd name="connsiteX448" fmla="*/ 1801768 w 3778607"/>
                <a:gd name="connsiteY448" fmla="*/ 121360 h 180392"/>
                <a:gd name="connsiteX449" fmla="*/ 1796574 w 3778607"/>
                <a:gd name="connsiteY449" fmla="*/ 107045 h 180392"/>
                <a:gd name="connsiteX450" fmla="*/ 1796574 w 3778607"/>
                <a:gd name="connsiteY450" fmla="*/ 58146 h 180392"/>
                <a:gd name="connsiteX451" fmla="*/ 1834705 w 3778607"/>
                <a:gd name="connsiteY451" fmla="*/ 58146 h 180392"/>
                <a:gd name="connsiteX452" fmla="*/ 1834705 w 3778607"/>
                <a:gd name="connsiteY452" fmla="*/ 47885 h 180392"/>
                <a:gd name="connsiteX453" fmla="*/ 1796574 w 3778607"/>
                <a:gd name="connsiteY453" fmla="*/ 47885 h 180392"/>
                <a:gd name="connsiteX454" fmla="*/ 1796574 w 3778607"/>
                <a:gd name="connsiteY454" fmla="*/ 19509 h 180392"/>
                <a:gd name="connsiteX455" fmla="*/ 1785807 w 3778607"/>
                <a:gd name="connsiteY455" fmla="*/ 19509 h 180392"/>
                <a:gd name="connsiteX456" fmla="*/ 1785807 w 3778607"/>
                <a:gd name="connsiteY456" fmla="*/ 106285 h 180392"/>
                <a:gd name="connsiteX457" fmla="*/ 1793407 w 3778607"/>
                <a:gd name="connsiteY457" fmla="*/ 129467 h 180392"/>
                <a:gd name="connsiteX458" fmla="*/ 1814183 w 3778607"/>
                <a:gd name="connsiteY458" fmla="*/ 136308 h 180392"/>
                <a:gd name="connsiteX459" fmla="*/ 1825584 w 3778607"/>
                <a:gd name="connsiteY459" fmla="*/ 134788 h 180392"/>
                <a:gd name="connsiteX460" fmla="*/ 1836225 w 3778607"/>
                <a:gd name="connsiteY460" fmla="*/ 129847 h 180392"/>
                <a:gd name="connsiteX461" fmla="*/ 1836225 w 3778607"/>
                <a:gd name="connsiteY461" fmla="*/ 119206 h 180392"/>
                <a:gd name="connsiteX462" fmla="*/ 1768578 w 3778607"/>
                <a:gd name="connsiteY462" fmla="*/ 119079 h 180392"/>
                <a:gd name="connsiteX463" fmla="*/ 1758317 w 3778607"/>
                <a:gd name="connsiteY463" fmla="*/ 124020 h 180392"/>
                <a:gd name="connsiteX464" fmla="*/ 1747676 w 3778607"/>
                <a:gd name="connsiteY464" fmla="*/ 125667 h 180392"/>
                <a:gd name="connsiteX465" fmla="*/ 1734248 w 3778607"/>
                <a:gd name="connsiteY465" fmla="*/ 121360 h 180392"/>
                <a:gd name="connsiteX466" fmla="*/ 1729054 w 3778607"/>
                <a:gd name="connsiteY466" fmla="*/ 107045 h 180392"/>
                <a:gd name="connsiteX467" fmla="*/ 1729054 w 3778607"/>
                <a:gd name="connsiteY467" fmla="*/ 58146 h 180392"/>
                <a:gd name="connsiteX468" fmla="*/ 1767185 w 3778607"/>
                <a:gd name="connsiteY468" fmla="*/ 58146 h 180392"/>
                <a:gd name="connsiteX469" fmla="*/ 1767185 w 3778607"/>
                <a:gd name="connsiteY469" fmla="*/ 47885 h 180392"/>
                <a:gd name="connsiteX470" fmla="*/ 1729054 w 3778607"/>
                <a:gd name="connsiteY470" fmla="*/ 47885 h 180392"/>
                <a:gd name="connsiteX471" fmla="*/ 1729054 w 3778607"/>
                <a:gd name="connsiteY471" fmla="*/ 19509 h 180392"/>
                <a:gd name="connsiteX472" fmla="*/ 1718286 w 3778607"/>
                <a:gd name="connsiteY472" fmla="*/ 19509 h 180392"/>
                <a:gd name="connsiteX473" fmla="*/ 1718286 w 3778607"/>
                <a:gd name="connsiteY473" fmla="*/ 106285 h 180392"/>
                <a:gd name="connsiteX474" fmla="*/ 1725887 w 3778607"/>
                <a:gd name="connsiteY474" fmla="*/ 129467 h 180392"/>
                <a:gd name="connsiteX475" fmla="*/ 1746663 w 3778607"/>
                <a:gd name="connsiteY475" fmla="*/ 136308 h 180392"/>
                <a:gd name="connsiteX476" fmla="*/ 1758064 w 3778607"/>
                <a:gd name="connsiteY476" fmla="*/ 134788 h 180392"/>
                <a:gd name="connsiteX477" fmla="*/ 1768705 w 3778607"/>
                <a:gd name="connsiteY477" fmla="*/ 129847 h 180392"/>
                <a:gd name="connsiteX478" fmla="*/ 1768705 w 3778607"/>
                <a:gd name="connsiteY478" fmla="*/ 119206 h 180392"/>
                <a:gd name="connsiteX479" fmla="*/ 1661154 w 3778607"/>
                <a:gd name="connsiteY479" fmla="*/ 61313 h 180392"/>
                <a:gd name="connsiteX480" fmla="*/ 1673062 w 3778607"/>
                <a:gd name="connsiteY480" fmla="*/ 73601 h 180392"/>
                <a:gd name="connsiteX481" fmla="*/ 1677369 w 3778607"/>
                <a:gd name="connsiteY481" fmla="*/ 91463 h 180392"/>
                <a:gd name="connsiteX482" fmla="*/ 1673062 w 3778607"/>
                <a:gd name="connsiteY482" fmla="*/ 109198 h 180392"/>
                <a:gd name="connsiteX483" fmla="*/ 1661154 w 3778607"/>
                <a:gd name="connsiteY483" fmla="*/ 121486 h 180392"/>
                <a:gd name="connsiteX484" fmla="*/ 1643799 w 3778607"/>
                <a:gd name="connsiteY484" fmla="*/ 125920 h 180392"/>
                <a:gd name="connsiteX485" fmla="*/ 1626570 w 3778607"/>
                <a:gd name="connsiteY485" fmla="*/ 121486 h 180392"/>
                <a:gd name="connsiteX486" fmla="*/ 1614915 w 3778607"/>
                <a:gd name="connsiteY486" fmla="*/ 109198 h 180392"/>
                <a:gd name="connsiteX487" fmla="*/ 1610608 w 3778607"/>
                <a:gd name="connsiteY487" fmla="*/ 91463 h 180392"/>
                <a:gd name="connsiteX488" fmla="*/ 1614915 w 3778607"/>
                <a:gd name="connsiteY488" fmla="*/ 73601 h 180392"/>
                <a:gd name="connsiteX489" fmla="*/ 1626570 w 3778607"/>
                <a:gd name="connsiteY489" fmla="*/ 61313 h 180392"/>
                <a:gd name="connsiteX490" fmla="*/ 1643799 w 3778607"/>
                <a:gd name="connsiteY490" fmla="*/ 56879 h 180392"/>
                <a:gd name="connsiteX491" fmla="*/ 1661154 w 3778607"/>
                <a:gd name="connsiteY491" fmla="*/ 61313 h 180392"/>
                <a:gd name="connsiteX492" fmla="*/ 1688390 w 3778607"/>
                <a:gd name="connsiteY492" fmla="*/ 134788 h 180392"/>
                <a:gd name="connsiteX493" fmla="*/ 1688390 w 3778607"/>
                <a:gd name="connsiteY493" fmla="*/ 47885 h 180392"/>
                <a:gd name="connsiteX494" fmla="*/ 1677369 w 3778607"/>
                <a:gd name="connsiteY494" fmla="*/ 47885 h 180392"/>
                <a:gd name="connsiteX495" fmla="*/ 1677369 w 3778607"/>
                <a:gd name="connsiteY495" fmla="*/ 68154 h 180392"/>
                <a:gd name="connsiteX496" fmla="*/ 1663814 w 3778607"/>
                <a:gd name="connsiteY496" fmla="*/ 52319 h 180392"/>
                <a:gd name="connsiteX497" fmla="*/ 1642785 w 3778607"/>
                <a:gd name="connsiteY497" fmla="*/ 46492 h 180392"/>
                <a:gd name="connsiteX498" fmla="*/ 1620363 w 3778607"/>
                <a:gd name="connsiteY498" fmla="*/ 52319 h 180392"/>
                <a:gd name="connsiteX499" fmla="*/ 1604908 w 3778607"/>
                <a:gd name="connsiteY499" fmla="*/ 68407 h 180392"/>
                <a:gd name="connsiteX500" fmla="*/ 1599334 w 3778607"/>
                <a:gd name="connsiteY500" fmla="*/ 91716 h 180392"/>
                <a:gd name="connsiteX501" fmla="*/ 1604908 w 3778607"/>
                <a:gd name="connsiteY501" fmla="*/ 114646 h 180392"/>
                <a:gd name="connsiteX502" fmla="*/ 1620363 w 3778607"/>
                <a:gd name="connsiteY502" fmla="*/ 130481 h 180392"/>
                <a:gd name="connsiteX503" fmla="*/ 1642785 w 3778607"/>
                <a:gd name="connsiteY503" fmla="*/ 136308 h 180392"/>
                <a:gd name="connsiteX504" fmla="*/ 1663814 w 3778607"/>
                <a:gd name="connsiteY504" fmla="*/ 130481 h 180392"/>
                <a:gd name="connsiteX505" fmla="*/ 1677369 w 3778607"/>
                <a:gd name="connsiteY505" fmla="*/ 114899 h 180392"/>
                <a:gd name="connsiteX506" fmla="*/ 1677369 w 3778607"/>
                <a:gd name="connsiteY506" fmla="*/ 134914 h 180392"/>
                <a:gd name="connsiteX507" fmla="*/ 1688390 w 3778607"/>
                <a:gd name="connsiteY507" fmla="*/ 134914 h 180392"/>
                <a:gd name="connsiteX508" fmla="*/ 1518005 w 3778607"/>
                <a:gd name="connsiteY508" fmla="*/ 109198 h 180392"/>
                <a:gd name="connsiteX509" fmla="*/ 1506097 w 3778607"/>
                <a:gd name="connsiteY509" fmla="*/ 121486 h 180392"/>
                <a:gd name="connsiteX510" fmla="*/ 1488869 w 3778607"/>
                <a:gd name="connsiteY510" fmla="*/ 125920 h 180392"/>
                <a:gd name="connsiteX511" fmla="*/ 1471640 w 3778607"/>
                <a:gd name="connsiteY511" fmla="*/ 121486 h 180392"/>
                <a:gd name="connsiteX512" fmla="*/ 1459986 w 3778607"/>
                <a:gd name="connsiteY512" fmla="*/ 109198 h 180392"/>
                <a:gd name="connsiteX513" fmla="*/ 1455679 w 3778607"/>
                <a:gd name="connsiteY513" fmla="*/ 91463 h 180392"/>
                <a:gd name="connsiteX514" fmla="*/ 1459986 w 3778607"/>
                <a:gd name="connsiteY514" fmla="*/ 73601 h 180392"/>
                <a:gd name="connsiteX515" fmla="*/ 1471640 w 3778607"/>
                <a:gd name="connsiteY515" fmla="*/ 61313 h 180392"/>
                <a:gd name="connsiteX516" fmla="*/ 1488869 w 3778607"/>
                <a:gd name="connsiteY516" fmla="*/ 56879 h 180392"/>
                <a:gd name="connsiteX517" fmla="*/ 1506097 w 3778607"/>
                <a:gd name="connsiteY517" fmla="*/ 61313 h 180392"/>
                <a:gd name="connsiteX518" fmla="*/ 1518005 w 3778607"/>
                <a:gd name="connsiteY518" fmla="*/ 73601 h 180392"/>
                <a:gd name="connsiteX519" fmla="*/ 1522312 w 3778607"/>
                <a:gd name="connsiteY519" fmla="*/ 91463 h 180392"/>
                <a:gd name="connsiteX520" fmla="*/ 1518005 w 3778607"/>
                <a:gd name="connsiteY520" fmla="*/ 109198 h 180392"/>
                <a:gd name="connsiteX521" fmla="*/ 1533334 w 3778607"/>
                <a:gd name="connsiteY521" fmla="*/ 47885 h 180392"/>
                <a:gd name="connsiteX522" fmla="*/ 1522312 w 3778607"/>
                <a:gd name="connsiteY522" fmla="*/ 47885 h 180392"/>
                <a:gd name="connsiteX523" fmla="*/ 1522312 w 3778607"/>
                <a:gd name="connsiteY523" fmla="*/ 68154 h 180392"/>
                <a:gd name="connsiteX524" fmla="*/ 1508631 w 3778607"/>
                <a:gd name="connsiteY524" fmla="*/ 52319 h 180392"/>
                <a:gd name="connsiteX525" fmla="*/ 1487729 w 3778607"/>
                <a:gd name="connsiteY525" fmla="*/ 46492 h 180392"/>
                <a:gd name="connsiteX526" fmla="*/ 1465306 w 3778607"/>
                <a:gd name="connsiteY526" fmla="*/ 52319 h 180392"/>
                <a:gd name="connsiteX527" fmla="*/ 1449851 w 3778607"/>
                <a:gd name="connsiteY527" fmla="*/ 68407 h 180392"/>
                <a:gd name="connsiteX528" fmla="*/ 1444278 w 3778607"/>
                <a:gd name="connsiteY528" fmla="*/ 91716 h 180392"/>
                <a:gd name="connsiteX529" fmla="*/ 1449851 w 3778607"/>
                <a:gd name="connsiteY529" fmla="*/ 114646 h 180392"/>
                <a:gd name="connsiteX530" fmla="*/ 1465306 w 3778607"/>
                <a:gd name="connsiteY530" fmla="*/ 130481 h 180392"/>
                <a:gd name="connsiteX531" fmla="*/ 1487729 w 3778607"/>
                <a:gd name="connsiteY531" fmla="*/ 136308 h 180392"/>
                <a:gd name="connsiteX532" fmla="*/ 1508631 w 3778607"/>
                <a:gd name="connsiteY532" fmla="*/ 130481 h 180392"/>
                <a:gd name="connsiteX533" fmla="*/ 1522312 w 3778607"/>
                <a:gd name="connsiteY533" fmla="*/ 114899 h 180392"/>
                <a:gd name="connsiteX534" fmla="*/ 1522312 w 3778607"/>
                <a:gd name="connsiteY534" fmla="*/ 137068 h 180392"/>
                <a:gd name="connsiteX535" fmla="*/ 1513318 w 3778607"/>
                <a:gd name="connsiteY535" fmla="*/ 161644 h 180392"/>
                <a:gd name="connsiteX536" fmla="*/ 1487729 w 3778607"/>
                <a:gd name="connsiteY536" fmla="*/ 170005 h 180392"/>
                <a:gd name="connsiteX537" fmla="*/ 1468980 w 3778607"/>
                <a:gd name="connsiteY537" fmla="*/ 166584 h 180392"/>
                <a:gd name="connsiteX538" fmla="*/ 1452638 w 3778607"/>
                <a:gd name="connsiteY538" fmla="*/ 156450 h 180392"/>
                <a:gd name="connsiteX539" fmla="*/ 1452638 w 3778607"/>
                <a:gd name="connsiteY539" fmla="*/ 168485 h 180392"/>
                <a:gd name="connsiteX540" fmla="*/ 1468853 w 3778607"/>
                <a:gd name="connsiteY540" fmla="*/ 177479 h 180392"/>
                <a:gd name="connsiteX541" fmla="*/ 1487729 w 3778607"/>
                <a:gd name="connsiteY541" fmla="*/ 180392 h 180392"/>
                <a:gd name="connsiteX542" fmla="*/ 1521299 w 3778607"/>
                <a:gd name="connsiteY542" fmla="*/ 168991 h 180392"/>
                <a:gd name="connsiteX543" fmla="*/ 1533207 w 3778607"/>
                <a:gd name="connsiteY543" fmla="*/ 136308 h 180392"/>
                <a:gd name="connsiteX544" fmla="*/ 1533207 w 3778607"/>
                <a:gd name="connsiteY544" fmla="*/ 48012 h 180392"/>
                <a:gd name="connsiteX545" fmla="*/ 1359655 w 3778607"/>
                <a:gd name="connsiteY545" fmla="*/ 73855 h 180392"/>
                <a:gd name="connsiteX546" fmla="*/ 1370043 w 3778607"/>
                <a:gd name="connsiteY546" fmla="*/ 61567 h 180392"/>
                <a:gd name="connsiteX547" fmla="*/ 1385371 w 3778607"/>
                <a:gd name="connsiteY547" fmla="*/ 57006 h 180392"/>
                <a:gd name="connsiteX548" fmla="*/ 1411467 w 3778607"/>
                <a:gd name="connsiteY548" fmla="*/ 86649 h 180392"/>
                <a:gd name="connsiteX549" fmla="*/ 1411467 w 3778607"/>
                <a:gd name="connsiteY549" fmla="*/ 134661 h 180392"/>
                <a:gd name="connsiteX550" fmla="*/ 1422489 w 3778607"/>
                <a:gd name="connsiteY550" fmla="*/ 134661 h 180392"/>
                <a:gd name="connsiteX551" fmla="*/ 1422489 w 3778607"/>
                <a:gd name="connsiteY551" fmla="*/ 85002 h 180392"/>
                <a:gd name="connsiteX552" fmla="*/ 1418688 w 3778607"/>
                <a:gd name="connsiteY552" fmla="*/ 64987 h 180392"/>
                <a:gd name="connsiteX553" fmla="*/ 1407287 w 3778607"/>
                <a:gd name="connsiteY553" fmla="*/ 51306 h 180392"/>
                <a:gd name="connsiteX554" fmla="*/ 1388158 w 3778607"/>
                <a:gd name="connsiteY554" fmla="*/ 46365 h 180392"/>
                <a:gd name="connsiteX555" fmla="*/ 1368903 w 3778607"/>
                <a:gd name="connsiteY555" fmla="*/ 52192 h 180392"/>
                <a:gd name="connsiteX556" fmla="*/ 1356108 w 3778607"/>
                <a:gd name="connsiteY556" fmla="*/ 67647 h 180392"/>
                <a:gd name="connsiteX557" fmla="*/ 1356108 w 3778607"/>
                <a:gd name="connsiteY557" fmla="*/ 47759 h 180392"/>
                <a:gd name="connsiteX558" fmla="*/ 1345087 w 3778607"/>
                <a:gd name="connsiteY558" fmla="*/ 47759 h 180392"/>
                <a:gd name="connsiteX559" fmla="*/ 1345087 w 3778607"/>
                <a:gd name="connsiteY559" fmla="*/ 134661 h 180392"/>
                <a:gd name="connsiteX560" fmla="*/ 1356108 w 3778607"/>
                <a:gd name="connsiteY560" fmla="*/ 134661 h 180392"/>
                <a:gd name="connsiteX561" fmla="*/ 1356108 w 3778607"/>
                <a:gd name="connsiteY561" fmla="*/ 91210 h 180392"/>
                <a:gd name="connsiteX562" fmla="*/ 1359782 w 3778607"/>
                <a:gd name="connsiteY562" fmla="*/ 73728 h 180392"/>
                <a:gd name="connsiteX563" fmla="*/ 1314431 w 3778607"/>
                <a:gd name="connsiteY563" fmla="*/ 47759 h 180392"/>
                <a:gd name="connsiteX564" fmla="*/ 1303283 w 3778607"/>
                <a:gd name="connsiteY564" fmla="*/ 47759 h 180392"/>
                <a:gd name="connsiteX565" fmla="*/ 1303283 w 3778607"/>
                <a:gd name="connsiteY565" fmla="*/ 134661 h 180392"/>
                <a:gd name="connsiteX566" fmla="*/ 1314431 w 3778607"/>
                <a:gd name="connsiteY566" fmla="*/ 134661 h 180392"/>
                <a:gd name="connsiteX567" fmla="*/ 1314431 w 3778607"/>
                <a:gd name="connsiteY567" fmla="*/ 47759 h 180392"/>
                <a:gd name="connsiteX568" fmla="*/ 1314937 w 3778607"/>
                <a:gd name="connsiteY568" fmla="*/ 26983 h 180392"/>
                <a:gd name="connsiteX569" fmla="*/ 1317091 w 3778607"/>
                <a:gd name="connsiteY569" fmla="*/ 21662 h 180392"/>
                <a:gd name="connsiteX570" fmla="*/ 1314937 w 3778607"/>
                <a:gd name="connsiteY570" fmla="*/ 16215 h 180392"/>
                <a:gd name="connsiteX571" fmla="*/ 1309617 w 3778607"/>
                <a:gd name="connsiteY571" fmla="*/ 13935 h 180392"/>
                <a:gd name="connsiteX572" fmla="*/ 1304423 w 3778607"/>
                <a:gd name="connsiteY572" fmla="*/ 15582 h 180392"/>
                <a:gd name="connsiteX573" fmla="*/ 1295935 w 3778607"/>
                <a:gd name="connsiteY573" fmla="*/ 21662 h 180392"/>
                <a:gd name="connsiteX574" fmla="*/ 1304423 w 3778607"/>
                <a:gd name="connsiteY574" fmla="*/ 27743 h 180392"/>
                <a:gd name="connsiteX575" fmla="*/ 1306957 w 3778607"/>
                <a:gd name="connsiteY575" fmla="*/ 29010 h 180392"/>
                <a:gd name="connsiteX576" fmla="*/ 1309617 w 3778607"/>
                <a:gd name="connsiteY576" fmla="*/ 29517 h 180392"/>
                <a:gd name="connsiteX577" fmla="*/ 1314937 w 3778607"/>
                <a:gd name="connsiteY577" fmla="*/ 27236 h 180392"/>
                <a:gd name="connsiteX578" fmla="*/ 1211313 w 3778607"/>
                <a:gd name="connsiteY578" fmla="*/ 73981 h 180392"/>
                <a:gd name="connsiteX579" fmla="*/ 1221701 w 3778607"/>
                <a:gd name="connsiteY579" fmla="*/ 61693 h 180392"/>
                <a:gd name="connsiteX580" fmla="*/ 1237029 w 3778607"/>
                <a:gd name="connsiteY580" fmla="*/ 57133 h 180392"/>
                <a:gd name="connsiteX581" fmla="*/ 1263125 w 3778607"/>
                <a:gd name="connsiteY581" fmla="*/ 86776 h 180392"/>
                <a:gd name="connsiteX582" fmla="*/ 1263125 w 3778607"/>
                <a:gd name="connsiteY582" fmla="*/ 134788 h 180392"/>
                <a:gd name="connsiteX583" fmla="*/ 1274146 w 3778607"/>
                <a:gd name="connsiteY583" fmla="*/ 134788 h 180392"/>
                <a:gd name="connsiteX584" fmla="*/ 1274146 w 3778607"/>
                <a:gd name="connsiteY584" fmla="*/ 85129 h 180392"/>
                <a:gd name="connsiteX585" fmla="*/ 1270346 w 3778607"/>
                <a:gd name="connsiteY585" fmla="*/ 65114 h 180392"/>
                <a:gd name="connsiteX586" fmla="*/ 1258945 w 3778607"/>
                <a:gd name="connsiteY586" fmla="*/ 51432 h 180392"/>
                <a:gd name="connsiteX587" fmla="*/ 1239816 w 3778607"/>
                <a:gd name="connsiteY587" fmla="*/ 46492 h 180392"/>
                <a:gd name="connsiteX588" fmla="*/ 1220561 w 3778607"/>
                <a:gd name="connsiteY588" fmla="*/ 52319 h 180392"/>
                <a:gd name="connsiteX589" fmla="*/ 1207766 w 3778607"/>
                <a:gd name="connsiteY589" fmla="*/ 67774 h 180392"/>
                <a:gd name="connsiteX590" fmla="*/ 1207766 w 3778607"/>
                <a:gd name="connsiteY590" fmla="*/ 1774 h 180392"/>
                <a:gd name="connsiteX591" fmla="*/ 1196745 w 3778607"/>
                <a:gd name="connsiteY591" fmla="*/ 1774 h 180392"/>
                <a:gd name="connsiteX592" fmla="*/ 1196745 w 3778607"/>
                <a:gd name="connsiteY592" fmla="*/ 134788 h 180392"/>
                <a:gd name="connsiteX593" fmla="*/ 1207766 w 3778607"/>
                <a:gd name="connsiteY593" fmla="*/ 134788 h 180392"/>
                <a:gd name="connsiteX594" fmla="*/ 1207766 w 3778607"/>
                <a:gd name="connsiteY594" fmla="*/ 91336 h 180392"/>
                <a:gd name="connsiteX595" fmla="*/ 1211440 w 3778607"/>
                <a:gd name="connsiteY595" fmla="*/ 73855 h 180392"/>
                <a:gd name="connsiteX596" fmla="*/ 1112123 w 3778607"/>
                <a:gd name="connsiteY596" fmla="*/ 126934 h 180392"/>
                <a:gd name="connsiteX597" fmla="*/ 1125551 w 3778607"/>
                <a:gd name="connsiteY597" fmla="*/ 133901 h 180392"/>
                <a:gd name="connsiteX598" fmla="*/ 1141893 w 3778607"/>
                <a:gd name="connsiteY598" fmla="*/ 136181 h 180392"/>
                <a:gd name="connsiteX599" fmla="*/ 1164568 w 3778607"/>
                <a:gd name="connsiteY599" fmla="*/ 129340 h 180392"/>
                <a:gd name="connsiteX600" fmla="*/ 1173563 w 3778607"/>
                <a:gd name="connsiteY600" fmla="*/ 110465 h 180392"/>
                <a:gd name="connsiteX601" fmla="*/ 1169762 w 3778607"/>
                <a:gd name="connsiteY601" fmla="*/ 98684 h 180392"/>
                <a:gd name="connsiteX602" fmla="*/ 1157601 w 3778607"/>
                <a:gd name="connsiteY602" fmla="*/ 90196 h 180392"/>
                <a:gd name="connsiteX603" fmla="*/ 1135305 w 3778607"/>
                <a:gd name="connsiteY603" fmla="*/ 81455 h 180392"/>
                <a:gd name="connsiteX604" fmla="*/ 1127451 w 3778607"/>
                <a:gd name="connsiteY604" fmla="*/ 76388 h 180392"/>
                <a:gd name="connsiteX605" fmla="*/ 1125044 w 3778607"/>
                <a:gd name="connsiteY605" fmla="*/ 69041 h 180392"/>
                <a:gd name="connsiteX606" fmla="*/ 1130238 w 3778607"/>
                <a:gd name="connsiteY606" fmla="*/ 58906 h 180392"/>
                <a:gd name="connsiteX607" fmla="*/ 1143413 w 3778607"/>
                <a:gd name="connsiteY607" fmla="*/ 55359 h 180392"/>
                <a:gd name="connsiteX608" fmla="*/ 1169636 w 3778607"/>
                <a:gd name="connsiteY608" fmla="*/ 66127 h 180392"/>
                <a:gd name="connsiteX609" fmla="*/ 1169636 w 3778607"/>
                <a:gd name="connsiteY609" fmla="*/ 54599 h 180392"/>
                <a:gd name="connsiteX610" fmla="*/ 1157728 w 3778607"/>
                <a:gd name="connsiteY610" fmla="*/ 48392 h 180392"/>
                <a:gd name="connsiteX611" fmla="*/ 1143159 w 3778607"/>
                <a:gd name="connsiteY611" fmla="*/ 46238 h 180392"/>
                <a:gd name="connsiteX612" fmla="*/ 1122131 w 3778607"/>
                <a:gd name="connsiteY612" fmla="*/ 52572 h 180392"/>
                <a:gd name="connsiteX613" fmla="*/ 1113896 w 3778607"/>
                <a:gd name="connsiteY613" fmla="*/ 69928 h 180392"/>
                <a:gd name="connsiteX614" fmla="*/ 1117950 w 3778607"/>
                <a:gd name="connsiteY614" fmla="*/ 82596 h 180392"/>
                <a:gd name="connsiteX615" fmla="*/ 1129858 w 3778607"/>
                <a:gd name="connsiteY615" fmla="*/ 90703 h 180392"/>
                <a:gd name="connsiteX616" fmla="*/ 1152027 w 3778607"/>
                <a:gd name="connsiteY616" fmla="*/ 99444 h 180392"/>
                <a:gd name="connsiteX617" fmla="*/ 1160135 w 3778607"/>
                <a:gd name="connsiteY617" fmla="*/ 104891 h 180392"/>
                <a:gd name="connsiteX618" fmla="*/ 1162542 w 3778607"/>
                <a:gd name="connsiteY618" fmla="*/ 112112 h 180392"/>
                <a:gd name="connsiteX619" fmla="*/ 1156714 w 3778607"/>
                <a:gd name="connsiteY619" fmla="*/ 123006 h 180392"/>
                <a:gd name="connsiteX620" fmla="*/ 1142146 w 3778607"/>
                <a:gd name="connsiteY620" fmla="*/ 126807 h 180392"/>
                <a:gd name="connsiteX621" fmla="*/ 1126691 w 3778607"/>
                <a:gd name="connsiteY621" fmla="*/ 123893 h 180392"/>
                <a:gd name="connsiteX622" fmla="*/ 1112250 w 3778607"/>
                <a:gd name="connsiteY622" fmla="*/ 114646 h 180392"/>
                <a:gd name="connsiteX623" fmla="*/ 1112250 w 3778607"/>
                <a:gd name="connsiteY623" fmla="*/ 126680 h 180392"/>
                <a:gd name="connsiteX624" fmla="*/ 1088307 w 3778607"/>
                <a:gd name="connsiteY624" fmla="*/ 47885 h 180392"/>
                <a:gd name="connsiteX625" fmla="*/ 1077159 w 3778607"/>
                <a:gd name="connsiteY625" fmla="*/ 47885 h 180392"/>
                <a:gd name="connsiteX626" fmla="*/ 1077159 w 3778607"/>
                <a:gd name="connsiteY626" fmla="*/ 134788 h 180392"/>
                <a:gd name="connsiteX627" fmla="*/ 1088307 w 3778607"/>
                <a:gd name="connsiteY627" fmla="*/ 134788 h 180392"/>
                <a:gd name="connsiteX628" fmla="*/ 1088307 w 3778607"/>
                <a:gd name="connsiteY628" fmla="*/ 47885 h 180392"/>
                <a:gd name="connsiteX629" fmla="*/ 1084633 w 3778607"/>
                <a:gd name="connsiteY629" fmla="*/ 28883 h 180392"/>
                <a:gd name="connsiteX630" fmla="*/ 1087167 w 3778607"/>
                <a:gd name="connsiteY630" fmla="*/ 27616 h 180392"/>
                <a:gd name="connsiteX631" fmla="*/ 1095655 w 3778607"/>
                <a:gd name="connsiteY631" fmla="*/ 21536 h 180392"/>
                <a:gd name="connsiteX632" fmla="*/ 1087167 w 3778607"/>
                <a:gd name="connsiteY632" fmla="*/ 15455 h 180392"/>
                <a:gd name="connsiteX633" fmla="*/ 1081973 w 3778607"/>
                <a:gd name="connsiteY633" fmla="*/ 13808 h 180392"/>
                <a:gd name="connsiteX634" fmla="*/ 1076653 w 3778607"/>
                <a:gd name="connsiteY634" fmla="*/ 16089 h 180392"/>
                <a:gd name="connsiteX635" fmla="*/ 1074499 w 3778607"/>
                <a:gd name="connsiteY635" fmla="*/ 21536 h 180392"/>
                <a:gd name="connsiteX636" fmla="*/ 1076653 w 3778607"/>
                <a:gd name="connsiteY636" fmla="*/ 26856 h 180392"/>
                <a:gd name="connsiteX637" fmla="*/ 1081973 w 3778607"/>
                <a:gd name="connsiteY637" fmla="*/ 29137 h 180392"/>
                <a:gd name="connsiteX638" fmla="*/ 1084633 w 3778607"/>
                <a:gd name="connsiteY638" fmla="*/ 28630 h 180392"/>
                <a:gd name="connsiteX639" fmla="*/ 1047896 w 3778607"/>
                <a:gd name="connsiteY639" fmla="*/ 47632 h 180392"/>
                <a:gd name="connsiteX640" fmla="*/ 1016733 w 3778607"/>
                <a:gd name="connsiteY640" fmla="*/ 114012 h 180392"/>
                <a:gd name="connsiteX641" fmla="*/ 985316 w 3778607"/>
                <a:gd name="connsiteY641" fmla="*/ 47632 h 180392"/>
                <a:gd name="connsiteX642" fmla="*/ 972522 w 3778607"/>
                <a:gd name="connsiteY642" fmla="*/ 47632 h 180392"/>
                <a:gd name="connsiteX643" fmla="*/ 1016099 w 3778607"/>
                <a:gd name="connsiteY643" fmla="*/ 137195 h 180392"/>
                <a:gd name="connsiteX644" fmla="*/ 1059677 w 3778607"/>
                <a:gd name="connsiteY644" fmla="*/ 47632 h 180392"/>
                <a:gd name="connsiteX645" fmla="*/ 1047770 w 3778607"/>
                <a:gd name="connsiteY645" fmla="*/ 47632 h 180392"/>
                <a:gd name="connsiteX646" fmla="*/ 928944 w 3778607"/>
                <a:gd name="connsiteY646" fmla="*/ 47632 h 180392"/>
                <a:gd name="connsiteX647" fmla="*/ 892967 w 3778607"/>
                <a:gd name="connsiteY647" fmla="*/ 47632 h 180392"/>
                <a:gd name="connsiteX648" fmla="*/ 892967 w 3778607"/>
                <a:gd name="connsiteY648" fmla="*/ 29137 h 180392"/>
                <a:gd name="connsiteX649" fmla="*/ 898034 w 3778607"/>
                <a:gd name="connsiteY649" fmla="*/ 15708 h 180392"/>
                <a:gd name="connsiteX650" fmla="*/ 911589 w 3778607"/>
                <a:gd name="connsiteY650" fmla="*/ 10515 h 180392"/>
                <a:gd name="connsiteX651" fmla="*/ 922103 w 3778607"/>
                <a:gd name="connsiteY651" fmla="*/ 12035 h 180392"/>
                <a:gd name="connsiteX652" fmla="*/ 931984 w 3778607"/>
                <a:gd name="connsiteY652" fmla="*/ 17609 h 180392"/>
                <a:gd name="connsiteX653" fmla="*/ 931984 w 3778607"/>
                <a:gd name="connsiteY653" fmla="*/ 6588 h 180392"/>
                <a:gd name="connsiteX654" fmla="*/ 921723 w 3778607"/>
                <a:gd name="connsiteY654" fmla="*/ 1394 h 180392"/>
                <a:gd name="connsiteX655" fmla="*/ 910828 w 3778607"/>
                <a:gd name="connsiteY655" fmla="*/ 0 h 180392"/>
                <a:gd name="connsiteX656" fmla="*/ 889673 w 3778607"/>
                <a:gd name="connsiteY656" fmla="*/ 8361 h 180392"/>
                <a:gd name="connsiteX657" fmla="*/ 881945 w 3778607"/>
                <a:gd name="connsiteY657" fmla="*/ 29643 h 180392"/>
                <a:gd name="connsiteX658" fmla="*/ 881945 w 3778607"/>
                <a:gd name="connsiteY658" fmla="*/ 134408 h 180392"/>
                <a:gd name="connsiteX659" fmla="*/ 892967 w 3778607"/>
                <a:gd name="connsiteY659" fmla="*/ 134408 h 180392"/>
                <a:gd name="connsiteX660" fmla="*/ 892967 w 3778607"/>
                <a:gd name="connsiteY660" fmla="*/ 57766 h 180392"/>
                <a:gd name="connsiteX661" fmla="*/ 928944 w 3778607"/>
                <a:gd name="connsiteY661" fmla="*/ 57766 h 180392"/>
                <a:gd name="connsiteX662" fmla="*/ 928944 w 3778607"/>
                <a:gd name="connsiteY662" fmla="*/ 47505 h 180392"/>
                <a:gd name="connsiteX663" fmla="*/ 843688 w 3778607"/>
                <a:gd name="connsiteY663" fmla="*/ 108945 h 180392"/>
                <a:gd name="connsiteX664" fmla="*/ 831907 w 3778607"/>
                <a:gd name="connsiteY664" fmla="*/ 121233 h 180392"/>
                <a:gd name="connsiteX665" fmla="*/ 814678 w 3778607"/>
                <a:gd name="connsiteY665" fmla="*/ 125667 h 180392"/>
                <a:gd name="connsiteX666" fmla="*/ 797323 w 3778607"/>
                <a:gd name="connsiteY666" fmla="*/ 121233 h 180392"/>
                <a:gd name="connsiteX667" fmla="*/ 785415 w 3778607"/>
                <a:gd name="connsiteY667" fmla="*/ 108945 h 180392"/>
                <a:gd name="connsiteX668" fmla="*/ 781108 w 3778607"/>
                <a:gd name="connsiteY668" fmla="*/ 91083 h 180392"/>
                <a:gd name="connsiteX669" fmla="*/ 785415 w 3778607"/>
                <a:gd name="connsiteY669" fmla="*/ 73348 h 180392"/>
                <a:gd name="connsiteX670" fmla="*/ 797323 w 3778607"/>
                <a:gd name="connsiteY670" fmla="*/ 61060 h 180392"/>
                <a:gd name="connsiteX671" fmla="*/ 814678 w 3778607"/>
                <a:gd name="connsiteY671" fmla="*/ 56626 h 180392"/>
                <a:gd name="connsiteX672" fmla="*/ 831907 w 3778607"/>
                <a:gd name="connsiteY672" fmla="*/ 61060 h 180392"/>
                <a:gd name="connsiteX673" fmla="*/ 843688 w 3778607"/>
                <a:gd name="connsiteY673" fmla="*/ 73348 h 180392"/>
                <a:gd name="connsiteX674" fmla="*/ 847995 w 3778607"/>
                <a:gd name="connsiteY674" fmla="*/ 91083 h 180392"/>
                <a:gd name="connsiteX675" fmla="*/ 843688 w 3778607"/>
                <a:gd name="connsiteY675" fmla="*/ 108945 h 180392"/>
                <a:gd name="connsiteX676" fmla="*/ 837861 w 3778607"/>
                <a:gd name="connsiteY676" fmla="*/ 130101 h 180392"/>
                <a:gd name="connsiteX677" fmla="*/ 853569 w 3778607"/>
                <a:gd name="connsiteY677" fmla="*/ 114012 h 180392"/>
                <a:gd name="connsiteX678" fmla="*/ 859270 w 3778607"/>
                <a:gd name="connsiteY678" fmla="*/ 90830 h 180392"/>
                <a:gd name="connsiteX679" fmla="*/ 853569 w 3778607"/>
                <a:gd name="connsiteY679" fmla="*/ 67774 h 180392"/>
                <a:gd name="connsiteX680" fmla="*/ 837861 w 3778607"/>
                <a:gd name="connsiteY680" fmla="*/ 51939 h 180392"/>
                <a:gd name="connsiteX681" fmla="*/ 814678 w 3778607"/>
                <a:gd name="connsiteY681" fmla="*/ 46112 h 180392"/>
                <a:gd name="connsiteX682" fmla="*/ 791369 w 3778607"/>
                <a:gd name="connsiteY682" fmla="*/ 51939 h 180392"/>
                <a:gd name="connsiteX683" fmla="*/ 775408 w 3778607"/>
                <a:gd name="connsiteY683" fmla="*/ 67774 h 180392"/>
                <a:gd name="connsiteX684" fmla="*/ 769707 w 3778607"/>
                <a:gd name="connsiteY684" fmla="*/ 90703 h 180392"/>
                <a:gd name="connsiteX685" fmla="*/ 775408 w 3778607"/>
                <a:gd name="connsiteY685" fmla="*/ 113885 h 180392"/>
                <a:gd name="connsiteX686" fmla="*/ 791369 w 3778607"/>
                <a:gd name="connsiteY686" fmla="*/ 129974 h 180392"/>
                <a:gd name="connsiteX687" fmla="*/ 814678 w 3778607"/>
                <a:gd name="connsiteY687" fmla="*/ 135801 h 180392"/>
                <a:gd name="connsiteX688" fmla="*/ 837861 w 3778607"/>
                <a:gd name="connsiteY688" fmla="*/ 129974 h 180392"/>
                <a:gd name="connsiteX689" fmla="*/ 649995 w 3778607"/>
                <a:gd name="connsiteY689" fmla="*/ 126553 h 180392"/>
                <a:gd name="connsiteX690" fmla="*/ 663423 w 3778607"/>
                <a:gd name="connsiteY690" fmla="*/ 133521 h 180392"/>
                <a:gd name="connsiteX691" fmla="*/ 679764 w 3778607"/>
                <a:gd name="connsiteY691" fmla="*/ 135801 h 180392"/>
                <a:gd name="connsiteX692" fmla="*/ 702313 w 3778607"/>
                <a:gd name="connsiteY692" fmla="*/ 128960 h 180392"/>
                <a:gd name="connsiteX693" fmla="*/ 711308 w 3778607"/>
                <a:gd name="connsiteY693" fmla="*/ 110085 h 180392"/>
                <a:gd name="connsiteX694" fmla="*/ 707507 w 3778607"/>
                <a:gd name="connsiteY694" fmla="*/ 98304 h 180392"/>
                <a:gd name="connsiteX695" fmla="*/ 695346 w 3778607"/>
                <a:gd name="connsiteY695" fmla="*/ 89816 h 180392"/>
                <a:gd name="connsiteX696" fmla="*/ 673050 w 3778607"/>
                <a:gd name="connsiteY696" fmla="*/ 81075 h 180392"/>
                <a:gd name="connsiteX697" fmla="*/ 665196 w 3778607"/>
                <a:gd name="connsiteY697" fmla="*/ 76008 h 180392"/>
                <a:gd name="connsiteX698" fmla="*/ 662789 w 3778607"/>
                <a:gd name="connsiteY698" fmla="*/ 68661 h 180392"/>
                <a:gd name="connsiteX699" fmla="*/ 667983 w 3778607"/>
                <a:gd name="connsiteY699" fmla="*/ 58526 h 180392"/>
                <a:gd name="connsiteX700" fmla="*/ 681158 w 3778607"/>
                <a:gd name="connsiteY700" fmla="*/ 54979 h 180392"/>
                <a:gd name="connsiteX701" fmla="*/ 707381 w 3778607"/>
                <a:gd name="connsiteY701" fmla="*/ 65747 h 180392"/>
                <a:gd name="connsiteX702" fmla="*/ 707381 w 3778607"/>
                <a:gd name="connsiteY702" fmla="*/ 54219 h 180392"/>
                <a:gd name="connsiteX703" fmla="*/ 695473 w 3778607"/>
                <a:gd name="connsiteY703" fmla="*/ 48012 h 180392"/>
                <a:gd name="connsiteX704" fmla="*/ 680904 w 3778607"/>
                <a:gd name="connsiteY704" fmla="*/ 45858 h 180392"/>
                <a:gd name="connsiteX705" fmla="*/ 659876 w 3778607"/>
                <a:gd name="connsiteY705" fmla="*/ 52192 h 180392"/>
                <a:gd name="connsiteX706" fmla="*/ 651641 w 3778607"/>
                <a:gd name="connsiteY706" fmla="*/ 69547 h 180392"/>
                <a:gd name="connsiteX707" fmla="*/ 655695 w 3778607"/>
                <a:gd name="connsiteY707" fmla="*/ 82215 h 180392"/>
                <a:gd name="connsiteX708" fmla="*/ 667603 w 3778607"/>
                <a:gd name="connsiteY708" fmla="*/ 90323 h 180392"/>
                <a:gd name="connsiteX709" fmla="*/ 689772 w 3778607"/>
                <a:gd name="connsiteY709" fmla="*/ 99064 h 180392"/>
                <a:gd name="connsiteX710" fmla="*/ 697880 w 3778607"/>
                <a:gd name="connsiteY710" fmla="*/ 104511 h 180392"/>
                <a:gd name="connsiteX711" fmla="*/ 700286 w 3778607"/>
                <a:gd name="connsiteY711" fmla="*/ 111732 h 180392"/>
                <a:gd name="connsiteX712" fmla="*/ 694459 w 3778607"/>
                <a:gd name="connsiteY712" fmla="*/ 122626 h 180392"/>
                <a:gd name="connsiteX713" fmla="*/ 679891 w 3778607"/>
                <a:gd name="connsiteY713" fmla="*/ 126427 h 180392"/>
                <a:gd name="connsiteX714" fmla="*/ 664309 w 3778607"/>
                <a:gd name="connsiteY714" fmla="*/ 123513 h 180392"/>
                <a:gd name="connsiteX715" fmla="*/ 649868 w 3778607"/>
                <a:gd name="connsiteY715" fmla="*/ 114266 h 180392"/>
                <a:gd name="connsiteX716" fmla="*/ 649868 w 3778607"/>
                <a:gd name="connsiteY716" fmla="*/ 126300 h 180392"/>
                <a:gd name="connsiteX717" fmla="*/ 564992 w 3778607"/>
                <a:gd name="connsiteY717" fmla="*/ 73475 h 180392"/>
                <a:gd name="connsiteX718" fmla="*/ 575380 w 3778607"/>
                <a:gd name="connsiteY718" fmla="*/ 61187 h 180392"/>
                <a:gd name="connsiteX719" fmla="*/ 590708 w 3778607"/>
                <a:gd name="connsiteY719" fmla="*/ 56626 h 180392"/>
                <a:gd name="connsiteX720" fmla="*/ 616804 w 3778607"/>
                <a:gd name="connsiteY720" fmla="*/ 86269 h 180392"/>
                <a:gd name="connsiteX721" fmla="*/ 616804 w 3778607"/>
                <a:gd name="connsiteY721" fmla="*/ 134281 h 180392"/>
                <a:gd name="connsiteX722" fmla="*/ 627826 w 3778607"/>
                <a:gd name="connsiteY722" fmla="*/ 134281 h 180392"/>
                <a:gd name="connsiteX723" fmla="*/ 627826 w 3778607"/>
                <a:gd name="connsiteY723" fmla="*/ 84622 h 180392"/>
                <a:gd name="connsiteX724" fmla="*/ 624025 w 3778607"/>
                <a:gd name="connsiteY724" fmla="*/ 64607 h 180392"/>
                <a:gd name="connsiteX725" fmla="*/ 612624 w 3778607"/>
                <a:gd name="connsiteY725" fmla="*/ 50926 h 180392"/>
                <a:gd name="connsiteX726" fmla="*/ 593495 w 3778607"/>
                <a:gd name="connsiteY726" fmla="*/ 45985 h 180392"/>
                <a:gd name="connsiteX727" fmla="*/ 574240 w 3778607"/>
                <a:gd name="connsiteY727" fmla="*/ 51812 h 180392"/>
                <a:gd name="connsiteX728" fmla="*/ 561445 w 3778607"/>
                <a:gd name="connsiteY728" fmla="*/ 67267 h 180392"/>
                <a:gd name="connsiteX729" fmla="*/ 561445 w 3778607"/>
                <a:gd name="connsiteY729" fmla="*/ 47378 h 180392"/>
                <a:gd name="connsiteX730" fmla="*/ 550424 w 3778607"/>
                <a:gd name="connsiteY730" fmla="*/ 47378 h 180392"/>
                <a:gd name="connsiteX731" fmla="*/ 550424 w 3778607"/>
                <a:gd name="connsiteY731" fmla="*/ 134281 h 180392"/>
                <a:gd name="connsiteX732" fmla="*/ 561445 w 3778607"/>
                <a:gd name="connsiteY732" fmla="*/ 134281 h 180392"/>
                <a:gd name="connsiteX733" fmla="*/ 561445 w 3778607"/>
                <a:gd name="connsiteY733" fmla="*/ 90830 h 180392"/>
                <a:gd name="connsiteX734" fmla="*/ 565119 w 3778607"/>
                <a:gd name="connsiteY734" fmla="*/ 73348 h 180392"/>
                <a:gd name="connsiteX735" fmla="*/ 504186 w 3778607"/>
                <a:gd name="connsiteY735" fmla="*/ 108692 h 180392"/>
                <a:gd name="connsiteX736" fmla="*/ 492278 w 3778607"/>
                <a:gd name="connsiteY736" fmla="*/ 120980 h 180392"/>
                <a:gd name="connsiteX737" fmla="*/ 474923 w 3778607"/>
                <a:gd name="connsiteY737" fmla="*/ 125413 h 180392"/>
                <a:gd name="connsiteX738" fmla="*/ 457695 w 3778607"/>
                <a:gd name="connsiteY738" fmla="*/ 120980 h 180392"/>
                <a:gd name="connsiteX739" fmla="*/ 446040 w 3778607"/>
                <a:gd name="connsiteY739" fmla="*/ 108692 h 180392"/>
                <a:gd name="connsiteX740" fmla="*/ 441733 w 3778607"/>
                <a:gd name="connsiteY740" fmla="*/ 90956 h 180392"/>
                <a:gd name="connsiteX741" fmla="*/ 446040 w 3778607"/>
                <a:gd name="connsiteY741" fmla="*/ 73095 h 180392"/>
                <a:gd name="connsiteX742" fmla="*/ 457695 w 3778607"/>
                <a:gd name="connsiteY742" fmla="*/ 60807 h 180392"/>
                <a:gd name="connsiteX743" fmla="*/ 474923 w 3778607"/>
                <a:gd name="connsiteY743" fmla="*/ 56373 h 180392"/>
                <a:gd name="connsiteX744" fmla="*/ 492278 w 3778607"/>
                <a:gd name="connsiteY744" fmla="*/ 60807 h 180392"/>
                <a:gd name="connsiteX745" fmla="*/ 504186 w 3778607"/>
                <a:gd name="connsiteY745" fmla="*/ 73095 h 180392"/>
                <a:gd name="connsiteX746" fmla="*/ 508493 w 3778607"/>
                <a:gd name="connsiteY746" fmla="*/ 90956 h 180392"/>
                <a:gd name="connsiteX747" fmla="*/ 504186 w 3778607"/>
                <a:gd name="connsiteY747" fmla="*/ 108692 h 180392"/>
                <a:gd name="connsiteX748" fmla="*/ 519514 w 3778607"/>
                <a:gd name="connsiteY748" fmla="*/ 47378 h 180392"/>
                <a:gd name="connsiteX749" fmla="*/ 508493 w 3778607"/>
                <a:gd name="connsiteY749" fmla="*/ 47378 h 180392"/>
                <a:gd name="connsiteX750" fmla="*/ 508493 w 3778607"/>
                <a:gd name="connsiteY750" fmla="*/ 67647 h 180392"/>
                <a:gd name="connsiteX751" fmla="*/ 494812 w 3778607"/>
                <a:gd name="connsiteY751" fmla="*/ 51812 h 180392"/>
                <a:gd name="connsiteX752" fmla="*/ 473910 w 3778607"/>
                <a:gd name="connsiteY752" fmla="*/ 45985 h 180392"/>
                <a:gd name="connsiteX753" fmla="*/ 451487 w 3778607"/>
                <a:gd name="connsiteY753" fmla="*/ 51812 h 180392"/>
                <a:gd name="connsiteX754" fmla="*/ 436032 w 3778607"/>
                <a:gd name="connsiteY754" fmla="*/ 67901 h 180392"/>
                <a:gd name="connsiteX755" fmla="*/ 430458 w 3778607"/>
                <a:gd name="connsiteY755" fmla="*/ 91210 h 180392"/>
                <a:gd name="connsiteX756" fmla="*/ 436032 w 3778607"/>
                <a:gd name="connsiteY756" fmla="*/ 114139 h 180392"/>
                <a:gd name="connsiteX757" fmla="*/ 451487 w 3778607"/>
                <a:gd name="connsiteY757" fmla="*/ 129974 h 180392"/>
                <a:gd name="connsiteX758" fmla="*/ 473910 w 3778607"/>
                <a:gd name="connsiteY758" fmla="*/ 135801 h 180392"/>
                <a:gd name="connsiteX759" fmla="*/ 494812 w 3778607"/>
                <a:gd name="connsiteY759" fmla="*/ 129974 h 180392"/>
                <a:gd name="connsiteX760" fmla="*/ 508493 w 3778607"/>
                <a:gd name="connsiteY760" fmla="*/ 114392 h 180392"/>
                <a:gd name="connsiteX761" fmla="*/ 508493 w 3778607"/>
                <a:gd name="connsiteY761" fmla="*/ 136561 h 180392"/>
                <a:gd name="connsiteX762" fmla="*/ 499499 w 3778607"/>
                <a:gd name="connsiteY762" fmla="*/ 161137 h 180392"/>
                <a:gd name="connsiteX763" fmla="*/ 473910 w 3778607"/>
                <a:gd name="connsiteY763" fmla="*/ 169498 h 180392"/>
                <a:gd name="connsiteX764" fmla="*/ 455161 w 3778607"/>
                <a:gd name="connsiteY764" fmla="*/ 166078 h 180392"/>
                <a:gd name="connsiteX765" fmla="*/ 438819 w 3778607"/>
                <a:gd name="connsiteY765" fmla="*/ 155943 h 180392"/>
                <a:gd name="connsiteX766" fmla="*/ 438819 w 3778607"/>
                <a:gd name="connsiteY766" fmla="*/ 167978 h 180392"/>
                <a:gd name="connsiteX767" fmla="*/ 455034 w 3778607"/>
                <a:gd name="connsiteY767" fmla="*/ 176972 h 180392"/>
                <a:gd name="connsiteX768" fmla="*/ 473910 w 3778607"/>
                <a:gd name="connsiteY768" fmla="*/ 179886 h 180392"/>
                <a:gd name="connsiteX769" fmla="*/ 507480 w 3778607"/>
                <a:gd name="connsiteY769" fmla="*/ 168485 h 180392"/>
                <a:gd name="connsiteX770" fmla="*/ 519388 w 3778607"/>
                <a:gd name="connsiteY770" fmla="*/ 135801 h 180392"/>
                <a:gd name="connsiteX771" fmla="*/ 519388 w 3778607"/>
                <a:gd name="connsiteY771" fmla="*/ 47505 h 180392"/>
                <a:gd name="connsiteX772" fmla="*/ 406389 w 3778607"/>
                <a:gd name="connsiteY772" fmla="*/ 47378 h 180392"/>
                <a:gd name="connsiteX773" fmla="*/ 395241 w 3778607"/>
                <a:gd name="connsiteY773" fmla="*/ 47378 h 180392"/>
                <a:gd name="connsiteX774" fmla="*/ 395241 w 3778607"/>
                <a:gd name="connsiteY774" fmla="*/ 134281 h 180392"/>
                <a:gd name="connsiteX775" fmla="*/ 406389 w 3778607"/>
                <a:gd name="connsiteY775" fmla="*/ 134281 h 180392"/>
                <a:gd name="connsiteX776" fmla="*/ 406389 w 3778607"/>
                <a:gd name="connsiteY776" fmla="*/ 47378 h 180392"/>
                <a:gd name="connsiteX777" fmla="*/ 402715 w 3778607"/>
                <a:gd name="connsiteY777" fmla="*/ 28376 h 180392"/>
                <a:gd name="connsiteX778" fmla="*/ 405249 w 3778607"/>
                <a:gd name="connsiteY778" fmla="*/ 27110 h 180392"/>
                <a:gd name="connsiteX779" fmla="*/ 413737 w 3778607"/>
                <a:gd name="connsiteY779" fmla="*/ 21029 h 180392"/>
                <a:gd name="connsiteX780" fmla="*/ 405249 w 3778607"/>
                <a:gd name="connsiteY780" fmla="*/ 14948 h 180392"/>
                <a:gd name="connsiteX781" fmla="*/ 400055 w 3778607"/>
                <a:gd name="connsiteY781" fmla="*/ 13302 h 180392"/>
                <a:gd name="connsiteX782" fmla="*/ 394735 w 3778607"/>
                <a:gd name="connsiteY782" fmla="*/ 15582 h 180392"/>
                <a:gd name="connsiteX783" fmla="*/ 392581 w 3778607"/>
                <a:gd name="connsiteY783" fmla="*/ 21029 h 180392"/>
                <a:gd name="connsiteX784" fmla="*/ 394735 w 3778607"/>
                <a:gd name="connsiteY784" fmla="*/ 26350 h 180392"/>
                <a:gd name="connsiteX785" fmla="*/ 400055 w 3778607"/>
                <a:gd name="connsiteY785" fmla="*/ 28630 h 180392"/>
                <a:gd name="connsiteX786" fmla="*/ 402715 w 3778607"/>
                <a:gd name="connsiteY786" fmla="*/ 28123 h 180392"/>
                <a:gd name="connsiteX787" fmla="*/ 310746 w 3778607"/>
                <a:gd name="connsiteY787" fmla="*/ 126173 h 180392"/>
                <a:gd name="connsiteX788" fmla="*/ 324174 w 3778607"/>
                <a:gd name="connsiteY788" fmla="*/ 133141 h 180392"/>
                <a:gd name="connsiteX789" fmla="*/ 340516 w 3778607"/>
                <a:gd name="connsiteY789" fmla="*/ 135421 h 180392"/>
                <a:gd name="connsiteX790" fmla="*/ 363191 w 3778607"/>
                <a:gd name="connsiteY790" fmla="*/ 128580 h 180392"/>
                <a:gd name="connsiteX791" fmla="*/ 372186 w 3778607"/>
                <a:gd name="connsiteY791" fmla="*/ 109705 h 180392"/>
                <a:gd name="connsiteX792" fmla="*/ 368385 w 3778607"/>
                <a:gd name="connsiteY792" fmla="*/ 97924 h 180392"/>
                <a:gd name="connsiteX793" fmla="*/ 356224 w 3778607"/>
                <a:gd name="connsiteY793" fmla="*/ 89436 h 180392"/>
                <a:gd name="connsiteX794" fmla="*/ 333928 w 3778607"/>
                <a:gd name="connsiteY794" fmla="*/ 80695 h 180392"/>
                <a:gd name="connsiteX795" fmla="*/ 326074 w 3778607"/>
                <a:gd name="connsiteY795" fmla="*/ 75628 h 180392"/>
                <a:gd name="connsiteX796" fmla="*/ 323667 w 3778607"/>
                <a:gd name="connsiteY796" fmla="*/ 68281 h 180392"/>
                <a:gd name="connsiteX797" fmla="*/ 328861 w 3778607"/>
                <a:gd name="connsiteY797" fmla="*/ 58146 h 180392"/>
                <a:gd name="connsiteX798" fmla="*/ 342036 w 3778607"/>
                <a:gd name="connsiteY798" fmla="*/ 54599 h 180392"/>
                <a:gd name="connsiteX799" fmla="*/ 368258 w 3778607"/>
                <a:gd name="connsiteY799" fmla="*/ 65367 h 180392"/>
                <a:gd name="connsiteX800" fmla="*/ 368258 w 3778607"/>
                <a:gd name="connsiteY800" fmla="*/ 53839 h 180392"/>
                <a:gd name="connsiteX801" fmla="*/ 356351 w 3778607"/>
                <a:gd name="connsiteY801" fmla="*/ 47632 h 180392"/>
                <a:gd name="connsiteX802" fmla="*/ 341782 w 3778607"/>
                <a:gd name="connsiteY802" fmla="*/ 45478 h 180392"/>
                <a:gd name="connsiteX803" fmla="*/ 320753 w 3778607"/>
                <a:gd name="connsiteY803" fmla="*/ 51812 h 180392"/>
                <a:gd name="connsiteX804" fmla="*/ 312519 w 3778607"/>
                <a:gd name="connsiteY804" fmla="*/ 69167 h 180392"/>
                <a:gd name="connsiteX805" fmla="*/ 316573 w 3778607"/>
                <a:gd name="connsiteY805" fmla="*/ 81835 h 180392"/>
                <a:gd name="connsiteX806" fmla="*/ 328481 w 3778607"/>
                <a:gd name="connsiteY806" fmla="*/ 89943 h 180392"/>
                <a:gd name="connsiteX807" fmla="*/ 350650 w 3778607"/>
                <a:gd name="connsiteY807" fmla="*/ 98684 h 180392"/>
                <a:gd name="connsiteX808" fmla="*/ 358757 w 3778607"/>
                <a:gd name="connsiteY808" fmla="*/ 104131 h 180392"/>
                <a:gd name="connsiteX809" fmla="*/ 361164 w 3778607"/>
                <a:gd name="connsiteY809" fmla="*/ 111352 h 180392"/>
                <a:gd name="connsiteX810" fmla="*/ 355337 w 3778607"/>
                <a:gd name="connsiteY810" fmla="*/ 122246 h 180392"/>
                <a:gd name="connsiteX811" fmla="*/ 340769 w 3778607"/>
                <a:gd name="connsiteY811" fmla="*/ 126047 h 180392"/>
                <a:gd name="connsiteX812" fmla="*/ 325314 w 3778607"/>
                <a:gd name="connsiteY812" fmla="*/ 123133 h 180392"/>
                <a:gd name="connsiteX813" fmla="*/ 310872 w 3778607"/>
                <a:gd name="connsiteY813" fmla="*/ 113885 h 180392"/>
                <a:gd name="connsiteX814" fmla="*/ 310872 w 3778607"/>
                <a:gd name="connsiteY814" fmla="*/ 125920 h 180392"/>
                <a:gd name="connsiteX815" fmla="*/ 189133 w 3778607"/>
                <a:gd name="connsiteY815" fmla="*/ 64354 h 180392"/>
                <a:gd name="connsiteX816" fmla="*/ 210795 w 3778607"/>
                <a:gd name="connsiteY816" fmla="*/ 55739 h 180392"/>
                <a:gd name="connsiteX817" fmla="*/ 231951 w 3778607"/>
                <a:gd name="connsiteY817" fmla="*/ 64354 h 180392"/>
                <a:gd name="connsiteX818" fmla="*/ 240438 w 3778607"/>
                <a:gd name="connsiteY818" fmla="*/ 85763 h 180392"/>
                <a:gd name="connsiteX819" fmla="*/ 179759 w 3778607"/>
                <a:gd name="connsiteY819" fmla="*/ 85763 h 180392"/>
                <a:gd name="connsiteX820" fmla="*/ 189133 w 3778607"/>
                <a:gd name="connsiteY820" fmla="*/ 64354 h 180392"/>
                <a:gd name="connsiteX821" fmla="*/ 231064 w 3778607"/>
                <a:gd name="connsiteY821" fmla="*/ 132887 h 180392"/>
                <a:gd name="connsiteX822" fmla="*/ 246012 w 3778607"/>
                <a:gd name="connsiteY822" fmla="*/ 125413 h 180392"/>
                <a:gd name="connsiteX823" fmla="*/ 246012 w 3778607"/>
                <a:gd name="connsiteY823" fmla="*/ 114646 h 180392"/>
                <a:gd name="connsiteX824" fmla="*/ 231064 w 3778607"/>
                <a:gd name="connsiteY824" fmla="*/ 122626 h 180392"/>
                <a:gd name="connsiteX825" fmla="*/ 214342 w 3778607"/>
                <a:gd name="connsiteY825" fmla="*/ 125287 h 180392"/>
                <a:gd name="connsiteX826" fmla="*/ 190273 w 3778607"/>
                <a:gd name="connsiteY826" fmla="*/ 116799 h 180392"/>
                <a:gd name="connsiteX827" fmla="*/ 179505 w 3778607"/>
                <a:gd name="connsiteY827" fmla="*/ 94757 h 180392"/>
                <a:gd name="connsiteX828" fmla="*/ 251460 w 3778607"/>
                <a:gd name="connsiteY828" fmla="*/ 94757 h 180392"/>
                <a:gd name="connsiteX829" fmla="*/ 251713 w 3778607"/>
                <a:gd name="connsiteY829" fmla="*/ 91970 h 180392"/>
                <a:gd name="connsiteX830" fmla="*/ 251713 w 3778607"/>
                <a:gd name="connsiteY830" fmla="*/ 89436 h 180392"/>
                <a:gd name="connsiteX831" fmla="*/ 246646 w 3778607"/>
                <a:gd name="connsiteY831" fmla="*/ 66887 h 180392"/>
                <a:gd name="connsiteX832" fmla="*/ 232331 w 3778607"/>
                <a:gd name="connsiteY832" fmla="*/ 51306 h 180392"/>
                <a:gd name="connsiteX833" fmla="*/ 210542 w 3778607"/>
                <a:gd name="connsiteY833" fmla="*/ 45605 h 180392"/>
                <a:gd name="connsiteX834" fmla="*/ 187740 w 3778607"/>
                <a:gd name="connsiteY834" fmla="*/ 51686 h 180392"/>
                <a:gd name="connsiteX835" fmla="*/ 172918 w 3778607"/>
                <a:gd name="connsiteY835" fmla="*/ 67901 h 180392"/>
                <a:gd name="connsiteX836" fmla="*/ 167724 w 3778607"/>
                <a:gd name="connsiteY836" fmla="*/ 91083 h 180392"/>
                <a:gd name="connsiteX837" fmla="*/ 173551 w 3778607"/>
                <a:gd name="connsiteY837" fmla="*/ 114266 h 180392"/>
                <a:gd name="connsiteX838" fmla="*/ 189893 w 3778607"/>
                <a:gd name="connsiteY838" fmla="*/ 129847 h 180392"/>
                <a:gd name="connsiteX839" fmla="*/ 213962 w 3778607"/>
                <a:gd name="connsiteY839" fmla="*/ 135421 h 180392"/>
                <a:gd name="connsiteX840" fmla="*/ 230684 w 3778607"/>
                <a:gd name="connsiteY840" fmla="*/ 132887 h 180392"/>
                <a:gd name="connsiteX841" fmla="*/ 83102 w 3778607"/>
                <a:gd name="connsiteY841" fmla="*/ 73095 h 180392"/>
                <a:gd name="connsiteX842" fmla="*/ 93490 w 3778607"/>
                <a:gd name="connsiteY842" fmla="*/ 60807 h 180392"/>
                <a:gd name="connsiteX843" fmla="*/ 108818 w 3778607"/>
                <a:gd name="connsiteY843" fmla="*/ 56246 h 180392"/>
                <a:gd name="connsiteX844" fmla="*/ 134914 w 3778607"/>
                <a:gd name="connsiteY844" fmla="*/ 85889 h 180392"/>
                <a:gd name="connsiteX845" fmla="*/ 134914 w 3778607"/>
                <a:gd name="connsiteY845" fmla="*/ 133901 h 180392"/>
                <a:gd name="connsiteX846" fmla="*/ 145935 w 3778607"/>
                <a:gd name="connsiteY846" fmla="*/ 133901 h 180392"/>
                <a:gd name="connsiteX847" fmla="*/ 145935 w 3778607"/>
                <a:gd name="connsiteY847" fmla="*/ 84242 h 180392"/>
                <a:gd name="connsiteX848" fmla="*/ 142135 w 3778607"/>
                <a:gd name="connsiteY848" fmla="*/ 64227 h 180392"/>
                <a:gd name="connsiteX849" fmla="*/ 130734 w 3778607"/>
                <a:gd name="connsiteY849" fmla="*/ 50545 h 180392"/>
                <a:gd name="connsiteX850" fmla="*/ 111605 w 3778607"/>
                <a:gd name="connsiteY850" fmla="*/ 45605 h 180392"/>
                <a:gd name="connsiteX851" fmla="*/ 92350 w 3778607"/>
                <a:gd name="connsiteY851" fmla="*/ 51432 h 180392"/>
                <a:gd name="connsiteX852" fmla="*/ 79555 w 3778607"/>
                <a:gd name="connsiteY852" fmla="*/ 66887 h 180392"/>
                <a:gd name="connsiteX853" fmla="*/ 79555 w 3778607"/>
                <a:gd name="connsiteY853" fmla="*/ 887 h 180392"/>
                <a:gd name="connsiteX854" fmla="*/ 68534 w 3778607"/>
                <a:gd name="connsiteY854" fmla="*/ 887 h 180392"/>
                <a:gd name="connsiteX855" fmla="*/ 68534 w 3778607"/>
                <a:gd name="connsiteY855" fmla="*/ 133901 h 180392"/>
                <a:gd name="connsiteX856" fmla="*/ 79555 w 3778607"/>
                <a:gd name="connsiteY856" fmla="*/ 133901 h 180392"/>
                <a:gd name="connsiteX857" fmla="*/ 79555 w 3778607"/>
                <a:gd name="connsiteY857" fmla="*/ 90450 h 180392"/>
                <a:gd name="connsiteX858" fmla="*/ 83229 w 3778607"/>
                <a:gd name="connsiteY858" fmla="*/ 72968 h 180392"/>
                <a:gd name="connsiteX859" fmla="*/ 50292 w 3778607"/>
                <a:gd name="connsiteY859" fmla="*/ 118319 h 180392"/>
                <a:gd name="connsiteX860" fmla="*/ 40031 w 3778607"/>
                <a:gd name="connsiteY860" fmla="*/ 123260 h 180392"/>
                <a:gd name="connsiteX861" fmla="*/ 29390 w 3778607"/>
                <a:gd name="connsiteY861" fmla="*/ 124907 h 180392"/>
                <a:gd name="connsiteX862" fmla="*/ 15962 w 3778607"/>
                <a:gd name="connsiteY862" fmla="*/ 120600 h 180392"/>
                <a:gd name="connsiteX863" fmla="*/ 10768 w 3778607"/>
                <a:gd name="connsiteY863" fmla="*/ 106285 h 180392"/>
                <a:gd name="connsiteX864" fmla="*/ 10768 w 3778607"/>
                <a:gd name="connsiteY864" fmla="*/ 57386 h 180392"/>
                <a:gd name="connsiteX865" fmla="*/ 48898 w 3778607"/>
                <a:gd name="connsiteY865" fmla="*/ 57386 h 180392"/>
                <a:gd name="connsiteX866" fmla="*/ 48898 w 3778607"/>
                <a:gd name="connsiteY866" fmla="*/ 47125 h 180392"/>
                <a:gd name="connsiteX867" fmla="*/ 10768 w 3778607"/>
                <a:gd name="connsiteY867" fmla="*/ 47125 h 180392"/>
                <a:gd name="connsiteX868" fmla="*/ 10768 w 3778607"/>
                <a:gd name="connsiteY868" fmla="*/ 18749 h 180392"/>
                <a:gd name="connsiteX869" fmla="*/ 0 w 3778607"/>
                <a:gd name="connsiteY869" fmla="*/ 18749 h 180392"/>
                <a:gd name="connsiteX870" fmla="*/ 0 w 3778607"/>
                <a:gd name="connsiteY870" fmla="*/ 105525 h 180392"/>
                <a:gd name="connsiteX871" fmla="*/ 7601 w 3778607"/>
                <a:gd name="connsiteY871" fmla="*/ 128707 h 180392"/>
                <a:gd name="connsiteX872" fmla="*/ 28376 w 3778607"/>
                <a:gd name="connsiteY872" fmla="*/ 135548 h 180392"/>
                <a:gd name="connsiteX873" fmla="*/ 39777 w 3778607"/>
                <a:gd name="connsiteY873" fmla="*/ 134028 h 180392"/>
                <a:gd name="connsiteX874" fmla="*/ 50419 w 3778607"/>
                <a:gd name="connsiteY874" fmla="*/ 129087 h 180392"/>
                <a:gd name="connsiteX875" fmla="*/ 50419 w 3778607"/>
                <a:gd name="connsiteY875" fmla="*/ 118446 h 18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</a:cxnLst>
              <a:rect l="l" t="t" r="r" b="b"/>
              <a:pathLst>
                <a:path w="3778607" h="180392">
                  <a:moveTo>
                    <a:pt x="3778608" y="2407"/>
                  </a:moveTo>
                  <a:lnTo>
                    <a:pt x="3767587" y="2407"/>
                  </a:lnTo>
                  <a:lnTo>
                    <a:pt x="3767587" y="135421"/>
                  </a:lnTo>
                  <a:lnTo>
                    <a:pt x="3778608" y="135421"/>
                  </a:lnTo>
                  <a:lnTo>
                    <a:pt x="3778608" y="2407"/>
                  </a:lnTo>
                  <a:close/>
                  <a:moveTo>
                    <a:pt x="3709568" y="61947"/>
                  </a:moveTo>
                  <a:cubicBezTo>
                    <a:pt x="3714635" y="64860"/>
                    <a:pt x="3718562" y="69041"/>
                    <a:pt x="3721475" y="74235"/>
                  </a:cubicBezTo>
                  <a:cubicBezTo>
                    <a:pt x="3724389" y="79429"/>
                    <a:pt x="3725783" y="85382"/>
                    <a:pt x="3725783" y="92097"/>
                  </a:cubicBezTo>
                  <a:cubicBezTo>
                    <a:pt x="3725783" y="98811"/>
                    <a:pt x="3724389" y="104638"/>
                    <a:pt x="3721475" y="109832"/>
                  </a:cubicBezTo>
                  <a:cubicBezTo>
                    <a:pt x="3718562" y="115026"/>
                    <a:pt x="3714635" y="119079"/>
                    <a:pt x="3709568" y="122120"/>
                  </a:cubicBezTo>
                  <a:cubicBezTo>
                    <a:pt x="3704500" y="125033"/>
                    <a:pt x="3698800" y="126553"/>
                    <a:pt x="3692212" y="126553"/>
                  </a:cubicBezTo>
                  <a:cubicBezTo>
                    <a:pt x="3685625" y="126553"/>
                    <a:pt x="3679924" y="125033"/>
                    <a:pt x="3674984" y="122120"/>
                  </a:cubicBezTo>
                  <a:cubicBezTo>
                    <a:pt x="3670043" y="119206"/>
                    <a:pt x="3666116" y="115152"/>
                    <a:pt x="3663329" y="109832"/>
                  </a:cubicBezTo>
                  <a:cubicBezTo>
                    <a:pt x="3660542" y="104511"/>
                    <a:pt x="3659022" y="98684"/>
                    <a:pt x="3659022" y="92097"/>
                  </a:cubicBezTo>
                  <a:cubicBezTo>
                    <a:pt x="3659022" y="85509"/>
                    <a:pt x="3660416" y="79429"/>
                    <a:pt x="3663329" y="74235"/>
                  </a:cubicBezTo>
                  <a:cubicBezTo>
                    <a:pt x="3666243" y="69041"/>
                    <a:pt x="3670043" y="64987"/>
                    <a:pt x="3674984" y="61947"/>
                  </a:cubicBezTo>
                  <a:cubicBezTo>
                    <a:pt x="3679924" y="59033"/>
                    <a:pt x="3685625" y="57513"/>
                    <a:pt x="3692212" y="57513"/>
                  </a:cubicBezTo>
                  <a:cubicBezTo>
                    <a:pt x="3698800" y="57513"/>
                    <a:pt x="3704500" y="59033"/>
                    <a:pt x="3709568" y="61947"/>
                  </a:cubicBezTo>
                  <a:moveTo>
                    <a:pt x="3736804" y="135421"/>
                  </a:moveTo>
                  <a:lnTo>
                    <a:pt x="3736804" y="48519"/>
                  </a:lnTo>
                  <a:lnTo>
                    <a:pt x="3725783" y="48519"/>
                  </a:lnTo>
                  <a:lnTo>
                    <a:pt x="3725783" y="68787"/>
                  </a:lnTo>
                  <a:cubicBezTo>
                    <a:pt x="3722742" y="62200"/>
                    <a:pt x="3718182" y="56879"/>
                    <a:pt x="3712228" y="52952"/>
                  </a:cubicBezTo>
                  <a:cubicBezTo>
                    <a:pt x="3706274" y="49025"/>
                    <a:pt x="3699306" y="47125"/>
                    <a:pt x="3691199" y="47125"/>
                  </a:cubicBezTo>
                  <a:cubicBezTo>
                    <a:pt x="3683091" y="47125"/>
                    <a:pt x="3675364" y="49025"/>
                    <a:pt x="3668777" y="52952"/>
                  </a:cubicBezTo>
                  <a:cubicBezTo>
                    <a:pt x="3662189" y="56879"/>
                    <a:pt x="3657122" y="62200"/>
                    <a:pt x="3653322" y="69041"/>
                  </a:cubicBezTo>
                  <a:cubicBezTo>
                    <a:pt x="3649648" y="75881"/>
                    <a:pt x="3647748" y="83609"/>
                    <a:pt x="3647748" y="92350"/>
                  </a:cubicBezTo>
                  <a:cubicBezTo>
                    <a:pt x="3647748" y="101091"/>
                    <a:pt x="3649648" y="108438"/>
                    <a:pt x="3653322" y="115279"/>
                  </a:cubicBezTo>
                  <a:cubicBezTo>
                    <a:pt x="3656995" y="121993"/>
                    <a:pt x="3662189" y="127314"/>
                    <a:pt x="3668777" y="131114"/>
                  </a:cubicBezTo>
                  <a:cubicBezTo>
                    <a:pt x="3675364" y="134914"/>
                    <a:pt x="3682838" y="136941"/>
                    <a:pt x="3691199" y="136941"/>
                  </a:cubicBezTo>
                  <a:cubicBezTo>
                    <a:pt x="3699560" y="136941"/>
                    <a:pt x="3706274" y="135041"/>
                    <a:pt x="3712228" y="131114"/>
                  </a:cubicBezTo>
                  <a:cubicBezTo>
                    <a:pt x="3718182" y="127187"/>
                    <a:pt x="3722742" y="121993"/>
                    <a:pt x="3725783" y="115532"/>
                  </a:cubicBezTo>
                  <a:lnTo>
                    <a:pt x="3725783" y="135548"/>
                  </a:lnTo>
                  <a:lnTo>
                    <a:pt x="3736804" y="135548"/>
                  </a:lnTo>
                  <a:close/>
                  <a:moveTo>
                    <a:pt x="3571993" y="74108"/>
                  </a:moveTo>
                  <a:cubicBezTo>
                    <a:pt x="3574907" y="68914"/>
                    <a:pt x="3578960" y="64860"/>
                    <a:pt x="3584028" y="61947"/>
                  </a:cubicBezTo>
                  <a:cubicBezTo>
                    <a:pt x="3589222" y="59033"/>
                    <a:pt x="3595175" y="57640"/>
                    <a:pt x="3601890" y="57640"/>
                  </a:cubicBezTo>
                  <a:cubicBezTo>
                    <a:pt x="3613544" y="57640"/>
                    <a:pt x="3623045" y="61567"/>
                    <a:pt x="3630139" y="69294"/>
                  </a:cubicBezTo>
                  <a:lnTo>
                    <a:pt x="3630139" y="57006"/>
                  </a:lnTo>
                  <a:cubicBezTo>
                    <a:pt x="3622412" y="50419"/>
                    <a:pt x="3612784" y="47125"/>
                    <a:pt x="3601256" y="47125"/>
                  </a:cubicBezTo>
                  <a:cubicBezTo>
                    <a:pt x="3592642" y="47125"/>
                    <a:pt x="3584914" y="49025"/>
                    <a:pt x="3578074" y="52952"/>
                  </a:cubicBezTo>
                  <a:cubicBezTo>
                    <a:pt x="3571233" y="56753"/>
                    <a:pt x="3565912" y="62073"/>
                    <a:pt x="3562112" y="68787"/>
                  </a:cubicBezTo>
                  <a:cubicBezTo>
                    <a:pt x="3558312" y="75501"/>
                    <a:pt x="3556411" y="83229"/>
                    <a:pt x="3556411" y="91970"/>
                  </a:cubicBezTo>
                  <a:cubicBezTo>
                    <a:pt x="3556411" y="100711"/>
                    <a:pt x="3558312" y="108438"/>
                    <a:pt x="3562112" y="115152"/>
                  </a:cubicBezTo>
                  <a:cubicBezTo>
                    <a:pt x="3565912" y="121866"/>
                    <a:pt x="3571233" y="127187"/>
                    <a:pt x="3577947" y="130987"/>
                  </a:cubicBezTo>
                  <a:cubicBezTo>
                    <a:pt x="3584661" y="134788"/>
                    <a:pt x="3592515" y="136815"/>
                    <a:pt x="3601383" y="136815"/>
                  </a:cubicBezTo>
                  <a:cubicBezTo>
                    <a:pt x="3606957" y="136815"/>
                    <a:pt x="3612151" y="136054"/>
                    <a:pt x="3617218" y="134534"/>
                  </a:cubicBezTo>
                  <a:cubicBezTo>
                    <a:pt x="3622158" y="133014"/>
                    <a:pt x="3626845" y="130734"/>
                    <a:pt x="3631026" y="127567"/>
                  </a:cubicBezTo>
                  <a:lnTo>
                    <a:pt x="3631026" y="116166"/>
                  </a:lnTo>
                  <a:cubicBezTo>
                    <a:pt x="3627099" y="119586"/>
                    <a:pt x="3622792" y="122120"/>
                    <a:pt x="3617851" y="123893"/>
                  </a:cubicBezTo>
                  <a:cubicBezTo>
                    <a:pt x="3613037" y="125667"/>
                    <a:pt x="3607843" y="126427"/>
                    <a:pt x="3602270" y="126427"/>
                  </a:cubicBezTo>
                  <a:cubicBezTo>
                    <a:pt x="3595556" y="126427"/>
                    <a:pt x="3589602" y="124907"/>
                    <a:pt x="3584408" y="121993"/>
                  </a:cubicBezTo>
                  <a:cubicBezTo>
                    <a:pt x="3579214" y="119079"/>
                    <a:pt x="3575160" y="114899"/>
                    <a:pt x="3572120" y="109705"/>
                  </a:cubicBezTo>
                  <a:cubicBezTo>
                    <a:pt x="3569206" y="104384"/>
                    <a:pt x="3567686" y="98557"/>
                    <a:pt x="3567686" y="91843"/>
                  </a:cubicBezTo>
                  <a:cubicBezTo>
                    <a:pt x="3567686" y="85129"/>
                    <a:pt x="3569079" y="79175"/>
                    <a:pt x="3571993" y="73981"/>
                  </a:cubicBezTo>
                  <a:moveTo>
                    <a:pt x="3532216" y="48392"/>
                  </a:moveTo>
                  <a:lnTo>
                    <a:pt x="3521068" y="48392"/>
                  </a:lnTo>
                  <a:lnTo>
                    <a:pt x="3521068" y="135294"/>
                  </a:lnTo>
                  <a:lnTo>
                    <a:pt x="3532216" y="135294"/>
                  </a:lnTo>
                  <a:lnTo>
                    <a:pt x="3532216" y="48392"/>
                  </a:lnTo>
                  <a:close/>
                  <a:moveTo>
                    <a:pt x="3532722" y="27616"/>
                  </a:moveTo>
                  <a:cubicBezTo>
                    <a:pt x="3534116" y="26096"/>
                    <a:pt x="3534876" y="24323"/>
                    <a:pt x="3534876" y="22296"/>
                  </a:cubicBezTo>
                  <a:cubicBezTo>
                    <a:pt x="3534876" y="20142"/>
                    <a:pt x="3534116" y="18369"/>
                    <a:pt x="3532722" y="16849"/>
                  </a:cubicBezTo>
                  <a:cubicBezTo>
                    <a:pt x="3531329" y="15328"/>
                    <a:pt x="3529555" y="14568"/>
                    <a:pt x="3527402" y="14568"/>
                  </a:cubicBezTo>
                  <a:cubicBezTo>
                    <a:pt x="3525628" y="14568"/>
                    <a:pt x="3523981" y="15075"/>
                    <a:pt x="3522208" y="16215"/>
                  </a:cubicBezTo>
                  <a:lnTo>
                    <a:pt x="3513720" y="22296"/>
                  </a:lnTo>
                  <a:lnTo>
                    <a:pt x="3522208" y="28376"/>
                  </a:lnTo>
                  <a:cubicBezTo>
                    <a:pt x="3523095" y="28883"/>
                    <a:pt x="3523855" y="29263"/>
                    <a:pt x="3524741" y="29643"/>
                  </a:cubicBezTo>
                  <a:cubicBezTo>
                    <a:pt x="3525628" y="30023"/>
                    <a:pt x="3526515" y="30150"/>
                    <a:pt x="3527402" y="30150"/>
                  </a:cubicBezTo>
                  <a:cubicBezTo>
                    <a:pt x="3529555" y="30150"/>
                    <a:pt x="3531329" y="29390"/>
                    <a:pt x="3532722" y="27870"/>
                  </a:cubicBezTo>
                  <a:moveTo>
                    <a:pt x="3502699" y="119966"/>
                  </a:moveTo>
                  <a:cubicBezTo>
                    <a:pt x="3499532" y="122246"/>
                    <a:pt x="3496112" y="123893"/>
                    <a:pt x="3492438" y="124907"/>
                  </a:cubicBezTo>
                  <a:cubicBezTo>
                    <a:pt x="3488764" y="125920"/>
                    <a:pt x="3485217" y="126553"/>
                    <a:pt x="3481797" y="126553"/>
                  </a:cubicBezTo>
                  <a:cubicBezTo>
                    <a:pt x="3476350" y="126553"/>
                    <a:pt x="3471916" y="125160"/>
                    <a:pt x="3468369" y="122246"/>
                  </a:cubicBezTo>
                  <a:cubicBezTo>
                    <a:pt x="3464949" y="119333"/>
                    <a:pt x="3463175" y="114646"/>
                    <a:pt x="3463175" y="107932"/>
                  </a:cubicBezTo>
                  <a:lnTo>
                    <a:pt x="3463175" y="59033"/>
                  </a:lnTo>
                  <a:lnTo>
                    <a:pt x="3501306" y="59033"/>
                  </a:lnTo>
                  <a:lnTo>
                    <a:pt x="3501306" y="48772"/>
                  </a:lnTo>
                  <a:lnTo>
                    <a:pt x="3463175" y="48772"/>
                  </a:lnTo>
                  <a:lnTo>
                    <a:pt x="3463175" y="20396"/>
                  </a:lnTo>
                  <a:lnTo>
                    <a:pt x="3452407" y="20396"/>
                  </a:lnTo>
                  <a:lnTo>
                    <a:pt x="3452407" y="107171"/>
                  </a:lnTo>
                  <a:cubicBezTo>
                    <a:pt x="3452407" y="118066"/>
                    <a:pt x="3454941" y="125793"/>
                    <a:pt x="3460008" y="130354"/>
                  </a:cubicBezTo>
                  <a:cubicBezTo>
                    <a:pt x="3465075" y="134914"/>
                    <a:pt x="3472043" y="137195"/>
                    <a:pt x="3480784" y="137195"/>
                  </a:cubicBezTo>
                  <a:cubicBezTo>
                    <a:pt x="3484331" y="137195"/>
                    <a:pt x="3488131" y="136688"/>
                    <a:pt x="3492185" y="135674"/>
                  </a:cubicBezTo>
                  <a:cubicBezTo>
                    <a:pt x="3496239" y="134661"/>
                    <a:pt x="3499786" y="133014"/>
                    <a:pt x="3502826" y="130734"/>
                  </a:cubicBezTo>
                  <a:lnTo>
                    <a:pt x="3502826" y="120093"/>
                  </a:lnTo>
                  <a:close/>
                  <a:moveTo>
                    <a:pt x="3422764" y="48645"/>
                  </a:moveTo>
                  <a:lnTo>
                    <a:pt x="3411616" y="48645"/>
                  </a:lnTo>
                  <a:lnTo>
                    <a:pt x="3411616" y="135548"/>
                  </a:lnTo>
                  <a:lnTo>
                    <a:pt x="3422764" y="135548"/>
                  </a:lnTo>
                  <a:lnTo>
                    <a:pt x="3422764" y="48645"/>
                  </a:lnTo>
                  <a:close/>
                  <a:moveTo>
                    <a:pt x="3419090" y="29643"/>
                  </a:moveTo>
                  <a:cubicBezTo>
                    <a:pt x="3419977" y="29263"/>
                    <a:pt x="3420737" y="28883"/>
                    <a:pt x="3421624" y="28376"/>
                  </a:cubicBezTo>
                  <a:lnTo>
                    <a:pt x="3430112" y="22296"/>
                  </a:lnTo>
                  <a:lnTo>
                    <a:pt x="3421624" y="16215"/>
                  </a:lnTo>
                  <a:cubicBezTo>
                    <a:pt x="3420104" y="15202"/>
                    <a:pt x="3418330" y="14568"/>
                    <a:pt x="3416430" y="14568"/>
                  </a:cubicBezTo>
                  <a:cubicBezTo>
                    <a:pt x="3414277" y="14568"/>
                    <a:pt x="3412503" y="15328"/>
                    <a:pt x="3411110" y="16849"/>
                  </a:cubicBezTo>
                  <a:cubicBezTo>
                    <a:pt x="3409716" y="18369"/>
                    <a:pt x="3408956" y="20269"/>
                    <a:pt x="3408956" y="22296"/>
                  </a:cubicBezTo>
                  <a:cubicBezTo>
                    <a:pt x="3408956" y="24323"/>
                    <a:pt x="3409716" y="26096"/>
                    <a:pt x="3411110" y="27616"/>
                  </a:cubicBezTo>
                  <a:cubicBezTo>
                    <a:pt x="3412503" y="29137"/>
                    <a:pt x="3414277" y="29897"/>
                    <a:pt x="3416430" y="29897"/>
                  </a:cubicBezTo>
                  <a:cubicBezTo>
                    <a:pt x="3417317" y="29897"/>
                    <a:pt x="3418204" y="29770"/>
                    <a:pt x="3419090" y="29390"/>
                  </a:cubicBezTo>
                  <a:moveTo>
                    <a:pt x="3367025" y="74235"/>
                  </a:moveTo>
                  <a:cubicBezTo>
                    <a:pt x="3370065" y="68914"/>
                    <a:pt x="3373992" y="64987"/>
                    <a:pt x="3378933" y="62453"/>
                  </a:cubicBezTo>
                  <a:cubicBezTo>
                    <a:pt x="3383873" y="59920"/>
                    <a:pt x="3389321" y="58906"/>
                    <a:pt x="3395021" y="59413"/>
                  </a:cubicBezTo>
                  <a:lnTo>
                    <a:pt x="3395021" y="46998"/>
                  </a:lnTo>
                  <a:cubicBezTo>
                    <a:pt x="3387801" y="46998"/>
                    <a:pt x="3381340" y="49152"/>
                    <a:pt x="3375639" y="53332"/>
                  </a:cubicBezTo>
                  <a:cubicBezTo>
                    <a:pt x="3369939" y="57640"/>
                    <a:pt x="3365505" y="63340"/>
                    <a:pt x="3362465" y="70688"/>
                  </a:cubicBezTo>
                  <a:lnTo>
                    <a:pt x="3362465" y="48392"/>
                  </a:lnTo>
                  <a:lnTo>
                    <a:pt x="3351443" y="48392"/>
                  </a:lnTo>
                  <a:lnTo>
                    <a:pt x="3351443" y="135294"/>
                  </a:lnTo>
                  <a:lnTo>
                    <a:pt x="3362465" y="135294"/>
                  </a:lnTo>
                  <a:lnTo>
                    <a:pt x="3362465" y="93490"/>
                  </a:lnTo>
                  <a:cubicBezTo>
                    <a:pt x="3362465" y="85889"/>
                    <a:pt x="3363985" y="79555"/>
                    <a:pt x="3367025" y="74235"/>
                  </a:cubicBezTo>
                  <a:moveTo>
                    <a:pt x="3269102" y="73981"/>
                  </a:moveTo>
                  <a:cubicBezTo>
                    <a:pt x="3272015" y="68787"/>
                    <a:pt x="3276069" y="64734"/>
                    <a:pt x="3281136" y="61820"/>
                  </a:cubicBezTo>
                  <a:cubicBezTo>
                    <a:pt x="3286330" y="58906"/>
                    <a:pt x="3292284" y="57513"/>
                    <a:pt x="3298998" y="57513"/>
                  </a:cubicBezTo>
                  <a:cubicBezTo>
                    <a:pt x="3310653" y="57513"/>
                    <a:pt x="3320154" y="61440"/>
                    <a:pt x="3327248" y="69167"/>
                  </a:cubicBezTo>
                  <a:lnTo>
                    <a:pt x="3327248" y="56879"/>
                  </a:lnTo>
                  <a:cubicBezTo>
                    <a:pt x="3319520" y="50292"/>
                    <a:pt x="3309892" y="46998"/>
                    <a:pt x="3298365" y="46998"/>
                  </a:cubicBezTo>
                  <a:cubicBezTo>
                    <a:pt x="3289750" y="46998"/>
                    <a:pt x="3282023" y="48899"/>
                    <a:pt x="3275182" y="52826"/>
                  </a:cubicBezTo>
                  <a:cubicBezTo>
                    <a:pt x="3268341" y="56626"/>
                    <a:pt x="3263021" y="61947"/>
                    <a:pt x="3259221" y="68661"/>
                  </a:cubicBezTo>
                  <a:cubicBezTo>
                    <a:pt x="3255420" y="75375"/>
                    <a:pt x="3253520" y="83102"/>
                    <a:pt x="3253520" y="91843"/>
                  </a:cubicBezTo>
                  <a:cubicBezTo>
                    <a:pt x="3253520" y="100584"/>
                    <a:pt x="3255420" y="108312"/>
                    <a:pt x="3259221" y="115026"/>
                  </a:cubicBezTo>
                  <a:cubicBezTo>
                    <a:pt x="3263021" y="121740"/>
                    <a:pt x="3268341" y="127060"/>
                    <a:pt x="3275056" y="130861"/>
                  </a:cubicBezTo>
                  <a:cubicBezTo>
                    <a:pt x="3281770" y="134661"/>
                    <a:pt x="3289624" y="136688"/>
                    <a:pt x="3298491" y="136688"/>
                  </a:cubicBezTo>
                  <a:cubicBezTo>
                    <a:pt x="3304065" y="136688"/>
                    <a:pt x="3309259" y="135928"/>
                    <a:pt x="3314326" y="134408"/>
                  </a:cubicBezTo>
                  <a:cubicBezTo>
                    <a:pt x="3319267" y="132887"/>
                    <a:pt x="3323954" y="130607"/>
                    <a:pt x="3328134" y="127440"/>
                  </a:cubicBezTo>
                  <a:lnTo>
                    <a:pt x="3328134" y="116039"/>
                  </a:lnTo>
                  <a:cubicBezTo>
                    <a:pt x="3324207" y="119459"/>
                    <a:pt x="3319900" y="121993"/>
                    <a:pt x="3314960" y="123767"/>
                  </a:cubicBezTo>
                  <a:cubicBezTo>
                    <a:pt x="3310146" y="125540"/>
                    <a:pt x="3304952" y="126300"/>
                    <a:pt x="3299378" y="126300"/>
                  </a:cubicBezTo>
                  <a:cubicBezTo>
                    <a:pt x="3292664" y="126300"/>
                    <a:pt x="3286710" y="124780"/>
                    <a:pt x="3281516" y="121866"/>
                  </a:cubicBezTo>
                  <a:cubicBezTo>
                    <a:pt x="3276322" y="118953"/>
                    <a:pt x="3272269" y="114772"/>
                    <a:pt x="3269228" y="109578"/>
                  </a:cubicBezTo>
                  <a:cubicBezTo>
                    <a:pt x="3266315" y="104258"/>
                    <a:pt x="3264794" y="98431"/>
                    <a:pt x="3264794" y="91716"/>
                  </a:cubicBezTo>
                  <a:cubicBezTo>
                    <a:pt x="3264794" y="85002"/>
                    <a:pt x="3266188" y="79048"/>
                    <a:pt x="3269102" y="73855"/>
                  </a:cubicBezTo>
                  <a:moveTo>
                    <a:pt x="3133681" y="127440"/>
                  </a:moveTo>
                  <a:cubicBezTo>
                    <a:pt x="3137608" y="130481"/>
                    <a:pt x="3142042" y="132761"/>
                    <a:pt x="3147109" y="134408"/>
                  </a:cubicBezTo>
                  <a:cubicBezTo>
                    <a:pt x="3152176" y="135928"/>
                    <a:pt x="3157623" y="136688"/>
                    <a:pt x="3163451" y="136688"/>
                  </a:cubicBezTo>
                  <a:cubicBezTo>
                    <a:pt x="3172572" y="136688"/>
                    <a:pt x="3180046" y="134408"/>
                    <a:pt x="3186000" y="129847"/>
                  </a:cubicBezTo>
                  <a:cubicBezTo>
                    <a:pt x="3191954" y="125287"/>
                    <a:pt x="3194994" y="118953"/>
                    <a:pt x="3194994" y="110972"/>
                  </a:cubicBezTo>
                  <a:cubicBezTo>
                    <a:pt x="3194994" y="106538"/>
                    <a:pt x="3193727" y="102484"/>
                    <a:pt x="3191193" y="99191"/>
                  </a:cubicBezTo>
                  <a:cubicBezTo>
                    <a:pt x="3188660" y="95770"/>
                    <a:pt x="3184606" y="92983"/>
                    <a:pt x="3179032" y="90703"/>
                  </a:cubicBezTo>
                  <a:lnTo>
                    <a:pt x="3156737" y="81962"/>
                  </a:lnTo>
                  <a:cubicBezTo>
                    <a:pt x="3153063" y="80569"/>
                    <a:pt x="3150403" y="78922"/>
                    <a:pt x="3148882" y="76895"/>
                  </a:cubicBezTo>
                  <a:cubicBezTo>
                    <a:pt x="3147236" y="74995"/>
                    <a:pt x="3146475" y="72461"/>
                    <a:pt x="3146475" y="69547"/>
                  </a:cubicBezTo>
                  <a:cubicBezTo>
                    <a:pt x="3146475" y="65240"/>
                    <a:pt x="3148249" y="61820"/>
                    <a:pt x="3151669" y="59413"/>
                  </a:cubicBezTo>
                  <a:cubicBezTo>
                    <a:pt x="3155090" y="57006"/>
                    <a:pt x="3159524" y="55866"/>
                    <a:pt x="3164844" y="55866"/>
                  </a:cubicBezTo>
                  <a:cubicBezTo>
                    <a:pt x="3174472" y="55866"/>
                    <a:pt x="3183213" y="59413"/>
                    <a:pt x="3191067" y="66634"/>
                  </a:cubicBezTo>
                  <a:lnTo>
                    <a:pt x="3191067" y="55106"/>
                  </a:lnTo>
                  <a:cubicBezTo>
                    <a:pt x="3187773" y="52319"/>
                    <a:pt x="3183846" y="50292"/>
                    <a:pt x="3179159" y="48899"/>
                  </a:cubicBezTo>
                  <a:cubicBezTo>
                    <a:pt x="3174598" y="47505"/>
                    <a:pt x="3169658" y="46745"/>
                    <a:pt x="3164591" y="46745"/>
                  </a:cubicBezTo>
                  <a:cubicBezTo>
                    <a:pt x="3156103" y="46745"/>
                    <a:pt x="3149009" y="48899"/>
                    <a:pt x="3143562" y="53079"/>
                  </a:cubicBezTo>
                  <a:cubicBezTo>
                    <a:pt x="3138115" y="57386"/>
                    <a:pt x="3135328" y="63087"/>
                    <a:pt x="3135328" y="70434"/>
                  </a:cubicBezTo>
                  <a:cubicBezTo>
                    <a:pt x="3135328" y="75628"/>
                    <a:pt x="3136721" y="79809"/>
                    <a:pt x="3139381" y="83102"/>
                  </a:cubicBezTo>
                  <a:cubicBezTo>
                    <a:pt x="3142042" y="86396"/>
                    <a:pt x="3146095" y="89056"/>
                    <a:pt x="3151289" y="91210"/>
                  </a:cubicBezTo>
                  <a:lnTo>
                    <a:pt x="3173458" y="99951"/>
                  </a:lnTo>
                  <a:cubicBezTo>
                    <a:pt x="3177259" y="101471"/>
                    <a:pt x="3179919" y="103371"/>
                    <a:pt x="3181566" y="105398"/>
                  </a:cubicBezTo>
                  <a:cubicBezTo>
                    <a:pt x="3183213" y="107551"/>
                    <a:pt x="3183973" y="109958"/>
                    <a:pt x="3183973" y="112619"/>
                  </a:cubicBezTo>
                  <a:cubicBezTo>
                    <a:pt x="3183973" y="117306"/>
                    <a:pt x="3182073" y="120980"/>
                    <a:pt x="3178145" y="123513"/>
                  </a:cubicBezTo>
                  <a:cubicBezTo>
                    <a:pt x="3174218" y="126047"/>
                    <a:pt x="3169405" y="127314"/>
                    <a:pt x="3163577" y="127314"/>
                  </a:cubicBezTo>
                  <a:cubicBezTo>
                    <a:pt x="3158383" y="127314"/>
                    <a:pt x="3153190" y="126300"/>
                    <a:pt x="3147996" y="124400"/>
                  </a:cubicBezTo>
                  <a:cubicBezTo>
                    <a:pt x="3142802" y="122500"/>
                    <a:pt x="3137988" y="119333"/>
                    <a:pt x="3133554" y="115152"/>
                  </a:cubicBezTo>
                  <a:lnTo>
                    <a:pt x="3133554" y="127187"/>
                  </a:lnTo>
                  <a:close/>
                  <a:moveTo>
                    <a:pt x="3109865" y="48392"/>
                  </a:moveTo>
                  <a:lnTo>
                    <a:pt x="3098717" y="48392"/>
                  </a:lnTo>
                  <a:lnTo>
                    <a:pt x="3098717" y="135294"/>
                  </a:lnTo>
                  <a:lnTo>
                    <a:pt x="3109865" y="135294"/>
                  </a:lnTo>
                  <a:lnTo>
                    <a:pt x="3109865" y="48392"/>
                  </a:lnTo>
                  <a:close/>
                  <a:moveTo>
                    <a:pt x="3106191" y="29390"/>
                  </a:moveTo>
                  <a:cubicBezTo>
                    <a:pt x="3107078" y="29010"/>
                    <a:pt x="3107838" y="28630"/>
                    <a:pt x="3108725" y="28123"/>
                  </a:cubicBezTo>
                  <a:lnTo>
                    <a:pt x="3117212" y="22042"/>
                  </a:lnTo>
                  <a:lnTo>
                    <a:pt x="3108725" y="15962"/>
                  </a:lnTo>
                  <a:cubicBezTo>
                    <a:pt x="3107205" y="14948"/>
                    <a:pt x="3105431" y="14315"/>
                    <a:pt x="3103531" y="14315"/>
                  </a:cubicBezTo>
                  <a:cubicBezTo>
                    <a:pt x="3101377" y="14315"/>
                    <a:pt x="3099604" y="15075"/>
                    <a:pt x="3098210" y="16595"/>
                  </a:cubicBezTo>
                  <a:cubicBezTo>
                    <a:pt x="3096817" y="18115"/>
                    <a:pt x="3096057" y="20016"/>
                    <a:pt x="3096057" y="22042"/>
                  </a:cubicBezTo>
                  <a:cubicBezTo>
                    <a:pt x="3096057" y="24069"/>
                    <a:pt x="3096817" y="25843"/>
                    <a:pt x="3098210" y="27363"/>
                  </a:cubicBezTo>
                  <a:cubicBezTo>
                    <a:pt x="3099604" y="28883"/>
                    <a:pt x="3101377" y="29643"/>
                    <a:pt x="3103531" y="29643"/>
                  </a:cubicBezTo>
                  <a:cubicBezTo>
                    <a:pt x="3104544" y="29643"/>
                    <a:pt x="3105431" y="29517"/>
                    <a:pt x="3106191" y="29137"/>
                  </a:cubicBezTo>
                  <a:moveTo>
                    <a:pt x="3041838" y="48139"/>
                  </a:moveTo>
                  <a:lnTo>
                    <a:pt x="3005861" y="48139"/>
                  </a:lnTo>
                  <a:lnTo>
                    <a:pt x="3005861" y="29643"/>
                  </a:lnTo>
                  <a:cubicBezTo>
                    <a:pt x="3005861" y="24196"/>
                    <a:pt x="3007508" y="19762"/>
                    <a:pt x="3010928" y="16215"/>
                  </a:cubicBezTo>
                  <a:cubicBezTo>
                    <a:pt x="3014348" y="12795"/>
                    <a:pt x="3018782" y="11021"/>
                    <a:pt x="3024483" y="11021"/>
                  </a:cubicBezTo>
                  <a:cubicBezTo>
                    <a:pt x="3028157" y="11021"/>
                    <a:pt x="3031704" y="11528"/>
                    <a:pt x="3034997" y="12541"/>
                  </a:cubicBezTo>
                  <a:cubicBezTo>
                    <a:pt x="3038418" y="13555"/>
                    <a:pt x="3041585" y="15455"/>
                    <a:pt x="3044878" y="18115"/>
                  </a:cubicBezTo>
                  <a:lnTo>
                    <a:pt x="3044878" y="7094"/>
                  </a:lnTo>
                  <a:cubicBezTo>
                    <a:pt x="3041585" y="4561"/>
                    <a:pt x="3038164" y="2914"/>
                    <a:pt x="3034744" y="1900"/>
                  </a:cubicBezTo>
                  <a:cubicBezTo>
                    <a:pt x="3031324" y="1014"/>
                    <a:pt x="3027650" y="507"/>
                    <a:pt x="3023849" y="507"/>
                  </a:cubicBezTo>
                  <a:cubicBezTo>
                    <a:pt x="3014855" y="507"/>
                    <a:pt x="3007761" y="3294"/>
                    <a:pt x="3002694" y="8868"/>
                  </a:cubicBezTo>
                  <a:cubicBezTo>
                    <a:pt x="2997627" y="14442"/>
                    <a:pt x="2994966" y="21536"/>
                    <a:pt x="2994966" y="30150"/>
                  </a:cubicBezTo>
                  <a:lnTo>
                    <a:pt x="2994966" y="134914"/>
                  </a:lnTo>
                  <a:lnTo>
                    <a:pt x="3005988" y="134914"/>
                  </a:lnTo>
                  <a:lnTo>
                    <a:pt x="3005988" y="58273"/>
                  </a:lnTo>
                  <a:lnTo>
                    <a:pt x="3041965" y="58273"/>
                  </a:lnTo>
                  <a:lnTo>
                    <a:pt x="3041965" y="48012"/>
                  </a:lnTo>
                  <a:close/>
                  <a:moveTo>
                    <a:pt x="2963803" y="2027"/>
                  </a:moveTo>
                  <a:lnTo>
                    <a:pt x="2952782" y="2027"/>
                  </a:lnTo>
                  <a:lnTo>
                    <a:pt x="2952782" y="135041"/>
                  </a:lnTo>
                  <a:lnTo>
                    <a:pt x="2963803" y="135041"/>
                  </a:lnTo>
                  <a:lnTo>
                    <a:pt x="2963803" y="2027"/>
                  </a:lnTo>
                  <a:close/>
                  <a:moveTo>
                    <a:pt x="2865880" y="65494"/>
                  </a:moveTo>
                  <a:cubicBezTo>
                    <a:pt x="2871200" y="59793"/>
                    <a:pt x="2878421" y="56879"/>
                    <a:pt x="2887542" y="56879"/>
                  </a:cubicBezTo>
                  <a:cubicBezTo>
                    <a:pt x="2896663" y="56879"/>
                    <a:pt x="2903504" y="59793"/>
                    <a:pt x="2908697" y="65494"/>
                  </a:cubicBezTo>
                  <a:cubicBezTo>
                    <a:pt x="2913891" y="71194"/>
                    <a:pt x="2916678" y="78415"/>
                    <a:pt x="2917185" y="86903"/>
                  </a:cubicBezTo>
                  <a:lnTo>
                    <a:pt x="2856505" y="86903"/>
                  </a:lnTo>
                  <a:cubicBezTo>
                    <a:pt x="2857392" y="78415"/>
                    <a:pt x="2860559" y="71321"/>
                    <a:pt x="2865880" y="65494"/>
                  </a:cubicBezTo>
                  <a:moveTo>
                    <a:pt x="2907811" y="134028"/>
                  </a:moveTo>
                  <a:cubicBezTo>
                    <a:pt x="2913131" y="132381"/>
                    <a:pt x="2918198" y="129847"/>
                    <a:pt x="2922759" y="126553"/>
                  </a:cubicBezTo>
                  <a:lnTo>
                    <a:pt x="2922759" y="115786"/>
                  </a:lnTo>
                  <a:cubicBezTo>
                    <a:pt x="2918198" y="119333"/>
                    <a:pt x="2913131" y="121993"/>
                    <a:pt x="2907811" y="123767"/>
                  </a:cubicBezTo>
                  <a:cubicBezTo>
                    <a:pt x="2902490" y="125540"/>
                    <a:pt x="2896790" y="126427"/>
                    <a:pt x="2891089" y="126427"/>
                  </a:cubicBezTo>
                  <a:cubicBezTo>
                    <a:pt x="2881335" y="126427"/>
                    <a:pt x="2873227" y="123640"/>
                    <a:pt x="2867020" y="117939"/>
                  </a:cubicBezTo>
                  <a:cubicBezTo>
                    <a:pt x="2860812" y="112239"/>
                    <a:pt x="2857265" y="104891"/>
                    <a:pt x="2856252" y="95897"/>
                  </a:cubicBezTo>
                  <a:lnTo>
                    <a:pt x="2928206" y="95897"/>
                  </a:lnTo>
                  <a:cubicBezTo>
                    <a:pt x="2928206" y="95010"/>
                    <a:pt x="2928459" y="93997"/>
                    <a:pt x="2928459" y="93110"/>
                  </a:cubicBezTo>
                  <a:cubicBezTo>
                    <a:pt x="2928459" y="92223"/>
                    <a:pt x="2928459" y="91336"/>
                    <a:pt x="2928459" y="90576"/>
                  </a:cubicBezTo>
                  <a:cubicBezTo>
                    <a:pt x="2928459" y="82215"/>
                    <a:pt x="2926813" y="74615"/>
                    <a:pt x="2923392" y="68027"/>
                  </a:cubicBezTo>
                  <a:cubicBezTo>
                    <a:pt x="2919972" y="61440"/>
                    <a:pt x="2915285" y="56246"/>
                    <a:pt x="2909077" y="52446"/>
                  </a:cubicBezTo>
                  <a:cubicBezTo>
                    <a:pt x="2902870" y="48645"/>
                    <a:pt x="2895649" y="46745"/>
                    <a:pt x="2887289" y="46745"/>
                  </a:cubicBezTo>
                  <a:cubicBezTo>
                    <a:pt x="2878928" y="46745"/>
                    <a:pt x="2870947" y="48772"/>
                    <a:pt x="2864486" y="52826"/>
                  </a:cubicBezTo>
                  <a:cubicBezTo>
                    <a:pt x="2858025" y="56879"/>
                    <a:pt x="2853085" y="62200"/>
                    <a:pt x="2849665" y="69041"/>
                  </a:cubicBezTo>
                  <a:cubicBezTo>
                    <a:pt x="2846244" y="75881"/>
                    <a:pt x="2844471" y="83609"/>
                    <a:pt x="2844471" y="92223"/>
                  </a:cubicBezTo>
                  <a:cubicBezTo>
                    <a:pt x="2844471" y="100837"/>
                    <a:pt x="2846371" y="108692"/>
                    <a:pt x="2850298" y="115406"/>
                  </a:cubicBezTo>
                  <a:cubicBezTo>
                    <a:pt x="2854225" y="122120"/>
                    <a:pt x="2859672" y="127314"/>
                    <a:pt x="2866640" y="130987"/>
                  </a:cubicBezTo>
                  <a:cubicBezTo>
                    <a:pt x="2873607" y="134661"/>
                    <a:pt x="2881588" y="136561"/>
                    <a:pt x="2890709" y="136561"/>
                  </a:cubicBezTo>
                  <a:cubicBezTo>
                    <a:pt x="2896536" y="136561"/>
                    <a:pt x="2902110" y="135674"/>
                    <a:pt x="2907431" y="134028"/>
                  </a:cubicBezTo>
                  <a:moveTo>
                    <a:pt x="2766309" y="127314"/>
                  </a:moveTo>
                  <a:cubicBezTo>
                    <a:pt x="2770236" y="130354"/>
                    <a:pt x="2774670" y="132634"/>
                    <a:pt x="2779737" y="134281"/>
                  </a:cubicBezTo>
                  <a:cubicBezTo>
                    <a:pt x="2784805" y="135801"/>
                    <a:pt x="2790252" y="136561"/>
                    <a:pt x="2796079" y="136561"/>
                  </a:cubicBezTo>
                  <a:cubicBezTo>
                    <a:pt x="2805200" y="136561"/>
                    <a:pt x="2812674" y="134281"/>
                    <a:pt x="2818755" y="129720"/>
                  </a:cubicBezTo>
                  <a:cubicBezTo>
                    <a:pt x="2824709" y="125160"/>
                    <a:pt x="2827749" y="118826"/>
                    <a:pt x="2827749" y="110845"/>
                  </a:cubicBezTo>
                  <a:cubicBezTo>
                    <a:pt x="2827749" y="106411"/>
                    <a:pt x="2826482" y="102358"/>
                    <a:pt x="2823949" y="99064"/>
                  </a:cubicBezTo>
                  <a:cubicBezTo>
                    <a:pt x="2821415" y="95644"/>
                    <a:pt x="2817361" y="92857"/>
                    <a:pt x="2811787" y="90576"/>
                  </a:cubicBezTo>
                  <a:lnTo>
                    <a:pt x="2789492" y="81835"/>
                  </a:lnTo>
                  <a:cubicBezTo>
                    <a:pt x="2785818" y="80442"/>
                    <a:pt x="2783158" y="78795"/>
                    <a:pt x="2781638" y="76768"/>
                  </a:cubicBezTo>
                  <a:cubicBezTo>
                    <a:pt x="2779991" y="74868"/>
                    <a:pt x="2779231" y="72334"/>
                    <a:pt x="2779231" y="69421"/>
                  </a:cubicBezTo>
                  <a:cubicBezTo>
                    <a:pt x="2779231" y="65114"/>
                    <a:pt x="2781004" y="61693"/>
                    <a:pt x="2784424" y="59286"/>
                  </a:cubicBezTo>
                  <a:cubicBezTo>
                    <a:pt x="2787972" y="56879"/>
                    <a:pt x="2792279" y="55739"/>
                    <a:pt x="2797599" y="55739"/>
                  </a:cubicBezTo>
                  <a:cubicBezTo>
                    <a:pt x="2807227" y="55739"/>
                    <a:pt x="2815968" y="59286"/>
                    <a:pt x="2823822" y="66507"/>
                  </a:cubicBezTo>
                  <a:lnTo>
                    <a:pt x="2823822" y="54979"/>
                  </a:lnTo>
                  <a:cubicBezTo>
                    <a:pt x="2820528" y="52192"/>
                    <a:pt x="2816601" y="50165"/>
                    <a:pt x="2811914" y="48772"/>
                  </a:cubicBezTo>
                  <a:cubicBezTo>
                    <a:pt x="2807354" y="47378"/>
                    <a:pt x="2802413" y="46618"/>
                    <a:pt x="2797346" y="46618"/>
                  </a:cubicBezTo>
                  <a:cubicBezTo>
                    <a:pt x="2788858" y="46618"/>
                    <a:pt x="2781764" y="48772"/>
                    <a:pt x="2776317" y="52952"/>
                  </a:cubicBezTo>
                  <a:cubicBezTo>
                    <a:pt x="2770870" y="57260"/>
                    <a:pt x="2768083" y="62960"/>
                    <a:pt x="2768083" y="70308"/>
                  </a:cubicBezTo>
                  <a:cubicBezTo>
                    <a:pt x="2768083" y="75501"/>
                    <a:pt x="2769476" y="79682"/>
                    <a:pt x="2772137" y="82976"/>
                  </a:cubicBezTo>
                  <a:cubicBezTo>
                    <a:pt x="2774797" y="86269"/>
                    <a:pt x="2778851" y="88930"/>
                    <a:pt x="2784044" y="91083"/>
                  </a:cubicBezTo>
                  <a:lnTo>
                    <a:pt x="2806213" y="99824"/>
                  </a:lnTo>
                  <a:cubicBezTo>
                    <a:pt x="2810014" y="101344"/>
                    <a:pt x="2812674" y="103244"/>
                    <a:pt x="2814321" y="105271"/>
                  </a:cubicBezTo>
                  <a:cubicBezTo>
                    <a:pt x="2815968" y="107425"/>
                    <a:pt x="2816728" y="109832"/>
                    <a:pt x="2816728" y="112492"/>
                  </a:cubicBezTo>
                  <a:cubicBezTo>
                    <a:pt x="2816728" y="117179"/>
                    <a:pt x="2814828" y="120853"/>
                    <a:pt x="2810901" y="123386"/>
                  </a:cubicBezTo>
                  <a:cubicBezTo>
                    <a:pt x="2806974" y="125920"/>
                    <a:pt x="2802160" y="127187"/>
                    <a:pt x="2796332" y="127187"/>
                  </a:cubicBezTo>
                  <a:cubicBezTo>
                    <a:pt x="2791139" y="127187"/>
                    <a:pt x="2785945" y="126173"/>
                    <a:pt x="2780751" y="124273"/>
                  </a:cubicBezTo>
                  <a:cubicBezTo>
                    <a:pt x="2775557" y="122373"/>
                    <a:pt x="2770743" y="119206"/>
                    <a:pt x="2766309" y="115026"/>
                  </a:cubicBezTo>
                  <a:lnTo>
                    <a:pt x="2766309" y="127060"/>
                  </a:lnTo>
                  <a:close/>
                  <a:moveTo>
                    <a:pt x="2728559" y="73981"/>
                  </a:moveTo>
                  <a:cubicBezTo>
                    <a:pt x="2731599" y="68661"/>
                    <a:pt x="2735526" y="64734"/>
                    <a:pt x="2740593" y="62200"/>
                  </a:cubicBezTo>
                  <a:cubicBezTo>
                    <a:pt x="2745534" y="59666"/>
                    <a:pt x="2750981" y="58653"/>
                    <a:pt x="2756682" y="59160"/>
                  </a:cubicBezTo>
                  <a:lnTo>
                    <a:pt x="2756682" y="46745"/>
                  </a:lnTo>
                  <a:cubicBezTo>
                    <a:pt x="2749461" y="46745"/>
                    <a:pt x="2743000" y="48899"/>
                    <a:pt x="2737300" y="53079"/>
                  </a:cubicBezTo>
                  <a:cubicBezTo>
                    <a:pt x="2731599" y="57386"/>
                    <a:pt x="2727165" y="63087"/>
                    <a:pt x="2724125" y="70434"/>
                  </a:cubicBezTo>
                  <a:lnTo>
                    <a:pt x="2724125" y="48139"/>
                  </a:lnTo>
                  <a:lnTo>
                    <a:pt x="2713104" y="48139"/>
                  </a:lnTo>
                  <a:lnTo>
                    <a:pt x="2713104" y="135041"/>
                  </a:lnTo>
                  <a:lnTo>
                    <a:pt x="2724125" y="135041"/>
                  </a:lnTo>
                  <a:lnTo>
                    <a:pt x="2724125" y="93237"/>
                  </a:lnTo>
                  <a:cubicBezTo>
                    <a:pt x="2724125" y="85636"/>
                    <a:pt x="2725645" y="79302"/>
                    <a:pt x="2728685" y="73981"/>
                  </a:cubicBezTo>
                  <a:moveTo>
                    <a:pt x="2666359" y="119079"/>
                  </a:moveTo>
                  <a:cubicBezTo>
                    <a:pt x="2661418" y="123767"/>
                    <a:pt x="2654958" y="126173"/>
                    <a:pt x="2646850" y="126173"/>
                  </a:cubicBezTo>
                  <a:cubicBezTo>
                    <a:pt x="2638742" y="126173"/>
                    <a:pt x="2632282" y="123767"/>
                    <a:pt x="2627215" y="119079"/>
                  </a:cubicBezTo>
                  <a:cubicBezTo>
                    <a:pt x="2622147" y="114392"/>
                    <a:pt x="2619614" y="107425"/>
                    <a:pt x="2619614" y="98177"/>
                  </a:cubicBezTo>
                  <a:lnTo>
                    <a:pt x="2619614" y="48139"/>
                  </a:lnTo>
                  <a:lnTo>
                    <a:pt x="2608593" y="48139"/>
                  </a:lnTo>
                  <a:lnTo>
                    <a:pt x="2608593" y="97037"/>
                  </a:lnTo>
                  <a:cubicBezTo>
                    <a:pt x="2608593" y="109325"/>
                    <a:pt x="2612013" y="118953"/>
                    <a:pt x="2618980" y="125920"/>
                  </a:cubicBezTo>
                  <a:cubicBezTo>
                    <a:pt x="2625948" y="132887"/>
                    <a:pt x="2635195" y="136435"/>
                    <a:pt x="2646723" y="136435"/>
                  </a:cubicBezTo>
                  <a:cubicBezTo>
                    <a:pt x="2658251" y="136435"/>
                    <a:pt x="2667499" y="132887"/>
                    <a:pt x="2674340" y="125920"/>
                  </a:cubicBezTo>
                  <a:cubicBezTo>
                    <a:pt x="2681180" y="118953"/>
                    <a:pt x="2684601" y="109325"/>
                    <a:pt x="2684601" y="97037"/>
                  </a:cubicBezTo>
                  <a:lnTo>
                    <a:pt x="2684601" y="48139"/>
                  </a:lnTo>
                  <a:lnTo>
                    <a:pt x="2673579" y="48139"/>
                  </a:lnTo>
                  <a:lnTo>
                    <a:pt x="2673579" y="98177"/>
                  </a:lnTo>
                  <a:cubicBezTo>
                    <a:pt x="2673579" y="107425"/>
                    <a:pt x="2671046" y="114392"/>
                    <a:pt x="2666105" y="119079"/>
                  </a:cubicBezTo>
                  <a:moveTo>
                    <a:pt x="2571982" y="109452"/>
                  </a:moveTo>
                  <a:cubicBezTo>
                    <a:pt x="2569195" y="114646"/>
                    <a:pt x="2565268" y="118826"/>
                    <a:pt x="2560201" y="121740"/>
                  </a:cubicBezTo>
                  <a:cubicBezTo>
                    <a:pt x="2555134" y="124653"/>
                    <a:pt x="2549433" y="126173"/>
                    <a:pt x="2542846" y="126173"/>
                  </a:cubicBezTo>
                  <a:cubicBezTo>
                    <a:pt x="2536258" y="126173"/>
                    <a:pt x="2530558" y="124653"/>
                    <a:pt x="2525491" y="121740"/>
                  </a:cubicBezTo>
                  <a:cubicBezTo>
                    <a:pt x="2520423" y="118826"/>
                    <a:pt x="2516496" y="114646"/>
                    <a:pt x="2513583" y="109452"/>
                  </a:cubicBezTo>
                  <a:cubicBezTo>
                    <a:pt x="2510796" y="104131"/>
                    <a:pt x="2509276" y="98304"/>
                    <a:pt x="2509276" y="91590"/>
                  </a:cubicBezTo>
                  <a:cubicBezTo>
                    <a:pt x="2509276" y="84876"/>
                    <a:pt x="2510669" y="79048"/>
                    <a:pt x="2513583" y="73855"/>
                  </a:cubicBezTo>
                  <a:cubicBezTo>
                    <a:pt x="2516496" y="68661"/>
                    <a:pt x="2520423" y="64607"/>
                    <a:pt x="2525491" y="61567"/>
                  </a:cubicBezTo>
                  <a:cubicBezTo>
                    <a:pt x="2530558" y="58526"/>
                    <a:pt x="2536385" y="57133"/>
                    <a:pt x="2542846" y="57133"/>
                  </a:cubicBezTo>
                  <a:cubicBezTo>
                    <a:pt x="2549306" y="57133"/>
                    <a:pt x="2555134" y="58653"/>
                    <a:pt x="2560201" y="61567"/>
                  </a:cubicBezTo>
                  <a:cubicBezTo>
                    <a:pt x="2565268" y="64480"/>
                    <a:pt x="2569195" y="68661"/>
                    <a:pt x="2571982" y="73855"/>
                  </a:cubicBezTo>
                  <a:cubicBezTo>
                    <a:pt x="2574769" y="79048"/>
                    <a:pt x="2576289" y="85002"/>
                    <a:pt x="2576289" y="91590"/>
                  </a:cubicBezTo>
                  <a:cubicBezTo>
                    <a:pt x="2576289" y="98177"/>
                    <a:pt x="2574896" y="104131"/>
                    <a:pt x="2571982" y="109452"/>
                  </a:cubicBezTo>
                  <a:moveTo>
                    <a:pt x="2566155" y="130607"/>
                  </a:moveTo>
                  <a:cubicBezTo>
                    <a:pt x="2572869" y="126680"/>
                    <a:pt x="2578063" y="121360"/>
                    <a:pt x="2581863" y="114519"/>
                  </a:cubicBezTo>
                  <a:cubicBezTo>
                    <a:pt x="2585664" y="107678"/>
                    <a:pt x="2587564" y="99951"/>
                    <a:pt x="2587564" y="91336"/>
                  </a:cubicBezTo>
                  <a:cubicBezTo>
                    <a:pt x="2587564" y="82722"/>
                    <a:pt x="2585664" y="74995"/>
                    <a:pt x="2581863" y="68281"/>
                  </a:cubicBezTo>
                  <a:cubicBezTo>
                    <a:pt x="2578063" y="61567"/>
                    <a:pt x="2572869" y="56246"/>
                    <a:pt x="2566155" y="52446"/>
                  </a:cubicBezTo>
                  <a:cubicBezTo>
                    <a:pt x="2559441" y="48645"/>
                    <a:pt x="2551713" y="46618"/>
                    <a:pt x="2542972" y="46618"/>
                  </a:cubicBezTo>
                  <a:cubicBezTo>
                    <a:pt x="2534232" y="46618"/>
                    <a:pt x="2526504" y="48519"/>
                    <a:pt x="2519663" y="52446"/>
                  </a:cubicBezTo>
                  <a:cubicBezTo>
                    <a:pt x="2512823" y="56373"/>
                    <a:pt x="2507502" y="61693"/>
                    <a:pt x="2503702" y="68281"/>
                  </a:cubicBezTo>
                  <a:cubicBezTo>
                    <a:pt x="2499901" y="74995"/>
                    <a:pt x="2498001" y="82596"/>
                    <a:pt x="2498001" y="91210"/>
                  </a:cubicBezTo>
                  <a:cubicBezTo>
                    <a:pt x="2498001" y="99824"/>
                    <a:pt x="2499901" y="107551"/>
                    <a:pt x="2503702" y="114392"/>
                  </a:cubicBezTo>
                  <a:cubicBezTo>
                    <a:pt x="2507502" y="121233"/>
                    <a:pt x="2512823" y="126553"/>
                    <a:pt x="2519663" y="130481"/>
                  </a:cubicBezTo>
                  <a:cubicBezTo>
                    <a:pt x="2526504" y="134408"/>
                    <a:pt x="2534232" y="136308"/>
                    <a:pt x="2542972" y="136308"/>
                  </a:cubicBezTo>
                  <a:cubicBezTo>
                    <a:pt x="2551713" y="136308"/>
                    <a:pt x="2559441" y="134408"/>
                    <a:pt x="2566155" y="130481"/>
                  </a:cubicBezTo>
                  <a:moveTo>
                    <a:pt x="2478112" y="48012"/>
                  </a:moveTo>
                  <a:lnTo>
                    <a:pt x="2448089" y="109705"/>
                  </a:lnTo>
                  <a:lnTo>
                    <a:pt x="2416546" y="48012"/>
                  </a:lnTo>
                  <a:lnTo>
                    <a:pt x="2403625" y="48012"/>
                  </a:lnTo>
                  <a:lnTo>
                    <a:pt x="2442135" y="122120"/>
                  </a:lnTo>
                  <a:lnTo>
                    <a:pt x="2414646" y="179252"/>
                  </a:lnTo>
                  <a:lnTo>
                    <a:pt x="2426174" y="179252"/>
                  </a:lnTo>
                  <a:lnTo>
                    <a:pt x="2489640" y="48012"/>
                  </a:lnTo>
                  <a:lnTo>
                    <a:pt x="2478112" y="48012"/>
                  </a:lnTo>
                  <a:close/>
                  <a:moveTo>
                    <a:pt x="2290879" y="127060"/>
                  </a:moveTo>
                  <a:cubicBezTo>
                    <a:pt x="2294807" y="130101"/>
                    <a:pt x="2299240" y="132381"/>
                    <a:pt x="2304308" y="134028"/>
                  </a:cubicBezTo>
                  <a:cubicBezTo>
                    <a:pt x="2309375" y="135548"/>
                    <a:pt x="2314822" y="136308"/>
                    <a:pt x="2320649" y="136308"/>
                  </a:cubicBezTo>
                  <a:cubicBezTo>
                    <a:pt x="2329770" y="136308"/>
                    <a:pt x="2337244" y="134028"/>
                    <a:pt x="2343325" y="129467"/>
                  </a:cubicBezTo>
                  <a:cubicBezTo>
                    <a:pt x="2349279" y="124907"/>
                    <a:pt x="2352319" y="118573"/>
                    <a:pt x="2352319" y="110592"/>
                  </a:cubicBezTo>
                  <a:cubicBezTo>
                    <a:pt x="2352319" y="106158"/>
                    <a:pt x="2351052" y="102104"/>
                    <a:pt x="2348519" y="98811"/>
                  </a:cubicBezTo>
                  <a:cubicBezTo>
                    <a:pt x="2345985" y="95390"/>
                    <a:pt x="2341931" y="92603"/>
                    <a:pt x="2336358" y="90323"/>
                  </a:cubicBezTo>
                  <a:lnTo>
                    <a:pt x="2314062" y="81582"/>
                  </a:lnTo>
                  <a:cubicBezTo>
                    <a:pt x="2310388" y="80189"/>
                    <a:pt x="2307728" y="78542"/>
                    <a:pt x="2306208" y="76515"/>
                  </a:cubicBezTo>
                  <a:cubicBezTo>
                    <a:pt x="2304561" y="74615"/>
                    <a:pt x="2303801" y="72081"/>
                    <a:pt x="2303801" y="69167"/>
                  </a:cubicBezTo>
                  <a:cubicBezTo>
                    <a:pt x="2303801" y="64860"/>
                    <a:pt x="2305574" y="61440"/>
                    <a:pt x="2308995" y="59033"/>
                  </a:cubicBezTo>
                  <a:cubicBezTo>
                    <a:pt x="2312542" y="56626"/>
                    <a:pt x="2316849" y="55486"/>
                    <a:pt x="2322169" y="55486"/>
                  </a:cubicBezTo>
                  <a:cubicBezTo>
                    <a:pt x="2331797" y="55486"/>
                    <a:pt x="2340538" y="59033"/>
                    <a:pt x="2348392" y="66254"/>
                  </a:cubicBezTo>
                  <a:lnTo>
                    <a:pt x="2348392" y="54726"/>
                  </a:lnTo>
                  <a:cubicBezTo>
                    <a:pt x="2345098" y="51939"/>
                    <a:pt x="2341171" y="49912"/>
                    <a:pt x="2336484" y="48519"/>
                  </a:cubicBezTo>
                  <a:cubicBezTo>
                    <a:pt x="2331924" y="47125"/>
                    <a:pt x="2326983" y="46365"/>
                    <a:pt x="2321916" y="46365"/>
                  </a:cubicBezTo>
                  <a:cubicBezTo>
                    <a:pt x="2313428" y="46365"/>
                    <a:pt x="2306334" y="48519"/>
                    <a:pt x="2300887" y="52699"/>
                  </a:cubicBezTo>
                  <a:cubicBezTo>
                    <a:pt x="2295440" y="57006"/>
                    <a:pt x="2292653" y="62707"/>
                    <a:pt x="2292653" y="70054"/>
                  </a:cubicBezTo>
                  <a:cubicBezTo>
                    <a:pt x="2292653" y="75248"/>
                    <a:pt x="2294046" y="79429"/>
                    <a:pt x="2296707" y="82722"/>
                  </a:cubicBezTo>
                  <a:cubicBezTo>
                    <a:pt x="2299367" y="86016"/>
                    <a:pt x="2303421" y="88676"/>
                    <a:pt x="2308615" y="90830"/>
                  </a:cubicBezTo>
                  <a:lnTo>
                    <a:pt x="2330784" y="99571"/>
                  </a:lnTo>
                  <a:cubicBezTo>
                    <a:pt x="2334584" y="101091"/>
                    <a:pt x="2337244" y="102991"/>
                    <a:pt x="2338891" y="105018"/>
                  </a:cubicBezTo>
                  <a:cubicBezTo>
                    <a:pt x="2340538" y="107171"/>
                    <a:pt x="2341298" y="109578"/>
                    <a:pt x="2341298" y="112239"/>
                  </a:cubicBezTo>
                  <a:cubicBezTo>
                    <a:pt x="2341298" y="116926"/>
                    <a:pt x="2339398" y="120600"/>
                    <a:pt x="2335471" y="123133"/>
                  </a:cubicBezTo>
                  <a:cubicBezTo>
                    <a:pt x="2331544" y="125667"/>
                    <a:pt x="2326730" y="126934"/>
                    <a:pt x="2320903" y="126934"/>
                  </a:cubicBezTo>
                  <a:cubicBezTo>
                    <a:pt x="2315709" y="126934"/>
                    <a:pt x="2310515" y="125920"/>
                    <a:pt x="2305321" y="124020"/>
                  </a:cubicBezTo>
                  <a:cubicBezTo>
                    <a:pt x="2300127" y="122120"/>
                    <a:pt x="2295313" y="118953"/>
                    <a:pt x="2290879" y="114772"/>
                  </a:cubicBezTo>
                  <a:lnTo>
                    <a:pt x="2290879" y="126807"/>
                  </a:lnTo>
                  <a:close/>
                  <a:moveTo>
                    <a:pt x="2279478" y="119206"/>
                  </a:moveTo>
                  <a:cubicBezTo>
                    <a:pt x="2276311" y="121486"/>
                    <a:pt x="2272891" y="123133"/>
                    <a:pt x="2269217" y="124147"/>
                  </a:cubicBezTo>
                  <a:cubicBezTo>
                    <a:pt x="2265543" y="125160"/>
                    <a:pt x="2261996" y="125793"/>
                    <a:pt x="2258576" y="125793"/>
                  </a:cubicBezTo>
                  <a:cubicBezTo>
                    <a:pt x="2253129" y="125793"/>
                    <a:pt x="2248695" y="124400"/>
                    <a:pt x="2245148" y="121486"/>
                  </a:cubicBezTo>
                  <a:cubicBezTo>
                    <a:pt x="2241601" y="118573"/>
                    <a:pt x="2239954" y="113885"/>
                    <a:pt x="2239954" y="107171"/>
                  </a:cubicBezTo>
                  <a:lnTo>
                    <a:pt x="2239954" y="58273"/>
                  </a:lnTo>
                  <a:lnTo>
                    <a:pt x="2278085" y="58273"/>
                  </a:lnTo>
                  <a:lnTo>
                    <a:pt x="2278085" y="48012"/>
                  </a:lnTo>
                  <a:lnTo>
                    <a:pt x="2239954" y="48012"/>
                  </a:lnTo>
                  <a:lnTo>
                    <a:pt x="2239954" y="19636"/>
                  </a:lnTo>
                  <a:lnTo>
                    <a:pt x="2229186" y="19636"/>
                  </a:lnTo>
                  <a:lnTo>
                    <a:pt x="2229186" y="106411"/>
                  </a:lnTo>
                  <a:cubicBezTo>
                    <a:pt x="2229186" y="117306"/>
                    <a:pt x="2231720" y="125033"/>
                    <a:pt x="2236787" y="129594"/>
                  </a:cubicBezTo>
                  <a:cubicBezTo>
                    <a:pt x="2241854" y="134154"/>
                    <a:pt x="2248822" y="136435"/>
                    <a:pt x="2257563" y="136435"/>
                  </a:cubicBezTo>
                  <a:cubicBezTo>
                    <a:pt x="2261110" y="136435"/>
                    <a:pt x="2264910" y="135928"/>
                    <a:pt x="2268964" y="134914"/>
                  </a:cubicBezTo>
                  <a:cubicBezTo>
                    <a:pt x="2273018" y="133901"/>
                    <a:pt x="2276565" y="132254"/>
                    <a:pt x="2279605" y="129974"/>
                  </a:cubicBezTo>
                  <a:lnTo>
                    <a:pt x="2279605" y="119333"/>
                  </a:lnTo>
                  <a:close/>
                  <a:moveTo>
                    <a:pt x="2192702" y="109198"/>
                  </a:moveTo>
                  <a:cubicBezTo>
                    <a:pt x="2189915" y="114392"/>
                    <a:pt x="2185988" y="118573"/>
                    <a:pt x="2181048" y="121486"/>
                  </a:cubicBezTo>
                  <a:cubicBezTo>
                    <a:pt x="2176107" y="124400"/>
                    <a:pt x="2170407" y="125920"/>
                    <a:pt x="2163819" y="125920"/>
                  </a:cubicBezTo>
                  <a:cubicBezTo>
                    <a:pt x="2157232" y="125920"/>
                    <a:pt x="2151531" y="124400"/>
                    <a:pt x="2146464" y="121486"/>
                  </a:cubicBezTo>
                  <a:cubicBezTo>
                    <a:pt x="2141397" y="118573"/>
                    <a:pt x="2137470" y="114392"/>
                    <a:pt x="2134556" y="109198"/>
                  </a:cubicBezTo>
                  <a:cubicBezTo>
                    <a:pt x="2131643" y="103878"/>
                    <a:pt x="2130249" y="98050"/>
                    <a:pt x="2130249" y="91336"/>
                  </a:cubicBezTo>
                  <a:cubicBezTo>
                    <a:pt x="2130249" y="84622"/>
                    <a:pt x="2131643" y="78795"/>
                    <a:pt x="2134556" y="73601"/>
                  </a:cubicBezTo>
                  <a:cubicBezTo>
                    <a:pt x="2137470" y="68407"/>
                    <a:pt x="2141397" y="64354"/>
                    <a:pt x="2146464" y="61313"/>
                  </a:cubicBezTo>
                  <a:cubicBezTo>
                    <a:pt x="2151531" y="58400"/>
                    <a:pt x="2157232" y="56879"/>
                    <a:pt x="2163819" y="56879"/>
                  </a:cubicBezTo>
                  <a:cubicBezTo>
                    <a:pt x="2170407" y="56879"/>
                    <a:pt x="2176107" y="58400"/>
                    <a:pt x="2181048" y="61313"/>
                  </a:cubicBezTo>
                  <a:cubicBezTo>
                    <a:pt x="2185988" y="64227"/>
                    <a:pt x="2189915" y="68407"/>
                    <a:pt x="2192702" y="73601"/>
                  </a:cubicBezTo>
                  <a:cubicBezTo>
                    <a:pt x="2195489" y="78795"/>
                    <a:pt x="2197010" y="84749"/>
                    <a:pt x="2197010" y="91336"/>
                  </a:cubicBezTo>
                  <a:cubicBezTo>
                    <a:pt x="2197010" y="97924"/>
                    <a:pt x="2195616" y="103878"/>
                    <a:pt x="2192702" y="109198"/>
                  </a:cubicBezTo>
                  <a:moveTo>
                    <a:pt x="2187255" y="130354"/>
                  </a:moveTo>
                  <a:cubicBezTo>
                    <a:pt x="2193843" y="126427"/>
                    <a:pt x="2198910" y="121106"/>
                    <a:pt x="2202710" y="114266"/>
                  </a:cubicBezTo>
                  <a:cubicBezTo>
                    <a:pt x="2206384" y="107425"/>
                    <a:pt x="2208284" y="99697"/>
                    <a:pt x="2208284" y="91083"/>
                  </a:cubicBezTo>
                  <a:cubicBezTo>
                    <a:pt x="2208284" y="82469"/>
                    <a:pt x="2206384" y="74741"/>
                    <a:pt x="2202710" y="68154"/>
                  </a:cubicBezTo>
                  <a:cubicBezTo>
                    <a:pt x="2199036" y="61440"/>
                    <a:pt x="2193843" y="56119"/>
                    <a:pt x="2187255" y="52319"/>
                  </a:cubicBezTo>
                  <a:cubicBezTo>
                    <a:pt x="2180668" y="48519"/>
                    <a:pt x="2173194" y="46492"/>
                    <a:pt x="2164833" y="46492"/>
                  </a:cubicBezTo>
                  <a:cubicBezTo>
                    <a:pt x="2156852" y="46492"/>
                    <a:pt x="2149885" y="48392"/>
                    <a:pt x="2143931" y="52319"/>
                  </a:cubicBezTo>
                  <a:cubicBezTo>
                    <a:pt x="2137977" y="56246"/>
                    <a:pt x="2133290" y="61440"/>
                    <a:pt x="2130249" y="68154"/>
                  </a:cubicBezTo>
                  <a:lnTo>
                    <a:pt x="2130249" y="47885"/>
                  </a:lnTo>
                  <a:lnTo>
                    <a:pt x="2119228" y="47885"/>
                  </a:lnTo>
                  <a:lnTo>
                    <a:pt x="2119228" y="179126"/>
                  </a:lnTo>
                  <a:lnTo>
                    <a:pt x="2130249" y="179126"/>
                  </a:lnTo>
                  <a:lnTo>
                    <a:pt x="2130249" y="114519"/>
                  </a:lnTo>
                  <a:cubicBezTo>
                    <a:pt x="2133290" y="120980"/>
                    <a:pt x="2137850" y="126300"/>
                    <a:pt x="2143931" y="130227"/>
                  </a:cubicBezTo>
                  <a:cubicBezTo>
                    <a:pt x="2150011" y="134154"/>
                    <a:pt x="2156979" y="136181"/>
                    <a:pt x="2164833" y="136181"/>
                  </a:cubicBezTo>
                  <a:cubicBezTo>
                    <a:pt x="2173194" y="136181"/>
                    <a:pt x="2180668" y="134281"/>
                    <a:pt x="2187255" y="130354"/>
                  </a:cubicBezTo>
                  <a:moveTo>
                    <a:pt x="1970759" y="73855"/>
                  </a:moveTo>
                  <a:cubicBezTo>
                    <a:pt x="1973166" y="68661"/>
                    <a:pt x="1976333" y="64607"/>
                    <a:pt x="1980387" y="61567"/>
                  </a:cubicBezTo>
                  <a:cubicBezTo>
                    <a:pt x="1984441" y="58526"/>
                    <a:pt x="1989128" y="57006"/>
                    <a:pt x="1994448" y="57006"/>
                  </a:cubicBezTo>
                  <a:cubicBezTo>
                    <a:pt x="2009903" y="57006"/>
                    <a:pt x="2017631" y="66887"/>
                    <a:pt x="2017631" y="86649"/>
                  </a:cubicBezTo>
                  <a:lnTo>
                    <a:pt x="2017631" y="134661"/>
                  </a:lnTo>
                  <a:lnTo>
                    <a:pt x="2028652" y="134661"/>
                  </a:lnTo>
                  <a:lnTo>
                    <a:pt x="2028652" y="89436"/>
                  </a:lnTo>
                  <a:cubicBezTo>
                    <a:pt x="2028652" y="83229"/>
                    <a:pt x="2029792" y="77782"/>
                    <a:pt x="2032072" y="72968"/>
                  </a:cubicBezTo>
                  <a:cubicBezTo>
                    <a:pt x="2034352" y="68154"/>
                    <a:pt x="2037646" y="64227"/>
                    <a:pt x="2041700" y="61313"/>
                  </a:cubicBezTo>
                  <a:cubicBezTo>
                    <a:pt x="2045880" y="58400"/>
                    <a:pt x="2050567" y="57006"/>
                    <a:pt x="2055761" y="57006"/>
                  </a:cubicBezTo>
                  <a:cubicBezTo>
                    <a:pt x="2071216" y="57006"/>
                    <a:pt x="2078944" y="66887"/>
                    <a:pt x="2078944" y="86649"/>
                  </a:cubicBezTo>
                  <a:lnTo>
                    <a:pt x="2078944" y="134661"/>
                  </a:lnTo>
                  <a:lnTo>
                    <a:pt x="2089965" y="134661"/>
                  </a:lnTo>
                  <a:lnTo>
                    <a:pt x="2089965" y="85002"/>
                  </a:lnTo>
                  <a:cubicBezTo>
                    <a:pt x="2089965" y="77402"/>
                    <a:pt x="2088825" y="70814"/>
                    <a:pt x="2086418" y="64987"/>
                  </a:cubicBezTo>
                  <a:cubicBezTo>
                    <a:pt x="2084011" y="59160"/>
                    <a:pt x="2080464" y="54599"/>
                    <a:pt x="2075777" y="51306"/>
                  </a:cubicBezTo>
                  <a:cubicBezTo>
                    <a:pt x="2071090" y="48012"/>
                    <a:pt x="2065009" y="46365"/>
                    <a:pt x="2057915" y="46365"/>
                  </a:cubicBezTo>
                  <a:cubicBezTo>
                    <a:pt x="2050821" y="46365"/>
                    <a:pt x="2043853" y="48392"/>
                    <a:pt x="2038280" y="52446"/>
                  </a:cubicBezTo>
                  <a:cubicBezTo>
                    <a:pt x="2032706" y="56499"/>
                    <a:pt x="2028399" y="61820"/>
                    <a:pt x="2025738" y="68534"/>
                  </a:cubicBezTo>
                  <a:cubicBezTo>
                    <a:pt x="2023838" y="61820"/>
                    <a:pt x="2020544" y="56373"/>
                    <a:pt x="2015984" y="52446"/>
                  </a:cubicBezTo>
                  <a:cubicBezTo>
                    <a:pt x="2011423" y="48519"/>
                    <a:pt x="2005216" y="46365"/>
                    <a:pt x="1997742" y="46365"/>
                  </a:cubicBezTo>
                  <a:cubicBezTo>
                    <a:pt x="1990901" y="46365"/>
                    <a:pt x="1984694" y="48265"/>
                    <a:pt x="1979373" y="52192"/>
                  </a:cubicBezTo>
                  <a:cubicBezTo>
                    <a:pt x="1973926" y="55993"/>
                    <a:pt x="1969999" y="61060"/>
                    <a:pt x="1967212" y="67394"/>
                  </a:cubicBezTo>
                  <a:lnTo>
                    <a:pt x="1967212" y="47885"/>
                  </a:lnTo>
                  <a:lnTo>
                    <a:pt x="1956191" y="47885"/>
                  </a:lnTo>
                  <a:lnTo>
                    <a:pt x="1956191" y="134788"/>
                  </a:lnTo>
                  <a:lnTo>
                    <a:pt x="1967212" y="134788"/>
                  </a:lnTo>
                  <a:lnTo>
                    <a:pt x="1967212" y="91336"/>
                  </a:lnTo>
                  <a:cubicBezTo>
                    <a:pt x="1967212" y="84876"/>
                    <a:pt x="1968352" y="79048"/>
                    <a:pt x="1970759" y="73855"/>
                  </a:cubicBezTo>
                  <a:moveTo>
                    <a:pt x="1869289" y="65114"/>
                  </a:moveTo>
                  <a:cubicBezTo>
                    <a:pt x="1874609" y="59413"/>
                    <a:pt x="1881830" y="56499"/>
                    <a:pt x="1890951" y="56499"/>
                  </a:cubicBezTo>
                  <a:cubicBezTo>
                    <a:pt x="1900072" y="56499"/>
                    <a:pt x="1906913" y="59413"/>
                    <a:pt x="1912106" y="65114"/>
                  </a:cubicBezTo>
                  <a:cubicBezTo>
                    <a:pt x="1917300" y="70814"/>
                    <a:pt x="1920087" y="78035"/>
                    <a:pt x="1920594" y="86523"/>
                  </a:cubicBezTo>
                  <a:lnTo>
                    <a:pt x="1859914" y="86523"/>
                  </a:lnTo>
                  <a:cubicBezTo>
                    <a:pt x="1860801" y="78035"/>
                    <a:pt x="1863968" y="70941"/>
                    <a:pt x="1869289" y="65114"/>
                  </a:cubicBezTo>
                  <a:moveTo>
                    <a:pt x="1911220" y="133648"/>
                  </a:moveTo>
                  <a:cubicBezTo>
                    <a:pt x="1916540" y="132001"/>
                    <a:pt x="1921607" y="129467"/>
                    <a:pt x="1926168" y="126173"/>
                  </a:cubicBezTo>
                  <a:lnTo>
                    <a:pt x="1926168" y="115406"/>
                  </a:lnTo>
                  <a:cubicBezTo>
                    <a:pt x="1921607" y="118953"/>
                    <a:pt x="1916540" y="121613"/>
                    <a:pt x="1911220" y="123386"/>
                  </a:cubicBezTo>
                  <a:cubicBezTo>
                    <a:pt x="1905772" y="125160"/>
                    <a:pt x="1900199" y="126047"/>
                    <a:pt x="1894498" y="126047"/>
                  </a:cubicBezTo>
                  <a:cubicBezTo>
                    <a:pt x="1884617" y="126047"/>
                    <a:pt x="1876636" y="123260"/>
                    <a:pt x="1870429" y="117559"/>
                  </a:cubicBezTo>
                  <a:cubicBezTo>
                    <a:pt x="1864221" y="111859"/>
                    <a:pt x="1860674" y="104511"/>
                    <a:pt x="1859661" y="95517"/>
                  </a:cubicBezTo>
                  <a:lnTo>
                    <a:pt x="1931615" y="95517"/>
                  </a:lnTo>
                  <a:cubicBezTo>
                    <a:pt x="1931615" y="94630"/>
                    <a:pt x="1931868" y="93617"/>
                    <a:pt x="1931868" y="92730"/>
                  </a:cubicBezTo>
                  <a:cubicBezTo>
                    <a:pt x="1931868" y="91843"/>
                    <a:pt x="1931868" y="90956"/>
                    <a:pt x="1931868" y="90196"/>
                  </a:cubicBezTo>
                  <a:cubicBezTo>
                    <a:pt x="1931868" y="81835"/>
                    <a:pt x="1930222" y="74235"/>
                    <a:pt x="1926801" y="67647"/>
                  </a:cubicBezTo>
                  <a:cubicBezTo>
                    <a:pt x="1923381" y="61060"/>
                    <a:pt x="1918694" y="55866"/>
                    <a:pt x="1912486" y="52066"/>
                  </a:cubicBezTo>
                  <a:cubicBezTo>
                    <a:pt x="1906279" y="48265"/>
                    <a:pt x="1899058" y="46365"/>
                    <a:pt x="1890698" y="46365"/>
                  </a:cubicBezTo>
                  <a:cubicBezTo>
                    <a:pt x="1882337" y="46365"/>
                    <a:pt x="1874356" y="48392"/>
                    <a:pt x="1867895" y="52446"/>
                  </a:cubicBezTo>
                  <a:cubicBezTo>
                    <a:pt x="1861434" y="56499"/>
                    <a:pt x="1856494" y="61820"/>
                    <a:pt x="1853074" y="68661"/>
                  </a:cubicBezTo>
                  <a:cubicBezTo>
                    <a:pt x="1849653" y="75501"/>
                    <a:pt x="1847880" y="83229"/>
                    <a:pt x="1847880" y="91843"/>
                  </a:cubicBezTo>
                  <a:cubicBezTo>
                    <a:pt x="1847880" y="100457"/>
                    <a:pt x="1849780" y="108312"/>
                    <a:pt x="1853707" y="115026"/>
                  </a:cubicBezTo>
                  <a:cubicBezTo>
                    <a:pt x="1857634" y="121740"/>
                    <a:pt x="1863081" y="126934"/>
                    <a:pt x="1870049" y="130607"/>
                  </a:cubicBezTo>
                  <a:cubicBezTo>
                    <a:pt x="1877016" y="134281"/>
                    <a:pt x="1884997" y="136181"/>
                    <a:pt x="1894118" y="136181"/>
                  </a:cubicBezTo>
                  <a:cubicBezTo>
                    <a:pt x="1899945" y="136181"/>
                    <a:pt x="1905519" y="135294"/>
                    <a:pt x="1910840" y="133648"/>
                  </a:cubicBezTo>
                  <a:moveTo>
                    <a:pt x="1836099" y="119079"/>
                  </a:moveTo>
                  <a:cubicBezTo>
                    <a:pt x="1832932" y="121360"/>
                    <a:pt x="1829511" y="123006"/>
                    <a:pt x="1825837" y="124020"/>
                  </a:cubicBezTo>
                  <a:cubicBezTo>
                    <a:pt x="1822164" y="125033"/>
                    <a:pt x="1818617" y="125667"/>
                    <a:pt x="1815196" y="125667"/>
                  </a:cubicBezTo>
                  <a:cubicBezTo>
                    <a:pt x="1809749" y="125667"/>
                    <a:pt x="1805315" y="124273"/>
                    <a:pt x="1801768" y="121360"/>
                  </a:cubicBezTo>
                  <a:cubicBezTo>
                    <a:pt x="1798221" y="118446"/>
                    <a:pt x="1796574" y="113759"/>
                    <a:pt x="1796574" y="107045"/>
                  </a:cubicBezTo>
                  <a:lnTo>
                    <a:pt x="1796574" y="58146"/>
                  </a:lnTo>
                  <a:lnTo>
                    <a:pt x="1834705" y="58146"/>
                  </a:lnTo>
                  <a:lnTo>
                    <a:pt x="1834705" y="47885"/>
                  </a:lnTo>
                  <a:lnTo>
                    <a:pt x="1796574" y="47885"/>
                  </a:lnTo>
                  <a:lnTo>
                    <a:pt x="1796574" y="19509"/>
                  </a:lnTo>
                  <a:lnTo>
                    <a:pt x="1785807" y="19509"/>
                  </a:lnTo>
                  <a:lnTo>
                    <a:pt x="1785807" y="106285"/>
                  </a:lnTo>
                  <a:cubicBezTo>
                    <a:pt x="1785807" y="117179"/>
                    <a:pt x="1788340" y="124907"/>
                    <a:pt x="1793407" y="129467"/>
                  </a:cubicBezTo>
                  <a:cubicBezTo>
                    <a:pt x="1798475" y="134028"/>
                    <a:pt x="1805442" y="136308"/>
                    <a:pt x="1814183" y="136308"/>
                  </a:cubicBezTo>
                  <a:cubicBezTo>
                    <a:pt x="1817730" y="136308"/>
                    <a:pt x="1821530" y="135801"/>
                    <a:pt x="1825584" y="134788"/>
                  </a:cubicBezTo>
                  <a:cubicBezTo>
                    <a:pt x="1829638" y="133774"/>
                    <a:pt x="1833185" y="132127"/>
                    <a:pt x="1836225" y="129847"/>
                  </a:cubicBezTo>
                  <a:lnTo>
                    <a:pt x="1836225" y="119206"/>
                  </a:lnTo>
                  <a:close/>
                  <a:moveTo>
                    <a:pt x="1768578" y="119079"/>
                  </a:moveTo>
                  <a:cubicBezTo>
                    <a:pt x="1765411" y="121360"/>
                    <a:pt x="1761991" y="123006"/>
                    <a:pt x="1758317" y="124020"/>
                  </a:cubicBezTo>
                  <a:cubicBezTo>
                    <a:pt x="1754643" y="125033"/>
                    <a:pt x="1751096" y="125667"/>
                    <a:pt x="1747676" y="125667"/>
                  </a:cubicBezTo>
                  <a:cubicBezTo>
                    <a:pt x="1742229" y="125667"/>
                    <a:pt x="1737795" y="124273"/>
                    <a:pt x="1734248" y="121360"/>
                  </a:cubicBezTo>
                  <a:cubicBezTo>
                    <a:pt x="1730701" y="118446"/>
                    <a:pt x="1729054" y="113759"/>
                    <a:pt x="1729054" y="107045"/>
                  </a:cubicBezTo>
                  <a:lnTo>
                    <a:pt x="1729054" y="58146"/>
                  </a:lnTo>
                  <a:lnTo>
                    <a:pt x="1767185" y="58146"/>
                  </a:lnTo>
                  <a:lnTo>
                    <a:pt x="1767185" y="47885"/>
                  </a:lnTo>
                  <a:lnTo>
                    <a:pt x="1729054" y="47885"/>
                  </a:lnTo>
                  <a:lnTo>
                    <a:pt x="1729054" y="19509"/>
                  </a:lnTo>
                  <a:lnTo>
                    <a:pt x="1718286" y="19509"/>
                  </a:lnTo>
                  <a:lnTo>
                    <a:pt x="1718286" y="106285"/>
                  </a:lnTo>
                  <a:cubicBezTo>
                    <a:pt x="1718286" y="117179"/>
                    <a:pt x="1720820" y="124907"/>
                    <a:pt x="1725887" y="129467"/>
                  </a:cubicBezTo>
                  <a:cubicBezTo>
                    <a:pt x="1730954" y="134028"/>
                    <a:pt x="1737922" y="136308"/>
                    <a:pt x="1746663" y="136308"/>
                  </a:cubicBezTo>
                  <a:cubicBezTo>
                    <a:pt x="1750210" y="136308"/>
                    <a:pt x="1754010" y="135801"/>
                    <a:pt x="1758064" y="134788"/>
                  </a:cubicBezTo>
                  <a:cubicBezTo>
                    <a:pt x="1762117" y="133774"/>
                    <a:pt x="1765665" y="132127"/>
                    <a:pt x="1768705" y="129847"/>
                  </a:cubicBezTo>
                  <a:lnTo>
                    <a:pt x="1768705" y="119206"/>
                  </a:lnTo>
                  <a:close/>
                  <a:moveTo>
                    <a:pt x="1661154" y="61313"/>
                  </a:moveTo>
                  <a:cubicBezTo>
                    <a:pt x="1666221" y="64227"/>
                    <a:pt x="1670148" y="68407"/>
                    <a:pt x="1673062" y="73601"/>
                  </a:cubicBezTo>
                  <a:cubicBezTo>
                    <a:pt x="1675975" y="78795"/>
                    <a:pt x="1677369" y="84749"/>
                    <a:pt x="1677369" y="91463"/>
                  </a:cubicBezTo>
                  <a:cubicBezTo>
                    <a:pt x="1677369" y="98177"/>
                    <a:pt x="1675975" y="104004"/>
                    <a:pt x="1673062" y="109198"/>
                  </a:cubicBezTo>
                  <a:cubicBezTo>
                    <a:pt x="1670148" y="114392"/>
                    <a:pt x="1666221" y="118446"/>
                    <a:pt x="1661154" y="121486"/>
                  </a:cubicBezTo>
                  <a:cubicBezTo>
                    <a:pt x="1656086" y="124400"/>
                    <a:pt x="1650386" y="125920"/>
                    <a:pt x="1643799" y="125920"/>
                  </a:cubicBezTo>
                  <a:cubicBezTo>
                    <a:pt x="1637211" y="125920"/>
                    <a:pt x="1631511" y="124400"/>
                    <a:pt x="1626570" y="121486"/>
                  </a:cubicBezTo>
                  <a:cubicBezTo>
                    <a:pt x="1621630" y="118573"/>
                    <a:pt x="1617702" y="114519"/>
                    <a:pt x="1614915" y="109198"/>
                  </a:cubicBezTo>
                  <a:cubicBezTo>
                    <a:pt x="1612129" y="103878"/>
                    <a:pt x="1610608" y="98050"/>
                    <a:pt x="1610608" y="91463"/>
                  </a:cubicBezTo>
                  <a:cubicBezTo>
                    <a:pt x="1610608" y="84876"/>
                    <a:pt x="1612002" y="78795"/>
                    <a:pt x="1614915" y="73601"/>
                  </a:cubicBezTo>
                  <a:cubicBezTo>
                    <a:pt x="1617829" y="68407"/>
                    <a:pt x="1621630" y="64354"/>
                    <a:pt x="1626570" y="61313"/>
                  </a:cubicBezTo>
                  <a:cubicBezTo>
                    <a:pt x="1631511" y="58273"/>
                    <a:pt x="1637338" y="56879"/>
                    <a:pt x="1643799" y="56879"/>
                  </a:cubicBezTo>
                  <a:cubicBezTo>
                    <a:pt x="1650259" y="56879"/>
                    <a:pt x="1656086" y="58400"/>
                    <a:pt x="1661154" y="61313"/>
                  </a:cubicBezTo>
                  <a:moveTo>
                    <a:pt x="1688390" y="134788"/>
                  </a:moveTo>
                  <a:lnTo>
                    <a:pt x="1688390" y="47885"/>
                  </a:lnTo>
                  <a:lnTo>
                    <a:pt x="1677369" y="47885"/>
                  </a:lnTo>
                  <a:lnTo>
                    <a:pt x="1677369" y="68154"/>
                  </a:lnTo>
                  <a:cubicBezTo>
                    <a:pt x="1674328" y="61567"/>
                    <a:pt x="1669768" y="56246"/>
                    <a:pt x="1663814" y="52319"/>
                  </a:cubicBezTo>
                  <a:cubicBezTo>
                    <a:pt x="1657860" y="48392"/>
                    <a:pt x="1650893" y="46492"/>
                    <a:pt x="1642785" y="46492"/>
                  </a:cubicBezTo>
                  <a:cubicBezTo>
                    <a:pt x="1634678" y="46492"/>
                    <a:pt x="1626950" y="48392"/>
                    <a:pt x="1620363" y="52319"/>
                  </a:cubicBezTo>
                  <a:cubicBezTo>
                    <a:pt x="1613775" y="56246"/>
                    <a:pt x="1608708" y="61567"/>
                    <a:pt x="1604908" y="68407"/>
                  </a:cubicBezTo>
                  <a:cubicBezTo>
                    <a:pt x="1601107" y="75248"/>
                    <a:pt x="1599334" y="82976"/>
                    <a:pt x="1599334" y="91716"/>
                  </a:cubicBezTo>
                  <a:cubicBezTo>
                    <a:pt x="1599334" y="100457"/>
                    <a:pt x="1601234" y="107805"/>
                    <a:pt x="1604908" y="114646"/>
                  </a:cubicBezTo>
                  <a:cubicBezTo>
                    <a:pt x="1608581" y="121360"/>
                    <a:pt x="1613775" y="126680"/>
                    <a:pt x="1620363" y="130481"/>
                  </a:cubicBezTo>
                  <a:cubicBezTo>
                    <a:pt x="1626950" y="134281"/>
                    <a:pt x="1634424" y="136308"/>
                    <a:pt x="1642785" y="136308"/>
                  </a:cubicBezTo>
                  <a:cubicBezTo>
                    <a:pt x="1651146" y="136308"/>
                    <a:pt x="1657860" y="134408"/>
                    <a:pt x="1663814" y="130481"/>
                  </a:cubicBezTo>
                  <a:cubicBezTo>
                    <a:pt x="1669768" y="126553"/>
                    <a:pt x="1674328" y="121360"/>
                    <a:pt x="1677369" y="114899"/>
                  </a:cubicBezTo>
                  <a:lnTo>
                    <a:pt x="1677369" y="134914"/>
                  </a:lnTo>
                  <a:lnTo>
                    <a:pt x="1688390" y="134914"/>
                  </a:lnTo>
                  <a:close/>
                  <a:moveTo>
                    <a:pt x="1518005" y="109198"/>
                  </a:moveTo>
                  <a:cubicBezTo>
                    <a:pt x="1515092" y="114392"/>
                    <a:pt x="1511165" y="118446"/>
                    <a:pt x="1506097" y="121486"/>
                  </a:cubicBezTo>
                  <a:cubicBezTo>
                    <a:pt x="1501030" y="124400"/>
                    <a:pt x="1495330" y="125920"/>
                    <a:pt x="1488869" y="125920"/>
                  </a:cubicBezTo>
                  <a:cubicBezTo>
                    <a:pt x="1482408" y="125920"/>
                    <a:pt x="1476581" y="124400"/>
                    <a:pt x="1471640" y="121486"/>
                  </a:cubicBezTo>
                  <a:cubicBezTo>
                    <a:pt x="1466700" y="118573"/>
                    <a:pt x="1462773" y="114519"/>
                    <a:pt x="1459986" y="109198"/>
                  </a:cubicBezTo>
                  <a:cubicBezTo>
                    <a:pt x="1457199" y="104004"/>
                    <a:pt x="1455679" y="98050"/>
                    <a:pt x="1455679" y="91463"/>
                  </a:cubicBezTo>
                  <a:cubicBezTo>
                    <a:pt x="1455679" y="84876"/>
                    <a:pt x="1457072" y="78795"/>
                    <a:pt x="1459986" y="73601"/>
                  </a:cubicBezTo>
                  <a:cubicBezTo>
                    <a:pt x="1462773" y="68407"/>
                    <a:pt x="1466700" y="64354"/>
                    <a:pt x="1471640" y="61313"/>
                  </a:cubicBezTo>
                  <a:cubicBezTo>
                    <a:pt x="1476581" y="58273"/>
                    <a:pt x="1482408" y="56879"/>
                    <a:pt x="1488869" y="56879"/>
                  </a:cubicBezTo>
                  <a:cubicBezTo>
                    <a:pt x="1495330" y="56879"/>
                    <a:pt x="1501157" y="58400"/>
                    <a:pt x="1506097" y="61313"/>
                  </a:cubicBezTo>
                  <a:cubicBezTo>
                    <a:pt x="1511165" y="64227"/>
                    <a:pt x="1515092" y="68407"/>
                    <a:pt x="1518005" y="73601"/>
                  </a:cubicBezTo>
                  <a:cubicBezTo>
                    <a:pt x="1520919" y="78795"/>
                    <a:pt x="1522312" y="84749"/>
                    <a:pt x="1522312" y="91463"/>
                  </a:cubicBezTo>
                  <a:cubicBezTo>
                    <a:pt x="1522312" y="98177"/>
                    <a:pt x="1520919" y="104004"/>
                    <a:pt x="1518005" y="109198"/>
                  </a:cubicBezTo>
                  <a:moveTo>
                    <a:pt x="1533334" y="47885"/>
                  </a:moveTo>
                  <a:lnTo>
                    <a:pt x="1522312" y="47885"/>
                  </a:lnTo>
                  <a:lnTo>
                    <a:pt x="1522312" y="68154"/>
                  </a:lnTo>
                  <a:cubicBezTo>
                    <a:pt x="1519272" y="61567"/>
                    <a:pt x="1514712" y="56246"/>
                    <a:pt x="1508631" y="52319"/>
                  </a:cubicBezTo>
                  <a:cubicBezTo>
                    <a:pt x="1502550" y="48392"/>
                    <a:pt x="1495583" y="46492"/>
                    <a:pt x="1487729" y="46492"/>
                  </a:cubicBezTo>
                  <a:cubicBezTo>
                    <a:pt x="1479368" y="46492"/>
                    <a:pt x="1471894" y="48392"/>
                    <a:pt x="1465306" y="52319"/>
                  </a:cubicBezTo>
                  <a:cubicBezTo>
                    <a:pt x="1458719" y="56246"/>
                    <a:pt x="1453652" y="61567"/>
                    <a:pt x="1449851" y="68407"/>
                  </a:cubicBezTo>
                  <a:cubicBezTo>
                    <a:pt x="1446178" y="75248"/>
                    <a:pt x="1444278" y="82976"/>
                    <a:pt x="1444278" y="91716"/>
                  </a:cubicBezTo>
                  <a:cubicBezTo>
                    <a:pt x="1444278" y="100457"/>
                    <a:pt x="1446178" y="107805"/>
                    <a:pt x="1449851" y="114646"/>
                  </a:cubicBezTo>
                  <a:cubicBezTo>
                    <a:pt x="1453525" y="121360"/>
                    <a:pt x="1458719" y="126680"/>
                    <a:pt x="1465306" y="130481"/>
                  </a:cubicBezTo>
                  <a:cubicBezTo>
                    <a:pt x="1471894" y="134281"/>
                    <a:pt x="1479368" y="136308"/>
                    <a:pt x="1487729" y="136308"/>
                  </a:cubicBezTo>
                  <a:cubicBezTo>
                    <a:pt x="1495710" y="136308"/>
                    <a:pt x="1502677" y="134408"/>
                    <a:pt x="1508631" y="130481"/>
                  </a:cubicBezTo>
                  <a:cubicBezTo>
                    <a:pt x="1514585" y="126553"/>
                    <a:pt x="1519272" y="121360"/>
                    <a:pt x="1522312" y="114899"/>
                  </a:cubicBezTo>
                  <a:lnTo>
                    <a:pt x="1522312" y="137068"/>
                  </a:lnTo>
                  <a:cubicBezTo>
                    <a:pt x="1522312" y="147836"/>
                    <a:pt x="1519272" y="156070"/>
                    <a:pt x="1513318" y="161644"/>
                  </a:cubicBezTo>
                  <a:cubicBezTo>
                    <a:pt x="1507364" y="167218"/>
                    <a:pt x="1498750" y="170005"/>
                    <a:pt x="1487729" y="170005"/>
                  </a:cubicBezTo>
                  <a:cubicBezTo>
                    <a:pt x="1481521" y="170005"/>
                    <a:pt x="1475314" y="168865"/>
                    <a:pt x="1468980" y="166584"/>
                  </a:cubicBezTo>
                  <a:cubicBezTo>
                    <a:pt x="1462646" y="164304"/>
                    <a:pt x="1457199" y="161010"/>
                    <a:pt x="1452638" y="156450"/>
                  </a:cubicBezTo>
                  <a:lnTo>
                    <a:pt x="1452638" y="168485"/>
                  </a:lnTo>
                  <a:cubicBezTo>
                    <a:pt x="1457326" y="172538"/>
                    <a:pt x="1462773" y="175452"/>
                    <a:pt x="1468853" y="177479"/>
                  </a:cubicBezTo>
                  <a:cubicBezTo>
                    <a:pt x="1474934" y="179379"/>
                    <a:pt x="1481268" y="180392"/>
                    <a:pt x="1487729" y="180392"/>
                  </a:cubicBezTo>
                  <a:cubicBezTo>
                    <a:pt x="1502170" y="180392"/>
                    <a:pt x="1513318" y="176592"/>
                    <a:pt x="1521299" y="168991"/>
                  </a:cubicBezTo>
                  <a:cubicBezTo>
                    <a:pt x="1529280" y="161390"/>
                    <a:pt x="1533207" y="150496"/>
                    <a:pt x="1533207" y="136308"/>
                  </a:cubicBezTo>
                  <a:lnTo>
                    <a:pt x="1533207" y="48012"/>
                  </a:lnTo>
                  <a:close/>
                  <a:moveTo>
                    <a:pt x="1359655" y="73855"/>
                  </a:moveTo>
                  <a:cubicBezTo>
                    <a:pt x="1362189" y="68661"/>
                    <a:pt x="1365609" y="64607"/>
                    <a:pt x="1370043" y="61567"/>
                  </a:cubicBezTo>
                  <a:cubicBezTo>
                    <a:pt x="1374477" y="58526"/>
                    <a:pt x="1379544" y="57006"/>
                    <a:pt x="1385371" y="57006"/>
                  </a:cubicBezTo>
                  <a:cubicBezTo>
                    <a:pt x="1402726" y="57006"/>
                    <a:pt x="1411467" y="66887"/>
                    <a:pt x="1411467" y="86649"/>
                  </a:cubicBezTo>
                  <a:lnTo>
                    <a:pt x="1411467" y="134661"/>
                  </a:lnTo>
                  <a:lnTo>
                    <a:pt x="1422489" y="134661"/>
                  </a:lnTo>
                  <a:lnTo>
                    <a:pt x="1422489" y="85002"/>
                  </a:lnTo>
                  <a:cubicBezTo>
                    <a:pt x="1422489" y="77402"/>
                    <a:pt x="1421222" y="70814"/>
                    <a:pt x="1418688" y="64987"/>
                  </a:cubicBezTo>
                  <a:cubicBezTo>
                    <a:pt x="1416155" y="59160"/>
                    <a:pt x="1412354" y="54599"/>
                    <a:pt x="1407287" y="51306"/>
                  </a:cubicBezTo>
                  <a:cubicBezTo>
                    <a:pt x="1402220" y="48012"/>
                    <a:pt x="1395886" y="46365"/>
                    <a:pt x="1388158" y="46365"/>
                  </a:cubicBezTo>
                  <a:cubicBezTo>
                    <a:pt x="1380938" y="46365"/>
                    <a:pt x="1374604" y="48265"/>
                    <a:pt x="1368903" y="52192"/>
                  </a:cubicBezTo>
                  <a:cubicBezTo>
                    <a:pt x="1363329" y="56119"/>
                    <a:pt x="1359022" y="61187"/>
                    <a:pt x="1356108" y="67647"/>
                  </a:cubicBezTo>
                  <a:lnTo>
                    <a:pt x="1356108" y="47759"/>
                  </a:lnTo>
                  <a:lnTo>
                    <a:pt x="1345087" y="47759"/>
                  </a:lnTo>
                  <a:lnTo>
                    <a:pt x="1345087" y="134661"/>
                  </a:lnTo>
                  <a:lnTo>
                    <a:pt x="1356108" y="134661"/>
                  </a:lnTo>
                  <a:lnTo>
                    <a:pt x="1356108" y="91210"/>
                  </a:lnTo>
                  <a:cubicBezTo>
                    <a:pt x="1356108" y="84749"/>
                    <a:pt x="1357375" y="78922"/>
                    <a:pt x="1359782" y="73728"/>
                  </a:cubicBezTo>
                  <a:moveTo>
                    <a:pt x="1314431" y="47759"/>
                  </a:moveTo>
                  <a:lnTo>
                    <a:pt x="1303283" y="47759"/>
                  </a:lnTo>
                  <a:lnTo>
                    <a:pt x="1303283" y="134661"/>
                  </a:lnTo>
                  <a:lnTo>
                    <a:pt x="1314431" y="134661"/>
                  </a:lnTo>
                  <a:lnTo>
                    <a:pt x="1314431" y="47759"/>
                  </a:lnTo>
                  <a:close/>
                  <a:moveTo>
                    <a:pt x="1314937" y="26983"/>
                  </a:moveTo>
                  <a:cubicBezTo>
                    <a:pt x="1316331" y="25463"/>
                    <a:pt x="1317091" y="23689"/>
                    <a:pt x="1317091" y="21662"/>
                  </a:cubicBezTo>
                  <a:cubicBezTo>
                    <a:pt x="1317091" y="19509"/>
                    <a:pt x="1316331" y="17735"/>
                    <a:pt x="1314937" y="16215"/>
                  </a:cubicBezTo>
                  <a:cubicBezTo>
                    <a:pt x="1313544" y="14695"/>
                    <a:pt x="1311770" y="13935"/>
                    <a:pt x="1309617" y="13935"/>
                  </a:cubicBezTo>
                  <a:cubicBezTo>
                    <a:pt x="1307843" y="13935"/>
                    <a:pt x="1306196" y="14442"/>
                    <a:pt x="1304423" y="15582"/>
                  </a:cubicBezTo>
                  <a:lnTo>
                    <a:pt x="1295935" y="21662"/>
                  </a:lnTo>
                  <a:lnTo>
                    <a:pt x="1304423" y="27743"/>
                  </a:lnTo>
                  <a:cubicBezTo>
                    <a:pt x="1305310" y="28250"/>
                    <a:pt x="1306070" y="28630"/>
                    <a:pt x="1306957" y="29010"/>
                  </a:cubicBezTo>
                  <a:cubicBezTo>
                    <a:pt x="1307843" y="29390"/>
                    <a:pt x="1308730" y="29517"/>
                    <a:pt x="1309617" y="29517"/>
                  </a:cubicBezTo>
                  <a:cubicBezTo>
                    <a:pt x="1311770" y="29517"/>
                    <a:pt x="1313544" y="28757"/>
                    <a:pt x="1314937" y="27236"/>
                  </a:cubicBezTo>
                  <a:moveTo>
                    <a:pt x="1211313" y="73981"/>
                  </a:moveTo>
                  <a:cubicBezTo>
                    <a:pt x="1213847" y="68787"/>
                    <a:pt x="1217267" y="64734"/>
                    <a:pt x="1221701" y="61693"/>
                  </a:cubicBezTo>
                  <a:cubicBezTo>
                    <a:pt x="1226135" y="58653"/>
                    <a:pt x="1231202" y="57133"/>
                    <a:pt x="1237029" y="57133"/>
                  </a:cubicBezTo>
                  <a:cubicBezTo>
                    <a:pt x="1254384" y="57133"/>
                    <a:pt x="1263125" y="67014"/>
                    <a:pt x="1263125" y="86776"/>
                  </a:cubicBezTo>
                  <a:lnTo>
                    <a:pt x="1263125" y="134788"/>
                  </a:lnTo>
                  <a:lnTo>
                    <a:pt x="1274146" y="134788"/>
                  </a:lnTo>
                  <a:lnTo>
                    <a:pt x="1274146" y="85129"/>
                  </a:lnTo>
                  <a:cubicBezTo>
                    <a:pt x="1274146" y="77528"/>
                    <a:pt x="1272880" y="70941"/>
                    <a:pt x="1270346" y="65114"/>
                  </a:cubicBezTo>
                  <a:cubicBezTo>
                    <a:pt x="1267812" y="59286"/>
                    <a:pt x="1264012" y="54726"/>
                    <a:pt x="1258945" y="51432"/>
                  </a:cubicBezTo>
                  <a:cubicBezTo>
                    <a:pt x="1253878" y="48139"/>
                    <a:pt x="1247544" y="46492"/>
                    <a:pt x="1239816" y="46492"/>
                  </a:cubicBezTo>
                  <a:cubicBezTo>
                    <a:pt x="1232595" y="46492"/>
                    <a:pt x="1226135" y="48392"/>
                    <a:pt x="1220561" y="52319"/>
                  </a:cubicBezTo>
                  <a:cubicBezTo>
                    <a:pt x="1214987" y="56246"/>
                    <a:pt x="1210680" y="61313"/>
                    <a:pt x="1207766" y="67774"/>
                  </a:cubicBezTo>
                  <a:lnTo>
                    <a:pt x="1207766" y="1774"/>
                  </a:lnTo>
                  <a:lnTo>
                    <a:pt x="1196745" y="1774"/>
                  </a:lnTo>
                  <a:lnTo>
                    <a:pt x="1196745" y="134788"/>
                  </a:lnTo>
                  <a:lnTo>
                    <a:pt x="1207766" y="134788"/>
                  </a:lnTo>
                  <a:lnTo>
                    <a:pt x="1207766" y="91336"/>
                  </a:lnTo>
                  <a:cubicBezTo>
                    <a:pt x="1207766" y="84876"/>
                    <a:pt x="1209033" y="79048"/>
                    <a:pt x="1211440" y="73855"/>
                  </a:cubicBezTo>
                  <a:moveTo>
                    <a:pt x="1112123" y="126934"/>
                  </a:moveTo>
                  <a:cubicBezTo>
                    <a:pt x="1116050" y="129974"/>
                    <a:pt x="1120484" y="132254"/>
                    <a:pt x="1125551" y="133901"/>
                  </a:cubicBezTo>
                  <a:cubicBezTo>
                    <a:pt x="1130618" y="135421"/>
                    <a:pt x="1136065" y="136181"/>
                    <a:pt x="1141893" y="136181"/>
                  </a:cubicBezTo>
                  <a:cubicBezTo>
                    <a:pt x="1151014" y="136181"/>
                    <a:pt x="1158488" y="133901"/>
                    <a:pt x="1164568" y="129340"/>
                  </a:cubicBezTo>
                  <a:cubicBezTo>
                    <a:pt x="1170522" y="124780"/>
                    <a:pt x="1173563" y="118446"/>
                    <a:pt x="1173563" y="110465"/>
                  </a:cubicBezTo>
                  <a:cubicBezTo>
                    <a:pt x="1173563" y="106031"/>
                    <a:pt x="1172296" y="101978"/>
                    <a:pt x="1169762" y="98684"/>
                  </a:cubicBezTo>
                  <a:cubicBezTo>
                    <a:pt x="1167229" y="95264"/>
                    <a:pt x="1163175" y="92477"/>
                    <a:pt x="1157601" y="90196"/>
                  </a:cubicBezTo>
                  <a:lnTo>
                    <a:pt x="1135305" y="81455"/>
                  </a:lnTo>
                  <a:cubicBezTo>
                    <a:pt x="1131632" y="80062"/>
                    <a:pt x="1128971" y="78415"/>
                    <a:pt x="1127451" y="76388"/>
                  </a:cubicBezTo>
                  <a:cubicBezTo>
                    <a:pt x="1125804" y="74488"/>
                    <a:pt x="1125044" y="71954"/>
                    <a:pt x="1125044" y="69041"/>
                  </a:cubicBezTo>
                  <a:cubicBezTo>
                    <a:pt x="1125044" y="64734"/>
                    <a:pt x="1126818" y="61313"/>
                    <a:pt x="1130238" y="58906"/>
                  </a:cubicBezTo>
                  <a:cubicBezTo>
                    <a:pt x="1133659" y="56499"/>
                    <a:pt x="1138092" y="55359"/>
                    <a:pt x="1143413" y="55359"/>
                  </a:cubicBezTo>
                  <a:cubicBezTo>
                    <a:pt x="1153041" y="55359"/>
                    <a:pt x="1161781" y="58906"/>
                    <a:pt x="1169636" y="66127"/>
                  </a:cubicBezTo>
                  <a:lnTo>
                    <a:pt x="1169636" y="54599"/>
                  </a:lnTo>
                  <a:cubicBezTo>
                    <a:pt x="1166342" y="51812"/>
                    <a:pt x="1162415" y="49785"/>
                    <a:pt x="1157728" y="48392"/>
                  </a:cubicBezTo>
                  <a:cubicBezTo>
                    <a:pt x="1153167" y="46998"/>
                    <a:pt x="1148227" y="46238"/>
                    <a:pt x="1143159" y="46238"/>
                  </a:cubicBezTo>
                  <a:cubicBezTo>
                    <a:pt x="1134672" y="46238"/>
                    <a:pt x="1127705" y="48392"/>
                    <a:pt x="1122131" y="52572"/>
                  </a:cubicBezTo>
                  <a:cubicBezTo>
                    <a:pt x="1116683" y="56879"/>
                    <a:pt x="1113896" y="62580"/>
                    <a:pt x="1113896" y="69928"/>
                  </a:cubicBezTo>
                  <a:cubicBezTo>
                    <a:pt x="1113896" y="75121"/>
                    <a:pt x="1115290" y="79302"/>
                    <a:pt x="1117950" y="82596"/>
                  </a:cubicBezTo>
                  <a:cubicBezTo>
                    <a:pt x="1120610" y="85889"/>
                    <a:pt x="1124664" y="88549"/>
                    <a:pt x="1129858" y="90703"/>
                  </a:cubicBezTo>
                  <a:lnTo>
                    <a:pt x="1152027" y="99444"/>
                  </a:lnTo>
                  <a:cubicBezTo>
                    <a:pt x="1155827" y="100964"/>
                    <a:pt x="1158488" y="102864"/>
                    <a:pt x="1160135" y="104891"/>
                  </a:cubicBezTo>
                  <a:cubicBezTo>
                    <a:pt x="1161781" y="106918"/>
                    <a:pt x="1162542" y="109452"/>
                    <a:pt x="1162542" y="112112"/>
                  </a:cubicBezTo>
                  <a:cubicBezTo>
                    <a:pt x="1162542" y="116799"/>
                    <a:pt x="1160641" y="120473"/>
                    <a:pt x="1156714" y="123006"/>
                  </a:cubicBezTo>
                  <a:cubicBezTo>
                    <a:pt x="1152787" y="125540"/>
                    <a:pt x="1147973" y="126807"/>
                    <a:pt x="1142146" y="126807"/>
                  </a:cubicBezTo>
                  <a:cubicBezTo>
                    <a:pt x="1136952" y="126807"/>
                    <a:pt x="1131758" y="125793"/>
                    <a:pt x="1126691" y="123893"/>
                  </a:cubicBezTo>
                  <a:cubicBezTo>
                    <a:pt x="1121497" y="121993"/>
                    <a:pt x="1116683" y="118826"/>
                    <a:pt x="1112250" y="114646"/>
                  </a:cubicBezTo>
                  <a:lnTo>
                    <a:pt x="1112250" y="126680"/>
                  </a:lnTo>
                  <a:close/>
                  <a:moveTo>
                    <a:pt x="1088307" y="47885"/>
                  </a:moveTo>
                  <a:lnTo>
                    <a:pt x="1077159" y="47885"/>
                  </a:lnTo>
                  <a:lnTo>
                    <a:pt x="1077159" y="134788"/>
                  </a:lnTo>
                  <a:lnTo>
                    <a:pt x="1088307" y="134788"/>
                  </a:lnTo>
                  <a:lnTo>
                    <a:pt x="1088307" y="47885"/>
                  </a:lnTo>
                  <a:close/>
                  <a:moveTo>
                    <a:pt x="1084633" y="28883"/>
                  </a:moveTo>
                  <a:cubicBezTo>
                    <a:pt x="1085520" y="28503"/>
                    <a:pt x="1086280" y="28123"/>
                    <a:pt x="1087167" y="27616"/>
                  </a:cubicBezTo>
                  <a:lnTo>
                    <a:pt x="1095655" y="21536"/>
                  </a:lnTo>
                  <a:lnTo>
                    <a:pt x="1087167" y="15455"/>
                  </a:lnTo>
                  <a:cubicBezTo>
                    <a:pt x="1085647" y="14442"/>
                    <a:pt x="1083873" y="13808"/>
                    <a:pt x="1081973" y="13808"/>
                  </a:cubicBezTo>
                  <a:cubicBezTo>
                    <a:pt x="1079820" y="13808"/>
                    <a:pt x="1078046" y="14568"/>
                    <a:pt x="1076653" y="16089"/>
                  </a:cubicBezTo>
                  <a:cubicBezTo>
                    <a:pt x="1075259" y="17609"/>
                    <a:pt x="1074499" y="19509"/>
                    <a:pt x="1074499" y="21536"/>
                  </a:cubicBezTo>
                  <a:cubicBezTo>
                    <a:pt x="1074499" y="23563"/>
                    <a:pt x="1075259" y="25336"/>
                    <a:pt x="1076653" y="26856"/>
                  </a:cubicBezTo>
                  <a:cubicBezTo>
                    <a:pt x="1078046" y="28376"/>
                    <a:pt x="1079820" y="29137"/>
                    <a:pt x="1081973" y="29137"/>
                  </a:cubicBezTo>
                  <a:cubicBezTo>
                    <a:pt x="1082860" y="29137"/>
                    <a:pt x="1083747" y="29010"/>
                    <a:pt x="1084633" y="28630"/>
                  </a:cubicBezTo>
                  <a:moveTo>
                    <a:pt x="1047896" y="47632"/>
                  </a:moveTo>
                  <a:lnTo>
                    <a:pt x="1016733" y="114012"/>
                  </a:lnTo>
                  <a:lnTo>
                    <a:pt x="985316" y="47632"/>
                  </a:lnTo>
                  <a:lnTo>
                    <a:pt x="972522" y="47632"/>
                  </a:lnTo>
                  <a:lnTo>
                    <a:pt x="1016099" y="137195"/>
                  </a:lnTo>
                  <a:lnTo>
                    <a:pt x="1059677" y="47632"/>
                  </a:lnTo>
                  <a:lnTo>
                    <a:pt x="1047770" y="47632"/>
                  </a:lnTo>
                  <a:close/>
                  <a:moveTo>
                    <a:pt x="928944" y="47632"/>
                  </a:moveTo>
                  <a:lnTo>
                    <a:pt x="892967" y="47632"/>
                  </a:lnTo>
                  <a:lnTo>
                    <a:pt x="892967" y="29137"/>
                  </a:lnTo>
                  <a:cubicBezTo>
                    <a:pt x="892967" y="23689"/>
                    <a:pt x="894613" y="19256"/>
                    <a:pt x="898034" y="15708"/>
                  </a:cubicBezTo>
                  <a:cubicBezTo>
                    <a:pt x="901454" y="12288"/>
                    <a:pt x="905888" y="10515"/>
                    <a:pt x="911589" y="10515"/>
                  </a:cubicBezTo>
                  <a:cubicBezTo>
                    <a:pt x="915262" y="10515"/>
                    <a:pt x="918809" y="11021"/>
                    <a:pt x="922103" y="12035"/>
                  </a:cubicBezTo>
                  <a:cubicBezTo>
                    <a:pt x="925397" y="13048"/>
                    <a:pt x="928817" y="14948"/>
                    <a:pt x="931984" y="17609"/>
                  </a:cubicBezTo>
                  <a:lnTo>
                    <a:pt x="931984" y="6588"/>
                  </a:lnTo>
                  <a:cubicBezTo>
                    <a:pt x="928690" y="4054"/>
                    <a:pt x="925270" y="2407"/>
                    <a:pt x="921723" y="1394"/>
                  </a:cubicBezTo>
                  <a:cubicBezTo>
                    <a:pt x="918176" y="380"/>
                    <a:pt x="914629" y="0"/>
                    <a:pt x="910828" y="0"/>
                  </a:cubicBezTo>
                  <a:cubicBezTo>
                    <a:pt x="901834" y="0"/>
                    <a:pt x="894740" y="2787"/>
                    <a:pt x="889673" y="8361"/>
                  </a:cubicBezTo>
                  <a:cubicBezTo>
                    <a:pt x="884479" y="13935"/>
                    <a:pt x="881945" y="21029"/>
                    <a:pt x="881945" y="29643"/>
                  </a:cubicBezTo>
                  <a:lnTo>
                    <a:pt x="881945" y="134408"/>
                  </a:lnTo>
                  <a:lnTo>
                    <a:pt x="892967" y="134408"/>
                  </a:lnTo>
                  <a:lnTo>
                    <a:pt x="892967" y="57766"/>
                  </a:lnTo>
                  <a:lnTo>
                    <a:pt x="928944" y="57766"/>
                  </a:lnTo>
                  <a:lnTo>
                    <a:pt x="928944" y="47505"/>
                  </a:lnTo>
                  <a:close/>
                  <a:moveTo>
                    <a:pt x="843688" y="108945"/>
                  </a:moveTo>
                  <a:cubicBezTo>
                    <a:pt x="840901" y="114139"/>
                    <a:pt x="836847" y="118319"/>
                    <a:pt x="831907" y="121233"/>
                  </a:cubicBezTo>
                  <a:cubicBezTo>
                    <a:pt x="826840" y="124147"/>
                    <a:pt x="821139" y="125667"/>
                    <a:pt x="814678" y="125667"/>
                  </a:cubicBezTo>
                  <a:cubicBezTo>
                    <a:pt x="808218" y="125667"/>
                    <a:pt x="802391" y="124147"/>
                    <a:pt x="797323" y="121233"/>
                  </a:cubicBezTo>
                  <a:cubicBezTo>
                    <a:pt x="792256" y="118319"/>
                    <a:pt x="788329" y="114139"/>
                    <a:pt x="785415" y="108945"/>
                  </a:cubicBezTo>
                  <a:cubicBezTo>
                    <a:pt x="782628" y="103624"/>
                    <a:pt x="781108" y="97797"/>
                    <a:pt x="781108" y="91083"/>
                  </a:cubicBezTo>
                  <a:cubicBezTo>
                    <a:pt x="781108" y="84369"/>
                    <a:pt x="782502" y="78542"/>
                    <a:pt x="785415" y="73348"/>
                  </a:cubicBezTo>
                  <a:cubicBezTo>
                    <a:pt x="788329" y="68154"/>
                    <a:pt x="792256" y="64100"/>
                    <a:pt x="797323" y="61060"/>
                  </a:cubicBezTo>
                  <a:cubicBezTo>
                    <a:pt x="802391" y="58146"/>
                    <a:pt x="808218" y="56626"/>
                    <a:pt x="814678" y="56626"/>
                  </a:cubicBezTo>
                  <a:cubicBezTo>
                    <a:pt x="821139" y="56626"/>
                    <a:pt x="826966" y="58146"/>
                    <a:pt x="831907" y="61060"/>
                  </a:cubicBezTo>
                  <a:cubicBezTo>
                    <a:pt x="836974" y="63974"/>
                    <a:pt x="840901" y="68154"/>
                    <a:pt x="843688" y="73348"/>
                  </a:cubicBezTo>
                  <a:cubicBezTo>
                    <a:pt x="846475" y="78542"/>
                    <a:pt x="847995" y="84496"/>
                    <a:pt x="847995" y="91083"/>
                  </a:cubicBezTo>
                  <a:cubicBezTo>
                    <a:pt x="847995" y="97670"/>
                    <a:pt x="846602" y="103624"/>
                    <a:pt x="843688" y="108945"/>
                  </a:cubicBezTo>
                  <a:moveTo>
                    <a:pt x="837861" y="130101"/>
                  </a:moveTo>
                  <a:cubicBezTo>
                    <a:pt x="844575" y="126173"/>
                    <a:pt x="849769" y="120853"/>
                    <a:pt x="853569" y="114012"/>
                  </a:cubicBezTo>
                  <a:cubicBezTo>
                    <a:pt x="857370" y="107171"/>
                    <a:pt x="859270" y="99444"/>
                    <a:pt x="859270" y="90830"/>
                  </a:cubicBezTo>
                  <a:cubicBezTo>
                    <a:pt x="859270" y="82215"/>
                    <a:pt x="857370" y="74488"/>
                    <a:pt x="853569" y="67774"/>
                  </a:cubicBezTo>
                  <a:cubicBezTo>
                    <a:pt x="849769" y="61060"/>
                    <a:pt x="844575" y="55739"/>
                    <a:pt x="837861" y="51939"/>
                  </a:cubicBezTo>
                  <a:cubicBezTo>
                    <a:pt x="831147" y="48139"/>
                    <a:pt x="823419" y="46112"/>
                    <a:pt x="814678" y="46112"/>
                  </a:cubicBezTo>
                  <a:cubicBezTo>
                    <a:pt x="805938" y="46112"/>
                    <a:pt x="798083" y="48012"/>
                    <a:pt x="791369" y="51939"/>
                  </a:cubicBezTo>
                  <a:cubicBezTo>
                    <a:pt x="784529" y="55866"/>
                    <a:pt x="779208" y="61187"/>
                    <a:pt x="775408" y="67774"/>
                  </a:cubicBezTo>
                  <a:cubicBezTo>
                    <a:pt x="771607" y="74488"/>
                    <a:pt x="769707" y="82089"/>
                    <a:pt x="769707" y="90703"/>
                  </a:cubicBezTo>
                  <a:cubicBezTo>
                    <a:pt x="769707" y="99317"/>
                    <a:pt x="771607" y="107045"/>
                    <a:pt x="775408" y="113885"/>
                  </a:cubicBezTo>
                  <a:cubicBezTo>
                    <a:pt x="779208" y="120726"/>
                    <a:pt x="784529" y="126047"/>
                    <a:pt x="791369" y="129974"/>
                  </a:cubicBezTo>
                  <a:cubicBezTo>
                    <a:pt x="798210" y="133901"/>
                    <a:pt x="805938" y="135801"/>
                    <a:pt x="814678" y="135801"/>
                  </a:cubicBezTo>
                  <a:cubicBezTo>
                    <a:pt x="823419" y="135801"/>
                    <a:pt x="831147" y="133901"/>
                    <a:pt x="837861" y="129974"/>
                  </a:cubicBezTo>
                  <a:moveTo>
                    <a:pt x="649995" y="126553"/>
                  </a:moveTo>
                  <a:cubicBezTo>
                    <a:pt x="653922" y="129594"/>
                    <a:pt x="658355" y="131874"/>
                    <a:pt x="663423" y="133521"/>
                  </a:cubicBezTo>
                  <a:cubicBezTo>
                    <a:pt x="668490" y="135041"/>
                    <a:pt x="673937" y="135801"/>
                    <a:pt x="679764" y="135801"/>
                  </a:cubicBezTo>
                  <a:cubicBezTo>
                    <a:pt x="688885" y="135801"/>
                    <a:pt x="696359" y="133521"/>
                    <a:pt x="702313" y="128960"/>
                  </a:cubicBezTo>
                  <a:cubicBezTo>
                    <a:pt x="708267" y="124400"/>
                    <a:pt x="711308" y="118066"/>
                    <a:pt x="711308" y="110085"/>
                  </a:cubicBezTo>
                  <a:cubicBezTo>
                    <a:pt x="711308" y="105651"/>
                    <a:pt x="710041" y="101598"/>
                    <a:pt x="707507" y="98304"/>
                  </a:cubicBezTo>
                  <a:cubicBezTo>
                    <a:pt x="704974" y="94883"/>
                    <a:pt x="700920" y="92097"/>
                    <a:pt x="695346" y="89816"/>
                  </a:cubicBezTo>
                  <a:lnTo>
                    <a:pt x="673050" y="81075"/>
                  </a:lnTo>
                  <a:cubicBezTo>
                    <a:pt x="669377" y="79682"/>
                    <a:pt x="666716" y="78035"/>
                    <a:pt x="665196" y="76008"/>
                  </a:cubicBezTo>
                  <a:cubicBezTo>
                    <a:pt x="663676" y="73981"/>
                    <a:pt x="662789" y="71574"/>
                    <a:pt x="662789" y="68661"/>
                  </a:cubicBezTo>
                  <a:cubicBezTo>
                    <a:pt x="662789" y="64354"/>
                    <a:pt x="664563" y="60933"/>
                    <a:pt x="667983" y="58526"/>
                  </a:cubicBezTo>
                  <a:cubicBezTo>
                    <a:pt x="671403" y="56119"/>
                    <a:pt x="675837" y="54979"/>
                    <a:pt x="681158" y="54979"/>
                  </a:cubicBezTo>
                  <a:cubicBezTo>
                    <a:pt x="690785" y="54979"/>
                    <a:pt x="699526" y="58526"/>
                    <a:pt x="707381" y="65747"/>
                  </a:cubicBezTo>
                  <a:lnTo>
                    <a:pt x="707381" y="54219"/>
                  </a:lnTo>
                  <a:cubicBezTo>
                    <a:pt x="704087" y="51432"/>
                    <a:pt x="700160" y="49405"/>
                    <a:pt x="695473" y="48012"/>
                  </a:cubicBezTo>
                  <a:cubicBezTo>
                    <a:pt x="690912" y="46618"/>
                    <a:pt x="685972" y="45858"/>
                    <a:pt x="680904" y="45858"/>
                  </a:cubicBezTo>
                  <a:cubicBezTo>
                    <a:pt x="672417" y="45858"/>
                    <a:pt x="665323" y="48012"/>
                    <a:pt x="659876" y="52192"/>
                  </a:cubicBezTo>
                  <a:cubicBezTo>
                    <a:pt x="654428" y="56499"/>
                    <a:pt x="651641" y="62200"/>
                    <a:pt x="651641" y="69547"/>
                  </a:cubicBezTo>
                  <a:cubicBezTo>
                    <a:pt x="651641" y="74741"/>
                    <a:pt x="653035" y="78922"/>
                    <a:pt x="655695" y="82215"/>
                  </a:cubicBezTo>
                  <a:cubicBezTo>
                    <a:pt x="658482" y="85509"/>
                    <a:pt x="662409" y="88169"/>
                    <a:pt x="667603" y="90323"/>
                  </a:cubicBezTo>
                  <a:lnTo>
                    <a:pt x="689772" y="99064"/>
                  </a:lnTo>
                  <a:cubicBezTo>
                    <a:pt x="693572" y="100584"/>
                    <a:pt x="696233" y="102484"/>
                    <a:pt x="697880" y="104511"/>
                  </a:cubicBezTo>
                  <a:cubicBezTo>
                    <a:pt x="699526" y="106538"/>
                    <a:pt x="700286" y="109072"/>
                    <a:pt x="700286" y="111732"/>
                  </a:cubicBezTo>
                  <a:cubicBezTo>
                    <a:pt x="700286" y="116419"/>
                    <a:pt x="698386" y="120093"/>
                    <a:pt x="694459" y="122626"/>
                  </a:cubicBezTo>
                  <a:cubicBezTo>
                    <a:pt x="690532" y="125160"/>
                    <a:pt x="685718" y="126427"/>
                    <a:pt x="679891" y="126427"/>
                  </a:cubicBezTo>
                  <a:cubicBezTo>
                    <a:pt x="674697" y="126427"/>
                    <a:pt x="669503" y="125413"/>
                    <a:pt x="664309" y="123513"/>
                  </a:cubicBezTo>
                  <a:cubicBezTo>
                    <a:pt x="659115" y="121613"/>
                    <a:pt x="654302" y="118446"/>
                    <a:pt x="649868" y="114266"/>
                  </a:cubicBezTo>
                  <a:lnTo>
                    <a:pt x="649868" y="126300"/>
                  </a:lnTo>
                  <a:close/>
                  <a:moveTo>
                    <a:pt x="564992" y="73475"/>
                  </a:moveTo>
                  <a:cubicBezTo>
                    <a:pt x="567526" y="68281"/>
                    <a:pt x="570946" y="64227"/>
                    <a:pt x="575380" y="61187"/>
                  </a:cubicBezTo>
                  <a:cubicBezTo>
                    <a:pt x="579814" y="58146"/>
                    <a:pt x="584881" y="56626"/>
                    <a:pt x="590708" y="56626"/>
                  </a:cubicBezTo>
                  <a:cubicBezTo>
                    <a:pt x="608064" y="56626"/>
                    <a:pt x="616804" y="66507"/>
                    <a:pt x="616804" y="86269"/>
                  </a:cubicBezTo>
                  <a:lnTo>
                    <a:pt x="616804" y="134281"/>
                  </a:lnTo>
                  <a:lnTo>
                    <a:pt x="627826" y="134281"/>
                  </a:lnTo>
                  <a:lnTo>
                    <a:pt x="627826" y="84622"/>
                  </a:lnTo>
                  <a:cubicBezTo>
                    <a:pt x="627826" y="77022"/>
                    <a:pt x="626559" y="70434"/>
                    <a:pt x="624025" y="64607"/>
                  </a:cubicBezTo>
                  <a:cubicBezTo>
                    <a:pt x="621492" y="58780"/>
                    <a:pt x="617691" y="54219"/>
                    <a:pt x="612624" y="50926"/>
                  </a:cubicBezTo>
                  <a:cubicBezTo>
                    <a:pt x="607557" y="47632"/>
                    <a:pt x="601096" y="45985"/>
                    <a:pt x="593495" y="45985"/>
                  </a:cubicBezTo>
                  <a:cubicBezTo>
                    <a:pt x="586275" y="45985"/>
                    <a:pt x="579814" y="47885"/>
                    <a:pt x="574240" y="51812"/>
                  </a:cubicBezTo>
                  <a:cubicBezTo>
                    <a:pt x="568666" y="55739"/>
                    <a:pt x="564359" y="60807"/>
                    <a:pt x="561445" y="67267"/>
                  </a:cubicBezTo>
                  <a:lnTo>
                    <a:pt x="561445" y="47378"/>
                  </a:lnTo>
                  <a:lnTo>
                    <a:pt x="550424" y="47378"/>
                  </a:lnTo>
                  <a:lnTo>
                    <a:pt x="550424" y="134281"/>
                  </a:lnTo>
                  <a:lnTo>
                    <a:pt x="561445" y="134281"/>
                  </a:lnTo>
                  <a:lnTo>
                    <a:pt x="561445" y="90830"/>
                  </a:lnTo>
                  <a:cubicBezTo>
                    <a:pt x="561445" y="84369"/>
                    <a:pt x="562712" y="78542"/>
                    <a:pt x="565119" y="73348"/>
                  </a:cubicBezTo>
                  <a:moveTo>
                    <a:pt x="504186" y="108692"/>
                  </a:moveTo>
                  <a:cubicBezTo>
                    <a:pt x="501272" y="113885"/>
                    <a:pt x="497345" y="117939"/>
                    <a:pt x="492278" y="120980"/>
                  </a:cubicBezTo>
                  <a:cubicBezTo>
                    <a:pt x="487211" y="123893"/>
                    <a:pt x="481510" y="125413"/>
                    <a:pt x="474923" y="125413"/>
                  </a:cubicBezTo>
                  <a:cubicBezTo>
                    <a:pt x="468336" y="125413"/>
                    <a:pt x="462635" y="123893"/>
                    <a:pt x="457695" y="120980"/>
                  </a:cubicBezTo>
                  <a:cubicBezTo>
                    <a:pt x="452754" y="118066"/>
                    <a:pt x="448827" y="114012"/>
                    <a:pt x="446040" y="108692"/>
                  </a:cubicBezTo>
                  <a:cubicBezTo>
                    <a:pt x="443253" y="103371"/>
                    <a:pt x="441733" y="97544"/>
                    <a:pt x="441733" y="90956"/>
                  </a:cubicBezTo>
                  <a:cubicBezTo>
                    <a:pt x="441733" y="84369"/>
                    <a:pt x="443126" y="78288"/>
                    <a:pt x="446040" y="73095"/>
                  </a:cubicBezTo>
                  <a:cubicBezTo>
                    <a:pt x="448954" y="67901"/>
                    <a:pt x="452754" y="63847"/>
                    <a:pt x="457695" y="60807"/>
                  </a:cubicBezTo>
                  <a:cubicBezTo>
                    <a:pt x="462635" y="57893"/>
                    <a:pt x="468336" y="56373"/>
                    <a:pt x="474923" y="56373"/>
                  </a:cubicBezTo>
                  <a:cubicBezTo>
                    <a:pt x="481510" y="56373"/>
                    <a:pt x="487211" y="57893"/>
                    <a:pt x="492278" y="60807"/>
                  </a:cubicBezTo>
                  <a:cubicBezTo>
                    <a:pt x="497345" y="63720"/>
                    <a:pt x="501272" y="67901"/>
                    <a:pt x="504186" y="73095"/>
                  </a:cubicBezTo>
                  <a:cubicBezTo>
                    <a:pt x="507100" y="78288"/>
                    <a:pt x="508493" y="84242"/>
                    <a:pt x="508493" y="90956"/>
                  </a:cubicBezTo>
                  <a:cubicBezTo>
                    <a:pt x="508493" y="97670"/>
                    <a:pt x="507100" y="103498"/>
                    <a:pt x="504186" y="108692"/>
                  </a:cubicBezTo>
                  <a:moveTo>
                    <a:pt x="519514" y="47378"/>
                  </a:moveTo>
                  <a:lnTo>
                    <a:pt x="508493" y="47378"/>
                  </a:lnTo>
                  <a:lnTo>
                    <a:pt x="508493" y="67647"/>
                  </a:lnTo>
                  <a:cubicBezTo>
                    <a:pt x="505453" y="61060"/>
                    <a:pt x="500892" y="55739"/>
                    <a:pt x="494812" y="51812"/>
                  </a:cubicBezTo>
                  <a:cubicBezTo>
                    <a:pt x="488731" y="47885"/>
                    <a:pt x="481764" y="45985"/>
                    <a:pt x="473910" y="45985"/>
                  </a:cubicBezTo>
                  <a:cubicBezTo>
                    <a:pt x="465549" y="45985"/>
                    <a:pt x="458075" y="47885"/>
                    <a:pt x="451487" y="51812"/>
                  </a:cubicBezTo>
                  <a:cubicBezTo>
                    <a:pt x="444900" y="55739"/>
                    <a:pt x="439833" y="61060"/>
                    <a:pt x="436032" y="67901"/>
                  </a:cubicBezTo>
                  <a:cubicBezTo>
                    <a:pt x="432232" y="74741"/>
                    <a:pt x="430458" y="82469"/>
                    <a:pt x="430458" y="91210"/>
                  </a:cubicBezTo>
                  <a:cubicBezTo>
                    <a:pt x="430458" y="99951"/>
                    <a:pt x="432359" y="107298"/>
                    <a:pt x="436032" y="114139"/>
                  </a:cubicBezTo>
                  <a:cubicBezTo>
                    <a:pt x="439706" y="120853"/>
                    <a:pt x="444900" y="126173"/>
                    <a:pt x="451487" y="129974"/>
                  </a:cubicBezTo>
                  <a:cubicBezTo>
                    <a:pt x="458075" y="133774"/>
                    <a:pt x="465549" y="135801"/>
                    <a:pt x="473910" y="135801"/>
                  </a:cubicBezTo>
                  <a:cubicBezTo>
                    <a:pt x="481890" y="135801"/>
                    <a:pt x="488858" y="133901"/>
                    <a:pt x="494812" y="129974"/>
                  </a:cubicBezTo>
                  <a:cubicBezTo>
                    <a:pt x="500892" y="126047"/>
                    <a:pt x="505453" y="120853"/>
                    <a:pt x="508493" y="114392"/>
                  </a:cubicBezTo>
                  <a:lnTo>
                    <a:pt x="508493" y="136561"/>
                  </a:lnTo>
                  <a:cubicBezTo>
                    <a:pt x="508493" y="147329"/>
                    <a:pt x="505453" y="155563"/>
                    <a:pt x="499499" y="161137"/>
                  </a:cubicBezTo>
                  <a:cubicBezTo>
                    <a:pt x="493545" y="166711"/>
                    <a:pt x="485057" y="169498"/>
                    <a:pt x="473910" y="169498"/>
                  </a:cubicBezTo>
                  <a:cubicBezTo>
                    <a:pt x="467702" y="169498"/>
                    <a:pt x="461495" y="168358"/>
                    <a:pt x="455161" y="166078"/>
                  </a:cubicBezTo>
                  <a:cubicBezTo>
                    <a:pt x="448827" y="163797"/>
                    <a:pt x="443380" y="160504"/>
                    <a:pt x="438819" y="155943"/>
                  </a:cubicBezTo>
                  <a:lnTo>
                    <a:pt x="438819" y="167978"/>
                  </a:lnTo>
                  <a:cubicBezTo>
                    <a:pt x="443506" y="172032"/>
                    <a:pt x="448954" y="174945"/>
                    <a:pt x="455034" y="176972"/>
                  </a:cubicBezTo>
                  <a:cubicBezTo>
                    <a:pt x="461115" y="178872"/>
                    <a:pt x="467449" y="179886"/>
                    <a:pt x="473910" y="179886"/>
                  </a:cubicBezTo>
                  <a:cubicBezTo>
                    <a:pt x="488351" y="179886"/>
                    <a:pt x="499499" y="176085"/>
                    <a:pt x="507480" y="168485"/>
                  </a:cubicBezTo>
                  <a:cubicBezTo>
                    <a:pt x="515461" y="160884"/>
                    <a:pt x="519388" y="149989"/>
                    <a:pt x="519388" y="135801"/>
                  </a:cubicBezTo>
                  <a:lnTo>
                    <a:pt x="519388" y="47505"/>
                  </a:lnTo>
                  <a:close/>
                  <a:moveTo>
                    <a:pt x="406389" y="47378"/>
                  </a:moveTo>
                  <a:lnTo>
                    <a:pt x="395241" y="47378"/>
                  </a:lnTo>
                  <a:lnTo>
                    <a:pt x="395241" y="134281"/>
                  </a:lnTo>
                  <a:lnTo>
                    <a:pt x="406389" y="134281"/>
                  </a:lnTo>
                  <a:lnTo>
                    <a:pt x="406389" y="47378"/>
                  </a:lnTo>
                  <a:close/>
                  <a:moveTo>
                    <a:pt x="402715" y="28376"/>
                  </a:moveTo>
                  <a:cubicBezTo>
                    <a:pt x="403602" y="27996"/>
                    <a:pt x="404362" y="27616"/>
                    <a:pt x="405249" y="27110"/>
                  </a:cubicBezTo>
                  <a:lnTo>
                    <a:pt x="413737" y="21029"/>
                  </a:lnTo>
                  <a:lnTo>
                    <a:pt x="405249" y="14948"/>
                  </a:lnTo>
                  <a:cubicBezTo>
                    <a:pt x="403729" y="13935"/>
                    <a:pt x="401955" y="13302"/>
                    <a:pt x="400055" y="13302"/>
                  </a:cubicBezTo>
                  <a:cubicBezTo>
                    <a:pt x="397902" y="13302"/>
                    <a:pt x="396128" y="14062"/>
                    <a:pt x="394735" y="15582"/>
                  </a:cubicBezTo>
                  <a:cubicBezTo>
                    <a:pt x="393341" y="17102"/>
                    <a:pt x="392581" y="19002"/>
                    <a:pt x="392581" y="21029"/>
                  </a:cubicBezTo>
                  <a:cubicBezTo>
                    <a:pt x="392581" y="23056"/>
                    <a:pt x="393341" y="24829"/>
                    <a:pt x="394735" y="26350"/>
                  </a:cubicBezTo>
                  <a:cubicBezTo>
                    <a:pt x="396128" y="27870"/>
                    <a:pt x="397902" y="28630"/>
                    <a:pt x="400055" y="28630"/>
                  </a:cubicBezTo>
                  <a:cubicBezTo>
                    <a:pt x="400942" y="28630"/>
                    <a:pt x="401829" y="28503"/>
                    <a:pt x="402715" y="28123"/>
                  </a:cubicBezTo>
                  <a:moveTo>
                    <a:pt x="310746" y="126173"/>
                  </a:moveTo>
                  <a:cubicBezTo>
                    <a:pt x="314673" y="129214"/>
                    <a:pt x="319107" y="131494"/>
                    <a:pt x="324174" y="133141"/>
                  </a:cubicBezTo>
                  <a:cubicBezTo>
                    <a:pt x="329241" y="134661"/>
                    <a:pt x="334688" y="135421"/>
                    <a:pt x="340516" y="135421"/>
                  </a:cubicBezTo>
                  <a:cubicBezTo>
                    <a:pt x="349637" y="135421"/>
                    <a:pt x="357111" y="133141"/>
                    <a:pt x="363191" y="128580"/>
                  </a:cubicBezTo>
                  <a:cubicBezTo>
                    <a:pt x="369145" y="124020"/>
                    <a:pt x="372186" y="117686"/>
                    <a:pt x="372186" y="109705"/>
                  </a:cubicBezTo>
                  <a:cubicBezTo>
                    <a:pt x="372186" y="105271"/>
                    <a:pt x="370919" y="101217"/>
                    <a:pt x="368385" y="97924"/>
                  </a:cubicBezTo>
                  <a:cubicBezTo>
                    <a:pt x="365852" y="94503"/>
                    <a:pt x="361798" y="91716"/>
                    <a:pt x="356224" y="89436"/>
                  </a:cubicBezTo>
                  <a:lnTo>
                    <a:pt x="333928" y="80695"/>
                  </a:lnTo>
                  <a:cubicBezTo>
                    <a:pt x="330254" y="79302"/>
                    <a:pt x="327594" y="77655"/>
                    <a:pt x="326074" y="75628"/>
                  </a:cubicBezTo>
                  <a:cubicBezTo>
                    <a:pt x="324554" y="73601"/>
                    <a:pt x="323667" y="71194"/>
                    <a:pt x="323667" y="68281"/>
                  </a:cubicBezTo>
                  <a:cubicBezTo>
                    <a:pt x="323667" y="63974"/>
                    <a:pt x="325441" y="60553"/>
                    <a:pt x="328861" y="58146"/>
                  </a:cubicBezTo>
                  <a:cubicBezTo>
                    <a:pt x="332408" y="55739"/>
                    <a:pt x="336715" y="54599"/>
                    <a:pt x="342036" y="54599"/>
                  </a:cubicBezTo>
                  <a:cubicBezTo>
                    <a:pt x="351663" y="54599"/>
                    <a:pt x="360404" y="58146"/>
                    <a:pt x="368258" y="65367"/>
                  </a:cubicBezTo>
                  <a:lnTo>
                    <a:pt x="368258" y="53839"/>
                  </a:lnTo>
                  <a:cubicBezTo>
                    <a:pt x="364965" y="51052"/>
                    <a:pt x="361038" y="49025"/>
                    <a:pt x="356351" y="47632"/>
                  </a:cubicBezTo>
                  <a:cubicBezTo>
                    <a:pt x="351790" y="46238"/>
                    <a:pt x="346850" y="45478"/>
                    <a:pt x="341782" y="45478"/>
                  </a:cubicBezTo>
                  <a:cubicBezTo>
                    <a:pt x="333295" y="45478"/>
                    <a:pt x="326327" y="47632"/>
                    <a:pt x="320753" y="51812"/>
                  </a:cubicBezTo>
                  <a:cubicBezTo>
                    <a:pt x="315306" y="56119"/>
                    <a:pt x="312519" y="61820"/>
                    <a:pt x="312519" y="69167"/>
                  </a:cubicBezTo>
                  <a:cubicBezTo>
                    <a:pt x="312519" y="74361"/>
                    <a:pt x="313913" y="78542"/>
                    <a:pt x="316573" y="81835"/>
                  </a:cubicBezTo>
                  <a:cubicBezTo>
                    <a:pt x="319233" y="85129"/>
                    <a:pt x="323287" y="87789"/>
                    <a:pt x="328481" y="89943"/>
                  </a:cubicBezTo>
                  <a:lnTo>
                    <a:pt x="350650" y="98684"/>
                  </a:lnTo>
                  <a:cubicBezTo>
                    <a:pt x="354450" y="100204"/>
                    <a:pt x="357111" y="102104"/>
                    <a:pt x="358757" y="104131"/>
                  </a:cubicBezTo>
                  <a:cubicBezTo>
                    <a:pt x="360404" y="106285"/>
                    <a:pt x="361164" y="108692"/>
                    <a:pt x="361164" y="111352"/>
                  </a:cubicBezTo>
                  <a:cubicBezTo>
                    <a:pt x="361164" y="116039"/>
                    <a:pt x="359264" y="119713"/>
                    <a:pt x="355337" y="122246"/>
                  </a:cubicBezTo>
                  <a:cubicBezTo>
                    <a:pt x="351410" y="124780"/>
                    <a:pt x="346596" y="126047"/>
                    <a:pt x="340769" y="126047"/>
                  </a:cubicBezTo>
                  <a:cubicBezTo>
                    <a:pt x="335575" y="126047"/>
                    <a:pt x="330381" y="125033"/>
                    <a:pt x="325314" y="123133"/>
                  </a:cubicBezTo>
                  <a:cubicBezTo>
                    <a:pt x="320120" y="121233"/>
                    <a:pt x="315306" y="118066"/>
                    <a:pt x="310872" y="113885"/>
                  </a:cubicBezTo>
                  <a:lnTo>
                    <a:pt x="310872" y="125920"/>
                  </a:lnTo>
                  <a:close/>
                  <a:moveTo>
                    <a:pt x="189133" y="64354"/>
                  </a:moveTo>
                  <a:cubicBezTo>
                    <a:pt x="194454" y="58653"/>
                    <a:pt x="201674" y="55739"/>
                    <a:pt x="210795" y="55739"/>
                  </a:cubicBezTo>
                  <a:cubicBezTo>
                    <a:pt x="219916" y="55739"/>
                    <a:pt x="226757" y="58653"/>
                    <a:pt x="231951" y="64354"/>
                  </a:cubicBezTo>
                  <a:cubicBezTo>
                    <a:pt x="237145" y="70054"/>
                    <a:pt x="240058" y="77275"/>
                    <a:pt x="240438" y="85763"/>
                  </a:cubicBezTo>
                  <a:lnTo>
                    <a:pt x="179759" y="85763"/>
                  </a:lnTo>
                  <a:cubicBezTo>
                    <a:pt x="180772" y="77275"/>
                    <a:pt x="183813" y="70181"/>
                    <a:pt x="189133" y="64354"/>
                  </a:cubicBezTo>
                  <a:moveTo>
                    <a:pt x="231064" y="132887"/>
                  </a:moveTo>
                  <a:cubicBezTo>
                    <a:pt x="236385" y="131241"/>
                    <a:pt x="241452" y="128707"/>
                    <a:pt x="246012" y="125413"/>
                  </a:cubicBezTo>
                  <a:lnTo>
                    <a:pt x="246012" y="114646"/>
                  </a:lnTo>
                  <a:cubicBezTo>
                    <a:pt x="241452" y="118193"/>
                    <a:pt x="236385" y="120853"/>
                    <a:pt x="231064" y="122626"/>
                  </a:cubicBezTo>
                  <a:cubicBezTo>
                    <a:pt x="225617" y="124400"/>
                    <a:pt x="220043" y="125287"/>
                    <a:pt x="214342" y="125287"/>
                  </a:cubicBezTo>
                  <a:cubicBezTo>
                    <a:pt x="204588" y="125287"/>
                    <a:pt x="196481" y="122500"/>
                    <a:pt x="190273" y="116799"/>
                  </a:cubicBezTo>
                  <a:cubicBezTo>
                    <a:pt x="184066" y="111099"/>
                    <a:pt x="180519" y="103751"/>
                    <a:pt x="179505" y="94757"/>
                  </a:cubicBezTo>
                  <a:lnTo>
                    <a:pt x="251460" y="94757"/>
                  </a:lnTo>
                  <a:cubicBezTo>
                    <a:pt x="251460" y="93870"/>
                    <a:pt x="251713" y="92857"/>
                    <a:pt x="251713" y="91970"/>
                  </a:cubicBezTo>
                  <a:cubicBezTo>
                    <a:pt x="251713" y="91083"/>
                    <a:pt x="251713" y="90196"/>
                    <a:pt x="251713" y="89436"/>
                  </a:cubicBezTo>
                  <a:cubicBezTo>
                    <a:pt x="251713" y="81075"/>
                    <a:pt x="250066" y="73475"/>
                    <a:pt x="246646" y="66887"/>
                  </a:cubicBezTo>
                  <a:cubicBezTo>
                    <a:pt x="243225" y="60300"/>
                    <a:pt x="238538" y="55106"/>
                    <a:pt x="232331" y="51306"/>
                  </a:cubicBezTo>
                  <a:cubicBezTo>
                    <a:pt x="226124" y="47505"/>
                    <a:pt x="218903" y="45605"/>
                    <a:pt x="210542" y="45605"/>
                  </a:cubicBezTo>
                  <a:cubicBezTo>
                    <a:pt x="202181" y="45605"/>
                    <a:pt x="194200" y="47632"/>
                    <a:pt x="187740" y="51686"/>
                  </a:cubicBezTo>
                  <a:cubicBezTo>
                    <a:pt x="181279" y="55739"/>
                    <a:pt x="176338" y="61060"/>
                    <a:pt x="172918" y="67901"/>
                  </a:cubicBezTo>
                  <a:cubicBezTo>
                    <a:pt x="169498" y="74741"/>
                    <a:pt x="167724" y="82469"/>
                    <a:pt x="167724" y="91083"/>
                  </a:cubicBezTo>
                  <a:cubicBezTo>
                    <a:pt x="167724" y="99697"/>
                    <a:pt x="169624" y="107551"/>
                    <a:pt x="173551" y="114266"/>
                  </a:cubicBezTo>
                  <a:cubicBezTo>
                    <a:pt x="177479" y="120980"/>
                    <a:pt x="182926" y="126173"/>
                    <a:pt x="189893" y="129847"/>
                  </a:cubicBezTo>
                  <a:cubicBezTo>
                    <a:pt x="196861" y="133521"/>
                    <a:pt x="204968" y="135421"/>
                    <a:pt x="213962" y="135421"/>
                  </a:cubicBezTo>
                  <a:cubicBezTo>
                    <a:pt x="219790" y="135421"/>
                    <a:pt x="225364" y="134534"/>
                    <a:pt x="230684" y="132887"/>
                  </a:cubicBezTo>
                  <a:moveTo>
                    <a:pt x="83102" y="73095"/>
                  </a:moveTo>
                  <a:cubicBezTo>
                    <a:pt x="85636" y="67901"/>
                    <a:pt x="89056" y="63847"/>
                    <a:pt x="93490" y="60807"/>
                  </a:cubicBezTo>
                  <a:cubicBezTo>
                    <a:pt x="97924" y="57766"/>
                    <a:pt x="102991" y="56246"/>
                    <a:pt x="108818" y="56246"/>
                  </a:cubicBezTo>
                  <a:cubicBezTo>
                    <a:pt x="126173" y="56246"/>
                    <a:pt x="134914" y="66127"/>
                    <a:pt x="134914" y="85889"/>
                  </a:cubicBezTo>
                  <a:lnTo>
                    <a:pt x="134914" y="133901"/>
                  </a:lnTo>
                  <a:lnTo>
                    <a:pt x="145935" y="133901"/>
                  </a:lnTo>
                  <a:lnTo>
                    <a:pt x="145935" y="84242"/>
                  </a:lnTo>
                  <a:cubicBezTo>
                    <a:pt x="145935" y="76642"/>
                    <a:pt x="144668" y="70054"/>
                    <a:pt x="142135" y="64227"/>
                  </a:cubicBezTo>
                  <a:cubicBezTo>
                    <a:pt x="139601" y="58400"/>
                    <a:pt x="135801" y="53839"/>
                    <a:pt x="130734" y="50545"/>
                  </a:cubicBezTo>
                  <a:cubicBezTo>
                    <a:pt x="125666" y="47252"/>
                    <a:pt x="119332" y="45605"/>
                    <a:pt x="111605" y="45605"/>
                  </a:cubicBezTo>
                  <a:cubicBezTo>
                    <a:pt x="104384" y="45605"/>
                    <a:pt x="97924" y="47505"/>
                    <a:pt x="92350" y="51432"/>
                  </a:cubicBezTo>
                  <a:cubicBezTo>
                    <a:pt x="86776" y="55359"/>
                    <a:pt x="82469" y="60427"/>
                    <a:pt x="79555" y="66887"/>
                  </a:cubicBezTo>
                  <a:lnTo>
                    <a:pt x="79555" y="887"/>
                  </a:lnTo>
                  <a:lnTo>
                    <a:pt x="68534" y="887"/>
                  </a:lnTo>
                  <a:lnTo>
                    <a:pt x="68534" y="133901"/>
                  </a:lnTo>
                  <a:lnTo>
                    <a:pt x="79555" y="133901"/>
                  </a:lnTo>
                  <a:lnTo>
                    <a:pt x="79555" y="90450"/>
                  </a:lnTo>
                  <a:cubicBezTo>
                    <a:pt x="79555" y="83989"/>
                    <a:pt x="80822" y="78162"/>
                    <a:pt x="83229" y="72968"/>
                  </a:cubicBezTo>
                  <a:moveTo>
                    <a:pt x="50292" y="118319"/>
                  </a:moveTo>
                  <a:cubicBezTo>
                    <a:pt x="47125" y="120600"/>
                    <a:pt x="43705" y="122246"/>
                    <a:pt x="40031" y="123260"/>
                  </a:cubicBezTo>
                  <a:cubicBezTo>
                    <a:pt x="36357" y="124273"/>
                    <a:pt x="32810" y="124907"/>
                    <a:pt x="29390" y="124907"/>
                  </a:cubicBezTo>
                  <a:cubicBezTo>
                    <a:pt x="23942" y="124907"/>
                    <a:pt x="19509" y="123513"/>
                    <a:pt x="15962" y="120600"/>
                  </a:cubicBezTo>
                  <a:cubicBezTo>
                    <a:pt x="12541" y="117686"/>
                    <a:pt x="10768" y="112999"/>
                    <a:pt x="10768" y="106285"/>
                  </a:cubicBezTo>
                  <a:lnTo>
                    <a:pt x="10768" y="57386"/>
                  </a:lnTo>
                  <a:lnTo>
                    <a:pt x="48898" y="57386"/>
                  </a:lnTo>
                  <a:lnTo>
                    <a:pt x="48898" y="47125"/>
                  </a:lnTo>
                  <a:lnTo>
                    <a:pt x="10768" y="47125"/>
                  </a:lnTo>
                  <a:lnTo>
                    <a:pt x="10768" y="18749"/>
                  </a:lnTo>
                  <a:lnTo>
                    <a:pt x="0" y="18749"/>
                  </a:lnTo>
                  <a:lnTo>
                    <a:pt x="0" y="105525"/>
                  </a:lnTo>
                  <a:cubicBezTo>
                    <a:pt x="0" y="116419"/>
                    <a:pt x="2534" y="124147"/>
                    <a:pt x="7601" y="128707"/>
                  </a:cubicBezTo>
                  <a:cubicBezTo>
                    <a:pt x="12668" y="133268"/>
                    <a:pt x="19635" y="135548"/>
                    <a:pt x="28376" y="135548"/>
                  </a:cubicBezTo>
                  <a:cubicBezTo>
                    <a:pt x="31923" y="135548"/>
                    <a:pt x="35724" y="135041"/>
                    <a:pt x="39777" y="134028"/>
                  </a:cubicBezTo>
                  <a:cubicBezTo>
                    <a:pt x="43831" y="133014"/>
                    <a:pt x="47378" y="131367"/>
                    <a:pt x="50419" y="129087"/>
                  </a:cubicBezTo>
                  <a:lnTo>
                    <a:pt x="50419" y="11844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8" name="Freeform: Shape 2007">
              <a:extLst>
                <a:ext uri="{FF2B5EF4-FFF2-40B4-BE49-F238E27FC236}">
                  <a16:creationId xmlns:a16="http://schemas.microsoft.com/office/drawing/2014/main" id="{AEAB3A77-4CCA-E1A2-8C23-920191C16A38}"/>
                </a:ext>
              </a:extLst>
            </p:cNvPr>
            <p:cNvSpPr/>
            <p:nvPr/>
          </p:nvSpPr>
          <p:spPr>
            <a:xfrm>
              <a:off x="579693" y="4501190"/>
              <a:ext cx="3917322" cy="179885"/>
            </a:xfrm>
            <a:custGeom>
              <a:avLst/>
              <a:gdLst>
                <a:gd name="connsiteX0" fmla="*/ 3917196 w 3917322"/>
                <a:gd name="connsiteY0" fmla="*/ 119079 h 179885"/>
                <a:gd name="connsiteX1" fmla="*/ 3906935 w 3917322"/>
                <a:gd name="connsiteY1" fmla="*/ 124019 h 179885"/>
                <a:gd name="connsiteX2" fmla="*/ 3896294 w 3917322"/>
                <a:gd name="connsiteY2" fmla="*/ 125666 h 179885"/>
                <a:gd name="connsiteX3" fmla="*/ 3882866 w 3917322"/>
                <a:gd name="connsiteY3" fmla="*/ 121359 h 179885"/>
                <a:gd name="connsiteX4" fmla="*/ 3877672 w 3917322"/>
                <a:gd name="connsiteY4" fmla="*/ 107044 h 179885"/>
                <a:gd name="connsiteX5" fmla="*/ 3877672 w 3917322"/>
                <a:gd name="connsiteY5" fmla="*/ 58146 h 179885"/>
                <a:gd name="connsiteX6" fmla="*/ 3915802 w 3917322"/>
                <a:gd name="connsiteY6" fmla="*/ 58146 h 179885"/>
                <a:gd name="connsiteX7" fmla="*/ 3915802 w 3917322"/>
                <a:gd name="connsiteY7" fmla="*/ 47885 h 179885"/>
                <a:gd name="connsiteX8" fmla="*/ 3877672 w 3917322"/>
                <a:gd name="connsiteY8" fmla="*/ 47885 h 179885"/>
                <a:gd name="connsiteX9" fmla="*/ 3877672 w 3917322"/>
                <a:gd name="connsiteY9" fmla="*/ 19508 h 179885"/>
                <a:gd name="connsiteX10" fmla="*/ 3866904 w 3917322"/>
                <a:gd name="connsiteY10" fmla="*/ 19508 h 179885"/>
                <a:gd name="connsiteX11" fmla="*/ 3866904 w 3917322"/>
                <a:gd name="connsiteY11" fmla="*/ 106284 h 179885"/>
                <a:gd name="connsiteX12" fmla="*/ 3874505 w 3917322"/>
                <a:gd name="connsiteY12" fmla="*/ 129467 h 179885"/>
                <a:gd name="connsiteX13" fmla="*/ 3895280 w 3917322"/>
                <a:gd name="connsiteY13" fmla="*/ 136307 h 179885"/>
                <a:gd name="connsiteX14" fmla="*/ 3906681 w 3917322"/>
                <a:gd name="connsiteY14" fmla="*/ 134787 h 179885"/>
                <a:gd name="connsiteX15" fmla="*/ 3917323 w 3917322"/>
                <a:gd name="connsiteY15" fmla="*/ 129847 h 179885"/>
                <a:gd name="connsiteX16" fmla="*/ 3917323 w 3917322"/>
                <a:gd name="connsiteY16" fmla="*/ 119206 h 179885"/>
                <a:gd name="connsiteX17" fmla="*/ 3785449 w 3917322"/>
                <a:gd name="connsiteY17" fmla="*/ 73347 h 179885"/>
                <a:gd name="connsiteX18" fmla="*/ 3797483 w 3917322"/>
                <a:gd name="connsiteY18" fmla="*/ 61186 h 179885"/>
                <a:gd name="connsiteX19" fmla="*/ 3815345 w 3917322"/>
                <a:gd name="connsiteY19" fmla="*/ 56879 h 179885"/>
                <a:gd name="connsiteX20" fmla="*/ 3843595 w 3917322"/>
                <a:gd name="connsiteY20" fmla="*/ 68534 h 179885"/>
                <a:gd name="connsiteX21" fmla="*/ 3843595 w 3917322"/>
                <a:gd name="connsiteY21" fmla="*/ 56246 h 179885"/>
                <a:gd name="connsiteX22" fmla="*/ 3814712 w 3917322"/>
                <a:gd name="connsiteY22" fmla="*/ 46365 h 179885"/>
                <a:gd name="connsiteX23" fmla="*/ 3791530 w 3917322"/>
                <a:gd name="connsiteY23" fmla="*/ 52065 h 179885"/>
                <a:gd name="connsiteX24" fmla="*/ 3775568 w 3917322"/>
                <a:gd name="connsiteY24" fmla="*/ 67900 h 179885"/>
                <a:gd name="connsiteX25" fmla="*/ 3769867 w 3917322"/>
                <a:gd name="connsiteY25" fmla="*/ 91083 h 179885"/>
                <a:gd name="connsiteX26" fmla="*/ 3775568 w 3917322"/>
                <a:gd name="connsiteY26" fmla="*/ 114265 h 179885"/>
                <a:gd name="connsiteX27" fmla="*/ 3791403 w 3917322"/>
                <a:gd name="connsiteY27" fmla="*/ 130100 h 179885"/>
                <a:gd name="connsiteX28" fmla="*/ 3814839 w 3917322"/>
                <a:gd name="connsiteY28" fmla="*/ 135801 h 179885"/>
                <a:gd name="connsiteX29" fmla="*/ 3830674 w 3917322"/>
                <a:gd name="connsiteY29" fmla="*/ 133520 h 179885"/>
                <a:gd name="connsiteX30" fmla="*/ 3844482 w 3917322"/>
                <a:gd name="connsiteY30" fmla="*/ 126553 h 179885"/>
                <a:gd name="connsiteX31" fmla="*/ 3844482 w 3917322"/>
                <a:gd name="connsiteY31" fmla="*/ 115152 h 179885"/>
                <a:gd name="connsiteX32" fmla="*/ 3831307 w 3917322"/>
                <a:gd name="connsiteY32" fmla="*/ 122879 h 179885"/>
                <a:gd name="connsiteX33" fmla="*/ 3815725 w 3917322"/>
                <a:gd name="connsiteY33" fmla="*/ 125413 h 179885"/>
                <a:gd name="connsiteX34" fmla="*/ 3797864 w 3917322"/>
                <a:gd name="connsiteY34" fmla="*/ 120979 h 179885"/>
                <a:gd name="connsiteX35" fmla="*/ 3785576 w 3917322"/>
                <a:gd name="connsiteY35" fmla="*/ 108691 h 179885"/>
                <a:gd name="connsiteX36" fmla="*/ 3781142 w 3917322"/>
                <a:gd name="connsiteY36" fmla="*/ 90829 h 179885"/>
                <a:gd name="connsiteX37" fmla="*/ 3785449 w 3917322"/>
                <a:gd name="connsiteY37" fmla="*/ 72967 h 179885"/>
                <a:gd name="connsiteX38" fmla="*/ 3689426 w 3917322"/>
                <a:gd name="connsiteY38" fmla="*/ 64733 h 179885"/>
                <a:gd name="connsiteX39" fmla="*/ 3711088 w 3917322"/>
                <a:gd name="connsiteY39" fmla="*/ 56119 h 179885"/>
                <a:gd name="connsiteX40" fmla="*/ 3732243 w 3917322"/>
                <a:gd name="connsiteY40" fmla="*/ 64733 h 179885"/>
                <a:gd name="connsiteX41" fmla="*/ 3740731 w 3917322"/>
                <a:gd name="connsiteY41" fmla="*/ 86142 h 179885"/>
                <a:gd name="connsiteX42" fmla="*/ 3680051 w 3917322"/>
                <a:gd name="connsiteY42" fmla="*/ 86142 h 179885"/>
                <a:gd name="connsiteX43" fmla="*/ 3689426 w 3917322"/>
                <a:gd name="connsiteY43" fmla="*/ 64733 h 179885"/>
                <a:gd name="connsiteX44" fmla="*/ 3731357 w 3917322"/>
                <a:gd name="connsiteY44" fmla="*/ 133267 h 179885"/>
                <a:gd name="connsiteX45" fmla="*/ 3746305 w 3917322"/>
                <a:gd name="connsiteY45" fmla="*/ 125793 h 179885"/>
                <a:gd name="connsiteX46" fmla="*/ 3746305 w 3917322"/>
                <a:gd name="connsiteY46" fmla="*/ 115025 h 179885"/>
                <a:gd name="connsiteX47" fmla="*/ 3731357 w 3917322"/>
                <a:gd name="connsiteY47" fmla="*/ 123006 h 179885"/>
                <a:gd name="connsiteX48" fmla="*/ 3714635 w 3917322"/>
                <a:gd name="connsiteY48" fmla="*/ 125666 h 179885"/>
                <a:gd name="connsiteX49" fmla="*/ 3690566 w 3917322"/>
                <a:gd name="connsiteY49" fmla="*/ 117179 h 179885"/>
                <a:gd name="connsiteX50" fmla="*/ 3679798 w 3917322"/>
                <a:gd name="connsiteY50" fmla="*/ 95136 h 179885"/>
                <a:gd name="connsiteX51" fmla="*/ 3751752 w 3917322"/>
                <a:gd name="connsiteY51" fmla="*/ 95136 h 179885"/>
                <a:gd name="connsiteX52" fmla="*/ 3752005 w 3917322"/>
                <a:gd name="connsiteY52" fmla="*/ 92349 h 179885"/>
                <a:gd name="connsiteX53" fmla="*/ 3752005 w 3917322"/>
                <a:gd name="connsiteY53" fmla="*/ 89816 h 179885"/>
                <a:gd name="connsiteX54" fmla="*/ 3746938 w 3917322"/>
                <a:gd name="connsiteY54" fmla="*/ 67267 h 179885"/>
                <a:gd name="connsiteX55" fmla="*/ 3732623 w 3917322"/>
                <a:gd name="connsiteY55" fmla="*/ 51685 h 179885"/>
                <a:gd name="connsiteX56" fmla="*/ 3710834 w 3917322"/>
                <a:gd name="connsiteY56" fmla="*/ 45985 h 179885"/>
                <a:gd name="connsiteX57" fmla="*/ 3688032 w 3917322"/>
                <a:gd name="connsiteY57" fmla="*/ 52065 h 179885"/>
                <a:gd name="connsiteX58" fmla="*/ 3673211 w 3917322"/>
                <a:gd name="connsiteY58" fmla="*/ 68280 h 179885"/>
                <a:gd name="connsiteX59" fmla="*/ 3668017 w 3917322"/>
                <a:gd name="connsiteY59" fmla="*/ 91463 h 179885"/>
                <a:gd name="connsiteX60" fmla="*/ 3673844 w 3917322"/>
                <a:gd name="connsiteY60" fmla="*/ 114645 h 179885"/>
                <a:gd name="connsiteX61" fmla="*/ 3690186 w 3917322"/>
                <a:gd name="connsiteY61" fmla="*/ 130227 h 179885"/>
                <a:gd name="connsiteX62" fmla="*/ 3714255 w 3917322"/>
                <a:gd name="connsiteY62" fmla="*/ 135801 h 179885"/>
                <a:gd name="connsiteX63" fmla="*/ 3730977 w 3917322"/>
                <a:gd name="connsiteY63" fmla="*/ 133267 h 179885"/>
                <a:gd name="connsiteX64" fmla="*/ 3656235 w 3917322"/>
                <a:gd name="connsiteY64" fmla="*/ 118699 h 179885"/>
                <a:gd name="connsiteX65" fmla="*/ 3645974 w 3917322"/>
                <a:gd name="connsiteY65" fmla="*/ 123639 h 179885"/>
                <a:gd name="connsiteX66" fmla="*/ 3635333 w 3917322"/>
                <a:gd name="connsiteY66" fmla="*/ 125286 h 179885"/>
                <a:gd name="connsiteX67" fmla="*/ 3621905 w 3917322"/>
                <a:gd name="connsiteY67" fmla="*/ 120979 h 179885"/>
                <a:gd name="connsiteX68" fmla="*/ 3616711 w 3917322"/>
                <a:gd name="connsiteY68" fmla="*/ 106664 h 179885"/>
                <a:gd name="connsiteX69" fmla="*/ 3616711 w 3917322"/>
                <a:gd name="connsiteY69" fmla="*/ 57766 h 179885"/>
                <a:gd name="connsiteX70" fmla="*/ 3654842 w 3917322"/>
                <a:gd name="connsiteY70" fmla="*/ 57766 h 179885"/>
                <a:gd name="connsiteX71" fmla="*/ 3654842 w 3917322"/>
                <a:gd name="connsiteY71" fmla="*/ 47505 h 179885"/>
                <a:gd name="connsiteX72" fmla="*/ 3616711 w 3917322"/>
                <a:gd name="connsiteY72" fmla="*/ 47505 h 179885"/>
                <a:gd name="connsiteX73" fmla="*/ 3616711 w 3917322"/>
                <a:gd name="connsiteY73" fmla="*/ 19128 h 179885"/>
                <a:gd name="connsiteX74" fmla="*/ 3605944 w 3917322"/>
                <a:gd name="connsiteY74" fmla="*/ 19128 h 179885"/>
                <a:gd name="connsiteX75" fmla="*/ 3605944 w 3917322"/>
                <a:gd name="connsiteY75" fmla="*/ 105904 h 179885"/>
                <a:gd name="connsiteX76" fmla="*/ 3613544 w 3917322"/>
                <a:gd name="connsiteY76" fmla="*/ 129087 h 179885"/>
                <a:gd name="connsiteX77" fmla="*/ 3634320 w 3917322"/>
                <a:gd name="connsiteY77" fmla="*/ 135927 h 179885"/>
                <a:gd name="connsiteX78" fmla="*/ 3645721 w 3917322"/>
                <a:gd name="connsiteY78" fmla="*/ 134407 h 179885"/>
                <a:gd name="connsiteX79" fmla="*/ 3656362 w 3917322"/>
                <a:gd name="connsiteY79" fmla="*/ 129467 h 179885"/>
                <a:gd name="connsiteX80" fmla="*/ 3656362 w 3917322"/>
                <a:gd name="connsiteY80" fmla="*/ 118826 h 179885"/>
                <a:gd name="connsiteX81" fmla="*/ 3521575 w 3917322"/>
                <a:gd name="connsiteY81" fmla="*/ 64733 h 179885"/>
                <a:gd name="connsiteX82" fmla="*/ 3543237 w 3917322"/>
                <a:gd name="connsiteY82" fmla="*/ 56119 h 179885"/>
                <a:gd name="connsiteX83" fmla="*/ 3564393 w 3917322"/>
                <a:gd name="connsiteY83" fmla="*/ 64733 h 179885"/>
                <a:gd name="connsiteX84" fmla="*/ 3572880 w 3917322"/>
                <a:gd name="connsiteY84" fmla="*/ 86142 h 179885"/>
                <a:gd name="connsiteX85" fmla="*/ 3512200 w 3917322"/>
                <a:gd name="connsiteY85" fmla="*/ 86142 h 179885"/>
                <a:gd name="connsiteX86" fmla="*/ 3521575 w 3917322"/>
                <a:gd name="connsiteY86" fmla="*/ 64733 h 179885"/>
                <a:gd name="connsiteX87" fmla="*/ 3563506 w 3917322"/>
                <a:gd name="connsiteY87" fmla="*/ 133267 h 179885"/>
                <a:gd name="connsiteX88" fmla="*/ 3578454 w 3917322"/>
                <a:gd name="connsiteY88" fmla="*/ 125793 h 179885"/>
                <a:gd name="connsiteX89" fmla="*/ 3578454 w 3917322"/>
                <a:gd name="connsiteY89" fmla="*/ 115025 h 179885"/>
                <a:gd name="connsiteX90" fmla="*/ 3563506 w 3917322"/>
                <a:gd name="connsiteY90" fmla="*/ 123006 h 179885"/>
                <a:gd name="connsiteX91" fmla="*/ 3546784 w 3917322"/>
                <a:gd name="connsiteY91" fmla="*/ 125666 h 179885"/>
                <a:gd name="connsiteX92" fmla="*/ 3522715 w 3917322"/>
                <a:gd name="connsiteY92" fmla="*/ 117179 h 179885"/>
                <a:gd name="connsiteX93" fmla="*/ 3511947 w 3917322"/>
                <a:gd name="connsiteY93" fmla="*/ 95136 h 179885"/>
                <a:gd name="connsiteX94" fmla="*/ 3583901 w 3917322"/>
                <a:gd name="connsiteY94" fmla="*/ 95136 h 179885"/>
                <a:gd name="connsiteX95" fmla="*/ 3584155 w 3917322"/>
                <a:gd name="connsiteY95" fmla="*/ 92349 h 179885"/>
                <a:gd name="connsiteX96" fmla="*/ 3584155 w 3917322"/>
                <a:gd name="connsiteY96" fmla="*/ 89816 h 179885"/>
                <a:gd name="connsiteX97" fmla="*/ 3579087 w 3917322"/>
                <a:gd name="connsiteY97" fmla="*/ 67267 h 179885"/>
                <a:gd name="connsiteX98" fmla="*/ 3564773 w 3917322"/>
                <a:gd name="connsiteY98" fmla="*/ 51685 h 179885"/>
                <a:gd name="connsiteX99" fmla="*/ 3542984 w 3917322"/>
                <a:gd name="connsiteY99" fmla="*/ 45985 h 179885"/>
                <a:gd name="connsiteX100" fmla="*/ 3520181 w 3917322"/>
                <a:gd name="connsiteY100" fmla="*/ 52065 h 179885"/>
                <a:gd name="connsiteX101" fmla="*/ 3505360 w 3917322"/>
                <a:gd name="connsiteY101" fmla="*/ 68280 h 179885"/>
                <a:gd name="connsiteX102" fmla="*/ 3500166 w 3917322"/>
                <a:gd name="connsiteY102" fmla="*/ 91463 h 179885"/>
                <a:gd name="connsiteX103" fmla="*/ 3505993 w 3917322"/>
                <a:gd name="connsiteY103" fmla="*/ 114645 h 179885"/>
                <a:gd name="connsiteX104" fmla="*/ 3522335 w 3917322"/>
                <a:gd name="connsiteY104" fmla="*/ 130227 h 179885"/>
                <a:gd name="connsiteX105" fmla="*/ 3546404 w 3917322"/>
                <a:gd name="connsiteY105" fmla="*/ 135801 h 179885"/>
                <a:gd name="connsiteX106" fmla="*/ 3563126 w 3917322"/>
                <a:gd name="connsiteY106" fmla="*/ 133267 h 179885"/>
                <a:gd name="connsiteX107" fmla="*/ 3448607 w 3917322"/>
                <a:gd name="connsiteY107" fmla="*/ 60933 h 179885"/>
                <a:gd name="connsiteX108" fmla="*/ 3460515 w 3917322"/>
                <a:gd name="connsiteY108" fmla="*/ 73221 h 179885"/>
                <a:gd name="connsiteX109" fmla="*/ 3464822 w 3917322"/>
                <a:gd name="connsiteY109" fmla="*/ 91083 h 179885"/>
                <a:gd name="connsiteX110" fmla="*/ 3460515 w 3917322"/>
                <a:gd name="connsiteY110" fmla="*/ 108818 h 179885"/>
                <a:gd name="connsiteX111" fmla="*/ 3448607 w 3917322"/>
                <a:gd name="connsiteY111" fmla="*/ 121106 h 179885"/>
                <a:gd name="connsiteX112" fmla="*/ 3431379 w 3917322"/>
                <a:gd name="connsiteY112" fmla="*/ 125540 h 179885"/>
                <a:gd name="connsiteX113" fmla="*/ 3414150 w 3917322"/>
                <a:gd name="connsiteY113" fmla="*/ 121106 h 179885"/>
                <a:gd name="connsiteX114" fmla="*/ 3402496 w 3917322"/>
                <a:gd name="connsiteY114" fmla="*/ 108818 h 179885"/>
                <a:gd name="connsiteX115" fmla="*/ 3398189 w 3917322"/>
                <a:gd name="connsiteY115" fmla="*/ 91083 h 179885"/>
                <a:gd name="connsiteX116" fmla="*/ 3402496 w 3917322"/>
                <a:gd name="connsiteY116" fmla="*/ 73221 h 179885"/>
                <a:gd name="connsiteX117" fmla="*/ 3414150 w 3917322"/>
                <a:gd name="connsiteY117" fmla="*/ 60933 h 179885"/>
                <a:gd name="connsiteX118" fmla="*/ 3431379 w 3917322"/>
                <a:gd name="connsiteY118" fmla="*/ 56499 h 179885"/>
                <a:gd name="connsiteX119" fmla="*/ 3448607 w 3917322"/>
                <a:gd name="connsiteY119" fmla="*/ 60933 h 179885"/>
                <a:gd name="connsiteX120" fmla="*/ 3475843 w 3917322"/>
                <a:gd name="connsiteY120" fmla="*/ 134407 h 179885"/>
                <a:gd name="connsiteX121" fmla="*/ 3475843 w 3917322"/>
                <a:gd name="connsiteY121" fmla="*/ 1393 h 179885"/>
                <a:gd name="connsiteX122" fmla="*/ 3464822 w 3917322"/>
                <a:gd name="connsiteY122" fmla="*/ 1393 h 179885"/>
                <a:gd name="connsiteX123" fmla="*/ 3464822 w 3917322"/>
                <a:gd name="connsiteY123" fmla="*/ 67774 h 179885"/>
                <a:gd name="connsiteX124" fmla="*/ 3451267 w 3917322"/>
                <a:gd name="connsiteY124" fmla="*/ 51939 h 179885"/>
                <a:gd name="connsiteX125" fmla="*/ 3430239 w 3917322"/>
                <a:gd name="connsiteY125" fmla="*/ 46111 h 179885"/>
                <a:gd name="connsiteX126" fmla="*/ 3407816 w 3917322"/>
                <a:gd name="connsiteY126" fmla="*/ 51939 h 179885"/>
                <a:gd name="connsiteX127" fmla="*/ 3392361 w 3917322"/>
                <a:gd name="connsiteY127" fmla="*/ 68027 h 179885"/>
                <a:gd name="connsiteX128" fmla="*/ 3386787 w 3917322"/>
                <a:gd name="connsiteY128" fmla="*/ 91336 h 179885"/>
                <a:gd name="connsiteX129" fmla="*/ 3392361 w 3917322"/>
                <a:gd name="connsiteY129" fmla="*/ 114265 h 179885"/>
                <a:gd name="connsiteX130" fmla="*/ 3407816 w 3917322"/>
                <a:gd name="connsiteY130" fmla="*/ 130100 h 179885"/>
                <a:gd name="connsiteX131" fmla="*/ 3430239 w 3917322"/>
                <a:gd name="connsiteY131" fmla="*/ 135801 h 179885"/>
                <a:gd name="connsiteX132" fmla="*/ 3451267 w 3917322"/>
                <a:gd name="connsiteY132" fmla="*/ 129973 h 179885"/>
                <a:gd name="connsiteX133" fmla="*/ 3464822 w 3917322"/>
                <a:gd name="connsiteY133" fmla="*/ 114392 h 179885"/>
                <a:gd name="connsiteX134" fmla="*/ 3464822 w 3917322"/>
                <a:gd name="connsiteY134" fmla="*/ 134407 h 179885"/>
                <a:gd name="connsiteX135" fmla="*/ 3475843 w 3917322"/>
                <a:gd name="connsiteY135" fmla="*/ 134407 h 179885"/>
                <a:gd name="connsiteX136" fmla="*/ 3311793 w 3917322"/>
                <a:gd name="connsiteY136" fmla="*/ 108818 h 179885"/>
                <a:gd name="connsiteX137" fmla="*/ 3300012 w 3917322"/>
                <a:gd name="connsiteY137" fmla="*/ 121106 h 179885"/>
                <a:gd name="connsiteX138" fmla="*/ 3282783 w 3917322"/>
                <a:gd name="connsiteY138" fmla="*/ 125540 h 179885"/>
                <a:gd name="connsiteX139" fmla="*/ 3265428 w 3917322"/>
                <a:gd name="connsiteY139" fmla="*/ 121106 h 179885"/>
                <a:gd name="connsiteX140" fmla="*/ 3253520 w 3917322"/>
                <a:gd name="connsiteY140" fmla="*/ 108818 h 179885"/>
                <a:gd name="connsiteX141" fmla="*/ 3249213 w 3917322"/>
                <a:gd name="connsiteY141" fmla="*/ 90956 h 179885"/>
                <a:gd name="connsiteX142" fmla="*/ 3253520 w 3917322"/>
                <a:gd name="connsiteY142" fmla="*/ 73221 h 179885"/>
                <a:gd name="connsiteX143" fmla="*/ 3265428 w 3917322"/>
                <a:gd name="connsiteY143" fmla="*/ 60933 h 179885"/>
                <a:gd name="connsiteX144" fmla="*/ 3282783 w 3917322"/>
                <a:gd name="connsiteY144" fmla="*/ 56499 h 179885"/>
                <a:gd name="connsiteX145" fmla="*/ 3300012 w 3917322"/>
                <a:gd name="connsiteY145" fmla="*/ 60933 h 179885"/>
                <a:gd name="connsiteX146" fmla="*/ 3311793 w 3917322"/>
                <a:gd name="connsiteY146" fmla="*/ 73221 h 179885"/>
                <a:gd name="connsiteX147" fmla="*/ 3316100 w 3917322"/>
                <a:gd name="connsiteY147" fmla="*/ 90956 h 179885"/>
                <a:gd name="connsiteX148" fmla="*/ 3311793 w 3917322"/>
                <a:gd name="connsiteY148" fmla="*/ 108818 h 179885"/>
                <a:gd name="connsiteX149" fmla="*/ 3306092 w 3917322"/>
                <a:gd name="connsiteY149" fmla="*/ 129973 h 179885"/>
                <a:gd name="connsiteX150" fmla="*/ 3321801 w 3917322"/>
                <a:gd name="connsiteY150" fmla="*/ 113885 h 179885"/>
                <a:gd name="connsiteX151" fmla="*/ 3327501 w 3917322"/>
                <a:gd name="connsiteY151" fmla="*/ 90703 h 179885"/>
                <a:gd name="connsiteX152" fmla="*/ 3321801 w 3917322"/>
                <a:gd name="connsiteY152" fmla="*/ 67647 h 179885"/>
                <a:gd name="connsiteX153" fmla="*/ 3306092 w 3917322"/>
                <a:gd name="connsiteY153" fmla="*/ 51812 h 179885"/>
                <a:gd name="connsiteX154" fmla="*/ 3282910 w 3917322"/>
                <a:gd name="connsiteY154" fmla="*/ 46111 h 179885"/>
                <a:gd name="connsiteX155" fmla="*/ 3259601 w 3917322"/>
                <a:gd name="connsiteY155" fmla="*/ 51939 h 179885"/>
                <a:gd name="connsiteX156" fmla="*/ 3243639 w 3917322"/>
                <a:gd name="connsiteY156" fmla="*/ 67774 h 179885"/>
                <a:gd name="connsiteX157" fmla="*/ 3237938 w 3917322"/>
                <a:gd name="connsiteY157" fmla="*/ 90703 h 179885"/>
                <a:gd name="connsiteX158" fmla="*/ 3243639 w 3917322"/>
                <a:gd name="connsiteY158" fmla="*/ 113885 h 179885"/>
                <a:gd name="connsiteX159" fmla="*/ 3259601 w 3917322"/>
                <a:gd name="connsiteY159" fmla="*/ 129973 h 179885"/>
                <a:gd name="connsiteX160" fmla="*/ 3282910 w 3917322"/>
                <a:gd name="connsiteY160" fmla="*/ 135801 h 179885"/>
                <a:gd name="connsiteX161" fmla="*/ 3306092 w 3917322"/>
                <a:gd name="connsiteY161" fmla="*/ 129973 h 179885"/>
                <a:gd name="connsiteX162" fmla="*/ 3226157 w 3917322"/>
                <a:gd name="connsiteY162" fmla="*/ 118826 h 179885"/>
                <a:gd name="connsiteX163" fmla="*/ 3215896 w 3917322"/>
                <a:gd name="connsiteY163" fmla="*/ 123766 h 179885"/>
                <a:gd name="connsiteX164" fmla="*/ 3205255 w 3917322"/>
                <a:gd name="connsiteY164" fmla="*/ 125413 h 179885"/>
                <a:gd name="connsiteX165" fmla="*/ 3191827 w 3917322"/>
                <a:gd name="connsiteY165" fmla="*/ 121106 h 179885"/>
                <a:gd name="connsiteX166" fmla="*/ 3186633 w 3917322"/>
                <a:gd name="connsiteY166" fmla="*/ 106791 h 179885"/>
                <a:gd name="connsiteX167" fmla="*/ 3186633 w 3917322"/>
                <a:gd name="connsiteY167" fmla="*/ 57893 h 179885"/>
                <a:gd name="connsiteX168" fmla="*/ 3224764 w 3917322"/>
                <a:gd name="connsiteY168" fmla="*/ 57893 h 179885"/>
                <a:gd name="connsiteX169" fmla="*/ 3224764 w 3917322"/>
                <a:gd name="connsiteY169" fmla="*/ 47631 h 179885"/>
                <a:gd name="connsiteX170" fmla="*/ 3186633 w 3917322"/>
                <a:gd name="connsiteY170" fmla="*/ 47631 h 179885"/>
                <a:gd name="connsiteX171" fmla="*/ 3186633 w 3917322"/>
                <a:gd name="connsiteY171" fmla="*/ 19255 h 179885"/>
                <a:gd name="connsiteX172" fmla="*/ 3175865 w 3917322"/>
                <a:gd name="connsiteY172" fmla="*/ 19255 h 179885"/>
                <a:gd name="connsiteX173" fmla="*/ 3175865 w 3917322"/>
                <a:gd name="connsiteY173" fmla="*/ 106031 h 179885"/>
                <a:gd name="connsiteX174" fmla="*/ 3183466 w 3917322"/>
                <a:gd name="connsiteY174" fmla="*/ 129213 h 179885"/>
                <a:gd name="connsiteX175" fmla="*/ 3204242 w 3917322"/>
                <a:gd name="connsiteY175" fmla="*/ 136054 h 179885"/>
                <a:gd name="connsiteX176" fmla="*/ 3215643 w 3917322"/>
                <a:gd name="connsiteY176" fmla="*/ 134534 h 179885"/>
                <a:gd name="connsiteX177" fmla="*/ 3226284 w 3917322"/>
                <a:gd name="connsiteY177" fmla="*/ 129593 h 179885"/>
                <a:gd name="connsiteX178" fmla="*/ 3226284 w 3917322"/>
                <a:gd name="connsiteY178" fmla="*/ 118952 h 179885"/>
                <a:gd name="connsiteX179" fmla="*/ 3105558 w 3917322"/>
                <a:gd name="connsiteY179" fmla="*/ 47505 h 179885"/>
                <a:gd name="connsiteX180" fmla="*/ 3078448 w 3917322"/>
                <a:gd name="connsiteY180" fmla="*/ 112745 h 179885"/>
                <a:gd name="connsiteX181" fmla="*/ 3047538 w 3917322"/>
                <a:gd name="connsiteY181" fmla="*/ 44844 h 179885"/>
                <a:gd name="connsiteX182" fmla="*/ 3016502 w 3917322"/>
                <a:gd name="connsiteY182" fmla="*/ 112745 h 179885"/>
                <a:gd name="connsiteX183" fmla="*/ 2989392 w 3917322"/>
                <a:gd name="connsiteY183" fmla="*/ 47505 h 179885"/>
                <a:gd name="connsiteX184" fmla="*/ 2976851 w 3917322"/>
                <a:gd name="connsiteY184" fmla="*/ 47505 h 179885"/>
                <a:gd name="connsiteX185" fmla="*/ 3015362 w 3917322"/>
                <a:gd name="connsiteY185" fmla="*/ 137068 h 179885"/>
                <a:gd name="connsiteX186" fmla="*/ 3047665 w 3917322"/>
                <a:gd name="connsiteY186" fmla="*/ 67140 h 179885"/>
                <a:gd name="connsiteX187" fmla="*/ 3079588 w 3917322"/>
                <a:gd name="connsiteY187" fmla="*/ 137068 h 179885"/>
                <a:gd name="connsiteX188" fmla="*/ 3117212 w 3917322"/>
                <a:gd name="connsiteY188" fmla="*/ 47505 h 179885"/>
                <a:gd name="connsiteX189" fmla="*/ 3105685 w 3917322"/>
                <a:gd name="connsiteY189" fmla="*/ 47505 h 179885"/>
                <a:gd name="connsiteX190" fmla="*/ 2952528 w 3917322"/>
                <a:gd name="connsiteY190" fmla="*/ 108818 h 179885"/>
                <a:gd name="connsiteX191" fmla="*/ 2940747 w 3917322"/>
                <a:gd name="connsiteY191" fmla="*/ 121106 h 179885"/>
                <a:gd name="connsiteX192" fmla="*/ 2923392 w 3917322"/>
                <a:gd name="connsiteY192" fmla="*/ 125540 h 179885"/>
                <a:gd name="connsiteX193" fmla="*/ 2906037 w 3917322"/>
                <a:gd name="connsiteY193" fmla="*/ 121106 h 179885"/>
                <a:gd name="connsiteX194" fmla="*/ 2894129 w 3917322"/>
                <a:gd name="connsiteY194" fmla="*/ 108818 h 179885"/>
                <a:gd name="connsiteX195" fmla="*/ 2889822 w 3917322"/>
                <a:gd name="connsiteY195" fmla="*/ 90956 h 179885"/>
                <a:gd name="connsiteX196" fmla="*/ 2894129 w 3917322"/>
                <a:gd name="connsiteY196" fmla="*/ 73221 h 179885"/>
                <a:gd name="connsiteX197" fmla="*/ 2906037 w 3917322"/>
                <a:gd name="connsiteY197" fmla="*/ 60933 h 179885"/>
                <a:gd name="connsiteX198" fmla="*/ 2923392 w 3917322"/>
                <a:gd name="connsiteY198" fmla="*/ 56499 h 179885"/>
                <a:gd name="connsiteX199" fmla="*/ 2940747 w 3917322"/>
                <a:gd name="connsiteY199" fmla="*/ 60933 h 179885"/>
                <a:gd name="connsiteX200" fmla="*/ 2952528 w 3917322"/>
                <a:gd name="connsiteY200" fmla="*/ 73221 h 179885"/>
                <a:gd name="connsiteX201" fmla="*/ 2956836 w 3917322"/>
                <a:gd name="connsiteY201" fmla="*/ 90956 h 179885"/>
                <a:gd name="connsiteX202" fmla="*/ 2952528 w 3917322"/>
                <a:gd name="connsiteY202" fmla="*/ 108818 h 179885"/>
                <a:gd name="connsiteX203" fmla="*/ 2946701 w 3917322"/>
                <a:gd name="connsiteY203" fmla="*/ 129973 h 179885"/>
                <a:gd name="connsiteX204" fmla="*/ 2962409 w 3917322"/>
                <a:gd name="connsiteY204" fmla="*/ 113885 h 179885"/>
                <a:gd name="connsiteX205" fmla="*/ 2968110 w 3917322"/>
                <a:gd name="connsiteY205" fmla="*/ 90703 h 179885"/>
                <a:gd name="connsiteX206" fmla="*/ 2962409 w 3917322"/>
                <a:gd name="connsiteY206" fmla="*/ 67647 h 179885"/>
                <a:gd name="connsiteX207" fmla="*/ 2946701 w 3917322"/>
                <a:gd name="connsiteY207" fmla="*/ 51812 h 179885"/>
                <a:gd name="connsiteX208" fmla="*/ 2923519 w 3917322"/>
                <a:gd name="connsiteY208" fmla="*/ 46111 h 179885"/>
                <a:gd name="connsiteX209" fmla="*/ 2900210 w 3917322"/>
                <a:gd name="connsiteY209" fmla="*/ 51939 h 179885"/>
                <a:gd name="connsiteX210" fmla="*/ 2884248 w 3917322"/>
                <a:gd name="connsiteY210" fmla="*/ 67774 h 179885"/>
                <a:gd name="connsiteX211" fmla="*/ 2878421 w 3917322"/>
                <a:gd name="connsiteY211" fmla="*/ 90703 h 179885"/>
                <a:gd name="connsiteX212" fmla="*/ 2884248 w 3917322"/>
                <a:gd name="connsiteY212" fmla="*/ 113885 h 179885"/>
                <a:gd name="connsiteX213" fmla="*/ 2900210 w 3917322"/>
                <a:gd name="connsiteY213" fmla="*/ 129973 h 179885"/>
                <a:gd name="connsiteX214" fmla="*/ 2923519 w 3917322"/>
                <a:gd name="connsiteY214" fmla="*/ 135801 h 179885"/>
                <a:gd name="connsiteX215" fmla="*/ 2946701 w 3917322"/>
                <a:gd name="connsiteY215" fmla="*/ 129973 h 179885"/>
                <a:gd name="connsiteX216" fmla="*/ 2793925 w 3917322"/>
                <a:gd name="connsiteY216" fmla="*/ 73474 h 179885"/>
                <a:gd name="connsiteX217" fmla="*/ 2804313 w 3917322"/>
                <a:gd name="connsiteY217" fmla="*/ 61186 h 179885"/>
                <a:gd name="connsiteX218" fmla="*/ 2819641 w 3917322"/>
                <a:gd name="connsiteY218" fmla="*/ 56626 h 179885"/>
                <a:gd name="connsiteX219" fmla="*/ 2845737 w 3917322"/>
                <a:gd name="connsiteY219" fmla="*/ 86269 h 179885"/>
                <a:gd name="connsiteX220" fmla="*/ 2845737 w 3917322"/>
                <a:gd name="connsiteY220" fmla="*/ 134281 h 179885"/>
                <a:gd name="connsiteX221" fmla="*/ 2856758 w 3917322"/>
                <a:gd name="connsiteY221" fmla="*/ 134281 h 179885"/>
                <a:gd name="connsiteX222" fmla="*/ 2856758 w 3917322"/>
                <a:gd name="connsiteY222" fmla="*/ 84622 h 179885"/>
                <a:gd name="connsiteX223" fmla="*/ 2852958 w 3917322"/>
                <a:gd name="connsiteY223" fmla="*/ 64607 h 179885"/>
                <a:gd name="connsiteX224" fmla="*/ 2841557 w 3917322"/>
                <a:gd name="connsiteY224" fmla="*/ 50925 h 179885"/>
                <a:gd name="connsiteX225" fmla="*/ 2822428 w 3917322"/>
                <a:gd name="connsiteY225" fmla="*/ 45985 h 179885"/>
                <a:gd name="connsiteX226" fmla="*/ 2803173 w 3917322"/>
                <a:gd name="connsiteY226" fmla="*/ 51812 h 179885"/>
                <a:gd name="connsiteX227" fmla="*/ 2790378 w 3917322"/>
                <a:gd name="connsiteY227" fmla="*/ 67267 h 179885"/>
                <a:gd name="connsiteX228" fmla="*/ 2790378 w 3917322"/>
                <a:gd name="connsiteY228" fmla="*/ 1267 h 179885"/>
                <a:gd name="connsiteX229" fmla="*/ 2779357 w 3917322"/>
                <a:gd name="connsiteY229" fmla="*/ 1267 h 179885"/>
                <a:gd name="connsiteX230" fmla="*/ 2779357 w 3917322"/>
                <a:gd name="connsiteY230" fmla="*/ 134281 h 179885"/>
                <a:gd name="connsiteX231" fmla="*/ 2790378 w 3917322"/>
                <a:gd name="connsiteY231" fmla="*/ 134281 h 179885"/>
                <a:gd name="connsiteX232" fmla="*/ 2790378 w 3917322"/>
                <a:gd name="connsiteY232" fmla="*/ 90829 h 179885"/>
                <a:gd name="connsiteX233" fmla="*/ 2794052 w 3917322"/>
                <a:gd name="connsiteY233" fmla="*/ 73347 h 179885"/>
                <a:gd name="connsiteX234" fmla="*/ 2691441 w 3917322"/>
                <a:gd name="connsiteY234" fmla="*/ 108691 h 179885"/>
                <a:gd name="connsiteX235" fmla="*/ 2679533 w 3917322"/>
                <a:gd name="connsiteY235" fmla="*/ 120979 h 179885"/>
                <a:gd name="connsiteX236" fmla="*/ 2662305 w 3917322"/>
                <a:gd name="connsiteY236" fmla="*/ 125413 h 179885"/>
                <a:gd name="connsiteX237" fmla="*/ 2645076 w 3917322"/>
                <a:gd name="connsiteY237" fmla="*/ 120979 h 179885"/>
                <a:gd name="connsiteX238" fmla="*/ 2633422 w 3917322"/>
                <a:gd name="connsiteY238" fmla="*/ 108691 h 179885"/>
                <a:gd name="connsiteX239" fmla="*/ 2629115 w 3917322"/>
                <a:gd name="connsiteY239" fmla="*/ 90956 h 179885"/>
                <a:gd name="connsiteX240" fmla="*/ 2633422 w 3917322"/>
                <a:gd name="connsiteY240" fmla="*/ 73094 h 179885"/>
                <a:gd name="connsiteX241" fmla="*/ 2645076 w 3917322"/>
                <a:gd name="connsiteY241" fmla="*/ 60806 h 179885"/>
                <a:gd name="connsiteX242" fmla="*/ 2662305 w 3917322"/>
                <a:gd name="connsiteY242" fmla="*/ 56372 h 179885"/>
                <a:gd name="connsiteX243" fmla="*/ 2679533 w 3917322"/>
                <a:gd name="connsiteY243" fmla="*/ 60806 h 179885"/>
                <a:gd name="connsiteX244" fmla="*/ 2691441 w 3917322"/>
                <a:gd name="connsiteY244" fmla="*/ 73094 h 179885"/>
                <a:gd name="connsiteX245" fmla="*/ 2695748 w 3917322"/>
                <a:gd name="connsiteY245" fmla="*/ 90956 h 179885"/>
                <a:gd name="connsiteX246" fmla="*/ 2691441 w 3917322"/>
                <a:gd name="connsiteY246" fmla="*/ 108691 h 179885"/>
                <a:gd name="connsiteX247" fmla="*/ 2706769 w 3917322"/>
                <a:gd name="connsiteY247" fmla="*/ 47378 h 179885"/>
                <a:gd name="connsiteX248" fmla="*/ 2695748 w 3917322"/>
                <a:gd name="connsiteY248" fmla="*/ 47378 h 179885"/>
                <a:gd name="connsiteX249" fmla="*/ 2695748 w 3917322"/>
                <a:gd name="connsiteY249" fmla="*/ 67647 h 179885"/>
                <a:gd name="connsiteX250" fmla="*/ 2682067 w 3917322"/>
                <a:gd name="connsiteY250" fmla="*/ 51812 h 179885"/>
                <a:gd name="connsiteX251" fmla="*/ 2661165 w 3917322"/>
                <a:gd name="connsiteY251" fmla="*/ 45985 h 179885"/>
                <a:gd name="connsiteX252" fmla="*/ 2638742 w 3917322"/>
                <a:gd name="connsiteY252" fmla="*/ 51812 h 179885"/>
                <a:gd name="connsiteX253" fmla="*/ 2623287 w 3917322"/>
                <a:gd name="connsiteY253" fmla="*/ 67900 h 179885"/>
                <a:gd name="connsiteX254" fmla="*/ 2617714 w 3917322"/>
                <a:gd name="connsiteY254" fmla="*/ 91209 h 179885"/>
                <a:gd name="connsiteX255" fmla="*/ 2623287 w 3917322"/>
                <a:gd name="connsiteY255" fmla="*/ 114138 h 179885"/>
                <a:gd name="connsiteX256" fmla="*/ 2638742 w 3917322"/>
                <a:gd name="connsiteY256" fmla="*/ 129973 h 179885"/>
                <a:gd name="connsiteX257" fmla="*/ 2661165 w 3917322"/>
                <a:gd name="connsiteY257" fmla="*/ 135674 h 179885"/>
                <a:gd name="connsiteX258" fmla="*/ 2682067 w 3917322"/>
                <a:gd name="connsiteY258" fmla="*/ 129847 h 179885"/>
                <a:gd name="connsiteX259" fmla="*/ 2695748 w 3917322"/>
                <a:gd name="connsiteY259" fmla="*/ 114265 h 179885"/>
                <a:gd name="connsiteX260" fmla="*/ 2695748 w 3917322"/>
                <a:gd name="connsiteY260" fmla="*/ 136434 h 179885"/>
                <a:gd name="connsiteX261" fmla="*/ 2686754 w 3917322"/>
                <a:gd name="connsiteY261" fmla="*/ 161010 h 179885"/>
                <a:gd name="connsiteX262" fmla="*/ 2661165 w 3917322"/>
                <a:gd name="connsiteY262" fmla="*/ 169498 h 179885"/>
                <a:gd name="connsiteX263" fmla="*/ 2642416 w 3917322"/>
                <a:gd name="connsiteY263" fmla="*/ 166077 h 179885"/>
                <a:gd name="connsiteX264" fmla="*/ 2626074 w 3917322"/>
                <a:gd name="connsiteY264" fmla="*/ 155943 h 179885"/>
                <a:gd name="connsiteX265" fmla="*/ 2626074 w 3917322"/>
                <a:gd name="connsiteY265" fmla="*/ 167977 h 179885"/>
                <a:gd name="connsiteX266" fmla="*/ 2642289 w 3917322"/>
                <a:gd name="connsiteY266" fmla="*/ 176972 h 179885"/>
                <a:gd name="connsiteX267" fmla="*/ 2661165 w 3917322"/>
                <a:gd name="connsiteY267" fmla="*/ 179885 h 179885"/>
                <a:gd name="connsiteX268" fmla="*/ 2694735 w 3917322"/>
                <a:gd name="connsiteY268" fmla="*/ 168484 h 179885"/>
                <a:gd name="connsiteX269" fmla="*/ 2706643 w 3917322"/>
                <a:gd name="connsiteY269" fmla="*/ 135801 h 179885"/>
                <a:gd name="connsiteX270" fmla="*/ 2706643 w 3917322"/>
                <a:gd name="connsiteY270" fmla="*/ 47505 h 179885"/>
                <a:gd name="connsiteX271" fmla="*/ 2533091 w 3917322"/>
                <a:gd name="connsiteY271" fmla="*/ 73347 h 179885"/>
                <a:gd name="connsiteX272" fmla="*/ 2543479 w 3917322"/>
                <a:gd name="connsiteY272" fmla="*/ 61060 h 179885"/>
                <a:gd name="connsiteX273" fmla="*/ 2558807 w 3917322"/>
                <a:gd name="connsiteY273" fmla="*/ 56499 h 179885"/>
                <a:gd name="connsiteX274" fmla="*/ 2584903 w 3917322"/>
                <a:gd name="connsiteY274" fmla="*/ 86142 h 179885"/>
                <a:gd name="connsiteX275" fmla="*/ 2584903 w 3917322"/>
                <a:gd name="connsiteY275" fmla="*/ 134154 h 179885"/>
                <a:gd name="connsiteX276" fmla="*/ 2595925 w 3917322"/>
                <a:gd name="connsiteY276" fmla="*/ 134154 h 179885"/>
                <a:gd name="connsiteX277" fmla="*/ 2595925 w 3917322"/>
                <a:gd name="connsiteY277" fmla="*/ 84495 h 179885"/>
                <a:gd name="connsiteX278" fmla="*/ 2592124 w 3917322"/>
                <a:gd name="connsiteY278" fmla="*/ 64480 h 179885"/>
                <a:gd name="connsiteX279" fmla="*/ 2580723 w 3917322"/>
                <a:gd name="connsiteY279" fmla="*/ 50798 h 179885"/>
                <a:gd name="connsiteX280" fmla="*/ 2561594 w 3917322"/>
                <a:gd name="connsiteY280" fmla="*/ 45858 h 179885"/>
                <a:gd name="connsiteX281" fmla="*/ 2542339 w 3917322"/>
                <a:gd name="connsiteY281" fmla="*/ 51685 h 179885"/>
                <a:gd name="connsiteX282" fmla="*/ 2529544 w 3917322"/>
                <a:gd name="connsiteY282" fmla="*/ 67140 h 179885"/>
                <a:gd name="connsiteX283" fmla="*/ 2529544 w 3917322"/>
                <a:gd name="connsiteY283" fmla="*/ 47251 h 179885"/>
                <a:gd name="connsiteX284" fmla="*/ 2518523 w 3917322"/>
                <a:gd name="connsiteY284" fmla="*/ 47251 h 179885"/>
                <a:gd name="connsiteX285" fmla="*/ 2518523 w 3917322"/>
                <a:gd name="connsiteY285" fmla="*/ 134154 h 179885"/>
                <a:gd name="connsiteX286" fmla="*/ 2529544 w 3917322"/>
                <a:gd name="connsiteY286" fmla="*/ 134154 h 179885"/>
                <a:gd name="connsiteX287" fmla="*/ 2529544 w 3917322"/>
                <a:gd name="connsiteY287" fmla="*/ 90703 h 179885"/>
                <a:gd name="connsiteX288" fmla="*/ 2533218 w 3917322"/>
                <a:gd name="connsiteY288" fmla="*/ 73221 h 179885"/>
                <a:gd name="connsiteX289" fmla="*/ 2487867 w 3917322"/>
                <a:gd name="connsiteY289" fmla="*/ 47251 h 179885"/>
                <a:gd name="connsiteX290" fmla="*/ 2476719 w 3917322"/>
                <a:gd name="connsiteY290" fmla="*/ 47251 h 179885"/>
                <a:gd name="connsiteX291" fmla="*/ 2476719 w 3917322"/>
                <a:gd name="connsiteY291" fmla="*/ 134154 h 179885"/>
                <a:gd name="connsiteX292" fmla="*/ 2487867 w 3917322"/>
                <a:gd name="connsiteY292" fmla="*/ 134154 h 179885"/>
                <a:gd name="connsiteX293" fmla="*/ 2487867 w 3917322"/>
                <a:gd name="connsiteY293" fmla="*/ 47251 h 179885"/>
                <a:gd name="connsiteX294" fmla="*/ 2484193 w 3917322"/>
                <a:gd name="connsiteY294" fmla="*/ 28249 h 179885"/>
                <a:gd name="connsiteX295" fmla="*/ 2486727 w 3917322"/>
                <a:gd name="connsiteY295" fmla="*/ 26983 h 179885"/>
                <a:gd name="connsiteX296" fmla="*/ 2495214 w 3917322"/>
                <a:gd name="connsiteY296" fmla="*/ 20902 h 179885"/>
                <a:gd name="connsiteX297" fmla="*/ 2486727 w 3917322"/>
                <a:gd name="connsiteY297" fmla="*/ 14821 h 179885"/>
                <a:gd name="connsiteX298" fmla="*/ 2481533 w 3917322"/>
                <a:gd name="connsiteY298" fmla="*/ 13174 h 179885"/>
                <a:gd name="connsiteX299" fmla="*/ 2476212 w 3917322"/>
                <a:gd name="connsiteY299" fmla="*/ 15455 h 179885"/>
                <a:gd name="connsiteX300" fmla="*/ 2474059 w 3917322"/>
                <a:gd name="connsiteY300" fmla="*/ 20902 h 179885"/>
                <a:gd name="connsiteX301" fmla="*/ 2476212 w 3917322"/>
                <a:gd name="connsiteY301" fmla="*/ 26223 h 179885"/>
                <a:gd name="connsiteX302" fmla="*/ 2481533 w 3917322"/>
                <a:gd name="connsiteY302" fmla="*/ 28503 h 179885"/>
                <a:gd name="connsiteX303" fmla="*/ 2484193 w 3917322"/>
                <a:gd name="connsiteY303" fmla="*/ 27996 h 179885"/>
                <a:gd name="connsiteX304" fmla="*/ 2447076 w 3917322"/>
                <a:gd name="connsiteY304" fmla="*/ 46998 h 179885"/>
                <a:gd name="connsiteX305" fmla="*/ 2419966 w 3917322"/>
                <a:gd name="connsiteY305" fmla="*/ 112238 h 179885"/>
                <a:gd name="connsiteX306" fmla="*/ 2389056 w 3917322"/>
                <a:gd name="connsiteY306" fmla="*/ 44338 h 179885"/>
                <a:gd name="connsiteX307" fmla="*/ 2358020 w 3917322"/>
                <a:gd name="connsiteY307" fmla="*/ 112238 h 179885"/>
                <a:gd name="connsiteX308" fmla="*/ 2330910 w 3917322"/>
                <a:gd name="connsiteY308" fmla="*/ 46998 h 179885"/>
                <a:gd name="connsiteX309" fmla="*/ 2318369 w 3917322"/>
                <a:gd name="connsiteY309" fmla="*/ 46998 h 179885"/>
                <a:gd name="connsiteX310" fmla="*/ 2356880 w 3917322"/>
                <a:gd name="connsiteY310" fmla="*/ 136561 h 179885"/>
                <a:gd name="connsiteX311" fmla="*/ 2389183 w 3917322"/>
                <a:gd name="connsiteY311" fmla="*/ 66633 h 179885"/>
                <a:gd name="connsiteX312" fmla="*/ 2421106 w 3917322"/>
                <a:gd name="connsiteY312" fmla="*/ 136561 h 179885"/>
                <a:gd name="connsiteX313" fmla="*/ 2458730 w 3917322"/>
                <a:gd name="connsiteY313" fmla="*/ 46998 h 179885"/>
                <a:gd name="connsiteX314" fmla="*/ 2447202 w 3917322"/>
                <a:gd name="connsiteY314" fmla="*/ 46998 h 179885"/>
                <a:gd name="connsiteX315" fmla="*/ 2294047 w 3917322"/>
                <a:gd name="connsiteY315" fmla="*/ 108311 h 179885"/>
                <a:gd name="connsiteX316" fmla="*/ 2282265 w 3917322"/>
                <a:gd name="connsiteY316" fmla="*/ 120599 h 179885"/>
                <a:gd name="connsiteX317" fmla="*/ 2264910 w 3917322"/>
                <a:gd name="connsiteY317" fmla="*/ 125033 h 179885"/>
                <a:gd name="connsiteX318" fmla="*/ 2247555 w 3917322"/>
                <a:gd name="connsiteY318" fmla="*/ 120599 h 179885"/>
                <a:gd name="connsiteX319" fmla="*/ 2235647 w 3917322"/>
                <a:gd name="connsiteY319" fmla="*/ 108311 h 179885"/>
                <a:gd name="connsiteX320" fmla="*/ 2231340 w 3917322"/>
                <a:gd name="connsiteY320" fmla="*/ 90449 h 179885"/>
                <a:gd name="connsiteX321" fmla="*/ 2235647 w 3917322"/>
                <a:gd name="connsiteY321" fmla="*/ 72714 h 179885"/>
                <a:gd name="connsiteX322" fmla="*/ 2247555 w 3917322"/>
                <a:gd name="connsiteY322" fmla="*/ 60426 h 179885"/>
                <a:gd name="connsiteX323" fmla="*/ 2264910 w 3917322"/>
                <a:gd name="connsiteY323" fmla="*/ 55992 h 179885"/>
                <a:gd name="connsiteX324" fmla="*/ 2282265 w 3917322"/>
                <a:gd name="connsiteY324" fmla="*/ 60426 h 179885"/>
                <a:gd name="connsiteX325" fmla="*/ 2294047 w 3917322"/>
                <a:gd name="connsiteY325" fmla="*/ 72714 h 179885"/>
                <a:gd name="connsiteX326" fmla="*/ 2298354 w 3917322"/>
                <a:gd name="connsiteY326" fmla="*/ 90449 h 179885"/>
                <a:gd name="connsiteX327" fmla="*/ 2294047 w 3917322"/>
                <a:gd name="connsiteY327" fmla="*/ 108311 h 179885"/>
                <a:gd name="connsiteX328" fmla="*/ 2288219 w 3917322"/>
                <a:gd name="connsiteY328" fmla="*/ 129467 h 179885"/>
                <a:gd name="connsiteX329" fmla="*/ 2303928 w 3917322"/>
                <a:gd name="connsiteY329" fmla="*/ 113378 h 179885"/>
                <a:gd name="connsiteX330" fmla="*/ 2309628 w 3917322"/>
                <a:gd name="connsiteY330" fmla="*/ 90196 h 179885"/>
                <a:gd name="connsiteX331" fmla="*/ 2303928 w 3917322"/>
                <a:gd name="connsiteY331" fmla="*/ 67140 h 179885"/>
                <a:gd name="connsiteX332" fmla="*/ 2288219 w 3917322"/>
                <a:gd name="connsiteY332" fmla="*/ 51305 h 179885"/>
                <a:gd name="connsiteX333" fmla="*/ 2265037 w 3917322"/>
                <a:gd name="connsiteY333" fmla="*/ 45605 h 179885"/>
                <a:gd name="connsiteX334" fmla="*/ 2241728 w 3917322"/>
                <a:gd name="connsiteY334" fmla="*/ 51432 h 179885"/>
                <a:gd name="connsiteX335" fmla="*/ 2225766 w 3917322"/>
                <a:gd name="connsiteY335" fmla="*/ 67267 h 179885"/>
                <a:gd name="connsiteX336" fmla="*/ 2219939 w 3917322"/>
                <a:gd name="connsiteY336" fmla="*/ 90196 h 179885"/>
                <a:gd name="connsiteX337" fmla="*/ 2225766 w 3917322"/>
                <a:gd name="connsiteY337" fmla="*/ 113378 h 179885"/>
                <a:gd name="connsiteX338" fmla="*/ 2241728 w 3917322"/>
                <a:gd name="connsiteY338" fmla="*/ 129467 h 179885"/>
                <a:gd name="connsiteX339" fmla="*/ 2265037 w 3917322"/>
                <a:gd name="connsiteY339" fmla="*/ 135294 h 179885"/>
                <a:gd name="connsiteX340" fmla="*/ 2288219 w 3917322"/>
                <a:gd name="connsiteY340" fmla="*/ 129467 h 179885"/>
                <a:gd name="connsiteX341" fmla="*/ 2135443 w 3917322"/>
                <a:gd name="connsiteY341" fmla="*/ 72967 h 179885"/>
                <a:gd name="connsiteX342" fmla="*/ 2145831 w 3917322"/>
                <a:gd name="connsiteY342" fmla="*/ 60679 h 179885"/>
                <a:gd name="connsiteX343" fmla="*/ 2161159 w 3917322"/>
                <a:gd name="connsiteY343" fmla="*/ 56119 h 179885"/>
                <a:gd name="connsiteX344" fmla="*/ 2187255 w 3917322"/>
                <a:gd name="connsiteY344" fmla="*/ 85762 h 179885"/>
                <a:gd name="connsiteX345" fmla="*/ 2187255 w 3917322"/>
                <a:gd name="connsiteY345" fmla="*/ 133774 h 179885"/>
                <a:gd name="connsiteX346" fmla="*/ 2198276 w 3917322"/>
                <a:gd name="connsiteY346" fmla="*/ 133774 h 179885"/>
                <a:gd name="connsiteX347" fmla="*/ 2198276 w 3917322"/>
                <a:gd name="connsiteY347" fmla="*/ 84115 h 179885"/>
                <a:gd name="connsiteX348" fmla="*/ 2194476 w 3917322"/>
                <a:gd name="connsiteY348" fmla="*/ 64100 h 179885"/>
                <a:gd name="connsiteX349" fmla="*/ 2183075 w 3917322"/>
                <a:gd name="connsiteY349" fmla="*/ 50418 h 179885"/>
                <a:gd name="connsiteX350" fmla="*/ 2163946 w 3917322"/>
                <a:gd name="connsiteY350" fmla="*/ 45478 h 179885"/>
                <a:gd name="connsiteX351" fmla="*/ 2144691 w 3917322"/>
                <a:gd name="connsiteY351" fmla="*/ 51305 h 179885"/>
                <a:gd name="connsiteX352" fmla="*/ 2131769 w 3917322"/>
                <a:gd name="connsiteY352" fmla="*/ 66760 h 179885"/>
                <a:gd name="connsiteX353" fmla="*/ 2131769 w 3917322"/>
                <a:gd name="connsiteY353" fmla="*/ 46871 h 179885"/>
                <a:gd name="connsiteX354" fmla="*/ 2120748 w 3917322"/>
                <a:gd name="connsiteY354" fmla="*/ 46871 h 179885"/>
                <a:gd name="connsiteX355" fmla="*/ 2120748 w 3917322"/>
                <a:gd name="connsiteY355" fmla="*/ 133774 h 179885"/>
                <a:gd name="connsiteX356" fmla="*/ 2131769 w 3917322"/>
                <a:gd name="connsiteY356" fmla="*/ 133774 h 179885"/>
                <a:gd name="connsiteX357" fmla="*/ 2131769 w 3917322"/>
                <a:gd name="connsiteY357" fmla="*/ 90323 h 179885"/>
                <a:gd name="connsiteX358" fmla="*/ 2135443 w 3917322"/>
                <a:gd name="connsiteY358" fmla="*/ 72841 h 179885"/>
                <a:gd name="connsiteX359" fmla="*/ 2103520 w 3917322"/>
                <a:gd name="connsiteY359" fmla="*/ 133774 h 179885"/>
                <a:gd name="connsiteX360" fmla="*/ 2064122 w 3917322"/>
                <a:gd name="connsiteY360" fmla="*/ 81075 h 179885"/>
                <a:gd name="connsiteX361" fmla="*/ 2098579 w 3917322"/>
                <a:gd name="connsiteY361" fmla="*/ 46871 h 179885"/>
                <a:gd name="connsiteX362" fmla="*/ 2085278 w 3917322"/>
                <a:gd name="connsiteY362" fmla="*/ 46871 h 179885"/>
                <a:gd name="connsiteX363" fmla="*/ 2042207 w 3917322"/>
                <a:gd name="connsiteY363" fmla="*/ 89309 h 179885"/>
                <a:gd name="connsiteX364" fmla="*/ 2042207 w 3917322"/>
                <a:gd name="connsiteY364" fmla="*/ 760 h 179885"/>
                <a:gd name="connsiteX365" fmla="*/ 2031186 w 3917322"/>
                <a:gd name="connsiteY365" fmla="*/ 760 h 179885"/>
                <a:gd name="connsiteX366" fmla="*/ 2031186 w 3917322"/>
                <a:gd name="connsiteY366" fmla="*/ 133774 h 179885"/>
                <a:gd name="connsiteX367" fmla="*/ 2042207 w 3917322"/>
                <a:gd name="connsiteY367" fmla="*/ 133774 h 179885"/>
                <a:gd name="connsiteX368" fmla="*/ 2042207 w 3917322"/>
                <a:gd name="connsiteY368" fmla="*/ 103244 h 179885"/>
                <a:gd name="connsiteX369" fmla="*/ 2056395 w 3917322"/>
                <a:gd name="connsiteY369" fmla="*/ 89182 h 179885"/>
                <a:gd name="connsiteX370" fmla="*/ 2090092 w 3917322"/>
                <a:gd name="connsiteY370" fmla="*/ 133647 h 179885"/>
                <a:gd name="connsiteX371" fmla="*/ 2103520 w 3917322"/>
                <a:gd name="connsiteY371" fmla="*/ 133647 h 179885"/>
                <a:gd name="connsiteX372" fmla="*/ 1962018 w 3917322"/>
                <a:gd name="connsiteY372" fmla="*/ 135927 h 179885"/>
                <a:gd name="connsiteX373" fmla="*/ 1964045 w 3917322"/>
                <a:gd name="connsiteY373" fmla="*/ 131620 h 179885"/>
                <a:gd name="connsiteX374" fmla="*/ 1964805 w 3917322"/>
                <a:gd name="connsiteY374" fmla="*/ 127186 h 179885"/>
                <a:gd name="connsiteX375" fmla="*/ 1962272 w 3917322"/>
                <a:gd name="connsiteY375" fmla="*/ 120852 h 179885"/>
                <a:gd name="connsiteX376" fmla="*/ 1955684 w 3917322"/>
                <a:gd name="connsiteY376" fmla="*/ 118319 h 179885"/>
                <a:gd name="connsiteX377" fmla="*/ 1949477 w 3917322"/>
                <a:gd name="connsiteY377" fmla="*/ 120472 h 179885"/>
                <a:gd name="connsiteX378" fmla="*/ 1946817 w 3917322"/>
                <a:gd name="connsiteY378" fmla="*/ 126553 h 179885"/>
                <a:gd name="connsiteX379" fmla="*/ 1948464 w 3917322"/>
                <a:gd name="connsiteY379" fmla="*/ 131747 h 179885"/>
                <a:gd name="connsiteX380" fmla="*/ 1953404 w 3917322"/>
                <a:gd name="connsiteY380" fmla="*/ 134914 h 179885"/>
                <a:gd name="connsiteX381" fmla="*/ 1941116 w 3917322"/>
                <a:gd name="connsiteY381" fmla="*/ 159363 h 179885"/>
                <a:gd name="connsiteX382" fmla="*/ 1949477 w 3917322"/>
                <a:gd name="connsiteY382" fmla="*/ 159363 h 179885"/>
                <a:gd name="connsiteX383" fmla="*/ 1961892 w 3917322"/>
                <a:gd name="connsiteY383" fmla="*/ 135801 h 179885"/>
                <a:gd name="connsiteX384" fmla="*/ 1867895 w 3917322"/>
                <a:gd name="connsiteY384" fmla="*/ 64227 h 179885"/>
                <a:gd name="connsiteX385" fmla="*/ 1889557 w 3917322"/>
                <a:gd name="connsiteY385" fmla="*/ 55612 h 179885"/>
                <a:gd name="connsiteX386" fmla="*/ 1910713 w 3917322"/>
                <a:gd name="connsiteY386" fmla="*/ 64227 h 179885"/>
                <a:gd name="connsiteX387" fmla="*/ 1919200 w 3917322"/>
                <a:gd name="connsiteY387" fmla="*/ 85635 h 179885"/>
                <a:gd name="connsiteX388" fmla="*/ 1858521 w 3917322"/>
                <a:gd name="connsiteY388" fmla="*/ 85635 h 179885"/>
                <a:gd name="connsiteX389" fmla="*/ 1867895 w 3917322"/>
                <a:gd name="connsiteY389" fmla="*/ 64227 h 179885"/>
                <a:gd name="connsiteX390" fmla="*/ 1909826 w 3917322"/>
                <a:gd name="connsiteY390" fmla="*/ 132760 h 179885"/>
                <a:gd name="connsiteX391" fmla="*/ 1924774 w 3917322"/>
                <a:gd name="connsiteY391" fmla="*/ 125286 h 179885"/>
                <a:gd name="connsiteX392" fmla="*/ 1924774 w 3917322"/>
                <a:gd name="connsiteY392" fmla="*/ 114518 h 179885"/>
                <a:gd name="connsiteX393" fmla="*/ 1909826 w 3917322"/>
                <a:gd name="connsiteY393" fmla="*/ 122499 h 179885"/>
                <a:gd name="connsiteX394" fmla="*/ 1893104 w 3917322"/>
                <a:gd name="connsiteY394" fmla="*/ 125160 h 179885"/>
                <a:gd name="connsiteX395" fmla="*/ 1869035 w 3917322"/>
                <a:gd name="connsiteY395" fmla="*/ 116672 h 179885"/>
                <a:gd name="connsiteX396" fmla="*/ 1858267 w 3917322"/>
                <a:gd name="connsiteY396" fmla="*/ 94630 h 179885"/>
                <a:gd name="connsiteX397" fmla="*/ 1930222 w 3917322"/>
                <a:gd name="connsiteY397" fmla="*/ 94630 h 179885"/>
                <a:gd name="connsiteX398" fmla="*/ 1930475 w 3917322"/>
                <a:gd name="connsiteY398" fmla="*/ 91843 h 179885"/>
                <a:gd name="connsiteX399" fmla="*/ 1930475 w 3917322"/>
                <a:gd name="connsiteY399" fmla="*/ 89309 h 179885"/>
                <a:gd name="connsiteX400" fmla="*/ 1925408 w 3917322"/>
                <a:gd name="connsiteY400" fmla="*/ 66760 h 179885"/>
                <a:gd name="connsiteX401" fmla="*/ 1911093 w 3917322"/>
                <a:gd name="connsiteY401" fmla="*/ 51178 h 179885"/>
                <a:gd name="connsiteX402" fmla="*/ 1889304 w 3917322"/>
                <a:gd name="connsiteY402" fmla="*/ 45478 h 179885"/>
                <a:gd name="connsiteX403" fmla="*/ 1866502 w 3917322"/>
                <a:gd name="connsiteY403" fmla="*/ 51559 h 179885"/>
                <a:gd name="connsiteX404" fmla="*/ 1851680 w 3917322"/>
                <a:gd name="connsiteY404" fmla="*/ 67774 h 179885"/>
                <a:gd name="connsiteX405" fmla="*/ 1846486 w 3917322"/>
                <a:gd name="connsiteY405" fmla="*/ 90956 h 179885"/>
                <a:gd name="connsiteX406" fmla="*/ 1852314 w 3917322"/>
                <a:gd name="connsiteY406" fmla="*/ 114138 h 179885"/>
                <a:gd name="connsiteX407" fmla="*/ 1868655 w 3917322"/>
                <a:gd name="connsiteY407" fmla="*/ 129720 h 179885"/>
                <a:gd name="connsiteX408" fmla="*/ 1892724 w 3917322"/>
                <a:gd name="connsiteY408" fmla="*/ 135294 h 179885"/>
                <a:gd name="connsiteX409" fmla="*/ 1909446 w 3917322"/>
                <a:gd name="connsiteY409" fmla="*/ 132760 h 179885"/>
                <a:gd name="connsiteX410" fmla="*/ 1770605 w 3917322"/>
                <a:gd name="connsiteY410" fmla="*/ 72461 h 179885"/>
                <a:gd name="connsiteX411" fmla="*/ 1782640 w 3917322"/>
                <a:gd name="connsiteY411" fmla="*/ 60299 h 179885"/>
                <a:gd name="connsiteX412" fmla="*/ 1800501 w 3917322"/>
                <a:gd name="connsiteY412" fmla="*/ 55992 h 179885"/>
                <a:gd name="connsiteX413" fmla="*/ 1828751 w 3917322"/>
                <a:gd name="connsiteY413" fmla="*/ 67647 h 179885"/>
                <a:gd name="connsiteX414" fmla="*/ 1828751 w 3917322"/>
                <a:gd name="connsiteY414" fmla="*/ 55359 h 179885"/>
                <a:gd name="connsiteX415" fmla="*/ 1799868 w 3917322"/>
                <a:gd name="connsiteY415" fmla="*/ 45478 h 179885"/>
                <a:gd name="connsiteX416" fmla="*/ 1776686 w 3917322"/>
                <a:gd name="connsiteY416" fmla="*/ 51178 h 179885"/>
                <a:gd name="connsiteX417" fmla="*/ 1760724 w 3917322"/>
                <a:gd name="connsiteY417" fmla="*/ 67013 h 179885"/>
                <a:gd name="connsiteX418" fmla="*/ 1754897 w 3917322"/>
                <a:gd name="connsiteY418" fmla="*/ 90196 h 179885"/>
                <a:gd name="connsiteX419" fmla="*/ 1760724 w 3917322"/>
                <a:gd name="connsiteY419" fmla="*/ 113378 h 179885"/>
                <a:gd name="connsiteX420" fmla="*/ 1776559 w 3917322"/>
                <a:gd name="connsiteY420" fmla="*/ 129213 h 179885"/>
                <a:gd name="connsiteX421" fmla="*/ 1799995 w 3917322"/>
                <a:gd name="connsiteY421" fmla="*/ 134914 h 179885"/>
                <a:gd name="connsiteX422" fmla="*/ 1815830 w 3917322"/>
                <a:gd name="connsiteY422" fmla="*/ 132634 h 179885"/>
                <a:gd name="connsiteX423" fmla="*/ 1829638 w 3917322"/>
                <a:gd name="connsiteY423" fmla="*/ 125666 h 179885"/>
                <a:gd name="connsiteX424" fmla="*/ 1829638 w 3917322"/>
                <a:gd name="connsiteY424" fmla="*/ 114265 h 179885"/>
                <a:gd name="connsiteX425" fmla="*/ 1816463 w 3917322"/>
                <a:gd name="connsiteY425" fmla="*/ 121993 h 179885"/>
                <a:gd name="connsiteX426" fmla="*/ 1800882 w 3917322"/>
                <a:gd name="connsiteY426" fmla="*/ 124526 h 179885"/>
                <a:gd name="connsiteX427" fmla="*/ 1783020 w 3917322"/>
                <a:gd name="connsiteY427" fmla="*/ 120092 h 179885"/>
                <a:gd name="connsiteX428" fmla="*/ 1770732 w 3917322"/>
                <a:gd name="connsiteY428" fmla="*/ 107804 h 179885"/>
                <a:gd name="connsiteX429" fmla="*/ 1766298 w 3917322"/>
                <a:gd name="connsiteY429" fmla="*/ 89943 h 179885"/>
                <a:gd name="connsiteX430" fmla="*/ 1770605 w 3917322"/>
                <a:gd name="connsiteY430" fmla="*/ 72081 h 179885"/>
                <a:gd name="connsiteX431" fmla="*/ 1670275 w 3917322"/>
                <a:gd name="connsiteY431" fmla="*/ 72587 h 179885"/>
                <a:gd name="connsiteX432" fmla="*/ 1680662 w 3917322"/>
                <a:gd name="connsiteY432" fmla="*/ 60299 h 179885"/>
                <a:gd name="connsiteX433" fmla="*/ 1695991 w 3917322"/>
                <a:gd name="connsiteY433" fmla="*/ 55739 h 179885"/>
                <a:gd name="connsiteX434" fmla="*/ 1722087 w 3917322"/>
                <a:gd name="connsiteY434" fmla="*/ 85382 h 179885"/>
                <a:gd name="connsiteX435" fmla="*/ 1722087 w 3917322"/>
                <a:gd name="connsiteY435" fmla="*/ 133394 h 179885"/>
                <a:gd name="connsiteX436" fmla="*/ 1733108 w 3917322"/>
                <a:gd name="connsiteY436" fmla="*/ 133394 h 179885"/>
                <a:gd name="connsiteX437" fmla="*/ 1733108 w 3917322"/>
                <a:gd name="connsiteY437" fmla="*/ 83735 h 179885"/>
                <a:gd name="connsiteX438" fmla="*/ 1729307 w 3917322"/>
                <a:gd name="connsiteY438" fmla="*/ 63720 h 179885"/>
                <a:gd name="connsiteX439" fmla="*/ 1717906 w 3917322"/>
                <a:gd name="connsiteY439" fmla="*/ 50038 h 179885"/>
                <a:gd name="connsiteX440" fmla="*/ 1698778 w 3917322"/>
                <a:gd name="connsiteY440" fmla="*/ 45098 h 179885"/>
                <a:gd name="connsiteX441" fmla="*/ 1679522 w 3917322"/>
                <a:gd name="connsiteY441" fmla="*/ 50925 h 179885"/>
                <a:gd name="connsiteX442" fmla="*/ 1666728 w 3917322"/>
                <a:gd name="connsiteY442" fmla="*/ 66380 h 179885"/>
                <a:gd name="connsiteX443" fmla="*/ 1666728 w 3917322"/>
                <a:gd name="connsiteY443" fmla="*/ 46491 h 179885"/>
                <a:gd name="connsiteX444" fmla="*/ 1655706 w 3917322"/>
                <a:gd name="connsiteY444" fmla="*/ 46491 h 179885"/>
                <a:gd name="connsiteX445" fmla="*/ 1655706 w 3917322"/>
                <a:gd name="connsiteY445" fmla="*/ 133394 h 179885"/>
                <a:gd name="connsiteX446" fmla="*/ 1666728 w 3917322"/>
                <a:gd name="connsiteY446" fmla="*/ 133394 h 179885"/>
                <a:gd name="connsiteX447" fmla="*/ 1666728 w 3917322"/>
                <a:gd name="connsiteY447" fmla="*/ 89943 h 179885"/>
                <a:gd name="connsiteX448" fmla="*/ 1670401 w 3917322"/>
                <a:gd name="connsiteY448" fmla="*/ 72461 h 179885"/>
                <a:gd name="connsiteX449" fmla="*/ 1568804 w 3917322"/>
                <a:gd name="connsiteY449" fmla="*/ 63720 h 179885"/>
                <a:gd name="connsiteX450" fmla="*/ 1590466 w 3917322"/>
                <a:gd name="connsiteY450" fmla="*/ 55106 h 179885"/>
                <a:gd name="connsiteX451" fmla="*/ 1611622 w 3917322"/>
                <a:gd name="connsiteY451" fmla="*/ 63720 h 179885"/>
                <a:gd name="connsiteX452" fmla="*/ 1620109 w 3917322"/>
                <a:gd name="connsiteY452" fmla="*/ 85129 h 179885"/>
                <a:gd name="connsiteX453" fmla="*/ 1559430 w 3917322"/>
                <a:gd name="connsiteY453" fmla="*/ 85129 h 179885"/>
                <a:gd name="connsiteX454" fmla="*/ 1568804 w 3917322"/>
                <a:gd name="connsiteY454" fmla="*/ 63720 h 179885"/>
                <a:gd name="connsiteX455" fmla="*/ 1610735 w 3917322"/>
                <a:gd name="connsiteY455" fmla="*/ 132254 h 179885"/>
                <a:gd name="connsiteX456" fmla="*/ 1625683 w 3917322"/>
                <a:gd name="connsiteY456" fmla="*/ 124780 h 179885"/>
                <a:gd name="connsiteX457" fmla="*/ 1625683 w 3917322"/>
                <a:gd name="connsiteY457" fmla="*/ 114012 h 179885"/>
                <a:gd name="connsiteX458" fmla="*/ 1610735 w 3917322"/>
                <a:gd name="connsiteY458" fmla="*/ 121993 h 179885"/>
                <a:gd name="connsiteX459" fmla="*/ 1594013 w 3917322"/>
                <a:gd name="connsiteY459" fmla="*/ 124653 h 179885"/>
                <a:gd name="connsiteX460" fmla="*/ 1569944 w 3917322"/>
                <a:gd name="connsiteY460" fmla="*/ 116165 h 179885"/>
                <a:gd name="connsiteX461" fmla="*/ 1559176 w 3917322"/>
                <a:gd name="connsiteY461" fmla="*/ 94123 h 179885"/>
                <a:gd name="connsiteX462" fmla="*/ 1631131 w 3917322"/>
                <a:gd name="connsiteY462" fmla="*/ 94123 h 179885"/>
                <a:gd name="connsiteX463" fmla="*/ 1631384 w 3917322"/>
                <a:gd name="connsiteY463" fmla="*/ 91336 h 179885"/>
                <a:gd name="connsiteX464" fmla="*/ 1631384 w 3917322"/>
                <a:gd name="connsiteY464" fmla="*/ 88802 h 179885"/>
                <a:gd name="connsiteX465" fmla="*/ 1626317 w 3917322"/>
                <a:gd name="connsiteY465" fmla="*/ 66253 h 179885"/>
                <a:gd name="connsiteX466" fmla="*/ 1612002 w 3917322"/>
                <a:gd name="connsiteY466" fmla="*/ 50672 h 179885"/>
                <a:gd name="connsiteX467" fmla="*/ 1590213 w 3917322"/>
                <a:gd name="connsiteY467" fmla="*/ 44971 h 179885"/>
                <a:gd name="connsiteX468" fmla="*/ 1567411 w 3917322"/>
                <a:gd name="connsiteY468" fmla="*/ 51052 h 179885"/>
                <a:gd name="connsiteX469" fmla="*/ 1552589 w 3917322"/>
                <a:gd name="connsiteY469" fmla="*/ 67267 h 179885"/>
                <a:gd name="connsiteX470" fmla="*/ 1547395 w 3917322"/>
                <a:gd name="connsiteY470" fmla="*/ 90449 h 179885"/>
                <a:gd name="connsiteX471" fmla="*/ 1553222 w 3917322"/>
                <a:gd name="connsiteY471" fmla="*/ 113632 h 179885"/>
                <a:gd name="connsiteX472" fmla="*/ 1569564 w 3917322"/>
                <a:gd name="connsiteY472" fmla="*/ 129213 h 179885"/>
                <a:gd name="connsiteX473" fmla="*/ 1593633 w 3917322"/>
                <a:gd name="connsiteY473" fmla="*/ 134787 h 179885"/>
                <a:gd name="connsiteX474" fmla="*/ 1610355 w 3917322"/>
                <a:gd name="connsiteY474" fmla="*/ 132254 h 179885"/>
                <a:gd name="connsiteX475" fmla="*/ 1522819 w 3917322"/>
                <a:gd name="connsiteY475" fmla="*/ 133267 h 179885"/>
                <a:gd name="connsiteX476" fmla="*/ 1522819 w 3917322"/>
                <a:gd name="connsiteY476" fmla="*/ 253 h 179885"/>
                <a:gd name="connsiteX477" fmla="*/ 1511291 w 3917322"/>
                <a:gd name="connsiteY477" fmla="*/ 253 h 179885"/>
                <a:gd name="connsiteX478" fmla="*/ 1511291 w 3917322"/>
                <a:gd name="connsiteY478" fmla="*/ 58653 h 179885"/>
                <a:gd name="connsiteX479" fmla="*/ 1428443 w 3917322"/>
                <a:gd name="connsiteY479" fmla="*/ 58653 h 179885"/>
                <a:gd name="connsiteX480" fmla="*/ 1428443 w 3917322"/>
                <a:gd name="connsiteY480" fmla="*/ 253 h 179885"/>
                <a:gd name="connsiteX481" fmla="*/ 1416915 w 3917322"/>
                <a:gd name="connsiteY481" fmla="*/ 253 h 179885"/>
                <a:gd name="connsiteX482" fmla="*/ 1416915 w 3917322"/>
                <a:gd name="connsiteY482" fmla="*/ 133267 h 179885"/>
                <a:gd name="connsiteX483" fmla="*/ 1428443 w 3917322"/>
                <a:gd name="connsiteY483" fmla="*/ 133267 h 179885"/>
                <a:gd name="connsiteX484" fmla="*/ 1428443 w 3917322"/>
                <a:gd name="connsiteY484" fmla="*/ 68660 h 179885"/>
                <a:gd name="connsiteX485" fmla="*/ 1511291 w 3917322"/>
                <a:gd name="connsiteY485" fmla="*/ 68660 h 179885"/>
                <a:gd name="connsiteX486" fmla="*/ 1511291 w 3917322"/>
                <a:gd name="connsiteY486" fmla="*/ 133267 h 179885"/>
                <a:gd name="connsiteX487" fmla="*/ 1522819 w 3917322"/>
                <a:gd name="connsiteY487" fmla="*/ 133267 h 179885"/>
                <a:gd name="connsiteX488" fmla="*/ 1347621 w 3917322"/>
                <a:gd name="connsiteY488" fmla="*/ 132380 h 179885"/>
                <a:gd name="connsiteX489" fmla="*/ 1350028 w 3917322"/>
                <a:gd name="connsiteY489" fmla="*/ 126300 h 179885"/>
                <a:gd name="connsiteX490" fmla="*/ 1347621 w 3917322"/>
                <a:gd name="connsiteY490" fmla="*/ 120219 h 179885"/>
                <a:gd name="connsiteX491" fmla="*/ 1341540 w 3917322"/>
                <a:gd name="connsiteY491" fmla="*/ 117939 h 179885"/>
                <a:gd name="connsiteX492" fmla="*/ 1335459 w 3917322"/>
                <a:gd name="connsiteY492" fmla="*/ 120219 h 179885"/>
                <a:gd name="connsiteX493" fmla="*/ 1333053 w 3917322"/>
                <a:gd name="connsiteY493" fmla="*/ 126300 h 179885"/>
                <a:gd name="connsiteX494" fmla="*/ 1335459 w 3917322"/>
                <a:gd name="connsiteY494" fmla="*/ 132380 h 179885"/>
                <a:gd name="connsiteX495" fmla="*/ 1341540 w 3917322"/>
                <a:gd name="connsiteY495" fmla="*/ 134661 h 179885"/>
                <a:gd name="connsiteX496" fmla="*/ 1347621 w 3917322"/>
                <a:gd name="connsiteY496" fmla="*/ 132380 h 179885"/>
                <a:gd name="connsiteX497" fmla="*/ 1307337 w 3917322"/>
                <a:gd name="connsiteY497" fmla="*/ 72207 h 179885"/>
                <a:gd name="connsiteX498" fmla="*/ 1319244 w 3917322"/>
                <a:gd name="connsiteY498" fmla="*/ 60426 h 179885"/>
                <a:gd name="connsiteX499" fmla="*/ 1335333 w 3917322"/>
                <a:gd name="connsiteY499" fmla="*/ 57386 h 179885"/>
                <a:gd name="connsiteX500" fmla="*/ 1335333 w 3917322"/>
                <a:gd name="connsiteY500" fmla="*/ 44971 h 179885"/>
                <a:gd name="connsiteX501" fmla="*/ 1315951 w 3917322"/>
                <a:gd name="connsiteY501" fmla="*/ 51305 h 179885"/>
                <a:gd name="connsiteX502" fmla="*/ 1302776 w 3917322"/>
                <a:gd name="connsiteY502" fmla="*/ 68660 h 179885"/>
                <a:gd name="connsiteX503" fmla="*/ 1302776 w 3917322"/>
                <a:gd name="connsiteY503" fmla="*/ 46365 h 179885"/>
                <a:gd name="connsiteX504" fmla="*/ 1291755 w 3917322"/>
                <a:gd name="connsiteY504" fmla="*/ 46365 h 179885"/>
                <a:gd name="connsiteX505" fmla="*/ 1291755 w 3917322"/>
                <a:gd name="connsiteY505" fmla="*/ 133267 h 179885"/>
                <a:gd name="connsiteX506" fmla="*/ 1302776 w 3917322"/>
                <a:gd name="connsiteY506" fmla="*/ 133267 h 179885"/>
                <a:gd name="connsiteX507" fmla="*/ 1302776 w 3917322"/>
                <a:gd name="connsiteY507" fmla="*/ 91463 h 179885"/>
                <a:gd name="connsiteX508" fmla="*/ 1307337 w 3917322"/>
                <a:gd name="connsiteY508" fmla="*/ 72207 h 179885"/>
                <a:gd name="connsiteX509" fmla="*/ 1204853 w 3917322"/>
                <a:gd name="connsiteY509" fmla="*/ 63720 h 179885"/>
                <a:gd name="connsiteX510" fmla="*/ 1226515 w 3917322"/>
                <a:gd name="connsiteY510" fmla="*/ 55106 h 179885"/>
                <a:gd name="connsiteX511" fmla="*/ 1247670 w 3917322"/>
                <a:gd name="connsiteY511" fmla="*/ 63720 h 179885"/>
                <a:gd name="connsiteX512" fmla="*/ 1256158 w 3917322"/>
                <a:gd name="connsiteY512" fmla="*/ 85129 h 179885"/>
                <a:gd name="connsiteX513" fmla="*/ 1195478 w 3917322"/>
                <a:gd name="connsiteY513" fmla="*/ 85129 h 179885"/>
                <a:gd name="connsiteX514" fmla="*/ 1204853 w 3917322"/>
                <a:gd name="connsiteY514" fmla="*/ 63720 h 179885"/>
                <a:gd name="connsiteX515" fmla="*/ 1246784 w 3917322"/>
                <a:gd name="connsiteY515" fmla="*/ 132254 h 179885"/>
                <a:gd name="connsiteX516" fmla="*/ 1261732 w 3917322"/>
                <a:gd name="connsiteY516" fmla="*/ 124780 h 179885"/>
                <a:gd name="connsiteX517" fmla="*/ 1261732 w 3917322"/>
                <a:gd name="connsiteY517" fmla="*/ 114012 h 179885"/>
                <a:gd name="connsiteX518" fmla="*/ 1246784 w 3917322"/>
                <a:gd name="connsiteY518" fmla="*/ 121993 h 179885"/>
                <a:gd name="connsiteX519" fmla="*/ 1230062 w 3917322"/>
                <a:gd name="connsiteY519" fmla="*/ 124653 h 179885"/>
                <a:gd name="connsiteX520" fmla="*/ 1205993 w 3917322"/>
                <a:gd name="connsiteY520" fmla="*/ 116165 h 179885"/>
                <a:gd name="connsiteX521" fmla="*/ 1195225 w 3917322"/>
                <a:gd name="connsiteY521" fmla="*/ 94123 h 179885"/>
                <a:gd name="connsiteX522" fmla="*/ 1267179 w 3917322"/>
                <a:gd name="connsiteY522" fmla="*/ 94123 h 179885"/>
                <a:gd name="connsiteX523" fmla="*/ 1267432 w 3917322"/>
                <a:gd name="connsiteY523" fmla="*/ 91336 h 179885"/>
                <a:gd name="connsiteX524" fmla="*/ 1267432 w 3917322"/>
                <a:gd name="connsiteY524" fmla="*/ 88802 h 179885"/>
                <a:gd name="connsiteX525" fmla="*/ 1262365 w 3917322"/>
                <a:gd name="connsiteY525" fmla="*/ 66253 h 179885"/>
                <a:gd name="connsiteX526" fmla="*/ 1248050 w 3917322"/>
                <a:gd name="connsiteY526" fmla="*/ 50672 h 179885"/>
                <a:gd name="connsiteX527" fmla="*/ 1226261 w 3917322"/>
                <a:gd name="connsiteY527" fmla="*/ 44971 h 179885"/>
                <a:gd name="connsiteX528" fmla="*/ 1203459 w 3917322"/>
                <a:gd name="connsiteY528" fmla="*/ 51052 h 179885"/>
                <a:gd name="connsiteX529" fmla="*/ 1188638 w 3917322"/>
                <a:gd name="connsiteY529" fmla="*/ 67267 h 179885"/>
                <a:gd name="connsiteX530" fmla="*/ 1183444 w 3917322"/>
                <a:gd name="connsiteY530" fmla="*/ 90449 h 179885"/>
                <a:gd name="connsiteX531" fmla="*/ 1189271 w 3917322"/>
                <a:gd name="connsiteY531" fmla="*/ 113632 h 179885"/>
                <a:gd name="connsiteX532" fmla="*/ 1205613 w 3917322"/>
                <a:gd name="connsiteY532" fmla="*/ 129213 h 179885"/>
                <a:gd name="connsiteX533" fmla="*/ 1229682 w 3917322"/>
                <a:gd name="connsiteY533" fmla="*/ 134787 h 179885"/>
                <a:gd name="connsiteX534" fmla="*/ 1246404 w 3917322"/>
                <a:gd name="connsiteY534" fmla="*/ 132254 h 179885"/>
                <a:gd name="connsiteX535" fmla="*/ 1103762 w 3917322"/>
                <a:gd name="connsiteY535" fmla="*/ 119966 h 179885"/>
                <a:gd name="connsiteX536" fmla="*/ 1091854 w 3917322"/>
                <a:gd name="connsiteY536" fmla="*/ 107678 h 179885"/>
                <a:gd name="connsiteX537" fmla="*/ 1087547 w 3917322"/>
                <a:gd name="connsiteY537" fmla="*/ 89816 h 179885"/>
                <a:gd name="connsiteX538" fmla="*/ 1091854 w 3917322"/>
                <a:gd name="connsiteY538" fmla="*/ 72081 h 179885"/>
                <a:gd name="connsiteX539" fmla="*/ 1103762 w 3917322"/>
                <a:gd name="connsiteY539" fmla="*/ 59793 h 179885"/>
                <a:gd name="connsiteX540" fmla="*/ 1120991 w 3917322"/>
                <a:gd name="connsiteY540" fmla="*/ 55359 h 179885"/>
                <a:gd name="connsiteX541" fmla="*/ 1138219 w 3917322"/>
                <a:gd name="connsiteY541" fmla="*/ 59793 h 179885"/>
                <a:gd name="connsiteX542" fmla="*/ 1149874 w 3917322"/>
                <a:gd name="connsiteY542" fmla="*/ 72081 h 179885"/>
                <a:gd name="connsiteX543" fmla="*/ 1154181 w 3917322"/>
                <a:gd name="connsiteY543" fmla="*/ 89816 h 179885"/>
                <a:gd name="connsiteX544" fmla="*/ 1149874 w 3917322"/>
                <a:gd name="connsiteY544" fmla="*/ 107678 h 179885"/>
                <a:gd name="connsiteX545" fmla="*/ 1138219 w 3917322"/>
                <a:gd name="connsiteY545" fmla="*/ 119966 h 179885"/>
                <a:gd name="connsiteX546" fmla="*/ 1120991 w 3917322"/>
                <a:gd name="connsiteY546" fmla="*/ 124400 h 179885"/>
                <a:gd name="connsiteX547" fmla="*/ 1103762 w 3917322"/>
                <a:gd name="connsiteY547" fmla="*/ 119966 h 179885"/>
                <a:gd name="connsiteX548" fmla="*/ 1160008 w 3917322"/>
                <a:gd name="connsiteY548" fmla="*/ 66633 h 179885"/>
                <a:gd name="connsiteX549" fmla="*/ 1144680 w 3917322"/>
                <a:gd name="connsiteY549" fmla="*/ 50798 h 179885"/>
                <a:gd name="connsiteX550" fmla="*/ 1122131 w 3917322"/>
                <a:gd name="connsiteY550" fmla="*/ 45098 h 179885"/>
                <a:gd name="connsiteX551" fmla="*/ 1101228 w 3917322"/>
                <a:gd name="connsiteY551" fmla="*/ 50925 h 179885"/>
                <a:gd name="connsiteX552" fmla="*/ 1087547 w 3917322"/>
                <a:gd name="connsiteY552" fmla="*/ 66760 h 179885"/>
                <a:gd name="connsiteX553" fmla="*/ 1087547 w 3917322"/>
                <a:gd name="connsiteY553" fmla="*/ 380 h 179885"/>
                <a:gd name="connsiteX554" fmla="*/ 1076526 w 3917322"/>
                <a:gd name="connsiteY554" fmla="*/ 380 h 179885"/>
                <a:gd name="connsiteX555" fmla="*/ 1076526 w 3917322"/>
                <a:gd name="connsiteY555" fmla="*/ 133394 h 179885"/>
                <a:gd name="connsiteX556" fmla="*/ 1087547 w 3917322"/>
                <a:gd name="connsiteY556" fmla="*/ 133394 h 179885"/>
                <a:gd name="connsiteX557" fmla="*/ 1087547 w 3917322"/>
                <a:gd name="connsiteY557" fmla="*/ 113125 h 179885"/>
                <a:gd name="connsiteX558" fmla="*/ 1101228 w 3917322"/>
                <a:gd name="connsiteY558" fmla="*/ 128833 h 179885"/>
                <a:gd name="connsiteX559" fmla="*/ 1122131 w 3917322"/>
                <a:gd name="connsiteY559" fmla="*/ 134787 h 179885"/>
                <a:gd name="connsiteX560" fmla="*/ 1144680 w 3917322"/>
                <a:gd name="connsiteY560" fmla="*/ 128960 h 179885"/>
                <a:gd name="connsiteX561" fmla="*/ 1160008 w 3917322"/>
                <a:gd name="connsiteY561" fmla="*/ 112872 h 179885"/>
                <a:gd name="connsiteX562" fmla="*/ 1165582 w 3917322"/>
                <a:gd name="connsiteY562" fmla="*/ 89689 h 179885"/>
                <a:gd name="connsiteX563" fmla="*/ 1160008 w 3917322"/>
                <a:gd name="connsiteY563" fmla="*/ 66633 h 179885"/>
                <a:gd name="connsiteX564" fmla="*/ 928057 w 3917322"/>
                <a:gd name="connsiteY564" fmla="*/ 72334 h 179885"/>
                <a:gd name="connsiteX565" fmla="*/ 937685 w 3917322"/>
                <a:gd name="connsiteY565" fmla="*/ 60046 h 179885"/>
                <a:gd name="connsiteX566" fmla="*/ 951746 w 3917322"/>
                <a:gd name="connsiteY566" fmla="*/ 55486 h 179885"/>
                <a:gd name="connsiteX567" fmla="*/ 974929 w 3917322"/>
                <a:gd name="connsiteY567" fmla="*/ 85129 h 179885"/>
                <a:gd name="connsiteX568" fmla="*/ 974929 w 3917322"/>
                <a:gd name="connsiteY568" fmla="*/ 133140 h 179885"/>
                <a:gd name="connsiteX569" fmla="*/ 985950 w 3917322"/>
                <a:gd name="connsiteY569" fmla="*/ 133140 h 179885"/>
                <a:gd name="connsiteX570" fmla="*/ 985950 w 3917322"/>
                <a:gd name="connsiteY570" fmla="*/ 87916 h 179885"/>
                <a:gd name="connsiteX571" fmla="*/ 989370 w 3917322"/>
                <a:gd name="connsiteY571" fmla="*/ 71447 h 179885"/>
                <a:gd name="connsiteX572" fmla="*/ 998998 w 3917322"/>
                <a:gd name="connsiteY572" fmla="*/ 59793 h 179885"/>
                <a:gd name="connsiteX573" fmla="*/ 1013059 w 3917322"/>
                <a:gd name="connsiteY573" fmla="*/ 55486 h 179885"/>
                <a:gd name="connsiteX574" fmla="*/ 1036242 w 3917322"/>
                <a:gd name="connsiteY574" fmla="*/ 85129 h 179885"/>
                <a:gd name="connsiteX575" fmla="*/ 1036242 w 3917322"/>
                <a:gd name="connsiteY575" fmla="*/ 133140 h 179885"/>
                <a:gd name="connsiteX576" fmla="*/ 1047263 w 3917322"/>
                <a:gd name="connsiteY576" fmla="*/ 133140 h 179885"/>
                <a:gd name="connsiteX577" fmla="*/ 1047263 w 3917322"/>
                <a:gd name="connsiteY577" fmla="*/ 83482 h 179885"/>
                <a:gd name="connsiteX578" fmla="*/ 1043716 w 3917322"/>
                <a:gd name="connsiteY578" fmla="*/ 63466 h 179885"/>
                <a:gd name="connsiteX579" fmla="*/ 1033075 w 3917322"/>
                <a:gd name="connsiteY579" fmla="*/ 49785 h 179885"/>
                <a:gd name="connsiteX580" fmla="*/ 1015213 w 3917322"/>
                <a:gd name="connsiteY580" fmla="*/ 44844 h 179885"/>
                <a:gd name="connsiteX581" fmla="*/ 995577 w 3917322"/>
                <a:gd name="connsiteY581" fmla="*/ 50925 h 179885"/>
                <a:gd name="connsiteX582" fmla="*/ 983036 w 3917322"/>
                <a:gd name="connsiteY582" fmla="*/ 67013 h 179885"/>
                <a:gd name="connsiteX583" fmla="*/ 973282 w 3917322"/>
                <a:gd name="connsiteY583" fmla="*/ 50925 h 179885"/>
                <a:gd name="connsiteX584" fmla="*/ 955040 w 3917322"/>
                <a:gd name="connsiteY584" fmla="*/ 44844 h 179885"/>
                <a:gd name="connsiteX585" fmla="*/ 936671 w 3917322"/>
                <a:gd name="connsiteY585" fmla="*/ 50545 h 179885"/>
                <a:gd name="connsiteX586" fmla="*/ 924510 w 3917322"/>
                <a:gd name="connsiteY586" fmla="*/ 65747 h 179885"/>
                <a:gd name="connsiteX587" fmla="*/ 924510 w 3917322"/>
                <a:gd name="connsiteY587" fmla="*/ 46238 h 179885"/>
                <a:gd name="connsiteX588" fmla="*/ 913489 w 3917322"/>
                <a:gd name="connsiteY588" fmla="*/ 46238 h 179885"/>
                <a:gd name="connsiteX589" fmla="*/ 913489 w 3917322"/>
                <a:gd name="connsiteY589" fmla="*/ 133140 h 179885"/>
                <a:gd name="connsiteX590" fmla="*/ 924510 w 3917322"/>
                <a:gd name="connsiteY590" fmla="*/ 133140 h 179885"/>
                <a:gd name="connsiteX591" fmla="*/ 924510 w 3917322"/>
                <a:gd name="connsiteY591" fmla="*/ 89689 h 179885"/>
                <a:gd name="connsiteX592" fmla="*/ 928057 w 3917322"/>
                <a:gd name="connsiteY592" fmla="*/ 72207 h 179885"/>
                <a:gd name="connsiteX593" fmla="*/ 866744 w 3917322"/>
                <a:gd name="connsiteY593" fmla="*/ 117179 h 179885"/>
                <a:gd name="connsiteX594" fmla="*/ 847235 w 3917322"/>
                <a:gd name="connsiteY594" fmla="*/ 124273 h 179885"/>
                <a:gd name="connsiteX595" fmla="*/ 827600 w 3917322"/>
                <a:gd name="connsiteY595" fmla="*/ 117179 h 179885"/>
                <a:gd name="connsiteX596" fmla="*/ 819999 w 3917322"/>
                <a:gd name="connsiteY596" fmla="*/ 96277 h 179885"/>
                <a:gd name="connsiteX597" fmla="*/ 819999 w 3917322"/>
                <a:gd name="connsiteY597" fmla="*/ 46238 h 179885"/>
                <a:gd name="connsiteX598" fmla="*/ 808978 w 3917322"/>
                <a:gd name="connsiteY598" fmla="*/ 46238 h 179885"/>
                <a:gd name="connsiteX599" fmla="*/ 808978 w 3917322"/>
                <a:gd name="connsiteY599" fmla="*/ 95136 h 179885"/>
                <a:gd name="connsiteX600" fmla="*/ 819366 w 3917322"/>
                <a:gd name="connsiteY600" fmla="*/ 124019 h 179885"/>
                <a:gd name="connsiteX601" fmla="*/ 847109 w 3917322"/>
                <a:gd name="connsiteY601" fmla="*/ 134534 h 179885"/>
                <a:gd name="connsiteX602" fmla="*/ 874725 w 3917322"/>
                <a:gd name="connsiteY602" fmla="*/ 124019 h 179885"/>
                <a:gd name="connsiteX603" fmla="*/ 884986 w 3917322"/>
                <a:gd name="connsiteY603" fmla="*/ 95136 h 179885"/>
                <a:gd name="connsiteX604" fmla="*/ 884986 w 3917322"/>
                <a:gd name="connsiteY604" fmla="*/ 46238 h 179885"/>
                <a:gd name="connsiteX605" fmla="*/ 873965 w 3917322"/>
                <a:gd name="connsiteY605" fmla="*/ 46238 h 179885"/>
                <a:gd name="connsiteX606" fmla="*/ 873965 w 3917322"/>
                <a:gd name="connsiteY606" fmla="*/ 96277 h 179885"/>
                <a:gd name="connsiteX607" fmla="*/ 866491 w 3917322"/>
                <a:gd name="connsiteY607" fmla="*/ 117179 h 179885"/>
                <a:gd name="connsiteX608" fmla="*/ 722076 w 3917322"/>
                <a:gd name="connsiteY608" fmla="*/ 72207 h 179885"/>
                <a:gd name="connsiteX609" fmla="*/ 732463 w 3917322"/>
                <a:gd name="connsiteY609" fmla="*/ 59919 h 179885"/>
                <a:gd name="connsiteX610" fmla="*/ 747792 w 3917322"/>
                <a:gd name="connsiteY610" fmla="*/ 55359 h 179885"/>
                <a:gd name="connsiteX611" fmla="*/ 773888 w 3917322"/>
                <a:gd name="connsiteY611" fmla="*/ 85002 h 179885"/>
                <a:gd name="connsiteX612" fmla="*/ 773888 w 3917322"/>
                <a:gd name="connsiteY612" fmla="*/ 133014 h 179885"/>
                <a:gd name="connsiteX613" fmla="*/ 784909 w 3917322"/>
                <a:gd name="connsiteY613" fmla="*/ 133014 h 179885"/>
                <a:gd name="connsiteX614" fmla="*/ 784909 w 3917322"/>
                <a:gd name="connsiteY614" fmla="*/ 83355 h 179885"/>
                <a:gd name="connsiteX615" fmla="*/ 781108 w 3917322"/>
                <a:gd name="connsiteY615" fmla="*/ 63340 h 179885"/>
                <a:gd name="connsiteX616" fmla="*/ 769707 w 3917322"/>
                <a:gd name="connsiteY616" fmla="*/ 49658 h 179885"/>
                <a:gd name="connsiteX617" fmla="*/ 750578 w 3917322"/>
                <a:gd name="connsiteY617" fmla="*/ 44718 h 179885"/>
                <a:gd name="connsiteX618" fmla="*/ 731323 w 3917322"/>
                <a:gd name="connsiteY618" fmla="*/ 50545 h 179885"/>
                <a:gd name="connsiteX619" fmla="*/ 718528 w 3917322"/>
                <a:gd name="connsiteY619" fmla="*/ 66000 h 179885"/>
                <a:gd name="connsiteX620" fmla="*/ 718528 w 3917322"/>
                <a:gd name="connsiteY620" fmla="*/ 46111 h 179885"/>
                <a:gd name="connsiteX621" fmla="*/ 707507 w 3917322"/>
                <a:gd name="connsiteY621" fmla="*/ 46111 h 179885"/>
                <a:gd name="connsiteX622" fmla="*/ 707507 w 3917322"/>
                <a:gd name="connsiteY622" fmla="*/ 133014 h 179885"/>
                <a:gd name="connsiteX623" fmla="*/ 718528 w 3917322"/>
                <a:gd name="connsiteY623" fmla="*/ 133014 h 179885"/>
                <a:gd name="connsiteX624" fmla="*/ 718528 w 3917322"/>
                <a:gd name="connsiteY624" fmla="*/ 89563 h 179885"/>
                <a:gd name="connsiteX625" fmla="*/ 722202 w 3917322"/>
                <a:gd name="connsiteY625" fmla="*/ 72081 h 179885"/>
                <a:gd name="connsiteX626" fmla="*/ 621238 w 3917322"/>
                <a:gd name="connsiteY626" fmla="*/ 71954 h 179885"/>
                <a:gd name="connsiteX627" fmla="*/ 633146 w 3917322"/>
                <a:gd name="connsiteY627" fmla="*/ 60173 h 179885"/>
                <a:gd name="connsiteX628" fmla="*/ 649235 w 3917322"/>
                <a:gd name="connsiteY628" fmla="*/ 57132 h 179885"/>
                <a:gd name="connsiteX629" fmla="*/ 649235 w 3917322"/>
                <a:gd name="connsiteY629" fmla="*/ 44718 h 179885"/>
                <a:gd name="connsiteX630" fmla="*/ 629853 w 3917322"/>
                <a:gd name="connsiteY630" fmla="*/ 51052 h 179885"/>
                <a:gd name="connsiteX631" fmla="*/ 616678 w 3917322"/>
                <a:gd name="connsiteY631" fmla="*/ 68407 h 179885"/>
                <a:gd name="connsiteX632" fmla="*/ 616678 w 3917322"/>
                <a:gd name="connsiteY632" fmla="*/ 46111 h 179885"/>
                <a:gd name="connsiteX633" fmla="*/ 605657 w 3917322"/>
                <a:gd name="connsiteY633" fmla="*/ 46111 h 179885"/>
                <a:gd name="connsiteX634" fmla="*/ 605657 w 3917322"/>
                <a:gd name="connsiteY634" fmla="*/ 133014 h 179885"/>
                <a:gd name="connsiteX635" fmla="*/ 616678 w 3917322"/>
                <a:gd name="connsiteY635" fmla="*/ 133014 h 179885"/>
                <a:gd name="connsiteX636" fmla="*/ 616678 w 3917322"/>
                <a:gd name="connsiteY636" fmla="*/ 91209 h 179885"/>
                <a:gd name="connsiteX637" fmla="*/ 621238 w 3917322"/>
                <a:gd name="connsiteY637" fmla="*/ 71954 h 179885"/>
                <a:gd name="connsiteX638" fmla="*/ 518881 w 3917322"/>
                <a:gd name="connsiteY638" fmla="*/ 63466 h 179885"/>
                <a:gd name="connsiteX639" fmla="*/ 540543 w 3917322"/>
                <a:gd name="connsiteY639" fmla="*/ 54852 h 179885"/>
                <a:gd name="connsiteX640" fmla="*/ 561699 w 3917322"/>
                <a:gd name="connsiteY640" fmla="*/ 63466 h 179885"/>
                <a:gd name="connsiteX641" fmla="*/ 570186 w 3917322"/>
                <a:gd name="connsiteY641" fmla="*/ 84875 h 179885"/>
                <a:gd name="connsiteX642" fmla="*/ 509507 w 3917322"/>
                <a:gd name="connsiteY642" fmla="*/ 84875 h 179885"/>
                <a:gd name="connsiteX643" fmla="*/ 518881 w 3917322"/>
                <a:gd name="connsiteY643" fmla="*/ 63466 h 179885"/>
                <a:gd name="connsiteX644" fmla="*/ 560812 w 3917322"/>
                <a:gd name="connsiteY644" fmla="*/ 132000 h 179885"/>
                <a:gd name="connsiteX645" fmla="*/ 575760 w 3917322"/>
                <a:gd name="connsiteY645" fmla="*/ 124526 h 179885"/>
                <a:gd name="connsiteX646" fmla="*/ 575760 w 3917322"/>
                <a:gd name="connsiteY646" fmla="*/ 113758 h 179885"/>
                <a:gd name="connsiteX647" fmla="*/ 560812 w 3917322"/>
                <a:gd name="connsiteY647" fmla="*/ 121739 h 179885"/>
                <a:gd name="connsiteX648" fmla="*/ 544090 w 3917322"/>
                <a:gd name="connsiteY648" fmla="*/ 124400 h 179885"/>
                <a:gd name="connsiteX649" fmla="*/ 520021 w 3917322"/>
                <a:gd name="connsiteY649" fmla="*/ 115912 h 179885"/>
                <a:gd name="connsiteX650" fmla="*/ 509253 w 3917322"/>
                <a:gd name="connsiteY650" fmla="*/ 93870 h 179885"/>
                <a:gd name="connsiteX651" fmla="*/ 581207 w 3917322"/>
                <a:gd name="connsiteY651" fmla="*/ 93870 h 179885"/>
                <a:gd name="connsiteX652" fmla="*/ 581461 w 3917322"/>
                <a:gd name="connsiteY652" fmla="*/ 91083 h 179885"/>
                <a:gd name="connsiteX653" fmla="*/ 581461 w 3917322"/>
                <a:gd name="connsiteY653" fmla="*/ 88549 h 179885"/>
                <a:gd name="connsiteX654" fmla="*/ 576394 w 3917322"/>
                <a:gd name="connsiteY654" fmla="*/ 66000 h 179885"/>
                <a:gd name="connsiteX655" fmla="*/ 562079 w 3917322"/>
                <a:gd name="connsiteY655" fmla="*/ 50418 h 179885"/>
                <a:gd name="connsiteX656" fmla="*/ 540290 w 3917322"/>
                <a:gd name="connsiteY656" fmla="*/ 44718 h 179885"/>
                <a:gd name="connsiteX657" fmla="*/ 517487 w 3917322"/>
                <a:gd name="connsiteY657" fmla="*/ 50798 h 179885"/>
                <a:gd name="connsiteX658" fmla="*/ 502666 w 3917322"/>
                <a:gd name="connsiteY658" fmla="*/ 67013 h 179885"/>
                <a:gd name="connsiteX659" fmla="*/ 497472 w 3917322"/>
                <a:gd name="connsiteY659" fmla="*/ 90196 h 179885"/>
                <a:gd name="connsiteX660" fmla="*/ 503299 w 3917322"/>
                <a:gd name="connsiteY660" fmla="*/ 113378 h 179885"/>
                <a:gd name="connsiteX661" fmla="*/ 519641 w 3917322"/>
                <a:gd name="connsiteY661" fmla="*/ 128960 h 179885"/>
                <a:gd name="connsiteX662" fmla="*/ 543710 w 3917322"/>
                <a:gd name="connsiteY662" fmla="*/ 134534 h 179885"/>
                <a:gd name="connsiteX663" fmla="*/ 560432 w 3917322"/>
                <a:gd name="connsiteY663" fmla="*/ 132000 h 179885"/>
                <a:gd name="connsiteX664" fmla="*/ 412723 w 3917322"/>
                <a:gd name="connsiteY664" fmla="*/ 72207 h 179885"/>
                <a:gd name="connsiteX665" fmla="*/ 423111 w 3917322"/>
                <a:gd name="connsiteY665" fmla="*/ 59919 h 179885"/>
                <a:gd name="connsiteX666" fmla="*/ 438439 w 3917322"/>
                <a:gd name="connsiteY666" fmla="*/ 55359 h 179885"/>
                <a:gd name="connsiteX667" fmla="*/ 464535 w 3917322"/>
                <a:gd name="connsiteY667" fmla="*/ 85002 h 179885"/>
                <a:gd name="connsiteX668" fmla="*/ 464535 w 3917322"/>
                <a:gd name="connsiteY668" fmla="*/ 133014 h 179885"/>
                <a:gd name="connsiteX669" fmla="*/ 475556 w 3917322"/>
                <a:gd name="connsiteY669" fmla="*/ 133014 h 179885"/>
                <a:gd name="connsiteX670" fmla="*/ 475556 w 3917322"/>
                <a:gd name="connsiteY670" fmla="*/ 83355 h 179885"/>
                <a:gd name="connsiteX671" fmla="*/ 471756 w 3917322"/>
                <a:gd name="connsiteY671" fmla="*/ 63340 h 179885"/>
                <a:gd name="connsiteX672" fmla="*/ 460355 w 3917322"/>
                <a:gd name="connsiteY672" fmla="*/ 49658 h 179885"/>
                <a:gd name="connsiteX673" fmla="*/ 441226 w 3917322"/>
                <a:gd name="connsiteY673" fmla="*/ 44718 h 179885"/>
                <a:gd name="connsiteX674" fmla="*/ 421971 w 3917322"/>
                <a:gd name="connsiteY674" fmla="*/ 50545 h 179885"/>
                <a:gd name="connsiteX675" fmla="*/ 409176 w 3917322"/>
                <a:gd name="connsiteY675" fmla="*/ 66000 h 179885"/>
                <a:gd name="connsiteX676" fmla="*/ 409176 w 3917322"/>
                <a:gd name="connsiteY676" fmla="*/ 0 h 179885"/>
                <a:gd name="connsiteX677" fmla="*/ 398155 w 3917322"/>
                <a:gd name="connsiteY677" fmla="*/ 0 h 179885"/>
                <a:gd name="connsiteX678" fmla="*/ 398155 w 3917322"/>
                <a:gd name="connsiteY678" fmla="*/ 133014 h 179885"/>
                <a:gd name="connsiteX679" fmla="*/ 409176 w 3917322"/>
                <a:gd name="connsiteY679" fmla="*/ 133014 h 179885"/>
                <a:gd name="connsiteX680" fmla="*/ 409176 w 3917322"/>
                <a:gd name="connsiteY680" fmla="*/ 89563 h 179885"/>
                <a:gd name="connsiteX681" fmla="*/ 412850 w 3917322"/>
                <a:gd name="connsiteY681" fmla="*/ 72081 h 179885"/>
                <a:gd name="connsiteX682" fmla="*/ 379913 w 3917322"/>
                <a:gd name="connsiteY682" fmla="*/ 117432 h 179885"/>
                <a:gd name="connsiteX683" fmla="*/ 369652 w 3917322"/>
                <a:gd name="connsiteY683" fmla="*/ 122373 h 179885"/>
                <a:gd name="connsiteX684" fmla="*/ 359011 w 3917322"/>
                <a:gd name="connsiteY684" fmla="*/ 124019 h 179885"/>
                <a:gd name="connsiteX685" fmla="*/ 345583 w 3917322"/>
                <a:gd name="connsiteY685" fmla="*/ 119712 h 179885"/>
                <a:gd name="connsiteX686" fmla="*/ 340389 w 3917322"/>
                <a:gd name="connsiteY686" fmla="*/ 105398 h 179885"/>
                <a:gd name="connsiteX687" fmla="*/ 340389 w 3917322"/>
                <a:gd name="connsiteY687" fmla="*/ 56499 h 179885"/>
                <a:gd name="connsiteX688" fmla="*/ 378520 w 3917322"/>
                <a:gd name="connsiteY688" fmla="*/ 56499 h 179885"/>
                <a:gd name="connsiteX689" fmla="*/ 378520 w 3917322"/>
                <a:gd name="connsiteY689" fmla="*/ 46238 h 179885"/>
                <a:gd name="connsiteX690" fmla="*/ 340389 w 3917322"/>
                <a:gd name="connsiteY690" fmla="*/ 46238 h 179885"/>
                <a:gd name="connsiteX691" fmla="*/ 340389 w 3917322"/>
                <a:gd name="connsiteY691" fmla="*/ 17862 h 179885"/>
                <a:gd name="connsiteX692" fmla="*/ 329621 w 3917322"/>
                <a:gd name="connsiteY692" fmla="*/ 17862 h 179885"/>
                <a:gd name="connsiteX693" fmla="*/ 329621 w 3917322"/>
                <a:gd name="connsiteY693" fmla="*/ 104637 h 179885"/>
                <a:gd name="connsiteX694" fmla="*/ 337222 w 3917322"/>
                <a:gd name="connsiteY694" fmla="*/ 127820 h 179885"/>
                <a:gd name="connsiteX695" fmla="*/ 357997 w 3917322"/>
                <a:gd name="connsiteY695" fmla="*/ 134661 h 179885"/>
                <a:gd name="connsiteX696" fmla="*/ 369399 w 3917322"/>
                <a:gd name="connsiteY696" fmla="*/ 133140 h 179885"/>
                <a:gd name="connsiteX697" fmla="*/ 380040 w 3917322"/>
                <a:gd name="connsiteY697" fmla="*/ 128200 h 179885"/>
                <a:gd name="connsiteX698" fmla="*/ 380040 w 3917322"/>
                <a:gd name="connsiteY698" fmla="*/ 117559 h 179885"/>
                <a:gd name="connsiteX699" fmla="*/ 293137 w 3917322"/>
                <a:gd name="connsiteY699" fmla="*/ 107424 h 179885"/>
                <a:gd name="connsiteX700" fmla="*/ 281356 w 3917322"/>
                <a:gd name="connsiteY700" fmla="*/ 119712 h 179885"/>
                <a:gd name="connsiteX701" fmla="*/ 264001 w 3917322"/>
                <a:gd name="connsiteY701" fmla="*/ 124146 h 179885"/>
                <a:gd name="connsiteX702" fmla="*/ 246646 w 3917322"/>
                <a:gd name="connsiteY702" fmla="*/ 119712 h 179885"/>
                <a:gd name="connsiteX703" fmla="*/ 234738 w 3917322"/>
                <a:gd name="connsiteY703" fmla="*/ 107424 h 179885"/>
                <a:gd name="connsiteX704" fmla="*/ 230431 w 3917322"/>
                <a:gd name="connsiteY704" fmla="*/ 89563 h 179885"/>
                <a:gd name="connsiteX705" fmla="*/ 234738 w 3917322"/>
                <a:gd name="connsiteY705" fmla="*/ 71827 h 179885"/>
                <a:gd name="connsiteX706" fmla="*/ 246646 w 3917322"/>
                <a:gd name="connsiteY706" fmla="*/ 59539 h 179885"/>
                <a:gd name="connsiteX707" fmla="*/ 264001 w 3917322"/>
                <a:gd name="connsiteY707" fmla="*/ 55106 h 179885"/>
                <a:gd name="connsiteX708" fmla="*/ 281356 w 3917322"/>
                <a:gd name="connsiteY708" fmla="*/ 59539 h 179885"/>
                <a:gd name="connsiteX709" fmla="*/ 293137 w 3917322"/>
                <a:gd name="connsiteY709" fmla="*/ 71827 h 179885"/>
                <a:gd name="connsiteX710" fmla="*/ 297444 w 3917322"/>
                <a:gd name="connsiteY710" fmla="*/ 89563 h 179885"/>
                <a:gd name="connsiteX711" fmla="*/ 293137 w 3917322"/>
                <a:gd name="connsiteY711" fmla="*/ 107424 h 179885"/>
                <a:gd name="connsiteX712" fmla="*/ 287310 w 3917322"/>
                <a:gd name="connsiteY712" fmla="*/ 128580 h 179885"/>
                <a:gd name="connsiteX713" fmla="*/ 303018 w 3917322"/>
                <a:gd name="connsiteY713" fmla="*/ 112492 h 179885"/>
                <a:gd name="connsiteX714" fmla="*/ 308719 w 3917322"/>
                <a:gd name="connsiteY714" fmla="*/ 89309 h 179885"/>
                <a:gd name="connsiteX715" fmla="*/ 303018 w 3917322"/>
                <a:gd name="connsiteY715" fmla="*/ 66253 h 179885"/>
                <a:gd name="connsiteX716" fmla="*/ 287310 w 3917322"/>
                <a:gd name="connsiteY716" fmla="*/ 50418 h 179885"/>
                <a:gd name="connsiteX717" fmla="*/ 264128 w 3917322"/>
                <a:gd name="connsiteY717" fmla="*/ 44718 h 179885"/>
                <a:gd name="connsiteX718" fmla="*/ 240818 w 3917322"/>
                <a:gd name="connsiteY718" fmla="*/ 50545 h 179885"/>
                <a:gd name="connsiteX719" fmla="*/ 224857 w 3917322"/>
                <a:gd name="connsiteY719" fmla="*/ 66380 h 179885"/>
                <a:gd name="connsiteX720" fmla="*/ 219030 w 3917322"/>
                <a:gd name="connsiteY720" fmla="*/ 89309 h 179885"/>
                <a:gd name="connsiteX721" fmla="*/ 224857 w 3917322"/>
                <a:gd name="connsiteY721" fmla="*/ 112492 h 179885"/>
                <a:gd name="connsiteX722" fmla="*/ 240818 w 3917322"/>
                <a:gd name="connsiteY722" fmla="*/ 128580 h 179885"/>
                <a:gd name="connsiteX723" fmla="*/ 264128 w 3917322"/>
                <a:gd name="connsiteY723" fmla="*/ 134407 h 179885"/>
                <a:gd name="connsiteX724" fmla="*/ 287310 w 3917322"/>
                <a:gd name="connsiteY724" fmla="*/ 128580 h 179885"/>
                <a:gd name="connsiteX725" fmla="*/ 134534 w 3917322"/>
                <a:gd name="connsiteY725" fmla="*/ 72081 h 179885"/>
                <a:gd name="connsiteX726" fmla="*/ 144922 w 3917322"/>
                <a:gd name="connsiteY726" fmla="*/ 59793 h 179885"/>
                <a:gd name="connsiteX727" fmla="*/ 160250 w 3917322"/>
                <a:gd name="connsiteY727" fmla="*/ 55232 h 179885"/>
                <a:gd name="connsiteX728" fmla="*/ 186346 w 3917322"/>
                <a:gd name="connsiteY728" fmla="*/ 84875 h 179885"/>
                <a:gd name="connsiteX729" fmla="*/ 186346 w 3917322"/>
                <a:gd name="connsiteY729" fmla="*/ 132887 h 179885"/>
                <a:gd name="connsiteX730" fmla="*/ 197367 w 3917322"/>
                <a:gd name="connsiteY730" fmla="*/ 132887 h 179885"/>
                <a:gd name="connsiteX731" fmla="*/ 197367 w 3917322"/>
                <a:gd name="connsiteY731" fmla="*/ 83229 h 179885"/>
                <a:gd name="connsiteX732" fmla="*/ 193567 w 3917322"/>
                <a:gd name="connsiteY732" fmla="*/ 63213 h 179885"/>
                <a:gd name="connsiteX733" fmla="*/ 182166 w 3917322"/>
                <a:gd name="connsiteY733" fmla="*/ 49532 h 179885"/>
                <a:gd name="connsiteX734" fmla="*/ 163037 w 3917322"/>
                <a:gd name="connsiteY734" fmla="*/ 44591 h 179885"/>
                <a:gd name="connsiteX735" fmla="*/ 143782 w 3917322"/>
                <a:gd name="connsiteY735" fmla="*/ 50418 h 179885"/>
                <a:gd name="connsiteX736" fmla="*/ 130987 w 3917322"/>
                <a:gd name="connsiteY736" fmla="*/ 65873 h 179885"/>
                <a:gd name="connsiteX737" fmla="*/ 130987 w 3917322"/>
                <a:gd name="connsiteY737" fmla="*/ 45985 h 179885"/>
                <a:gd name="connsiteX738" fmla="*/ 119966 w 3917322"/>
                <a:gd name="connsiteY738" fmla="*/ 45985 h 179885"/>
                <a:gd name="connsiteX739" fmla="*/ 119966 w 3917322"/>
                <a:gd name="connsiteY739" fmla="*/ 132887 h 179885"/>
                <a:gd name="connsiteX740" fmla="*/ 130987 w 3917322"/>
                <a:gd name="connsiteY740" fmla="*/ 132887 h 179885"/>
                <a:gd name="connsiteX741" fmla="*/ 130987 w 3917322"/>
                <a:gd name="connsiteY741" fmla="*/ 89436 h 179885"/>
                <a:gd name="connsiteX742" fmla="*/ 134661 w 3917322"/>
                <a:gd name="connsiteY742" fmla="*/ 71954 h 179885"/>
                <a:gd name="connsiteX743" fmla="*/ 61820 w 3917322"/>
                <a:gd name="connsiteY743" fmla="*/ 59413 h 179885"/>
                <a:gd name="connsiteX744" fmla="*/ 73728 w 3917322"/>
                <a:gd name="connsiteY744" fmla="*/ 71701 h 179885"/>
                <a:gd name="connsiteX745" fmla="*/ 78035 w 3917322"/>
                <a:gd name="connsiteY745" fmla="*/ 89563 h 179885"/>
                <a:gd name="connsiteX746" fmla="*/ 73728 w 3917322"/>
                <a:gd name="connsiteY746" fmla="*/ 107298 h 179885"/>
                <a:gd name="connsiteX747" fmla="*/ 61820 w 3917322"/>
                <a:gd name="connsiteY747" fmla="*/ 119586 h 179885"/>
                <a:gd name="connsiteX748" fmla="*/ 44591 w 3917322"/>
                <a:gd name="connsiteY748" fmla="*/ 124019 h 179885"/>
                <a:gd name="connsiteX749" fmla="*/ 27363 w 3917322"/>
                <a:gd name="connsiteY749" fmla="*/ 119586 h 179885"/>
                <a:gd name="connsiteX750" fmla="*/ 15708 w 3917322"/>
                <a:gd name="connsiteY750" fmla="*/ 107298 h 179885"/>
                <a:gd name="connsiteX751" fmla="*/ 11401 w 3917322"/>
                <a:gd name="connsiteY751" fmla="*/ 89563 h 179885"/>
                <a:gd name="connsiteX752" fmla="*/ 15708 w 3917322"/>
                <a:gd name="connsiteY752" fmla="*/ 71701 h 179885"/>
                <a:gd name="connsiteX753" fmla="*/ 27363 w 3917322"/>
                <a:gd name="connsiteY753" fmla="*/ 59413 h 179885"/>
                <a:gd name="connsiteX754" fmla="*/ 44591 w 3917322"/>
                <a:gd name="connsiteY754" fmla="*/ 54979 h 179885"/>
                <a:gd name="connsiteX755" fmla="*/ 61820 w 3917322"/>
                <a:gd name="connsiteY755" fmla="*/ 59413 h 179885"/>
                <a:gd name="connsiteX756" fmla="*/ 89056 w 3917322"/>
                <a:gd name="connsiteY756" fmla="*/ 132887 h 179885"/>
                <a:gd name="connsiteX757" fmla="*/ 89056 w 3917322"/>
                <a:gd name="connsiteY757" fmla="*/ 45985 h 179885"/>
                <a:gd name="connsiteX758" fmla="*/ 78035 w 3917322"/>
                <a:gd name="connsiteY758" fmla="*/ 45985 h 179885"/>
                <a:gd name="connsiteX759" fmla="*/ 78035 w 3917322"/>
                <a:gd name="connsiteY759" fmla="*/ 66253 h 179885"/>
                <a:gd name="connsiteX760" fmla="*/ 64480 w 3917322"/>
                <a:gd name="connsiteY760" fmla="*/ 50418 h 179885"/>
                <a:gd name="connsiteX761" fmla="*/ 43451 w 3917322"/>
                <a:gd name="connsiteY761" fmla="*/ 44591 h 179885"/>
                <a:gd name="connsiteX762" fmla="*/ 21029 w 3917322"/>
                <a:gd name="connsiteY762" fmla="*/ 50418 h 179885"/>
                <a:gd name="connsiteX763" fmla="*/ 5574 w 3917322"/>
                <a:gd name="connsiteY763" fmla="*/ 66507 h 179885"/>
                <a:gd name="connsiteX764" fmla="*/ 0 w 3917322"/>
                <a:gd name="connsiteY764" fmla="*/ 89816 h 179885"/>
                <a:gd name="connsiteX765" fmla="*/ 5574 w 3917322"/>
                <a:gd name="connsiteY765" fmla="*/ 112745 h 179885"/>
                <a:gd name="connsiteX766" fmla="*/ 21029 w 3917322"/>
                <a:gd name="connsiteY766" fmla="*/ 128580 h 179885"/>
                <a:gd name="connsiteX767" fmla="*/ 43451 w 3917322"/>
                <a:gd name="connsiteY767" fmla="*/ 134281 h 179885"/>
                <a:gd name="connsiteX768" fmla="*/ 64480 w 3917322"/>
                <a:gd name="connsiteY768" fmla="*/ 128453 h 179885"/>
                <a:gd name="connsiteX769" fmla="*/ 78035 w 3917322"/>
                <a:gd name="connsiteY769" fmla="*/ 112872 h 179885"/>
                <a:gd name="connsiteX770" fmla="*/ 78035 w 3917322"/>
                <a:gd name="connsiteY770" fmla="*/ 132887 h 179885"/>
                <a:gd name="connsiteX771" fmla="*/ 89056 w 3917322"/>
                <a:gd name="connsiteY771" fmla="*/ 132887 h 1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</a:cxnLst>
              <a:rect l="l" t="t" r="r" b="b"/>
              <a:pathLst>
                <a:path w="3917322" h="179885">
                  <a:moveTo>
                    <a:pt x="3917196" y="119079"/>
                  </a:moveTo>
                  <a:cubicBezTo>
                    <a:pt x="3914029" y="121359"/>
                    <a:pt x="3910609" y="123006"/>
                    <a:pt x="3906935" y="124019"/>
                  </a:cubicBezTo>
                  <a:cubicBezTo>
                    <a:pt x="3903261" y="125033"/>
                    <a:pt x="3899714" y="125666"/>
                    <a:pt x="3896294" y="125666"/>
                  </a:cubicBezTo>
                  <a:cubicBezTo>
                    <a:pt x="3890847" y="125666"/>
                    <a:pt x="3886413" y="124273"/>
                    <a:pt x="3882866" y="121359"/>
                  </a:cubicBezTo>
                  <a:cubicBezTo>
                    <a:pt x="3879445" y="118446"/>
                    <a:pt x="3877672" y="113758"/>
                    <a:pt x="3877672" y="107044"/>
                  </a:cubicBezTo>
                  <a:lnTo>
                    <a:pt x="3877672" y="58146"/>
                  </a:lnTo>
                  <a:lnTo>
                    <a:pt x="3915802" y="58146"/>
                  </a:lnTo>
                  <a:lnTo>
                    <a:pt x="3915802" y="47885"/>
                  </a:lnTo>
                  <a:lnTo>
                    <a:pt x="3877672" y="47885"/>
                  </a:lnTo>
                  <a:lnTo>
                    <a:pt x="3877672" y="19508"/>
                  </a:lnTo>
                  <a:lnTo>
                    <a:pt x="3866904" y="19508"/>
                  </a:lnTo>
                  <a:lnTo>
                    <a:pt x="3866904" y="106284"/>
                  </a:lnTo>
                  <a:cubicBezTo>
                    <a:pt x="3866904" y="117179"/>
                    <a:pt x="3869438" y="124906"/>
                    <a:pt x="3874505" y="129467"/>
                  </a:cubicBezTo>
                  <a:cubicBezTo>
                    <a:pt x="3879572" y="134027"/>
                    <a:pt x="3886539" y="136307"/>
                    <a:pt x="3895280" y="136307"/>
                  </a:cubicBezTo>
                  <a:cubicBezTo>
                    <a:pt x="3898827" y="136307"/>
                    <a:pt x="3902628" y="135801"/>
                    <a:pt x="3906681" y="134787"/>
                  </a:cubicBezTo>
                  <a:cubicBezTo>
                    <a:pt x="3910735" y="133774"/>
                    <a:pt x="3914282" y="132127"/>
                    <a:pt x="3917323" y="129847"/>
                  </a:cubicBezTo>
                  <a:lnTo>
                    <a:pt x="3917323" y="119206"/>
                  </a:lnTo>
                  <a:close/>
                  <a:moveTo>
                    <a:pt x="3785449" y="73347"/>
                  </a:moveTo>
                  <a:cubicBezTo>
                    <a:pt x="3788363" y="68154"/>
                    <a:pt x="3792416" y="64100"/>
                    <a:pt x="3797483" y="61186"/>
                  </a:cubicBezTo>
                  <a:cubicBezTo>
                    <a:pt x="3802677" y="58273"/>
                    <a:pt x="3808631" y="56879"/>
                    <a:pt x="3815345" y="56879"/>
                  </a:cubicBezTo>
                  <a:cubicBezTo>
                    <a:pt x="3827000" y="56879"/>
                    <a:pt x="3836501" y="60806"/>
                    <a:pt x="3843595" y="68534"/>
                  </a:cubicBezTo>
                  <a:lnTo>
                    <a:pt x="3843595" y="56246"/>
                  </a:lnTo>
                  <a:cubicBezTo>
                    <a:pt x="3835867" y="49658"/>
                    <a:pt x="3826240" y="46365"/>
                    <a:pt x="3814712" y="46365"/>
                  </a:cubicBezTo>
                  <a:cubicBezTo>
                    <a:pt x="3806098" y="46365"/>
                    <a:pt x="3798370" y="48265"/>
                    <a:pt x="3791530" y="52065"/>
                  </a:cubicBezTo>
                  <a:cubicBezTo>
                    <a:pt x="3784689" y="55866"/>
                    <a:pt x="3779368" y="61186"/>
                    <a:pt x="3775568" y="67900"/>
                  </a:cubicBezTo>
                  <a:cubicBezTo>
                    <a:pt x="3771767" y="74614"/>
                    <a:pt x="3769867" y="82342"/>
                    <a:pt x="3769867" y="91083"/>
                  </a:cubicBezTo>
                  <a:cubicBezTo>
                    <a:pt x="3769867" y="99824"/>
                    <a:pt x="3771767" y="107551"/>
                    <a:pt x="3775568" y="114265"/>
                  </a:cubicBezTo>
                  <a:cubicBezTo>
                    <a:pt x="3779368" y="120979"/>
                    <a:pt x="3784689" y="126300"/>
                    <a:pt x="3791403" y="130100"/>
                  </a:cubicBezTo>
                  <a:cubicBezTo>
                    <a:pt x="3798117" y="133901"/>
                    <a:pt x="3805971" y="135801"/>
                    <a:pt x="3814839" y="135801"/>
                  </a:cubicBezTo>
                  <a:cubicBezTo>
                    <a:pt x="3820413" y="135801"/>
                    <a:pt x="3825606" y="135041"/>
                    <a:pt x="3830674" y="133520"/>
                  </a:cubicBezTo>
                  <a:cubicBezTo>
                    <a:pt x="3835614" y="132000"/>
                    <a:pt x="3840301" y="129720"/>
                    <a:pt x="3844482" y="126553"/>
                  </a:cubicBezTo>
                  <a:lnTo>
                    <a:pt x="3844482" y="115152"/>
                  </a:lnTo>
                  <a:cubicBezTo>
                    <a:pt x="3840555" y="118572"/>
                    <a:pt x="3836248" y="121106"/>
                    <a:pt x="3831307" y="122879"/>
                  </a:cubicBezTo>
                  <a:cubicBezTo>
                    <a:pt x="3826366" y="124653"/>
                    <a:pt x="3821299" y="125413"/>
                    <a:pt x="3815725" y="125413"/>
                  </a:cubicBezTo>
                  <a:cubicBezTo>
                    <a:pt x="3809011" y="125413"/>
                    <a:pt x="3803057" y="123893"/>
                    <a:pt x="3797864" y="120979"/>
                  </a:cubicBezTo>
                  <a:cubicBezTo>
                    <a:pt x="3792670" y="118066"/>
                    <a:pt x="3788616" y="113885"/>
                    <a:pt x="3785576" y="108691"/>
                  </a:cubicBezTo>
                  <a:cubicBezTo>
                    <a:pt x="3782535" y="103497"/>
                    <a:pt x="3781142" y="97543"/>
                    <a:pt x="3781142" y="90829"/>
                  </a:cubicBezTo>
                  <a:cubicBezTo>
                    <a:pt x="3781142" y="84115"/>
                    <a:pt x="3782535" y="78161"/>
                    <a:pt x="3785449" y="72967"/>
                  </a:cubicBezTo>
                  <a:moveTo>
                    <a:pt x="3689426" y="64733"/>
                  </a:moveTo>
                  <a:cubicBezTo>
                    <a:pt x="3694746" y="59033"/>
                    <a:pt x="3701967" y="56119"/>
                    <a:pt x="3711088" y="56119"/>
                  </a:cubicBezTo>
                  <a:cubicBezTo>
                    <a:pt x="3720209" y="56119"/>
                    <a:pt x="3727049" y="59033"/>
                    <a:pt x="3732243" y="64733"/>
                  </a:cubicBezTo>
                  <a:cubicBezTo>
                    <a:pt x="3737437" y="70434"/>
                    <a:pt x="3740351" y="77655"/>
                    <a:pt x="3740731" y="86142"/>
                  </a:cubicBezTo>
                  <a:lnTo>
                    <a:pt x="3680051" y="86142"/>
                  </a:lnTo>
                  <a:cubicBezTo>
                    <a:pt x="3681065" y="77655"/>
                    <a:pt x="3684105" y="70561"/>
                    <a:pt x="3689426" y="64733"/>
                  </a:cubicBezTo>
                  <a:moveTo>
                    <a:pt x="3731357" y="133267"/>
                  </a:moveTo>
                  <a:cubicBezTo>
                    <a:pt x="3736804" y="131620"/>
                    <a:pt x="3741744" y="129087"/>
                    <a:pt x="3746305" y="125793"/>
                  </a:cubicBezTo>
                  <a:lnTo>
                    <a:pt x="3746305" y="115025"/>
                  </a:lnTo>
                  <a:cubicBezTo>
                    <a:pt x="3741744" y="118572"/>
                    <a:pt x="3736677" y="121233"/>
                    <a:pt x="3731357" y="123006"/>
                  </a:cubicBezTo>
                  <a:cubicBezTo>
                    <a:pt x="3726036" y="124780"/>
                    <a:pt x="3720462" y="125666"/>
                    <a:pt x="3714635" y="125666"/>
                  </a:cubicBezTo>
                  <a:cubicBezTo>
                    <a:pt x="3704881" y="125666"/>
                    <a:pt x="3696773" y="122879"/>
                    <a:pt x="3690566" y="117179"/>
                  </a:cubicBezTo>
                  <a:cubicBezTo>
                    <a:pt x="3684358" y="111478"/>
                    <a:pt x="3680811" y="104131"/>
                    <a:pt x="3679798" y="95136"/>
                  </a:cubicBezTo>
                  <a:lnTo>
                    <a:pt x="3751752" y="95136"/>
                  </a:lnTo>
                  <a:cubicBezTo>
                    <a:pt x="3751879" y="94250"/>
                    <a:pt x="3752005" y="93236"/>
                    <a:pt x="3752005" y="92349"/>
                  </a:cubicBezTo>
                  <a:cubicBezTo>
                    <a:pt x="3752005" y="91463"/>
                    <a:pt x="3752005" y="90576"/>
                    <a:pt x="3752005" y="89816"/>
                  </a:cubicBezTo>
                  <a:cubicBezTo>
                    <a:pt x="3752005" y="81455"/>
                    <a:pt x="3750359" y="73854"/>
                    <a:pt x="3746938" y="67267"/>
                  </a:cubicBezTo>
                  <a:cubicBezTo>
                    <a:pt x="3743518" y="60679"/>
                    <a:pt x="3738831" y="55486"/>
                    <a:pt x="3732623" y="51685"/>
                  </a:cubicBezTo>
                  <a:cubicBezTo>
                    <a:pt x="3726543" y="47885"/>
                    <a:pt x="3719195" y="45985"/>
                    <a:pt x="3710834" y="45985"/>
                  </a:cubicBezTo>
                  <a:cubicBezTo>
                    <a:pt x="3702474" y="45985"/>
                    <a:pt x="3694493" y="48011"/>
                    <a:pt x="3688032" y="52065"/>
                  </a:cubicBezTo>
                  <a:cubicBezTo>
                    <a:pt x="3681571" y="56119"/>
                    <a:pt x="3676631" y="61440"/>
                    <a:pt x="3673211" y="68280"/>
                  </a:cubicBezTo>
                  <a:cubicBezTo>
                    <a:pt x="3669790" y="75121"/>
                    <a:pt x="3668017" y="82848"/>
                    <a:pt x="3668017" y="91463"/>
                  </a:cubicBezTo>
                  <a:cubicBezTo>
                    <a:pt x="3668017" y="100077"/>
                    <a:pt x="3669917" y="107931"/>
                    <a:pt x="3673844" y="114645"/>
                  </a:cubicBezTo>
                  <a:cubicBezTo>
                    <a:pt x="3677771" y="121359"/>
                    <a:pt x="3683218" y="126553"/>
                    <a:pt x="3690186" y="130227"/>
                  </a:cubicBezTo>
                  <a:cubicBezTo>
                    <a:pt x="3697153" y="133901"/>
                    <a:pt x="3705261" y="135801"/>
                    <a:pt x="3714255" y="135801"/>
                  </a:cubicBezTo>
                  <a:cubicBezTo>
                    <a:pt x="3720082" y="135801"/>
                    <a:pt x="3725656" y="135041"/>
                    <a:pt x="3730977" y="133267"/>
                  </a:cubicBezTo>
                  <a:moveTo>
                    <a:pt x="3656235" y="118699"/>
                  </a:moveTo>
                  <a:cubicBezTo>
                    <a:pt x="3653068" y="120979"/>
                    <a:pt x="3649648" y="122626"/>
                    <a:pt x="3645974" y="123639"/>
                  </a:cubicBezTo>
                  <a:cubicBezTo>
                    <a:pt x="3642301" y="124653"/>
                    <a:pt x="3638754" y="125286"/>
                    <a:pt x="3635333" y="125286"/>
                  </a:cubicBezTo>
                  <a:cubicBezTo>
                    <a:pt x="3629886" y="125286"/>
                    <a:pt x="3625452" y="123893"/>
                    <a:pt x="3621905" y="120979"/>
                  </a:cubicBezTo>
                  <a:cubicBezTo>
                    <a:pt x="3618358" y="118066"/>
                    <a:pt x="3616711" y="113378"/>
                    <a:pt x="3616711" y="106664"/>
                  </a:cubicBezTo>
                  <a:lnTo>
                    <a:pt x="3616711" y="57766"/>
                  </a:lnTo>
                  <a:lnTo>
                    <a:pt x="3654842" y="57766"/>
                  </a:lnTo>
                  <a:lnTo>
                    <a:pt x="3654842" y="47505"/>
                  </a:lnTo>
                  <a:lnTo>
                    <a:pt x="3616711" y="47505"/>
                  </a:lnTo>
                  <a:lnTo>
                    <a:pt x="3616711" y="19128"/>
                  </a:lnTo>
                  <a:lnTo>
                    <a:pt x="3605944" y="19128"/>
                  </a:lnTo>
                  <a:lnTo>
                    <a:pt x="3605944" y="105904"/>
                  </a:lnTo>
                  <a:cubicBezTo>
                    <a:pt x="3605944" y="116799"/>
                    <a:pt x="3608477" y="124526"/>
                    <a:pt x="3613544" y="129087"/>
                  </a:cubicBezTo>
                  <a:cubicBezTo>
                    <a:pt x="3618612" y="133647"/>
                    <a:pt x="3625579" y="135927"/>
                    <a:pt x="3634320" y="135927"/>
                  </a:cubicBezTo>
                  <a:cubicBezTo>
                    <a:pt x="3637867" y="135927"/>
                    <a:pt x="3641667" y="135421"/>
                    <a:pt x="3645721" y="134407"/>
                  </a:cubicBezTo>
                  <a:cubicBezTo>
                    <a:pt x="3649775" y="133394"/>
                    <a:pt x="3653322" y="131747"/>
                    <a:pt x="3656362" y="129467"/>
                  </a:cubicBezTo>
                  <a:lnTo>
                    <a:pt x="3656362" y="118826"/>
                  </a:lnTo>
                  <a:close/>
                  <a:moveTo>
                    <a:pt x="3521575" y="64733"/>
                  </a:moveTo>
                  <a:cubicBezTo>
                    <a:pt x="3526895" y="59033"/>
                    <a:pt x="3534116" y="56119"/>
                    <a:pt x="3543237" y="56119"/>
                  </a:cubicBezTo>
                  <a:cubicBezTo>
                    <a:pt x="3552358" y="56119"/>
                    <a:pt x="3559199" y="59033"/>
                    <a:pt x="3564393" y="64733"/>
                  </a:cubicBezTo>
                  <a:cubicBezTo>
                    <a:pt x="3569586" y="70434"/>
                    <a:pt x="3572373" y="77655"/>
                    <a:pt x="3572880" y="86142"/>
                  </a:cubicBezTo>
                  <a:lnTo>
                    <a:pt x="3512200" y="86142"/>
                  </a:lnTo>
                  <a:cubicBezTo>
                    <a:pt x="3513087" y="77655"/>
                    <a:pt x="3516254" y="70561"/>
                    <a:pt x="3521575" y="64733"/>
                  </a:cubicBezTo>
                  <a:moveTo>
                    <a:pt x="3563506" y="133267"/>
                  </a:moveTo>
                  <a:cubicBezTo>
                    <a:pt x="3568953" y="131620"/>
                    <a:pt x="3573894" y="129087"/>
                    <a:pt x="3578454" y="125793"/>
                  </a:cubicBezTo>
                  <a:lnTo>
                    <a:pt x="3578454" y="115025"/>
                  </a:lnTo>
                  <a:cubicBezTo>
                    <a:pt x="3573894" y="118572"/>
                    <a:pt x="3568826" y="121233"/>
                    <a:pt x="3563506" y="123006"/>
                  </a:cubicBezTo>
                  <a:cubicBezTo>
                    <a:pt x="3558185" y="124780"/>
                    <a:pt x="3552611" y="125666"/>
                    <a:pt x="3546784" y="125666"/>
                  </a:cubicBezTo>
                  <a:cubicBezTo>
                    <a:pt x="3537030" y="125666"/>
                    <a:pt x="3528922" y="122879"/>
                    <a:pt x="3522715" y="117179"/>
                  </a:cubicBezTo>
                  <a:cubicBezTo>
                    <a:pt x="3516508" y="111478"/>
                    <a:pt x="3512961" y="104131"/>
                    <a:pt x="3511947" y="95136"/>
                  </a:cubicBezTo>
                  <a:lnTo>
                    <a:pt x="3583901" y="95136"/>
                  </a:lnTo>
                  <a:cubicBezTo>
                    <a:pt x="3584028" y="94250"/>
                    <a:pt x="3584155" y="93236"/>
                    <a:pt x="3584155" y="92349"/>
                  </a:cubicBezTo>
                  <a:cubicBezTo>
                    <a:pt x="3584155" y="91463"/>
                    <a:pt x="3584155" y="90576"/>
                    <a:pt x="3584155" y="89816"/>
                  </a:cubicBezTo>
                  <a:cubicBezTo>
                    <a:pt x="3584155" y="81455"/>
                    <a:pt x="3582508" y="73854"/>
                    <a:pt x="3579087" y="67267"/>
                  </a:cubicBezTo>
                  <a:cubicBezTo>
                    <a:pt x="3575667" y="60679"/>
                    <a:pt x="3570980" y="55486"/>
                    <a:pt x="3564773" y="51685"/>
                  </a:cubicBezTo>
                  <a:cubicBezTo>
                    <a:pt x="3558565" y="47885"/>
                    <a:pt x="3551345" y="45985"/>
                    <a:pt x="3542984" y="45985"/>
                  </a:cubicBezTo>
                  <a:cubicBezTo>
                    <a:pt x="3534623" y="45985"/>
                    <a:pt x="3526642" y="48011"/>
                    <a:pt x="3520181" y="52065"/>
                  </a:cubicBezTo>
                  <a:cubicBezTo>
                    <a:pt x="3513721" y="56119"/>
                    <a:pt x="3508780" y="61440"/>
                    <a:pt x="3505360" y="68280"/>
                  </a:cubicBezTo>
                  <a:cubicBezTo>
                    <a:pt x="3501939" y="75121"/>
                    <a:pt x="3500166" y="82848"/>
                    <a:pt x="3500166" y="91463"/>
                  </a:cubicBezTo>
                  <a:cubicBezTo>
                    <a:pt x="3500166" y="100077"/>
                    <a:pt x="3502066" y="107931"/>
                    <a:pt x="3505993" y="114645"/>
                  </a:cubicBezTo>
                  <a:cubicBezTo>
                    <a:pt x="3509920" y="121359"/>
                    <a:pt x="3515367" y="126553"/>
                    <a:pt x="3522335" y="130227"/>
                  </a:cubicBezTo>
                  <a:cubicBezTo>
                    <a:pt x="3529302" y="133901"/>
                    <a:pt x="3537410" y="135801"/>
                    <a:pt x="3546404" y="135801"/>
                  </a:cubicBezTo>
                  <a:cubicBezTo>
                    <a:pt x="3552231" y="135801"/>
                    <a:pt x="3557805" y="135041"/>
                    <a:pt x="3563126" y="133267"/>
                  </a:cubicBezTo>
                  <a:moveTo>
                    <a:pt x="3448607" y="60933"/>
                  </a:moveTo>
                  <a:cubicBezTo>
                    <a:pt x="3453674" y="63846"/>
                    <a:pt x="3457601" y="67900"/>
                    <a:pt x="3460515" y="73221"/>
                  </a:cubicBezTo>
                  <a:cubicBezTo>
                    <a:pt x="3463429" y="78415"/>
                    <a:pt x="3464822" y="84369"/>
                    <a:pt x="3464822" y="91083"/>
                  </a:cubicBezTo>
                  <a:cubicBezTo>
                    <a:pt x="3464822" y="97797"/>
                    <a:pt x="3463429" y="103624"/>
                    <a:pt x="3460515" y="108818"/>
                  </a:cubicBezTo>
                  <a:cubicBezTo>
                    <a:pt x="3457601" y="114012"/>
                    <a:pt x="3453674" y="118066"/>
                    <a:pt x="3448607" y="121106"/>
                  </a:cubicBezTo>
                  <a:cubicBezTo>
                    <a:pt x="3443540" y="124019"/>
                    <a:pt x="3437839" y="125540"/>
                    <a:pt x="3431379" y="125540"/>
                  </a:cubicBezTo>
                  <a:cubicBezTo>
                    <a:pt x="3424918" y="125540"/>
                    <a:pt x="3419091" y="124019"/>
                    <a:pt x="3414150" y="121106"/>
                  </a:cubicBezTo>
                  <a:cubicBezTo>
                    <a:pt x="3409210" y="118192"/>
                    <a:pt x="3405283" y="114012"/>
                    <a:pt x="3402496" y="108818"/>
                  </a:cubicBezTo>
                  <a:cubicBezTo>
                    <a:pt x="3399709" y="103624"/>
                    <a:pt x="3398189" y="97670"/>
                    <a:pt x="3398189" y="91083"/>
                  </a:cubicBezTo>
                  <a:cubicBezTo>
                    <a:pt x="3398189" y="84495"/>
                    <a:pt x="3399582" y="78415"/>
                    <a:pt x="3402496" y="73221"/>
                  </a:cubicBezTo>
                  <a:cubicBezTo>
                    <a:pt x="3405283" y="68027"/>
                    <a:pt x="3409210" y="63973"/>
                    <a:pt x="3414150" y="60933"/>
                  </a:cubicBezTo>
                  <a:cubicBezTo>
                    <a:pt x="3419091" y="58019"/>
                    <a:pt x="3424918" y="56499"/>
                    <a:pt x="3431379" y="56499"/>
                  </a:cubicBezTo>
                  <a:cubicBezTo>
                    <a:pt x="3437839" y="56499"/>
                    <a:pt x="3443667" y="58019"/>
                    <a:pt x="3448607" y="60933"/>
                  </a:cubicBezTo>
                  <a:moveTo>
                    <a:pt x="3475843" y="134407"/>
                  </a:moveTo>
                  <a:lnTo>
                    <a:pt x="3475843" y="1393"/>
                  </a:lnTo>
                  <a:lnTo>
                    <a:pt x="3464822" y="1393"/>
                  </a:lnTo>
                  <a:lnTo>
                    <a:pt x="3464822" y="67774"/>
                  </a:lnTo>
                  <a:cubicBezTo>
                    <a:pt x="3461782" y="61186"/>
                    <a:pt x="3457221" y="55866"/>
                    <a:pt x="3451267" y="51939"/>
                  </a:cubicBezTo>
                  <a:cubicBezTo>
                    <a:pt x="3445314" y="48011"/>
                    <a:pt x="3438346" y="46111"/>
                    <a:pt x="3430239" y="46111"/>
                  </a:cubicBezTo>
                  <a:cubicBezTo>
                    <a:pt x="3422131" y="46111"/>
                    <a:pt x="3414404" y="48011"/>
                    <a:pt x="3407816" y="51939"/>
                  </a:cubicBezTo>
                  <a:cubicBezTo>
                    <a:pt x="3401229" y="55866"/>
                    <a:pt x="3396162" y="61186"/>
                    <a:pt x="3392361" y="68027"/>
                  </a:cubicBezTo>
                  <a:cubicBezTo>
                    <a:pt x="3388561" y="74868"/>
                    <a:pt x="3386787" y="82595"/>
                    <a:pt x="3386787" y="91336"/>
                  </a:cubicBezTo>
                  <a:cubicBezTo>
                    <a:pt x="3386787" y="100077"/>
                    <a:pt x="3388688" y="107424"/>
                    <a:pt x="3392361" y="114265"/>
                  </a:cubicBezTo>
                  <a:cubicBezTo>
                    <a:pt x="3396035" y="121106"/>
                    <a:pt x="3401229" y="126300"/>
                    <a:pt x="3407816" y="130100"/>
                  </a:cubicBezTo>
                  <a:cubicBezTo>
                    <a:pt x="3414404" y="133901"/>
                    <a:pt x="3421878" y="135801"/>
                    <a:pt x="3430239" y="135801"/>
                  </a:cubicBezTo>
                  <a:cubicBezTo>
                    <a:pt x="3438599" y="135801"/>
                    <a:pt x="3445314" y="133901"/>
                    <a:pt x="3451267" y="129973"/>
                  </a:cubicBezTo>
                  <a:cubicBezTo>
                    <a:pt x="3457221" y="126046"/>
                    <a:pt x="3461782" y="120852"/>
                    <a:pt x="3464822" y="114392"/>
                  </a:cubicBezTo>
                  <a:lnTo>
                    <a:pt x="3464822" y="134407"/>
                  </a:lnTo>
                  <a:lnTo>
                    <a:pt x="3475843" y="134407"/>
                  </a:lnTo>
                  <a:close/>
                  <a:moveTo>
                    <a:pt x="3311793" y="108818"/>
                  </a:moveTo>
                  <a:cubicBezTo>
                    <a:pt x="3309006" y="114138"/>
                    <a:pt x="3304952" y="118192"/>
                    <a:pt x="3300012" y="121106"/>
                  </a:cubicBezTo>
                  <a:cubicBezTo>
                    <a:pt x="3294944" y="124019"/>
                    <a:pt x="3289244" y="125540"/>
                    <a:pt x="3282783" y="125540"/>
                  </a:cubicBezTo>
                  <a:cubicBezTo>
                    <a:pt x="3276323" y="125540"/>
                    <a:pt x="3270495" y="124019"/>
                    <a:pt x="3265428" y="121106"/>
                  </a:cubicBezTo>
                  <a:cubicBezTo>
                    <a:pt x="3260361" y="118192"/>
                    <a:pt x="3256434" y="114012"/>
                    <a:pt x="3253520" y="108818"/>
                  </a:cubicBezTo>
                  <a:cubicBezTo>
                    <a:pt x="3250606" y="103624"/>
                    <a:pt x="3249213" y="97670"/>
                    <a:pt x="3249213" y="90956"/>
                  </a:cubicBezTo>
                  <a:cubicBezTo>
                    <a:pt x="3249213" y="84242"/>
                    <a:pt x="3250606" y="78415"/>
                    <a:pt x="3253520" y="73221"/>
                  </a:cubicBezTo>
                  <a:cubicBezTo>
                    <a:pt x="3256434" y="68027"/>
                    <a:pt x="3260361" y="63973"/>
                    <a:pt x="3265428" y="60933"/>
                  </a:cubicBezTo>
                  <a:cubicBezTo>
                    <a:pt x="3270495" y="58019"/>
                    <a:pt x="3276323" y="56499"/>
                    <a:pt x="3282783" y="56499"/>
                  </a:cubicBezTo>
                  <a:cubicBezTo>
                    <a:pt x="3289244" y="56499"/>
                    <a:pt x="3295071" y="58019"/>
                    <a:pt x="3300012" y="60933"/>
                  </a:cubicBezTo>
                  <a:cubicBezTo>
                    <a:pt x="3305079" y="63846"/>
                    <a:pt x="3309006" y="67900"/>
                    <a:pt x="3311793" y="73221"/>
                  </a:cubicBezTo>
                  <a:cubicBezTo>
                    <a:pt x="3314580" y="78541"/>
                    <a:pt x="3316100" y="84369"/>
                    <a:pt x="3316100" y="90956"/>
                  </a:cubicBezTo>
                  <a:cubicBezTo>
                    <a:pt x="3316100" y="97543"/>
                    <a:pt x="3314707" y="103497"/>
                    <a:pt x="3311793" y="108818"/>
                  </a:cubicBezTo>
                  <a:moveTo>
                    <a:pt x="3306092" y="129973"/>
                  </a:moveTo>
                  <a:cubicBezTo>
                    <a:pt x="3312806" y="126046"/>
                    <a:pt x="3318000" y="120726"/>
                    <a:pt x="3321801" y="113885"/>
                  </a:cubicBezTo>
                  <a:cubicBezTo>
                    <a:pt x="3325601" y="107044"/>
                    <a:pt x="3327501" y="99317"/>
                    <a:pt x="3327501" y="90703"/>
                  </a:cubicBezTo>
                  <a:cubicBezTo>
                    <a:pt x="3327501" y="82088"/>
                    <a:pt x="3325601" y="74361"/>
                    <a:pt x="3321801" y="67647"/>
                  </a:cubicBezTo>
                  <a:cubicBezTo>
                    <a:pt x="3318000" y="60933"/>
                    <a:pt x="3312806" y="55612"/>
                    <a:pt x="3306092" y="51812"/>
                  </a:cubicBezTo>
                  <a:cubicBezTo>
                    <a:pt x="3299378" y="48011"/>
                    <a:pt x="3291651" y="46111"/>
                    <a:pt x="3282910" y="46111"/>
                  </a:cubicBezTo>
                  <a:cubicBezTo>
                    <a:pt x="3274169" y="46111"/>
                    <a:pt x="3266315" y="48011"/>
                    <a:pt x="3259601" y="51939"/>
                  </a:cubicBezTo>
                  <a:cubicBezTo>
                    <a:pt x="3252760" y="55866"/>
                    <a:pt x="3247439" y="61186"/>
                    <a:pt x="3243639" y="67774"/>
                  </a:cubicBezTo>
                  <a:cubicBezTo>
                    <a:pt x="3239839" y="74488"/>
                    <a:pt x="3237938" y="82088"/>
                    <a:pt x="3237938" y="90703"/>
                  </a:cubicBezTo>
                  <a:cubicBezTo>
                    <a:pt x="3237938" y="99317"/>
                    <a:pt x="3239839" y="107044"/>
                    <a:pt x="3243639" y="113885"/>
                  </a:cubicBezTo>
                  <a:cubicBezTo>
                    <a:pt x="3247439" y="120726"/>
                    <a:pt x="3252760" y="126046"/>
                    <a:pt x="3259601" y="129973"/>
                  </a:cubicBezTo>
                  <a:cubicBezTo>
                    <a:pt x="3266441" y="133901"/>
                    <a:pt x="3274169" y="135801"/>
                    <a:pt x="3282910" y="135801"/>
                  </a:cubicBezTo>
                  <a:cubicBezTo>
                    <a:pt x="3291651" y="135801"/>
                    <a:pt x="3299378" y="133901"/>
                    <a:pt x="3306092" y="129973"/>
                  </a:cubicBezTo>
                  <a:moveTo>
                    <a:pt x="3226157" y="118826"/>
                  </a:moveTo>
                  <a:cubicBezTo>
                    <a:pt x="3222990" y="121106"/>
                    <a:pt x="3219570" y="122753"/>
                    <a:pt x="3215896" y="123766"/>
                  </a:cubicBezTo>
                  <a:cubicBezTo>
                    <a:pt x="3212222" y="124780"/>
                    <a:pt x="3208675" y="125413"/>
                    <a:pt x="3205255" y="125413"/>
                  </a:cubicBezTo>
                  <a:cubicBezTo>
                    <a:pt x="3199808" y="125413"/>
                    <a:pt x="3195374" y="124019"/>
                    <a:pt x="3191827" y="121106"/>
                  </a:cubicBezTo>
                  <a:cubicBezTo>
                    <a:pt x="3188280" y="118192"/>
                    <a:pt x="3186633" y="113505"/>
                    <a:pt x="3186633" y="106791"/>
                  </a:cubicBezTo>
                  <a:lnTo>
                    <a:pt x="3186633" y="57893"/>
                  </a:lnTo>
                  <a:lnTo>
                    <a:pt x="3224764" y="57893"/>
                  </a:lnTo>
                  <a:lnTo>
                    <a:pt x="3224764" y="47631"/>
                  </a:lnTo>
                  <a:lnTo>
                    <a:pt x="3186633" y="47631"/>
                  </a:lnTo>
                  <a:lnTo>
                    <a:pt x="3186633" y="19255"/>
                  </a:lnTo>
                  <a:lnTo>
                    <a:pt x="3175865" y="19255"/>
                  </a:lnTo>
                  <a:lnTo>
                    <a:pt x="3175865" y="106031"/>
                  </a:lnTo>
                  <a:cubicBezTo>
                    <a:pt x="3175865" y="116925"/>
                    <a:pt x="3178399" y="124653"/>
                    <a:pt x="3183466" y="129213"/>
                  </a:cubicBezTo>
                  <a:cubicBezTo>
                    <a:pt x="3188533" y="133774"/>
                    <a:pt x="3195501" y="136054"/>
                    <a:pt x="3204242" y="136054"/>
                  </a:cubicBezTo>
                  <a:cubicBezTo>
                    <a:pt x="3207789" y="136054"/>
                    <a:pt x="3211589" y="135547"/>
                    <a:pt x="3215643" y="134534"/>
                  </a:cubicBezTo>
                  <a:cubicBezTo>
                    <a:pt x="3219697" y="133520"/>
                    <a:pt x="3223244" y="131874"/>
                    <a:pt x="3226284" y="129593"/>
                  </a:cubicBezTo>
                  <a:lnTo>
                    <a:pt x="3226284" y="118952"/>
                  </a:lnTo>
                  <a:close/>
                  <a:moveTo>
                    <a:pt x="3105558" y="47505"/>
                  </a:moveTo>
                  <a:lnTo>
                    <a:pt x="3078448" y="112745"/>
                  </a:lnTo>
                  <a:lnTo>
                    <a:pt x="3047538" y="44844"/>
                  </a:lnTo>
                  <a:lnTo>
                    <a:pt x="3016502" y="112745"/>
                  </a:lnTo>
                  <a:lnTo>
                    <a:pt x="2989392" y="47505"/>
                  </a:lnTo>
                  <a:lnTo>
                    <a:pt x="2976851" y="47505"/>
                  </a:lnTo>
                  <a:lnTo>
                    <a:pt x="3015362" y="137068"/>
                  </a:lnTo>
                  <a:lnTo>
                    <a:pt x="3047665" y="67140"/>
                  </a:lnTo>
                  <a:lnTo>
                    <a:pt x="3079588" y="137068"/>
                  </a:lnTo>
                  <a:lnTo>
                    <a:pt x="3117212" y="47505"/>
                  </a:lnTo>
                  <a:lnTo>
                    <a:pt x="3105685" y="47505"/>
                  </a:lnTo>
                  <a:close/>
                  <a:moveTo>
                    <a:pt x="2952528" y="108818"/>
                  </a:moveTo>
                  <a:cubicBezTo>
                    <a:pt x="2949741" y="114138"/>
                    <a:pt x="2945814" y="118192"/>
                    <a:pt x="2940747" y="121106"/>
                  </a:cubicBezTo>
                  <a:cubicBezTo>
                    <a:pt x="2935680" y="124019"/>
                    <a:pt x="2929979" y="125540"/>
                    <a:pt x="2923392" y="125540"/>
                  </a:cubicBezTo>
                  <a:cubicBezTo>
                    <a:pt x="2916805" y="125540"/>
                    <a:pt x="2911104" y="124019"/>
                    <a:pt x="2906037" y="121106"/>
                  </a:cubicBezTo>
                  <a:cubicBezTo>
                    <a:pt x="2900970" y="118192"/>
                    <a:pt x="2897043" y="114012"/>
                    <a:pt x="2894129" y="108818"/>
                  </a:cubicBezTo>
                  <a:cubicBezTo>
                    <a:pt x="2891215" y="103624"/>
                    <a:pt x="2889822" y="97670"/>
                    <a:pt x="2889822" y="90956"/>
                  </a:cubicBezTo>
                  <a:cubicBezTo>
                    <a:pt x="2889822" y="84242"/>
                    <a:pt x="2891215" y="78415"/>
                    <a:pt x="2894129" y="73221"/>
                  </a:cubicBezTo>
                  <a:cubicBezTo>
                    <a:pt x="2897043" y="68027"/>
                    <a:pt x="2900970" y="63973"/>
                    <a:pt x="2906037" y="60933"/>
                  </a:cubicBezTo>
                  <a:cubicBezTo>
                    <a:pt x="2911104" y="58019"/>
                    <a:pt x="2916931" y="56499"/>
                    <a:pt x="2923392" y="56499"/>
                  </a:cubicBezTo>
                  <a:cubicBezTo>
                    <a:pt x="2929853" y="56499"/>
                    <a:pt x="2935680" y="58019"/>
                    <a:pt x="2940747" y="60933"/>
                  </a:cubicBezTo>
                  <a:cubicBezTo>
                    <a:pt x="2945814" y="63846"/>
                    <a:pt x="2949741" y="67900"/>
                    <a:pt x="2952528" y="73221"/>
                  </a:cubicBezTo>
                  <a:cubicBezTo>
                    <a:pt x="2955315" y="78541"/>
                    <a:pt x="2956836" y="84369"/>
                    <a:pt x="2956836" y="90956"/>
                  </a:cubicBezTo>
                  <a:cubicBezTo>
                    <a:pt x="2956836" y="97543"/>
                    <a:pt x="2955442" y="103497"/>
                    <a:pt x="2952528" y="108818"/>
                  </a:cubicBezTo>
                  <a:moveTo>
                    <a:pt x="2946701" y="129973"/>
                  </a:moveTo>
                  <a:cubicBezTo>
                    <a:pt x="2953415" y="126046"/>
                    <a:pt x="2958609" y="120726"/>
                    <a:pt x="2962409" y="113885"/>
                  </a:cubicBezTo>
                  <a:cubicBezTo>
                    <a:pt x="2966210" y="107044"/>
                    <a:pt x="2968110" y="99317"/>
                    <a:pt x="2968110" y="90703"/>
                  </a:cubicBezTo>
                  <a:cubicBezTo>
                    <a:pt x="2968110" y="82088"/>
                    <a:pt x="2966210" y="74361"/>
                    <a:pt x="2962409" y="67647"/>
                  </a:cubicBezTo>
                  <a:cubicBezTo>
                    <a:pt x="2958609" y="60933"/>
                    <a:pt x="2953415" y="55612"/>
                    <a:pt x="2946701" y="51812"/>
                  </a:cubicBezTo>
                  <a:cubicBezTo>
                    <a:pt x="2939987" y="48011"/>
                    <a:pt x="2932260" y="46111"/>
                    <a:pt x="2923519" y="46111"/>
                  </a:cubicBezTo>
                  <a:cubicBezTo>
                    <a:pt x="2914778" y="46111"/>
                    <a:pt x="2907050" y="48011"/>
                    <a:pt x="2900210" y="51939"/>
                  </a:cubicBezTo>
                  <a:cubicBezTo>
                    <a:pt x="2893369" y="55866"/>
                    <a:pt x="2888048" y="61186"/>
                    <a:pt x="2884248" y="67774"/>
                  </a:cubicBezTo>
                  <a:cubicBezTo>
                    <a:pt x="2880448" y="74488"/>
                    <a:pt x="2878421" y="82088"/>
                    <a:pt x="2878421" y="90703"/>
                  </a:cubicBezTo>
                  <a:cubicBezTo>
                    <a:pt x="2878421" y="99317"/>
                    <a:pt x="2880321" y="107044"/>
                    <a:pt x="2884248" y="113885"/>
                  </a:cubicBezTo>
                  <a:cubicBezTo>
                    <a:pt x="2888048" y="120726"/>
                    <a:pt x="2893369" y="126046"/>
                    <a:pt x="2900210" y="129973"/>
                  </a:cubicBezTo>
                  <a:cubicBezTo>
                    <a:pt x="2907050" y="133901"/>
                    <a:pt x="2914778" y="135801"/>
                    <a:pt x="2923519" y="135801"/>
                  </a:cubicBezTo>
                  <a:cubicBezTo>
                    <a:pt x="2932260" y="135801"/>
                    <a:pt x="2939987" y="133901"/>
                    <a:pt x="2946701" y="129973"/>
                  </a:cubicBezTo>
                  <a:moveTo>
                    <a:pt x="2793925" y="73474"/>
                  </a:moveTo>
                  <a:cubicBezTo>
                    <a:pt x="2796459" y="68280"/>
                    <a:pt x="2799879" y="64227"/>
                    <a:pt x="2804313" y="61186"/>
                  </a:cubicBezTo>
                  <a:cubicBezTo>
                    <a:pt x="2808747" y="58146"/>
                    <a:pt x="2813814" y="56626"/>
                    <a:pt x="2819641" y="56626"/>
                  </a:cubicBezTo>
                  <a:cubicBezTo>
                    <a:pt x="2836996" y="56626"/>
                    <a:pt x="2845737" y="66507"/>
                    <a:pt x="2845737" y="86269"/>
                  </a:cubicBezTo>
                  <a:lnTo>
                    <a:pt x="2845737" y="134281"/>
                  </a:lnTo>
                  <a:lnTo>
                    <a:pt x="2856758" y="134281"/>
                  </a:lnTo>
                  <a:lnTo>
                    <a:pt x="2856758" y="84622"/>
                  </a:lnTo>
                  <a:cubicBezTo>
                    <a:pt x="2856758" y="77021"/>
                    <a:pt x="2855492" y="70434"/>
                    <a:pt x="2852958" y="64607"/>
                  </a:cubicBezTo>
                  <a:cubicBezTo>
                    <a:pt x="2850424" y="58779"/>
                    <a:pt x="2846624" y="54219"/>
                    <a:pt x="2841557" y="50925"/>
                  </a:cubicBezTo>
                  <a:cubicBezTo>
                    <a:pt x="2836490" y="47631"/>
                    <a:pt x="2830156" y="45985"/>
                    <a:pt x="2822428" y="45985"/>
                  </a:cubicBezTo>
                  <a:cubicBezTo>
                    <a:pt x="2815207" y="45985"/>
                    <a:pt x="2808747" y="47885"/>
                    <a:pt x="2803173" y="51812"/>
                  </a:cubicBezTo>
                  <a:cubicBezTo>
                    <a:pt x="2797599" y="55739"/>
                    <a:pt x="2793292" y="60806"/>
                    <a:pt x="2790378" y="67267"/>
                  </a:cubicBezTo>
                  <a:lnTo>
                    <a:pt x="2790378" y="1267"/>
                  </a:lnTo>
                  <a:lnTo>
                    <a:pt x="2779357" y="1267"/>
                  </a:lnTo>
                  <a:lnTo>
                    <a:pt x="2779357" y="134281"/>
                  </a:lnTo>
                  <a:lnTo>
                    <a:pt x="2790378" y="134281"/>
                  </a:lnTo>
                  <a:lnTo>
                    <a:pt x="2790378" y="90829"/>
                  </a:lnTo>
                  <a:cubicBezTo>
                    <a:pt x="2790378" y="84369"/>
                    <a:pt x="2791645" y="78541"/>
                    <a:pt x="2794052" y="73347"/>
                  </a:cubicBezTo>
                  <a:moveTo>
                    <a:pt x="2691441" y="108691"/>
                  </a:moveTo>
                  <a:cubicBezTo>
                    <a:pt x="2688528" y="113885"/>
                    <a:pt x="2684600" y="117939"/>
                    <a:pt x="2679533" y="120979"/>
                  </a:cubicBezTo>
                  <a:cubicBezTo>
                    <a:pt x="2674466" y="123893"/>
                    <a:pt x="2668765" y="125413"/>
                    <a:pt x="2662305" y="125413"/>
                  </a:cubicBezTo>
                  <a:cubicBezTo>
                    <a:pt x="2655844" y="125413"/>
                    <a:pt x="2650017" y="123893"/>
                    <a:pt x="2645076" y="120979"/>
                  </a:cubicBezTo>
                  <a:cubicBezTo>
                    <a:pt x="2640136" y="118066"/>
                    <a:pt x="2636209" y="113885"/>
                    <a:pt x="2633422" y="108691"/>
                  </a:cubicBezTo>
                  <a:cubicBezTo>
                    <a:pt x="2630635" y="103497"/>
                    <a:pt x="2629115" y="97543"/>
                    <a:pt x="2629115" y="90956"/>
                  </a:cubicBezTo>
                  <a:cubicBezTo>
                    <a:pt x="2629115" y="84369"/>
                    <a:pt x="2630508" y="78288"/>
                    <a:pt x="2633422" y="73094"/>
                  </a:cubicBezTo>
                  <a:cubicBezTo>
                    <a:pt x="2636335" y="67900"/>
                    <a:pt x="2640136" y="63846"/>
                    <a:pt x="2645076" y="60806"/>
                  </a:cubicBezTo>
                  <a:cubicBezTo>
                    <a:pt x="2650017" y="57893"/>
                    <a:pt x="2655844" y="56372"/>
                    <a:pt x="2662305" y="56372"/>
                  </a:cubicBezTo>
                  <a:cubicBezTo>
                    <a:pt x="2668765" y="56372"/>
                    <a:pt x="2674593" y="57893"/>
                    <a:pt x="2679533" y="60806"/>
                  </a:cubicBezTo>
                  <a:cubicBezTo>
                    <a:pt x="2684600" y="63720"/>
                    <a:pt x="2688528" y="67774"/>
                    <a:pt x="2691441" y="73094"/>
                  </a:cubicBezTo>
                  <a:cubicBezTo>
                    <a:pt x="2694355" y="78288"/>
                    <a:pt x="2695748" y="84242"/>
                    <a:pt x="2695748" y="90956"/>
                  </a:cubicBezTo>
                  <a:cubicBezTo>
                    <a:pt x="2695748" y="97670"/>
                    <a:pt x="2694355" y="103497"/>
                    <a:pt x="2691441" y="108691"/>
                  </a:cubicBezTo>
                  <a:moveTo>
                    <a:pt x="2706769" y="47378"/>
                  </a:moveTo>
                  <a:lnTo>
                    <a:pt x="2695748" y="47378"/>
                  </a:lnTo>
                  <a:lnTo>
                    <a:pt x="2695748" y="67647"/>
                  </a:lnTo>
                  <a:cubicBezTo>
                    <a:pt x="2692708" y="61060"/>
                    <a:pt x="2688148" y="55739"/>
                    <a:pt x="2682067" y="51812"/>
                  </a:cubicBezTo>
                  <a:cubicBezTo>
                    <a:pt x="2675986" y="47885"/>
                    <a:pt x="2669019" y="45985"/>
                    <a:pt x="2661165" y="45985"/>
                  </a:cubicBezTo>
                  <a:cubicBezTo>
                    <a:pt x="2652804" y="45985"/>
                    <a:pt x="2645330" y="47885"/>
                    <a:pt x="2638742" y="51812"/>
                  </a:cubicBezTo>
                  <a:cubicBezTo>
                    <a:pt x="2632155" y="55739"/>
                    <a:pt x="2627088" y="61060"/>
                    <a:pt x="2623287" y="67900"/>
                  </a:cubicBezTo>
                  <a:cubicBezTo>
                    <a:pt x="2619614" y="74741"/>
                    <a:pt x="2617714" y="82468"/>
                    <a:pt x="2617714" y="91209"/>
                  </a:cubicBezTo>
                  <a:cubicBezTo>
                    <a:pt x="2617714" y="99950"/>
                    <a:pt x="2619614" y="107298"/>
                    <a:pt x="2623287" y="114138"/>
                  </a:cubicBezTo>
                  <a:cubicBezTo>
                    <a:pt x="2626961" y="120852"/>
                    <a:pt x="2632155" y="126173"/>
                    <a:pt x="2638742" y="129973"/>
                  </a:cubicBezTo>
                  <a:cubicBezTo>
                    <a:pt x="2645330" y="133774"/>
                    <a:pt x="2652804" y="135674"/>
                    <a:pt x="2661165" y="135674"/>
                  </a:cubicBezTo>
                  <a:cubicBezTo>
                    <a:pt x="2669146" y="135674"/>
                    <a:pt x="2676113" y="133774"/>
                    <a:pt x="2682067" y="129847"/>
                  </a:cubicBezTo>
                  <a:cubicBezTo>
                    <a:pt x="2688148" y="125920"/>
                    <a:pt x="2692708" y="120726"/>
                    <a:pt x="2695748" y="114265"/>
                  </a:cubicBezTo>
                  <a:lnTo>
                    <a:pt x="2695748" y="136434"/>
                  </a:lnTo>
                  <a:cubicBezTo>
                    <a:pt x="2695748" y="147202"/>
                    <a:pt x="2692708" y="155436"/>
                    <a:pt x="2686754" y="161010"/>
                  </a:cubicBezTo>
                  <a:cubicBezTo>
                    <a:pt x="2680800" y="166584"/>
                    <a:pt x="2672186" y="169498"/>
                    <a:pt x="2661165" y="169498"/>
                  </a:cubicBezTo>
                  <a:cubicBezTo>
                    <a:pt x="2655084" y="169498"/>
                    <a:pt x="2648750" y="168357"/>
                    <a:pt x="2642416" y="166077"/>
                  </a:cubicBezTo>
                  <a:cubicBezTo>
                    <a:pt x="2636082" y="163797"/>
                    <a:pt x="2630635" y="160503"/>
                    <a:pt x="2626074" y="155943"/>
                  </a:cubicBezTo>
                  <a:lnTo>
                    <a:pt x="2626074" y="167977"/>
                  </a:lnTo>
                  <a:cubicBezTo>
                    <a:pt x="2630762" y="172031"/>
                    <a:pt x="2636209" y="174945"/>
                    <a:pt x="2642289" y="176972"/>
                  </a:cubicBezTo>
                  <a:cubicBezTo>
                    <a:pt x="2648370" y="178872"/>
                    <a:pt x="2654704" y="179885"/>
                    <a:pt x="2661165" y="179885"/>
                  </a:cubicBezTo>
                  <a:cubicBezTo>
                    <a:pt x="2675606" y="179885"/>
                    <a:pt x="2686754" y="176085"/>
                    <a:pt x="2694735" y="168484"/>
                  </a:cubicBezTo>
                  <a:cubicBezTo>
                    <a:pt x="2702716" y="160883"/>
                    <a:pt x="2706643" y="149989"/>
                    <a:pt x="2706643" y="135801"/>
                  </a:cubicBezTo>
                  <a:lnTo>
                    <a:pt x="2706643" y="47505"/>
                  </a:lnTo>
                  <a:close/>
                  <a:moveTo>
                    <a:pt x="2533091" y="73347"/>
                  </a:moveTo>
                  <a:cubicBezTo>
                    <a:pt x="2535625" y="68154"/>
                    <a:pt x="2539045" y="64100"/>
                    <a:pt x="2543479" y="61060"/>
                  </a:cubicBezTo>
                  <a:cubicBezTo>
                    <a:pt x="2547913" y="58019"/>
                    <a:pt x="2552980" y="56499"/>
                    <a:pt x="2558807" y="56499"/>
                  </a:cubicBezTo>
                  <a:cubicBezTo>
                    <a:pt x="2576163" y="56499"/>
                    <a:pt x="2584903" y="66380"/>
                    <a:pt x="2584903" y="86142"/>
                  </a:cubicBezTo>
                  <a:lnTo>
                    <a:pt x="2584903" y="134154"/>
                  </a:lnTo>
                  <a:lnTo>
                    <a:pt x="2595925" y="134154"/>
                  </a:lnTo>
                  <a:lnTo>
                    <a:pt x="2595925" y="84495"/>
                  </a:lnTo>
                  <a:cubicBezTo>
                    <a:pt x="2595925" y="76895"/>
                    <a:pt x="2594658" y="70307"/>
                    <a:pt x="2592124" y="64480"/>
                  </a:cubicBezTo>
                  <a:cubicBezTo>
                    <a:pt x="2589591" y="58653"/>
                    <a:pt x="2585790" y="54092"/>
                    <a:pt x="2580723" y="50798"/>
                  </a:cubicBezTo>
                  <a:cubicBezTo>
                    <a:pt x="2575656" y="47505"/>
                    <a:pt x="2569322" y="45858"/>
                    <a:pt x="2561594" y="45858"/>
                  </a:cubicBezTo>
                  <a:cubicBezTo>
                    <a:pt x="2554374" y="45858"/>
                    <a:pt x="2547913" y="47758"/>
                    <a:pt x="2542339" y="51685"/>
                  </a:cubicBezTo>
                  <a:cubicBezTo>
                    <a:pt x="2536765" y="55612"/>
                    <a:pt x="2532458" y="60679"/>
                    <a:pt x="2529544" y="67140"/>
                  </a:cubicBezTo>
                  <a:lnTo>
                    <a:pt x="2529544" y="47251"/>
                  </a:lnTo>
                  <a:lnTo>
                    <a:pt x="2518523" y="47251"/>
                  </a:lnTo>
                  <a:lnTo>
                    <a:pt x="2518523" y="134154"/>
                  </a:lnTo>
                  <a:lnTo>
                    <a:pt x="2529544" y="134154"/>
                  </a:lnTo>
                  <a:lnTo>
                    <a:pt x="2529544" y="90703"/>
                  </a:lnTo>
                  <a:cubicBezTo>
                    <a:pt x="2529544" y="84242"/>
                    <a:pt x="2530811" y="78415"/>
                    <a:pt x="2533218" y="73221"/>
                  </a:cubicBezTo>
                  <a:moveTo>
                    <a:pt x="2487867" y="47251"/>
                  </a:moveTo>
                  <a:lnTo>
                    <a:pt x="2476719" y="47251"/>
                  </a:lnTo>
                  <a:lnTo>
                    <a:pt x="2476719" y="134154"/>
                  </a:lnTo>
                  <a:lnTo>
                    <a:pt x="2487867" y="134154"/>
                  </a:lnTo>
                  <a:lnTo>
                    <a:pt x="2487867" y="47251"/>
                  </a:lnTo>
                  <a:close/>
                  <a:moveTo>
                    <a:pt x="2484193" y="28249"/>
                  </a:moveTo>
                  <a:cubicBezTo>
                    <a:pt x="2485080" y="27869"/>
                    <a:pt x="2485840" y="27489"/>
                    <a:pt x="2486727" y="26983"/>
                  </a:cubicBezTo>
                  <a:lnTo>
                    <a:pt x="2495214" y="20902"/>
                  </a:lnTo>
                  <a:lnTo>
                    <a:pt x="2486727" y="14821"/>
                  </a:lnTo>
                  <a:cubicBezTo>
                    <a:pt x="2485206" y="13808"/>
                    <a:pt x="2483433" y="13174"/>
                    <a:pt x="2481533" y="13174"/>
                  </a:cubicBezTo>
                  <a:cubicBezTo>
                    <a:pt x="2479379" y="13174"/>
                    <a:pt x="2477606" y="13935"/>
                    <a:pt x="2476212" y="15455"/>
                  </a:cubicBezTo>
                  <a:cubicBezTo>
                    <a:pt x="2474819" y="16975"/>
                    <a:pt x="2474059" y="18875"/>
                    <a:pt x="2474059" y="20902"/>
                  </a:cubicBezTo>
                  <a:cubicBezTo>
                    <a:pt x="2474059" y="22929"/>
                    <a:pt x="2474819" y="24702"/>
                    <a:pt x="2476212" y="26223"/>
                  </a:cubicBezTo>
                  <a:cubicBezTo>
                    <a:pt x="2477606" y="27743"/>
                    <a:pt x="2479379" y="28503"/>
                    <a:pt x="2481533" y="28503"/>
                  </a:cubicBezTo>
                  <a:cubicBezTo>
                    <a:pt x="2482419" y="28503"/>
                    <a:pt x="2483306" y="28376"/>
                    <a:pt x="2484193" y="27996"/>
                  </a:cubicBezTo>
                  <a:moveTo>
                    <a:pt x="2447076" y="46998"/>
                  </a:moveTo>
                  <a:lnTo>
                    <a:pt x="2419966" y="112238"/>
                  </a:lnTo>
                  <a:lnTo>
                    <a:pt x="2389056" y="44338"/>
                  </a:lnTo>
                  <a:lnTo>
                    <a:pt x="2358020" y="112238"/>
                  </a:lnTo>
                  <a:lnTo>
                    <a:pt x="2330910" y="46998"/>
                  </a:lnTo>
                  <a:lnTo>
                    <a:pt x="2318369" y="46998"/>
                  </a:lnTo>
                  <a:lnTo>
                    <a:pt x="2356880" y="136561"/>
                  </a:lnTo>
                  <a:lnTo>
                    <a:pt x="2389183" y="66633"/>
                  </a:lnTo>
                  <a:lnTo>
                    <a:pt x="2421106" y="136561"/>
                  </a:lnTo>
                  <a:lnTo>
                    <a:pt x="2458730" y="46998"/>
                  </a:lnTo>
                  <a:lnTo>
                    <a:pt x="2447202" y="46998"/>
                  </a:lnTo>
                  <a:close/>
                  <a:moveTo>
                    <a:pt x="2294047" y="108311"/>
                  </a:moveTo>
                  <a:cubicBezTo>
                    <a:pt x="2291260" y="113632"/>
                    <a:pt x="2287206" y="117685"/>
                    <a:pt x="2282265" y="120599"/>
                  </a:cubicBezTo>
                  <a:cubicBezTo>
                    <a:pt x="2277198" y="123513"/>
                    <a:pt x="2271498" y="125033"/>
                    <a:pt x="2264910" y="125033"/>
                  </a:cubicBezTo>
                  <a:cubicBezTo>
                    <a:pt x="2258323" y="125033"/>
                    <a:pt x="2252622" y="123513"/>
                    <a:pt x="2247555" y="120599"/>
                  </a:cubicBezTo>
                  <a:cubicBezTo>
                    <a:pt x="2242488" y="117685"/>
                    <a:pt x="2238561" y="113505"/>
                    <a:pt x="2235647" y="108311"/>
                  </a:cubicBezTo>
                  <a:cubicBezTo>
                    <a:pt x="2232733" y="103117"/>
                    <a:pt x="2231340" y="97163"/>
                    <a:pt x="2231340" y="90449"/>
                  </a:cubicBezTo>
                  <a:cubicBezTo>
                    <a:pt x="2231340" y="83735"/>
                    <a:pt x="2232733" y="77908"/>
                    <a:pt x="2235647" y="72714"/>
                  </a:cubicBezTo>
                  <a:cubicBezTo>
                    <a:pt x="2238561" y="67520"/>
                    <a:pt x="2242488" y="63466"/>
                    <a:pt x="2247555" y="60426"/>
                  </a:cubicBezTo>
                  <a:cubicBezTo>
                    <a:pt x="2252622" y="57512"/>
                    <a:pt x="2258449" y="55992"/>
                    <a:pt x="2264910" y="55992"/>
                  </a:cubicBezTo>
                  <a:cubicBezTo>
                    <a:pt x="2271371" y="55992"/>
                    <a:pt x="2277198" y="57512"/>
                    <a:pt x="2282265" y="60426"/>
                  </a:cubicBezTo>
                  <a:cubicBezTo>
                    <a:pt x="2287333" y="63340"/>
                    <a:pt x="2291260" y="67394"/>
                    <a:pt x="2294047" y="72714"/>
                  </a:cubicBezTo>
                  <a:cubicBezTo>
                    <a:pt x="2296833" y="78035"/>
                    <a:pt x="2298354" y="83862"/>
                    <a:pt x="2298354" y="90449"/>
                  </a:cubicBezTo>
                  <a:cubicBezTo>
                    <a:pt x="2298354" y="97037"/>
                    <a:pt x="2296960" y="102991"/>
                    <a:pt x="2294047" y="108311"/>
                  </a:cubicBezTo>
                  <a:moveTo>
                    <a:pt x="2288219" y="129467"/>
                  </a:moveTo>
                  <a:cubicBezTo>
                    <a:pt x="2294933" y="125540"/>
                    <a:pt x="2300127" y="120219"/>
                    <a:pt x="2303928" y="113378"/>
                  </a:cubicBezTo>
                  <a:cubicBezTo>
                    <a:pt x="2307728" y="106538"/>
                    <a:pt x="2309628" y="98810"/>
                    <a:pt x="2309628" y="90196"/>
                  </a:cubicBezTo>
                  <a:cubicBezTo>
                    <a:pt x="2309628" y="81582"/>
                    <a:pt x="2307728" y="73854"/>
                    <a:pt x="2303928" y="67140"/>
                  </a:cubicBezTo>
                  <a:cubicBezTo>
                    <a:pt x="2300127" y="60426"/>
                    <a:pt x="2294933" y="55106"/>
                    <a:pt x="2288219" y="51305"/>
                  </a:cubicBezTo>
                  <a:cubicBezTo>
                    <a:pt x="2281505" y="47505"/>
                    <a:pt x="2273778" y="45605"/>
                    <a:pt x="2265037" y="45605"/>
                  </a:cubicBezTo>
                  <a:cubicBezTo>
                    <a:pt x="2256296" y="45605"/>
                    <a:pt x="2248568" y="47505"/>
                    <a:pt x="2241728" y="51432"/>
                  </a:cubicBezTo>
                  <a:cubicBezTo>
                    <a:pt x="2234887" y="55359"/>
                    <a:pt x="2229566" y="60679"/>
                    <a:pt x="2225766" y="67267"/>
                  </a:cubicBezTo>
                  <a:cubicBezTo>
                    <a:pt x="2221966" y="73981"/>
                    <a:pt x="2219939" y="81582"/>
                    <a:pt x="2219939" y="90196"/>
                  </a:cubicBezTo>
                  <a:cubicBezTo>
                    <a:pt x="2219939" y="98810"/>
                    <a:pt x="2221839" y="106538"/>
                    <a:pt x="2225766" y="113378"/>
                  </a:cubicBezTo>
                  <a:cubicBezTo>
                    <a:pt x="2229566" y="120219"/>
                    <a:pt x="2234887" y="125540"/>
                    <a:pt x="2241728" y="129467"/>
                  </a:cubicBezTo>
                  <a:cubicBezTo>
                    <a:pt x="2248568" y="133394"/>
                    <a:pt x="2256296" y="135294"/>
                    <a:pt x="2265037" y="135294"/>
                  </a:cubicBezTo>
                  <a:cubicBezTo>
                    <a:pt x="2273778" y="135294"/>
                    <a:pt x="2281505" y="133394"/>
                    <a:pt x="2288219" y="129467"/>
                  </a:cubicBezTo>
                  <a:moveTo>
                    <a:pt x="2135443" y="72967"/>
                  </a:moveTo>
                  <a:cubicBezTo>
                    <a:pt x="2137977" y="67774"/>
                    <a:pt x="2141397" y="63720"/>
                    <a:pt x="2145831" y="60679"/>
                  </a:cubicBezTo>
                  <a:cubicBezTo>
                    <a:pt x="2150265" y="57639"/>
                    <a:pt x="2155332" y="56119"/>
                    <a:pt x="2161159" y="56119"/>
                  </a:cubicBezTo>
                  <a:cubicBezTo>
                    <a:pt x="2178514" y="56119"/>
                    <a:pt x="2187255" y="66000"/>
                    <a:pt x="2187255" y="85762"/>
                  </a:cubicBezTo>
                  <a:lnTo>
                    <a:pt x="2187255" y="133774"/>
                  </a:lnTo>
                  <a:lnTo>
                    <a:pt x="2198276" y="133774"/>
                  </a:lnTo>
                  <a:lnTo>
                    <a:pt x="2198276" y="84115"/>
                  </a:lnTo>
                  <a:cubicBezTo>
                    <a:pt x="2198276" y="76514"/>
                    <a:pt x="2197010" y="69927"/>
                    <a:pt x="2194476" y="64100"/>
                  </a:cubicBezTo>
                  <a:cubicBezTo>
                    <a:pt x="2191942" y="58273"/>
                    <a:pt x="2188142" y="53712"/>
                    <a:pt x="2183075" y="50418"/>
                  </a:cubicBezTo>
                  <a:cubicBezTo>
                    <a:pt x="2178008" y="47125"/>
                    <a:pt x="2171547" y="45478"/>
                    <a:pt x="2163946" y="45478"/>
                  </a:cubicBezTo>
                  <a:cubicBezTo>
                    <a:pt x="2156725" y="45478"/>
                    <a:pt x="2150265" y="47378"/>
                    <a:pt x="2144691" y="51305"/>
                  </a:cubicBezTo>
                  <a:cubicBezTo>
                    <a:pt x="2139117" y="55232"/>
                    <a:pt x="2134810" y="60299"/>
                    <a:pt x="2131769" y="66760"/>
                  </a:cubicBezTo>
                  <a:lnTo>
                    <a:pt x="2131769" y="46871"/>
                  </a:lnTo>
                  <a:lnTo>
                    <a:pt x="2120748" y="46871"/>
                  </a:lnTo>
                  <a:lnTo>
                    <a:pt x="2120748" y="133774"/>
                  </a:lnTo>
                  <a:lnTo>
                    <a:pt x="2131769" y="133774"/>
                  </a:lnTo>
                  <a:lnTo>
                    <a:pt x="2131769" y="90323"/>
                  </a:lnTo>
                  <a:cubicBezTo>
                    <a:pt x="2131769" y="83862"/>
                    <a:pt x="2133036" y="78035"/>
                    <a:pt x="2135443" y="72841"/>
                  </a:cubicBezTo>
                  <a:moveTo>
                    <a:pt x="2103520" y="133774"/>
                  </a:moveTo>
                  <a:lnTo>
                    <a:pt x="2064122" y="81075"/>
                  </a:lnTo>
                  <a:lnTo>
                    <a:pt x="2098579" y="46871"/>
                  </a:lnTo>
                  <a:lnTo>
                    <a:pt x="2085278" y="46871"/>
                  </a:lnTo>
                  <a:lnTo>
                    <a:pt x="2042207" y="89309"/>
                  </a:lnTo>
                  <a:lnTo>
                    <a:pt x="2042207" y="760"/>
                  </a:lnTo>
                  <a:lnTo>
                    <a:pt x="2031186" y="760"/>
                  </a:lnTo>
                  <a:lnTo>
                    <a:pt x="2031186" y="133774"/>
                  </a:lnTo>
                  <a:lnTo>
                    <a:pt x="2042207" y="133774"/>
                  </a:lnTo>
                  <a:lnTo>
                    <a:pt x="2042207" y="103244"/>
                  </a:lnTo>
                  <a:lnTo>
                    <a:pt x="2056395" y="89182"/>
                  </a:lnTo>
                  <a:lnTo>
                    <a:pt x="2090092" y="133647"/>
                  </a:lnTo>
                  <a:lnTo>
                    <a:pt x="2103520" y="133647"/>
                  </a:lnTo>
                  <a:close/>
                  <a:moveTo>
                    <a:pt x="1962018" y="135927"/>
                  </a:moveTo>
                  <a:cubicBezTo>
                    <a:pt x="1962905" y="134534"/>
                    <a:pt x="1963538" y="133140"/>
                    <a:pt x="1964045" y="131620"/>
                  </a:cubicBezTo>
                  <a:cubicBezTo>
                    <a:pt x="1964552" y="130227"/>
                    <a:pt x="1964805" y="128707"/>
                    <a:pt x="1964805" y="127186"/>
                  </a:cubicBezTo>
                  <a:cubicBezTo>
                    <a:pt x="1964805" y="124653"/>
                    <a:pt x="1963918" y="122499"/>
                    <a:pt x="1962272" y="120852"/>
                  </a:cubicBezTo>
                  <a:cubicBezTo>
                    <a:pt x="1960625" y="119206"/>
                    <a:pt x="1958471" y="118319"/>
                    <a:pt x="1955684" y="118319"/>
                  </a:cubicBezTo>
                  <a:cubicBezTo>
                    <a:pt x="1953277" y="118319"/>
                    <a:pt x="1951250" y="119079"/>
                    <a:pt x="1949477" y="120472"/>
                  </a:cubicBezTo>
                  <a:cubicBezTo>
                    <a:pt x="1947703" y="121993"/>
                    <a:pt x="1946817" y="124019"/>
                    <a:pt x="1946817" y="126553"/>
                  </a:cubicBezTo>
                  <a:cubicBezTo>
                    <a:pt x="1946817" y="128453"/>
                    <a:pt x="1947323" y="130227"/>
                    <a:pt x="1948464" y="131747"/>
                  </a:cubicBezTo>
                  <a:cubicBezTo>
                    <a:pt x="1949604" y="133267"/>
                    <a:pt x="1951124" y="134281"/>
                    <a:pt x="1953404" y="134914"/>
                  </a:cubicBezTo>
                  <a:lnTo>
                    <a:pt x="1941116" y="159363"/>
                  </a:lnTo>
                  <a:lnTo>
                    <a:pt x="1949477" y="159363"/>
                  </a:lnTo>
                  <a:lnTo>
                    <a:pt x="1961892" y="135801"/>
                  </a:lnTo>
                  <a:close/>
                  <a:moveTo>
                    <a:pt x="1867895" y="64227"/>
                  </a:moveTo>
                  <a:cubicBezTo>
                    <a:pt x="1873216" y="58526"/>
                    <a:pt x="1880436" y="55612"/>
                    <a:pt x="1889557" y="55612"/>
                  </a:cubicBezTo>
                  <a:cubicBezTo>
                    <a:pt x="1898678" y="55612"/>
                    <a:pt x="1905519" y="58526"/>
                    <a:pt x="1910713" y="64227"/>
                  </a:cubicBezTo>
                  <a:cubicBezTo>
                    <a:pt x="1915907" y="69927"/>
                    <a:pt x="1918694" y="77148"/>
                    <a:pt x="1919200" y="85635"/>
                  </a:cubicBezTo>
                  <a:lnTo>
                    <a:pt x="1858521" y="85635"/>
                  </a:lnTo>
                  <a:cubicBezTo>
                    <a:pt x="1859408" y="77148"/>
                    <a:pt x="1862575" y="70054"/>
                    <a:pt x="1867895" y="64227"/>
                  </a:cubicBezTo>
                  <a:moveTo>
                    <a:pt x="1909826" y="132760"/>
                  </a:moveTo>
                  <a:cubicBezTo>
                    <a:pt x="1915273" y="131114"/>
                    <a:pt x="1920214" y="128580"/>
                    <a:pt x="1924774" y="125286"/>
                  </a:cubicBezTo>
                  <a:lnTo>
                    <a:pt x="1924774" y="114518"/>
                  </a:lnTo>
                  <a:cubicBezTo>
                    <a:pt x="1920214" y="118066"/>
                    <a:pt x="1915147" y="120726"/>
                    <a:pt x="1909826" y="122499"/>
                  </a:cubicBezTo>
                  <a:cubicBezTo>
                    <a:pt x="1904379" y="124273"/>
                    <a:pt x="1898805" y="125160"/>
                    <a:pt x="1893104" y="125160"/>
                  </a:cubicBezTo>
                  <a:cubicBezTo>
                    <a:pt x="1883350" y="125160"/>
                    <a:pt x="1875243" y="122373"/>
                    <a:pt x="1869035" y="116672"/>
                  </a:cubicBezTo>
                  <a:cubicBezTo>
                    <a:pt x="1862828" y="110971"/>
                    <a:pt x="1859281" y="103624"/>
                    <a:pt x="1858267" y="94630"/>
                  </a:cubicBezTo>
                  <a:lnTo>
                    <a:pt x="1930222" y="94630"/>
                  </a:lnTo>
                  <a:cubicBezTo>
                    <a:pt x="1930222" y="93743"/>
                    <a:pt x="1930475" y="92730"/>
                    <a:pt x="1930475" y="91843"/>
                  </a:cubicBezTo>
                  <a:cubicBezTo>
                    <a:pt x="1930475" y="90956"/>
                    <a:pt x="1930475" y="90069"/>
                    <a:pt x="1930475" y="89309"/>
                  </a:cubicBezTo>
                  <a:cubicBezTo>
                    <a:pt x="1930475" y="80948"/>
                    <a:pt x="1928828" y="73347"/>
                    <a:pt x="1925408" y="66760"/>
                  </a:cubicBezTo>
                  <a:cubicBezTo>
                    <a:pt x="1921987" y="60173"/>
                    <a:pt x="1917300" y="54979"/>
                    <a:pt x="1911093" y="51178"/>
                  </a:cubicBezTo>
                  <a:cubicBezTo>
                    <a:pt x="1904886" y="47378"/>
                    <a:pt x="1897665" y="45478"/>
                    <a:pt x="1889304" y="45478"/>
                  </a:cubicBezTo>
                  <a:cubicBezTo>
                    <a:pt x="1880943" y="45478"/>
                    <a:pt x="1872962" y="47505"/>
                    <a:pt x="1866502" y="51559"/>
                  </a:cubicBezTo>
                  <a:cubicBezTo>
                    <a:pt x="1860041" y="55612"/>
                    <a:pt x="1855100" y="60933"/>
                    <a:pt x="1851680" y="67774"/>
                  </a:cubicBezTo>
                  <a:cubicBezTo>
                    <a:pt x="1848260" y="74614"/>
                    <a:pt x="1846486" y="82342"/>
                    <a:pt x="1846486" y="90956"/>
                  </a:cubicBezTo>
                  <a:cubicBezTo>
                    <a:pt x="1846486" y="99570"/>
                    <a:pt x="1848386" y="107424"/>
                    <a:pt x="1852314" y="114138"/>
                  </a:cubicBezTo>
                  <a:cubicBezTo>
                    <a:pt x="1856241" y="120852"/>
                    <a:pt x="1861688" y="126046"/>
                    <a:pt x="1868655" y="129720"/>
                  </a:cubicBezTo>
                  <a:cubicBezTo>
                    <a:pt x="1875623" y="133394"/>
                    <a:pt x="1883603" y="135294"/>
                    <a:pt x="1892724" y="135294"/>
                  </a:cubicBezTo>
                  <a:cubicBezTo>
                    <a:pt x="1898552" y="135294"/>
                    <a:pt x="1904126" y="134534"/>
                    <a:pt x="1909446" y="132760"/>
                  </a:cubicBezTo>
                  <a:moveTo>
                    <a:pt x="1770605" y="72461"/>
                  </a:moveTo>
                  <a:cubicBezTo>
                    <a:pt x="1773519" y="67267"/>
                    <a:pt x="1777572" y="63213"/>
                    <a:pt x="1782640" y="60299"/>
                  </a:cubicBezTo>
                  <a:cubicBezTo>
                    <a:pt x="1787834" y="57386"/>
                    <a:pt x="1793787" y="55992"/>
                    <a:pt x="1800501" y="55992"/>
                  </a:cubicBezTo>
                  <a:cubicBezTo>
                    <a:pt x="1812156" y="55992"/>
                    <a:pt x="1821657" y="59919"/>
                    <a:pt x="1828751" y="67647"/>
                  </a:cubicBezTo>
                  <a:lnTo>
                    <a:pt x="1828751" y="55359"/>
                  </a:lnTo>
                  <a:cubicBezTo>
                    <a:pt x="1821024" y="48772"/>
                    <a:pt x="1811396" y="45478"/>
                    <a:pt x="1799868" y="45478"/>
                  </a:cubicBezTo>
                  <a:cubicBezTo>
                    <a:pt x="1791254" y="45478"/>
                    <a:pt x="1783526" y="47378"/>
                    <a:pt x="1776686" y="51178"/>
                  </a:cubicBezTo>
                  <a:cubicBezTo>
                    <a:pt x="1769845" y="54979"/>
                    <a:pt x="1764524" y="60299"/>
                    <a:pt x="1760724" y="67013"/>
                  </a:cubicBezTo>
                  <a:cubicBezTo>
                    <a:pt x="1756924" y="73728"/>
                    <a:pt x="1754897" y="81455"/>
                    <a:pt x="1754897" y="90196"/>
                  </a:cubicBezTo>
                  <a:cubicBezTo>
                    <a:pt x="1754897" y="98937"/>
                    <a:pt x="1756797" y="106664"/>
                    <a:pt x="1760724" y="113378"/>
                  </a:cubicBezTo>
                  <a:cubicBezTo>
                    <a:pt x="1764524" y="120092"/>
                    <a:pt x="1769845" y="125413"/>
                    <a:pt x="1776559" y="129213"/>
                  </a:cubicBezTo>
                  <a:cubicBezTo>
                    <a:pt x="1783273" y="133014"/>
                    <a:pt x="1791127" y="134914"/>
                    <a:pt x="1799995" y="134914"/>
                  </a:cubicBezTo>
                  <a:cubicBezTo>
                    <a:pt x="1805569" y="134914"/>
                    <a:pt x="1810763" y="134154"/>
                    <a:pt x="1815830" y="132634"/>
                  </a:cubicBezTo>
                  <a:cubicBezTo>
                    <a:pt x="1820770" y="131114"/>
                    <a:pt x="1825457" y="128833"/>
                    <a:pt x="1829638" y="125666"/>
                  </a:cubicBezTo>
                  <a:lnTo>
                    <a:pt x="1829638" y="114265"/>
                  </a:lnTo>
                  <a:cubicBezTo>
                    <a:pt x="1825711" y="117685"/>
                    <a:pt x="1821404" y="120219"/>
                    <a:pt x="1816463" y="121993"/>
                  </a:cubicBezTo>
                  <a:cubicBezTo>
                    <a:pt x="1811649" y="123766"/>
                    <a:pt x="1806455" y="124526"/>
                    <a:pt x="1800882" y="124526"/>
                  </a:cubicBezTo>
                  <a:cubicBezTo>
                    <a:pt x="1794167" y="124526"/>
                    <a:pt x="1788214" y="123006"/>
                    <a:pt x="1783020" y="120092"/>
                  </a:cubicBezTo>
                  <a:cubicBezTo>
                    <a:pt x="1777826" y="117179"/>
                    <a:pt x="1773772" y="112998"/>
                    <a:pt x="1770732" y="107804"/>
                  </a:cubicBezTo>
                  <a:cubicBezTo>
                    <a:pt x="1767691" y="102611"/>
                    <a:pt x="1766298" y="96657"/>
                    <a:pt x="1766298" y="89943"/>
                  </a:cubicBezTo>
                  <a:cubicBezTo>
                    <a:pt x="1766298" y="83229"/>
                    <a:pt x="1767691" y="77275"/>
                    <a:pt x="1770605" y="72081"/>
                  </a:cubicBezTo>
                  <a:moveTo>
                    <a:pt x="1670275" y="72587"/>
                  </a:moveTo>
                  <a:cubicBezTo>
                    <a:pt x="1672808" y="67394"/>
                    <a:pt x="1676229" y="63340"/>
                    <a:pt x="1680662" y="60299"/>
                  </a:cubicBezTo>
                  <a:cubicBezTo>
                    <a:pt x="1685096" y="57259"/>
                    <a:pt x="1690163" y="55739"/>
                    <a:pt x="1695991" y="55739"/>
                  </a:cubicBezTo>
                  <a:cubicBezTo>
                    <a:pt x="1713346" y="55739"/>
                    <a:pt x="1722087" y="65620"/>
                    <a:pt x="1722087" y="85382"/>
                  </a:cubicBezTo>
                  <a:lnTo>
                    <a:pt x="1722087" y="133394"/>
                  </a:lnTo>
                  <a:lnTo>
                    <a:pt x="1733108" y="133394"/>
                  </a:lnTo>
                  <a:lnTo>
                    <a:pt x="1733108" y="83735"/>
                  </a:lnTo>
                  <a:cubicBezTo>
                    <a:pt x="1733108" y="76134"/>
                    <a:pt x="1731841" y="69547"/>
                    <a:pt x="1729307" y="63720"/>
                  </a:cubicBezTo>
                  <a:cubicBezTo>
                    <a:pt x="1726774" y="57893"/>
                    <a:pt x="1722973" y="53332"/>
                    <a:pt x="1717906" y="50038"/>
                  </a:cubicBezTo>
                  <a:cubicBezTo>
                    <a:pt x="1712839" y="46745"/>
                    <a:pt x="1706505" y="45098"/>
                    <a:pt x="1698778" y="45098"/>
                  </a:cubicBezTo>
                  <a:cubicBezTo>
                    <a:pt x="1691557" y="45098"/>
                    <a:pt x="1685096" y="46998"/>
                    <a:pt x="1679522" y="50925"/>
                  </a:cubicBezTo>
                  <a:cubicBezTo>
                    <a:pt x="1673948" y="54852"/>
                    <a:pt x="1669641" y="59919"/>
                    <a:pt x="1666728" y="66380"/>
                  </a:cubicBezTo>
                  <a:lnTo>
                    <a:pt x="1666728" y="46491"/>
                  </a:lnTo>
                  <a:lnTo>
                    <a:pt x="1655706" y="46491"/>
                  </a:lnTo>
                  <a:lnTo>
                    <a:pt x="1655706" y="133394"/>
                  </a:lnTo>
                  <a:lnTo>
                    <a:pt x="1666728" y="133394"/>
                  </a:lnTo>
                  <a:lnTo>
                    <a:pt x="1666728" y="89943"/>
                  </a:lnTo>
                  <a:cubicBezTo>
                    <a:pt x="1666728" y="83482"/>
                    <a:pt x="1667994" y="77655"/>
                    <a:pt x="1670401" y="72461"/>
                  </a:cubicBezTo>
                  <a:moveTo>
                    <a:pt x="1568804" y="63720"/>
                  </a:moveTo>
                  <a:cubicBezTo>
                    <a:pt x="1574125" y="58019"/>
                    <a:pt x="1581345" y="55106"/>
                    <a:pt x="1590466" y="55106"/>
                  </a:cubicBezTo>
                  <a:cubicBezTo>
                    <a:pt x="1599587" y="55106"/>
                    <a:pt x="1606428" y="58019"/>
                    <a:pt x="1611622" y="63720"/>
                  </a:cubicBezTo>
                  <a:cubicBezTo>
                    <a:pt x="1616816" y="69420"/>
                    <a:pt x="1619603" y="76641"/>
                    <a:pt x="1620109" y="85129"/>
                  </a:cubicBezTo>
                  <a:lnTo>
                    <a:pt x="1559430" y="85129"/>
                  </a:lnTo>
                  <a:cubicBezTo>
                    <a:pt x="1560316" y="76641"/>
                    <a:pt x="1563483" y="69547"/>
                    <a:pt x="1568804" y="63720"/>
                  </a:cubicBezTo>
                  <a:moveTo>
                    <a:pt x="1610735" y="132254"/>
                  </a:moveTo>
                  <a:cubicBezTo>
                    <a:pt x="1616182" y="130607"/>
                    <a:pt x="1621123" y="128073"/>
                    <a:pt x="1625683" y="124780"/>
                  </a:cubicBezTo>
                  <a:lnTo>
                    <a:pt x="1625683" y="114012"/>
                  </a:lnTo>
                  <a:cubicBezTo>
                    <a:pt x="1621123" y="117559"/>
                    <a:pt x="1616056" y="120219"/>
                    <a:pt x="1610735" y="121993"/>
                  </a:cubicBezTo>
                  <a:cubicBezTo>
                    <a:pt x="1605415" y="123766"/>
                    <a:pt x="1599841" y="124653"/>
                    <a:pt x="1594013" y="124653"/>
                  </a:cubicBezTo>
                  <a:cubicBezTo>
                    <a:pt x="1584259" y="124653"/>
                    <a:pt x="1576151" y="121866"/>
                    <a:pt x="1569944" y="116165"/>
                  </a:cubicBezTo>
                  <a:cubicBezTo>
                    <a:pt x="1563737" y="110465"/>
                    <a:pt x="1560190" y="103117"/>
                    <a:pt x="1559176" y="94123"/>
                  </a:cubicBezTo>
                  <a:lnTo>
                    <a:pt x="1631131" y="94123"/>
                  </a:lnTo>
                  <a:cubicBezTo>
                    <a:pt x="1631131" y="93236"/>
                    <a:pt x="1631384" y="92223"/>
                    <a:pt x="1631384" y="91336"/>
                  </a:cubicBezTo>
                  <a:cubicBezTo>
                    <a:pt x="1631384" y="90449"/>
                    <a:pt x="1631384" y="89563"/>
                    <a:pt x="1631384" y="88802"/>
                  </a:cubicBezTo>
                  <a:cubicBezTo>
                    <a:pt x="1631384" y="80442"/>
                    <a:pt x="1629737" y="72841"/>
                    <a:pt x="1626317" y="66253"/>
                  </a:cubicBezTo>
                  <a:cubicBezTo>
                    <a:pt x="1622896" y="59666"/>
                    <a:pt x="1618209" y="54472"/>
                    <a:pt x="1612002" y="50672"/>
                  </a:cubicBezTo>
                  <a:cubicBezTo>
                    <a:pt x="1605795" y="46871"/>
                    <a:pt x="1598574" y="44971"/>
                    <a:pt x="1590213" y="44971"/>
                  </a:cubicBezTo>
                  <a:cubicBezTo>
                    <a:pt x="1581852" y="44971"/>
                    <a:pt x="1573871" y="46998"/>
                    <a:pt x="1567411" y="51052"/>
                  </a:cubicBezTo>
                  <a:cubicBezTo>
                    <a:pt x="1560950" y="55106"/>
                    <a:pt x="1556009" y="60426"/>
                    <a:pt x="1552589" y="67267"/>
                  </a:cubicBezTo>
                  <a:cubicBezTo>
                    <a:pt x="1549169" y="74108"/>
                    <a:pt x="1547395" y="81835"/>
                    <a:pt x="1547395" y="90449"/>
                  </a:cubicBezTo>
                  <a:cubicBezTo>
                    <a:pt x="1547395" y="99064"/>
                    <a:pt x="1549295" y="106918"/>
                    <a:pt x="1553222" y="113632"/>
                  </a:cubicBezTo>
                  <a:cubicBezTo>
                    <a:pt x="1557149" y="120346"/>
                    <a:pt x="1562597" y="125540"/>
                    <a:pt x="1569564" y="129213"/>
                  </a:cubicBezTo>
                  <a:cubicBezTo>
                    <a:pt x="1576532" y="132887"/>
                    <a:pt x="1584639" y="134787"/>
                    <a:pt x="1593633" y="134787"/>
                  </a:cubicBezTo>
                  <a:cubicBezTo>
                    <a:pt x="1599461" y="134787"/>
                    <a:pt x="1605034" y="134027"/>
                    <a:pt x="1610355" y="132254"/>
                  </a:cubicBezTo>
                  <a:moveTo>
                    <a:pt x="1522819" y="133267"/>
                  </a:moveTo>
                  <a:lnTo>
                    <a:pt x="1522819" y="253"/>
                  </a:lnTo>
                  <a:lnTo>
                    <a:pt x="1511291" y="253"/>
                  </a:lnTo>
                  <a:lnTo>
                    <a:pt x="1511291" y="58653"/>
                  </a:lnTo>
                  <a:lnTo>
                    <a:pt x="1428443" y="58653"/>
                  </a:lnTo>
                  <a:lnTo>
                    <a:pt x="1428443" y="253"/>
                  </a:lnTo>
                  <a:lnTo>
                    <a:pt x="1416915" y="253"/>
                  </a:lnTo>
                  <a:lnTo>
                    <a:pt x="1416915" y="133267"/>
                  </a:lnTo>
                  <a:lnTo>
                    <a:pt x="1428443" y="133267"/>
                  </a:lnTo>
                  <a:lnTo>
                    <a:pt x="1428443" y="68660"/>
                  </a:lnTo>
                  <a:lnTo>
                    <a:pt x="1511291" y="68660"/>
                  </a:lnTo>
                  <a:lnTo>
                    <a:pt x="1511291" y="133267"/>
                  </a:lnTo>
                  <a:lnTo>
                    <a:pt x="1522819" y="133267"/>
                  </a:lnTo>
                  <a:close/>
                  <a:moveTo>
                    <a:pt x="1347621" y="132380"/>
                  </a:moveTo>
                  <a:cubicBezTo>
                    <a:pt x="1349268" y="130860"/>
                    <a:pt x="1350028" y="128833"/>
                    <a:pt x="1350028" y="126300"/>
                  </a:cubicBezTo>
                  <a:cubicBezTo>
                    <a:pt x="1350028" y="123766"/>
                    <a:pt x="1349268" y="121866"/>
                    <a:pt x="1347621" y="120219"/>
                  </a:cubicBezTo>
                  <a:cubicBezTo>
                    <a:pt x="1345974" y="118699"/>
                    <a:pt x="1343947" y="117939"/>
                    <a:pt x="1341540" y="117939"/>
                  </a:cubicBezTo>
                  <a:cubicBezTo>
                    <a:pt x="1339133" y="117939"/>
                    <a:pt x="1336980" y="118699"/>
                    <a:pt x="1335459" y="120219"/>
                  </a:cubicBezTo>
                  <a:cubicBezTo>
                    <a:pt x="1333813" y="121739"/>
                    <a:pt x="1333053" y="123766"/>
                    <a:pt x="1333053" y="126300"/>
                  </a:cubicBezTo>
                  <a:cubicBezTo>
                    <a:pt x="1333053" y="128833"/>
                    <a:pt x="1333813" y="130734"/>
                    <a:pt x="1335459" y="132380"/>
                  </a:cubicBezTo>
                  <a:cubicBezTo>
                    <a:pt x="1337106" y="133901"/>
                    <a:pt x="1339133" y="134661"/>
                    <a:pt x="1341540" y="134661"/>
                  </a:cubicBezTo>
                  <a:cubicBezTo>
                    <a:pt x="1343947" y="134661"/>
                    <a:pt x="1346101" y="133901"/>
                    <a:pt x="1347621" y="132380"/>
                  </a:cubicBezTo>
                  <a:moveTo>
                    <a:pt x="1307337" y="72207"/>
                  </a:moveTo>
                  <a:cubicBezTo>
                    <a:pt x="1310377" y="67013"/>
                    <a:pt x="1314304" y="62960"/>
                    <a:pt x="1319244" y="60426"/>
                  </a:cubicBezTo>
                  <a:cubicBezTo>
                    <a:pt x="1324185" y="57766"/>
                    <a:pt x="1329632" y="56752"/>
                    <a:pt x="1335333" y="57386"/>
                  </a:cubicBezTo>
                  <a:lnTo>
                    <a:pt x="1335333" y="44971"/>
                  </a:lnTo>
                  <a:cubicBezTo>
                    <a:pt x="1328112" y="44971"/>
                    <a:pt x="1321651" y="47125"/>
                    <a:pt x="1315951" y="51305"/>
                  </a:cubicBezTo>
                  <a:cubicBezTo>
                    <a:pt x="1310250" y="55612"/>
                    <a:pt x="1305816" y="61313"/>
                    <a:pt x="1302776" y="68660"/>
                  </a:cubicBezTo>
                  <a:lnTo>
                    <a:pt x="1302776" y="46365"/>
                  </a:lnTo>
                  <a:lnTo>
                    <a:pt x="1291755" y="46365"/>
                  </a:lnTo>
                  <a:lnTo>
                    <a:pt x="1291755" y="133267"/>
                  </a:lnTo>
                  <a:lnTo>
                    <a:pt x="1302776" y="133267"/>
                  </a:lnTo>
                  <a:lnTo>
                    <a:pt x="1302776" y="91463"/>
                  </a:lnTo>
                  <a:cubicBezTo>
                    <a:pt x="1302776" y="83862"/>
                    <a:pt x="1304296" y="77528"/>
                    <a:pt x="1307337" y="72207"/>
                  </a:cubicBezTo>
                  <a:moveTo>
                    <a:pt x="1204853" y="63720"/>
                  </a:moveTo>
                  <a:cubicBezTo>
                    <a:pt x="1210173" y="58019"/>
                    <a:pt x="1217394" y="55106"/>
                    <a:pt x="1226515" y="55106"/>
                  </a:cubicBezTo>
                  <a:cubicBezTo>
                    <a:pt x="1235636" y="55106"/>
                    <a:pt x="1242476" y="58019"/>
                    <a:pt x="1247670" y="63720"/>
                  </a:cubicBezTo>
                  <a:cubicBezTo>
                    <a:pt x="1252864" y="69420"/>
                    <a:pt x="1255651" y="76641"/>
                    <a:pt x="1256158" y="85129"/>
                  </a:cubicBezTo>
                  <a:lnTo>
                    <a:pt x="1195478" y="85129"/>
                  </a:lnTo>
                  <a:cubicBezTo>
                    <a:pt x="1196365" y="76641"/>
                    <a:pt x="1199532" y="69547"/>
                    <a:pt x="1204853" y="63720"/>
                  </a:cubicBezTo>
                  <a:moveTo>
                    <a:pt x="1246784" y="132254"/>
                  </a:moveTo>
                  <a:cubicBezTo>
                    <a:pt x="1252231" y="130607"/>
                    <a:pt x="1257171" y="128073"/>
                    <a:pt x="1261732" y="124780"/>
                  </a:cubicBezTo>
                  <a:lnTo>
                    <a:pt x="1261732" y="114012"/>
                  </a:lnTo>
                  <a:cubicBezTo>
                    <a:pt x="1257171" y="117559"/>
                    <a:pt x="1252104" y="120219"/>
                    <a:pt x="1246784" y="121993"/>
                  </a:cubicBezTo>
                  <a:cubicBezTo>
                    <a:pt x="1241336" y="123766"/>
                    <a:pt x="1235762" y="124653"/>
                    <a:pt x="1230062" y="124653"/>
                  </a:cubicBezTo>
                  <a:cubicBezTo>
                    <a:pt x="1220308" y="124653"/>
                    <a:pt x="1212200" y="121866"/>
                    <a:pt x="1205993" y="116165"/>
                  </a:cubicBezTo>
                  <a:cubicBezTo>
                    <a:pt x="1199785" y="110465"/>
                    <a:pt x="1196238" y="103117"/>
                    <a:pt x="1195225" y="94123"/>
                  </a:cubicBezTo>
                  <a:lnTo>
                    <a:pt x="1267179" y="94123"/>
                  </a:lnTo>
                  <a:cubicBezTo>
                    <a:pt x="1267179" y="93236"/>
                    <a:pt x="1267432" y="92223"/>
                    <a:pt x="1267432" y="91336"/>
                  </a:cubicBezTo>
                  <a:cubicBezTo>
                    <a:pt x="1267432" y="90449"/>
                    <a:pt x="1267432" y="89563"/>
                    <a:pt x="1267432" y="88802"/>
                  </a:cubicBezTo>
                  <a:cubicBezTo>
                    <a:pt x="1267432" y="80442"/>
                    <a:pt x="1265786" y="72841"/>
                    <a:pt x="1262365" y="66253"/>
                  </a:cubicBezTo>
                  <a:cubicBezTo>
                    <a:pt x="1258945" y="59666"/>
                    <a:pt x="1254258" y="54472"/>
                    <a:pt x="1248050" y="50672"/>
                  </a:cubicBezTo>
                  <a:cubicBezTo>
                    <a:pt x="1241843" y="46871"/>
                    <a:pt x="1234622" y="44971"/>
                    <a:pt x="1226261" y="44971"/>
                  </a:cubicBezTo>
                  <a:cubicBezTo>
                    <a:pt x="1217901" y="44971"/>
                    <a:pt x="1209920" y="46998"/>
                    <a:pt x="1203459" y="51052"/>
                  </a:cubicBezTo>
                  <a:cubicBezTo>
                    <a:pt x="1196998" y="55106"/>
                    <a:pt x="1192058" y="60426"/>
                    <a:pt x="1188638" y="67267"/>
                  </a:cubicBezTo>
                  <a:cubicBezTo>
                    <a:pt x="1185217" y="74108"/>
                    <a:pt x="1183444" y="81835"/>
                    <a:pt x="1183444" y="90449"/>
                  </a:cubicBezTo>
                  <a:cubicBezTo>
                    <a:pt x="1183444" y="99064"/>
                    <a:pt x="1185344" y="106918"/>
                    <a:pt x="1189271" y="113632"/>
                  </a:cubicBezTo>
                  <a:cubicBezTo>
                    <a:pt x="1193198" y="120346"/>
                    <a:pt x="1198645" y="125540"/>
                    <a:pt x="1205613" y="129213"/>
                  </a:cubicBezTo>
                  <a:cubicBezTo>
                    <a:pt x="1212580" y="132887"/>
                    <a:pt x="1220688" y="134787"/>
                    <a:pt x="1229682" y="134787"/>
                  </a:cubicBezTo>
                  <a:cubicBezTo>
                    <a:pt x="1235509" y="134787"/>
                    <a:pt x="1241083" y="134027"/>
                    <a:pt x="1246404" y="132254"/>
                  </a:cubicBezTo>
                  <a:moveTo>
                    <a:pt x="1103762" y="119966"/>
                  </a:moveTo>
                  <a:cubicBezTo>
                    <a:pt x="1098695" y="117052"/>
                    <a:pt x="1094768" y="112872"/>
                    <a:pt x="1091854" y="107678"/>
                  </a:cubicBezTo>
                  <a:cubicBezTo>
                    <a:pt x="1088941" y="102484"/>
                    <a:pt x="1087547" y="96530"/>
                    <a:pt x="1087547" y="89816"/>
                  </a:cubicBezTo>
                  <a:cubicBezTo>
                    <a:pt x="1087547" y="83102"/>
                    <a:pt x="1088941" y="77275"/>
                    <a:pt x="1091854" y="72081"/>
                  </a:cubicBezTo>
                  <a:cubicBezTo>
                    <a:pt x="1094768" y="66887"/>
                    <a:pt x="1098695" y="62833"/>
                    <a:pt x="1103762" y="59793"/>
                  </a:cubicBezTo>
                  <a:cubicBezTo>
                    <a:pt x="1108829" y="56879"/>
                    <a:pt x="1114530" y="55359"/>
                    <a:pt x="1120991" y="55359"/>
                  </a:cubicBezTo>
                  <a:cubicBezTo>
                    <a:pt x="1127451" y="55359"/>
                    <a:pt x="1133278" y="56879"/>
                    <a:pt x="1138219" y="59793"/>
                  </a:cubicBezTo>
                  <a:cubicBezTo>
                    <a:pt x="1143159" y="62706"/>
                    <a:pt x="1147087" y="66760"/>
                    <a:pt x="1149874" y="72081"/>
                  </a:cubicBezTo>
                  <a:cubicBezTo>
                    <a:pt x="1152660" y="77401"/>
                    <a:pt x="1154181" y="83229"/>
                    <a:pt x="1154181" y="89816"/>
                  </a:cubicBezTo>
                  <a:cubicBezTo>
                    <a:pt x="1154181" y="96403"/>
                    <a:pt x="1152787" y="102357"/>
                    <a:pt x="1149874" y="107678"/>
                  </a:cubicBezTo>
                  <a:cubicBezTo>
                    <a:pt x="1146960" y="112998"/>
                    <a:pt x="1143159" y="117052"/>
                    <a:pt x="1138219" y="119966"/>
                  </a:cubicBezTo>
                  <a:cubicBezTo>
                    <a:pt x="1133278" y="122879"/>
                    <a:pt x="1127451" y="124400"/>
                    <a:pt x="1120991" y="124400"/>
                  </a:cubicBezTo>
                  <a:cubicBezTo>
                    <a:pt x="1114530" y="124400"/>
                    <a:pt x="1108703" y="122879"/>
                    <a:pt x="1103762" y="119966"/>
                  </a:cubicBezTo>
                  <a:moveTo>
                    <a:pt x="1160008" y="66633"/>
                  </a:moveTo>
                  <a:cubicBezTo>
                    <a:pt x="1156334" y="59919"/>
                    <a:pt x="1151140" y="54599"/>
                    <a:pt x="1144680" y="50798"/>
                  </a:cubicBezTo>
                  <a:cubicBezTo>
                    <a:pt x="1138219" y="46998"/>
                    <a:pt x="1130618" y="45098"/>
                    <a:pt x="1122131" y="45098"/>
                  </a:cubicBezTo>
                  <a:cubicBezTo>
                    <a:pt x="1114276" y="45098"/>
                    <a:pt x="1107182" y="46998"/>
                    <a:pt x="1101228" y="50925"/>
                  </a:cubicBezTo>
                  <a:cubicBezTo>
                    <a:pt x="1095148" y="54852"/>
                    <a:pt x="1090587" y="60046"/>
                    <a:pt x="1087547" y="66760"/>
                  </a:cubicBezTo>
                  <a:lnTo>
                    <a:pt x="1087547" y="380"/>
                  </a:lnTo>
                  <a:lnTo>
                    <a:pt x="1076526" y="380"/>
                  </a:lnTo>
                  <a:lnTo>
                    <a:pt x="1076526" y="133394"/>
                  </a:lnTo>
                  <a:lnTo>
                    <a:pt x="1087547" y="133394"/>
                  </a:lnTo>
                  <a:lnTo>
                    <a:pt x="1087547" y="113125"/>
                  </a:lnTo>
                  <a:cubicBezTo>
                    <a:pt x="1090587" y="119586"/>
                    <a:pt x="1095148" y="124906"/>
                    <a:pt x="1101228" y="128833"/>
                  </a:cubicBezTo>
                  <a:cubicBezTo>
                    <a:pt x="1107309" y="132760"/>
                    <a:pt x="1114276" y="134787"/>
                    <a:pt x="1122131" y="134787"/>
                  </a:cubicBezTo>
                  <a:cubicBezTo>
                    <a:pt x="1130618" y="134787"/>
                    <a:pt x="1138092" y="132887"/>
                    <a:pt x="1144680" y="128960"/>
                  </a:cubicBezTo>
                  <a:cubicBezTo>
                    <a:pt x="1151140" y="125033"/>
                    <a:pt x="1156334" y="119712"/>
                    <a:pt x="1160008" y="112872"/>
                  </a:cubicBezTo>
                  <a:cubicBezTo>
                    <a:pt x="1163682" y="106031"/>
                    <a:pt x="1165582" y="98303"/>
                    <a:pt x="1165582" y="89689"/>
                  </a:cubicBezTo>
                  <a:cubicBezTo>
                    <a:pt x="1165582" y="81075"/>
                    <a:pt x="1163682" y="73347"/>
                    <a:pt x="1160008" y="66633"/>
                  </a:cubicBezTo>
                  <a:moveTo>
                    <a:pt x="928057" y="72334"/>
                  </a:moveTo>
                  <a:cubicBezTo>
                    <a:pt x="930464" y="67140"/>
                    <a:pt x="933631" y="63086"/>
                    <a:pt x="937685" y="60046"/>
                  </a:cubicBezTo>
                  <a:cubicBezTo>
                    <a:pt x="941738" y="57006"/>
                    <a:pt x="946426" y="55486"/>
                    <a:pt x="951746" y="55486"/>
                  </a:cubicBezTo>
                  <a:cubicBezTo>
                    <a:pt x="967201" y="55486"/>
                    <a:pt x="974929" y="65367"/>
                    <a:pt x="974929" y="85129"/>
                  </a:cubicBezTo>
                  <a:lnTo>
                    <a:pt x="974929" y="133140"/>
                  </a:lnTo>
                  <a:lnTo>
                    <a:pt x="985950" y="133140"/>
                  </a:lnTo>
                  <a:lnTo>
                    <a:pt x="985950" y="87916"/>
                  </a:lnTo>
                  <a:cubicBezTo>
                    <a:pt x="985950" y="81835"/>
                    <a:pt x="987090" y="76261"/>
                    <a:pt x="989370" y="71447"/>
                  </a:cubicBezTo>
                  <a:cubicBezTo>
                    <a:pt x="991650" y="66633"/>
                    <a:pt x="994944" y="62706"/>
                    <a:pt x="998998" y="59793"/>
                  </a:cubicBezTo>
                  <a:cubicBezTo>
                    <a:pt x="1003178" y="56879"/>
                    <a:pt x="1007865" y="55486"/>
                    <a:pt x="1013059" y="55486"/>
                  </a:cubicBezTo>
                  <a:cubicBezTo>
                    <a:pt x="1028514" y="55486"/>
                    <a:pt x="1036242" y="65367"/>
                    <a:pt x="1036242" y="85129"/>
                  </a:cubicBezTo>
                  <a:lnTo>
                    <a:pt x="1036242" y="133140"/>
                  </a:lnTo>
                  <a:lnTo>
                    <a:pt x="1047263" y="133140"/>
                  </a:lnTo>
                  <a:lnTo>
                    <a:pt x="1047263" y="83482"/>
                  </a:lnTo>
                  <a:cubicBezTo>
                    <a:pt x="1047263" y="75881"/>
                    <a:pt x="1046123" y="69294"/>
                    <a:pt x="1043716" y="63466"/>
                  </a:cubicBezTo>
                  <a:cubicBezTo>
                    <a:pt x="1041309" y="57639"/>
                    <a:pt x="1037762" y="53079"/>
                    <a:pt x="1033075" y="49785"/>
                  </a:cubicBezTo>
                  <a:cubicBezTo>
                    <a:pt x="1028388" y="46491"/>
                    <a:pt x="1022434" y="44844"/>
                    <a:pt x="1015213" y="44844"/>
                  </a:cubicBezTo>
                  <a:cubicBezTo>
                    <a:pt x="1007992" y="44844"/>
                    <a:pt x="1001151" y="46871"/>
                    <a:pt x="995577" y="50925"/>
                  </a:cubicBezTo>
                  <a:cubicBezTo>
                    <a:pt x="989877" y="54979"/>
                    <a:pt x="985696" y="60299"/>
                    <a:pt x="983036" y="67013"/>
                  </a:cubicBezTo>
                  <a:cubicBezTo>
                    <a:pt x="981136" y="60299"/>
                    <a:pt x="977842" y="54852"/>
                    <a:pt x="973282" y="50925"/>
                  </a:cubicBezTo>
                  <a:cubicBezTo>
                    <a:pt x="968721" y="46998"/>
                    <a:pt x="962641" y="44844"/>
                    <a:pt x="955040" y="44844"/>
                  </a:cubicBezTo>
                  <a:cubicBezTo>
                    <a:pt x="948199" y="44844"/>
                    <a:pt x="942118" y="46745"/>
                    <a:pt x="936671" y="50545"/>
                  </a:cubicBezTo>
                  <a:cubicBezTo>
                    <a:pt x="931351" y="54345"/>
                    <a:pt x="927297" y="59413"/>
                    <a:pt x="924510" y="65747"/>
                  </a:cubicBezTo>
                  <a:lnTo>
                    <a:pt x="924510" y="46238"/>
                  </a:lnTo>
                  <a:lnTo>
                    <a:pt x="913489" y="46238"/>
                  </a:lnTo>
                  <a:lnTo>
                    <a:pt x="913489" y="133140"/>
                  </a:lnTo>
                  <a:lnTo>
                    <a:pt x="924510" y="133140"/>
                  </a:lnTo>
                  <a:lnTo>
                    <a:pt x="924510" y="89689"/>
                  </a:lnTo>
                  <a:cubicBezTo>
                    <a:pt x="924510" y="83229"/>
                    <a:pt x="925650" y="77401"/>
                    <a:pt x="928057" y="72207"/>
                  </a:cubicBezTo>
                  <a:moveTo>
                    <a:pt x="866744" y="117179"/>
                  </a:moveTo>
                  <a:cubicBezTo>
                    <a:pt x="861803" y="121866"/>
                    <a:pt x="855343" y="124273"/>
                    <a:pt x="847235" y="124273"/>
                  </a:cubicBezTo>
                  <a:cubicBezTo>
                    <a:pt x="839128" y="124273"/>
                    <a:pt x="832667" y="121866"/>
                    <a:pt x="827600" y="117179"/>
                  </a:cubicBezTo>
                  <a:cubicBezTo>
                    <a:pt x="822533" y="112492"/>
                    <a:pt x="819999" y="105524"/>
                    <a:pt x="819999" y="96277"/>
                  </a:cubicBezTo>
                  <a:lnTo>
                    <a:pt x="819999" y="46238"/>
                  </a:lnTo>
                  <a:lnTo>
                    <a:pt x="808978" y="46238"/>
                  </a:lnTo>
                  <a:lnTo>
                    <a:pt x="808978" y="95136"/>
                  </a:lnTo>
                  <a:cubicBezTo>
                    <a:pt x="808978" y="107424"/>
                    <a:pt x="812398" y="117052"/>
                    <a:pt x="819366" y="124019"/>
                  </a:cubicBezTo>
                  <a:cubicBezTo>
                    <a:pt x="826206" y="130987"/>
                    <a:pt x="835581" y="134534"/>
                    <a:pt x="847109" y="134534"/>
                  </a:cubicBezTo>
                  <a:cubicBezTo>
                    <a:pt x="858636" y="134534"/>
                    <a:pt x="867884" y="130987"/>
                    <a:pt x="874725" y="124019"/>
                  </a:cubicBezTo>
                  <a:cubicBezTo>
                    <a:pt x="881565" y="117052"/>
                    <a:pt x="884986" y="107424"/>
                    <a:pt x="884986" y="95136"/>
                  </a:cubicBezTo>
                  <a:lnTo>
                    <a:pt x="884986" y="46238"/>
                  </a:lnTo>
                  <a:lnTo>
                    <a:pt x="873965" y="46238"/>
                  </a:lnTo>
                  <a:lnTo>
                    <a:pt x="873965" y="96277"/>
                  </a:lnTo>
                  <a:cubicBezTo>
                    <a:pt x="873965" y="105524"/>
                    <a:pt x="871431" y="112492"/>
                    <a:pt x="866491" y="117179"/>
                  </a:cubicBezTo>
                  <a:moveTo>
                    <a:pt x="722076" y="72207"/>
                  </a:moveTo>
                  <a:cubicBezTo>
                    <a:pt x="724609" y="67013"/>
                    <a:pt x="728029" y="62960"/>
                    <a:pt x="732463" y="59919"/>
                  </a:cubicBezTo>
                  <a:cubicBezTo>
                    <a:pt x="736897" y="56879"/>
                    <a:pt x="741964" y="55359"/>
                    <a:pt x="747792" y="55359"/>
                  </a:cubicBezTo>
                  <a:cubicBezTo>
                    <a:pt x="765147" y="55359"/>
                    <a:pt x="773888" y="65240"/>
                    <a:pt x="773888" y="85002"/>
                  </a:cubicBezTo>
                  <a:lnTo>
                    <a:pt x="773888" y="133014"/>
                  </a:lnTo>
                  <a:lnTo>
                    <a:pt x="784909" y="133014"/>
                  </a:lnTo>
                  <a:lnTo>
                    <a:pt x="784909" y="83355"/>
                  </a:lnTo>
                  <a:cubicBezTo>
                    <a:pt x="784909" y="75754"/>
                    <a:pt x="783642" y="69167"/>
                    <a:pt x="781108" y="63340"/>
                  </a:cubicBezTo>
                  <a:cubicBezTo>
                    <a:pt x="778575" y="57512"/>
                    <a:pt x="774774" y="52952"/>
                    <a:pt x="769707" y="49658"/>
                  </a:cubicBezTo>
                  <a:cubicBezTo>
                    <a:pt x="764640" y="46365"/>
                    <a:pt x="758306" y="44718"/>
                    <a:pt x="750578" y="44718"/>
                  </a:cubicBezTo>
                  <a:cubicBezTo>
                    <a:pt x="743358" y="44718"/>
                    <a:pt x="736897" y="46618"/>
                    <a:pt x="731323" y="50545"/>
                  </a:cubicBezTo>
                  <a:cubicBezTo>
                    <a:pt x="725749" y="54472"/>
                    <a:pt x="721442" y="59539"/>
                    <a:pt x="718528" y="66000"/>
                  </a:cubicBezTo>
                  <a:lnTo>
                    <a:pt x="718528" y="46111"/>
                  </a:lnTo>
                  <a:lnTo>
                    <a:pt x="707507" y="46111"/>
                  </a:lnTo>
                  <a:lnTo>
                    <a:pt x="707507" y="133014"/>
                  </a:lnTo>
                  <a:lnTo>
                    <a:pt x="718528" y="133014"/>
                  </a:lnTo>
                  <a:lnTo>
                    <a:pt x="718528" y="89563"/>
                  </a:lnTo>
                  <a:cubicBezTo>
                    <a:pt x="718528" y="83102"/>
                    <a:pt x="719795" y="77275"/>
                    <a:pt x="722202" y="72081"/>
                  </a:cubicBezTo>
                  <a:moveTo>
                    <a:pt x="621238" y="71954"/>
                  </a:moveTo>
                  <a:cubicBezTo>
                    <a:pt x="624279" y="66760"/>
                    <a:pt x="628206" y="62706"/>
                    <a:pt x="633146" y="60173"/>
                  </a:cubicBezTo>
                  <a:cubicBezTo>
                    <a:pt x="638087" y="57512"/>
                    <a:pt x="643534" y="56499"/>
                    <a:pt x="649235" y="57132"/>
                  </a:cubicBezTo>
                  <a:lnTo>
                    <a:pt x="649235" y="44718"/>
                  </a:lnTo>
                  <a:cubicBezTo>
                    <a:pt x="642014" y="44718"/>
                    <a:pt x="635553" y="46871"/>
                    <a:pt x="629853" y="51052"/>
                  </a:cubicBezTo>
                  <a:cubicBezTo>
                    <a:pt x="624152" y="55359"/>
                    <a:pt x="619718" y="61060"/>
                    <a:pt x="616678" y="68407"/>
                  </a:cubicBezTo>
                  <a:lnTo>
                    <a:pt x="616678" y="46111"/>
                  </a:lnTo>
                  <a:lnTo>
                    <a:pt x="605657" y="46111"/>
                  </a:lnTo>
                  <a:lnTo>
                    <a:pt x="605657" y="133014"/>
                  </a:lnTo>
                  <a:lnTo>
                    <a:pt x="616678" y="133014"/>
                  </a:lnTo>
                  <a:lnTo>
                    <a:pt x="616678" y="91209"/>
                  </a:lnTo>
                  <a:cubicBezTo>
                    <a:pt x="616678" y="83609"/>
                    <a:pt x="618198" y="77275"/>
                    <a:pt x="621238" y="71954"/>
                  </a:cubicBezTo>
                  <a:moveTo>
                    <a:pt x="518881" y="63466"/>
                  </a:moveTo>
                  <a:cubicBezTo>
                    <a:pt x="524201" y="57766"/>
                    <a:pt x="531422" y="54852"/>
                    <a:pt x="540543" y="54852"/>
                  </a:cubicBezTo>
                  <a:cubicBezTo>
                    <a:pt x="549664" y="54852"/>
                    <a:pt x="556378" y="57766"/>
                    <a:pt x="561699" y="63466"/>
                  </a:cubicBezTo>
                  <a:cubicBezTo>
                    <a:pt x="566893" y="69167"/>
                    <a:pt x="569806" y="76388"/>
                    <a:pt x="570186" y="84875"/>
                  </a:cubicBezTo>
                  <a:lnTo>
                    <a:pt x="509507" y="84875"/>
                  </a:lnTo>
                  <a:cubicBezTo>
                    <a:pt x="510393" y="76388"/>
                    <a:pt x="513560" y="69294"/>
                    <a:pt x="518881" y="63466"/>
                  </a:cubicBezTo>
                  <a:moveTo>
                    <a:pt x="560812" y="132000"/>
                  </a:moveTo>
                  <a:cubicBezTo>
                    <a:pt x="566132" y="130353"/>
                    <a:pt x="571200" y="127820"/>
                    <a:pt x="575760" y="124526"/>
                  </a:cubicBezTo>
                  <a:lnTo>
                    <a:pt x="575760" y="113758"/>
                  </a:lnTo>
                  <a:cubicBezTo>
                    <a:pt x="571200" y="117305"/>
                    <a:pt x="566132" y="119966"/>
                    <a:pt x="560812" y="121739"/>
                  </a:cubicBezTo>
                  <a:cubicBezTo>
                    <a:pt x="555365" y="123513"/>
                    <a:pt x="549791" y="124400"/>
                    <a:pt x="544090" y="124400"/>
                  </a:cubicBezTo>
                  <a:cubicBezTo>
                    <a:pt x="534209" y="124400"/>
                    <a:pt x="526228" y="121613"/>
                    <a:pt x="520021" y="115912"/>
                  </a:cubicBezTo>
                  <a:cubicBezTo>
                    <a:pt x="513814" y="110211"/>
                    <a:pt x="510267" y="102864"/>
                    <a:pt x="509253" y="93870"/>
                  </a:cubicBezTo>
                  <a:lnTo>
                    <a:pt x="581207" y="93870"/>
                  </a:lnTo>
                  <a:cubicBezTo>
                    <a:pt x="581207" y="92983"/>
                    <a:pt x="581461" y="91969"/>
                    <a:pt x="581461" y="91083"/>
                  </a:cubicBezTo>
                  <a:cubicBezTo>
                    <a:pt x="581461" y="90196"/>
                    <a:pt x="581461" y="89309"/>
                    <a:pt x="581461" y="88549"/>
                  </a:cubicBezTo>
                  <a:cubicBezTo>
                    <a:pt x="581461" y="80188"/>
                    <a:pt x="579814" y="72587"/>
                    <a:pt x="576394" y="66000"/>
                  </a:cubicBezTo>
                  <a:cubicBezTo>
                    <a:pt x="572973" y="59413"/>
                    <a:pt x="568286" y="54219"/>
                    <a:pt x="562079" y="50418"/>
                  </a:cubicBezTo>
                  <a:cubicBezTo>
                    <a:pt x="555871" y="46618"/>
                    <a:pt x="548651" y="44718"/>
                    <a:pt x="540290" y="44718"/>
                  </a:cubicBezTo>
                  <a:cubicBezTo>
                    <a:pt x="531929" y="44718"/>
                    <a:pt x="523948" y="46745"/>
                    <a:pt x="517487" y="50798"/>
                  </a:cubicBezTo>
                  <a:cubicBezTo>
                    <a:pt x="511027" y="54852"/>
                    <a:pt x="506086" y="60173"/>
                    <a:pt x="502666" y="67013"/>
                  </a:cubicBezTo>
                  <a:cubicBezTo>
                    <a:pt x="499245" y="73854"/>
                    <a:pt x="497472" y="81582"/>
                    <a:pt x="497472" y="90196"/>
                  </a:cubicBezTo>
                  <a:cubicBezTo>
                    <a:pt x="497472" y="98810"/>
                    <a:pt x="499372" y="106664"/>
                    <a:pt x="503299" y="113378"/>
                  </a:cubicBezTo>
                  <a:cubicBezTo>
                    <a:pt x="507226" y="120092"/>
                    <a:pt x="512674" y="125286"/>
                    <a:pt x="519641" y="128960"/>
                  </a:cubicBezTo>
                  <a:cubicBezTo>
                    <a:pt x="526608" y="132634"/>
                    <a:pt x="534589" y="134534"/>
                    <a:pt x="543710" y="134534"/>
                  </a:cubicBezTo>
                  <a:cubicBezTo>
                    <a:pt x="549537" y="134534"/>
                    <a:pt x="555111" y="133774"/>
                    <a:pt x="560432" y="132000"/>
                  </a:cubicBezTo>
                  <a:moveTo>
                    <a:pt x="412723" y="72207"/>
                  </a:moveTo>
                  <a:cubicBezTo>
                    <a:pt x="415257" y="67013"/>
                    <a:pt x="418677" y="62960"/>
                    <a:pt x="423111" y="59919"/>
                  </a:cubicBezTo>
                  <a:cubicBezTo>
                    <a:pt x="427545" y="56879"/>
                    <a:pt x="432612" y="55359"/>
                    <a:pt x="438439" y="55359"/>
                  </a:cubicBezTo>
                  <a:cubicBezTo>
                    <a:pt x="455794" y="55359"/>
                    <a:pt x="464535" y="65240"/>
                    <a:pt x="464535" y="85002"/>
                  </a:cubicBezTo>
                  <a:lnTo>
                    <a:pt x="464535" y="133014"/>
                  </a:lnTo>
                  <a:lnTo>
                    <a:pt x="475556" y="133014"/>
                  </a:lnTo>
                  <a:lnTo>
                    <a:pt x="475556" y="83355"/>
                  </a:lnTo>
                  <a:cubicBezTo>
                    <a:pt x="475556" y="75754"/>
                    <a:pt x="474290" y="69167"/>
                    <a:pt x="471756" y="63340"/>
                  </a:cubicBezTo>
                  <a:cubicBezTo>
                    <a:pt x="469222" y="57512"/>
                    <a:pt x="465422" y="52952"/>
                    <a:pt x="460355" y="49658"/>
                  </a:cubicBezTo>
                  <a:cubicBezTo>
                    <a:pt x="455288" y="46365"/>
                    <a:pt x="448827" y="44718"/>
                    <a:pt x="441226" y="44718"/>
                  </a:cubicBezTo>
                  <a:cubicBezTo>
                    <a:pt x="434005" y="44718"/>
                    <a:pt x="427545" y="46618"/>
                    <a:pt x="421971" y="50545"/>
                  </a:cubicBezTo>
                  <a:cubicBezTo>
                    <a:pt x="416397" y="54472"/>
                    <a:pt x="412090" y="59539"/>
                    <a:pt x="409176" y="66000"/>
                  </a:cubicBezTo>
                  <a:lnTo>
                    <a:pt x="409176" y="0"/>
                  </a:lnTo>
                  <a:lnTo>
                    <a:pt x="398155" y="0"/>
                  </a:lnTo>
                  <a:lnTo>
                    <a:pt x="398155" y="133014"/>
                  </a:lnTo>
                  <a:lnTo>
                    <a:pt x="409176" y="133014"/>
                  </a:lnTo>
                  <a:lnTo>
                    <a:pt x="409176" y="89563"/>
                  </a:lnTo>
                  <a:cubicBezTo>
                    <a:pt x="409176" y="83102"/>
                    <a:pt x="410443" y="77275"/>
                    <a:pt x="412850" y="72081"/>
                  </a:cubicBezTo>
                  <a:moveTo>
                    <a:pt x="379913" y="117432"/>
                  </a:moveTo>
                  <a:cubicBezTo>
                    <a:pt x="376746" y="119712"/>
                    <a:pt x="373326" y="121359"/>
                    <a:pt x="369652" y="122373"/>
                  </a:cubicBezTo>
                  <a:cubicBezTo>
                    <a:pt x="365978" y="123386"/>
                    <a:pt x="362431" y="124019"/>
                    <a:pt x="359011" y="124019"/>
                  </a:cubicBezTo>
                  <a:cubicBezTo>
                    <a:pt x="353564" y="124019"/>
                    <a:pt x="349130" y="122626"/>
                    <a:pt x="345583" y="119712"/>
                  </a:cubicBezTo>
                  <a:cubicBezTo>
                    <a:pt x="342036" y="116799"/>
                    <a:pt x="340389" y="112112"/>
                    <a:pt x="340389" y="105398"/>
                  </a:cubicBezTo>
                  <a:lnTo>
                    <a:pt x="340389" y="56499"/>
                  </a:lnTo>
                  <a:lnTo>
                    <a:pt x="378520" y="56499"/>
                  </a:lnTo>
                  <a:lnTo>
                    <a:pt x="378520" y="46238"/>
                  </a:lnTo>
                  <a:lnTo>
                    <a:pt x="340389" y="46238"/>
                  </a:lnTo>
                  <a:lnTo>
                    <a:pt x="340389" y="17862"/>
                  </a:lnTo>
                  <a:lnTo>
                    <a:pt x="329621" y="17862"/>
                  </a:lnTo>
                  <a:lnTo>
                    <a:pt x="329621" y="104637"/>
                  </a:lnTo>
                  <a:cubicBezTo>
                    <a:pt x="329621" y="115532"/>
                    <a:pt x="332155" y="123259"/>
                    <a:pt x="337222" y="127820"/>
                  </a:cubicBezTo>
                  <a:cubicBezTo>
                    <a:pt x="342289" y="132380"/>
                    <a:pt x="349257" y="134661"/>
                    <a:pt x="357997" y="134661"/>
                  </a:cubicBezTo>
                  <a:cubicBezTo>
                    <a:pt x="361545" y="134661"/>
                    <a:pt x="365345" y="134154"/>
                    <a:pt x="369399" y="133140"/>
                  </a:cubicBezTo>
                  <a:cubicBezTo>
                    <a:pt x="373452" y="132127"/>
                    <a:pt x="376999" y="130480"/>
                    <a:pt x="380040" y="128200"/>
                  </a:cubicBezTo>
                  <a:lnTo>
                    <a:pt x="380040" y="117559"/>
                  </a:lnTo>
                  <a:close/>
                  <a:moveTo>
                    <a:pt x="293137" y="107424"/>
                  </a:moveTo>
                  <a:cubicBezTo>
                    <a:pt x="290350" y="112745"/>
                    <a:pt x="286297" y="116799"/>
                    <a:pt x="281356" y="119712"/>
                  </a:cubicBezTo>
                  <a:cubicBezTo>
                    <a:pt x="276289" y="122626"/>
                    <a:pt x="270588" y="124146"/>
                    <a:pt x="264001" y="124146"/>
                  </a:cubicBezTo>
                  <a:cubicBezTo>
                    <a:pt x="257414" y="124146"/>
                    <a:pt x="251713" y="122626"/>
                    <a:pt x="246646" y="119712"/>
                  </a:cubicBezTo>
                  <a:cubicBezTo>
                    <a:pt x="241579" y="116799"/>
                    <a:pt x="237651" y="112618"/>
                    <a:pt x="234738" y="107424"/>
                  </a:cubicBezTo>
                  <a:cubicBezTo>
                    <a:pt x="231824" y="102231"/>
                    <a:pt x="230431" y="96277"/>
                    <a:pt x="230431" y="89563"/>
                  </a:cubicBezTo>
                  <a:cubicBezTo>
                    <a:pt x="230431" y="82848"/>
                    <a:pt x="231824" y="77021"/>
                    <a:pt x="234738" y="71827"/>
                  </a:cubicBezTo>
                  <a:cubicBezTo>
                    <a:pt x="237651" y="66633"/>
                    <a:pt x="241579" y="62580"/>
                    <a:pt x="246646" y="59539"/>
                  </a:cubicBezTo>
                  <a:cubicBezTo>
                    <a:pt x="251713" y="56626"/>
                    <a:pt x="257540" y="55106"/>
                    <a:pt x="264001" y="55106"/>
                  </a:cubicBezTo>
                  <a:cubicBezTo>
                    <a:pt x="270462" y="55106"/>
                    <a:pt x="276289" y="56626"/>
                    <a:pt x="281356" y="59539"/>
                  </a:cubicBezTo>
                  <a:cubicBezTo>
                    <a:pt x="286423" y="62453"/>
                    <a:pt x="290350" y="66507"/>
                    <a:pt x="293137" y="71827"/>
                  </a:cubicBezTo>
                  <a:cubicBezTo>
                    <a:pt x="295924" y="77148"/>
                    <a:pt x="297444" y="82975"/>
                    <a:pt x="297444" y="89563"/>
                  </a:cubicBezTo>
                  <a:cubicBezTo>
                    <a:pt x="297444" y="96150"/>
                    <a:pt x="296051" y="102104"/>
                    <a:pt x="293137" y="107424"/>
                  </a:cubicBezTo>
                  <a:moveTo>
                    <a:pt x="287310" y="128580"/>
                  </a:moveTo>
                  <a:cubicBezTo>
                    <a:pt x="294024" y="124653"/>
                    <a:pt x="299218" y="119332"/>
                    <a:pt x="303018" y="112492"/>
                  </a:cubicBezTo>
                  <a:cubicBezTo>
                    <a:pt x="306819" y="105651"/>
                    <a:pt x="308719" y="97923"/>
                    <a:pt x="308719" y="89309"/>
                  </a:cubicBezTo>
                  <a:cubicBezTo>
                    <a:pt x="308719" y="80695"/>
                    <a:pt x="306819" y="72967"/>
                    <a:pt x="303018" y="66253"/>
                  </a:cubicBezTo>
                  <a:cubicBezTo>
                    <a:pt x="299218" y="59539"/>
                    <a:pt x="294024" y="54219"/>
                    <a:pt x="287310" y="50418"/>
                  </a:cubicBezTo>
                  <a:cubicBezTo>
                    <a:pt x="280596" y="46618"/>
                    <a:pt x="272869" y="44718"/>
                    <a:pt x="264128" y="44718"/>
                  </a:cubicBezTo>
                  <a:cubicBezTo>
                    <a:pt x="255387" y="44718"/>
                    <a:pt x="247659" y="46618"/>
                    <a:pt x="240818" y="50545"/>
                  </a:cubicBezTo>
                  <a:cubicBezTo>
                    <a:pt x="233978" y="54472"/>
                    <a:pt x="228657" y="59793"/>
                    <a:pt x="224857" y="66380"/>
                  </a:cubicBezTo>
                  <a:cubicBezTo>
                    <a:pt x="221056" y="73094"/>
                    <a:pt x="219030" y="80695"/>
                    <a:pt x="219030" y="89309"/>
                  </a:cubicBezTo>
                  <a:cubicBezTo>
                    <a:pt x="219030" y="97923"/>
                    <a:pt x="220930" y="105651"/>
                    <a:pt x="224857" y="112492"/>
                  </a:cubicBezTo>
                  <a:cubicBezTo>
                    <a:pt x="228657" y="119332"/>
                    <a:pt x="233978" y="124653"/>
                    <a:pt x="240818" y="128580"/>
                  </a:cubicBezTo>
                  <a:cubicBezTo>
                    <a:pt x="247659" y="132507"/>
                    <a:pt x="255387" y="134407"/>
                    <a:pt x="264128" y="134407"/>
                  </a:cubicBezTo>
                  <a:cubicBezTo>
                    <a:pt x="272869" y="134407"/>
                    <a:pt x="280596" y="132507"/>
                    <a:pt x="287310" y="128580"/>
                  </a:cubicBezTo>
                  <a:moveTo>
                    <a:pt x="134534" y="72081"/>
                  </a:moveTo>
                  <a:cubicBezTo>
                    <a:pt x="137068" y="66887"/>
                    <a:pt x="140488" y="62833"/>
                    <a:pt x="144922" y="59793"/>
                  </a:cubicBezTo>
                  <a:cubicBezTo>
                    <a:pt x="149356" y="56752"/>
                    <a:pt x="154423" y="55232"/>
                    <a:pt x="160250" y="55232"/>
                  </a:cubicBezTo>
                  <a:cubicBezTo>
                    <a:pt x="177605" y="55232"/>
                    <a:pt x="186346" y="65113"/>
                    <a:pt x="186346" y="84875"/>
                  </a:cubicBezTo>
                  <a:lnTo>
                    <a:pt x="186346" y="132887"/>
                  </a:lnTo>
                  <a:lnTo>
                    <a:pt x="197367" y="132887"/>
                  </a:lnTo>
                  <a:lnTo>
                    <a:pt x="197367" y="83229"/>
                  </a:lnTo>
                  <a:cubicBezTo>
                    <a:pt x="197367" y="75628"/>
                    <a:pt x="196101" y="69040"/>
                    <a:pt x="193567" y="63213"/>
                  </a:cubicBezTo>
                  <a:cubicBezTo>
                    <a:pt x="191033" y="57386"/>
                    <a:pt x="187233" y="52825"/>
                    <a:pt x="182166" y="49532"/>
                  </a:cubicBezTo>
                  <a:cubicBezTo>
                    <a:pt x="177099" y="46238"/>
                    <a:pt x="170638" y="44591"/>
                    <a:pt x="163037" y="44591"/>
                  </a:cubicBezTo>
                  <a:cubicBezTo>
                    <a:pt x="155816" y="44591"/>
                    <a:pt x="149356" y="46491"/>
                    <a:pt x="143782" y="50418"/>
                  </a:cubicBezTo>
                  <a:cubicBezTo>
                    <a:pt x="138208" y="54345"/>
                    <a:pt x="133901" y="59413"/>
                    <a:pt x="130987" y="65873"/>
                  </a:cubicBezTo>
                  <a:lnTo>
                    <a:pt x="130987" y="45985"/>
                  </a:lnTo>
                  <a:lnTo>
                    <a:pt x="119966" y="45985"/>
                  </a:lnTo>
                  <a:lnTo>
                    <a:pt x="119966" y="132887"/>
                  </a:lnTo>
                  <a:lnTo>
                    <a:pt x="130987" y="132887"/>
                  </a:lnTo>
                  <a:lnTo>
                    <a:pt x="130987" y="89436"/>
                  </a:lnTo>
                  <a:cubicBezTo>
                    <a:pt x="130987" y="82975"/>
                    <a:pt x="132254" y="77148"/>
                    <a:pt x="134661" y="71954"/>
                  </a:cubicBezTo>
                  <a:moveTo>
                    <a:pt x="61820" y="59413"/>
                  </a:moveTo>
                  <a:cubicBezTo>
                    <a:pt x="66887" y="62326"/>
                    <a:pt x="70814" y="66380"/>
                    <a:pt x="73728" y="71701"/>
                  </a:cubicBezTo>
                  <a:cubicBezTo>
                    <a:pt x="76641" y="77021"/>
                    <a:pt x="78035" y="82848"/>
                    <a:pt x="78035" y="89563"/>
                  </a:cubicBezTo>
                  <a:cubicBezTo>
                    <a:pt x="78035" y="96277"/>
                    <a:pt x="76641" y="102104"/>
                    <a:pt x="73728" y="107298"/>
                  </a:cubicBezTo>
                  <a:cubicBezTo>
                    <a:pt x="70814" y="112492"/>
                    <a:pt x="66887" y="116545"/>
                    <a:pt x="61820" y="119586"/>
                  </a:cubicBezTo>
                  <a:cubicBezTo>
                    <a:pt x="56753" y="122626"/>
                    <a:pt x="51052" y="124019"/>
                    <a:pt x="44591" y="124019"/>
                  </a:cubicBezTo>
                  <a:cubicBezTo>
                    <a:pt x="38131" y="124019"/>
                    <a:pt x="32303" y="122499"/>
                    <a:pt x="27363" y="119586"/>
                  </a:cubicBezTo>
                  <a:cubicBezTo>
                    <a:pt x="22422" y="116672"/>
                    <a:pt x="18495" y="112492"/>
                    <a:pt x="15708" y="107298"/>
                  </a:cubicBezTo>
                  <a:cubicBezTo>
                    <a:pt x="12921" y="102104"/>
                    <a:pt x="11401" y="96150"/>
                    <a:pt x="11401" y="89563"/>
                  </a:cubicBezTo>
                  <a:cubicBezTo>
                    <a:pt x="11401" y="82975"/>
                    <a:pt x="12795" y="76895"/>
                    <a:pt x="15708" y="71701"/>
                  </a:cubicBezTo>
                  <a:cubicBezTo>
                    <a:pt x="18622" y="66507"/>
                    <a:pt x="22422" y="62453"/>
                    <a:pt x="27363" y="59413"/>
                  </a:cubicBezTo>
                  <a:cubicBezTo>
                    <a:pt x="32303" y="56499"/>
                    <a:pt x="38131" y="54979"/>
                    <a:pt x="44591" y="54979"/>
                  </a:cubicBezTo>
                  <a:cubicBezTo>
                    <a:pt x="51052" y="54979"/>
                    <a:pt x="56879" y="56499"/>
                    <a:pt x="61820" y="59413"/>
                  </a:cubicBezTo>
                  <a:moveTo>
                    <a:pt x="89056" y="132887"/>
                  </a:moveTo>
                  <a:lnTo>
                    <a:pt x="89056" y="45985"/>
                  </a:lnTo>
                  <a:lnTo>
                    <a:pt x="78035" y="45985"/>
                  </a:lnTo>
                  <a:lnTo>
                    <a:pt x="78035" y="66253"/>
                  </a:lnTo>
                  <a:cubicBezTo>
                    <a:pt x="74995" y="59666"/>
                    <a:pt x="70434" y="54345"/>
                    <a:pt x="64480" y="50418"/>
                  </a:cubicBezTo>
                  <a:cubicBezTo>
                    <a:pt x="58526" y="46491"/>
                    <a:pt x="51559" y="44591"/>
                    <a:pt x="43451" y="44591"/>
                  </a:cubicBezTo>
                  <a:cubicBezTo>
                    <a:pt x="35344" y="44591"/>
                    <a:pt x="27616" y="46491"/>
                    <a:pt x="21029" y="50418"/>
                  </a:cubicBezTo>
                  <a:cubicBezTo>
                    <a:pt x="14442" y="54345"/>
                    <a:pt x="9374" y="59666"/>
                    <a:pt x="5574" y="66507"/>
                  </a:cubicBezTo>
                  <a:cubicBezTo>
                    <a:pt x="1774" y="73347"/>
                    <a:pt x="0" y="81075"/>
                    <a:pt x="0" y="89816"/>
                  </a:cubicBezTo>
                  <a:cubicBezTo>
                    <a:pt x="0" y="98557"/>
                    <a:pt x="1900" y="105904"/>
                    <a:pt x="5574" y="112745"/>
                  </a:cubicBezTo>
                  <a:cubicBezTo>
                    <a:pt x="9248" y="119586"/>
                    <a:pt x="14442" y="124780"/>
                    <a:pt x="21029" y="128580"/>
                  </a:cubicBezTo>
                  <a:cubicBezTo>
                    <a:pt x="27616" y="132380"/>
                    <a:pt x="35090" y="134281"/>
                    <a:pt x="43451" y="134281"/>
                  </a:cubicBezTo>
                  <a:cubicBezTo>
                    <a:pt x="51812" y="134281"/>
                    <a:pt x="58526" y="132380"/>
                    <a:pt x="64480" y="128453"/>
                  </a:cubicBezTo>
                  <a:cubicBezTo>
                    <a:pt x="70434" y="124526"/>
                    <a:pt x="74995" y="119332"/>
                    <a:pt x="78035" y="112872"/>
                  </a:cubicBezTo>
                  <a:lnTo>
                    <a:pt x="78035" y="132887"/>
                  </a:lnTo>
                  <a:lnTo>
                    <a:pt x="89056" y="132887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9" name="Freeform: Shape 2008">
              <a:extLst>
                <a:ext uri="{FF2B5EF4-FFF2-40B4-BE49-F238E27FC236}">
                  <a16:creationId xmlns:a16="http://schemas.microsoft.com/office/drawing/2014/main" id="{CDD26717-0532-7A5B-8ABC-DF8E5B2DF72B}"/>
                </a:ext>
              </a:extLst>
            </p:cNvPr>
            <p:cNvSpPr/>
            <p:nvPr/>
          </p:nvSpPr>
          <p:spPr>
            <a:xfrm>
              <a:off x="587294" y="4308636"/>
              <a:ext cx="4020440" cy="180645"/>
            </a:xfrm>
            <a:custGeom>
              <a:avLst/>
              <a:gdLst>
                <a:gd name="connsiteX0" fmla="*/ 3957607 w 4020440"/>
                <a:gd name="connsiteY0" fmla="*/ 74868 h 180645"/>
                <a:gd name="connsiteX1" fmla="*/ 3967995 w 4020440"/>
                <a:gd name="connsiteY1" fmla="*/ 62580 h 180645"/>
                <a:gd name="connsiteX2" fmla="*/ 3983323 w 4020440"/>
                <a:gd name="connsiteY2" fmla="*/ 58020 h 180645"/>
                <a:gd name="connsiteX3" fmla="*/ 4009419 w 4020440"/>
                <a:gd name="connsiteY3" fmla="*/ 87663 h 180645"/>
                <a:gd name="connsiteX4" fmla="*/ 4009419 w 4020440"/>
                <a:gd name="connsiteY4" fmla="*/ 135674 h 180645"/>
                <a:gd name="connsiteX5" fmla="*/ 4020440 w 4020440"/>
                <a:gd name="connsiteY5" fmla="*/ 135674 h 180645"/>
                <a:gd name="connsiteX6" fmla="*/ 4020440 w 4020440"/>
                <a:gd name="connsiteY6" fmla="*/ 86016 h 180645"/>
                <a:gd name="connsiteX7" fmla="*/ 4016640 w 4020440"/>
                <a:gd name="connsiteY7" fmla="*/ 66000 h 180645"/>
                <a:gd name="connsiteX8" fmla="*/ 4005238 w 4020440"/>
                <a:gd name="connsiteY8" fmla="*/ 52319 h 180645"/>
                <a:gd name="connsiteX9" fmla="*/ 3986110 w 4020440"/>
                <a:gd name="connsiteY9" fmla="*/ 47378 h 180645"/>
                <a:gd name="connsiteX10" fmla="*/ 3966854 w 4020440"/>
                <a:gd name="connsiteY10" fmla="*/ 53206 h 180645"/>
                <a:gd name="connsiteX11" fmla="*/ 3953933 w 4020440"/>
                <a:gd name="connsiteY11" fmla="*/ 68661 h 180645"/>
                <a:gd name="connsiteX12" fmla="*/ 3953933 w 4020440"/>
                <a:gd name="connsiteY12" fmla="*/ 2660 h 180645"/>
                <a:gd name="connsiteX13" fmla="*/ 3942912 w 4020440"/>
                <a:gd name="connsiteY13" fmla="*/ 2660 h 180645"/>
                <a:gd name="connsiteX14" fmla="*/ 3942912 w 4020440"/>
                <a:gd name="connsiteY14" fmla="*/ 135674 h 180645"/>
                <a:gd name="connsiteX15" fmla="*/ 3953933 w 4020440"/>
                <a:gd name="connsiteY15" fmla="*/ 135674 h 180645"/>
                <a:gd name="connsiteX16" fmla="*/ 3953933 w 4020440"/>
                <a:gd name="connsiteY16" fmla="*/ 92223 h 180645"/>
                <a:gd name="connsiteX17" fmla="*/ 3957607 w 4020440"/>
                <a:gd name="connsiteY17" fmla="*/ 74741 h 180645"/>
                <a:gd name="connsiteX18" fmla="*/ 3924670 w 4020440"/>
                <a:gd name="connsiteY18" fmla="*/ 120093 h 180645"/>
                <a:gd name="connsiteX19" fmla="*/ 3914409 w 4020440"/>
                <a:gd name="connsiteY19" fmla="*/ 125033 h 180645"/>
                <a:gd name="connsiteX20" fmla="*/ 3903768 w 4020440"/>
                <a:gd name="connsiteY20" fmla="*/ 126680 h 180645"/>
                <a:gd name="connsiteX21" fmla="*/ 3890340 w 4020440"/>
                <a:gd name="connsiteY21" fmla="*/ 122373 h 180645"/>
                <a:gd name="connsiteX22" fmla="*/ 3885146 w 4020440"/>
                <a:gd name="connsiteY22" fmla="*/ 108058 h 180645"/>
                <a:gd name="connsiteX23" fmla="*/ 3885146 w 4020440"/>
                <a:gd name="connsiteY23" fmla="*/ 59160 h 180645"/>
                <a:gd name="connsiteX24" fmla="*/ 3923277 w 4020440"/>
                <a:gd name="connsiteY24" fmla="*/ 59160 h 180645"/>
                <a:gd name="connsiteX25" fmla="*/ 3923277 w 4020440"/>
                <a:gd name="connsiteY25" fmla="*/ 48899 h 180645"/>
                <a:gd name="connsiteX26" fmla="*/ 3885146 w 4020440"/>
                <a:gd name="connsiteY26" fmla="*/ 48899 h 180645"/>
                <a:gd name="connsiteX27" fmla="*/ 3885146 w 4020440"/>
                <a:gd name="connsiteY27" fmla="*/ 20522 h 180645"/>
                <a:gd name="connsiteX28" fmla="*/ 3874378 w 4020440"/>
                <a:gd name="connsiteY28" fmla="*/ 20522 h 180645"/>
                <a:gd name="connsiteX29" fmla="*/ 3874378 w 4020440"/>
                <a:gd name="connsiteY29" fmla="*/ 107298 h 180645"/>
                <a:gd name="connsiteX30" fmla="*/ 3881979 w 4020440"/>
                <a:gd name="connsiteY30" fmla="*/ 130481 h 180645"/>
                <a:gd name="connsiteX31" fmla="*/ 3902754 w 4020440"/>
                <a:gd name="connsiteY31" fmla="*/ 137321 h 180645"/>
                <a:gd name="connsiteX32" fmla="*/ 3914156 w 4020440"/>
                <a:gd name="connsiteY32" fmla="*/ 135801 h 180645"/>
                <a:gd name="connsiteX33" fmla="*/ 3924797 w 4020440"/>
                <a:gd name="connsiteY33" fmla="*/ 130861 h 180645"/>
                <a:gd name="connsiteX34" fmla="*/ 3924797 w 4020440"/>
                <a:gd name="connsiteY34" fmla="*/ 120219 h 180645"/>
                <a:gd name="connsiteX35" fmla="*/ 3844735 w 4020440"/>
                <a:gd name="connsiteY35" fmla="*/ 48772 h 180645"/>
                <a:gd name="connsiteX36" fmla="*/ 3833587 w 4020440"/>
                <a:gd name="connsiteY36" fmla="*/ 48772 h 180645"/>
                <a:gd name="connsiteX37" fmla="*/ 3833587 w 4020440"/>
                <a:gd name="connsiteY37" fmla="*/ 135674 h 180645"/>
                <a:gd name="connsiteX38" fmla="*/ 3844735 w 4020440"/>
                <a:gd name="connsiteY38" fmla="*/ 135674 h 180645"/>
                <a:gd name="connsiteX39" fmla="*/ 3844735 w 4020440"/>
                <a:gd name="connsiteY39" fmla="*/ 48772 h 180645"/>
                <a:gd name="connsiteX40" fmla="*/ 3841061 w 4020440"/>
                <a:gd name="connsiteY40" fmla="*/ 29770 h 180645"/>
                <a:gd name="connsiteX41" fmla="*/ 3843595 w 4020440"/>
                <a:gd name="connsiteY41" fmla="*/ 28503 h 180645"/>
                <a:gd name="connsiteX42" fmla="*/ 3852083 w 4020440"/>
                <a:gd name="connsiteY42" fmla="*/ 22423 h 180645"/>
                <a:gd name="connsiteX43" fmla="*/ 3843595 w 4020440"/>
                <a:gd name="connsiteY43" fmla="*/ 16342 h 180645"/>
                <a:gd name="connsiteX44" fmla="*/ 3838401 w 4020440"/>
                <a:gd name="connsiteY44" fmla="*/ 14695 h 180645"/>
                <a:gd name="connsiteX45" fmla="*/ 3833081 w 4020440"/>
                <a:gd name="connsiteY45" fmla="*/ 16975 h 180645"/>
                <a:gd name="connsiteX46" fmla="*/ 3830927 w 4020440"/>
                <a:gd name="connsiteY46" fmla="*/ 22423 h 180645"/>
                <a:gd name="connsiteX47" fmla="*/ 3833081 w 4020440"/>
                <a:gd name="connsiteY47" fmla="*/ 27743 h 180645"/>
                <a:gd name="connsiteX48" fmla="*/ 3838401 w 4020440"/>
                <a:gd name="connsiteY48" fmla="*/ 30023 h 180645"/>
                <a:gd name="connsiteX49" fmla="*/ 3841061 w 4020440"/>
                <a:gd name="connsiteY49" fmla="*/ 29517 h 180645"/>
                <a:gd name="connsiteX50" fmla="*/ 3803944 w 4020440"/>
                <a:gd name="connsiteY50" fmla="*/ 48519 h 180645"/>
                <a:gd name="connsiteX51" fmla="*/ 3776835 w 4020440"/>
                <a:gd name="connsiteY51" fmla="*/ 113759 h 180645"/>
                <a:gd name="connsiteX52" fmla="*/ 3745925 w 4020440"/>
                <a:gd name="connsiteY52" fmla="*/ 45858 h 180645"/>
                <a:gd name="connsiteX53" fmla="*/ 3714888 w 4020440"/>
                <a:gd name="connsiteY53" fmla="*/ 113759 h 180645"/>
                <a:gd name="connsiteX54" fmla="*/ 3687779 w 4020440"/>
                <a:gd name="connsiteY54" fmla="*/ 48519 h 180645"/>
                <a:gd name="connsiteX55" fmla="*/ 3675238 w 4020440"/>
                <a:gd name="connsiteY55" fmla="*/ 48519 h 180645"/>
                <a:gd name="connsiteX56" fmla="*/ 3713748 w 4020440"/>
                <a:gd name="connsiteY56" fmla="*/ 138081 h 180645"/>
                <a:gd name="connsiteX57" fmla="*/ 3746052 w 4020440"/>
                <a:gd name="connsiteY57" fmla="*/ 68154 h 180645"/>
                <a:gd name="connsiteX58" fmla="*/ 3777975 w 4020440"/>
                <a:gd name="connsiteY58" fmla="*/ 138081 h 180645"/>
                <a:gd name="connsiteX59" fmla="*/ 3815599 w 4020440"/>
                <a:gd name="connsiteY59" fmla="*/ 48519 h 180645"/>
                <a:gd name="connsiteX60" fmla="*/ 3804071 w 4020440"/>
                <a:gd name="connsiteY60" fmla="*/ 48519 h 180645"/>
                <a:gd name="connsiteX61" fmla="*/ 3599610 w 4020440"/>
                <a:gd name="connsiteY61" fmla="*/ 119459 h 180645"/>
                <a:gd name="connsiteX62" fmla="*/ 3580101 w 4020440"/>
                <a:gd name="connsiteY62" fmla="*/ 126553 h 180645"/>
                <a:gd name="connsiteX63" fmla="*/ 3560466 w 4020440"/>
                <a:gd name="connsiteY63" fmla="*/ 119459 h 180645"/>
                <a:gd name="connsiteX64" fmla="*/ 3552865 w 4020440"/>
                <a:gd name="connsiteY64" fmla="*/ 98557 h 180645"/>
                <a:gd name="connsiteX65" fmla="*/ 3552865 w 4020440"/>
                <a:gd name="connsiteY65" fmla="*/ 48519 h 180645"/>
                <a:gd name="connsiteX66" fmla="*/ 3541844 w 4020440"/>
                <a:gd name="connsiteY66" fmla="*/ 48519 h 180645"/>
                <a:gd name="connsiteX67" fmla="*/ 3541844 w 4020440"/>
                <a:gd name="connsiteY67" fmla="*/ 97417 h 180645"/>
                <a:gd name="connsiteX68" fmla="*/ 3552231 w 4020440"/>
                <a:gd name="connsiteY68" fmla="*/ 126300 h 180645"/>
                <a:gd name="connsiteX69" fmla="*/ 3579974 w 4020440"/>
                <a:gd name="connsiteY69" fmla="*/ 136815 h 180645"/>
                <a:gd name="connsiteX70" fmla="*/ 3607590 w 4020440"/>
                <a:gd name="connsiteY70" fmla="*/ 126300 h 180645"/>
                <a:gd name="connsiteX71" fmla="*/ 3617852 w 4020440"/>
                <a:gd name="connsiteY71" fmla="*/ 97417 h 180645"/>
                <a:gd name="connsiteX72" fmla="*/ 3617852 w 4020440"/>
                <a:gd name="connsiteY72" fmla="*/ 48519 h 180645"/>
                <a:gd name="connsiteX73" fmla="*/ 3606830 w 4020440"/>
                <a:gd name="connsiteY73" fmla="*/ 48519 h 180645"/>
                <a:gd name="connsiteX74" fmla="*/ 3606830 w 4020440"/>
                <a:gd name="connsiteY74" fmla="*/ 98557 h 180645"/>
                <a:gd name="connsiteX75" fmla="*/ 3599356 w 4020440"/>
                <a:gd name="connsiteY75" fmla="*/ 119459 h 180645"/>
                <a:gd name="connsiteX76" fmla="*/ 3505233 w 4020440"/>
                <a:gd name="connsiteY76" fmla="*/ 109832 h 180645"/>
                <a:gd name="connsiteX77" fmla="*/ 3493452 w 4020440"/>
                <a:gd name="connsiteY77" fmla="*/ 122120 h 180645"/>
                <a:gd name="connsiteX78" fmla="*/ 3476223 w 4020440"/>
                <a:gd name="connsiteY78" fmla="*/ 126553 h 180645"/>
                <a:gd name="connsiteX79" fmla="*/ 3458868 w 4020440"/>
                <a:gd name="connsiteY79" fmla="*/ 122120 h 180645"/>
                <a:gd name="connsiteX80" fmla="*/ 3446960 w 4020440"/>
                <a:gd name="connsiteY80" fmla="*/ 109832 h 180645"/>
                <a:gd name="connsiteX81" fmla="*/ 3442653 w 4020440"/>
                <a:gd name="connsiteY81" fmla="*/ 91970 h 180645"/>
                <a:gd name="connsiteX82" fmla="*/ 3446960 w 4020440"/>
                <a:gd name="connsiteY82" fmla="*/ 74235 h 180645"/>
                <a:gd name="connsiteX83" fmla="*/ 3458868 w 4020440"/>
                <a:gd name="connsiteY83" fmla="*/ 61947 h 180645"/>
                <a:gd name="connsiteX84" fmla="*/ 3476223 w 4020440"/>
                <a:gd name="connsiteY84" fmla="*/ 57513 h 180645"/>
                <a:gd name="connsiteX85" fmla="*/ 3493452 w 4020440"/>
                <a:gd name="connsiteY85" fmla="*/ 61947 h 180645"/>
                <a:gd name="connsiteX86" fmla="*/ 3505233 w 4020440"/>
                <a:gd name="connsiteY86" fmla="*/ 74235 h 180645"/>
                <a:gd name="connsiteX87" fmla="*/ 3509540 w 4020440"/>
                <a:gd name="connsiteY87" fmla="*/ 91970 h 180645"/>
                <a:gd name="connsiteX88" fmla="*/ 3505233 w 4020440"/>
                <a:gd name="connsiteY88" fmla="*/ 109832 h 180645"/>
                <a:gd name="connsiteX89" fmla="*/ 3499532 w 4020440"/>
                <a:gd name="connsiteY89" fmla="*/ 130987 h 180645"/>
                <a:gd name="connsiteX90" fmla="*/ 3515241 w 4020440"/>
                <a:gd name="connsiteY90" fmla="*/ 114899 h 180645"/>
                <a:gd name="connsiteX91" fmla="*/ 3520941 w 4020440"/>
                <a:gd name="connsiteY91" fmla="*/ 91716 h 180645"/>
                <a:gd name="connsiteX92" fmla="*/ 3515241 w 4020440"/>
                <a:gd name="connsiteY92" fmla="*/ 68661 h 180645"/>
                <a:gd name="connsiteX93" fmla="*/ 3499532 w 4020440"/>
                <a:gd name="connsiteY93" fmla="*/ 52826 h 180645"/>
                <a:gd name="connsiteX94" fmla="*/ 3476350 w 4020440"/>
                <a:gd name="connsiteY94" fmla="*/ 47125 h 180645"/>
                <a:gd name="connsiteX95" fmla="*/ 3453041 w 4020440"/>
                <a:gd name="connsiteY95" fmla="*/ 52952 h 180645"/>
                <a:gd name="connsiteX96" fmla="*/ 3437079 w 4020440"/>
                <a:gd name="connsiteY96" fmla="*/ 68787 h 180645"/>
                <a:gd name="connsiteX97" fmla="*/ 3431379 w 4020440"/>
                <a:gd name="connsiteY97" fmla="*/ 91716 h 180645"/>
                <a:gd name="connsiteX98" fmla="*/ 3437079 w 4020440"/>
                <a:gd name="connsiteY98" fmla="*/ 114899 h 180645"/>
                <a:gd name="connsiteX99" fmla="*/ 3453041 w 4020440"/>
                <a:gd name="connsiteY99" fmla="*/ 130987 h 180645"/>
                <a:gd name="connsiteX100" fmla="*/ 3476350 w 4020440"/>
                <a:gd name="connsiteY100" fmla="*/ 136815 h 180645"/>
                <a:gd name="connsiteX101" fmla="*/ 3499532 w 4020440"/>
                <a:gd name="connsiteY101" fmla="*/ 130987 h 180645"/>
                <a:gd name="connsiteX102" fmla="*/ 3411490 w 4020440"/>
                <a:gd name="connsiteY102" fmla="*/ 48519 h 180645"/>
                <a:gd name="connsiteX103" fmla="*/ 3381467 w 4020440"/>
                <a:gd name="connsiteY103" fmla="*/ 110212 h 180645"/>
                <a:gd name="connsiteX104" fmla="*/ 3349923 w 4020440"/>
                <a:gd name="connsiteY104" fmla="*/ 48519 h 180645"/>
                <a:gd name="connsiteX105" fmla="*/ 3337002 w 4020440"/>
                <a:gd name="connsiteY105" fmla="*/ 48519 h 180645"/>
                <a:gd name="connsiteX106" fmla="*/ 3375513 w 4020440"/>
                <a:gd name="connsiteY106" fmla="*/ 122626 h 180645"/>
                <a:gd name="connsiteX107" fmla="*/ 3348023 w 4020440"/>
                <a:gd name="connsiteY107" fmla="*/ 179759 h 180645"/>
                <a:gd name="connsiteX108" fmla="*/ 3359551 w 4020440"/>
                <a:gd name="connsiteY108" fmla="*/ 179759 h 180645"/>
                <a:gd name="connsiteX109" fmla="*/ 3423018 w 4020440"/>
                <a:gd name="connsiteY109" fmla="*/ 48519 h 180645"/>
                <a:gd name="connsiteX110" fmla="*/ 3411490 w 4020440"/>
                <a:gd name="connsiteY110" fmla="*/ 48519 h 180645"/>
                <a:gd name="connsiteX111" fmla="*/ 3216909 w 4020440"/>
                <a:gd name="connsiteY111" fmla="*/ 74488 h 180645"/>
                <a:gd name="connsiteX112" fmla="*/ 3227297 w 4020440"/>
                <a:gd name="connsiteY112" fmla="*/ 62200 h 180645"/>
                <a:gd name="connsiteX113" fmla="*/ 3242625 w 4020440"/>
                <a:gd name="connsiteY113" fmla="*/ 57640 h 180645"/>
                <a:gd name="connsiteX114" fmla="*/ 3268722 w 4020440"/>
                <a:gd name="connsiteY114" fmla="*/ 87283 h 180645"/>
                <a:gd name="connsiteX115" fmla="*/ 3268722 w 4020440"/>
                <a:gd name="connsiteY115" fmla="*/ 135294 h 180645"/>
                <a:gd name="connsiteX116" fmla="*/ 3279743 w 4020440"/>
                <a:gd name="connsiteY116" fmla="*/ 135294 h 180645"/>
                <a:gd name="connsiteX117" fmla="*/ 3279743 w 4020440"/>
                <a:gd name="connsiteY117" fmla="*/ 85636 h 180645"/>
                <a:gd name="connsiteX118" fmla="*/ 3275942 w 4020440"/>
                <a:gd name="connsiteY118" fmla="*/ 65620 h 180645"/>
                <a:gd name="connsiteX119" fmla="*/ 3264541 w 4020440"/>
                <a:gd name="connsiteY119" fmla="*/ 51939 h 180645"/>
                <a:gd name="connsiteX120" fmla="*/ 3245412 w 4020440"/>
                <a:gd name="connsiteY120" fmla="*/ 46998 h 180645"/>
                <a:gd name="connsiteX121" fmla="*/ 3226157 w 4020440"/>
                <a:gd name="connsiteY121" fmla="*/ 52826 h 180645"/>
                <a:gd name="connsiteX122" fmla="*/ 3213236 w 4020440"/>
                <a:gd name="connsiteY122" fmla="*/ 68281 h 180645"/>
                <a:gd name="connsiteX123" fmla="*/ 3213236 w 4020440"/>
                <a:gd name="connsiteY123" fmla="*/ 2280 h 180645"/>
                <a:gd name="connsiteX124" fmla="*/ 3202215 w 4020440"/>
                <a:gd name="connsiteY124" fmla="*/ 2280 h 180645"/>
                <a:gd name="connsiteX125" fmla="*/ 3202215 w 4020440"/>
                <a:gd name="connsiteY125" fmla="*/ 135294 h 180645"/>
                <a:gd name="connsiteX126" fmla="*/ 3213236 w 4020440"/>
                <a:gd name="connsiteY126" fmla="*/ 135294 h 180645"/>
                <a:gd name="connsiteX127" fmla="*/ 3213236 w 4020440"/>
                <a:gd name="connsiteY127" fmla="*/ 91843 h 180645"/>
                <a:gd name="connsiteX128" fmla="*/ 3216909 w 4020440"/>
                <a:gd name="connsiteY128" fmla="*/ 74361 h 180645"/>
                <a:gd name="connsiteX129" fmla="*/ 3119746 w 4020440"/>
                <a:gd name="connsiteY129" fmla="*/ 73855 h 180645"/>
                <a:gd name="connsiteX130" fmla="*/ 3131780 w 4020440"/>
                <a:gd name="connsiteY130" fmla="*/ 61693 h 180645"/>
                <a:gd name="connsiteX131" fmla="*/ 3149642 w 4020440"/>
                <a:gd name="connsiteY131" fmla="*/ 57386 h 180645"/>
                <a:gd name="connsiteX132" fmla="*/ 3177892 w 4020440"/>
                <a:gd name="connsiteY132" fmla="*/ 69041 h 180645"/>
                <a:gd name="connsiteX133" fmla="*/ 3177892 w 4020440"/>
                <a:gd name="connsiteY133" fmla="*/ 56753 h 180645"/>
                <a:gd name="connsiteX134" fmla="*/ 3149009 w 4020440"/>
                <a:gd name="connsiteY134" fmla="*/ 46872 h 180645"/>
                <a:gd name="connsiteX135" fmla="*/ 3125826 w 4020440"/>
                <a:gd name="connsiteY135" fmla="*/ 52572 h 180645"/>
                <a:gd name="connsiteX136" fmla="*/ 3109865 w 4020440"/>
                <a:gd name="connsiteY136" fmla="*/ 68407 h 180645"/>
                <a:gd name="connsiteX137" fmla="*/ 3104164 w 4020440"/>
                <a:gd name="connsiteY137" fmla="*/ 91590 h 180645"/>
                <a:gd name="connsiteX138" fmla="*/ 3109865 w 4020440"/>
                <a:gd name="connsiteY138" fmla="*/ 114772 h 180645"/>
                <a:gd name="connsiteX139" fmla="*/ 3125700 w 4020440"/>
                <a:gd name="connsiteY139" fmla="*/ 130607 h 180645"/>
                <a:gd name="connsiteX140" fmla="*/ 3149136 w 4020440"/>
                <a:gd name="connsiteY140" fmla="*/ 136435 h 180645"/>
                <a:gd name="connsiteX141" fmla="*/ 3164971 w 4020440"/>
                <a:gd name="connsiteY141" fmla="*/ 134154 h 180645"/>
                <a:gd name="connsiteX142" fmla="*/ 3178779 w 4020440"/>
                <a:gd name="connsiteY142" fmla="*/ 127187 h 180645"/>
                <a:gd name="connsiteX143" fmla="*/ 3178779 w 4020440"/>
                <a:gd name="connsiteY143" fmla="*/ 115786 h 180645"/>
                <a:gd name="connsiteX144" fmla="*/ 3165604 w 4020440"/>
                <a:gd name="connsiteY144" fmla="*/ 123513 h 180645"/>
                <a:gd name="connsiteX145" fmla="*/ 3150022 w 4020440"/>
                <a:gd name="connsiteY145" fmla="*/ 126047 h 180645"/>
                <a:gd name="connsiteX146" fmla="*/ 3132160 w 4020440"/>
                <a:gd name="connsiteY146" fmla="*/ 121613 h 180645"/>
                <a:gd name="connsiteX147" fmla="*/ 3119873 w 4020440"/>
                <a:gd name="connsiteY147" fmla="*/ 109325 h 180645"/>
                <a:gd name="connsiteX148" fmla="*/ 3115439 w 4020440"/>
                <a:gd name="connsiteY148" fmla="*/ 91463 h 180645"/>
                <a:gd name="connsiteX149" fmla="*/ 3119746 w 4020440"/>
                <a:gd name="connsiteY149" fmla="*/ 73601 h 180645"/>
                <a:gd name="connsiteX150" fmla="*/ 3052479 w 4020440"/>
                <a:gd name="connsiteY150" fmla="*/ 61567 h 180645"/>
                <a:gd name="connsiteX151" fmla="*/ 3064387 w 4020440"/>
                <a:gd name="connsiteY151" fmla="*/ 73855 h 180645"/>
                <a:gd name="connsiteX152" fmla="*/ 3068694 w 4020440"/>
                <a:gd name="connsiteY152" fmla="*/ 91716 h 180645"/>
                <a:gd name="connsiteX153" fmla="*/ 3064387 w 4020440"/>
                <a:gd name="connsiteY153" fmla="*/ 109452 h 180645"/>
                <a:gd name="connsiteX154" fmla="*/ 3052479 w 4020440"/>
                <a:gd name="connsiteY154" fmla="*/ 121740 h 180645"/>
                <a:gd name="connsiteX155" fmla="*/ 3035250 w 4020440"/>
                <a:gd name="connsiteY155" fmla="*/ 126173 h 180645"/>
                <a:gd name="connsiteX156" fmla="*/ 3018022 w 4020440"/>
                <a:gd name="connsiteY156" fmla="*/ 121740 h 180645"/>
                <a:gd name="connsiteX157" fmla="*/ 3006367 w 4020440"/>
                <a:gd name="connsiteY157" fmla="*/ 109452 h 180645"/>
                <a:gd name="connsiteX158" fmla="*/ 3002060 w 4020440"/>
                <a:gd name="connsiteY158" fmla="*/ 91716 h 180645"/>
                <a:gd name="connsiteX159" fmla="*/ 3006367 w 4020440"/>
                <a:gd name="connsiteY159" fmla="*/ 73855 h 180645"/>
                <a:gd name="connsiteX160" fmla="*/ 3018022 w 4020440"/>
                <a:gd name="connsiteY160" fmla="*/ 61567 h 180645"/>
                <a:gd name="connsiteX161" fmla="*/ 3035250 w 4020440"/>
                <a:gd name="connsiteY161" fmla="*/ 57133 h 180645"/>
                <a:gd name="connsiteX162" fmla="*/ 3052479 w 4020440"/>
                <a:gd name="connsiteY162" fmla="*/ 61567 h 180645"/>
                <a:gd name="connsiteX163" fmla="*/ 3079715 w 4020440"/>
                <a:gd name="connsiteY163" fmla="*/ 135041 h 180645"/>
                <a:gd name="connsiteX164" fmla="*/ 3079715 w 4020440"/>
                <a:gd name="connsiteY164" fmla="*/ 48139 h 180645"/>
                <a:gd name="connsiteX165" fmla="*/ 3068694 w 4020440"/>
                <a:gd name="connsiteY165" fmla="*/ 48139 h 180645"/>
                <a:gd name="connsiteX166" fmla="*/ 3068694 w 4020440"/>
                <a:gd name="connsiteY166" fmla="*/ 68407 h 180645"/>
                <a:gd name="connsiteX167" fmla="*/ 3055139 w 4020440"/>
                <a:gd name="connsiteY167" fmla="*/ 52572 h 180645"/>
                <a:gd name="connsiteX168" fmla="*/ 3034110 w 4020440"/>
                <a:gd name="connsiteY168" fmla="*/ 46745 h 180645"/>
                <a:gd name="connsiteX169" fmla="*/ 3011688 w 4020440"/>
                <a:gd name="connsiteY169" fmla="*/ 52572 h 180645"/>
                <a:gd name="connsiteX170" fmla="*/ 2996233 w 4020440"/>
                <a:gd name="connsiteY170" fmla="*/ 68661 h 180645"/>
                <a:gd name="connsiteX171" fmla="*/ 2990659 w 4020440"/>
                <a:gd name="connsiteY171" fmla="*/ 91970 h 180645"/>
                <a:gd name="connsiteX172" fmla="*/ 2996233 w 4020440"/>
                <a:gd name="connsiteY172" fmla="*/ 114899 h 180645"/>
                <a:gd name="connsiteX173" fmla="*/ 3011688 w 4020440"/>
                <a:gd name="connsiteY173" fmla="*/ 130734 h 180645"/>
                <a:gd name="connsiteX174" fmla="*/ 3034110 w 4020440"/>
                <a:gd name="connsiteY174" fmla="*/ 136561 h 180645"/>
                <a:gd name="connsiteX175" fmla="*/ 3055139 w 4020440"/>
                <a:gd name="connsiteY175" fmla="*/ 130734 h 180645"/>
                <a:gd name="connsiteX176" fmla="*/ 3068694 w 4020440"/>
                <a:gd name="connsiteY176" fmla="*/ 115152 h 180645"/>
                <a:gd name="connsiteX177" fmla="*/ 3068694 w 4020440"/>
                <a:gd name="connsiteY177" fmla="*/ 135168 h 180645"/>
                <a:gd name="connsiteX178" fmla="*/ 3079715 w 4020440"/>
                <a:gd name="connsiteY178" fmla="*/ 135168 h 180645"/>
                <a:gd name="connsiteX179" fmla="*/ 2910344 w 4020440"/>
                <a:gd name="connsiteY179" fmla="*/ 65494 h 180645"/>
                <a:gd name="connsiteX180" fmla="*/ 2932006 w 4020440"/>
                <a:gd name="connsiteY180" fmla="*/ 56879 h 180645"/>
                <a:gd name="connsiteX181" fmla="*/ 2953162 w 4020440"/>
                <a:gd name="connsiteY181" fmla="*/ 65494 h 180645"/>
                <a:gd name="connsiteX182" fmla="*/ 2961649 w 4020440"/>
                <a:gd name="connsiteY182" fmla="*/ 86903 h 180645"/>
                <a:gd name="connsiteX183" fmla="*/ 2900970 w 4020440"/>
                <a:gd name="connsiteY183" fmla="*/ 86903 h 180645"/>
                <a:gd name="connsiteX184" fmla="*/ 2910344 w 4020440"/>
                <a:gd name="connsiteY184" fmla="*/ 65494 h 180645"/>
                <a:gd name="connsiteX185" fmla="*/ 2952275 w 4020440"/>
                <a:gd name="connsiteY185" fmla="*/ 134028 h 180645"/>
                <a:gd name="connsiteX186" fmla="*/ 2967223 w 4020440"/>
                <a:gd name="connsiteY186" fmla="*/ 126553 h 180645"/>
                <a:gd name="connsiteX187" fmla="*/ 2967223 w 4020440"/>
                <a:gd name="connsiteY187" fmla="*/ 115786 h 180645"/>
                <a:gd name="connsiteX188" fmla="*/ 2952275 w 4020440"/>
                <a:gd name="connsiteY188" fmla="*/ 123767 h 180645"/>
                <a:gd name="connsiteX189" fmla="*/ 2935553 w 4020440"/>
                <a:gd name="connsiteY189" fmla="*/ 126427 h 180645"/>
                <a:gd name="connsiteX190" fmla="*/ 2911484 w 4020440"/>
                <a:gd name="connsiteY190" fmla="*/ 117939 h 180645"/>
                <a:gd name="connsiteX191" fmla="*/ 2900716 w 4020440"/>
                <a:gd name="connsiteY191" fmla="*/ 95897 h 180645"/>
                <a:gd name="connsiteX192" fmla="*/ 2972671 w 4020440"/>
                <a:gd name="connsiteY192" fmla="*/ 95897 h 180645"/>
                <a:gd name="connsiteX193" fmla="*/ 2972924 w 4020440"/>
                <a:gd name="connsiteY193" fmla="*/ 93110 h 180645"/>
                <a:gd name="connsiteX194" fmla="*/ 2972924 w 4020440"/>
                <a:gd name="connsiteY194" fmla="*/ 90576 h 180645"/>
                <a:gd name="connsiteX195" fmla="*/ 2967857 w 4020440"/>
                <a:gd name="connsiteY195" fmla="*/ 68027 h 180645"/>
                <a:gd name="connsiteX196" fmla="*/ 2953542 w 4020440"/>
                <a:gd name="connsiteY196" fmla="*/ 52446 h 180645"/>
                <a:gd name="connsiteX197" fmla="*/ 2931753 w 4020440"/>
                <a:gd name="connsiteY197" fmla="*/ 46745 h 180645"/>
                <a:gd name="connsiteX198" fmla="*/ 2908951 w 4020440"/>
                <a:gd name="connsiteY198" fmla="*/ 52826 h 180645"/>
                <a:gd name="connsiteX199" fmla="*/ 2894129 w 4020440"/>
                <a:gd name="connsiteY199" fmla="*/ 69041 h 180645"/>
                <a:gd name="connsiteX200" fmla="*/ 2888935 w 4020440"/>
                <a:gd name="connsiteY200" fmla="*/ 92223 h 180645"/>
                <a:gd name="connsiteX201" fmla="*/ 2894762 w 4020440"/>
                <a:gd name="connsiteY201" fmla="*/ 115406 h 180645"/>
                <a:gd name="connsiteX202" fmla="*/ 2911104 w 4020440"/>
                <a:gd name="connsiteY202" fmla="*/ 130987 h 180645"/>
                <a:gd name="connsiteX203" fmla="*/ 2935173 w 4020440"/>
                <a:gd name="connsiteY203" fmla="*/ 136561 h 180645"/>
                <a:gd name="connsiteX204" fmla="*/ 2951895 w 4020440"/>
                <a:gd name="connsiteY204" fmla="*/ 134028 h 180645"/>
                <a:gd name="connsiteX205" fmla="*/ 2851565 w 4020440"/>
                <a:gd name="connsiteY205" fmla="*/ 73981 h 180645"/>
                <a:gd name="connsiteX206" fmla="*/ 2863599 w 4020440"/>
                <a:gd name="connsiteY206" fmla="*/ 62200 h 180645"/>
                <a:gd name="connsiteX207" fmla="*/ 2879688 w 4020440"/>
                <a:gd name="connsiteY207" fmla="*/ 59160 h 180645"/>
                <a:gd name="connsiteX208" fmla="*/ 2879688 w 4020440"/>
                <a:gd name="connsiteY208" fmla="*/ 46745 h 180645"/>
                <a:gd name="connsiteX209" fmla="*/ 2860305 w 4020440"/>
                <a:gd name="connsiteY209" fmla="*/ 53079 h 180645"/>
                <a:gd name="connsiteX210" fmla="*/ 2847131 w 4020440"/>
                <a:gd name="connsiteY210" fmla="*/ 70434 h 180645"/>
                <a:gd name="connsiteX211" fmla="*/ 2847131 w 4020440"/>
                <a:gd name="connsiteY211" fmla="*/ 48139 h 180645"/>
                <a:gd name="connsiteX212" fmla="*/ 2836110 w 4020440"/>
                <a:gd name="connsiteY212" fmla="*/ 48139 h 180645"/>
                <a:gd name="connsiteX213" fmla="*/ 2836110 w 4020440"/>
                <a:gd name="connsiteY213" fmla="*/ 135041 h 180645"/>
                <a:gd name="connsiteX214" fmla="*/ 2847131 w 4020440"/>
                <a:gd name="connsiteY214" fmla="*/ 135041 h 180645"/>
                <a:gd name="connsiteX215" fmla="*/ 2847131 w 4020440"/>
                <a:gd name="connsiteY215" fmla="*/ 93237 h 180645"/>
                <a:gd name="connsiteX216" fmla="*/ 2851691 w 4020440"/>
                <a:gd name="connsiteY216" fmla="*/ 73981 h 180645"/>
                <a:gd name="connsiteX217" fmla="*/ 2754655 w 4020440"/>
                <a:gd name="connsiteY217" fmla="*/ 109452 h 180645"/>
                <a:gd name="connsiteX218" fmla="*/ 2742873 w 4020440"/>
                <a:gd name="connsiteY218" fmla="*/ 121740 h 180645"/>
                <a:gd name="connsiteX219" fmla="*/ 2725645 w 4020440"/>
                <a:gd name="connsiteY219" fmla="*/ 126173 h 180645"/>
                <a:gd name="connsiteX220" fmla="*/ 2708290 w 4020440"/>
                <a:gd name="connsiteY220" fmla="*/ 121740 h 180645"/>
                <a:gd name="connsiteX221" fmla="*/ 2696382 w 4020440"/>
                <a:gd name="connsiteY221" fmla="*/ 109452 h 180645"/>
                <a:gd name="connsiteX222" fmla="*/ 2692075 w 4020440"/>
                <a:gd name="connsiteY222" fmla="*/ 91590 h 180645"/>
                <a:gd name="connsiteX223" fmla="*/ 2696382 w 4020440"/>
                <a:gd name="connsiteY223" fmla="*/ 73855 h 180645"/>
                <a:gd name="connsiteX224" fmla="*/ 2708290 w 4020440"/>
                <a:gd name="connsiteY224" fmla="*/ 61567 h 180645"/>
                <a:gd name="connsiteX225" fmla="*/ 2725645 w 4020440"/>
                <a:gd name="connsiteY225" fmla="*/ 57133 h 180645"/>
                <a:gd name="connsiteX226" fmla="*/ 2742873 w 4020440"/>
                <a:gd name="connsiteY226" fmla="*/ 61567 h 180645"/>
                <a:gd name="connsiteX227" fmla="*/ 2754655 w 4020440"/>
                <a:gd name="connsiteY227" fmla="*/ 73855 h 180645"/>
                <a:gd name="connsiteX228" fmla="*/ 2758962 w 4020440"/>
                <a:gd name="connsiteY228" fmla="*/ 91590 h 180645"/>
                <a:gd name="connsiteX229" fmla="*/ 2754655 w 4020440"/>
                <a:gd name="connsiteY229" fmla="*/ 109452 h 180645"/>
                <a:gd name="connsiteX230" fmla="*/ 2748827 w 4020440"/>
                <a:gd name="connsiteY230" fmla="*/ 130607 h 180645"/>
                <a:gd name="connsiteX231" fmla="*/ 2764536 w 4020440"/>
                <a:gd name="connsiteY231" fmla="*/ 114519 h 180645"/>
                <a:gd name="connsiteX232" fmla="*/ 2770236 w 4020440"/>
                <a:gd name="connsiteY232" fmla="*/ 91336 h 180645"/>
                <a:gd name="connsiteX233" fmla="*/ 2764536 w 4020440"/>
                <a:gd name="connsiteY233" fmla="*/ 68281 h 180645"/>
                <a:gd name="connsiteX234" fmla="*/ 2748827 w 4020440"/>
                <a:gd name="connsiteY234" fmla="*/ 52446 h 180645"/>
                <a:gd name="connsiteX235" fmla="*/ 2725645 w 4020440"/>
                <a:gd name="connsiteY235" fmla="*/ 46745 h 180645"/>
                <a:gd name="connsiteX236" fmla="*/ 2702336 w 4020440"/>
                <a:gd name="connsiteY236" fmla="*/ 52572 h 180645"/>
                <a:gd name="connsiteX237" fmla="*/ 2686374 w 4020440"/>
                <a:gd name="connsiteY237" fmla="*/ 68407 h 180645"/>
                <a:gd name="connsiteX238" fmla="*/ 2680547 w 4020440"/>
                <a:gd name="connsiteY238" fmla="*/ 91336 h 180645"/>
                <a:gd name="connsiteX239" fmla="*/ 2686374 w 4020440"/>
                <a:gd name="connsiteY239" fmla="*/ 114519 h 180645"/>
                <a:gd name="connsiteX240" fmla="*/ 2702336 w 4020440"/>
                <a:gd name="connsiteY240" fmla="*/ 130607 h 180645"/>
                <a:gd name="connsiteX241" fmla="*/ 2725645 w 4020440"/>
                <a:gd name="connsiteY241" fmla="*/ 136435 h 180645"/>
                <a:gd name="connsiteX242" fmla="*/ 2748827 w 4020440"/>
                <a:gd name="connsiteY242" fmla="*/ 130607 h 180645"/>
                <a:gd name="connsiteX243" fmla="*/ 2668892 w 4020440"/>
                <a:gd name="connsiteY243" fmla="*/ 119459 h 180645"/>
                <a:gd name="connsiteX244" fmla="*/ 2658631 w 4020440"/>
                <a:gd name="connsiteY244" fmla="*/ 124400 h 180645"/>
                <a:gd name="connsiteX245" fmla="*/ 2647990 w 4020440"/>
                <a:gd name="connsiteY245" fmla="*/ 126047 h 180645"/>
                <a:gd name="connsiteX246" fmla="*/ 2634562 w 4020440"/>
                <a:gd name="connsiteY246" fmla="*/ 121740 h 180645"/>
                <a:gd name="connsiteX247" fmla="*/ 2629368 w 4020440"/>
                <a:gd name="connsiteY247" fmla="*/ 107425 h 180645"/>
                <a:gd name="connsiteX248" fmla="*/ 2629368 w 4020440"/>
                <a:gd name="connsiteY248" fmla="*/ 58526 h 180645"/>
                <a:gd name="connsiteX249" fmla="*/ 2667499 w 4020440"/>
                <a:gd name="connsiteY249" fmla="*/ 58526 h 180645"/>
                <a:gd name="connsiteX250" fmla="*/ 2667499 w 4020440"/>
                <a:gd name="connsiteY250" fmla="*/ 48265 h 180645"/>
                <a:gd name="connsiteX251" fmla="*/ 2629368 w 4020440"/>
                <a:gd name="connsiteY251" fmla="*/ 48265 h 180645"/>
                <a:gd name="connsiteX252" fmla="*/ 2629368 w 4020440"/>
                <a:gd name="connsiteY252" fmla="*/ 19889 h 180645"/>
                <a:gd name="connsiteX253" fmla="*/ 2618600 w 4020440"/>
                <a:gd name="connsiteY253" fmla="*/ 19889 h 180645"/>
                <a:gd name="connsiteX254" fmla="*/ 2618600 w 4020440"/>
                <a:gd name="connsiteY254" fmla="*/ 106665 h 180645"/>
                <a:gd name="connsiteX255" fmla="*/ 2626201 w 4020440"/>
                <a:gd name="connsiteY255" fmla="*/ 129847 h 180645"/>
                <a:gd name="connsiteX256" fmla="*/ 2646977 w 4020440"/>
                <a:gd name="connsiteY256" fmla="*/ 136688 h 180645"/>
                <a:gd name="connsiteX257" fmla="*/ 2658378 w 4020440"/>
                <a:gd name="connsiteY257" fmla="*/ 135168 h 180645"/>
                <a:gd name="connsiteX258" fmla="*/ 2669019 w 4020440"/>
                <a:gd name="connsiteY258" fmla="*/ 130227 h 180645"/>
                <a:gd name="connsiteX259" fmla="*/ 2669019 w 4020440"/>
                <a:gd name="connsiteY259" fmla="*/ 119586 h 180645"/>
                <a:gd name="connsiteX260" fmla="*/ 2493314 w 4020440"/>
                <a:gd name="connsiteY260" fmla="*/ 127314 h 180645"/>
                <a:gd name="connsiteX261" fmla="*/ 2506742 w 4020440"/>
                <a:gd name="connsiteY261" fmla="*/ 134281 h 180645"/>
                <a:gd name="connsiteX262" fmla="*/ 2523084 w 4020440"/>
                <a:gd name="connsiteY262" fmla="*/ 136561 h 180645"/>
                <a:gd name="connsiteX263" fmla="*/ 2545633 w 4020440"/>
                <a:gd name="connsiteY263" fmla="*/ 129720 h 180645"/>
                <a:gd name="connsiteX264" fmla="*/ 2554627 w 4020440"/>
                <a:gd name="connsiteY264" fmla="*/ 110845 h 180645"/>
                <a:gd name="connsiteX265" fmla="*/ 2550827 w 4020440"/>
                <a:gd name="connsiteY265" fmla="*/ 99064 h 180645"/>
                <a:gd name="connsiteX266" fmla="*/ 2538665 w 4020440"/>
                <a:gd name="connsiteY266" fmla="*/ 90576 h 180645"/>
                <a:gd name="connsiteX267" fmla="*/ 2516370 w 4020440"/>
                <a:gd name="connsiteY267" fmla="*/ 81835 h 180645"/>
                <a:gd name="connsiteX268" fmla="*/ 2508516 w 4020440"/>
                <a:gd name="connsiteY268" fmla="*/ 76768 h 180645"/>
                <a:gd name="connsiteX269" fmla="*/ 2506109 w 4020440"/>
                <a:gd name="connsiteY269" fmla="*/ 69421 h 180645"/>
                <a:gd name="connsiteX270" fmla="*/ 2511303 w 4020440"/>
                <a:gd name="connsiteY270" fmla="*/ 59286 h 180645"/>
                <a:gd name="connsiteX271" fmla="*/ 2524477 w 4020440"/>
                <a:gd name="connsiteY271" fmla="*/ 55739 h 180645"/>
                <a:gd name="connsiteX272" fmla="*/ 2550700 w 4020440"/>
                <a:gd name="connsiteY272" fmla="*/ 66507 h 180645"/>
                <a:gd name="connsiteX273" fmla="*/ 2550700 w 4020440"/>
                <a:gd name="connsiteY273" fmla="*/ 54979 h 180645"/>
                <a:gd name="connsiteX274" fmla="*/ 2538792 w 4020440"/>
                <a:gd name="connsiteY274" fmla="*/ 48772 h 180645"/>
                <a:gd name="connsiteX275" fmla="*/ 2524224 w 4020440"/>
                <a:gd name="connsiteY275" fmla="*/ 46618 h 180645"/>
                <a:gd name="connsiteX276" fmla="*/ 2503195 w 4020440"/>
                <a:gd name="connsiteY276" fmla="*/ 52952 h 180645"/>
                <a:gd name="connsiteX277" fmla="*/ 2494961 w 4020440"/>
                <a:gd name="connsiteY277" fmla="*/ 70308 h 180645"/>
                <a:gd name="connsiteX278" fmla="*/ 2499015 w 4020440"/>
                <a:gd name="connsiteY278" fmla="*/ 82976 h 180645"/>
                <a:gd name="connsiteX279" fmla="*/ 2510923 w 4020440"/>
                <a:gd name="connsiteY279" fmla="*/ 91083 h 180645"/>
                <a:gd name="connsiteX280" fmla="*/ 2533091 w 4020440"/>
                <a:gd name="connsiteY280" fmla="*/ 99824 h 180645"/>
                <a:gd name="connsiteX281" fmla="*/ 2541199 w 4020440"/>
                <a:gd name="connsiteY281" fmla="*/ 105271 h 180645"/>
                <a:gd name="connsiteX282" fmla="*/ 2543606 w 4020440"/>
                <a:gd name="connsiteY282" fmla="*/ 112492 h 180645"/>
                <a:gd name="connsiteX283" fmla="*/ 2537779 w 4020440"/>
                <a:gd name="connsiteY283" fmla="*/ 123386 h 180645"/>
                <a:gd name="connsiteX284" fmla="*/ 2523210 w 4020440"/>
                <a:gd name="connsiteY284" fmla="*/ 127187 h 180645"/>
                <a:gd name="connsiteX285" fmla="*/ 2507756 w 4020440"/>
                <a:gd name="connsiteY285" fmla="*/ 124273 h 180645"/>
                <a:gd name="connsiteX286" fmla="*/ 2493314 w 4020440"/>
                <a:gd name="connsiteY286" fmla="*/ 115026 h 180645"/>
                <a:gd name="connsiteX287" fmla="*/ 2493314 w 4020440"/>
                <a:gd name="connsiteY287" fmla="*/ 127060 h 180645"/>
                <a:gd name="connsiteX288" fmla="*/ 2469245 w 4020440"/>
                <a:gd name="connsiteY288" fmla="*/ 2154 h 180645"/>
                <a:gd name="connsiteX289" fmla="*/ 2458224 w 4020440"/>
                <a:gd name="connsiteY289" fmla="*/ 2154 h 180645"/>
                <a:gd name="connsiteX290" fmla="*/ 2458224 w 4020440"/>
                <a:gd name="connsiteY290" fmla="*/ 135168 h 180645"/>
                <a:gd name="connsiteX291" fmla="*/ 2469245 w 4020440"/>
                <a:gd name="connsiteY291" fmla="*/ 135168 h 180645"/>
                <a:gd name="connsiteX292" fmla="*/ 2469245 w 4020440"/>
                <a:gd name="connsiteY292" fmla="*/ 2154 h 180645"/>
                <a:gd name="connsiteX293" fmla="*/ 2400204 w 4020440"/>
                <a:gd name="connsiteY293" fmla="*/ 61693 h 180645"/>
                <a:gd name="connsiteX294" fmla="*/ 2412112 w 4020440"/>
                <a:gd name="connsiteY294" fmla="*/ 73981 h 180645"/>
                <a:gd name="connsiteX295" fmla="*/ 2416419 w 4020440"/>
                <a:gd name="connsiteY295" fmla="*/ 91843 h 180645"/>
                <a:gd name="connsiteX296" fmla="*/ 2412112 w 4020440"/>
                <a:gd name="connsiteY296" fmla="*/ 109578 h 180645"/>
                <a:gd name="connsiteX297" fmla="*/ 2400204 w 4020440"/>
                <a:gd name="connsiteY297" fmla="*/ 121866 h 180645"/>
                <a:gd name="connsiteX298" fmla="*/ 2382849 w 4020440"/>
                <a:gd name="connsiteY298" fmla="*/ 126300 h 180645"/>
                <a:gd name="connsiteX299" fmla="*/ 2365621 w 4020440"/>
                <a:gd name="connsiteY299" fmla="*/ 121866 h 180645"/>
                <a:gd name="connsiteX300" fmla="*/ 2353966 w 4020440"/>
                <a:gd name="connsiteY300" fmla="*/ 109578 h 180645"/>
                <a:gd name="connsiteX301" fmla="*/ 2349659 w 4020440"/>
                <a:gd name="connsiteY301" fmla="*/ 91843 h 180645"/>
                <a:gd name="connsiteX302" fmla="*/ 2353966 w 4020440"/>
                <a:gd name="connsiteY302" fmla="*/ 73981 h 180645"/>
                <a:gd name="connsiteX303" fmla="*/ 2365621 w 4020440"/>
                <a:gd name="connsiteY303" fmla="*/ 61693 h 180645"/>
                <a:gd name="connsiteX304" fmla="*/ 2382849 w 4020440"/>
                <a:gd name="connsiteY304" fmla="*/ 57260 h 180645"/>
                <a:gd name="connsiteX305" fmla="*/ 2400204 w 4020440"/>
                <a:gd name="connsiteY305" fmla="*/ 61693 h 180645"/>
                <a:gd name="connsiteX306" fmla="*/ 2427440 w 4020440"/>
                <a:gd name="connsiteY306" fmla="*/ 135168 h 180645"/>
                <a:gd name="connsiteX307" fmla="*/ 2427440 w 4020440"/>
                <a:gd name="connsiteY307" fmla="*/ 48265 h 180645"/>
                <a:gd name="connsiteX308" fmla="*/ 2416419 w 4020440"/>
                <a:gd name="connsiteY308" fmla="*/ 48265 h 180645"/>
                <a:gd name="connsiteX309" fmla="*/ 2416419 w 4020440"/>
                <a:gd name="connsiteY309" fmla="*/ 68534 h 180645"/>
                <a:gd name="connsiteX310" fmla="*/ 2402864 w 4020440"/>
                <a:gd name="connsiteY310" fmla="*/ 52699 h 180645"/>
                <a:gd name="connsiteX311" fmla="*/ 2381836 w 4020440"/>
                <a:gd name="connsiteY311" fmla="*/ 46872 h 180645"/>
                <a:gd name="connsiteX312" fmla="*/ 2359413 w 4020440"/>
                <a:gd name="connsiteY312" fmla="*/ 52699 h 180645"/>
                <a:gd name="connsiteX313" fmla="*/ 2343958 w 4020440"/>
                <a:gd name="connsiteY313" fmla="*/ 68787 h 180645"/>
                <a:gd name="connsiteX314" fmla="*/ 2338384 w 4020440"/>
                <a:gd name="connsiteY314" fmla="*/ 92097 h 180645"/>
                <a:gd name="connsiteX315" fmla="*/ 2343958 w 4020440"/>
                <a:gd name="connsiteY315" fmla="*/ 115026 h 180645"/>
                <a:gd name="connsiteX316" fmla="*/ 2359413 w 4020440"/>
                <a:gd name="connsiteY316" fmla="*/ 130861 h 180645"/>
                <a:gd name="connsiteX317" fmla="*/ 2381836 w 4020440"/>
                <a:gd name="connsiteY317" fmla="*/ 136688 h 180645"/>
                <a:gd name="connsiteX318" fmla="*/ 2402864 w 4020440"/>
                <a:gd name="connsiteY318" fmla="*/ 130861 h 180645"/>
                <a:gd name="connsiteX319" fmla="*/ 2416419 w 4020440"/>
                <a:gd name="connsiteY319" fmla="*/ 115279 h 180645"/>
                <a:gd name="connsiteX320" fmla="*/ 2416419 w 4020440"/>
                <a:gd name="connsiteY320" fmla="*/ 135294 h 180645"/>
                <a:gd name="connsiteX321" fmla="*/ 2427440 w 4020440"/>
                <a:gd name="connsiteY321" fmla="*/ 135294 h 180645"/>
                <a:gd name="connsiteX322" fmla="*/ 2253762 w 4020440"/>
                <a:gd name="connsiteY322" fmla="*/ 74235 h 180645"/>
                <a:gd name="connsiteX323" fmla="*/ 2264150 w 4020440"/>
                <a:gd name="connsiteY323" fmla="*/ 61947 h 180645"/>
                <a:gd name="connsiteX324" fmla="*/ 2279478 w 4020440"/>
                <a:gd name="connsiteY324" fmla="*/ 57386 h 180645"/>
                <a:gd name="connsiteX325" fmla="*/ 2305574 w 4020440"/>
                <a:gd name="connsiteY325" fmla="*/ 87029 h 180645"/>
                <a:gd name="connsiteX326" fmla="*/ 2305574 w 4020440"/>
                <a:gd name="connsiteY326" fmla="*/ 135041 h 180645"/>
                <a:gd name="connsiteX327" fmla="*/ 2316595 w 4020440"/>
                <a:gd name="connsiteY327" fmla="*/ 135041 h 180645"/>
                <a:gd name="connsiteX328" fmla="*/ 2316595 w 4020440"/>
                <a:gd name="connsiteY328" fmla="*/ 85382 h 180645"/>
                <a:gd name="connsiteX329" fmla="*/ 2312795 w 4020440"/>
                <a:gd name="connsiteY329" fmla="*/ 65367 h 180645"/>
                <a:gd name="connsiteX330" fmla="*/ 2301394 w 4020440"/>
                <a:gd name="connsiteY330" fmla="*/ 51686 h 180645"/>
                <a:gd name="connsiteX331" fmla="*/ 2282265 w 4020440"/>
                <a:gd name="connsiteY331" fmla="*/ 46745 h 180645"/>
                <a:gd name="connsiteX332" fmla="*/ 2263010 w 4020440"/>
                <a:gd name="connsiteY332" fmla="*/ 52572 h 180645"/>
                <a:gd name="connsiteX333" fmla="*/ 2250215 w 4020440"/>
                <a:gd name="connsiteY333" fmla="*/ 68027 h 180645"/>
                <a:gd name="connsiteX334" fmla="*/ 2250215 w 4020440"/>
                <a:gd name="connsiteY334" fmla="*/ 48139 h 180645"/>
                <a:gd name="connsiteX335" fmla="*/ 2239194 w 4020440"/>
                <a:gd name="connsiteY335" fmla="*/ 48139 h 180645"/>
                <a:gd name="connsiteX336" fmla="*/ 2239194 w 4020440"/>
                <a:gd name="connsiteY336" fmla="*/ 135041 h 180645"/>
                <a:gd name="connsiteX337" fmla="*/ 2250215 w 4020440"/>
                <a:gd name="connsiteY337" fmla="*/ 135041 h 180645"/>
                <a:gd name="connsiteX338" fmla="*/ 2250215 w 4020440"/>
                <a:gd name="connsiteY338" fmla="*/ 91590 h 180645"/>
                <a:gd name="connsiteX339" fmla="*/ 2253889 w 4020440"/>
                <a:gd name="connsiteY339" fmla="*/ 74108 h 180645"/>
                <a:gd name="connsiteX340" fmla="*/ 2208537 w 4020440"/>
                <a:gd name="connsiteY340" fmla="*/ 48139 h 180645"/>
                <a:gd name="connsiteX341" fmla="*/ 2197390 w 4020440"/>
                <a:gd name="connsiteY341" fmla="*/ 48139 h 180645"/>
                <a:gd name="connsiteX342" fmla="*/ 2197390 w 4020440"/>
                <a:gd name="connsiteY342" fmla="*/ 135041 h 180645"/>
                <a:gd name="connsiteX343" fmla="*/ 2208537 w 4020440"/>
                <a:gd name="connsiteY343" fmla="*/ 135041 h 180645"/>
                <a:gd name="connsiteX344" fmla="*/ 2208537 w 4020440"/>
                <a:gd name="connsiteY344" fmla="*/ 48139 h 180645"/>
                <a:gd name="connsiteX345" fmla="*/ 2209044 w 4020440"/>
                <a:gd name="connsiteY345" fmla="*/ 27363 h 180645"/>
                <a:gd name="connsiteX346" fmla="*/ 2211198 w 4020440"/>
                <a:gd name="connsiteY346" fmla="*/ 22042 h 180645"/>
                <a:gd name="connsiteX347" fmla="*/ 2209044 w 4020440"/>
                <a:gd name="connsiteY347" fmla="*/ 16595 h 180645"/>
                <a:gd name="connsiteX348" fmla="*/ 2203724 w 4020440"/>
                <a:gd name="connsiteY348" fmla="*/ 14315 h 180645"/>
                <a:gd name="connsiteX349" fmla="*/ 2198530 w 4020440"/>
                <a:gd name="connsiteY349" fmla="*/ 15962 h 180645"/>
                <a:gd name="connsiteX350" fmla="*/ 2190042 w 4020440"/>
                <a:gd name="connsiteY350" fmla="*/ 22042 h 180645"/>
                <a:gd name="connsiteX351" fmla="*/ 2198530 w 4020440"/>
                <a:gd name="connsiteY351" fmla="*/ 28123 h 180645"/>
                <a:gd name="connsiteX352" fmla="*/ 2201063 w 4020440"/>
                <a:gd name="connsiteY352" fmla="*/ 29390 h 180645"/>
                <a:gd name="connsiteX353" fmla="*/ 2203724 w 4020440"/>
                <a:gd name="connsiteY353" fmla="*/ 29897 h 180645"/>
                <a:gd name="connsiteX354" fmla="*/ 2209044 w 4020440"/>
                <a:gd name="connsiteY354" fmla="*/ 27616 h 180645"/>
                <a:gd name="connsiteX355" fmla="*/ 2048921 w 4020440"/>
                <a:gd name="connsiteY355" fmla="*/ 74361 h 180645"/>
                <a:gd name="connsiteX356" fmla="*/ 2058548 w 4020440"/>
                <a:gd name="connsiteY356" fmla="*/ 62073 h 180645"/>
                <a:gd name="connsiteX357" fmla="*/ 2072610 w 4020440"/>
                <a:gd name="connsiteY357" fmla="*/ 57513 h 180645"/>
                <a:gd name="connsiteX358" fmla="*/ 2095792 w 4020440"/>
                <a:gd name="connsiteY358" fmla="*/ 87156 h 180645"/>
                <a:gd name="connsiteX359" fmla="*/ 2095792 w 4020440"/>
                <a:gd name="connsiteY359" fmla="*/ 135168 h 180645"/>
                <a:gd name="connsiteX360" fmla="*/ 2106814 w 4020440"/>
                <a:gd name="connsiteY360" fmla="*/ 135168 h 180645"/>
                <a:gd name="connsiteX361" fmla="*/ 2106814 w 4020440"/>
                <a:gd name="connsiteY361" fmla="*/ 89943 h 180645"/>
                <a:gd name="connsiteX362" fmla="*/ 2110234 w 4020440"/>
                <a:gd name="connsiteY362" fmla="*/ 73475 h 180645"/>
                <a:gd name="connsiteX363" fmla="*/ 2119862 w 4020440"/>
                <a:gd name="connsiteY363" fmla="*/ 61820 h 180645"/>
                <a:gd name="connsiteX364" fmla="*/ 2133923 w 4020440"/>
                <a:gd name="connsiteY364" fmla="*/ 57513 h 180645"/>
                <a:gd name="connsiteX365" fmla="*/ 2157105 w 4020440"/>
                <a:gd name="connsiteY365" fmla="*/ 87156 h 180645"/>
                <a:gd name="connsiteX366" fmla="*/ 2157105 w 4020440"/>
                <a:gd name="connsiteY366" fmla="*/ 135168 h 180645"/>
                <a:gd name="connsiteX367" fmla="*/ 2168127 w 4020440"/>
                <a:gd name="connsiteY367" fmla="*/ 135168 h 180645"/>
                <a:gd name="connsiteX368" fmla="*/ 2168127 w 4020440"/>
                <a:gd name="connsiteY368" fmla="*/ 85509 h 180645"/>
                <a:gd name="connsiteX369" fmla="*/ 2164580 w 4020440"/>
                <a:gd name="connsiteY369" fmla="*/ 65494 h 180645"/>
                <a:gd name="connsiteX370" fmla="*/ 2153938 w 4020440"/>
                <a:gd name="connsiteY370" fmla="*/ 51812 h 180645"/>
                <a:gd name="connsiteX371" fmla="*/ 2136077 w 4020440"/>
                <a:gd name="connsiteY371" fmla="*/ 46872 h 180645"/>
                <a:gd name="connsiteX372" fmla="*/ 2116441 w 4020440"/>
                <a:gd name="connsiteY372" fmla="*/ 52952 h 180645"/>
                <a:gd name="connsiteX373" fmla="*/ 2103900 w 4020440"/>
                <a:gd name="connsiteY373" fmla="*/ 69041 h 180645"/>
                <a:gd name="connsiteX374" fmla="*/ 2094145 w 4020440"/>
                <a:gd name="connsiteY374" fmla="*/ 52952 h 180645"/>
                <a:gd name="connsiteX375" fmla="*/ 2075904 w 4020440"/>
                <a:gd name="connsiteY375" fmla="*/ 46872 h 180645"/>
                <a:gd name="connsiteX376" fmla="*/ 2057535 w 4020440"/>
                <a:gd name="connsiteY376" fmla="*/ 52572 h 180645"/>
                <a:gd name="connsiteX377" fmla="*/ 2045374 w 4020440"/>
                <a:gd name="connsiteY377" fmla="*/ 67774 h 180645"/>
                <a:gd name="connsiteX378" fmla="*/ 2045374 w 4020440"/>
                <a:gd name="connsiteY378" fmla="*/ 48265 h 180645"/>
                <a:gd name="connsiteX379" fmla="*/ 2034353 w 4020440"/>
                <a:gd name="connsiteY379" fmla="*/ 48265 h 180645"/>
                <a:gd name="connsiteX380" fmla="*/ 2034353 w 4020440"/>
                <a:gd name="connsiteY380" fmla="*/ 135168 h 180645"/>
                <a:gd name="connsiteX381" fmla="*/ 2045374 w 4020440"/>
                <a:gd name="connsiteY381" fmla="*/ 135168 h 180645"/>
                <a:gd name="connsiteX382" fmla="*/ 2045374 w 4020440"/>
                <a:gd name="connsiteY382" fmla="*/ 91716 h 180645"/>
                <a:gd name="connsiteX383" fmla="*/ 2048921 w 4020440"/>
                <a:gd name="connsiteY383" fmla="*/ 74235 h 180645"/>
                <a:gd name="connsiteX384" fmla="*/ 2003696 w 4020440"/>
                <a:gd name="connsiteY384" fmla="*/ 48265 h 180645"/>
                <a:gd name="connsiteX385" fmla="*/ 1992548 w 4020440"/>
                <a:gd name="connsiteY385" fmla="*/ 48265 h 180645"/>
                <a:gd name="connsiteX386" fmla="*/ 1992548 w 4020440"/>
                <a:gd name="connsiteY386" fmla="*/ 135168 h 180645"/>
                <a:gd name="connsiteX387" fmla="*/ 2003696 w 4020440"/>
                <a:gd name="connsiteY387" fmla="*/ 135168 h 180645"/>
                <a:gd name="connsiteX388" fmla="*/ 2003696 w 4020440"/>
                <a:gd name="connsiteY388" fmla="*/ 48265 h 180645"/>
                <a:gd name="connsiteX389" fmla="*/ 2000022 w 4020440"/>
                <a:gd name="connsiteY389" fmla="*/ 29263 h 180645"/>
                <a:gd name="connsiteX390" fmla="*/ 2002556 w 4020440"/>
                <a:gd name="connsiteY390" fmla="*/ 27996 h 180645"/>
                <a:gd name="connsiteX391" fmla="*/ 2011043 w 4020440"/>
                <a:gd name="connsiteY391" fmla="*/ 21916 h 180645"/>
                <a:gd name="connsiteX392" fmla="*/ 2002556 w 4020440"/>
                <a:gd name="connsiteY392" fmla="*/ 15835 h 180645"/>
                <a:gd name="connsiteX393" fmla="*/ 1997362 w 4020440"/>
                <a:gd name="connsiteY393" fmla="*/ 14188 h 180645"/>
                <a:gd name="connsiteX394" fmla="*/ 1992041 w 4020440"/>
                <a:gd name="connsiteY394" fmla="*/ 16469 h 180645"/>
                <a:gd name="connsiteX395" fmla="*/ 1989888 w 4020440"/>
                <a:gd name="connsiteY395" fmla="*/ 21916 h 180645"/>
                <a:gd name="connsiteX396" fmla="*/ 1992041 w 4020440"/>
                <a:gd name="connsiteY396" fmla="*/ 27236 h 180645"/>
                <a:gd name="connsiteX397" fmla="*/ 1997362 w 4020440"/>
                <a:gd name="connsiteY397" fmla="*/ 29517 h 180645"/>
                <a:gd name="connsiteX398" fmla="*/ 2000022 w 4020440"/>
                <a:gd name="connsiteY398" fmla="*/ 29010 h 180645"/>
                <a:gd name="connsiteX399" fmla="*/ 1947957 w 4020440"/>
                <a:gd name="connsiteY399" fmla="*/ 73855 h 180645"/>
                <a:gd name="connsiteX400" fmla="*/ 1959991 w 4020440"/>
                <a:gd name="connsiteY400" fmla="*/ 62073 h 180645"/>
                <a:gd name="connsiteX401" fmla="*/ 1976080 w 4020440"/>
                <a:gd name="connsiteY401" fmla="*/ 59033 h 180645"/>
                <a:gd name="connsiteX402" fmla="*/ 1976080 w 4020440"/>
                <a:gd name="connsiteY402" fmla="*/ 46618 h 180645"/>
                <a:gd name="connsiteX403" fmla="*/ 1956698 w 4020440"/>
                <a:gd name="connsiteY403" fmla="*/ 52952 h 180645"/>
                <a:gd name="connsiteX404" fmla="*/ 1943523 w 4020440"/>
                <a:gd name="connsiteY404" fmla="*/ 70308 h 180645"/>
                <a:gd name="connsiteX405" fmla="*/ 1943523 w 4020440"/>
                <a:gd name="connsiteY405" fmla="*/ 48012 h 180645"/>
                <a:gd name="connsiteX406" fmla="*/ 1932502 w 4020440"/>
                <a:gd name="connsiteY406" fmla="*/ 48012 h 180645"/>
                <a:gd name="connsiteX407" fmla="*/ 1932502 w 4020440"/>
                <a:gd name="connsiteY407" fmla="*/ 134914 h 180645"/>
                <a:gd name="connsiteX408" fmla="*/ 1943523 w 4020440"/>
                <a:gd name="connsiteY408" fmla="*/ 134914 h 180645"/>
                <a:gd name="connsiteX409" fmla="*/ 1943523 w 4020440"/>
                <a:gd name="connsiteY409" fmla="*/ 93110 h 180645"/>
                <a:gd name="connsiteX410" fmla="*/ 1948084 w 4020440"/>
                <a:gd name="connsiteY410" fmla="*/ 73855 h 180645"/>
                <a:gd name="connsiteX411" fmla="*/ 1850160 w 4020440"/>
                <a:gd name="connsiteY411" fmla="*/ 73601 h 180645"/>
                <a:gd name="connsiteX412" fmla="*/ 1862195 w 4020440"/>
                <a:gd name="connsiteY412" fmla="*/ 61440 h 180645"/>
                <a:gd name="connsiteX413" fmla="*/ 1880056 w 4020440"/>
                <a:gd name="connsiteY413" fmla="*/ 57133 h 180645"/>
                <a:gd name="connsiteX414" fmla="*/ 1908306 w 4020440"/>
                <a:gd name="connsiteY414" fmla="*/ 68787 h 180645"/>
                <a:gd name="connsiteX415" fmla="*/ 1908306 w 4020440"/>
                <a:gd name="connsiteY415" fmla="*/ 56499 h 180645"/>
                <a:gd name="connsiteX416" fmla="*/ 1879423 w 4020440"/>
                <a:gd name="connsiteY416" fmla="*/ 46618 h 180645"/>
                <a:gd name="connsiteX417" fmla="*/ 1856241 w 4020440"/>
                <a:gd name="connsiteY417" fmla="*/ 52319 h 180645"/>
                <a:gd name="connsiteX418" fmla="*/ 1840279 w 4020440"/>
                <a:gd name="connsiteY418" fmla="*/ 68154 h 180645"/>
                <a:gd name="connsiteX419" fmla="*/ 1834452 w 4020440"/>
                <a:gd name="connsiteY419" fmla="*/ 91336 h 180645"/>
                <a:gd name="connsiteX420" fmla="*/ 1840279 w 4020440"/>
                <a:gd name="connsiteY420" fmla="*/ 114519 h 180645"/>
                <a:gd name="connsiteX421" fmla="*/ 1856114 w 4020440"/>
                <a:gd name="connsiteY421" fmla="*/ 130354 h 180645"/>
                <a:gd name="connsiteX422" fmla="*/ 1879550 w 4020440"/>
                <a:gd name="connsiteY422" fmla="*/ 136181 h 180645"/>
                <a:gd name="connsiteX423" fmla="*/ 1895385 w 4020440"/>
                <a:gd name="connsiteY423" fmla="*/ 133901 h 180645"/>
                <a:gd name="connsiteX424" fmla="*/ 1909193 w 4020440"/>
                <a:gd name="connsiteY424" fmla="*/ 126934 h 180645"/>
                <a:gd name="connsiteX425" fmla="*/ 1909193 w 4020440"/>
                <a:gd name="connsiteY425" fmla="*/ 115532 h 180645"/>
                <a:gd name="connsiteX426" fmla="*/ 1896018 w 4020440"/>
                <a:gd name="connsiteY426" fmla="*/ 123260 h 180645"/>
                <a:gd name="connsiteX427" fmla="*/ 1880437 w 4020440"/>
                <a:gd name="connsiteY427" fmla="*/ 125793 h 180645"/>
                <a:gd name="connsiteX428" fmla="*/ 1862575 w 4020440"/>
                <a:gd name="connsiteY428" fmla="*/ 121360 h 180645"/>
                <a:gd name="connsiteX429" fmla="*/ 1850287 w 4020440"/>
                <a:gd name="connsiteY429" fmla="*/ 109072 h 180645"/>
                <a:gd name="connsiteX430" fmla="*/ 1845853 w 4020440"/>
                <a:gd name="connsiteY430" fmla="*/ 91210 h 180645"/>
                <a:gd name="connsiteX431" fmla="*/ 1850160 w 4020440"/>
                <a:gd name="connsiteY431" fmla="*/ 73348 h 180645"/>
                <a:gd name="connsiteX432" fmla="*/ 1754770 w 4020440"/>
                <a:gd name="connsiteY432" fmla="*/ 73601 h 180645"/>
                <a:gd name="connsiteX433" fmla="*/ 1766805 w 4020440"/>
                <a:gd name="connsiteY433" fmla="*/ 61820 h 180645"/>
                <a:gd name="connsiteX434" fmla="*/ 1782893 w 4020440"/>
                <a:gd name="connsiteY434" fmla="*/ 58780 h 180645"/>
                <a:gd name="connsiteX435" fmla="*/ 1782893 w 4020440"/>
                <a:gd name="connsiteY435" fmla="*/ 46365 h 180645"/>
                <a:gd name="connsiteX436" fmla="*/ 1763511 w 4020440"/>
                <a:gd name="connsiteY436" fmla="*/ 52699 h 180645"/>
                <a:gd name="connsiteX437" fmla="*/ 1750336 w 4020440"/>
                <a:gd name="connsiteY437" fmla="*/ 70054 h 180645"/>
                <a:gd name="connsiteX438" fmla="*/ 1750336 w 4020440"/>
                <a:gd name="connsiteY438" fmla="*/ 47759 h 180645"/>
                <a:gd name="connsiteX439" fmla="*/ 1739315 w 4020440"/>
                <a:gd name="connsiteY439" fmla="*/ 47759 h 180645"/>
                <a:gd name="connsiteX440" fmla="*/ 1739315 w 4020440"/>
                <a:gd name="connsiteY440" fmla="*/ 134661 h 180645"/>
                <a:gd name="connsiteX441" fmla="*/ 1750336 w 4020440"/>
                <a:gd name="connsiteY441" fmla="*/ 134661 h 180645"/>
                <a:gd name="connsiteX442" fmla="*/ 1750336 w 4020440"/>
                <a:gd name="connsiteY442" fmla="*/ 92857 h 180645"/>
                <a:gd name="connsiteX443" fmla="*/ 1754897 w 4020440"/>
                <a:gd name="connsiteY443" fmla="*/ 73601 h 180645"/>
                <a:gd name="connsiteX444" fmla="*/ 1699411 w 4020440"/>
                <a:gd name="connsiteY444" fmla="*/ 109072 h 180645"/>
                <a:gd name="connsiteX445" fmla="*/ 1687630 w 4020440"/>
                <a:gd name="connsiteY445" fmla="*/ 121360 h 180645"/>
                <a:gd name="connsiteX446" fmla="*/ 1670275 w 4020440"/>
                <a:gd name="connsiteY446" fmla="*/ 125793 h 180645"/>
                <a:gd name="connsiteX447" fmla="*/ 1652919 w 4020440"/>
                <a:gd name="connsiteY447" fmla="*/ 121360 h 180645"/>
                <a:gd name="connsiteX448" fmla="*/ 1641011 w 4020440"/>
                <a:gd name="connsiteY448" fmla="*/ 109072 h 180645"/>
                <a:gd name="connsiteX449" fmla="*/ 1636704 w 4020440"/>
                <a:gd name="connsiteY449" fmla="*/ 91210 h 180645"/>
                <a:gd name="connsiteX450" fmla="*/ 1641011 w 4020440"/>
                <a:gd name="connsiteY450" fmla="*/ 73475 h 180645"/>
                <a:gd name="connsiteX451" fmla="*/ 1652919 w 4020440"/>
                <a:gd name="connsiteY451" fmla="*/ 61187 h 180645"/>
                <a:gd name="connsiteX452" fmla="*/ 1670275 w 4020440"/>
                <a:gd name="connsiteY452" fmla="*/ 56753 h 180645"/>
                <a:gd name="connsiteX453" fmla="*/ 1687630 w 4020440"/>
                <a:gd name="connsiteY453" fmla="*/ 61187 h 180645"/>
                <a:gd name="connsiteX454" fmla="*/ 1699411 w 4020440"/>
                <a:gd name="connsiteY454" fmla="*/ 73475 h 180645"/>
                <a:gd name="connsiteX455" fmla="*/ 1703718 w 4020440"/>
                <a:gd name="connsiteY455" fmla="*/ 91210 h 180645"/>
                <a:gd name="connsiteX456" fmla="*/ 1699411 w 4020440"/>
                <a:gd name="connsiteY456" fmla="*/ 109072 h 180645"/>
                <a:gd name="connsiteX457" fmla="*/ 1693584 w 4020440"/>
                <a:gd name="connsiteY457" fmla="*/ 130227 h 180645"/>
                <a:gd name="connsiteX458" fmla="*/ 1709292 w 4020440"/>
                <a:gd name="connsiteY458" fmla="*/ 114139 h 180645"/>
                <a:gd name="connsiteX459" fmla="*/ 1714993 w 4020440"/>
                <a:gd name="connsiteY459" fmla="*/ 90956 h 180645"/>
                <a:gd name="connsiteX460" fmla="*/ 1709292 w 4020440"/>
                <a:gd name="connsiteY460" fmla="*/ 67901 h 180645"/>
                <a:gd name="connsiteX461" fmla="*/ 1693584 w 4020440"/>
                <a:gd name="connsiteY461" fmla="*/ 52066 h 180645"/>
                <a:gd name="connsiteX462" fmla="*/ 1670401 w 4020440"/>
                <a:gd name="connsiteY462" fmla="*/ 46365 h 180645"/>
                <a:gd name="connsiteX463" fmla="*/ 1647092 w 4020440"/>
                <a:gd name="connsiteY463" fmla="*/ 52192 h 180645"/>
                <a:gd name="connsiteX464" fmla="*/ 1631130 w 4020440"/>
                <a:gd name="connsiteY464" fmla="*/ 68027 h 180645"/>
                <a:gd name="connsiteX465" fmla="*/ 1625303 w 4020440"/>
                <a:gd name="connsiteY465" fmla="*/ 90956 h 180645"/>
                <a:gd name="connsiteX466" fmla="*/ 1631130 w 4020440"/>
                <a:gd name="connsiteY466" fmla="*/ 114139 h 180645"/>
                <a:gd name="connsiteX467" fmla="*/ 1647092 w 4020440"/>
                <a:gd name="connsiteY467" fmla="*/ 130227 h 180645"/>
                <a:gd name="connsiteX468" fmla="*/ 1670401 w 4020440"/>
                <a:gd name="connsiteY468" fmla="*/ 136054 h 180645"/>
                <a:gd name="connsiteX469" fmla="*/ 1693584 w 4020440"/>
                <a:gd name="connsiteY469" fmla="*/ 130227 h 180645"/>
                <a:gd name="connsiteX470" fmla="*/ 1616689 w 4020440"/>
                <a:gd name="connsiteY470" fmla="*/ 47759 h 180645"/>
                <a:gd name="connsiteX471" fmla="*/ 1580712 w 4020440"/>
                <a:gd name="connsiteY471" fmla="*/ 47759 h 180645"/>
                <a:gd name="connsiteX472" fmla="*/ 1580712 w 4020440"/>
                <a:gd name="connsiteY472" fmla="*/ 29263 h 180645"/>
                <a:gd name="connsiteX473" fmla="*/ 1585779 w 4020440"/>
                <a:gd name="connsiteY473" fmla="*/ 15835 h 180645"/>
                <a:gd name="connsiteX474" fmla="*/ 1599334 w 4020440"/>
                <a:gd name="connsiteY474" fmla="*/ 10641 h 180645"/>
                <a:gd name="connsiteX475" fmla="*/ 1609848 w 4020440"/>
                <a:gd name="connsiteY475" fmla="*/ 12161 h 180645"/>
                <a:gd name="connsiteX476" fmla="*/ 1619729 w 4020440"/>
                <a:gd name="connsiteY476" fmla="*/ 17735 h 180645"/>
                <a:gd name="connsiteX477" fmla="*/ 1619729 w 4020440"/>
                <a:gd name="connsiteY477" fmla="*/ 6714 h 180645"/>
                <a:gd name="connsiteX478" fmla="*/ 1609468 w 4020440"/>
                <a:gd name="connsiteY478" fmla="*/ 1520 h 180645"/>
                <a:gd name="connsiteX479" fmla="*/ 1598574 w 4020440"/>
                <a:gd name="connsiteY479" fmla="*/ 127 h 180645"/>
                <a:gd name="connsiteX480" fmla="*/ 1577418 w 4020440"/>
                <a:gd name="connsiteY480" fmla="*/ 8488 h 180645"/>
                <a:gd name="connsiteX481" fmla="*/ 1569691 w 4020440"/>
                <a:gd name="connsiteY481" fmla="*/ 29770 h 180645"/>
                <a:gd name="connsiteX482" fmla="*/ 1569691 w 4020440"/>
                <a:gd name="connsiteY482" fmla="*/ 134534 h 180645"/>
                <a:gd name="connsiteX483" fmla="*/ 1580712 w 4020440"/>
                <a:gd name="connsiteY483" fmla="*/ 134534 h 180645"/>
                <a:gd name="connsiteX484" fmla="*/ 1580712 w 4020440"/>
                <a:gd name="connsiteY484" fmla="*/ 57893 h 180645"/>
                <a:gd name="connsiteX485" fmla="*/ 1616689 w 4020440"/>
                <a:gd name="connsiteY485" fmla="*/ 57893 h 180645"/>
                <a:gd name="connsiteX486" fmla="*/ 1616689 w 4020440"/>
                <a:gd name="connsiteY486" fmla="*/ 47632 h 180645"/>
                <a:gd name="connsiteX487" fmla="*/ 1498877 w 4020440"/>
                <a:gd name="connsiteY487" fmla="*/ 47759 h 180645"/>
                <a:gd name="connsiteX488" fmla="*/ 1468853 w 4020440"/>
                <a:gd name="connsiteY488" fmla="*/ 109452 h 180645"/>
                <a:gd name="connsiteX489" fmla="*/ 1437310 w 4020440"/>
                <a:gd name="connsiteY489" fmla="*/ 47759 h 180645"/>
                <a:gd name="connsiteX490" fmla="*/ 1424389 w 4020440"/>
                <a:gd name="connsiteY490" fmla="*/ 47759 h 180645"/>
                <a:gd name="connsiteX491" fmla="*/ 1462899 w 4020440"/>
                <a:gd name="connsiteY491" fmla="*/ 121866 h 180645"/>
                <a:gd name="connsiteX492" fmla="*/ 1435410 w 4020440"/>
                <a:gd name="connsiteY492" fmla="*/ 178999 h 180645"/>
                <a:gd name="connsiteX493" fmla="*/ 1446938 w 4020440"/>
                <a:gd name="connsiteY493" fmla="*/ 178999 h 180645"/>
                <a:gd name="connsiteX494" fmla="*/ 1510404 w 4020440"/>
                <a:gd name="connsiteY494" fmla="*/ 47759 h 180645"/>
                <a:gd name="connsiteX495" fmla="*/ 1498877 w 4020440"/>
                <a:gd name="connsiteY495" fmla="*/ 47759 h 180645"/>
                <a:gd name="connsiteX496" fmla="*/ 1353321 w 4020440"/>
                <a:gd name="connsiteY496" fmla="*/ 126807 h 180645"/>
                <a:gd name="connsiteX497" fmla="*/ 1366749 w 4020440"/>
                <a:gd name="connsiteY497" fmla="*/ 133774 h 180645"/>
                <a:gd name="connsiteX498" fmla="*/ 1383091 w 4020440"/>
                <a:gd name="connsiteY498" fmla="*/ 136054 h 180645"/>
                <a:gd name="connsiteX499" fmla="*/ 1405640 w 4020440"/>
                <a:gd name="connsiteY499" fmla="*/ 129214 h 180645"/>
                <a:gd name="connsiteX500" fmla="*/ 1414634 w 4020440"/>
                <a:gd name="connsiteY500" fmla="*/ 110338 h 180645"/>
                <a:gd name="connsiteX501" fmla="*/ 1410834 w 4020440"/>
                <a:gd name="connsiteY501" fmla="*/ 98557 h 180645"/>
                <a:gd name="connsiteX502" fmla="*/ 1398673 w 4020440"/>
                <a:gd name="connsiteY502" fmla="*/ 90070 h 180645"/>
                <a:gd name="connsiteX503" fmla="*/ 1376377 w 4020440"/>
                <a:gd name="connsiteY503" fmla="*/ 81329 h 180645"/>
                <a:gd name="connsiteX504" fmla="*/ 1368523 w 4020440"/>
                <a:gd name="connsiteY504" fmla="*/ 76262 h 180645"/>
                <a:gd name="connsiteX505" fmla="*/ 1366116 w 4020440"/>
                <a:gd name="connsiteY505" fmla="*/ 68914 h 180645"/>
                <a:gd name="connsiteX506" fmla="*/ 1371310 w 4020440"/>
                <a:gd name="connsiteY506" fmla="*/ 58780 h 180645"/>
                <a:gd name="connsiteX507" fmla="*/ 1384485 w 4020440"/>
                <a:gd name="connsiteY507" fmla="*/ 55233 h 180645"/>
                <a:gd name="connsiteX508" fmla="*/ 1410707 w 4020440"/>
                <a:gd name="connsiteY508" fmla="*/ 66000 h 180645"/>
                <a:gd name="connsiteX509" fmla="*/ 1410707 w 4020440"/>
                <a:gd name="connsiteY509" fmla="*/ 54473 h 180645"/>
                <a:gd name="connsiteX510" fmla="*/ 1398799 w 4020440"/>
                <a:gd name="connsiteY510" fmla="*/ 48265 h 180645"/>
                <a:gd name="connsiteX511" fmla="*/ 1384231 w 4020440"/>
                <a:gd name="connsiteY511" fmla="*/ 46112 h 180645"/>
                <a:gd name="connsiteX512" fmla="*/ 1363202 w 4020440"/>
                <a:gd name="connsiteY512" fmla="*/ 52446 h 180645"/>
                <a:gd name="connsiteX513" fmla="*/ 1354968 w 4020440"/>
                <a:gd name="connsiteY513" fmla="*/ 69801 h 180645"/>
                <a:gd name="connsiteX514" fmla="*/ 1359022 w 4020440"/>
                <a:gd name="connsiteY514" fmla="*/ 82469 h 180645"/>
                <a:gd name="connsiteX515" fmla="*/ 1370930 w 4020440"/>
                <a:gd name="connsiteY515" fmla="*/ 90576 h 180645"/>
                <a:gd name="connsiteX516" fmla="*/ 1393099 w 4020440"/>
                <a:gd name="connsiteY516" fmla="*/ 99317 h 180645"/>
                <a:gd name="connsiteX517" fmla="*/ 1401206 w 4020440"/>
                <a:gd name="connsiteY517" fmla="*/ 104765 h 180645"/>
                <a:gd name="connsiteX518" fmla="*/ 1403613 w 4020440"/>
                <a:gd name="connsiteY518" fmla="*/ 111985 h 180645"/>
                <a:gd name="connsiteX519" fmla="*/ 1397786 w 4020440"/>
                <a:gd name="connsiteY519" fmla="*/ 122880 h 180645"/>
                <a:gd name="connsiteX520" fmla="*/ 1383218 w 4020440"/>
                <a:gd name="connsiteY520" fmla="*/ 126680 h 180645"/>
                <a:gd name="connsiteX521" fmla="*/ 1367763 w 4020440"/>
                <a:gd name="connsiteY521" fmla="*/ 123767 h 180645"/>
                <a:gd name="connsiteX522" fmla="*/ 1353321 w 4020440"/>
                <a:gd name="connsiteY522" fmla="*/ 114519 h 180645"/>
                <a:gd name="connsiteX523" fmla="*/ 1353321 w 4020440"/>
                <a:gd name="connsiteY523" fmla="*/ 126553 h 180645"/>
                <a:gd name="connsiteX524" fmla="*/ 1302143 w 4020440"/>
                <a:gd name="connsiteY524" fmla="*/ 61187 h 180645"/>
                <a:gd name="connsiteX525" fmla="*/ 1314051 w 4020440"/>
                <a:gd name="connsiteY525" fmla="*/ 73475 h 180645"/>
                <a:gd name="connsiteX526" fmla="*/ 1318358 w 4020440"/>
                <a:gd name="connsiteY526" fmla="*/ 91336 h 180645"/>
                <a:gd name="connsiteX527" fmla="*/ 1314051 w 4020440"/>
                <a:gd name="connsiteY527" fmla="*/ 109072 h 180645"/>
                <a:gd name="connsiteX528" fmla="*/ 1302143 w 4020440"/>
                <a:gd name="connsiteY528" fmla="*/ 121360 h 180645"/>
                <a:gd name="connsiteX529" fmla="*/ 1284914 w 4020440"/>
                <a:gd name="connsiteY529" fmla="*/ 125793 h 180645"/>
                <a:gd name="connsiteX530" fmla="*/ 1267686 w 4020440"/>
                <a:gd name="connsiteY530" fmla="*/ 121360 h 180645"/>
                <a:gd name="connsiteX531" fmla="*/ 1256031 w 4020440"/>
                <a:gd name="connsiteY531" fmla="*/ 109072 h 180645"/>
                <a:gd name="connsiteX532" fmla="*/ 1251724 w 4020440"/>
                <a:gd name="connsiteY532" fmla="*/ 91336 h 180645"/>
                <a:gd name="connsiteX533" fmla="*/ 1256031 w 4020440"/>
                <a:gd name="connsiteY533" fmla="*/ 73475 h 180645"/>
                <a:gd name="connsiteX534" fmla="*/ 1267686 w 4020440"/>
                <a:gd name="connsiteY534" fmla="*/ 61187 h 180645"/>
                <a:gd name="connsiteX535" fmla="*/ 1284914 w 4020440"/>
                <a:gd name="connsiteY535" fmla="*/ 56753 h 180645"/>
                <a:gd name="connsiteX536" fmla="*/ 1302143 w 4020440"/>
                <a:gd name="connsiteY536" fmla="*/ 61187 h 180645"/>
                <a:gd name="connsiteX537" fmla="*/ 1329379 w 4020440"/>
                <a:gd name="connsiteY537" fmla="*/ 134661 h 180645"/>
                <a:gd name="connsiteX538" fmla="*/ 1329379 w 4020440"/>
                <a:gd name="connsiteY538" fmla="*/ 47759 h 180645"/>
                <a:gd name="connsiteX539" fmla="*/ 1318358 w 4020440"/>
                <a:gd name="connsiteY539" fmla="*/ 47759 h 180645"/>
                <a:gd name="connsiteX540" fmla="*/ 1318358 w 4020440"/>
                <a:gd name="connsiteY540" fmla="*/ 68027 h 180645"/>
                <a:gd name="connsiteX541" fmla="*/ 1304803 w 4020440"/>
                <a:gd name="connsiteY541" fmla="*/ 52192 h 180645"/>
                <a:gd name="connsiteX542" fmla="*/ 1283774 w 4020440"/>
                <a:gd name="connsiteY542" fmla="*/ 46365 h 180645"/>
                <a:gd name="connsiteX543" fmla="*/ 1261352 w 4020440"/>
                <a:gd name="connsiteY543" fmla="*/ 52192 h 180645"/>
                <a:gd name="connsiteX544" fmla="*/ 1245897 w 4020440"/>
                <a:gd name="connsiteY544" fmla="*/ 68281 h 180645"/>
                <a:gd name="connsiteX545" fmla="*/ 1240323 w 4020440"/>
                <a:gd name="connsiteY545" fmla="*/ 91590 h 180645"/>
                <a:gd name="connsiteX546" fmla="*/ 1245897 w 4020440"/>
                <a:gd name="connsiteY546" fmla="*/ 114519 h 180645"/>
                <a:gd name="connsiteX547" fmla="*/ 1261352 w 4020440"/>
                <a:gd name="connsiteY547" fmla="*/ 130354 h 180645"/>
                <a:gd name="connsiteX548" fmla="*/ 1283774 w 4020440"/>
                <a:gd name="connsiteY548" fmla="*/ 136181 h 180645"/>
                <a:gd name="connsiteX549" fmla="*/ 1304803 w 4020440"/>
                <a:gd name="connsiteY549" fmla="*/ 130354 h 180645"/>
                <a:gd name="connsiteX550" fmla="*/ 1318358 w 4020440"/>
                <a:gd name="connsiteY550" fmla="*/ 114772 h 180645"/>
                <a:gd name="connsiteX551" fmla="*/ 1318358 w 4020440"/>
                <a:gd name="connsiteY551" fmla="*/ 134788 h 180645"/>
                <a:gd name="connsiteX552" fmla="*/ 1329379 w 4020440"/>
                <a:gd name="connsiteY552" fmla="*/ 134788 h 180645"/>
                <a:gd name="connsiteX553" fmla="*/ 1160008 w 4020440"/>
                <a:gd name="connsiteY553" fmla="*/ 65114 h 180645"/>
                <a:gd name="connsiteX554" fmla="*/ 1181670 w 4020440"/>
                <a:gd name="connsiteY554" fmla="*/ 56499 h 180645"/>
                <a:gd name="connsiteX555" fmla="*/ 1202826 w 4020440"/>
                <a:gd name="connsiteY555" fmla="*/ 65114 h 180645"/>
                <a:gd name="connsiteX556" fmla="*/ 1211313 w 4020440"/>
                <a:gd name="connsiteY556" fmla="*/ 86523 h 180645"/>
                <a:gd name="connsiteX557" fmla="*/ 1150634 w 4020440"/>
                <a:gd name="connsiteY557" fmla="*/ 86523 h 180645"/>
                <a:gd name="connsiteX558" fmla="*/ 1160008 w 4020440"/>
                <a:gd name="connsiteY558" fmla="*/ 65114 h 180645"/>
                <a:gd name="connsiteX559" fmla="*/ 1201939 w 4020440"/>
                <a:gd name="connsiteY559" fmla="*/ 133648 h 180645"/>
                <a:gd name="connsiteX560" fmla="*/ 1216887 w 4020440"/>
                <a:gd name="connsiteY560" fmla="*/ 126173 h 180645"/>
                <a:gd name="connsiteX561" fmla="*/ 1216887 w 4020440"/>
                <a:gd name="connsiteY561" fmla="*/ 115406 h 180645"/>
                <a:gd name="connsiteX562" fmla="*/ 1201939 w 4020440"/>
                <a:gd name="connsiteY562" fmla="*/ 123386 h 180645"/>
                <a:gd name="connsiteX563" fmla="*/ 1185217 w 4020440"/>
                <a:gd name="connsiteY563" fmla="*/ 126047 h 180645"/>
                <a:gd name="connsiteX564" fmla="*/ 1161148 w 4020440"/>
                <a:gd name="connsiteY564" fmla="*/ 117559 h 180645"/>
                <a:gd name="connsiteX565" fmla="*/ 1150380 w 4020440"/>
                <a:gd name="connsiteY565" fmla="*/ 95517 h 180645"/>
                <a:gd name="connsiteX566" fmla="*/ 1222334 w 4020440"/>
                <a:gd name="connsiteY566" fmla="*/ 95517 h 180645"/>
                <a:gd name="connsiteX567" fmla="*/ 1222588 w 4020440"/>
                <a:gd name="connsiteY567" fmla="*/ 92730 h 180645"/>
                <a:gd name="connsiteX568" fmla="*/ 1222588 w 4020440"/>
                <a:gd name="connsiteY568" fmla="*/ 90196 h 180645"/>
                <a:gd name="connsiteX569" fmla="*/ 1217521 w 4020440"/>
                <a:gd name="connsiteY569" fmla="*/ 67647 h 180645"/>
                <a:gd name="connsiteX570" fmla="*/ 1203206 w 4020440"/>
                <a:gd name="connsiteY570" fmla="*/ 52066 h 180645"/>
                <a:gd name="connsiteX571" fmla="*/ 1181417 w 4020440"/>
                <a:gd name="connsiteY571" fmla="*/ 46365 h 180645"/>
                <a:gd name="connsiteX572" fmla="*/ 1158615 w 4020440"/>
                <a:gd name="connsiteY572" fmla="*/ 52446 h 180645"/>
                <a:gd name="connsiteX573" fmla="*/ 1143793 w 4020440"/>
                <a:gd name="connsiteY573" fmla="*/ 68661 h 180645"/>
                <a:gd name="connsiteX574" fmla="*/ 1138599 w 4020440"/>
                <a:gd name="connsiteY574" fmla="*/ 91843 h 180645"/>
                <a:gd name="connsiteX575" fmla="*/ 1144426 w 4020440"/>
                <a:gd name="connsiteY575" fmla="*/ 115026 h 180645"/>
                <a:gd name="connsiteX576" fmla="*/ 1160768 w 4020440"/>
                <a:gd name="connsiteY576" fmla="*/ 130607 h 180645"/>
                <a:gd name="connsiteX577" fmla="*/ 1184837 w 4020440"/>
                <a:gd name="connsiteY577" fmla="*/ 136181 h 180645"/>
                <a:gd name="connsiteX578" fmla="*/ 1201559 w 4020440"/>
                <a:gd name="connsiteY578" fmla="*/ 133648 h 180645"/>
                <a:gd name="connsiteX579" fmla="*/ 1018760 w 4020440"/>
                <a:gd name="connsiteY579" fmla="*/ 126934 h 180645"/>
                <a:gd name="connsiteX580" fmla="*/ 1032188 w 4020440"/>
                <a:gd name="connsiteY580" fmla="*/ 133901 h 180645"/>
                <a:gd name="connsiteX581" fmla="*/ 1048530 w 4020440"/>
                <a:gd name="connsiteY581" fmla="*/ 136181 h 180645"/>
                <a:gd name="connsiteX582" fmla="*/ 1071205 w 4020440"/>
                <a:gd name="connsiteY582" fmla="*/ 129340 h 180645"/>
                <a:gd name="connsiteX583" fmla="*/ 1080200 w 4020440"/>
                <a:gd name="connsiteY583" fmla="*/ 110465 h 180645"/>
                <a:gd name="connsiteX584" fmla="*/ 1076399 w 4020440"/>
                <a:gd name="connsiteY584" fmla="*/ 98684 h 180645"/>
                <a:gd name="connsiteX585" fmla="*/ 1064238 w 4020440"/>
                <a:gd name="connsiteY585" fmla="*/ 90196 h 180645"/>
                <a:gd name="connsiteX586" fmla="*/ 1041942 w 4020440"/>
                <a:gd name="connsiteY586" fmla="*/ 81455 h 180645"/>
                <a:gd name="connsiteX587" fmla="*/ 1034088 w 4020440"/>
                <a:gd name="connsiteY587" fmla="*/ 76388 h 180645"/>
                <a:gd name="connsiteX588" fmla="*/ 1031681 w 4020440"/>
                <a:gd name="connsiteY588" fmla="*/ 69041 h 180645"/>
                <a:gd name="connsiteX589" fmla="*/ 1036875 w 4020440"/>
                <a:gd name="connsiteY589" fmla="*/ 58906 h 180645"/>
                <a:gd name="connsiteX590" fmla="*/ 1050050 w 4020440"/>
                <a:gd name="connsiteY590" fmla="*/ 55359 h 180645"/>
                <a:gd name="connsiteX591" fmla="*/ 1076273 w 4020440"/>
                <a:gd name="connsiteY591" fmla="*/ 66127 h 180645"/>
                <a:gd name="connsiteX592" fmla="*/ 1076273 w 4020440"/>
                <a:gd name="connsiteY592" fmla="*/ 54599 h 180645"/>
                <a:gd name="connsiteX593" fmla="*/ 1064365 w 4020440"/>
                <a:gd name="connsiteY593" fmla="*/ 48392 h 180645"/>
                <a:gd name="connsiteX594" fmla="*/ 1049796 w 4020440"/>
                <a:gd name="connsiteY594" fmla="*/ 46238 h 180645"/>
                <a:gd name="connsiteX595" fmla="*/ 1028768 w 4020440"/>
                <a:gd name="connsiteY595" fmla="*/ 52572 h 180645"/>
                <a:gd name="connsiteX596" fmla="*/ 1020533 w 4020440"/>
                <a:gd name="connsiteY596" fmla="*/ 69928 h 180645"/>
                <a:gd name="connsiteX597" fmla="*/ 1024587 w 4020440"/>
                <a:gd name="connsiteY597" fmla="*/ 82596 h 180645"/>
                <a:gd name="connsiteX598" fmla="*/ 1036495 w 4020440"/>
                <a:gd name="connsiteY598" fmla="*/ 90703 h 180645"/>
                <a:gd name="connsiteX599" fmla="*/ 1058664 w 4020440"/>
                <a:gd name="connsiteY599" fmla="*/ 99444 h 180645"/>
                <a:gd name="connsiteX600" fmla="*/ 1066772 w 4020440"/>
                <a:gd name="connsiteY600" fmla="*/ 104891 h 180645"/>
                <a:gd name="connsiteX601" fmla="*/ 1069178 w 4020440"/>
                <a:gd name="connsiteY601" fmla="*/ 112112 h 180645"/>
                <a:gd name="connsiteX602" fmla="*/ 1063351 w 4020440"/>
                <a:gd name="connsiteY602" fmla="*/ 123006 h 180645"/>
                <a:gd name="connsiteX603" fmla="*/ 1048783 w 4020440"/>
                <a:gd name="connsiteY603" fmla="*/ 126807 h 180645"/>
                <a:gd name="connsiteX604" fmla="*/ 1033201 w 4020440"/>
                <a:gd name="connsiteY604" fmla="*/ 123893 h 180645"/>
                <a:gd name="connsiteX605" fmla="*/ 1018760 w 4020440"/>
                <a:gd name="connsiteY605" fmla="*/ 114646 h 180645"/>
                <a:gd name="connsiteX606" fmla="*/ 1018760 w 4020440"/>
                <a:gd name="connsiteY606" fmla="*/ 126680 h 180645"/>
                <a:gd name="connsiteX607" fmla="*/ 967581 w 4020440"/>
                <a:gd name="connsiteY607" fmla="*/ 61313 h 180645"/>
                <a:gd name="connsiteX608" fmla="*/ 979489 w 4020440"/>
                <a:gd name="connsiteY608" fmla="*/ 73601 h 180645"/>
                <a:gd name="connsiteX609" fmla="*/ 983796 w 4020440"/>
                <a:gd name="connsiteY609" fmla="*/ 91463 h 180645"/>
                <a:gd name="connsiteX610" fmla="*/ 979489 w 4020440"/>
                <a:gd name="connsiteY610" fmla="*/ 109198 h 180645"/>
                <a:gd name="connsiteX611" fmla="*/ 967581 w 4020440"/>
                <a:gd name="connsiteY611" fmla="*/ 121486 h 180645"/>
                <a:gd name="connsiteX612" fmla="*/ 950226 w 4020440"/>
                <a:gd name="connsiteY612" fmla="*/ 125920 h 180645"/>
                <a:gd name="connsiteX613" fmla="*/ 932998 w 4020440"/>
                <a:gd name="connsiteY613" fmla="*/ 121486 h 180645"/>
                <a:gd name="connsiteX614" fmla="*/ 921343 w 4020440"/>
                <a:gd name="connsiteY614" fmla="*/ 109198 h 180645"/>
                <a:gd name="connsiteX615" fmla="*/ 917036 w 4020440"/>
                <a:gd name="connsiteY615" fmla="*/ 91463 h 180645"/>
                <a:gd name="connsiteX616" fmla="*/ 921343 w 4020440"/>
                <a:gd name="connsiteY616" fmla="*/ 73601 h 180645"/>
                <a:gd name="connsiteX617" fmla="*/ 932998 w 4020440"/>
                <a:gd name="connsiteY617" fmla="*/ 61313 h 180645"/>
                <a:gd name="connsiteX618" fmla="*/ 950226 w 4020440"/>
                <a:gd name="connsiteY618" fmla="*/ 56879 h 180645"/>
                <a:gd name="connsiteX619" fmla="*/ 967581 w 4020440"/>
                <a:gd name="connsiteY619" fmla="*/ 61313 h 180645"/>
                <a:gd name="connsiteX620" fmla="*/ 994817 w 4020440"/>
                <a:gd name="connsiteY620" fmla="*/ 134788 h 180645"/>
                <a:gd name="connsiteX621" fmla="*/ 994817 w 4020440"/>
                <a:gd name="connsiteY621" fmla="*/ 47885 h 180645"/>
                <a:gd name="connsiteX622" fmla="*/ 983796 w 4020440"/>
                <a:gd name="connsiteY622" fmla="*/ 47885 h 180645"/>
                <a:gd name="connsiteX623" fmla="*/ 983796 w 4020440"/>
                <a:gd name="connsiteY623" fmla="*/ 68154 h 180645"/>
                <a:gd name="connsiteX624" fmla="*/ 970241 w 4020440"/>
                <a:gd name="connsiteY624" fmla="*/ 52319 h 180645"/>
                <a:gd name="connsiteX625" fmla="*/ 949213 w 4020440"/>
                <a:gd name="connsiteY625" fmla="*/ 46492 h 180645"/>
                <a:gd name="connsiteX626" fmla="*/ 926790 w 4020440"/>
                <a:gd name="connsiteY626" fmla="*/ 52319 h 180645"/>
                <a:gd name="connsiteX627" fmla="*/ 911335 w 4020440"/>
                <a:gd name="connsiteY627" fmla="*/ 68407 h 180645"/>
                <a:gd name="connsiteX628" fmla="*/ 905761 w 4020440"/>
                <a:gd name="connsiteY628" fmla="*/ 91716 h 180645"/>
                <a:gd name="connsiteX629" fmla="*/ 911335 w 4020440"/>
                <a:gd name="connsiteY629" fmla="*/ 114646 h 180645"/>
                <a:gd name="connsiteX630" fmla="*/ 926790 w 4020440"/>
                <a:gd name="connsiteY630" fmla="*/ 130481 h 180645"/>
                <a:gd name="connsiteX631" fmla="*/ 949213 w 4020440"/>
                <a:gd name="connsiteY631" fmla="*/ 136308 h 180645"/>
                <a:gd name="connsiteX632" fmla="*/ 970241 w 4020440"/>
                <a:gd name="connsiteY632" fmla="*/ 130481 h 180645"/>
                <a:gd name="connsiteX633" fmla="*/ 983796 w 4020440"/>
                <a:gd name="connsiteY633" fmla="*/ 114899 h 180645"/>
                <a:gd name="connsiteX634" fmla="*/ 983796 w 4020440"/>
                <a:gd name="connsiteY634" fmla="*/ 134914 h 180645"/>
                <a:gd name="connsiteX635" fmla="*/ 994817 w 4020440"/>
                <a:gd name="connsiteY635" fmla="*/ 134914 h 180645"/>
                <a:gd name="connsiteX636" fmla="*/ 852429 w 4020440"/>
                <a:gd name="connsiteY636" fmla="*/ 119206 h 180645"/>
                <a:gd name="connsiteX637" fmla="*/ 842168 w 4020440"/>
                <a:gd name="connsiteY637" fmla="*/ 124147 h 180645"/>
                <a:gd name="connsiteX638" fmla="*/ 831527 w 4020440"/>
                <a:gd name="connsiteY638" fmla="*/ 125793 h 180645"/>
                <a:gd name="connsiteX639" fmla="*/ 818099 w 4020440"/>
                <a:gd name="connsiteY639" fmla="*/ 121486 h 180645"/>
                <a:gd name="connsiteX640" fmla="*/ 812905 w 4020440"/>
                <a:gd name="connsiteY640" fmla="*/ 107171 h 180645"/>
                <a:gd name="connsiteX641" fmla="*/ 812905 w 4020440"/>
                <a:gd name="connsiteY641" fmla="*/ 58273 h 180645"/>
                <a:gd name="connsiteX642" fmla="*/ 851036 w 4020440"/>
                <a:gd name="connsiteY642" fmla="*/ 58273 h 180645"/>
                <a:gd name="connsiteX643" fmla="*/ 851036 w 4020440"/>
                <a:gd name="connsiteY643" fmla="*/ 48012 h 180645"/>
                <a:gd name="connsiteX644" fmla="*/ 812905 w 4020440"/>
                <a:gd name="connsiteY644" fmla="*/ 48012 h 180645"/>
                <a:gd name="connsiteX645" fmla="*/ 812905 w 4020440"/>
                <a:gd name="connsiteY645" fmla="*/ 19636 h 180645"/>
                <a:gd name="connsiteX646" fmla="*/ 802137 w 4020440"/>
                <a:gd name="connsiteY646" fmla="*/ 19636 h 180645"/>
                <a:gd name="connsiteX647" fmla="*/ 802137 w 4020440"/>
                <a:gd name="connsiteY647" fmla="*/ 106411 h 180645"/>
                <a:gd name="connsiteX648" fmla="*/ 809738 w 4020440"/>
                <a:gd name="connsiteY648" fmla="*/ 129594 h 180645"/>
                <a:gd name="connsiteX649" fmla="*/ 830513 w 4020440"/>
                <a:gd name="connsiteY649" fmla="*/ 136435 h 180645"/>
                <a:gd name="connsiteX650" fmla="*/ 841915 w 4020440"/>
                <a:gd name="connsiteY650" fmla="*/ 134914 h 180645"/>
                <a:gd name="connsiteX651" fmla="*/ 852556 w 4020440"/>
                <a:gd name="connsiteY651" fmla="*/ 129974 h 180645"/>
                <a:gd name="connsiteX652" fmla="*/ 852556 w 4020440"/>
                <a:gd name="connsiteY652" fmla="*/ 119333 h 180645"/>
                <a:gd name="connsiteX653" fmla="*/ 719288 w 4020440"/>
                <a:gd name="connsiteY653" fmla="*/ 127060 h 180645"/>
                <a:gd name="connsiteX654" fmla="*/ 732717 w 4020440"/>
                <a:gd name="connsiteY654" fmla="*/ 134028 h 180645"/>
                <a:gd name="connsiteX655" fmla="*/ 749058 w 4020440"/>
                <a:gd name="connsiteY655" fmla="*/ 136308 h 180645"/>
                <a:gd name="connsiteX656" fmla="*/ 771734 w 4020440"/>
                <a:gd name="connsiteY656" fmla="*/ 129467 h 180645"/>
                <a:gd name="connsiteX657" fmla="*/ 780728 w 4020440"/>
                <a:gd name="connsiteY657" fmla="*/ 110592 h 180645"/>
                <a:gd name="connsiteX658" fmla="*/ 776928 w 4020440"/>
                <a:gd name="connsiteY658" fmla="*/ 98811 h 180645"/>
                <a:gd name="connsiteX659" fmla="*/ 764767 w 4020440"/>
                <a:gd name="connsiteY659" fmla="*/ 90323 h 180645"/>
                <a:gd name="connsiteX660" fmla="*/ 742471 w 4020440"/>
                <a:gd name="connsiteY660" fmla="*/ 81582 h 180645"/>
                <a:gd name="connsiteX661" fmla="*/ 734617 w 4020440"/>
                <a:gd name="connsiteY661" fmla="*/ 76515 h 180645"/>
                <a:gd name="connsiteX662" fmla="*/ 732210 w 4020440"/>
                <a:gd name="connsiteY662" fmla="*/ 69167 h 180645"/>
                <a:gd name="connsiteX663" fmla="*/ 737404 w 4020440"/>
                <a:gd name="connsiteY663" fmla="*/ 59033 h 180645"/>
                <a:gd name="connsiteX664" fmla="*/ 750578 w 4020440"/>
                <a:gd name="connsiteY664" fmla="*/ 55486 h 180645"/>
                <a:gd name="connsiteX665" fmla="*/ 776801 w 4020440"/>
                <a:gd name="connsiteY665" fmla="*/ 66254 h 180645"/>
                <a:gd name="connsiteX666" fmla="*/ 776801 w 4020440"/>
                <a:gd name="connsiteY666" fmla="*/ 54726 h 180645"/>
                <a:gd name="connsiteX667" fmla="*/ 764893 w 4020440"/>
                <a:gd name="connsiteY667" fmla="*/ 48519 h 180645"/>
                <a:gd name="connsiteX668" fmla="*/ 750325 w 4020440"/>
                <a:gd name="connsiteY668" fmla="*/ 46365 h 180645"/>
                <a:gd name="connsiteX669" fmla="*/ 729296 w 4020440"/>
                <a:gd name="connsiteY669" fmla="*/ 52699 h 180645"/>
                <a:gd name="connsiteX670" fmla="*/ 721062 w 4020440"/>
                <a:gd name="connsiteY670" fmla="*/ 70054 h 180645"/>
                <a:gd name="connsiteX671" fmla="*/ 725116 w 4020440"/>
                <a:gd name="connsiteY671" fmla="*/ 82722 h 180645"/>
                <a:gd name="connsiteX672" fmla="*/ 737024 w 4020440"/>
                <a:gd name="connsiteY672" fmla="*/ 90830 h 180645"/>
                <a:gd name="connsiteX673" fmla="*/ 759193 w 4020440"/>
                <a:gd name="connsiteY673" fmla="*/ 99571 h 180645"/>
                <a:gd name="connsiteX674" fmla="*/ 767300 w 4020440"/>
                <a:gd name="connsiteY674" fmla="*/ 105018 h 180645"/>
                <a:gd name="connsiteX675" fmla="*/ 769707 w 4020440"/>
                <a:gd name="connsiteY675" fmla="*/ 112239 h 180645"/>
                <a:gd name="connsiteX676" fmla="*/ 763880 w 4020440"/>
                <a:gd name="connsiteY676" fmla="*/ 123133 h 180645"/>
                <a:gd name="connsiteX677" fmla="*/ 749312 w 4020440"/>
                <a:gd name="connsiteY677" fmla="*/ 126934 h 180645"/>
                <a:gd name="connsiteX678" fmla="*/ 733857 w 4020440"/>
                <a:gd name="connsiteY678" fmla="*/ 124020 h 180645"/>
                <a:gd name="connsiteX679" fmla="*/ 719415 w 4020440"/>
                <a:gd name="connsiteY679" fmla="*/ 114772 h 180645"/>
                <a:gd name="connsiteX680" fmla="*/ 719415 w 4020440"/>
                <a:gd name="connsiteY680" fmla="*/ 126807 h 180645"/>
                <a:gd name="connsiteX681" fmla="*/ 679384 w 4020440"/>
                <a:gd name="connsiteY681" fmla="*/ 118953 h 180645"/>
                <a:gd name="connsiteX682" fmla="*/ 659876 w 4020440"/>
                <a:gd name="connsiteY682" fmla="*/ 126047 h 180645"/>
                <a:gd name="connsiteX683" fmla="*/ 640240 w 4020440"/>
                <a:gd name="connsiteY683" fmla="*/ 118953 h 180645"/>
                <a:gd name="connsiteX684" fmla="*/ 632639 w 4020440"/>
                <a:gd name="connsiteY684" fmla="*/ 98050 h 180645"/>
                <a:gd name="connsiteX685" fmla="*/ 632639 w 4020440"/>
                <a:gd name="connsiteY685" fmla="*/ 48012 h 180645"/>
                <a:gd name="connsiteX686" fmla="*/ 621618 w 4020440"/>
                <a:gd name="connsiteY686" fmla="*/ 48012 h 180645"/>
                <a:gd name="connsiteX687" fmla="*/ 621618 w 4020440"/>
                <a:gd name="connsiteY687" fmla="*/ 96910 h 180645"/>
                <a:gd name="connsiteX688" fmla="*/ 632006 w 4020440"/>
                <a:gd name="connsiteY688" fmla="*/ 125793 h 180645"/>
                <a:gd name="connsiteX689" fmla="*/ 659749 w 4020440"/>
                <a:gd name="connsiteY689" fmla="*/ 136308 h 180645"/>
                <a:gd name="connsiteX690" fmla="*/ 687365 w 4020440"/>
                <a:gd name="connsiteY690" fmla="*/ 125793 h 180645"/>
                <a:gd name="connsiteX691" fmla="*/ 697626 w 4020440"/>
                <a:gd name="connsiteY691" fmla="*/ 96910 h 180645"/>
                <a:gd name="connsiteX692" fmla="*/ 697626 w 4020440"/>
                <a:gd name="connsiteY692" fmla="*/ 48012 h 180645"/>
                <a:gd name="connsiteX693" fmla="*/ 686605 w 4020440"/>
                <a:gd name="connsiteY693" fmla="*/ 48012 h 180645"/>
                <a:gd name="connsiteX694" fmla="*/ 686605 w 4020440"/>
                <a:gd name="connsiteY694" fmla="*/ 98050 h 180645"/>
                <a:gd name="connsiteX695" fmla="*/ 679131 w 4020440"/>
                <a:gd name="connsiteY695" fmla="*/ 118953 h 180645"/>
                <a:gd name="connsiteX696" fmla="*/ 561572 w 4020440"/>
                <a:gd name="connsiteY696" fmla="*/ 179506 h 180645"/>
                <a:gd name="connsiteX697" fmla="*/ 569173 w 4020440"/>
                <a:gd name="connsiteY697" fmla="*/ 180646 h 180645"/>
                <a:gd name="connsiteX698" fmla="*/ 587161 w 4020440"/>
                <a:gd name="connsiteY698" fmla="*/ 173298 h 180645"/>
                <a:gd name="connsiteX699" fmla="*/ 593242 w 4020440"/>
                <a:gd name="connsiteY699" fmla="*/ 153156 h 180645"/>
                <a:gd name="connsiteX700" fmla="*/ 593242 w 4020440"/>
                <a:gd name="connsiteY700" fmla="*/ 48012 h 180645"/>
                <a:gd name="connsiteX701" fmla="*/ 582221 w 4020440"/>
                <a:gd name="connsiteY701" fmla="*/ 48012 h 180645"/>
                <a:gd name="connsiteX702" fmla="*/ 582221 w 4020440"/>
                <a:gd name="connsiteY702" fmla="*/ 153536 h 180645"/>
                <a:gd name="connsiteX703" fmla="*/ 578167 w 4020440"/>
                <a:gd name="connsiteY703" fmla="*/ 165951 h 180645"/>
                <a:gd name="connsiteX704" fmla="*/ 566893 w 4020440"/>
                <a:gd name="connsiteY704" fmla="*/ 170385 h 180645"/>
                <a:gd name="connsiteX705" fmla="*/ 554098 w 4020440"/>
                <a:gd name="connsiteY705" fmla="*/ 166078 h 180645"/>
                <a:gd name="connsiteX706" fmla="*/ 554098 w 4020440"/>
                <a:gd name="connsiteY706" fmla="*/ 176339 h 180645"/>
                <a:gd name="connsiteX707" fmla="*/ 561319 w 4020440"/>
                <a:gd name="connsiteY707" fmla="*/ 179379 h 180645"/>
                <a:gd name="connsiteX708" fmla="*/ 589568 w 4020440"/>
                <a:gd name="connsiteY708" fmla="*/ 28883 h 180645"/>
                <a:gd name="connsiteX709" fmla="*/ 592102 w 4020440"/>
                <a:gd name="connsiteY709" fmla="*/ 27616 h 180645"/>
                <a:gd name="connsiteX710" fmla="*/ 600589 w 4020440"/>
                <a:gd name="connsiteY710" fmla="*/ 21536 h 180645"/>
                <a:gd name="connsiteX711" fmla="*/ 592102 w 4020440"/>
                <a:gd name="connsiteY711" fmla="*/ 15455 h 180645"/>
                <a:gd name="connsiteX712" fmla="*/ 586908 w 4020440"/>
                <a:gd name="connsiteY712" fmla="*/ 13808 h 180645"/>
                <a:gd name="connsiteX713" fmla="*/ 581587 w 4020440"/>
                <a:gd name="connsiteY713" fmla="*/ 16089 h 180645"/>
                <a:gd name="connsiteX714" fmla="*/ 579434 w 4020440"/>
                <a:gd name="connsiteY714" fmla="*/ 21536 h 180645"/>
                <a:gd name="connsiteX715" fmla="*/ 581587 w 4020440"/>
                <a:gd name="connsiteY715" fmla="*/ 26856 h 180645"/>
                <a:gd name="connsiteX716" fmla="*/ 586908 w 4020440"/>
                <a:gd name="connsiteY716" fmla="*/ 29137 h 180645"/>
                <a:gd name="connsiteX717" fmla="*/ 589568 w 4020440"/>
                <a:gd name="connsiteY717" fmla="*/ 28630 h 180645"/>
                <a:gd name="connsiteX718" fmla="*/ 455794 w 4020440"/>
                <a:gd name="connsiteY718" fmla="*/ 126680 h 180645"/>
                <a:gd name="connsiteX719" fmla="*/ 469222 w 4020440"/>
                <a:gd name="connsiteY719" fmla="*/ 133648 h 180645"/>
                <a:gd name="connsiteX720" fmla="*/ 485564 w 4020440"/>
                <a:gd name="connsiteY720" fmla="*/ 135928 h 180645"/>
                <a:gd name="connsiteX721" fmla="*/ 508240 w 4020440"/>
                <a:gd name="connsiteY721" fmla="*/ 129087 h 180645"/>
                <a:gd name="connsiteX722" fmla="*/ 517234 w 4020440"/>
                <a:gd name="connsiteY722" fmla="*/ 110212 h 180645"/>
                <a:gd name="connsiteX723" fmla="*/ 513434 w 4020440"/>
                <a:gd name="connsiteY723" fmla="*/ 98431 h 180645"/>
                <a:gd name="connsiteX724" fmla="*/ 501272 w 4020440"/>
                <a:gd name="connsiteY724" fmla="*/ 89943 h 180645"/>
                <a:gd name="connsiteX725" fmla="*/ 478977 w 4020440"/>
                <a:gd name="connsiteY725" fmla="*/ 81202 h 180645"/>
                <a:gd name="connsiteX726" fmla="*/ 471123 w 4020440"/>
                <a:gd name="connsiteY726" fmla="*/ 76135 h 180645"/>
                <a:gd name="connsiteX727" fmla="*/ 468716 w 4020440"/>
                <a:gd name="connsiteY727" fmla="*/ 68787 h 180645"/>
                <a:gd name="connsiteX728" fmla="*/ 473909 w 4020440"/>
                <a:gd name="connsiteY728" fmla="*/ 58653 h 180645"/>
                <a:gd name="connsiteX729" fmla="*/ 487084 w 4020440"/>
                <a:gd name="connsiteY729" fmla="*/ 55106 h 180645"/>
                <a:gd name="connsiteX730" fmla="*/ 513307 w 4020440"/>
                <a:gd name="connsiteY730" fmla="*/ 65874 h 180645"/>
                <a:gd name="connsiteX731" fmla="*/ 513307 w 4020440"/>
                <a:gd name="connsiteY731" fmla="*/ 54346 h 180645"/>
                <a:gd name="connsiteX732" fmla="*/ 501399 w 4020440"/>
                <a:gd name="connsiteY732" fmla="*/ 48139 h 180645"/>
                <a:gd name="connsiteX733" fmla="*/ 486831 w 4020440"/>
                <a:gd name="connsiteY733" fmla="*/ 45985 h 180645"/>
                <a:gd name="connsiteX734" fmla="*/ 465802 w 4020440"/>
                <a:gd name="connsiteY734" fmla="*/ 52319 h 180645"/>
                <a:gd name="connsiteX735" fmla="*/ 457568 w 4020440"/>
                <a:gd name="connsiteY735" fmla="*/ 69674 h 180645"/>
                <a:gd name="connsiteX736" fmla="*/ 461622 w 4020440"/>
                <a:gd name="connsiteY736" fmla="*/ 82342 h 180645"/>
                <a:gd name="connsiteX737" fmla="*/ 473529 w 4020440"/>
                <a:gd name="connsiteY737" fmla="*/ 90450 h 180645"/>
                <a:gd name="connsiteX738" fmla="*/ 495698 w 4020440"/>
                <a:gd name="connsiteY738" fmla="*/ 99191 h 180645"/>
                <a:gd name="connsiteX739" fmla="*/ 503806 w 4020440"/>
                <a:gd name="connsiteY739" fmla="*/ 104638 h 180645"/>
                <a:gd name="connsiteX740" fmla="*/ 506213 w 4020440"/>
                <a:gd name="connsiteY740" fmla="*/ 111859 h 180645"/>
                <a:gd name="connsiteX741" fmla="*/ 500386 w 4020440"/>
                <a:gd name="connsiteY741" fmla="*/ 122753 h 180645"/>
                <a:gd name="connsiteX742" fmla="*/ 485817 w 4020440"/>
                <a:gd name="connsiteY742" fmla="*/ 126553 h 180645"/>
                <a:gd name="connsiteX743" fmla="*/ 470362 w 4020440"/>
                <a:gd name="connsiteY743" fmla="*/ 123640 h 180645"/>
                <a:gd name="connsiteX744" fmla="*/ 455921 w 4020440"/>
                <a:gd name="connsiteY744" fmla="*/ 114392 h 180645"/>
                <a:gd name="connsiteX745" fmla="*/ 455921 w 4020440"/>
                <a:gd name="connsiteY745" fmla="*/ 126427 h 180645"/>
                <a:gd name="connsiteX746" fmla="*/ 442620 w 4020440"/>
                <a:gd name="connsiteY746" fmla="*/ 17102 h 180645"/>
                <a:gd name="connsiteX747" fmla="*/ 444520 w 4020440"/>
                <a:gd name="connsiteY747" fmla="*/ 12795 h 180645"/>
                <a:gd name="connsiteX748" fmla="*/ 445280 w 4020440"/>
                <a:gd name="connsiteY748" fmla="*/ 8488 h 180645"/>
                <a:gd name="connsiteX749" fmla="*/ 442873 w 4020440"/>
                <a:gd name="connsiteY749" fmla="*/ 2280 h 180645"/>
                <a:gd name="connsiteX750" fmla="*/ 436539 w 4020440"/>
                <a:gd name="connsiteY750" fmla="*/ 0 h 180645"/>
                <a:gd name="connsiteX751" fmla="*/ 430458 w 4020440"/>
                <a:gd name="connsiteY751" fmla="*/ 2154 h 180645"/>
                <a:gd name="connsiteX752" fmla="*/ 427925 w 4020440"/>
                <a:gd name="connsiteY752" fmla="*/ 8108 h 180645"/>
                <a:gd name="connsiteX753" fmla="*/ 429825 w 4020440"/>
                <a:gd name="connsiteY753" fmla="*/ 13175 h 180645"/>
                <a:gd name="connsiteX754" fmla="*/ 434512 w 4020440"/>
                <a:gd name="connsiteY754" fmla="*/ 16089 h 180645"/>
                <a:gd name="connsiteX755" fmla="*/ 422984 w 4020440"/>
                <a:gd name="connsiteY755" fmla="*/ 39018 h 180645"/>
                <a:gd name="connsiteX756" fmla="*/ 430965 w 4020440"/>
                <a:gd name="connsiteY756" fmla="*/ 39018 h 180645"/>
                <a:gd name="connsiteX757" fmla="*/ 442493 w 4020440"/>
                <a:gd name="connsiteY757" fmla="*/ 16975 h 180645"/>
                <a:gd name="connsiteX758" fmla="*/ 415003 w 4020440"/>
                <a:gd name="connsiteY758" fmla="*/ 118953 h 180645"/>
                <a:gd name="connsiteX759" fmla="*/ 404742 w 4020440"/>
                <a:gd name="connsiteY759" fmla="*/ 123893 h 180645"/>
                <a:gd name="connsiteX760" fmla="*/ 394101 w 4020440"/>
                <a:gd name="connsiteY760" fmla="*/ 125540 h 180645"/>
                <a:gd name="connsiteX761" fmla="*/ 380673 w 4020440"/>
                <a:gd name="connsiteY761" fmla="*/ 121233 h 180645"/>
                <a:gd name="connsiteX762" fmla="*/ 375479 w 4020440"/>
                <a:gd name="connsiteY762" fmla="*/ 106918 h 180645"/>
                <a:gd name="connsiteX763" fmla="*/ 375479 w 4020440"/>
                <a:gd name="connsiteY763" fmla="*/ 58020 h 180645"/>
                <a:gd name="connsiteX764" fmla="*/ 413610 w 4020440"/>
                <a:gd name="connsiteY764" fmla="*/ 58020 h 180645"/>
                <a:gd name="connsiteX765" fmla="*/ 413610 w 4020440"/>
                <a:gd name="connsiteY765" fmla="*/ 47759 h 180645"/>
                <a:gd name="connsiteX766" fmla="*/ 375479 w 4020440"/>
                <a:gd name="connsiteY766" fmla="*/ 47759 h 180645"/>
                <a:gd name="connsiteX767" fmla="*/ 375479 w 4020440"/>
                <a:gd name="connsiteY767" fmla="*/ 19382 h 180645"/>
                <a:gd name="connsiteX768" fmla="*/ 364711 w 4020440"/>
                <a:gd name="connsiteY768" fmla="*/ 19382 h 180645"/>
                <a:gd name="connsiteX769" fmla="*/ 364711 w 4020440"/>
                <a:gd name="connsiteY769" fmla="*/ 106158 h 180645"/>
                <a:gd name="connsiteX770" fmla="*/ 372312 w 4020440"/>
                <a:gd name="connsiteY770" fmla="*/ 129340 h 180645"/>
                <a:gd name="connsiteX771" fmla="*/ 393088 w 4020440"/>
                <a:gd name="connsiteY771" fmla="*/ 136181 h 180645"/>
                <a:gd name="connsiteX772" fmla="*/ 404489 w 4020440"/>
                <a:gd name="connsiteY772" fmla="*/ 134661 h 180645"/>
                <a:gd name="connsiteX773" fmla="*/ 415130 w 4020440"/>
                <a:gd name="connsiteY773" fmla="*/ 129720 h 180645"/>
                <a:gd name="connsiteX774" fmla="*/ 415130 w 4020440"/>
                <a:gd name="connsiteY774" fmla="*/ 119079 h 180645"/>
                <a:gd name="connsiteX775" fmla="*/ 335068 w 4020440"/>
                <a:gd name="connsiteY775" fmla="*/ 47632 h 180645"/>
                <a:gd name="connsiteX776" fmla="*/ 323921 w 4020440"/>
                <a:gd name="connsiteY776" fmla="*/ 47632 h 180645"/>
                <a:gd name="connsiteX777" fmla="*/ 323921 w 4020440"/>
                <a:gd name="connsiteY777" fmla="*/ 134534 h 180645"/>
                <a:gd name="connsiteX778" fmla="*/ 335068 w 4020440"/>
                <a:gd name="connsiteY778" fmla="*/ 134534 h 180645"/>
                <a:gd name="connsiteX779" fmla="*/ 335068 w 4020440"/>
                <a:gd name="connsiteY779" fmla="*/ 47632 h 180645"/>
                <a:gd name="connsiteX780" fmla="*/ 331395 w 4020440"/>
                <a:gd name="connsiteY780" fmla="*/ 28630 h 180645"/>
                <a:gd name="connsiteX781" fmla="*/ 333928 w 4020440"/>
                <a:gd name="connsiteY781" fmla="*/ 27363 h 180645"/>
                <a:gd name="connsiteX782" fmla="*/ 342416 w 4020440"/>
                <a:gd name="connsiteY782" fmla="*/ 21282 h 180645"/>
                <a:gd name="connsiteX783" fmla="*/ 333928 w 4020440"/>
                <a:gd name="connsiteY783" fmla="*/ 15202 h 180645"/>
                <a:gd name="connsiteX784" fmla="*/ 328734 w 4020440"/>
                <a:gd name="connsiteY784" fmla="*/ 13555 h 180645"/>
                <a:gd name="connsiteX785" fmla="*/ 323414 w 4020440"/>
                <a:gd name="connsiteY785" fmla="*/ 15835 h 180645"/>
                <a:gd name="connsiteX786" fmla="*/ 321260 w 4020440"/>
                <a:gd name="connsiteY786" fmla="*/ 21282 h 180645"/>
                <a:gd name="connsiteX787" fmla="*/ 323414 w 4020440"/>
                <a:gd name="connsiteY787" fmla="*/ 26603 h 180645"/>
                <a:gd name="connsiteX788" fmla="*/ 328734 w 4020440"/>
                <a:gd name="connsiteY788" fmla="*/ 28883 h 180645"/>
                <a:gd name="connsiteX789" fmla="*/ 331395 w 4020440"/>
                <a:gd name="connsiteY789" fmla="*/ 28376 h 180645"/>
                <a:gd name="connsiteX790" fmla="*/ 264001 w 4020440"/>
                <a:gd name="connsiteY790" fmla="*/ 118699 h 180645"/>
                <a:gd name="connsiteX791" fmla="*/ 253740 w 4020440"/>
                <a:gd name="connsiteY791" fmla="*/ 123640 h 180645"/>
                <a:gd name="connsiteX792" fmla="*/ 243099 w 4020440"/>
                <a:gd name="connsiteY792" fmla="*/ 125287 h 180645"/>
                <a:gd name="connsiteX793" fmla="*/ 229671 w 4020440"/>
                <a:gd name="connsiteY793" fmla="*/ 120980 h 180645"/>
                <a:gd name="connsiteX794" fmla="*/ 224477 w 4020440"/>
                <a:gd name="connsiteY794" fmla="*/ 106665 h 180645"/>
                <a:gd name="connsiteX795" fmla="*/ 224477 w 4020440"/>
                <a:gd name="connsiteY795" fmla="*/ 57766 h 180645"/>
                <a:gd name="connsiteX796" fmla="*/ 262607 w 4020440"/>
                <a:gd name="connsiteY796" fmla="*/ 57766 h 180645"/>
                <a:gd name="connsiteX797" fmla="*/ 262607 w 4020440"/>
                <a:gd name="connsiteY797" fmla="*/ 47505 h 180645"/>
                <a:gd name="connsiteX798" fmla="*/ 224477 w 4020440"/>
                <a:gd name="connsiteY798" fmla="*/ 47505 h 180645"/>
                <a:gd name="connsiteX799" fmla="*/ 224477 w 4020440"/>
                <a:gd name="connsiteY799" fmla="*/ 19129 h 180645"/>
                <a:gd name="connsiteX800" fmla="*/ 213709 w 4020440"/>
                <a:gd name="connsiteY800" fmla="*/ 19129 h 180645"/>
                <a:gd name="connsiteX801" fmla="*/ 213709 w 4020440"/>
                <a:gd name="connsiteY801" fmla="*/ 105905 h 180645"/>
                <a:gd name="connsiteX802" fmla="*/ 221310 w 4020440"/>
                <a:gd name="connsiteY802" fmla="*/ 129087 h 180645"/>
                <a:gd name="connsiteX803" fmla="*/ 242085 w 4020440"/>
                <a:gd name="connsiteY803" fmla="*/ 135928 h 180645"/>
                <a:gd name="connsiteX804" fmla="*/ 253487 w 4020440"/>
                <a:gd name="connsiteY804" fmla="*/ 134408 h 180645"/>
                <a:gd name="connsiteX805" fmla="*/ 264128 w 4020440"/>
                <a:gd name="connsiteY805" fmla="*/ 129467 h 180645"/>
                <a:gd name="connsiteX806" fmla="*/ 264128 w 4020440"/>
                <a:gd name="connsiteY806" fmla="*/ 118826 h 180645"/>
                <a:gd name="connsiteX807" fmla="*/ 167851 w 4020440"/>
                <a:gd name="connsiteY807" fmla="*/ 118319 h 180645"/>
                <a:gd name="connsiteX808" fmla="*/ 148342 w 4020440"/>
                <a:gd name="connsiteY808" fmla="*/ 125413 h 180645"/>
                <a:gd name="connsiteX809" fmla="*/ 128707 w 4020440"/>
                <a:gd name="connsiteY809" fmla="*/ 118319 h 180645"/>
                <a:gd name="connsiteX810" fmla="*/ 121106 w 4020440"/>
                <a:gd name="connsiteY810" fmla="*/ 97417 h 180645"/>
                <a:gd name="connsiteX811" fmla="*/ 121106 w 4020440"/>
                <a:gd name="connsiteY811" fmla="*/ 47378 h 180645"/>
                <a:gd name="connsiteX812" fmla="*/ 110085 w 4020440"/>
                <a:gd name="connsiteY812" fmla="*/ 47378 h 180645"/>
                <a:gd name="connsiteX813" fmla="*/ 110085 w 4020440"/>
                <a:gd name="connsiteY813" fmla="*/ 96277 h 180645"/>
                <a:gd name="connsiteX814" fmla="*/ 120473 w 4020440"/>
                <a:gd name="connsiteY814" fmla="*/ 125160 h 180645"/>
                <a:gd name="connsiteX815" fmla="*/ 148216 w 4020440"/>
                <a:gd name="connsiteY815" fmla="*/ 135674 h 180645"/>
                <a:gd name="connsiteX816" fmla="*/ 175832 w 4020440"/>
                <a:gd name="connsiteY816" fmla="*/ 125160 h 180645"/>
                <a:gd name="connsiteX817" fmla="*/ 186093 w 4020440"/>
                <a:gd name="connsiteY817" fmla="*/ 96277 h 180645"/>
                <a:gd name="connsiteX818" fmla="*/ 186093 w 4020440"/>
                <a:gd name="connsiteY818" fmla="*/ 47378 h 180645"/>
                <a:gd name="connsiteX819" fmla="*/ 175072 w 4020440"/>
                <a:gd name="connsiteY819" fmla="*/ 47378 h 180645"/>
                <a:gd name="connsiteX820" fmla="*/ 175072 w 4020440"/>
                <a:gd name="connsiteY820" fmla="*/ 97417 h 180645"/>
                <a:gd name="connsiteX821" fmla="*/ 167598 w 4020440"/>
                <a:gd name="connsiteY821" fmla="*/ 118319 h 180645"/>
                <a:gd name="connsiteX822" fmla="*/ 27236 w 4020440"/>
                <a:gd name="connsiteY822" fmla="*/ 120980 h 180645"/>
                <a:gd name="connsiteX823" fmla="*/ 15328 w 4020440"/>
                <a:gd name="connsiteY823" fmla="*/ 108692 h 180645"/>
                <a:gd name="connsiteX824" fmla="*/ 11021 w 4020440"/>
                <a:gd name="connsiteY824" fmla="*/ 90830 h 180645"/>
                <a:gd name="connsiteX825" fmla="*/ 15328 w 4020440"/>
                <a:gd name="connsiteY825" fmla="*/ 73095 h 180645"/>
                <a:gd name="connsiteX826" fmla="*/ 27236 w 4020440"/>
                <a:gd name="connsiteY826" fmla="*/ 60807 h 180645"/>
                <a:gd name="connsiteX827" fmla="*/ 44591 w 4020440"/>
                <a:gd name="connsiteY827" fmla="*/ 56373 h 180645"/>
                <a:gd name="connsiteX828" fmla="*/ 61820 w 4020440"/>
                <a:gd name="connsiteY828" fmla="*/ 60807 h 180645"/>
                <a:gd name="connsiteX829" fmla="*/ 73474 w 4020440"/>
                <a:gd name="connsiteY829" fmla="*/ 73095 h 180645"/>
                <a:gd name="connsiteX830" fmla="*/ 77781 w 4020440"/>
                <a:gd name="connsiteY830" fmla="*/ 90830 h 180645"/>
                <a:gd name="connsiteX831" fmla="*/ 73474 w 4020440"/>
                <a:gd name="connsiteY831" fmla="*/ 108692 h 180645"/>
                <a:gd name="connsiteX832" fmla="*/ 61820 w 4020440"/>
                <a:gd name="connsiteY832" fmla="*/ 120980 h 180645"/>
                <a:gd name="connsiteX833" fmla="*/ 44591 w 4020440"/>
                <a:gd name="connsiteY833" fmla="*/ 125413 h 180645"/>
                <a:gd name="connsiteX834" fmla="*/ 27236 w 4020440"/>
                <a:gd name="connsiteY834" fmla="*/ 120980 h 180645"/>
                <a:gd name="connsiteX835" fmla="*/ 83482 w 4020440"/>
                <a:gd name="connsiteY835" fmla="*/ 67647 h 180645"/>
                <a:gd name="connsiteX836" fmla="*/ 68154 w 4020440"/>
                <a:gd name="connsiteY836" fmla="*/ 51812 h 180645"/>
                <a:gd name="connsiteX837" fmla="*/ 45605 w 4020440"/>
                <a:gd name="connsiteY837" fmla="*/ 46112 h 180645"/>
                <a:gd name="connsiteX838" fmla="*/ 24703 w 4020440"/>
                <a:gd name="connsiteY838" fmla="*/ 51939 h 180645"/>
                <a:gd name="connsiteX839" fmla="*/ 11021 w 4020440"/>
                <a:gd name="connsiteY839" fmla="*/ 67774 h 180645"/>
                <a:gd name="connsiteX840" fmla="*/ 11021 w 4020440"/>
                <a:gd name="connsiteY840" fmla="*/ 1394 h 180645"/>
                <a:gd name="connsiteX841" fmla="*/ 0 w 4020440"/>
                <a:gd name="connsiteY841" fmla="*/ 1394 h 180645"/>
                <a:gd name="connsiteX842" fmla="*/ 0 w 4020440"/>
                <a:gd name="connsiteY842" fmla="*/ 134408 h 180645"/>
                <a:gd name="connsiteX843" fmla="*/ 11021 w 4020440"/>
                <a:gd name="connsiteY843" fmla="*/ 134408 h 180645"/>
                <a:gd name="connsiteX844" fmla="*/ 11021 w 4020440"/>
                <a:gd name="connsiteY844" fmla="*/ 114139 h 180645"/>
                <a:gd name="connsiteX845" fmla="*/ 24703 w 4020440"/>
                <a:gd name="connsiteY845" fmla="*/ 129847 h 180645"/>
                <a:gd name="connsiteX846" fmla="*/ 45605 w 4020440"/>
                <a:gd name="connsiteY846" fmla="*/ 135801 h 180645"/>
                <a:gd name="connsiteX847" fmla="*/ 68154 w 4020440"/>
                <a:gd name="connsiteY847" fmla="*/ 129974 h 180645"/>
                <a:gd name="connsiteX848" fmla="*/ 83482 w 4020440"/>
                <a:gd name="connsiteY848" fmla="*/ 113885 h 180645"/>
                <a:gd name="connsiteX849" fmla="*/ 89056 w 4020440"/>
                <a:gd name="connsiteY849" fmla="*/ 90703 h 180645"/>
                <a:gd name="connsiteX850" fmla="*/ 83482 w 4020440"/>
                <a:gd name="connsiteY850" fmla="*/ 67647 h 1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</a:cxnLst>
              <a:rect l="l" t="t" r="r" b="b"/>
              <a:pathLst>
                <a:path w="4020440" h="180645">
                  <a:moveTo>
                    <a:pt x="3957607" y="74868"/>
                  </a:moveTo>
                  <a:cubicBezTo>
                    <a:pt x="3960140" y="69674"/>
                    <a:pt x="3963561" y="65620"/>
                    <a:pt x="3967995" y="62580"/>
                  </a:cubicBezTo>
                  <a:cubicBezTo>
                    <a:pt x="3972428" y="59540"/>
                    <a:pt x="3977496" y="58020"/>
                    <a:pt x="3983323" y="58020"/>
                  </a:cubicBezTo>
                  <a:cubicBezTo>
                    <a:pt x="4000678" y="58020"/>
                    <a:pt x="4009419" y="67901"/>
                    <a:pt x="4009419" y="87663"/>
                  </a:cubicBezTo>
                  <a:lnTo>
                    <a:pt x="4009419" y="135674"/>
                  </a:lnTo>
                  <a:lnTo>
                    <a:pt x="4020440" y="135674"/>
                  </a:lnTo>
                  <a:lnTo>
                    <a:pt x="4020440" y="86016"/>
                  </a:lnTo>
                  <a:cubicBezTo>
                    <a:pt x="4020440" y="78415"/>
                    <a:pt x="4019173" y="71828"/>
                    <a:pt x="4016640" y="66000"/>
                  </a:cubicBezTo>
                  <a:cubicBezTo>
                    <a:pt x="4014106" y="60173"/>
                    <a:pt x="4010306" y="55613"/>
                    <a:pt x="4005238" y="52319"/>
                  </a:cubicBezTo>
                  <a:cubicBezTo>
                    <a:pt x="4000171" y="49025"/>
                    <a:pt x="3993837" y="47378"/>
                    <a:pt x="3986110" y="47378"/>
                  </a:cubicBezTo>
                  <a:cubicBezTo>
                    <a:pt x="3978889" y="47378"/>
                    <a:pt x="3972428" y="49279"/>
                    <a:pt x="3966854" y="53206"/>
                  </a:cubicBezTo>
                  <a:cubicBezTo>
                    <a:pt x="3961281" y="57133"/>
                    <a:pt x="3956973" y="62200"/>
                    <a:pt x="3953933" y="68661"/>
                  </a:cubicBezTo>
                  <a:lnTo>
                    <a:pt x="3953933" y="2660"/>
                  </a:lnTo>
                  <a:lnTo>
                    <a:pt x="3942912" y="2660"/>
                  </a:lnTo>
                  <a:lnTo>
                    <a:pt x="3942912" y="135674"/>
                  </a:lnTo>
                  <a:lnTo>
                    <a:pt x="3953933" y="135674"/>
                  </a:lnTo>
                  <a:lnTo>
                    <a:pt x="3953933" y="92223"/>
                  </a:lnTo>
                  <a:cubicBezTo>
                    <a:pt x="3953933" y="85763"/>
                    <a:pt x="3955200" y="79935"/>
                    <a:pt x="3957607" y="74741"/>
                  </a:cubicBezTo>
                  <a:moveTo>
                    <a:pt x="3924670" y="120093"/>
                  </a:moveTo>
                  <a:cubicBezTo>
                    <a:pt x="3921503" y="122373"/>
                    <a:pt x="3918083" y="124020"/>
                    <a:pt x="3914409" y="125033"/>
                  </a:cubicBezTo>
                  <a:cubicBezTo>
                    <a:pt x="3910735" y="126047"/>
                    <a:pt x="3907188" y="126680"/>
                    <a:pt x="3903768" y="126680"/>
                  </a:cubicBezTo>
                  <a:cubicBezTo>
                    <a:pt x="3898321" y="126680"/>
                    <a:pt x="3893887" y="125287"/>
                    <a:pt x="3890340" y="122373"/>
                  </a:cubicBezTo>
                  <a:cubicBezTo>
                    <a:pt x="3886793" y="119459"/>
                    <a:pt x="3885146" y="114772"/>
                    <a:pt x="3885146" y="108058"/>
                  </a:cubicBezTo>
                  <a:lnTo>
                    <a:pt x="3885146" y="59160"/>
                  </a:lnTo>
                  <a:lnTo>
                    <a:pt x="3923277" y="59160"/>
                  </a:lnTo>
                  <a:lnTo>
                    <a:pt x="3923277" y="48899"/>
                  </a:lnTo>
                  <a:lnTo>
                    <a:pt x="3885146" y="48899"/>
                  </a:lnTo>
                  <a:lnTo>
                    <a:pt x="3885146" y="20522"/>
                  </a:lnTo>
                  <a:lnTo>
                    <a:pt x="3874378" y="20522"/>
                  </a:lnTo>
                  <a:lnTo>
                    <a:pt x="3874378" y="107298"/>
                  </a:lnTo>
                  <a:cubicBezTo>
                    <a:pt x="3874378" y="118193"/>
                    <a:pt x="3876912" y="125920"/>
                    <a:pt x="3881979" y="130481"/>
                  </a:cubicBezTo>
                  <a:cubicBezTo>
                    <a:pt x="3887046" y="135041"/>
                    <a:pt x="3894014" y="137321"/>
                    <a:pt x="3902754" y="137321"/>
                  </a:cubicBezTo>
                  <a:cubicBezTo>
                    <a:pt x="3906302" y="137321"/>
                    <a:pt x="3910102" y="136815"/>
                    <a:pt x="3914156" y="135801"/>
                  </a:cubicBezTo>
                  <a:cubicBezTo>
                    <a:pt x="3918209" y="134788"/>
                    <a:pt x="3921756" y="133141"/>
                    <a:pt x="3924797" y="130861"/>
                  </a:cubicBezTo>
                  <a:lnTo>
                    <a:pt x="3924797" y="120219"/>
                  </a:lnTo>
                  <a:close/>
                  <a:moveTo>
                    <a:pt x="3844735" y="48772"/>
                  </a:moveTo>
                  <a:lnTo>
                    <a:pt x="3833587" y="48772"/>
                  </a:lnTo>
                  <a:lnTo>
                    <a:pt x="3833587" y="135674"/>
                  </a:lnTo>
                  <a:lnTo>
                    <a:pt x="3844735" y="135674"/>
                  </a:lnTo>
                  <a:lnTo>
                    <a:pt x="3844735" y="48772"/>
                  </a:lnTo>
                  <a:close/>
                  <a:moveTo>
                    <a:pt x="3841061" y="29770"/>
                  </a:moveTo>
                  <a:cubicBezTo>
                    <a:pt x="3841948" y="29390"/>
                    <a:pt x="3842708" y="29010"/>
                    <a:pt x="3843595" y="28503"/>
                  </a:cubicBezTo>
                  <a:lnTo>
                    <a:pt x="3852083" y="22423"/>
                  </a:lnTo>
                  <a:lnTo>
                    <a:pt x="3843595" y="16342"/>
                  </a:lnTo>
                  <a:cubicBezTo>
                    <a:pt x="3842075" y="15328"/>
                    <a:pt x="3840301" y="14695"/>
                    <a:pt x="3838401" y="14695"/>
                  </a:cubicBezTo>
                  <a:cubicBezTo>
                    <a:pt x="3836248" y="14695"/>
                    <a:pt x="3834474" y="15455"/>
                    <a:pt x="3833081" y="16975"/>
                  </a:cubicBezTo>
                  <a:cubicBezTo>
                    <a:pt x="3831687" y="18495"/>
                    <a:pt x="3830927" y="20396"/>
                    <a:pt x="3830927" y="22423"/>
                  </a:cubicBezTo>
                  <a:cubicBezTo>
                    <a:pt x="3830927" y="24449"/>
                    <a:pt x="3831687" y="26223"/>
                    <a:pt x="3833081" y="27743"/>
                  </a:cubicBezTo>
                  <a:cubicBezTo>
                    <a:pt x="3834474" y="29263"/>
                    <a:pt x="3836248" y="30023"/>
                    <a:pt x="3838401" y="30023"/>
                  </a:cubicBezTo>
                  <a:cubicBezTo>
                    <a:pt x="3839288" y="30023"/>
                    <a:pt x="3840175" y="29897"/>
                    <a:pt x="3841061" y="29517"/>
                  </a:cubicBezTo>
                  <a:moveTo>
                    <a:pt x="3803944" y="48519"/>
                  </a:moveTo>
                  <a:lnTo>
                    <a:pt x="3776835" y="113759"/>
                  </a:lnTo>
                  <a:lnTo>
                    <a:pt x="3745925" y="45858"/>
                  </a:lnTo>
                  <a:lnTo>
                    <a:pt x="3714888" y="113759"/>
                  </a:lnTo>
                  <a:lnTo>
                    <a:pt x="3687779" y="48519"/>
                  </a:lnTo>
                  <a:lnTo>
                    <a:pt x="3675238" y="48519"/>
                  </a:lnTo>
                  <a:lnTo>
                    <a:pt x="3713748" y="138081"/>
                  </a:lnTo>
                  <a:lnTo>
                    <a:pt x="3746052" y="68154"/>
                  </a:lnTo>
                  <a:lnTo>
                    <a:pt x="3777975" y="138081"/>
                  </a:lnTo>
                  <a:lnTo>
                    <a:pt x="3815599" y="48519"/>
                  </a:lnTo>
                  <a:lnTo>
                    <a:pt x="3804071" y="48519"/>
                  </a:lnTo>
                  <a:close/>
                  <a:moveTo>
                    <a:pt x="3599610" y="119459"/>
                  </a:moveTo>
                  <a:cubicBezTo>
                    <a:pt x="3594669" y="124147"/>
                    <a:pt x="3588082" y="126553"/>
                    <a:pt x="3580101" y="126553"/>
                  </a:cubicBezTo>
                  <a:cubicBezTo>
                    <a:pt x="3572120" y="126553"/>
                    <a:pt x="3565533" y="124147"/>
                    <a:pt x="3560466" y="119459"/>
                  </a:cubicBezTo>
                  <a:cubicBezTo>
                    <a:pt x="3555398" y="114772"/>
                    <a:pt x="3552865" y="107805"/>
                    <a:pt x="3552865" y="98557"/>
                  </a:cubicBezTo>
                  <a:lnTo>
                    <a:pt x="3552865" y="48519"/>
                  </a:lnTo>
                  <a:lnTo>
                    <a:pt x="3541844" y="48519"/>
                  </a:lnTo>
                  <a:lnTo>
                    <a:pt x="3541844" y="97417"/>
                  </a:lnTo>
                  <a:cubicBezTo>
                    <a:pt x="3541844" y="109705"/>
                    <a:pt x="3545264" y="119333"/>
                    <a:pt x="3552231" y="126300"/>
                  </a:cubicBezTo>
                  <a:cubicBezTo>
                    <a:pt x="3559199" y="133268"/>
                    <a:pt x="3568446" y="136815"/>
                    <a:pt x="3579974" y="136815"/>
                  </a:cubicBezTo>
                  <a:cubicBezTo>
                    <a:pt x="3591502" y="136815"/>
                    <a:pt x="3600750" y="133268"/>
                    <a:pt x="3607590" y="126300"/>
                  </a:cubicBezTo>
                  <a:cubicBezTo>
                    <a:pt x="3614431" y="119333"/>
                    <a:pt x="3617852" y="109705"/>
                    <a:pt x="3617852" y="97417"/>
                  </a:cubicBezTo>
                  <a:lnTo>
                    <a:pt x="3617852" y="48519"/>
                  </a:lnTo>
                  <a:lnTo>
                    <a:pt x="3606830" y="48519"/>
                  </a:lnTo>
                  <a:lnTo>
                    <a:pt x="3606830" y="98557"/>
                  </a:lnTo>
                  <a:cubicBezTo>
                    <a:pt x="3606830" y="107805"/>
                    <a:pt x="3604297" y="114772"/>
                    <a:pt x="3599356" y="119459"/>
                  </a:cubicBezTo>
                  <a:moveTo>
                    <a:pt x="3505233" y="109832"/>
                  </a:moveTo>
                  <a:cubicBezTo>
                    <a:pt x="3502446" y="115026"/>
                    <a:pt x="3498392" y="119206"/>
                    <a:pt x="3493452" y="122120"/>
                  </a:cubicBezTo>
                  <a:cubicBezTo>
                    <a:pt x="3488385" y="125033"/>
                    <a:pt x="3482684" y="126553"/>
                    <a:pt x="3476223" y="126553"/>
                  </a:cubicBezTo>
                  <a:cubicBezTo>
                    <a:pt x="3469763" y="126553"/>
                    <a:pt x="3463935" y="125033"/>
                    <a:pt x="3458868" y="122120"/>
                  </a:cubicBezTo>
                  <a:cubicBezTo>
                    <a:pt x="3453801" y="119206"/>
                    <a:pt x="3449874" y="115026"/>
                    <a:pt x="3446960" y="109832"/>
                  </a:cubicBezTo>
                  <a:cubicBezTo>
                    <a:pt x="3444173" y="104511"/>
                    <a:pt x="3442653" y="98684"/>
                    <a:pt x="3442653" y="91970"/>
                  </a:cubicBezTo>
                  <a:cubicBezTo>
                    <a:pt x="3442653" y="85256"/>
                    <a:pt x="3444047" y="79429"/>
                    <a:pt x="3446960" y="74235"/>
                  </a:cubicBezTo>
                  <a:cubicBezTo>
                    <a:pt x="3449874" y="69041"/>
                    <a:pt x="3453801" y="64987"/>
                    <a:pt x="3458868" y="61947"/>
                  </a:cubicBezTo>
                  <a:cubicBezTo>
                    <a:pt x="3463935" y="59033"/>
                    <a:pt x="3469763" y="57513"/>
                    <a:pt x="3476223" y="57513"/>
                  </a:cubicBezTo>
                  <a:cubicBezTo>
                    <a:pt x="3482684" y="57513"/>
                    <a:pt x="3488511" y="59033"/>
                    <a:pt x="3493452" y="61947"/>
                  </a:cubicBezTo>
                  <a:cubicBezTo>
                    <a:pt x="3498519" y="64860"/>
                    <a:pt x="3502446" y="69041"/>
                    <a:pt x="3505233" y="74235"/>
                  </a:cubicBezTo>
                  <a:cubicBezTo>
                    <a:pt x="3508020" y="79429"/>
                    <a:pt x="3509540" y="85382"/>
                    <a:pt x="3509540" y="91970"/>
                  </a:cubicBezTo>
                  <a:cubicBezTo>
                    <a:pt x="3509540" y="98557"/>
                    <a:pt x="3508147" y="104511"/>
                    <a:pt x="3505233" y="109832"/>
                  </a:cubicBezTo>
                  <a:moveTo>
                    <a:pt x="3499532" y="130987"/>
                  </a:moveTo>
                  <a:cubicBezTo>
                    <a:pt x="3506247" y="127060"/>
                    <a:pt x="3511440" y="121740"/>
                    <a:pt x="3515241" y="114899"/>
                  </a:cubicBezTo>
                  <a:cubicBezTo>
                    <a:pt x="3519041" y="108058"/>
                    <a:pt x="3520941" y="100331"/>
                    <a:pt x="3520941" y="91716"/>
                  </a:cubicBezTo>
                  <a:cubicBezTo>
                    <a:pt x="3520941" y="83102"/>
                    <a:pt x="3519041" y="75375"/>
                    <a:pt x="3515241" y="68661"/>
                  </a:cubicBezTo>
                  <a:cubicBezTo>
                    <a:pt x="3511440" y="61947"/>
                    <a:pt x="3506247" y="56626"/>
                    <a:pt x="3499532" y="52826"/>
                  </a:cubicBezTo>
                  <a:cubicBezTo>
                    <a:pt x="3492818" y="49025"/>
                    <a:pt x="3485091" y="47125"/>
                    <a:pt x="3476350" y="47125"/>
                  </a:cubicBezTo>
                  <a:cubicBezTo>
                    <a:pt x="3467609" y="47125"/>
                    <a:pt x="3459755" y="49025"/>
                    <a:pt x="3453041" y="52952"/>
                  </a:cubicBezTo>
                  <a:cubicBezTo>
                    <a:pt x="3446200" y="56879"/>
                    <a:pt x="3440880" y="62200"/>
                    <a:pt x="3437079" y="68787"/>
                  </a:cubicBezTo>
                  <a:cubicBezTo>
                    <a:pt x="3433279" y="75501"/>
                    <a:pt x="3431379" y="83102"/>
                    <a:pt x="3431379" y="91716"/>
                  </a:cubicBezTo>
                  <a:cubicBezTo>
                    <a:pt x="3431379" y="100331"/>
                    <a:pt x="3433279" y="108058"/>
                    <a:pt x="3437079" y="114899"/>
                  </a:cubicBezTo>
                  <a:cubicBezTo>
                    <a:pt x="3440880" y="121740"/>
                    <a:pt x="3446200" y="127060"/>
                    <a:pt x="3453041" y="130987"/>
                  </a:cubicBezTo>
                  <a:cubicBezTo>
                    <a:pt x="3459882" y="134914"/>
                    <a:pt x="3467609" y="136815"/>
                    <a:pt x="3476350" y="136815"/>
                  </a:cubicBezTo>
                  <a:cubicBezTo>
                    <a:pt x="3485091" y="136815"/>
                    <a:pt x="3492818" y="134914"/>
                    <a:pt x="3499532" y="130987"/>
                  </a:cubicBezTo>
                  <a:moveTo>
                    <a:pt x="3411490" y="48519"/>
                  </a:moveTo>
                  <a:lnTo>
                    <a:pt x="3381467" y="110212"/>
                  </a:lnTo>
                  <a:lnTo>
                    <a:pt x="3349923" y="48519"/>
                  </a:lnTo>
                  <a:lnTo>
                    <a:pt x="3337002" y="48519"/>
                  </a:lnTo>
                  <a:lnTo>
                    <a:pt x="3375513" y="122626"/>
                  </a:lnTo>
                  <a:lnTo>
                    <a:pt x="3348023" y="179759"/>
                  </a:lnTo>
                  <a:lnTo>
                    <a:pt x="3359551" y="179759"/>
                  </a:lnTo>
                  <a:lnTo>
                    <a:pt x="3423018" y="48519"/>
                  </a:lnTo>
                  <a:lnTo>
                    <a:pt x="3411490" y="48519"/>
                  </a:lnTo>
                  <a:close/>
                  <a:moveTo>
                    <a:pt x="3216909" y="74488"/>
                  </a:moveTo>
                  <a:cubicBezTo>
                    <a:pt x="3219443" y="69294"/>
                    <a:pt x="3222863" y="65240"/>
                    <a:pt x="3227297" y="62200"/>
                  </a:cubicBezTo>
                  <a:cubicBezTo>
                    <a:pt x="3231731" y="59160"/>
                    <a:pt x="3236798" y="57640"/>
                    <a:pt x="3242625" y="57640"/>
                  </a:cubicBezTo>
                  <a:cubicBezTo>
                    <a:pt x="3259981" y="57640"/>
                    <a:pt x="3268722" y="67521"/>
                    <a:pt x="3268722" y="87283"/>
                  </a:cubicBezTo>
                  <a:lnTo>
                    <a:pt x="3268722" y="135294"/>
                  </a:lnTo>
                  <a:lnTo>
                    <a:pt x="3279743" y="135294"/>
                  </a:lnTo>
                  <a:lnTo>
                    <a:pt x="3279743" y="85636"/>
                  </a:lnTo>
                  <a:cubicBezTo>
                    <a:pt x="3279743" y="78035"/>
                    <a:pt x="3278476" y="71448"/>
                    <a:pt x="3275942" y="65620"/>
                  </a:cubicBezTo>
                  <a:cubicBezTo>
                    <a:pt x="3273409" y="59793"/>
                    <a:pt x="3269608" y="55233"/>
                    <a:pt x="3264541" y="51939"/>
                  </a:cubicBezTo>
                  <a:cubicBezTo>
                    <a:pt x="3259474" y="48645"/>
                    <a:pt x="3253140" y="46998"/>
                    <a:pt x="3245412" y="46998"/>
                  </a:cubicBezTo>
                  <a:cubicBezTo>
                    <a:pt x="3238192" y="46998"/>
                    <a:pt x="3231731" y="48899"/>
                    <a:pt x="3226157" y="52826"/>
                  </a:cubicBezTo>
                  <a:cubicBezTo>
                    <a:pt x="3220583" y="56753"/>
                    <a:pt x="3216276" y="61820"/>
                    <a:pt x="3213236" y="68281"/>
                  </a:cubicBezTo>
                  <a:lnTo>
                    <a:pt x="3213236" y="2280"/>
                  </a:lnTo>
                  <a:lnTo>
                    <a:pt x="3202215" y="2280"/>
                  </a:lnTo>
                  <a:lnTo>
                    <a:pt x="3202215" y="135294"/>
                  </a:lnTo>
                  <a:lnTo>
                    <a:pt x="3213236" y="135294"/>
                  </a:lnTo>
                  <a:lnTo>
                    <a:pt x="3213236" y="91843"/>
                  </a:lnTo>
                  <a:cubicBezTo>
                    <a:pt x="3213236" y="85382"/>
                    <a:pt x="3214502" y="79555"/>
                    <a:pt x="3216909" y="74361"/>
                  </a:cubicBezTo>
                  <a:moveTo>
                    <a:pt x="3119746" y="73855"/>
                  </a:moveTo>
                  <a:cubicBezTo>
                    <a:pt x="3122659" y="68661"/>
                    <a:pt x="3126713" y="64607"/>
                    <a:pt x="3131780" y="61693"/>
                  </a:cubicBezTo>
                  <a:cubicBezTo>
                    <a:pt x="3136974" y="58780"/>
                    <a:pt x="3142928" y="57386"/>
                    <a:pt x="3149642" y="57386"/>
                  </a:cubicBezTo>
                  <a:cubicBezTo>
                    <a:pt x="3161297" y="57386"/>
                    <a:pt x="3170798" y="61313"/>
                    <a:pt x="3177892" y="69041"/>
                  </a:cubicBezTo>
                  <a:lnTo>
                    <a:pt x="3177892" y="56753"/>
                  </a:lnTo>
                  <a:cubicBezTo>
                    <a:pt x="3170164" y="50165"/>
                    <a:pt x="3160537" y="46872"/>
                    <a:pt x="3149009" y="46872"/>
                  </a:cubicBezTo>
                  <a:cubicBezTo>
                    <a:pt x="3140395" y="46872"/>
                    <a:pt x="3132667" y="48772"/>
                    <a:pt x="3125826" y="52572"/>
                  </a:cubicBezTo>
                  <a:cubicBezTo>
                    <a:pt x="3118986" y="56373"/>
                    <a:pt x="3113665" y="61693"/>
                    <a:pt x="3109865" y="68407"/>
                  </a:cubicBezTo>
                  <a:cubicBezTo>
                    <a:pt x="3106064" y="75121"/>
                    <a:pt x="3104164" y="82849"/>
                    <a:pt x="3104164" y="91590"/>
                  </a:cubicBezTo>
                  <a:cubicBezTo>
                    <a:pt x="3104164" y="100331"/>
                    <a:pt x="3106064" y="108058"/>
                    <a:pt x="3109865" y="114772"/>
                  </a:cubicBezTo>
                  <a:cubicBezTo>
                    <a:pt x="3113665" y="121486"/>
                    <a:pt x="3118986" y="126807"/>
                    <a:pt x="3125700" y="130607"/>
                  </a:cubicBezTo>
                  <a:cubicBezTo>
                    <a:pt x="3132414" y="134408"/>
                    <a:pt x="3140268" y="136435"/>
                    <a:pt x="3149136" y="136435"/>
                  </a:cubicBezTo>
                  <a:cubicBezTo>
                    <a:pt x="3154710" y="136435"/>
                    <a:pt x="3159903" y="135674"/>
                    <a:pt x="3164971" y="134154"/>
                  </a:cubicBezTo>
                  <a:cubicBezTo>
                    <a:pt x="3169911" y="132634"/>
                    <a:pt x="3174598" y="130354"/>
                    <a:pt x="3178779" y="127187"/>
                  </a:cubicBezTo>
                  <a:lnTo>
                    <a:pt x="3178779" y="115786"/>
                  </a:lnTo>
                  <a:cubicBezTo>
                    <a:pt x="3174852" y="119206"/>
                    <a:pt x="3170545" y="121740"/>
                    <a:pt x="3165604" y="123513"/>
                  </a:cubicBezTo>
                  <a:cubicBezTo>
                    <a:pt x="3160663" y="125287"/>
                    <a:pt x="3155596" y="126047"/>
                    <a:pt x="3150022" y="126047"/>
                  </a:cubicBezTo>
                  <a:cubicBezTo>
                    <a:pt x="3143308" y="126047"/>
                    <a:pt x="3137354" y="124527"/>
                    <a:pt x="3132160" y="121613"/>
                  </a:cubicBezTo>
                  <a:cubicBezTo>
                    <a:pt x="3126967" y="118699"/>
                    <a:pt x="3122913" y="114519"/>
                    <a:pt x="3119873" y="109325"/>
                  </a:cubicBezTo>
                  <a:cubicBezTo>
                    <a:pt x="3116959" y="104004"/>
                    <a:pt x="3115439" y="98177"/>
                    <a:pt x="3115439" y="91463"/>
                  </a:cubicBezTo>
                  <a:cubicBezTo>
                    <a:pt x="3115439" y="84749"/>
                    <a:pt x="3116832" y="78795"/>
                    <a:pt x="3119746" y="73601"/>
                  </a:cubicBezTo>
                  <a:moveTo>
                    <a:pt x="3052479" y="61567"/>
                  </a:moveTo>
                  <a:cubicBezTo>
                    <a:pt x="3057546" y="64480"/>
                    <a:pt x="3061473" y="68661"/>
                    <a:pt x="3064387" y="73855"/>
                  </a:cubicBezTo>
                  <a:cubicBezTo>
                    <a:pt x="3067300" y="79048"/>
                    <a:pt x="3068694" y="85002"/>
                    <a:pt x="3068694" y="91716"/>
                  </a:cubicBezTo>
                  <a:cubicBezTo>
                    <a:pt x="3068694" y="98431"/>
                    <a:pt x="3067300" y="104258"/>
                    <a:pt x="3064387" y="109452"/>
                  </a:cubicBezTo>
                  <a:cubicBezTo>
                    <a:pt x="3061473" y="114646"/>
                    <a:pt x="3057546" y="118699"/>
                    <a:pt x="3052479" y="121740"/>
                  </a:cubicBezTo>
                  <a:cubicBezTo>
                    <a:pt x="3047412" y="124653"/>
                    <a:pt x="3041711" y="126173"/>
                    <a:pt x="3035250" y="126173"/>
                  </a:cubicBezTo>
                  <a:cubicBezTo>
                    <a:pt x="3028790" y="126173"/>
                    <a:pt x="3022962" y="124653"/>
                    <a:pt x="3018022" y="121740"/>
                  </a:cubicBezTo>
                  <a:cubicBezTo>
                    <a:pt x="3013081" y="118826"/>
                    <a:pt x="3009154" y="114646"/>
                    <a:pt x="3006367" y="109452"/>
                  </a:cubicBezTo>
                  <a:cubicBezTo>
                    <a:pt x="3003580" y="104258"/>
                    <a:pt x="3002060" y="98304"/>
                    <a:pt x="3002060" y="91716"/>
                  </a:cubicBezTo>
                  <a:cubicBezTo>
                    <a:pt x="3002060" y="85129"/>
                    <a:pt x="3003454" y="79048"/>
                    <a:pt x="3006367" y="73855"/>
                  </a:cubicBezTo>
                  <a:cubicBezTo>
                    <a:pt x="3009154" y="68661"/>
                    <a:pt x="3013081" y="64607"/>
                    <a:pt x="3018022" y="61567"/>
                  </a:cubicBezTo>
                  <a:cubicBezTo>
                    <a:pt x="3022962" y="58653"/>
                    <a:pt x="3028790" y="57133"/>
                    <a:pt x="3035250" y="57133"/>
                  </a:cubicBezTo>
                  <a:cubicBezTo>
                    <a:pt x="3041711" y="57133"/>
                    <a:pt x="3047538" y="58653"/>
                    <a:pt x="3052479" y="61567"/>
                  </a:cubicBezTo>
                  <a:moveTo>
                    <a:pt x="3079715" y="135041"/>
                  </a:moveTo>
                  <a:lnTo>
                    <a:pt x="3079715" y="48139"/>
                  </a:lnTo>
                  <a:lnTo>
                    <a:pt x="3068694" y="48139"/>
                  </a:lnTo>
                  <a:lnTo>
                    <a:pt x="3068694" y="68407"/>
                  </a:lnTo>
                  <a:cubicBezTo>
                    <a:pt x="3065654" y="61820"/>
                    <a:pt x="3061093" y="56499"/>
                    <a:pt x="3055139" y="52572"/>
                  </a:cubicBezTo>
                  <a:cubicBezTo>
                    <a:pt x="3049185" y="48645"/>
                    <a:pt x="3042218" y="46745"/>
                    <a:pt x="3034110" y="46745"/>
                  </a:cubicBezTo>
                  <a:cubicBezTo>
                    <a:pt x="3026003" y="46745"/>
                    <a:pt x="3018275" y="48645"/>
                    <a:pt x="3011688" y="52572"/>
                  </a:cubicBezTo>
                  <a:cubicBezTo>
                    <a:pt x="3005101" y="56499"/>
                    <a:pt x="3000033" y="61820"/>
                    <a:pt x="2996233" y="68661"/>
                  </a:cubicBezTo>
                  <a:cubicBezTo>
                    <a:pt x="2992559" y="75501"/>
                    <a:pt x="2990659" y="83229"/>
                    <a:pt x="2990659" y="91970"/>
                  </a:cubicBezTo>
                  <a:cubicBezTo>
                    <a:pt x="2990659" y="100711"/>
                    <a:pt x="2992559" y="108058"/>
                    <a:pt x="2996233" y="114899"/>
                  </a:cubicBezTo>
                  <a:cubicBezTo>
                    <a:pt x="2999907" y="121740"/>
                    <a:pt x="3005101" y="126934"/>
                    <a:pt x="3011688" y="130734"/>
                  </a:cubicBezTo>
                  <a:cubicBezTo>
                    <a:pt x="3018275" y="134534"/>
                    <a:pt x="3025749" y="136561"/>
                    <a:pt x="3034110" y="136561"/>
                  </a:cubicBezTo>
                  <a:cubicBezTo>
                    <a:pt x="3042471" y="136561"/>
                    <a:pt x="3049185" y="134661"/>
                    <a:pt x="3055139" y="130734"/>
                  </a:cubicBezTo>
                  <a:cubicBezTo>
                    <a:pt x="3061093" y="126807"/>
                    <a:pt x="3065654" y="121613"/>
                    <a:pt x="3068694" y="115152"/>
                  </a:cubicBezTo>
                  <a:lnTo>
                    <a:pt x="3068694" y="135168"/>
                  </a:lnTo>
                  <a:lnTo>
                    <a:pt x="3079715" y="135168"/>
                  </a:lnTo>
                  <a:close/>
                  <a:moveTo>
                    <a:pt x="2910344" y="65494"/>
                  </a:moveTo>
                  <a:cubicBezTo>
                    <a:pt x="2915665" y="59793"/>
                    <a:pt x="2922885" y="56879"/>
                    <a:pt x="2932006" y="56879"/>
                  </a:cubicBezTo>
                  <a:cubicBezTo>
                    <a:pt x="2941127" y="56879"/>
                    <a:pt x="2947968" y="59793"/>
                    <a:pt x="2953162" y="65494"/>
                  </a:cubicBezTo>
                  <a:cubicBezTo>
                    <a:pt x="2958356" y="71194"/>
                    <a:pt x="2961269" y="78415"/>
                    <a:pt x="2961649" y="86903"/>
                  </a:cubicBezTo>
                  <a:lnTo>
                    <a:pt x="2900970" y="86903"/>
                  </a:lnTo>
                  <a:cubicBezTo>
                    <a:pt x="2901856" y="78415"/>
                    <a:pt x="2905023" y="71321"/>
                    <a:pt x="2910344" y="65494"/>
                  </a:cubicBezTo>
                  <a:moveTo>
                    <a:pt x="2952275" y="134028"/>
                  </a:moveTo>
                  <a:cubicBezTo>
                    <a:pt x="2957596" y="132381"/>
                    <a:pt x="2962663" y="129847"/>
                    <a:pt x="2967223" y="126553"/>
                  </a:cubicBezTo>
                  <a:lnTo>
                    <a:pt x="2967223" y="115786"/>
                  </a:lnTo>
                  <a:cubicBezTo>
                    <a:pt x="2962663" y="119333"/>
                    <a:pt x="2957596" y="121993"/>
                    <a:pt x="2952275" y="123767"/>
                  </a:cubicBezTo>
                  <a:cubicBezTo>
                    <a:pt x="2946828" y="125540"/>
                    <a:pt x="2941254" y="126427"/>
                    <a:pt x="2935553" y="126427"/>
                  </a:cubicBezTo>
                  <a:cubicBezTo>
                    <a:pt x="2925799" y="126427"/>
                    <a:pt x="2917691" y="123640"/>
                    <a:pt x="2911484" y="117939"/>
                  </a:cubicBezTo>
                  <a:cubicBezTo>
                    <a:pt x="2905277" y="112239"/>
                    <a:pt x="2901730" y="104891"/>
                    <a:pt x="2900716" y="95897"/>
                  </a:cubicBezTo>
                  <a:lnTo>
                    <a:pt x="2972671" y="95897"/>
                  </a:lnTo>
                  <a:cubicBezTo>
                    <a:pt x="2972671" y="95010"/>
                    <a:pt x="2972924" y="93997"/>
                    <a:pt x="2972924" y="93110"/>
                  </a:cubicBezTo>
                  <a:cubicBezTo>
                    <a:pt x="2972924" y="92223"/>
                    <a:pt x="2972924" y="91336"/>
                    <a:pt x="2972924" y="90576"/>
                  </a:cubicBezTo>
                  <a:cubicBezTo>
                    <a:pt x="2972924" y="82215"/>
                    <a:pt x="2971277" y="74741"/>
                    <a:pt x="2967857" y="68027"/>
                  </a:cubicBezTo>
                  <a:cubicBezTo>
                    <a:pt x="2964436" y="61440"/>
                    <a:pt x="2959749" y="56246"/>
                    <a:pt x="2953542" y="52446"/>
                  </a:cubicBezTo>
                  <a:cubicBezTo>
                    <a:pt x="2947335" y="48645"/>
                    <a:pt x="2940114" y="46745"/>
                    <a:pt x="2931753" y="46745"/>
                  </a:cubicBezTo>
                  <a:cubicBezTo>
                    <a:pt x="2923392" y="46745"/>
                    <a:pt x="2915411" y="48772"/>
                    <a:pt x="2908951" y="52826"/>
                  </a:cubicBezTo>
                  <a:cubicBezTo>
                    <a:pt x="2902490" y="56879"/>
                    <a:pt x="2897549" y="62200"/>
                    <a:pt x="2894129" y="69041"/>
                  </a:cubicBezTo>
                  <a:cubicBezTo>
                    <a:pt x="2890709" y="75881"/>
                    <a:pt x="2888935" y="83609"/>
                    <a:pt x="2888935" y="92223"/>
                  </a:cubicBezTo>
                  <a:cubicBezTo>
                    <a:pt x="2888935" y="100837"/>
                    <a:pt x="2890835" y="108692"/>
                    <a:pt x="2894762" y="115406"/>
                  </a:cubicBezTo>
                  <a:cubicBezTo>
                    <a:pt x="2898689" y="122120"/>
                    <a:pt x="2904137" y="127314"/>
                    <a:pt x="2911104" y="130987"/>
                  </a:cubicBezTo>
                  <a:cubicBezTo>
                    <a:pt x="2918071" y="134661"/>
                    <a:pt x="2926052" y="136561"/>
                    <a:pt x="2935173" y="136561"/>
                  </a:cubicBezTo>
                  <a:cubicBezTo>
                    <a:pt x="2941001" y="136561"/>
                    <a:pt x="2946574" y="135674"/>
                    <a:pt x="2951895" y="134028"/>
                  </a:cubicBezTo>
                  <a:moveTo>
                    <a:pt x="2851565" y="73981"/>
                  </a:moveTo>
                  <a:cubicBezTo>
                    <a:pt x="2854605" y="68661"/>
                    <a:pt x="2858532" y="64734"/>
                    <a:pt x="2863599" y="62200"/>
                  </a:cubicBezTo>
                  <a:cubicBezTo>
                    <a:pt x="2868540" y="59666"/>
                    <a:pt x="2873987" y="58653"/>
                    <a:pt x="2879688" y="59160"/>
                  </a:cubicBezTo>
                  <a:lnTo>
                    <a:pt x="2879688" y="46745"/>
                  </a:lnTo>
                  <a:cubicBezTo>
                    <a:pt x="2872467" y="46745"/>
                    <a:pt x="2866006" y="48899"/>
                    <a:pt x="2860305" y="53079"/>
                  </a:cubicBezTo>
                  <a:cubicBezTo>
                    <a:pt x="2854605" y="57386"/>
                    <a:pt x="2850171" y="63087"/>
                    <a:pt x="2847131" y="70434"/>
                  </a:cubicBezTo>
                  <a:lnTo>
                    <a:pt x="2847131" y="48139"/>
                  </a:lnTo>
                  <a:lnTo>
                    <a:pt x="2836110" y="48139"/>
                  </a:lnTo>
                  <a:lnTo>
                    <a:pt x="2836110" y="135041"/>
                  </a:lnTo>
                  <a:lnTo>
                    <a:pt x="2847131" y="135041"/>
                  </a:lnTo>
                  <a:lnTo>
                    <a:pt x="2847131" y="93237"/>
                  </a:lnTo>
                  <a:cubicBezTo>
                    <a:pt x="2847131" y="85636"/>
                    <a:pt x="2848651" y="79302"/>
                    <a:pt x="2851691" y="73981"/>
                  </a:cubicBezTo>
                  <a:moveTo>
                    <a:pt x="2754655" y="109452"/>
                  </a:moveTo>
                  <a:cubicBezTo>
                    <a:pt x="2751868" y="114646"/>
                    <a:pt x="2747814" y="118826"/>
                    <a:pt x="2742873" y="121740"/>
                  </a:cubicBezTo>
                  <a:cubicBezTo>
                    <a:pt x="2737806" y="124653"/>
                    <a:pt x="2732105" y="126173"/>
                    <a:pt x="2725645" y="126173"/>
                  </a:cubicBezTo>
                  <a:cubicBezTo>
                    <a:pt x="2719184" y="126173"/>
                    <a:pt x="2713357" y="124653"/>
                    <a:pt x="2708290" y="121740"/>
                  </a:cubicBezTo>
                  <a:cubicBezTo>
                    <a:pt x="2703222" y="118826"/>
                    <a:pt x="2699295" y="114646"/>
                    <a:pt x="2696382" y="109452"/>
                  </a:cubicBezTo>
                  <a:cubicBezTo>
                    <a:pt x="2693595" y="104131"/>
                    <a:pt x="2692075" y="98304"/>
                    <a:pt x="2692075" y="91590"/>
                  </a:cubicBezTo>
                  <a:cubicBezTo>
                    <a:pt x="2692075" y="84876"/>
                    <a:pt x="2693468" y="79048"/>
                    <a:pt x="2696382" y="73855"/>
                  </a:cubicBezTo>
                  <a:cubicBezTo>
                    <a:pt x="2699169" y="68661"/>
                    <a:pt x="2703222" y="64607"/>
                    <a:pt x="2708290" y="61567"/>
                  </a:cubicBezTo>
                  <a:cubicBezTo>
                    <a:pt x="2713357" y="58653"/>
                    <a:pt x="2719184" y="57133"/>
                    <a:pt x="2725645" y="57133"/>
                  </a:cubicBezTo>
                  <a:cubicBezTo>
                    <a:pt x="2732105" y="57133"/>
                    <a:pt x="2737933" y="58653"/>
                    <a:pt x="2742873" y="61567"/>
                  </a:cubicBezTo>
                  <a:cubicBezTo>
                    <a:pt x="2747940" y="64480"/>
                    <a:pt x="2751868" y="68661"/>
                    <a:pt x="2754655" y="73855"/>
                  </a:cubicBezTo>
                  <a:cubicBezTo>
                    <a:pt x="2757441" y="79048"/>
                    <a:pt x="2758962" y="85002"/>
                    <a:pt x="2758962" y="91590"/>
                  </a:cubicBezTo>
                  <a:cubicBezTo>
                    <a:pt x="2758962" y="98177"/>
                    <a:pt x="2757568" y="104131"/>
                    <a:pt x="2754655" y="109452"/>
                  </a:cubicBezTo>
                  <a:moveTo>
                    <a:pt x="2748827" y="130607"/>
                  </a:moveTo>
                  <a:cubicBezTo>
                    <a:pt x="2755541" y="126680"/>
                    <a:pt x="2760735" y="121360"/>
                    <a:pt x="2764536" y="114519"/>
                  </a:cubicBezTo>
                  <a:cubicBezTo>
                    <a:pt x="2768336" y="107678"/>
                    <a:pt x="2770236" y="99951"/>
                    <a:pt x="2770236" y="91336"/>
                  </a:cubicBezTo>
                  <a:cubicBezTo>
                    <a:pt x="2770236" y="82722"/>
                    <a:pt x="2768336" y="74995"/>
                    <a:pt x="2764536" y="68281"/>
                  </a:cubicBezTo>
                  <a:cubicBezTo>
                    <a:pt x="2760735" y="61567"/>
                    <a:pt x="2755541" y="56246"/>
                    <a:pt x="2748827" y="52446"/>
                  </a:cubicBezTo>
                  <a:cubicBezTo>
                    <a:pt x="2742113" y="48645"/>
                    <a:pt x="2734386" y="46745"/>
                    <a:pt x="2725645" y="46745"/>
                  </a:cubicBezTo>
                  <a:cubicBezTo>
                    <a:pt x="2716904" y="46745"/>
                    <a:pt x="2709176" y="48645"/>
                    <a:pt x="2702336" y="52572"/>
                  </a:cubicBezTo>
                  <a:cubicBezTo>
                    <a:pt x="2695495" y="56499"/>
                    <a:pt x="2690174" y="61820"/>
                    <a:pt x="2686374" y="68407"/>
                  </a:cubicBezTo>
                  <a:cubicBezTo>
                    <a:pt x="2682574" y="75121"/>
                    <a:pt x="2680547" y="82722"/>
                    <a:pt x="2680547" y="91336"/>
                  </a:cubicBezTo>
                  <a:cubicBezTo>
                    <a:pt x="2680547" y="99951"/>
                    <a:pt x="2682447" y="107678"/>
                    <a:pt x="2686374" y="114519"/>
                  </a:cubicBezTo>
                  <a:cubicBezTo>
                    <a:pt x="2690174" y="121360"/>
                    <a:pt x="2695495" y="126680"/>
                    <a:pt x="2702336" y="130607"/>
                  </a:cubicBezTo>
                  <a:cubicBezTo>
                    <a:pt x="2709176" y="134534"/>
                    <a:pt x="2716904" y="136435"/>
                    <a:pt x="2725645" y="136435"/>
                  </a:cubicBezTo>
                  <a:cubicBezTo>
                    <a:pt x="2734386" y="136435"/>
                    <a:pt x="2742113" y="134534"/>
                    <a:pt x="2748827" y="130607"/>
                  </a:cubicBezTo>
                  <a:moveTo>
                    <a:pt x="2668892" y="119459"/>
                  </a:moveTo>
                  <a:cubicBezTo>
                    <a:pt x="2665725" y="121740"/>
                    <a:pt x="2662305" y="123386"/>
                    <a:pt x="2658631" y="124400"/>
                  </a:cubicBezTo>
                  <a:cubicBezTo>
                    <a:pt x="2654957" y="125413"/>
                    <a:pt x="2651410" y="126047"/>
                    <a:pt x="2647990" y="126047"/>
                  </a:cubicBezTo>
                  <a:cubicBezTo>
                    <a:pt x="2642543" y="126047"/>
                    <a:pt x="2638109" y="124653"/>
                    <a:pt x="2634562" y="121740"/>
                  </a:cubicBezTo>
                  <a:cubicBezTo>
                    <a:pt x="2631015" y="118826"/>
                    <a:pt x="2629368" y="114139"/>
                    <a:pt x="2629368" y="107425"/>
                  </a:cubicBezTo>
                  <a:lnTo>
                    <a:pt x="2629368" y="58526"/>
                  </a:lnTo>
                  <a:lnTo>
                    <a:pt x="2667499" y="58526"/>
                  </a:lnTo>
                  <a:lnTo>
                    <a:pt x="2667499" y="48265"/>
                  </a:lnTo>
                  <a:lnTo>
                    <a:pt x="2629368" y="48265"/>
                  </a:lnTo>
                  <a:lnTo>
                    <a:pt x="2629368" y="19889"/>
                  </a:lnTo>
                  <a:lnTo>
                    <a:pt x="2618600" y="19889"/>
                  </a:lnTo>
                  <a:lnTo>
                    <a:pt x="2618600" y="106665"/>
                  </a:lnTo>
                  <a:cubicBezTo>
                    <a:pt x="2618600" y="117559"/>
                    <a:pt x="2621134" y="125287"/>
                    <a:pt x="2626201" y="129847"/>
                  </a:cubicBezTo>
                  <a:cubicBezTo>
                    <a:pt x="2631268" y="134408"/>
                    <a:pt x="2638236" y="136688"/>
                    <a:pt x="2646977" y="136688"/>
                  </a:cubicBezTo>
                  <a:cubicBezTo>
                    <a:pt x="2650524" y="136688"/>
                    <a:pt x="2654324" y="136181"/>
                    <a:pt x="2658378" y="135168"/>
                  </a:cubicBezTo>
                  <a:cubicBezTo>
                    <a:pt x="2662432" y="134154"/>
                    <a:pt x="2665979" y="132507"/>
                    <a:pt x="2669019" y="130227"/>
                  </a:cubicBezTo>
                  <a:lnTo>
                    <a:pt x="2669019" y="119586"/>
                  </a:lnTo>
                  <a:close/>
                  <a:moveTo>
                    <a:pt x="2493314" y="127314"/>
                  </a:moveTo>
                  <a:cubicBezTo>
                    <a:pt x="2497241" y="130354"/>
                    <a:pt x="2501675" y="132761"/>
                    <a:pt x="2506742" y="134281"/>
                  </a:cubicBezTo>
                  <a:cubicBezTo>
                    <a:pt x="2511809" y="135801"/>
                    <a:pt x="2517256" y="136561"/>
                    <a:pt x="2523084" y="136561"/>
                  </a:cubicBezTo>
                  <a:cubicBezTo>
                    <a:pt x="2532205" y="136561"/>
                    <a:pt x="2539679" y="134281"/>
                    <a:pt x="2545633" y="129720"/>
                  </a:cubicBezTo>
                  <a:cubicBezTo>
                    <a:pt x="2551587" y="125160"/>
                    <a:pt x="2554627" y="118826"/>
                    <a:pt x="2554627" y="110845"/>
                  </a:cubicBezTo>
                  <a:cubicBezTo>
                    <a:pt x="2554627" y="106411"/>
                    <a:pt x="2553360" y="102358"/>
                    <a:pt x="2550827" y="99064"/>
                  </a:cubicBezTo>
                  <a:cubicBezTo>
                    <a:pt x="2548293" y="95770"/>
                    <a:pt x="2544239" y="92857"/>
                    <a:pt x="2538665" y="90576"/>
                  </a:cubicBezTo>
                  <a:lnTo>
                    <a:pt x="2516370" y="81835"/>
                  </a:lnTo>
                  <a:cubicBezTo>
                    <a:pt x="2512696" y="80442"/>
                    <a:pt x="2510036" y="78795"/>
                    <a:pt x="2508516" y="76768"/>
                  </a:cubicBezTo>
                  <a:cubicBezTo>
                    <a:pt x="2506869" y="74868"/>
                    <a:pt x="2506109" y="72334"/>
                    <a:pt x="2506109" y="69421"/>
                  </a:cubicBezTo>
                  <a:cubicBezTo>
                    <a:pt x="2506109" y="64987"/>
                    <a:pt x="2507882" y="61693"/>
                    <a:pt x="2511303" y="59286"/>
                  </a:cubicBezTo>
                  <a:cubicBezTo>
                    <a:pt x="2514723" y="56879"/>
                    <a:pt x="2519157" y="55739"/>
                    <a:pt x="2524477" y="55739"/>
                  </a:cubicBezTo>
                  <a:cubicBezTo>
                    <a:pt x="2534105" y="55739"/>
                    <a:pt x="2542846" y="59286"/>
                    <a:pt x="2550700" y="66507"/>
                  </a:cubicBezTo>
                  <a:lnTo>
                    <a:pt x="2550700" y="54979"/>
                  </a:lnTo>
                  <a:cubicBezTo>
                    <a:pt x="2547406" y="52319"/>
                    <a:pt x="2543479" y="50165"/>
                    <a:pt x="2538792" y="48772"/>
                  </a:cubicBezTo>
                  <a:cubicBezTo>
                    <a:pt x="2534232" y="47378"/>
                    <a:pt x="2529291" y="46618"/>
                    <a:pt x="2524224" y="46618"/>
                  </a:cubicBezTo>
                  <a:cubicBezTo>
                    <a:pt x="2515736" y="46618"/>
                    <a:pt x="2508769" y="48772"/>
                    <a:pt x="2503195" y="52952"/>
                  </a:cubicBezTo>
                  <a:cubicBezTo>
                    <a:pt x="2497748" y="57260"/>
                    <a:pt x="2494961" y="62960"/>
                    <a:pt x="2494961" y="70308"/>
                  </a:cubicBezTo>
                  <a:cubicBezTo>
                    <a:pt x="2494961" y="75501"/>
                    <a:pt x="2496354" y="79682"/>
                    <a:pt x="2499015" y="82976"/>
                  </a:cubicBezTo>
                  <a:cubicBezTo>
                    <a:pt x="2501675" y="86269"/>
                    <a:pt x="2505729" y="88930"/>
                    <a:pt x="2510923" y="91083"/>
                  </a:cubicBezTo>
                  <a:lnTo>
                    <a:pt x="2533091" y="99824"/>
                  </a:lnTo>
                  <a:cubicBezTo>
                    <a:pt x="2536892" y="101344"/>
                    <a:pt x="2539552" y="103244"/>
                    <a:pt x="2541199" y="105271"/>
                  </a:cubicBezTo>
                  <a:cubicBezTo>
                    <a:pt x="2542846" y="107425"/>
                    <a:pt x="2543606" y="109832"/>
                    <a:pt x="2543606" y="112492"/>
                  </a:cubicBezTo>
                  <a:cubicBezTo>
                    <a:pt x="2543606" y="117179"/>
                    <a:pt x="2541706" y="120853"/>
                    <a:pt x="2537779" y="123386"/>
                  </a:cubicBezTo>
                  <a:cubicBezTo>
                    <a:pt x="2533852" y="125920"/>
                    <a:pt x="2529038" y="127187"/>
                    <a:pt x="2523210" y="127187"/>
                  </a:cubicBezTo>
                  <a:cubicBezTo>
                    <a:pt x="2518017" y="127187"/>
                    <a:pt x="2512823" y="126173"/>
                    <a:pt x="2507756" y="124273"/>
                  </a:cubicBezTo>
                  <a:cubicBezTo>
                    <a:pt x="2502562" y="122373"/>
                    <a:pt x="2497748" y="119206"/>
                    <a:pt x="2493314" y="115026"/>
                  </a:cubicBezTo>
                  <a:lnTo>
                    <a:pt x="2493314" y="127060"/>
                  </a:lnTo>
                  <a:close/>
                  <a:moveTo>
                    <a:pt x="2469245" y="2154"/>
                  </a:moveTo>
                  <a:lnTo>
                    <a:pt x="2458224" y="2154"/>
                  </a:lnTo>
                  <a:lnTo>
                    <a:pt x="2458224" y="135168"/>
                  </a:lnTo>
                  <a:lnTo>
                    <a:pt x="2469245" y="135168"/>
                  </a:lnTo>
                  <a:lnTo>
                    <a:pt x="2469245" y="2154"/>
                  </a:lnTo>
                  <a:close/>
                  <a:moveTo>
                    <a:pt x="2400204" y="61693"/>
                  </a:moveTo>
                  <a:cubicBezTo>
                    <a:pt x="2405271" y="64607"/>
                    <a:pt x="2409198" y="68787"/>
                    <a:pt x="2412112" y="73981"/>
                  </a:cubicBezTo>
                  <a:cubicBezTo>
                    <a:pt x="2415026" y="79175"/>
                    <a:pt x="2416419" y="85129"/>
                    <a:pt x="2416419" y="91843"/>
                  </a:cubicBezTo>
                  <a:cubicBezTo>
                    <a:pt x="2416419" y="98557"/>
                    <a:pt x="2415026" y="104384"/>
                    <a:pt x="2412112" y="109578"/>
                  </a:cubicBezTo>
                  <a:cubicBezTo>
                    <a:pt x="2409198" y="114772"/>
                    <a:pt x="2405271" y="118826"/>
                    <a:pt x="2400204" y="121866"/>
                  </a:cubicBezTo>
                  <a:cubicBezTo>
                    <a:pt x="2395137" y="124780"/>
                    <a:pt x="2389436" y="126300"/>
                    <a:pt x="2382849" y="126300"/>
                  </a:cubicBezTo>
                  <a:cubicBezTo>
                    <a:pt x="2376262" y="126300"/>
                    <a:pt x="2370561" y="124780"/>
                    <a:pt x="2365621" y="121866"/>
                  </a:cubicBezTo>
                  <a:cubicBezTo>
                    <a:pt x="2360680" y="118953"/>
                    <a:pt x="2356753" y="114772"/>
                    <a:pt x="2353966" y="109578"/>
                  </a:cubicBezTo>
                  <a:cubicBezTo>
                    <a:pt x="2351179" y="104384"/>
                    <a:pt x="2349659" y="98431"/>
                    <a:pt x="2349659" y="91843"/>
                  </a:cubicBezTo>
                  <a:cubicBezTo>
                    <a:pt x="2349659" y="85256"/>
                    <a:pt x="2351052" y="79175"/>
                    <a:pt x="2353966" y="73981"/>
                  </a:cubicBezTo>
                  <a:cubicBezTo>
                    <a:pt x="2356880" y="68787"/>
                    <a:pt x="2360680" y="64734"/>
                    <a:pt x="2365621" y="61693"/>
                  </a:cubicBezTo>
                  <a:cubicBezTo>
                    <a:pt x="2370561" y="58780"/>
                    <a:pt x="2376388" y="57260"/>
                    <a:pt x="2382849" y="57260"/>
                  </a:cubicBezTo>
                  <a:cubicBezTo>
                    <a:pt x="2389310" y="57260"/>
                    <a:pt x="2395137" y="58780"/>
                    <a:pt x="2400204" y="61693"/>
                  </a:cubicBezTo>
                  <a:moveTo>
                    <a:pt x="2427440" y="135168"/>
                  </a:moveTo>
                  <a:lnTo>
                    <a:pt x="2427440" y="48265"/>
                  </a:lnTo>
                  <a:lnTo>
                    <a:pt x="2416419" y="48265"/>
                  </a:lnTo>
                  <a:lnTo>
                    <a:pt x="2416419" y="68534"/>
                  </a:lnTo>
                  <a:cubicBezTo>
                    <a:pt x="2413379" y="61947"/>
                    <a:pt x="2408818" y="56626"/>
                    <a:pt x="2402864" y="52699"/>
                  </a:cubicBezTo>
                  <a:cubicBezTo>
                    <a:pt x="2396911" y="48772"/>
                    <a:pt x="2389943" y="46872"/>
                    <a:pt x="2381836" y="46872"/>
                  </a:cubicBezTo>
                  <a:cubicBezTo>
                    <a:pt x="2373728" y="46872"/>
                    <a:pt x="2366001" y="48772"/>
                    <a:pt x="2359413" y="52699"/>
                  </a:cubicBezTo>
                  <a:cubicBezTo>
                    <a:pt x="2352826" y="56626"/>
                    <a:pt x="2347759" y="61947"/>
                    <a:pt x="2343958" y="68787"/>
                  </a:cubicBezTo>
                  <a:cubicBezTo>
                    <a:pt x="2340285" y="75628"/>
                    <a:pt x="2338384" y="83356"/>
                    <a:pt x="2338384" y="92097"/>
                  </a:cubicBezTo>
                  <a:cubicBezTo>
                    <a:pt x="2338384" y="100837"/>
                    <a:pt x="2340285" y="108185"/>
                    <a:pt x="2343958" y="115026"/>
                  </a:cubicBezTo>
                  <a:cubicBezTo>
                    <a:pt x="2347632" y="121740"/>
                    <a:pt x="2352826" y="127060"/>
                    <a:pt x="2359413" y="130861"/>
                  </a:cubicBezTo>
                  <a:cubicBezTo>
                    <a:pt x="2366001" y="134661"/>
                    <a:pt x="2373475" y="136688"/>
                    <a:pt x="2381836" y="136688"/>
                  </a:cubicBezTo>
                  <a:cubicBezTo>
                    <a:pt x="2390196" y="136688"/>
                    <a:pt x="2396911" y="134788"/>
                    <a:pt x="2402864" y="130861"/>
                  </a:cubicBezTo>
                  <a:cubicBezTo>
                    <a:pt x="2408818" y="126934"/>
                    <a:pt x="2413379" y="121740"/>
                    <a:pt x="2416419" y="115279"/>
                  </a:cubicBezTo>
                  <a:lnTo>
                    <a:pt x="2416419" y="135294"/>
                  </a:lnTo>
                  <a:lnTo>
                    <a:pt x="2427440" y="135294"/>
                  </a:lnTo>
                  <a:close/>
                  <a:moveTo>
                    <a:pt x="2253762" y="74235"/>
                  </a:moveTo>
                  <a:cubicBezTo>
                    <a:pt x="2256296" y="69041"/>
                    <a:pt x="2259716" y="64987"/>
                    <a:pt x="2264150" y="61947"/>
                  </a:cubicBezTo>
                  <a:cubicBezTo>
                    <a:pt x="2268584" y="58906"/>
                    <a:pt x="2273651" y="57386"/>
                    <a:pt x="2279478" y="57386"/>
                  </a:cubicBezTo>
                  <a:cubicBezTo>
                    <a:pt x="2296833" y="57386"/>
                    <a:pt x="2305574" y="67267"/>
                    <a:pt x="2305574" y="87029"/>
                  </a:cubicBezTo>
                  <a:lnTo>
                    <a:pt x="2305574" y="135041"/>
                  </a:lnTo>
                  <a:lnTo>
                    <a:pt x="2316595" y="135041"/>
                  </a:lnTo>
                  <a:lnTo>
                    <a:pt x="2316595" y="85382"/>
                  </a:lnTo>
                  <a:cubicBezTo>
                    <a:pt x="2316595" y="77782"/>
                    <a:pt x="2315329" y="71194"/>
                    <a:pt x="2312795" y="65367"/>
                  </a:cubicBezTo>
                  <a:cubicBezTo>
                    <a:pt x="2310261" y="59540"/>
                    <a:pt x="2306461" y="54979"/>
                    <a:pt x="2301394" y="51686"/>
                  </a:cubicBezTo>
                  <a:cubicBezTo>
                    <a:pt x="2296327" y="48392"/>
                    <a:pt x="2289993" y="46745"/>
                    <a:pt x="2282265" y="46745"/>
                  </a:cubicBezTo>
                  <a:cubicBezTo>
                    <a:pt x="2275044" y="46745"/>
                    <a:pt x="2268584" y="48645"/>
                    <a:pt x="2263010" y="52572"/>
                  </a:cubicBezTo>
                  <a:cubicBezTo>
                    <a:pt x="2257436" y="56499"/>
                    <a:pt x="2253129" y="61567"/>
                    <a:pt x="2250215" y="68027"/>
                  </a:cubicBezTo>
                  <a:lnTo>
                    <a:pt x="2250215" y="48139"/>
                  </a:lnTo>
                  <a:lnTo>
                    <a:pt x="2239194" y="48139"/>
                  </a:lnTo>
                  <a:lnTo>
                    <a:pt x="2239194" y="135041"/>
                  </a:lnTo>
                  <a:lnTo>
                    <a:pt x="2250215" y="135041"/>
                  </a:lnTo>
                  <a:lnTo>
                    <a:pt x="2250215" y="91590"/>
                  </a:lnTo>
                  <a:cubicBezTo>
                    <a:pt x="2250215" y="85129"/>
                    <a:pt x="2251482" y="79302"/>
                    <a:pt x="2253889" y="74108"/>
                  </a:cubicBezTo>
                  <a:moveTo>
                    <a:pt x="2208537" y="48139"/>
                  </a:moveTo>
                  <a:lnTo>
                    <a:pt x="2197390" y="48139"/>
                  </a:lnTo>
                  <a:lnTo>
                    <a:pt x="2197390" y="135041"/>
                  </a:lnTo>
                  <a:lnTo>
                    <a:pt x="2208537" y="135041"/>
                  </a:lnTo>
                  <a:lnTo>
                    <a:pt x="2208537" y="48139"/>
                  </a:lnTo>
                  <a:close/>
                  <a:moveTo>
                    <a:pt x="2209044" y="27363"/>
                  </a:moveTo>
                  <a:cubicBezTo>
                    <a:pt x="2210438" y="25843"/>
                    <a:pt x="2211198" y="24069"/>
                    <a:pt x="2211198" y="22042"/>
                  </a:cubicBezTo>
                  <a:cubicBezTo>
                    <a:pt x="2211198" y="19889"/>
                    <a:pt x="2210438" y="18115"/>
                    <a:pt x="2209044" y="16595"/>
                  </a:cubicBezTo>
                  <a:cubicBezTo>
                    <a:pt x="2207651" y="15075"/>
                    <a:pt x="2205877" y="14315"/>
                    <a:pt x="2203724" y="14315"/>
                  </a:cubicBezTo>
                  <a:cubicBezTo>
                    <a:pt x="2201950" y="14315"/>
                    <a:pt x="2200303" y="14822"/>
                    <a:pt x="2198530" y="15962"/>
                  </a:cubicBezTo>
                  <a:lnTo>
                    <a:pt x="2190042" y="22042"/>
                  </a:lnTo>
                  <a:lnTo>
                    <a:pt x="2198530" y="28123"/>
                  </a:lnTo>
                  <a:cubicBezTo>
                    <a:pt x="2199416" y="28630"/>
                    <a:pt x="2200177" y="29010"/>
                    <a:pt x="2201063" y="29390"/>
                  </a:cubicBezTo>
                  <a:cubicBezTo>
                    <a:pt x="2201950" y="29770"/>
                    <a:pt x="2202710" y="29897"/>
                    <a:pt x="2203724" y="29897"/>
                  </a:cubicBezTo>
                  <a:cubicBezTo>
                    <a:pt x="2205877" y="29897"/>
                    <a:pt x="2207651" y="29137"/>
                    <a:pt x="2209044" y="27616"/>
                  </a:cubicBezTo>
                  <a:moveTo>
                    <a:pt x="2048921" y="74361"/>
                  </a:moveTo>
                  <a:cubicBezTo>
                    <a:pt x="2051328" y="69167"/>
                    <a:pt x="2054495" y="65114"/>
                    <a:pt x="2058548" y="62073"/>
                  </a:cubicBezTo>
                  <a:cubicBezTo>
                    <a:pt x="2062602" y="59033"/>
                    <a:pt x="2067289" y="57513"/>
                    <a:pt x="2072610" y="57513"/>
                  </a:cubicBezTo>
                  <a:cubicBezTo>
                    <a:pt x="2088065" y="57513"/>
                    <a:pt x="2095792" y="67394"/>
                    <a:pt x="2095792" y="87156"/>
                  </a:cubicBezTo>
                  <a:lnTo>
                    <a:pt x="2095792" y="135168"/>
                  </a:lnTo>
                  <a:lnTo>
                    <a:pt x="2106814" y="135168"/>
                  </a:lnTo>
                  <a:lnTo>
                    <a:pt x="2106814" y="89943"/>
                  </a:lnTo>
                  <a:cubicBezTo>
                    <a:pt x="2106814" y="83862"/>
                    <a:pt x="2107954" y="78288"/>
                    <a:pt x="2110234" y="73475"/>
                  </a:cubicBezTo>
                  <a:cubicBezTo>
                    <a:pt x="2112514" y="68661"/>
                    <a:pt x="2115808" y="64734"/>
                    <a:pt x="2119862" y="61820"/>
                  </a:cubicBezTo>
                  <a:cubicBezTo>
                    <a:pt x="2124042" y="58906"/>
                    <a:pt x="2128729" y="57513"/>
                    <a:pt x="2133923" y="57513"/>
                  </a:cubicBezTo>
                  <a:cubicBezTo>
                    <a:pt x="2149378" y="57513"/>
                    <a:pt x="2157105" y="67394"/>
                    <a:pt x="2157105" y="87156"/>
                  </a:cubicBezTo>
                  <a:lnTo>
                    <a:pt x="2157105" y="135168"/>
                  </a:lnTo>
                  <a:lnTo>
                    <a:pt x="2168127" y="135168"/>
                  </a:lnTo>
                  <a:lnTo>
                    <a:pt x="2168127" y="85509"/>
                  </a:lnTo>
                  <a:cubicBezTo>
                    <a:pt x="2168127" y="77908"/>
                    <a:pt x="2166986" y="71321"/>
                    <a:pt x="2164580" y="65494"/>
                  </a:cubicBezTo>
                  <a:cubicBezTo>
                    <a:pt x="2162173" y="59666"/>
                    <a:pt x="2158626" y="55106"/>
                    <a:pt x="2153938" y="51812"/>
                  </a:cubicBezTo>
                  <a:cubicBezTo>
                    <a:pt x="2149251" y="48519"/>
                    <a:pt x="2143297" y="46872"/>
                    <a:pt x="2136077" y="46872"/>
                  </a:cubicBezTo>
                  <a:cubicBezTo>
                    <a:pt x="2128856" y="46872"/>
                    <a:pt x="2122015" y="48899"/>
                    <a:pt x="2116441" y="52952"/>
                  </a:cubicBezTo>
                  <a:cubicBezTo>
                    <a:pt x="2110741" y="57006"/>
                    <a:pt x="2106560" y="62327"/>
                    <a:pt x="2103900" y="69041"/>
                  </a:cubicBezTo>
                  <a:cubicBezTo>
                    <a:pt x="2102000" y="62327"/>
                    <a:pt x="2098706" y="56879"/>
                    <a:pt x="2094145" y="52952"/>
                  </a:cubicBezTo>
                  <a:cubicBezTo>
                    <a:pt x="2089585" y="49025"/>
                    <a:pt x="2083504" y="46872"/>
                    <a:pt x="2075904" y="46872"/>
                  </a:cubicBezTo>
                  <a:cubicBezTo>
                    <a:pt x="2069063" y="46872"/>
                    <a:pt x="2062982" y="48772"/>
                    <a:pt x="2057535" y="52572"/>
                  </a:cubicBezTo>
                  <a:cubicBezTo>
                    <a:pt x="2052214" y="56373"/>
                    <a:pt x="2048161" y="61440"/>
                    <a:pt x="2045374" y="67774"/>
                  </a:cubicBezTo>
                  <a:lnTo>
                    <a:pt x="2045374" y="48265"/>
                  </a:lnTo>
                  <a:lnTo>
                    <a:pt x="2034353" y="48265"/>
                  </a:lnTo>
                  <a:lnTo>
                    <a:pt x="2034353" y="135168"/>
                  </a:lnTo>
                  <a:lnTo>
                    <a:pt x="2045374" y="135168"/>
                  </a:lnTo>
                  <a:lnTo>
                    <a:pt x="2045374" y="91716"/>
                  </a:lnTo>
                  <a:cubicBezTo>
                    <a:pt x="2045374" y="85256"/>
                    <a:pt x="2046514" y="79429"/>
                    <a:pt x="2048921" y="74235"/>
                  </a:cubicBezTo>
                  <a:moveTo>
                    <a:pt x="2003696" y="48265"/>
                  </a:moveTo>
                  <a:lnTo>
                    <a:pt x="1992548" y="48265"/>
                  </a:lnTo>
                  <a:lnTo>
                    <a:pt x="1992548" y="135168"/>
                  </a:lnTo>
                  <a:lnTo>
                    <a:pt x="2003696" y="135168"/>
                  </a:lnTo>
                  <a:lnTo>
                    <a:pt x="2003696" y="48265"/>
                  </a:lnTo>
                  <a:close/>
                  <a:moveTo>
                    <a:pt x="2000022" y="29263"/>
                  </a:moveTo>
                  <a:cubicBezTo>
                    <a:pt x="2000909" y="28883"/>
                    <a:pt x="2001669" y="28503"/>
                    <a:pt x="2002556" y="27996"/>
                  </a:cubicBezTo>
                  <a:lnTo>
                    <a:pt x="2011043" y="21916"/>
                  </a:lnTo>
                  <a:lnTo>
                    <a:pt x="2002556" y="15835"/>
                  </a:lnTo>
                  <a:cubicBezTo>
                    <a:pt x="2001036" y="14822"/>
                    <a:pt x="1999262" y="14188"/>
                    <a:pt x="1997362" y="14188"/>
                  </a:cubicBezTo>
                  <a:cubicBezTo>
                    <a:pt x="1995208" y="14188"/>
                    <a:pt x="1993435" y="14948"/>
                    <a:pt x="1992041" y="16469"/>
                  </a:cubicBezTo>
                  <a:cubicBezTo>
                    <a:pt x="1990648" y="17989"/>
                    <a:pt x="1989888" y="19889"/>
                    <a:pt x="1989888" y="21916"/>
                  </a:cubicBezTo>
                  <a:cubicBezTo>
                    <a:pt x="1989888" y="23943"/>
                    <a:pt x="1990648" y="25716"/>
                    <a:pt x="1992041" y="27236"/>
                  </a:cubicBezTo>
                  <a:cubicBezTo>
                    <a:pt x="1993435" y="28757"/>
                    <a:pt x="1995208" y="29517"/>
                    <a:pt x="1997362" y="29517"/>
                  </a:cubicBezTo>
                  <a:cubicBezTo>
                    <a:pt x="1998249" y="29517"/>
                    <a:pt x="1999136" y="29390"/>
                    <a:pt x="2000022" y="29010"/>
                  </a:cubicBezTo>
                  <a:moveTo>
                    <a:pt x="1947957" y="73855"/>
                  </a:moveTo>
                  <a:cubicBezTo>
                    <a:pt x="1950997" y="68534"/>
                    <a:pt x="1954924" y="64607"/>
                    <a:pt x="1959991" y="62073"/>
                  </a:cubicBezTo>
                  <a:cubicBezTo>
                    <a:pt x="1964932" y="59540"/>
                    <a:pt x="1970379" y="58526"/>
                    <a:pt x="1976080" y="59033"/>
                  </a:cubicBezTo>
                  <a:lnTo>
                    <a:pt x="1976080" y="46618"/>
                  </a:lnTo>
                  <a:cubicBezTo>
                    <a:pt x="1968859" y="46618"/>
                    <a:pt x="1962398" y="48772"/>
                    <a:pt x="1956698" y="52952"/>
                  </a:cubicBezTo>
                  <a:cubicBezTo>
                    <a:pt x="1950997" y="57260"/>
                    <a:pt x="1946563" y="62960"/>
                    <a:pt x="1943523" y="70308"/>
                  </a:cubicBezTo>
                  <a:lnTo>
                    <a:pt x="1943523" y="48012"/>
                  </a:lnTo>
                  <a:lnTo>
                    <a:pt x="1932502" y="48012"/>
                  </a:lnTo>
                  <a:lnTo>
                    <a:pt x="1932502" y="134914"/>
                  </a:lnTo>
                  <a:lnTo>
                    <a:pt x="1943523" y="134914"/>
                  </a:lnTo>
                  <a:lnTo>
                    <a:pt x="1943523" y="93110"/>
                  </a:lnTo>
                  <a:cubicBezTo>
                    <a:pt x="1943523" y="85509"/>
                    <a:pt x="1945043" y="79175"/>
                    <a:pt x="1948084" y="73855"/>
                  </a:cubicBezTo>
                  <a:moveTo>
                    <a:pt x="1850160" y="73601"/>
                  </a:moveTo>
                  <a:cubicBezTo>
                    <a:pt x="1853074" y="68407"/>
                    <a:pt x="1857127" y="64354"/>
                    <a:pt x="1862195" y="61440"/>
                  </a:cubicBezTo>
                  <a:cubicBezTo>
                    <a:pt x="1867389" y="58526"/>
                    <a:pt x="1873342" y="57133"/>
                    <a:pt x="1880056" y="57133"/>
                  </a:cubicBezTo>
                  <a:cubicBezTo>
                    <a:pt x="1891711" y="57133"/>
                    <a:pt x="1901212" y="61060"/>
                    <a:pt x="1908306" y="68787"/>
                  </a:cubicBezTo>
                  <a:lnTo>
                    <a:pt x="1908306" y="56499"/>
                  </a:lnTo>
                  <a:cubicBezTo>
                    <a:pt x="1900579" y="49912"/>
                    <a:pt x="1890951" y="46618"/>
                    <a:pt x="1879423" y="46618"/>
                  </a:cubicBezTo>
                  <a:cubicBezTo>
                    <a:pt x="1870809" y="46618"/>
                    <a:pt x="1863081" y="48519"/>
                    <a:pt x="1856241" y="52319"/>
                  </a:cubicBezTo>
                  <a:cubicBezTo>
                    <a:pt x="1849400" y="56119"/>
                    <a:pt x="1844079" y="61440"/>
                    <a:pt x="1840279" y="68154"/>
                  </a:cubicBezTo>
                  <a:cubicBezTo>
                    <a:pt x="1836479" y="74868"/>
                    <a:pt x="1834452" y="82596"/>
                    <a:pt x="1834452" y="91336"/>
                  </a:cubicBezTo>
                  <a:cubicBezTo>
                    <a:pt x="1834452" y="100077"/>
                    <a:pt x="1836352" y="107805"/>
                    <a:pt x="1840279" y="114519"/>
                  </a:cubicBezTo>
                  <a:cubicBezTo>
                    <a:pt x="1844079" y="121233"/>
                    <a:pt x="1849400" y="126553"/>
                    <a:pt x="1856114" y="130354"/>
                  </a:cubicBezTo>
                  <a:cubicBezTo>
                    <a:pt x="1862828" y="134154"/>
                    <a:pt x="1870682" y="136181"/>
                    <a:pt x="1879550" y="136181"/>
                  </a:cubicBezTo>
                  <a:cubicBezTo>
                    <a:pt x="1885124" y="136181"/>
                    <a:pt x="1890318" y="135421"/>
                    <a:pt x="1895385" y="133901"/>
                  </a:cubicBezTo>
                  <a:cubicBezTo>
                    <a:pt x="1900325" y="132381"/>
                    <a:pt x="1905012" y="130101"/>
                    <a:pt x="1909193" y="126934"/>
                  </a:cubicBezTo>
                  <a:lnTo>
                    <a:pt x="1909193" y="115532"/>
                  </a:lnTo>
                  <a:cubicBezTo>
                    <a:pt x="1905266" y="118953"/>
                    <a:pt x="1900959" y="121486"/>
                    <a:pt x="1896018" y="123260"/>
                  </a:cubicBezTo>
                  <a:cubicBezTo>
                    <a:pt x="1891204" y="125033"/>
                    <a:pt x="1886010" y="125793"/>
                    <a:pt x="1880437" y="125793"/>
                  </a:cubicBezTo>
                  <a:cubicBezTo>
                    <a:pt x="1873723" y="125793"/>
                    <a:pt x="1867769" y="124273"/>
                    <a:pt x="1862575" y="121360"/>
                  </a:cubicBezTo>
                  <a:cubicBezTo>
                    <a:pt x="1857381" y="118446"/>
                    <a:pt x="1853327" y="114266"/>
                    <a:pt x="1850287" y="109072"/>
                  </a:cubicBezTo>
                  <a:cubicBezTo>
                    <a:pt x="1847373" y="103751"/>
                    <a:pt x="1845853" y="97924"/>
                    <a:pt x="1845853" y="91210"/>
                  </a:cubicBezTo>
                  <a:cubicBezTo>
                    <a:pt x="1845853" y="84496"/>
                    <a:pt x="1847246" y="78542"/>
                    <a:pt x="1850160" y="73348"/>
                  </a:cubicBezTo>
                  <a:moveTo>
                    <a:pt x="1754770" y="73601"/>
                  </a:moveTo>
                  <a:cubicBezTo>
                    <a:pt x="1757810" y="68281"/>
                    <a:pt x="1761737" y="64354"/>
                    <a:pt x="1766805" y="61820"/>
                  </a:cubicBezTo>
                  <a:cubicBezTo>
                    <a:pt x="1771745" y="59286"/>
                    <a:pt x="1777192" y="58273"/>
                    <a:pt x="1782893" y="58780"/>
                  </a:cubicBezTo>
                  <a:lnTo>
                    <a:pt x="1782893" y="46365"/>
                  </a:lnTo>
                  <a:cubicBezTo>
                    <a:pt x="1775672" y="46365"/>
                    <a:pt x="1769212" y="48519"/>
                    <a:pt x="1763511" y="52699"/>
                  </a:cubicBezTo>
                  <a:cubicBezTo>
                    <a:pt x="1757810" y="57006"/>
                    <a:pt x="1753377" y="62707"/>
                    <a:pt x="1750336" y="70054"/>
                  </a:cubicBezTo>
                  <a:lnTo>
                    <a:pt x="1750336" y="47759"/>
                  </a:lnTo>
                  <a:lnTo>
                    <a:pt x="1739315" y="47759"/>
                  </a:lnTo>
                  <a:lnTo>
                    <a:pt x="1739315" y="134661"/>
                  </a:lnTo>
                  <a:lnTo>
                    <a:pt x="1750336" y="134661"/>
                  </a:lnTo>
                  <a:lnTo>
                    <a:pt x="1750336" y="92857"/>
                  </a:lnTo>
                  <a:cubicBezTo>
                    <a:pt x="1750336" y="85256"/>
                    <a:pt x="1751856" y="78922"/>
                    <a:pt x="1754897" y="73601"/>
                  </a:cubicBezTo>
                  <a:moveTo>
                    <a:pt x="1699411" y="109072"/>
                  </a:moveTo>
                  <a:cubicBezTo>
                    <a:pt x="1696624" y="114266"/>
                    <a:pt x="1692697" y="118446"/>
                    <a:pt x="1687630" y="121360"/>
                  </a:cubicBezTo>
                  <a:cubicBezTo>
                    <a:pt x="1682562" y="124273"/>
                    <a:pt x="1676862" y="125793"/>
                    <a:pt x="1670275" y="125793"/>
                  </a:cubicBezTo>
                  <a:cubicBezTo>
                    <a:pt x="1663687" y="125793"/>
                    <a:pt x="1657987" y="124273"/>
                    <a:pt x="1652919" y="121360"/>
                  </a:cubicBezTo>
                  <a:cubicBezTo>
                    <a:pt x="1647852" y="118446"/>
                    <a:pt x="1643925" y="114266"/>
                    <a:pt x="1641011" y="109072"/>
                  </a:cubicBezTo>
                  <a:cubicBezTo>
                    <a:pt x="1638224" y="103751"/>
                    <a:pt x="1636704" y="97924"/>
                    <a:pt x="1636704" y="91210"/>
                  </a:cubicBezTo>
                  <a:cubicBezTo>
                    <a:pt x="1636704" y="84496"/>
                    <a:pt x="1638098" y="78668"/>
                    <a:pt x="1641011" y="73475"/>
                  </a:cubicBezTo>
                  <a:cubicBezTo>
                    <a:pt x="1643925" y="68281"/>
                    <a:pt x="1647852" y="64227"/>
                    <a:pt x="1652919" y="61187"/>
                  </a:cubicBezTo>
                  <a:cubicBezTo>
                    <a:pt x="1657987" y="58273"/>
                    <a:pt x="1663814" y="56753"/>
                    <a:pt x="1670275" y="56753"/>
                  </a:cubicBezTo>
                  <a:cubicBezTo>
                    <a:pt x="1676735" y="56753"/>
                    <a:pt x="1682562" y="58273"/>
                    <a:pt x="1687630" y="61187"/>
                  </a:cubicBezTo>
                  <a:cubicBezTo>
                    <a:pt x="1692697" y="64100"/>
                    <a:pt x="1696624" y="68281"/>
                    <a:pt x="1699411" y="73475"/>
                  </a:cubicBezTo>
                  <a:cubicBezTo>
                    <a:pt x="1702198" y="78668"/>
                    <a:pt x="1703718" y="84622"/>
                    <a:pt x="1703718" y="91210"/>
                  </a:cubicBezTo>
                  <a:cubicBezTo>
                    <a:pt x="1703718" y="97797"/>
                    <a:pt x="1702325" y="103751"/>
                    <a:pt x="1699411" y="109072"/>
                  </a:cubicBezTo>
                  <a:moveTo>
                    <a:pt x="1693584" y="130227"/>
                  </a:moveTo>
                  <a:cubicBezTo>
                    <a:pt x="1700298" y="126300"/>
                    <a:pt x="1705492" y="120980"/>
                    <a:pt x="1709292" y="114139"/>
                  </a:cubicBezTo>
                  <a:cubicBezTo>
                    <a:pt x="1713092" y="107298"/>
                    <a:pt x="1714993" y="99571"/>
                    <a:pt x="1714993" y="90956"/>
                  </a:cubicBezTo>
                  <a:cubicBezTo>
                    <a:pt x="1714993" y="82342"/>
                    <a:pt x="1713092" y="74615"/>
                    <a:pt x="1709292" y="67901"/>
                  </a:cubicBezTo>
                  <a:cubicBezTo>
                    <a:pt x="1705492" y="61187"/>
                    <a:pt x="1700298" y="55866"/>
                    <a:pt x="1693584" y="52066"/>
                  </a:cubicBezTo>
                  <a:cubicBezTo>
                    <a:pt x="1686870" y="48265"/>
                    <a:pt x="1679142" y="46365"/>
                    <a:pt x="1670401" y="46365"/>
                  </a:cubicBezTo>
                  <a:cubicBezTo>
                    <a:pt x="1661660" y="46365"/>
                    <a:pt x="1653933" y="48265"/>
                    <a:pt x="1647092" y="52192"/>
                  </a:cubicBezTo>
                  <a:cubicBezTo>
                    <a:pt x="1640251" y="56119"/>
                    <a:pt x="1634931" y="61440"/>
                    <a:pt x="1631130" y="68027"/>
                  </a:cubicBezTo>
                  <a:cubicBezTo>
                    <a:pt x="1627330" y="74741"/>
                    <a:pt x="1625303" y="82342"/>
                    <a:pt x="1625303" y="90956"/>
                  </a:cubicBezTo>
                  <a:cubicBezTo>
                    <a:pt x="1625303" y="99571"/>
                    <a:pt x="1627203" y="107298"/>
                    <a:pt x="1631130" y="114139"/>
                  </a:cubicBezTo>
                  <a:cubicBezTo>
                    <a:pt x="1634931" y="120980"/>
                    <a:pt x="1640251" y="126300"/>
                    <a:pt x="1647092" y="130227"/>
                  </a:cubicBezTo>
                  <a:cubicBezTo>
                    <a:pt x="1653933" y="134154"/>
                    <a:pt x="1661660" y="136054"/>
                    <a:pt x="1670401" y="136054"/>
                  </a:cubicBezTo>
                  <a:cubicBezTo>
                    <a:pt x="1679142" y="136054"/>
                    <a:pt x="1686870" y="134154"/>
                    <a:pt x="1693584" y="130227"/>
                  </a:cubicBezTo>
                  <a:moveTo>
                    <a:pt x="1616689" y="47759"/>
                  </a:moveTo>
                  <a:lnTo>
                    <a:pt x="1580712" y="47759"/>
                  </a:lnTo>
                  <a:lnTo>
                    <a:pt x="1580712" y="29263"/>
                  </a:lnTo>
                  <a:cubicBezTo>
                    <a:pt x="1580712" y="23816"/>
                    <a:pt x="1582359" y="19382"/>
                    <a:pt x="1585779" y="15835"/>
                  </a:cubicBezTo>
                  <a:cubicBezTo>
                    <a:pt x="1589199" y="12288"/>
                    <a:pt x="1593633" y="10641"/>
                    <a:pt x="1599334" y="10641"/>
                  </a:cubicBezTo>
                  <a:cubicBezTo>
                    <a:pt x="1603007" y="10641"/>
                    <a:pt x="1606554" y="11148"/>
                    <a:pt x="1609848" y="12161"/>
                  </a:cubicBezTo>
                  <a:cubicBezTo>
                    <a:pt x="1613142" y="13175"/>
                    <a:pt x="1616436" y="15075"/>
                    <a:pt x="1619729" y="17735"/>
                  </a:cubicBezTo>
                  <a:lnTo>
                    <a:pt x="1619729" y="6714"/>
                  </a:lnTo>
                  <a:cubicBezTo>
                    <a:pt x="1616436" y="4181"/>
                    <a:pt x="1613015" y="2534"/>
                    <a:pt x="1609468" y="1520"/>
                  </a:cubicBezTo>
                  <a:cubicBezTo>
                    <a:pt x="1606048" y="634"/>
                    <a:pt x="1602374" y="127"/>
                    <a:pt x="1598574" y="127"/>
                  </a:cubicBezTo>
                  <a:cubicBezTo>
                    <a:pt x="1589579" y="127"/>
                    <a:pt x="1582485" y="2914"/>
                    <a:pt x="1577418" y="8488"/>
                  </a:cubicBezTo>
                  <a:cubicBezTo>
                    <a:pt x="1572224" y="14062"/>
                    <a:pt x="1569691" y="21156"/>
                    <a:pt x="1569691" y="29770"/>
                  </a:cubicBezTo>
                  <a:lnTo>
                    <a:pt x="1569691" y="134534"/>
                  </a:lnTo>
                  <a:lnTo>
                    <a:pt x="1580712" y="134534"/>
                  </a:lnTo>
                  <a:lnTo>
                    <a:pt x="1580712" y="57893"/>
                  </a:lnTo>
                  <a:lnTo>
                    <a:pt x="1616689" y="57893"/>
                  </a:lnTo>
                  <a:lnTo>
                    <a:pt x="1616689" y="47632"/>
                  </a:lnTo>
                  <a:close/>
                  <a:moveTo>
                    <a:pt x="1498877" y="47759"/>
                  </a:moveTo>
                  <a:lnTo>
                    <a:pt x="1468853" y="109452"/>
                  </a:lnTo>
                  <a:lnTo>
                    <a:pt x="1437310" y="47759"/>
                  </a:lnTo>
                  <a:lnTo>
                    <a:pt x="1424389" y="47759"/>
                  </a:lnTo>
                  <a:lnTo>
                    <a:pt x="1462899" y="121866"/>
                  </a:lnTo>
                  <a:lnTo>
                    <a:pt x="1435410" y="178999"/>
                  </a:lnTo>
                  <a:lnTo>
                    <a:pt x="1446938" y="178999"/>
                  </a:lnTo>
                  <a:lnTo>
                    <a:pt x="1510404" y="47759"/>
                  </a:lnTo>
                  <a:lnTo>
                    <a:pt x="1498877" y="47759"/>
                  </a:lnTo>
                  <a:close/>
                  <a:moveTo>
                    <a:pt x="1353321" y="126807"/>
                  </a:moveTo>
                  <a:cubicBezTo>
                    <a:pt x="1357248" y="129847"/>
                    <a:pt x="1361682" y="132254"/>
                    <a:pt x="1366749" y="133774"/>
                  </a:cubicBezTo>
                  <a:cubicBezTo>
                    <a:pt x="1371817" y="135294"/>
                    <a:pt x="1377264" y="136054"/>
                    <a:pt x="1383091" y="136054"/>
                  </a:cubicBezTo>
                  <a:cubicBezTo>
                    <a:pt x="1392212" y="136054"/>
                    <a:pt x="1399686" y="133774"/>
                    <a:pt x="1405640" y="129214"/>
                  </a:cubicBezTo>
                  <a:cubicBezTo>
                    <a:pt x="1411594" y="124653"/>
                    <a:pt x="1414634" y="118319"/>
                    <a:pt x="1414634" y="110338"/>
                  </a:cubicBezTo>
                  <a:cubicBezTo>
                    <a:pt x="1414634" y="105905"/>
                    <a:pt x="1413368" y="101851"/>
                    <a:pt x="1410834" y="98557"/>
                  </a:cubicBezTo>
                  <a:cubicBezTo>
                    <a:pt x="1408300" y="95137"/>
                    <a:pt x="1404247" y="92350"/>
                    <a:pt x="1398673" y="90070"/>
                  </a:cubicBezTo>
                  <a:lnTo>
                    <a:pt x="1376377" y="81329"/>
                  </a:lnTo>
                  <a:cubicBezTo>
                    <a:pt x="1372703" y="79935"/>
                    <a:pt x="1370043" y="78288"/>
                    <a:pt x="1368523" y="76262"/>
                  </a:cubicBezTo>
                  <a:cubicBezTo>
                    <a:pt x="1366876" y="74361"/>
                    <a:pt x="1366116" y="71828"/>
                    <a:pt x="1366116" y="68914"/>
                  </a:cubicBezTo>
                  <a:cubicBezTo>
                    <a:pt x="1366116" y="64480"/>
                    <a:pt x="1367890" y="61187"/>
                    <a:pt x="1371310" y="58780"/>
                  </a:cubicBezTo>
                  <a:cubicBezTo>
                    <a:pt x="1374730" y="56373"/>
                    <a:pt x="1379164" y="55233"/>
                    <a:pt x="1384485" y="55233"/>
                  </a:cubicBezTo>
                  <a:cubicBezTo>
                    <a:pt x="1394112" y="55233"/>
                    <a:pt x="1402853" y="58780"/>
                    <a:pt x="1410707" y="66000"/>
                  </a:cubicBezTo>
                  <a:lnTo>
                    <a:pt x="1410707" y="54473"/>
                  </a:lnTo>
                  <a:cubicBezTo>
                    <a:pt x="1407414" y="51812"/>
                    <a:pt x="1403487" y="49659"/>
                    <a:pt x="1398799" y="48265"/>
                  </a:cubicBezTo>
                  <a:cubicBezTo>
                    <a:pt x="1394239" y="46872"/>
                    <a:pt x="1389298" y="46112"/>
                    <a:pt x="1384231" y="46112"/>
                  </a:cubicBezTo>
                  <a:cubicBezTo>
                    <a:pt x="1375744" y="46112"/>
                    <a:pt x="1368776" y="48265"/>
                    <a:pt x="1363202" y="52446"/>
                  </a:cubicBezTo>
                  <a:cubicBezTo>
                    <a:pt x="1357755" y="56753"/>
                    <a:pt x="1354968" y="62453"/>
                    <a:pt x="1354968" y="69801"/>
                  </a:cubicBezTo>
                  <a:cubicBezTo>
                    <a:pt x="1354968" y="74995"/>
                    <a:pt x="1356362" y="79175"/>
                    <a:pt x="1359022" y="82469"/>
                  </a:cubicBezTo>
                  <a:cubicBezTo>
                    <a:pt x="1361682" y="85763"/>
                    <a:pt x="1365736" y="88423"/>
                    <a:pt x="1370930" y="90576"/>
                  </a:cubicBezTo>
                  <a:lnTo>
                    <a:pt x="1393099" y="99317"/>
                  </a:lnTo>
                  <a:cubicBezTo>
                    <a:pt x="1396899" y="100837"/>
                    <a:pt x="1399560" y="102738"/>
                    <a:pt x="1401206" y="104765"/>
                  </a:cubicBezTo>
                  <a:cubicBezTo>
                    <a:pt x="1402853" y="106918"/>
                    <a:pt x="1403613" y="109325"/>
                    <a:pt x="1403613" y="111985"/>
                  </a:cubicBezTo>
                  <a:cubicBezTo>
                    <a:pt x="1403613" y="116672"/>
                    <a:pt x="1401713" y="120346"/>
                    <a:pt x="1397786" y="122880"/>
                  </a:cubicBezTo>
                  <a:cubicBezTo>
                    <a:pt x="1393859" y="125413"/>
                    <a:pt x="1389045" y="126680"/>
                    <a:pt x="1383218" y="126680"/>
                  </a:cubicBezTo>
                  <a:cubicBezTo>
                    <a:pt x="1378024" y="126680"/>
                    <a:pt x="1372830" y="125667"/>
                    <a:pt x="1367763" y="123767"/>
                  </a:cubicBezTo>
                  <a:cubicBezTo>
                    <a:pt x="1362569" y="121866"/>
                    <a:pt x="1357755" y="118699"/>
                    <a:pt x="1353321" y="114519"/>
                  </a:cubicBezTo>
                  <a:lnTo>
                    <a:pt x="1353321" y="126553"/>
                  </a:lnTo>
                  <a:close/>
                  <a:moveTo>
                    <a:pt x="1302143" y="61187"/>
                  </a:moveTo>
                  <a:cubicBezTo>
                    <a:pt x="1307210" y="64100"/>
                    <a:pt x="1311137" y="68281"/>
                    <a:pt x="1314051" y="73475"/>
                  </a:cubicBezTo>
                  <a:cubicBezTo>
                    <a:pt x="1316964" y="78668"/>
                    <a:pt x="1318358" y="84622"/>
                    <a:pt x="1318358" y="91336"/>
                  </a:cubicBezTo>
                  <a:cubicBezTo>
                    <a:pt x="1318358" y="98050"/>
                    <a:pt x="1316838" y="103878"/>
                    <a:pt x="1314051" y="109072"/>
                  </a:cubicBezTo>
                  <a:cubicBezTo>
                    <a:pt x="1311137" y="114266"/>
                    <a:pt x="1307210" y="118319"/>
                    <a:pt x="1302143" y="121360"/>
                  </a:cubicBezTo>
                  <a:cubicBezTo>
                    <a:pt x="1297076" y="124273"/>
                    <a:pt x="1291375" y="125793"/>
                    <a:pt x="1284914" y="125793"/>
                  </a:cubicBezTo>
                  <a:cubicBezTo>
                    <a:pt x="1278454" y="125793"/>
                    <a:pt x="1272626" y="124273"/>
                    <a:pt x="1267686" y="121360"/>
                  </a:cubicBezTo>
                  <a:cubicBezTo>
                    <a:pt x="1262745" y="118446"/>
                    <a:pt x="1258818" y="114266"/>
                    <a:pt x="1256031" y="109072"/>
                  </a:cubicBezTo>
                  <a:cubicBezTo>
                    <a:pt x="1253244" y="103878"/>
                    <a:pt x="1251724" y="97924"/>
                    <a:pt x="1251724" y="91336"/>
                  </a:cubicBezTo>
                  <a:cubicBezTo>
                    <a:pt x="1251724" y="84749"/>
                    <a:pt x="1253118" y="78668"/>
                    <a:pt x="1256031" y="73475"/>
                  </a:cubicBezTo>
                  <a:cubicBezTo>
                    <a:pt x="1258945" y="68281"/>
                    <a:pt x="1262745" y="64227"/>
                    <a:pt x="1267686" y="61187"/>
                  </a:cubicBezTo>
                  <a:cubicBezTo>
                    <a:pt x="1272626" y="58273"/>
                    <a:pt x="1278327" y="56753"/>
                    <a:pt x="1284914" y="56753"/>
                  </a:cubicBezTo>
                  <a:cubicBezTo>
                    <a:pt x="1291502" y="56753"/>
                    <a:pt x="1297202" y="58273"/>
                    <a:pt x="1302143" y="61187"/>
                  </a:cubicBezTo>
                  <a:moveTo>
                    <a:pt x="1329379" y="134661"/>
                  </a:moveTo>
                  <a:lnTo>
                    <a:pt x="1329379" y="47759"/>
                  </a:lnTo>
                  <a:lnTo>
                    <a:pt x="1318358" y="47759"/>
                  </a:lnTo>
                  <a:lnTo>
                    <a:pt x="1318358" y="68027"/>
                  </a:lnTo>
                  <a:cubicBezTo>
                    <a:pt x="1315317" y="61440"/>
                    <a:pt x="1310757" y="56119"/>
                    <a:pt x="1304803" y="52192"/>
                  </a:cubicBezTo>
                  <a:cubicBezTo>
                    <a:pt x="1298849" y="48265"/>
                    <a:pt x="1291755" y="46365"/>
                    <a:pt x="1283774" y="46365"/>
                  </a:cubicBezTo>
                  <a:cubicBezTo>
                    <a:pt x="1275793" y="46365"/>
                    <a:pt x="1267939" y="48265"/>
                    <a:pt x="1261352" y="52192"/>
                  </a:cubicBezTo>
                  <a:cubicBezTo>
                    <a:pt x="1254765" y="56119"/>
                    <a:pt x="1249697" y="61440"/>
                    <a:pt x="1245897" y="68281"/>
                  </a:cubicBezTo>
                  <a:cubicBezTo>
                    <a:pt x="1242223" y="75121"/>
                    <a:pt x="1240323" y="82849"/>
                    <a:pt x="1240323" y="91590"/>
                  </a:cubicBezTo>
                  <a:cubicBezTo>
                    <a:pt x="1240323" y="100331"/>
                    <a:pt x="1242223" y="107678"/>
                    <a:pt x="1245897" y="114519"/>
                  </a:cubicBezTo>
                  <a:cubicBezTo>
                    <a:pt x="1249571" y="121233"/>
                    <a:pt x="1254765" y="126553"/>
                    <a:pt x="1261352" y="130354"/>
                  </a:cubicBezTo>
                  <a:cubicBezTo>
                    <a:pt x="1267939" y="134154"/>
                    <a:pt x="1275413" y="136181"/>
                    <a:pt x="1283774" y="136181"/>
                  </a:cubicBezTo>
                  <a:cubicBezTo>
                    <a:pt x="1292135" y="136181"/>
                    <a:pt x="1298849" y="134281"/>
                    <a:pt x="1304803" y="130354"/>
                  </a:cubicBezTo>
                  <a:cubicBezTo>
                    <a:pt x="1310757" y="126427"/>
                    <a:pt x="1315317" y="121233"/>
                    <a:pt x="1318358" y="114772"/>
                  </a:cubicBezTo>
                  <a:lnTo>
                    <a:pt x="1318358" y="134788"/>
                  </a:lnTo>
                  <a:lnTo>
                    <a:pt x="1329379" y="134788"/>
                  </a:lnTo>
                  <a:close/>
                  <a:moveTo>
                    <a:pt x="1160008" y="65114"/>
                  </a:moveTo>
                  <a:cubicBezTo>
                    <a:pt x="1165329" y="59413"/>
                    <a:pt x="1172549" y="56499"/>
                    <a:pt x="1181670" y="56499"/>
                  </a:cubicBezTo>
                  <a:cubicBezTo>
                    <a:pt x="1190791" y="56499"/>
                    <a:pt x="1197632" y="59413"/>
                    <a:pt x="1202826" y="65114"/>
                  </a:cubicBezTo>
                  <a:cubicBezTo>
                    <a:pt x="1208020" y="70814"/>
                    <a:pt x="1210933" y="78035"/>
                    <a:pt x="1211313" y="86523"/>
                  </a:cubicBezTo>
                  <a:lnTo>
                    <a:pt x="1150634" y="86523"/>
                  </a:lnTo>
                  <a:cubicBezTo>
                    <a:pt x="1151520" y="78035"/>
                    <a:pt x="1154687" y="70941"/>
                    <a:pt x="1160008" y="65114"/>
                  </a:cubicBezTo>
                  <a:moveTo>
                    <a:pt x="1201939" y="133648"/>
                  </a:moveTo>
                  <a:cubicBezTo>
                    <a:pt x="1207260" y="132001"/>
                    <a:pt x="1212327" y="129467"/>
                    <a:pt x="1216887" y="126173"/>
                  </a:cubicBezTo>
                  <a:lnTo>
                    <a:pt x="1216887" y="115406"/>
                  </a:lnTo>
                  <a:cubicBezTo>
                    <a:pt x="1212327" y="118953"/>
                    <a:pt x="1207260" y="121613"/>
                    <a:pt x="1201939" y="123386"/>
                  </a:cubicBezTo>
                  <a:cubicBezTo>
                    <a:pt x="1196618" y="125160"/>
                    <a:pt x="1190918" y="126047"/>
                    <a:pt x="1185217" y="126047"/>
                  </a:cubicBezTo>
                  <a:cubicBezTo>
                    <a:pt x="1175463" y="126047"/>
                    <a:pt x="1167355" y="123260"/>
                    <a:pt x="1161148" y="117559"/>
                  </a:cubicBezTo>
                  <a:cubicBezTo>
                    <a:pt x="1154941" y="111859"/>
                    <a:pt x="1151394" y="104511"/>
                    <a:pt x="1150380" y="95517"/>
                  </a:cubicBezTo>
                  <a:lnTo>
                    <a:pt x="1222334" y="95517"/>
                  </a:lnTo>
                  <a:cubicBezTo>
                    <a:pt x="1222334" y="94630"/>
                    <a:pt x="1222588" y="93617"/>
                    <a:pt x="1222588" y="92730"/>
                  </a:cubicBezTo>
                  <a:cubicBezTo>
                    <a:pt x="1222588" y="91843"/>
                    <a:pt x="1222588" y="90956"/>
                    <a:pt x="1222588" y="90196"/>
                  </a:cubicBezTo>
                  <a:cubicBezTo>
                    <a:pt x="1222588" y="81835"/>
                    <a:pt x="1220941" y="74361"/>
                    <a:pt x="1217521" y="67647"/>
                  </a:cubicBezTo>
                  <a:cubicBezTo>
                    <a:pt x="1214100" y="61060"/>
                    <a:pt x="1209413" y="55866"/>
                    <a:pt x="1203206" y="52066"/>
                  </a:cubicBezTo>
                  <a:cubicBezTo>
                    <a:pt x="1196999" y="48265"/>
                    <a:pt x="1189778" y="46365"/>
                    <a:pt x="1181417" y="46365"/>
                  </a:cubicBezTo>
                  <a:cubicBezTo>
                    <a:pt x="1173056" y="46365"/>
                    <a:pt x="1165075" y="48392"/>
                    <a:pt x="1158615" y="52446"/>
                  </a:cubicBezTo>
                  <a:cubicBezTo>
                    <a:pt x="1152154" y="56499"/>
                    <a:pt x="1147213" y="61820"/>
                    <a:pt x="1143793" y="68661"/>
                  </a:cubicBezTo>
                  <a:cubicBezTo>
                    <a:pt x="1140373" y="75501"/>
                    <a:pt x="1138599" y="83229"/>
                    <a:pt x="1138599" y="91843"/>
                  </a:cubicBezTo>
                  <a:cubicBezTo>
                    <a:pt x="1138599" y="100457"/>
                    <a:pt x="1140499" y="108312"/>
                    <a:pt x="1144426" y="115026"/>
                  </a:cubicBezTo>
                  <a:cubicBezTo>
                    <a:pt x="1148353" y="121740"/>
                    <a:pt x="1153801" y="126934"/>
                    <a:pt x="1160768" y="130607"/>
                  </a:cubicBezTo>
                  <a:cubicBezTo>
                    <a:pt x="1167735" y="134281"/>
                    <a:pt x="1175716" y="136181"/>
                    <a:pt x="1184837" y="136181"/>
                  </a:cubicBezTo>
                  <a:cubicBezTo>
                    <a:pt x="1190665" y="136181"/>
                    <a:pt x="1196238" y="135294"/>
                    <a:pt x="1201559" y="133648"/>
                  </a:cubicBezTo>
                  <a:moveTo>
                    <a:pt x="1018760" y="126934"/>
                  </a:moveTo>
                  <a:cubicBezTo>
                    <a:pt x="1022687" y="129974"/>
                    <a:pt x="1027121" y="132381"/>
                    <a:pt x="1032188" y="133901"/>
                  </a:cubicBezTo>
                  <a:cubicBezTo>
                    <a:pt x="1037255" y="135421"/>
                    <a:pt x="1042702" y="136181"/>
                    <a:pt x="1048530" y="136181"/>
                  </a:cubicBezTo>
                  <a:cubicBezTo>
                    <a:pt x="1057651" y="136181"/>
                    <a:pt x="1065125" y="133901"/>
                    <a:pt x="1071205" y="129340"/>
                  </a:cubicBezTo>
                  <a:cubicBezTo>
                    <a:pt x="1077159" y="124780"/>
                    <a:pt x="1080200" y="118446"/>
                    <a:pt x="1080200" y="110465"/>
                  </a:cubicBezTo>
                  <a:cubicBezTo>
                    <a:pt x="1080200" y="106031"/>
                    <a:pt x="1078933" y="101978"/>
                    <a:pt x="1076399" y="98684"/>
                  </a:cubicBezTo>
                  <a:cubicBezTo>
                    <a:pt x="1073866" y="95264"/>
                    <a:pt x="1069812" y="92477"/>
                    <a:pt x="1064238" y="90196"/>
                  </a:cubicBezTo>
                  <a:lnTo>
                    <a:pt x="1041942" y="81455"/>
                  </a:lnTo>
                  <a:cubicBezTo>
                    <a:pt x="1038269" y="80062"/>
                    <a:pt x="1035608" y="78415"/>
                    <a:pt x="1034088" y="76388"/>
                  </a:cubicBezTo>
                  <a:cubicBezTo>
                    <a:pt x="1032441" y="74488"/>
                    <a:pt x="1031681" y="71954"/>
                    <a:pt x="1031681" y="69041"/>
                  </a:cubicBezTo>
                  <a:cubicBezTo>
                    <a:pt x="1031681" y="64607"/>
                    <a:pt x="1033455" y="61313"/>
                    <a:pt x="1036875" y="58906"/>
                  </a:cubicBezTo>
                  <a:cubicBezTo>
                    <a:pt x="1040422" y="56499"/>
                    <a:pt x="1044729" y="55359"/>
                    <a:pt x="1050050" y="55359"/>
                  </a:cubicBezTo>
                  <a:cubicBezTo>
                    <a:pt x="1059677" y="55359"/>
                    <a:pt x="1068418" y="58906"/>
                    <a:pt x="1076273" y="66127"/>
                  </a:cubicBezTo>
                  <a:lnTo>
                    <a:pt x="1076273" y="54599"/>
                  </a:lnTo>
                  <a:cubicBezTo>
                    <a:pt x="1072979" y="51939"/>
                    <a:pt x="1069052" y="49785"/>
                    <a:pt x="1064365" y="48392"/>
                  </a:cubicBezTo>
                  <a:cubicBezTo>
                    <a:pt x="1059804" y="46998"/>
                    <a:pt x="1054864" y="46238"/>
                    <a:pt x="1049796" y="46238"/>
                  </a:cubicBezTo>
                  <a:cubicBezTo>
                    <a:pt x="1041309" y="46238"/>
                    <a:pt x="1034215" y="48392"/>
                    <a:pt x="1028768" y="52572"/>
                  </a:cubicBezTo>
                  <a:cubicBezTo>
                    <a:pt x="1023320" y="56879"/>
                    <a:pt x="1020533" y="62580"/>
                    <a:pt x="1020533" y="69928"/>
                  </a:cubicBezTo>
                  <a:cubicBezTo>
                    <a:pt x="1020533" y="75121"/>
                    <a:pt x="1021927" y="79302"/>
                    <a:pt x="1024587" y="82596"/>
                  </a:cubicBezTo>
                  <a:cubicBezTo>
                    <a:pt x="1027247" y="85889"/>
                    <a:pt x="1031301" y="88549"/>
                    <a:pt x="1036495" y="90703"/>
                  </a:cubicBezTo>
                  <a:lnTo>
                    <a:pt x="1058664" y="99444"/>
                  </a:lnTo>
                  <a:cubicBezTo>
                    <a:pt x="1062464" y="100964"/>
                    <a:pt x="1065125" y="102864"/>
                    <a:pt x="1066772" y="104891"/>
                  </a:cubicBezTo>
                  <a:cubicBezTo>
                    <a:pt x="1068418" y="107045"/>
                    <a:pt x="1069178" y="109452"/>
                    <a:pt x="1069178" y="112112"/>
                  </a:cubicBezTo>
                  <a:cubicBezTo>
                    <a:pt x="1069178" y="116799"/>
                    <a:pt x="1067278" y="120473"/>
                    <a:pt x="1063351" y="123006"/>
                  </a:cubicBezTo>
                  <a:cubicBezTo>
                    <a:pt x="1059424" y="125540"/>
                    <a:pt x="1054610" y="126807"/>
                    <a:pt x="1048783" y="126807"/>
                  </a:cubicBezTo>
                  <a:cubicBezTo>
                    <a:pt x="1043589" y="126807"/>
                    <a:pt x="1038395" y="125793"/>
                    <a:pt x="1033201" y="123893"/>
                  </a:cubicBezTo>
                  <a:cubicBezTo>
                    <a:pt x="1028007" y="121993"/>
                    <a:pt x="1023194" y="118826"/>
                    <a:pt x="1018760" y="114646"/>
                  </a:cubicBezTo>
                  <a:lnTo>
                    <a:pt x="1018760" y="126680"/>
                  </a:lnTo>
                  <a:close/>
                  <a:moveTo>
                    <a:pt x="967581" y="61313"/>
                  </a:moveTo>
                  <a:cubicBezTo>
                    <a:pt x="972648" y="64227"/>
                    <a:pt x="976575" y="68407"/>
                    <a:pt x="979489" y="73601"/>
                  </a:cubicBezTo>
                  <a:cubicBezTo>
                    <a:pt x="982403" y="78795"/>
                    <a:pt x="983796" y="84749"/>
                    <a:pt x="983796" y="91463"/>
                  </a:cubicBezTo>
                  <a:cubicBezTo>
                    <a:pt x="983796" y="98177"/>
                    <a:pt x="982403" y="104004"/>
                    <a:pt x="979489" y="109198"/>
                  </a:cubicBezTo>
                  <a:cubicBezTo>
                    <a:pt x="976575" y="114392"/>
                    <a:pt x="972648" y="118446"/>
                    <a:pt x="967581" y="121486"/>
                  </a:cubicBezTo>
                  <a:cubicBezTo>
                    <a:pt x="962514" y="124400"/>
                    <a:pt x="956813" y="125920"/>
                    <a:pt x="950226" y="125920"/>
                  </a:cubicBezTo>
                  <a:cubicBezTo>
                    <a:pt x="943639" y="125920"/>
                    <a:pt x="937938" y="124400"/>
                    <a:pt x="932998" y="121486"/>
                  </a:cubicBezTo>
                  <a:cubicBezTo>
                    <a:pt x="928057" y="118573"/>
                    <a:pt x="924130" y="114392"/>
                    <a:pt x="921343" y="109198"/>
                  </a:cubicBezTo>
                  <a:cubicBezTo>
                    <a:pt x="918556" y="104004"/>
                    <a:pt x="917036" y="98050"/>
                    <a:pt x="917036" y="91463"/>
                  </a:cubicBezTo>
                  <a:cubicBezTo>
                    <a:pt x="917036" y="84876"/>
                    <a:pt x="918429" y="78795"/>
                    <a:pt x="921343" y="73601"/>
                  </a:cubicBezTo>
                  <a:cubicBezTo>
                    <a:pt x="924257" y="68407"/>
                    <a:pt x="928057" y="64354"/>
                    <a:pt x="932998" y="61313"/>
                  </a:cubicBezTo>
                  <a:cubicBezTo>
                    <a:pt x="937938" y="58400"/>
                    <a:pt x="943639" y="56879"/>
                    <a:pt x="950226" y="56879"/>
                  </a:cubicBezTo>
                  <a:cubicBezTo>
                    <a:pt x="956813" y="56879"/>
                    <a:pt x="962514" y="58400"/>
                    <a:pt x="967581" y="61313"/>
                  </a:cubicBezTo>
                  <a:moveTo>
                    <a:pt x="994817" y="134788"/>
                  </a:moveTo>
                  <a:lnTo>
                    <a:pt x="994817" y="47885"/>
                  </a:lnTo>
                  <a:lnTo>
                    <a:pt x="983796" y="47885"/>
                  </a:lnTo>
                  <a:lnTo>
                    <a:pt x="983796" y="68154"/>
                  </a:lnTo>
                  <a:cubicBezTo>
                    <a:pt x="980756" y="61567"/>
                    <a:pt x="976195" y="56246"/>
                    <a:pt x="970241" y="52319"/>
                  </a:cubicBezTo>
                  <a:cubicBezTo>
                    <a:pt x="964287" y="48392"/>
                    <a:pt x="957320" y="46492"/>
                    <a:pt x="949213" y="46492"/>
                  </a:cubicBezTo>
                  <a:cubicBezTo>
                    <a:pt x="941105" y="46492"/>
                    <a:pt x="933378" y="48392"/>
                    <a:pt x="926790" y="52319"/>
                  </a:cubicBezTo>
                  <a:cubicBezTo>
                    <a:pt x="920203" y="56246"/>
                    <a:pt x="915136" y="61567"/>
                    <a:pt x="911335" y="68407"/>
                  </a:cubicBezTo>
                  <a:cubicBezTo>
                    <a:pt x="907662" y="75248"/>
                    <a:pt x="905761" y="82976"/>
                    <a:pt x="905761" y="91716"/>
                  </a:cubicBezTo>
                  <a:cubicBezTo>
                    <a:pt x="905761" y="100457"/>
                    <a:pt x="907662" y="107805"/>
                    <a:pt x="911335" y="114646"/>
                  </a:cubicBezTo>
                  <a:cubicBezTo>
                    <a:pt x="915009" y="121486"/>
                    <a:pt x="920203" y="126680"/>
                    <a:pt x="926790" y="130481"/>
                  </a:cubicBezTo>
                  <a:cubicBezTo>
                    <a:pt x="933378" y="134281"/>
                    <a:pt x="940852" y="136308"/>
                    <a:pt x="949213" y="136308"/>
                  </a:cubicBezTo>
                  <a:cubicBezTo>
                    <a:pt x="957573" y="136308"/>
                    <a:pt x="964287" y="134408"/>
                    <a:pt x="970241" y="130481"/>
                  </a:cubicBezTo>
                  <a:cubicBezTo>
                    <a:pt x="976195" y="126553"/>
                    <a:pt x="980756" y="121360"/>
                    <a:pt x="983796" y="114899"/>
                  </a:cubicBezTo>
                  <a:lnTo>
                    <a:pt x="983796" y="134914"/>
                  </a:lnTo>
                  <a:lnTo>
                    <a:pt x="994817" y="134914"/>
                  </a:lnTo>
                  <a:close/>
                  <a:moveTo>
                    <a:pt x="852429" y="119206"/>
                  </a:moveTo>
                  <a:cubicBezTo>
                    <a:pt x="849262" y="121486"/>
                    <a:pt x="845842" y="123133"/>
                    <a:pt x="842168" y="124147"/>
                  </a:cubicBezTo>
                  <a:cubicBezTo>
                    <a:pt x="838494" y="125160"/>
                    <a:pt x="834947" y="125793"/>
                    <a:pt x="831527" y="125793"/>
                  </a:cubicBezTo>
                  <a:cubicBezTo>
                    <a:pt x="826080" y="125793"/>
                    <a:pt x="821646" y="124400"/>
                    <a:pt x="818099" y="121486"/>
                  </a:cubicBezTo>
                  <a:cubicBezTo>
                    <a:pt x="814552" y="118573"/>
                    <a:pt x="812905" y="113885"/>
                    <a:pt x="812905" y="107171"/>
                  </a:cubicBezTo>
                  <a:lnTo>
                    <a:pt x="812905" y="58273"/>
                  </a:lnTo>
                  <a:lnTo>
                    <a:pt x="851036" y="58273"/>
                  </a:lnTo>
                  <a:lnTo>
                    <a:pt x="851036" y="48012"/>
                  </a:lnTo>
                  <a:lnTo>
                    <a:pt x="812905" y="48012"/>
                  </a:lnTo>
                  <a:lnTo>
                    <a:pt x="812905" y="19636"/>
                  </a:lnTo>
                  <a:lnTo>
                    <a:pt x="802137" y="19636"/>
                  </a:lnTo>
                  <a:lnTo>
                    <a:pt x="802137" y="106411"/>
                  </a:lnTo>
                  <a:cubicBezTo>
                    <a:pt x="802137" y="117306"/>
                    <a:pt x="804671" y="125033"/>
                    <a:pt x="809738" y="129594"/>
                  </a:cubicBezTo>
                  <a:cubicBezTo>
                    <a:pt x="814805" y="134154"/>
                    <a:pt x="821773" y="136435"/>
                    <a:pt x="830513" y="136435"/>
                  </a:cubicBezTo>
                  <a:cubicBezTo>
                    <a:pt x="834060" y="136435"/>
                    <a:pt x="837861" y="135928"/>
                    <a:pt x="841915" y="134914"/>
                  </a:cubicBezTo>
                  <a:cubicBezTo>
                    <a:pt x="845968" y="133901"/>
                    <a:pt x="849515" y="132254"/>
                    <a:pt x="852556" y="129974"/>
                  </a:cubicBezTo>
                  <a:lnTo>
                    <a:pt x="852556" y="119333"/>
                  </a:lnTo>
                  <a:close/>
                  <a:moveTo>
                    <a:pt x="719288" y="127060"/>
                  </a:moveTo>
                  <a:cubicBezTo>
                    <a:pt x="723216" y="130101"/>
                    <a:pt x="727649" y="132507"/>
                    <a:pt x="732717" y="134028"/>
                  </a:cubicBezTo>
                  <a:cubicBezTo>
                    <a:pt x="737784" y="135548"/>
                    <a:pt x="743231" y="136308"/>
                    <a:pt x="749058" y="136308"/>
                  </a:cubicBezTo>
                  <a:cubicBezTo>
                    <a:pt x="758179" y="136308"/>
                    <a:pt x="765653" y="134028"/>
                    <a:pt x="771734" y="129467"/>
                  </a:cubicBezTo>
                  <a:cubicBezTo>
                    <a:pt x="777688" y="124907"/>
                    <a:pt x="780728" y="118573"/>
                    <a:pt x="780728" y="110592"/>
                  </a:cubicBezTo>
                  <a:cubicBezTo>
                    <a:pt x="780728" y="106158"/>
                    <a:pt x="779461" y="102104"/>
                    <a:pt x="776928" y="98811"/>
                  </a:cubicBezTo>
                  <a:cubicBezTo>
                    <a:pt x="774394" y="95390"/>
                    <a:pt x="770340" y="92603"/>
                    <a:pt x="764767" y="90323"/>
                  </a:cubicBezTo>
                  <a:lnTo>
                    <a:pt x="742471" y="81582"/>
                  </a:lnTo>
                  <a:cubicBezTo>
                    <a:pt x="738797" y="80189"/>
                    <a:pt x="736137" y="78542"/>
                    <a:pt x="734617" y="76515"/>
                  </a:cubicBezTo>
                  <a:cubicBezTo>
                    <a:pt x="732970" y="74615"/>
                    <a:pt x="732210" y="72081"/>
                    <a:pt x="732210" y="69167"/>
                  </a:cubicBezTo>
                  <a:cubicBezTo>
                    <a:pt x="732210" y="64734"/>
                    <a:pt x="733983" y="61440"/>
                    <a:pt x="737404" y="59033"/>
                  </a:cubicBezTo>
                  <a:cubicBezTo>
                    <a:pt x="740951" y="56626"/>
                    <a:pt x="745258" y="55486"/>
                    <a:pt x="750578" y="55486"/>
                  </a:cubicBezTo>
                  <a:cubicBezTo>
                    <a:pt x="760206" y="55486"/>
                    <a:pt x="768947" y="59033"/>
                    <a:pt x="776801" y="66254"/>
                  </a:cubicBezTo>
                  <a:lnTo>
                    <a:pt x="776801" y="54726"/>
                  </a:lnTo>
                  <a:cubicBezTo>
                    <a:pt x="773507" y="52066"/>
                    <a:pt x="769580" y="49912"/>
                    <a:pt x="764893" y="48519"/>
                  </a:cubicBezTo>
                  <a:cubicBezTo>
                    <a:pt x="760333" y="47125"/>
                    <a:pt x="755392" y="46365"/>
                    <a:pt x="750325" y="46365"/>
                  </a:cubicBezTo>
                  <a:cubicBezTo>
                    <a:pt x="741837" y="46365"/>
                    <a:pt x="734870" y="48519"/>
                    <a:pt x="729296" y="52699"/>
                  </a:cubicBezTo>
                  <a:cubicBezTo>
                    <a:pt x="723849" y="57006"/>
                    <a:pt x="721062" y="62707"/>
                    <a:pt x="721062" y="70054"/>
                  </a:cubicBezTo>
                  <a:cubicBezTo>
                    <a:pt x="721062" y="75248"/>
                    <a:pt x="722455" y="79429"/>
                    <a:pt x="725116" y="82722"/>
                  </a:cubicBezTo>
                  <a:cubicBezTo>
                    <a:pt x="727776" y="86016"/>
                    <a:pt x="731830" y="88676"/>
                    <a:pt x="737024" y="90830"/>
                  </a:cubicBezTo>
                  <a:lnTo>
                    <a:pt x="759193" y="99571"/>
                  </a:lnTo>
                  <a:cubicBezTo>
                    <a:pt x="762993" y="101091"/>
                    <a:pt x="765653" y="102991"/>
                    <a:pt x="767300" y="105018"/>
                  </a:cubicBezTo>
                  <a:cubicBezTo>
                    <a:pt x="768947" y="107171"/>
                    <a:pt x="769707" y="109578"/>
                    <a:pt x="769707" y="112239"/>
                  </a:cubicBezTo>
                  <a:cubicBezTo>
                    <a:pt x="769707" y="116926"/>
                    <a:pt x="767807" y="120600"/>
                    <a:pt x="763880" y="123133"/>
                  </a:cubicBezTo>
                  <a:cubicBezTo>
                    <a:pt x="759953" y="125667"/>
                    <a:pt x="755139" y="126934"/>
                    <a:pt x="749312" y="126934"/>
                  </a:cubicBezTo>
                  <a:cubicBezTo>
                    <a:pt x="744118" y="126934"/>
                    <a:pt x="738924" y="125920"/>
                    <a:pt x="733857" y="124020"/>
                  </a:cubicBezTo>
                  <a:cubicBezTo>
                    <a:pt x="728663" y="122120"/>
                    <a:pt x="723849" y="118953"/>
                    <a:pt x="719415" y="114772"/>
                  </a:cubicBezTo>
                  <a:lnTo>
                    <a:pt x="719415" y="126807"/>
                  </a:lnTo>
                  <a:close/>
                  <a:moveTo>
                    <a:pt x="679384" y="118953"/>
                  </a:moveTo>
                  <a:cubicBezTo>
                    <a:pt x="674444" y="123640"/>
                    <a:pt x="667983" y="126047"/>
                    <a:pt x="659876" y="126047"/>
                  </a:cubicBezTo>
                  <a:cubicBezTo>
                    <a:pt x="651768" y="126047"/>
                    <a:pt x="645307" y="123640"/>
                    <a:pt x="640240" y="118953"/>
                  </a:cubicBezTo>
                  <a:cubicBezTo>
                    <a:pt x="635173" y="114266"/>
                    <a:pt x="632639" y="107298"/>
                    <a:pt x="632639" y="98050"/>
                  </a:cubicBezTo>
                  <a:lnTo>
                    <a:pt x="632639" y="48012"/>
                  </a:lnTo>
                  <a:lnTo>
                    <a:pt x="621618" y="48012"/>
                  </a:lnTo>
                  <a:lnTo>
                    <a:pt x="621618" y="96910"/>
                  </a:lnTo>
                  <a:cubicBezTo>
                    <a:pt x="621618" y="109198"/>
                    <a:pt x="625039" y="118826"/>
                    <a:pt x="632006" y="125793"/>
                  </a:cubicBezTo>
                  <a:cubicBezTo>
                    <a:pt x="638973" y="132761"/>
                    <a:pt x="648221" y="136308"/>
                    <a:pt x="659749" y="136308"/>
                  </a:cubicBezTo>
                  <a:cubicBezTo>
                    <a:pt x="671277" y="136308"/>
                    <a:pt x="680524" y="132761"/>
                    <a:pt x="687365" y="125793"/>
                  </a:cubicBezTo>
                  <a:cubicBezTo>
                    <a:pt x="694206" y="118826"/>
                    <a:pt x="697626" y="109198"/>
                    <a:pt x="697626" y="96910"/>
                  </a:cubicBezTo>
                  <a:lnTo>
                    <a:pt x="697626" y="48012"/>
                  </a:lnTo>
                  <a:lnTo>
                    <a:pt x="686605" y="48012"/>
                  </a:lnTo>
                  <a:lnTo>
                    <a:pt x="686605" y="98050"/>
                  </a:lnTo>
                  <a:cubicBezTo>
                    <a:pt x="686605" y="107298"/>
                    <a:pt x="684071" y="114266"/>
                    <a:pt x="679131" y="118953"/>
                  </a:cubicBezTo>
                  <a:moveTo>
                    <a:pt x="561572" y="179506"/>
                  </a:moveTo>
                  <a:cubicBezTo>
                    <a:pt x="564106" y="180266"/>
                    <a:pt x="566639" y="180646"/>
                    <a:pt x="569173" y="180646"/>
                  </a:cubicBezTo>
                  <a:cubicBezTo>
                    <a:pt x="577027" y="180646"/>
                    <a:pt x="583108" y="178239"/>
                    <a:pt x="587161" y="173298"/>
                  </a:cubicBezTo>
                  <a:cubicBezTo>
                    <a:pt x="591215" y="168358"/>
                    <a:pt x="593242" y="161644"/>
                    <a:pt x="593242" y="153156"/>
                  </a:cubicBezTo>
                  <a:lnTo>
                    <a:pt x="593242" y="48012"/>
                  </a:lnTo>
                  <a:lnTo>
                    <a:pt x="582221" y="48012"/>
                  </a:lnTo>
                  <a:lnTo>
                    <a:pt x="582221" y="153536"/>
                  </a:lnTo>
                  <a:cubicBezTo>
                    <a:pt x="582221" y="158857"/>
                    <a:pt x="580827" y="163037"/>
                    <a:pt x="578167" y="165951"/>
                  </a:cubicBezTo>
                  <a:cubicBezTo>
                    <a:pt x="575507" y="168865"/>
                    <a:pt x="571706" y="170385"/>
                    <a:pt x="566893" y="170385"/>
                  </a:cubicBezTo>
                  <a:cubicBezTo>
                    <a:pt x="562712" y="170385"/>
                    <a:pt x="558532" y="168991"/>
                    <a:pt x="554098" y="166078"/>
                  </a:cubicBezTo>
                  <a:lnTo>
                    <a:pt x="554098" y="176339"/>
                  </a:lnTo>
                  <a:cubicBezTo>
                    <a:pt x="556505" y="177605"/>
                    <a:pt x="558912" y="178619"/>
                    <a:pt x="561319" y="179379"/>
                  </a:cubicBezTo>
                  <a:moveTo>
                    <a:pt x="589568" y="28883"/>
                  </a:moveTo>
                  <a:cubicBezTo>
                    <a:pt x="590455" y="28503"/>
                    <a:pt x="591215" y="28123"/>
                    <a:pt x="592102" y="27616"/>
                  </a:cubicBezTo>
                  <a:lnTo>
                    <a:pt x="600589" y="21536"/>
                  </a:lnTo>
                  <a:lnTo>
                    <a:pt x="592102" y="15455"/>
                  </a:lnTo>
                  <a:cubicBezTo>
                    <a:pt x="590582" y="14442"/>
                    <a:pt x="588808" y="13808"/>
                    <a:pt x="586908" y="13808"/>
                  </a:cubicBezTo>
                  <a:cubicBezTo>
                    <a:pt x="584754" y="13808"/>
                    <a:pt x="582981" y="14568"/>
                    <a:pt x="581587" y="16089"/>
                  </a:cubicBezTo>
                  <a:cubicBezTo>
                    <a:pt x="580194" y="17609"/>
                    <a:pt x="579434" y="19509"/>
                    <a:pt x="579434" y="21536"/>
                  </a:cubicBezTo>
                  <a:cubicBezTo>
                    <a:pt x="579434" y="23563"/>
                    <a:pt x="580194" y="25336"/>
                    <a:pt x="581587" y="26856"/>
                  </a:cubicBezTo>
                  <a:cubicBezTo>
                    <a:pt x="582981" y="28376"/>
                    <a:pt x="584754" y="29137"/>
                    <a:pt x="586908" y="29137"/>
                  </a:cubicBezTo>
                  <a:cubicBezTo>
                    <a:pt x="587795" y="29137"/>
                    <a:pt x="588682" y="29010"/>
                    <a:pt x="589568" y="28630"/>
                  </a:cubicBezTo>
                  <a:moveTo>
                    <a:pt x="455794" y="126680"/>
                  </a:moveTo>
                  <a:cubicBezTo>
                    <a:pt x="459721" y="129720"/>
                    <a:pt x="464155" y="132127"/>
                    <a:pt x="469222" y="133648"/>
                  </a:cubicBezTo>
                  <a:cubicBezTo>
                    <a:pt x="474290" y="135168"/>
                    <a:pt x="479737" y="135928"/>
                    <a:pt x="485564" y="135928"/>
                  </a:cubicBezTo>
                  <a:cubicBezTo>
                    <a:pt x="494685" y="135928"/>
                    <a:pt x="502159" y="133648"/>
                    <a:pt x="508240" y="129087"/>
                  </a:cubicBezTo>
                  <a:cubicBezTo>
                    <a:pt x="514194" y="124527"/>
                    <a:pt x="517234" y="118193"/>
                    <a:pt x="517234" y="110212"/>
                  </a:cubicBezTo>
                  <a:cubicBezTo>
                    <a:pt x="517234" y="105778"/>
                    <a:pt x="515967" y="101724"/>
                    <a:pt x="513434" y="98431"/>
                  </a:cubicBezTo>
                  <a:cubicBezTo>
                    <a:pt x="510900" y="95010"/>
                    <a:pt x="506846" y="92223"/>
                    <a:pt x="501272" y="89943"/>
                  </a:cubicBezTo>
                  <a:lnTo>
                    <a:pt x="478977" y="81202"/>
                  </a:lnTo>
                  <a:cubicBezTo>
                    <a:pt x="475303" y="79809"/>
                    <a:pt x="472643" y="78162"/>
                    <a:pt x="471123" y="76135"/>
                  </a:cubicBezTo>
                  <a:cubicBezTo>
                    <a:pt x="469476" y="74235"/>
                    <a:pt x="468716" y="71701"/>
                    <a:pt x="468716" y="68787"/>
                  </a:cubicBezTo>
                  <a:cubicBezTo>
                    <a:pt x="468716" y="64354"/>
                    <a:pt x="470489" y="61060"/>
                    <a:pt x="473909" y="58653"/>
                  </a:cubicBezTo>
                  <a:cubicBezTo>
                    <a:pt x="477457" y="56246"/>
                    <a:pt x="481764" y="55106"/>
                    <a:pt x="487084" y="55106"/>
                  </a:cubicBezTo>
                  <a:cubicBezTo>
                    <a:pt x="496712" y="55106"/>
                    <a:pt x="505453" y="58653"/>
                    <a:pt x="513307" y="65874"/>
                  </a:cubicBezTo>
                  <a:lnTo>
                    <a:pt x="513307" y="54346"/>
                  </a:lnTo>
                  <a:cubicBezTo>
                    <a:pt x="510013" y="51686"/>
                    <a:pt x="506086" y="49532"/>
                    <a:pt x="501399" y="48139"/>
                  </a:cubicBezTo>
                  <a:cubicBezTo>
                    <a:pt x="496839" y="46745"/>
                    <a:pt x="491898" y="45985"/>
                    <a:pt x="486831" y="45985"/>
                  </a:cubicBezTo>
                  <a:cubicBezTo>
                    <a:pt x="478343" y="45985"/>
                    <a:pt x="471376" y="48139"/>
                    <a:pt x="465802" y="52319"/>
                  </a:cubicBezTo>
                  <a:cubicBezTo>
                    <a:pt x="460355" y="56626"/>
                    <a:pt x="457568" y="62327"/>
                    <a:pt x="457568" y="69674"/>
                  </a:cubicBezTo>
                  <a:cubicBezTo>
                    <a:pt x="457568" y="74868"/>
                    <a:pt x="458961" y="79048"/>
                    <a:pt x="461622" y="82342"/>
                  </a:cubicBezTo>
                  <a:cubicBezTo>
                    <a:pt x="464408" y="85636"/>
                    <a:pt x="468336" y="88296"/>
                    <a:pt x="473529" y="90450"/>
                  </a:cubicBezTo>
                  <a:lnTo>
                    <a:pt x="495698" y="99191"/>
                  </a:lnTo>
                  <a:cubicBezTo>
                    <a:pt x="499499" y="100711"/>
                    <a:pt x="502159" y="102611"/>
                    <a:pt x="503806" y="104638"/>
                  </a:cubicBezTo>
                  <a:cubicBezTo>
                    <a:pt x="505453" y="106791"/>
                    <a:pt x="506213" y="109198"/>
                    <a:pt x="506213" y="111859"/>
                  </a:cubicBezTo>
                  <a:cubicBezTo>
                    <a:pt x="506213" y="116546"/>
                    <a:pt x="504313" y="120219"/>
                    <a:pt x="500386" y="122753"/>
                  </a:cubicBezTo>
                  <a:cubicBezTo>
                    <a:pt x="496459" y="125287"/>
                    <a:pt x="491645" y="126553"/>
                    <a:pt x="485817" y="126553"/>
                  </a:cubicBezTo>
                  <a:cubicBezTo>
                    <a:pt x="480624" y="126553"/>
                    <a:pt x="475430" y="125540"/>
                    <a:pt x="470362" y="123640"/>
                  </a:cubicBezTo>
                  <a:cubicBezTo>
                    <a:pt x="465169" y="121740"/>
                    <a:pt x="460355" y="118573"/>
                    <a:pt x="455921" y="114392"/>
                  </a:cubicBezTo>
                  <a:lnTo>
                    <a:pt x="455921" y="126427"/>
                  </a:lnTo>
                  <a:close/>
                  <a:moveTo>
                    <a:pt x="442620" y="17102"/>
                  </a:moveTo>
                  <a:cubicBezTo>
                    <a:pt x="443380" y="15708"/>
                    <a:pt x="444013" y="14315"/>
                    <a:pt x="444520" y="12795"/>
                  </a:cubicBezTo>
                  <a:cubicBezTo>
                    <a:pt x="445026" y="11401"/>
                    <a:pt x="445280" y="10008"/>
                    <a:pt x="445280" y="8488"/>
                  </a:cubicBezTo>
                  <a:cubicBezTo>
                    <a:pt x="445280" y="5827"/>
                    <a:pt x="444520" y="3801"/>
                    <a:pt x="442873" y="2280"/>
                  </a:cubicBezTo>
                  <a:cubicBezTo>
                    <a:pt x="441226" y="760"/>
                    <a:pt x="439199" y="0"/>
                    <a:pt x="436539" y="0"/>
                  </a:cubicBezTo>
                  <a:cubicBezTo>
                    <a:pt x="434132" y="0"/>
                    <a:pt x="432105" y="760"/>
                    <a:pt x="430458" y="2154"/>
                  </a:cubicBezTo>
                  <a:cubicBezTo>
                    <a:pt x="428811" y="3674"/>
                    <a:pt x="427925" y="5574"/>
                    <a:pt x="427925" y="8108"/>
                  </a:cubicBezTo>
                  <a:cubicBezTo>
                    <a:pt x="427925" y="10135"/>
                    <a:pt x="428558" y="11781"/>
                    <a:pt x="429825" y="13175"/>
                  </a:cubicBezTo>
                  <a:cubicBezTo>
                    <a:pt x="431092" y="14568"/>
                    <a:pt x="432612" y="15455"/>
                    <a:pt x="434512" y="16089"/>
                  </a:cubicBezTo>
                  <a:lnTo>
                    <a:pt x="422984" y="39018"/>
                  </a:lnTo>
                  <a:lnTo>
                    <a:pt x="430965" y="39018"/>
                  </a:lnTo>
                  <a:lnTo>
                    <a:pt x="442493" y="16975"/>
                  </a:lnTo>
                  <a:close/>
                  <a:moveTo>
                    <a:pt x="415003" y="118953"/>
                  </a:moveTo>
                  <a:cubicBezTo>
                    <a:pt x="411836" y="121233"/>
                    <a:pt x="408416" y="122880"/>
                    <a:pt x="404742" y="123893"/>
                  </a:cubicBezTo>
                  <a:cubicBezTo>
                    <a:pt x="401069" y="124907"/>
                    <a:pt x="397522" y="125540"/>
                    <a:pt x="394101" y="125540"/>
                  </a:cubicBezTo>
                  <a:cubicBezTo>
                    <a:pt x="388654" y="125540"/>
                    <a:pt x="384220" y="124147"/>
                    <a:pt x="380673" y="121233"/>
                  </a:cubicBezTo>
                  <a:cubicBezTo>
                    <a:pt x="377126" y="118319"/>
                    <a:pt x="375479" y="113632"/>
                    <a:pt x="375479" y="106918"/>
                  </a:cubicBezTo>
                  <a:lnTo>
                    <a:pt x="375479" y="58020"/>
                  </a:lnTo>
                  <a:lnTo>
                    <a:pt x="413610" y="58020"/>
                  </a:lnTo>
                  <a:lnTo>
                    <a:pt x="413610" y="47759"/>
                  </a:lnTo>
                  <a:lnTo>
                    <a:pt x="375479" y="47759"/>
                  </a:lnTo>
                  <a:lnTo>
                    <a:pt x="375479" y="19382"/>
                  </a:lnTo>
                  <a:lnTo>
                    <a:pt x="364711" y="19382"/>
                  </a:lnTo>
                  <a:lnTo>
                    <a:pt x="364711" y="106158"/>
                  </a:lnTo>
                  <a:cubicBezTo>
                    <a:pt x="364711" y="117052"/>
                    <a:pt x="367245" y="124780"/>
                    <a:pt x="372312" y="129340"/>
                  </a:cubicBezTo>
                  <a:cubicBezTo>
                    <a:pt x="377379" y="133901"/>
                    <a:pt x="384347" y="136181"/>
                    <a:pt x="393088" y="136181"/>
                  </a:cubicBezTo>
                  <a:cubicBezTo>
                    <a:pt x="396635" y="136181"/>
                    <a:pt x="400435" y="135674"/>
                    <a:pt x="404489" y="134661"/>
                  </a:cubicBezTo>
                  <a:cubicBezTo>
                    <a:pt x="408543" y="133648"/>
                    <a:pt x="412090" y="132001"/>
                    <a:pt x="415130" y="129720"/>
                  </a:cubicBezTo>
                  <a:lnTo>
                    <a:pt x="415130" y="119079"/>
                  </a:lnTo>
                  <a:close/>
                  <a:moveTo>
                    <a:pt x="335068" y="47632"/>
                  </a:moveTo>
                  <a:lnTo>
                    <a:pt x="323921" y="47632"/>
                  </a:lnTo>
                  <a:lnTo>
                    <a:pt x="323921" y="134534"/>
                  </a:lnTo>
                  <a:lnTo>
                    <a:pt x="335068" y="134534"/>
                  </a:lnTo>
                  <a:lnTo>
                    <a:pt x="335068" y="47632"/>
                  </a:lnTo>
                  <a:close/>
                  <a:moveTo>
                    <a:pt x="331395" y="28630"/>
                  </a:moveTo>
                  <a:cubicBezTo>
                    <a:pt x="332281" y="28250"/>
                    <a:pt x="333041" y="27870"/>
                    <a:pt x="333928" y="27363"/>
                  </a:cubicBezTo>
                  <a:lnTo>
                    <a:pt x="342416" y="21282"/>
                  </a:lnTo>
                  <a:lnTo>
                    <a:pt x="333928" y="15202"/>
                  </a:lnTo>
                  <a:cubicBezTo>
                    <a:pt x="332408" y="14188"/>
                    <a:pt x="330635" y="13555"/>
                    <a:pt x="328734" y="13555"/>
                  </a:cubicBezTo>
                  <a:cubicBezTo>
                    <a:pt x="326581" y="13555"/>
                    <a:pt x="324807" y="14315"/>
                    <a:pt x="323414" y="15835"/>
                  </a:cubicBezTo>
                  <a:cubicBezTo>
                    <a:pt x="322020" y="17355"/>
                    <a:pt x="321260" y="19256"/>
                    <a:pt x="321260" y="21282"/>
                  </a:cubicBezTo>
                  <a:cubicBezTo>
                    <a:pt x="321260" y="23309"/>
                    <a:pt x="322020" y="25083"/>
                    <a:pt x="323414" y="26603"/>
                  </a:cubicBezTo>
                  <a:cubicBezTo>
                    <a:pt x="324807" y="28123"/>
                    <a:pt x="326581" y="28883"/>
                    <a:pt x="328734" y="28883"/>
                  </a:cubicBezTo>
                  <a:cubicBezTo>
                    <a:pt x="329621" y="28883"/>
                    <a:pt x="330508" y="28757"/>
                    <a:pt x="331395" y="28376"/>
                  </a:cubicBezTo>
                  <a:moveTo>
                    <a:pt x="264001" y="118699"/>
                  </a:moveTo>
                  <a:cubicBezTo>
                    <a:pt x="260834" y="120980"/>
                    <a:pt x="257414" y="122626"/>
                    <a:pt x="253740" y="123640"/>
                  </a:cubicBezTo>
                  <a:cubicBezTo>
                    <a:pt x="250066" y="124653"/>
                    <a:pt x="246519" y="125287"/>
                    <a:pt x="243099" y="125287"/>
                  </a:cubicBezTo>
                  <a:cubicBezTo>
                    <a:pt x="237652" y="125287"/>
                    <a:pt x="233218" y="123893"/>
                    <a:pt x="229671" y="120980"/>
                  </a:cubicBezTo>
                  <a:cubicBezTo>
                    <a:pt x="226124" y="118066"/>
                    <a:pt x="224477" y="113379"/>
                    <a:pt x="224477" y="106665"/>
                  </a:cubicBezTo>
                  <a:lnTo>
                    <a:pt x="224477" y="57766"/>
                  </a:lnTo>
                  <a:lnTo>
                    <a:pt x="262607" y="57766"/>
                  </a:lnTo>
                  <a:lnTo>
                    <a:pt x="262607" y="47505"/>
                  </a:lnTo>
                  <a:lnTo>
                    <a:pt x="224477" y="47505"/>
                  </a:lnTo>
                  <a:lnTo>
                    <a:pt x="224477" y="19129"/>
                  </a:lnTo>
                  <a:lnTo>
                    <a:pt x="213709" y="19129"/>
                  </a:lnTo>
                  <a:lnTo>
                    <a:pt x="213709" y="105905"/>
                  </a:lnTo>
                  <a:cubicBezTo>
                    <a:pt x="213709" y="116799"/>
                    <a:pt x="216243" y="124527"/>
                    <a:pt x="221310" y="129087"/>
                  </a:cubicBezTo>
                  <a:cubicBezTo>
                    <a:pt x="226377" y="133648"/>
                    <a:pt x="233344" y="135928"/>
                    <a:pt x="242085" y="135928"/>
                  </a:cubicBezTo>
                  <a:cubicBezTo>
                    <a:pt x="245632" y="135928"/>
                    <a:pt x="249433" y="135421"/>
                    <a:pt x="253487" y="134408"/>
                  </a:cubicBezTo>
                  <a:cubicBezTo>
                    <a:pt x="257540" y="133394"/>
                    <a:pt x="261087" y="131747"/>
                    <a:pt x="264128" y="129467"/>
                  </a:cubicBezTo>
                  <a:lnTo>
                    <a:pt x="264128" y="118826"/>
                  </a:lnTo>
                  <a:close/>
                  <a:moveTo>
                    <a:pt x="167851" y="118319"/>
                  </a:moveTo>
                  <a:cubicBezTo>
                    <a:pt x="162910" y="123006"/>
                    <a:pt x="156450" y="125413"/>
                    <a:pt x="148342" y="125413"/>
                  </a:cubicBezTo>
                  <a:cubicBezTo>
                    <a:pt x="140235" y="125413"/>
                    <a:pt x="133774" y="123006"/>
                    <a:pt x="128707" y="118319"/>
                  </a:cubicBezTo>
                  <a:cubicBezTo>
                    <a:pt x="123640" y="113632"/>
                    <a:pt x="121106" y="106665"/>
                    <a:pt x="121106" y="97417"/>
                  </a:cubicBezTo>
                  <a:lnTo>
                    <a:pt x="121106" y="47378"/>
                  </a:lnTo>
                  <a:lnTo>
                    <a:pt x="110085" y="47378"/>
                  </a:lnTo>
                  <a:lnTo>
                    <a:pt x="110085" y="96277"/>
                  </a:lnTo>
                  <a:cubicBezTo>
                    <a:pt x="110085" y="108565"/>
                    <a:pt x="113505" y="118193"/>
                    <a:pt x="120473" y="125160"/>
                  </a:cubicBezTo>
                  <a:cubicBezTo>
                    <a:pt x="127440" y="132127"/>
                    <a:pt x="136688" y="135674"/>
                    <a:pt x="148216" y="135674"/>
                  </a:cubicBezTo>
                  <a:cubicBezTo>
                    <a:pt x="159743" y="135674"/>
                    <a:pt x="168991" y="132127"/>
                    <a:pt x="175832" y="125160"/>
                  </a:cubicBezTo>
                  <a:cubicBezTo>
                    <a:pt x="182672" y="118193"/>
                    <a:pt x="186093" y="108565"/>
                    <a:pt x="186093" y="96277"/>
                  </a:cubicBezTo>
                  <a:lnTo>
                    <a:pt x="186093" y="47378"/>
                  </a:lnTo>
                  <a:lnTo>
                    <a:pt x="175072" y="47378"/>
                  </a:lnTo>
                  <a:lnTo>
                    <a:pt x="175072" y="97417"/>
                  </a:lnTo>
                  <a:cubicBezTo>
                    <a:pt x="175072" y="106665"/>
                    <a:pt x="172538" y="113632"/>
                    <a:pt x="167598" y="118319"/>
                  </a:cubicBezTo>
                  <a:moveTo>
                    <a:pt x="27236" y="120980"/>
                  </a:moveTo>
                  <a:cubicBezTo>
                    <a:pt x="22169" y="118066"/>
                    <a:pt x="18242" y="113885"/>
                    <a:pt x="15328" y="108692"/>
                  </a:cubicBezTo>
                  <a:cubicBezTo>
                    <a:pt x="12415" y="103371"/>
                    <a:pt x="11021" y="97544"/>
                    <a:pt x="11021" y="90830"/>
                  </a:cubicBezTo>
                  <a:cubicBezTo>
                    <a:pt x="11021" y="84116"/>
                    <a:pt x="12415" y="78288"/>
                    <a:pt x="15328" y="73095"/>
                  </a:cubicBezTo>
                  <a:cubicBezTo>
                    <a:pt x="18242" y="67901"/>
                    <a:pt x="22169" y="63847"/>
                    <a:pt x="27236" y="60807"/>
                  </a:cubicBezTo>
                  <a:cubicBezTo>
                    <a:pt x="32303" y="57893"/>
                    <a:pt x="38004" y="56373"/>
                    <a:pt x="44591" y="56373"/>
                  </a:cubicBezTo>
                  <a:cubicBezTo>
                    <a:pt x="51179" y="56373"/>
                    <a:pt x="56879" y="57893"/>
                    <a:pt x="61820" y="60807"/>
                  </a:cubicBezTo>
                  <a:cubicBezTo>
                    <a:pt x="66760" y="63720"/>
                    <a:pt x="70687" y="67901"/>
                    <a:pt x="73474" y="73095"/>
                  </a:cubicBezTo>
                  <a:cubicBezTo>
                    <a:pt x="76261" y="78288"/>
                    <a:pt x="77781" y="84242"/>
                    <a:pt x="77781" y="90830"/>
                  </a:cubicBezTo>
                  <a:cubicBezTo>
                    <a:pt x="77781" y="97417"/>
                    <a:pt x="76388" y="103371"/>
                    <a:pt x="73474" y="108692"/>
                  </a:cubicBezTo>
                  <a:cubicBezTo>
                    <a:pt x="70687" y="113885"/>
                    <a:pt x="66760" y="118066"/>
                    <a:pt x="61820" y="120980"/>
                  </a:cubicBezTo>
                  <a:cubicBezTo>
                    <a:pt x="56879" y="123893"/>
                    <a:pt x="51052" y="125413"/>
                    <a:pt x="44591" y="125413"/>
                  </a:cubicBezTo>
                  <a:cubicBezTo>
                    <a:pt x="38131" y="125413"/>
                    <a:pt x="32303" y="123893"/>
                    <a:pt x="27236" y="120980"/>
                  </a:cubicBezTo>
                  <a:moveTo>
                    <a:pt x="83482" y="67647"/>
                  </a:moveTo>
                  <a:cubicBezTo>
                    <a:pt x="79808" y="60933"/>
                    <a:pt x="74614" y="55613"/>
                    <a:pt x="68154" y="51812"/>
                  </a:cubicBezTo>
                  <a:cubicBezTo>
                    <a:pt x="61693" y="48012"/>
                    <a:pt x="54092" y="46112"/>
                    <a:pt x="45605" y="46112"/>
                  </a:cubicBezTo>
                  <a:cubicBezTo>
                    <a:pt x="37751" y="46112"/>
                    <a:pt x="30657" y="48012"/>
                    <a:pt x="24703" y="51939"/>
                  </a:cubicBezTo>
                  <a:cubicBezTo>
                    <a:pt x="18622" y="55866"/>
                    <a:pt x="14188" y="61060"/>
                    <a:pt x="11021" y="67774"/>
                  </a:cubicBezTo>
                  <a:lnTo>
                    <a:pt x="11021" y="1394"/>
                  </a:lnTo>
                  <a:lnTo>
                    <a:pt x="0" y="1394"/>
                  </a:lnTo>
                  <a:lnTo>
                    <a:pt x="0" y="134408"/>
                  </a:lnTo>
                  <a:lnTo>
                    <a:pt x="11021" y="134408"/>
                  </a:lnTo>
                  <a:lnTo>
                    <a:pt x="11021" y="114139"/>
                  </a:lnTo>
                  <a:cubicBezTo>
                    <a:pt x="14061" y="120600"/>
                    <a:pt x="18622" y="125920"/>
                    <a:pt x="24703" y="129847"/>
                  </a:cubicBezTo>
                  <a:cubicBezTo>
                    <a:pt x="30783" y="133774"/>
                    <a:pt x="37751" y="135801"/>
                    <a:pt x="45605" y="135801"/>
                  </a:cubicBezTo>
                  <a:cubicBezTo>
                    <a:pt x="54092" y="135801"/>
                    <a:pt x="61566" y="133901"/>
                    <a:pt x="68154" y="129974"/>
                  </a:cubicBezTo>
                  <a:cubicBezTo>
                    <a:pt x="74741" y="126047"/>
                    <a:pt x="79808" y="120726"/>
                    <a:pt x="83482" y="113885"/>
                  </a:cubicBezTo>
                  <a:cubicBezTo>
                    <a:pt x="87156" y="107045"/>
                    <a:pt x="89056" y="99317"/>
                    <a:pt x="89056" y="90703"/>
                  </a:cubicBezTo>
                  <a:cubicBezTo>
                    <a:pt x="89056" y="82089"/>
                    <a:pt x="87156" y="74361"/>
                    <a:pt x="83482" y="67647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0" name="Freeform: Shape 2009">
              <a:extLst>
                <a:ext uri="{FF2B5EF4-FFF2-40B4-BE49-F238E27FC236}">
                  <a16:creationId xmlns:a16="http://schemas.microsoft.com/office/drawing/2014/main" id="{07F6004F-46EF-893B-4DFA-BA61C1580585}"/>
                </a:ext>
              </a:extLst>
            </p:cNvPr>
            <p:cNvSpPr/>
            <p:nvPr/>
          </p:nvSpPr>
          <p:spPr>
            <a:xfrm>
              <a:off x="574372" y="4117729"/>
              <a:ext cx="4192217" cy="179252"/>
            </a:xfrm>
            <a:custGeom>
              <a:avLst/>
              <a:gdLst>
                <a:gd name="connsiteX0" fmla="*/ 4189431 w 4192217"/>
                <a:gd name="connsiteY0" fmla="*/ 137448 h 179252"/>
                <a:gd name="connsiteX1" fmla="*/ 4191458 w 4192217"/>
                <a:gd name="connsiteY1" fmla="*/ 133141 h 179252"/>
                <a:gd name="connsiteX2" fmla="*/ 4192218 w 4192217"/>
                <a:gd name="connsiteY2" fmla="*/ 128707 h 179252"/>
                <a:gd name="connsiteX3" fmla="*/ 4189685 w 4192217"/>
                <a:gd name="connsiteY3" fmla="*/ 122373 h 179252"/>
                <a:gd name="connsiteX4" fmla="*/ 4183097 w 4192217"/>
                <a:gd name="connsiteY4" fmla="*/ 119839 h 179252"/>
                <a:gd name="connsiteX5" fmla="*/ 4176890 w 4192217"/>
                <a:gd name="connsiteY5" fmla="*/ 121993 h 179252"/>
                <a:gd name="connsiteX6" fmla="*/ 4174230 w 4192217"/>
                <a:gd name="connsiteY6" fmla="*/ 128074 h 179252"/>
                <a:gd name="connsiteX7" fmla="*/ 4175876 w 4192217"/>
                <a:gd name="connsiteY7" fmla="*/ 133268 h 179252"/>
                <a:gd name="connsiteX8" fmla="*/ 4180817 w 4192217"/>
                <a:gd name="connsiteY8" fmla="*/ 136435 h 179252"/>
                <a:gd name="connsiteX9" fmla="*/ 4168529 w 4192217"/>
                <a:gd name="connsiteY9" fmla="*/ 160884 h 179252"/>
                <a:gd name="connsiteX10" fmla="*/ 4176890 w 4192217"/>
                <a:gd name="connsiteY10" fmla="*/ 160884 h 179252"/>
                <a:gd name="connsiteX11" fmla="*/ 4189305 w 4192217"/>
                <a:gd name="connsiteY11" fmla="*/ 137321 h 179252"/>
                <a:gd name="connsiteX12" fmla="*/ 4149147 w 4192217"/>
                <a:gd name="connsiteY12" fmla="*/ 74235 h 179252"/>
                <a:gd name="connsiteX13" fmla="*/ 4161182 w 4192217"/>
                <a:gd name="connsiteY13" fmla="*/ 62453 h 179252"/>
                <a:gd name="connsiteX14" fmla="*/ 4177270 w 4192217"/>
                <a:gd name="connsiteY14" fmla="*/ 59413 h 179252"/>
                <a:gd name="connsiteX15" fmla="*/ 4177270 w 4192217"/>
                <a:gd name="connsiteY15" fmla="*/ 46999 h 179252"/>
                <a:gd name="connsiteX16" fmla="*/ 4157888 w 4192217"/>
                <a:gd name="connsiteY16" fmla="*/ 53333 h 179252"/>
                <a:gd name="connsiteX17" fmla="*/ 4144713 w 4192217"/>
                <a:gd name="connsiteY17" fmla="*/ 70688 h 179252"/>
                <a:gd name="connsiteX18" fmla="*/ 4144713 w 4192217"/>
                <a:gd name="connsiteY18" fmla="*/ 48392 h 179252"/>
                <a:gd name="connsiteX19" fmla="*/ 4133692 w 4192217"/>
                <a:gd name="connsiteY19" fmla="*/ 48392 h 179252"/>
                <a:gd name="connsiteX20" fmla="*/ 4133692 w 4192217"/>
                <a:gd name="connsiteY20" fmla="*/ 135294 h 179252"/>
                <a:gd name="connsiteX21" fmla="*/ 4144713 w 4192217"/>
                <a:gd name="connsiteY21" fmla="*/ 135294 h 179252"/>
                <a:gd name="connsiteX22" fmla="*/ 4144713 w 4192217"/>
                <a:gd name="connsiteY22" fmla="*/ 93490 h 179252"/>
                <a:gd name="connsiteX23" fmla="*/ 4149274 w 4192217"/>
                <a:gd name="connsiteY23" fmla="*/ 74235 h 179252"/>
                <a:gd name="connsiteX24" fmla="*/ 4046916 w 4192217"/>
                <a:gd name="connsiteY24" fmla="*/ 65747 h 179252"/>
                <a:gd name="connsiteX25" fmla="*/ 4068579 w 4192217"/>
                <a:gd name="connsiteY25" fmla="*/ 57133 h 179252"/>
                <a:gd name="connsiteX26" fmla="*/ 4089734 w 4192217"/>
                <a:gd name="connsiteY26" fmla="*/ 65747 h 179252"/>
                <a:gd name="connsiteX27" fmla="*/ 4098222 w 4192217"/>
                <a:gd name="connsiteY27" fmla="*/ 87156 h 179252"/>
                <a:gd name="connsiteX28" fmla="*/ 4037542 w 4192217"/>
                <a:gd name="connsiteY28" fmla="*/ 87156 h 179252"/>
                <a:gd name="connsiteX29" fmla="*/ 4046916 w 4192217"/>
                <a:gd name="connsiteY29" fmla="*/ 65747 h 179252"/>
                <a:gd name="connsiteX30" fmla="*/ 4088847 w 4192217"/>
                <a:gd name="connsiteY30" fmla="*/ 134281 h 179252"/>
                <a:gd name="connsiteX31" fmla="*/ 4103796 w 4192217"/>
                <a:gd name="connsiteY31" fmla="*/ 126807 h 179252"/>
                <a:gd name="connsiteX32" fmla="*/ 4103796 w 4192217"/>
                <a:gd name="connsiteY32" fmla="*/ 116039 h 179252"/>
                <a:gd name="connsiteX33" fmla="*/ 4088847 w 4192217"/>
                <a:gd name="connsiteY33" fmla="*/ 124020 h 179252"/>
                <a:gd name="connsiteX34" fmla="*/ 4072126 w 4192217"/>
                <a:gd name="connsiteY34" fmla="*/ 126680 h 179252"/>
                <a:gd name="connsiteX35" fmla="*/ 4048057 w 4192217"/>
                <a:gd name="connsiteY35" fmla="*/ 118193 h 179252"/>
                <a:gd name="connsiteX36" fmla="*/ 4037289 w 4192217"/>
                <a:gd name="connsiteY36" fmla="*/ 96150 h 179252"/>
                <a:gd name="connsiteX37" fmla="*/ 4109243 w 4192217"/>
                <a:gd name="connsiteY37" fmla="*/ 96150 h 179252"/>
                <a:gd name="connsiteX38" fmla="*/ 4109496 w 4192217"/>
                <a:gd name="connsiteY38" fmla="*/ 93363 h 179252"/>
                <a:gd name="connsiteX39" fmla="*/ 4109496 w 4192217"/>
                <a:gd name="connsiteY39" fmla="*/ 90830 h 179252"/>
                <a:gd name="connsiteX40" fmla="*/ 4104429 w 4192217"/>
                <a:gd name="connsiteY40" fmla="*/ 68281 h 179252"/>
                <a:gd name="connsiteX41" fmla="*/ 4090114 w 4192217"/>
                <a:gd name="connsiteY41" fmla="*/ 52699 h 179252"/>
                <a:gd name="connsiteX42" fmla="*/ 4068325 w 4192217"/>
                <a:gd name="connsiteY42" fmla="*/ 46999 h 179252"/>
                <a:gd name="connsiteX43" fmla="*/ 4045523 w 4192217"/>
                <a:gd name="connsiteY43" fmla="*/ 53079 h 179252"/>
                <a:gd name="connsiteX44" fmla="*/ 4030701 w 4192217"/>
                <a:gd name="connsiteY44" fmla="*/ 69294 h 179252"/>
                <a:gd name="connsiteX45" fmla="*/ 4025507 w 4192217"/>
                <a:gd name="connsiteY45" fmla="*/ 92477 h 179252"/>
                <a:gd name="connsiteX46" fmla="*/ 4031335 w 4192217"/>
                <a:gd name="connsiteY46" fmla="*/ 115659 h 179252"/>
                <a:gd name="connsiteX47" fmla="*/ 4047676 w 4192217"/>
                <a:gd name="connsiteY47" fmla="*/ 131241 h 179252"/>
                <a:gd name="connsiteX48" fmla="*/ 4071746 w 4192217"/>
                <a:gd name="connsiteY48" fmla="*/ 136815 h 179252"/>
                <a:gd name="connsiteX49" fmla="*/ 4088467 w 4192217"/>
                <a:gd name="connsiteY49" fmla="*/ 134281 h 179252"/>
                <a:gd name="connsiteX50" fmla="*/ 3945826 w 4192217"/>
                <a:gd name="connsiteY50" fmla="*/ 121993 h 179252"/>
                <a:gd name="connsiteX51" fmla="*/ 3933918 w 4192217"/>
                <a:gd name="connsiteY51" fmla="*/ 109705 h 179252"/>
                <a:gd name="connsiteX52" fmla="*/ 3929611 w 4192217"/>
                <a:gd name="connsiteY52" fmla="*/ 91843 h 179252"/>
                <a:gd name="connsiteX53" fmla="*/ 3933918 w 4192217"/>
                <a:gd name="connsiteY53" fmla="*/ 74108 h 179252"/>
                <a:gd name="connsiteX54" fmla="*/ 3945826 w 4192217"/>
                <a:gd name="connsiteY54" fmla="*/ 61820 h 179252"/>
                <a:gd name="connsiteX55" fmla="*/ 3963054 w 4192217"/>
                <a:gd name="connsiteY55" fmla="*/ 57386 h 179252"/>
                <a:gd name="connsiteX56" fmla="*/ 3980283 w 4192217"/>
                <a:gd name="connsiteY56" fmla="*/ 61820 h 179252"/>
                <a:gd name="connsiteX57" fmla="*/ 3991937 w 4192217"/>
                <a:gd name="connsiteY57" fmla="*/ 74108 h 179252"/>
                <a:gd name="connsiteX58" fmla="*/ 3996244 w 4192217"/>
                <a:gd name="connsiteY58" fmla="*/ 91843 h 179252"/>
                <a:gd name="connsiteX59" fmla="*/ 3991937 w 4192217"/>
                <a:gd name="connsiteY59" fmla="*/ 109705 h 179252"/>
                <a:gd name="connsiteX60" fmla="*/ 3980283 w 4192217"/>
                <a:gd name="connsiteY60" fmla="*/ 121993 h 179252"/>
                <a:gd name="connsiteX61" fmla="*/ 3963054 w 4192217"/>
                <a:gd name="connsiteY61" fmla="*/ 126427 h 179252"/>
                <a:gd name="connsiteX62" fmla="*/ 3945826 w 4192217"/>
                <a:gd name="connsiteY62" fmla="*/ 121993 h 179252"/>
                <a:gd name="connsiteX63" fmla="*/ 4002072 w 4192217"/>
                <a:gd name="connsiteY63" fmla="*/ 68661 h 179252"/>
                <a:gd name="connsiteX64" fmla="*/ 3986743 w 4192217"/>
                <a:gd name="connsiteY64" fmla="*/ 52826 h 179252"/>
                <a:gd name="connsiteX65" fmla="*/ 3964194 w 4192217"/>
                <a:gd name="connsiteY65" fmla="*/ 47125 h 179252"/>
                <a:gd name="connsiteX66" fmla="*/ 3943292 w 4192217"/>
                <a:gd name="connsiteY66" fmla="*/ 52952 h 179252"/>
                <a:gd name="connsiteX67" fmla="*/ 3929611 w 4192217"/>
                <a:gd name="connsiteY67" fmla="*/ 68787 h 179252"/>
                <a:gd name="connsiteX68" fmla="*/ 3929611 w 4192217"/>
                <a:gd name="connsiteY68" fmla="*/ 2407 h 179252"/>
                <a:gd name="connsiteX69" fmla="*/ 3918590 w 4192217"/>
                <a:gd name="connsiteY69" fmla="*/ 2407 h 179252"/>
                <a:gd name="connsiteX70" fmla="*/ 3918590 w 4192217"/>
                <a:gd name="connsiteY70" fmla="*/ 135421 h 179252"/>
                <a:gd name="connsiteX71" fmla="*/ 3929611 w 4192217"/>
                <a:gd name="connsiteY71" fmla="*/ 135421 h 179252"/>
                <a:gd name="connsiteX72" fmla="*/ 3929611 w 4192217"/>
                <a:gd name="connsiteY72" fmla="*/ 115152 h 179252"/>
                <a:gd name="connsiteX73" fmla="*/ 3943292 w 4192217"/>
                <a:gd name="connsiteY73" fmla="*/ 130861 h 179252"/>
                <a:gd name="connsiteX74" fmla="*/ 3964194 w 4192217"/>
                <a:gd name="connsiteY74" fmla="*/ 136815 h 179252"/>
                <a:gd name="connsiteX75" fmla="*/ 3986743 w 4192217"/>
                <a:gd name="connsiteY75" fmla="*/ 130987 h 179252"/>
                <a:gd name="connsiteX76" fmla="*/ 4002072 w 4192217"/>
                <a:gd name="connsiteY76" fmla="*/ 114899 h 179252"/>
                <a:gd name="connsiteX77" fmla="*/ 4007646 w 4192217"/>
                <a:gd name="connsiteY77" fmla="*/ 91717 h 179252"/>
                <a:gd name="connsiteX78" fmla="*/ 4002072 w 4192217"/>
                <a:gd name="connsiteY78" fmla="*/ 68661 h 179252"/>
                <a:gd name="connsiteX79" fmla="*/ 3770247 w 4192217"/>
                <a:gd name="connsiteY79" fmla="*/ 74361 h 179252"/>
                <a:gd name="connsiteX80" fmla="*/ 3779875 w 4192217"/>
                <a:gd name="connsiteY80" fmla="*/ 62073 h 179252"/>
                <a:gd name="connsiteX81" fmla="*/ 3793936 w 4192217"/>
                <a:gd name="connsiteY81" fmla="*/ 57513 h 179252"/>
                <a:gd name="connsiteX82" fmla="*/ 3817119 w 4192217"/>
                <a:gd name="connsiteY82" fmla="*/ 87156 h 179252"/>
                <a:gd name="connsiteX83" fmla="*/ 3817119 w 4192217"/>
                <a:gd name="connsiteY83" fmla="*/ 135168 h 179252"/>
                <a:gd name="connsiteX84" fmla="*/ 3828140 w 4192217"/>
                <a:gd name="connsiteY84" fmla="*/ 135168 h 179252"/>
                <a:gd name="connsiteX85" fmla="*/ 3828140 w 4192217"/>
                <a:gd name="connsiteY85" fmla="*/ 89943 h 179252"/>
                <a:gd name="connsiteX86" fmla="*/ 3831560 w 4192217"/>
                <a:gd name="connsiteY86" fmla="*/ 73475 h 179252"/>
                <a:gd name="connsiteX87" fmla="*/ 3841188 w 4192217"/>
                <a:gd name="connsiteY87" fmla="*/ 61820 h 179252"/>
                <a:gd name="connsiteX88" fmla="*/ 3855250 w 4192217"/>
                <a:gd name="connsiteY88" fmla="*/ 57513 h 179252"/>
                <a:gd name="connsiteX89" fmla="*/ 3878432 w 4192217"/>
                <a:gd name="connsiteY89" fmla="*/ 87156 h 179252"/>
                <a:gd name="connsiteX90" fmla="*/ 3878432 w 4192217"/>
                <a:gd name="connsiteY90" fmla="*/ 135168 h 179252"/>
                <a:gd name="connsiteX91" fmla="*/ 3889453 w 4192217"/>
                <a:gd name="connsiteY91" fmla="*/ 135168 h 179252"/>
                <a:gd name="connsiteX92" fmla="*/ 3889453 w 4192217"/>
                <a:gd name="connsiteY92" fmla="*/ 85509 h 179252"/>
                <a:gd name="connsiteX93" fmla="*/ 3885906 w 4192217"/>
                <a:gd name="connsiteY93" fmla="*/ 65494 h 179252"/>
                <a:gd name="connsiteX94" fmla="*/ 3875265 w 4192217"/>
                <a:gd name="connsiteY94" fmla="*/ 51812 h 179252"/>
                <a:gd name="connsiteX95" fmla="*/ 3857403 w 4192217"/>
                <a:gd name="connsiteY95" fmla="*/ 46872 h 179252"/>
                <a:gd name="connsiteX96" fmla="*/ 3837768 w 4192217"/>
                <a:gd name="connsiteY96" fmla="*/ 52952 h 179252"/>
                <a:gd name="connsiteX97" fmla="*/ 3825226 w 4192217"/>
                <a:gd name="connsiteY97" fmla="*/ 69041 h 179252"/>
                <a:gd name="connsiteX98" fmla="*/ 3815472 w 4192217"/>
                <a:gd name="connsiteY98" fmla="*/ 52952 h 179252"/>
                <a:gd name="connsiteX99" fmla="*/ 3797230 w 4192217"/>
                <a:gd name="connsiteY99" fmla="*/ 46872 h 179252"/>
                <a:gd name="connsiteX100" fmla="*/ 3778862 w 4192217"/>
                <a:gd name="connsiteY100" fmla="*/ 52572 h 179252"/>
                <a:gd name="connsiteX101" fmla="*/ 3766700 w 4192217"/>
                <a:gd name="connsiteY101" fmla="*/ 67774 h 179252"/>
                <a:gd name="connsiteX102" fmla="*/ 3766700 w 4192217"/>
                <a:gd name="connsiteY102" fmla="*/ 48265 h 179252"/>
                <a:gd name="connsiteX103" fmla="*/ 3755679 w 4192217"/>
                <a:gd name="connsiteY103" fmla="*/ 48265 h 179252"/>
                <a:gd name="connsiteX104" fmla="*/ 3755679 w 4192217"/>
                <a:gd name="connsiteY104" fmla="*/ 135168 h 179252"/>
                <a:gd name="connsiteX105" fmla="*/ 3766700 w 4192217"/>
                <a:gd name="connsiteY105" fmla="*/ 135168 h 179252"/>
                <a:gd name="connsiteX106" fmla="*/ 3766700 w 4192217"/>
                <a:gd name="connsiteY106" fmla="*/ 91717 h 179252"/>
                <a:gd name="connsiteX107" fmla="*/ 3770247 w 4192217"/>
                <a:gd name="connsiteY107" fmla="*/ 74235 h 179252"/>
                <a:gd name="connsiteX108" fmla="*/ 3708934 w 4192217"/>
                <a:gd name="connsiteY108" fmla="*/ 119206 h 179252"/>
                <a:gd name="connsiteX109" fmla="*/ 3689425 w 4192217"/>
                <a:gd name="connsiteY109" fmla="*/ 126300 h 179252"/>
                <a:gd name="connsiteX110" fmla="*/ 3669790 w 4192217"/>
                <a:gd name="connsiteY110" fmla="*/ 119206 h 179252"/>
                <a:gd name="connsiteX111" fmla="*/ 3662189 w 4192217"/>
                <a:gd name="connsiteY111" fmla="*/ 98304 h 179252"/>
                <a:gd name="connsiteX112" fmla="*/ 3662189 w 4192217"/>
                <a:gd name="connsiteY112" fmla="*/ 48265 h 179252"/>
                <a:gd name="connsiteX113" fmla="*/ 3651168 w 4192217"/>
                <a:gd name="connsiteY113" fmla="*/ 48265 h 179252"/>
                <a:gd name="connsiteX114" fmla="*/ 3651168 w 4192217"/>
                <a:gd name="connsiteY114" fmla="*/ 97164 h 179252"/>
                <a:gd name="connsiteX115" fmla="*/ 3661556 w 4192217"/>
                <a:gd name="connsiteY115" fmla="*/ 126047 h 179252"/>
                <a:gd name="connsiteX116" fmla="*/ 3689299 w 4192217"/>
                <a:gd name="connsiteY116" fmla="*/ 136561 h 179252"/>
                <a:gd name="connsiteX117" fmla="*/ 3716915 w 4192217"/>
                <a:gd name="connsiteY117" fmla="*/ 126047 h 179252"/>
                <a:gd name="connsiteX118" fmla="*/ 3727176 w 4192217"/>
                <a:gd name="connsiteY118" fmla="*/ 97164 h 179252"/>
                <a:gd name="connsiteX119" fmla="*/ 3727176 w 4192217"/>
                <a:gd name="connsiteY119" fmla="*/ 48265 h 179252"/>
                <a:gd name="connsiteX120" fmla="*/ 3716155 w 4192217"/>
                <a:gd name="connsiteY120" fmla="*/ 48265 h 179252"/>
                <a:gd name="connsiteX121" fmla="*/ 3716155 w 4192217"/>
                <a:gd name="connsiteY121" fmla="*/ 98304 h 179252"/>
                <a:gd name="connsiteX122" fmla="*/ 3708681 w 4192217"/>
                <a:gd name="connsiteY122" fmla="*/ 119206 h 179252"/>
                <a:gd name="connsiteX123" fmla="*/ 3564266 w 4192217"/>
                <a:gd name="connsiteY123" fmla="*/ 74235 h 179252"/>
                <a:gd name="connsiteX124" fmla="*/ 3574653 w 4192217"/>
                <a:gd name="connsiteY124" fmla="*/ 61947 h 179252"/>
                <a:gd name="connsiteX125" fmla="*/ 3589982 w 4192217"/>
                <a:gd name="connsiteY125" fmla="*/ 57386 h 179252"/>
                <a:gd name="connsiteX126" fmla="*/ 3616078 w 4192217"/>
                <a:gd name="connsiteY126" fmla="*/ 87029 h 179252"/>
                <a:gd name="connsiteX127" fmla="*/ 3616078 w 4192217"/>
                <a:gd name="connsiteY127" fmla="*/ 135041 h 179252"/>
                <a:gd name="connsiteX128" fmla="*/ 3627099 w 4192217"/>
                <a:gd name="connsiteY128" fmla="*/ 135041 h 179252"/>
                <a:gd name="connsiteX129" fmla="*/ 3627099 w 4192217"/>
                <a:gd name="connsiteY129" fmla="*/ 85383 h 179252"/>
                <a:gd name="connsiteX130" fmla="*/ 3623298 w 4192217"/>
                <a:gd name="connsiteY130" fmla="*/ 65367 h 179252"/>
                <a:gd name="connsiteX131" fmla="*/ 3611897 w 4192217"/>
                <a:gd name="connsiteY131" fmla="*/ 51686 h 179252"/>
                <a:gd name="connsiteX132" fmla="*/ 3592769 w 4192217"/>
                <a:gd name="connsiteY132" fmla="*/ 46745 h 179252"/>
                <a:gd name="connsiteX133" fmla="*/ 3573513 w 4192217"/>
                <a:gd name="connsiteY133" fmla="*/ 52572 h 179252"/>
                <a:gd name="connsiteX134" fmla="*/ 3560719 w 4192217"/>
                <a:gd name="connsiteY134" fmla="*/ 68027 h 179252"/>
                <a:gd name="connsiteX135" fmla="*/ 3560719 w 4192217"/>
                <a:gd name="connsiteY135" fmla="*/ 48139 h 179252"/>
                <a:gd name="connsiteX136" fmla="*/ 3549697 w 4192217"/>
                <a:gd name="connsiteY136" fmla="*/ 48139 h 179252"/>
                <a:gd name="connsiteX137" fmla="*/ 3549697 w 4192217"/>
                <a:gd name="connsiteY137" fmla="*/ 135041 h 179252"/>
                <a:gd name="connsiteX138" fmla="*/ 3560719 w 4192217"/>
                <a:gd name="connsiteY138" fmla="*/ 135041 h 179252"/>
                <a:gd name="connsiteX139" fmla="*/ 3560719 w 4192217"/>
                <a:gd name="connsiteY139" fmla="*/ 91590 h 179252"/>
                <a:gd name="connsiteX140" fmla="*/ 3564392 w 4192217"/>
                <a:gd name="connsiteY140" fmla="*/ 74108 h 179252"/>
                <a:gd name="connsiteX141" fmla="*/ 3359551 w 4192217"/>
                <a:gd name="connsiteY141" fmla="*/ 74108 h 179252"/>
                <a:gd name="connsiteX142" fmla="*/ 3369179 w 4192217"/>
                <a:gd name="connsiteY142" fmla="*/ 61820 h 179252"/>
                <a:gd name="connsiteX143" fmla="*/ 3383240 w 4192217"/>
                <a:gd name="connsiteY143" fmla="*/ 57260 h 179252"/>
                <a:gd name="connsiteX144" fmla="*/ 3406423 w 4192217"/>
                <a:gd name="connsiteY144" fmla="*/ 86903 h 179252"/>
                <a:gd name="connsiteX145" fmla="*/ 3406423 w 4192217"/>
                <a:gd name="connsiteY145" fmla="*/ 134914 h 179252"/>
                <a:gd name="connsiteX146" fmla="*/ 3417444 w 4192217"/>
                <a:gd name="connsiteY146" fmla="*/ 134914 h 179252"/>
                <a:gd name="connsiteX147" fmla="*/ 3417444 w 4192217"/>
                <a:gd name="connsiteY147" fmla="*/ 89690 h 179252"/>
                <a:gd name="connsiteX148" fmla="*/ 3420864 w 4192217"/>
                <a:gd name="connsiteY148" fmla="*/ 73221 h 179252"/>
                <a:gd name="connsiteX149" fmla="*/ 3430492 w 4192217"/>
                <a:gd name="connsiteY149" fmla="*/ 61567 h 179252"/>
                <a:gd name="connsiteX150" fmla="*/ 3444553 w 4192217"/>
                <a:gd name="connsiteY150" fmla="*/ 57260 h 179252"/>
                <a:gd name="connsiteX151" fmla="*/ 3467736 w 4192217"/>
                <a:gd name="connsiteY151" fmla="*/ 86903 h 179252"/>
                <a:gd name="connsiteX152" fmla="*/ 3467736 w 4192217"/>
                <a:gd name="connsiteY152" fmla="*/ 134914 h 179252"/>
                <a:gd name="connsiteX153" fmla="*/ 3478757 w 4192217"/>
                <a:gd name="connsiteY153" fmla="*/ 134914 h 179252"/>
                <a:gd name="connsiteX154" fmla="*/ 3478757 w 4192217"/>
                <a:gd name="connsiteY154" fmla="*/ 85256 h 179252"/>
                <a:gd name="connsiteX155" fmla="*/ 3475210 w 4192217"/>
                <a:gd name="connsiteY155" fmla="*/ 65240 h 179252"/>
                <a:gd name="connsiteX156" fmla="*/ 3464569 w 4192217"/>
                <a:gd name="connsiteY156" fmla="*/ 51559 h 179252"/>
                <a:gd name="connsiteX157" fmla="*/ 3446707 w 4192217"/>
                <a:gd name="connsiteY157" fmla="*/ 46618 h 179252"/>
                <a:gd name="connsiteX158" fmla="*/ 3427071 w 4192217"/>
                <a:gd name="connsiteY158" fmla="*/ 52699 h 179252"/>
                <a:gd name="connsiteX159" fmla="*/ 3414530 w 4192217"/>
                <a:gd name="connsiteY159" fmla="*/ 68787 h 179252"/>
                <a:gd name="connsiteX160" fmla="*/ 3404776 w 4192217"/>
                <a:gd name="connsiteY160" fmla="*/ 52699 h 179252"/>
                <a:gd name="connsiteX161" fmla="*/ 3386534 w 4192217"/>
                <a:gd name="connsiteY161" fmla="*/ 46618 h 179252"/>
                <a:gd name="connsiteX162" fmla="*/ 3368165 w 4192217"/>
                <a:gd name="connsiteY162" fmla="*/ 52319 h 179252"/>
                <a:gd name="connsiteX163" fmla="*/ 3356004 w 4192217"/>
                <a:gd name="connsiteY163" fmla="*/ 67521 h 179252"/>
                <a:gd name="connsiteX164" fmla="*/ 3356004 w 4192217"/>
                <a:gd name="connsiteY164" fmla="*/ 48012 h 179252"/>
                <a:gd name="connsiteX165" fmla="*/ 3344983 w 4192217"/>
                <a:gd name="connsiteY165" fmla="*/ 48012 h 179252"/>
                <a:gd name="connsiteX166" fmla="*/ 3344983 w 4192217"/>
                <a:gd name="connsiteY166" fmla="*/ 134914 h 179252"/>
                <a:gd name="connsiteX167" fmla="*/ 3356004 w 4192217"/>
                <a:gd name="connsiteY167" fmla="*/ 134914 h 179252"/>
                <a:gd name="connsiteX168" fmla="*/ 3356004 w 4192217"/>
                <a:gd name="connsiteY168" fmla="*/ 91463 h 179252"/>
                <a:gd name="connsiteX169" fmla="*/ 3359551 w 4192217"/>
                <a:gd name="connsiteY169" fmla="*/ 73981 h 179252"/>
                <a:gd name="connsiteX170" fmla="*/ 3286963 w 4192217"/>
                <a:gd name="connsiteY170" fmla="*/ 61440 h 179252"/>
                <a:gd name="connsiteX171" fmla="*/ 3298871 w 4192217"/>
                <a:gd name="connsiteY171" fmla="*/ 73728 h 179252"/>
                <a:gd name="connsiteX172" fmla="*/ 3303178 w 4192217"/>
                <a:gd name="connsiteY172" fmla="*/ 91590 h 179252"/>
                <a:gd name="connsiteX173" fmla="*/ 3298871 w 4192217"/>
                <a:gd name="connsiteY173" fmla="*/ 109325 h 179252"/>
                <a:gd name="connsiteX174" fmla="*/ 3286963 w 4192217"/>
                <a:gd name="connsiteY174" fmla="*/ 121613 h 179252"/>
                <a:gd name="connsiteX175" fmla="*/ 3269735 w 4192217"/>
                <a:gd name="connsiteY175" fmla="*/ 126047 h 179252"/>
                <a:gd name="connsiteX176" fmla="*/ 3252507 w 4192217"/>
                <a:gd name="connsiteY176" fmla="*/ 121613 h 179252"/>
                <a:gd name="connsiteX177" fmla="*/ 3240852 w 4192217"/>
                <a:gd name="connsiteY177" fmla="*/ 109325 h 179252"/>
                <a:gd name="connsiteX178" fmla="*/ 3236545 w 4192217"/>
                <a:gd name="connsiteY178" fmla="*/ 91590 h 179252"/>
                <a:gd name="connsiteX179" fmla="*/ 3240852 w 4192217"/>
                <a:gd name="connsiteY179" fmla="*/ 73728 h 179252"/>
                <a:gd name="connsiteX180" fmla="*/ 3252507 w 4192217"/>
                <a:gd name="connsiteY180" fmla="*/ 61440 h 179252"/>
                <a:gd name="connsiteX181" fmla="*/ 3269735 w 4192217"/>
                <a:gd name="connsiteY181" fmla="*/ 57006 h 179252"/>
                <a:gd name="connsiteX182" fmla="*/ 3286963 w 4192217"/>
                <a:gd name="connsiteY182" fmla="*/ 61440 h 179252"/>
                <a:gd name="connsiteX183" fmla="*/ 3314200 w 4192217"/>
                <a:gd name="connsiteY183" fmla="*/ 134914 h 179252"/>
                <a:gd name="connsiteX184" fmla="*/ 3314200 w 4192217"/>
                <a:gd name="connsiteY184" fmla="*/ 48012 h 179252"/>
                <a:gd name="connsiteX185" fmla="*/ 3303178 w 4192217"/>
                <a:gd name="connsiteY185" fmla="*/ 48012 h 179252"/>
                <a:gd name="connsiteX186" fmla="*/ 3303178 w 4192217"/>
                <a:gd name="connsiteY186" fmla="*/ 68281 h 179252"/>
                <a:gd name="connsiteX187" fmla="*/ 3289624 w 4192217"/>
                <a:gd name="connsiteY187" fmla="*/ 52446 h 179252"/>
                <a:gd name="connsiteX188" fmla="*/ 3268595 w 4192217"/>
                <a:gd name="connsiteY188" fmla="*/ 46618 h 179252"/>
                <a:gd name="connsiteX189" fmla="*/ 3246173 w 4192217"/>
                <a:gd name="connsiteY189" fmla="*/ 52446 h 179252"/>
                <a:gd name="connsiteX190" fmla="*/ 3230718 w 4192217"/>
                <a:gd name="connsiteY190" fmla="*/ 68534 h 179252"/>
                <a:gd name="connsiteX191" fmla="*/ 3225144 w 4192217"/>
                <a:gd name="connsiteY191" fmla="*/ 91843 h 179252"/>
                <a:gd name="connsiteX192" fmla="*/ 3230718 w 4192217"/>
                <a:gd name="connsiteY192" fmla="*/ 114772 h 179252"/>
                <a:gd name="connsiteX193" fmla="*/ 3246173 w 4192217"/>
                <a:gd name="connsiteY193" fmla="*/ 130607 h 179252"/>
                <a:gd name="connsiteX194" fmla="*/ 3268595 w 4192217"/>
                <a:gd name="connsiteY194" fmla="*/ 136308 h 179252"/>
                <a:gd name="connsiteX195" fmla="*/ 3289624 w 4192217"/>
                <a:gd name="connsiteY195" fmla="*/ 130481 h 179252"/>
                <a:gd name="connsiteX196" fmla="*/ 3303178 w 4192217"/>
                <a:gd name="connsiteY196" fmla="*/ 114899 h 179252"/>
                <a:gd name="connsiteX197" fmla="*/ 3303178 w 4192217"/>
                <a:gd name="connsiteY197" fmla="*/ 134914 h 179252"/>
                <a:gd name="connsiteX198" fmla="*/ 3314200 w 4192217"/>
                <a:gd name="connsiteY198" fmla="*/ 134914 h 179252"/>
                <a:gd name="connsiteX199" fmla="*/ 3191827 w 4192217"/>
                <a:gd name="connsiteY199" fmla="*/ 109325 h 179252"/>
                <a:gd name="connsiteX200" fmla="*/ 3180172 w 4192217"/>
                <a:gd name="connsiteY200" fmla="*/ 121613 h 179252"/>
                <a:gd name="connsiteX201" fmla="*/ 3162944 w 4192217"/>
                <a:gd name="connsiteY201" fmla="*/ 126047 h 179252"/>
                <a:gd name="connsiteX202" fmla="*/ 3145715 w 4192217"/>
                <a:gd name="connsiteY202" fmla="*/ 121613 h 179252"/>
                <a:gd name="connsiteX203" fmla="*/ 3133807 w 4192217"/>
                <a:gd name="connsiteY203" fmla="*/ 109325 h 179252"/>
                <a:gd name="connsiteX204" fmla="*/ 3129500 w 4192217"/>
                <a:gd name="connsiteY204" fmla="*/ 91463 h 179252"/>
                <a:gd name="connsiteX205" fmla="*/ 3133807 w 4192217"/>
                <a:gd name="connsiteY205" fmla="*/ 73728 h 179252"/>
                <a:gd name="connsiteX206" fmla="*/ 3145715 w 4192217"/>
                <a:gd name="connsiteY206" fmla="*/ 61440 h 179252"/>
                <a:gd name="connsiteX207" fmla="*/ 3162944 w 4192217"/>
                <a:gd name="connsiteY207" fmla="*/ 57006 h 179252"/>
                <a:gd name="connsiteX208" fmla="*/ 3180172 w 4192217"/>
                <a:gd name="connsiteY208" fmla="*/ 61440 h 179252"/>
                <a:gd name="connsiteX209" fmla="*/ 3191827 w 4192217"/>
                <a:gd name="connsiteY209" fmla="*/ 73728 h 179252"/>
                <a:gd name="connsiteX210" fmla="*/ 3196134 w 4192217"/>
                <a:gd name="connsiteY210" fmla="*/ 91463 h 179252"/>
                <a:gd name="connsiteX211" fmla="*/ 3191827 w 4192217"/>
                <a:gd name="connsiteY211" fmla="*/ 109325 h 179252"/>
                <a:gd name="connsiteX212" fmla="*/ 3186380 w 4192217"/>
                <a:gd name="connsiteY212" fmla="*/ 130481 h 179252"/>
                <a:gd name="connsiteX213" fmla="*/ 3201835 w 4192217"/>
                <a:gd name="connsiteY213" fmla="*/ 114392 h 179252"/>
                <a:gd name="connsiteX214" fmla="*/ 3207408 w 4192217"/>
                <a:gd name="connsiteY214" fmla="*/ 91210 h 179252"/>
                <a:gd name="connsiteX215" fmla="*/ 3201835 w 4192217"/>
                <a:gd name="connsiteY215" fmla="*/ 68281 h 179252"/>
                <a:gd name="connsiteX216" fmla="*/ 3186380 w 4192217"/>
                <a:gd name="connsiteY216" fmla="*/ 52446 h 179252"/>
                <a:gd name="connsiteX217" fmla="*/ 3163957 w 4192217"/>
                <a:gd name="connsiteY217" fmla="*/ 46618 h 179252"/>
                <a:gd name="connsiteX218" fmla="*/ 3143055 w 4192217"/>
                <a:gd name="connsiteY218" fmla="*/ 52446 h 179252"/>
                <a:gd name="connsiteX219" fmla="*/ 3129374 w 4192217"/>
                <a:gd name="connsiteY219" fmla="*/ 68281 h 179252"/>
                <a:gd name="connsiteX220" fmla="*/ 3129374 w 4192217"/>
                <a:gd name="connsiteY220" fmla="*/ 48012 h 179252"/>
                <a:gd name="connsiteX221" fmla="*/ 3118353 w 4192217"/>
                <a:gd name="connsiteY221" fmla="*/ 48012 h 179252"/>
                <a:gd name="connsiteX222" fmla="*/ 3118353 w 4192217"/>
                <a:gd name="connsiteY222" fmla="*/ 179252 h 179252"/>
                <a:gd name="connsiteX223" fmla="*/ 3129374 w 4192217"/>
                <a:gd name="connsiteY223" fmla="*/ 179252 h 179252"/>
                <a:gd name="connsiteX224" fmla="*/ 3129374 w 4192217"/>
                <a:gd name="connsiteY224" fmla="*/ 114646 h 179252"/>
                <a:gd name="connsiteX225" fmla="*/ 3143055 w 4192217"/>
                <a:gd name="connsiteY225" fmla="*/ 130354 h 179252"/>
                <a:gd name="connsiteX226" fmla="*/ 3163957 w 4192217"/>
                <a:gd name="connsiteY226" fmla="*/ 136308 h 179252"/>
                <a:gd name="connsiteX227" fmla="*/ 3186380 w 4192217"/>
                <a:gd name="connsiteY227" fmla="*/ 130481 h 179252"/>
                <a:gd name="connsiteX228" fmla="*/ 3033730 w 4192217"/>
                <a:gd name="connsiteY228" fmla="*/ 127060 h 179252"/>
                <a:gd name="connsiteX229" fmla="*/ 3047158 w 4192217"/>
                <a:gd name="connsiteY229" fmla="*/ 134028 h 179252"/>
                <a:gd name="connsiteX230" fmla="*/ 3063500 w 4192217"/>
                <a:gd name="connsiteY230" fmla="*/ 136308 h 179252"/>
                <a:gd name="connsiteX231" fmla="*/ 3086176 w 4192217"/>
                <a:gd name="connsiteY231" fmla="*/ 129467 h 179252"/>
                <a:gd name="connsiteX232" fmla="*/ 3095170 w 4192217"/>
                <a:gd name="connsiteY232" fmla="*/ 110592 h 179252"/>
                <a:gd name="connsiteX233" fmla="*/ 3091370 w 4192217"/>
                <a:gd name="connsiteY233" fmla="*/ 98811 h 179252"/>
                <a:gd name="connsiteX234" fmla="*/ 3079208 w 4192217"/>
                <a:gd name="connsiteY234" fmla="*/ 90450 h 179252"/>
                <a:gd name="connsiteX235" fmla="*/ 3056913 w 4192217"/>
                <a:gd name="connsiteY235" fmla="*/ 81709 h 179252"/>
                <a:gd name="connsiteX236" fmla="*/ 3049059 w 4192217"/>
                <a:gd name="connsiteY236" fmla="*/ 76642 h 179252"/>
                <a:gd name="connsiteX237" fmla="*/ 3046652 w 4192217"/>
                <a:gd name="connsiteY237" fmla="*/ 69294 h 179252"/>
                <a:gd name="connsiteX238" fmla="*/ 3051846 w 4192217"/>
                <a:gd name="connsiteY238" fmla="*/ 59160 h 179252"/>
                <a:gd name="connsiteX239" fmla="*/ 3065020 w 4192217"/>
                <a:gd name="connsiteY239" fmla="*/ 55613 h 179252"/>
                <a:gd name="connsiteX240" fmla="*/ 3091243 w 4192217"/>
                <a:gd name="connsiteY240" fmla="*/ 66381 h 179252"/>
                <a:gd name="connsiteX241" fmla="*/ 3091243 w 4192217"/>
                <a:gd name="connsiteY241" fmla="*/ 54853 h 179252"/>
                <a:gd name="connsiteX242" fmla="*/ 3079335 w 4192217"/>
                <a:gd name="connsiteY242" fmla="*/ 48645 h 179252"/>
                <a:gd name="connsiteX243" fmla="*/ 3064767 w 4192217"/>
                <a:gd name="connsiteY243" fmla="*/ 46492 h 179252"/>
                <a:gd name="connsiteX244" fmla="*/ 3043738 w 4192217"/>
                <a:gd name="connsiteY244" fmla="*/ 52826 h 179252"/>
                <a:gd name="connsiteX245" fmla="*/ 3035504 w 4192217"/>
                <a:gd name="connsiteY245" fmla="*/ 70181 h 179252"/>
                <a:gd name="connsiteX246" fmla="*/ 3039558 w 4192217"/>
                <a:gd name="connsiteY246" fmla="*/ 82849 h 179252"/>
                <a:gd name="connsiteX247" fmla="*/ 3051466 w 4192217"/>
                <a:gd name="connsiteY247" fmla="*/ 90956 h 179252"/>
                <a:gd name="connsiteX248" fmla="*/ 3073635 w 4192217"/>
                <a:gd name="connsiteY248" fmla="*/ 99697 h 179252"/>
                <a:gd name="connsiteX249" fmla="*/ 3081742 w 4192217"/>
                <a:gd name="connsiteY249" fmla="*/ 105145 h 179252"/>
                <a:gd name="connsiteX250" fmla="*/ 3084149 w 4192217"/>
                <a:gd name="connsiteY250" fmla="*/ 112365 h 179252"/>
                <a:gd name="connsiteX251" fmla="*/ 3078322 w 4192217"/>
                <a:gd name="connsiteY251" fmla="*/ 123260 h 179252"/>
                <a:gd name="connsiteX252" fmla="*/ 3063754 w 4192217"/>
                <a:gd name="connsiteY252" fmla="*/ 127060 h 179252"/>
                <a:gd name="connsiteX253" fmla="*/ 3048172 w 4192217"/>
                <a:gd name="connsiteY253" fmla="*/ 124147 h 179252"/>
                <a:gd name="connsiteX254" fmla="*/ 3033730 w 4192217"/>
                <a:gd name="connsiteY254" fmla="*/ 114772 h 179252"/>
                <a:gd name="connsiteX255" fmla="*/ 3033730 w 4192217"/>
                <a:gd name="connsiteY255" fmla="*/ 126807 h 179252"/>
                <a:gd name="connsiteX256" fmla="*/ 3016375 w 4192217"/>
                <a:gd name="connsiteY256" fmla="*/ 77782 h 179252"/>
                <a:gd name="connsiteX257" fmla="*/ 2963170 w 4192217"/>
                <a:gd name="connsiteY257" fmla="*/ 77782 h 179252"/>
                <a:gd name="connsiteX258" fmla="*/ 2963170 w 4192217"/>
                <a:gd name="connsiteY258" fmla="*/ 87663 h 179252"/>
                <a:gd name="connsiteX259" fmla="*/ 3016375 w 4192217"/>
                <a:gd name="connsiteY259" fmla="*/ 87663 h 179252"/>
                <a:gd name="connsiteX260" fmla="*/ 3016375 w 4192217"/>
                <a:gd name="connsiteY260" fmla="*/ 77782 h 179252"/>
                <a:gd name="connsiteX261" fmla="*/ 2877914 w 4192217"/>
                <a:gd name="connsiteY261" fmla="*/ 73981 h 179252"/>
                <a:gd name="connsiteX262" fmla="*/ 2888302 w 4192217"/>
                <a:gd name="connsiteY262" fmla="*/ 61693 h 179252"/>
                <a:gd name="connsiteX263" fmla="*/ 2903630 w 4192217"/>
                <a:gd name="connsiteY263" fmla="*/ 57133 h 179252"/>
                <a:gd name="connsiteX264" fmla="*/ 2929726 w 4192217"/>
                <a:gd name="connsiteY264" fmla="*/ 86776 h 179252"/>
                <a:gd name="connsiteX265" fmla="*/ 2929726 w 4192217"/>
                <a:gd name="connsiteY265" fmla="*/ 134788 h 179252"/>
                <a:gd name="connsiteX266" fmla="*/ 2940747 w 4192217"/>
                <a:gd name="connsiteY266" fmla="*/ 134788 h 179252"/>
                <a:gd name="connsiteX267" fmla="*/ 2940747 w 4192217"/>
                <a:gd name="connsiteY267" fmla="*/ 85129 h 179252"/>
                <a:gd name="connsiteX268" fmla="*/ 2936947 w 4192217"/>
                <a:gd name="connsiteY268" fmla="*/ 65114 h 179252"/>
                <a:gd name="connsiteX269" fmla="*/ 2925546 w 4192217"/>
                <a:gd name="connsiteY269" fmla="*/ 51432 h 179252"/>
                <a:gd name="connsiteX270" fmla="*/ 2906417 w 4192217"/>
                <a:gd name="connsiteY270" fmla="*/ 46492 h 179252"/>
                <a:gd name="connsiteX271" fmla="*/ 2887162 w 4192217"/>
                <a:gd name="connsiteY271" fmla="*/ 52319 h 179252"/>
                <a:gd name="connsiteX272" fmla="*/ 2874367 w 4192217"/>
                <a:gd name="connsiteY272" fmla="*/ 67774 h 179252"/>
                <a:gd name="connsiteX273" fmla="*/ 2874367 w 4192217"/>
                <a:gd name="connsiteY273" fmla="*/ 47885 h 179252"/>
                <a:gd name="connsiteX274" fmla="*/ 2863346 w 4192217"/>
                <a:gd name="connsiteY274" fmla="*/ 47885 h 179252"/>
                <a:gd name="connsiteX275" fmla="*/ 2863346 w 4192217"/>
                <a:gd name="connsiteY275" fmla="*/ 134788 h 179252"/>
                <a:gd name="connsiteX276" fmla="*/ 2874367 w 4192217"/>
                <a:gd name="connsiteY276" fmla="*/ 134788 h 179252"/>
                <a:gd name="connsiteX277" fmla="*/ 2874367 w 4192217"/>
                <a:gd name="connsiteY277" fmla="*/ 91336 h 179252"/>
                <a:gd name="connsiteX278" fmla="*/ 2878041 w 4192217"/>
                <a:gd name="connsiteY278" fmla="*/ 73855 h 179252"/>
                <a:gd name="connsiteX279" fmla="*/ 2833703 w 4192217"/>
                <a:gd name="connsiteY279" fmla="*/ 47885 h 179252"/>
                <a:gd name="connsiteX280" fmla="*/ 2806593 w 4192217"/>
                <a:gd name="connsiteY280" fmla="*/ 113125 h 179252"/>
                <a:gd name="connsiteX281" fmla="*/ 2775684 w 4192217"/>
                <a:gd name="connsiteY281" fmla="*/ 45225 h 179252"/>
                <a:gd name="connsiteX282" fmla="*/ 2744647 w 4192217"/>
                <a:gd name="connsiteY282" fmla="*/ 113125 h 179252"/>
                <a:gd name="connsiteX283" fmla="*/ 2717537 w 4192217"/>
                <a:gd name="connsiteY283" fmla="*/ 47885 h 179252"/>
                <a:gd name="connsiteX284" fmla="*/ 2704996 w 4192217"/>
                <a:gd name="connsiteY284" fmla="*/ 47885 h 179252"/>
                <a:gd name="connsiteX285" fmla="*/ 2743507 w 4192217"/>
                <a:gd name="connsiteY285" fmla="*/ 137448 h 179252"/>
                <a:gd name="connsiteX286" fmla="*/ 2775810 w 4192217"/>
                <a:gd name="connsiteY286" fmla="*/ 67521 h 179252"/>
                <a:gd name="connsiteX287" fmla="*/ 2807734 w 4192217"/>
                <a:gd name="connsiteY287" fmla="*/ 137448 h 179252"/>
                <a:gd name="connsiteX288" fmla="*/ 2845358 w 4192217"/>
                <a:gd name="connsiteY288" fmla="*/ 47885 h 179252"/>
                <a:gd name="connsiteX289" fmla="*/ 2833830 w 4192217"/>
                <a:gd name="connsiteY289" fmla="*/ 47885 h 179252"/>
                <a:gd name="connsiteX290" fmla="*/ 2680674 w 4192217"/>
                <a:gd name="connsiteY290" fmla="*/ 109198 h 179252"/>
                <a:gd name="connsiteX291" fmla="*/ 2668892 w 4192217"/>
                <a:gd name="connsiteY291" fmla="*/ 121486 h 179252"/>
                <a:gd name="connsiteX292" fmla="*/ 2651664 w 4192217"/>
                <a:gd name="connsiteY292" fmla="*/ 125920 h 179252"/>
                <a:gd name="connsiteX293" fmla="*/ 2634309 w 4192217"/>
                <a:gd name="connsiteY293" fmla="*/ 121486 h 179252"/>
                <a:gd name="connsiteX294" fmla="*/ 2622401 w 4192217"/>
                <a:gd name="connsiteY294" fmla="*/ 109198 h 179252"/>
                <a:gd name="connsiteX295" fmla="*/ 2618094 w 4192217"/>
                <a:gd name="connsiteY295" fmla="*/ 91336 h 179252"/>
                <a:gd name="connsiteX296" fmla="*/ 2622401 w 4192217"/>
                <a:gd name="connsiteY296" fmla="*/ 73601 h 179252"/>
                <a:gd name="connsiteX297" fmla="*/ 2634309 w 4192217"/>
                <a:gd name="connsiteY297" fmla="*/ 61313 h 179252"/>
                <a:gd name="connsiteX298" fmla="*/ 2651664 w 4192217"/>
                <a:gd name="connsiteY298" fmla="*/ 56880 h 179252"/>
                <a:gd name="connsiteX299" fmla="*/ 2668892 w 4192217"/>
                <a:gd name="connsiteY299" fmla="*/ 61313 h 179252"/>
                <a:gd name="connsiteX300" fmla="*/ 2680674 w 4192217"/>
                <a:gd name="connsiteY300" fmla="*/ 73601 h 179252"/>
                <a:gd name="connsiteX301" fmla="*/ 2684981 w 4192217"/>
                <a:gd name="connsiteY301" fmla="*/ 91336 h 179252"/>
                <a:gd name="connsiteX302" fmla="*/ 2680674 w 4192217"/>
                <a:gd name="connsiteY302" fmla="*/ 109198 h 179252"/>
                <a:gd name="connsiteX303" fmla="*/ 2674973 w 4192217"/>
                <a:gd name="connsiteY303" fmla="*/ 130354 h 179252"/>
                <a:gd name="connsiteX304" fmla="*/ 2690681 w 4192217"/>
                <a:gd name="connsiteY304" fmla="*/ 114266 h 179252"/>
                <a:gd name="connsiteX305" fmla="*/ 2696382 w 4192217"/>
                <a:gd name="connsiteY305" fmla="*/ 91083 h 179252"/>
                <a:gd name="connsiteX306" fmla="*/ 2690681 w 4192217"/>
                <a:gd name="connsiteY306" fmla="*/ 68027 h 179252"/>
                <a:gd name="connsiteX307" fmla="*/ 2674973 w 4192217"/>
                <a:gd name="connsiteY307" fmla="*/ 52192 h 179252"/>
                <a:gd name="connsiteX308" fmla="*/ 2651790 w 4192217"/>
                <a:gd name="connsiteY308" fmla="*/ 46492 h 179252"/>
                <a:gd name="connsiteX309" fmla="*/ 2628481 w 4192217"/>
                <a:gd name="connsiteY309" fmla="*/ 52319 h 179252"/>
                <a:gd name="connsiteX310" fmla="*/ 2612520 w 4192217"/>
                <a:gd name="connsiteY310" fmla="*/ 68154 h 179252"/>
                <a:gd name="connsiteX311" fmla="*/ 2606692 w 4192217"/>
                <a:gd name="connsiteY311" fmla="*/ 91083 h 179252"/>
                <a:gd name="connsiteX312" fmla="*/ 2612520 w 4192217"/>
                <a:gd name="connsiteY312" fmla="*/ 114266 h 179252"/>
                <a:gd name="connsiteX313" fmla="*/ 2628481 w 4192217"/>
                <a:gd name="connsiteY313" fmla="*/ 130354 h 179252"/>
                <a:gd name="connsiteX314" fmla="*/ 2651790 w 4192217"/>
                <a:gd name="connsiteY314" fmla="*/ 136181 h 179252"/>
                <a:gd name="connsiteX315" fmla="*/ 2674973 w 4192217"/>
                <a:gd name="connsiteY315" fmla="*/ 130354 h 179252"/>
                <a:gd name="connsiteX316" fmla="*/ 2522197 w 4192217"/>
                <a:gd name="connsiteY316" fmla="*/ 73855 h 179252"/>
                <a:gd name="connsiteX317" fmla="*/ 2532585 w 4192217"/>
                <a:gd name="connsiteY317" fmla="*/ 61567 h 179252"/>
                <a:gd name="connsiteX318" fmla="*/ 2547913 w 4192217"/>
                <a:gd name="connsiteY318" fmla="*/ 57006 h 179252"/>
                <a:gd name="connsiteX319" fmla="*/ 2574009 w 4192217"/>
                <a:gd name="connsiteY319" fmla="*/ 86649 h 179252"/>
                <a:gd name="connsiteX320" fmla="*/ 2574009 w 4192217"/>
                <a:gd name="connsiteY320" fmla="*/ 134661 h 179252"/>
                <a:gd name="connsiteX321" fmla="*/ 2585030 w 4192217"/>
                <a:gd name="connsiteY321" fmla="*/ 134661 h 179252"/>
                <a:gd name="connsiteX322" fmla="*/ 2585030 w 4192217"/>
                <a:gd name="connsiteY322" fmla="*/ 85002 h 179252"/>
                <a:gd name="connsiteX323" fmla="*/ 2581230 w 4192217"/>
                <a:gd name="connsiteY323" fmla="*/ 64987 h 179252"/>
                <a:gd name="connsiteX324" fmla="*/ 2569829 w 4192217"/>
                <a:gd name="connsiteY324" fmla="*/ 51306 h 179252"/>
                <a:gd name="connsiteX325" fmla="*/ 2550700 w 4192217"/>
                <a:gd name="connsiteY325" fmla="*/ 46365 h 179252"/>
                <a:gd name="connsiteX326" fmla="*/ 2531445 w 4192217"/>
                <a:gd name="connsiteY326" fmla="*/ 52192 h 179252"/>
                <a:gd name="connsiteX327" fmla="*/ 2518650 w 4192217"/>
                <a:gd name="connsiteY327" fmla="*/ 67647 h 179252"/>
                <a:gd name="connsiteX328" fmla="*/ 2518650 w 4192217"/>
                <a:gd name="connsiteY328" fmla="*/ 47759 h 179252"/>
                <a:gd name="connsiteX329" fmla="*/ 2507629 w 4192217"/>
                <a:gd name="connsiteY329" fmla="*/ 47759 h 179252"/>
                <a:gd name="connsiteX330" fmla="*/ 2507629 w 4192217"/>
                <a:gd name="connsiteY330" fmla="*/ 134661 h 179252"/>
                <a:gd name="connsiteX331" fmla="*/ 2518650 w 4192217"/>
                <a:gd name="connsiteY331" fmla="*/ 134661 h 179252"/>
                <a:gd name="connsiteX332" fmla="*/ 2518650 w 4192217"/>
                <a:gd name="connsiteY332" fmla="*/ 91210 h 179252"/>
                <a:gd name="connsiteX333" fmla="*/ 2522324 w 4192217"/>
                <a:gd name="connsiteY333" fmla="*/ 73728 h 179252"/>
                <a:gd name="connsiteX334" fmla="*/ 2490400 w 4192217"/>
                <a:gd name="connsiteY334" fmla="*/ 134661 h 179252"/>
                <a:gd name="connsiteX335" fmla="*/ 2451003 w 4192217"/>
                <a:gd name="connsiteY335" fmla="*/ 81962 h 179252"/>
                <a:gd name="connsiteX336" fmla="*/ 2485460 w 4192217"/>
                <a:gd name="connsiteY336" fmla="*/ 47759 h 179252"/>
                <a:gd name="connsiteX337" fmla="*/ 2472158 w 4192217"/>
                <a:gd name="connsiteY337" fmla="*/ 47759 h 179252"/>
                <a:gd name="connsiteX338" fmla="*/ 2429087 w 4192217"/>
                <a:gd name="connsiteY338" fmla="*/ 90196 h 179252"/>
                <a:gd name="connsiteX339" fmla="*/ 2429087 w 4192217"/>
                <a:gd name="connsiteY339" fmla="*/ 1647 h 179252"/>
                <a:gd name="connsiteX340" fmla="*/ 2418066 w 4192217"/>
                <a:gd name="connsiteY340" fmla="*/ 1647 h 179252"/>
                <a:gd name="connsiteX341" fmla="*/ 2418066 w 4192217"/>
                <a:gd name="connsiteY341" fmla="*/ 134661 h 179252"/>
                <a:gd name="connsiteX342" fmla="*/ 2429087 w 4192217"/>
                <a:gd name="connsiteY342" fmla="*/ 134661 h 179252"/>
                <a:gd name="connsiteX343" fmla="*/ 2429087 w 4192217"/>
                <a:gd name="connsiteY343" fmla="*/ 104131 h 179252"/>
                <a:gd name="connsiteX344" fmla="*/ 2443275 w 4192217"/>
                <a:gd name="connsiteY344" fmla="*/ 90070 h 179252"/>
                <a:gd name="connsiteX345" fmla="*/ 2476972 w 4192217"/>
                <a:gd name="connsiteY345" fmla="*/ 134534 h 179252"/>
                <a:gd name="connsiteX346" fmla="*/ 2490400 w 4192217"/>
                <a:gd name="connsiteY346" fmla="*/ 134534 h 179252"/>
                <a:gd name="connsiteX347" fmla="*/ 2318242 w 4192217"/>
                <a:gd name="connsiteY347" fmla="*/ 61187 h 179252"/>
                <a:gd name="connsiteX348" fmla="*/ 2330150 w 4192217"/>
                <a:gd name="connsiteY348" fmla="*/ 73475 h 179252"/>
                <a:gd name="connsiteX349" fmla="*/ 2334457 w 4192217"/>
                <a:gd name="connsiteY349" fmla="*/ 91336 h 179252"/>
                <a:gd name="connsiteX350" fmla="*/ 2330150 w 4192217"/>
                <a:gd name="connsiteY350" fmla="*/ 109072 h 179252"/>
                <a:gd name="connsiteX351" fmla="*/ 2318242 w 4192217"/>
                <a:gd name="connsiteY351" fmla="*/ 121360 h 179252"/>
                <a:gd name="connsiteX352" fmla="*/ 2301014 w 4192217"/>
                <a:gd name="connsiteY352" fmla="*/ 125793 h 179252"/>
                <a:gd name="connsiteX353" fmla="*/ 2283785 w 4192217"/>
                <a:gd name="connsiteY353" fmla="*/ 121360 h 179252"/>
                <a:gd name="connsiteX354" fmla="*/ 2272131 w 4192217"/>
                <a:gd name="connsiteY354" fmla="*/ 109072 h 179252"/>
                <a:gd name="connsiteX355" fmla="*/ 2267824 w 4192217"/>
                <a:gd name="connsiteY355" fmla="*/ 91336 h 179252"/>
                <a:gd name="connsiteX356" fmla="*/ 2272131 w 4192217"/>
                <a:gd name="connsiteY356" fmla="*/ 73475 h 179252"/>
                <a:gd name="connsiteX357" fmla="*/ 2283785 w 4192217"/>
                <a:gd name="connsiteY357" fmla="*/ 61187 h 179252"/>
                <a:gd name="connsiteX358" fmla="*/ 2301014 w 4192217"/>
                <a:gd name="connsiteY358" fmla="*/ 56753 h 179252"/>
                <a:gd name="connsiteX359" fmla="*/ 2318242 w 4192217"/>
                <a:gd name="connsiteY359" fmla="*/ 61187 h 179252"/>
                <a:gd name="connsiteX360" fmla="*/ 2345479 w 4192217"/>
                <a:gd name="connsiteY360" fmla="*/ 134661 h 179252"/>
                <a:gd name="connsiteX361" fmla="*/ 2345479 w 4192217"/>
                <a:gd name="connsiteY361" fmla="*/ 47759 h 179252"/>
                <a:gd name="connsiteX362" fmla="*/ 2334457 w 4192217"/>
                <a:gd name="connsiteY362" fmla="*/ 47759 h 179252"/>
                <a:gd name="connsiteX363" fmla="*/ 2334457 w 4192217"/>
                <a:gd name="connsiteY363" fmla="*/ 68027 h 179252"/>
                <a:gd name="connsiteX364" fmla="*/ 2320903 w 4192217"/>
                <a:gd name="connsiteY364" fmla="*/ 52192 h 179252"/>
                <a:gd name="connsiteX365" fmla="*/ 2299874 w 4192217"/>
                <a:gd name="connsiteY365" fmla="*/ 46365 h 179252"/>
                <a:gd name="connsiteX366" fmla="*/ 2277451 w 4192217"/>
                <a:gd name="connsiteY366" fmla="*/ 52192 h 179252"/>
                <a:gd name="connsiteX367" fmla="*/ 2261996 w 4192217"/>
                <a:gd name="connsiteY367" fmla="*/ 68281 h 179252"/>
                <a:gd name="connsiteX368" fmla="*/ 2256423 w 4192217"/>
                <a:gd name="connsiteY368" fmla="*/ 91590 h 179252"/>
                <a:gd name="connsiteX369" fmla="*/ 2261996 w 4192217"/>
                <a:gd name="connsiteY369" fmla="*/ 114519 h 179252"/>
                <a:gd name="connsiteX370" fmla="*/ 2277451 w 4192217"/>
                <a:gd name="connsiteY370" fmla="*/ 130354 h 179252"/>
                <a:gd name="connsiteX371" fmla="*/ 2299874 w 4192217"/>
                <a:gd name="connsiteY371" fmla="*/ 136054 h 179252"/>
                <a:gd name="connsiteX372" fmla="*/ 2320903 w 4192217"/>
                <a:gd name="connsiteY372" fmla="*/ 130227 h 179252"/>
                <a:gd name="connsiteX373" fmla="*/ 2334457 w 4192217"/>
                <a:gd name="connsiteY373" fmla="*/ 114646 h 179252"/>
                <a:gd name="connsiteX374" fmla="*/ 2334457 w 4192217"/>
                <a:gd name="connsiteY374" fmla="*/ 134661 h 179252"/>
                <a:gd name="connsiteX375" fmla="*/ 2345479 w 4192217"/>
                <a:gd name="connsiteY375" fmla="*/ 134661 h 179252"/>
                <a:gd name="connsiteX376" fmla="*/ 2072863 w 4192217"/>
                <a:gd name="connsiteY376" fmla="*/ 73728 h 179252"/>
                <a:gd name="connsiteX377" fmla="*/ 2082491 w 4192217"/>
                <a:gd name="connsiteY377" fmla="*/ 61440 h 179252"/>
                <a:gd name="connsiteX378" fmla="*/ 2096552 w 4192217"/>
                <a:gd name="connsiteY378" fmla="*/ 56880 h 179252"/>
                <a:gd name="connsiteX379" fmla="*/ 2119735 w 4192217"/>
                <a:gd name="connsiteY379" fmla="*/ 86523 h 179252"/>
                <a:gd name="connsiteX380" fmla="*/ 2119735 w 4192217"/>
                <a:gd name="connsiteY380" fmla="*/ 134534 h 179252"/>
                <a:gd name="connsiteX381" fmla="*/ 2130756 w 4192217"/>
                <a:gd name="connsiteY381" fmla="*/ 134534 h 179252"/>
                <a:gd name="connsiteX382" fmla="*/ 2130756 w 4192217"/>
                <a:gd name="connsiteY382" fmla="*/ 89310 h 179252"/>
                <a:gd name="connsiteX383" fmla="*/ 2134176 w 4192217"/>
                <a:gd name="connsiteY383" fmla="*/ 72841 h 179252"/>
                <a:gd name="connsiteX384" fmla="*/ 2143804 w 4192217"/>
                <a:gd name="connsiteY384" fmla="*/ 61187 h 179252"/>
                <a:gd name="connsiteX385" fmla="*/ 2157865 w 4192217"/>
                <a:gd name="connsiteY385" fmla="*/ 56880 h 179252"/>
                <a:gd name="connsiteX386" fmla="*/ 2181048 w 4192217"/>
                <a:gd name="connsiteY386" fmla="*/ 86523 h 179252"/>
                <a:gd name="connsiteX387" fmla="*/ 2181048 w 4192217"/>
                <a:gd name="connsiteY387" fmla="*/ 134534 h 179252"/>
                <a:gd name="connsiteX388" fmla="*/ 2192069 w 4192217"/>
                <a:gd name="connsiteY388" fmla="*/ 134534 h 179252"/>
                <a:gd name="connsiteX389" fmla="*/ 2192069 w 4192217"/>
                <a:gd name="connsiteY389" fmla="*/ 84876 h 179252"/>
                <a:gd name="connsiteX390" fmla="*/ 2188522 w 4192217"/>
                <a:gd name="connsiteY390" fmla="*/ 64860 h 179252"/>
                <a:gd name="connsiteX391" fmla="*/ 2177881 w 4192217"/>
                <a:gd name="connsiteY391" fmla="*/ 51179 h 179252"/>
                <a:gd name="connsiteX392" fmla="*/ 2160019 w 4192217"/>
                <a:gd name="connsiteY392" fmla="*/ 46238 h 179252"/>
                <a:gd name="connsiteX393" fmla="*/ 2140384 w 4192217"/>
                <a:gd name="connsiteY393" fmla="*/ 52319 h 179252"/>
                <a:gd name="connsiteX394" fmla="*/ 2127842 w 4192217"/>
                <a:gd name="connsiteY394" fmla="*/ 68407 h 179252"/>
                <a:gd name="connsiteX395" fmla="*/ 2118088 w 4192217"/>
                <a:gd name="connsiteY395" fmla="*/ 52319 h 179252"/>
                <a:gd name="connsiteX396" fmla="*/ 2099846 w 4192217"/>
                <a:gd name="connsiteY396" fmla="*/ 46238 h 179252"/>
                <a:gd name="connsiteX397" fmla="*/ 2081477 w 4192217"/>
                <a:gd name="connsiteY397" fmla="*/ 51939 h 179252"/>
                <a:gd name="connsiteX398" fmla="*/ 2069316 w 4192217"/>
                <a:gd name="connsiteY398" fmla="*/ 67141 h 179252"/>
                <a:gd name="connsiteX399" fmla="*/ 2069316 w 4192217"/>
                <a:gd name="connsiteY399" fmla="*/ 47632 h 179252"/>
                <a:gd name="connsiteX400" fmla="*/ 2058295 w 4192217"/>
                <a:gd name="connsiteY400" fmla="*/ 47632 h 179252"/>
                <a:gd name="connsiteX401" fmla="*/ 2058295 w 4192217"/>
                <a:gd name="connsiteY401" fmla="*/ 134534 h 179252"/>
                <a:gd name="connsiteX402" fmla="*/ 2069316 w 4192217"/>
                <a:gd name="connsiteY402" fmla="*/ 134534 h 179252"/>
                <a:gd name="connsiteX403" fmla="*/ 2069316 w 4192217"/>
                <a:gd name="connsiteY403" fmla="*/ 91083 h 179252"/>
                <a:gd name="connsiteX404" fmla="*/ 2072863 w 4192217"/>
                <a:gd name="connsiteY404" fmla="*/ 73601 h 179252"/>
                <a:gd name="connsiteX405" fmla="*/ 2018391 w 4192217"/>
                <a:gd name="connsiteY405" fmla="*/ 108945 h 179252"/>
                <a:gd name="connsiteX406" fmla="*/ 2006610 w 4192217"/>
                <a:gd name="connsiteY406" fmla="*/ 121233 h 179252"/>
                <a:gd name="connsiteX407" fmla="*/ 1989381 w 4192217"/>
                <a:gd name="connsiteY407" fmla="*/ 125667 h 179252"/>
                <a:gd name="connsiteX408" fmla="*/ 1972026 w 4192217"/>
                <a:gd name="connsiteY408" fmla="*/ 121233 h 179252"/>
                <a:gd name="connsiteX409" fmla="*/ 1960118 w 4192217"/>
                <a:gd name="connsiteY409" fmla="*/ 108945 h 179252"/>
                <a:gd name="connsiteX410" fmla="*/ 1955811 w 4192217"/>
                <a:gd name="connsiteY410" fmla="*/ 91083 h 179252"/>
                <a:gd name="connsiteX411" fmla="*/ 1960118 w 4192217"/>
                <a:gd name="connsiteY411" fmla="*/ 73348 h 179252"/>
                <a:gd name="connsiteX412" fmla="*/ 1972026 w 4192217"/>
                <a:gd name="connsiteY412" fmla="*/ 61060 h 179252"/>
                <a:gd name="connsiteX413" fmla="*/ 1989381 w 4192217"/>
                <a:gd name="connsiteY413" fmla="*/ 56626 h 179252"/>
                <a:gd name="connsiteX414" fmla="*/ 2006610 w 4192217"/>
                <a:gd name="connsiteY414" fmla="*/ 61060 h 179252"/>
                <a:gd name="connsiteX415" fmla="*/ 2018391 w 4192217"/>
                <a:gd name="connsiteY415" fmla="*/ 73348 h 179252"/>
                <a:gd name="connsiteX416" fmla="*/ 2022698 w 4192217"/>
                <a:gd name="connsiteY416" fmla="*/ 91083 h 179252"/>
                <a:gd name="connsiteX417" fmla="*/ 2018391 w 4192217"/>
                <a:gd name="connsiteY417" fmla="*/ 108945 h 179252"/>
                <a:gd name="connsiteX418" fmla="*/ 2012564 w 4192217"/>
                <a:gd name="connsiteY418" fmla="*/ 130101 h 179252"/>
                <a:gd name="connsiteX419" fmla="*/ 2028272 w 4192217"/>
                <a:gd name="connsiteY419" fmla="*/ 114012 h 179252"/>
                <a:gd name="connsiteX420" fmla="*/ 2033972 w 4192217"/>
                <a:gd name="connsiteY420" fmla="*/ 90830 h 179252"/>
                <a:gd name="connsiteX421" fmla="*/ 2028272 w 4192217"/>
                <a:gd name="connsiteY421" fmla="*/ 67774 h 179252"/>
                <a:gd name="connsiteX422" fmla="*/ 2012564 w 4192217"/>
                <a:gd name="connsiteY422" fmla="*/ 51939 h 179252"/>
                <a:gd name="connsiteX423" fmla="*/ 1989381 w 4192217"/>
                <a:gd name="connsiteY423" fmla="*/ 46238 h 179252"/>
                <a:gd name="connsiteX424" fmla="*/ 1966072 w 4192217"/>
                <a:gd name="connsiteY424" fmla="*/ 52066 h 179252"/>
                <a:gd name="connsiteX425" fmla="*/ 1950110 w 4192217"/>
                <a:gd name="connsiteY425" fmla="*/ 67901 h 179252"/>
                <a:gd name="connsiteX426" fmla="*/ 1944283 w 4192217"/>
                <a:gd name="connsiteY426" fmla="*/ 90830 h 179252"/>
                <a:gd name="connsiteX427" fmla="*/ 1950110 w 4192217"/>
                <a:gd name="connsiteY427" fmla="*/ 114012 h 179252"/>
                <a:gd name="connsiteX428" fmla="*/ 1966072 w 4192217"/>
                <a:gd name="connsiteY428" fmla="*/ 130101 h 179252"/>
                <a:gd name="connsiteX429" fmla="*/ 1989381 w 4192217"/>
                <a:gd name="connsiteY429" fmla="*/ 135928 h 179252"/>
                <a:gd name="connsiteX430" fmla="*/ 2012564 w 4192217"/>
                <a:gd name="connsiteY430" fmla="*/ 130101 h 179252"/>
                <a:gd name="connsiteX431" fmla="*/ 1907039 w 4192217"/>
                <a:gd name="connsiteY431" fmla="*/ 73475 h 179252"/>
                <a:gd name="connsiteX432" fmla="*/ 1919074 w 4192217"/>
                <a:gd name="connsiteY432" fmla="*/ 61693 h 179252"/>
                <a:gd name="connsiteX433" fmla="*/ 1935162 w 4192217"/>
                <a:gd name="connsiteY433" fmla="*/ 58653 h 179252"/>
                <a:gd name="connsiteX434" fmla="*/ 1935162 w 4192217"/>
                <a:gd name="connsiteY434" fmla="*/ 46238 h 179252"/>
                <a:gd name="connsiteX435" fmla="*/ 1915780 w 4192217"/>
                <a:gd name="connsiteY435" fmla="*/ 52572 h 179252"/>
                <a:gd name="connsiteX436" fmla="*/ 1902605 w 4192217"/>
                <a:gd name="connsiteY436" fmla="*/ 69928 h 179252"/>
                <a:gd name="connsiteX437" fmla="*/ 1902605 w 4192217"/>
                <a:gd name="connsiteY437" fmla="*/ 47632 h 179252"/>
                <a:gd name="connsiteX438" fmla="*/ 1891584 w 4192217"/>
                <a:gd name="connsiteY438" fmla="*/ 47632 h 179252"/>
                <a:gd name="connsiteX439" fmla="*/ 1891584 w 4192217"/>
                <a:gd name="connsiteY439" fmla="*/ 134534 h 179252"/>
                <a:gd name="connsiteX440" fmla="*/ 1902605 w 4192217"/>
                <a:gd name="connsiteY440" fmla="*/ 134534 h 179252"/>
                <a:gd name="connsiteX441" fmla="*/ 1902605 w 4192217"/>
                <a:gd name="connsiteY441" fmla="*/ 92730 h 179252"/>
                <a:gd name="connsiteX442" fmla="*/ 1907166 w 4192217"/>
                <a:gd name="connsiteY442" fmla="*/ 73475 h 179252"/>
                <a:gd name="connsiteX443" fmla="*/ 1876383 w 4192217"/>
                <a:gd name="connsiteY443" fmla="*/ 47632 h 179252"/>
                <a:gd name="connsiteX444" fmla="*/ 1840406 w 4192217"/>
                <a:gd name="connsiteY444" fmla="*/ 47632 h 179252"/>
                <a:gd name="connsiteX445" fmla="*/ 1840406 w 4192217"/>
                <a:gd name="connsiteY445" fmla="*/ 29137 h 179252"/>
                <a:gd name="connsiteX446" fmla="*/ 1845473 w 4192217"/>
                <a:gd name="connsiteY446" fmla="*/ 15709 h 179252"/>
                <a:gd name="connsiteX447" fmla="*/ 1859028 w 4192217"/>
                <a:gd name="connsiteY447" fmla="*/ 10515 h 179252"/>
                <a:gd name="connsiteX448" fmla="*/ 1869542 w 4192217"/>
                <a:gd name="connsiteY448" fmla="*/ 12035 h 179252"/>
                <a:gd name="connsiteX449" fmla="*/ 1879423 w 4192217"/>
                <a:gd name="connsiteY449" fmla="*/ 17609 h 179252"/>
                <a:gd name="connsiteX450" fmla="*/ 1879423 w 4192217"/>
                <a:gd name="connsiteY450" fmla="*/ 6588 h 179252"/>
                <a:gd name="connsiteX451" fmla="*/ 1869289 w 4192217"/>
                <a:gd name="connsiteY451" fmla="*/ 1394 h 179252"/>
                <a:gd name="connsiteX452" fmla="*/ 1858394 w 4192217"/>
                <a:gd name="connsiteY452" fmla="*/ 0 h 179252"/>
                <a:gd name="connsiteX453" fmla="*/ 1837239 w 4192217"/>
                <a:gd name="connsiteY453" fmla="*/ 8361 h 179252"/>
                <a:gd name="connsiteX454" fmla="*/ 1829511 w 4192217"/>
                <a:gd name="connsiteY454" fmla="*/ 29643 h 179252"/>
                <a:gd name="connsiteX455" fmla="*/ 1829511 w 4192217"/>
                <a:gd name="connsiteY455" fmla="*/ 134408 h 179252"/>
                <a:gd name="connsiteX456" fmla="*/ 1840532 w 4192217"/>
                <a:gd name="connsiteY456" fmla="*/ 134408 h 179252"/>
                <a:gd name="connsiteX457" fmla="*/ 1840532 w 4192217"/>
                <a:gd name="connsiteY457" fmla="*/ 57766 h 179252"/>
                <a:gd name="connsiteX458" fmla="*/ 1876509 w 4192217"/>
                <a:gd name="connsiteY458" fmla="*/ 57766 h 179252"/>
                <a:gd name="connsiteX459" fmla="*/ 1876509 w 4192217"/>
                <a:gd name="connsiteY459" fmla="*/ 47505 h 179252"/>
                <a:gd name="connsiteX460" fmla="*/ 1756670 w 4192217"/>
                <a:gd name="connsiteY460" fmla="*/ 1520 h 179252"/>
                <a:gd name="connsiteX461" fmla="*/ 1745649 w 4192217"/>
                <a:gd name="connsiteY461" fmla="*/ 1520 h 179252"/>
                <a:gd name="connsiteX462" fmla="*/ 1745649 w 4192217"/>
                <a:gd name="connsiteY462" fmla="*/ 134534 h 179252"/>
                <a:gd name="connsiteX463" fmla="*/ 1756670 w 4192217"/>
                <a:gd name="connsiteY463" fmla="*/ 134534 h 179252"/>
                <a:gd name="connsiteX464" fmla="*/ 1756670 w 4192217"/>
                <a:gd name="connsiteY464" fmla="*/ 1520 h 179252"/>
                <a:gd name="connsiteX465" fmla="*/ 1714613 w 4192217"/>
                <a:gd name="connsiteY465" fmla="*/ 1520 h 179252"/>
                <a:gd name="connsiteX466" fmla="*/ 1703591 w 4192217"/>
                <a:gd name="connsiteY466" fmla="*/ 1520 h 179252"/>
                <a:gd name="connsiteX467" fmla="*/ 1703591 w 4192217"/>
                <a:gd name="connsiteY467" fmla="*/ 134534 h 179252"/>
                <a:gd name="connsiteX468" fmla="*/ 1714613 w 4192217"/>
                <a:gd name="connsiteY468" fmla="*/ 134534 h 179252"/>
                <a:gd name="connsiteX469" fmla="*/ 1714613 w 4192217"/>
                <a:gd name="connsiteY469" fmla="*/ 1520 h 179252"/>
                <a:gd name="connsiteX470" fmla="*/ 1645572 w 4192217"/>
                <a:gd name="connsiteY470" fmla="*/ 61060 h 179252"/>
                <a:gd name="connsiteX471" fmla="*/ 1657480 w 4192217"/>
                <a:gd name="connsiteY471" fmla="*/ 73348 h 179252"/>
                <a:gd name="connsiteX472" fmla="*/ 1661787 w 4192217"/>
                <a:gd name="connsiteY472" fmla="*/ 91210 h 179252"/>
                <a:gd name="connsiteX473" fmla="*/ 1657480 w 4192217"/>
                <a:gd name="connsiteY473" fmla="*/ 108945 h 179252"/>
                <a:gd name="connsiteX474" fmla="*/ 1645572 w 4192217"/>
                <a:gd name="connsiteY474" fmla="*/ 121233 h 179252"/>
                <a:gd name="connsiteX475" fmla="*/ 1628344 w 4192217"/>
                <a:gd name="connsiteY475" fmla="*/ 125667 h 179252"/>
                <a:gd name="connsiteX476" fmla="*/ 1611115 w 4192217"/>
                <a:gd name="connsiteY476" fmla="*/ 121233 h 179252"/>
                <a:gd name="connsiteX477" fmla="*/ 1599461 w 4192217"/>
                <a:gd name="connsiteY477" fmla="*/ 108945 h 179252"/>
                <a:gd name="connsiteX478" fmla="*/ 1595153 w 4192217"/>
                <a:gd name="connsiteY478" fmla="*/ 91210 h 179252"/>
                <a:gd name="connsiteX479" fmla="*/ 1599461 w 4192217"/>
                <a:gd name="connsiteY479" fmla="*/ 73348 h 179252"/>
                <a:gd name="connsiteX480" fmla="*/ 1611115 w 4192217"/>
                <a:gd name="connsiteY480" fmla="*/ 61060 h 179252"/>
                <a:gd name="connsiteX481" fmla="*/ 1628344 w 4192217"/>
                <a:gd name="connsiteY481" fmla="*/ 56626 h 179252"/>
                <a:gd name="connsiteX482" fmla="*/ 1645572 w 4192217"/>
                <a:gd name="connsiteY482" fmla="*/ 61060 h 179252"/>
                <a:gd name="connsiteX483" fmla="*/ 1672808 w 4192217"/>
                <a:gd name="connsiteY483" fmla="*/ 134534 h 179252"/>
                <a:gd name="connsiteX484" fmla="*/ 1672808 w 4192217"/>
                <a:gd name="connsiteY484" fmla="*/ 47632 h 179252"/>
                <a:gd name="connsiteX485" fmla="*/ 1661787 w 4192217"/>
                <a:gd name="connsiteY485" fmla="*/ 47632 h 179252"/>
                <a:gd name="connsiteX486" fmla="*/ 1661787 w 4192217"/>
                <a:gd name="connsiteY486" fmla="*/ 67901 h 179252"/>
                <a:gd name="connsiteX487" fmla="*/ 1648232 w 4192217"/>
                <a:gd name="connsiteY487" fmla="*/ 52066 h 179252"/>
                <a:gd name="connsiteX488" fmla="*/ 1627203 w 4192217"/>
                <a:gd name="connsiteY488" fmla="*/ 46238 h 179252"/>
                <a:gd name="connsiteX489" fmla="*/ 1604781 w 4192217"/>
                <a:gd name="connsiteY489" fmla="*/ 52066 h 179252"/>
                <a:gd name="connsiteX490" fmla="*/ 1589326 w 4192217"/>
                <a:gd name="connsiteY490" fmla="*/ 68154 h 179252"/>
                <a:gd name="connsiteX491" fmla="*/ 1583752 w 4192217"/>
                <a:gd name="connsiteY491" fmla="*/ 91463 h 179252"/>
                <a:gd name="connsiteX492" fmla="*/ 1589326 w 4192217"/>
                <a:gd name="connsiteY492" fmla="*/ 114392 h 179252"/>
                <a:gd name="connsiteX493" fmla="*/ 1604781 w 4192217"/>
                <a:gd name="connsiteY493" fmla="*/ 130227 h 179252"/>
                <a:gd name="connsiteX494" fmla="*/ 1627203 w 4192217"/>
                <a:gd name="connsiteY494" fmla="*/ 135928 h 179252"/>
                <a:gd name="connsiteX495" fmla="*/ 1648232 w 4192217"/>
                <a:gd name="connsiteY495" fmla="*/ 130101 h 179252"/>
                <a:gd name="connsiteX496" fmla="*/ 1661787 w 4192217"/>
                <a:gd name="connsiteY496" fmla="*/ 114519 h 179252"/>
                <a:gd name="connsiteX497" fmla="*/ 1661787 w 4192217"/>
                <a:gd name="connsiteY497" fmla="*/ 134534 h 179252"/>
                <a:gd name="connsiteX498" fmla="*/ 1672808 w 4192217"/>
                <a:gd name="connsiteY498" fmla="*/ 134534 h 179252"/>
                <a:gd name="connsiteX499" fmla="*/ 1507998 w 4192217"/>
                <a:gd name="connsiteY499" fmla="*/ 73221 h 179252"/>
                <a:gd name="connsiteX500" fmla="*/ 1520032 w 4192217"/>
                <a:gd name="connsiteY500" fmla="*/ 61060 h 179252"/>
                <a:gd name="connsiteX501" fmla="*/ 1537894 w 4192217"/>
                <a:gd name="connsiteY501" fmla="*/ 56753 h 179252"/>
                <a:gd name="connsiteX502" fmla="*/ 1566144 w 4192217"/>
                <a:gd name="connsiteY502" fmla="*/ 68407 h 179252"/>
                <a:gd name="connsiteX503" fmla="*/ 1566144 w 4192217"/>
                <a:gd name="connsiteY503" fmla="*/ 56119 h 179252"/>
                <a:gd name="connsiteX504" fmla="*/ 1537261 w 4192217"/>
                <a:gd name="connsiteY504" fmla="*/ 46238 h 179252"/>
                <a:gd name="connsiteX505" fmla="*/ 1514078 w 4192217"/>
                <a:gd name="connsiteY505" fmla="*/ 51939 h 179252"/>
                <a:gd name="connsiteX506" fmla="*/ 1498117 w 4192217"/>
                <a:gd name="connsiteY506" fmla="*/ 67774 h 179252"/>
                <a:gd name="connsiteX507" fmla="*/ 1492289 w 4192217"/>
                <a:gd name="connsiteY507" fmla="*/ 90956 h 179252"/>
                <a:gd name="connsiteX508" fmla="*/ 1498117 w 4192217"/>
                <a:gd name="connsiteY508" fmla="*/ 114139 h 179252"/>
                <a:gd name="connsiteX509" fmla="*/ 1513952 w 4192217"/>
                <a:gd name="connsiteY509" fmla="*/ 129974 h 179252"/>
                <a:gd name="connsiteX510" fmla="*/ 1537387 w 4192217"/>
                <a:gd name="connsiteY510" fmla="*/ 135674 h 179252"/>
                <a:gd name="connsiteX511" fmla="*/ 1553222 w 4192217"/>
                <a:gd name="connsiteY511" fmla="*/ 133394 h 179252"/>
                <a:gd name="connsiteX512" fmla="*/ 1567030 w 4192217"/>
                <a:gd name="connsiteY512" fmla="*/ 126427 h 179252"/>
                <a:gd name="connsiteX513" fmla="*/ 1567030 w 4192217"/>
                <a:gd name="connsiteY513" fmla="*/ 115026 h 179252"/>
                <a:gd name="connsiteX514" fmla="*/ 1553856 w 4192217"/>
                <a:gd name="connsiteY514" fmla="*/ 122753 h 179252"/>
                <a:gd name="connsiteX515" fmla="*/ 1538274 w 4192217"/>
                <a:gd name="connsiteY515" fmla="*/ 125287 h 179252"/>
                <a:gd name="connsiteX516" fmla="*/ 1520412 w 4192217"/>
                <a:gd name="connsiteY516" fmla="*/ 120853 h 179252"/>
                <a:gd name="connsiteX517" fmla="*/ 1508124 w 4192217"/>
                <a:gd name="connsiteY517" fmla="*/ 108565 h 179252"/>
                <a:gd name="connsiteX518" fmla="*/ 1503690 w 4192217"/>
                <a:gd name="connsiteY518" fmla="*/ 90703 h 179252"/>
                <a:gd name="connsiteX519" fmla="*/ 1507998 w 4192217"/>
                <a:gd name="connsiteY519" fmla="*/ 72841 h 179252"/>
                <a:gd name="connsiteX520" fmla="*/ 1399053 w 4192217"/>
                <a:gd name="connsiteY520" fmla="*/ 60807 h 179252"/>
                <a:gd name="connsiteX521" fmla="*/ 1410961 w 4192217"/>
                <a:gd name="connsiteY521" fmla="*/ 73095 h 179252"/>
                <a:gd name="connsiteX522" fmla="*/ 1415268 w 4192217"/>
                <a:gd name="connsiteY522" fmla="*/ 90956 h 179252"/>
                <a:gd name="connsiteX523" fmla="*/ 1410961 w 4192217"/>
                <a:gd name="connsiteY523" fmla="*/ 108692 h 179252"/>
                <a:gd name="connsiteX524" fmla="*/ 1399053 w 4192217"/>
                <a:gd name="connsiteY524" fmla="*/ 120980 h 179252"/>
                <a:gd name="connsiteX525" fmla="*/ 1381698 w 4192217"/>
                <a:gd name="connsiteY525" fmla="*/ 125413 h 179252"/>
                <a:gd name="connsiteX526" fmla="*/ 1364469 w 4192217"/>
                <a:gd name="connsiteY526" fmla="*/ 120980 h 179252"/>
                <a:gd name="connsiteX527" fmla="*/ 1352815 w 4192217"/>
                <a:gd name="connsiteY527" fmla="*/ 108692 h 179252"/>
                <a:gd name="connsiteX528" fmla="*/ 1348508 w 4192217"/>
                <a:gd name="connsiteY528" fmla="*/ 90956 h 179252"/>
                <a:gd name="connsiteX529" fmla="*/ 1352815 w 4192217"/>
                <a:gd name="connsiteY529" fmla="*/ 73095 h 179252"/>
                <a:gd name="connsiteX530" fmla="*/ 1364469 w 4192217"/>
                <a:gd name="connsiteY530" fmla="*/ 60807 h 179252"/>
                <a:gd name="connsiteX531" fmla="*/ 1381698 w 4192217"/>
                <a:gd name="connsiteY531" fmla="*/ 56373 h 179252"/>
                <a:gd name="connsiteX532" fmla="*/ 1399053 w 4192217"/>
                <a:gd name="connsiteY532" fmla="*/ 60807 h 179252"/>
                <a:gd name="connsiteX533" fmla="*/ 1426289 w 4192217"/>
                <a:gd name="connsiteY533" fmla="*/ 134281 h 179252"/>
                <a:gd name="connsiteX534" fmla="*/ 1426289 w 4192217"/>
                <a:gd name="connsiteY534" fmla="*/ 47379 h 179252"/>
                <a:gd name="connsiteX535" fmla="*/ 1415268 w 4192217"/>
                <a:gd name="connsiteY535" fmla="*/ 47379 h 179252"/>
                <a:gd name="connsiteX536" fmla="*/ 1415268 w 4192217"/>
                <a:gd name="connsiteY536" fmla="*/ 67647 h 179252"/>
                <a:gd name="connsiteX537" fmla="*/ 1401713 w 4192217"/>
                <a:gd name="connsiteY537" fmla="*/ 51812 h 179252"/>
                <a:gd name="connsiteX538" fmla="*/ 1380684 w 4192217"/>
                <a:gd name="connsiteY538" fmla="*/ 45985 h 179252"/>
                <a:gd name="connsiteX539" fmla="*/ 1358262 w 4192217"/>
                <a:gd name="connsiteY539" fmla="*/ 51812 h 179252"/>
                <a:gd name="connsiteX540" fmla="*/ 1342807 w 4192217"/>
                <a:gd name="connsiteY540" fmla="*/ 67901 h 179252"/>
                <a:gd name="connsiteX541" fmla="*/ 1337233 w 4192217"/>
                <a:gd name="connsiteY541" fmla="*/ 91210 h 179252"/>
                <a:gd name="connsiteX542" fmla="*/ 1342807 w 4192217"/>
                <a:gd name="connsiteY542" fmla="*/ 114139 h 179252"/>
                <a:gd name="connsiteX543" fmla="*/ 1358262 w 4192217"/>
                <a:gd name="connsiteY543" fmla="*/ 129974 h 179252"/>
                <a:gd name="connsiteX544" fmla="*/ 1380684 w 4192217"/>
                <a:gd name="connsiteY544" fmla="*/ 135674 h 179252"/>
                <a:gd name="connsiteX545" fmla="*/ 1401713 w 4192217"/>
                <a:gd name="connsiteY545" fmla="*/ 129847 h 179252"/>
                <a:gd name="connsiteX546" fmla="*/ 1415268 w 4192217"/>
                <a:gd name="connsiteY546" fmla="*/ 114266 h 179252"/>
                <a:gd name="connsiteX547" fmla="*/ 1415268 w 4192217"/>
                <a:gd name="connsiteY547" fmla="*/ 134281 h 179252"/>
                <a:gd name="connsiteX548" fmla="*/ 1426289 w 4192217"/>
                <a:gd name="connsiteY548" fmla="*/ 134281 h 179252"/>
                <a:gd name="connsiteX549" fmla="*/ 1284914 w 4192217"/>
                <a:gd name="connsiteY549" fmla="*/ 134281 h 179252"/>
                <a:gd name="connsiteX550" fmla="*/ 1245517 w 4192217"/>
                <a:gd name="connsiteY550" fmla="*/ 81582 h 179252"/>
                <a:gd name="connsiteX551" fmla="*/ 1279974 w 4192217"/>
                <a:gd name="connsiteY551" fmla="*/ 47379 h 179252"/>
                <a:gd name="connsiteX552" fmla="*/ 1266672 w 4192217"/>
                <a:gd name="connsiteY552" fmla="*/ 47379 h 179252"/>
                <a:gd name="connsiteX553" fmla="*/ 1223601 w 4192217"/>
                <a:gd name="connsiteY553" fmla="*/ 89816 h 179252"/>
                <a:gd name="connsiteX554" fmla="*/ 1223601 w 4192217"/>
                <a:gd name="connsiteY554" fmla="*/ 1267 h 179252"/>
                <a:gd name="connsiteX555" fmla="*/ 1212580 w 4192217"/>
                <a:gd name="connsiteY555" fmla="*/ 1267 h 179252"/>
                <a:gd name="connsiteX556" fmla="*/ 1212580 w 4192217"/>
                <a:gd name="connsiteY556" fmla="*/ 134281 h 179252"/>
                <a:gd name="connsiteX557" fmla="*/ 1223601 w 4192217"/>
                <a:gd name="connsiteY557" fmla="*/ 134281 h 179252"/>
                <a:gd name="connsiteX558" fmla="*/ 1223601 w 4192217"/>
                <a:gd name="connsiteY558" fmla="*/ 103751 h 179252"/>
                <a:gd name="connsiteX559" fmla="*/ 1237789 w 4192217"/>
                <a:gd name="connsiteY559" fmla="*/ 89690 h 179252"/>
                <a:gd name="connsiteX560" fmla="*/ 1271486 w 4192217"/>
                <a:gd name="connsiteY560" fmla="*/ 134154 h 179252"/>
                <a:gd name="connsiteX561" fmla="*/ 1284914 w 4192217"/>
                <a:gd name="connsiteY561" fmla="*/ 134154 h 179252"/>
                <a:gd name="connsiteX562" fmla="*/ 1130238 w 4192217"/>
                <a:gd name="connsiteY562" fmla="*/ 72968 h 179252"/>
                <a:gd name="connsiteX563" fmla="*/ 1142273 w 4192217"/>
                <a:gd name="connsiteY563" fmla="*/ 60807 h 179252"/>
                <a:gd name="connsiteX564" fmla="*/ 1160135 w 4192217"/>
                <a:gd name="connsiteY564" fmla="*/ 56500 h 179252"/>
                <a:gd name="connsiteX565" fmla="*/ 1188384 w 4192217"/>
                <a:gd name="connsiteY565" fmla="*/ 68154 h 179252"/>
                <a:gd name="connsiteX566" fmla="*/ 1188384 w 4192217"/>
                <a:gd name="connsiteY566" fmla="*/ 55866 h 179252"/>
                <a:gd name="connsiteX567" fmla="*/ 1159501 w 4192217"/>
                <a:gd name="connsiteY567" fmla="*/ 45985 h 179252"/>
                <a:gd name="connsiteX568" fmla="*/ 1136319 w 4192217"/>
                <a:gd name="connsiteY568" fmla="*/ 51686 h 179252"/>
                <a:gd name="connsiteX569" fmla="*/ 1120357 w 4192217"/>
                <a:gd name="connsiteY569" fmla="*/ 67521 h 179252"/>
                <a:gd name="connsiteX570" fmla="*/ 1114530 w 4192217"/>
                <a:gd name="connsiteY570" fmla="*/ 90703 h 179252"/>
                <a:gd name="connsiteX571" fmla="*/ 1120357 w 4192217"/>
                <a:gd name="connsiteY571" fmla="*/ 113885 h 179252"/>
                <a:gd name="connsiteX572" fmla="*/ 1136192 w 4192217"/>
                <a:gd name="connsiteY572" fmla="*/ 129720 h 179252"/>
                <a:gd name="connsiteX573" fmla="*/ 1159628 w 4192217"/>
                <a:gd name="connsiteY573" fmla="*/ 135421 h 179252"/>
                <a:gd name="connsiteX574" fmla="*/ 1175463 w 4192217"/>
                <a:gd name="connsiteY574" fmla="*/ 133141 h 179252"/>
                <a:gd name="connsiteX575" fmla="*/ 1189271 w 4192217"/>
                <a:gd name="connsiteY575" fmla="*/ 126173 h 179252"/>
                <a:gd name="connsiteX576" fmla="*/ 1189271 w 4192217"/>
                <a:gd name="connsiteY576" fmla="*/ 114772 h 179252"/>
                <a:gd name="connsiteX577" fmla="*/ 1176096 w 4192217"/>
                <a:gd name="connsiteY577" fmla="*/ 122500 h 179252"/>
                <a:gd name="connsiteX578" fmla="*/ 1160515 w 4192217"/>
                <a:gd name="connsiteY578" fmla="*/ 125033 h 179252"/>
                <a:gd name="connsiteX579" fmla="*/ 1142653 w 4192217"/>
                <a:gd name="connsiteY579" fmla="*/ 120600 h 179252"/>
                <a:gd name="connsiteX580" fmla="*/ 1130365 w 4192217"/>
                <a:gd name="connsiteY580" fmla="*/ 108312 h 179252"/>
                <a:gd name="connsiteX581" fmla="*/ 1125931 w 4192217"/>
                <a:gd name="connsiteY581" fmla="*/ 90450 h 179252"/>
                <a:gd name="connsiteX582" fmla="*/ 1130238 w 4192217"/>
                <a:gd name="connsiteY582" fmla="*/ 72588 h 179252"/>
                <a:gd name="connsiteX583" fmla="*/ 1081213 w 4192217"/>
                <a:gd name="connsiteY583" fmla="*/ 108312 h 179252"/>
                <a:gd name="connsiteX584" fmla="*/ 1069432 w 4192217"/>
                <a:gd name="connsiteY584" fmla="*/ 120600 h 179252"/>
                <a:gd name="connsiteX585" fmla="*/ 1052203 w 4192217"/>
                <a:gd name="connsiteY585" fmla="*/ 125033 h 179252"/>
                <a:gd name="connsiteX586" fmla="*/ 1034848 w 4192217"/>
                <a:gd name="connsiteY586" fmla="*/ 120600 h 179252"/>
                <a:gd name="connsiteX587" fmla="*/ 1022940 w 4192217"/>
                <a:gd name="connsiteY587" fmla="*/ 108312 h 179252"/>
                <a:gd name="connsiteX588" fmla="*/ 1018633 w 4192217"/>
                <a:gd name="connsiteY588" fmla="*/ 90450 h 179252"/>
                <a:gd name="connsiteX589" fmla="*/ 1022940 w 4192217"/>
                <a:gd name="connsiteY589" fmla="*/ 72715 h 179252"/>
                <a:gd name="connsiteX590" fmla="*/ 1034848 w 4192217"/>
                <a:gd name="connsiteY590" fmla="*/ 60427 h 179252"/>
                <a:gd name="connsiteX591" fmla="*/ 1052203 w 4192217"/>
                <a:gd name="connsiteY591" fmla="*/ 55993 h 179252"/>
                <a:gd name="connsiteX592" fmla="*/ 1069432 w 4192217"/>
                <a:gd name="connsiteY592" fmla="*/ 60427 h 179252"/>
                <a:gd name="connsiteX593" fmla="*/ 1081213 w 4192217"/>
                <a:gd name="connsiteY593" fmla="*/ 72715 h 179252"/>
                <a:gd name="connsiteX594" fmla="*/ 1085520 w 4192217"/>
                <a:gd name="connsiteY594" fmla="*/ 90450 h 179252"/>
                <a:gd name="connsiteX595" fmla="*/ 1081213 w 4192217"/>
                <a:gd name="connsiteY595" fmla="*/ 108312 h 179252"/>
                <a:gd name="connsiteX596" fmla="*/ 1075386 w 4192217"/>
                <a:gd name="connsiteY596" fmla="*/ 129467 h 179252"/>
                <a:gd name="connsiteX597" fmla="*/ 1091094 w 4192217"/>
                <a:gd name="connsiteY597" fmla="*/ 113379 h 179252"/>
                <a:gd name="connsiteX598" fmla="*/ 1096795 w 4192217"/>
                <a:gd name="connsiteY598" fmla="*/ 90196 h 179252"/>
                <a:gd name="connsiteX599" fmla="*/ 1091094 w 4192217"/>
                <a:gd name="connsiteY599" fmla="*/ 67141 h 179252"/>
                <a:gd name="connsiteX600" fmla="*/ 1075386 w 4192217"/>
                <a:gd name="connsiteY600" fmla="*/ 51306 h 179252"/>
                <a:gd name="connsiteX601" fmla="*/ 1052203 w 4192217"/>
                <a:gd name="connsiteY601" fmla="*/ 45605 h 179252"/>
                <a:gd name="connsiteX602" fmla="*/ 1028894 w 4192217"/>
                <a:gd name="connsiteY602" fmla="*/ 51432 h 179252"/>
                <a:gd name="connsiteX603" fmla="*/ 1012933 w 4192217"/>
                <a:gd name="connsiteY603" fmla="*/ 67267 h 179252"/>
                <a:gd name="connsiteX604" fmla="*/ 1007105 w 4192217"/>
                <a:gd name="connsiteY604" fmla="*/ 90196 h 179252"/>
                <a:gd name="connsiteX605" fmla="*/ 1012933 w 4192217"/>
                <a:gd name="connsiteY605" fmla="*/ 113379 h 179252"/>
                <a:gd name="connsiteX606" fmla="*/ 1028894 w 4192217"/>
                <a:gd name="connsiteY606" fmla="*/ 129467 h 179252"/>
                <a:gd name="connsiteX607" fmla="*/ 1052203 w 4192217"/>
                <a:gd name="connsiteY607" fmla="*/ 135294 h 179252"/>
                <a:gd name="connsiteX608" fmla="*/ 1075386 w 4192217"/>
                <a:gd name="connsiteY608" fmla="*/ 129467 h 179252"/>
                <a:gd name="connsiteX609" fmla="*/ 982783 w 4192217"/>
                <a:gd name="connsiteY609" fmla="*/ 887 h 179252"/>
                <a:gd name="connsiteX610" fmla="*/ 971762 w 4192217"/>
                <a:gd name="connsiteY610" fmla="*/ 887 h 179252"/>
                <a:gd name="connsiteX611" fmla="*/ 971762 w 4192217"/>
                <a:gd name="connsiteY611" fmla="*/ 133901 h 179252"/>
                <a:gd name="connsiteX612" fmla="*/ 982783 w 4192217"/>
                <a:gd name="connsiteY612" fmla="*/ 133901 h 179252"/>
                <a:gd name="connsiteX613" fmla="*/ 982783 w 4192217"/>
                <a:gd name="connsiteY613" fmla="*/ 887 h 179252"/>
                <a:gd name="connsiteX614" fmla="*/ 885619 w 4192217"/>
                <a:gd name="connsiteY614" fmla="*/ 120600 h 179252"/>
                <a:gd name="connsiteX615" fmla="*/ 873711 w 4192217"/>
                <a:gd name="connsiteY615" fmla="*/ 108312 h 179252"/>
                <a:gd name="connsiteX616" fmla="*/ 869404 w 4192217"/>
                <a:gd name="connsiteY616" fmla="*/ 90450 h 179252"/>
                <a:gd name="connsiteX617" fmla="*/ 873711 w 4192217"/>
                <a:gd name="connsiteY617" fmla="*/ 72715 h 179252"/>
                <a:gd name="connsiteX618" fmla="*/ 885619 w 4192217"/>
                <a:gd name="connsiteY618" fmla="*/ 60427 h 179252"/>
                <a:gd name="connsiteX619" fmla="*/ 902848 w 4192217"/>
                <a:gd name="connsiteY619" fmla="*/ 55993 h 179252"/>
                <a:gd name="connsiteX620" fmla="*/ 920076 w 4192217"/>
                <a:gd name="connsiteY620" fmla="*/ 60427 h 179252"/>
                <a:gd name="connsiteX621" fmla="*/ 931731 w 4192217"/>
                <a:gd name="connsiteY621" fmla="*/ 72715 h 179252"/>
                <a:gd name="connsiteX622" fmla="*/ 936038 w 4192217"/>
                <a:gd name="connsiteY622" fmla="*/ 90450 h 179252"/>
                <a:gd name="connsiteX623" fmla="*/ 931731 w 4192217"/>
                <a:gd name="connsiteY623" fmla="*/ 108312 h 179252"/>
                <a:gd name="connsiteX624" fmla="*/ 920076 w 4192217"/>
                <a:gd name="connsiteY624" fmla="*/ 120600 h 179252"/>
                <a:gd name="connsiteX625" fmla="*/ 902848 w 4192217"/>
                <a:gd name="connsiteY625" fmla="*/ 125033 h 179252"/>
                <a:gd name="connsiteX626" fmla="*/ 885619 w 4192217"/>
                <a:gd name="connsiteY626" fmla="*/ 120600 h 179252"/>
                <a:gd name="connsiteX627" fmla="*/ 941865 w 4192217"/>
                <a:gd name="connsiteY627" fmla="*/ 67267 h 179252"/>
                <a:gd name="connsiteX628" fmla="*/ 926537 w 4192217"/>
                <a:gd name="connsiteY628" fmla="*/ 51432 h 179252"/>
                <a:gd name="connsiteX629" fmla="*/ 903988 w 4192217"/>
                <a:gd name="connsiteY629" fmla="*/ 45732 h 179252"/>
                <a:gd name="connsiteX630" fmla="*/ 883086 w 4192217"/>
                <a:gd name="connsiteY630" fmla="*/ 51559 h 179252"/>
                <a:gd name="connsiteX631" fmla="*/ 869404 w 4192217"/>
                <a:gd name="connsiteY631" fmla="*/ 67394 h 179252"/>
                <a:gd name="connsiteX632" fmla="*/ 869404 w 4192217"/>
                <a:gd name="connsiteY632" fmla="*/ 1014 h 179252"/>
                <a:gd name="connsiteX633" fmla="*/ 858383 w 4192217"/>
                <a:gd name="connsiteY633" fmla="*/ 1014 h 179252"/>
                <a:gd name="connsiteX634" fmla="*/ 858383 w 4192217"/>
                <a:gd name="connsiteY634" fmla="*/ 134028 h 179252"/>
                <a:gd name="connsiteX635" fmla="*/ 869404 w 4192217"/>
                <a:gd name="connsiteY635" fmla="*/ 134028 h 179252"/>
                <a:gd name="connsiteX636" fmla="*/ 869404 w 4192217"/>
                <a:gd name="connsiteY636" fmla="*/ 113759 h 179252"/>
                <a:gd name="connsiteX637" fmla="*/ 883086 w 4192217"/>
                <a:gd name="connsiteY637" fmla="*/ 129467 h 179252"/>
                <a:gd name="connsiteX638" fmla="*/ 903988 w 4192217"/>
                <a:gd name="connsiteY638" fmla="*/ 135421 h 179252"/>
                <a:gd name="connsiteX639" fmla="*/ 926537 w 4192217"/>
                <a:gd name="connsiteY639" fmla="*/ 129594 h 179252"/>
                <a:gd name="connsiteX640" fmla="*/ 941865 w 4192217"/>
                <a:gd name="connsiteY640" fmla="*/ 113505 h 179252"/>
                <a:gd name="connsiteX641" fmla="*/ 947439 w 4192217"/>
                <a:gd name="connsiteY641" fmla="*/ 90323 h 179252"/>
                <a:gd name="connsiteX642" fmla="*/ 941865 w 4192217"/>
                <a:gd name="connsiteY642" fmla="*/ 67267 h 179252"/>
                <a:gd name="connsiteX643" fmla="*/ 758686 w 4192217"/>
                <a:gd name="connsiteY643" fmla="*/ 60553 h 179252"/>
                <a:gd name="connsiteX644" fmla="*/ 770594 w 4192217"/>
                <a:gd name="connsiteY644" fmla="*/ 72841 h 179252"/>
                <a:gd name="connsiteX645" fmla="*/ 774901 w 4192217"/>
                <a:gd name="connsiteY645" fmla="*/ 90703 h 179252"/>
                <a:gd name="connsiteX646" fmla="*/ 770594 w 4192217"/>
                <a:gd name="connsiteY646" fmla="*/ 108438 h 179252"/>
                <a:gd name="connsiteX647" fmla="*/ 758686 w 4192217"/>
                <a:gd name="connsiteY647" fmla="*/ 120726 h 179252"/>
                <a:gd name="connsiteX648" fmla="*/ 741458 w 4192217"/>
                <a:gd name="connsiteY648" fmla="*/ 125160 h 179252"/>
                <a:gd name="connsiteX649" fmla="*/ 724229 w 4192217"/>
                <a:gd name="connsiteY649" fmla="*/ 120726 h 179252"/>
                <a:gd name="connsiteX650" fmla="*/ 712574 w 4192217"/>
                <a:gd name="connsiteY650" fmla="*/ 108438 h 179252"/>
                <a:gd name="connsiteX651" fmla="*/ 708267 w 4192217"/>
                <a:gd name="connsiteY651" fmla="*/ 90703 h 179252"/>
                <a:gd name="connsiteX652" fmla="*/ 712574 w 4192217"/>
                <a:gd name="connsiteY652" fmla="*/ 72841 h 179252"/>
                <a:gd name="connsiteX653" fmla="*/ 724229 w 4192217"/>
                <a:gd name="connsiteY653" fmla="*/ 60553 h 179252"/>
                <a:gd name="connsiteX654" fmla="*/ 741458 w 4192217"/>
                <a:gd name="connsiteY654" fmla="*/ 56119 h 179252"/>
                <a:gd name="connsiteX655" fmla="*/ 758686 w 4192217"/>
                <a:gd name="connsiteY655" fmla="*/ 60553 h 179252"/>
                <a:gd name="connsiteX656" fmla="*/ 785922 w 4192217"/>
                <a:gd name="connsiteY656" fmla="*/ 134028 h 179252"/>
                <a:gd name="connsiteX657" fmla="*/ 785922 w 4192217"/>
                <a:gd name="connsiteY657" fmla="*/ 1014 h 179252"/>
                <a:gd name="connsiteX658" fmla="*/ 774901 w 4192217"/>
                <a:gd name="connsiteY658" fmla="*/ 1014 h 179252"/>
                <a:gd name="connsiteX659" fmla="*/ 774901 w 4192217"/>
                <a:gd name="connsiteY659" fmla="*/ 67394 h 179252"/>
                <a:gd name="connsiteX660" fmla="*/ 761346 w 4192217"/>
                <a:gd name="connsiteY660" fmla="*/ 51559 h 179252"/>
                <a:gd name="connsiteX661" fmla="*/ 740317 w 4192217"/>
                <a:gd name="connsiteY661" fmla="*/ 45732 h 179252"/>
                <a:gd name="connsiteX662" fmla="*/ 717895 w 4192217"/>
                <a:gd name="connsiteY662" fmla="*/ 51559 h 179252"/>
                <a:gd name="connsiteX663" fmla="*/ 702440 w 4192217"/>
                <a:gd name="connsiteY663" fmla="*/ 67647 h 179252"/>
                <a:gd name="connsiteX664" fmla="*/ 696866 w 4192217"/>
                <a:gd name="connsiteY664" fmla="*/ 90956 h 179252"/>
                <a:gd name="connsiteX665" fmla="*/ 702440 w 4192217"/>
                <a:gd name="connsiteY665" fmla="*/ 113885 h 179252"/>
                <a:gd name="connsiteX666" fmla="*/ 717895 w 4192217"/>
                <a:gd name="connsiteY666" fmla="*/ 129720 h 179252"/>
                <a:gd name="connsiteX667" fmla="*/ 740317 w 4192217"/>
                <a:gd name="connsiteY667" fmla="*/ 135421 h 179252"/>
                <a:gd name="connsiteX668" fmla="*/ 761346 w 4192217"/>
                <a:gd name="connsiteY668" fmla="*/ 129594 h 179252"/>
                <a:gd name="connsiteX669" fmla="*/ 774901 w 4192217"/>
                <a:gd name="connsiteY669" fmla="*/ 114012 h 179252"/>
                <a:gd name="connsiteX670" fmla="*/ 774901 w 4192217"/>
                <a:gd name="connsiteY670" fmla="*/ 134028 h 179252"/>
                <a:gd name="connsiteX671" fmla="*/ 785922 w 4192217"/>
                <a:gd name="connsiteY671" fmla="*/ 134028 h 179252"/>
                <a:gd name="connsiteX672" fmla="*/ 672417 w 4192217"/>
                <a:gd name="connsiteY672" fmla="*/ 1014 h 179252"/>
                <a:gd name="connsiteX673" fmla="*/ 661396 w 4192217"/>
                <a:gd name="connsiteY673" fmla="*/ 1014 h 179252"/>
                <a:gd name="connsiteX674" fmla="*/ 661396 w 4192217"/>
                <a:gd name="connsiteY674" fmla="*/ 134028 h 179252"/>
                <a:gd name="connsiteX675" fmla="*/ 672417 w 4192217"/>
                <a:gd name="connsiteY675" fmla="*/ 134028 h 179252"/>
                <a:gd name="connsiteX676" fmla="*/ 672417 w 4192217"/>
                <a:gd name="connsiteY676" fmla="*/ 1014 h 179252"/>
                <a:gd name="connsiteX677" fmla="*/ 614651 w 4192217"/>
                <a:gd name="connsiteY677" fmla="*/ 118066 h 179252"/>
                <a:gd name="connsiteX678" fmla="*/ 595142 w 4192217"/>
                <a:gd name="connsiteY678" fmla="*/ 125160 h 179252"/>
                <a:gd name="connsiteX679" fmla="*/ 575507 w 4192217"/>
                <a:gd name="connsiteY679" fmla="*/ 118066 h 179252"/>
                <a:gd name="connsiteX680" fmla="*/ 567906 w 4192217"/>
                <a:gd name="connsiteY680" fmla="*/ 97164 h 179252"/>
                <a:gd name="connsiteX681" fmla="*/ 567906 w 4192217"/>
                <a:gd name="connsiteY681" fmla="*/ 47125 h 179252"/>
                <a:gd name="connsiteX682" fmla="*/ 556885 w 4192217"/>
                <a:gd name="connsiteY682" fmla="*/ 47125 h 179252"/>
                <a:gd name="connsiteX683" fmla="*/ 556885 w 4192217"/>
                <a:gd name="connsiteY683" fmla="*/ 96024 h 179252"/>
                <a:gd name="connsiteX684" fmla="*/ 567273 w 4192217"/>
                <a:gd name="connsiteY684" fmla="*/ 124907 h 179252"/>
                <a:gd name="connsiteX685" fmla="*/ 595015 w 4192217"/>
                <a:gd name="connsiteY685" fmla="*/ 135421 h 179252"/>
                <a:gd name="connsiteX686" fmla="*/ 622632 w 4192217"/>
                <a:gd name="connsiteY686" fmla="*/ 124907 h 179252"/>
                <a:gd name="connsiteX687" fmla="*/ 632893 w 4192217"/>
                <a:gd name="connsiteY687" fmla="*/ 96024 h 179252"/>
                <a:gd name="connsiteX688" fmla="*/ 632893 w 4192217"/>
                <a:gd name="connsiteY688" fmla="*/ 47125 h 179252"/>
                <a:gd name="connsiteX689" fmla="*/ 621872 w 4192217"/>
                <a:gd name="connsiteY689" fmla="*/ 47125 h 179252"/>
                <a:gd name="connsiteX690" fmla="*/ 621872 w 4192217"/>
                <a:gd name="connsiteY690" fmla="*/ 97164 h 179252"/>
                <a:gd name="connsiteX691" fmla="*/ 614397 w 4192217"/>
                <a:gd name="connsiteY691" fmla="*/ 118066 h 179252"/>
                <a:gd name="connsiteX692" fmla="*/ 520274 w 4192217"/>
                <a:gd name="connsiteY692" fmla="*/ 108438 h 179252"/>
                <a:gd name="connsiteX693" fmla="*/ 508493 w 4192217"/>
                <a:gd name="connsiteY693" fmla="*/ 120726 h 179252"/>
                <a:gd name="connsiteX694" fmla="*/ 491265 w 4192217"/>
                <a:gd name="connsiteY694" fmla="*/ 125160 h 179252"/>
                <a:gd name="connsiteX695" fmla="*/ 473910 w 4192217"/>
                <a:gd name="connsiteY695" fmla="*/ 120726 h 179252"/>
                <a:gd name="connsiteX696" fmla="*/ 462002 w 4192217"/>
                <a:gd name="connsiteY696" fmla="*/ 108438 h 179252"/>
                <a:gd name="connsiteX697" fmla="*/ 457695 w 4192217"/>
                <a:gd name="connsiteY697" fmla="*/ 90576 h 179252"/>
                <a:gd name="connsiteX698" fmla="*/ 462002 w 4192217"/>
                <a:gd name="connsiteY698" fmla="*/ 72841 h 179252"/>
                <a:gd name="connsiteX699" fmla="*/ 473910 w 4192217"/>
                <a:gd name="connsiteY699" fmla="*/ 60553 h 179252"/>
                <a:gd name="connsiteX700" fmla="*/ 491265 w 4192217"/>
                <a:gd name="connsiteY700" fmla="*/ 56119 h 179252"/>
                <a:gd name="connsiteX701" fmla="*/ 508493 w 4192217"/>
                <a:gd name="connsiteY701" fmla="*/ 60553 h 179252"/>
                <a:gd name="connsiteX702" fmla="*/ 520274 w 4192217"/>
                <a:gd name="connsiteY702" fmla="*/ 72841 h 179252"/>
                <a:gd name="connsiteX703" fmla="*/ 524581 w 4192217"/>
                <a:gd name="connsiteY703" fmla="*/ 90576 h 179252"/>
                <a:gd name="connsiteX704" fmla="*/ 520274 w 4192217"/>
                <a:gd name="connsiteY704" fmla="*/ 108438 h 179252"/>
                <a:gd name="connsiteX705" fmla="*/ 514574 w 4192217"/>
                <a:gd name="connsiteY705" fmla="*/ 129594 h 179252"/>
                <a:gd name="connsiteX706" fmla="*/ 530282 w 4192217"/>
                <a:gd name="connsiteY706" fmla="*/ 113505 h 179252"/>
                <a:gd name="connsiteX707" fmla="*/ 535983 w 4192217"/>
                <a:gd name="connsiteY707" fmla="*/ 90323 h 179252"/>
                <a:gd name="connsiteX708" fmla="*/ 530282 w 4192217"/>
                <a:gd name="connsiteY708" fmla="*/ 67267 h 179252"/>
                <a:gd name="connsiteX709" fmla="*/ 514574 w 4192217"/>
                <a:gd name="connsiteY709" fmla="*/ 51432 h 179252"/>
                <a:gd name="connsiteX710" fmla="*/ 491391 w 4192217"/>
                <a:gd name="connsiteY710" fmla="*/ 45732 h 179252"/>
                <a:gd name="connsiteX711" fmla="*/ 468082 w 4192217"/>
                <a:gd name="connsiteY711" fmla="*/ 51559 h 179252"/>
                <a:gd name="connsiteX712" fmla="*/ 452121 w 4192217"/>
                <a:gd name="connsiteY712" fmla="*/ 67394 h 179252"/>
                <a:gd name="connsiteX713" fmla="*/ 446293 w 4192217"/>
                <a:gd name="connsiteY713" fmla="*/ 90323 h 179252"/>
                <a:gd name="connsiteX714" fmla="*/ 452121 w 4192217"/>
                <a:gd name="connsiteY714" fmla="*/ 113505 h 179252"/>
                <a:gd name="connsiteX715" fmla="*/ 468082 w 4192217"/>
                <a:gd name="connsiteY715" fmla="*/ 129594 h 179252"/>
                <a:gd name="connsiteX716" fmla="*/ 491391 w 4192217"/>
                <a:gd name="connsiteY716" fmla="*/ 135421 h 179252"/>
                <a:gd name="connsiteX717" fmla="*/ 514574 w 4192217"/>
                <a:gd name="connsiteY717" fmla="*/ 129594 h 179252"/>
                <a:gd name="connsiteX718" fmla="*/ 370539 w 4192217"/>
                <a:gd name="connsiteY718" fmla="*/ 72715 h 179252"/>
                <a:gd name="connsiteX719" fmla="*/ 382573 w 4192217"/>
                <a:gd name="connsiteY719" fmla="*/ 60553 h 179252"/>
                <a:gd name="connsiteX720" fmla="*/ 400435 w 4192217"/>
                <a:gd name="connsiteY720" fmla="*/ 56246 h 179252"/>
                <a:gd name="connsiteX721" fmla="*/ 428685 w 4192217"/>
                <a:gd name="connsiteY721" fmla="*/ 67901 h 179252"/>
                <a:gd name="connsiteX722" fmla="*/ 428685 w 4192217"/>
                <a:gd name="connsiteY722" fmla="*/ 55613 h 179252"/>
                <a:gd name="connsiteX723" fmla="*/ 399802 w 4192217"/>
                <a:gd name="connsiteY723" fmla="*/ 45732 h 179252"/>
                <a:gd name="connsiteX724" fmla="*/ 376619 w 4192217"/>
                <a:gd name="connsiteY724" fmla="*/ 51432 h 179252"/>
                <a:gd name="connsiteX725" fmla="*/ 360658 w 4192217"/>
                <a:gd name="connsiteY725" fmla="*/ 67267 h 179252"/>
                <a:gd name="connsiteX726" fmla="*/ 354957 w 4192217"/>
                <a:gd name="connsiteY726" fmla="*/ 90450 h 179252"/>
                <a:gd name="connsiteX727" fmla="*/ 360658 w 4192217"/>
                <a:gd name="connsiteY727" fmla="*/ 113632 h 179252"/>
                <a:gd name="connsiteX728" fmla="*/ 376493 w 4192217"/>
                <a:gd name="connsiteY728" fmla="*/ 129467 h 179252"/>
                <a:gd name="connsiteX729" fmla="*/ 399929 w 4192217"/>
                <a:gd name="connsiteY729" fmla="*/ 135168 h 179252"/>
                <a:gd name="connsiteX730" fmla="*/ 415763 w 4192217"/>
                <a:gd name="connsiteY730" fmla="*/ 132887 h 179252"/>
                <a:gd name="connsiteX731" fmla="*/ 429572 w 4192217"/>
                <a:gd name="connsiteY731" fmla="*/ 125920 h 179252"/>
                <a:gd name="connsiteX732" fmla="*/ 429572 w 4192217"/>
                <a:gd name="connsiteY732" fmla="*/ 114519 h 179252"/>
                <a:gd name="connsiteX733" fmla="*/ 416397 w 4192217"/>
                <a:gd name="connsiteY733" fmla="*/ 122246 h 179252"/>
                <a:gd name="connsiteX734" fmla="*/ 400815 w 4192217"/>
                <a:gd name="connsiteY734" fmla="*/ 124780 h 179252"/>
                <a:gd name="connsiteX735" fmla="*/ 382953 w 4192217"/>
                <a:gd name="connsiteY735" fmla="*/ 120346 h 179252"/>
                <a:gd name="connsiteX736" fmla="*/ 370665 w 4192217"/>
                <a:gd name="connsiteY736" fmla="*/ 108058 h 179252"/>
                <a:gd name="connsiteX737" fmla="*/ 366232 w 4192217"/>
                <a:gd name="connsiteY737" fmla="*/ 90196 h 179252"/>
                <a:gd name="connsiteX738" fmla="*/ 370539 w 4192217"/>
                <a:gd name="connsiteY738" fmla="*/ 72335 h 179252"/>
                <a:gd name="connsiteX739" fmla="*/ 272868 w 4192217"/>
                <a:gd name="connsiteY739" fmla="*/ 117686 h 179252"/>
                <a:gd name="connsiteX740" fmla="*/ 253360 w 4192217"/>
                <a:gd name="connsiteY740" fmla="*/ 124780 h 179252"/>
                <a:gd name="connsiteX741" fmla="*/ 233724 w 4192217"/>
                <a:gd name="connsiteY741" fmla="*/ 117686 h 179252"/>
                <a:gd name="connsiteX742" fmla="*/ 226124 w 4192217"/>
                <a:gd name="connsiteY742" fmla="*/ 96784 h 179252"/>
                <a:gd name="connsiteX743" fmla="*/ 226124 w 4192217"/>
                <a:gd name="connsiteY743" fmla="*/ 46745 h 179252"/>
                <a:gd name="connsiteX744" fmla="*/ 215102 w 4192217"/>
                <a:gd name="connsiteY744" fmla="*/ 46745 h 179252"/>
                <a:gd name="connsiteX745" fmla="*/ 215102 w 4192217"/>
                <a:gd name="connsiteY745" fmla="*/ 95644 h 179252"/>
                <a:gd name="connsiteX746" fmla="*/ 225490 w 4192217"/>
                <a:gd name="connsiteY746" fmla="*/ 124527 h 179252"/>
                <a:gd name="connsiteX747" fmla="*/ 253233 w 4192217"/>
                <a:gd name="connsiteY747" fmla="*/ 135041 h 179252"/>
                <a:gd name="connsiteX748" fmla="*/ 280849 w 4192217"/>
                <a:gd name="connsiteY748" fmla="*/ 124527 h 179252"/>
                <a:gd name="connsiteX749" fmla="*/ 291110 w 4192217"/>
                <a:gd name="connsiteY749" fmla="*/ 95644 h 179252"/>
                <a:gd name="connsiteX750" fmla="*/ 291110 w 4192217"/>
                <a:gd name="connsiteY750" fmla="*/ 46745 h 179252"/>
                <a:gd name="connsiteX751" fmla="*/ 280089 w 4192217"/>
                <a:gd name="connsiteY751" fmla="*/ 46745 h 179252"/>
                <a:gd name="connsiteX752" fmla="*/ 280089 w 4192217"/>
                <a:gd name="connsiteY752" fmla="*/ 96784 h 179252"/>
                <a:gd name="connsiteX753" fmla="*/ 272615 w 4192217"/>
                <a:gd name="connsiteY753" fmla="*/ 117686 h 179252"/>
                <a:gd name="connsiteX754" fmla="*/ 178492 w 4192217"/>
                <a:gd name="connsiteY754" fmla="*/ 108058 h 179252"/>
                <a:gd name="connsiteX755" fmla="*/ 166711 w 4192217"/>
                <a:gd name="connsiteY755" fmla="*/ 120346 h 179252"/>
                <a:gd name="connsiteX756" fmla="*/ 149356 w 4192217"/>
                <a:gd name="connsiteY756" fmla="*/ 124780 h 179252"/>
                <a:gd name="connsiteX757" fmla="*/ 132000 w 4192217"/>
                <a:gd name="connsiteY757" fmla="*/ 120346 h 179252"/>
                <a:gd name="connsiteX758" fmla="*/ 120093 w 4192217"/>
                <a:gd name="connsiteY758" fmla="*/ 108058 h 179252"/>
                <a:gd name="connsiteX759" fmla="*/ 115785 w 4192217"/>
                <a:gd name="connsiteY759" fmla="*/ 90196 h 179252"/>
                <a:gd name="connsiteX760" fmla="*/ 120093 w 4192217"/>
                <a:gd name="connsiteY760" fmla="*/ 72461 h 179252"/>
                <a:gd name="connsiteX761" fmla="*/ 132000 w 4192217"/>
                <a:gd name="connsiteY761" fmla="*/ 60173 h 179252"/>
                <a:gd name="connsiteX762" fmla="*/ 149356 w 4192217"/>
                <a:gd name="connsiteY762" fmla="*/ 55739 h 179252"/>
                <a:gd name="connsiteX763" fmla="*/ 166711 w 4192217"/>
                <a:gd name="connsiteY763" fmla="*/ 60173 h 179252"/>
                <a:gd name="connsiteX764" fmla="*/ 178492 w 4192217"/>
                <a:gd name="connsiteY764" fmla="*/ 72461 h 179252"/>
                <a:gd name="connsiteX765" fmla="*/ 182799 w 4192217"/>
                <a:gd name="connsiteY765" fmla="*/ 90196 h 179252"/>
                <a:gd name="connsiteX766" fmla="*/ 178492 w 4192217"/>
                <a:gd name="connsiteY766" fmla="*/ 108058 h 179252"/>
                <a:gd name="connsiteX767" fmla="*/ 172665 w 4192217"/>
                <a:gd name="connsiteY767" fmla="*/ 129214 h 179252"/>
                <a:gd name="connsiteX768" fmla="*/ 188373 w 4192217"/>
                <a:gd name="connsiteY768" fmla="*/ 113125 h 179252"/>
                <a:gd name="connsiteX769" fmla="*/ 194074 w 4192217"/>
                <a:gd name="connsiteY769" fmla="*/ 89943 h 179252"/>
                <a:gd name="connsiteX770" fmla="*/ 188373 w 4192217"/>
                <a:gd name="connsiteY770" fmla="*/ 66887 h 179252"/>
                <a:gd name="connsiteX771" fmla="*/ 172665 w 4192217"/>
                <a:gd name="connsiteY771" fmla="*/ 51052 h 179252"/>
                <a:gd name="connsiteX772" fmla="*/ 149482 w 4192217"/>
                <a:gd name="connsiteY772" fmla="*/ 45352 h 179252"/>
                <a:gd name="connsiteX773" fmla="*/ 126173 w 4192217"/>
                <a:gd name="connsiteY773" fmla="*/ 51179 h 179252"/>
                <a:gd name="connsiteX774" fmla="*/ 110212 w 4192217"/>
                <a:gd name="connsiteY774" fmla="*/ 67014 h 179252"/>
                <a:gd name="connsiteX775" fmla="*/ 104384 w 4192217"/>
                <a:gd name="connsiteY775" fmla="*/ 89943 h 179252"/>
                <a:gd name="connsiteX776" fmla="*/ 110212 w 4192217"/>
                <a:gd name="connsiteY776" fmla="*/ 113125 h 179252"/>
                <a:gd name="connsiteX777" fmla="*/ 126173 w 4192217"/>
                <a:gd name="connsiteY777" fmla="*/ 129214 h 179252"/>
                <a:gd name="connsiteX778" fmla="*/ 149482 w 4192217"/>
                <a:gd name="connsiteY778" fmla="*/ 135041 h 179252"/>
                <a:gd name="connsiteX779" fmla="*/ 172665 w 4192217"/>
                <a:gd name="connsiteY779" fmla="*/ 129214 h 179252"/>
                <a:gd name="connsiteX780" fmla="*/ 98050 w 4192217"/>
                <a:gd name="connsiteY780" fmla="*/ 634 h 179252"/>
                <a:gd name="connsiteX781" fmla="*/ 55486 w 4192217"/>
                <a:gd name="connsiteY781" fmla="*/ 71068 h 179252"/>
                <a:gd name="connsiteX782" fmla="*/ 13301 w 4192217"/>
                <a:gd name="connsiteY782" fmla="*/ 634 h 179252"/>
                <a:gd name="connsiteX783" fmla="*/ 0 w 4192217"/>
                <a:gd name="connsiteY783" fmla="*/ 634 h 179252"/>
                <a:gd name="connsiteX784" fmla="*/ 50039 w 4192217"/>
                <a:gd name="connsiteY784" fmla="*/ 83229 h 179252"/>
                <a:gd name="connsiteX785" fmla="*/ 50039 w 4192217"/>
                <a:gd name="connsiteY785" fmla="*/ 133648 h 179252"/>
                <a:gd name="connsiteX786" fmla="*/ 61440 w 4192217"/>
                <a:gd name="connsiteY786" fmla="*/ 133648 h 179252"/>
                <a:gd name="connsiteX787" fmla="*/ 61440 w 4192217"/>
                <a:gd name="connsiteY787" fmla="*/ 82089 h 179252"/>
                <a:gd name="connsiteX788" fmla="*/ 110972 w 4192217"/>
                <a:gd name="connsiteY788" fmla="*/ 634 h 179252"/>
                <a:gd name="connsiteX789" fmla="*/ 98177 w 4192217"/>
                <a:gd name="connsiteY789" fmla="*/ 634 h 17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</a:cxnLst>
              <a:rect l="l" t="t" r="r" b="b"/>
              <a:pathLst>
                <a:path w="4192217" h="179252">
                  <a:moveTo>
                    <a:pt x="4189431" y="137448"/>
                  </a:moveTo>
                  <a:cubicBezTo>
                    <a:pt x="4190318" y="136054"/>
                    <a:pt x="4190951" y="134661"/>
                    <a:pt x="4191458" y="133141"/>
                  </a:cubicBezTo>
                  <a:cubicBezTo>
                    <a:pt x="4191965" y="131747"/>
                    <a:pt x="4192218" y="130227"/>
                    <a:pt x="4192218" y="128707"/>
                  </a:cubicBezTo>
                  <a:cubicBezTo>
                    <a:pt x="4192218" y="126173"/>
                    <a:pt x="4191331" y="124020"/>
                    <a:pt x="4189685" y="122373"/>
                  </a:cubicBezTo>
                  <a:cubicBezTo>
                    <a:pt x="4188038" y="120726"/>
                    <a:pt x="4185884" y="119839"/>
                    <a:pt x="4183097" y="119839"/>
                  </a:cubicBezTo>
                  <a:cubicBezTo>
                    <a:pt x="4180690" y="119839"/>
                    <a:pt x="4178663" y="120600"/>
                    <a:pt x="4176890" y="121993"/>
                  </a:cubicBezTo>
                  <a:cubicBezTo>
                    <a:pt x="4175116" y="123513"/>
                    <a:pt x="4174230" y="125540"/>
                    <a:pt x="4174230" y="128074"/>
                  </a:cubicBezTo>
                  <a:cubicBezTo>
                    <a:pt x="4174230" y="129974"/>
                    <a:pt x="4174736" y="131747"/>
                    <a:pt x="4175876" y="133268"/>
                  </a:cubicBezTo>
                  <a:cubicBezTo>
                    <a:pt x="4176890" y="134788"/>
                    <a:pt x="4178537" y="135801"/>
                    <a:pt x="4180817" y="136435"/>
                  </a:cubicBezTo>
                  <a:lnTo>
                    <a:pt x="4168529" y="160884"/>
                  </a:lnTo>
                  <a:lnTo>
                    <a:pt x="4176890" y="160884"/>
                  </a:lnTo>
                  <a:lnTo>
                    <a:pt x="4189305" y="137321"/>
                  </a:lnTo>
                  <a:close/>
                  <a:moveTo>
                    <a:pt x="4149147" y="74235"/>
                  </a:moveTo>
                  <a:cubicBezTo>
                    <a:pt x="4152187" y="69041"/>
                    <a:pt x="4156114" y="64987"/>
                    <a:pt x="4161182" y="62453"/>
                  </a:cubicBezTo>
                  <a:cubicBezTo>
                    <a:pt x="4166122" y="59793"/>
                    <a:pt x="4171569" y="58780"/>
                    <a:pt x="4177270" y="59413"/>
                  </a:cubicBezTo>
                  <a:lnTo>
                    <a:pt x="4177270" y="46999"/>
                  </a:lnTo>
                  <a:cubicBezTo>
                    <a:pt x="4170049" y="46999"/>
                    <a:pt x="4163589" y="49152"/>
                    <a:pt x="4157888" y="53333"/>
                  </a:cubicBezTo>
                  <a:cubicBezTo>
                    <a:pt x="4152187" y="57640"/>
                    <a:pt x="4147754" y="63340"/>
                    <a:pt x="4144713" y="70688"/>
                  </a:cubicBezTo>
                  <a:lnTo>
                    <a:pt x="4144713" y="48392"/>
                  </a:lnTo>
                  <a:lnTo>
                    <a:pt x="4133692" y="48392"/>
                  </a:lnTo>
                  <a:lnTo>
                    <a:pt x="4133692" y="135294"/>
                  </a:lnTo>
                  <a:lnTo>
                    <a:pt x="4144713" y="135294"/>
                  </a:lnTo>
                  <a:lnTo>
                    <a:pt x="4144713" y="93490"/>
                  </a:lnTo>
                  <a:cubicBezTo>
                    <a:pt x="4144713" y="85889"/>
                    <a:pt x="4146233" y="79555"/>
                    <a:pt x="4149274" y="74235"/>
                  </a:cubicBezTo>
                  <a:moveTo>
                    <a:pt x="4046916" y="65747"/>
                  </a:moveTo>
                  <a:cubicBezTo>
                    <a:pt x="4052237" y="60047"/>
                    <a:pt x="4059458" y="57133"/>
                    <a:pt x="4068579" y="57133"/>
                  </a:cubicBezTo>
                  <a:cubicBezTo>
                    <a:pt x="4077700" y="57133"/>
                    <a:pt x="4084540" y="60047"/>
                    <a:pt x="4089734" y="65747"/>
                  </a:cubicBezTo>
                  <a:cubicBezTo>
                    <a:pt x="4094928" y="71448"/>
                    <a:pt x="4097842" y="78668"/>
                    <a:pt x="4098222" y="87156"/>
                  </a:cubicBezTo>
                  <a:lnTo>
                    <a:pt x="4037542" y="87156"/>
                  </a:lnTo>
                  <a:cubicBezTo>
                    <a:pt x="4038556" y="78668"/>
                    <a:pt x="4041596" y="71574"/>
                    <a:pt x="4046916" y="65747"/>
                  </a:cubicBezTo>
                  <a:moveTo>
                    <a:pt x="4088847" y="134281"/>
                  </a:moveTo>
                  <a:cubicBezTo>
                    <a:pt x="4094168" y="132634"/>
                    <a:pt x="4099235" y="130101"/>
                    <a:pt x="4103796" y="126807"/>
                  </a:cubicBezTo>
                  <a:lnTo>
                    <a:pt x="4103796" y="116039"/>
                  </a:lnTo>
                  <a:cubicBezTo>
                    <a:pt x="4099235" y="119586"/>
                    <a:pt x="4094168" y="122246"/>
                    <a:pt x="4088847" y="124020"/>
                  </a:cubicBezTo>
                  <a:cubicBezTo>
                    <a:pt x="4083527" y="125793"/>
                    <a:pt x="4077826" y="126680"/>
                    <a:pt x="4072126" y="126680"/>
                  </a:cubicBezTo>
                  <a:cubicBezTo>
                    <a:pt x="4062371" y="126680"/>
                    <a:pt x="4054264" y="123893"/>
                    <a:pt x="4048057" y="118193"/>
                  </a:cubicBezTo>
                  <a:cubicBezTo>
                    <a:pt x="4041849" y="112492"/>
                    <a:pt x="4038302" y="105145"/>
                    <a:pt x="4037289" y="96150"/>
                  </a:cubicBezTo>
                  <a:lnTo>
                    <a:pt x="4109243" y="96150"/>
                  </a:lnTo>
                  <a:cubicBezTo>
                    <a:pt x="4109243" y="95264"/>
                    <a:pt x="4109496" y="94250"/>
                    <a:pt x="4109496" y="93363"/>
                  </a:cubicBezTo>
                  <a:cubicBezTo>
                    <a:pt x="4109496" y="92477"/>
                    <a:pt x="4109496" y="91590"/>
                    <a:pt x="4109496" y="90830"/>
                  </a:cubicBezTo>
                  <a:cubicBezTo>
                    <a:pt x="4109496" y="82469"/>
                    <a:pt x="4107849" y="74868"/>
                    <a:pt x="4104429" y="68281"/>
                  </a:cubicBezTo>
                  <a:cubicBezTo>
                    <a:pt x="4101009" y="61693"/>
                    <a:pt x="4096322" y="56500"/>
                    <a:pt x="4090114" y="52699"/>
                  </a:cubicBezTo>
                  <a:cubicBezTo>
                    <a:pt x="4084034" y="48899"/>
                    <a:pt x="4076686" y="46999"/>
                    <a:pt x="4068325" y="46999"/>
                  </a:cubicBezTo>
                  <a:cubicBezTo>
                    <a:pt x="4059964" y="46999"/>
                    <a:pt x="4051984" y="49025"/>
                    <a:pt x="4045523" y="53079"/>
                  </a:cubicBezTo>
                  <a:cubicBezTo>
                    <a:pt x="4039062" y="57133"/>
                    <a:pt x="4034122" y="62453"/>
                    <a:pt x="4030701" y="69294"/>
                  </a:cubicBezTo>
                  <a:cubicBezTo>
                    <a:pt x="4027281" y="76135"/>
                    <a:pt x="4025507" y="83862"/>
                    <a:pt x="4025507" y="92477"/>
                  </a:cubicBezTo>
                  <a:cubicBezTo>
                    <a:pt x="4025507" y="101091"/>
                    <a:pt x="4027408" y="108945"/>
                    <a:pt x="4031335" y="115659"/>
                  </a:cubicBezTo>
                  <a:cubicBezTo>
                    <a:pt x="4035262" y="122373"/>
                    <a:pt x="4040709" y="127567"/>
                    <a:pt x="4047676" y="131241"/>
                  </a:cubicBezTo>
                  <a:cubicBezTo>
                    <a:pt x="4054644" y="134914"/>
                    <a:pt x="4062751" y="136815"/>
                    <a:pt x="4071746" y="136815"/>
                  </a:cubicBezTo>
                  <a:cubicBezTo>
                    <a:pt x="4077573" y="136815"/>
                    <a:pt x="4083147" y="136054"/>
                    <a:pt x="4088467" y="134281"/>
                  </a:cubicBezTo>
                  <a:moveTo>
                    <a:pt x="3945826" y="121993"/>
                  </a:moveTo>
                  <a:cubicBezTo>
                    <a:pt x="3940759" y="119079"/>
                    <a:pt x="3936831" y="114899"/>
                    <a:pt x="3933918" y="109705"/>
                  </a:cubicBezTo>
                  <a:cubicBezTo>
                    <a:pt x="3931004" y="104385"/>
                    <a:pt x="3929611" y="98557"/>
                    <a:pt x="3929611" y="91843"/>
                  </a:cubicBezTo>
                  <a:cubicBezTo>
                    <a:pt x="3929611" y="85129"/>
                    <a:pt x="3931131" y="79302"/>
                    <a:pt x="3933918" y="74108"/>
                  </a:cubicBezTo>
                  <a:cubicBezTo>
                    <a:pt x="3936831" y="68914"/>
                    <a:pt x="3940759" y="64860"/>
                    <a:pt x="3945826" y="61820"/>
                  </a:cubicBezTo>
                  <a:cubicBezTo>
                    <a:pt x="3950893" y="58906"/>
                    <a:pt x="3956594" y="57386"/>
                    <a:pt x="3963054" y="57386"/>
                  </a:cubicBezTo>
                  <a:cubicBezTo>
                    <a:pt x="3969515" y="57386"/>
                    <a:pt x="3975342" y="58906"/>
                    <a:pt x="3980283" y="61820"/>
                  </a:cubicBezTo>
                  <a:cubicBezTo>
                    <a:pt x="3985223" y="64734"/>
                    <a:pt x="3989150" y="68787"/>
                    <a:pt x="3991937" y="74108"/>
                  </a:cubicBezTo>
                  <a:cubicBezTo>
                    <a:pt x="3994724" y="79429"/>
                    <a:pt x="3996244" y="85256"/>
                    <a:pt x="3996244" y="91843"/>
                  </a:cubicBezTo>
                  <a:cubicBezTo>
                    <a:pt x="3996244" y="98431"/>
                    <a:pt x="3994851" y="104385"/>
                    <a:pt x="3991937" y="109705"/>
                  </a:cubicBezTo>
                  <a:cubicBezTo>
                    <a:pt x="3989024" y="115026"/>
                    <a:pt x="3985223" y="119079"/>
                    <a:pt x="3980283" y="121993"/>
                  </a:cubicBezTo>
                  <a:cubicBezTo>
                    <a:pt x="3975342" y="124907"/>
                    <a:pt x="3969515" y="126427"/>
                    <a:pt x="3963054" y="126427"/>
                  </a:cubicBezTo>
                  <a:cubicBezTo>
                    <a:pt x="3956594" y="126427"/>
                    <a:pt x="3950766" y="124907"/>
                    <a:pt x="3945826" y="121993"/>
                  </a:cubicBezTo>
                  <a:moveTo>
                    <a:pt x="4002072" y="68661"/>
                  </a:moveTo>
                  <a:cubicBezTo>
                    <a:pt x="3998398" y="61947"/>
                    <a:pt x="3993204" y="56626"/>
                    <a:pt x="3986743" y="52826"/>
                  </a:cubicBezTo>
                  <a:cubicBezTo>
                    <a:pt x="3980283" y="49025"/>
                    <a:pt x="3972682" y="47125"/>
                    <a:pt x="3964194" y="47125"/>
                  </a:cubicBezTo>
                  <a:cubicBezTo>
                    <a:pt x="3956214" y="47125"/>
                    <a:pt x="3949246" y="49025"/>
                    <a:pt x="3943292" y="52952"/>
                  </a:cubicBezTo>
                  <a:cubicBezTo>
                    <a:pt x="3937212" y="56880"/>
                    <a:pt x="3932778" y="62073"/>
                    <a:pt x="3929611" y="68787"/>
                  </a:cubicBezTo>
                  <a:lnTo>
                    <a:pt x="3929611" y="2407"/>
                  </a:lnTo>
                  <a:lnTo>
                    <a:pt x="3918590" y="2407"/>
                  </a:lnTo>
                  <a:lnTo>
                    <a:pt x="3918590" y="135421"/>
                  </a:lnTo>
                  <a:lnTo>
                    <a:pt x="3929611" y="135421"/>
                  </a:lnTo>
                  <a:lnTo>
                    <a:pt x="3929611" y="115152"/>
                  </a:lnTo>
                  <a:cubicBezTo>
                    <a:pt x="3932651" y="121613"/>
                    <a:pt x="3937212" y="126934"/>
                    <a:pt x="3943292" y="130861"/>
                  </a:cubicBezTo>
                  <a:cubicBezTo>
                    <a:pt x="3949373" y="134788"/>
                    <a:pt x="3956340" y="136815"/>
                    <a:pt x="3964194" y="136815"/>
                  </a:cubicBezTo>
                  <a:cubicBezTo>
                    <a:pt x="3972682" y="136815"/>
                    <a:pt x="3980156" y="134914"/>
                    <a:pt x="3986743" y="130987"/>
                  </a:cubicBezTo>
                  <a:cubicBezTo>
                    <a:pt x="3993204" y="127060"/>
                    <a:pt x="3998398" y="121740"/>
                    <a:pt x="4002072" y="114899"/>
                  </a:cubicBezTo>
                  <a:cubicBezTo>
                    <a:pt x="4005745" y="108058"/>
                    <a:pt x="4007646" y="100331"/>
                    <a:pt x="4007646" y="91717"/>
                  </a:cubicBezTo>
                  <a:cubicBezTo>
                    <a:pt x="4007646" y="83102"/>
                    <a:pt x="4005745" y="75375"/>
                    <a:pt x="4002072" y="68661"/>
                  </a:cubicBezTo>
                  <a:moveTo>
                    <a:pt x="3770247" y="74361"/>
                  </a:moveTo>
                  <a:cubicBezTo>
                    <a:pt x="3772654" y="69168"/>
                    <a:pt x="3775821" y="65114"/>
                    <a:pt x="3779875" y="62073"/>
                  </a:cubicBezTo>
                  <a:cubicBezTo>
                    <a:pt x="3783929" y="59033"/>
                    <a:pt x="3788616" y="57513"/>
                    <a:pt x="3793936" y="57513"/>
                  </a:cubicBezTo>
                  <a:cubicBezTo>
                    <a:pt x="3809391" y="57513"/>
                    <a:pt x="3817119" y="67394"/>
                    <a:pt x="3817119" y="87156"/>
                  </a:cubicBezTo>
                  <a:lnTo>
                    <a:pt x="3817119" y="135168"/>
                  </a:lnTo>
                  <a:lnTo>
                    <a:pt x="3828140" y="135168"/>
                  </a:lnTo>
                  <a:lnTo>
                    <a:pt x="3828140" y="89943"/>
                  </a:lnTo>
                  <a:cubicBezTo>
                    <a:pt x="3828140" y="83862"/>
                    <a:pt x="3829280" y="78288"/>
                    <a:pt x="3831560" y="73475"/>
                  </a:cubicBezTo>
                  <a:cubicBezTo>
                    <a:pt x="3833841" y="68661"/>
                    <a:pt x="3837134" y="64734"/>
                    <a:pt x="3841188" y="61820"/>
                  </a:cubicBezTo>
                  <a:cubicBezTo>
                    <a:pt x="3845369" y="58906"/>
                    <a:pt x="3849929" y="57513"/>
                    <a:pt x="3855250" y="57513"/>
                  </a:cubicBezTo>
                  <a:cubicBezTo>
                    <a:pt x="3870705" y="57513"/>
                    <a:pt x="3878432" y="67394"/>
                    <a:pt x="3878432" y="87156"/>
                  </a:cubicBezTo>
                  <a:lnTo>
                    <a:pt x="3878432" y="135168"/>
                  </a:lnTo>
                  <a:lnTo>
                    <a:pt x="3889453" y="135168"/>
                  </a:lnTo>
                  <a:lnTo>
                    <a:pt x="3889453" y="85509"/>
                  </a:lnTo>
                  <a:cubicBezTo>
                    <a:pt x="3889453" y="77908"/>
                    <a:pt x="3888313" y="71321"/>
                    <a:pt x="3885906" y="65494"/>
                  </a:cubicBezTo>
                  <a:cubicBezTo>
                    <a:pt x="3883499" y="59667"/>
                    <a:pt x="3879952" y="55106"/>
                    <a:pt x="3875265" y="51812"/>
                  </a:cubicBezTo>
                  <a:cubicBezTo>
                    <a:pt x="3870578" y="48519"/>
                    <a:pt x="3864497" y="46872"/>
                    <a:pt x="3857403" y="46872"/>
                  </a:cubicBezTo>
                  <a:cubicBezTo>
                    <a:pt x="3850309" y="46872"/>
                    <a:pt x="3843342" y="48899"/>
                    <a:pt x="3837768" y="52952"/>
                  </a:cubicBezTo>
                  <a:cubicBezTo>
                    <a:pt x="3832067" y="57006"/>
                    <a:pt x="3827887" y="62327"/>
                    <a:pt x="3825226" y="69041"/>
                  </a:cubicBezTo>
                  <a:cubicBezTo>
                    <a:pt x="3823326" y="62327"/>
                    <a:pt x="3820033" y="56880"/>
                    <a:pt x="3815472" y="52952"/>
                  </a:cubicBezTo>
                  <a:cubicBezTo>
                    <a:pt x="3810912" y="48899"/>
                    <a:pt x="3804704" y="46872"/>
                    <a:pt x="3797230" y="46872"/>
                  </a:cubicBezTo>
                  <a:cubicBezTo>
                    <a:pt x="3790389" y="46872"/>
                    <a:pt x="3784309" y="48772"/>
                    <a:pt x="3778862" y="52572"/>
                  </a:cubicBezTo>
                  <a:cubicBezTo>
                    <a:pt x="3773414" y="56373"/>
                    <a:pt x="3769361" y="61440"/>
                    <a:pt x="3766700" y="67774"/>
                  </a:cubicBezTo>
                  <a:lnTo>
                    <a:pt x="3766700" y="48265"/>
                  </a:lnTo>
                  <a:lnTo>
                    <a:pt x="3755679" y="48265"/>
                  </a:lnTo>
                  <a:lnTo>
                    <a:pt x="3755679" y="135168"/>
                  </a:lnTo>
                  <a:lnTo>
                    <a:pt x="3766700" y="135168"/>
                  </a:lnTo>
                  <a:lnTo>
                    <a:pt x="3766700" y="91717"/>
                  </a:lnTo>
                  <a:cubicBezTo>
                    <a:pt x="3766700" y="85256"/>
                    <a:pt x="3767840" y="79429"/>
                    <a:pt x="3770247" y="74235"/>
                  </a:cubicBezTo>
                  <a:moveTo>
                    <a:pt x="3708934" y="119206"/>
                  </a:moveTo>
                  <a:cubicBezTo>
                    <a:pt x="3703994" y="123893"/>
                    <a:pt x="3697406" y="126300"/>
                    <a:pt x="3689425" y="126300"/>
                  </a:cubicBezTo>
                  <a:cubicBezTo>
                    <a:pt x="3681445" y="126300"/>
                    <a:pt x="3674857" y="123893"/>
                    <a:pt x="3669790" y="119206"/>
                  </a:cubicBezTo>
                  <a:cubicBezTo>
                    <a:pt x="3664723" y="114519"/>
                    <a:pt x="3662189" y="107552"/>
                    <a:pt x="3662189" y="98304"/>
                  </a:cubicBezTo>
                  <a:lnTo>
                    <a:pt x="3662189" y="48265"/>
                  </a:lnTo>
                  <a:lnTo>
                    <a:pt x="3651168" y="48265"/>
                  </a:lnTo>
                  <a:lnTo>
                    <a:pt x="3651168" y="97164"/>
                  </a:lnTo>
                  <a:cubicBezTo>
                    <a:pt x="3651168" y="109452"/>
                    <a:pt x="3654588" y="119079"/>
                    <a:pt x="3661556" y="126047"/>
                  </a:cubicBezTo>
                  <a:cubicBezTo>
                    <a:pt x="3668523" y="133014"/>
                    <a:pt x="3677771" y="136561"/>
                    <a:pt x="3689299" y="136561"/>
                  </a:cubicBezTo>
                  <a:cubicBezTo>
                    <a:pt x="3700827" y="136561"/>
                    <a:pt x="3710074" y="133014"/>
                    <a:pt x="3716915" y="126047"/>
                  </a:cubicBezTo>
                  <a:cubicBezTo>
                    <a:pt x="3723756" y="119079"/>
                    <a:pt x="3727176" y="109452"/>
                    <a:pt x="3727176" y="97164"/>
                  </a:cubicBezTo>
                  <a:lnTo>
                    <a:pt x="3727176" y="48265"/>
                  </a:lnTo>
                  <a:lnTo>
                    <a:pt x="3716155" y="48265"/>
                  </a:lnTo>
                  <a:lnTo>
                    <a:pt x="3716155" y="98304"/>
                  </a:lnTo>
                  <a:cubicBezTo>
                    <a:pt x="3716155" y="107552"/>
                    <a:pt x="3713621" y="114519"/>
                    <a:pt x="3708681" y="119206"/>
                  </a:cubicBezTo>
                  <a:moveTo>
                    <a:pt x="3564266" y="74235"/>
                  </a:moveTo>
                  <a:cubicBezTo>
                    <a:pt x="3566799" y="69041"/>
                    <a:pt x="3570220" y="64987"/>
                    <a:pt x="3574653" y="61947"/>
                  </a:cubicBezTo>
                  <a:cubicBezTo>
                    <a:pt x="3579087" y="58906"/>
                    <a:pt x="3584154" y="57386"/>
                    <a:pt x="3589982" y="57386"/>
                  </a:cubicBezTo>
                  <a:cubicBezTo>
                    <a:pt x="3607337" y="57386"/>
                    <a:pt x="3616078" y="67267"/>
                    <a:pt x="3616078" y="87029"/>
                  </a:cubicBezTo>
                  <a:lnTo>
                    <a:pt x="3616078" y="135041"/>
                  </a:lnTo>
                  <a:lnTo>
                    <a:pt x="3627099" y="135041"/>
                  </a:lnTo>
                  <a:lnTo>
                    <a:pt x="3627099" y="85383"/>
                  </a:lnTo>
                  <a:cubicBezTo>
                    <a:pt x="3627099" y="77782"/>
                    <a:pt x="3625832" y="71194"/>
                    <a:pt x="3623298" y="65367"/>
                  </a:cubicBezTo>
                  <a:cubicBezTo>
                    <a:pt x="3620765" y="59540"/>
                    <a:pt x="3616964" y="54979"/>
                    <a:pt x="3611897" y="51686"/>
                  </a:cubicBezTo>
                  <a:cubicBezTo>
                    <a:pt x="3606830" y="48392"/>
                    <a:pt x="3600369" y="46745"/>
                    <a:pt x="3592769" y="46745"/>
                  </a:cubicBezTo>
                  <a:cubicBezTo>
                    <a:pt x="3585548" y="46745"/>
                    <a:pt x="3579087" y="48645"/>
                    <a:pt x="3573513" y="52572"/>
                  </a:cubicBezTo>
                  <a:cubicBezTo>
                    <a:pt x="3567939" y="56500"/>
                    <a:pt x="3563632" y="61567"/>
                    <a:pt x="3560719" y="68027"/>
                  </a:cubicBezTo>
                  <a:lnTo>
                    <a:pt x="3560719" y="48139"/>
                  </a:lnTo>
                  <a:lnTo>
                    <a:pt x="3549697" y="48139"/>
                  </a:lnTo>
                  <a:lnTo>
                    <a:pt x="3549697" y="135041"/>
                  </a:lnTo>
                  <a:lnTo>
                    <a:pt x="3560719" y="135041"/>
                  </a:lnTo>
                  <a:lnTo>
                    <a:pt x="3560719" y="91590"/>
                  </a:lnTo>
                  <a:cubicBezTo>
                    <a:pt x="3560719" y="85129"/>
                    <a:pt x="3561985" y="79302"/>
                    <a:pt x="3564392" y="74108"/>
                  </a:cubicBezTo>
                  <a:moveTo>
                    <a:pt x="3359551" y="74108"/>
                  </a:moveTo>
                  <a:cubicBezTo>
                    <a:pt x="3361958" y="68914"/>
                    <a:pt x="3365125" y="64860"/>
                    <a:pt x="3369179" y="61820"/>
                  </a:cubicBezTo>
                  <a:cubicBezTo>
                    <a:pt x="3373232" y="58780"/>
                    <a:pt x="3377920" y="57260"/>
                    <a:pt x="3383240" y="57260"/>
                  </a:cubicBezTo>
                  <a:cubicBezTo>
                    <a:pt x="3398695" y="57260"/>
                    <a:pt x="3406423" y="67141"/>
                    <a:pt x="3406423" y="86903"/>
                  </a:cubicBezTo>
                  <a:lnTo>
                    <a:pt x="3406423" y="134914"/>
                  </a:lnTo>
                  <a:lnTo>
                    <a:pt x="3417444" y="134914"/>
                  </a:lnTo>
                  <a:lnTo>
                    <a:pt x="3417444" y="89690"/>
                  </a:lnTo>
                  <a:cubicBezTo>
                    <a:pt x="3417444" y="83609"/>
                    <a:pt x="3418584" y="78035"/>
                    <a:pt x="3420864" y="73221"/>
                  </a:cubicBezTo>
                  <a:cubicBezTo>
                    <a:pt x="3423144" y="68407"/>
                    <a:pt x="3426438" y="64480"/>
                    <a:pt x="3430492" y="61567"/>
                  </a:cubicBezTo>
                  <a:cubicBezTo>
                    <a:pt x="3434545" y="58653"/>
                    <a:pt x="3439359" y="57260"/>
                    <a:pt x="3444553" y="57260"/>
                  </a:cubicBezTo>
                  <a:cubicBezTo>
                    <a:pt x="3460008" y="57260"/>
                    <a:pt x="3467736" y="67141"/>
                    <a:pt x="3467736" y="86903"/>
                  </a:cubicBezTo>
                  <a:lnTo>
                    <a:pt x="3467736" y="134914"/>
                  </a:lnTo>
                  <a:lnTo>
                    <a:pt x="3478757" y="134914"/>
                  </a:lnTo>
                  <a:lnTo>
                    <a:pt x="3478757" y="85256"/>
                  </a:lnTo>
                  <a:cubicBezTo>
                    <a:pt x="3478757" y="77655"/>
                    <a:pt x="3477617" y="71068"/>
                    <a:pt x="3475210" y="65240"/>
                  </a:cubicBezTo>
                  <a:cubicBezTo>
                    <a:pt x="3472803" y="59413"/>
                    <a:pt x="3469256" y="54853"/>
                    <a:pt x="3464569" y="51559"/>
                  </a:cubicBezTo>
                  <a:cubicBezTo>
                    <a:pt x="3459881" y="48265"/>
                    <a:pt x="3453801" y="46618"/>
                    <a:pt x="3446707" y="46618"/>
                  </a:cubicBezTo>
                  <a:cubicBezTo>
                    <a:pt x="3439613" y="46618"/>
                    <a:pt x="3432645" y="48645"/>
                    <a:pt x="3427071" y="52699"/>
                  </a:cubicBezTo>
                  <a:cubicBezTo>
                    <a:pt x="3421371" y="56753"/>
                    <a:pt x="3417190" y="62073"/>
                    <a:pt x="3414530" y="68787"/>
                  </a:cubicBezTo>
                  <a:cubicBezTo>
                    <a:pt x="3412630" y="62073"/>
                    <a:pt x="3409336" y="56626"/>
                    <a:pt x="3404776" y="52699"/>
                  </a:cubicBezTo>
                  <a:cubicBezTo>
                    <a:pt x="3400215" y="48772"/>
                    <a:pt x="3394008" y="46618"/>
                    <a:pt x="3386534" y="46618"/>
                  </a:cubicBezTo>
                  <a:cubicBezTo>
                    <a:pt x="3379693" y="46618"/>
                    <a:pt x="3373612" y="48519"/>
                    <a:pt x="3368165" y="52319"/>
                  </a:cubicBezTo>
                  <a:cubicBezTo>
                    <a:pt x="3362718" y="56119"/>
                    <a:pt x="3358791" y="61187"/>
                    <a:pt x="3356004" y="67521"/>
                  </a:cubicBezTo>
                  <a:lnTo>
                    <a:pt x="3356004" y="48012"/>
                  </a:lnTo>
                  <a:lnTo>
                    <a:pt x="3344983" y="48012"/>
                  </a:lnTo>
                  <a:lnTo>
                    <a:pt x="3344983" y="134914"/>
                  </a:lnTo>
                  <a:lnTo>
                    <a:pt x="3356004" y="134914"/>
                  </a:lnTo>
                  <a:lnTo>
                    <a:pt x="3356004" y="91463"/>
                  </a:lnTo>
                  <a:cubicBezTo>
                    <a:pt x="3356004" y="85002"/>
                    <a:pt x="3357144" y="79175"/>
                    <a:pt x="3359551" y="73981"/>
                  </a:cubicBezTo>
                  <a:moveTo>
                    <a:pt x="3286963" y="61440"/>
                  </a:moveTo>
                  <a:cubicBezTo>
                    <a:pt x="3292031" y="64354"/>
                    <a:pt x="3295958" y="68407"/>
                    <a:pt x="3298871" y="73728"/>
                  </a:cubicBezTo>
                  <a:cubicBezTo>
                    <a:pt x="3301785" y="78922"/>
                    <a:pt x="3303178" y="84876"/>
                    <a:pt x="3303178" y="91590"/>
                  </a:cubicBezTo>
                  <a:cubicBezTo>
                    <a:pt x="3303178" y="98304"/>
                    <a:pt x="3301785" y="104131"/>
                    <a:pt x="3298871" y="109325"/>
                  </a:cubicBezTo>
                  <a:cubicBezTo>
                    <a:pt x="3295958" y="114519"/>
                    <a:pt x="3292031" y="118573"/>
                    <a:pt x="3286963" y="121613"/>
                  </a:cubicBezTo>
                  <a:cubicBezTo>
                    <a:pt x="3281896" y="124653"/>
                    <a:pt x="3276196" y="126047"/>
                    <a:pt x="3269735" y="126047"/>
                  </a:cubicBezTo>
                  <a:cubicBezTo>
                    <a:pt x="3263274" y="126047"/>
                    <a:pt x="3257447" y="124527"/>
                    <a:pt x="3252507" y="121613"/>
                  </a:cubicBezTo>
                  <a:cubicBezTo>
                    <a:pt x="3247566" y="118699"/>
                    <a:pt x="3243639" y="114519"/>
                    <a:pt x="3240852" y="109325"/>
                  </a:cubicBezTo>
                  <a:cubicBezTo>
                    <a:pt x="3238065" y="104131"/>
                    <a:pt x="3236545" y="98177"/>
                    <a:pt x="3236545" y="91590"/>
                  </a:cubicBezTo>
                  <a:cubicBezTo>
                    <a:pt x="3236545" y="85002"/>
                    <a:pt x="3237938" y="78922"/>
                    <a:pt x="3240852" y="73728"/>
                  </a:cubicBezTo>
                  <a:cubicBezTo>
                    <a:pt x="3243766" y="68534"/>
                    <a:pt x="3247566" y="64480"/>
                    <a:pt x="3252507" y="61440"/>
                  </a:cubicBezTo>
                  <a:cubicBezTo>
                    <a:pt x="3257447" y="58526"/>
                    <a:pt x="3263274" y="57006"/>
                    <a:pt x="3269735" y="57006"/>
                  </a:cubicBezTo>
                  <a:cubicBezTo>
                    <a:pt x="3276196" y="57006"/>
                    <a:pt x="3282023" y="58526"/>
                    <a:pt x="3286963" y="61440"/>
                  </a:cubicBezTo>
                  <a:moveTo>
                    <a:pt x="3314200" y="134914"/>
                  </a:moveTo>
                  <a:lnTo>
                    <a:pt x="3314200" y="48012"/>
                  </a:lnTo>
                  <a:lnTo>
                    <a:pt x="3303178" y="48012"/>
                  </a:lnTo>
                  <a:lnTo>
                    <a:pt x="3303178" y="68281"/>
                  </a:lnTo>
                  <a:cubicBezTo>
                    <a:pt x="3300138" y="61693"/>
                    <a:pt x="3295578" y="56373"/>
                    <a:pt x="3289624" y="52446"/>
                  </a:cubicBezTo>
                  <a:cubicBezTo>
                    <a:pt x="3283670" y="48519"/>
                    <a:pt x="3276702" y="46618"/>
                    <a:pt x="3268595" y="46618"/>
                  </a:cubicBezTo>
                  <a:cubicBezTo>
                    <a:pt x="3260487" y="46618"/>
                    <a:pt x="3252760" y="48519"/>
                    <a:pt x="3246173" y="52446"/>
                  </a:cubicBezTo>
                  <a:cubicBezTo>
                    <a:pt x="3239585" y="56373"/>
                    <a:pt x="3234518" y="61693"/>
                    <a:pt x="3230718" y="68534"/>
                  </a:cubicBezTo>
                  <a:cubicBezTo>
                    <a:pt x="3227044" y="75375"/>
                    <a:pt x="3225144" y="83102"/>
                    <a:pt x="3225144" y="91843"/>
                  </a:cubicBezTo>
                  <a:cubicBezTo>
                    <a:pt x="3225144" y="100584"/>
                    <a:pt x="3227044" y="107932"/>
                    <a:pt x="3230718" y="114772"/>
                  </a:cubicBezTo>
                  <a:cubicBezTo>
                    <a:pt x="3234391" y="121486"/>
                    <a:pt x="3239585" y="126807"/>
                    <a:pt x="3246173" y="130607"/>
                  </a:cubicBezTo>
                  <a:cubicBezTo>
                    <a:pt x="3252760" y="134408"/>
                    <a:pt x="3260234" y="136308"/>
                    <a:pt x="3268595" y="136308"/>
                  </a:cubicBezTo>
                  <a:cubicBezTo>
                    <a:pt x="3276956" y="136308"/>
                    <a:pt x="3283670" y="134408"/>
                    <a:pt x="3289624" y="130481"/>
                  </a:cubicBezTo>
                  <a:cubicBezTo>
                    <a:pt x="3295578" y="126553"/>
                    <a:pt x="3300138" y="121360"/>
                    <a:pt x="3303178" y="114899"/>
                  </a:cubicBezTo>
                  <a:lnTo>
                    <a:pt x="3303178" y="134914"/>
                  </a:lnTo>
                  <a:lnTo>
                    <a:pt x="3314200" y="134914"/>
                  </a:lnTo>
                  <a:close/>
                  <a:moveTo>
                    <a:pt x="3191827" y="109325"/>
                  </a:moveTo>
                  <a:cubicBezTo>
                    <a:pt x="3189040" y="114646"/>
                    <a:pt x="3185113" y="118699"/>
                    <a:pt x="3180172" y="121613"/>
                  </a:cubicBezTo>
                  <a:cubicBezTo>
                    <a:pt x="3175232" y="124527"/>
                    <a:pt x="3169405" y="126047"/>
                    <a:pt x="3162944" y="126047"/>
                  </a:cubicBezTo>
                  <a:cubicBezTo>
                    <a:pt x="3156483" y="126047"/>
                    <a:pt x="3150656" y="124527"/>
                    <a:pt x="3145715" y="121613"/>
                  </a:cubicBezTo>
                  <a:cubicBezTo>
                    <a:pt x="3140775" y="118699"/>
                    <a:pt x="3136721" y="114519"/>
                    <a:pt x="3133807" y="109325"/>
                  </a:cubicBezTo>
                  <a:cubicBezTo>
                    <a:pt x="3130894" y="104131"/>
                    <a:pt x="3129500" y="98177"/>
                    <a:pt x="3129500" y="91463"/>
                  </a:cubicBezTo>
                  <a:cubicBezTo>
                    <a:pt x="3129500" y="84749"/>
                    <a:pt x="3130894" y="78922"/>
                    <a:pt x="3133807" y="73728"/>
                  </a:cubicBezTo>
                  <a:cubicBezTo>
                    <a:pt x="3136721" y="68534"/>
                    <a:pt x="3140648" y="64480"/>
                    <a:pt x="3145715" y="61440"/>
                  </a:cubicBezTo>
                  <a:cubicBezTo>
                    <a:pt x="3150783" y="58526"/>
                    <a:pt x="3156483" y="57006"/>
                    <a:pt x="3162944" y="57006"/>
                  </a:cubicBezTo>
                  <a:cubicBezTo>
                    <a:pt x="3169405" y="57006"/>
                    <a:pt x="3175232" y="58526"/>
                    <a:pt x="3180172" y="61440"/>
                  </a:cubicBezTo>
                  <a:cubicBezTo>
                    <a:pt x="3185113" y="64354"/>
                    <a:pt x="3189040" y="68407"/>
                    <a:pt x="3191827" y="73728"/>
                  </a:cubicBezTo>
                  <a:cubicBezTo>
                    <a:pt x="3194614" y="79049"/>
                    <a:pt x="3196134" y="84876"/>
                    <a:pt x="3196134" y="91463"/>
                  </a:cubicBezTo>
                  <a:cubicBezTo>
                    <a:pt x="3196134" y="98051"/>
                    <a:pt x="3194740" y="104004"/>
                    <a:pt x="3191827" y="109325"/>
                  </a:cubicBezTo>
                  <a:moveTo>
                    <a:pt x="3186380" y="130481"/>
                  </a:moveTo>
                  <a:cubicBezTo>
                    <a:pt x="3192967" y="126553"/>
                    <a:pt x="3198034" y="121233"/>
                    <a:pt x="3201835" y="114392"/>
                  </a:cubicBezTo>
                  <a:cubicBezTo>
                    <a:pt x="3205635" y="107552"/>
                    <a:pt x="3207408" y="99824"/>
                    <a:pt x="3207408" y="91210"/>
                  </a:cubicBezTo>
                  <a:cubicBezTo>
                    <a:pt x="3207408" y="82596"/>
                    <a:pt x="3205508" y="74868"/>
                    <a:pt x="3201835" y="68281"/>
                  </a:cubicBezTo>
                  <a:cubicBezTo>
                    <a:pt x="3198161" y="61693"/>
                    <a:pt x="3192967" y="56373"/>
                    <a:pt x="3186380" y="52446"/>
                  </a:cubicBezTo>
                  <a:cubicBezTo>
                    <a:pt x="3179792" y="48519"/>
                    <a:pt x="3172318" y="46618"/>
                    <a:pt x="3163957" y="46618"/>
                  </a:cubicBezTo>
                  <a:cubicBezTo>
                    <a:pt x="3156103" y="46618"/>
                    <a:pt x="3149009" y="48519"/>
                    <a:pt x="3143055" y="52446"/>
                  </a:cubicBezTo>
                  <a:cubicBezTo>
                    <a:pt x="3136974" y="56373"/>
                    <a:pt x="3132414" y="61567"/>
                    <a:pt x="3129374" y="68281"/>
                  </a:cubicBezTo>
                  <a:lnTo>
                    <a:pt x="3129374" y="48012"/>
                  </a:lnTo>
                  <a:lnTo>
                    <a:pt x="3118353" y="48012"/>
                  </a:lnTo>
                  <a:lnTo>
                    <a:pt x="3118353" y="179252"/>
                  </a:lnTo>
                  <a:lnTo>
                    <a:pt x="3129374" y="179252"/>
                  </a:lnTo>
                  <a:lnTo>
                    <a:pt x="3129374" y="114646"/>
                  </a:lnTo>
                  <a:cubicBezTo>
                    <a:pt x="3132414" y="121106"/>
                    <a:pt x="3136974" y="126427"/>
                    <a:pt x="3143055" y="130354"/>
                  </a:cubicBezTo>
                  <a:cubicBezTo>
                    <a:pt x="3149136" y="134281"/>
                    <a:pt x="3156103" y="136308"/>
                    <a:pt x="3163957" y="136308"/>
                  </a:cubicBezTo>
                  <a:cubicBezTo>
                    <a:pt x="3172318" y="136308"/>
                    <a:pt x="3179792" y="134408"/>
                    <a:pt x="3186380" y="130481"/>
                  </a:cubicBezTo>
                  <a:moveTo>
                    <a:pt x="3033730" y="127060"/>
                  </a:moveTo>
                  <a:cubicBezTo>
                    <a:pt x="3037657" y="130101"/>
                    <a:pt x="3042091" y="132507"/>
                    <a:pt x="3047158" y="134028"/>
                  </a:cubicBezTo>
                  <a:cubicBezTo>
                    <a:pt x="3052226" y="135548"/>
                    <a:pt x="3057673" y="136308"/>
                    <a:pt x="3063500" y="136308"/>
                  </a:cubicBezTo>
                  <a:cubicBezTo>
                    <a:pt x="3072621" y="136308"/>
                    <a:pt x="3080095" y="134028"/>
                    <a:pt x="3086176" y="129467"/>
                  </a:cubicBezTo>
                  <a:cubicBezTo>
                    <a:pt x="3092130" y="124907"/>
                    <a:pt x="3095170" y="118573"/>
                    <a:pt x="3095170" y="110592"/>
                  </a:cubicBezTo>
                  <a:cubicBezTo>
                    <a:pt x="3095170" y="106158"/>
                    <a:pt x="3093903" y="102231"/>
                    <a:pt x="3091370" y="98811"/>
                  </a:cubicBezTo>
                  <a:cubicBezTo>
                    <a:pt x="3088836" y="95390"/>
                    <a:pt x="3084782" y="92603"/>
                    <a:pt x="3079208" y="90450"/>
                  </a:cubicBezTo>
                  <a:lnTo>
                    <a:pt x="3056913" y="81709"/>
                  </a:lnTo>
                  <a:cubicBezTo>
                    <a:pt x="3053239" y="80315"/>
                    <a:pt x="3050579" y="78668"/>
                    <a:pt x="3049059" y="76642"/>
                  </a:cubicBezTo>
                  <a:cubicBezTo>
                    <a:pt x="3047412" y="74741"/>
                    <a:pt x="3046652" y="72208"/>
                    <a:pt x="3046652" y="69294"/>
                  </a:cubicBezTo>
                  <a:cubicBezTo>
                    <a:pt x="3046652" y="64987"/>
                    <a:pt x="3048425" y="61567"/>
                    <a:pt x="3051846" y="59160"/>
                  </a:cubicBezTo>
                  <a:cubicBezTo>
                    <a:pt x="3055393" y="56753"/>
                    <a:pt x="3059700" y="55613"/>
                    <a:pt x="3065020" y="55613"/>
                  </a:cubicBezTo>
                  <a:cubicBezTo>
                    <a:pt x="3074648" y="55613"/>
                    <a:pt x="3083389" y="59286"/>
                    <a:pt x="3091243" y="66381"/>
                  </a:cubicBezTo>
                  <a:lnTo>
                    <a:pt x="3091243" y="54853"/>
                  </a:lnTo>
                  <a:cubicBezTo>
                    <a:pt x="3087949" y="52192"/>
                    <a:pt x="3084022" y="50039"/>
                    <a:pt x="3079335" y="48645"/>
                  </a:cubicBezTo>
                  <a:cubicBezTo>
                    <a:pt x="3074775" y="47252"/>
                    <a:pt x="3069834" y="46492"/>
                    <a:pt x="3064767" y="46492"/>
                  </a:cubicBezTo>
                  <a:cubicBezTo>
                    <a:pt x="3056279" y="46492"/>
                    <a:pt x="3049185" y="48645"/>
                    <a:pt x="3043738" y="52826"/>
                  </a:cubicBezTo>
                  <a:cubicBezTo>
                    <a:pt x="3038291" y="57133"/>
                    <a:pt x="3035504" y="62834"/>
                    <a:pt x="3035504" y="70181"/>
                  </a:cubicBezTo>
                  <a:cubicBezTo>
                    <a:pt x="3035504" y="75375"/>
                    <a:pt x="3036897" y="79555"/>
                    <a:pt x="3039558" y="82849"/>
                  </a:cubicBezTo>
                  <a:cubicBezTo>
                    <a:pt x="3042218" y="86143"/>
                    <a:pt x="3046272" y="88803"/>
                    <a:pt x="3051466" y="90956"/>
                  </a:cubicBezTo>
                  <a:lnTo>
                    <a:pt x="3073635" y="99697"/>
                  </a:lnTo>
                  <a:cubicBezTo>
                    <a:pt x="3077435" y="101218"/>
                    <a:pt x="3080095" y="103118"/>
                    <a:pt x="3081742" y="105145"/>
                  </a:cubicBezTo>
                  <a:cubicBezTo>
                    <a:pt x="3083389" y="107298"/>
                    <a:pt x="3084149" y="109705"/>
                    <a:pt x="3084149" y="112365"/>
                  </a:cubicBezTo>
                  <a:cubicBezTo>
                    <a:pt x="3084149" y="117052"/>
                    <a:pt x="3082249" y="120726"/>
                    <a:pt x="3078322" y="123260"/>
                  </a:cubicBezTo>
                  <a:cubicBezTo>
                    <a:pt x="3074395" y="125793"/>
                    <a:pt x="3069581" y="127060"/>
                    <a:pt x="3063754" y="127060"/>
                  </a:cubicBezTo>
                  <a:cubicBezTo>
                    <a:pt x="3058560" y="127060"/>
                    <a:pt x="3053366" y="126047"/>
                    <a:pt x="3048172" y="124147"/>
                  </a:cubicBezTo>
                  <a:cubicBezTo>
                    <a:pt x="3042978" y="122246"/>
                    <a:pt x="3038164" y="119079"/>
                    <a:pt x="3033730" y="114772"/>
                  </a:cubicBezTo>
                  <a:lnTo>
                    <a:pt x="3033730" y="126807"/>
                  </a:lnTo>
                  <a:close/>
                  <a:moveTo>
                    <a:pt x="3016375" y="77782"/>
                  </a:moveTo>
                  <a:lnTo>
                    <a:pt x="2963170" y="77782"/>
                  </a:lnTo>
                  <a:lnTo>
                    <a:pt x="2963170" y="87663"/>
                  </a:lnTo>
                  <a:lnTo>
                    <a:pt x="3016375" y="87663"/>
                  </a:lnTo>
                  <a:lnTo>
                    <a:pt x="3016375" y="77782"/>
                  </a:lnTo>
                  <a:close/>
                  <a:moveTo>
                    <a:pt x="2877914" y="73981"/>
                  </a:moveTo>
                  <a:cubicBezTo>
                    <a:pt x="2880448" y="68787"/>
                    <a:pt x="2883868" y="64734"/>
                    <a:pt x="2888302" y="61693"/>
                  </a:cubicBezTo>
                  <a:cubicBezTo>
                    <a:pt x="2892736" y="58653"/>
                    <a:pt x="2897803" y="57133"/>
                    <a:pt x="2903630" y="57133"/>
                  </a:cubicBezTo>
                  <a:cubicBezTo>
                    <a:pt x="2920985" y="57133"/>
                    <a:pt x="2929726" y="67014"/>
                    <a:pt x="2929726" y="86776"/>
                  </a:cubicBezTo>
                  <a:lnTo>
                    <a:pt x="2929726" y="134788"/>
                  </a:lnTo>
                  <a:lnTo>
                    <a:pt x="2940747" y="134788"/>
                  </a:lnTo>
                  <a:lnTo>
                    <a:pt x="2940747" y="85129"/>
                  </a:lnTo>
                  <a:cubicBezTo>
                    <a:pt x="2940747" y="77528"/>
                    <a:pt x="2939481" y="70941"/>
                    <a:pt x="2936947" y="65114"/>
                  </a:cubicBezTo>
                  <a:cubicBezTo>
                    <a:pt x="2934413" y="59286"/>
                    <a:pt x="2930613" y="54726"/>
                    <a:pt x="2925546" y="51432"/>
                  </a:cubicBezTo>
                  <a:cubicBezTo>
                    <a:pt x="2920479" y="48139"/>
                    <a:pt x="2914018" y="46492"/>
                    <a:pt x="2906417" y="46492"/>
                  </a:cubicBezTo>
                  <a:cubicBezTo>
                    <a:pt x="2899196" y="46492"/>
                    <a:pt x="2892736" y="48392"/>
                    <a:pt x="2887162" y="52319"/>
                  </a:cubicBezTo>
                  <a:cubicBezTo>
                    <a:pt x="2881588" y="56246"/>
                    <a:pt x="2877281" y="61313"/>
                    <a:pt x="2874367" y="67774"/>
                  </a:cubicBezTo>
                  <a:lnTo>
                    <a:pt x="2874367" y="47885"/>
                  </a:lnTo>
                  <a:lnTo>
                    <a:pt x="2863346" y="47885"/>
                  </a:lnTo>
                  <a:lnTo>
                    <a:pt x="2863346" y="134788"/>
                  </a:lnTo>
                  <a:lnTo>
                    <a:pt x="2874367" y="134788"/>
                  </a:lnTo>
                  <a:lnTo>
                    <a:pt x="2874367" y="91336"/>
                  </a:lnTo>
                  <a:cubicBezTo>
                    <a:pt x="2874367" y="84876"/>
                    <a:pt x="2875634" y="79049"/>
                    <a:pt x="2878041" y="73855"/>
                  </a:cubicBezTo>
                  <a:moveTo>
                    <a:pt x="2833703" y="47885"/>
                  </a:moveTo>
                  <a:lnTo>
                    <a:pt x="2806593" y="113125"/>
                  </a:lnTo>
                  <a:lnTo>
                    <a:pt x="2775684" y="45225"/>
                  </a:lnTo>
                  <a:lnTo>
                    <a:pt x="2744647" y="113125"/>
                  </a:lnTo>
                  <a:lnTo>
                    <a:pt x="2717537" y="47885"/>
                  </a:lnTo>
                  <a:lnTo>
                    <a:pt x="2704996" y="47885"/>
                  </a:lnTo>
                  <a:lnTo>
                    <a:pt x="2743507" y="137448"/>
                  </a:lnTo>
                  <a:lnTo>
                    <a:pt x="2775810" y="67521"/>
                  </a:lnTo>
                  <a:lnTo>
                    <a:pt x="2807734" y="137448"/>
                  </a:lnTo>
                  <a:lnTo>
                    <a:pt x="2845358" y="47885"/>
                  </a:lnTo>
                  <a:lnTo>
                    <a:pt x="2833830" y="47885"/>
                  </a:lnTo>
                  <a:close/>
                  <a:moveTo>
                    <a:pt x="2680674" y="109198"/>
                  </a:moveTo>
                  <a:cubicBezTo>
                    <a:pt x="2677887" y="114519"/>
                    <a:pt x="2673833" y="118573"/>
                    <a:pt x="2668892" y="121486"/>
                  </a:cubicBezTo>
                  <a:cubicBezTo>
                    <a:pt x="2663825" y="124400"/>
                    <a:pt x="2658125" y="125920"/>
                    <a:pt x="2651664" y="125920"/>
                  </a:cubicBezTo>
                  <a:cubicBezTo>
                    <a:pt x="2645203" y="125920"/>
                    <a:pt x="2639376" y="124400"/>
                    <a:pt x="2634309" y="121486"/>
                  </a:cubicBezTo>
                  <a:cubicBezTo>
                    <a:pt x="2629241" y="118573"/>
                    <a:pt x="2625314" y="114392"/>
                    <a:pt x="2622401" y="109198"/>
                  </a:cubicBezTo>
                  <a:cubicBezTo>
                    <a:pt x="2619487" y="104004"/>
                    <a:pt x="2618094" y="98051"/>
                    <a:pt x="2618094" y="91336"/>
                  </a:cubicBezTo>
                  <a:cubicBezTo>
                    <a:pt x="2618094" y="84622"/>
                    <a:pt x="2619487" y="78795"/>
                    <a:pt x="2622401" y="73601"/>
                  </a:cubicBezTo>
                  <a:cubicBezTo>
                    <a:pt x="2625314" y="68407"/>
                    <a:pt x="2629241" y="64354"/>
                    <a:pt x="2634309" y="61313"/>
                  </a:cubicBezTo>
                  <a:cubicBezTo>
                    <a:pt x="2639376" y="58400"/>
                    <a:pt x="2645203" y="56880"/>
                    <a:pt x="2651664" y="56880"/>
                  </a:cubicBezTo>
                  <a:cubicBezTo>
                    <a:pt x="2658125" y="56880"/>
                    <a:pt x="2663952" y="58400"/>
                    <a:pt x="2668892" y="61313"/>
                  </a:cubicBezTo>
                  <a:cubicBezTo>
                    <a:pt x="2673960" y="64227"/>
                    <a:pt x="2677887" y="68281"/>
                    <a:pt x="2680674" y="73601"/>
                  </a:cubicBezTo>
                  <a:cubicBezTo>
                    <a:pt x="2683461" y="78922"/>
                    <a:pt x="2684981" y="84749"/>
                    <a:pt x="2684981" y="91336"/>
                  </a:cubicBezTo>
                  <a:cubicBezTo>
                    <a:pt x="2684981" y="97924"/>
                    <a:pt x="2683587" y="103878"/>
                    <a:pt x="2680674" y="109198"/>
                  </a:cubicBezTo>
                  <a:moveTo>
                    <a:pt x="2674973" y="130354"/>
                  </a:moveTo>
                  <a:cubicBezTo>
                    <a:pt x="2681687" y="126427"/>
                    <a:pt x="2686881" y="121106"/>
                    <a:pt x="2690681" y="114266"/>
                  </a:cubicBezTo>
                  <a:cubicBezTo>
                    <a:pt x="2694482" y="107425"/>
                    <a:pt x="2696382" y="99697"/>
                    <a:pt x="2696382" y="91083"/>
                  </a:cubicBezTo>
                  <a:cubicBezTo>
                    <a:pt x="2696382" y="82469"/>
                    <a:pt x="2694482" y="74741"/>
                    <a:pt x="2690681" y="68027"/>
                  </a:cubicBezTo>
                  <a:cubicBezTo>
                    <a:pt x="2686881" y="61313"/>
                    <a:pt x="2681687" y="55993"/>
                    <a:pt x="2674973" y="52192"/>
                  </a:cubicBezTo>
                  <a:cubicBezTo>
                    <a:pt x="2668259" y="48392"/>
                    <a:pt x="2660531" y="46492"/>
                    <a:pt x="2651790" y="46492"/>
                  </a:cubicBezTo>
                  <a:cubicBezTo>
                    <a:pt x="2643049" y="46492"/>
                    <a:pt x="2635322" y="48392"/>
                    <a:pt x="2628481" y="52319"/>
                  </a:cubicBezTo>
                  <a:cubicBezTo>
                    <a:pt x="2621641" y="56246"/>
                    <a:pt x="2616320" y="61567"/>
                    <a:pt x="2612520" y="68154"/>
                  </a:cubicBezTo>
                  <a:cubicBezTo>
                    <a:pt x="2608719" y="74868"/>
                    <a:pt x="2606692" y="82469"/>
                    <a:pt x="2606692" y="91083"/>
                  </a:cubicBezTo>
                  <a:cubicBezTo>
                    <a:pt x="2606692" y="99697"/>
                    <a:pt x="2608593" y="107425"/>
                    <a:pt x="2612520" y="114266"/>
                  </a:cubicBezTo>
                  <a:cubicBezTo>
                    <a:pt x="2616320" y="121106"/>
                    <a:pt x="2621641" y="126427"/>
                    <a:pt x="2628481" y="130354"/>
                  </a:cubicBezTo>
                  <a:cubicBezTo>
                    <a:pt x="2635322" y="134281"/>
                    <a:pt x="2643049" y="136181"/>
                    <a:pt x="2651790" y="136181"/>
                  </a:cubicBezTo>
                  <a:cubicBezTo>
                    <a:pt x="2660531" y="136181"/>
                    <a:pt x="2668259" y="134281"/>
                    <a:pt x="2674973" y="130354"/>
                  </a:cubicBezTo>
                  <a:moveTo>
                    <a:pt x="2522197" y="73855"/>
                  </a:moveTo>
                  <a:cubicBezTo>
                    <a:pt x="2524731" y="68661"/>
                    <a:pt x="2528151" y="64607"/>
                    <a:pt x="2532585" y="61567"/>
                  </a:cubicBezTo>
                  <a:cubicBezTo>
                    <a:pt x="2537018" y="58526"/>
                    <a:pt x="2542086" y="57006"/>
                    <a:pt x="2547913" y="57006"/>
                  </a:cubicBezTo>
                  <a:cubicBezTo>
                    <a:pt x="2565268" y="57006"/>
                    <a:pt x="2574009" y="66887"/>
                    <a:pt x="2574009" y="86649"/>
                  </a:cubicBezTo>
                  <a:lnTo>
                    <a:pt x="2574009" y="134661"/>
                  </a:lnTo>
                  <a:lnTo>
                    <a:pt x="2585030" y="134661"/>
                  </a:lnTo>
                  <a:lnTo>
                    <a:pt x="2585030" y="85002"/>
                  </a:lnTo>
                  <a:cubicBezTo>
                    <a:pt x="2585030" y="77402"/>
                    <a:pt x="2583763" y="70814"/>
                    <a:pt x="2581230" y="64987"/>
                  </a:cubicBezTo>
                  <a:cubicBezTo>
                    <a:pt x="2578696" y="59160"/>
                    <a:pt x="2574896" y="54599"/>
                    <a:pt x="2569829" y="51306"/>
                  </a:cubicBezTo>
                  <a:cubicBezTo>
                    <a:pt x="2564761" y="48012"/>
                    <a:pt x="2558301" y="46365"/>
                    <a:pt x="2550700" y="46365"/>
                  </a:cubicBezTo>
                  <a:cubicBezTo>
                    <a:pt x="2543479" y="46365"/>
                    <a:pt x="2537018" y="48265"/>
                    <a:pt x="2531445" y="52192"/>
                  </a:cubicBezTo>
                  <a:cubicBezTo>
                    <a:pt x="2525871" y="56119"/>
                    <a:pt x="2521564" y="61187"/>
                    <a:pt x="2518650" y="67647"/>
                  </a:cubicBezTo>
                  <a:lnTo>
                    <a:pt x="2518650" y="47759"/>
                  </a:lnTo>
                  <a:lnTo>
                    <a:pt x="2507629" y="47759"/>
                  </a:lnTo>
                  <a:lnTo>
                    <a:pt x="2507629" y="134661"/>
                  </a:lnTo>
                  <a:lnTo>
                    <a:pt x="2518650" y="134661"/>
                  </a:lnTo>
                  <a:lnTo>
                    <a:pt x="2518650" y="91210"/>
                  </a:lnTo>
                  <a:cubicBezTo>
                    <a:pt x="2518650" y="84749"/>
                    <a:pt x="2519917" y="78922"/>
                    <a:pt x="2522324" y="73728"/>
                  </a:cubicBezTo>
                  <a:moveTo>
                    <a:pt x="2490400" y="134661"/>
                  </a:moveTo>
                  <a:lnTo>
                    <a:pt x="2451003" y="81962"/>
                  </a:lnTo>
                  <a:lnTo>
                    <a:pt x="2485460" y="47759"/>
                  </a:lnTo>
                  <a:lnTo>
                    <a:pt x="2472158" y="47759"/>
                  </a:lnTo>
                  <a:lnTo>
                    <a:pt x="2429087" y="90196"/>
                  </a:lnTo>
                  <a:lnTo>
                    <a:pt x="2429087" y="1647"/>
                  </a:lnTo>
                  <a:lnTo>
                    <a:pt x="2418066" y="1647"/>
                  </a:lnTo>
                  <a:lnTo>
                    <a:pt x="2418066" y="134661"/>
                  </a:lnTo>
                  <a:lnTo>
                    <a:pt x="2429087" y="134661"/>
                  </a:lnTo>
                  <a:lnTo>
                    <a:pt x="2429087" y="104131"/>
                  </a:lnTo>
                  <a:lnTo>
                    <a:pt x="2443275" y="90070"/>
                  </a:lnTo>
                  <a:lnTo>
                    <a:pt x="2476972" y="134534"/>
                  </a:lnTo>
                  <a:lnTo>
                    <a:pt x="2490400" y="134534"/>
                  </a:lnTo>
                  <a:close/>
                  <a:moveTo>
                    <a:pt x="2318242" y="61187"/>
                  </a:moveTo>
                  <a:cubicBezTo>
                    <a:pt x="2323310" y="64100"/>
                    <a:pt x="2327237" y="68154"/>
                    <a:pt x="2330150" y="73475"/>
                  </a:cubicBezTo>
                  <a:cubicBezTo>
                    <a:pt x="2333064" y="78795"/>
                    <a:pt x="2334457" y="84622"/>
                    <a:pt x="2334457" y="91336"/>
                  </a:cubicBezTo>
                  <a:cubicBezTo>
                    <a:pt x="2334457" y="98051"/>
                    <a:pt x="2333064" y="103878"/>
                    <a:pt x="2330150" y="109072"/>
                  </a:cubicBezTo>
                  <a:cubicBezTo>
                    <a:pt x="2327237" y="114266"/>
                    <a:pt x="2323310" y="118319"/>
                    <a:pt x="2318242" y="121360"/>
                  </a:cubicBezTo>
                  <a:cubicBezTo>
                    <a:pt x="2313175" y="124400"/>
                    <a:pt x="2307475" y="125793"/>
                    <a:pt x="2301014" y="125793"/>
                  </a:cubicBezTo>
                  <a:cubicBezTo>
                    <a:pt x="2294553" y="125793"/>
                    <a:pt x="2288726" y="124273"/>
                    <a:pt x="2283785" y="121360"/>
                  </a:cubicBezTo>
                  <a:cubicBezTo>
                    <a:pt x="2278845" y="118446"/>
                    <a:pt x="2274918" y="114266"/>
                    <a:pt x="2272131" y="109072"/>
                  </a:cubicBezTo>
                  <a:cubicBezTo>
                    <a:pt x="2269344" y="103878"/>
                    <a:pt x="2267824" y="97924"/>
                    <a:pt x="2267824" y="91336"/>
                  </a:cubicBezTo>
                  <a:cubicBezTo>
                    <a:pt x="2267824" y="84749"/>
                    <a:pt x="2269217" y="78668"/>
                    <a:pt x="2272131" y="73475"/>
                  </a:cubicBezTo>
                  <a:cubicBezTo>
                    <a:pt x="2275044" y="68281"/>
                    <a:pt x="2278845" y="64227"/>
                    <a:pt x="2283785" y="61187"/>
                  </a:cubicBezTo>
                  <a:cubicBezTo>
                    <a:pt x="2288726" y="58273"/>
                    <a:pt x="2294553" y="56753"/>
                    <a:pt x="2301014" y="56753"/>
                  </a:cubicBezTo>
                  <a:cubicBezTo>
                    <a:pt x="2307475" y="56753"/>
                    <a:pt x="2313302" y="58273"/>
                    <a:pt x="2318242" y="61187"/>
                  </a:cubicBezTo>
                  <a:moveTo>
                    <a:pt x="2345479" y="134661"/>
                  </a:moveTo>
                  <a:lnTo>
                    <a:pt x="2345479" y="47759"/>
                  </a:lnTo>
                  <a:lnTo>
                    <a:pt x="2334457" y="47759"/>
                  </a:lnTo>
                  <a:lnTo>
                    <a:pt x="2334457" y="68027"/>
                  </a:lnTo>
                  <a:cubicBezTo>
                    <a:pt x="2331417" y="61440"/>
                    <a:pt x="2326857" y="56119"/>
                    <a:pt x="2320903" y="52192"/>
                  </a:cubicBezTo>
                  <a:cubicBezTo>
                    <a:pt x="2314949" y="48265"/>
                    <a:pt x="2307981" y="46365"/>
                    <a:pt x="2299874" y="46365"/>
                  </a:cubicBezTo>
                  <a:cubicBezTo>
                    <a:pt x="2291766" y="46365"/>
                    <a:pt x="2284039" y="48265"/>
                    <a:pt x="2277451" y="52192"/>
                  </a:cubicBezTo>
                  <a:cubicBezTo>
                    <a:pt x="2270864" y="56119"/>
                    <a:pt x="2265797" y="61440"/>
                    <a:pt x="2261996" y="68281"/>
                  </a:cubicBezTo>
                  <a:cubicBezTo>
                    <a:pt x="2258323" y="75121"/>
                    <a:pt x="2256423" y="82849"/>
                    <a:pt x="2256423" y="91590"/>
                  </a:cubicBezTo>
                  <a:cubicBezTo>
                    <a:pt x="2256423" y="100331"/>
                    <a:pt x="2258323" y="107678"/>
                    <a:pt x="2261996" y="114519"/>
                  </a:cubicBezTo>
                  <a:cubicBezTo>
                    <a:pt x="2265670" y="121233"/>
                    <a:pt x="2270864" y="126553"/>
                    <a:pt x="2277451" y="130354"/>
                  </a:cubicBezTo>
                  <a:cubicBezTo>
                    <a:pt x="2284039" y="134154"/>
                    <a:pt x="2291513" y="136054"/>
                    <a:pt x="2299874" y="136054"/>
                  </a:cubicBezTo>
                  <a:cubicBezTo>
                    <a:pt x="2308235" y="136054"/>
                    <a:pt x="2314949" y="134154"/>
                    <a:pt x="2320903" y="130227"/>
                  </a:cubicBezTo>
                  <a:cubicBezTo>
                    <a:pt x="2326857" y="126300"/>
                    <a:pt x="2331417" y="121106"/>
                    <a:pt x="2334457" y="114646"/>
                  </a:cubicBezTo>
                  <a:lnTo>
                    <a:pt x="2334457" y="134661"/>
                  </a:lnTo>
                  <a:lnTo>
                    <a:pt x="2345479" y="134661"/>
                  </a:lnTo>
                  <a:close/>
                  <a:moveTo>
                    <a:pt x="2072863" y="73728"/>
                  </a:moveTo>
                  <a:cubicBezTo>
                    <a:pt x="2075270" y="68534"/>
                    <a:pt x="2078437" y="64480"/>
                    <a:pt x="2082491" y="61440"/>
                  </a:cubicBezTo>
                  <a:cubicBezTo>
                    <a:pt x="2086545" y="58400"/>
                    <a:pt x="2091232" y="56880"/>
                    <a:pt x="2096552" y="56880"/>
                  </a:cubicBezTo>
                  <a:cubicBezTo>
                    <a:pt x="2112007" y="56880"/>
                    <a:pt x="2119735" y="66761"/>
                    <a:pt x="2119735" y="86523"/>
                  </a:cubicBezTo>
                  <a:lnTo>
                    <a:pt x="2119735" y="134534"/>
                  </a:lnTo>
                  <a:lnTo>
                    <a:pt x="2130756" y="134534"/>
                  </a:lnTo>
                  <a:lnTo>
                    <a:pt x="2130756" y="89310"/>
                  </a:lnTo>
                  <a:cubicBezTo>
                    <a:pt x="2130756" y="83229"/>
                    <a:pt x="2131896" y="77655"/>
                    <a:pt x="2134176" y="72841"/>
                  </a:cubicBezTo>
                  <a:cubicBezTo>
                    <a:pt x="2136457" y="68027"/>
                    <a:pt x="2139750" y="64100"/>
                    <a:pt x="2143804" y="61187"/>
                  </a:cubicBezTo>
                  <a:cubicBezTo>
                    <a:pt x="2147984" y="58273"/>
                    <a:pt x="2152672" y="56880"/>
                    <a:pt x="2157865" y="56880"/>
                  </a:cubicBezTo>
                  <a:cubicBezTo>
                    <a:pt x="2173320" y="56880"/>
                    <a:pt x="2181048" y="66761"/>
                    <a:pt x="2181048" y="86523"/>
                  </a:cubicBezTo>
                  <a:lnTo>
                    <a:pt x="2181048" y="134534"/>
                  </a:lnTo>
                  <a:lnTo>
                    <a:pt x="2192069" y="134534"/>
                  </a:lnTo>
                  <a:lnTo>
                    <a:pt x="2192069" y="84876"/>
                  </a:lnTo>
                  <a:cubicBezTo>
                    <a:pt x="2192069" y="77275"/>
                    <a:pt x="2190929" y="70688"/>
                    <a:pt x="2188522" y="64860"/>
                  </a:cubicBezTo>
                  <a:cubicBezTo>
                    <a:pt x="2186115" y="59033"/>
                    <a:pt x="2182568" y="54473"/>
                    <a:pt x="2177881" y="51179"/>
                  </a:cubicBezTo>
                  <a:cubicBezTo>
                    <a:pt x="2173194" y="47885"/>
                    <a:pt x="2167240" y="46238"/>
                    <a:pt x="2160019" y="46238"/>
                  </a:cubicBezTo>
                  <a:cubicBezTo>
                    <a:pt x="2152798" y="46238"/>
                    <a:pt x="2145958" y="48265"/>
                    <a:pt x="2140384" y="52319"/>
                  </a:cubicBezTo>
                  <a:cubicBezTo>
                    <a:pt x="2134683" y="56373"/>
                    <a:pt x="2130503" y="61693"/>
                    <a:pt x="2127842" y="68407"/>
                  </a:cubicBezTo>
                  <a:cubicBezTo>
                    <a:pt x="2125942" y="61693"/>
                    <a:pt x="2122648" y="56246"/>
                    <a:pt x="2118088" y="52319"/>
                  </a:cubicBezTo>
                  <a:cubicBezTo>
                    <a:pt x="2113527" y="48392"/>
                    <a:pt x="2107447" y="46238"/>
                    <a:pt x="2099846" y="46238"/>
                  </a:cubicBezTo>
                  <a:cubicBezTo>
                    <a:pt x="2093005" y="46238"/>
                    <a:pt x="2086925" y="48139"/>
                    <a:pt x="2081477" y="51939"/>
                  </a:cubicBezTo>
                  <a:cubicBezTo>
                    <a:pt x="2076157" y="55739"/>
                    <a:pt x="2072103" y="60807"/>
                    <a:pt x="2069316" y="67141"/>
                  </a:cubicBezTo>
                  <a:lnTo>
                    <a:pt x="2069316" y="47632"/>
                  </a:lnTo>
                  <a:lnTo>
                    <a:pt x="2058295" y="47632"/>
                  </a:lnTo>
                  <a:lnTo>
                    <a:pt x="2058295" y="134534"/>
                  </a:lnTo>
                  <a:lnTo>
                    <a:pt x="2069316" y="134534"/>
                  </a:lnTo>
                  <a:lnTo>
                    <a:pt x="2069316" y="91083"/>
                  </a:lnTo>
                  <a:cubicBezTo>
                    <a:pt x="2069316" y="84622"/>
                    <a:pt x="2070456" y="78795"/>
                    <a:pt x="2072863" y="73601"/>
                  </a:cubicBezTo>
                  <a:moveTo>
                    <a:pt x="2018391" y="108945"/>
                  </a:moveTo>
                  <a:cubicBezTo>
                    <a:pt x="2015604" y="114266"/>
                    <a:pt x="2011550" y="118319"/>
                    <a:pt x="2006610" y="121233"/>
                  </a:cubicBezTo>
                  <a:cubicBezTo>
                    <a:pt x="2001542" y="124147"/>
                    <a:pt x="1995842" y="125667"/>
                    <a:pt x="1989381" y="125667"/>
                  </a:cubicBezTo>
                  <a:cubicBezTo>
                    <a:pt x="1982920" y="125667"/>
                    <a:pt x="1977093" y="124147"/>
                    <a:pt x="1972026" y="121233"/>
                  </a:cubicBezTo>
                  <a:cubicBezTo>
                    <a:pt x="1966959" y="118319"/>
                    <a:pt x="1963032" y="114139"/>
                    <a:pt x="1960118" y="108945"/>
                  </a:cubicBezTo>
                  <a:cubicBezTo>
                    <a:pt x="1957204" y="103751"/>
                    <a:pt x="1955811" y="97797"/>
                    <a:pt x="1955811" y="91083"/>
                  </a:cubicBezTo>
                  <a:cubicBezTo>
                    <a:pt x="1955811" y="84369"/>
                    <a:pt x="1957204" y="78542"/>
                    <a:pt x="1960118" y="73348"/>
                  </a:cubicBezTo>
                  <a:cubicBezTo>
                    <a:pt x="1963032" y="68154"/>
                    <a:pt x="1966959" y="64100"/>
                    <a:pt x="1972026" y="61060"/>
                  </a:cubicBezTo>
                  <a:cubicBezTo>
                    <a:pt x="1977093" y="58146"/>
                    <a:pt x="1982920" y="56626"/>
                    <a:pt x="1989381" y="56626"/>
                  </a:cubicBezTo>
                  <a:cubicBezTo>
                    <a:pt x="1995842" y="56626"/>
                    <a:pt x="2001669" y="58146"/>
                    <a:pt x="2006610" y="61060"/>
                  </a:cubicBezTo>
                  <a:cubicBezTo>
                    <a:pt x="2011677" y="63974"/>
                    <a:pt x="2015604" y="68027"/>
                    <a:pt x="2018391" y="73348"/>
                  </a:cubicBezTo>
                  <a:cubicBezTo>
                    <a:pt x="2021178" y="78668"/>
                    <a:pt x="2022698" y="84496"/>
                    <a:pt x="2022698" y="91083"/>
                  </a:cubicBezTo>
                  <a:cubicBezTo>
                    <a:pt x="2022698" y="97670"/>
                    <a:pt x="2021304" y="103624"/>
                    <a:pt x="2018391" y="108945"/>
                  </a:cubicBezTo>
                  <a:moveTo>
                    <a:pt x="2012564" y="130101"/>
                  </a:moveTo>
                  <a:cubicBezTo>
                    <a:pt x="2019278" y="126173"/>
                    <a:pt x="2024471" y="120853"/>
                    <a:pt x="2028272" y="114012"/>
                  </a:cubicBezTo>
                  <a:cubicBezTo>
                    <a:pt x="2032072" y="107171"/>
                    <a:pt x="2033972" y="99444"/>
                    <a:pt x="2033972" y="90830"/>
                  </a:cubicBezTo>
                  <a:cubicBezTo>
                    <a:pt x="2033972" y="82216"/>
                    <a:pt x="2032072" y="74488"/>
                    <a:pt x="2028272" y="67774"/>
                  </a:cubicBezTo>
                  <a:cubicBezTo>
                    <a:pt x="2024471" y="61060"/>
                    <a:pt x="2019278" y="55739"/>
                    <a:pt x="2012564" y="51939"/>
                  </a:cubicBezTo>
                  <a:cubicBezTo>
                    <a:pt x="2005849" y="48139"/>
                    <a:pt x="1998122" y="46238"/>
                    <a:pt x="1989381" y="46238"/>
                  </a:cubicBezTo>
                  <a:cubicBezTo>
                    <a:pt x="1980640" y="46238"/>
                    <a:pt x="1972913" y="48139"/>
                    <a:pt x="1966072" y="52066"/>
                  </a:cubicBezTo>
                  <a:cubicBezTo>
                    <a:pt x="1959231" y="55993"/>
                    <a:pt x="1953911" y="61313"/>
                    <a:pt x="1950110" y="67901"/>
                  </a:cubicBezTo>
                  <a:cubicBezTo>
                    <a:pt x="1946310" y="74615"/>
                    <a:pt x="1944283" y="82216"/>
                    <a:pt x="1944283" y="90830"/>
                  </a:cubicBezTo>
                  <a:cubicBezTo>
                    <a:pt x="1944283" y="99444"/>
                    <a:pt x="1946183" y="107171"/>
                    <a:pt x="1950110" y="114012"/>
                  </a:cubicBezTo>
                  <a:cubicBezTo>
                    <a:pt x="1953911" y="120853"/>
                    <a:pt x="1959231" y="126173"/>
                    <a:pt x="1966072" y="130101"/>
                  </a:cubicBezTo>
                  <a:cubicBezTo>
                    <a:pt x="1972913" y="134028"/>
                    <a:pt x="1980640" y="135928"/>
                    <a:pt x="1989381" y="135928"/>
                  </a:cubicBezTo>
                  <a:cubicBezTo>
                    <a:pt x="1998122" y="135928"/>
                    <a:pt x="2005849" y="134028"/>
                    <a:pt x="2012564" y="130101"/>
                  </a:cubicBezTo>
                  <a:moveTo>
                    <a:pt x="1907039" y="73475"/>
                  </a:moveTo>
                  <a:cubicBezTo>
                    <a:pt x="1910080" y="68281"/>
                    <a:pt x="1914007" y="64227"/>
                    <a:pt x="1919074" y="61693"/>
                  </a:cubicBezTo>
                  <a:cubicBezTo>
                    <a:pt x="1924014" y="59033"/>
                    <a:pt x="1929462" y="58020"/>
                    <a:pt x="1935162" y="58653"/>
                  </a:cubicBezTo>
                  <a:lnTo>
                    <a:pt x="1935162" y="46238"/>
                  </a:lnTo>
                  <a:cubicBezTo>
                    <a:pt x="1927941" y="46238"/>
                    <a:pt x="1921481" y="48392"/>
                    <a:pt x="1915780" y="52572"/>
                  </a:cubicBezTo>
                  <a:cubicBezTo>
                    <a:pt x="1910080" y="56880"/>
                    <a:pt x="1905646" y="62580"/>
                    <a:pt x="1902605" y="69928"/>
                  </a:cubicBezTo>
                  <a:lnTo>
                    <a:pt x="1902605" y="47632"/>
                  </a:lnTo>
                  <a:lnTo>
                    <a:pt x="1891584" y="47632"/>
                  </a:lnTo>
                  <a:lnTo>
                    <a:pt x="1891584" y="134534"/>
                  </a:lnTo>
                  <a:lnTo>
                    <a:pt x="1902605" y="134534"/>
                  </a:lnTo>
                  <a:lnTo>
                    <a:pt x="1902605" y="92730"/>
                  </a:lnTo>
                  <a:cubicBezTo>
                    <a:pt x="1902605" y="85129"/>
                    <a:pt x="1904126" y="78795"/>
                    <a:pt x="1907166" y="73475"/>
                  </a:cubicBezTo>
                  <a:moveTo>
                    <a:pt x="1876383" y="47632"/>
                  </a:moveTo>
                  <a:lnTo>
                    <a:pt x="1840406" y="47632"/>
                  </a:lnTo>
                  <a:lnTo>
                    <a:pt x="1840406" y="29137"/>
                  </a:lnTo>
                  <a:cubicBezTo>
                    <a:pt x="1840406" y="23689"/>
                    <a:pt x="1842052" y="19256"/>
                    <a:pt x="1845473" y="15709"/>
                  </a:cubicBezTo>
                  <a:cubicBezTo>
                    <a:pt x="1848893" y="12162"/>
                    <a:pt x="1853327" y="10515"/>
                    <a:pt x="1859028" y="10515"/>
                  </a:cubicBezTo>
                  <a:cubicBezTo>
                    <a:pt x="1862701" y="10515"/>
                    <a:pt x="1866248" y="11021"/>
                    <a:pt x="1869542" y="12035"/>
                  </a:cubicBezTo>
                  <a:cubicBezTo>
                    <a:pt x="1872962" y="13048"/>
                    <a:pt x="1876129" y="14949"/>
                    <a:pt x="1879423" y="17609"/>
                  </a:cubicBezTo>
                  <a:lnTo>
                    <a:pt x="1879423" y="6588"/>
                  </a:lnTo>
                  <a:cubicBezTo>
                    <a:pt x="1876129" y="4054"/>
                    <a:pt x="1872709" y="2407"/>
                    <a:pt x="1869289" y="1394"/>
                  </a:cubicBezTo>
                  <a:cubicBezTo>
                    <a:pt x="1865742" y="507"/>
                    <a:pt x="1862195" y="0"/>
                    <a:pt x="1858394" y="0"/>
                  </a:cubicBezTo>
                  <a:cubicBezTo>
                    <a:pt x="1849400" y="0"/>
                    <a:pt x="1842306" y="2787"/>
                    <a:pt x="1837239" y="8361"/>
                  </a:cubicBezTo>
                  <a:cubicBezTo>
                    <a:pt x="1832045" y="13935"/>
                    <a:pt x="1829511" y="21029"/>
                    <a:pt x="1829511" y="29643"/>
                  </a:cubicBezTo>
                  <a:lnTo>
                    <a:pt x="1829511" y="134408"/>
                  </a:lnTo>
                  <a:lnTo>
                    <a:pt x="1840532" y="134408"/>
                  </a:lnTo>
                  <a:lnTo>
                    <a:pt x="1840532" y="57766"/>
                  </a:lnTo>
                  <a:lnTo>
                    <a:pt x="1876509" y="57766"/>
                  </a:lnTo>
                  <a:lnTo>
                    <a:pt x="1876509" y="47505"/>
                  </a:lnTo>
                  <a:close/>
                  <a:moveTo>
                    <a:pt x="1756670" y="1520"/>
                  </a:moveTo>
                  <a:lnTo>
                    <a:pt x="1745649" y="1520"/>
                  </a:lnTo>
                  <a:lnTo>
                    <a:pt x="1745649" y="134534"/>
                  </a:lnTo>
                  <a:lnTo>
                    <a:pt x="1756670" y="134534"/>
                  </a:lnTo>
                  <a:lnTo>
                    <a:pt x="1756670" y="1520"/>
                  </a:lnTo>
                  <a:close/>
                  <a:moveTo>
                    <a:pt x="1714613" y="1520"/>
                  </a:moveTo>
                  <a:lnTo>
                    <a:pt x="1703591" y="1520"/>
                  </a:lnTo>
                  <a:lnTo>
                    <a:pt x="1703591" y="134534"/>
                  </a:lnTo>
                  <a:lnTo>
                    <a:pt x="1714613" y="134534"/>
                  </a:lnTo>
                  <a:lnTo>
                    <a:pt x="1714613" y="1520"/>
                  </a:lnTo>
                  <a:close/>
                  <a:moveTo>
                    <a:pt x="1645572" y="61060"/>
                  </a:moveTo>
                  <a:cubicBezTo>
                    <a:pt x="1650639" y="63974"/>
                    <a:pt x="1654566" y="68027"/>
                    <a:pt x="1657480" y="73348"/>
                  </a:cubicBezTo>
                  <a:cubicBezTo>
                    <a:pt x="1660394" y="78668"/>
                    <a:pt x="1661787" y="84496"/>
                    <a:pt x="1661787" y="91210"/>
                  </a:cubicBezTo>
                  <a:cubicBezTo>
                    <a:pt x="1661787" y="97924"/>
                    <a:pt x="1660394" y="103751"/>
                    <a:pt x="1657480" y="108945"/>
                  </a:cubicBezTo>
                  <a:cubicBezTo>
                    <a:pt x="1654566" y="114139"/>
                    <a:pt x="1650639" y="118193"/>
                    <a:pt x="1645572" y="121233"/>
                  </a:cubicBezTo>
                  <a:cubicBezTo>
                    <a:pt x="1640505" y="124147"/>
                    <a:pt x="1634804" y="125667"/>
                    <a:pt x="1628344" y="125667"/>
                  </a:cubicBezTo>
                  <a:cubicBezTo>
                    <a:pt x="1621883" y="125667"/>
                    <a:pt x="1616056" y="124147"/>
                    <a:pt x="1611115" y="121233"/>
                  </a:cubicBezTo>
                  <a:cubicBezTo>
                    <a:pt x="1606175" y="118319"/>
                    <a:pt x="1602248" y="114139"/>
                    <a:pt x="1599461" y="108945"/>
                  </a:cubicBezTo>
                  <a:cubicBezTo>
                    <a:pt x="1596674" y="103751"/>
                    <a:pt x="1595153" y="97797"/>
                    <a:pt x="1595153" y="91210"/>
                  </a:cubicBezTo>
                  <a:cubicBezTo>
                    <a:pt x="1595153" y="84622"/>
                    <a:pt x="1596547" y="78542"/>
                    <a:pt x="1599461" y="73348"/>
                  </a:cubicBezTo>
                  <a:cubicBezTo>
                    <a:pt x="1602248" y="68154"/>
                    <a:pt x="1606175" y="64100"/>
                    <a:pt x="1611115" y="61060"/>
                  </a:cubicBezTo>
                  <a:cubicBezTo>
                    <a:pt x="1616056" y="58146"/>
                    <a:pt x="1621883" y="56626"/>
                    <a:pt x="1628344" y="56626"/>
                  </a:cubicBezTo>
                  <a:cubicBezTo>
                    <a:pt x="1634804" y="56626"/>
                    <a:pt x="1640632" y="58146"/>
                    <a:pt x="1645572" y="61060"/>
                  </a:cubicBezTo>
                  <a:moveTo>
                    <a:pt x="1672808" y="134534"/>
                  </a:moveTo>
                  <a:lnTo>
                    <a:pt x="1672808" y="47632"/>
                  </a:lnTo>
                  <a:lnTo>
                    <a:pt x="1661787" y="47632"/>
                  </a:lnTo>
                  <a:lnTo>
                    <a:pt x="1661787" y="67901"/>
                  </a:lnTo>
                  <a:cubicBezTo>
                    <a:pt x="1658747" y="61313"/>
                    <a:pt x="1654186" y="55993"/>
                    <a:pt x="1648232" y="52066"/>
                  </a:cubicBezTo>
                  <a:cubicBezTo>
                    <a:pt x="1642278" y="48139"/>
                    <a:pt x="1635311" y="46238"/>
                    <a:pt x="1627203" y="46238"/>
                  </a:cubicBezTo>
                  <a:cubicBezTo>
                    <a:pt x="1619096" y="46238"/>
                    <a:pt x="1611368" y="48139"/>
                    <a:pt x="1604781" y="52066"/>
                  </a:cubicBezTo>
                  <a:cubicBezTo>
                    <a:pt x="1598194" y="55993"/>
                    <a:pt x="1593127" y="61313"/>
                    <a:pt x="1589326" y="68154"/>
                  </a:cubicBezTo>
                  <a:cubicBezTo>
                    <a:pt x="1585652" y="74995"/>
                    <a:pt x="1583752" y="82722"/>
                    <a:pt x="1583752" y="91463"/>
                  </a:cubicBezTo>
                  <a:cubicBezTo>
                    <a:pt x="1583752" y="100204"/>
                    <a:pt x="1585652" y="107552"/>
                    <a:pt x="1589326" y="114392"/>
                  </a:cubicBezTo>
                  <a:cubicBezTo>
                    <a:pt x="1593000" y="121106"/>
                    <a:pt x="1598194" y="126427"/>
                    <a:pt x="1604781" y="130227"/>
                  </a:cubicBezTo>
                  <a:cubicBezTo>
                    <a:pt x="1611368" y="134028"/>
                    <a:pt x="1618843" y="135928"/>
                    <a:pt x="1627203" y="135928"/>
                  </a:cubicBezTo>
                  <a:cubicBezTo>
                    <a:pt x="1635564" y="135928"/>
                    <a:pt x="1642278" y="134028"/>
                    <a:pt x="1648232" y="130101"/>
                  </a:cubicBezTo>
                  <a:cubicBezTo>
                    <a:pt x="1654186" y="126173"/>
                    <a:pt x="1658747" y="120980"/>
                    <a:pt x="1661787" y="114519"/>
                  </a:cubicBezTo>
                  <a:lnTo>
                    <a:pt x="1661787" y="134534"/>
                  </a:lnTo>
                  <a:lnTo>
                    <a:pt x="1672808" y="134534"/>
                  </a:lnTo>
                  <a:close/>
                  <a:moveTo>
                    <a:pt x="1507998" y="73221"/>
                  </a:moveTo>
                  <a:cubicBezTo>
                    <a:pt x="1510911" y="68027"/>
                    <a:pt x="1514965" y="63974"/>
                    <a:pt x="1520032" y="61060"/>
                  </a:cubicBezTo>
                  <a:cubicBezTo>
                    <a:pt x="1525226" y="58146"/>
                    <a:pt x="1531180" y="56753"/>
                    <a:pt x="1537894" y="56753"/>
                  </a:cubicBezTo>
                  <a:cubicBezTo>
                    <a:pt x="1549549" y="56753"/>
                    <a:pt x="1559050" y="60680"/>
                    <a:pt x="1566144" y="68407"/>
                  </a:cubicBezTo>
                  <a:lnTo>
                    <a:pt x="1566144" y="56119"/>
                  </a:lnTo>
                  <a:cubicBezTo>
                    <a:pt x="1558416" y="49532"/>
                    <a:pt x="1548789" y="46238"/>
                    <a:pt x="1537261" y="46238"/>
                  </a:cubicBezTo>
                  <a:cubicBezTo>
                    <a:pt x="1528646" y="46238"/>
                    <a:pt x="1520919" y="48139"/>
                    <a:pt x="1514078" y="51939"/>
                  </a:cubicBezTo>
                  <a:cubicBezTo>
                    <a:pt x="1507238" y="55739"/>
                    <a:pt x="1501917" y="61060"/>
                    <a:pt x="1498117" y="67774"/>
                  </a:cubicBezTo>
                  <a:cubicBezTo>
                    <a:pt x="1494316" y="74488"/>
                    <a:pt x="1492289" y="82216"/>
                    <a:pt x="1492289" y="90956"/>
                  </a:cubicBezTo>
                  <a:cubicBezTo>
                    <a:pt x="1492289" y="99697"/>
                    <a:pt x="1494189" y="107425"/>
                    <a:pt x="1498117" y="114139"/>
                  </a:cubicBezTo>
                  <a:cubicBezTo>
                    <a:pt x="1502044" y="120853"/>
                    <a:pt x="1507238" y="126173"/>
                    <a:pt x="1513952" y="129974"/>
                  </a:cubicBezTo>
                  <a:cubicBezTo>
                    <a:pt x="1520666" y="133774"/>
                    <a:pt x="1528520" y="135674"/>
                    <a:pt x="1537387" y="135674"/>
                  </a:cubicBezTo>
                  <a:cubicBezTo>
                    <a:pt x="1542961" y="135674"/>
                    <a:pt x="1548155" y="134914"/>
                    <a:pt x="1553222" y="133394"/>
                  </a:cubicBezTo>
                  <a:cubicBezTo>
                    <a:pt x="1558163" y="131874"/>
                    <a:pt x="1562850" y="129594"/>
                    <a:pt x="1567030" y="126427"/>
                  </a:cubicBezTo>
                  <a:lnTo>
                    <a:pt x="1567030" y="115026"/>
                  </a:lnTo>
                  <a:cubicBezTo>
                    <a:pt x="1563103" y="118446"/>
                    <a:pt x="1558796" y="120980"/>
                    <a:pt x="1553856" y="122753"/>
                  </a:cubicBezTo>
                  <a:cubicBezTo>
                    <a:pt x="1548915" y="124527"/>
                    <a:pt x="1543848" y="125287"/>
                    <a:pt x="1538274" y="125287"/>
                  </a:cubicBezTo>
                  <a:cubicBezTo>
                    <a:pt x="1531560" y="125287"/>
                    <a:pt x="1525606" y="123767"/>
                    <a:pt x="1520412" y="120853"/>
                  </a:cubicBezTo>
                  <a:cubicBezTo>
                    <a:pt x="1515218" y="117939"/>
                    <a:pt x="1511165" y="113759"/>
                    <a:pt x="1508124" y="108565"/>
                  </a:cubicBezTo>
                  <a:cubicBezTo>
                    <a:pt x="1505084" y="103371"/>
                    <a:pt x="1503690" y="97417"/>
                    <a:pt x="1503690" y="90703"/>
                  </a:cubicBezTo>
                  <a:cubicBezTo>
                    <a:pt x="1503690" y="83989"/>
                    <a:pt x="1505084" y="78035"/>
                    <a:pt x="1507998" y="72841"/>
                  </a:cubicBezTo>
                  <a:moveTo>
                    <a:pt x="1399053" y="60807"/>
                  </a:moveTo>
                  <a:cubicBezTo>
                    <a:pt x="1404120" y="63720"/>
                    <a:pt x="1408047" y="67774"/>
                    <a:pt x="1410961" y="73095"/>
                  </a:cubicBezTo>
                  <a:cubicBezTo>
                    <a:pt x="1413874" y="78288"/>
                    <a:pt x="1415268" y="84242"/>
                    <a:pt x="1415268" y="90956"/>
                  </a:cubicBezTo>
                  <a:cubicBezTo>
                    <a:pt x="1415268" y="97670"/>
                    <a:pt x="1413874" y="103498"/>
                    <a:pt x="1410961" y="108692"/>
                  </a:cubicBezTo>
                  <a:cubicBezTo>
                    <a:pt x="1408047" y="113885"/>
                    <a:pt x="1404120" y="117939"/>
                    <a:pt x="1399053" y="120980"/>
                  </a:cubicBezTo>
                  <a:cubicBezTo>
                    <a:pt x="1393986" y="123893"/>
                    <a:pt x="1388285" y="125413"/>
                    <a:pt x="1381698" y="125413"/>
                  </a:cubicBezTo>
                  <a:cubicBezTo>
                    <a:pt x="1375110" y="125413"/>
                    <a:pt x="1369410" y="123893"/>
                    <a:pt x="1364469" y="120980"/>
                  </a:cubicBezTo>
                  <a:cubicBezTo>
                    <a:pt x="1359529" y="118066"/>
                    <a:pt x="1355602" y="113885"/>
                    <a:pt x="1352815" y="108692"/>
                  </a:cubicBezTo>
                  <a:cubicBezTo>
                    <a:pt x="1350028" y="103498"/>
                    <a:pt x="1348508" y="97544"/>
                    <a:pt x="1348508" y="90956"/>
                  </a:cubicBezTo>
                  <a:cubicBezTo>
                    <a:pt x="1348508" y="84369"/>
                    <a:pt x="1349901" y="78288"/>
                    <a:pt x="1352815" y="73095"/>
                  </a:cubicBezTo>
                  <a:cubicBezTo>
                    <a:pt x="1355728" y="67901"/>
                    <a:pt x="1359529" y="63847"/>
                    <a:pt x="1364469" y="60807"/>
                  </a:cubicBezTo>
                  <a:cubicBezTo>
                    <a:pt x="1369410" y="57893"/>
                    <a:pt x="1375237" y="56373"/>
                    <a:pt x="1381698" y="56373"/>
                  </a:cubicBezTo>
                  <a:cubicBezTo>
                    <a:pt x="1388158" y="56373"/>
                    <a:pt x="1393986" y="57893"/>
                    <a:pt x="1399053" y="60807"/>
                  </a:cubicBezTo>
                  <a:moveTo>
                    <a:pt x="1426289" y="134281"/>
                  </a:moveTo>
                  <a:lnTo>
                    <a:pt x="1426289" y="47379"/>
                  </a:lnTo>
                  <a:lnTo>
                    <a:pt x="1415268" y="47379"/>
                  </a:lnTo>
                  <a:lnTo>
                    <a:pt x="1415268" y="67647"/>
                  </a:lnTo>
                  <a:cubicBezTo>
                    <a:pt x="1412228" y="61060"/>
                    <a:pt x="1407667" y="55739"/>
                    <a:pt x="1401713" y="51812"/>
                  </a:cubicBezTo>
                  <a:cubicBezTo>
                    <a:pt x="1395759" y="47885"/>
                    <a:pt x="1388792" y="45985"/>
                    <a:pt x="1380684" y="45985"/>
                  </a:cubicBezTo>
                  <a:cubicBezTo>
                    <a:pt x="1372577" y="45985"/>
                    <a:pt x="1364849" y="47885"/>
                    <a:pt x="1358262" y="51812"/>
                  </a:cubicBezTo>
                  <a:cubicBezTo>
                    <a:pt x="1351675" y="55739"/>
                    <a:pt x="1346607" y="61060"/>
                    <a:pt x="1342807" y="67901"/>
                  </a:cubicBezTo>
                  <a:cubicBezTo>
                    <a:pt x="1339007" y="74741"/>
                    <a:pt x="1337233" y="82469"/>
                    <a:pt x="1337233" y="91210"/>
                  </a:cubicBezTo>
                  <a:cubicBezTo>
                    <a:pt x="1337233" y="99951"/>
                    <a:pt x="1339133" y="107298"/>
                    <a:pt x="1342807" y="114139"/>
                  </a:cubicBezTo>
                  <a:cubicBezTo>
                    <a:pt x="1346481" y="120980"/>
                    <a:pt x="1351675" y="126173"/>
                    <a:pt x="1358262" y="129974"/>
                  </a:cubicBezTo>
                  <a:cubicBezTo>
                    <a:pt x="1364849" y="133774"/>
                    <a:pt x="1372323" y="135674"/>
                    <a:pt x="1380684" y="135674"/>
                  </a:cubicBezTo>
                  <a:cubicBezTo>
                    <a:pt x="1389045" y="135674"/>
                    <a:pt x="1395759" y="133774"/>
                    <a:pt x="1401713" y="129847"/>
                  </a:cubicBezTo>
                  <a:cubicBezTo>
                    <a:pt x="1407667" y="125920"/>
                    <a:pt x="1412228" y="120726"/>
                    <a:pt x="1415268" y="114266"/>
                  </a:cubicBezTo>
                  <a:lnTo>
                    <a:pt x="1415268" y="134281"/>
                  </a:lnTo>
                  <a:lnTo>
                    <a:pt x="1426289" y="134281"/>
                  </a:lnTo>
                  <a:close/>
                  <a:moveTo>
                    <a:pt x="1284914" y="134281"/>
                  </a:moveTo>
                  <a:lnTo>
                    <a:pt x="1245517" y="81582"/>
                  </a:lnTo>
                  <a:lnTo>
                    <a:pt x="1279974" y="47379"/>
                  </a:lnTo>
                  <a:lnTo>
                    <a:pt x="1266672" y="47379"/>
                  </a:lnTo>
                  <a:lnTo>
                    <a:pt x="1223601" y="89816"/>
                  </a:lnTo>
                  <a:lnTo>
                    <a:pt x="1223601" y="1267"/>
                  </a:lnTo>
                  <a:lnTo>
                    <a:pt x="1212580" y="1267"/>
                  </a:lnTo>
                  <a:lnTo>
                    <a:pt x="1212580" y="134281"/>
                  </a:lnTo>
                  <a:lnTo>
                    <a:pt x="1223601" y="134281"/>
                  </a:lnTo>
                  <a:lnTo>
                    <a:pt x="1223601" y="103751"/>
                  </a:lnTo>
                  <a:lnTo>
                    <a:pt x="1237789" y="89690"/>
                  </a:lnTo>
                  <a:lnTo>
                    <a:pt x="1271486" y="134154"/>
                  </a:lnTo>
                  <a:lnTo>
                    <a:pt x="1284914" y="134154"/>
                  </a:lnTo>
                  <a:close/>
                  <a:moveTo>
                    <a:pt x="1130238" y="72968"/>
                  </a:moveTo>
                  <a:cubicBezTo>
                    <a:pt x="1133152" y="67774"/>
                    <a:pt x="1137206" y="63720"/>
                    <a:pt x="1142273" y="60807"/>
                  </a:cubicBezTo>
                  <a:cubicBezTo>
                    <a:pt x="1147467" y="57893"/>
                    <a:pt x="1153421" y="56500"/>
                    <a:pt x="1160135" y="56500"/>
                  </a:cubicBezTo>
                  <a:cubicBezTo>
                    <a:pt x="1171789" y="56500"/>
                    <a:pt x="1181290" y="60427"/>
                    <a:pt x="1188384" y="68154"/>
                  </a:cubicBezTo>
                  <a:lnTo>
                    <a:pt x="1188384" y="55866"/>
                  </a:lnTo>
                  <a:cubicBezTo>
                    <a:pt x="1180657" y="49279"/>
                    <a:pt x="1171029" y="45985"/>
                    <a:pt x="1159501" y="45985"/>
                  </a:cubicBezTo>
                  <a:cubicBezTo>
                    <a:pt x="1150887" y="45985"/>
                    <a:pt x="1143159" y="47885"/>
                    <a:pt x="1136319" y="51686"/>
                  </a:cubicBezTo>
                  <a:cubicBezTo>
                    <a:pt x="1129478" y="55486"/>
                    <a:pt x="1124158" y="60807"/>
                    <a:pt x="1120357" y="67521"/>
                  </a:cubicBezTo>
                  <a:cubicBezTo>
                    <a:pt x="1116557" y="74235"/>
                    <a:pt x="1114530" y="81962"/>
                    <a:pt x="1114530" y="90703"/>
                  </a:cubicBezTo>
                  <a:cubicBezTo>
                    <a:pt x="1114530" y="99444"/>
                    <a:pt x="1116430" y="107171"/>
                    <a:pt x="1120357" y="113885"/>
                  </a:cubicBezTo>
                  <a:cubicBezTo>
                    <a:pt x="1124158" y="120600"/>
                    <a:pt x="1129478" y="125920"/>
                    <a:pt x="1136192" y="129720"/>
                  </a:cubicBezTo>
                  <a:cubicBezTo>
                    <a:pt x="1142906" y="133521"/>
                    <a:pt x="1150760" y="135421"/>
                    <a:pt x="1159628" y="135421"/>
                  </a:cubicBezTo>
                  <a:cubicBezTo>
                    <a:pt x="1165202" y="135421"/>
                    <a:pt x="1170396" y="134661"/>
                    <a:pt x="1175463" y="133141"/>
                  </a:cubicBezTo>
                  <a:cubicBezTo>
                    <a:pt x="1180403" y="131621"/>
                    <a:pt x="1185091" y="129340"/>
                    <a:pt x="1189271" y="126173"/>
                  </a:cubicBezTo>
                  <a:lnTo>
                    <a:pt x="1189271" y="114772"/>
                  </a:lnTo>
                  <a:cubicBezTo>
                    <a:pt x="1185344" y="118193"/>
                    <a:pt x="1181037" y="120726"/>
                    <a:pt x="1176096" y="122500"/>
                  </a:cubicBezTo>
                  <a:cubicBezTo>
                    <a:pt x="1171282" y="124273"/>
                    <a:pt x="1166089" y="125033"/>
                    <a:pt x="1160515" y="125033"/>
                  </a:cubicBezTo>
                  <a:cubicBezTo>
                    <a:pt x="1153801" y="125033"/>
                    <a:pt x="1147847" y="123513"/>
                    <a:pt x="1142653" y="120600"/>
                  </a:cubicBezTo>
                  <a:cubicBezTo>
                    <a:pt x="1137459" y="117686"/>
                    <a:pt x="1133405" y="113505"/>
                    <a:pt x="1130365" y="108312"/>
                  </a:cubicBezTo>
                  <a:cubicBezTo>
                    <a:pt x="1127451" y="102991"/>
                    <a:pt x="1125931" y="97164"/>
                    <a:pt x="1125931" y="90450"/>
                  </a:cubicBezTo>
                  <a:cubicBezTo>
                    <a:pt x="1125931" y="83736"/>
                    <a:pt x="1127325" y="77782"/>
                    <a:pt x="1130238" y="72588"/>
                  </a:cubicBezTo>
                  <a:moveTo>
                    <a:pt x="1081213" y="108312"/>
                  </a:moveTo>
                  <a:cubicBezTo>
                    <a:pt x="1078426" y="113632"/>
                    <a:pt x="1074499" y="117686"/>
                    <a:pt x="1069432" y="120600"/>
                  </a:cubicBezTo>
                  <a:cubicBezTo>
                    <a:pt x="1064365" y="123513"/>
                    <a:pt x="1058664" y="125033"/>
                    <a:pt x="1052203" y="125033"/>
                  </a:cubicBezTo>
                  <a:cubicBezTo>
                    <a:pt x="1045743" y="125033"/>
                    <a:pt x="1039915" y="123513"/>
                    <a:pt x="1034848" y="120600"/>
                  </a:cubicBezTo>
                  <a:cubicBezTo>
                    <a:pt x="1029781" y="117686"/>
                    <a:pt x="1025854" y="113505"/>
                    <a:pt x="1022940" y="108312"/>
                  </a:cubicBezTo>
                  <a:cubicBezTo>
                    <a:pt x="1020153" y="102991"/>
                    <a:pt x="1018633" y="97164"/>
                    <a:pt x="1018633" y="90450"/>
                  </a:cubicBezTo>
                  <a:cubicBezTo>
                    <a:pt x="1018633" y="83736"/>
                    <a:pt x="1020027" y="77908"/>
                    <a:pt x="1022940" y="72715"/>
                  </a:cubicBezTo>
                  <a:cubicBezTo>
                    <a:pt x="1025727" y="67521"/>
                    <a:pt x="1029781" y="63467"/>
                    <a:pt x="1034848" y="60427"/>
                  </a:cubicBezTo>
                  <a:cubicBezTo>
                    <a:pt x="1039915" y="57513"/>
                    <a:pt x="1045743" y="55993"/>
                    <a:pt x="1052203" y="55993"/>
                  </a:cubicBezTo>
                  <a:cubicBezTo>
                    <a:pt x="1058664" y="55993"/>
                    <a:pt x="1064491" y="57513"/>
                    <a:pt x="1069432" y="60427"/>
                  </a:cubicBezTo>
                  <a:cubicBezTo>
                    <a:pt x="1074499" y="63340"/>
                    <a:pt x="1078426" y="67394"/>
                    <a:pt x="1081213" y="72715"/>
                  </a:cubicBezTo>
                  <a:cubicBezTo>
                    <a:pt x="1084000" y="78035"/>
                    <a:pt x="1085520" y="83862"/>
                    <a:pt x="1085520" y="90450"/>
                  </a:cubicBezTo>
                  <a:cubicBezTo>
                    <a:pt x="1085520" y="97037"/>
                    <a:pt x="1084127" y="102991"/>
                    <a:pt x="1081213" y="108312"/>
                  </a:cubicBezTo>
                  <a:moveTo>
                    <a:pt x="1075386" y="129467"/>
                  </a:moveTo>
                  <a:cubicBezTo>
                    <a:pt x="1082100" y="125540"/>
                    <a:pt x="1087294" y="120219"/>
                    <a:pt x="1091094" y="113379"/>
                  </a:cubicBezTo>
                  <a:cubicBezTo>
                    <a:pt x="1094894" y="106538"/>
                    <a:pt x="1096795" y="98811"/>
                    <a:pt x="1096795" y="90196"/>
                  </a:cubicBezTo>
                  <a:cubicBezTo>
                    <a:pt x="1096795" y="81582"/>
                    <a:pt x="1094894" y="73855"/>
                    <a:pt x="1091094" y="67141"/>
                  </a:cubicBezTo>
                  <a:cubicBezTo>
                    <a:pt x="1087294" y="60427"/>
                    <a:pt x="1082100" y="55106"/>
                    <a:pt x="1075386" y="51306"/>
                  </a:cubicBezTo>
                  <a:cubicBezTo>
                    <a:pt x="1068672" y="47505"/>
                    <a:pt x="1060944" y="45605"/>
                    <a:pt x="1052203" y="45605"/>
                  </a:cubicBezTo>
                  <a:cubicBezTo>
                    <a:pt x="1043462" y="45605"/>
                    <a:pt x="1035735" y="47505"/>
                    <a:pt x="1028894" y="51432"/>
                  </a:cubicBezTo>
                  <a:cubicBezTo>
                    <a:pt x="1022053" y="55359"/>
                    <a:pt x="1016733" y="60680"/>
                    <a:pt x="1012933" y="67267"/>
                  </a:cubicBezTo>
                  <a:cubicBezTo>
                    <a:pt x="1009132" y="73981"/>
                    <a:pt x="1007105" y="81582"/>
                    <a:pt x="1007105" y="90196"/>
                  </a:cubicBezTo>
                  <a:cubicBezTo>
                    <a:pt x="1007105" y="98811"/>
                    <a:pt x="1009005" y="106538"/>
                    <a:pt x="1012933" y="113379"/>
                  </a:cubicBezTo>
                  <a:cubicBezTo>
                    <a:pt x="1016733" y="120219"/>
                    <a:pt x="1022053" y="125540"/>
                    <a:pt x="1028894" y="129467"/>
                  </a:cubicBezTo>
                  <a:cubicBezTo>
                    <a:pt x="1035735" y="133394"/>
                    <a:pt x="1043462" y="135294"/>
                    <a:pt x="1052203" y="135294"/>
                  </a:cubicBezTo>
                  <a:cubicBezTo>
                    <a:pt x="1060944" y="135294"/>
                    <a:pt x="1068672" y="133394"/>
                    <a:pt x="1075386" y="129467"/>
                  </a:cubicBezTo>
                  <a:moveTo>
                    <a:pt x="982783" y="887"/>
                  </a:moveTo>
                  <a:lnTo>
                    <a:pt x="971762" y="887"/>
                  </a:lnTo>
                  <a:lnTo>
                    <a:pt x="971762" y="133901"/>
                  </a:lnTo>
                  <a:lnTo>
                    <a:pt x="982783" y="133901"/>
                  </a:lnTo>
                  <a:lnTo>
                    <a:pt x="982783" y="887"/>
                  </a:lnTo>
                  <a:close/>
                  <a:moveTo>
                    <a:pt x="885619" y="120600"/>
                  </a:moveTo>
                  <a:cubicBezTo>
                    <a:pt x="880552" y="117686"/>
                    <a:pt x="876625" y="113505"/>
                    <a:pt x="873711" y="108312"/>
                  </a:cubicBezTo>
                  <a:cubicBezTo>
                    <a:pt x="870798" y="102991"/>
                    <a:pt x="869404" y="97164"/>
                    <a:pt x="869404" y="90450"/>
                  </a:cubicBezTo>
                  <a:cubicBezTo>
                    <a:pt x="869404" y="83736"/>
                    <a:pt x="870798" y="77908"/>
                    <a:pt x="873711" y="72715"/>
                  </a:cubicBezTo>
                  <a:cubicBezTo>
                    <a:pt x="876625" y="67521"/>
                    <a:pt x="880552" y="63467"/>
                    <a:pt x="885619" y="60427"/>
                  </a:cubicBezTo>
                  <a:cubicBezTo>
                    <a:pt x="890686" y="57513"/>
                    <a:pt x="896387" y="55993"/>
                    <a:pt x="902848" y="55993"/>
                  </a:cubicBezTo>
                  <a:cubicBezTo>
                    <a:pt x="909308" y="55993"/>
                    <a:pt x="915136" y="57513"/>
                    <a:pt x="920076" y="60427"/>
                  </a:cubicBezTo>
                  <a:cubicBezTo>
                    <a:pt x="925017" y="63340"/>
                    <a:pt x="928944" y="67394"/>
                    <a:pt x="931731" y="72715"/>
                  </a:cubicBezTo>
                  <a:cubicBezTo>
                    <a:pt x="934518" y="77908"/>
                    <a:pt x="936038" y="83862"/>
                    <a:pt x="936038" y="90450"/>
                  </a:cubicBezTo>
                  <a:cubicBezTo>
                    <a:pt x="936038" y="97037"/>
                    <a:pt x="934644" y="102991"/>
                    <a:pt x="931731" y="108312"/>
                  </a:cubicBezTo>
                  <a:cubicBezTo>
                    <a:pt x="928944" y="113632"/>
                    <a:pt x="925017" y="117686"/>
                    <a:pt x="920076" y="120600"/>
                  </a:cubicBezTo>
                  <a:cubicBezTo>
                    <a:pt x="915136" y="123513"/>
                    <a:pt x="909308" y="125033"/>
                    <a:pt x="902848" y="125033"/>
                  </a:cubicBezTo>
                  <a:cubicBezTo>
                    <a:pt x="896387" y="125033"/>
                    <a:pt x="890560" y="123513"/>
                    <a:pt x="885619" y="120600"/>
                  </a:cubicBezTo>
                  <a:moveTo>
                    <a:pt x="941865" y="67267"/>
                  </a:moveTo>
                  <a:cubicBezTo>
                    <a:pt x="938191" y="60553"/>
                    <a:pt x="932997" y="55233"/>
                    <a:pt x="926537" y="51432"/>
                  </a:cubicBezTo>
                  <a:cubicBezTo>
                    <a:pt x="920076" y="47632"/>
                    <a:pt x="912475" y="45732"/>
                    <a:pt x="903988" y="45732"/>
                  </a:cubicBezTo>
                  <a:cubicBezTo>
                    <a:pt x="896134" y="45732"/>
                    <a:pt x="889040" y="47632"/>
                    <a:pt x="883086" y="51559"/>
                  </a:cubicBezTo>
                  <a:cubicBezTo>
                    <a:pt x="877005" y="55486"/>
                    <a:pt x="872444" y="60680"/>
                    <a:pt x="869404" y="67394"/>
                  </a:cubicBezTo>
                  <a:lnTo>
                    <a:pt x="869404" y="1014"/>
                  </a:lnTo>
                  <a:lnTo>
                    <a:pt x="858383" y="1014"/>
                  </a:lnTo>
                  <a:lnTo>
                    <a:pt x="858383" y="134028"/>
                  </a:lnTo>
                  <a:lnTo>
                    <a:pt x="869404" y="134028"/>
                  </a:lnTo>
                  <a:lnTo>
                    <a:pt x="869404" y="113759"/>
                  </a:lnTo>
                  <a:cubicBezTo>
                    <a:pt x="872444" y="120219"/>
                    <a:pt x="877005" y="125540"/>
                    <a:pt x="883086" y="129467"/>
                  </a:cubicBezTo>
                  <a:cubicBezTo>
                    <a:pt x="889166" y="133394"/>
                    <a:pt x="896134" y="135421"/>
                    <a:pt x="903988" y="135421"/>
                  </a:cubicBezTo>
                  <a:cubicBezTo>
                    <a:pt x="912475" y="135421"/>
                    <a:pt x="919949" y="133521"/>
                    <a:pt x="926537" y="129594"/>
                  </a:cubicBezTo>
                  <a:cubicBezTo>
                    <a:pt x="933124" y="125667"/>
                    <a:pt x="938191" y="120346"/>
                    <a:pt x="941865" y="113505"/>
                  </a:cubicBezTo>
                  <a:cubicBezTo>
                    <a:pt x="945539" y="106665"/>
                    <a:pt x="947439" y="98937"/>
                    <a:pt x="947439" y="90323"/>
                  </a:cubicBezTo>
                  <a:cubicBezTo>
                    <a:pt x="947439" y="81709"/>
                    <a:pt x="945539" y="73981"/>
                    <a:pt x="941865" y="67267"/>
                  </a:cubicBezTo>
                  <a:moveTo>
                    <a:pt x="758686" y="60553"/>
                  </a:moveTo>
                  <a:cubicBezTo>
                    <a:pt x="763753" y="63467"/>
                    <a:pt x="767680" y="67521"/>
                    <a:pt x="770594" y="72841"/>
                  </a:cubicBezTo>
                  <a:cubicBezTo>
                    <a:pt x="773508" y="78035"/>
                    <a:pt x="774901" y="83989"/>
                    <a:pt x="774901" y="90703"/>
                  </a:cubicBezTo>
                  <a:cubicBezTo>
                    <a:pt x="774901" y="97417"/>
                    <a:pt x="773508" y="103244"/>
                    <a:pt x="770594" y="108438"/>
                  </a:cubicBezTo>
                  <a:cubicBezTo>
                    <a:pt x="767680" y="113632"/>
                    <a:pt x="763753" y="117686"/>
                    <a:pt x="758686" y="120726"/>
                  </a:cubicBezTo>
                  <a:cubicBezTo>
                    <a:pt x="753619" y="123640"/>
                    <a:pt x="747918" y="125160"/>
                    <a:pt x="741458" y="125160"/>
                  </a:cubicBezTo>
                  <a:cubicBezTo>
                    <a:pt x="734997" y="125160"/>
                    <a:pt x="729170" y="123640"/>
                    <a:pt x="724229" y="120726"/>
                  </a:cubicBezTo>
                  <a:cubicBezTo>
                    <a:pt x="719289" y="117813"/>
                    <a:pt x="715361" y="113632"/>
                    <a:pt x="712574" y="108438"/>
                  </a:cubicBezTo>
                  <a:cubicBezTo>
                    <a:pt x="709788" y="103244"/>
                    <a:pt x="708267" y="97290"/>
                    <a:pt x="708267" y="90703"/>
                  </a:cubicBezTo>
                  <a:cubicBezTo>
                    <a:pt x="708267" y="84116"/>
                    <a:pt x="709661" y="78035"/>
                    <a:pt x="712574" y="72841"/>
                  </a:cubicBezTo>
                  <a:cubicBezTo>
                    <a:pt x="715488" y="67647"/>
                    <a:pt x="719289" y="63594"/>
                    <a:pt x="724229" y="60553"/>
                  </a:cubicBezTo>
                  <a:cubicBezTo>
                    <a:pt x="729170" y="57640"/>
                    <a:pt x="734997" y="56119"/>
                    <a:pt x="741458" y="56119"/>
                  </a:cubicBezTo>
                  <a:cubicBezTo>
                    <a:pt x="747918" y="56119"/>
                    <a:pt x="753745" y="57640"/>
                    <a:pt x="758686" y="60553"/>
                  </a:cubicBezTo>
                  <a:moveTo>
                    <a:pt x="785922" y="134028"/>
                  </a:moveTo>
                  <a:lnTo>
                    <a:pt x="785922" y="1014"/>
                  </a:lnTo>
                  <a:lnTo>
                    <a:pt x="774901" y="1014"/>
                  </a:lnTo>
                  <a:lnTo>
                    <a:pt x="774901" y="67394"/>
                  </a:lnTo>
                  <a:cubicBezTo>
                    <a:pt x="771861" y="60807"/>
                    <a:pt x="767300" y="55486"/>
                    <a:pt x="761346" y="51559"/>
                  </a:cubicBezTo>
                  <a:cubicBezTo>
                    <a:pt x="755392" y="47632"/>
                    <a:pt x="748425" y="45732"/>
                    <a:pt x="740317" y="45732"/>
                  </a:cubicBezTo>
                  <a:cubicBezTo>
                    <a:pt x="732210" y="45732"/>
                    <a:pt x="724482" y="47632"/>
                    <a:pt x="717895" y="51559"/>
                  </a:cubicBezTo>
                  <a:cubicBezTo>
                    <a:pt x="711308" y="55486"/>
                    <a:pt x="706240" y="60807"/>
                    <a:pt x="702440" y="67647"/>
                  </a:cubicBezTo>
                  <a:cubicBezTo>
                    <a:pt x="698640" y="74488"/>
                    <a:pt x="696866" y="82216"/>
                    <a:pt x="696866" y="90956"/>
                  </a:cubicBezTo>
                  <a:cubicBezTo>
                    <a:pt x="696866" y="99697"/>
                    <a:pt x="698766" y="107045"/>
                    <a:pt x="702440" y="113885"/>
                  </a:cubicBezTo>
                  <a:cubicBezTo>
                    <a:pt x="706114" y="120726"/>
                    <a:pt x="711308" y="125920"/>
                    <a:pt x="717895" y="129720"/>
                  </a:cubicBezTo>
                  <a:cubicBezTo>
                    <a:pt x="724482" y="133521"/>
                    <a:pt x="731957" y="135421"/>
                    <a:pt x="740317" y="135421"/>
                  </a:cubicBezTo>
                  <a:cubicBezTo>
                    <a:pt x="748678" y="135421"/>
                    <a:pt x="755392" y="133521"/>
                    <a:pt x="761346" y="129594"/>
                  </a:cubicBezTo>
                  <a:cubicBezTo>
                    <a:pt x="767300" y="125667"/>
                    <a:pt x="771861" y="120473"/>
                    <a:pt x="774901" y="114012"/>
                  </a:cubicBezTo>
                  <a:lnTo>
                    <a:pt x="774901" y="134028"/>
                  </a:lnTo>
                  <a:lnTo>
                    <a:pt x="785922" y="134028"/>
                  </a:lnTo>
                  <a:close/>
                  <a:moveTo>
                    <a:pt x="672417" y="1014"/>
                  </a:moveTo>
                  <a:lnTo>
                    <a:pt x="661396" y="1014"/>
                  </a:lnTo>
                  <a:lnTo>
                    <a:pt x="661396" y="134028"/>
                  </a:lnTo>
                  <a:lnTo>
                    <a:pt x="672417" y="134028"/>
                  </a:lnTo>
                  <a:lnTo>
                    <a:pt x="672417" y="1014"/>
                  </a:lnTo>
                  <a:close/>
                  <a:moveTo>
                    <a:pt x="614651" y="118066"/>
                  </a:moveTo>
                  <a:cubicBezTo>
                    <a:pt x="609710" y="122753"/>
                    <a:pt x="603123" y="125160"/>
                    <a:pt x="595142" y="125160"/>
                  </a:cubicBezTo>
                  <a:cubicBezTo>
                    <a:pt x="587161" y="125160"/>
                    <a:pt x="580574" y="122753"/>
                    <a:pt x="575507" y="118066"/>
                  </a:cubicBezTo>
                  <a:cubicBezTo>
                    <a:pt x="570440" y="113379"/>
                    <a:pt x="567906" y="106411"/>
                    <a:pt x="567906" y="97164"/>
                  </a:cubicBezTo>
                  <a:lnTo>
                    <a:pt x="567906" y="47125"/>
                  </a:lnTo>
                  <a:lnTo>
                    <a:pt x="556885" y="47125"/>
                  </a:lnTo>
                  <a:lnTo>
                    <a:pt x="556885" y="96024"/>
                  </a:lnTo>
                  <a:cubicBezTo>
                    <a:pt x="556885" y="108312"/>
                    <a:pt x="560305" y="117939"/>
                    <a:pt x="567273" y="124907"/>
                  </a:cubicBezTo>
                  <a:cubicBezTo>
                    <a:pt x="574240" y="131874"/>
                    <a:pt x="583488" y="135421"/>
                    <a:pt x="595015" y="135421"/>
                  </a:cubicBezTo>
                  <a:cubicBezTo>
                    <a:pt x="606543" y="135421"/>
                    <a:pt x="615791" y="131874"/>
                    <a:pt x="622632" y="124907"/>
                  </a:cubicBezTo>
                  <a:cubicBezTo>
                    <a:pt x="629472" y="117939"/>
                    <a:pt x="632893" y="108312"/>
                    <a:pt x="632893" y="96024"/>
                  </a:cubicBezTo>
                  <a:lnTo>
                    <a:pt x="632893" y="47125"/>
                  </a:lnTo>
                  <a:lnTo>
                    <a:pt x="621872" y="47125"/>
                  </a:lnTo>
                  <a:lnTo>
                    <a:pt x="621872" y="97164"/>
                  </a:lnTo>
                  <a:cubicBezTo>
                    <a:pt x="621872" y="106411"/>
                    <a:pt x="619338" y="113379"/>
                    <a:pt x="614397" y="118066"/>
                  </a:cubicBezTo>
                  <a:moveTo>
                    <a:pt x="520274" y="108438"/>
                  </a:moveTo>
                  <a:cubicBezTo>
                    <a:pt x="517487" y="113759"/>
                    <a:pt x="513560" y="117813"/>
                    <a:pt x="508493" y="120726"/>
                  </a:cubicBezTo>
                  <a:cubicBezTo>
                    <a:pt x="503426" y="123640"/>
                    <a:pt x="497725" y="125160"/>
                    <a:pt x="491265" y="125160"/>
                  </a:cubicBezTo>
                  <a:cubicBezTo>
                    <a:pt x="484804" y="125160"/>
                    <a:pt x="478977" y="123640"/>
                    <a:pt x="473910" y="120726"/>
                  </a:cubicBezTo>
                  <a:cubicBezTo>
                    <a:pt x="468842" y="117813"/>
                    <a:pt x="464915" y="113632"/>
                    <a:pt x="462002" y="108438"/>
                  </a:cubicBezTo>
                  <a:cubicBezTo>
                    <a:pt x="459215" y="103118"/>
                    <a:pt x="457695" y="97290"/>
                    <a:pt x="457695" y="90576"/>
                  </a:cubicBezTo>
                  <a:cubicBezTo>
                    <a:pt x="457695" y="83862"/>
                    <a:pt x="459088" y="78035"/>
                    <a:pt x="462002" y="72841"/>
                  </a:cubicBezTo>
                  <a:cubicBezTo>
                    <a:pt x="464789" y="67647"/>
                    <a:pt x="468842" y="63594"/>
                    <a:pt x="473910" y="60553"/>
                  </a:cubicBezTo>
                  <a:cubicBezTo>
                    <a:pt x="478977" y="57640"/>
                    <a:pt x="484804" y="56119"/>
                    <a:pt x="491265" y="56119"/>
                  </a:cubicBezTo>
                  <a:cubicBezTo>
                    <a:pt x="497725" y="56119"/>
                    <a:pt x="503553" y="57640"/>
                    <a:pt x="508493" y="60553"/>
                  </a:cubicBezTo>
                  <a:cubicBezTo>
                    <a:pt x="513560" y="63467"/>
                    <a:pt x="517487" y="67521"/>
                    <a:pt x="520274" y="72841"/>
                  </a:cubicBezTo>
                  <a:cubicBezTo>
                    <a:pt x="523061" y="78162"/>
                    <a:pt x="524581" y="83989"/>
                    <a:pt x="524581" y="90576"/>
                  </a:cubicBezTo>
                  <a:cubicBezTo>
                    <a:pt x="524581" y="97164"/>
                    <a:pt x="523188" y="103118"/>
                    <a:pt x="520274" y="108438"/>
                  </a:cubicBezTo>
                  <a:moveTo>
                    <a:pt x="514574" y="129594"/>
                  </a:moveTo>
                  <a:cubicBezTo>
                    <a:pt x="521288" y="125667"/>
                    <a:pt x="526482" y="120346"/>
                    <a:pt x="530282" y="113505"/>
                  </a:cubicBezTo>
                  <a:cubicBezTo>
                    <a:pt x="534082" y="106665"/>
                    <a:pt x="535983" y="98937"/>
                    <a:pt x="535983" y="90323"/>
                  </a:cubicBezTo>
                  <a:cubicBezTo>
                    <a:pt x="535983" y="81709"/>
                    <a:pt x="534082" y="73981"/>
                    <a:pt x="530282" y="67267"/>
                  </a:cubicBezTo>
                  <a:cubicBezTo>
                    <a:pt x="526482" y="60553"/>
                    <a:pt x="521288" y="55233"/>
                    <a:pt x="514574" y="51432"/>
                  </a:cubicBezTo>
                  <a:cubicBezTo>
                    <a:pt x="507860" y="47632"/>
                    <a:pt x="500132" y="45732"/>
                    <a:pt x="491391" y="45732"/>
                  </a:cubicBezTo>
                  <a:cubicBezTo>
                    <a:pt x="482650" y="45732"/>
                    <a:pt x="474796" y="47632"/>
                    <a:pt x="468082" y="51559"/>
                  </a:cubicBezTo>
                  <a:cubicBezTo>
                    <a:pt x="461242" y="55486"/>
                    <a:pt x="455921" y="60807"/>
                    <a:pt x="452121" y="67394"/>
                  </a:cubicBezTo>
                  <a:cubicBezTo>
                    <a:pt x="448320" y="74108"/>
                    <a:pt x="446293" y="81709"/>
                    <a:pt x="446293" y="90323"/>
                  </a:cubicBezTo>
                  <a:cubicBezTo>
                    <a:pt x="446293" y="98937"/>
                    <a:pt x="448194" y="106665"/>
                    <a:pt x="452121" y="113505"/>
                  </a:cubicBezTo>
                  <a:cubicBezTo>
                    <a:pt x="455921" y="120346"/>
                    <a:pt x="461242" y="125667"/>
                    <a:pt x="468082" y="129594"/>
                  </a:cubicBezTo>
                  <a:cubicBezTo>
                    <a:pt x="474923" y="133521"/>
                    <a:pt x="482650" y="135421"/>
                    <a:pt x="491391" y="135421"/>
                  </a:cubicBezTo>
                  <a:cubicBezTo>
                    <a:pt x="500132" y="135421"/>
                    <a:pt x="507860" y="133521"/>
                    <a:pt x="514574" y="129594"/>
                  </a:cubicBezTo>
                  <a:moveTo>
                    <a:pt x="370539" y="72715"/>
                  </a:moveTo>
                  <a:cubicBezTo>
                    <a:pt x="373452" y="67521"/>
                    <a:pt x="377506" y="63467"/>
                    <a:pt x="382573" y="60553"/>
                  </a:cubicBezTo>
                  <a:cubicBezTo>
                    <a:pt x="387767" y="57640"/>
                    <a:pt x="393721" y="56246"/>
                    <a:pt x="400435" y="56246"/>
                  </a:cubicBezTo>
                  <a:cubicBezTo>
                    <a:pt x="412090" y="56246"/>
                    <a:pt x="421591" y="60173"/>
                    <a:pt x="428685" y="67901"/>
                  </a:cubicBezTo>
                  <a:lnTo>
                    <a:pt x="428685" y="55613"/>
                  </a:lnTo>
                  <a:cubicBezTo>
                    <a:pt x="420957" y="49025"/>
                    <a:pt x="411330" y="45732"/>
                    <a:pt x="399802" y="45732"/>
                  </a:cubicBezTo>
                  <a:cubicBezTo>
                    <a:pt x="391188" y="45732"/>
                    <a:pt x="383460" y="47632"/>
                    <a:pt x="376619" y="51432"/>
                  </a:cubicBezTo>
                  <a:cubicBezTo>
                    <a:pt x="369779" y="55233"/>
                    <a:pt x="364458" y="60553"/>
                    <a:pt x="360658" y="67267"/>
                  </a:cubicBezTo>
                  <a:cubicBezTo>
                    <a:pt x="356857" y="73981"/>
                    <a:pt x="354957" y="81709"/>
                    <a:pt x="354957" y="90450"/>
                  </a:cubicBezTo>
                  <a:cubicBezTo>
                    <a:pt x="354957" y="99191"/>
                    <a:pt x="356857" y="106918"/>
                    <a:pt x="360658" y="113632"/>
                  </a:cubicBezTo>
                  <a:cubicBezTo>
                    <a:pt x="364458" y="120346"/>
                    <a:pt x="369779" y="125667"/>
                    <a:pt x="376493" y="129467"/>
                  </a:cubicBezTo>
                  <a:cubicBezTo>
                    <a:pt x="383207" y="133268"/>
                    <a:pt x="391061" y="135168"/>
                    <a:pt x="399929" y="135168"/>
                  </a:cubicBezTo>
                  <a:cubicBezTo>
                    <a:pt x="405502" y="135168"/>
                    <a:pt x="410696" y="134408"/>
                    <a:pt x="415763" y="132887"/>
                  </a:cubicBezTo>
                  <a:cubicBezTo>
                    <a:pt x="420704" y="131367"/>
                    <a:pt x="425391" y="129087"/>
                    <a:pt x="429572" y="125920"/>
                  </a:cubicBezTo>
                  <a:lnTo>
                    <a:pt x="429572" y="114519"/>
                  </a:lnTo>
                  <a:cubicBezTo>
                    <a:pt x="425645" y="117939"/>
                    <a:pt x="421337" y="120473"/>
                    <a:pt x="416397" y="122246"/>
                  </a:cubicBezTo>
                  <a:cubicBezTo>
                    <a:pt x="411583" y="124020"/>
                    <a:pt x="406389" y="124780"/>
                    <a:pt x="400815" y="124780"/>
                  </a:cubicBezTo>
                  <a:cubicBezTo>
                    <a:pt x="394101" y="124780"/>
                    <a:pt x="388147" y="123260"/>
                    <a:pt x="382953" y="120346"/>
                  </a:cubicBezTo>
                  <a:cubicBezTo>
                    <a:pt x="377760" y="117433"/>
                    <a:pt x="373706" y="113252"/>
                    <a:pt x="370665" y="108058"/>
                  </a:cubicBezTo>
                  <a:cubicBezTo>
                    <a:pt x="367752" y="102738"/>
                    <a:pt x="366232" y="96910"/>
                    <a:pt x="366232" y="90196"/>
                  </a:cubicBezTo>
                  <a:cubicBezTo>
                    <a:pt x="366232" y="83482"/>
                    <a:pt x="367625" y="77528"/>
                    <a:pt x="370539" y="72335"/>
                  </a:cubicBezTo>
                  <a:moveTo>
                    <a:pt x="272868" y="117686"/>
                  </a:moveTo>
                  <a:cubicBezTo>
                    <a:pt x="267928" y="122373"/>
                    <a:pt x="261467" y="124780"/>
                    <a:pt x="253360" y="124780"/>
                  </a:cubicBezTo>
                  <a:cubicBezTo>
                    <a:pt x="245252" y="124780"/>
                    <a:pt x="238792" y="122373"/>
                    <a:pt x="233724" y="117686"/>
                  </a:cubicBezTo>
                  <a:cubicBezTo>
                    <a:pt x="228657" y="112999"/>
                    <a:pt x="226124" y="106031"/>
                    <a:pt x="226124" y="96784"/>
                  </a:cubicBezTo>
                  <a:lnTo>
                    <a:pt x="226124" y="46745"/>
                  </a:lnTo>
                  <a:lnTo>
                    <a:pt x="215102" y="46745"/>
                  </a:lnTo>
                  <a:lnTo>
                    <a:pt x="215102" y="95644"/>
                  </a:lnTo>
                  <a:cubicBezTo>
                    <a:pt x="215102" y="107932"/>
                    <a:pt x="218523" y="117559"/>
                    <a:pt x="225490" y="124527"/>
                  </a:cubicBezTo>
                  <a:cubicBezTo>
                    <a:pt x="232458" y="131494"/>
                    <a:pt x="241705" y="135041"/>
                    <a:pt x="253233" y="135041"/>
                  </a:cubicBezTo>
                  <a:cubicBezTo>
                    <a:pt x="264761" y="135041"/>
                    <a:pt x="274009" y="131494"/>
                    <a:pt x="280849" y="124527"/>
                  </a:cubicBezTo>
                  <a:cubicBezTo>
                    <a:pt x="287690" y="117559"/>
                    <a:pt x="291110" y="107932"/>
                    <a:pt x="291110" y="95644"/>
                  </a:cubicBezTo>
                  <a:lnTo>
                    <a:pt x="291110" y="46745"/>
                  </a:lnTo>
                  <a:lnTo>
                    <a:pt x="280089" y="46745"/>
                  </a:lnTo>
                  <a:lnTo>
                    <a:pt x="280089" y="96784"/>
                  </a:lnTo>
                  <a:cubicBezTo>
                    <a:pt x="280089" y="106031"/>
                    <a:pt x="277556" y="112999"/>
                    <a:pt x="272615" y="117686"/>
                  </a:cubicBezTo>
                  <a:moveTo>
                    <a:pt x="178492" y="108058"/>
                  </a:moveTo>
                  <a:cubicBezTo>
                    <a:pt x="175705" y="113379"/>
                    <a:pt x="171778" y="117433"/>
                    <a:pt x="166711" y="120346"/>
                  </a:cubicBezTo>
                  <a:cubicBezTo>
                    <a:pt x="161644" y="123260"/>
                    <a:pt x="155943" y="124780"/>
                    <a:pt x="149356" y="124780"/>
                  </a:cubicBezTo>
                  <a:cubicBezTo>
                    <a:pt x="142768" y="124780"/>
                    <a:pt x="137068" y="123260"/>
                    <a:pt x="132000" y="120346"/>
                  </a:cubicBezTo>
                  <a:cubicBezTo>
                    <a:pt x="126933" y="117433"/>
                    <a:pt x="123006" y="113252"/>
                    <a:pt x="120093" y="108058"/>
                  </a:cubicBezTo>
                  <a:cubicBezTo>
                    <a:pt x="117306" y="102738"/>
                    <a:pt x="115785" y="96910"/>
                    <a:pt x="115785" y="90196"/>
                  </a:cubicBezTo>
                  <a:cubicBezTo>
                    <a:pt x="115785" y="83482"/>
                    <a:pt x="117179" y="77655"/>
                    <a:pt x="120093" y="72461"/>
                  </a:cubicBezTo>
                  <a:cubicBezTo>
                    <a:pt x="122880" y="67267"/>
                    <a:pt x="126933" y="63214"/>
                    <a:pt x="132000" y="60173"/>
                  </a:cubicBezTo>
                  <a:cubicBezTo>
                    <a:pt x="137068" y="57260"/>
                    <a:pt x="142895" y="55739"/>
                    <a:pt x="149356" y="55739"/>
                  </a:cubicBezTo>
                  <a:cubicBezTo>
                    <a:pt x="155816" y="55739"/>
                    <a:pt x="161644" y="57260"/>
                    <a:pt x="166711" y="60173"/>
                  </a:cubicBezTo>
                  <a:cubicBezTo>
                    <a:pt x="171778" y="63087"/>
                    <a:pt x="175705" y="67141"/>
                    <a:pt x="178492" y="72461"/>
                  </a:cubicBezTo>
                  <a:cubicBezTo>
                    <a:pt x="181279" y="77782"/>
                    <a:pt x="182799" y="83609"/>
                    <a:pt x="182799" y="90196"/>
                  </a:cubicBezTo>
                  <a:cubicBezTo>
                    <a:pt x="182799" y="96784"/>
                    <a:pt x="181406" y="102738"/>
                    <a:pt x="178492" y="108058"/>
                  </a:cubicBezTo>
                  <a:moveTo>
                    <a:pt x="172665" y="129214"/>
                  </a:moveTo>
                  <a:cubicBezTo>
                    <a:pt x="179379" y="125287"/>
                    <a:pt x="184573" y="119966"/>
                    <a:pt x="188373" y="113125"/>
                  </a:cubicBezTo>
                  <a:cubicBezTo>
                    <a:pt x="192173" y="106285"/>
                    <a:pt x="194074" y="98557"/>
                    <a:pt x="194074" y="89943"/>
                  </a:cubicBezTo>
                  <a:cubicBezTo>
                    <a:pt x="194074" y="81329"/>
                    <a:pt x="192173" y="73601"/>
                    <a:pt x="188373" y="66887"/>
                  </a:cubicBezTo>
                  <a:cubicBezTo>
                    <a:pt x="184573" y="60173"/>
                    <a:pt x="179379" y="54853"/>
                    <a:pt x="172665" y="51052"/>
                  </a:cubicBezTo>
                  <a:cubicBezTo>
                    <a:pt x="165951" y="47252"/>
                    <a:pt x="158223" y="45352"/>
                    <a:pt x="149482" y="45352"/>
                  </a:cubicBezTo>
                  <a:cubicBezTo>
                    <a:pt x="140741" y="45352"/>
                    <a:pt x="133014" y="47252"/>
                    <a:pt x="126173" y="51179"/>
                  </a:cubicBezTo>
                  <a:cubicBezTo>
                    <a:pt x="119332" y="55106"/>
                    <a:pt x="114012" y="60427"/>
                    <a:pt x="110212" y="67014"/>
                  </a:cubicBezTo>
                  <a:cubicBezTo>
                    <a:pt x="106411" y="73728"/>
                    <a:pt x="104384" y="81329"/>
                    <a:pt x="104384" y="89943"/>
                  </a:cubicBezTo>
                  <a:cubicBezTo>
                    <a:pt x="104384" y="98557"/>
                    <a:pt x="106284" y="106285"/>
                    <a:pt x="110212" y="113125"/>
                  </a:cubicBezTo>
                  <a:cubicBezTo>
                    <a:pt x="114012" y="119966"/>
                    <a:pt x="119332" y="125287"/>
                    <a:pt x="126173" y="129214"/>
                  </a:cubicBezTo>
                  <a:cubicBezTo>
                    <a:pt x="133014" y="133141"/>
                    <a:pt x="140741" y="135041"/>
                    <a:pt x="149482" y="135041"/>
                  </a:cubicBezTo>
                  <a:cubicBezTo>
                    <a:pt x="158223" y="135041"/>
                    <a:pt x="165951" y="133141"/>
                    <a:pt x="172665" y="129214"/>
                  </a:cubicBezTo>
                  <a:moveTo>
                    <a:pt x="98050" y="634"/>
                  </a:moveTo>
                  <a:lnTo>
                    <a:pt x="55486" y="71068"/>
                  </a:lnTo>
                  <a:lnTo>
                    <a:pt x="13301" y="634"/>
                  </a:lnTo>
                  <a:lnTo>
                    <a:pt x="0" y="634"/>
                  </a:lnTo>
                  <a:lnTo>
                    <a:pt x="50039" y="83229"/>
                  </a:lnTo>
                  <a:lnTo>
                    <a:pt x="50039" y="133648"/>
                  </a:lnTo>
                  <a:lnTo>
                    <a:pt x="61440" y="133648"/>
                  </a:lnTo>
                  <a:lnTo>
                    <a:pt x="61440" y="82089"/>
                  </a:lnTo>
                  <a:lnTo>
                    <a:pt x="110972" y="634"/>
                  </a:lnTo>
                  <a:lnTo>
                    <a:pt x="98177" y="6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1" name="Freeform: Shape 2010">
              <a:extLst>
                <a:ext uri="{FF2B5EF4-FFF2-40B4-BE49-F238E27FC236}">
                  <a16:creationId xmlns:a16="http://schemas.microsoft.com/office/drawing/2014/main" id="{D7FCB572-EC53-63D6-026B-3AC191D1580F}"/>
                </a:ext>
              </a:extLst>
            </p:cNvPr>
            <p:cNvSpPr/>
            <p:nvPr/>
          </p:nvSpPr>
          <p:spPr>
            <a:xfrm>
              <a:off x="587040" y="3735283"/>
              <a:ext cx="3798623" cy="180265"/>
            </a:xfrm>
            <a:custGeom>
              <a:avLst/>
              <a:gdLst>
                <a:gd name="connsiteX0" fmla="*/ 3796217 w 3798623"/>
                <a:gd name="connsiteY0" fmla="*/ 134028 h 180265"/>
                <a:gd name="connsiteX1" fmla="*/ 3798624 w 3798623"/>
                <a:gd name="connsiteY1" fmla="*/ 127947 h 180265"/>
                <a:gd name="connsiteX2" fmla="*/ 3796217 w 3798623"/>
                <a:gd name="connsiteY2" fmla="*/ 121866 h 180265"/>
                <a:gd name="connsiteX3" fmla="*/ 3790136 w 3798623"/>
                <a:gd name="connsiteY3" fmla="*/ 119586 h 180265"/>
                <a:gd name="connsiteX4" fmla="*/ 3784055 w 3798623"/>
                <a:gd name="connsiteY4" fmla="*/ 121866 h 180265"/>
                <a:gd name="connsiteX5" fmla="*/ 3781648 w 3798623"/>
                <a:gd name="connsiteY5" fmla="*/ 127947 h 180265"/>
                <a:gd name="connsiteX6" fmla="*/ 3784055 w 3798623"/>
                <a:gd name="connsiteY6" fmla="*/ 134028 h 180265"/>
                <a:gd name="connsiteX7" fmla="*/ 3790136 w 3798623"/>
                <a:gd name="connsiteY7" fmla="*/ 136308 h 180265"/>
                <a:gd name="connsiteX8" fmla="*/ 3796217 w 3798623"/>
                <a:gd name="connsiteY8" fmla="*/ 134028 h 180265"/>
                <a:gd name="connsiteX9" fmla="*/ 3765307 w 3798623"/>
                <a:gd name="connsiteY9" fmla="*/ 48012 h 180265"/>
                <a:gd name="connsiteX10" fmla="*/ 3735284 w 3798623"/>
                <a:gd name="connsiteY10" fmla="*/ 109705 h 180265"/>
                <a:gd name="connsiteX11" fmla="*/ 3703740 w 3798623"/>
                <a:gd name="connsiteY11" fmla="*/ 48012 h 180265"/>
                <a:gd name="connsiteX12" fmla="*/ 3690819 w 3798623"/>
                <a:gd name="connsiteY12" fmla="*/ 48012 h 180265"/>
                <a:gd name="connsiteX13" fmla="*/ 3729330 w 3798623"/>
                <a:gd name="connsiteY13" fmla="*/ 122120 h 180265"/>
                <a:gd name="connsiteX14" fmla="*/ 3701840 w 3798623"/>
                <a:gd name="connsiteY14" fmla="*/ 179252 h 180265"/>
                <a:gd name="connsiteX15" fmla="*/ 3713368 w 3798623"/>
                <a:gd name="connsiteY15" fmla="*/ 179252 h 180265"/>
                <a:gd name="connsiteX16" fmla="*/ 3776835 w 3798623"/>
                <a:gd name="connsiteY16" fmla="*/ 48012 h 180265"/>
                <a:gd name="connsiteX17" fmla="*/ 3765307 w 3798623"/>
                <a:gd name="connsiteY17" fmla="*/ 48012 h 180265"/>
                <a:gd name="connsiteX18" fmla="*/ 3673210 w 3798623"/>
                <a:gd name="connsiteY18" fmla="*/ 1901 h 180265"/>
                <a:gd name="connsiteX19" fmla="*/ 3662189 w 3798623"/>
                <a:gd name="connsiteY19" fmla="*/ 1901 h 180265"/>
                <a:gd name="connsiteX20" fmla="*/ 3662189 w 3798623"/>
                <a:gd name="connsiteY20" fmla="*/ 134914 h 180265"/>
                <a:gd name="connsiteX21" fmla="*/ 3673210 w 3798623"/>
                <a:gd name="connsiteY21" fmla="*/ 134914 h 180265"/>
                <a:gd name="connsiteX22" fmla="*/ 3673210 w 3798623"/>
                <a:gd name="connsiteY22" fmla="*/ 1901 h 180265"/>
                <a:gd name="connsiteX23" fmla="*/ 3575287 w 3798623"/>
                <a:gd name="connsiteY23" fmla="*/ 65367 h 180265"/>
                <a:gd name="connsiteX24" fmla="*/ 3596949 w 3798623"/>
                <a:gd name="connsiteY24" fmla="*/ 56753 h 180265"/>
                <a:gd name="connsiteX25" fmla="*/ 3618105 w 3798623"/>
                <a:gd name="connsiteY25" fmla="*/ 65367 h 180265"/>
                <a:gd name="connsiteX26" fmla="*/ 3626592 w 3798623"/>
                <a:gd name="connsiteY26" fmla="*/ 86776 h 180265"/>
                <a:gd name="connsiteX27" fmla="*/ 3565912 w 3798623"/>
                <a:gd name="connsiteY27" fmla="*/ 86776 h 180265"/>
                <a:gd name="connsiteX28" fmla="*/ 3575287 w 3798623"/>
                <a:gd name="connsiteY28" fmla="*/ 65367 h 180265"/>
                <a:gd name="connsiteX29" fmla="*/ 3617218 w 3798623"/>
                <a:gd name="connsiteY29" fmla="*/ 133901 h 180265"/>
                <a:gd name="connsiteX30" fmla="*/ 3632166 w 3798623"/>
                <a:gd name="connsiteY30" fmla="*/ 126427 h 180265"/>
                <a:gd name="connsiteX31" fmla="*/ 3632166 w 3798623"/>
                <a:gd name="connsiteY31" fmla="*/ 115659 h 180265"/>
                <a:gd name="connsiteX32" fmla="*/ 3617218 w 3798623"/>
                <a:gd name="connsiteY32" fmla="*/ 123640 h 180265"/>
                <a:gd name="connsiteX33" fmla="*/ 3600496 w 3798623"/>
                <a:gd name="connsiteY33" fmla="*/ 126300 h 180265"/>
                <a:gd name="connsiteX34" fmla="*/ 3576427 w 3798623"/>
                <a:gd name="connsiteY34" fmla="*/ 117813 h 180265"/>
                <a:gd name="connsiteX35" fmla="*/ 3565659 w 3798623"/>
                <a:gd name="connsiteY35" fmla="*/ 95770 h 180265"/>
                <a:gd name="connsiteX36" fmla="*/ 3637613 w 3798623"/>
                <a:gd name="connsiteY36" fmla="*/ 95770 h 180265"/>
                <a:gd name="connsiteX37" fmla="*/ 3637867 w 3798623"/>
                <a:gd name="connsiteY37" fmla="*/ 92983 h 180265"/>
                <a:gd name="connsiteX38" fmla="*/ 3637867 w 3798623"/>
                <a:gd name="connsiteY38" fmla="*/ 90450 h 180265"/>
                <a:gd name="connsiteX39" fmla="*/ 3632799 w 3798623"/>
                <a:gd name="connsiteY39" fmla="*/ 67901 h 180265"/>
                <a:gd name="connsiteX40" fmla="*/ 3618485 w 3798623"/>
                <a:gd name="connsiteY40" fmla="*/ 52319 h 180265"/>
                <a:gd name="connsiteX41" fmla="*/ 3596696 w 3798623"/>
                <a:gd name="connsiteY41" fmla="*/ 46618 h 180265"/>
                <a:gd name="connsiteX42" fmla="*/ 3573893 w 3798623"/>
                <a:gd name="connsiteY42" fmla="*/ 52699 h 180265"/>
                <a:gd name="connsiteX43" fmla="*/ 3559072 w 3798623"/>
                <a:gd name="connsiteY43" fmla="*/ 68914 h 180265"/>
                <a:gd name="connsiteX44" fmla="*/ 3553878 w 3798623"/>
                <a:gd name="connsiteY44" fmla="*/ 92097 h 180265"/>
                <a:gd name="connsiteX45" fmla="*/ 3559705 w 3798623"/>
                <a:gd name="connsiteY45" fmla="*/ 115279 h 180265"/>
                <a:gd name="connsiteX46" fmla="*/ 3576047 w 3798623"/>
                <a:gd name="connsiteY46" fmla="*/ 130861 h 180265"/>
                <a:gd name="connsiteX47" fmla="*/ 3600116 w 3798623"/>
                <a:gd name="connsiteY47" fmla="*/ 136435 h 180265"/>
                <a:gd name="connsiteX48" fmla="*/ 3616838 w 3798623"/>
                <a:gd name="connsiteY48" fmla="*/ 133901 h 180265"/>
                <a:gd name="connsiteX49" fmla="*/ 3531075 w 3798623"/>
                <a:gd name="connsiteY49" fmla="*/ 48012 h 180265"/>
                <a:gd name="connsiteX50" fmla="*/ 3499912 w 3798623"/>
                <a:gd name="connsiteY50" fmla="*/ 114392 h 180265"/>
                <a:gd name="connsiteX51" fmla="*/ 3468496 w 3798623"/>
                <a:gd name="connsiteY51" fmla="*/ 48012 h 180265"/>
                <a:gd name="connsiteX52" fmla="*/ 3455701 w 3798623"/>
                <a:gd name="connsiteY52" fmla="*/ 48012 h 180265"/>
                <a:gd name="connsiteX53" fmla="*/ 3499279 w 3798623"/>
                <a:gd name="connsiteY53" fmla="*/ 137575 h 180265"/>
                <a:gd name="connsiteX54" fmla="*/ 3542857 w 3798623"/>
                <a:gd name="connsiteY54" fmla="*/ 48012 h 180265"/>
                <a:gd name="connsiteX55" fmla="*/ 3530949 w 3798623"/>
                <a:gd name="connsiteY55" fmla="*/ 48012 h 180265"/>
                <a:gd name="connsiteX56" fmla="*/ 3438346 w 3798623"/>
                <a:gd name="connsiteY56" fmla="*/ 48012 h 180265"/>
                <a:gd name="connsiteX57" fmla="*/ 3427198 w 3798623"/>
                <a:gd name="connsiteY57" fmla="*/ 48012 h 180265"/>
                <a:gd name="connsiteX58" fmla="*/ 3427198 w 3798623"/>
                <a:gd name="connsiteY58" fmla="*/ 134914 h 180265"/>
                <a:gd name="connsiteX59" fmla="*/ 3438346 w 3798623"/>
                <a:gd name="connsiteY59" fmla="*/ 134914 h 180265"/>
                <a:gd name="connsiteX60" fmla="*/ 3438346 w 3798623"/>
                <a:gd name="connsiteY60" fmla="*/ 48012 h 180265"/>
                <a:gd name="connsiteX61" fmla="*/ 3434672 w 3798623"/>
                <a:gd name="connsiteY61" fmla="*/ 29010 h 180265"/>
                <a:gd name="connsiteX62" fmla="*/ 3437206 w 3798623"/>
                <a:gd name="connsiteY62" fmla="*/ 27743 h 180265"/>
                <a:gd name="connsiteX63" fmla="*/ 3445693 w 3798623"/>
                <a:gd name="connsiteY63" fmla="*/ 21663 h 180265"/>
                <a:gd name="connsiteX64" fmla="*/ 3437206 w 3798623"/>
                <a:gd name="connsiteY64" fmla="*/ 15582 h 180265"/>
                <a:gd name="connsiteX65" fmla="*/ 3432012 w 3798623"/>
                <a:gd name="connsiteY65" fmla="*/ 13935 h 180265"/>
                <a:gd name="connsiteX66" fmla="*/ 3426691 w 3798623"/>
                <a:gd name="connsiteY66" fmla="*/ 16215 h 180265"/>
                <a:gd name="connsiteX67" fmla="*/ 3424538 w 3798623"/>
                <a:gd name="connsiteY67" fmla="*/ 21663 h 180265"/>
                <a:gd name="connsiteX68" fmla="*/ 3426691 w 3798623"/>
                <a:gd name="connsiteY68" fmla="*/ 26983 h 180265"/>
                <a:gd name="connsiteX69" fmla="*/ 3432012 w 3798623"/>
                <a:gd name="connsiteY69" fmla="*/ 29263 h 180265"/>
                <a:gd name="connsiteX70" fmla="*/ 3434672 w 3798623"/>
                <a:gd name="connsiteY70" fmla="*/ 28757 h 180265"/>
                <a:gd name="connsiteX71" fmla="*/ 3408956 w 3798623"/>
                <a:gd name="connsiteY71" fmla="*/ 119079 h 180265"/>
                <a:gd name="connsiteX72" fmla="*/ 3398695 w 3798623"/>
                <a:gd name="connsiteY72" fmla="*/ 124020 h 180265"/>
                <a:gd name="connsiteX73" fmla="*/ 3388054 w 3798623"/>
                <a:gd name="connsiteY73" fmla="*/ 125667 h 180265"/>
                <a:gd name="connsiteX74" fmla="*/ 3374626 w 3798623"/>
                <a:gd name="connsiteY74" fmla="*/ 121360 h 180265"/>
                <a:gd name="connsiteX75" fmla="*/ 3369432 w 3798623"/>
                <a:gd name="connsiteY75" fmla="*/ 107045 h 180265"/>
                <a:gd name="connsiteX76" fmla="*/ 3369432 w 3798623"/>
                <a:gd name="connsiteY76" fmla="*/ 58146 h 180265"/>
                <a:gd name="connsiteX77" fmla="*/ 3407563 w 3798623"/>
                <a:gd name="connsiteY77" fmla="*/ 58146 h 180265"/>
                <a:gd name="connsiteX78" fmla="*/ 3407563 w 3798623"/>
                <a:gd name="connsiteY78" fmla="*/ 47885 h 180265"/>
                <a:gd name="connsiteX79" fmla="*/ 3369432 w 3798623"/>
                <a:gd name="connsiteY79" fmla="*/ 47885 h 180265"/>
                <a:gd name="connsiteX80" fmla="*/ 3369432 w 3798623"/>
                <a:gd name="connsiteY80" fmla="*/ 19509 h 180265"/>
                <a:gd name="connsiteX81" fmla="*/ 3358664 w 3798623"/>
                <a:gd name="connsiteY81" fmla="*/ 19509 h 180265"/>
                <a:gd name="connsiteX82" fmla="*/ 3358664 w 3798623"/>
                <a:gd name="connsiteY82" fmla="*/ 106285 h 180265"/>
                <a:gd name="connsiteX83" fmla="*/ 3366265 w 3798623"/>
                <a:gd name="connsiteY83" fmla="*/ 129467 h 180265"/>
                <a:gd name="connsiteX84" fmla="*/ 3387040 w 3798623"/>
                <a:gd name="connsiteY84" fmla="*/ 136308 h 180265"/>
                <a:gd name="connsiteX85" fmla="*/ 3398442 w 3798623"/>
                <a:gd name="connsiteY85" fmla="*/ 134788 h 180265"/>
                <a:gd name="connsiteX86" fmla="*/ 3409083 w 3798623"/>
                <a:gd name="connsiteY86" fmla="*/ 129974 h 180265"/>
                <a:gd name="connsiteX87" fmla="*/ 3409083 w 3798623"/>
                <a:gd name="connsiteY87" fmla="*/ 119333 h 180265"/>
                <a:gd name="connsiteX88" fmla="*/ 3277209 w 3798623"/>
                <a:gd name="connsiteY88" fmla="*/ 73348 h 180265"/>
                <a:gd name="connsiteX89" fmla="*/ 3289244 w 3798623"/>
                <a:gd name="connsiteY89" fmla="*/ 61187 h 180265"/>
                <a:gd name="connsiteX90" fmla="*/ 3307106 w 3798623"/>
                <a:gd name="connsiteY90" fmla="*/ 56880 h 180265"/>
                <a:gd name="connsiteX91" fmla="*/ 3335355 w 3798623"/>
                <a:gd name="connsiteY91" fmla="*/ 68534 h 180265"/>
                <a:gd name="connsiteX92" fmla="*/ 3335355 w 3798623"/>
                <a:gd name="connsiteY92" fmla="*/ 56246 h 180265"/>
                <a:gd name="connsiteX93" fmla="*/ 3306472 w 3798623"/>
                <a:gd name="connsiteY93" fmla="*/ 46365 h 180265"/>
                <a:gd name="connsiteX94" fmla="*/ 3283290 w 3798623"/>
                <a:gd name="connsiteY94" fmla="*/ 52192 h 180265"/>
                <a:gd name="connsiteX95" fmla="*/ 3267328 w 3798623"/>
                <a:gd name="connsiteY95" fmla="*/ 68027 h 180265"/>
                <a:gd name="connsiteX96" fmla="*/ 3261627 w 3798623"/>
                <a:gd name="connsiteY96" fmla="*/ 91210 h 180265"/>
                <a:gd name="connsiteX97" fmla="*/ 3267328 w 3798623"/>
                <a:gd name="connsiteY97" fmla="*/ 114392 h 180265"/>
                <a:gd name="connsiteX98" fmla="*/ 3283163 w 3798623"/>
                <a:gd name="connsiteY98" fmla="*/ 130227 h 180265"/>
                <a:gd name="connsiteX99" fmla="*/ 3306599 w 3798623"/>
                <a:gd name="connsiteY99" fmla="*/ 135928 h 180265"/>
                <a:gd name="connsiteX100" fmla="*/ 3322434 w 3798623"/>
                <a:gd name="connsiteY100" fmla="*/ 133774 h 180265"/>
                <a:gd name="connsiteX101" fmla="*/ 3336242 w 3798623"/>
                <a:gd name="connsiteY101" fmla="*/ 126807 h 180265"/>
                <a:gd name="connsiteX102" fmla="*/ 3336242 w 3798623"/>
                <a:gd name="connsiteY102" fmla="*/ 115406 h 180265"/>
                <a:gd name="connsiteX103" fmla="*/ 3323067 w 3798623"/>
                <a:gd name="connsiteY103" fmla="*/ 123133 h 180265"/>
                <a:gd name="connsiteX104" fmla="*/ 3307486 w 3798623"/>
                <a:gd name="connsiteY104" fmla="*/ 125667 h 180265"/>
                <a:gd name="connsiteX105" fmla="*/ 3289624 w 3798623"/>
                <a:gd name="connsiteY105" fmla="*/ 121233 h 180265"/>
                <a:gd name="connsiteX106" fmla="*/ 3277336 w 3798623"/>
                <a:gd name="connsiteY106" fmla="*/ 108945 h 180265"/>
                <a:gd name="connsiteX107" fmla="*/ 3272902 w 3798623"/>
                <a:gd name="connsiteY107" fmla="*/ 91083 h 180265"/>
                <a:gd name="connsiteX108" fmla="*/ 3277209 w 3798623"/>
                <a:gd name="connsiteY108" fmla="*/ 73221 h 180265"/>
                <a:gd name="connsiteX109" fmla="*/ 3181186 w 3798623"/>
                <a:gd name="connsiteY109" fmla="*/ 64987 h 180265"/>
                <a:gd name="connsiteX110" fmla="*/ 3202848 w 3798623"/>
                <a:gd name="connsiteY110" fmla="*/ 56373 h 180265"/>
                <a:gd name="connsiteX111" fmla="*/ 3224004 w 3798623"/>
                <a:gd name="connsiteY111" fmla="*/ 64987 h 180265"/>
                <a:gd name="connsiteX112" fmla="*/ 3232491 w 3798623"/>
                <a:gd name="connsiteY112" fmla="*/ 86396 h 180265"/>
                <a:gd name="connsiteX113" fmla="*/ 3171811 w 3798623"/>
                <a:gd name="connsiteY113" fmla="*/ 86396 h 180265"/>
                <a:gd name="connsiteX114" fmla="*/ 3181186 w 3798623"/>
                <a:gd name="connsiteY114" fmla="*/ 64987 h 180265"/>
                <a:gd name="connsiteX115" fmla="*/ 3223117 w 3798623"/>
                <a:gd name="connsiteY115" fmla="*/ 133521 h 180265"/>
                <a:gd name="connsiteX116" fmla="*/ 3238065 w 3798623"/>
                <a:gd name="connsiteY116" fmla="*/ 126047 h 180265"/>
                <a:gd name="connsiteX117" fmla="*/ 3238065 w 3798623"/>
                <a:gd name="connsiteY117" fmla="*/ 115279 h 180265"/>
                <a:gd name="connsiteX118" fmla="*/ 3223117 w 3798623"/>
                <a:gd name="connsiteY118" fmla="*/ 123260 h 180265"/>
                <a:gd name="connsiteX119" fmla="*/ 3206395 w 3798623"/>
                <a:gd name="connsiteY119" fmla="*/ 125920 h 180265"/>
                <a:gd name="connsiteX120" fmla="*/ 3182326 w 3798623"/>
                <a:gd name="connsiteY120" fmla="*/ 117433 h 180265"/>
                <a:gd name="connsiteX121" fmla="*/ 3171558 w 3798623"/>
                <a:gd name="connsiteY121" fmla="*/ 95390 h 180265"/>
                <a:gd name="connsiteX122" fmla="*/ 3243512 w 3798623"/>
                <a:gd name="connsiteY122" fmla="*/ 95390 h 180265"/>
                <a:gd name="connsiteX123" fmla="*/ 3243766 w 3798623"/>
                <a:gd name="connsiteY123" fmla="*/ 92603 h 180265"/>
                <a:gd name="connsiteX124" fmla="*/ 3243766 w 3798623"/>
                <a:gd name="connsiteY124" fmla="*/ 90070 h 180265"/>
                <a:gd name="connsiteX125" fmla="*/ 3238698 w 3798623"/>
                <a:gd name="connsiteY125" fmla="*/ 67521 h 180265"/>
                <a:gd name="connsiteX126" fmla="*/ 3224384 w 3798623"/>
                <a:gd name="connsiteY126" fmla="*/ 51939 h 180265"/>
                <a:gd name="connsiteX127" fmla="*/ 3202595 w 3798623"/>
                <a:gd name="connsiteY127" fmla="*/ 46238 h 180265"/>
                <a:gd name="connsiteX128" fmla="*/ 3179792 w 3798623"/>
                <a:gd name="connsiteY128" fmla="*/ 52319 h 180265"/>
                <a:gd name="connsiteX129" fmla="*/ 3164971 w 3798623"/>
                <a:gd name="connsiteY129" fmla="*/ 68534 h 180265"/>
                <a:gd name="connsiteX130" fmla="*/ 3159777 w 3798623"/>
                <a:gd name="connsiteY130" fmla="*/ 91717 h 180265"/>
                <a:gd name="connsiteX131" fmla="*/ 3165604 w 3798623"/>
                <a:gd name="connsiteY131" fmla="*/ 114899 h 180265"/>
                <a:gd name="connsiteX132" fmla="*/ 3181946 w 3798623"/>
                <a:gd name="connsiteY132" fmla="*/ 130481 h 180265"/>
                <a:gd name="connsiteX133" fmla="*/ 3206015 w 3798623"/>
                <a:gd name="connsiteY133" fmla="*/ 136054 h 180265"/>
                <a:gd name="connsiteX134" fmla="*/ 3222737 w 3798623"/>
                <a:gd name="connsiteY134" fmla="*/ 133521 h 180265"/>
                <a:gd name="connsiteX135" fmla="*/ 3151036 w 3798623"/>
                <a:gd name="connsiteY135" fmla="*/ 47632 h 180265"/>
                <a:gd name="connsiteX136" fmla="*/ 3115059 w 3798623"/>
                <a:gd name="connsiteY136" fmla="*/ 47632 h 180265"/>
                <a:gd name="connsiteX137" fmla="*/ 3115059 w 3798623"/>
                <a:gd name="connsiteY137" fmla="*/ 29137 h 180265"/>
                <a:gd name="connsiteX138" fmla="*/ 3120126 w 3798623"/>
                <a:gd name="connsiteY138" fmla="*/ 15709 h 180265"/>
                <a:gd name="connsiteX139" fmla="*/ 3133681 w 3798623"/>
                <a:gd name="connsiteY139" fmla="*/ 10515 h 180265"/>
                <a:gd name="connsiteX140" fmla="*/ 3144195 w 3798623"/>
                <a:gd name="connsiteY140" fmla="*/ 12035 h 180265"/>
                <a:gd name="connsiteX141" fmla="*/ 3154076 w 3798623"/>
                <a:gd name="connsiteY141" fmla="*/ 17609 h 180265"/>
                <a:gd name="connsiteX142" fmla="*/ 3154076 w 3798623"/>
                <a:gd name="connsiteY142" fmla="*/ 6588 h 180265"/>
                <a:gd name="connsiteX143" fmla="*/ 3143942 w 3798623"/>
                <a:gd name="connsiteY143" fmla="*/ 1394 h 180265"/>
                <a:gd name="connsiteX144" fmla="*/ 3133047 w 3798623"/>
                <a:gd name="connsiteY144" fmla="*/ 0 h 180265"/>
                <a:gd name="connsiteX145" fmla="*/ 3111892 w 3798623"/>
                <a:gd name="connsiteY145" fmla="*/ 8361 h 180265"/>
                <a:gd name="connsiteX146" fmla="*/ 3104164 w 3798623"/>
                <a:gd name="connsiteY146" fmla="*/ 29643 h 180265"/>
                <a:gd name="connsiteX147" fmla="*/ 3104164 w 3798623"/>
                <a:gd name="connsiteY147" fmla="*/ 134408 h 180265"/>
                <a:gd name="connsiteX148" fmla="*/ 3115186 w 3798623"/>
                <a:gd name="connsiteY148" fmla="*/ 134408 h 180265"/>
                <a:gd name="connsiteX149" fmla="*/ 3115186 w 3798623"/>
                <a:gd name="connsiteY149" fmla="*/ 57766 h 180265"/>
                <a:gd name="connsiteX150" fmla="*/ 3151163 w 3798623"/>
                <a:gd name="connsiteY150" fmla="*/ 57766 h 180265"/>
                <a:gd name="connsiteX151" fmla="*/ 3151163 w 3798623"/>
                <a:gd name="connsiteY151" fmla="*/ 47505 h 180265"/>
                <a:gd name="connsiteX152" fmla="*/ 3088836 w 3798623"/>
                <a:gd name="connsiteY152" fmla="*/ 47632 h 180265"/>
                <a:gd name="connsiteX153" fmla="*/ 3052859 w 3798623"/>
                <a:gd name="connsiteY153" fmla="*/ 47632 h 180265"/>
                <a:gd name="connsiteX154" fmla="*/ 3052859 w 3798623"/>
                <a:gd name="connsiteY154" fmla="*/ 29137 h 180265"/>
                <a:gd name="connsiteX155" fmla="*/ 3057926 w 3798623"/>
                <a:gd name="connsiteY155" fmla="*/ 15709 h 180265"/>
                <a:gd name="connsiteX156" fmla="*/ 3071481 w 3798623"/>
                <a:gd name="connsiteY156" fmla="*/ 10515 h 180265"/>
                <a:gd name="connsiteX157" fmla="*/ 3081995 w 3798623"/>
                <a:gd name="connsiteY157" fmla="*/ 12035 h 180265"/>
                <a:gd name="connsiteX158" fmla="*/ 3091876 w 3798623"/>
                <a:gd name="connsiteY158" fmla="*/ 17609 h 180265"/>
                <a:gd name="connsiteX159" fmla="*/ 3091876 w 3798623"/>
                <a:gd name="connsiteY159" fmla="*/ 6588 h 180265"/>
                <a:gd name="connsiteX160" fmla="*/ 3081742 w 3798623"/>
                <a:gd name="connsiteY160" fmla="*/ 1394 h 180265"/>
                <a:gd name="connsiteX161" fmla="*/ 3070848 w 3798623"/>
                <a:gd name="connsiteY161" fmla="*/ 0 h 180265"/>
                <a:gd name="connsiteX162" fmla="*/ 3049692 w 3798623"/>
                <a:gd name="connsiteY162" fmla="*/ 8361 h 180265"/>
                <a:gd name="connsiteX163" fmla="*/ 3041965 w 3798623"/>
                <a:gd name="connsiteY163" fmla="*/ 29643 h 180265"/>
                <a:gd name="connsiteX164" fmla="*/ 3041965 w 3798623"/>
                <a:gd name="connsiteY164" fmla="*/ 134408 h 180265"/>
                <a:gd name="connsiteX165" fmla="*/ 3052986 w 3798623"/>
                <a:gd name="connsiteY165" fmla="*/ 134408 h 180265"/>
                <a:gd name="connsiteX166" fmla="*/ 3052986 w 3798623"/>
                <a:gd name="connsiteY166" fmla="*/ 57766 h 180265"/>
                <a:gd name="connsiteX167" fmla="*/ 3088963 w 3798623"/>
                <a:gd name="connsiteY167" fmla="*/ 57766 h 180265"/>
                <a:gd name="connsiteX168" fmla="*/ 3088963 w 3798623"/>
                <a:gd name="connsiteY168" fmla="*/ 47505 h 180265"/>
                <a:gd name="connsiteX169" fmla="*/ 2956582 w 3798623"/>
                <a:gd name="connsiteY169" fmla="*/ 64860 h 180265"/>
                <a:gd name="connsiteX170" fmla="*/ 2978245 w 3798623"/>
                <a:gd name="connsiteY170" fmla="*/ 56246 h 180265"/>
                <a:gd name="connsiteX171" fmla="*/ 2999400 w 3798623"/>
                <a:gd name="connsiteY171" fmla="*/ 64860 h 180265"/>
                <a:gd name="connsiteX172" fmla="*/ 3007888 w 3798623"/>
                <a:gd name="connsiteY172" fmla="*/ 86269 h 180265"/>
                <a:gd name="connsiteX173" fmla="*/ 2947208 w 3798623"/>
                <a:gd name="connsiteY173" fmla="*/ 86269 h 180265"/>
                <a:gd name="connsiteX174" fmla="*/ 2956582 w 3798623"/>
                <a:gd name="connsiteY174" fmla="*/ 64860 h 180265"/>
                <a:gd name="connsiteX175" fmla="*/ 2998513 w 3798623"/>
                <a:gd name="connsiteY175" fmla="*/ 133394 h 180265"/>
                <a:gd name="connsiteX176" fmla="*/ 3013462 w 3798623"/>
                <a:gd name="connsiteY176" fmla="*/ 125920 h 180265"/>
                <a:gd name="connsiteX177" fmla="*/ 3013462 w 3798623"/>
                <a:gd name="connsiteY177" fmla="*/ 115152 h 180265"/>
                <a:gd name="connsiteX178" fmla="*/ 2998513 w 3798623"/>
                <a:gd name="connsiteY178" fmla="*/ 123133 h 180265"/>
                <a:gd name="connsiteX179" fmla="*/ 2981792 w 3798623"/>
                <a:gd name="connsiteY179" fmla="*/ 125793 h 180265"/>
                <a:gd name="connsiteX180" fmla="*/ 2957723 w 3798623"/>
                <a:gd name="connsiteY180" fmla="*/ 117306 h 180265"/>
                <a:gd name="connsiteX181" fmla="*/ 2946955 w 3798623"/>
                <a:gd name="connsiteY181" fmla="*/ 95264 h 180265"/>
                <a:gd name="connsiteX182" fmla="*/ 3018909 w 3798623"/>
                <a:gd name="connsiteY182" fmla="*/ 95264 h 180265"/>
                <a:gd name="connsiteX183" fmla="*/ 3019162 w 3798623"/>
                <a:gd name="connsiteY183" fmla="*/ 92477 h 180265"/>
                <a:gd name="connsiteX184" fmla="*/ 3019162 w 3798623"/>
                <a:gd name="connsiteY184" fmla="*/ 89943 h 180265"/>
                <a:gd name="connsiteX185" fmla="*/ 3014095 w 3798623"/>
                <a:gd name="connsiteY185" fmla="*/ 67394 h 180265"/>
                <a:gd name="connsiteX186" fmla="*/ 2999780 w 3798623"/>
                <a:gd name="connsiteY186" fmla="*/ 51812 h 180265"/>
                <a:gd name="connsiteX187" fmla="*/ 2977991 w 3798623"/>
                <a:gd name="connsiteY187" fmla="*/ 46112 h 180265"/>
                <a:gd name="connsiteX188" fmla="*/ 2955189 w 3798623"/>
                <a:gd name="connsiteY188" fmla="*/ 52192 h 180265"/>
                <a:gd name="connsiteX189" fmla="*/ 2940367 w 3798623"/>
                <a:gd name="connsiteY189" fmla="*/ 68407 h 180265"/>
                <a:gd name="connsiteX190" fmla="*/ 2935174 w 3798623"/>
                <a:gd name="connsiteY190" fmla="*/ 91590 h 180265"/>
                <a:gd name="connsiteX191" fmla="*/ 2941001 w 3798623"/>
                <a:gd name="connsiteY191" fmla="*/ 114772 h 180265"/>
                <a:gd name="connsiteX192" fmla="*/ 2957342 w 3798623"/>
                <a:gd name="connsiteY192" fmla="*/ 130354 h 180265"/>
                <a:gd name="connsiteX193" fmla="*/ 2981412 w 3798623"/>
                <a:gd name="connsiteY193" fmla="*/ 135928 h 180265"/>
                <a:gd name="connsiteX194" fmla="*/ 2998133 w 3798623"/>
                <a:gd name="connsiteY194" fmla="*/ 133394 h 180265"/>
                <a:gd name="connsiteX195" fmla="*/ 2815334 w 3798623"/>
                <a:gd name="connsiteY195" fmla="*/ 126680 h 180265"/>
                <a:gd name="connsiteX196" fmla="*/ 2828762 w 3798623"/>
                <a:gd name="connsiteY196" fmla="*/ 133648 h 180265"/>
                <a:gd name="connsiteX197" fmla="*/ 2845104 w 3798623"/>
                <a:gd name="connsiteY197" fmla="*/ 135928 h 180265"/>
                <a:gd name="connsiteX198" fmla="*/ 2867780 w 3798623"/>
                <a:gd name="connsiteY198" fmla="*/ 129087 h 180265"/>
                <a:gd name="connsiteX199" fmla="*/ 2876774 w 3798623"/>
                <a:gd name="connsiteY199" fmla="*/ 110212 h 180265"/>
                <a:gd name="connsiteX200" fmla="*/ 2872974 w 3798623"/>
                <a:gd name="connsiteY200" fmla="*/ 98431 h 180265"/>
                <a:gd name="connsiteX201" fmla="*/ 2860812 w 3798623"/>
                <a:gd name="connsiteY201" fmla="*/ 89943 h 180265"/>
                <a:gd name="connsiteX202" fmla="*/ 2838517 w 3798623"/>
                <a:gd name="connsiteY202" fmla="*/ 81202 h 180265"/>
                <a:gd name="connsiteX203" fmla="*/ 2830663 w 3798623"/>
                <a:gd name="connsiteY203" fmla="*/ 76135 h 180265"/>
                <a:gd name="connsiteX204" fmla="*/ 2828256 w 3798623"/>
                <a:gd name="connsiteY204" fmla="*/ 68787 h 180265"/>
                <a:gd name="connsiteX205" fmla="*/ 2833450 w 3798623"/>
                <a:gd name="connsiteY205" fmla="*/ 58653 h 180265"/>
                <a:gd name="connsiteX206" fmla="*/ 2846624 w 3798623"/>
                <a:gd name="connsiteY206" fmla="*/ 55106 h 180265"/>
                <a:gd name="connsiteX207" fmla="*/ 2872847 w 3798623"/>
                <a:gd name="connsiteY207" fmla="*/ 65874 h 180265"/>
                <a:gd name="connsiteX208" fmla="*/ 2872847 w 3798623"/>
                <a:gd name="connsiteY208" fmla="*/ 54346 h 180265"/>
                <a:gd name="connsiteX209" fmla="*/ 2860939 w 3798623"/>
                <a:gd name="connsiteY209" fmla="*/ 48139 h 180265"/>
                <a:gd name="connsiteX210" fmla="*/ 2846371 w 3798623"/>
                <a:gd name="connsiteY210" fmla="*/ 45985 h 180265"/>
                <a:gd name="connsiteX211" fmla="*/ 2825342 w 3798623"/>
                <a:gd name="connsiteY211" fmla="*/ 52319 h 180265"/>
                <a:gd name="connsiteX212" fmla="*/ 2817108 w 3798623"/>
                <a:gd name="connsiteY212" fmla="*/ 69674 h 180265"/>
                <a:gd name="connsiteX213" fmla="*/ 2821162 w 3798623"/>
                <a:gd name="connsiteY213" fmla="*/ 82342 h 180265"/>
                <a:gd name="connsiteX214" fmla="*/ 2833070 w 3798623"/>
                <a:gd name="connsiteY214" fmla="*/ 90450 h 180265"/>
                <a:gd name="connsiteX215" fmla="*/ 2855239 w 3798623"/>
                <a:gd name="connsiteY215" fmla="*/ 99191 h 180265"/>
                <a:gd name="connsiteX216" fmla="*/ 2863346 w 3798623"/>
                <a:gd name="connsiteY216" fmla="*/ 104638 h 180265"/>
                <a:gd name="connsiteX217" fmla="*/ 2865753 w 3798623"/>
                <a:gd name="connsiteY217" fmla="*/ 111859 h 180265"/>
                <a:gd name="connsiteX218" fmla="*/ 2859926 w 3798623"/>
                <a:gd name="connsiteY218" fmla="*/ 122753 h 180265"/>
                <a:gd name="connsiteX219" fmla="*/ 2845358 w 3798623"/>
                <a:gd name="connsiteY219" fmla="*/ 126553 h 180265"/>
                <a:gd name="connsiteX220" fmla="*/ 2829776 w 3798623"/>
                <a:gd name="connsiteY220" fmla="*/ 123640 h 180265"/>
                <a:gd name="connsiteX221" fmla="*/ 2815334 w 3798623"/>
                <a:gd name="connsiteY221" fmla="*/ 114392 h 180265"/>
                <a:gd name="connsiteX222" fmla="*/ 2815334 w 3798623"/>
                <a:gd name="connsiteY222" fmla="*/ 126427 h 180265"/>
                <a:gd name="connsiteX223" fmla="*/ 2764156 w 3798623"/>
                <a:gd name="connsiteY223" fmla="*/ 61060 h 180265"/>
                <a:gd name="connsiteX224" fmla="*/ 2776064 w 3798623"/>
                <a:gd name="connsiteY224" fmla="*/ 73348 h 180265"/>
                <a:gd name="connsiteX225" fmla="*/ 2780371 w 3798623"/>
                <a:gd name="connsiteY225" fmla="*/ 91210 h 180265"/>
                <a:gd name="connsiteX226" fmla="*/ 2776064 w 3798623"/>
                <a:gd name="connsiteY226" fmla="*/ 108945 h 180265"/>
                <a:gd name="connsiteX227" fmla="*/ 2764156 w 3798623"/>
                <a:gd name="connsiteY227" fmla="*/ 121233 h 180265"/>
                <a:gd name="connsiteX228" fmla="*/ 2746927 w 3798623"/>
                <a:gd name="connsiteY228" fmla="*/ 125667 h 180265"/>
                <a:gd name="connsiteX229" fmla="*/ 2729699 w 3798623"/>
                <a:gd name="connsiteY229" fmla="*/ 121233 h 180265"/>
                <a:gd name="connsiteX230" fmla="*/ 2718044 w 3798623"/>
                <a:gd name="connsiteY230" fmla="*/ 108945 h 180265"/>
                <a:gd name="connsiteX231" fmla="*/ 2713737 w 3798623"/>
                <a:gd name="connsiteY231" fmla="*/ 91210 h 180265"/>
                <a:gd name="connsiteX232" fmla="*/ 2718044 w 3798623"/>
                <a:gd name="connsiteY232" fmla="*/ 73348 h 180265"/>
                <a:gd name="connsiteX233" fmla="*/ 2729699 w 3798623"/>
                <a:gd name="connsiteY233" fmla="*/ 61060 h 180265"/>
                <a:gd name="connsiteX234" fmla="*/ 2746927 w 3798623"/>
                <a:gd name="connsiteY234" fmla="*/ 56626 h 180265"/>
                <a:gd name="connsiteX235" fmla="*/ 2764156 w 3798623"/>
                <a:gd name="connsiteY235" fmla="*/ 61060 h 180265"/>
                <a:gd name="connsiteX236" fmla="*/ 2791392 w 3798623"/>
                <a:gd name="connsiteY236" fmla="*/ 134534 h 180265"/>
                <a:gd name="connsiteX237" fmla="*/ 2791392 w 3798623"/>
                <a:gd name="connsiteY237" fmla="*/ 47632 h 180265"/>
                <a:gd name="connsiteX238" fmla="*/ 2780371 w 3798623"/>
                <a:gd name="connsiteY238" fmla="*/ 47632 h 180265"/>
                <a:gd name="connsiteX239" fmla="*/ 2780371 w 3798623"/>
                <a:gd name="connsiteY239" fmla="*/ 67901 h 180265"/>
                <a:gd name="connsiteX240" fmla="*/ 2766816 w 3798623"/>
                <a:gd name="connsiteY240" fmla="*/ 52066 h 180265"/>
                <a:gd name="connsiteX241" fmla="*/ 2745787 w 3798623"/>
                <a:gd name="connsiteY241" fmla="*/ 46238 h 180265"/>
                <a:gd name="connsiteX242" fmla="*/ 2723365 w 3798623"/>
                <a:gd name="connsiteY242" fmla="*/ 52066 h 180265"/>
                <a:gd name="connsiteX243" fmla="*/ 2707910 w 3798623"/>
                <a:gd name="connsiteY243" fmla="*/ 68154 h 180265"/>
                <a:gd name="connsiteX244" fmla="*/ 2702336 w 3798623"/>
                <a:gd name="connsiteY244" fmla="*/ 91463 h 180265"/>
                <a:gd name="connsiteX245" fmla="*/ 2707910 w 3798623"/>
                <a:gd name="connsiteY245" fmla="*/ 114392 h 180265"/>
                <a:gd name="connsiteX246" fmla="*/ 2723365 w 3798623"/>
                <a:gd name="connsiteY246" fmla="*/ 130227 h 180265"/>
                <a:gd name="connsiteX247" fmla="*/ 2745787 w 3798623"/>
                <a:gd name="connsiteY247" fmla="*/ 135928 h 180265"/>
                <a:gd name="connsiteX248" fmla="*/ 2766816 w 3798623"/>
                <a:gd name="connsiteY248" fmla="*/ 130101 h 180265"/>
                <a:gd name="connsiteX249" fmla="*/ 2780371 w 3798623"/>
                <a:gd name="connsiteY249" fmla="*/ 114519 h 180265"/>
                <a:gd name="connsiteX250" fmla="*/ 2780371 w 3798623"/>
                <a:gd name="connsiteY250" fmla="*/ 134534 h 180265"/>
                <a:gd name="connsiteX251" fmla="*/ 2791392 w 3798623"/>
                <a:gd name="connsiteY251" fmla="*/ 134534 h 180265"/>
                <a:gd name="connsiteX252" fmla="*/ 2582623 w 3798623"/>
                <a:gd name="connsiteY252" fmla="*/ 126680 h 180265"/>
                <a:gd name="connsiteX253" fmla="*/ 2596051 w 3798623"/>
                <a:gd name="connsiteY253" fmla="*/ 133648 h 180265"/>
                <a:gd name="connsiteX254" fmla="*/ 2612393 w 3798623"/>
                <a:gd name="connsiteY254" fmla="*/ 135928 h 180265"/>
                <a:gd name="connsiteX255" fmla="*/ 2635069 w 3798623"/>
                <a:gd name="connsiteY255" fmla="*/ 129087 h 180265"/>
                <a:gd name="connsiteX256" fmla="*/ 2644063 w 3798623"/>
                <a:gd name="connsiteY256" fmla="*/ 110212 h 180265"/>
                <a:gd name="connsiteX257" fmla="*/ 2640263 w 3798623"/>
                <a:gd name="connsiteY257" fmla="*/ 98431 h 180265"/>
                <a:gd name="connsiteX258" fmla="*/ 2628101 w 3798623"/>
                <a:gd name="connsiteY258" fmla="*/ 89943 h 180265"/>
                <a:gd name="connsiteX259" fmla="*/ 2605806 w 3798623"/>
                <a:gd name="connsiteY259" fmla="*/ 81202 h 180265"/>
                <a:gd name="connsiteX260" fmla="*/ 2597951 w 3798623"/>
                <a:gd name="connsiteY260" fmla="*/ 76135 h 180265"/>
                <a:gd name="connsiteX261" fmla="*/ 2595545 w 3798623"/>
                <a:gd name="connsiteY261" fmla="*/ 68787 h 180265"/>
                <a:gd name="connsiteX262" fmla="*/ 2600738 w 3798623"/>
                <a:gd name="connsiteY262" fmla="*/ 58653 h 180265"/>
                <a:gd name="connsiteX263" fmla="*/ 2613913 w 3798623"/>
                <a:gd name="connsiteY263" fmla="*/ 55106 h 180265"/>
                <a:gd name="connsiteX264" fmla="*/ 2640136 w 3798623"/>
                <a:gd name="connsiteY264" fmla="*/ 65874 h 180265"/>
                <a:gd name="connsiteX265" fmla="*/ 2640136 w 3798623"/>
                <a:gd name="connsiteY265" fmla="*/ 54346 h 180265"/>
                <a:gd name="connsiteX266" fmla="*/ 2628228 w 3798623"/>
                <a:gd name="connsiteY266" fmla="*/ 48139 h 180265"/>
                <a:gd name="connsiteX267" fmla="*/ 2613660 w 3798623"/>
                <a:gd name="connsiteY267" fmla="*/ 45985 h 180265"/>
                <a:gd name="connsiteX268" fmla="*/ 2592631 w 3798623"/>
                <a:gd name="connsiteY268" fmla="*/ 52319 h 180265"/>
                <a:gd name="connsiteX269" fmla="*/ 2584397 w 3798623"/>
                <a:gd name="connsiteY269" fmla="*/ 69674 h 180265"/>
                <a:gd name="connsiteX270" fmla="*/ 2588450 w 3798623"/>
                <a:gd name="connsiteY270" fmla="*/ 82342 h 180265"/>
                <a:gd name="connsiteX271" fmla="*/ 2600358 w 3798623"/>
                <a:gd name="connsiteY271" fmla="*/ 90450 h 180265"/>
                <a:gd name="connsiteX272" fmla="*/ 2622527 w 3798623"/>
                <a:gd name="connsiteY272" fmla="*/ 99191 h 180265"/>
                <a:gd name="connsiteX273" fmla="*/ 2630635 w 3798623"/>
                <a:gd name="connsiteY273" fmla="*/ 104638 h 180265"/>
                <a:gd name="connsiteX274" fmla="*/ 2633042 w 3798623"/>
                <a:gd name="connsiteY274" fmla="*/ 111859 h 180265"/>
                <a:gd name="connsiteX275" fmla="*/ 2627215 w 3798623"/>
                <a:gd name="connsiteY275" fmla="*/ 122753 h 180265"/>
                <a:gd name="connsiteX276" fmla="*/ 2612646 w 3798623"/>
                <a:gd name="connsiteY276" fmla="*/ 126553 h 180265"/>
                <a:gd name="connsiteX277" fmla="*/ 2597065 w 3798623"/>
                <a:gd name="connsiteY277" fmla="*/ 123640 h 180265"/>
                <a:gd name="connsiteX278" fmla="*/ 2582623 w 3798623"/>
                <a:gd name="connsiteY278" fmla="*/ 114392 h 180265"/>
                <a:gd name="connsiteX279" fmla="*/ 2582623 w 3798623"/>
                <a:gd name="connsiteY279" fmla="*/ 126427 h 180265"/>
                <a:gd name="connsiteX280" fmla="*/ 2572362 w 3798623"/>
                <a:gd name="connsiteY280" fmla="*/ 134534 h 180265"/>
                <a:gd name="connsiteX281" fmla="*/ 2532965 w 3798623"/>
                <a:gd name="connsiteY281" fmla="*/ 81835 h 180265"/>
                <a:gd name="connsiteX282" fmla="*/ 2567422 w 3798623"/>
                <a:gd name="connsiteY282" fmla="*/ 47632 h 180265"/>
                <a:gd name="connsiteX283" fmla="*/ 2554120 w 3798623"/>
                <a:gd name="connsiteY283" fmla="*/ 47632 h 180265"/>
                <a:gd name="connsiteX284" fmla="*/ 2511049 w 3798623"/>
                <a:gd name="connsiteY284" fmla="*/ 90070 h 180265"/>
                <a:gd name="connsiteX285" fmla="*/ 2511049 w 3798623"/>
                <a:gd name="connsiteY285" fmla="*/ 1520 h 180265"/>
                <a:gd name="connsiteX286" fmla="*/ 2500028 w 3798623"/>
                <a:gd name="connsiteY286" fmla="*/ 1520 h 180265"/>
                <a:gd name="connsiteX287" fmla="*/ 2500028 w 3798623"/>
                <a:gd name="connsiteY287" fmla="*/ 134534 h 180265"/>
                <a:gd name="connsiteX288" fmla="*/ 2511049 w 3798623"/>
                <a:gd name="connsiteY288" fmla="*/ 134534 h 180265"/>
                <a:gd name="connsiteX289" fmla="*/ 2511049 w 3798623"/>
                <a:gd name="connsiteY289" fmla="*/ 104004 h 180265"/>
                <a:gd name="connsiteX290" fmla="*/ 2525237 w 3798623"/>
                <a:gd name="connsiteY290" fmla="*/ 89943 h 180265"/>
                <a:gd name="connsiteX291" fmla="*/ 2558934 w 3798623"/>
                <a:gd name="connsiteY291" fmla="*/ 134408 h 180265"/>
                <a:gd name="connsiteX292" fmla="*/ 2572362 w 3798623"/>
                <a:gd name="connsiteY292" fmla="*/ 134408 h 180265"/>
                <a:gd name="connsiteX293" fmla="*/ 2417559 w 3798623"/>
                <a:gd name="connsiteY293" fmla="*/ 73221 h 180265"/>
                <a:gd name="connsiteX294" fmla="*/ 2429594 w 3798623"/>
                <a:gd name="connsiteY294" fmla="*/ 61060 h 180265"/>
                <a:gd name="connsiteX295" fmla="*/ 2447456 w 3798623"/>
                <a:gd name="connsiteY295" fmla="*/ 56753 h 180265"/>
                <a:gd name="connsiteX296" fmla="*/ 2475705 w 3798623"/>
                <a:gd name="connsiteY296" fmla="*/ 68407 h 180265"/>
                <a:gd name="connsiteX297" fmla="*/ 2475705 w 3798623"/>
                <a:gd name="connsiteY297" fmla="*/ 56119 h 180265"/>
                <a:gd name="connsiteX298" fmla="*/ 2446822 w 3798623"/>
                <a:gd name="connsiteY298" fmla="*/ 46238 h 180265"/>
                <a:gd name="connsiteX299" fmla="*/ 2423640 w 3798623"/>
                <a:gd name="connsiteY299" fmla="*/ 52066 h 180265"/>
                <a:gd name="connsiteX300" fmla="*/ 2407678 w 3798623"/>
                <a:gd name="connsiteY300" fmla="*/ 67901 h 180265"/>
                <a:gd name="connsiteX301" fmla="*/ 2401851 w 3798623"/>
                <a:gd name="connsiteY301" fmla="*/ 91083 h 180265"/>
                <a:gd name="connsiteX302" fmla="*/ 2407678 w 3798623"/>
                <a:gd name="connsiteY302" fmla="*/ 114266 h 180265"/>
                <a:gd name="connsiteX303" fmla="*/ 2423513 w 3798623"/>
                <a:gd name="connsiteY303" fmla="*/ 130101 h 180265"/>
                <a:gd name="connsiteX304" fmla="*/ 2446949 w 3798623"/>
                <a:gd name="connsiteY304" fmla="*/ 135801 h 180265"/>
                <a:gd name="connsiteX305" fmla="*/ 2462784 w 3798623"/>
                <a:gd name="connsiteY305" fmla="*/ 133648 h 180265"/>
                <a:gd name="connsiteX306" fmla="*/ 2476592 w 3798623"/>
                <a:gd name="connsiteY306" fmla="*/ 126680 h 180265"/>
                <a:gd name="connsiteX307" fmla="*/ 2476592 w 3798623"/>
                <a:gd name="connsiteY307" fmla="*/ 115279 h 180265"/>
                <a:gd name="connsiteX308" fmla="*/ 2463417 w 3798623"/>
                <a:gd name="connsiteY308" fmla="*/ 123006 h 180265"/>
                <a:gd name="connsiteX309" fmla="*/ 2447836 w 3798623"/>
                <a:gd name="connsiteY309" fmla="*/ 125540 h 180265"/>
                <a:gd name="connsiteX310" fmla="*/ 2429974 w 3798623"/>
                <a:gd name="connsiteY310" fmla="*/ 121106 h 180265"/>
                <a:gd name="connsiteX311" fmla="*/ 2417686 w 3798623"/>
                <a:gd name="connsiteY311" fmla="*/ 108818 h 180265"/>
                <a:gd name="connsiteX312" fmla="*/ 2413252 w 3798623"/>
                <a:gd name="connsiteY312" fmla="*/ 90956 h 180265"/>
                <a:gd name="connsiteX313" fmla="*/ 2417559 w 3798623"/>
                <a:gd name="connsiteY313" fmla="*/ 73095 h 180265"/>
                <a:gd name="connsiteX314" fmla="*/ 2350292 w 3798623"/>
                <a:gd name="connsiteY314" fmla="*/ 61060 h 180265"/>
                <a:gd name="connsiteX315" fmla="*/ 2362200 w 3798623"/>
                <a:gd name="connsiteY315" fmla="*/ 73348 h 180265"/>
                <a:gd name="connsiteX316" fmla="*/ 2366507 w 3798623"/>
                <a:gd name="connsiteY316" fmla="*/ 91210 h 180265"/>
                <a:gd name="connsiteX317" fmla="*/ 2362200 w 3798623"/>
                <a:gd name="connsiteY317" fmla="*/ 108945 h 180265"/>
                <a:gd name="connsiteX318" fmla="*/ 2350292 w 3798623"/>
                <a:gd name="connsiteY318" fmla="*/ 121233 h 180265"/>
                <a:gd name="connsiteX319" fmla="*/ 2333064 w 3798623"/>
                <a:gd name="connsiteY319" fmla="*/ 125667 h 180265"/>
                <a:gd name="connsiteX320" fmla="*/ 2315835 w 3798623"/>
                <a:gd name="connsiteY320" fmla="*/ 121233 h 180265"/>
                <a:gd name="connsiteX321" fmla="*/ 2304181 w 3798623"/>
                <a:gd name="connsiteY321" fmla="*/ 108945 h 180265"/>
                <a:gd name="connsiteX322" fmla="*/ 2299874 w 3798623"/>
                <a:gd name="connsiteY322" fmla="*/ 91210 h 180265"/>
                <a:gd name="connsiteX323" fmla="*/ 2304181 w 3798623"/>
                <a:gd name="connsiteY323" fmla="*/ 73348 h 180265"/>
                <a:gd name="connsiteX324" fmla="*/ 2315835 w 3798623"/>
                <a:gd name="connsiteY324" fmla="*/ 61060 h 180265"/>
                <a:gd name="connsiteX325" fmla="*/ 2333064 w 3798623"/>
                <a:gd name="connsiteY325" fmla="*/ 56626 h 180265"/>
                <a:gd name="connsiteX326" fmla="*/ 2350292 w 3798623"/>
                <a:gd name="connsiteY326" fmla="*/ 61060 h 180265"/>
                <a:gd name="connsiteX327" fmla="*/ 2377529 w 3798623"/>
                <a:gd name="connsiteY327" fmla="*/ 134534 h 180265"/>
                <a:gd name="connsiteX328" fmla="*/ 2377529 w 3798623"/>
                <a:gd name="connsiteY328" fmla="*/ 47632 h 180265"/>
                <a:gd name="connsiteX329" fmla="*/ 2366507 w 3798623"/>
                <a:gd name="connsiteY329" fmla="*/ 47632 h 180265"/>
                <a:gd name="connsiteX330" fmla="*/ 2366507 w 3798623"/>
                <a:gd name="connsiteY330" fmla="*/ 67901 h 180265"/>
                <a:gd name="connsiteX331" fmla="*/ 2352953 w 3798623"/>
                <a:gd name="connsiteY331" fmla="*/ 52066 h 180265"/>
                <a:gd name="connsiteX332" fmla="*/ 2331924 w 3798623"/>
                <a:gd name="connsiteY332" fmla="*/ 46238 h 180265"/>
                <a:gd name="connsiteX333" fmla="*/ 2309501 w 3798623"/>
                <a:gd name="connsiteY333" fmla="*/ 52066 h 180265"/>
                <a:gd name="connsiteX334" fmla="*/ 2294046 w 3798623"/>
                <a:gd name="connsiteY334" fmla="*/ 68154 h 180265"/>
                <a:gd name="connsiteX335" fmla="*/ 2288473 w 3798623"/>
                <a:gd name="connsiteY335" fmla="*/ 91463 h 180265"/>
                <a:gd name="connsiteX336" fmla="*/ 2294046 w 3798623"/>
                <a:gd name="connsiteY336" fmla="*/ 114392 h 180265"/>
                <a:gd name="connsiteX337" fmla="*/ 2309501 w 3798623"/>
                <a:gd name="connsiteY337" fmla="*/ 130227 h 180265"/>
                <a:gd name="connsiteX338" fmla="*/ 2331924 w 3798623"/>
                <a:gd name="connsiteY338" fmla="*/ 135928 h 180265"/>
                <a:gd name="connsiteX339" fmla="*/ 2352953 w 3798623"/>
                <a:gd name="connsiteY339" fmla="*/ 130101 h 180265"/>
                <a:gd name="connsiteX340" fmla="*/ 2366507 w 3798623"/>
                <a:gd name="connsiteY340" fmla="*/ 114519 h 180265"/>
                <a:gd name="connsiteX341" fmla="*/ 2366507 w 3798623"/>
                <a:gd name="connsiteY341" fmla="*/ 134534 h 180265"/>
                <a:gd name="connsiteX342" fmla="*/ 2377529 w 3798623"/>
                <a:gd name="connsiteY342" fmla="*/ 134534 h 180265"/>
                <a:gd name="connsiteX343" fmla="*/ 2276818 w 3798623"/>
                <a:gd name="connsiteY343" fmla="*/ 118953 h 180265"/>
                <a:gd name="connsiteX344" fmla="*/ 2266557 w 3798623"/>
                <a:gd name="connsiteY344" fmla="*/ 123893 h 180265"/>
                <a:gd name="connsiteX345" fmla="*/ 2255916 w 3798623"/>
                <a:gd name="connsiteY345" fmla="*/ 125540 h 180265"/>
                <a:gd name="connsiteX346" fmla="*/ 2242488 w 3798623"/>
                <a:gd name="connsiteY346" fmla="*/ 121233 h 180265"/>
                <a:gd name="connsiteX347" fmla="*/ 2237294 w 3798623"/>
                <a:gd name="connsiteY347" fmla="*/ 106918 h 180265"/>
                <a:gd name="connsiteX348" fmla="*/ 2237294 w 3798623"/>
                <a:gd name="connsiteY348" fmla="*/ 58020 h 180265"/>
                <a:gd name="connsiteX349" fmla="*/ 2275425 w 3798623"/>
                <a:gd name="connsiteY349" fmla="*/ 58020 h 180265"/>
                <a:gd name="connsiteX350" fmla="*/ 2275425 w 3798623"/>
                <a:gd name="connsiteY350" fmla="*/ 47759 h 180265"/>
                <a:gd name="connsiteX351" fmla="*/ 2237294 w 3798623"/>
                <a:gd name="connsiteY351" fmla="*/ 47759 h 180265"/>
                <a:gd name="connsiteX352" fmla="*/ 2237294 w 3798623"/>
                <a:gd name="connsiteY352" fmla="*/ 19382 h 180265"/>
                <a:gd name="connsiteX353" fmla="*/ 2226526 w 3798623"/>
                <a:gd name="connsiteY353" fmla="*/ 19382 h 180265"/>
                <a:gd name="connsiteX354" fmla="*/ 2226526 w 3798623"/>
                <a:gd name="connsiteY354" fmla="*/ 106158 h 180265"/>
                <a:gd name="connsiteX355" fmla="*/ 2234127 w 3798623"/>
                <a:gd name="connsiteY355" fmla="*/ 129340 h 180265"/>
                <a:gd name="connsiteX356" fmla="*/ 2254902 w 3798623"/>
                <a:gd name="connsiteY356" fmla="*/ 136181 h 180265"/>
                <a:gd name="connsiteX357" fmla="*/ 2266304 w 3798623"/>
                <a:gd name="connsiteY357" fmla="*/ 134661 h 180265"/>
                <a:gd name="connsiteX358" fmla="*/ 2276945 w 3798623"/>
                <a:gd name="connsiteY358" fmla="*/ 129847 h 180265"/>
                <a:gd name="connsiteX359" fmla="*/ 2276945 w 3798623"/>
                <a:gd name="connsiteY359" fmla="*/ 119206 h 180265"/>
                <a:gd name="connsiteX360" fmla="*/ 2209298 w 3798623"/>
                <a:gd name="connsiteY360" fmla="*/ 118953 h 180265"/>
                <a:gd name="connsiteX361" fmla="*/ 2199036 w 3798623"/>
                <a:gd name="connsiteY361" fmla="*/ 123893 h 180265"/>
                <a:gd name="connsiteX362" fmla="*/ 2188395 w 3798623"/>
                <a:gd name="connsiteY362" fmla="*/ 125540 h 180265"/>
                <a:gd name="connsiteX363" fmla="*/ 2174967 w 3798623"/>
                <a:gd name="connsiteY363" fmla="*/ 121233 h 180265"/>
                <a:gd name="connsiteX364" fmla="*/ 2169773 w 3798623"/>
                <a:gd name="connsiteY364" fmla="*/ 106918 h 180265"/>
                <a:gd name="connsiteX365" fmla="*/ 2169773 w 3798623"/>
                <a:gd name="connsiteY365" fmla="*/ 58020 h 180265"/>
                <a:gd name="connsiteX366" fmla="*/ 2207904 w 3798623"/>
                <a:gd name="connsiteY366" fmla="*/ 58020 h 180265"/>
                <a:gd name="connsiteX367" fmla="*/ 2207904 w 3798623"/>
                <a:gd name="connsiteY367" fmla="*/ 47759 h 180265"/>
                <a:gd name="connsiteX368" fmla="*/ 2169773 w 3798623"/>
                <a:gd name="connsiteY368" fmla="*/ 47759 h 180265"/>
                <a:gd name="connsiteX369" fmla="*/ 2169773 w 3798623"/>
                <a:gd name="connsiteY369" fmla="*/ 19382 h 180265"/>
                <a:gd name="connsiteX370" fmla="*/ 2159006 w 3798623"/>
                <a:gd name="connsiteY370" fmla="*/ 19382 h 180265"/>
                <a:gd name="connsiteX371" fmla="*/ 2159006 w 3798623"/>
                <a:gd name="connsiteY371" fmla="*/ 106158 h 180265"/>
                <a:gd name="connsiteX372" fmla="*/ 2166606 w 3798623"/>
                <a:gd name="connsiteY372" fmla="*/ 129340 h 180265"/>
                <a:gd name="connsiteX373" fmla="*/ 2187382 w 3798623"/>
                <a:gd name="connsiteY373" fmla="*/ 136181 h 180265"/>
                <a:gd name="connsiteX374" fmla="*/ 2198783 w 3798623"/>
                <a:gd name="connsiteY374" fmla="*/ 134661 h 180265"/>
                <a:gd name="connsiteX375" fmla="*/ 2209424 w 3798623"/>
                <a:gd name="connsiteY375" fmla="*/ 129847 h 180265"/>
                <a:gd name="connsiteX376" fmla="*/ 2209424 w 3798623"/>
                <a:gd name="connsiteY376" fmla="*/ 119206 h 180265"/>
                <a:gd name="connsiteX377" fmla="*/ 2101873 w 3798623"/>
                <a:gd name="connsiteY377" fmla="*/ 61187 h 180265"/>
                <a:gd name="connsiteX378" fmla="*/ 2113781 w 3798623"/>
                <a:gd name="connsiteY378" fmla="*/ 73475 h 180265"/>
                <a:gd name="connsiteX379" fmla="*/ 2118088 w 3798623"/>
                <a:gd name="connsiteY379" fmla="*/ 91336 h 180265"/>
                <a:gd name="connsiteX380" fmla="*/ 2113781 w 3798623"/>
                <a:gd name="connsiteY380" fmla="*/ 109072 h 180265"/>
                <a:gd name="connsiteX381" fmla="*/ 2101873 w 3798623"/>
                <a:gd name="connsiteY381" fmla="*/ 121360 h 180265"/>
                <a:gd name="connsiteX382" fmla="*/ 2084644 w 3798623"/>
                <a:gd name="connsiteY382" fmla="*/ 125793 h 180265"/>
                <a:gd name="connsiteX383" fmla="*/ 2067416 w 3798623"/>
                <a:gd name="connsiteY383" fmla="*/ 121360 h 180265"/>
                <a:gd name="connsiteX384" fmla="*/ 2055761 w 3798623"/>
                <a:gd name="connsiteY384" fmla="*/ 109072 h 180265"/>
                <a:gd name="connsiteX385" fmla="*/ 2051454 w 3798623"/>
                <a:gd name="connsiteY385" fmla="*/ 91336 h 180265"/>
                <a:gd name="connsiteX386" fmla="*/ 2055761 w 3798623"/>
                <a:gd name="connsiteY386" fmla="*/ 73475 h 180265"/>
                <a:gd name="connsiteX387" fmla="*/ 2067416 w 3798623"/>
                <a:gd name="connsiteY387" fmla="*/ 61187 h 180265"/>
                <a:gd name="connsiteX388" fmla="*/ 2084644 w 3798623"/>
                <a:gd name="connsiteY388" fmla="*/ 56753 h 180265"/>
                <a:gd name="connsiteX389" fmla="*/ 2101873 w 3798623"/>
                <a:gd name="connsiteY389" fmla="*/ 61187 h 180265"/>
                <a:gd name="connsiteX390" fmla="*/ 2129109 w 3798623"/>
                <a:gd name="connsiteY390" fmla="*/ 134661 h 180265"/>
                <a:gd name="connsiteX391" fmla="*/ 2129109 w 3798623"/>
                <a:gd name="connsiteY391" fmla="*/ 47759 h 180265"/>
                <a:gd name="connsiteX392" fmla="*/ 2118088 w 3798623"/>
                <a:gd name="connsiteY392" fmla="*/ 47759 h 180265"/>
                <a:gd name="connsiteX393" fmla="*/ 2118088 w 3798623"/>
                <a:gd name="connsiteY393" fmla="*/ 68027 h 180265"/>
                <a:gd name="connsiteX394" fmla="*/ 2104533 w 3798623"/>
                <a:gd name="connsiteY394" fmla="*/ 52192 h 180265"/>
                <a:gd name="connsiteX395" fmla="*/ 2083504 w 3798623"/>
                <a:gd name="connsiteY395" fmla="*/ 46365 h 180265"/>
                <a:gd name="connsiteX396" fmla="*/ 2061082 w 3798623"/>
                <a:gd name="connsiteY396" fmla="*/ 52192 h 180265"/>
                <a:gd name="connsiteX397" fmla="*/ 2045627 w 3798623"/>
                <a:gd name="connsiteY397" fmla="*/ 68281 h 180265"/>
                <a:gd name="connsiteX398" fmla="*/ 2040053 w 3798623"/>
                <a:gd name="connsiteY398" fmla="*/ 91590 h 180265"/>
                <a:gd name="connsiteX399" fmla="*/ 2045627 w 3798623"/>
                <a:gd name="connsiteY399" fmla="*/ 114519 h 180265"/>
                <a:gd name="connsiteX400" fmla="*/ 2061082 w 3798623"/>
                <a:gd name="connsiteY400" fmla="*/ 130354 h 180265"/>
                <a:gd name="connsiteX401" fmla="*/ 2083504 w 3798623"/>
                <a:gd name="connsiteY401" fmla="*/ 136054 h 180265"/>
                <a:gd name="connsiteX402" fmla="*/ 2104533 w 3798623"/>
                <a:gd name="connsiteY402" fmla="*/ 130227 h 180265"/>
                <a:gd name="connsiteX403" fmla="*/ 2118088 w 3798623"/>
                <a:gd name="connsiteY403" fmla="*/ 114646 h 180265"/>
                <a:gd name="connsiteX404" fmla="*/ 2118088 w 3798623"/>
                <a:gd name="connsiteY404" fmla="*/ 134661 h 180265"/>
                <a:gd name="connsiteX405" fmla="*/ 2129109 w 3798623"/>
                <a:gd name="connsiteY405" fmla="*/ 134661 h 180265"/>
                <a:gd name="connsiteX406" fmla="*/ 1958725 w 3798623"/>
                <a:gd name="connsiteY406" fmla="*/ 109072 h 180265"/>
                <a:gd name="connsiteX407" fmla="*/ 1946817 w 3798623"/>
                <a:gd name="connsiteY407" fmla="*/ 121360 h 180265"/>
                <a:gd name="connsiteX408" fmla="*/ 1929588 w 3798623"/>
                <a:gd name="connsiteY408" fmla="*/ 125793 h 180265"/>
                <a:gd name="connsiteX409" fmla="*/ 1912360 w 3798623"/>
                <a:gd name="connsiteY409" fmla="*/ 121360 h 180265"/>
                <a:gd name="connsiteX410" fmla="*/ 1900705 w 3798623"/>
                <a:gd name="connsiteY410" fmla="*/ 109072 h 180265"/>
                <a:gd name="connsiteX411" fmla="*/ 1896398 w 3798623"/>
                <a:gd name="connsiteY411" fmla="*/ 91336 h 180265"/>
                <a:gd name="connsiteX412" fmla="*/ 1900705 w 3798623"/>
                <a:gd name="connsiteY412" fmla="*/ 73475 h 180265"/>
                <a:gd name="connsiteX413" fmla="*/ 1912360 w 3798623"/>
                <a:gd name="connsiteY413" fmla="*/ 61187 h 180265"/>
                <a:gd name="connsiteX414" fmla="*/ 1929588 w 3798623"/>
                <a:gd name="connsiteY414" fmla="*/ 56753 h 180265"/>
                <a:gd name="connsiteX415" fmla="*/ 1946817 w 3798623"/>
                <a:gd name="connsiteY415" fmla="*/ 61187 h 180265"/>
                <a:gd name="connsiteX416" fmla="*/ 1958725 w 3798623"/>
                <a:gd name="connsiteY416" fmla="*/ 73475 h 180265"/>
                <a:gd name="connsiteX417" fmla="*/ 1963032 w 3798623"/>
                <a:gd name="connsiteY417" fmla="*/ 91336 h 180265"/>
                <a:gd name="connsiteX418" fmla="*/ 1958725 w 3798623"/>
                <a:gd name="connsiteY418" fmla="*/ 109072 h 180265"/>
                <a:gd name="connsiteX419" fmla="*/ 1974053 w 3798623"/>
                <a:gd name="connsiteY419" fmla="*/ 47759 h 180265"/>
                <a:gd name="connsiteX420" fmla="*/ 1963032 w 3798623"/>
                <a:gd name="connsiteY420" fmla="*/ 47759 h 180265"/>
                <a:gd name="connsiteX421" fmla="*/ 1963032 w 3798623"/>
                <a:gd name="connsiteY421" fmla="*/ 68027 h 180265"/>
                <a:gd name="connsiteX422" fmla="*/ 1949350 w 3798623"/>
                <a:gd name="connsiteY422" fmla="*/ 52192 h 180265"/>
                <a:gd name="connsiteX423" fmla="*/ 1928448 w 3798623"/>
                <a:gd name="connsiteY423" fmla="*/ 46365 h 180265"/>
                <a:gd name="connsiteX424" fmla="*/ 1906026 w 3798623"/>
                <a:gd name="connsiteY424" fmla="*/ 52192 h 180265"/>
                <a:gd name="connsiteX425" fmla="*/ 1890571 w 3798623"/>
                <a:gd name="connsiteY425" fmla="*/ 68281 h 180265"/>
                <a:gd name="connsiteX426" fmla="*/ 1884997 w 3798623"/>
                <a:gd name="connsiteY426" fmla="*/ 91590 h 180265"/>
                <a:gd name="connsiteX427" fmla="*/ 1890571 w 3798623"/>
                <a:gd name="connsiteY427" fmla="*/ 114519 h 180265"/>
                <a:gd name="connsiteX428" fmla="*/ 1906026 w 3798623"/>
                <a:gd name="connsiteY428" fmla="*/ 130354 h 180265"/>
                <a:gd name="connsiteX429" fmla="*/ 1928448 w 3798623"/>
                <a:gd name="connsiteY429" fmla="*/ 136054 h 180265"/>
                <a:gd name="connsiteX430" fmla="*/ 1949350 w 3798623"/>
                <a:gd name="connsiteY430" fmla="*/ 130227 h 180265"/>
                <a:gd name="connsiteX431" fmla="*/ 1963032 w 3798623"/>
                <a:gd name="connsiteY431" fmla="*/ 114646 h 180265"/>
                <a:gd name="connsiteX432" fmla="*/ 1963032 w 3798623"/>
                <a:gd name="connsiteY432" fmla="*/ 136815 h 180265"/>
                <a:gd name="connsiteX433" fmla="*/ 1954037 w 3798623"/>
                <a:gd name="connsiteY433" fmla="*/ 161390 h 180265"/>
                <a:gd name="connsiteX434" fmla="*/ 1928448 w 3798623"/>
                <a:gd name="connsiteY434" fmla="*/ 169878 h 180265"/>
                <a:gd name="connsiteX435" fmla="*/ 1909700 w 3798623"/>
                <a:gd name="connsiteY435" fmla="*/ 166458 h 180265"/>
                <a:gd name="connsiteX436" fmla="*/ 1893358 w 3798623"/>
                <a:gd name="connsiteY436" fmla="*/ 156323 h 180265"/>
                <a:gd name="connsiteX437" fmla="*/ 1893358 w 3798623"/>
                <a:gd name="connsiteY437" fmla="*/ 168358 h 180265"/>
                <a:gd name="connsiteX438" fmla="*/ 1909573 w 3798623"/>
                <a:gd name="connsiteY438" fmla="*/ 177352 h 180265"/>
                <a:gd name="connsiteX439" fmla="*/ 1928448 w 3798623"/>
                <a:gd name="connsiteY439" fmla="*/ 180266 h 180265"/>
                <a:gd name="connsiteX440" fmla="*/ 1962018 w 3798623"/>
                <a:gd name="connsiteY440" fmla="*/ 168865 h 180265"/>
                <a:gd name="connsiteX441" fmla="*/ 1973926 w 3798623"/>
                <a:gd name="connsiteY441" fmla="*/ 136181 h 180265"/>
                <a:gd name="connsiteX442" fmla="*/ 1973926 w 3798623"/>
                <a:gd name="connsiteY442" fmla="*/ 47885 h 180265"/>
                <a:gd name="connsiteX443" fmla="*/ 1800375 w 3798623"/>
                <a:gd name="connsiteY443" fmla="*/ 73728 h 180265"/>
                <a:gd name="connsiteX444" fmla="*/ 1810763 w 3798623"/>
                <a:gd name="connsiteY444" fmla="*/ 61440 h 180265"/>
                <a:gd name="connsiteX445" fmla="*/ 1826091 w 3798623"/>
                <a:gd name="connsiteY445" fmla="*/ 56880 h 180265"/>
                <a:gd name="connsiteX446" fmla="*/ 1852187 w 3798623"/>
                <a:gd name="connsiteY446" fmla="*/ 86523 h 180265"/>
                <a:gd name="connsiteX447" fmla="*/ 1852187 w 3798623"/>
                <a:gd name="connsiteY447" fmla="*/ 134534 h 180265"/>
                <a:gd name="connsiteX448" fmla="*/ 1863208 w 3798623"/>
                <a:gd name="connsiteY448" fmla="*/ 134534 h 180265"/>
                <a:gd name="connsiteX449" fmla="*/ 1863208 w 3798623"/>
                <a:gd name="connsiteY449" fmla="*/ 84876 h 180265"/>
                <a:gd name="connsiteX450" fmla="*/ 1859408 w 3798623"/>
                <a:gd name="connsiteY450" fmla="*/ 64860 h 180265"/>
                <a:gd name="connsiteX451" fmla="*/ 1848006 w 3798623"/>
                <a:gd name="connsiteY451" fmla="*/ 51179 h 180265"/>
                <a:gd name="connsiteX452" fmla="*/ 1828878 w 3798623"/>
                <a:gd name="connsiteY452" fmla="*/ 46238 h 180265"/>
                <a:gd name="connsiteX453" fmla="*/ 1809622 w 3798623"/>
                <a:gd name="connsiteY453" fmla="*/ 52066 h 180265"/>
                <a:gd name="connsiteX454" fmla="*/ 1796828 w 3798623"/>
                <a:gd name="connsiteY454" fmla="*/ 67521 h 180265"/>
                <a:gd name="connsiteX455" fmla="*/ 1796828 w 3798623"/>
                <a:gd name="connsiteY455" fmla="*/ 47632 h 180265"/>
                <a:gd name="connsiteX456" fmla="*/ 1785807 w 3798623"/>
                <a:gd name="connsiteY456" fmla="*/ 47632 h 180265"/>
                <a:gd name="connsiteX457" fmla="*/ 1785807 w 3798623"/>
                <a:gd name="connsiteY457" fmla="*/ 134534 h 180265"/>
                <a:gd name="connsiteX458" fmla="*/ 1796828 w 3798623"/>
                <a:gd name="connsiteY458" fmla="*/ 134534 h 180265"/>
                <a:gd name="connsiteX459" fmla="*/ 1796828 w 3798623"/>
                <a:gd name="connsiteY459" fmla="*/ 91083 h 180265"/>
                <a:gd name="connsiteX460" fmla="*/ 1800501 w 3798623"/>
                <a:gd name="connsiteY460" fmla="*/ 73601 h 180265"/>
                <a:gd name="connsiteX461" fmla="*/ 1755150 w 3798623"/>
                <a:gd name="connsiteY461" fmla="*/ 47632 h 180265"/>
                <a:gd name="connsiteX462" fmla="*/ 1744002 w 3798623"/>
                <a:gd name="connsiteY462" fmla="*/ 47632 h 180265"/>
                <a:gd name="connsiteX463" fmla="*/ 1744002 w 3798623"/>
                <a:gd name="connsiteY463" fmla="*/ 134534 h 180265"/>
                <a:gd name="connsiteX464" fmla="*/ 1755150 w 3798623"/>
                <a:gd name="connsiteY464" fmla="*/ 134534 h 180265"/>
                <a:gd name="connsiteX465" fmla="*/ 1755150 w 3798623"/>
                <a:gd name="connsiteY465" fmla="*/ 47632 h 180265"/>
                <a:gd name="connsiteX466" fmla="*/ 1755657 w 3798623"/>
                <a:gd name="connsiteY466" fmla="*/ 26856 h 180265"/>
                <a:gd name="connsiteX467" fmla="*/ 1757810 w 3798623"/>
                <a:gd name="connsiteY467" fmla="*/ 21536 h 180265"/>
                <a:gd name="connsiteX468" fmla="*/ 1755657 w 3798623"/>
                <a:gd name="connsiteY468" fmla="*/ 16089 h 180265"/>
                <a:gd name="connsiteX469" fmla="*/ 1750336 w 3798623"/>
                <a:gd name="connsiteY469" fmla="*/ 13808 h 180265"/>
                <a:gd name="connsiteX470" fmla="*/ 1745142 w 3798623"/>
                <a:gd name="connsiteY470" fmla="*/ 15455 h 180265"/>
                <a:gd name="connsiteX471" fmla="*/ 1736655 w 3798623"/>
                <a:gd name="connsiteY471" fmla="*/ 21536 h 180265"/>
                <a:gd name="connsiteX472" fmla="*/ 1745142 w 3798623"/>
                <a:gd name="connsiteY472" fmla="*/ 27617 h 180265"/>
                <a:gd name="connsiteX473" fmla="*/ 1747676 w 3798623"/>
                <a:gd name="connsiteY473" fmla="*/ 28883 h 180265"/>
                <a:gd name="connsiteX474" fmla="*/ 1750336 w 3798623"/>
                <a:gd name="connsiteY474" fmla="*/ 29390 h 180265"/>
                <a:gd name="connsiteX475" fmla="*/ 1755657 w 3798623"/>
                <a:gd name="connsiteY475" fmla="*/ 27110 h 180265"/>
                <a:gd name="connsiteX476" fmla="*/ 1652033 w 3798623"/>
                <a:gd name="connsiteY476" fmla="*/ 73855 h 180265"/>
                <a:gd name="connsiteX477" fmla="*/ 1662420 w 3798623"/>
                <a:gd name="connsiteY477" fmla="*/ 61567 h 180265"/>
                <a:gd name="connsiteX478" fmla="*/ 1677749 w 3798623"/>
                <a:gd name="connsiteY478" fmla="*/ 57006 h 180265"/>
                <a:gd name="connsiteX479" fmla="*/ 1703845 w 3798623"/>
                <a:gd name="connsiteY479" fmla="*/ 86649 h 180265"/>
                <a:gd name="connsiteX480" fmla="*/ 1703845 w 3798623"/>
                <a:gd name="connsiteY480" fmla="*/ 134661 h 180265"/>
                <a:gd name="connsiteX481" fmla="*/ 1714866 w 3798623"/>
                <a:gd name="connsiteY481" fmla="*/ 134661 h 180265"/>
                <a:gd name="connsiteX482" fmla="*/ 1714866 w 3798623"/>
                <a:gd name="connsiteY482" fmla="*/ 85002 h 180265"/>
                <a:gd name="connsiteX483" fmla="*/ 1711066 w 3798623"/>
                <a:gd name="connsiteY483" fmla="*/ 64987 h 180265"/>
                <a:gd name="connsiteX484" fmla="*/ 1699664 w 3798623"/>
                <a:gd name="connsiteY484" fmla="*/ 51306 h 180265"/>
                <a:gd name="connsiteX485" fmla="*/ 1680536 w 3798623"/>
                <a:gd name="connsiteY485" fmla="*/ 46365 h 180265"/>
                <a:gd name="connsiteX486" fmla="*/ 1661280 w 3798623"/>
                <a:gd name="connsiteY486" fmla="*/ 52192 h 180265"/>
                <a:gd name="connsiteX487" fmla="*/ 1648486 w 3798623"/>
                <a:gd name="connsiteY487" fmla="*/ 67647 h 180265"/>
                <a:gd name="connsiteX488" fmla="*/ 1648486 w 3798623"/>
                <a:gd name="connsiteY488" fmla="*/ 1647 h 180265"/>
                <a:gd name="connsiteX489" fmla="*/ 1637465 w 3798623"/>
                <a:gd name="connsiteY489" fmla="*/ 1647 h 180265"/>
                <a:gd name="connsiteX490" fmla="*/ 1637465 w 3798623"/>
                <a:gd name="connsiteY490" fmla="*/ 134661 h 180265"/>
                <a:gd name="connsiteX491" fmla="*/ 1648486 w 3798623"/>
                <a:gd name="connsiteY491" fmla="*/ 134661 h 180265"/>
                <a:gd name="connsiteX492" fmla="*/ 1648486 w 3798623"/>
                <a:gd name="connsiteY492" fmla="*/ 91210 h 180265"/>
                <a:gd name="connsiteX493" fmla="*/ 1652159 w 3798623"/>
                <a:gd name="connsiteY493" fmla="*/ 73728 h 180265"/>
                <a:gd name="connsiteX494" fmla="*/ 1552842 w 3798623"/>
                <a:gd name="connsiteY494" fmla="*/ 126807 h 180265"/>
                <a:gd name="connsiteX495" fmla="*/ 1566270 w 3798623"/>
                <a:gd name="connsiteY495" fmla="*/ 133774 h 180265"/>
                <a:gd name="connsiteX496" fmla="*/ 1582612 w 3798623"/>
                <a:gd name="connsiteY496" fmla="*/ 136054 h 180265"/>
                <a:gd name="connsiteX497" fmla="*/ 1605161 w 3798623"/>
                <a:gd name="connsiteY497" fmla="*/ 129214 h 180265"/>
                <a:gd name="connsiteX498" fmla="*/ 1614155 w 3798623"/>
                <a:gd name="connsiteY498" fmla="*/ 110338 h 180265"/>
                <a:gd name="connsiteX499" fmla="*/ 1610355 w 3798623"/>
                <a:gd name="connsiteY499" fmla="*/ 98557 h 180265"/>
                <a:gd name="connsiteX500" fmla="*/ 1598194 w 3798623"/>
                <a:gd name="connsiteY500" fmla="*/ 90070 h 180265"/>
                <a:gd name="connsiteX501" fmla="*/ 1575898 w 3798623"/>
                <a:gd name="connsiteY501" fmla="*/ 81329 h 180265"/>
                <a:gd name="connsiteX502" fmla="*/ 1568044 w 3798623"/>
                <a:gd name="connsiteY502" fmla="*/ 76262 h 180265"/>
                <a:gd name="connsiteX503" fmla="*/ 1565637 w 3798623"/>
                <a:gd name="connsiteY503" fmla="*/ 68914 h 180265"/>
                <a:gd name="connsiteX504" fmla="*/ 1570831 w 3798623"/>
                <a:gd name="connsiteY504" fmla="*/ 58780 h 180265"/>
                <a:gd name="connsiteX505" fmla="*/ 1584006 w 3798623"/>
                <a:gd name="connsiteY505" fmla="*/ 55233 h 180265"/>
                <a:gd name="connsiteX506" fmla="*/ 1610228 w 3798623"/>
                <a:gd name="connsiteY506" fmla="*/ 66001 h 180265"/>
                <a:gd name="connsiteX507" fmla="*/ 1610228 w 3798623"/>
                <a:gd name="connsiteY507" fmla="*/ 54473 h 180265"/>
                <a:gd name="connsiteX508" fmla="*/ 1598320 w 3798623"/>
                <a:gd name="connsiteY508" fmla="*/ 48265 h 180265"/>
                <a:gd name="connsiteX509" fmla="*/ 1583752 w 3798623"/>
                <a:gd name="connsiteY509" fmla="*/ 46112 h 180265"/>
                <a:gd name="connsiteX510" fmla="*/ 1562723 w 3798623"/>
                <a:gd name="connsiteY510" fmla="*/ 52446 h 180265"/>
                <a:gd name="connsiteX511" fmla="*/ 1554489 w 3798623"/>
                <a:gd name="connsiteY511" fmla="*/ 69801 h 180265"/>
                <a:gd name="connsiteX512" fmla="*/ 1558543 w 3798623"/>
                <a:gd name="connsiteY512" fmla="*/ 82469 h 180265"/>
                <a:gd name="connsiteX513" fmla="*/ 1570451 w 3798623"/>
                <a:gd name="connsiteY513" fmla="*/ 90576 h 180265"/>
                <a:gd name="connsiteX514" fmla="*/ 1592620 w 3798623"/>
                <a:gd name="connsiteY514" fmla="*/ 99317 h 180265"/>
                <a:gd name="connsiteX515" fmla="*/ 1600727 w 3798623"/>
                <a:gd name="connsiteY515" fmla="*/ 104765 h 180265"/>
                <a:gd name="connsiteX516" fmla="*/ 1603134 w 3798623"/>
                <a:gd name="connsiteY516" fmla="*/ 111985 h 180265"/>
                <a:gd name="connsiteX517" fmla="*/ 1597307 w 3798623"/>
                <a:gd name="connsiteY517" fmla="*/ 122880 h 180265"/>
                <a:gd name="connsiteX518" fmla="*/ 1582739 w 3798623"/>
                <a:gd name="connsiteY518" fmla="*/ 126680 h 180265"/>
                <a:gd name="connsiteX519" fmla="*/ 1567157 w 3798623"/>
                <a:gd name="connsiteY519" fmla="*/ 123767 h 180265"/>
                <a:gd name="connsiteX520" fmla="*/ 1552716 w 3798623"/>
                <a:gd name="connsiteY520" fmla="*/ 114519 h 180265"/>
                <a:gd name="connsiteX521" fmla="*/ 1552716 w 3798623"/>
                <a:gd name="connsiteY521" fmla="*/ 126553 h 180265"/>
                <a:gd name="connsiteX522" fmla="*/ 1529026 w 3798623"/>
                <a:gd name="connsiteY522" fmla="*/ 47759 h 180265"/>
                <a:gd name="connsiteX523" fmla="*/ 1517879 w 3798623"/>
                <a:gd name="connsiteY523" fmla="*/ 47759 h 180265"/>
                <a:gd name="connsiteX524" fmla="*/ 1517879 w 3798623"/>
                <a:gd name="connsiteY524" fmla="*/ 134661 h 180265"/>
                <a:gd name="connsiteX525" fmla="*/ 1529026 w 3798623"/>
                <a:gd name="connsiteY525" fmla="*/ 134661 h 180265"/>
                <a:gd name="connsiteX526" fmla="*/ 1529026 w 3798623"/>
                <a:gd name="connsiteY526" fmla="*/ 47759 h 180265"/>
                <a:gd name="connsiteX527" fmla="*/ 1525353 w 3798623"/>
                <a:gd name="connsiteY527" fmla="*/ 28757 h 180265"/>
                <a:gd name="connsiteX528" fmla="*/ 1527886 w 3798623"/>
                <a:gd name="connsiteY528" fmla="*/ 27490 h 180265"/>
                <a:gd name="connsiteX529" fmla="*/ 1536374 w 3798623"/>
                <a:gd name="connsiteY529" fmla="*/ 21409 h 180265"/>
                <a:gd name="connsiteX530" fmla="*/ 1527886 w 3798623"/>
                <a:gd name="connsiteY530" fmla="*/ 15329 h 180265"/>
                <a:gd name="connsiteX531" fmla="*/ 1522692 w 3798623"/>
                <a:gd name="connsiteY531" fmla="*/ 13682 h 180265"/>
                <a:gd name="connsiteX532" fmla="*/ 1517372 w 3798623"/>
                <a:gd name="connsiteY532" fmla="*/ 15962 h 180265"/>
                <a:gd name="connsiteX533" fmla="*/ 1515218 w 3798623"/>
                <a:gd name="connsiteY533" fmla="*/ 21409 h 180265"/>
                <a:gd name="connsiteX534" fmla="*/ 1517372 w 3798623"/>
                <a:gd name="connsiteY534" fmla="*/ 26730 h 180265"/>
                <a:gd name="connsiteX535" fmla="*/ 1522692 w 3798623"/>
                <a:gd name="connsiteY535" fmla="*/ 29010 h 180265"/>
                <a:gd name="connsiteX536" fmla="*/ 1525353 w 3798623"/>
                <a:gd name="connsiteY536" fmla="*/ 28503 h 180265"/>
                <a:gd name="connsiteX537" fmla="*/ 1488616 w 3798623"/>
                <a:gd name="connsiteY537" fmla="*/ 47505 h 180265"/>
                <a:gd name="connsiteX538" fmla="*/ 1457452 w 3798623"/>
                <a:gd name="connsiteY538" fmla="*/ 113885 h 180265"/>
                <a:gd name="connsiteX539" fmla="*/ 1426036 w 3798623"/>
                <a:gd name="connsiteY539" fmla="*/ 47505 h 180265"/>
                <a:gd name="connsiteX540" fmla="*/ 1413241 w 3798623"/>
                <a:gd name="connsiteY540" fmla="*/ 47505 h 180265"/>
                <a:gd name="connsiteX541" fmla="*/ 1456819 w 3798623"/>
                <a:gd name="connsiteY541" fmla="*/ 137068 h 180265"/>
                <a:gd name="connsiteX542" fmla="*/ 1500397 w 3798623"/>
                <a:gd name="connsiteY542" fmla="*/ 47505 h 180265"/>
                <a:gd name="connsiteX543" fmla="*/ 1488489 w 3798623"/>
                <a:gd name="connsiteY543" fmla="*/ 47505 h 180265"/>
                <a:gd name="connsiteX544" fmla="*/ 1366623 w 3798623"/>
                <a:gd name="connsiteY544" fmla="*/ 118826 h 180265"/>
                <a:gd name="connsiteX545" fmla="*/ 1356362 w 3798623"/>
                <a:gd name="connsiteY545" fmla="*/ 123767 h 180265"/>
                <a:gd name="connsiteX546" fmla="*/ 1345721 w 3798623"/>
                <a:gd name="connsiteY546" fmla="*/ 125413 h 180265"/>
                <a:gd name="connsiteX547" fmla="*/ 1332292 w 3798623"/>
                <a:gd name="connsiteY547" fmla="*/ 121106 h 180265"/>
                <a:gd name="connsiteX548" fmla="*/ 1327099 w 3798623"/>
                <a:gd name="connsiteY548" fmla="*/ 106791 h 180265"/>
                <a:gd name="connsiteX549" fmla="*/ 1327099 w 3798623"/>
                <a:gd name="connsiteY549" fmla="*/ 57893 h 180265"/>
                <a:gd name="connsiteX550" fmla="*/ 1365229 w 3798623"/>
                <a:gd name="connsiteY550" fmla="*/ 57893 h 180265"/>
                <a:gd name="connsiteX551" fmla="*/ 1365229 w 3798623"/>
                <a:gd name="connsiteY551" fmla="*/ 47632 h 180265"/>
                <a:gd name="connsiteX552" fmla="*/ 1327099 w 3798623"/>
                <a:gd name="connsiteY552" fmla="*/ 47632 h 180265"/>
                <a:gd name="connsiteX553" fmla="*/ 1327099 w 3798623"/>
                <a:gd name="connsiteY553" fmla="*/ 19256 h 180265"/>
                <a:gd name="connsiteX554" fmla="*/ 1316331 w 3798623"/>
                <a:gd name="connsiteY554" fmla="*/ 19256 h 180265"/>
                <a:gd name="connsiteX555" fmla="*/ 1316331 w 3798623"/>
                <a:gd name="connsiteY555" fmla="*/ 106031 h 180265"/>
                <a:gd name="connsiteX556" fmla="*/ 1323932 w 3798623"/>
                <a:gd name="connsiteY556" fmla="*/ 129214 h 180265"/>
                <a:gd name="connsiteX557" fmla="*/ 1344707 w 3798623"/>
                <a:gd name="connsiteY557" fmla="*/ 136054 h 180265"/>
                <a:gd name="connsiteX558" fmla="*/ 1356108 w 3798623"/>
                <a:gd name="connsiteY558" fmla="*/ 134534 h 180265"/>
                <a:gd name="connsiteX559" fmla="*/ 1366749 w 3798623"/>
                <a:gd name="connsiteY559" fmla="*/ 129720 h 180265"/>
                <a:gd name="connsiteX560" fmla="*/ 1366749 w 3798623"/>
                <a:gd name="connsiteY560" fmla="*/ 119079 h 180265"/>
                <a:gd name="connsiteX561" fmla="*/ 1233482 w 3798623"/>
                <a:gd name="connsiteY561" fmla="*/ 126680 h 180265"/>
                <a:gd name="connsiteX562" fmla="*/ 1246910 w 3798623"/>
                <a:gd name="connsiteY562" fmla="*/ 133648 h 180265"/>
                <a:gd name="connsiteX563" fmla="*/ 1263252 w 3798623"/>
                <a:gd name="connsiteY563" fmla="*/ 135928 h 180265"/>
                <a:gd name="connsiteX564" fmla="*/ 1285928 w 3798623"/>
                <a:gd name="connsiteY564" fmla="*/ 129087 h 180265"/>
                <a:gd name="connsiteX565" fmla="*/ 1294922 w 3798623"/>
                <a:gd name="connsiteY565" fmla="*/ 110212 h 180265"/>
                <a:gd name="connsiteX566" fmla="*/ 1291122 w 3798623"/>
                <a:gd name="connsiteY566" fmla="*/ 98431 h 180265"/>
                <a:gd name="connsiteX567" fmla="*/ 1278960 w 3798623"/>
                <a:gd name="connsiteY567" fmla="*/ 89943 h 180265"/>
                <a:gd name="connsiteX568" fmla="*/ 1256665 w 3798623"/>
                <a:gd name="connsiteY568" fmla="*/ 81202 h 180265"/>
                <a:gd name="connsiteX569" fmla="*/ 1248810 w 3798623"/>
                <a:gd name="connsiteY569" fmla="*/ 76135 h 180265"/>
                <a:gd name="connsiteX570" fmla="*/ 1246404 w 3798623"/>
                <a:gd name="connsiteY570" fmla="*/ 68787 h 180265"/>
                <a:gd name="connsiteX571" fmla="*/ 1251597 w 3798623"/>
                <a:gd name="connsiteY571" fmla="*/ 58653 h 180265"/>
                <a:gd name="connsiteX572" fmla="*/ 1264772 w 3798623"/>
                <a:gd name="connsiteY572" fmla="*/ 55106 h 180265"/>
                <a:gd name="connsiteX573" fmla="*/ 1290995 w 3798623"/>
                <a:gd name="connsiteY573" fmla="*/ 65874 h 180265"/>
                <a:gd name="connsiteX574" fmla="*/ 1290995 w 3798623"/>
                <a:gd name="connsiteY574" fmla="*/ 54346 h 180265"/>
                <a:gd name="connsiteX575" fmla="*/ 1279087 w 3798623"/>
                <a:gd name="connsiteY575" fmla="*/ 48139 h 180265"/>
                <a:gd name="connsiteX576" fmla="*/ 1264519 w 3798623"/>
                <a:gd name="connsiteY576" fmla="*/ 45985 h 180265"/>
                <a:gd name="connsiteX577" fmla="*/ 1243490 w 3798623"/>
                <a:gd name="connsiteY577" fmla="*/ 52319 h 180265"/>
                <a:gd name="connsiteX578" fmla="*/ 1235256 w 3798623"/>
                <a:gd name="connsiteY578" fmla="*/ 69674 h 180265"/>
                <a:gd name="connsiteX579" fmla="*/ 1239309 w 3798623"/>
                <a:gd name="connsiteY579" fmla="*/ 82342 h 180265"/>
                <a:gd name="connsiteX580" fmla="*/ 1251217 w 3798623"/>
                <a:gd name="connsiteY580" fmla="*/ 90450 h 180265"/>
                <a:gd name="connsiteX581" fmla="*/ 1273386 w 3798623"/>
                <a:gd name="connsiteY581" fmla="*/ 99191 h 180265"/>
                <a:gd name="connsiteX582" fmla="*/ 1281494 w 3798623"/>
                <a:gd name="connsiteY582" fmla="*/ 104638 h 180265"/>
                <a:gd name="connsiteX583" fmla="*/ 1283901 w 3798623"/>
                <a:gd name="connsiteY583" fmla="*/ 111859 h 180265"/>
                <a:gd name="connsiteX584" fmla="*/ 1278074 w 3798623"/>
                <a:gd name="connsiteY584" fmla="*/ 122753 h 180265"/>
                <a:gd name="connsiteX585" fmla="*/ 1263505 w 3798623"/>
                <a:gd name="connsiteY585" fmla="*/ 126553 h 180265"/>
                <a:gd name="connsiteX586" fmla="*/ 1247924 w 3798623"/>
                <a:gd name="connsiteY586" fmla="*/ 123640 h 180265"/>
                <a:gd name="connsiteX587" fmla="*/ 1233482 w 3798623"/>
                <a:gd name="connsiteY587" fmla="*/ 114392 h 180265"/>
                <a:gd name="connsiteX588" fmla="*/ 1233482 w 3798623"/>
                <a:gd name="connsiteY588" fmla="*/ 126427 h 180265"/>
                <a:gd name="connsiteX589" fmla="*/ 1148480 w 3798623"/>
                <a:gd name="connsiteY589" fmla="*/ 73601 h 180265"/>
                <a:gd name="connsiteX590" fmla="*/ 1158868 w 3798623"/>
                <a:gd name="connsiteY590" fmla="*/ 61313 h 180265"/>
                <a:gd name="connsiteX591" fmla="*/ 1174196 w 3798623"/>
                <a:gd name="connsiteY591" fmla="*/ 56753 h 180265"/>
                <a:gd name="connsiteX592" fmla="*/ 1200292 w 3798623"/>
                <a:gd name="connsiteY592" fmla="*/ 86396 h 180265"/>
                <a:gd name="connsiteX593" fmla="*/ 1200292 w 3798623"/>
                <a:gd name="connsiteY593" fmla="*/ 134408 h 180265"/>
                <a:gd name="connsiteX594" fmla="*/ 1211313 w 3798623"/>
                <a:gd name="connsiteY594" fmla="*/ 134408 h 180265"/>
                <a:gd name="connsiteX595" fmla="*/ 1211313 w 3798623"/>
                <a:gd name="connsiteY595" fmla="*/ 84749 h 180265"/>
                <a:gd name="connsiteX596" fmla="*/ 1207513 w 3798623"/>
                <a:gd name="connsiteY596" fmla="*/ 64734 h 180265"/>
                <a:gd name="connsiteX597" fmla="*/ 1196112 w 3798623"/>
                <a:gd name="connsiteY597" fmla="*/ 51052 h 180265"/>
                <a:gd name="connsiteX598" fmla="*/ 1176983 w 3798623"/>
                <a:gd name="connsiteY598" fmla="*/ 46112 h 180265"/>
                <a:gd name="connsiteX599" fmla="*/ 1157728 w 3798623"/>
                <a:gd name="connsiteY599" fmla="*/ 51939 h 180265"/>
                <a:gd name="connsiteX600" fmla="*/ 1144933 w 3798623"/>
                <a:gd name="connsiteY600" fmla="*/ 67394 h 180265"/>
                <a:gd name="connsiteX601" fmla="*/ 1144933 w 3798623"/>
                <a:gd name="connsiteY601" fmla="*/ 47505 h 180265"/>
                <a:gd name="connsiteX602" fmla="*/ 1133912 w 3798623"/>
                <a:gd name="connsiteY602" fmla="*/ 47505 h 180265"/>
                <a:gd name="connsiteX603" fmla="*/ 1133912 w 3798623"/>
                <a:gd name="connsiteY603" fmla="*/ 134408 h 180265"/>
                <a:gd name="connsiteX604" fmla="*/ 1144933 w 3798623"/>
                <a:gd name="connsiteY604" fmla="*/ 134408 h 180265"/>
                <a:gd name="connsiteX605" fmla="*/ 1144933 w 3798623"/>
                <a:gd name="connsiteY605" fmla="*/ 90956 h 180265"/>
                <a:gd name="connsiteX606" fmla="*/ 1148607 w 3798623"/>
                <a:gd name="connsiteY606" fmla="*/ 73475 h 180265"/>
                <a:gd name="connsiteX607" fmla="*/ 1103255 w 3798623"/>
                <a:gd name="connsiteY607" fmla="*/ 47505 h 180265"/>
                <a:gd name="connsiteX608" fmla="*/ 1092108 w 3798623"/>
                <a:gd name="connsiteY608" fmla="*/ 47505 h 180265"/>
                <a:gd name="connsiteX609" fmla="*/ 1092108 w 3798623"/>
                <a:gd name="connsiteY609" fmla="*/ 134408 h 180265"/>
                <a:gd name="connsiteX610" fmla="*/ 1103255 w 3798623"/>
                <a:gd name="connsiteY610" fmla="*/ 134408 h 180265"/>
                <a:gd name="connsiteX611" fmla="*/ 1103255 w 3798623"/>
                <a:gd name="connsiteY611" fmla="*/ 47505 h 180265"/>
                <a:gd name="connsiteX612" fmla="*/ 1099582 w 3798623"/>
                <a:gd name="connsiteY612" fmla="*/ 28503 h 180265"/>
                <a:gd name="connsiteX613" fmla="*/ 1102115 w 3798623"/>
                <a:gd name="connsiteY613" fmla="*/ 27236 h 180265"/>
                <a:gd name="connsiteX614" fmla="*/ 1110603 w 3798623"/>
                <a:gd name="connsiteY614" fmla="*/ 21156 h 180265"/>
                <a:gd name="connsiteX615" fmla="*/ 1102115 w 3798623"/>
                <a:gd name="connsiteY615" fmla="*/ 15075 h 180265"/>
                <a:gd name="connsiteX616" fmla="*/ 1096921 w 3798623"/>
                <a:gd name="connsiteY616" fmla="*/ 13428 h 180265"/>
                <a:gd name="connsiteX617" fmla="*/ 1091601 w 3798623"/>
                <a:gd name="connsiteY617" fmla="*/ 15709 h 180265"/>
                <a:gd name="connsiteX618" fmla="*/ 1089447 w 3798623"/>
                <a:gd name="connsiteY618" fmla="*/ 21156 h 180265"/>
                <a:gd name="connsiteX619" fmla="*/ 1091601 w 3798623"/>
                <a:gd name="connsiteY619" fmla="*/ 26476 h 180265"/>
                <a:gd name="connsiteX620" fmla="*/ 1096921 w 3798623"/>
                <a:gd name="connsiteY620" fmla="*/ 28757 h 180265"/>
                <a:gd name="connsiteX621" fmla="*/ 1099582 w 3798623"/>
                <a:gd name="connsiteY621" fmla="*/ 28250 h 180265"/>
                <a:gd name="connsiteX622" fmla="*/ 1034088 w 3798623"/>
                <a:gd name="connsiteY622" fmla="*/ 60680 h 180265"/>
                <a:gd name="connsiteX623" fmla="*/ 1045996 w 3798623"/>
                <a:gd name="connsiteY623" fmla="*/ 72968 h 180265"/>
                <a:gd name="connsiteX624" fmla="*/ 1050303 w 3798623"/>
                <a:gd name="connsiteY624" fmla="*/ 90830 h 180265"/>
                <a:gd name="connsiteX625" fmla="*/ 1045996 w 3798623"/>
                <a:gd name="connsiteY625" fmla="*/ 108565 h 180265"/>
                <a:gd name="connsiteX626" fmla="*/ 1034088 w 3798623"/>
                <a:gd name="connsiteY626" fmla="*/ 120853 h 180265"/>
                <a:gd name="connsiteX627" fmla="*/ 1016860 w 3798623"/>
                <a:gd name="connsiteY627" fmla="*/ 125287 h 180265"/>
                <a:gd name="connsiteX628" fmla="*/ 999631 w 3798623"/>
                <a:gd name="connsiteY628" fmla="*/ 120853 h 180265"/>
                <a:gd name="connsiteX629" fmla="*/ 987977 w 3798623"/>
                <a:gd name="connsiteY629" fmla="*/ 108565 h 180265"/>
                <a:gd name="connsiteX630" fmla="*/ 983669 w 3798623"/>
                <a:gd name="connsiteY630" fmla="*/ 90830 h 180265"/>
                <a:gd name="connsiteX631" fmla="*/ 987977 w 3798623"/>
                <a:gd name="connsiteY631" fmla="*/ 72968 h 180265"/>
                <a:gd name="connsiteX632" fmla="*/ 999631 w 3798623"/>
                <a:gd name="connsiteY632" fmla="*/ 60680 h 180265"/>
                <a:gd name="connsiteX633" fmla="*/ 1016860 w 3798623"/>
                <a:gd name="connsiteY633" fmla="*/ 56246 h 180265"/>
                <a:gd name="connsiteX634" fmla="*/ 1034088 w 3798623"/>
                <a:gd name="connsiteY634" fmla="*/ 60680 h 180265"/>
                <a:gd name="connsiteX635" fmla="*/ 1061324 w 3798623"/>
                <a:gd name="connsiteY635" fmla="*/ 134154 h 180265"/>
                <a:gd name="connsiteX636" fmla="*/ 1061324 w 3798623"/>
                <a:gd name="connsiteY636" fmla="*/ 47252 h 180265"/>
                <a:gd name="connsiteX637" fmla="*/ 1050303 w 3798623"/>
                <a:gd name="connsiteY637" fmla="*/ 47252 h 180265"/>
                <a:gd name="connsiteX638" fmla="*/ 1050303 w 3798623"/>
                <a:gd name="connsiteY638" fmla="*/ 67521 h 180265"/>
                <a:gd name="connsiteX639" fmla="*/ 1036748 w 3798623"/>
                <a:gd name="connsiteY639" fmla="*/ 51686 h 180265"/>
                <a:gd name="connsiteX640" fmla="*/ 1015719 w 3798623"/>
                <a:gd name="connsiteY640" fmla="*/ 45858 h 180265"/>
                <a:gd name="connsiteX641" fmla="*/ 993297 w 3798623"/>
                <a:gd name="connsiteY641" fmla="*/ 51686 h 180265"/>
                <a:gd name="connsiteX642" fmla="*/ 977842 w 3798623"/>
                <a:gd name="connsiteY642" fmla="*/ 67774 h 180265"/>
                <a:gd name="connsiteX643" fmla="*/ 972268 w 3798623"/>
                <a:gd name="connsiteY643" fmla="*/ 91083 h 180265"/>
                <a:gd name="connsiteX644" fmla="*/ 977842 w 3798623"/>
                <a:gd name="connsiteY644" fmla="*/ 114012 h 180265"/>
                <a:gd name="connsiteX645" fmla="*/ 993297 w 3798623"/>
                <a:gd name="connsiteY645" fmla="*/ 129847 h 180265"/>
                <a:gd name="connsiteX646" fmla="*/ 1015719 w 3798623"/>
                <a:gd name="connsiteY646" fmla="*/ 135548 h 180265"/>
                <a:gd name="connsiteX647" fmla="*/ 1036748 w 3798623"/>
                <a:gd name="connsiteY647" fmla="*/ 129720 h 180265"/>
                <a:gd name="connsiteX648" fmla="*/ 1050303 w 3798623"/>
                <a:gd name="connsiteY648" fmla="*/ 114139 h 180265"/>
                <a:gd name="connsiteX649" fmla="*/ 1050303 w 3798623"/>
                <a:gd name="connsiteY649" fmla="*/ 134154 h 180265"/>
                <a:gd name="connsiteX650" fmla="*/ 1061324 w 3798623"/>
                <a:gd name="connsiteY650" fmla="*/ 134154 h 180265"/>
                <a:gd name="connsiteX651" fmla="*/ 932617 w 3798623"/>
                <a:gd name="connsiteY651" fmla="*/ 108565 h 180265"/>
                <a:gd name="connsiteX652" fmla="*/ 920709 w 3798623"/>
                <a:gd name="connsiteY652" fmla="*/ 120853 h 180265"/>
                <a:gd name="connsiteX653" fmla="*/ 903481 w 3798623"/>
                <a:gd name="connsiteY653" fmla="*/ 125287 h 180265"/>
                <a:gd name="connsiteX654" fmla="*/ 886253 w 3798623"/>
                <a:gd name="connsiteY654" fmla="*/ 120853 h 180265"/>
                <a:gd name="connsiteX655" fmla="*/ 874598 w 3798623"/>
                <a:gd name="connsiteY655" fmla="*/ 108565 h 180265"/>
                <a:gd name="connsiteX656" fmla="*/ 870291 w 3798623"/>
                <a:gd name="connsiteY656" fmla="*/ 90830 h 180265"/>
                <a:gd name="connsiteX657" fmla="*/ 874598 w 3798623"/>
                <a:gd name="connsiteY657" fmla="*/ 72968 h 180265"/>
                <a:gd name="connsiteX658" fmla="*/ 886253 w 3798623"/>
                <a:gd name="connsiteY658" fmla="*/ 60680 h 180265"/>
                <a:gd name="connsiteX659" fmla="*/ 903481 w 3798623"/>
                <a:gd name="connsiteY659" fmla="*/ 56246 h 180265"/>
                <a:gd name="connsiteX660" fmla="*/ 920709 w 3798623"/>
                <a:gd name="connsiteY660" fmla="*/ 60680 h 180265"/>
                <a:gd name="connsiteX661" fmla="*/ 932617 w 3798623"/>
                <a:gd name="connsiteY661" fmla="*/ 72968 h 180265"/>
                <a:gd name="connsiteX662" fmla="*/ 936925 w 3798623"/>
                <a:gd name="connsiteY662" fmla="*/ 90830 h 180265"/>
                <a:gd name="connsiteX663" fmla="*/ 932617 w 3798623"/>
                <a:gd name="connsiteY663" fmla="*/ 108565 h 180265"/>
                <a:gd name="connsiteX664" fmla="*/ 947946 w 3798623"/>
                <a:gd name="connsiteY664" fmla="*/ 47252 h 180265"/>
                <a:gd name="connsiteX665" fmla="*/ 936925 w 3798623"/>
                <a:gd name="connsiteY665" fmla="*/ 47252 h 180265"/>
                <a:gd name="connsiteX666" fmla="*/ 936925 w 3798623"/>
                <a:gd name="connsiteY666" fmla="*/ 67521 h 180265"/>
                <a:gd name="connsiteX667" fmla="*/ 923243 w 3798623"/>
                <a:gd name="connsiteY667" fmla="*/ 51686 h 180265"/>
                <a:gd name="connsiteX668" fmla="*/ 902341 w 3798623"/>
                <a:gd name="connsiteY668" fmla="*/ 45858 h 180265"/>
                <a:gd name="connsiteX669" fmla="*/ 879919 w 3798623"/>
                <a:gd name="connsiteY669" fmla="*/ 51686 h 180265"/>
                <a:gd name="connsiteX670" fmla="*/ 864464 w 3798623"/>
                <a:gd name="connsiteY670" fmla="*/ 67774 h 180265"/>
                <a:gd name="connsiteX671" fmla="*/ 858890 w 3798623"/>
                <a:gd name="connsiteY671" fmla="*/ 91083 h 180265"/>
                <a:gd name="connsiteX672" fmla="*/ 864464 w 3798623"/>
                <a:gd name="connsiteY672" fmla="*/ 114012 h 180265"/>
                <a:gd name="connsiteX673" fmla="*/ 879919 w 3798623"/>
                <a:gd name="connsiteY673" fmla="*/ 129847 h 180265"/>
                <a:gd name="connsiteX674" fmla="*/ 902341 w 3798623"/>
                <a:gd name="connsiteY674" fmla="*/ 135548 h 180265"/>
                <a:gd name="connsiteX675" fmla="*/ 923243 w 3798623"/>
                <a:gd name="connsiteY675" fmla="*/ 129720 h 180265"/>
                <a:gd name="connsiteX676" fmla="*/ 936925 w 3798623"/>
                <a:gd name="connsiteY676" fmla="*/ 114139 h 180265"/>
                <a:gd name="connsiteX677" fmla="*/ 936925 w 3798623"/>
                <a:gd name="connsiteY677" fmla="*/ 136308 h 180265"/>
                <a:gd name="connsiteX678" fmla="*/ 927930 w 3798623"/>
                <a:gd name="connsiteY678" fmla="*/ 160884 h 180265"/>
                <a:gd name="connsiteX679" fmla="*/ 902341 w 3798623"/>
                <a:gd name="connsiteY679" fmla="*/ 169371 h 180265"/>
                <a:gd name="connsiteX680" fmla="*/ 883592 w 3798623"/>
                <a:gd name="connsiteY680" fmla="*/ 165951 h 180265"/>
                <a:gd name="connsiteX681" fmla="*/ 867124 w 3798623"/>
                <a:gd name="connsiteY681" fmla="*/ 155817 h 180265"/>
                <a:gd name="connsiteX682" fmla="*/ 867124 w 3798623"/>
                <a:gd name="connsiteY682" fmla="*/ 167851 h 180265"/>
                <a:gd name="connsiteX683" fmla="*/ 883339 w 3798623"/>
                <a:gd name="connsiteY683" fmla="*/ 176845 h 180265"/>
                <a:gd name="connsiteX684" fmla="*/ 902214 w 3798623"/>
                <a:gd name="connsiteY684" fmla="*/ 179759 h 180265"/>
                <a:gd name="connsiteX685" fmla="*/ 935784 w 3798623"/>
                <a:gd name="connsiteY685" fmla="*/ 168358 h 180265"/>
                <a:gd name="connsiteX686" fmla="*/ 947692 w 3798623"/>
                <a:gd name="connsiteY686" fmla="*/ 135674 h 180265"/>
                <a:gd name="connsiteX687" fmla="*/ 947692 w 3798623"/>
                <a:gd name="connsiteY687" fmla="*/ 47379 h 180265"/>
                <a:gd name="connsiteX688" fmla="*/ 807331 w 3798623"/>
                <a:gd name="connsiteY688" fmla="*/ 60680 h 180265"/>
                <a:gd name="connsiteX689" fmla="*/ 819239 w 3798623"/>
                <a:gd name="connsiteY689" fmla="*/ 72968 h 180265"/>
                <a:gd name="connsiteX690" fmla="*/ 823546 w 3798623"/>
                <a:gd name="connsiteY690" fmla="*/ 90830 h 180265"/>
                <a:gd name="connsiteX691" fmla="*/ 819239 w 3798623"/>
                <a:gd name="connsiteY691" fmla="*/ 108565 h 180265"/>
                <a:gd name="connsiteX692" fmla="*/ 807331 w 3798623"/>
                <a:gd name="connsiteY692" fmla="*/ 120853 h 180265"/>
                <a:gd name="connsiteX693" fmla="*/ 790103 w 3798623"/>
                <a:gd name="connsiteY693" fmla="*/ 125287 h 180265"/>
                <a:gd name="connsiteX694" fmla="*/ 772874 w 3798623"/>
                <a:gd name="connsiteY694" fmla="*/ 120853 h 180265"/>
                <a:gd name="connsiteX695" fmla="*/ 761220 w 3798623"/>
                <a:gd name="connsiteY695" fmla="*/ 108565 h 180265"/>
                <a:gd name="connsiteX696" fmla="*/ 756912 w 3798623"/>
                <a:gd name="connsiteY696" fmla="*/ 90830 h 180265"/>
                <a:gd name="connsiteX697" fmla="*/ 761220 w 3798623"/>
                <a:gd name="connsiteY697" fmla="*/ 72968 h 180265"/>
                <a:gd name="connsiteX698" fmla="*/ 772874 w 3798623"/>
                <a:gd name="connsiteY698" fmla="*/ 60680 h 180265"/>
                <a:gd name="connsiteX699" fmla="*/ 790103 w 3798623"/>
                <a:gd name="connsiteY699" fmla="*/ 56246 h 180265"/>
                <a:gd name="connsiteX700" fmla="*/ 807331 w 3798623"/>
                <a:gd name="connsiteY700" fmla="*/ 60680 h 180265"/>
                <a:gd name="connsiteX701" fmla="*/ 834567 w 3798623"/>
                <a:gd name="connsiteY701" fmla="*/ 134154 h 180265"/>
                <a:gd name="connsiteX702" fmla="*/ 834567 w 3798623"/>
                <a:gd name="connsiteY702" fmla="*/ 47252 h 180265"/>
                <a:gd name="connsiteX703" fmla="*/ 823546 w 3798623"/>
                <a:gd name="connsiteY703" fmla="*/ 47252 h 180265"/>
                <a:gd name="connsiteX704" fmla="*/ 823546 w 3798623"/>
                <a:gd name="connsiteY704" fmla="*/ 67521 h 180265"/>
                <a:gd name="connsiteX705" fmla="*/ 809991 w 3798623"/>
                <a:gd name="connsiteY705" fmla="*/ 51686 h 180265"/>
                <a:gd name="connsiteX706" fmla="*/ 788962 w 3798623"/>
                <a:gd name="connsiteY706" fmla="*/ 45858 h 180265"/>
                <a:gd name="connsiteX707" fmla="*/ 766540 w 3798623"/>
                <a:gd name="connsiteY707" fmla="*/ 51686 h 180265"/>
                <a:gd name="connsiteX708" fmla="*/ 751085 w 3798623"/>
                <a:gd name="connsiteY708" fmla="*/ 67774 h 180265"/>
                <a:gd name="connsiteX709" fmla="*/ 745511 w 3798623"/>
                <a:gd name="connsiteY709" fmla="*/ 91083 h 180265"/>
                <a:gd name="connsiteX710" fmla="*/ 751085 w 3798623"/>
                <a:gd name="connsiteY710" fmla="*/ 114012 h 180265"/>
                <a:gd name="connsiteX711" fmla="*/ 766540 w 3798623"/>
                <a:gd name="connsiteY711" fmla="*/ 129847 h 180265"/>
                <a:gd name="connsiteX712" fmla="*/ 788962 w 3798623"/>
                <a:gd name="connsiteY712" fmla="*/ 135548 h 180265"/>
                <a:gd name="connsiteX713" fmla="*/ 809991 w 3798623"/>
                <a:gd name="connsiteY713" fmla="*/ 129720 h 180265"/>
                <a:gd name="connsiteX714" fmla="*/ 823546 w 3798623"/>
                <a:gd name="connsiteY714" fmla="*/ 114139 h 180265"/>
                <a:gd name="connsiteX715" fmla="*/ 823546 w 3798623"/>
                <a:gd name="connsiteY715" fmla="*/ 134154 h 180265"/>
                <a:gd name="connsiteX716" fmla="*/ 834567 w 3798623"/>
                <a:gd name="connsiteY716" fmla="*/ 134154 h 180265"/>
                <a:gd name="connsiteX717" fmla="*/ 623518 w 3798623"/>
                <a:gd name="connsiteY717" fmla="*/ 64607 h 180265"/>
                <a:gd name="connsiteX718" fmla="*/ 645181 w 3798623"/>
                <a:gd name="connsiteY718" fmla="*/ 55993 h 180265"/>
                <a:gd name="connsiteX719" fmla="*/ 666336 w 3798623"/>
                <a:gd name="connsiteY719" fmla="*/ 64607 h 180265"/>
                <a:gd name="connsiteX720" fmla="*/ 674824 w 3798623"/>
                <a:gd name="connsiteY720" fmla="*/ 86016 h 180265"/>
                <a:gd name="connsiteX721" fmla="*/ 614144 w 3798623"/>
                <a:gd name="connsiteY721" fmla="*/ 86016 h 180265"/>
                <a:gd name="connsiteX722" fmla="*/ 623518 w 3798623"/>
                <a:gd name="connsiteY722" fmla="*/ 64607 h 180265"/>
                <a:gd name="connsiteX723" fmla="*/ 665450 w 3798623"/>
                <a:gd name="connsiteY723" fmla="*/ 133141 h 180265"/>
                <a:gd name="connsiteX724" fmla="*/ 680398 w 3798623"/>
                <a:gd name="connsiteY724" fmla="*/ 125667 h 180265"/>
                <a:gd name="connsiteX725" fmla="*/ 680398 w 3798623"/>
                <a:gd name="connsiteY725" fmla="*/ 114899 h 180265"/>
                <a:gd name="connsiteX726" fmla="*/ 665450 w 3798623"/>
                <a:gd name="connsiteY726" fmla="*/ 122880 h 180265"/>
                <a:gd name="connsiteX727" fmla="*/ 648728 w 3798623"/>
                <a:gd name="connsiteY727" fmla="*/ 125540 h 180265"/>
                <a:gd name="connsiteX728" fmla="*/ 624659 w 3798623"/>
                <a:gd name="connsiteY728" fmla="*/ 117052 h 180265"/>
                <a:gd name="connsiteX729" fmla="*/ 613891 w 3798623"/>
                <a:gd name="connsiteY729" fmla="*/ 95010 h 180265"/>
                <a:gd name="connsiteX730" fmla="*/ 685845 w 3798623"/>
                <a:gd name="connsiteY730" fmla="*/ 95010 h 180265"/>
                <a:gd name="connsiteX731" fmla="*/ 686098 w 3798623"/>
                <a:gd name="connsiteY731" fmla="*/ 92223 h 180265"/>
                <a:gd name="connsiteX732" fmla="*/ 686098 w 3798623"/>
                <a:gd name="connsiteY732" fmla="*/ 89690 h 180265"/>
                <a:gd name="connsiteX733" fmla="*/ 681031 w 3798623"/>
                <a:gd name="connsiteY733" fmla="*/ 67141 h 180265"/>
                <a:gd name="connsiteX734" fmla="*/ 666716 w 3798623"/>
                <a:gd name="connsiteY734" fmla="*/ 51559 h 180265"/>
                <a:gd name="connsiteX735" fmla="*/ 644927 w 3798623"/>
                <a:gd name="connsiteY735" fmla="*/ 45858 h 180265"/>
                <a:gd name="connsiteX736" fmla="*/ 622125 w 3798623"/>
                <a:gd name="connsiteY736" fmla="*/ 51939 h 180265"/>
                <a:gd name="connsiteX737" fmla="*/ 607303 w 3798623"/>
                <a:gd name="connsiteY737" fmla="*/ 68154 h 180265"/>
                <a:gd name="connsiteX738" fmla="*/ 602110 w 3798623"/>
                <a:gd name="connsiteY738" fmla="*/ 91336 h 180265"/>
                <a:gd name="connsiteX739" fmla="*/ 607937 w 3798623"/>
                <a:gd name="connsiteY739" fmla="*/ 114519 h 180265"/>
                <a:gd name="connsiteX740" fmla="*/ 624279 w 3798623"/>
                <a:gd name="connsiteY740" fmla="*/ 130101 h 180265"/>
                <a:gd name="connsiteX741" fmla="*/ 648348 w 3798623"/>
                <a:gd name="connsiteY741" fmla="*/ 135674 h 180265"/>
                <a:gd name="connsiteX742" fmla="*/ 665069 w 3798623"/>
                <a:gd name="connsiteY742" fmla="*/ 133141 h 180265"/>
                <a:gd name="connsiteX743" fmla="*/ 590328 w 3798623"/>
                <a:gd name="connsiteY743" fmla="*/ 118573 h 180265"/>
                <a:gd name="connsiteX744" fmla="*/ 580067 w 3798623"/>
                <a:gd name="connsiteY744" fmla="*/ 123513 h 180265"/>
                <a:gd name="connsiteX745" fmla="*/ 569426 w 3798623"/>
                <a:gd name="connsiteY745" fmla="*/ 125160 h 180265"/>
                <a:gd name="connsiteX746" fmla="*/ 555998 w 3798623"/>
                <a:gd name="connsiteY746" fmla="*/ 120853 h 180265"/>
                <a:gd name="connsiteX747" fmla="*/ 550804 w 3798623"/>
                <a:gd name="connsiteY747" fmla="*/ 106538 h 180265"/>
                <a:gd name="connsiteX748" fmla="*/ 550804 w 3798623"/>
                <a:gd name="connsiteY748" fmla="*/ 57640 h 180265"/>
                <a:gd name="connsiteX749" fmla="*/ 588935 w 3798623"/>
                <a:gd name="connsiteY749" fmla="*/ 57640 h 180265"/>
                <a:gd name="connsiteX750" fmla="*/ 588935 w 3798623"/>
                <a:gd name="connsiteY750" fmla="*/ 47379 h 180265"/>
                <a:gd name="connsiteX751" fmla="*/ 550804 w 3798623"/>
                <a:gd name="connsiteY751" fmla="*/ 47379 h 180265"/>
                <a:gd name="connsiteX752" fmla="*/ 550804 w 3798623"/>
                <a:gd name="connsiteY752" fmla="*/ 19002 h 180265"/>
                <a:gd name="connsiteX753" fmla="*/ 540036 w 3798623"/>
                <a:gd name="connsiteY753" fmla="*/ 19002 h 180265"/>
                <a:gd name="connsiteX754" fmla="*/ 540036 w 3798623"/>
                <a:gd name="connsiteY754" fmla="*/ 105778 h 180265"/>
                <a:gd name="connsiteX755" fmla="*/ 547637 w 3798623"/>
                <a:gd name="connsiteY755" fmla="*/ 128960 h 180265"/>
                <a:gd name="connsiteX756" fmla="*/ 568413 w 3798623"/>
                <a:gd name="connsiteY756" fmla="*/ 135801 h 180265"/>
                <a:gd name="connsiteX757" fmla="*/ 579814 w 3798623"/>
                <a:gd name="connsiteY757" fmla="*/ 134281 h 180265"/>
                <a:gd name="connsiteX758" fmla="*/ 590455 w 3798623"/>
                <a:gd name="connsiteY758" fmla="*/ 129467 h 180265"/>
                <a:gd name="connsiteX759" fmla="*/ 590455 w 3798623"/>
                <a:gd name="connsiteY759" fmla="*/ 118826 h 180265"/>
                <a:gd name="connsiteX760" fmla="*/ 482904 w 3798623"/>
                <a:gd name="connsiteY760" fmla="*/ 60807 h 180265"/>
                <a:gd name="connsiteX761" fmla="*/ 494812 w 3798623"/>
                <a:gd name="connsiteY761" fmla="*/ 73095 h 180265"/>
                <a:gd name="connsiteX762" fmla="*/ 499119 w 3798623"/>
                <a:gd name="connsiteY762" fmla="*/ 90956 h 180265"/>
                <a:gd name="connsiteX763" fmla="*/ 494812 w 3798623"/>
                <a:gd name="connsiteY763" fmla="*/ 108692 h 180265"/>
                <a:gd name="connsiteX764" fmla="*/ 482904 w 3798623"/>
                <a:gd name="connsiteY764" fmla="*/ 120980 h 180265"/>
                <a:gd name="connsiteX765" fmla="*/ 465675 w 3798623"/>
                <a:gd name="connsiteY765" fmla="*/ 125413 h 180265"/>
                <a:gd name="connsiteX766" fmla="*/ 448447 w 3798623"/>
                <a:gd name="connsiteY766" fmla="*/ 120980 h 180265"/>
                <a:gd name="connsiteX767" fmla="*/ 436792 w 3798623"/>
                <a:gd name="connsiteY767" fmla="*/ 108692 h 180265"/>
                <a:gd name="connsiteX768" fmla="*/ 432485 w 3798623"/>
                <a:gd name="connsiteY768" fmla="*/ 90956 h 180265"/>
                <a:gd name="connsiteX769" fmla="*/ 436792 w 3798623"/>
                <a:gd name="connsiteY769" fmla="*/ 73095 h 180265"/>
                <a:gd name="connsiteX770" fmla="*/ 448447 w 3798623"/>
                <a:gd name="connsiteY770" fmla="*/ 60807 h 180265"/>
                <a:gd name="connsiteX771" fmla="*/ 465675 w 3798623"/>
                <a:gd name="connsiteY771" fmla="*/ 56373 h 180265"/>
                <a:gd name="connsiteX772" fmla="*/ 482904 w 3798623"/>
                <a:gd name="connsiteY772" fmla="*/ 60807 h 180265"/>
                <a:gd name="connsiteX773" fmla="*/ 510140 w 3798623"/>
                <a:gd name="connsiteY773" fmla="*/ 134281 h 180265"/>
                <a:gd name="connsiteX774" fmla="*/ 510140 w 3798623"/>
                <a:gd name="connsiteY774" fmla="*/ 47379 h 180265"/>
                <a:gd name="connsiteX775" fmla="*/ 499119 w 3798623"/>
                <a:gd name="connsiteY775" fmla="*/ 47379 h 180265"/>
                <a:gd name="connsiteX776" fmla="*/ 499119 w 3798623"/>
                <a:gd name="connsiteY776" fmla="*/ 67647 h 180265"/>
                <a:gd name="connsiteX777" fmla="*/ 485564 w 3798623"/>
                <a:gd name="connsiteY777" fmla="*/ 51812 h 180265"/>
                <a:gd name="connsiteX778" fmla="*/ 464535 w 3798623"/>
                <a:gd name="connsiteY778" fmla="*/ 45985 h 180265"/>
                <a:gd name="connsiteX779" fmla="*/ 442113 w 3798623"/>
                <a:gd name="connsiteY779" fmla="*/ 51812 h 180265"/>
                <a:gd name="connsiteX780" fmla="*/ 426658 w 3798623"/>
                <a:gd name="connsiteY780" fmla="*/ 67901 h 180265"/>
                <a:gd name="connsiteX781" fmla="*/ 421084 w 3798623"/>
                <a:gd name="connsiteY781" fmla="*/ 91210 h 180265"/>
                <a:gd name="connsiteX782" fmla="*/ 426658 w 3798623"/>
                <a:gd name="connsiteY782" fmla="*/ 114139 h 180265"/>
                <a:gd name="connsiteX783" fmla="*/ 442113 w 3798623"/>
                <a:gd name="connsiteY783" fmla="*/ 129974 h 180265"/>
                <a:gd name="connsiteX784" fmla="*/ 464535 w 3798623"/>
                <a:gd name="connsiteY784" fmla="*/ 135674 h 180265"/>
                <a:gd name="connsiteX785" fmla="*/ 485564 w 3798623"/>
                <a:gd name="connsiteY785" fmla="*/ 129847 h 180265"/>
                <a:gd name="connsiteX786" fmla="*/ 499119 w 3798623"/>
                <a:gd name="connsiteY786" fmla="*/ 114266 h 180265"/>
                <a:gd name="connsiteX787" fmla="*/ 499119 w 3798623"/>
                <a:gd name="connsiteY787" fmla="*/ 134281 h 180265"/>
                <a:gd name="connsiteX788" fmla="*/ 510140 w 3798623"/>
                <a:gd name="connsiteY788" fmla="*/ 134281 h 180265"/>
                <a:gd name="connsiteX789" fmla="*/ 381433 w 3798623"/>
                <a:gd name="connsiteY789" fmla="*/ 108692 h 180265"/>
                <a:gd name="connsiteX790" fmla="*/ 369525 w 3798623"/>
                <a:gd name="connsiteY790" fmla="*/ 120980 h 180265"/>
                <a:gd name="connsiteX791" fmla="*/ 352297 w 3798623"/>
                <a:gd name="connsiteY791" fmla="*/ 125413 h 180265"/>
                <a:gd name="connsiteX792" fmla="*/ 335068 w 3798623"/>
                <a:gd name="connsiteY792" fmla="*/ 120980 h 180265"/>
                <a:gd name="connsiteX793" fmla="*/ 323414 w 3798623"/>
                <a:gd name="connsiteY793" fmla="*/ 108692 h 180265"/>
                <a:gd name="connsiteX794" fmla="*/ 319107 w 3798623"/>
                <a:gd name="connsiteY794" fmla="*/ 90956 h 180265"/>
                <a:gd name="connsiteX795" fmla="*/ 323414 w 3798623"/>
                <a:gd name="connsiteY795" fmla="*/ 73095 h 180265"/>
                <a:gd name="connsiteX796" fmla="*/ 335068 w 3798623"/>
                <a:gd name="connsiteY796" fmla="*/ 60807 h 180265"/>
                <a:gd name="connsiteX797" fmla="*/ 352297 w 3798623"/>
                <a:gd name="connsiteY797" fmla="*/ 56373 h 180265"/>
                <a:gd name="connsiteX798" fmla="*/ 369525 w 3798623"/>
                <a:gd name="connsiteY798" fmla="*/ 60807 h 180265"/>
                <a:gd name="connsiteX799" fmla="*/ 381433 w 3798623"/>
                <a:gd name="connsiteY799" fmla="*/ 73095 h 180265"/>
                <a:gd name="connsiteX800" fmla="*/ 385740 w 3798623"/>
                <a:gd name="connsiteY800" fmla="*/ 90956 h 180265"/>
                <a:gd name="connsiteX801" fmla="*/ 381433 w 3798623"/>
                <a:gd name="connsiteY801" fmla="*/ 108692 h 180265"/>
                <a:gd name="connsiteX802" fmla="*/ 396762 w 3798623"/>
                <a:gd name="connsiteY802" fmla="*/ 47379 h 180265"/>
                <a:gd name="connsiteX803" fmla="*/ 385740 w 3798623"/>
                <a:gd name="connsiteY803" fmla="*/ 47379 h 180265"/>
                <a:gd name="connsiteX804" fmla="*/ 385740 w 3798623"/>
                <a:gd name="connsiteY804" fmla="*/ 67647 h 180265"/>
                <a:gd name="connsiteX805" fmla="*/ 372059 w 3798623"/>
                <a:gd name="connsiteY805" fmla="*/ 51812 h 180265"/>
                <a:gd name="connsiteX806" fmla="*/ 351157 w 3798623"/>
                <a:gd name="connsiteY806" fmla="*/ 45985 h 180265"/>
                <a:gd name="connsiteX807" fmla="*/ 328734 w 3798623"/>
                <a:gd name="connsiteY807" fmla="*/ 51812 h 180265"/>
                <a:gd name="connsiteX808" fmla="*/ 313279 w 3798623"/>
                <a:gd name="connsiteY808" fmla="*/ 67901 h 180265"/>
                <a:gd name="connsiteX809" fmla="*/ 307705 w 3798623"/>
                <a:gd name="connsiteY809" fmla="*/ 91210 h 180265"/>
                <a:gd name="connsiteX810" fmla="*/ 313279 w 3798623"/>
                <a:gd name="connsiteY810" fmla="*/ 114139 h 180265"/>
                <a:gd name="connsiteX811" fmla="*/ 328734 w 3798623"/>
                <a:gd name="connsiteY811" fmla="*/ 129974 h 180265"/>
                <a:gd name="connsiteX812" fmla="*/ 351157 w 3798623"/>
                <a:gd name="connsiteY812" fmla="*/ 135674 h 180265"/>
                <a:gd name="connsiteX813" fmla="*/ 372059 w 3798623"/>
                <a:gd name="connsiteY813" fmla="*/ 129847 h 180265"/>
                <a:gd name="connsiteX814" fmla="*/ 385740 w 3798623"/>
                <a:gd name="connsiteY814" fmla="*/ 114266 h 180265"/>
                <a:gd name="connsiteX815" fmla="*/ 385740 w 3798623"/>
                <a:gd name="connsiteY815" fmla="*/ 136435 h 180265"/>
                <a:gd name="connsiteX816" fmla="*/ 376746 w 3798623"/>
                <a:gd name="connsiteY816" fmla="*/ 161010 h 180265"/>
                <a:gd name="connsiteX817" fmla="*/ 351157 w 3798623"/>
                <a:gd name="connsiteY817" fmla="*/ 169498 h 180265"/>
                <a:gd name="connsiteX818" fmla="*/ 332408 w 3798623"/>
                <a:gd name="connsiteY818" fmla="*/ 166078 h 180265"/>
                <a:gd name="connsiteX819" fmla="*/ 316066 w 3798623"/>
                <a:gd name="connsiteY819" fmla="*/ 155943 h 180265"/>
                <a:gd name="connsiteX820" fmla="*/ 316066 w 3798623"/>
                <a:gd name="connsiteY820" fmla="*/ 167978 h 180265"/>
                <a:gd name="connsiteX821" fmla="*/ 332281 w 3798623"/>
                <a:gd name="connsiteY821" fmla="*/ 176972 h 180265"/>
                <a:gd name="connsiteX822" fmla="*/ 351157 w 3798623"/>
                <a:gd name="connsiteY822" fmla="*/ 179886 h 180265"/>
                <a:gd name="connsiteX823" fmla="*/ 384727 w 3798623"/>
                <a:gd name="connsiteY823" fmla="*/ 168485 h 180265"/>
                <a:gd name="connsiteX824" fmla="*/ 396635 w 3798623"/>
                <a:gd name="connsiteY824" fmla="*/ 135801 h 180265"/>
                <a:gd name="connsiteX825" fmla="*/ 396635 w 3798623"/>
                <a:gd name="connsiteY825" fmla="*/ 47505 h 180265"/>
                <a:gd name="connsiteX826" fmla="*/ 283636 w 3798623"/>
                <a:gd name="connsiteY826" fmla="*/ 47379 h 180265"/>
                <a:gd name="connsiteX827" fmla="*/ 272488 w 3798623"/>
                <a:gd name="connsiteY827" fmla="*/ 47379 h 180265"/>
                <a:gd name="connsiteX828" fmla="*/ 272488 w 3798623"/>
                <a:gd name="connsiteY828" fmla="*/ 134281 h 180265"/>
                <a:gd name="connsiteX829" fmla="*/ 283636 w 3798623"/>
                <a:gd name="connsiteY829" fmla="*/ 134281 h 180265"/>
                <a:gd name="connsiteX830" fmla="*/ 283636 w 3798623"/>
                <a:gd name="connsiteY830" fmla="*/ 47379 h 180265"/>
                <a:gd name="connsiteX831" fmla="*/ 284143 w 3798623"/>
                <a:gd name="connsiteY831" fmla="*/ 26603 h 180265"/>
                <a:gd name="connsiteX832" fmla="*/ 286297 w 3798623"/>
                <a:gd name="connsiteY832" fmla="*/ 21283 h 180265"/>
                <a:gd name="connsiteX833" fmla="*/ 284143 w 3798623"/>
                <a:gd name="connsiteY833" fmla="*/ 15835 h 180265"/>
                <a:gd name="connsiteX834" fmla="*/ 278822 w 3798623"/>
                <a:gd name="connsiteY834" fmla="*/ 13555 h 180265"/>
                <a:gd name="connsiteX835" fmla="*/ 273629 w 3798623"/>
                <a:gd name="connsiteY835" fmla="*/ 15202 h 180265"/>
                <a:gd name="connsiteX836" fmla="*/ 265141 w 3798623"/>
                <a:gd name="connsiteY836" fmla="*/ 21283 h 180265"/>
                <a:gd name="connsiteX837" fmla="*/ 273629 w 3798623"/>
                <a:gd name="connsiteY837" fmla="*/ 27363 h 180265"/>
                <a:gd name="connsiteX838" fmla="*/ 276162 w 3798623"/>
                <a:gd name="connsiteY838" fmla="*/ 28630 h 180265"/>
                <a:gd name="connsiteX839" fmla="*/ 278822 w 3798623"/>
                <a:gd name="connsiteY839" fmla="*/ 29137 h 180265"/>
                <a:gd name="connsiteX840" fmla="*/ 284143 w 3798623"/>
                <a:gd name="connsiteY840" fmla="*/ 26856 h 180265"/>
                <a:gd name="connsiteX841" fmla="*/ 254120 w 3798623"/>
                <a:gd name="connsiteY841" fmla="*/ 118953 h 180265"/>
                <a:gd name="connsiteX842" fmla="*/ 243859 w 3798623"/>
                <a:gd name="connsiteY842" fmla="*/ 123893 h 180265"/>
                <a:gd name="connsiteX843" fmla="*/ 233218 w 3798623"/>
                <a:gd name="connsiteY843" fmla="*/ 125540 h 180265"/>
                <a:gd name="connsiteX844" fmla="*/ 219790 w 3798623"/>
                <a:gd name="connsiteY844" fmla="*/ 121233 h 180265"/>
                <a:gd name="connsiteX845" fmla="*/ 214596 w 3798623"/>
                <a:gd name="connsiteY845" fmla="*/ 106918 h 180265"/>
                <a:gd name="connsiteX846" fmla="*/ 214596 w 3798623"/>
                <a:gd name="connsiteY846" fmla="*/ 58020 h 180265"/>
                <a:gd name="connsiteX847" fmla="*/ 252726 w 3798623"/>
                <a:gd name="connsiteY847" fmla="*/ 58020 h 180265"/>
                <a:gd name="connsiteX848" fmla="*/ 252726 w 3798623"/>
                <a:gd name="connsiteY848" fmla="*/ 47759 h 180265"/>
                <a:gd name="connsiteX849" fmla="*/ 214596 w 3798623"/>
                <a:gd name="connsiteY849" fmla="*/ 47759 h 180265"/>
                <a:gd name="connsiteX850" fmla="*/ 214596 w 3798623"/>
                <a:gd name="connsiteY850" fmla="*/ 19382 h 180265"/>
                <a:gd name="connsiteX851" fmla="*/ 203828 w 3798623"/>
                <a:gd name="connsiteY851" fmla="*/ 19382 h 180265"/>
                <a:gd name="connsiteX852" fmla="*/ 203828 w 3798623"/>
                <a:gd name="connsiteY852" fmla="*/ 106158 h 180265"/>
                <a:gd name="connsiteX853" fmla="*/ 211429 w 3798623"/>
                <a:gd name="connsiteY853" fmla="*/ 129340 h 180265"/>
                <a:gd name="connsiteX854" fmla="*/ 232204 w 3798623"/>
                <a:gd name="connsiteY854" fmla="*/ 136181 h 180265"/>
                <a:gd name="connsiteX855" fmla="*/ 243605 w 3798623"/>
                <a:gd name="connsiteY855" fmla="*/ 134661 h 180265"/>
                <a:gd name="connsiteX856" fmla="*/ 254247 w 3798623"/>
                <a:gd name="connsiteY856" fmla="*/ 129847 h 180265"/>
                <a:gd name="connsiteX857" fmla="*/ 254247 w 3798623"/>
                <a:gd name="connsiteY857" fmla="*/ 119206 h 180265"/>
                <a:gd name="connsiteX858" fmla="*/ 174185 w 3798623"/>
                <a:gd name="connsiteY858" fmla="*/ 47632 h 180265"/>
                <a:gd name="connsiteX859" fmla="*/ 163037 w 3798623"/>
                <a:gd name="connsiteY859" fmla="*/ 47632 h 180265"/>
                <a:gd name="connsiteX860" fmla="*/ 163037 w 3798623"/>
                <a:gd name="connsiteY860" fmla="*/ 134534 h 180265"/>
                <a:gd name="connsiteX861" fmla="*/ 174185 w 3798623"/>
                <a:gd name="connsiteY861" fmla="*/ 134534 h 180265"/>
                <a:gd name="connsiteX862" fmla="*/ 174185 w 3798623"/>
                <a:gd name="connsiteY862" fmla="*/ 47632 h 180265"/>
                <a:gd name="connsiteX863" fmla="*/ 170511 w 3798623"/>
                <a:gd name="connsiteY863" fmla="*/ 28630 h 180265"/>
                <a:gd name="connsiteX864" fmla="*/ 173045 w 3798623"/>
                <a:gd name="connsiteY864" fmla="*/ 27363 h 180265"/>
                <a:gd name="connsiteX865" fmla="*/ 181532 w 3798623"/>
                <a:gd name="connsiteY865" fmla="*/ 21283 h 180265"/>
                <a:gd name="connsiteX866" fmla="*/ 173045 w 3798623"/>
                <a:gd name="connsiteY866" fmla="*/ 15202 h 180265"/>
                <a:gd name="connsiteX867" fmla="*/ 167851 w 3798623"/>
                <a:gd name="connsiteY867" fmla="*/ 13555 h 180265"/>
                <a:gd name="connsiteX868" fmla="*/ 162530 w 3798623"/>
                <a:gd name="connsiteY868" fmla="*/ 15835 h 180265"/>
                <a:gd name="connsiteX869" fmla="*/ 160377 w 3798623"/>
                <a:gd name="connsiteY869" fmla="*/ 21283 h 180265"/>
                <a:gd name="connsiteX870" fmla="*/ 162530 w 3798623"/>
                <a:gd name="connsiteY870" fmla="*/ 26603 h 180265"/>
                <a:gd name="connsiteX871" fmla="*/ 167851 w 3798623"/>
                <a:gd name="connsiteY871" fmla="*/ 28883 h 180265"/>
                <a:gd name="connsiteX872" fmla="*/ 170511 w 3798623"/>
                <a:gd name="connsiteY872" fmla="*/ 28377 h 180265"/>
                <a:gd name="connsiteX873" fmla="*/ 14568 w 3798623"/>
                <a:gd name="connsiteY873" fmla="*/ 73348 h 180265"/>
                <a:gd name="connsiteX874" fmla="*/ 24196 w 3798623"/>
                <a:gd name="connsiteY874" fmla="*/ 61060 h 180265"/>
                <a:gd name="connsiteX875" fmla="*/ 38257 w 3798623"/>
                <a:gd name="connsiteY875" fmla="*/ 56500 h 180265"/>
                <a:gd name="connsiteX876" fmla="*/ 61440 w 3798623"/>
                <a:gd name="connsiteY876" fmla="*/ 86143 h 180265"/>
                <a:gd name="connsiteX877" fmla="*/ 61440 w 3798623"/>
                <a:gd name="connsiteY877" fmla="*/ 134154 h 180265"/>
                <a:gd name="connsiteX878" fmla="*/ 72461 w 3798623"/>
                <a:gd name="connsiteY878" fmla="*/ 134154 h 180265"/>
                <a:gd name="connsiteX879" fmla="*/ 72461 w 3798623"/>
                <a:gd name="connsiteY879" fmla="*/ 88930 h 180265"/>
                <a:gd name="connsiteX880" fmla="*/ 75881 w 3798623"/>
                <a:gd name="connsiteY880" fmla="*/ 72461 h 180265"/>
                <a:gd name="connsiteX881" fmla="*/ 85509 w 3798623"/>
                <a:gd name="connsiteY881" fmla="*/ 60807 h 180265"/>
                <a:gd name="connsiteX882" fmla="*/ 99570 w 3798623"/>
                <a:gd name="connsiteY882" fmla="*/ 56500 h 180265"/>
                <a:gd name="connsiteX883" fmla="*/ 122753 w 3798623"/>
                <a:gd name="connsiteY883" fmla="*/ 86143 h 180265"/>
                <a:gd name="connsiteX884" fmla="*/ 122753 w 3798623"/>
                <a:gd name="connsiteY884" fmla="*/ 134154 h 180265"/>
                <a:gd name="connsiteX885" fmla="*/ 133774 w 3798623"/>
                <a:gd name="connsiteY885" fmla="*/ 134154 h 180265"/>
                <a:gd name="connsiteX886" fmla="*/ 133774 w 3798623"/>
                <a:gd name="connsiteY886" fmla="*/ 84496 h 180265"/>
                <a:gd name="connsiteX887" fmla="*/ 130227 w 3798623"/>
                <a:gd name="connsiteY887" fmla="*/ 64480 h 180265"/>
                <a:gd name="connsiteX888" fmla="*/ 119586 w 3798623"/>
                <a:gd name="connsiteY888" fmla="*/ 50799 h 180265"/>
                <a:gd name="connsiteX889" fmla="*/ 101724 w 3798623"/>
                <a:gd name="connsiteY889" fmla="*/ 45858 h 180265"/>
                <a:gd name="connsiteX890" fmla="*/ 82089 w 3798623"/>
                <a:gd name="connsiteY890" fmla="*/ 51939 h 180265"/>
                <a:gd name="connsiteX891" fmla="*/ 69547 w 3798623"/>
                <a:gd name="connsiteY891" fmla="*/ 68027 h 180265"/>
                <a:gd name="connsiteX892" fmla="*/ 59793 w 3798623"/>
                <a:gd name="connsiteY892" fmla="*/ 51939 h 180265"/>
                <a:gd name="connsiteX893" fmla="*/ 41551 w 3798623"/>
                <a:gd name="connsiteY893" fmla="*/ 45858 h 180265"/>
                <a:gd name="connsiteX894" fmla="*/ 23182 w 3798623"/>
                <a:gd name="connsiteY894" fmla="*/ 51686 h 180265"/>
                <a:gd name="connsiteX895" fmla="*/ 11021 w 3798623"/>
                <a:gd name="connsiteY895" fmla="*/ 66887 h 180265"/>
                <a:gd name="connsiteX896" fmla="*/ 11021 w 3798623"/>
                <a:gd name="connsiteY896" fmla="*/ 47379 h 180265"/>
                <a:gd name="connsiteX897" fmla="*/ 0 w 3798623"/>
                <a:gd name="connsiteY897" fmla="*/ 47379 h 180265"/>
                <a:gd name="connsiteX898" fmla="*/ 0 w 3798623"/>
                <a:gd name="connsiteY898" fmla="*/ 134281 h 180265"/>
                <a:gd name="connsiteX899" fmla="*/ 11021 w 3798623"/>
                <a:gd name="connsiteY899" fmla="*/ 134281 h 180265"/>
                <a:gd name="connsiteX900" fmla="*/ 11021 w 3798623"/>
                <a:gd name="connsiteY900" fmla="*/ 90830 h 180265"/>
                <a:gd name="connsiteX901" fmla="*/ 14568 w 3798623"/>
                <a:gd name="connsiteY901" fmla="*/ 73348 h 18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</a:cxnLst>
              <a:rect l="l" t="t" r="r" b="b"/>
              <a:pathLst>
                <a:path w="3798623" h="180265">
                  <a:moveTo>
                    <a:pt x="3796217" y="134028"/>
                  </a:moveTo>
                  <a:cubicBezTo>
                    <a:pt x="3797864" y="132507"/>
                    <a:pt x="3798624" y="130481"/>
                    <a:pt x="3798624" y="127947"/>
                  </a:cubicBezTo>
                  <a:cubicBezTo>
                    <a:pt x="3798624" y="125413"/>
                    <a:pt x="3797864" y="123513"/>
                    <a:pt x="3796217" y="121866"/>
                  </a:cubicBezTo>
                  <a:cubicBezTo>
                    <a:pt x="3794570" y="120346"/>
                    <a:pt x="3792543" y="119586"/>
                    <a:pt x="3790136" y="119586"/>
                  </a:cubicBezTo>
                  <a:cubicBezTo>
                    <a:pt x="3787729" y="119586"/>
                    <a:pt x="3785576" y="120346"/>
                    <a:pt x="3784055" y="121866"/>
                  </a:cubicBezTo>
                  <a:cubicBezTo>
                    <a:pt x="3782409" y="123386"/>
                    <a:pt x="3781648" y="125413"/>
                    <a:pt x="3781648" y="127947"/>
                  </a:cubicBezTo>
                  <a:cubicBezTo>
                    <a:pt x="3781648" y="130481"/>
                    <a:pt x="3782409" y="132381"/>
                    <a:pt x="3784055" y="134028"/>
                  </a:cubicBezTo>
                  <a:cubicBezTo>
                    <a:pt x="3785702" y="135548"/>
                    <a:pt x="3787729" y="136308"/>
                    <a:pt x="3790136" y="136308"/>
                  </a:cubicBezTo>
                  <a:cubicBezTo>
                    <a:pt x="3792543" y="136308"/>
                    <a:pt x="3794697" y="135548"/>
                    <a:pt x="3796217" y="134028"/>
                  </a:cubicBezTo>
                  <a:moveTo>
                    <a:pt x="3765307" y="48012"/>
                  </a:moveTo>
                  <a:lnTo>
                    <a:pt x="3735284" y="109705"/>
                  </a:lnTo>
                  <a:lnTo>
                    <a:pt x="3703740" y="48012"/>
                  </a:lnTo>
                  <a:lnTo>
                    <a:pt x="3690819" y="48012"/>
                  </a:lnTo>
                  <a:lnTo>
                    <a:pt x="3729330" y="122120"/>
                  </a:lnTo>
                  <a:lnTo>
                    <a:pt x="3701840" y="179252"/>
                  </a:lnTo>
                  <a:lnTo>
                    <a:pt x="3713368" y="179252"/>
                  </a:lnTo>
                  <a:lnTo>
                    <a:pt x="3776835" y="48012"/>
                  </a:lnTo>
                  <a:lnTo>
                    <a:pt x="3765307" y="48012"/>
                  </a:lnTo>
                  <a:close/>
                  <a:moveTo>
                    <a:pt x="3673210" y="1901"/>
                  </a:moveTo>
                  <a:lnTo>
                    <a:pt x="3662189" y="1901"/>
                  </a:lnTo>
                  <a:lnTo>
                    <a:pt x="3662189" y="134914"/>
                  </a:lnTo>
                  <a:lnTo>
                    <a:pt x="3673210" y="134914"/>
                  </a:lnTo>
                  <a:lnTo>
                    <a:pt x="3673210" y="1901"/>
                  </a:lnTo>
                  <a:close/>
                  <a:moveTo>
                    <a:pt x="3575287" y="65367"/>
                  </a:moveTo>
                  <a:cubicBezTo>
                    <a:pt x="3580607" y="59667"/>
                    <a:pt x="3587828" y="56753"/>
                    <a:pt x="3596949" y="56753"/>
                  </a:cubicBezTo>
                  <a:cubicBezTo>
                    <a:pt x="3606070" y="56753"/>
                    <a:pt x="3612911" y="59667"/>
                    <a:pt x="3618105" y="65367"/>
                  </a:cubicBezTo>
                  <a:cubicBezTo>
                    <a:pt x="3623298" y="71068"/>
                    <a:pt x="3626085" y="78288"/>
                    <a:pt x="3626592" y="86776"/>
                  </a:cubicBezTo>
                  <a:lnTo>
                    <a:pt x="3565912" y="86776"/>
                  </a:lnTo>
                  <a:cubicBezTo>
                    <a:pt x="3566799" y="78288"/>
                    <a:pt x="3569966" y="71194"/>
                    <a:pt x="3575287" y="65367"/>
                  </a:cubicBezTo>
                  <a:moveTo>
                    <a:pt x="3617218" y="133901"/>
                  </a:moveTo>
                  <a:cubicBezTo>
                    <a:pt x="3622538" y="132254"/>
                    <a:pt x="3627606" y="129720"/>
                    <a:pt x="3632166" y="126427"/>
                  </a:cubicBezTo>
                  <a:lnTo>
                    <a:pt x="3632166" y="115659"/>
                  </a:lnTo>
                  <a:cubicBezTo>
                    <a:pt x="3627606" y="119206"/>
                    <a:pt x="3622538" y="121866"/>
                    <a:pt x="3617218" y="123640"/>
                  </a:cubicBezTo>
                  <a:cubicBezTo>
                    <a:pt x="3611897" y="125413"/>
                    <a:pt x="3606197" y="126300"/>
                    <a:pt x="3600496" y="126300"/>
                  </a:cubicBezTo>
                  <a:cubicBezTo>
                    <a:pt x="3590742" y="126300"/>
                    <a:pt x="3582634" y="123513"/>
                    <a:pt x="3576427" y="117813"/>
                  </a:cubicBezTo>
                  <a:cubicBezTo>
                    <a:pt x="3570220" y="112112"/>
                    <a:pt x="3566673" y="104765"/>
                    <a:pt x="3565659" y="95770"/>
                  </a:cubicBezTo>
                  <a:lnTo>
                    <a:pt x="3637613" y="95770"/>
                  </a:lnTo>
                  <a:cubicBezTo>
                    <a:pt x="3637613" y="94757"/>
                    <a:pt x="3637867" y="93870"/>
                    <a:pt x="3637867" y="92983"/>
                  </a:cubicBezTo>
                  <a:cubicBezTo>
                    <a:pt x="3637867" y="92097"/>
                    <a:pt x="3637867" y="91210"/>
                    <a:pt x="3637867" y="90450"/>
                  </a:cubicBezTo>
                  <a:cubicBezTo>
                    <a:pt x="3637867" y="82089"/>
                    <a:pt x="3636220" y="74488"/>
                    <a:pt x="3632799" y="67901"/>
                  </a:cubicBezTo>
                  <a:cubicBezTo>
                    <a:pt x="3629379" y="61313"/>
                    <a:pt x="3624692" y="56119"/>
                    <a:pt x="3618485" y="52319"/>
                  </a:cubicBezTo>
                  <a:cubicBezTo>
                    <a:pt x="3612277" y="48519"/>
                    <a:pt x="3605057" y="46618"/>
                    <a:pt x="3596696" y="46618"/>
                  </a:cubicBezTo>
                  <a:cubicBezTo>
                    <a:pt x="3588335" y="46618"/>
                    <a:pt x="3580354" y="48645"/>
                    <a:pt x="3573893" y="52699"/>
                  </a:cubicBezTo>
                  <a:cubicBezTo>
                    <a:pt x="3567433" y="56753"/>
                    <a:pt x="3562492" y="62073"/>
                    <a:pt x="3559072" y="68914"/>
                  </a:cubicBezTo>
                  <a:cubicBezTo>
                    <a:pt x="3555651" y="75755"/>
                    <a:pt x="3553878" y="83482"/>
                    <a:pt x="3553878" y="92097"/>
                  </a:cubicBezTo>
                  <a:cubicBezTo>
                    <a:pt x="3553878" y="100711"/>
                    <a:pt x="3555778" y="108565"/>
                    <a:pt x="3559705" y="115279"/>
                  </a:cubicBezTo>
                  <a:cubicBezTo>
                    <a:pt x="3563632" y="121993"/>
                    <a:pt x="3569079" y="127187"/>
                    <a:pt x="3576047" y="130861"/>
                  </a:cubicBezTo>
                  <a:cubicBezTo>
                    <a:pt x="3583014" y="134534"/>
                    <a:pt x="3590995" y="136435"/>
                    <a:pt x="3600116" y="136435"/>
                  </a:cubicBezTo>
                  <a:cubicBezTo>
                    <a:pt x="3605943" y="136435"/>
                    <a:pt x="3611517" y="135674"/>
                    <a:pt x="3616838" y="133901"/>
                  </a:cubicBezTo>
                  <a:moveTo>
                    <a:pt x="3531075" y="48012"/>
                  </a:moveTo>
                  <a:lnTo>
                    <a:pt x="3499912" y="114392"/>
                  </a:lnTo>
                  <a:lnTo>
                    <a:pt x="3468496" y="48012"/>
                  </a:lnTo>
                  <a:lnTo>
                    <a:pt x="3455701" y="48012"/>
                  </a:lnTo>
                  <a:lnTo>
                    <a:pt x="3499279" y="137575"/>
                  </a:lnTo>
                  <a:lnTo>
                    <a:pt x="3542857" y="48012"/>
                  </a:lnTo>
                  <a:lnTo>
                    <a:pt x="3530949" y="48012"/>
                  </a:lnTo>
                  <a:close/>
                  <a:moveTo>
                    <a:pt x="3438346" y="48012"/>
                  </a:moveTo>
                  <a:lnTo>
                    <a:pt x="3427198" y="48012"/>
                  </a:lnTo>
                  <a:lnTo>
                    <a:pt x="3427198" y="134914"/>
                  </a:lnTo>
                  <a:lnTo>
                    <a:pt x="3438346" y="134914"/>
                  </a:lnTo>
                  <a:lnTo>
                    <a:pt x="3438346" y="48012"/>
                  </a:lnTo>
                  <a:close/>
                  <a:moveTo>
                    <a:pt x="3434672" y="29010"/>
                  </a:moveTo>
                  <a:cubicBezTo>
                    <a:pt x="3435559" y="28630"/>
                    <a:pt x="3436319" y="28250"/>
                    <a:pt x="3437206" y="27743"/>
                  </a:cubicBezTo>
                  <a:lnTo>
                    <a:pt x="3445693" y="21663"/>
                  </a:lnTo>
                  <a:lnTo>
                    <a:pt x="3437206" y="15582"/>
                  </a:lnTo>
                  <a:cubicBezTo>
                    <a:pt x="3435686" y="14568"/>
                    <a:pt x="3433912" y="13935"/>
                    <a:pt x="3432012" y="13935"/>
                  </a:cubicBezTo>
                  <a:cubicBezTo>
                    <a:pt x="3429858" y="13935"/>
                    <a:pt x="3428085" y="14695"/>
                    <a:pt x="3426691" y="16215"/>
                  </a:cubicBezTo>
                  <a:cubicBezTo>
                    <a:pt x="3425298" y="17735"/>
                    <a:pt x="3424538" y="19636"/>
                    <a:pt x="3424538" y="21663"/>
                  </a:cubicBezTo>
                  <a:cubicBezTo>
                    <a:pt x="3424538" y="23689"/>
                    <a:pt x="3425298" y="25463"/>
                    <a:pt x="3426691" y="26983"/>
                  </a:cubicBezTo>
                  <a:cubicBezTo>
                    <a:pt x="3428085" y="28503"/>
                    <a:pt x="3429858" y="29263"/>
                    <a:pt x="3432012" y="29263"/>
                  </a:cubicBezTo>
                  <a:cubicBezTo>
                    <a:pt x="3432899" y="29263"/>
                    <a:pt x="3433785" y="29137"/>
                    <a:pt x="3434672" y="28757"/>
                  </a:cubicBezTo>
                  <a:moveTo>
                    <a:pt x="3408956" y="119079"/>
                  </a:moveTo>
                  <a:cubicBezTo>
                    <a:pt x="3405789" y="121360"/>
                    <a:pt x="3402369" y="123006"/>
                    <a:pt x="3398695" y="124020"/>
                  </a:cubicBezTo>
                  <a:cubicBezTo>
                    <a:pt x="3395021" y="125033"/>
                    <a:pt x="3391474" y="125667"/>
                    <a:pt x="3388054" y="125667"/>
                  </a:cubicBezTo>
                  <a:cubicBezTo>
                    <a:pt x="3382607" y="125667"/>
                    <a:pt x="3378173" y="124273"/>
                    <a:pt x="3374626" y="121360"/>
                  </a:cubicBezTo>
                  <a:cubicBezTo>
                    <a:pt x="3371079" y="118446"/>
                    <a:pt x="3369432" y="113759"/>
                    <a:pt x="3369432" y="107045"/>
                  </a:cubicBezTo>
                  <a:lnTo>
                    <a:pt x="3369432" y="58146"/>
                  </a:lnTo>
                  <a:lnTo>
                    <a:pt x="3407563" y="58146"/>
                  </a:lnTo>
                  <a:lnTo>
                    <a:pt x="3407563" y="47885"/>
                  </a:lnTo>
                  <a:lnTo>
                    <a:pt x="3369432" y="47885"/>
                  </a:lnTo>
                  <a:lnTo>
                    <a:pt x="3369432" y="19509"/>
                  </a:lnTo>
                  <a:lnTo>
                    <a:pt x="3358664" y="19509"/>
                  </a:lnTo>
                  <a:lnTo>
                    <a:pt x="3358664" y="106285"/>
                  </a:lnTo>
                  <a:cubicBezTo>
                    <a:pt x="3358664" y="117179"/>
                    <a:pt x="3361198" y="124907"/>
                    <a:pt x="3366265" y="129467"/>
                  </a:cubicBezTo>
                  <a:cubicBezTo>
                    <a:pt x="3371332" y="134028"/>
                    <a:pt x="3378300" y="136308"/>
                    <a:pt x="3387040" y="136308"/>
                  </a:cubicBezTo>
                  <a:cubicBezTo>
                    <a:pt x="3390588" y="136308"/>
                    <a:pt x="3394388" y="135801"/>
                    <a:pt x="3398442" y="134788"/>
                  </a:cubicBezTo>
                  <a:cubicBezTo>
                    <a:pt x="3402495" y="133774"/>
                    <a:pt x="3406042" y="132127"/>
                    <a:pt x="3409083" y="129974"/>
                  </a:cubicBezTo>
                  <a:lnTo>
                    <a:pt x="3409083" y="119333"/>
                  </a:lnTo>
                  <a:close/>
                  <a:moveTo>
                    <a:pt x="3277209" y="73348"/>
                  </a:moveTo>
                  <a:cubicBezTo>
                    <a:pt x="3280123" y="68154"/>
                    <a:pt x="3284176" y="64100"/>
                    <a:pt x="3289244" y="61187"/>
                  </a:cubicBezTo>
                  <a:cubicBezTo>
                    <a:pt x="3294438" y="58273"/>
                    <a:pt x="3300391" y="56880"/>
                    <a:pt x="3307106" y="56880"/>
                  </a:cubicBezTo>
                  <a:cubicBezTo>
                    <a:pt x="3318760" y="56880"/>
                    <a:pt x="3328261" y="60807"/>
                    <a:pt x="3335355" y="68534"/>
                  </a:cubicBezTo>
                  <a:lnTo>
                    <a:pt x="3335355" y="56246"/>
                  </a:lnTo>
                  <a:cubicBezTo>
                    <a:pt x="3327628" y="49659"/>
                    <a:pt x="3318000" y="46365"/>
                    <a:pt x="3306472" y="46365"/>
                  </a:cubicBezTo>
                  <a:cubicBezTo>
                    <a:pt x="3297858" y="46365"/>
                    <a:pt x="3290130" y="48265"/>
                    <a:pt x="3283290" y="52192"/>
                  </a:cubicBezTo>
                  <a:cubicBezTo>
                    <a:pt x="3276449" y="55993"/>
                    <a:pt x="3271128" y="61313"/>
                    <a:pt x="3267328" y="68027"/>
                  </a:cubicBezTo>
                  <a:cubicBezTo>
                    <a:pt x="3263528" y="74741"/>
                    <a:pt x="3261627" y="82469"/>
                    <a:pt x="3261627" y="91210"/>
                  </a:cubicBezTo>
                  <a:cubicBezTo>
                    <a:pt x="3261627" y="99951"/>
                    <a:pt x="3263528" y="107678"/>
                    <a:pt x="3267328" y="114392"/>
                  </a:cubicBezTo>
                  <a:cubicBezTo>
                    <a:pt x="3271128" y="121106"/>
                    <a:pt x="3276449" y="126427"/>
                    <a:pt x="3283163" y="130227"/>
                  </a:cubicBezTo>
                  <a:cubicBezTo>
                    <a:pt x="3289877" y="134028"/>
                    <a:pt x="3297731" y="135928"/>
                    <a:pt x="3306599" y="135928"/>
                  </a:cubicBezTo>
                  <a:cubicBezTo>
                    <a:pt x="3312173" y="135928"/>
                    <a:pt x="3317367" y="135168"/>
                    <a:pt x="3322434" y="133774"/>
                  </a:cubicBezTo>
                  <a:cubicBezTo>
                    <a:pt x="3327374" y="132254"/>
                    <a:pt x="3332061" y="129974"/>
                    <a:pt x="3336242" y="126807"/>
                  </a:cubicBezTo>
                  <a:lnTo>
                    <a:pt x="3336242" y="115406"/>
                  </a:lnTo>
                  <a:cubicBezTo>
                    <a:pt x="3332315" y="118826"/>
                    <a:pt x="3328008" y="121360"/>
                    <a:pt x="3323067" y="123133"/>
                  </a:cubicBezTo>
                  <a:cubicBezTo>
                    <a:pt x="3318253" y="124907"/>
                    <a:pt x="3313059" y="125667"/>
                    <a:pt x="3307486" y="125667"/>
                  </a:cubicBezTo>
                  <a:cubicBezTo>
                    <a:pt x="3300772" y="125667"/>
                    <a:pt x="3294818" y="124147"/>
                    <a:pt x="3289624" y="121233"/>
                  </a:cubicBezTo>
                  <a:cubicBezTo>
                    <a:pt x="3284430" y="118319"/>
                    <a:pt x="3280376" y="114139"/>
                    <a:pt x="3277336" y="108945"/>
                  </a:cubicBezTo>
                  <a:cubicBezTo>
                    <a:pt x="3274422" y="103751"/>
                    <a:pt x="3272902" y="97797"/>
                    <a:pt x="3272902" y="91083"/>
                  </a:cubicBezTo>
                  <a:cubicBezTo>
                    <a:pt x="3272902" y="84369"/>
                    <a:pt x="3274295" y="78415"/>
                    <a:pt x="3277209" y="73221"/>
                  </a:cubicBezTo>
                  <a:moveTo>
                    <a:pt x="3181186" y="64987"/>
                  </a:moveTo>
                  <a:cubicBezTo>
                    <a:pt x="3186506" y="59286"/>
                    <a:pt x="3193727" y="56373"/>
                    <a:pt x="3202848" y="56373"/>
                  </a:cubicBezTo>
                  <a:cubicBezTo>
                    <a:pt x="3211969" y="56373"/>
                    <a:pt x="3218810" y="59286"/>
                    <a:pt x="3224004" y="64987"/>
                  </a:cubicBezTo>
                  <a:cubicBezTo>
                    <a:pt x="3229197" y="70688"/>
                    <a:pt x="3231984" y="77908"/>
                    <a:pt x="3232491" y="86396"/>
                  </a:cubicBezTo>
                  <a:lnTo>
                    <a:pt x="3171811" y="86396"/>
                  </a:lnTo>
                  <a:cubicBezTo>
                    <a:pt x="3172698" y="77908"/>
                    <a:pt x="3175865" y="70814"/>
                    <a:pt x="3181186" y="64987"/>
                  </a:cubicBezTo>
                  <a:moveTo>
                    <a:pt x="3223117" y="133521"/>
                  </a:moveTo>
                  <a:cubicBezTo>
                    <a:pt x="3228564" y="131874"/>
                    <a:pt x="3233505" y="129340"/>
                    <a:pt x="3238065" y="126047"/>
                  </a:cubicBezTo>
                  <a:lnTo>
                    <a:pt x="3238065" y="115279"/>
                  </a:lnTo>
                  <a:cubicBezTo>
                    <a:pt x="3233505" y="118826"/>
                    <a:pt x="3228437" y="121486"/>
                    <a:pt x="3223117" y="123260"/>
                  </a:cubicBezTo>
                  <a:cubicBezTo>
                    <a:pt x="3217796" y="125033"/>
                    <a:pt x="3212096" y="125920"/>
                    <a:pt x="3206395" y="125920"/>
                  </a:cubicBezTo>
                  <a:cubicBezTo>
                    <a:pt x="3196641" y="125920"/>
                    <a:pt x="3188533" y="123133"/>
                    <a:pt x="3182326" y="117433"/>
                  </a:cubicBezTo>
                  <a:cubicBezTo>
                    <a:pt x="3176119" y="111732"/>
                    <a:pt x="3172572" y="104385"/>
                    <a:pt x="3171558" y="95390"/>
                  </a:cubicBezTo>
                  <a:lnTo>
                    <a:pt x="3243512" y="95390"/>
                  </a:lnTo>
                  <a:cubicBezTo>
                    <a:pt x="3243512" y="94377"/>
                    <a:pt x="3243766" y="93490"/>
                    <a:pt x="3243766" y="92603"/>
                  </a:cubicBezTo>
                  <a:cubicBezTo>
                    <a:pt x="3243766" y="91717"/>
                    <a:pt x="3243766" y="90830"/>
                    <a:pt x="3243766" y="90070"/>
                  </a:cubicBezTo>
                  <a:cubicBezTo>
                    <a:pt x="3243766" y="81709"/>
                    <a:pt x="3242119" y="74108"/>
                    <a:pt x="3238698" y="67521"/>
                  </a:cubicBezTo>
                  <a:cubicBezTo>
                    <a:pt x="3235278" y="60933"/>
                    <a:pt x="3230591" y="55739"/>
                    <a:pt x="3224384" y="51939"/>
                  </a:cubicBezTo>
                  <a:cubicBezTo>
                    <a:pt x="3218176" y="48139"/>
                    <a:pt x="3210956" y="46238"/>
                    <a:pt x="3202595" y="46238"/>
                  </a:cubicBezTo>
                  <a:cubicBezTo>
                    <a:pt x="3194234" y="46238"/>
                    <a:pt x="3186253" y="48265"/>
                    <a:pt x="3179792" y="52319"/>
                  </a:cubicBezTo>
                  <a:cubicBezTo>
                    <a:pt x="3173332" y="56373"/>
                    <a:pt x="3168391" y="61693"/>
                    <a:pt x="3164971" y="68534"/>
                  </a:cubicBezTo>
                  <a:cubicBezTo>
                    <a:pt x="3161550" y="75375"/>
                    <a:pt x="3159777" y="83102"/>
                    <a:pt x="3159777" y="91717"/>
                  </a:cubicBezTo>
                  <a:cubicBezTo>
                    <a:pt x="3159777" y="100331"/>
                    <a:pt x="3161677" y="108185"/>
                    <a:pt x="3165604" y="114899"/>
                  </a:cubicBezTo>
                  <a:cubicBezTo>
                    <a:pt x="3169531" y="121613"/>
                    <a:pt x="3174978" y="126807"/>
                    <a:pt x="3181946" y="130481"/>
                  </a:cubicBezTo>
                  <a:cubicBezTo>
                    <a:pt x="3188913" y="134154"/>
                    <a:pt x="3196894" y="136054"/>
                    <a:pt x="3206015" y="136054"/>
                  </a:cubicBezTo>
                  <a:cubicBezTo>
                    <a:pt x="3211842" y="136054"/>
                    <a:pt x="3217416" y="135294"/>
                    <a:pt x="3222737" y="133521"/>
                  </a:cubicBezTo>
                  <a:moveTo>
                    <a:pt x="3151036" y="47632"/>
                  </a:moveTo>
                  <a:lnTo>
                    <a:pt x="3115059" y="47632"/>
                  </a:lnTo>
                  <a:lnTo>
                    <a:pt x="3115059" y="29137"/>
                  </a:lnTo>
                  <a:cubicBezTo>
                    <a:pt x="3115059" y="23689"/>
                    <a:pt x="3116706" y="19256"/>
                    <a:pt x="3120126" y="15709"/>
                  </a:cubicBezTo>
                  <a:cubicBezTo>
                    <a:pt x="3123546" y="12162"/>
                    <a:pt x="3127980" y="10515"/>
                    <a:pt x="3133681" y="10515"/>
                  </a:cubicBezTo>
                  <a:cubicBezTo>
                    <a:pt x="3137355" y="10515"/>
                    <a:pt x="3140902" y="11021"/>
                    <a:pt x="3144195" y="12035"/>
                  </a:cubicBezTo>
                  <a:cubicBezTo>
                    <a:pt x="3147489" y="13048"/>
                    <a:pt x="3150783" y="14949"/>
                    <a:pt x="3154076" y="17609"/>
                  </a:cubicBezTo>
                  <a:lnTo>
                    <a:pt x="3154076" y="6588"/>
                  </a:lnTo>
                  <a:cubicBezTo>
                    <a:pt x="3150783" y="4054"/>
                    <a:pt x="3147362" y="2407"/>
                    <a:pt x="3143942" y="1394"/>
                  </a:cubicBezTo>
                  <a:cubicBezTo>
                    <a:pt x="3140395" y="380"/>
                    <a:pt x="3136848" y="0"/>
                    <a:pt x="3133047" y="0"/>
                  </a:cubicBezTo>
                  <a:cubicBezTo>
                    <a:pt x="3124053" y="0"/>
                    <a:pt x="3116959" y="2787"/>
                    <a:pt x="3111892" y="8361"/>
                  </a:cubicBezTo>
                  <a:cubicBezTo>
                    <a:pt x="3106698" y="13935"/>
                    <a:pt x="3104164" y="21029"/>
                    <a:pt x="3104164" y="29643"/>
                  </a:cubicBezTo>
                  <a:lnTo>
                    <a:pt x="3104164" y="134408"/>
                  </a:lnTo>
                  <a:lnTo>
                    <a:pt x="3115186" y="134408"/>
                  </a:lnTo>
                  <a:lnTo>
                    <a:pt x="3115186" y="57766"/>
                  </a:lnTo>
                  <a:lnTo>
                    <a:pt x="3151163" y="57766"/>
                  </a:lnTo>
                  <a:lnTo>
                    <a:pt x="3151163" y="47505"/>
                  </a:lnTo>
                  <a:close/>
                  <a:moveTo>
                    <a:pt x="3088836" y="47632"/>
                  </a:moveTo>
                  <a:lnTo>
                    <a:pt x="3052859" y="47632"/>
                  </a:lnTo>
                  <a:lnTo>
                    <a:pt x="3052859" y="29137"/>
                  </a:lnTo>
                  <a:cubicBezTo>
                    <a:pt x="3052859" y="23689"/>
                    <a:pt x="3054506" y="19256"/>
                    <a:pt x="3057926" y="15709"/>
                  </a:cubicBezTo>
                  <a:cubicBezTo>
                    <a:pt x="3061347" y="12162"/>
                    <a:pt x="3065780" y="10515"/>
                    <a:pt x="3071481" y="10515"/>
                  </a:cubicBezTo>
                  <a:cubicBezTo>
                    <a:pt x="3075155" y="10515"/>
                    <a:pt x="3078702" y="11021"/>
                    <a:pt x="3081995" y="12035"/>
                  </a:cubicBezTo>
                  <a:cubicBezTo>
                    <a:pt x="3085289" y="13048"/>
                    <a:pt x="3088583" y="14949"/>
                    <a:pt x="3091876" y="17609"/>
                  </a:cubicBezTo>
                  <a:lnTo>
                    <a:pt x="3091876" y="6588"/>
                  </a:lnTo>
                  <a:cubicBezTo>
                    <a:pt x="3088583" y="4054"/>
                    <a:pt x="3085162" y="2407"/>
                    <a:pt x="3081742" y="1394"/>
                  </a:cubicBezTo>
                  <a:cubicBezTo>
                    <a:pt x="3078195" y="380"/>
                    <a:pt x="3074648" y="0"/>
                    <a:pt x="3070848" y="0"/>
                  </a:cubicBezTo>
                  <a:cubicBezTo>
                    <a:pt x="3061853" y="0"/>
                    <a:pt x="3054759" y="2787"/>
                    <a:pt x="3049692" y="8361"/>
                  </a:cubicBezTo>
                  <a:cubicBezTo>
                    <a:pt x="3044498" y="13935"/>
                    <a:pt x="3041965" y="21029"/>
                    <a:pt x="3041965" y="29643"/>
                  </a:cubicBezTo>
                  <a:lnTo>
                    <a:pt x="3041965" y="134408"/>
                  </a:lnTo>
                  <a:lnTo>
                    <a:pt x="3052986" y="134408"/>
                  </a:lnTo>
                  <a:lnTo>
                    <a:pt x="3052986" y="57766"/>
                  </a:lnTo>
                  <a:lnTo>
                    <a:pt x="3088963" y="57766"/>
                  </a:lnTo>
                  <a:lnTo>
                    <a:pt x="3088963" y="47505"/>
                  </a:lnTo>
                  <a:close/>
                  <a:moveTo>
                    <a:pt x="2956582" y="64860"/>
                  </a:moveTo>
                  <a:cubicBezTo>
                    <a:pt x="2961903" y="59160"/>
                    <a:pt x="2969124" y="56246"/>
                    <a:pt x="2978245" y="56246"/>
                  </a:cubicBezTo>
                  <a:cubicBezTo>
                    <a:pt x="2987366" y="56246"/>
                    <a:pt x="2994206" y="59160"/>
                    <a:pt x="2999400" y="64860"/>
                  </a:cubicBezTo>
                  <a:cubicBezTo>
                    <a:pt x="3004594" y="70561"/>
                    <a:pt x="3007508" y="77782"/>
                    <a:pt x="3007888" y="86269"/>
                  </a:cubicBezTo>
                  <a:lnTo>
                    <a:pt x="2947208" y="86269"/>
                  </a:lnTo>
                  <a:cubicBezTo>
                    <a:pt x="2948222" y="77782"/>
                    <a:pt x="2951262" y="70688"/>
                    <a:pt x="2956582" y="64860"/>
                  </a:cubicBezTo>
                  <a:moveTo>
                    <a:pt x="2998513" y="133394"/>
                  </a:moveTo>
                  <a:cubicBezTo>
                    <a:pt x="3003834" y="131747"/>
                    <a:pt x="3008901" y="129214"/>
                    <a:pt x="3013462" y="125920"/>
                  </a:cubicBezTo>
                  <a:lnTo>
                    <a:pt x="3013462" y="115152"/>
                  </a:lnTo>
                  <a:cubicBezTo>
                    <a:pt x="3008901" y="118699"/>
                    <a:pt x="3003834" y="121360"/>
                    <a:pt x="2998513" y="123133"/>
                  </a:cubicBezTo>
                  <a:cubicBezTo>
                    <a:pt x="2993193" y="124907"/>
                    <a:pt x="2987492" y="125793"/>
                    <a:pt x="2981792" y="125793"/>
                  </a:cubicBezTo>
                  <a:cubicBezTo>
                    <a:pt x="2972037" y="125793"/>
                    <a:pt x="2963930" y="123006"/>
                    <a:pt x="2957723" y="117306"/>
                  </a:cubicBezTo>
                  <a:cubicBezTo>
                    <a:pt x="2951515" y="111605"/>
                    <a:pt x="2947968" y="104258"/>
                    <a:pt x="2946955" y="95264"/>
                  </a:cubicBezTo>
                  <a:lnTo>
                    <a:pt x="3018909" y="95264"/>
                  </a:lnTo>
                  <a:cubicBezTo>
                    <a:pt x="3018909" y="94250"/>
                    <a:pt x="3019162" y="93363"/>
                    <a:pt x="3019162" y="92477"/>
                  </a:cubicBezTo>
                  <a:cubicBezTo>
                    <a:pt x="3019162" y="91590"/>
                    <a:pt x="3019162" y="90703"/>
                    <a:pt x="3019162" y="89943"/>
                  </a:cubicBezTo>
                  <a:cubicBezTo>
                    <a:pt x="3019162" y="81582"/>
                    <a:pt x="3017515" y="73981"/>
                    <a:pt x="3014095" y="67394"/>
                  </a:cubicBezTo>
                  <a:cubicBezTo>
                    <a:pt x="3010675" y="60807"/>
                    <a:pt x="3005988" y="55613"/>
                    <a:pt x="2999780" y="51812"/>
                  </a:cubicBezTo>
                  <a:cubicBezTo>
                    <a:pt x="2993700" y="48012"/>
                    <a:pt x="2986352" y="46112"/>
                    <a:pt x="2977991" y="46112"/>
                  </a:cubicBezTo>
                  <a:cubicBezTo>
                    <a:pt x="2969630" y="46112"/>
                    <a:pt x="2961650" y="48139"/>
                    <a:pt x="2955189" y="52192"/>
                  </a:cubicBezTo>
                  <a:cubicBezTo>
                    <a:pt x="2948728" y="56246"/>
                    <a:pt x="2943788" y="61567"/>
                    <a:pt x="2940367" y="68407"/>
                  </a:cubicBezTo>
                  <a:cubicBezTo>
                    <a:pt x="2936947" y="75248"/>
                    <a:pt x="2935174" y="82976"/>
                    <a:pt x="2935174" y="91590"/>
                  </a:cubicBezTo>
                  <a:cubicBezTo>
                    <a:pt x="2935174" y="100204"/>
                    <a:pt x="2937074" y="108058"/>
                    <a:pt x="2941001" y="114772"/>
                  </a:cubicBezTo>
                  <a:cubicBezTo>
                    <a:pt x="2944928" y="121486"/>
                    <a:pt x="2950375" y="126680"/>
                    <a:pt x="2957342" y="130354"/>
                  </a:cubicBezTo>
                  <a:cubicBezTo>
                    <a:pt x="2964310" y="134028"/>
                    <a:pt x="2972291" y="135928"/>
                    <a:pt x="2981412" y="135928"/>
                  </a:cubicBezTo>
                  <a:cubicBezTo>
                    <a:pt x="2987239" y="135928"/>
                    <a:pt x="2992813" y="135168"/>
                    <a:pt x="2998133" y="133394"/>
                  </a:cubicBezTo>
                  <a:moveTo>
                    <a:pt x="2815334" y="126680"/>
                  </a:moveTo>
                  <a:cubicBezTo>
                    <a:pt x="2819261" y="129720"/>
                    <a:pt x="2823695" y="132001"/>
                    <a:pt x="2828762" y="133648"/>
                  </a:cubicBezTo>
                  <a:cubicBezTo>
                    <a:pt x="2833830" y="135168"/>
                    <a:pt x="2839277" y="135928"/>
                    <a:pt x="2845104" y="135928"/>
                  </a:cubicBezTo>
                  <a:cubicBezTo>
                    <a:pt x="2854225" y="135928"/>
                    <a:pt x="2861699" y="133648"/>
                    <a:pt x="2867780" y="129087"/>
                  </a:cubicBezTo>
                  <a:cubicBezTo>
                    <a:pt x="2873734" y="124527"/>
                    <a:pt x="2876774" y="118193"/>
                    <a:pt x="2876774" y="110212"/>
                  </a:cubicBezTo>
                  <a:cubicBezTo>
                    <a:pt x="2876774" y="105651"/>
                    <a:pt x="2875507" y="101724"/>
                    <a:pt x="2872974" y="98431"/>
                  </a:cubicBezTo>
                  <a:cubicBezTo>
                    <a:pt x="2870440" y="95010"/>
                    <a:pt x="2866386" y="92223"/>
                    <a:pt x="2860812" y="89943"/>
                  </a:cubicBezTo>
                  <a:lnTo>
                    <a:pt x="2838517" y="81202"/>
                  </a:lnTo>
                  <a:cubicBezTo>
                    <a:pt x="2834843" y="79809"/>
                    <a:pt x="2832183" y="78162"/>
                    <a:pt x="2830663" y="76135"/>
                  </a:cubicBezTo>
                  <a:cubicBezTo>
                    <a:pt x="2829016" y="74235"/>
                    <a:pt x="2828256" y="71701"/>
                    <a:pt x="2828256" y="68787"/>
                  </a:cubicBezTo>
                  <a:cubicBezTo>
                    <a:pt x="2828256" y="64480"/>
                    <a:pt x="2830029" y="61060"/>
                    <a:pt x="2833450" y="58653"/>
                  </a:cubicBezTo>
                  <a:cubicBezTo>
                    <a:pt x="2836997" y="56246"/>
                    <a:pt x="2841304" y="55106"/>
                    <a:pt x="2846624" y="55106"/>
                  </a:cubicBezTo>
                  <a:cubicBezTo>
                    <a:pt x="2856252" y="55106"/>
                    <a:pt x="2864993" y="58780"/>
                    <a:pt x="2872847" y="65874"/>
                  </a:cubicBezTo>
                  <a:lnTo>
                    <a:pt x="2872847" y="54346"/>
                  </a:lnTo>
                  <a:cubicBezTo>
                    <a:pt x="2869553" y="51559"/>
                    <a:pt x="2865626" y="49532"/>
                    <a:pt x="2860939" y="48139"/>
                  </a:cubicBezTo>
                  <a:cubicBezTo>
                    <a:pt x="2856379" y="46745"/>
                    <a:pt x="2851438" y="45985"/>
                    <a:pt x="2846371" y="45985"/>
                  </a:cubicBezTo>
                  <a:cubicBezTo>
                    <a:pt x="2837883" y="45985"/>
                    <a:pt x="2830789" y="48139"/>
                    <a:pt x="2825342" y="52319"/>
                  </a:cubicBezTo>
                  <a:cubicBezTo>
                    <a:pt x="2819895" y="56626"/>
                    <a:pt x="2817108" y="62327"/>
                    <a:pt x="2817108" y="69674"/>
                  </a:cubicBezTo>
                  <a:cubicBezTo>
                    <a:pt x="2817108" y="74868"/>
                    <a:pt x="2818501" y="79049"/>
                    <a:pt x="2821162" y="82342"/>
                  </a:cubicBezTo>
                  <a:cubicBezTo>
                    <a:pt x="2823822" y="85636"/>
                    <a:pt x="2827876" y="88296"/>
                    <a:pt x="2833070" y="90450"/>
                  </a:cubicBezTo>
                  <a:lnTo>
                    <a:pt x="2855239" y="99191"/>
                  </a:lnTo>
                  <a:cubicBezTo>
                    <a:pt x="2859039" y="100711"/>
                    <a:pt x="2861699" y="102611"/>
                    <a:pt x="2863346" y="104638"/>
                  </a:cubicBezTo>
                  <a:cubicBezTo>
                    <a:pt x="2864993" y="106791"/>
                    <a:pt x="2865753" y="109198"/>
                    <a:pt x="2865753" y="111859"/>
                  </a:cubicBezTo>
                  <a:cubicBezTo>
                    <a:pt x="2865753" y="116546"/>
                    <a:pt x="2863853" y="120219"/>
                    <a:pt x="2859926" y="122753"/>
                  </a:cubicBezTo>
                  <a:cubicBezTo>
                    <a:pt x="2855999" y="125287"/>
                    <a:pt x="2851185" y="126553"/>
                    <a:pt x="2845358" y="126553"/>
                  </a:cubicBezTo>
                  <a:cubicBezTo>
                    <a:pt x="2840164" y="126553"/>
                    <a:pt x="2834970" y="125540"/>
                    <a:pt x="2829776" y="123640"/>
                  </a:cubicBezTo>
                  <a:cubicBezTo>
                    <a:pt x="2824582" y="121740"/>
                    <a:pt x="2819768" y="118573"/>
                    <a:pt x="2815334" y="114392"/>
                  </a:cubicBezTo>
                  <a:lnTo>
                    <a:pt x="2815334" y="126427"/>
                  </a:lnTo>
                  <a:close/>
                  <a:moveTo>
                    <a:pt x="2764156" y="61060"/>
                  </a:moveTo>
                  <a:cubicBezTo>
                    <a:pt x="2769223" y="63974"/>
                    <a:pt x="2773150" y="68154"/>
                    <a:pt x="2776064" y="73348"/>
                  </a:cubicBezTo>
                  <a:cubicBezTo>
                    <a:pt x="2778977" y="78542"/>
                    <a:pt x="2780371" y="84496"/>
                    <a:pt x="2780371" y="91210"/>
                  </a:cubicBezTo>
                  <a:cubicBezTo>
                    <a:pt x="2780371" y="97924"/>
                    <a:pt x="2778977" y="103751"/>
                    <a:pt x="2776064" y="108945"/>
                  </a:cubicBezTo>
                  <a:cubicBezTo>
                    <a:pt x="2773150" y="114139"/>
                    <a:pt x="2769223" y="118193"/>
                    <a:pt x="2764156" y="121233"/>
                  </a:cubicBezTo>
                  <a:cubicBezTo>
                    <a:pt x="2759089" y="124147"/>
                    <a:pt x="2753388" y="125667"/>
                    <a:pt x="2746927" y="125667"/>
                  </a:cubicBezTo>
                  <a:cubicBezTo>
                    <a:pt x="2740467" y="125667"/>
                    <a:pt x="2734639" y="124147"/>
                    <a:pt x="2729699" y="121233"/>
                  </a:cubicBezTo>
                  <a:cubicBezTo>
                    <a:pt x="2724758" y="118319"/>
                    <a:pt x="2720831" y="114266"/>
                    <a:pt x="2718044" y="108945"/>
                  </a:cubicBezTo>
                  <a:cubicBezTo>
                    <a:pt x="2715257" y="103624"/>
                    <a:pt x="2713737" y="97797"/>
                    <a:pt x="2713737" y="91210"/>
                  </a:cubicBezTo>
                  <a:cubicBezTo>
                    <a:pt x="2713737" y="84622"/>
                    <a:pt x="2715131" y="78542"/>
                    <a:pt x="2718044" y="73348"/>
                  </a:cubicBezTo>
                  <a:cubicBezTo>
                    <a:pt x="2720831" y="68154"/>
                    <a:pt x="2724758" y="64100"/>
                    <a:pt x="2729699" y="61060"/>
                  </a:cubicBezTo>
                  <a:cubicBezTo>
                    <a:pt x="2734639" y="58020"/>
                    <a:pt x="2740340" y="56626"/>
                    <a:pt x="2746927" y="56626"/>
                  </a:cubicBezTo>
                  <a:cubicBezTo>
                    <a:pt x="2753515" y="56626"/>
                    <a:pt x="2759215" y="58146"/>
                    <a:pt x="2764156" y="61060"/>
                  </a:cubicBezTo>
                  <a:moveTo>
                    <a:pt x="2791392" y="134534"/>
                  </a:moveTo>
                  <a:lnTo>
                    <a:pt x="2791392" y="47632"/>
                  </a:lnTo>
                  <a:lnTo>
                    <a:pt x="2780371" y="47632"/>
                  </a:lnTo>
                  <a:lnTo>
                    <a:pt x="2780371" y="67901"/>
                  </a:lnTo>
                  <a:cubicBezTo>
                    <a:pt x="2777330" y="61313"/>
                    <a:pt x="2772770" y="55993"/>
                    <a:pt x="2766816" y="52066"/>
                  </a:cubicBezTo>
                  <a:cubicBezTo>
                    <a:pt x="2760862" y="48139"/>
                    <a:pt x="2753895" y="46238"/>
                    <a:pt x="2745787" y="46238"/>
                  </a:cubicBezTo>
                  <a:cubicBezTo>
                    <a:pt x="2737680" y="46238"/>
                    <a:pt x="2729952" y="48139"/>
                    <a:pt x="2723365" y="52066"/>
                  </a:cubicBezTo>
                  <a:cubicBezTo>
                    <a:pt x="2716777" y="55993"/>
                    <a:pt x="2711710" y="61313"/>
                    <a:pt x="2707910" y="68154"/>
                  </a:cubicBezTo>
                  <a:cubicBezTo>
                    <a:pt x="2704236" y="74995"/>
                    <a:pt x="2702336" y="82722"/>
                    <a:pt x="2702336" y="91463"/>
                  </a:cubicBezTo>
                  <a:cubicBezTo>
                    <a:pt x="2702336" y="100204"/>
                    <a:pt x="2704236" y="107552"/>
                    <a:pt x="2707910" y="114392"/>
                  </a:cubicBezTo>
                  <a:cubicBezTo>
                    <a:pt x="2711584" y="121106"/>
                    <a:pt x="2716777" y="126427"/>
                    <a:pt x="2723365" y="130227"/>
                  </a:cubicBezTo>
                  <a:cubicBezTo>
                    <a:pt x="2729952" y="134028"/>
                    <a:pt x="2737426" y="135928"/>
                    <a:pt x="2745787" y="135928"/>
                  </a:cubicBezTo>
                  <a:cubicBezTo>
                    <a:pt x="2754148" y="135928"/>
                    <a:pt x="2760862" y="134028"/>
                    <a:pt x="2766816" y="130101"/>
                  </a:cubicBezTo>
                  <a:cubicBezTo>
                    <a:pt x="2772770" y="126173"/>
                    <a:pt x="2777330" y="120980"/>
                    <a:pt x="2780371" y="114519"/>
                  </a:cubicBezTo>
                  <a:lnTo>
                    <a:pt x="2780371" y="134534"/>
                  </a:lnTo>
                  <a:lnTo>
                    <a:pt x="2791392" y="134534"/>
                  </a:lnTo>
                  <a:close/>
                  <a:moveTo>
                    <a:pt x="2582623" y="126680"/>
                  </a:moveTo>
                  <a:cubicBezTo>
                    <a:pt x="2586550" y="129720"/>
                    <a:pt x="2590984" y="132001"/>
                    <a:pt x="2596051" y="133648"/>
                  </a:cubicBezTo>
                  <a:cubicBezTo>
                    <a:pt x="2601118" y="135168"/>
                    <a:pt x="2606566" y="135928"/>
                    <a:pt x="2612393" y="135928"/>
                  </a:cubicBezTo>
                  <a:cubicBezTo>
                    <a:pt x="2621514" y="135928"/>
                    <a:pt x="2628988" y="133648"/>
                    <a:pt x="2635069" y="129087"/>
                  </a:cubicBezTo>
                  <a:cubicBezTo>
                    <a:pt x="2641023" y="124527"/>
                    <a:pt x="2644063" y="118193"/>
                    <a:pt x="2644063" y="110212"/>
                  </a:cubicBezTo>
                  <a:cubicBezTo>
                    <a:pt x="2644063" y="105651"/>
                    <a:pt x="2642796" y="101724"/>
                    <a:pt x="2640263" y="98431"/>
                  </a:cubicBezTo>
                  <a:cubicBezTo>
                    <a:pt x="2637729" y="95010"/>
                    <a:pt x="2633675" y="92223"/>
                    <a:pt x="2628101" y="89943"/>
                  </a:cubicBezTo>
                  <a:lnTo>
                    <a:pt x="2605806" y="81202"/>
                  </a:lnTo>
                  <a:cubicBezTo>
                    <a:pt x="2602132" y="79809"/>
                    <a:pt x="2599472" y="78162"/>
                    <a:pt x="2597951" y="76135"/>
                  </a:cubicBezTo>
                  <a:cubicBezTo>
                    <a:pt x="2596305" y="74235"/>
                    <a:pt x="2595545" y="71701"/>
                    <a:pt x="2595545" y="68787"/>
                  </a:cubicBezTo>
                  <a:cubicBezTo>
                    <a:pt x="2595545" y="64480"/>
                    <a:pt x="2597318" y="61060"/>
                    <a:pt x="2600738" y="58653"/>
                  </a:cubicBezTo>
                  <a:cubicBezTo>
                    <a:pt x="2604285" y="56246"/>
                    <a:pt x="2608593" y="55106"/>
                    <a:pt x="2613913" y="55106"/>
                  </a:cubicBezTo>
                  <a:cubicBezTo>
                    <a:pt x="2623541" y="55106"/>
                    <a:pt x="2632282" y="58780"/>
                    <a:pt x="2640136" y="65874"/>
                  </a:cubicBezTo>
                  <a:lnTo>
                    <a:pt x="2640136" y="54346"/>
                  </a:lnTo>
                  <a:cubicBezTo>
                    <a:pt x="2636842" y="51559"/>
                    <a:pt x="2632915" y="49532"/>
                    <a:pt x="2628228" y="48139"/>
                  </a:cubicBezTo>
                  <a:cubicBezTo>
                    <a:pt x="2623667" y="46745"/>
                    <a:pt x="2618727" y="45985"/>
                    <a:pt x="2613660" y="45985"/>
                  </a:cubicBezTo>
                  <a:cubicBezTo>
                    <a:pt x="2605172" y="45985"/>
                    <a:pt x="2598078" y="48139"/>
                    <a:pt x="2592631" y="52319"/>
                  </a:cubicBezTo>
                  <a:cubicBezTo>
                    <a:pt x="2587184" y="56626"/>
                    <a:pt x="2584397" y="62327"/>
                    <a:pt x="2584397" y="69674"/>
                  </a:cubicBezTo>
                  <a:cubicBezTo>
                    <a:pt x="2584397" y="74868"/>
                    <a:pt x="2585790" y="79049"/>
                    <a:pt x="2588450" y="82342"/>
                  </a:cubicBezTo>
                  <a:cubicBezTo>
                    <a:pt x="2591111" y="85636"/>
                    <a:pt x="2595165" y="88296"/>
                    <a:pt x="2600358" y="90450"/>
                  </a:cubicBezTo>
                  <a:lnTo>
                    <a:pt x="2622527" y="99191"/>
                  </a:lnTo>
                  <a:cubicBezTo>
                    <a:pt x="2626328" y="100711"/>
                    <a:pt x="2628988" y="102611"/>
                    <a:pt x="2630635" y="104638"/>
                  </a:cubicBezTo>
                  <a:cubicBezTo>
                    <a:pt x="2632282" y="106791"/>
                    <a:pt x="2633042" y="109198"/>
                    <a:pt x="2633042" y="111859"/>
                  </a:cubicBezTo>
                  <a:cubicBezTo>
                    <a:pt x="2633042" y="116546"/>
                    <a:pt x="2631142" y="120219"/>
                    <a:pt x="2627215" y="122753"/>
                  </a:cubicBezTo>
                  <a:cubicBezTo>
                    <a:pt x="2623287" y="125287"/>
                    <a:pt x="2618474" y="126553"/>
                    <a:pt x="2612646" y="126553"/>
                  </a:cubicBezTo>
                  <a:cubicBezTo>
                    <a:pt x="2607452" y="126553"/>
                    <a:pt x="2602259" y="125540"/>
                    <a:pt x="2597065" y="123640"/>
                  </a:cubicBezTo>
                  <a:cubicBezTo>
                    <a:pt x="2591871" y="121740"/>
                    <a:pt x="2587057" y="118573"/>
                    <a:pt x="2582623" y="114392"/>
                  </a:cubicBezTo>
                  <a:lnTo>
                    <a:pt x="2582623" y="126427"/>
                  </a:lnTo>
                  <a:close/>
                  <a:moveTo>
                    <a:pt x="2572362" y="134534"/>
                  </a:moveTo>
                  <a:lnTo>
                    <a:pt x="2532965" y="81835"/>
                  </a:lnTo>
                  <a:lnTo>
                    <a:pt x="2567422" y="47632"/>
                  </a:lnTo>
                  <a:lnTo>
                    <a:pt x="2554120" y="47632"/>
                  </a:lnTo>
                  <a:lnTo>
                    <a:pt x="2511049" y="90070"/>
                  </a:lnTo>
                  <a:lnTo>
                    <a:pt x="2511049" y="1520"/>
                  </a:lnTo>
                  <a:lnTo>
                    <a:pt x="2500028" y="1520"/>
                  </a:lnTo>
                  <a:lnTo>
                    <a:pt x="2500028" y="134534"/>
                  </a:lnTo>
                  <a:lnTo>
                    <a:pt x="2511049" y="134534"/>
                  </a:lnTo>
                  <a:lnTo>
                    <a:pt x="2511049" y="104004"/>
                  </a:lnTo>
                  <a:lnTo>
                    <a:pt x="2525237" y="89943"/>
                  </a:lnTo>
                  <a:lnTo>
                    <a:pt x="2558934" y="134408"/>
                  </a:lnTo>
                  <a:lnTo>
                    <a:pt x="2572362" y="134408"/>
                  </a:lnTo>
                  <a:close/>
                  <a:moveTo>
                    <a:pt x="2417559" y="73221"/>
                  </a:moveTo>
                  <a:cubicBezTo>
                    <a:pt x="2420473" y="68027"/>
                    <a:pt x="2424527" y="63974"/>
                    <a:pt x="2429594" y="61060"/>
                  </a:cubicBezTo>
                  <a:cubicBezTo>
                    <a:pt x="2434788" y="58146"/>
                    <a:pt x="2440742" y="56753"/>
                    <a:pt x="2447456" y="56753"/>
                  </a:cubicBezTo>
                  <a:cubicBezTo>
                    <a:pt x="2459110" y="56753"/>
                    <a:pt x="2468611" y="60680"/>
                    <a:pt x="2475705" y="68407"/>
                  </a:cubicBezTo>
                  <a:lnTo>
                    <a:pt x="2475705" y="56119"/>
                  </a:lnTo>
                  <a:cubicBezTo>
                    <a:pt x="2467978" y="49532"/>
                    <a:pt x="2458350" y="46238"/>
                    <a:pt x="2446822" y="46238"/>
                  </a:cubicBezTo>
                  <a:cubicBezTo>
                    <a:pt x="2438208" y="46238"/>
                    <a:pt x="2430481" y="48139"/>
                    <a:pt x="2423640" y="52066"/>
                  </a:cubicBezTo>
                  <a:cubicBezTo>
                    <a:pt x="2416799" y="55866"/>
                    <a:pt x="2411479" y="61187"/>
                    <a:pt x="2407678" y="67901"/>
                  </a:cubicBezTo>
                  <a:cubicBezTo>
                    <a:pt x="2403878" y="74615"/>
                    <a:pt x="2401851" y="82342"/>
                    <a:pt x="2401851" y="91083"/>
                  </a:cubicBezTo>
                  <a:cubicBezTo>
                    <a:pt x="2401851" y="99824"/>
                    <a:pt x="2403751" y="107552"/>
                    <a:pt x="2407678" y="114266"/>
                  </a:cubicBezTo>
                  <a:cubicBezTo>
                    <a:pt x="2411479" y="120980"/>
                    <a:pt x="2416799" y="126300"/>
                    <a:pt x="2423513" y="130101"/>
                  </a:cubicBezTo>
                  <a:cubicBezTo>
                    <a:pt x="2430227" y="133901"/>
                    <a:pt x="2438082" y="135801"/>
                    <a:pt x="2446949" y="135801"/>
                  </a:cubicBezTo>
                  <a:cubicBezTo>
                    <a:pt x="2452523" y="135801"/>
                    <a:pt x="2457717" y="135041"/>
                    <a:pt x="2462784" y="133648"/>
                  </a:cubicBezTo>
                  <a:cubicBezTo>
                    <a:pt x="2467725" y="132127"/>
                    <a:pt x="2472412" y="129847"/>
                    <a:pt x="2476592" y="126680"/>
                  </a:cubicBezTo>
                  <a:lnTo>
                    <a:pt x="2476592" y="115279"/>
                  </a:lnTo>
                  <a:cubicBezTo>
                    <a:pt x="2472665" y="118699"/>
                    <a:pt x="2468358" y="121233"/>
                    <a:pt x="2463417" y="123006"/>
                  </a:cubicBezTo>
                  <a:cubicBezTo>
                    <a:pt x="2458604" y="124780"/>
                    <a:pt x="2453410" y="125540"/>
                    <a:pt x="2447836" y="125540"/>
                  </a:cubicBezTo>
                  <a:cubicBezTo>
                    <a:pt x="2441122" y="125540"/>
                    <a:pt x="2435168" y="124020"/>
                    <a:pt x="2429974" y="121106"/>
                  </a:cubicBezTo>
                  <a:cubicBezTo>
                    <a:pt x="2424780" y="118193"/>
                    <a:pt x="2420726" y="114012"/>
                    <a:pt x="2417686" y="108818"/>
                  </a:cubicBezTo>
                  <a:cubicBezTo>
                    <a:pt x="2414772" y="103624"/>
                    <a:pt x="2413252" y="97670"/>
                    <a:pt x="2413252" y="90956"/>
                  </a:cubicBezTo>
                  <a:cubicBezTo>
                    <a:pt x="2413252" y="84242"/>
                    <a:pt x="2414646" y="78288"/>
                    <a:pt x="2417559" y="73095"/>
                  </a:cubicBezTo>
                  <a:moveTo>
                    <a:pt x="2350292" y="61060"/>
                  </a:moveTo>
                  <a:cubicBezTo>
                    <a:pt x="2355360" y="63974"/>
                    <a:pt x="2359287" y="68154"/>
                    <a:pt x="2362200" y="73348"/>
                  </a:cubicBezTo>
                  <a:cubicBezTo>
                    <a:pt x="2365114" y="78542"/>
                    <a:pt x="2366507" y="84496"/>
                    <a:pt x="2366507" y="91210"/>
                  </a:cubicBezTo>
                  <a:cubicBezTo>
                    <a:pt x="2366507" y="97924"/>
                    <a:pt x="2365114" y="103751"/>
                    <a:pt x="2362200" y="108945"/>
                  </a:cubicBezTo>
                  <a:cubicBezTo>
                    <a:pt x="2359287" y="114139"/>
                    <a:pt x="2355360" y="118193"/>
                    <a:pt x="2350292" y="121233"/>
                  </a:cubicBezTo>
                  <a:cubicBezTo>
                    <a:pt x="2345225" y="124147"/>
                    <a:pt x="2339525" y="125667"/>
                    <a:pt x="2333064" y="125667"/>
                  </a:cubicBezTo>
                  <a:cubicBezTo>
                    <a:pt x="2326603" y="125667"/>
                    <a:pt x="2320776" y="124147"/>
                    <a:pt x="2315835" y="121233"/>
                  </a:cubicBezTo>
                  <a:cubicBezTo>
                    <a:pt x="2310895" y="118319"/>
                    <a:pt x="2306968" y="114266"/>
                    <a:pt x="2304181" y="108945"/>
                  </a:cubicBezTo>
                  <a:cubicBezTo>
                    <a:pt x="2301394" y="103751"/>
                    <a:pt x="2299874" y="97797"/>
                    <a:pt x="2299874" y="91210"/>
                  </a:cubicBezTo>
                  <a:cubicBezTo>
                    <a:pt x="2299874" y="84622"/>
                    <a:pt x="2301267" y="78542"/>
                    <a:pt x="2304181" y="73348"/>
                  </a:cubicBezTo>
                  <a:cubicBezTo>
                    <a:pt x="2306968" y="68154"/>
                    <a:pt x="2310895" y="64100"/>
                    <a:pt x="2315835" y="61060"/>
                  </a:cubicBezTo>
                  <a:cubicBezTo>
                    <a:pt x="2320776" y="58020"/>
                    <a:pt x="2326603" y="56626"/>
                    <a:pt x="2333064" y="56626"/>
                  </a:cubicBezTo>
                  <a:cubicBezTo>
                    <a:pt x="2339525" y="56626"/>
                    <a:pt x="2345352" y="58146"/>
                    <a:pt x="2350292" y="61060"/>
                  </a:cubicBezTo>
                  <a:moveTo>
                    <a:pt x="2377529" y="134534"/>
                  </a:moveTo>
                  <a:lnTo>
                    <a:pt x="2377529" y="47632"/>
                  </a:lnTo>
                  <a:lnTo>
                    <a:pt x="2366507" y="47632"/>
                  </a:lnTo>
                  <a:lnTo>
                    <a:pt x="2366507" y="67901"/>
                  </a:lnTo>
                  <a:cubicBezTo>
                    <a:pt x="2363467" y="61313"/>
                    <a:pt x="2358907" y="55993"/>
                    <a:pt x="2352953" y="52066"/>
                  </a:cubicBezTo>
                  <a:cubicBezTo>
                    <a:pt x="2346999" y="48139"/>
                    <a:pt x="2340031" y="46238"/>
                    <a:pt x="2331924" y="46238"/>
                  </a:cubicBezTo>
                  <a:cubicBezTo>
                    <a:pt x="2323816" y="46238"/>
                    <a:pt x="2316089" y="48139"/>
                    <a:pt x="2309501" y="52066"/>
                  </a:cubicBezTo>
                  <a:cubicBezTo>
                    <a:pt x="2302914" y="55993"/>
                    <a:pt x="2297847" y="61313"/>
                    <a:pt x="2294046" y="68154"/>
                  </a:cubicBezTo>
                  <a:cubicBezTo>
                    <a:pt x="2290373" y="74995"/>
                    <a:pt x="2288473" y="82722"/>
                    <a:pt x="2288473" y="91463"/>
                  </a:cubicBezTo>
                  <a:cubicBezTo>
                    <a:pt x="2288473" y="100204"/>
                    <a:pt x="2290373" y="107552"/>
                    <a:pt x="2294046" y="114392"/>
                  </a:cubicBezTo>
                  <a:cubicBezTo>
                    <a:pt x="2297720" y="121106"/>
                    <a:pt x="2302914" y="126427"/>
                    <a:pt x="2309501" y="130227"/>
                  </a:cubicBezTo>
                  <a:cubicBezTo>
                    <a:pt x="2316089" y="134028"/>
                    <a:pt x="2323563" y="135928"/>
                    <a:pt x="2331924" y="135928"/>
                  </a:cubicBezTo>
                  <a:cubicBezTo>
                    <a:pt x="2340285" y="135928"/>
                    <a:pt x="2346999" y="134028"/>
                    <a:pt x="2352953" y="130101"/>
                  </a:cubicBezTo>
                  <a:cubicBezTo>
                    <a:pt x="2358907" y="126173"/>
                    <a:pt x="2363467" y="120980"/>
                    <a:pt x="2366507" y="114519"/>
                  </a:cubicBezTo>
                  <a:lnTo>
                    <a:pt x="2366507" y="134534"/>
                  </a:lnTo>
                  <a:lnTo>
                    <a:pt x="2377529" y="134534"/>
                  </a:lnTo>
                  <a:close/>
                  <a:moveTo>
                    <a:pt x="2276818" y="118953"/>
                  </a:moveTo>
                  <a:cubicBezTo>
                    <a:pt x="2273651" y="121233"/>
                    <a:pt x="2270231" y="122880"/>
                    <a:pt x="2266557" y="123893"/>
                  </a:cubicBezTo>
                  <a:cubicBezTo>
                    <a:pt x="2262883" y="124907"/>
                    <a:pt x="2259336" y="125540"/>
                    <a:pt x="2255916" y="125540"/>
                  </a:cubicBezTo>
                  <a:cubicBezTo>
                    <a:pt x="2250469" y="125540"/>
                    <a:pt x="2246035" y="124147"/>
                    <a:pt x="2242488" y="121233"/>
                  </a:cubicBezTo>
                  <a:cubicBezTo>
                    <a:pt x="2238941" y="118319"/>
                    <a:pt x="2237294" y="113632"/>
                    <a:pt x="2237294" y="106918"/>
                  </a:cubicBezTo>
                  <a:lnTo>
                    <a:pt x="2237294" y="58020"/>
                  </a:lnTo>
                  <a:lnTo>
                    <a:pt x="2275425" y="58020"/>
                  </a:lnTo>
                  <a:lnTo>
                    <a:pt x="2275425" y="47759"/>
                  </a:lnTo>
                  <a:lnTo>
                    <a:pt x="2237294" y="47759"/>
                  </a:lnTo>
                  <a:lnTo>
                    <a:pt x="2237294" y="19382"/>
                  </a:lnTo>
                  <a:lnTo>
                    <a:pt x="2226526" y="19382"/>
                  </a:lnTo>
                  <a:lnTo>
                    <a:pt x="2226526" y="106158"/>
                  </a:lnTo>
                  <a:cubicBezTo>
                    <a:pt x="2226526" y="117052"/>
                    <a:pt x="2229060" y="124780"/>
                    <a:pt x="2234127" y="129340"/>
                  </a:cubicBezTo>
                  <a:cubicBezTo>
                    <a:pt x="2239194" y="133901"/>
                    <a:pt x="2246161" y="136181"/>
                    <a:pt x="2254902" y="136181"/>
                  </a:cubicBezTo>
                  <a:cubicBezTo>
                    <a:pt x="2258449" y="136181"/>
                    <a:pt x="2262250" y="135674"/>
                    <a:pt x="2266304" y="134661"/>
                  </a:cubicBezTo>
                  <a:cubicBezTo>
                    <a:pt x="2270357" y="133648"/>
                    <a:pt x="2273904" y="132001"/>
                    <a:pt x="2276945" y="129847"/>
                  </a:cubicBezTo>
                  <a:lnTo>
                    <a:pt x="2276945" y="119206"/>
                  </a:lnTo>
                  <a:close/>
                  <a:moveTo>
                    <a:pt x="2209298" y="118953"/>
                  </a:moveTo>
                  <a:cubicBezTo>
                    <a:pt x="2206131" y="121233"/>
                    <a:pt x="2202710" y="122880"/>
                    <a:pt x="2199036" y="123893"/>
                  </a:cubicBezTo>
                  <a:cubicBezTo>
                    <a:pt x="2195363" y="124907"/>
                    <a:pt x="2191816" y="125540"/>
                    <a:pt x="2188395" y="125540"/>
                  </a:cubicBezTo>
                  <a:cubicBezTo>
                    <a:pt x="2182948" y="125540"/>
                    <a:pt x="2178514" y="124147"/>
                    <a:pt x="2174967" y="121233"/>
                  </a:cubicBezTo>
                  <a:cubicBezTo>
                    <a:pt x="2171420" y="118319"/>
                    <a:pt x="2169773" y="113632"/>
                    <a:pt x="2169773" y="106918"/>
                  </a:cubicBezTo>
                  <a:lnTo>
                    <a:pt x="2169773" y="58020"/>
                  </a:lnTo>
                  <a:lnTo>
                    <a:pt x="2207904" y="58020"/>
                  </a:lnTo>
                  <a:lnTo>
                    <a:pt x="2207904" y="47759"/>
                  </a:lnTo>
                  <a:lnTo>
                    <a:pt x="2169773" y="47759"/>
                  </a:lnTo>
                  <a:lnTo>
                    <a:pt x="2169773" y="19382"/>
                  </a:lnTo>
                  <a:lnTo>
                    <a:pt x="2159006" y="19382"/>
                  </a:lnTo>
                  <a:lnTo>
                    <a:pt x="2159006" y="106158"/>
                  </a:lnTo>
                  <a:cubicBezTo>
                    <a:pt x="2159006" y="117052"/>
                    <a:pt x="2161539" y="124780"/>
                    <a:pt x="2166606" y="129340"/>
                  </a:cubicBezTo>
                  <a:cubicBezTo>
                    <a:pt x="2171674" y="133901"/>
                    <a:pt x="2178641" y="136181"/>
                    <a:pt x="2187382" y="136181"/>
                  </a:cubicBezTo>
                  <a:cubicBezTo>
                    <a:pt x="2190929" y="136181"/>
                    <a:pt x="2194729" y="135674"/>
                    <a:pt x="2198783" y="134661"/>
                  </a:cubicBezTo>
                  <a:cubicBezTo>
                    <a:pt x="2202837" y="133648"/>
                    <a:pt x="2206384" y="132001"/>
                    <a:pt x="2209424" y="129847"/>
                  </a:cubicBezTo>
                  <a:lnTo>
                    <a:pt x="2209424" y="119206"/>
                  </a:lnTo>
                  <a:close/>
                  <a:moveTo>
                    <a:pt x="2101873" y="61187"/>
                  </a:moveTo>
                  <a:cubicBezTo>
                    <a:pt x="2106940" y="64100"/>
                    <a:pt x="2110867" y="68281"/>
                    <a:pt x="2113781" y="73475"/>
                  </a:cubicBezTo>
                  <a:cubicBezTo>
                    <a:pt x="2116694" y="78668"/>
                    <a:pt x="2118088" y="84622"/>
                    <a:pt x="2118088" y="91336"/>
                  </a:cubicBezTo>
                  <a:cubicBezTo>
                    <a:pt x="2118088" y="98051"/>
                    <a:pt x="2116694" y="103878"/>
                    <a:pt x="2113781" y="109072"/>
                  </a:cubicBezTo>
                  <a:cubicBezTo>
                    <a:pt x="2110867" y="114266"/>
                    <a:pt x="2106940" y="118319"/>
                    <a:pt x="2101873" y="121360"/>
                  </a:cubicBezTo>
                  <a:cubicBezTo>
                    <a:pt x="2096806" y="124273"/>
                    <a:pt x="2091105" y="125793"/>
                    <a:pt x="2084644" y="125793"/>
                  </a:cubicBezTo>
                  <a:cubicBezTo>
                    <a:pt x="2078184" y="125793"/>
                    <a:pt x="2072356" y="124273"/>
                    <a:pt x="2067416" y="121360"/>
                  </a:cubicBezTo>
                  <a:cubicBezTo>
                    <a:pt x="2062475" y="118446"/>
                    <a:pt x="2058548" y="114392"/>
                    <a:pt x="2055761" y="109072"/>
                  </a:cubicBezTo>
                  <a:cubicBezTo>
                    <a:pt x="2052974" y="103751"/>
                    <a:pt x="2051454" y="97924"/>
                    <a:pt x="2051454" y="91336"/>
                  </a:cubicBezTo>
                  <a:cubicBezTo>
                    <a:pt x="2051454" y="84749"/>
                    <a:pt x="2052848" y="78668"/>
                    <a:pt x="2055761" y="73475"/>
                  </a:cubicBezTo>
                  <a:cubicBezTo>
                    <a:pt x="2058548" y="68281"/>
                    <a:pt x="2062475" y="64227"/>
                    <a:pt x="2067416" y="61187"/>
                  </a:cubicBezTo>
                  <a:cubicBezTo>
                    <a:pt x="2072356" y="58146"/>
                    <a:pt x="2078184" y="56753"/>
                    <a:pt x="2084644" y="56753"/>
                  </a:cubicBezTo>
                  <a:cubicBezTo>
                    <a:pt x="2091105" y="56753"/>
                    <a:pt x="2096932" y="58273"/>
                    <a:pt x="2101873" y="61187"/>
                  </a:cubicBezTo>
                  <a:moveTo>
                    <a:pt x="2129109" y="134661"/>
                  </a:moveTo>
                  <a:lnTo>
                    <a:pt x="2129109" y="47759"/>
                  </a:lnTo>
                  <a:lnTo>
                    <a:pt x="2118088" y="47759"/>
                  </a:lnTo>
                  <a:lnTo>
                    <a:pt x="2118088" y="68027"/>
                  </a:lnTo>
                  <a:cubicBezTo>
                    <a:pt x="2115048" y="61440"/>
                    <a:pt x="2110487" y="56119"/>
                    <a:pt x="2104533" y="52192"/>
                  </a:cubicBezTo>
                  <a:cubicBezTo>
                    <a:pt x="2098579" y="48265"/>
                    <a:pt x="2091612" y="46365"/>
                    <a:pt x="2083504" y="46365"/>
                  </a:cubicBezTo>
                  <a:cubicBezTo>
                    <a:pt x="2075397" y="46365"/>
                    <a:pt x="2067669" y="48265"/>
                    <a:pt x="2061082" y="52192"/>
                  </a:cubicBezTo>
                  <a:cubicBezTo>
                    <a:pt x="2054495" y="56119"/>
                    <a:pt x="2049427" y="61440"/>
                    <a:pt x="2045627" y="68281"/>
                  </a:cubicBezTo>
                  <a:cubicBezTo>
                    <a:pt x="2041953" y="75121"/>
                    <a:pt x="2040053" y="82849"/>
                    <a:pt x="2040053" y="91590"/>
                  </a:cubicBezTo>
                  <a:cubicBezTo>
                    <a:pt x="2040053" y="100331"/>
                    <a:pt x="2041953" y="107678"/>
                    <a:pt x="2045627" y="114519"/>
                  </a:cubicBezTo>
                  <a:cubicBezTo>
                    <a:pt x="2049301" y="121233"/>
                    <a:pt x="2054495" y="126553"/>
                    <a:pt x="2061082" y="130354"/>
                  </a:cubicBezTo>
                  <a:cubicBezTo>
                    <a:pt x="2067669" y="134154"/>
                    <a:pt x="2075143" y="136054"/>
                    <a:pt x="2083504" y="136054"/>
                  </a:cubicBezTo>
                  <a:cubicBezTo>
                    <a:pt x="2091865" y="136054"/>
                    <a:pt x="2098579" y="134154"/>
                    <a:pt x="2104533" y="130227"/>
                  </a:cubicBezTo>
                  <a:cubicBezTo>
                    <a:pt x="2110487" y="126300"/>
                    <a:pt x="2115048" y="121106"/>
                    <a:pt x="2118088" y="114646"/>
                  </a:cubicBezTo>
                  <a:lnTo>
                    <a:pt x="2118088" y="134661"/>
                  </a:lnTo>
                  <a:lnTo>
                    <a:pt x="2129109" y="134661"/>
                  </a:lnTo>
                  <a:close/>
                  <a:moveTo>
                    <a:pt x="1958725" y="109072"/>
                  </a:moveTo>
                  <a:cubicBezTo>
                    <a:pt x="1955811" y="114266"/>
                    <a:pt x="1951884" y="118319"/>
                    <a:pt x="1946817" y="121360"/>
                  </a:cubicBezTo>
                  <a:cubicBezTo>
                    <a:pt x="1941750" y="124273"/>
                    <a:pt x="1936049" y="125793"/>
                    <a:pt x="1929588" y="125793"/>
                  </a:cubicBezTo>
                  <a:cubicBezTo>
                    <a:pt x="1923128" y="125793"/>
                    <a:pt x="1917300" y="124273"/>
                    <a:pt x="1912360" y="121360"/>
                  </a:cubicBezTo>
                  <a:cubicBezTo>
                    <a:pt x="1907419" y="118446"/>
                    <a:pt x="1903492" y="114392"/>
                    <a:pt x="1900705" y="109072"/>
                  </a:cubicBezTo>
                  <a:cubicBezTo>
                    <a:pt x="1897918" y="103878"/>
                    <a:pt x="1896398" y="97924"/>
                    <a:pt x="1896398" y="91336"/>
                  </a:cubicBezTo>
                  <a:cubicBezTo>
                    <a:pt x="1896398" y="84749"/>
                    <a:pt x="1897792" y="78668"/>
                    <a:pt x="1900705" y="73475"/>
                  </a:cubicBezTo>
                  <a:cubicBezTo>
                    <a:pt x="1903492" y="68281"/>
                    <a:pt x="1907419" y="64227"/>
                    <a:pt x="1912360" y="61187"/>
                  </a:cubicBezTo>
                  <a:cubicBezTo>
                    <a:pt x="1917300" y="58146"/>
                    <a:pt x="1923001" y="56753"/>
                    <a:pt x="1929588" y="56753"/>
                  </a:cubicBezTo>
                  <a:cubicBezTo>
                    <a:pt x="1936176" y="56753"/>
                    <a:pt x="1941876" y="58273"/>
                    <a:pt x="1946817" y="61187"/>
                  </a:cubicBezTo>
                  <a:cubicBezTo>
                    <a:pt x="1951884" y="64100"/>
                    <a:pt x="1955811" y="68281"/>
                    <a:pt x="1958725" y="73475"/>
                  </a:cubicBezTo>
                  <a:cubicBezTo>
                    <a:pt x="1961638" y="78668"/>
                    <a:pt x="1963032" y="84622"/>
                    <a:pt x="1963032" y="91336"/>
                  </a:cubicBezTo>
                  <a:cubicBezTo>
                    <a:pt x="1963032" y="98051"/>
                    <a:pt x="1961512" y="103878"/>
                    <a:pt x="1958725" y="109072"/>
                  </a:cubicBezTo>
                  <a:moveTo>
                    <a:pt x="1974053" y="47759"/>
                  </a:moveTo>
                  <a:lnTo>
                    <a:pt x="1963032" y="47759"/>
                  </a:lnTo>
                  <a:lnTo>
                    <a:pt x="1963032" y="68027"/>
                  </a:lnTo>
                  <a:cubicBezTo>
                    <a:pt x="1959991" y="61440"/>
                    <a:pt x="1955431" y="56119"/>
                    <a:pt x="1949350" y="52192"/>
                  </a:cubicBezTo>
                  <a:cubicBezTo>
                    <a:pt x="1943270" y="48265"/>
                    <a:pt x="1936302" y="46365"/>
                    <a:pt x="1928448" y="46365"/>
                  </a:cubicBezTo>
                  <a:cubicBezTo>
                    <a:pt x="1920087" y="46365"/>
                    <a:pt x="1912613" y="48265"/>
                    <a:pt x="1906026" y="52192"/>
                  </a:cubicBezTo>
                  <a:cubicBezTo>
                    <a:pt x="1899438" y="56119"/>
                    <a:pt x="1894371" y="61440"/>
                    <a:pt x="1890571" y="68281"/>
                  </a:cubicBezTo>
                  <a:cubicBezTo>
                    <a:pt x="1886897" y="75121"/>
                    <a:pt x="1884997" y="82849"/>
                    <a:pt x="1884997" y="91590"/>
                  </a:cubicBezTo>
                  <a:cubicBezTo>
                    <a:pt x="1884997" y="100331"/>
                    <a:pt x="1886897" y="107678"/>
                    <a:pt x="1890571" y="114519"/>
                  </a:cubicBezTo>
                  <a:cubicBezTo>
                    <a:pt x="1894245" y="121233"/>
                    <a:pt x="1899438" y="126553"/>
                    <a:pt x="1906026" y="130354"/>
                  </a:cubicBezTo>
                  <a:cubicBezTo>
                    <a:pt x="1912613" y="134154"/>
                    <a:pt x="1920087" y="136054"/>
                    <a:pt x="1928448" y="136054"/>
                  </a:cubicBezTo>
                  <a:cubicBezTo>
                    <a:pt x="1936302" y="136054"/>
                    <a:pt x="1943396" y="134154"/>
                    <a:pt x="1949350" y="130227"/>
                  </a:cubicBezTo>
                  <a:cubicBezTo>
                    <a:pt x="1955431" y="126300"/>
                    <a:pt x="1959991" y="121106"/>
                    <a:pt x="1963032" y="114646"/>
                  </a:cubicBezTo>
                  <a:lnTo>
                    <a:pt x="1963032" y="136815"/>
                  </a:lnTo>
                  <a:cubicBezTo>
                    <a:pt x="1963032" y="147582"/>
                    <a:pt x="1959991" y="155817"/>
                    <a:pt x="1954037" y="161390"/>
                  </a:cubicBezTo>
                  <a:cubicBezTo>
                    <a:pt x="1948083" y="166964"/>
                    <a:pt x="1939469" y="169878"/>
                    <a:pt x="1928448" y="169878"/>
                  </a:cubicBezTo>
                  <a:cubicBezTo>
                    <a:pt x="1922241" y="169878"/>
                    <a:pt x="1916033" y="168738"/>
                    <a:pt x="1909700" y="166458"/>
                  </a:cubicBezTo>
                  <a:cubicBezTo>
                    <a:pt x="1903366" y="164177"/>
                    <a:pt x="1897918" y="160884"/>
                    <a:pt x="1893358" y="156323"/>
                  </a:cubicBezTo>
                  <a:lnTo>
                    <a:pt x="1893358" y="168358"/>
                  </a:lnTo>
                  <a:cubicBezTo>
                    <a:pt x="1898045" y="172412"/>
                    <a:pt x="1903492" y="175325"/>
                    <a:pt x="1909573" y="177352"/>
                  </a:cubicBezTo>
                  <a:cubicBezTo>
                    <a:pt x="1915653" y="179252"/>
                    <a:pt x="1921987" y="180266"/>
                    <a:pt x="1928448" y="180266"/>
                  </a:cubicBezTo>
                  <a:cubicBezTo>
                    <a:pt x="1942890" y="180266"/>
                    <a:pt x="1954037" y="176465"/>
                    <a:pt x="1962018" y="168865"/>
                  </a:cubicBezTo>
                  <a:cubicBezTo>
                    <a:pt x="1969999" y="161264"/>
                    <a:pt x="1973926" y="150369"/>
                    <a:pt x="1973926" y="136181"/>
                  </a:cubicBezTo>
                  <a:lnTo>
                    <a:pt x="1973926" y="47885"/>
                  </a:lnTo>
                  <a:close/>
                  <a:moveTo>
                    <a:pt x="1800375" y="73728"/>
                  </a:moveTo>
                  <a:cubicBezTo>
                    <a:pt x="1802908" y="68534"/>
                    <a:pt x="1806329" y="64480"/>
                    <a:pt x="1810763" y="61440"/>
                  </a:cubicBezTo>
                  <a:cubicBezTo>
                    <a:pt x="1815196" y="58400"/>
                    <a:pt x="1820264" y="56880"/>
                    <a:pt x="1826091" y="56880"/>
                  </a:cubicBezTo>
                  <a:cubicBezTo>
                    <a:pt x="1843446" y="56880"/>
                    <a:pt x="1852187" y="66761"/>
                    <a:pt x="1852187" y="86523"/>
                  </a:cubicBezTo>
                  <a:lnTo>
                    <a:pt x="1852187" y="134534"/>
                  </a:lnTo>
                  <a:lnTo>
                    <a:pt x="1863208" y="134534"/>
                  </a:lnTo>
                  <a:lnTo>
                    <a:pt x="1863208" y="84876"/>
                  </a:lnTo>
                  <a:cubicBezTo>
                    <a:pt x="1863208" y="77275"/>
                    <a:pt x="1861941" y="70688"/>
                    <a:pt x="1859408" y="64860"/>
                  </a:cubicBezTo>
                  <a:cubicBezTo>
                    <a:pt x="1856874" y="59033"/>
                    <a:pt x="1853074" y="54473"/>
                    <a:pt x="1848006" y="51179"/>
                  </a:cubicBezTo>
                  <a:cubicBezTo>
                    <a:pt x="1842939" y="47885"/>
                    <a:pt x="1836479" y="46238"/>
                    <a:pt x="1828878" y="46238"/>
                  </a:cubicBezTo>
                  <a:cubicBezTo>
                    <a:pt x="1821657" y="46238"/>
                    <a:pt x="1815196" y="48139"/>
                    <a:pt x="1809622" y="52066"/>
                  </a:cubicBezTo>
                  <a:cubicBezTo>
                    <a:pt x="1804049" y="55993"/>
                    <a:pt x="1799741" y="61060"/>
                    <a:pt x="1796828" y="67521"/>
                  </a:cubicBezTo>
                  <a:lnTo>
                    <a:pt x="1796828" y="47632"/>
                  </a:lnTo>
                  <a:lnTo>
                    <a:pt x="1785807" y="47632"/>
                  </a:lnTo>
                  <a:lnTo>
                    <a:pt x="1785807" y="134534"/>
                  </a:lnTo>
                  <a:lnTo>
                    <a:pt x="1796828" y="134534"/>
                  </a:lnTo>
                  <a:lnTo>
                    <a:pt x="1796828" y="91083"/>
                  </a:lnTo>
                  <a:cubicBezTo>
                    <a:pt x="1796828" y="84622"/>
                    <a:pt x="1798095" y="78795"/>
                    <a:pt x="1800501" y="73601"/>
                  </a:cubicBezTo>
                  <a:moveTo>
                    <a:pt x="1755150" y="47632"/>
                  </a:moveTo>
                  <a:lnTo>
                    <a:pt x="1744002" y="47632"/>
                  </a:lnTo>
                  <a:lnTo>
                    <a:pt x="1744002" y="134534"/>
                  </a:lnTo>
                  <a:lnTo>
                    <a:pt x="1755150" y="134534"/>
                  </a:lnTo>
                  <a:lnTo>
                    <a:pt x="1755150" y="47632"/>
                  </a:lnTo>
                  <a:close/>
                  <a:moveTo>
                    <a:pt x="1755657" y="26856"/>
                  </a:moveTo>
                  <a:cubicBezTo>
                    <a:pt x="1757050" y="25336"/>
                    <a:pt x="1757810" y="23563"/>
                    <a:pt x="1757810" y="21536"/>
                  </a:cubicBezTo>
                  <a:cubicBezTo>
                    <a:pt x="1757810" y="19382"/>
                    <a:pt x="1757050" y="17609"/>
                    <a:pt x="1755657" y="16089"/>
                  </a:cubicBezTo>
                  <a:cubicBezTo>
                    <a:pt x="1754263" y="14568"/>
                    <a:pt x="1752490" y="13808"/>
                    <a:pt x="1750336" y="13808"/>
                  </a:cubicBezTo>
                  <a:cubicBezTo>
                    <a:pt x="1748563" y="13808"/>
                    <a:pt x="1746789" y="14315"/>
                    <a:pt x="1745142" y="15455"/>
                  </a:cubicBezTo>
                  <a:lnTo>
                    <a:pt x="1736655" y="21536"/>
                  </a:lnTo>
                  <a:lnTo>
                    <a:pt x="1745142" y="27617"/>
                  </a:lnTo>
                  <a:cubicBezTo>
                    <a:pt x="1746029" y="28123"/>
                    <a:pt x="1746789" y="28503"/>
                    <a:pt x="1747676" y="28883"/>
                  </a:cubicBezTo>
                  <a:cubicBezTo>
                    <a:pt x="1748436" y="29263"/>
                    <a:pt x="1749323" y="29390"/>
                    <a:pt x="1750336" y="29390"/>
                  </a:cubicBezTo>
                  <a:cubicBezTo>
                    <a:pt x="1752490" y="29390"/>
                    <a:pt x="1754263" y="28630"/>
                    <a:pt x="1755657" y="27110"/>
                  </a:cubicBezTo>
                  <a:moveTo>
                    <a:pt x="1652033" y="73855"/>
                  </a:moveTo>
                  <a:cubicBezTo>
                    <a:pt x="1654566" y="68661"/>
                    <a:pt x="1657987" y="64607"/>
                    <a:pt x="1662420" y="61567"/>
                  </a:cubicBezTo>
                  <a:cubicBezTo>
                    <a:pt x="1666854" y="58526"/>
                    <a:pt x="1671921" y="57006"/>
                    <a:pt x="1677749" y="57006"/>
                  </a:cubicBezTo>
                  <a:cubicBezTo>
                    <a:pt x="1695104" y="57006"/>
                    <a:pt x="1703845" y="66887"/>
                    <a:pt x="1703845" y="86649"/>
                  </a:cubicBezTo>
                  <a:lnTo>
                    <a:pt x="1703845" y="134661"/>
                  </a:lnTo>
                  <a:lnTo>
                    <a:pt x="1714866" y="134661"/>
                  </a:lnTo>
                  <a:lnTo>
                    <a:pt x="1714866" y="85002"/>
                  </a:lnTo>
                  <a:cubicBezTo>
                    <a:pt x="1714866" y="77402"/>
                    <a:pt x="1713599" y="70814"/>
                    <a:pt x="1711066" y="64987"/>
                  </a:cubicBezTo>
                  <a:cubicBezTo>
                    <a:pt x="1708532" y="59160"/>
                    <a:pt x="1704732" y="54599"/>
                    <a:pt x="1699664" y="51306"/>
                  </a:cubicBezTo>
                  <a:cubicBezTo>
                    <a:pt x="1694597" y="48012"/>
                    <a:pt x="1688136" y="46365"/>
                    <a:pt x="1680536" y="46365"/>
                  </a:cubicBezTo>
                  <a:cubicBezTo>
                    <a:pt x="1673315" y="46365"/>
                    <a:pt x="1666854" y="48265"/>
                    <a:pt x="1661280" y="52192"/>
                  </a:cubicBezTo>
                  <a:cubicBezTo>
                    <a:pt x="1655706" y="56119"/>
                    <a:pt x="1651399" y="61187"/>
                    <a:pt x="1648486" y="67647"/>
                  </a:cubicBezTo>
                  <a:lnTo>
                    <a:pt x="1648486" y="1647"/>
                  </a:lnTo>
                  <a:lnTo>
                    <a:pt x="1637465" y="1647"/>
                  </a:lnTo>
                  <a:lnTo>
                    <a:pt x="1637465" y="134661"/>
                  </a:lnTo>
                  <a:lnTo>
                    <a:pt x="1648486" y="134661"/>
                  </a:lnTo>
                  <a:lnTo>
                    <a:pt x="1648486" y="91210"/>
                  </a:lnTo>
                  <a:cubicBezTo>
                    <a:pt x="1648486" y="84749"/>
                    <a:pt x="1649752" y="78922"/>
                    <a:pt x="1652159" y="73728"/>
                  </a:cubicBezTo>
                  <a:moveTo>
                    <a:pt x="1552842" y="126807"/>
                  </a:moveTo>
                  <a:cubicBezTo>
                    <a:pt x="1556769" y="129847"/>
                    <a:pt x="1561203" y="132127"/>
                    <a:pt x="1566270" y="133774"/>
                  </a:cubicBezTo>
                  <a:cubicBezTo>
                    <a:pt x="1571338" y="135294"/>
                    <a:pt x="1576785" y="136054"/>
                    <a:pt x="1582612" y="136054"/>
                  </a:cubicBezTo>
                  <a:cubicBezTo>
                    <a:pt x="1591733" y="136054"/>
                    <a:pt x="1599207" y="133774"/>
                    <a:pt x="1605161" y="129214"/>
                  </a:cubicBezTo>
                  <a:cubicBezTo>
                    <a:pt x="1611115" y="124653"/>
                    <a:pt x="1614155" y="118319"/>
                    <a:pt x="1614155" y="110338"/>
                  </a:cubicBezTo>
                  <a:cubicBezTo>
                    <a:pt x="1614155" y="105778"/>
                    <a:pt x="1612889" y="101851"/>
                    <a:pt x="1610355" y="98557"/>
                  </a:cubicBezTo>
                  <a:cubicBezTo>
                    <a:pt x="1607821" y="95264"/>
                    <a:pt x="1603768" y="92350"/>
                    <a:pt x="1598194" y="90070"/>
                  </a:cubicBezTo>
                  <a:lnTo>
                    <a:pt x="1575898" y="81329"/>
                  </a:lnTo>
                  <a:cubicBezTo>
                    <a:pt x="1572224" y="79935"/>
                    <a:pt x="1569564" y="78288"/>
                    <a:pt x="1568044" y="76262"/>
                  </a:cubicBezTo>
                  <a:cubicBezTo>
                    <a:pt x="1566397" y="74361"/>
                    <a:pt x="1565637" y="71828"/>
                    <a:pt x="1565637" y="68914"/>
                  </a:cubicBezTo>
                  <a:cubicBezTo>
                    <a:pt x="1565637" y="64607"/>
                    <a:pt x="1567411" y="61187"/>
                    <a:pt x="1570831" y="58780"/>
                  </a:cubicBezTo>
                  <a:cubicBezTo>
                    <a:pt x="1574251" y="56373"/>
                    <a:pt x="1578685" y="55233"/>
                    <a:pt x="1584006" y="55233"/>
                  </a:cubicBezTo>
                  <a:cubicBezTo>
                    <a:pt x="1593633" y="55233"/>
                    <a:pt x="1602374" y="58906"/>
                    <a:pt x="1610228" y="66001"/>
                  </a:cubicBezTo>
                  <a:lnTo>
                    <a:pt x="1610228" y="54473"/>
                  </a:lnTo>
                  <a:cubicBezTo>
                    <a:pt x="1606935" y="51686"/>
                    <a:pt x="1603008" y="49659"/>
                    <a:pt x="1598320" y="48265"/>
                  </a:cubicBezTo>
                  <a:cubicBezTo>
                    <a:pt x="1593760" y="46872"/>
                    <a:pt x="1588819" y="46112"/>
                    <a:pt x="1583752" y="46112"/>
                  </a:cubicBezTo>
                  <a:cubicBezTo>
                    <a:pt x="1575265" y="46112"/>
                    <a:pt x="1568171" y="48265"/>
                    <a:pt x="1562723" y="52446"/>
                  </a:cubicBezTo>
                  <a:cubicBezTo>
                    <a:pt x="1557276" y="56753"/>
                    <a:pt x="1554489" y="62453"/>
                    <a:pt x="1554489" y="69801"/>
                  </a:cubicBezTo>
                  <a:cubicBezTo>
                    <a:pt x="1554489" y="74995"/>
                    <a:pt x="1555883" y="79175"/>
                    <a:pt x="1558543" y="82469"/>
                  </a:cubicBezTo>
                  <a:cubicBezTo>
                    <a:pt x="1561330" y="85763"/>
                    <a:pt x="1565257" y="88423"/>
                    <a:pt x="1570451" y="90576"/>
                  </a:cubicBezTo>
                  <a:lnTo>
                    <a:pt x="1592620" y="99317"/>
                  </a:lnTo>
                  <a:cubicBezTo>
                    <a:pt x="1596420" y="100837"/>
                    <a:pt x="1599081" y="102738"/>
                    <a:pt x="1600727" y="104765"/>
                  </a:cubicBezTo>
                  <a:cubicBezTo>
                    <a:pt x="1602374" y="106918"/>
                    <a:pt x="1603134" y="109325"/>
                    <a:pt x="1603134" y="111985"/>
                  </a:cubicBezTo>
                  <a:cubicBezTo>
                    <a:pt x="1603134" y="116672"/>
                    <a:pt x="1601234" y="120346"/>
                    <a:pt x="1597307" y="122880"/>
                  </a:cubicBezTo>
                  <a:cubicBezTo>
                    <a:pt x="1593380" y="125413"/>
                    <a:pt x="1588566" y="126680"/>
                    <a:pt x="1582739" y="126680"/>
                  </a:cubicBezTo>
                  <a:cubicBezTo>
                    <a:pt x="1577545" y="126680"/>
                    <a:pt x="1572351" y="125667"/>
                    <a:pt x="1567157" y="123767"/>
                  </a:cubicBezTo>
                  <a:cubicBezTo>
                    <a:pt x="1561963" y="121866"/>
                    <a:pt x="1557149" y="118699"/>
                    <a:pt x="1552716" y="114519"/>
                  </a:cubicBezTo>
                  <a:lnTo>
                    <a:pt x="1552716" y="126553"/>
                  </a:lnTo>
                  <a:close/>
                  <a:moveTo>
                    <a:pt x="1529026" y="47759"/>
                  </a:moveTo>
                  <a:lnTo>
                    <a:pt x="1517879" y="47759"/>
                  </a:lnTo>
                  <a:lnTo>
                    <a:pt x="1517879" y="134661"/>
                  </a:lnTo>
                  <a:lnTo>
                    <a:pt x="1529026" y="134661"/>
                  </a:lnTo>
                  <a:lnTo>
                    <a:pt x="1529026" y="47759"/>
                  </a:lnTo>
                  <a:close/>
                  <a:moveTo>
                    <a:pt x="1525353" y="28757"/>
                  </a:moveTo>
                  <a:cubicBezTo>
                    <a:pt x="1526240" y="28377"/>
                    <a:pt x="1527000" y="27997"/>
                    <a:pt x="1527886" y="27490"/>
                  </a:cubicBezTo>
                  <a:lnTo>
                    <a:pt x="1536374" y="21409"/>
                  </a:lnTo>
                  <a:lnTo>
                    <a:pt x="1527886" y="15329"/>
                  </a:lnTo>
                  <a:cubicBezTo>
                    <a:pt x="1526366" y="14315"/>
                    <a:pt x="1524593" y="13682"/>
                    <a:pt x="1522692" y="13682"/>
                  </a:cubicBezTo>
                  <a:cubicBezTo>
                    <a:pt x="1520539" y="13682"/>
                    <a:pt x="1518765" y="14442"/>
                    <a:pt x="1517372" y="15962"/>
                  </a:cubicBezTo>
                  <a:cubicBezTo>
                    <a:pt x="1515978" y="17482"/>
                    <a:pt x="1515218" y="19382"/>
                    <a:pt x="1515218" y="21409"/>
                  </a:cubicBezTo>
                  <a:cubicBezTo>
                    <a:pt x="1515218" y="23436"/>
                    <a:pt x="1515978" y="25210"/>
                    <a:pt x="1517372" y="26730"/>
                  </a:cubicBezTo>
                  <a:cubicBezTo>
                    <a:pt x="1518765" y="28250"/>
                    <a:pt x="1520539" y="29010"/>
                    <a:pt x="1522692" y="29010"/>
                  </a:cubicBezTo>
                  <a:cubicBezTo>
                    <a:pt x="1523579" y="29010"/>
                    <a:pt x="1524593" y="28883"/>
                    <a:pt x="1525353" y="28503"/>
                  </a:cubicBezTo>
                  <a:moveTo>
                    <a:pt x="1488616" y="47505"/>
                  </a:moveTo>
                  <a:lnTo>
                    <a:pt x="1457452" y="113885"/>
                  </a:lnTo>
                  <a:lnTo>
                    <a:pt x="1426036" y="47505"/>
                  </a:lnTo>
                  <a:lnTo>
                    <a:pt x="1413241" y="47505"/>
                  </a:lnTo>
                  <a:lnTo>
                    <a:pt x="1456819" y="137068"/>
                  </a:lnTo>
                  <a:lnTo>
                    <a:pt x="1500397" y="47505"/>
                  </a:lnTo>
                  <a:lnTo>
                    <a:pt x="1488489" y="47505"/>
                  </a:lnTo>
                  <a:close/>
                  <a:moveTo>
                    <a:pt x="1366623" y="118826"/>
                  </a:moveTo>
                  <a:cubicBezTo>
                    <a:pt x="1363456" y="121106"/>
                    <a:pt x="1360035" y="122753"/>
                    <a:pt x="1356362" y="123767"/>
                  </a:cubicBezTo>
                  <a:cubicBezTo>
                    <a:pt x="1352688" y="124780"/>
                    <a:pt x="1349141" y="125413"/>
                    <a:pt x="1345721" y="125413"/>
                  </a:cubicBezTo>
                  <a:cubicBezTo>
                    <a:pt x="1340273" y="125413"/>
                    <a:pt x="1335840" y="124020"/>
                    <a:pt x="1332292" y="121106"/>
                  </a:cubicBezTo>
                  <a:cubicBezTo>
                    <a:pt x="1328745" y="118193"/>
                    <a:pt x="1327099" y="113505"/>
                    <a:pt x="1327099" y="106791"/>
                  </a:cubicBezTo>
                  <a:lnTo>
                    <a:pt x="1327099" y="57893"/>
                  </a:lnTo>
                  <a:lnTo>
                    <a:pt x="1365229" y="57893"/>
                  </a:lnTo>
                  <a:lnTo>
                    <a:pt x="1365229" y="47632"/>
                  </a:lnTo>
                  <a:lnTo>
                    <a:pt x="1327099" y="47632"/>
                  </a:lnTo>
                  <a:lnTo>
                    <a:pt x="1327099" y="19256"/>
                  </a:lnTo>
                  <a:lnTo>
                    <a:pt x="1316331" y="19256"/>
                  </a:lnTo>
                  <a:lnTo>
                    <a:pt x="1316331" y="106031"/>
                  </a:lnTo>
                  <a:cubicBezTo>
                    <a:pt x="1316331" y="116926"/>
                    <a:pt x="1318864" y="124653"/>
                    <a:pt x="1323932" y="129214"/>
                  </a:cubicBezTo>
                  <a:cubicBezTo>
                    <a:pt x="1328999" y="133774"/>
                    <a:pt x="1335966" y="136054"/>
                    <a:pt x="1344707" y="136054"/>
                  </a:cubicBezTo>
                  <a:cubicBezTo>
                    <a:pt x="1348254" y="136054"/>
                    <a:pt x="1352055" y="135548"/>
                    <a:pt x="1356108" y="134534"/>
                  </a:cubicBezTo>
                  <a:cubicBezTo>
                    <a:pt x="1360162" y="133521"/>
                    <a:pt x="1363709" y="131874"/>
                    <a:pt x="1366749" y="129720"/>
                  </a:cubicBezTo>
                  <a:lnTo>
                    <a:pt x="1366749" y="119079"/>
                  </a:lnTo>
                  <a:close/>
                  <a:moveTo>
                    <a:pt x="1233482" y="126680"/>
                  </a:moveTo>
                  <a:cubicBezTo>
                    <a:pt x="1237409" y="129720"/>
                    <a:pt x="1241843" y="132001"/>
                    <a:pt x="1246910" y="133648"/>
                  </a:cubicBezTo>
                  <a:cubicBezTo>
                    <a:pt x="1251977" y="135168"/>
                    <a:pt x="1257425" y="135928"/>
                    <a:pt x="1263252" y="135928"/>
                  </a:cubicBezTo>
                  <a:cubicBezTo>
                    <a:pt x="1272373" y="135928"/>
                    <a:pt x="1279847" y="133648"/>
                    <a:pt x="1285928" y="129087"/>
                  </a:cubicBezTo>
                  <a:cubicBezTo>
                    <a:pt x="1291882" y="124527"/>
                    <a:pt x="1294922" y="118193"/>
                    <a:pt x="1294922" y="110212"/>
                  </a:cubicBezTo>
                  <a:cubicBezTo>
                    <a:pt x="1294922" y="105651"/>
                    <a:pt x="1293655" y="101724"/>
                    <a:pt x="1291122" y="98431"/>
                  </a:cubicBezTo>
                  <a:cubicBezTo>
                    <a:pt x="1288588" y="95010"/>
                    <a:pt x="1284534" y="92223"/>
                    <a:pt x="1278960" y="89943"/>
                  </a:cubicBezTo>
                  <a:lnTo>
                    <a:pt x="1256665" y="81202"/>
                  </a:lnTo>
                  <a:cubicBezTo>
                    <a:pt x="1252991" y="79809"/>
                    <a:pt x="1250331" y="78162"/>
                    <a:pt x="1248810" y="76135"/>
                  </a:cubicBezTo>
                  <a:cubicBezTo>
                    <a:pt x="1247164" y="74235"/>
                    <a:pt x="1246404" y="71701"/>
                    <a:pt x="1246404" y="68787"/>
                  </a:cubicBezTo>
                  <a:cubicBezTo>
                    <a:pt x="1246404" y="64480"/>
                    <a:pt x="1248177" y="61060"/>
                    <a:pt x="1251597" y="58653"/>
                  </a:cubicBezTo>
                  <a:cubicBezTo>
                    <a:pt x="1255144" y="56246"/>
                    <a:pt x="1259452" y="55106"/>
                    <a:pt x="1264772" y="55106"/>
                  </a:cubicBezTo>
                  <a:cubicBezTo>
                    <a:pt x="1274400" y="55106"/>
                    <a:pt x="1283141" y="58780"/>
                    <a:pt x="1290995" y="65874"/>
                  </a:cubicBezTo>
                  <a:lnTo>
                    <a:pt x="1290995" y="54346"/>
                  </a:lnTo>
                  <a:cubicBezTo>
                    <a:pt x="1287701" y="51559"/>
                    <a:pt x="1283774" y="49532"/>
                    <a:pt x="1279087" y="48139"/>
                  </a:cubicBezTo>
                  <a:cubicBezTo>
                    <a:pt x="1274526" y="46745"/>
                    <a:pt x="1269586" y="45985"/>
                    <a:pt x="1264519" y="45985"/>
                  </a:cubicBezTo>
                  <a:cubicBezTo>
                    <a:pt x="1256031" y="45985"/>
                    <a:pt x="1248937" y="48139"/>
                    <a:pt x="1243490" y="52319"/>
                  </a:cubicBezTo>
                  <a:cubicBezTo>
                    <a:pt x="1238043" y="56626"/>
                    <a:pt x="1235256" y="62327"/>
                    <a:pt x="1235256" y="69674"/>
                  </a:cubicBezTo>
                  <a:cubicBezTo>
                    <a:pt x="1235256" y="74868"/>
                    <a:pt x="1236649" y="79049"/>
                    <a:pt x="1239309" y="82342"/>
                  </a:cubicBezTo>
                  <a:cubicBezTo>
                    <a:pt x="1241970" y="85636"/>
                    <a:pt x="1246024" y="88296"/>
                    <a:pt x="1251217" y="90450"/>
                  </a:cubicBezTo>
                  <a:lnTo>
                    <a:pt x="1273386" y="99191"/>
                  </a:lnTo>
                  <a:cubicBezTo>
                    <a:pt x="1277187" y="100711"/>
                    <a:pt x="1279847" y="102611"/>
                    <a:pt x="1281494" y="104638"/>
                  </a:cubicBezTo>
                  <a:cubicBezTo>
                    <a:pt x="1283141" y="106791"/>
                    <a:pt x="1283901" y="109198"/>
                    <a:pt x="1283901" y="111859"/>
                  </a:cubicBezTo>
                  <a:cubicBezTo>
                    <a:pt x="1283901" y="116546"/>
                    <a:pt x="1282001" y="120219"/>
                    <a:pt x="1278074" y="122753"/>
                  </a:cubicBezTo>
                  <a:cubicBezTo>
                    <a:pt x="1274146" y="125287"/>
                    <a:pt x="1269333" y="126553"/>
                    <a:pt x="1263505" y="126553"/>
                  </a:cubicBezTo>
                  <a:cubicBezTo>
                    <a:pt x="1258311" y="126553"/>
                    <a:pt x="1253118" y="125540"/>
                    <a:pt x="1247924" y="123640"/>
                  </a:cubicBezTo>
                  <a:cubicBezTo>
                    <a:pt x="1242730" y="121740"/>
                    <a:pt x="1237916" y="118573"/>
                    <a:pt x="1233482" y="114392"/>
                  </a:cubicBezTo>
                  <a:lnTo>
                    <a:pt x="1233482" y="126427"/>
                  </a:lnTo>
                  <a:close/>
                  <a:moveTo>
                    <a:pt x="1148480" y="73601"/>
                  </a:moveTo>
                  <a:cubicBezTo>
                    <a:pt x="1151014" y="68407"/>
                    <a:pt x="1154434" y="64354"/>
                    <a:pt x="1158868" y="61313"/>
                  </a:cubicBezTo>
                  <a:cubicBezTo>
                    <a:pt x="1163302" y="58273"/>
                    <a:pt x="1168369" y="56753"/>
                    <a:pt x="1174196" y="56753"/>
                  </a:cubicBezTo>
                  <a:cubicBezTo>
                    <a:pt x="1191551" y="56753"/>
                    <a:pt x="1200292" y="66634"/>
                    <a:pt x="1200292" y="86396"/>
                  </a:cubicBezTo>
                  <a:lnTo>
                    <a:pt x="1200292" y="134408"/>
                  </a:lnTo>
                  <a:lnTo>
                    <a:pt x="1211313" y="134408"/>
                  </a:lnTo>
                  <a:lnTo>
                    <a:pt x="1211313" y="84749"/>
                  </a:lnTo>
                  <a:cubicBezTo>
                    <a:pt x="1211313" y="77148"/>
                    <a:pt x="1210046" y="70561"/>
                    <a:pt x="1207513" y="64734"/>
                  </a:cubicBezTo>
                  <a:cubicBezTo>
                    <a:pt x="1204979" y="58906"/>
                    <a:pt x="1201179" y="54346"/>
                    <a:pt x="1196112" y="51052"/>
                  </a:cubicBezTo>
                  <a:cubicBezTo>
                    <a:pt x="1191044" y="47759"/>
                    <a:pt x="1184584" y="46112"/>
                    <a:pt x="1176983" y="46112"/>
                  </a:cubicBezTo>
                  <a:cubicBezTo>
                    <a:pt x="1169762" y="46112"/>
                    <a:pt x="1163302" y="48012"/>
                    <a:pt x="1157728" y="51939"/>
                  </a:cubicBezTo>
                  <a:cubicBezTo>
                    <a:pt x="1152154" y="55866"/>
                    <a:pt x="1147847" y="60933"/>
                    <a:pt x="1144933" y="67394"/>
                  </a:cubicBezTo>
                  <a:lnTo>
                    <a:pt x="1144933" y="47505"/>
                  </a:lnTo>
                  <a:lnTo>
                    <a:pt x="1133912" y="47505"/>
                  </a:lnTo>
                  <a:lnTo>
                    <a:pt x="1133912" y="134408"/>
                  </a:lnTo>
                  <a:lnTo>
                    <a:pt x="1144933" y="134408"/>
                  </a:lnTo>
                  <a:lnTo>
                    <a:pt x="1144933" y="90956"/>
                  </a:lnTo>
                  <a:cubicBezTo>
                    <a:pt x="1144933" y="84496"/>
                    <a:pt x="1146200" y="78668"/>
                    <a:pt x="1148607" y="73475"/>
                  </a:cubicBezTo>
                  <a:moveTo>
                    <a:pt x="1103255" y="47505"/>
                  </a:moveTo>
                  <a:lnTo>
                    <a:pt x="1092108" y="47505"/>
                  </a:lnTo>
                  <a:lnTo>
                    <a:pt x="1092108" y="134408"/>
                  </a:lnTo>
                  <a:lnTo>
                    <a:pt x="1103255" y="134408"/>
                  </a:lnTo>
                  <a:lnTo>
                    <a:pt x="1103255" y="47505"/>
                  </a:lnTo>
                  <a:close/>
                  <a:moveTo>
                    <a:pt x="1099582" y="28503"/>
                  </a:moveTo>
                  <a:cubicBezTo>
                    <a:pt x="1100468" y="28123"/>
                    <a:pt x="1101228" y="27743"/>
                    <a:pt x="1102115" y="27236"/>
                  </a:cubicBezTo>
                  <a:lnTo>
                    <a:pt x="1110603" y="21156"/>
                  </a:lnTo>
                  <a:lnTo>
                    <a:pt x="1102115" y="15075"/>
                  </a:lnTo>
                  <a:cubicBezTo>
                    <a:pt x="1100595" y="14062"/>
                    <a:pt x="1098822" y="13428"/>
                    <a:pt x="1096921" y="13428"/>
                  </a:cubicBezTo>
                  <a:cubicBezTo>
                    <a:pt x="1094768" y="13428"/>
                    <a:pt x="1092994" y="14188"/>
                    <a:pt x="1091601" y="15709"/>
                  </a:cubicBezTo>
                  <a:cubicBezTo>
                    <a:pt x="1090207" y="17229"/>
                    <a:pt x="1089447" y="19129"/>
                    <a:pt x="1089447" y="21156"/>
                  </a:cubicBezTo>
                  <a:cubicBezTo>
                    <a:pt x="1089447" y="23183"/>
                    <a:pt x="1090207" y="24956"/>
                    <a:pt x="1091601" y="26476"/>
                  </a:cubicBezTo>
                  <a:cubicBezTo>
                    <a:pt x="1092994" y="27997"/>
                    <a:pt x="1094768" y="28757"/>
                    <a:pt x="1096921" y="28757"/>
                  </a:cubicBezTo>
                  <a:cubicBezTo>
                    <a:pt x="1097808" y="28757"/>
                    <a:pt x="1098695" y="28630"/>
                    <a:pt x="1099582" y="28250"/>
                  </a:cubicBezTo>
                  <a:moveTo>
                    <a:pt x="1034088" y="60680"/>
                  </a:moveTo>
                  <a:cubicBezTo>
                    <a:pt x="1039155" y="63594"/>
                    <a:pt x="1043082" y="67774"/>
                    <a:pt x="1045996" y="72968"/>
                  </a:cubicBezTo>
                  <a:cubicBezTo>
                    <a:pt x="1048910" y="78162"/>
                    <a:pt x="1050303" y="84116"/>
                    <a:pt x="1050303" y="90830"/>
                  </a:cubicBezTo>
                  <a:cubicBezTo>
                    <a:pt x="1050303" y="97544"/>
                    <a:pt x="1048783" y="103371"/>
                    <a:pt x="1045996" y="108565"/>
                  </a:cubicBezTo>
                  <a:cubicBezTo>
                    <a:pt x="1043082" y="113759"/>
                    <a:pt x="1039155" y="117813"/>
                    <a:pt x="1034088" y="120853"/>
                  </a:cubicBezTo>
                  <a:cubicBezTo>
                    <a:pt x="1029021" y="123767"/>
                    <a:pt x="1023320" y="125287"/>
                    <a:pt x="1016860" y="125287"/>
                  </a:cubicBezTo>
                  <a:cubicBezTo>
                    <a:pt x="1010399" y="125287"/>
                    <a:pt x="1004572" y="123767"/>
                    <a:pt x="999631" y="120853"/>
                  </a:cubicBezTo>
                  <a:cubicBezTo>
                    <a:pt x="994691" y="117939"/>
                    <a:pt x="990764" y="113885"/>
                    <a:pt x="987977" y="108565"/>
                  </a:cubicBezTo>
                  <a:cubicBezTo>
                    <a:pt x="985190" y="103244"/>
                    <a:pt x="983669" y="97417"/>
                    <a:pt x="983669" y="90830"/>
                  </a:cubicBezTo>
                  <a:cubicBezTo>
                    <a:pt x="983669" y="84242"/>
                    <a:pt x="985063" y="78162"/>
                    <a:pt x="987977" y="72968"/>
                  </a:cubicBezTo>
                  <a:cubicBezTo>
                    <a:pt x="990764" y="67774"/>
                    <a:pt x="994691" y="63720"/>
                    <a:pt x="999631" y="60680"/>
                  </a:cubicBezTo>
                  <a:cubicBezTo>
                    <a:pt x="1004572" y="57766"/>
                    <a:pt x="1010272" y="56246"/>
                    <a:pt x="1016860" y="56246"/>
                  </a:cubicBezTo>
                  <a:cubicBezTo>
                    <a:pt x="1023447" y="56246"/>
                    <a:pt x="1029148" y="57766"/>
                    <a:pt x="1034088" y="60680"/>
                  </a:cubicBezTo>
                  <a:moveTo>
                    <a:pt x="1061324" y="134154"/>
                  </a:moveTo>
                  <a:lnTo>
                    <a:pt x="1061324" y="47252"/>
                  </a:lnTo>
                  <a:lnTo>
                    <a:pt x="1050303" y="47252"/>
                  </a:lnTo>
                  <a:lnTo>
                    <a:pt x="1050303" y="67521"/>
                  </a:lnTo>
                  <a:cubicBezTo>
                    <a:pt x="1047263" y="60933"/>
                    <a:pt x="1042702" y="55613"/>
                    <a:pt x="1036748" y="51686"/>
                  </a:cubicBezTo>
                  <a:cubicBezTo>
                    <a:pt x="1030794" y="47759"/>
                    <a:pt x="1023700" y="45858"/>
                    <a:pt x="1015719" y="45858"/>
                  </a:cubicBezTo>
                  <a:cubicBezTo>
                    <a:pt x="1007739" y="45858"/>
                    <a:pt x="999884" y="47759"/>
                    <a:pt x="993297" y="51686"/>
                  </a:cubicBezTo>
                  <a:cubicBezTo>
                    <a:pt x="986710" y="55613"/>
                    <a:pt x="981643" y="60933"/>
                    <a:pt x="977842" y="67774"/>
                  </a:cubicBezTo>
                  <a:cubicBezTo>
                    <a:pt x="974042" y="74615"/>
                    <a:pt x="972268" y="82342"/>
                    <a:pt x="972268" y="91083"/>
                  </a:cubicBezTo>
                  <a:cubicBezTo>
                    <a:pt x="972268" y="99824"/>
                    <a:pt x="974168" y="107171"/>
                    <a:pt x="977842" y="114012"/>
                  </a:cubicBezTo>
                  <a:cubicBezTo>
                    <a:pt x="981516" y="120726"/>
                    <a:pt x="986710" y="126047"/>
                    <a:pt x="993297" y="129847"/>
                  </a:cubicBezTo>
                  <a:cubicBezTo>
                    <a:pt x="999884" y="133648"/>
                    <a:pt x="1007359" y="135548"/>
                    <a:pt x="1015719" y="135548"/>
                  </a:cubicBezTo>
                  <a:cubicBezTo>
                    <a:pt x="1024080" y="135548"/>
                    <a:pt x="1030794" y="133648"/>
                    <a:pt x="1036748" y="129720"/>
                  </a:cubicBezTo>
                  <a:cubicBezTo>
                    <a:pt x="1042702" y="125793"/>
                    <a:pt x="1047263" y="120600"/>
                    <a:pt x="1050303" y="114139"/>
                  </a:cubicBezTo>
                  <a:lnTo>
                    <a:pt x="1050303" y="134154"/>
                  </a:lnTo>
                  <a:lnTo>
                    <a:pt x="1061324" y="134154"/>
                  </a:lnTo>
                  <a:close/>
                  <a:moveTo>
                    <a:pt x="932617" y="108565"/>
                  </a:moveTo>
                  <a:cubicBezTo>
                    <a:pt x="929704" y="113759"/>
                    <a:pt x="925777" y="117813"/>
                    <a:pt x="920709" y="120853"/>
                  </a:cubicBezTo>
                  <a:cubicBezTo>
                    <a:pt x="915642" y="123767"/>
                    <a:pt x="909942" y="125287"/>
                    <a:pt x="903481" y="125287"/>
                  </a:cubicBezTo>
                  <a:cubicBezTo>
                    <a:pt x="897020" y="125287"/>
                    <a:pt x="891193" y="123767"/>
                    <a:pt x="886253" y="120853"/>
                  </a:cubicBezTo>
                  <a:cubicBezTo>
                    <a:pt x="881312" y="117939"/>
                    <a:pt x="877385" y="113885"/>
                    <a:pt x="874598" y="108565"/>
                  </a:cubicBezTo>
                  <a:cubicBezTo>
                    <a:pt x="871811" y="103244"/>
                    <a:pt x="870291" y="97417"/>
                    <a:pt x="870291" y="90830"/>
                  </a:cubicBezTo>
                  <a:cubicBezTo>
                    <a:pt x="870291" y="84242"/>
                    <a:pt x="871684" y="78162"/>
                    <a:pt x="874598" y="72968"/>
                  </a:cubicBezTo>
                  <a:cubicBezTo>
                    <a:pt x="877385" y="67774"/>
                    <a:pt x="881312" y="63720"/>
                    <a:pt x="886253" y="60680"/>
                  </a:cubicBezTo>
                  <a:cubicBezTo>
                    <a:pt x="891193" y="57640"/>
                    <a:pt x="897020" y="56246"/>
                    <a:pt x="903481" y="56246"/>
                  </a:cubicBezTo>
                  <a:cubicBezTo>
                    <a:pt x="909942" y="56246"/>
                    <a:pt x="915769" y="57766"/>
                    <a:pt x="920709" y="60680"/>
                  </a:cubicBezTo>
                  <a:cubicBezTo>
                    <a:pt x="925777" y="63594"/>
                    <a:pt x="929704" y="67774"/>
                    <a:pt x="932617" y="72968"/>
                  </a:cubicBezTo>
                  <a:cubicBezTo>
                    <a:pt x="935531" y="78162"/>
                    <a:pt x="936925" y="84116"/>
                    <a:pt x="936925" y="90830"/>
                  </a:cubicBezTo>
                  <a:cubicBezTo>
                    <a:pt x="936925" y="97544"/>
                    <a:pt x="935531" y="103371"/>
                    <a:pt x="932617" y="108565"/>
                  </a:cubicBezTo>
                  <a:moveTo>
                    <a:pt x="947946" y="47252"/>
                  </a:moveTo>
                  <a:lnTo>
                    <a:pt x="936925" y="47252"/>
                  </a:lnTo>
                  <a:lnTo>
                    <a:pt x="936925" y="67521"/>
                  </a:lnTo>
                  <a:cubicBezTo>
                    <a:pt x="933884" y="60933"/>
                    <a:pt x="929324" y="55613"/>
                    <a:pt x="923243" y="51686"/>
                  </a:cubicBezTo>
                  <a:cubicBezTo>
                    <a:pt x="917162" y="47759"/>
                    <a:pt x="910195" y="45858"/>
                    <a:pt x="902341" y="45858"/>
                  </a:cubicBezTo>
                  <a:cubicBezTo>
                    <a:pt x="893980" y="45858"/>
                    <a:pt x="886506" y="47759"/>
                    <a:pt x="879919" y="51686"/>
                  </a:cubicBezTo>
                  <a:cubicBezTo>
                    <a:pt x="873331" y="55613"/>
                    <a:pt x="868264" y="60933"/>
                    <a:pt x="864464" y="67774"/>
                  </a:cubicBezTo>
                  <a:cubicBezTo>
                    <a:pt x="860663" y="74615"/>
                    <a:pt x="858890" y="82342"/>
                    <a:pt x="858890" y="91083"/>
                  </a:cubicBezTo>
                  <a:cubicBezTo>
                    <a:pt x="858890" y="99824"/>
                    <a:pt x="860790" y="107171"/>
                    <a:pt x="864464" y="114012"/>
                  </a:cubicBezTo>
                  <a:cubicBezTo>
                    <a:pt x="868137" y="120726"/>
                    <a:pt x="873331" y="126047"/>
                    <a:pt x="879919" y="129847"/>
                  </a:cubicBezTo>
                  <a:cubicBezTo>
                    <a:pt x="886506" y="133648"/>
                    <a:pt x="893980" y="135548"/>
                    <a:pt x="902341" y="135548"/>
                  </a:cubicBezTo>
                  <a:cubicBezTo>
                    <a:pt x="910195" y="135548"/>
                    <a:pt x="917289" y="133648"/>
                    <a:pt x="923243" y="129720"/>
                  </a:cubicBezTo>
                  <a:cubicBezTo>
                    <a:pt x="929324" y="125793"/>
                    <a:pt x="933758" y="120600"/>
                    <a:pt x="936925" y="114139"/>
                  </a:cubicBezTo>
                  <a:lnTo>
                    <a:pt x="936925" y="136308"/>
                  </a:lnTo>
                  <a:cubicBezTo>
                    <a:pt x="936925" y="147076"/>
                    <a:pt x="933884" y="155310"/>
                    <a:pt x="927930" y="160884"/>
                  </a:cubicBezTo>
                  <a:cubicBezTo>
                    <a:pt x="921976" y="166458"/>
                    <a:pt x="913362" y="169371"/>
                    <a:pt x="902341" y="169371"/>
                  </a:cubicBezTo>
                  <a:cubicBezTo>
                    <a:pt x="896134" y="169371"/>
                    <a:pt x="889926" y="168231"/>
                    <a:pt x="883592" y="165951"/>
                  </a:cubicBezTo>
                  <a:cubicBezTo>
                    <a:pt x="877258" y="163671"/>
                    <a:pt x="871811" y="160377"/>
                    <a:pt x="867124" y="155817"/>
                  </a:cubicBezTo>
                  <a:lnTo>
                    <a:pt x="867124" y="167851"/>
                  </a:lnTo>
                  <a:cubicBezTo>
                    <a:pt x="871811" y="171905"/>
                    <a:pt x="877258" y="174819"/>
                    <a:pt x="883339" y="176845"/>
                  </a:cubicBezTo>
                  <a:cubicBezTo>
                    <a:pt x="889420" y="178746"/>
                    <a:pt x="895754" y="179759"/>
                    <a:pt x="902214" y="179759"/>
                  </a:cubicBezTo>
                  <a:cubicBezTo>
                    <a:pt x="916656" y="179759"/>
                    <a:pt x="927804" y="175959"/>
                    <a:pt x="935784" y="168358"/>
                  </a:cubicBezTo>
                  <a:cubicBezTo>
                    <a:pt x="943765" y="160757"/>
                    <a:pt x="947692" y="149863"/>
                    <a:pt x="947692" y="135674"/>
                  </a:cubicBezTo>
                  <a:lnTo>
                    <a:pt x="947692" y="47379"/>
                  </a:lnTo>
                  <a:close/>
                  <a:moveTo>
                    <a:pt x="807331" y="60680"/>
                  </a:moveTo>
                  <a:cubicBezTo>
                    <a:pt x="812398" y="63594"/>
                    <a:pt x="816325" y="67774"/>
                    <a:pt x="819239" y="72968"/>
                  </a:cubicBezTo>
                  <a:cubicBezTo>
                    <a:pt x="822153" y="78162"/>
                    <a:pt x="823546" y="84116"/>
                    <a:pt x="823546" y="90830"/>
                  </a:cubicBezTo>
                  <a:cubicBezTo>
                    <a:pt x="823546" y="97544"/>
                    <a:pt x="822153" y="103371"/>
                    <a:pt x="819239" y="108565"/>
                  </a:cubicBezTo>
                  <a:cubicBezTo>
                    <a:pt x="816325" y="113759"/>
                    <a:pt x="812398" y="117813"/>
                    <a:pt x="807331" y="120853"/>
                  </a:cubicBezTo>
                  <a:cubicBezTo>
                    <a:pt x="802264" y="123893"/>
                    <a:pt x="796563" y="125287"/>
                    <a:pt x="790103" y="125287"/>
                  </a:cubicBezTo>
                  <a:cubicBezTo>
                    <a:pt x="783642" y="125287"/>
                    <a:pt x="777815" y="123767"/>
                    <a:pt x="772874" y="120853"/>
                  </a:cubicBezTo>
                  <a:cubicBezTo>
                    <a:pt x="767934" y="117939"/>
                    <a:pt x="764007" y="113885"/>
                    <a:pt x="761220" y="108565"/>
                  </a:cubicBezTo>
                  <a:cubicBezTo>
                    <a:pt x="758433" y="103244"/>
                    <a:pt x="756912" y="97417"/>
                    <a:pt x="756912" y="90830"/>
                  </a:cubicBezTo>
                  <a:cubicBezTo>
                    <a:pt x="756912" y="84242"/>
                    <a:pt x="758306" y="78162"/>
                    <a:pt x="761220" y="72968"/>
                  </a:cubicBezTo>
                  <a:cubicBezTo>
                    <a:pt x="764007" y="67774"/>
                    <a:pt x="767934" y="63720"/>
                    <a:pt x="772874" y="60680"/>
                  </a:cubicBezTo>
                  <a:cubicBezTo>
                    <a:pt x="777815" y="57640"/>
                    <a:pt x="783642" y="56246"/>
                    <a:pt x="790103" y="56246"/>
                  </a:cubicBezTo>
                  <a:cubicBezTo>
                    <a:pt x="796563" y="56246"/>
                    <a:pt x="802391" y="57766"/>
                    <a:pt x="807331" y="60680"/>
                  </a:cubicBezTo>
                  <a:moveTo>
                    <a:pt x="834567" y="134154"/>
                  </a:moveTo>
                  <a:lnTo>
                    <a:pt x="834567" y="47252"/>
                  </a:lnTo>
                  <a:lnTo>
                    <a:pt x="823546" y="47252"/>
                  </a:lnTo>
                  <a:lnTo>
                    <a:pt x="823546" y="67521"/>
                  </a:lnTo>
                  <a:cubicBezTo>
                    <a:pt x="820506" y="60933"/>
                    <a:pt x="815945" y="55613"/>
                    <a:pt x="809991" y="51686"/>
                  </a:cubicBezTo>
                  <a:cubicBezTo>
                    <a:pt x="804037" y="47759"/>
                    <a:pt x="797070" y="45858"/>
                    <a:pt x="788962" y="45858"/>
                  </a:cubicBezTo>
                  <a:cubicBezTo>
                    <a:pt x="780855" y="45858"/>
                    <a:pt x="773127" y="47759"/>
                    <a:pt x="766540" y="51686"/>
                  </a:cubicBezTo>
                  <a:cubicBezTo>
                    <a:pt x="759953" y="55613"/>
                    <a:pt x="754886" y="60933"/>
                    <a:pt x="751085" y="67774"/>
                  </a:cubicBezTo>
                  <a:cubicBezTo>
                    <a:pt x="747411" y="74615"/>
                    <a:pt x="745511" y="82342"/>
                    <a:pt x="745511" y="91083"/>
                  </a:cubicBezTo>
                  <a:cubicBezTo>
                    <a:pt x="745511" y="99824"/>
                    <a:pt x="747411" y="107171"/>
                    <a:pt x="751085" y="114012"/>
                  </a:cubicBezTo>
                  <a:cubicBezTo>
                    <a:pt x="754759" y="120726"/>
                    <a:pt x="759953" y="126047"/>
                    <a:pt x="766540" y="129847"/>
                  </a:cubicBezTo>
                  <a:cubicBezTo>
                    <a:pt x="773127" y="133648"/>
                    <a:pt x="780602" y="135548"/>
                    <a:pt x="788962" y="135548"/>
                  </a:cubicBezTo>
                  <a:cubicBezTo>
                    <a:pt x="797323" y="135548"/>
                    <a:pt x="804037" y="133648"/>
                    <a:pt x="809991" y="129720"/>
                  </a:cubicBezTo>
                  <a:cubicBezTo>
                    <a:pt x="815945" y="125793"/>
                    <a:pt x="820506" y="120600"/>
                    <a:pt x="823546" y="114139"/>
                  </a:cubicBezTo>
                  <a:lnTo>
                    <a:pt x="823546" y="134154"/>
                  </a:lnTo>
                  <a:lnTo>
                    <a:pt x="834567" y="134154"/>
                  </a:lnTo>
                  <a:close/>
                  <a:moveTo>
                    <a:pt x="623518" y="64607"/>
                  </a:moveTo>
                  <a:cubicBezTo>
                    <a:pt x="628839" y="58906"/>
                    <a:pt x="636060" y="55993"/>
                    <a:pt x="645181" y="55993"/>
                  </a:cubicBezTo>
                  <a:cubicBezTo>
                    <a:pt x="654302" y="55993"/>
                    <a:pt x="661142" y="58906"/>
                    <a:pt x="666336" y="64607"/>
                  </a:cubicBezTo>
                  <a:cubicBezTo>
                    <a:pt x="671530" y="70308"/>
                    <a:pt x="674444" y="77528"/>
                    <a:pt x="674824" y="86016"/>
                  </a:cubicBezTo>
                  <a:lnTo>
                    <a:pt x="614144" y="86016"/>
                  </a:lnTo>
                  <a:cubicBezTo>
                    <a:pt x="615031" y="77528"/>
                    <a:pt x="618198" y="70434"/>
                    <a:pt x="623518" y="64607"/>
                  </a:cubicBezTo>
                  <a:moveTo>
                    <a:pt x="665450" y="133141"/>
                  </a:moveTo>
                  <a:cubicBezTo>
                    <a:pt x="670770" y="131494"/>
                    <a:pt x="675837" y="128960"/>
                    <a:pt x="680398" y="125667"/>
                  </a:cubicBezTo>
                  <a:lnTo>
                    <a:pt x="680398" y="114899"/>
                  </a:lnTo>
                  <a:cubicBezTo>
                    <a:pt x="675837" y="118446"/>
                    <a:pt x="670770" y="121106"/>
                    <a:pt x="665450" y="122880"/>
                  </a:cubicBezTo>
                  <a:cubicBezTo>
                    <a:pt x="660129" y="124653"/>
                    <a:pt x="654428" y="125540"/>
                    <a:pt x="648728" y="125540"/>
                  </a:cubicBezTo>
                  <a:cubicBezTo>
                    <a:pt x="638973" y="125540"/>
                    <a:pt x="630866" y="122753"/>
                    <a:pt x="624659" y="117052"/>
                  </a:cubicBezTo>
                  <a:cubicBezTo>
                    <a:pt x="618451" y="111352"/>
                    <a:pt x="614904" y="104004"/>
                    <a:pt x="613891" y="95010"/>
                  </a:cubicBezTo>
                  <a:lnTo>
                    <a:pt x="685845" y="95010"/>
                  </a:lnTo>
                  <a:cubicBezTo>
                    <a:pt x="685972" y="93997"/>
                    <a:pt x="686098" y="93110"/>
                    <a:pt x="686098" y="92223"/>
                  </a:cubicBezTo>
                  <a:cubicBezTo>
                    <a:pt x="686098" y="91336"/>
                    <a:pt x="686098" y="90450"/>
                    <a:pt x="686098" y="89690"/>
                  </a:cubicBezTo>
                  <a:cubicBezTo>
                    <a:pt x="686098" y="81329"/>
                    <a:pt x="684452" y="73728"/>
                    <a:pt x="681031" y="67141"/>
                  </a:cubicBezTo>
                  <a:cubicBezTo>
                    <a:pt x="677611" y="60553"/>
                    <a:pt x="672924" y="55359"/>
                    <a:pt x="666716" y="51559"/>
                  </a:cubicBezTo>
                  <a:cubicBezTo>
                    <a:pt x="660509" y="47759"/>
                    <a:pt x="653288" y="45858"/>
                    <a:pt x="644927" y="45858"/>
                  </a:cubicBezTo>
                  <a:cubicBezTo>
                    <a:pt x="636566" y="45858"/>
                    <a:pt x="628586" y="47885"/>
                    <a:pt x="622125" y="51939"/>
                  </a:cubicBezTo>
                  <a:cubicBezTo>
                    <a:pt x="615664" y="55993"/>
                    <a:pt x="610724" y="61313"/>
                    <a:pt x="607303" y="68154"/>
                  </a:cubicBezTo>
                  <a:cubicBezTo>
                    <a:pt x="603883" y="74995"/>
                    <a:pt x="602110" y="82722"/>
                    <a:pt x="602110" y="91336"/>
                  </a:cubicBezTo>
                  <a:cubicBezTo>
                    <a:pt x="602110" y="99951"/>
                    <a:pt x="604010" y="107805"/>
                    <a:pt x="607937" y="114519"/>
                  </a:cubicBezTo>
                  <a:cubicBezTo>
                    <a:pt x="611864" y="121233"/>
                    <a:pt x="617311" y="126427"/>
                    <a:pt x="624279" y="130101"/>
                  </a:cubicBezTo>
                  <a:cubicBezTo>
                    <a:pt x="631246" y="133774"/>
                    <a:pt x="639353" y="135674"/>
                    <a:pt x="648348" y="135674"/>
                  </a:cubicBezTo>
                  <a:cubicBezTo>
                    <a:pt x="654175" y="135674"/>
                    <a:pt x="659749" y="134914"/>
                    <a:pt x="665069" y="133141"/>
                  </a:cubicBezTo>
                  <a:moveTo>
                    <a:pt x="590328" y="118573"/>
                  </a:moveTo>
                  <a:cubicBezTo>
                    <a:pt x="587161" y="120853"/>
                    <a:pt x="583741" y="122500"/>
                    <a:pt x="580067" y="123513"/>
                  </a:cubicBezTo>
                  <a:cubicBezTo>
                    <a:pt x="576394" y="124527"/>
                    <a:pt x="572847" y="125160"/>
                    <a:pt x="569426" y="125160"/>
                  </a:cubicBezTo>
                  <a:cubicBezTo>
                    <a:pt x="563979" y="125160"/>
                    <a:pt x="559545" y="123767"/>
                    <a:pt x="555998" y="120853"/>
                  </a:cubicBezTo>
                  <a:cubicBezTo>
                    <a:pt x="552451" y="117939"/>
                    <a:pt x="550804" y="113252"/>
                    <a:pt x="550804" y="106538"/>
                  </a:cubicBezTo>
                  <a:lnTo>
                    <a:pt x="550804" y="57640"/>
                  </a:lnTo>
                  <a:lnTo>
                    <a:pt x="588935" y="57640"/>
                  </a:lnTo>
                  <a:lnTo>
                    <a:pt x="588935" y="47379"/>
                  </a:lnTo>
                  <a:lnTo>
                    <a:pt x="550804" y="47379"/>
                  </a:lnTo>
                  <a:lnTo>
                    <a:pt x="550804" y="19002"/>
                  </a:lnTo>
                  <a:lnTo>
                    <a:pt x="540036" y="19002"/>
                  </a:lnTo>
                  <a:lnTo>
                    <a:pt x="540036" y="105778"/>
                  </a:lnTo>
                  <a:cubicBezTo>
                    <a:pt x="540036" y="116672"/>
                    <a:pt x="542570" y="124400"/>
                    <a:pt x="547637" y="128960"/>
                  </a:cubicBezTo>
                  <a:cubicBezTo>
                    <a:pt x="552704" y="133521"/>
                    <a:pt x="559672" y="135801"/>
                    <a:pt x="568413" y="135801"/>
                  </a:cubicBezTo>
                  <a:cubicBezTo>
                    <a:pt x="571960" y="135801"/>
                    <a:pt x="575760" y="135294"/>
                    <a:pt x="579814" y="134281"/>
                  </a:cubicBezTo>
                  <a:cubicBezTo>
                    <a:pt x="583868" y="133268"/>
                    <a:pt x="587415" y="131621"/>
                    <a:pt x="590455" y="129467"/>
                  </a:cubicBezTo>
                  <a:lnTo>
                    <a:pt x="590455" y="118826"/>
                  </a:lnTo>
                  <a:close/>
                  <a:moveTo>
                    <a:pt x="482904" y="60807"/>
                  </a:moveTo>
                  <a:cubicBezTo>
                    <a:pt x="487971" y="63720"/>
                    <a:pt x="491898" y="67901"/>
                    <a:pt x="494812" y="73095"/>
                  </a:cubicBezTo>
                  <a:cubicBezTo>
                    <a:pt x="497725" y="78288"/>
                    <a:pt x="499119" y="84242"/>
                    <a:pt x="499119" y="90956"/>
                  </a:cubicBezTo>
                  <a:cubicBezTo>
                    <a:pt x="499119" y="97670"/>
                    <a:pt x="497599" y="103498"/>
                    <a:pt x="494812" y="108692"/>
                  </a:cubicBezTo>
                  <a:cubicBezTo>
                    <a:pt x="491898" y="113885"/>
                    <a:pt x="487971" y="117939"/>
                    <a:pt x="482904" y="120980"/>
                  </a:cubicBezTo>
                  <a:cubicBezTo>
                    <a:pt x="477837" y="123893"/>
                    <a:pt x="472136" y="125413"/>
                    <a:pt x="465675" y="125413"/>
                  </a:cubicBezTo>
                  <a:cubicBezTo>
                    <a:pt x="459215" y="125413"/>
                    <a:pt x="453387" y="123893"/>
                    <a:pt x="448447" y="120980"/>
                  </a:cubicBezTo>
                  <a:cubicBezTo>
                    <a:pt x="443506" y="118066"/>
                    <a:pt x="439579" y="114012"/>
                    <a:pt x="436792" y="108692"/>
                  </a:cubicBezTo>
                  <a:cubicBezTo>
                    <a:pt x="434005" y="103371"/>
                    <a:pt x="432485" y="97544"/>
                    <a:pt x="432485" y="90956"/>
                  </a:cubicBezTo>
                  <a:cubicBezTo>
                    <a:pt x="432485" y="84369"/>
                    <a:pt x="433879" y="78288"/>
                    <a:pt x="436792" y="73095"/>
                  </a:cubicBezTo>
                  <a:cubicBezTo>
                    <a:pt x="439579" y="67901"/>
                    <a:pt x="443506" y="63847"/>
                    <a:pt x="448447" y="60807"/>
                  </a:cubicBezTo>
                  <a:cubicBezTo>
                    <a:pt x="453387" y="57893"/>
                    <a:pt x="459088" y="56373"/>
                    <a:pt x="465675" y="56373"/>
                  </a:cubicBezTo>
                  <a:cubicBezTo>
                    <a:pt x="472263" y="56373"/>
                    <a:pt x="477963" y="57893"/>
                    <a:pt x="482904" y="60807"/>
                  </a:cubicBezTo>
                  <a:moveTo>
                    <a:pt x="510140" y="134281"/>
                  </a:moveTo>
                  <a:lnTo>
                    <a:pt x="510140" y="47379"/>
                  </a:lnTo>
                  <a:lnTo>
                    <a:pt x="499119" y="47379"/>
                  </a:lnTo>
                  <a:lnTo>
                    <a:pt x="499119" y="67647"/>
                  </a:lnTo>
                  <a:cubicBezTo>
                    <a:pt x="496079" y="61060"/>
                    <a:pt x="491518" y="55739"/>
                    <a:pt x="485564" y="51812"/>
                  </a:cubicBezTo>
                  <a:cubicBezTo>
                    <a:pt x="479610" y="47885"/>
                    <a:pt x="472643" y="45985"/>
                    <a:pt x="464535" y="45985"/>
                  </a:cubicBezTo>
                  <a:cubicBezTo>
                    <a:pt x="456428" y="45985"/>
                    <a:pt x="448700" y="47885"/>
                    <a:pt x="442113" y="51812"/>
                  </a:cubicBezTo>
                  <a:cubicBezTo>
                    <a:pt x="435526" y="55739"/>
                    <a:pt x="430458" y="61060"/>
                    <a:pt x="426658" y="67901"/>
                  </a:cubicBezTo>
                  <a:cubicBezTo>
                    <a:pt x="422858" y="74741"/>
                    <a:pt x="421084" y="82469"/>
                    <a:pt x="421084" y="91210"/>
                  </a:cubicBezTo>
                  <a:cubicBezTo>
                    <a:pt x="421084" y="99951"/>
                    <a:pt x="422984" y="107298"/>
                    <a:pt x="426658" y="114139"/>
                  </a:cubicBezTo>
                  <a:cubicBezTo>
                    <a:pt x="430332" y="120853"/>
                    <a:pt x="435526" y="126173"/>
                    <a:pt x="442113" y="129974"/>
                  </a:cubicBezTo>
                  <a:cubicBezTo>
                    <a:pt x="448700" y="133774"/>
                    <a:pt x="456174" y="135674"/>
                    <a:pt x="464535" y="135674"/>
                  </a:cubicBezTo>
                  <a:cubicBezTo>
                    <a:pt x="472896" y="135674"/>
                    <a:pt x="479610" y="133774"/>
                    <a:pt x="485564" y="129847"/>
                  </a:cubicBezTo>
                  <a:cubicBezTo>
                    <a:pt x="491518" y="125920"/>
                    <a:pt x="496079" y="120726"/>
                    <a:pt x="499119" y="114266"/>
                  </a:cubicBezTo>
                  <a:lnTo>
                    <a:pt x="499119" y="134281"/>
                  </a:lnTo>
                  <a:lnTo>
                    <a:pt x="510140" y="134281"/>
                  </a:lnTo>
                  <a:close/>
                  <a:moveTo>
                    <a:pt x="381433" y="108692"/>
                  </a:moveTo>
                  <a:cubicBezTo>
                    <a:pt x="378520" y="113885"/>
                    <a:pt x="374593" y="117939"/>
                    <a:pt x="369525" y="120980"/>
                  </a:cubicBezTo>
                  <a:cubicBezTo>
                    <a:pt x="364458" y="123893"/>
                    <a:pt x="358758" y="125413"/>
                    <a:pt x="352297" y="125413"/>
                  </a:cubicBezTo>
                  <a:cubicBezTo>
                    <a:pt x="345836" y="125413"/>
                    <a:pt x="340009" y="123893"/>
                    <a:pt x="335068" y="120980"/>
                  </a:cubicBezTo>
                  <a:cubicBezTo>
                    <a:pt x="330128" y="118066"/>
                    <a:pt x="326201" y="114012"/>
                    <a:pt x="323414" y="108692"/>
                  </a:cubicBezTo>
                  <a:cubicBezTo>
                    <a:pt x="320627" y="103498"/>
                    <a:pt x="319107" y="97544"/>
                    <a:pt x="319107" y="90956"/>
                  </a:cubicBezTo>
                  <a:cubicBezTo>
                    <a:pt x="319107" y="84369"/>
                    <a:pt x="320500" y="78288"/>
                    <a:pt x="323414" y="73095"/>
                  </a:cubicBezTo>
                  <a:cubicBezTo>
                    <a:pt x="326201" y="67901"/>
                    <a:pt x="330128" y="63847"/>
                    <a:pt x="335068" y="60807"/>
                  </a:cubicBezTo>
                  <a:cubicBezTo>
                    <a:pt x="340009" y="57766"/>
                    <a:pt x="345709" y="56373"/>
                    <a:pt x="352297" y="56373"/>
                  </a:cubicBezTo>
                  <a:cubicBezTo>
                    <a:pt x="358884" y="56373"/>
                    <a:pt x="364585" y="57893"/>
                    <a:pt x="369525" y="60807"/>
                  </a:cubicBezTo>
                  <a:cubicBezTo>
                    <a:pt x="374593" y="63720"/>
                    <a:pt x="378520" y="67901"/>
                    <a:pt x="381433" y="73095"/>
                  </a:cubicBezTo>
                  <a:cubicBezTo>
                    <a:pt x="384347" y="78288"/>
                    <a:pt x="385740" y="84242"/>
                    <a:pt x="385740" y="90956"/>
                  </a:cubicBezTo>
                  <a:cubicBezTo>
                    <a:pt x="385740" y="97670"/>
                    <a:pt x="384347" y="103498"/>
                    <a:pt x="381433" y="108692"/>
                  </a:cubicBezTo>
                  <a:moveTo>
                    <a:pt x="396762" y="47379"/>
                  </a:moveTo>
                  <a:lnTo>
                    <a:pt x="385740" y="47379"/>
                  </a:lnTo>
                  <a:lnTo>
                    <a:pt x="385740" y="67647"/>
                  </a:lnTo>
                  <a:cubicBezTo>
                    <a:pt x="382700" y="61060"/>
                    <a:pt x="378140" y="55739"/>
                    <a:pt x="372059" y="51812"/>
                  </a:cubicBezTo>
                  <a:cubicBezTo>
                    <a:pt x="365978" y="47885"/>
                    <a:pt x="359011" y="45985"/>
                    <a:pt x="351157" y="45985"/>
                  </a:cubicBezTo>
                  <a:cubicBezTo>
                    <a:pt x="342796" y="45985"/>
                    <a:pt x="335322" y="47885"/>
                    <a:pt x="328734" y="51812"/>
                  </a:cubicBezTo>
                  <a:cubicBezTo>
                    <a:pt x="322147" y="55739"/>
                    <a:pt x="317080" y="61060"/>
                    <a:pt x="313279" y="67901"/>
                  </a:cubicBezTo>
                  <a:cubicBezTo>
                    <a:pt x="309606" y="74741"/>
                    <a:pt x="307705" y="82469"/>
                    <a:pt x="307705" y="91210"/>
                  </a:cubicBezTo>
                  <a:cubicBezTo>
                    <a:pt x="307705" y="99951"/>
                    <a:pt x="309606" y="107298"/>
                    <a:pt x="313279" y="114139"/>
                  </a:cubicBezTo>
                  <a:cubicBezTo>
                    <a:pt x="316953" y="120853"/>
                    <a:pt x="322147" y="126173"/>
                    <a:pt x="328734" y="129974"/>
                  </a:cubicBezTo>
                  <a:cubicBezTo>
                    <a:pt x="335322" y="133774"/>
                    <a:pt x="342796" y="135674"/>
                    <a:pt x="351157" y="135674"/>
                  </a:cubicBezTo>
                  <a:cubicBezTo>
                    <a:pt x="359011" y="135674"/>
                    <a:pt x="366105" y="133774"/>
                    <a:pt x="372059" y="129847"/>
                  </a:cubicBezTo>
                  <a:cubicBezTo>
                    <a:pt x="378140" y="125920"/>
                    <a:pt x="382573" y="120726"/>
                    <a:pt x="385740" y="114266"/>
                  </a:cubicBezTo>
                  <a:lnTo>
                    <a:pt x="385740" y="136435"/>
                  </a:lnTo>
                  <a:cubicBezTo>
                    <a:pt x="385740" y="147202"/>
                    <a:pt x="382700" y="155436"/>
                    <a:pt x="376746" y="161010"/>
                  </a:cubicBezTo>
                  <a:cubicBezTo>
                    <a:pt x="370792" y="166584"/>
                    <a:pt x="362178" y="169498"/>
                    <a:pt x="351157" y="169498"/>
                  </a:cubicBezTo>
                  <a:cubicBezTo>
                    <a:pt x="344949" y="169498"/>
                    <a:pt x="338742" y="168358"/>
                    <a:pt x="332408" y="166078"/>
                  </a:cubicBezTo>
                  <a:cubicBezTo>
                    <a:pt x="326074" y="163797"/>
                    <a:pt x="320627" y="160504"/>
                    <a:pt x="316066" y="155943"/>
                  </a:cubicBezTo>
                  <a:lnTo>
                    <a:pt x="316066" y="167978"/>
                  </a:lnTo>
                  <a:cubicBezTo>
                    <a:pt x="320754" y="172032"/>
                    <a:pt x="326201" y="174945"/>
                    <a:pt x="332281" y="176972"/>
                  </a:cubicBezTo>
                  <a:cubicBezTo>
                    <a:pt x="338362" y="178872"/>
                    <a:pt x="344696" y="179886"/>
                    <a:pt x="351157" y="179886"/>
                  </a:cubicBezTo>
                  <a:cubicBezTo>
                    <a:pt x="365598" y="179886"/>
                    <a:pt x="376746" y="176085"/>
                    <a:pt x="384727" y="168485"/>
                  </a:cubicBezTo>
                  <a:cubicBezTo>
                    <a:pt x="392708" y="160884"/>
                    <a:pt x="396635" y="149989"/>
                    <a:pt x="396635" y="135801"/>
                  </a:cubicBezTo>
                  <a:lnTo>
                    <a:pt x="396635" y="47505"/>
                  </a:lnTo>
                  <a:close/>
                  <a:moveTo>
                    <a:pt x="283636" y="47379"/>
                  </a:moveTo>
                  <a:lnTo>
                    <a:pt x="272488" y="47379"/>
                  </a:lnTo>
                  <a:lnTo>
                    <a:pt x="272488" y="134281"/>
                  </a:lnTo>
                  <a:lnTo>
                    <a:pt x="283636" y="134281"/>
                  </a:lnTo>
                  <a:lnTo>
                    <a:pt x="283636" y="47379"/>
                  </a:lnTo>
                  <a:close/>
                  <a:moveTo>
                    <a:pt x="284143" y="26603"/>
                  </a:moveTo>
                  <a:cubicBezTo>
                    <a:pt x="285536" y="25083"/>
                    <a:pt x="286297" y="23309"/>
                    <a:pt x="286297" y="21283"/>
                  </a:cubicBezTo>
                  <a:cubicBezTo>
                    <a:pt x="286297" y="19129"/>
                    <a:pt x="285536" y="17355"/>
                    <a:pt x="284143" y="15835"/>
                  </a:cubicBezTo>
                  <a:cubicBezTo>
                    <a:pt x="282750" y="14315"/>
                    <a:pt x="280976" y="13555"/>
                    <a:pt x="278822" y="13555"/>
                  </a:cubicBezTo>
                  <a:cubicBezTo>
                    <a:pt x="277049" y="13555"/>
                    <a:pt x="275275" y="14062"/>
                    <a:pt x="273629" y="15202"/>
                  </a:cubicBezTo>
                  <a:lnTo>
                    <a:pt x="265141" y="21283"/>
                  </a:lnTo>
                  <a:lnTo>
                    <a:pt x="273629" y="27363"/>
                  </a:lnTo>
                  <a:cubicBezTo>
                    <a:pt x="274515" y="27870"/>
                    <a:pt x="275275" y="28250"/>
                    <a:pt x="276162" y="28630"/>
                  </a:cubicBezTo>
                  <a:cubicBezTo>
                    <a:pt x="277049" y="29010"/>
                    <a:pt x="277936" y="29137"/>
                    <a:pt x="278822" y="29137"/>
                  </a:cubicBezTo>
                  <a:cubicBezTo>
                    <a:pt x="280976" y="29137"/>
                    <a:pt x="282750" y="28377"/>
                    <a:pt x="284143" y="26856"/>
                  </a:cubicBezTo>
                  <a:moveTo>
                    <a:pt x="254120" y="118953"/>
                  </a:moveTo>
                  <a:cubicBezTo>
                    <a:pt x="250953" y="121233"/>
                    <a:pt x="247532" y="122880"/>
                    <a:pt x="243859" y="123893"/>
                  </a:cubicBezTo>
                  <a:cubicBezTo>
                    <a:pt x="240185" y="124907"/>
                    <a:pt x="236638" y="125540"/>
                    <a:pt x="233218" y="125540"/>
                  </a:cubicBezTo>
                  <a:cubicBezTo>
                    <a:pt x="227770" y="125540"/>
                    <a:pt x="223337" y="124147"/>
                    <a:pt x="219790" y="121233"/>
                  </a:cubicBezTo>
                  <a:cubicBezTo>
                    <a:pt x="216243" y="118319"/>
                    <a:pt x="214596" y="113632"/>
                    <a:pt x="214596" y="106918"/>
                  </a:cubicBezTo>
                  <a:lnTo>
                    <a:pt x="214596" y="58020"/>
                  </a:lnTo>
                  <a:lnTo>
                    <a:pt x="252726" y="58020"/>
                  </a:lnTo>
                  <a:lnTo>
                    <a:pt x="252726" y="47759"/>
                  </a:lnTo>
                  <a:lnTo>
                    <a:pt x="214596" y="47759"/>
                  </a:lnTo>
                  <a:lnTo>
                    <a:pt x="214596" y="19382"/>
                  </a:lnTo>
                  <a:lnTo>
                    <a:pt x="203828" y="19382"/>
                  </a:lnTo>
                  <a:lnTo>
                    <a:pt x="203828" y="106158"/>
                  </a:lnTo>
                  <a:cubicBezTo>
                    <a:pt x="203828" y="117052"/>
                    <a:pt x="206362" y="124780"/>
                    <a:pt x="211429" y="129340"/>
                  </a:cubicBezTo>
                  <a:cubicBezTo>
                    <a:pt x="216496" y="133901"/>
                    <a:pt x="223463" y="136181"/>
                    <a:pt x="232204" y="136181"/>
                  </a:cubicBezTo>
                  <a:cubicBezTo>
                    <a:pt x="235751" y="136181"/>
                    <a:pt x="239552" y="135674"/>
                    <a:pt x="243605" y="134661"/>
                  </a:cubicBezTo>
                  <a:cubicBezTo>
                    <a:pt x="247659" y="133648"/>
                    <a:pt x="251206" y="132001"/>
                    <a:pt x="254247" y="129847"/>
                  </a:cubicBezTo>
                  <a:lnTo>
                    <a:pt x="254247" y="119206"/>
                  </a:lnTo>
                  <a:close/>
                  <a:moveTo>
                    <a:pt x="174185" y="47632"/>
                  </a:moveTo>
                  <a:lnTo>
                    <a:pt x="163037" y="47632"/>
                  </a:lnTo>
                  <a:lnTo>
                    <a:pt x="163037" y="134534"/>
                  </a:lnTo>
                  <a:lnTo>
                    <a:pt x="174185" y="134534"/>
                  </a:lnTo>
                  <a:lnTo>
                    <a:pt x="174185" y="47632"/>
                  </a:lnTo>
                  <a:close/>
                  <a:moveTo>
                    <a:pt x="170511" y="28630"/>
                  </a:moveTo>
                  <a:cubicBezTo>
                    <a:pt x="171271" y="28250"/>
                    <a:pt x="172158" y="27870"/>
                    <a:pt x="173045" y="27363"/>
                  </a:cubicBezTo>
                  <a:lnTo>
                    <a:pt x="181532" y="21283"/>
                  </a:lnTo>
                  <a:lnTo>
                    <a:pt x="173045" y="15202"/>
                  </a:lnTo>
                  <a:cubicBezTo>
                    <a:pt x="171525" y="14188"/>
                    <a:pt x="169751" y="13555"/>
                    <a:pt x="167851" y="13555"/>
                  </a:cubicBezTo>
                  <a:cubicBezTo>
                    <a:pt x="165697" y="13555"/>
                    <a:pt x="163924" y="14315"/>
                    <a:pt x="162530" y="15835"/>
                  </a:cubicBezTo>
                  <a:cubicBezTo>
                    <a:pt x="161137" y="17355"/>
                    <a:pt x="160377" y="19256"/>
                    <a:pt x="160377" y="21283"/>
                  </a:cubicBezTo>
                  <a:cubicBezTo>
                    <a:pt x="160377" y="23309"/>
                    <a:pt x="161137" y="25083"/>
                    <a:pt x="162530" y="26603"/>
                  </a:cubicBezTo>
                  <a:cubicBezTo>
                    <a:pt x="163924" y="28123"/>
                    <a:pt x="165697" y="28883"/>
                    <a:pt x="167851" y="28883"/>
                  </a:cubicBezTo>
                  <a:cubicBezTo>
                    <a:pt x="168738" y="28883"/>
                    <a:pt x="169624" y="28757"/>
                    <a:pt x="170511" y="28377"/>
                  </a:cubicBezTo>
                  <a:moveTo>
                    <a:pt x="14568" y="73348"/>
                  </a:moveTo>
                  <a:cubicBezTo>
                    <a:pt x="16975" y="68154"/>
                    <a:pt x="20142" y="64100"/>
                    <a:pt x="24196" y="61060"/>
                  </a:cubicBezTo>
                  <a:cubicBezTo>
                    <a:pt x="28250" y="58020"/>
                    <a:pt x="32937" y="56500"/>
                    <a:pt x="38257" y="56500"/>
                  </a:cubicBezTo>
                  <a:cubicBezTo>
                    <a:pt x="53712" y="56500"/>
                    <a:pt x="61440" y="66381"/>
                    <a:pt x="61440" y="86143"/>
                  </a:cubicBezTo>
                  <a:lnTo>
                    <a:pt x="61440" y="134154"/>
                  </a:lnTo>
                  <a:lnTo>
                    <a:pt x="72461" y="134154"/>
                  </a:lnTo>
                  <a:lnTo>
                    <a:pt x="72461" y="88930"/>
                  </a:lnTo>
                  <a:cubicBezTo>
                    <a:pt x="72461" y="82849"/>
                    <a:pt x="73601" y="77275"/>
                    <a:pt x="75881" y="72461"/>
                  </a:cubicBezTo>
                  <a:cubicBezTo>
                    <a:pt x="78161" y="67647"/>
                    <a:pt x="81455" y="63720"/>
                    <a:pt x="85509" y="60807"/>
                  </a:cubicBezTo>
                  <a:cubicBezTo>
                    <a:pt x="89563" y="57893"/>
                    <a:pt x="94250" y="56500"/>
                    <a:pt x="99570" y="56500"/>
                  </a:cubicBezTo>
                  <a:cubicBezTo>
                    <a:pt x="115025" y="56500"/>
                    <a:pt x="122753" y="66381"/>
                    <a:pt x="122753" y="86143"/>
                  </a:cubicBezTo>
                  <a:lnTo>
                    <a:pt x="122753" y="134154"/>
                  </a:lnTo>
                  <a:lnTo>
                    <a:pt x="133774" y="134154"/>
                  </a:lnTo>
                  <a:lnTo>
                    <a:pt x="133774" y="84496"/>
                  </a:lnTo>
                  <a:cubicBezTo>
                    <a:pt x="133774" y="76895"/>
                    <a:pt x="132634" y="70308"/>
                    <a:pt x="130227" y="64480"/>
                  </a:cubicBezTo>
                  <a:cubicBezTo>
                    <a:pt x="127820" y="58653"/>
                    <a:pt x="124273" y="54093"/>
                    <a:pt x="119586" y="50799"/>
                  </a:cubicBezTo>
                  <a:cubicBezTo>
                    <a:pt x="114899" y="47505"/>
                    <a:pt x="108818" y="45858"/>
                    <a:pt x="101724" y="45858"/>
                  </a:cubicBezTo>
                  <a:cubicBezTo>
                    <a:pt x="94630" y="45858"/>
                    <a:pt x="87662" y="47885"/>
                    <a:pt x="82089" y="51939"/>
                  </a:cubicBezTo>
                  <a:cubicBezTo>
                    <a:pt x="76388" y="55993"/>
                    <a:pt x="72208" y="61313"/>
                    <a:pt x="69547" y="68027"/>
                  </a:cubicBezTo>
                  <a:cubicBezTo>
                    <a:pt x="67647" y="61313"/>
                    <a:pt x="64353" y="55866"/>
                    <a:pt x="59793" y="51939"/>
                  </a:cubicBezTo>
                  <a:cubicBezTo>
                    <a:pt x="55232" y="47885"/>
                    <a:pt x="49025" y="45858"/>
                    <a:pt x="41551" y="45858"/>
                  </a:cubicBezTo>
                  <a:cubicBezTo>
                    <a:pt x="34710" y="45858"/>
                    <a:pt x="28630" y="47759"/>
                    <a:pt x="23182" y="51686"/>
                  </a:cubicBezTo>
                  <a:cubicBezTo>
                    <a:pt x="17862" y="55486"/>
                    <a:pt x="13808" y="60553"/>
                    <a:pt x="11021" y="66887"/>
                  </a:cubicBezTo>
                  <a:lnTo>
                    <a:pt x="11021" y="47379"/>
                  </a:lnTo>
                  <a:lnTo>
                    <a:pt x="0" y="47379"/>
                  </a:lnTo>
                  <a:lnTo>
                    <a:pt x="0" y="134281"/>
                  </a:lnTo>
                  <a:lnTo>
                    <a:pt x="11021" y="134281"/>
                  </a:lnTo>
                  <a:lnTo>
                    <a:pt x="11021" y="90830"/>
                  </a:lnTo>
                  <a:cubicBezTo>
                    <a:pt x="11021" y="84369"/>
                    <a:pt x="12161" y="78542"/>
                    <a:pt x="14568" y="73348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2" name="Freeform: Shape 2011">
              <a:extLst>
                <a:ext uri="{FF2B5EF4-FFF2-40B4-BE49-F238E27FC236}">
                  <a16:creationId xmlns:a16="http://schemas.microsoft.com/office/drawing/2014/main" id="{AAAB69DD-0FAA-E04D-D793-5D95C163662E}"/>
                </a:ext>
              </a:extLst>
            </p:cNvPr>
            <p:cNvSpPr/>
            <p:nvPr/>
          </p:nvSpPr>
          <p:spPr>
            <a:xfrm>
              <a:off x="586407" y="3545263"/>
              <a:ext cx="4195764" cy="177985"/>
            </a:xfrm>
            <a:custGeom>
              <a:avLst/>
              <a:gdLst>
                <a:gd name="connsiteX0" fmla="*/ 4180057 w 4195764"/>
                <a:gd name="connsiteY0" fmla="*/ 107932 h 177985"/>
                <a:gd name="connsiteX1" fmla="*/ 4168275 w 4195764"/>
                <a:gd name="connsiteY1" fmla="*/ 120219 h 177985"/>
                <a:gd name="connsiteX2" fmla="*/ 4151047 w 4195764"/>
                <a:gd name="connsiteY2" fmla="*/ 124653 h 177985"/>
                <a:gd name="connsiteX3" fmla="*/ 4133692 w 4195764"/>
                <a:gd name="connsiteY3" fmla="*/ 120219 h 177985"/>
                <a:gd name="connsiteX4" fmla="*/ 4121784 w 4195764"/>
                <a:gd name="connsiteY4" fmla="*/ 107932 h 177985"/>
                <a:gd name="connsiteX5" fmla="*/ 4117477 w 4195764"/>
                <a:gd name="connsiteY5" fmla="*/ 90070 h 177985"/>
                <a:gd name="connsiteX6" fmla="*/ 4121784 w 4195764"/>
                <a:gd name="connsiteY6" fmla="*/ 72335 h 177985"/>
                <a:gd name="connsiteX7" fmla="*/ 4133692 w 4195764"/>
                <a:gd name="connsiteY7" fmla="*/ 60047 h 177985"/>
                <a:gd name="connsiteX8" fmla="*/ 4151047 w 4195764"/>
                <a:gd name="connsiteY8" fmla="*/ 55613 h 177985"/>
                <a:gd name="connsiteX9" fmla="*/ 4168275 w 4195764"/>
                <a:gd name="connsiteY9" fmla="*/ 60047 h 177985"/>
                <a:gd name="connsiteX10" fmla="*/ 4180057 w 4195764"/>
                <a:gd name="connsiteY10" fmla="*/ 72335 h 177985"/>
                <a:gd name="connsiteX11" fmla="*/ 4184364 w 4195764"/>
                <a:gd name="connsiteY11" fmla="*/ 90070 h 177985"/>
                <a:gd name="connsiteX12" fmla="*/ 4180057 w 4195764"/>
                <a:gd name="connsiteY12" fmla="*/ 107932 h 177985"/>
                <a:gd name="connsiteX13" fmla="*/ 4174356 w 4195764"/>
                <a:gd name="connsiteY13" fmla="*/ 129087 h 177985"/>
                <a:gd name="connsiteX14" fmla="*/ 4190064 w 4195764"/>
                <a:gd name="connsiteY14" fmla="*/ 112999 h 177985"/>
                <a:gd name="connsiteX15" fmla="*/ 4195765 w 4195764"/>
                <a:gd name="connsiteY15" fmla="*/ 89816 h 177985"/>
                <a:gd name="connsiteX16" fmla="*/ 4190064 w 4195764"/>
                <a:gd name="connsiteY16" fmla="*/ 66761 h 177985"/>
                <a:gd name="connsiteX17" fmla="*/ 4174356 w 4195764"/>
                <a:gd name="connsiteY17" fmla="*/ 50926 h 177985"/>
                <a:gd name="connsiteX18" fmla="*/ 4151174 w 4195764"/>
                <a:gd name="connsiteY18" fmla="*/ 45225 h 177985"/>
                <a:gd name="connsiteX19" fmla="*/ 4127865 w 4195764"/>
                <a:gd name="connsiteY19" fmla="*/ 51052 h 177985"/>
                <a:gd name="connsiteX20" fmla="*/ 4111903 w 4195764"/>
                <a:gd name="connsiteY20" fmla="*/ 66887 h 177985"/>
                <a:gd name="connsiteX21" fmla="*/ 4106202 w 4195764"/>
                <a:gd name="connsiteY21" fmla="*/ 89816 h 177985"/>
                <a:gd name="connsiteX22" fmla="*/ 4111903 w 4195764"/>
                <a:gd name="connsiteY22" fmla="*/ 112999 h 177985"/>
                <a:gd name="connsiteX23" fmla="*/ 4127865 w 4195764"/>
                <a:gd name="connsiteY23" fmla="*/ 129087 h 177985"/>
                <a:gd name="connsiteX24" fmla="*/ 4151174 w 4195764"/>
                <a:gd name="connsiteY24" fmla="*/ 134914 h 177985"/>
                <a:gd name="connsiteX25" fmla="*/ 4174356 w 4195764"/>
                <a:gd name="connsiteY25" fmla="*/ 129087 h 177985"/>
                <a:gd name="connsiteX26" fmla="*/ 4094421 w 4195764"/>
                <a:gd name="connsiteY26" fmla="*/ 117939 h 177985"/>
                <a:gd name="connsiteX27" fmla="*/ 4084160 w 4195764"/>
                <a:gd name="connsiteY27" fmla="*/ 122880 h 177985"/>
                <a:gd name="connsiteX28" fmla="*/ 4073519 w 4195764"/>
                <a:gd name="connsiteY28" fmla="*/ 124527 h 177985"/>
                <a:gd name="connsiteX29" fmla="*/ 4060091 w 4195764"/>
                <a:gd name="connsiteY29" fmla="*/ 120219 h 177985"/>
                <a:gd name="connsiteX30" fmla="*/ 4054897 w 4195764"/>
                <a:gd name="connsiteY30" fmla="*/ 105905 h 177985"/>
                <a:gd name="connsiteX31" fmla="*/ 4054897 w 4195764"/>
                <a:gd name="connsiteY31" fmla="*/ 57006 h 177985"/>
                <a:gd name="connsiteX32" fmla="*/ 4093028 w 4195764"/>
                <a:gd name="connsiteY32" fmla="*/ 57006 h 177985"/>
                <a:gd name="connsiteX33" fmla="*/ 4093028 w 4195764"/>
                <a:gd name="connsiteY33" fmla="*/ 46745 h 177985"/>
                <a:gd name="connsiteX34" fmla="*/ 4054897 w 4195764"/>
                <a:gd name="connsiteY34" fmla="*/ 46745 h 177985"/>
                <a:gd name="connsiteX35" fmla="*/ 4054897 w 4195764"/>
                <a:gd name="connsiteY35" fmla="*/ 18369 h 177985"/>
                <a:gd name="connsiteX36" fmla="*/ 4044129 w 4195764"/>
                <a:gd name="connsiteY36" fmla="*/ 18369 h 177985"/>
                <a:gd name="connsiteX37" fmla="*/ 4044129 w 4195764"/>
                <a:gd name="connsiteY37" fmla="*/ 105145 h 177985"/>
                <a:gd name="connsiteX38" fmla="*/ 4051730 w 4195764"/>
                <a:gd name="connsiteY38" fmla="*/ 128327 h 177985"/>
                <a:gd name="connsiteX39" fmla="*/ 4072505 w 4195764"/>
                <a:gd name="connsiteY39" fmla="*/ 135168 h 177985"/>
                <a:gd name="connsiteX40" fmla="*/ 4083907 w 4195764"/>
                <a:gd name="connsiteY40" fmla="*/ 133648 h 177985"/>
                <a:gd name="connsiteX41" fmla="*/ 4094548 w 4195764"/>
                <a:gd name="connsiteY41" fmla="*/ 128707 h 177985"/>
                <a:gd name="connsiteX42" fmla="*/ 4094548 w 4195764"/>
                <a:gd name="connsiteY42" fmla="*/ 118066 h 177985"/>
                <a:gd name="connsiteX43" fmla="*/ 3918843 w 4195764"/>
                <a:gd name="connsiteY43" fmla="*/ 125793 h 177985"/>
                <a:gd name="connsiteX44" fmla="*/ 3932271 w 4195764"/>
                <a:gd name="connsiteY44" fmla="*/ 132761 h 177985"/>
                <a:gd name="connsiteX45" fmla="*/ 3948612 w 4195764"/>
                <a:gd name="connsiteY45" fmla="*/ 135041 h 177985"/>
                <a:gd name="connsiteX46" fmla="*/ 3971288 w 4195764"/>
                <a:gd name="connsiteY46" fmla="*/ 128200 h 177985"/>
                <a:gd name="connsiteX47" fmla="*/ 3980282 w 4195764"/>
                <a:gd name="connsiteY47" fmla="*/ 109325 h 177985"/>
                <a:gd name="connsiteX48" fmla="*/ 3976482 w 4195764"/>
                <a:gd name="connsiteY48" fmla="*/ 97544 h 177985"/>
                <a:gd name="connsiteX49" fmla="*/ 3964321 w 4195764"/>
                <a:gd name="connsiteY49" fmla="*/ 89056 h 177985"/>
                <a:gd name="connsiteX50" fmla="*/ 3942025 w 4195764"/>
                <a:gd name="connsiteY50" fmla="*/ 80315 h 177985"/>
                <a:gd name="connsiteX51" fmla="*/ 3934171 w 4195764"/>
                <a:gd name="connsiteY51" fmla="*/ 75248 h 177985"/>
                <a:gd name="connsiteX52" fmla="*/ 3931764 w 4195764"/>
                <a:gd name="connsiteY52" fmla="*/ 67901 h 177985"/>
                <a:gd name="connsiteX53" fmla="*/ 3936958 w 4195764"/>
                <a:gd name="connsiteY53" fmla="*/ 57766 h 177985"/>
                <a:gd name="connsiteX54" fmla="*/ 3950133 w 4195764"/>
                <a:gd name="connsiteY54" fmla="*/ 54219 h 177985"/>
                <a:gd name="connsiteX55" fmla="*/ 3976355 w 4195764"/>
                <a:gd name="connsiteY55" fmla="*/ 64987 h 177985"/>
                <a:gd name="connsiteX56" fmla="*/ 3976355 w 4195764"/>
                <a:gd name="connsiteY56" fmla="*/ 53459 h 177985"/>
                <a:gd name="connsiteX57" fmla="*/ 3964447 w 4195764"/>
                <a:gd name="connsiteY57" fmla="*/ 47252 h 177985"/>
                <a:gd name="connsiteX58" fmla="*/ 3949879 w 4195764"/>
                <a:gd name="connsiteY58" fmla="*/ 45098 h 177985"/>
                <a:gd name="connsiteX59" fmla="*/ 3928850 w 4195764"/>
                <a:gd name="connsiteY59" fmla="*/ 51432 h 177985"/>
                <a:gd name="connsiteX60" fmla="*/ 3920616 w 4195764"/>
                <a:gd name="connsiteY60" fmla="*/ 68787 h 177985"/>
                <a:gd name="connsiteX61" fmla="*/ 3924670 w 4195764"/>
                <a:gd name="connsiteY61" fmla="*/ 81455 h 177985"/>
                <a:gd name="connsiteX62" fmla="*/ 3936578 w 4195764"/>
                <a:gd name="connsiteY62" fmla="*/ 89563 h 177985"/>
                <a:gd name="connsiteX63" fmla="*/ 3958747 w 4195764"/>
                <a:gd name="connsiteY63" fmla="*/ 98304 h 177985"/>
                <a:gd name="connsiteX64" fmla="*/ 3966854 w 4195764"/>
                <a:gd name="connsiteY64" fmla="*/ 103751 h 177985"/>
                <a:gd name="connsiteX65" fmla="*/ 3969261 w 4195764"/>
                <a:gd name="connsiteY65" fmla="*/ 110972 h 177985"/>
                <a:gd name="connsiteX66" fmla="*/ 3963434 w 4195764"/>
                <a:gd name="connsiteY66" fmla="*/ 121866 h 177985"/>
                <a:gd name="connsiteX67" fmla="*/ 3948866 w 4195764"/>
                <a:gd name="connsiteY67" fmla="*/ 125667 h 177985"/>
                <a:gd name="connsiteX68" fmla="*/ 3933284 w 4195764"/>
                <a:gd name="connsiteY68" fmla="*/ 122753 h 177985"/>
                <a:gd name="connsiteX69" fmla="*/ 3918843 w 4195764"/>
                <a:gd name="connsiteY69" fmla="*/ 113505 h 177985"/>
                <a:gd name="connsiteX70" fmla="*/ 3918843 w 4195764"/>
                <a:gd name="connsiteY70" fmla="*/ 125540 h 177985"/>
                <a:gd name="connsiteX71" fmla="*/ 3896674 w 4195764"/>
                <a:gd name="connsiteY71" fmla="*/ 46745 h 177985"/>
                <a:gd name="connsiteX72" fmla="*/ 3866651 w 4195764"/>
                <a:gd name="connsiteY72" fmla="*/ 108438 h 177985"/>
                <a:gd name="connsiteX73" fmla="*/ 3835107 w 4195764"/>
                <a:gd name="connsiteY73" fmla="*/ 46745 h 177985"/>
                <a:gd name="connsiteX74" fmla="*/ 3822186 w 4195764"/>
                <a:gd name="connsiteY74" fmla="*/ 46745 h 177985"/>
                <a:gd name="connsiteX75" fmla="*/ 3860697 w 4195764"/>
                <a:gd name="connsiteY75" fmla="*/ 120853 h 177985"/>
                <a:gd name="connsiteX76" fmla="*/ 3833207 w 4195764"/>
                <a:gd name="connsiteY76" fmla="*/ 177985 h 177985"/>
                <a:gd name="connsiteX77" fmla="*/ 3844735 w 4195764"/>
                <a:gd name="connsiteY77" fmla="*/ 177985 h 177985"/>
                <a:gd name="connsiteX78" fmla="*/ 3908202 w 4195764"/>
                <a:gd name="connsiteY78" fmla="*/ 46745 h 177985"/>
                <a:gd name="connsiteX79" fmla="*/ 3896674 w 4195764"/>
                <a:gd name="connsiteY79" fmla="*/ 46745 h 177985"/>
                <a:gd name="connsiteX80" fmla="*/ 3777595 w 4195764"/>
                <a:gd name="connsiteY80" fmla="*/ 60173 h 177985"/>
                <a:gd name="connsiteX81" fmla="*/ 3789503 w 4195764"/>
                <a:gd name="connsiteY81" fmla="*/ 72461 h 177985"/>
                <a:gd name="connsiteX82" fmla="*/ 3793810 w 4195764"/>
                <a:gd name="connsiteY82" fmla="*/ 90323 h 177985"/>
                <a:gd name="connsiteX83" fmla="*/ 3789503 w 4195764"/>
                <a:gd name="connsiteY83" fmla="*/ 108058 h 177985"/>
                <a:gd name="connsiteX84" fmla="*/ 3777595 w 4195764"/>
                <a:gd name="connsiteY84" fmla="*/ 120346 h 177985"/>
                <a:gd name="connsiteX85" fmla="*/ 3760240 w 4195764"/>
                <a:gd name="connsiteY85" fmla="*/ 124780 h 177985"/>
                <a:gd name="connsiteX86" fmla="*/ 3743011 w 4195764"/>
                <a:gd name="connsiteY86" fmla="*/ 120346 h 177985"/>
                <a:gd name="connsiteX87" fmla="*/ 3731357 w 4195764"/>
                <a:gd name="connsiteY87" fmla="*/ 108058 h 177985"/>
                <a:gd name="connsiteX88" fmla="*/ 3727049 w 4195764"/>
                <a:gd name="connsiteY88" fmla="*/ 90323 h 177985"/>
                <a:gd name="connsiteX89" fmla="*/ 3731357 w 4195764"/>
                <a:gd name="connsiteY89" fmla="*/ 72461 h 177985"/>
                <a:gd name="connsiteX90" fmla="*/ 3743011 w 4195764"/>
                <a:gd name="connsiteY90" fmla="*/ 60173 h 177985"/>
                <a:gd name="connsiteX91" fmla="*/ 3760240 w 4195764"/>
                <a:gd name="connsiteY91" fmla="*/ 55739 h 177985"/>
                <a:gd name="connsiteX92" fmla="*/ 3777595 w 4195764"/>
                <a:gd name="connsiteY92" fmla="*/ 60173 h 177985"/>
                <a:gd name="connsiteX93" fmla="*/ 3804831 w 4195764"/>
                <a:gd name="connsiteY93" fmla="*/ 133648 h 177985"/>
                <a:gd name="connsiteX94" fmla="*/ 3804831 w 4195764"/>
                <a:gd name="connsiteY94" fmla="*/ 46745 h 177985"/>
                <a:gd name="connsiteX95" fmla="*/ 3793810 w 4195764"/>
                <a:gd name="connsiteY95" fmla="*/ 46745 h 177985"/>
                <a:gd name="connsiteX96" fmla="*/ 3793810 w 4195764"/>
                <a:gd name="connsiteY96" fmla="*/ 67014 h 177985"/>
                <a:gd name="connsiteX97" fmla="*/ 3780255 w 4195764"/>
                <a:gd name="connsiteY97" fmla="*/ 51179 h 177985"/>
                <a:gd name="connsiteX98" fmla="*/ 3759226 w 4195764"/>
                <a:gd name="connsiteY98" fmla="*/ 45352 h 177985"/>
                <a:gd name="connsiteX99" fmla="*/ 3736804 w 4195764"/>
                <a:gd name="connsiteY99" fmla="*/ 51179 h 177985"/>
                <a:gd name="connsiteX100" fmla="*/ 3721349 w 4195764"/>
                <a:gd name="connsiteY100" fmla="*/ 67267 h 177985"/>
                <a:gd name="connsiteX101" fmla="*/ 3715775 w 4195764"/>
                <a:gd name="connsiteY101" fmla="*/ 90576 h 177985"/>
                <a:gd name="connsiteX102" fmla="*/ 3721349 w 4195764"/>
                <a:gd name="connsiteY102" fmla="*/ 113505 h 177985"/>
                <a:gd name="connsiteX103" fmla="*/ 3736804 w 4195764"/>
                <a:gd name="connsiteY103" fmla="*/ 129340 h 177985"/>
                <a:gd name="connsiteX104" fmla="*/ 3759226 w 4195764"/>
                <a:gd name="connsiteY104" fmla="*/ 135041 h 177985"/>
                <a:gd name="connsiteX105" fmla="*/ 3780255 w 4195764"/>
                <a:gd name="connsiteY105" fmla="*/ 129214 h 177985"/>
                <a:gd name="connsiteX106" fmla="*/ 3793810 w 4195764"/>
                <a:gd name="connsiteY106" fmla="*/ 113632 h 177985"/>
                <a:gd name="connsiteX107" fmla="*/ 3793810 w 4195764"/>
                <a:gd name="connsiteY107" fmla="*/ 133648 h 177985"/>
                <a:gd name="connsiteX108" fmla="*/ 3804831 w 4195764"/>
                <a:gd name="connsiteY108" fmla="*/ 133648 h 177985"/>
                <a:gd name="connsiteX109" fmla="*/ 3695379 w 4195764"/>
                <a:gd name="connsiteY109" fmla="*/ 46745 h 177985"/>
                <a:gd name="connsiteX110" fmla="*/ 3668270 w 4195764"/>
                <a:gd name="connsiteY110" fmla="*/ 111985 h 177985"/>
                <a:gd name="connsiteX111" fmla="*/ 3637360 w 4195764"/>
                <a:gd name="connsiteY111" fmla="*/ 44085 h 177985"/>
                <a:gd name="connsiteX112" fmla="*/ 3606324 w 4195764"/>
                <a:gd name="connsiteY112" fmla="*/ 111985 h 177985"/>
                <a:gd name="connsiteX113" fmla="*/ 3579214 w 4195764"/>
                <a:gd name="connsiteY113" fmla="*/ 46745 h 177985"/>
                <a:gd name="connsiteX114" fmla="*/ 3566673 w 4195764"/>
                <a:gd name="connsiteY114" fmla="*/ 46745 h 177985"/>
                <a:gd name="connsiteX115" fmla="*/ 3605183 w 4195764"/>
                <a:gd name="connsiteY115" fmla="*/ 136308 h 177985"/>
                <a:gd name="connsiteX116" fmla="*/ 3637487 w 4195764"/>
                <a:gd name="connsiteY116" fmla="*/ 66381 h 177985"/>
                <a:gd name="connsiteX117" fmla="*/ 3669410 w 4195764"/>
                <a:gd name="connsiteY117" fmla="*/ 136308 h 177985"/>
                <a:gd name="connsiteX118" fmla="*/ 3707034 w 4195764"/>
                <a:gd name="connsiteY118" fmla="*/ 46745 h 177985"/>
                <a:gd name="connsiteX119" fmla="*/ 3695506 w 4195764"/>
                <a:gd name="connsiteY119" fmla="*/ 46745 h 177985"/>
                <a:gd name="connsiteX120" fmla="*/ 3479770 w 4195764"/>
                <a:gd name="connsiteY120" fmla="*/ 60173 h 177985"/>
                <a:gd name="connsiteX121" fmla="*/ 3491678 w 4195764"/>
                <a:gd name="connsiteY121" fmla="*/ 72461 h 177985"/>
                <a:gd name="connsiteX122" fmla="*/ 3495985 w 4195764"/>
                <a:gd name="connsiteY122" fmla="*/ 90323 h 177985"/>
                <a:gd name="connsiteX123" fmla="*/ 3491678 w 4195764"/>
                <a:gd name="connsiteY123" fmla="*/ 108058 h 177985"/>
                <a:gd name="connsiteX124" fmla="*/ 3479770 w 4195764"/>
                <a:gd name="connsiteY124" fmla="*/ 120346 h 177985"/>
                <a:gd name="connsiteX125" fmla="*/ 3462542 w 4195764"/>
                <a:gd name="connsiteY125" fmla="*/ 124780 h 177985"/>
                <a:gd name="connsiteX126" fmla="*/ 3445313 w 4195764"/>
                <a:gd name="connsiteY126" fmla="*/ 120346 h 177985"/>
                <a:gd name="connsiteX127" fmla="*/ 3433659 w 4195764"/>
                <a:gd name="connsiteY127" fmla="*/ 108058 h 177985"/>
                <a:gd name="connsiteX128" fmla="*/ 3429352 w 4195764"/>
                <a:gd name="connsiteY128" fmla="*/ 90323 h 177985"/>
                <a:gd name="connsiteX129" fmla="*/ 3433659 w 4195764"/>
                <a:gd name="connsiteY129" fmla="*/ 72461 h 177985"/>
                <a:gd name="connsiteX130" fmla="*/ 3445313 w 4195764"/>
                <a:gd name="connsiteY130" fmla="*/ 60173 h 177985"/>
                <a:gd name="connsiteX131" fmla="*/ 3462542 w 4195764"/>
                <a:gd name="connsiteY131" fmla="*/ 55739 h 177985"/>
                <a:gd name="connsiteX132" fmla="*/ 3479770 w 4195764"/>
                <a:gd name="connsiteY132" fmla="*/ 60173 h 177985"/>
                <a:gd name="connsiteX133" fmla="*/ 3507007 w 4195764"/>
                <a:gd name="connsiteY133" fmla="*/ 133648 h 177985"/>
                <a:gd name="connsiteX134" fmla="*/ 3507007 w 4195764"/>
                <a:gd name="connsiteY134" fmla="*/ 634 h 177985"/>
                <a:gd name="connsiteX135" fmla="*/ 3495985 w 4195764"/>
                <a:gd name="connsiteY135" fmla="*/ 634 h 177985"/>
                <a:gd name="connsiteX136" fmla="*/ 3495985 w 4195764"/>
                <a:gd name="connsiteY136" fmla="*/ 67014 h 177985"/>
                <a:gd name="connsiteX137" fmla="*/ 3482431 w 4195764"/>
                <a:gd name="connsiteY137" fmla="*/ 51179 h 177985"/>
                <a:gd name="connsiteX138" fmla="*/ 3461402 w 4195764"/>
                <a:gd name="connsiteY138" fmla="*/ 45352 h 177985"/>
                <a:gd name="connsiteX139" fmla="*/ 3438979 w 4195764"/>
                <a:gd name="connsiteY139" fmla="*/ 51179 h 177985"/>
                <a:gd name="connsiteX140" fmla="*/ 3423525 w 4195764"/>
                <a:gd name="connsiteY140" fmla="*/ 67267 h 177985"/>
                <a:gd name="connsiteX141" fmla="*/ 3417951 w 4195764"/>
                <a:gd name="connsiteY141" fmla="*/ 90576 h 177985"/>
                <a:gd name="connsiteX142" fmla="*/ 3423525 w 4195764"/>
                <a:gd name="connsiteY142" fmla="*/ 113505 h 177985"/>
                <a:gd name="connsiteX143" fmla="*/ 3438979 w 4195764"/>
                <a:gd name="connsiteY143" fmla="*/ 129340 h 177985"/>
                <a:gd name="connsiteX144" fmla="*/ 3461402 w 4195764"/>
                <a:gd name="connsiteY144" fmla="*/ 135041 h 177985"/>
                <a:gd name="connsiteX145" fmla="*/ 3482431 w 4195764"/>
                <a:gd name="connsiteY145" fmla="*/ 129214 h 177985"/>
                <a:gd name="connsiteX146" fmla="*/ 3495985 w 4195764"/>
                <a:gd name="connsiteY146" fmla="*/ 113632 h 177985"/>
                <a:gd name="connsiteX147" fmla="*/ 3495985 w 4195764"/>
                <a:gd name="connsiteY147" fmla="*/ 133648 h 177985"/>
                <a:gd name="connsiteX148" fmla="*/ 3507007 w 4195764"/>
                <a:gd name="connsiteY148" fmla="*/ 133648 h 177985"/>
                <a:gd name="connsiteX149" fmla="*/ 3337636 w 4195764"/>
                <a:gd name="connsiteY149" fmla="*/ 64100 h 177985"/>
                <a:gd name="connsiteX150" fmla="*/ 3359298 w 4195764"/>
                <a:gd name="connsiteY150" fmla="*/ 55486 h 177985"/>
                <a:gd name="connsiteX151" fmla="*/ 3380453 w 4195764"/>
                <a:gd name="connsiteY151" fmla="*/ 64100 h 177985"/>
                <a:gd name="connsiteX152" fmla="*/ 3388941 w 4195764"/>
                <a:gd name="connsiteY152" fmla="*/ 85509 h 177985"/>
                <a:gd name="connsiteX153" fmla="*/ 3328261 w 4195764"/>
                <a:gd name="connsiteY153" fmla="*/ 85509 h 177985"/>
                <a:gd name="connsiteX154" fmla="*/ 3337636 w 4195764"/>
                <a:gd name="connsiteY154" fmla="*/ 64100 h 177985"/>
                <a:gd name="connsiteX155" fmla="*/ 3379567 w 4195764"/>
                <a:gd name="connsiteY155" fmla="*/ 132634 h 177985"/>
                <a:gd name="connsiteX156" fmla="*/ 3394515 w 4195764"/>
                <a:gd name="connsiteY156" fmla="*/ 125160 h 177985"/>
                <a:gd name="connsiteX157" fmla="*/ 3394515 w 4195764"/>
                <a:gd name="connsiteY157" fmla="*/ 114392 h 177985"/>
                <a:gd name="connsiteX158" fmla="*/ 3379567 w 4195764"/>
                <a:gd name="connsiteY158" fmla="*/ 122373 h 177985"/>
                <a:gd name="connsiteX159" fmla="*/ 3362845 w 4195764"/>
                <a:gd name="connsiteY159" fmla="*/ 125033 h 177985"/>
                <a:gd name="connsiteX160" fmla="*/ 3338776 w 4195764"/>
                <a:gd name="connsiteY160" fmla="*/ 116546 h 177985"/>
                <a:gd name="connsiteX161" fmla="*/ 3328008 w 4195764"/>
                <a:gd name="connsiteY161" fmla="*/ 94503 h 177985"/>
                <a:gd name="connsiteX162" fmla="*/ 3399962 w 4195764"/>
                <a:gd name="connsiteY162" fmla="*/ 94503 h 177985"/>
                <a:gd name="connsiteX163" fmla="*/ 3400215 w 4195764"/>
                <a:gd name="connsiteY163" fmla="*/ 91717 h 177985"/>
                <a:gd name="connsiteX164" fmla="*/ 3400215 w 4195764"/>
                <a:gd name="connsiteY164" fmla="*/ 89183 h 177985"/>
                <a:gd name="connsiteX165" fmla="*/ 3395148 w 4195764"/>
                <a:gd name="connsiteY165" fmla="*/ 66634 h 177985"/>
                <a:gd name="connsiteX166" fmla="*/ 3380833 w 4195764"/>
                <a:gd name="connsiteY166" fmla="*/ 51052 h 177985"/>
                <a:gd name="connsiteX167" fmla="*/ 3359044 w 4195764"/>
                <a:gd name="connsiteY167" fmla="*/ 45352 h 177985"/>
                <a:gd name="connsiteX168" fmla="*/ 3336242 w 4195764"/>
                <a:gd name="connsiteY168" fmla="*/ 51432 h 177985"/>
                <a:gd name="connsiteX169" fmla="*/ 3321421 w 4195764"/>
                <a:gd name="connsiteY169" fmla="*/ 67647 h 177985"/>
                <a:gd name="connsiteX170" fmla="*/ 3316227 w 4195764"/>
                <a:gd name="connsiteY170" fmla="*/ 90830 h 177985"/>
                <a:gd name="connsiteX171" fmla="*/ 3322054 w 4195764"/>
                <a:gd name="connsiteY171" fmla="*/ 114012 h 177985"/>
                <a:gd name="connsiteX172" fmla="*/ 3338396 w 4195764"/>
                <a:gd name="connsiteY172" fmla="*/ 129594 h 177985"/>
                <a:gd name="connsiteX173" fmla="*/ 3362465 w 4195764"/>
                <a:gd name="connsiteY173" fmla="*/ 135168 h 177985"/>
                <a:gd name="connsiteX174" fmla="*/ 3379187 w 4195764"/>
                <a:gd name="connsiteY174" fmla="*/ 132634 h 177985"/>
                <a:gd name="connsiteX175" fmla="*/ 3304445 w 4195764"/>
                <a:gd name="connsiteY175" fmla="*/ 118066 h 177985"/>
                <a:gd name="connsiteX176" fmla="*/ 3294184 w 4195764"/>
                <a:gd name="connsiteY176" fmla="*/ 123006 h 177985"/>
                <a:gd name="connsiteX177" fmla="*/ 3283543 w 4195764"/>
                <a:gd name="connsiteY177" fmla="*/ 124653 h 177985"/>
                <a:gd name="connsiteX178" fmla="*/ 3270115 w 4195764"/>
                <a:gd name="connsiteY178" fmla="*/ 120346 h 177985"/>
                <a:gd name="connsiteX179" fmla="*/ 3264921 w 4195764"/>
                <a:gd name="connsiteY179" fmla="*/ 106031 h 177985"/>
                <a:gd name="connsiteX180" fmla="*/ 3264921 w 4195764"/>
                <a:gd name="connsiteY180" fmla="*/ 57133 h 177985"/>
                <a:gd name="connsiteX181" fmla="*/ 3303052 w 4195764"/>
                <a:gd name="connsiteY181" fmla="*/ 57133 h 177985"/>
                <a:gd name="connsiteX182" fmla="*/ 3303052 w 4195764"/>
                <a:gd name="connsiteY182" fmla="*/ 46872 h 177985"/>
                <a:gd name="connsiteX183" fmla="*/ 3264921 w 4195764"/>
                <a:gd name="connsiteY183" fmla="*/ 46872 h 177985"/>
                <a:gd name="connsiteX184" fmla="*/ 3264921 w 4195764"/>
                <a:gd name="connsiteY184" fmla="*/ 18496 h 177985"/>
                <a:gd name="connsiteX185" fmla="*/ 3254154 w 4195764"/>
                <a:gd name="connsiteY185" fmla="*/ 18496 h 177985"/>
                <a:gd name="connsiteX186" fmla="*/ 3254154 w 4195764"/>
                <a:gd name="connsiteY186" fmla="*/ 105271 h 177985"/>
                <a:gd name="connsiteX187" fmla="*/ 3261754 w 4195764"/>
                <a:gd name="connsiteY187" fmla="*/ 128454 h 177985"/>
                <a:gd name="connsiteX188" fmla="*/ 3282530 w 4195764"/>
                <a:gd name="connsiteY188" fmla="*/ 135294 h 177985"/>
                <a:gd name="connsiteX189" fmla="*/ 3293931 w 4195764"/>
                <a:gd name="connsiteY189" fmla="*/ 133774 h 177985"/>
                <a:gd name="connsiteX190" fmla="*/ 3304572 w 4195764"/>
                <a:gd name="connsiteY190" fmla="*/ 128834 h 177985"/>
                <a:gd name="connsiteX191" fmla="*/ 3304572 w 4195764"/>
                <a:gd name="connsiteY191" fmla="*/ 118193 h 177985"/>
                <a:gd name="connsiteX192" fmla="*/ 3224510 w 4195764"/>
                <a:gd name="connsiteY192" fmla="*/ 46745 h 177985"/>
                <a:gd name="connsiteX193" fmla="*/ 3213363 w 4195764"/>
                <a:gd name="connsiteY193" fmla="*/ 46745 h 177985"/>
                <a:gd name="connsiteX194" fmla="*/ 3213363 w 4195764"/>
                <a:gd name="connsiteY194" fmla="*/ 133648 h 177985"/>
                <a:gd name="connsiteX195" fmla="*/ 3224510 w 4195764"/>
                <a:gd name="connsiteY195" fmla="*/ 133648 h 177985"/>
                <a:gd name="connsiteX196" fmla="*/ 3224510 w 4195764"/>
                <a:gd name="connsiteY196" fmla="*/ 46745 h 177985"/>
                <a:gd name="connsiteX197" fmla="*/ 3225017 w 4195764"/>
                <a:gd name="connsiteY197" fmla="*/ 25970 h 177985"/>
                <a:gd name="connsiteX198" fmla="*/ 3227171 w 4195764"/>
                <a:gd name="connsiteY198" fmla="*/ 20649 h 177985"/>
                <a:gd name="connsiteX199" fmla="*/ 3225017 w 4195764"/>
                <a:gd name="connsiteY199" fmla="*/ 15202 h 177985"/>
                <a:gd name="connsiteX200" fmla="*/ 3219697 w 4195764"/>
                <a:gd name="connsiteY200" fmla="*/ 12922 h 177985"/>
                <a:gd name="connsiteX201" fmla="*/ 3214503 w 4195764"/>
                <a:gd name="connsiteY201" fmla="*/ 14568 h 177985"/>
                <a:gd name="connsiteX202" fmla="*/ 3206015 w 4195764"/>
                <a:gd name="connsiteY202" fmla="*/ 20649 h 177985"/>
                <a:gd name="connsiteX203" fmla="*/ 3214503 w 4195764"/>
                <a:gd name="connsiteY203" fmla="*/ 26730 h 177985"/>
                <a:gd name="connsiteX204" fmla="*/ 3217036 w 4195764"/>
                <a:gd name="connsiteY204" fmla="*/ 27997 h 177985"/>
                <a:gd name="connsiteX205" fmla="*/ 3219697 w 4195764"/>
                <a:gd name="connsiteY205" fmla="*/ 28503 h 177985"/>
                <a:gd name="connsiteX206" fmla="*/ 3225017 w 4195764"/>
                <a:gd name="connsiteY206" fmla="*/ 26223 h 177985"/>
                <a:gd name="connsiteX207" fmla="*/ 3064894 w 4195764"/>
                <a:gd name="connsiteY207" fmla="*/ 72968 h 177985"/>
                <a:gd name="connsiteX208" fmla="*/ 3074521 w 4195764"/>
                <a:gd name="connsiteY208" fmla="*/ 60680 h 177985"/>
                <a:gd name="connsiteX209" fmla="*/ 3088583 w 4195764"/>
                <a:gd name="connsiteY209" fmla="*/ 56119 h 177985"/>
                <a:gd name="connsiteX210" fmla="*/ 3111765 w 4195764"/>
                <a:gd name="connsiteY210" fmla="*/ 85763 h 177985"/>
                <a:gd name="connsiteX211" fmla="*/ 3111765 w 4195764"/>
                <a:gd name="connsiteY211" fmla="*/ 133774 h 177985"/>
                <a:gd name="connsiteX212" fmla="*/ 3122786 w 4195764"/>
                <a:gd name="connsiteY212" fmla="*/ 133774 h 177985"/>
                <a:gd name="connsiteX213" fmla="*/ 3122786 w 4195764"/>
                <a:gd name="connsiteY213" fmla="*/ 88550 h 177985"/>
                <a:gd name="connsiteX214" fmla="*/ 3126207 w 4195764"/>
                <a:gd name="connsiteY214" fmla="*/ 72081 h 177985"/>
                <a:gd name="connsiteX215" fmla="*/ 3135834 w 4195764"/>
                <a:gd name="connsiteY215" fmla="*/ 60427 h 177985"/>
                <a:gd name="connsiteX216" fmla="*/ 3149896 w 4195764"/>
                <a:gd name="connsiteY216" fmla="*/ 56119 h 177985"/>
                <a:gd name="connsiteX217" fmla="*/ 3173078 w 4195764"/>
                <a:gd name="connsiteY217" fmla="*/ 85763 h 177985"/>
                <a:gd name="connsiteX218" fmla="*/ 3173078 w 4195764"/>
                <a:gd name="connsiteY218" fmla="*/ 133774 h 177985"/>
                <a:gd name="connsiteX219" fmla="*/ 3184100 w 4195764"/>
                <a:gd name="connsiteY219" fmla="*/ 133774 h 177985"/>
                <a:gd name="connsiteX220" fmla="*/ 3184100 w 4195764"/>
                <a:gd name="connsiteY220" fmla="*/ 84116 h 177985"/>
                <a:gd name="connsiteX221" fmla="*/ 3180552 w 4195764"/>
                <a:gd name="connsiteY221" fmla="*/ 64100 h 177985"/>
                <a:gd name="connsiteX222" fmla="*/ 3169911 w 4195764"/>
                <a:gd name="connsiteY222" fmla="*/ 50419 h 177985"/>
                <a:gd name="connsiteX223" fmla="*/ 3152049 w 4195764"/>
                <a:gd name="connsiteY223" fmla="*/ 45478 h 177985"/>
                <a:gd name="connsiteX224" fmla="*/ 3132414 w 4195764"/>
                <a:gd name="connsiteY224" fmla="*/ 51559 h 177985"/>
                <a:gd name="connsiteX225" fmla="*/ 3119873 w 4195764"/>
                <a:gd name="connsiteY225" fmla="*/ 67647 h 177985"/>
                <a:gd name="connsiteX226" fmla="*/ 3110118 w 4195764"/>
                <a:gd name="connsiteY226" fmla="*/ 51559 h 177985"/>
                <a:gd name="connsiteX227" fmla="*/ 3091876 w 4195764"/>
                <a:gd name="connsiteY227" fmla="*/ 45478 h 177985"/>
                <a:gd name="connsiteX228" fmla="*/ 3073508 w 4195764"/>
                <a:gd name="connsiteY228" fmla="*/ 51179 h 177985"/>
                <a:gd name="connsiteX229" fmla="*/ 3061347 w 4195764"/>
                <a:gd name="connsiteY229" fmla="*/ 66381 h 177985"/>
                <a:gd name="connsiteX230" fmla="*/ 3061347 w 4195764"/>
                <a:gd name="connsiteY230" fmla="*/ 46872 h 177985"/>
                <a:gd name="connsiteX231" fmla="*/ 3050325 w 4195764"/>
                <a:gd name="connsiteY231" fmla="*/ 46872 h 177985"/>
                <a:gd name="connsiteX232" fmla="*/ 3050325 w 4195764"/>
                <a:gd name="connsiteY232" fmla="*/ 133774 h 177985"/>
                <a:gd name="connsiteX233" fmla="*/ 3061347 w 4195764"/>
                <a:gd name="connsiteY233" fmla="*/ 133774 h 177985"/>
                <a:gd name="connsiteX234" fmla="*/ 3061347 w 4195764"/>
                <a:gd name="connsiteY234" fmla="*/ 90323 h 177985"/>
                <a:gd name="connsiteX235" fmla="*/ 3064894 w 4195764"/>
                <a:gd name="connsiteY235" fmla="*/ 72841 h 177985"/>
                <a:gd name="connsiteX236" fmla="*/ 3019669 w 4195764"/>
                <a:gd name="connsiteY236" fmla="*/ 46872 h 177985"/>
                <a:gd name="connsiteX237" fmla="*/ 3008521 w 4195764"/>
                <a:gd name="connsiteY237" fmla="*/ 46872 h 177985"/>
                <a:gd name="connsiteX238" fmla="*/ 3008521 w 4195764"/>
                <a:gd name="connsiteY238" fmla="*/ 133774 h 177985"/>
                <a:gd name="connsiteX239" fmla="*/ 3019669 w 4195764"/>
                <a:gd name="connsiteY239" fmla="*/ 133774 h 177985"/>
                <a:gd name="connsiteX240" fmla="*/ 3019669 w 4195764"/>
                <a:gd name="connsiteY240" fmla="*/ 46872 h 177985"/>
                <a:gd name="connsiteX241" fmla="*/ 3015995 w 4195764"/>
                <a:gd name="connsiteY241" fmla="*/ 27870 h 177985"/>
                <a:gd name="connsiteX242" fmla="*/ 3018529 w 4195764"/>
                <a:gd name="connsiteY242" fmla="*/ 26603 h 177985"/>
                <a:gd name="connsiteX243" fmla="*/ 3027016 w 4195764"/>
                <a:gd name="connsiteY243" fmla="*/ 20522 h 177985"/>
                <a:gd name="connsiteX244" fmla="*/ 3018529 w 4195764"/>
                <a:gd name="connsiteY244" fmla="*/ 14442 h 177985"/>
                <a:gd name="connsiteX245" fmla="*/ 3013335 w 4195764"/>
                <a:gd name="connsiteY245" fmla="*/ 12795 h 177985"/>
                <a:gd name="connsiteX246" fmla="*/ 3008014 w 4195764"/>
                <a:gd name="connsiteY246" fmla="*/ 15075 h 177985"/>
                <a:gd name="connsiteX247" fmla="*/ 3005861 w 4195764"/>
                <a:gd name="connsiteY247" fmla="*/ 20522 h 177985"/>
                <a:gd name="connsiteX248" fmla="*/ 3008014 w 4195764"/>
                <a:gd name="connsiteY248" fmla="*/ 25843 h 177985"/>
                <a:gd name="connsiteX249" fmla="*/ 3013335 w 4195764"/>
                <a:gd name="connsiteY249" fmla="*/ 28123 h 177985"/>
                <a:gd name="connsiteX250" fmla="*/ 3015995 w 4195764"/>
                <a:gd name="connsiteY250" fmla="*/ 27617 h 177985"/>
                <a:gd name="connsiteX251" fmla="*/ 2977484 w 4195764"/>
                <a:gd name="connsiteY251" fmla="*/ 507 h 177985"/>
                <a:gd name="connsiteX252" fmla="*/ 2966463 w 4195764"/>
                <a:gd name="connsiteY252" fmla="*/ 507 h 177985"/>
                <a:gd name="connsiteX253" fmla="*/ 2966463 w 4195764"/>
                <a:gd name="connsiteY253" fmla="*/ 133521 h 177985"/>
                <a:gd name="connsiteX254" fmla="*/ 2977484 w 4195764"/>
                <a:gd name="connsiteY254" fmla="*/ 133521 h 177985"/>
                <a:gd name="connsiteX255" fmla="*/ 2977484 w 4195764"/>
                <a:gd name="connsiteY255" fmla="*/ 507 h 177985"/>
                <a:gd name="connsiteX256" fmla="*/ 2837883 w 4195764"/>
                <a:gd name="connsiteY256" fmla="*/ 63974 h 177985"/>
                <a:gd name="connsiteX257" fmla="*/ 2859545 w 4195764"/>
                <a:gd name="connsiteY257" fmla="*/ 55359 h 177985"/>
                <a:gd name="connsiteX258" fmla="*/ 2880701 w 4195764"/>
                <a:gd name="connsiteY258" fmla="*/ 63974 h 177985"/>
                <a:gd name="connsiteX259" fmla="*/ 2889188 w 4195764"/>
                <a:gd name="connsiteY259" fmla="*/ 85383 h 177985"/>
                <a:gd name="connsiteX260" fmla="*/ 2828509 w 4195764"/>
                <a:gd name="connsiteY260" fmla="*/ 85383 h 177985"/>
                <a:gd name="connsiteX261" fmla="*/ 2837883 w 4195764"/>
                <a:gd name="connsiteY261" fmla="*/ 63974 h 177985"/>
                <a:gd name="connsiteX262" fmla="*/ 2879814 w 4195764"/>
                <a:gd name="connsiteY262" fmla="*/ 132507 h 177985"/>
                <a:gd name="connsiteX263" fmla="*/ 2894762 w 4195764"/>
                <a:gd name="connsiteY263" fmla="*/ 125033 h 177985"/>
                <a:gd name="connsiteX264" fmla="*/ 2894762 w 4195764"/>
                <a:gd name="connsiteY264" fmla="*/ 114266 h 177985"/>
                <a:gd name="connsiteX265" fmla="*/ 2879814 w 4195764"/>
                <a:gd name="connsiteY265" fmla="*/ 122246 h 177985"/>
                <a:gd name="connsiteX266" fmla="*/ 2863092 w 4195764"/>
                <a:gd name="connsiteY266" fmla="*/ 124907 h 177985"/>
                <a:gd name="connsiteX267" fmla="*/ 2839023 w 4195764"/>
                <a:gd name="connsiteY267" fmla="*/ 116419 h 177985"/>
                <a:gd name="connsiteX268" fmla="*/ 2828255 w 4195764"/>
                <a:gd name="connsiteY268" fmla="*/ 94377 h 177985"/>
                <a:gd name="connsiteX269" fmla="*/ 2900210 w 4195764"/>
                <a:gd name="connsiteY269" fmla="*/ 94377 h 177985"/>
                <a:gd name="connsiteX270" fmla="*/ 2900463 w 4195764"/>
                <a:gd name="connsiteY270" fmla="*/ 91590 h 177985"/>
                <a:gd name="connsiteX271" fmla="*/ 2900463 w 4195764"/>
                <a:gd name="connsiteY271" fmla="*/ 89056 h 177985"/>
                <a:gd name="connsiteX272" fmla="*/ 2895396 w 4195764"/>
                <a:gd name="connsiteY272" fmla="*/ 66507 h 177985"/>
                <a:gd name="connsiteX273" fmla="*/ 2881081 w 4195764"/>
                <a:gd name="connsiteY273" fmla="*/ 50926 h 177985"/>
                <a:gd name="connsiteX274" fmla="*/ 2859292 w 4195764"/>
                <a:gd name="connsiteY274" fmla="*/ 45225 h 177985"/>
                <a:gd name="connsiteX275" fmla="*/ 2836490 w 4195764"/>
                <a:gd name="connsiteY275" fmla="*/ 51306 h 177985"/>
                <a:gd name="connsiteX276" fmla="*/ 2821668 w 4195764"/>
                <a:gd name="connsiteY276" fmla="*/ 67521 h 177985"/>
                <a:gd name="connsiteX277" fmla="*/ 2816474 w 4195764"/>
                <a:gd name="connsiteY277" fmla="*/ 90703 h 177985"/>
                <a:gd name="connsiteX278" fmla="*/ 2822301 w 4195764"/>
                <a:gd name="connsiteY278" fmla="*/ 113885 h 177985"/>
                <a:gd name="connsiteX279" fmla="*/ 2838643 w 4195764"/>
                <a:gd name="connsiteY279" fmla="*/ 129467 h 177985"/>
                <a:gd name="connsiteX280" fmla="*/ 2862712 w 4195764"/>
                <a:gd name="connsiteY280" fmla="*/ 135041 h 177985"/>
                <a:gd name="connsiteX281" fmla="*/ 2879434 w 4195764"/>
                <a:gd name="connsiteY281" fmla="*/ 132507 h 177985"/>
                <a:gd name="connsiteX282" fmla="*/ 2779104 w 4195764"/>
                <a:gd name="connsiteY282" fmla="*/ 72461 h 177985"/>
                <a:gd name="connsiteX283" fmla="*/ 2791138 w 4195764"/>
                <a:gd name="connsiteY283" fmla="*/ 60680 h 177985"/>
                <a:gd name="connsiteX284" fmla="*/ 2807227 w 4195764"/>
                <a:gd name="connsiteY284" fmla="*/ 57640 h 177985"/>
                <a:gd name="connsiteX285" fmla="*/ 2807227 w 4195764"/>
                <a:gd name="connsiteY285" fmla="*/ 45225 h 177985"/>
                <a:gd name="connsiteX286" fmla="*/ 2787844 w 4195764"/>
                <a:gd name="connsiteY286" fmla="*/ 51559 h 177985"/>
                <a:gd name="connsiteX287" fmla="*/ 2774670 w 4195764"/>
                <a:gd name="connsiteY287" fmla="*/ 68914 h 177985"/>
                <a:gd name="connsiteX288" fmla="*/ 2774670 w 4195764"/>
                <a:gd name="connsiteY288" fmla="*/ 46618 h 177985"/>
                <a:gd name="connsiteX289" fmla="*/ 2763649 w 4195764"/>
                <a:gd name="connsiteY289" fmla="*/ 46618 h 177985"/>
                <a:gd name="connsiteX290" fmla="*/ 2763649 w 4195764"/>
                <a:gd name="connsiteY290" fmla="*/ 133521 h 177985"/>
                <a:gd name="connsiteX291" fmla="*/ 2774670 w 4195764"/>
                <a:gd name="connsiteY291" fmla="*/ 133521 h 177985"/>
                <a:gd name="connsiteX292" fmla="*/ 2774670 w 4195764"/>
                <a:gd name="connsiteY292" fmla="*/ 91717 h 177985"/>
                <a:gd name="connsiteX293" fmla="*/ 2779230 w 4195764"/>
                <a:gd name="connsiteY293" fmla="*/ 72461 h 177985"/>
                <a:gd name="connsiteX294" fmla="*/ 2705629 w 4195764"/>
                <a:gd name="connsiteY294" fmla="*/ 60173 h 177985"/>
                <a:gd name="connsiteX295" fmla="*/ 2717537 w 4195764"/>
                <a:gd name="connsiteY295" fmla="*/ 72461 h 177985"/>
                <a:gd name="connsiteX296" fmla="*/ 2721844 w 4195764"/>
                <a:gd name="connsiteY296" fmla="*/ 90323 h 177985"/>
                <a:gd name="connsiteX297" fmla="*/ 2717537 w 4195764"/>
                <a:gd name="connsiteY297" fmla="*/ 108058 h 177985"/>
                <a:gd name="connsiteX298" fmla="*/ 2705629 w 4195764"/>
                <a:gd name="connsiteY298" fmla="*/ 120346 h 177985"/>
                <a:gd name="connsiteX299" fmla="*/ 2688274 w 4195764"/>
                <a:gd name="connsiteY299" fmla="*/ 124780 h 177985"/>
                <a:gd name="connsiteX300" fmla="*/ 2671046 w 4195764"/>
                <a:gd name="connsiteY300" fmla="*/ 120346 h 177985"/>
                <a:gd name="connsiteX301" fmla="*/ 2659391 w 4195764"/>
                <a:gd name="connsiteY301" fmla="*/ 108058 h 177985"/>
                <a:gd name="connsiteX302" fmla="*/ 2655084 w 4195764"/>
                <a:gd name="connsiteY302" fmla="*/ 90323 h 177985"/>
                <a:gd name="connsiteX303" fmla="*/ 2659391 w 4195764"/>
                <a:gd name="connsiteY303" fmla="*/ 72461 h 177985"/>
                <a:gd name="connsiteX304" fmla="*/ 2671046 w 4195764"/>
                <a:gd name="connsiteY304" fmla="*/ 60173 h 177985"/>
                <a:gd name="connsiteX305" fmla="*/ 2688274 w 4195764"/>
                <a:gd name="connsiteY305" fmla="*/ 55739 h 177985"/>
                <a:gd name="connsiteX306" fmla="*/ 2705629 w 4195764"/>
                <a:gd name="connsiteY306" fmla="*/ 60173 h 177985"/>
                <a:gd name="connsiteX307" fmla="*/ 2732865 w 4195764"/>
                <a:gd name="connsiteY307" fmla="*/ 133648 h 177985"/>
                <a:gd name="connsiteX308" fmla="*/ 2732865 w 4195764"/>
                <a:gd name="connsiteY308" fmla="*/ 46745 h 177985"/>
                <a:gd name="connsiteX309" fmla="*/ 2721844 w 4195764"/>
                <a:gd name="connsiteY309" fmla="*/ 46745 h 177985"/>
                <a:gd name="connsiteX310" fmla="*/ 2721844 w 4195764"/>
                <a:gd name="connsiteY310" fmla="*/ 67014 h 177985"/>
                <a:gd name="connsiteX311" fmla="*/ 2708290 w 4195764"/>
                <a:gd name="connsiteY311" fmla="*/ 51179 h 177985"/>
                <a:gd name="connsiteX312" fmla="*/ 2687261 w 4195764"/>
                <a:gd name="connsiteY312" fmla="*/ 45352 h 177985"/>
                <a:gd name="connsiteX313" fmla="*/ 2664838 w 4195764"/>
                <a:gd name="connsiteY313" fmla="*/ 51179 h 177985"/>
                <a:gd name="connsiteX314" fmla="*/ 2649383 w 4195764"/>
                <a:gd name="connsiteY314" fmla="*/ 67267 h 177985"/>
                <a:gd name="connsiteX315" fmla="*/ 2643809 w 4195764"/>
                <a:gd name="connsiteY315" fmla="*/ 90576 h 177985"/>
                <a:gd name="connsiteX316" fmla="*/ 2649383 w 4195764"/>
                <a:gd name="connsiteY316" fmla="*/ 113505 h 177985"/>
                <a:gd name="connsiteX317" fmla="*/ 2664838 w 4195764"/>
                <a:gd name="connsiteY317" fmla="*/ 129340 h 177985"/>
                <a:gd name="connsiteX318" fmla="*/ 2687261 w 4195764"/>
                <a:gd name="connsiteY318" fmla="*/ 135041 h 177985"/>
                <a:gd name="connsiteX319" fmla="*/ 2708290 w 4195764"/>
                <a:gd name="connsiteY319" fmla="*/ 129214 h 177985"/>
                <a:gd name="connsiteX320" fmla="*/ 2721844 w 4195764"/>
                <a:gd name="connsiteY320" fmla="*/ 113632 h 177985"/>
                <a:gd name="connsiteX321" fmla="*/ 2721844 w 4195764"/>
                <a:gd name="connsiteY321" fmla="*/ 133648 h 177985"/>
                <a:gd name="connsiteX322" fmla="*/ 2732865 w 4195764"/>
                <a:gd name="connsiteY322" fmla="*/ 133648 h 177985"/>
                <a:gd name="connsiteX323" fmla="*/ 2521817 w 4195764"/>
                <a:gd name="connsiteY323" fmla="*/ 64100 h 177985"/>
                <a:gd name="connsiteX324" fmla="*/ 2543479 w 4195764"/>
                <a:gd name="connsiteY324" fmla="*/ 55486 h 177985"/>
                <a:gd name="connsiteX325" fmla="*/ 2564635 w 4195764"/>
                <a:gd name="connsiteY325" fmla="*/ 64100 h 177985"/>
                <a:gd name="connsiteX326" fmla="*/ 2573122 w 4195764"/>
                <a:gd name="connsiteY326" fmla="*/ 85509 h 177985"/>
                <a:gd name="connsiteX327" fmla="*/ 2512443 w 4195764"/>
                <a:gd name="connsiteY327" fmla="*/ 85509 h 177985"/>
                <a:gd name="connsiteX328" fmla="*/ 2521817 w 4195764"/>
                <a:gd name="connsiteY328" fmla="*/ 64100 h 177985"/>
                <a:gd name="connsiteX329" fmla="*/ 2563748 w 4195764"/>
                <a:gd name="connsiteY329" fmla="*/ 132634 h 177985"/>
                <a:gd name="connsiteX330" fmla="*/ 2578696 w 4195764"/>
                <a:gd name="connsiteY330" fmla="*/ 125160 h 177985"/>
                <a:gd name="connsiteX331" fmla="*/ 2578696 w 4195764"/>
                <a:gd name="connsiteY331" fmla="*/ 114392 h 177985"/>
                <a:gd name="connsiteX332" fmla="*/ 2563748 w 4195764"/>
                <a:gd name="connsiteY332" fmla="*/ 122373 h 177985"/>
                <a:gd name="connsiteX333" fmla="*/ 2547026 w 4195764"/>
                <a:gd name="connsiteY333" fmla="*/ 125033 h 177985"/>
                <a:gd name="connsiteX334" fmla="*/ 2522957 w 4195764"/>
                <a:gd name="connsiteY334" fmla="*/ 116546 h 177985"/>
                <a:gd name="connsiteX335" fmla="*/ 2512189 w 4195764"/>
                <a:gd name="connsiteY335" fmla="*/ 94503 h 177985"/>
                <a:gd name="connsiteX336" fmla="*/ 2584143 w 4195764"/>
                <a:gd name="connsiteY336" fmla="*/ 94503 h 177985"/>
                <a:gd name="connsiteX337" fmla="*/ 2584397 w 4195764"/>
                <a:gd name="connsiteY337" fmla="*/ 91717 h 177985"/>
                <a:gd name="connsiteX338" fmla="*/ 2584397 w 4195764"/>
                <a:gd name="connsiteY338" fmla="*/ 89183 h 177985"/>
                <a:gd name="connsiteX339" fmla="*/ 2579329 w 4195764"/>
                <a:gd name="connsiteY339" fmla="*/ 66634 h 177985"/>
                <a:gd name="connsiteX340" fmla="*/ 2565015 w 4195764"/>
                <a:gd name="connsiteY340" fmla="*/ 51052 h 177985"/>
                <a:gd name="connsiteX341" fmla="*/ 2543226 w 4195764"/>
                <a:gd name="connsiteY341" fmla="*/ 45352 h 177985"/>
                <a:gd name="connsiteX342" fmla="*/ 2520423 w 4195764"/>
                <a:gd name="connsiteY342" fmla="*/ 51432 h 177985"/>
                <a:gd name="connsiteX343" fmla="*/ 2505602 w 4195764"/>
                <a:gd name="connsiteY343" fmla="*/ 67647 h 177985"/>
                <a:gd name="connsiteX344" fmla="*/ 2500408 w 4195764"/>
                <a:gd name="connsiteY344" fmla="*/ 90830 h 177985"/>
                <a:gd name="connsiteX345" fmla="*/ 2506235 w 4195764"/>
                <a:gd name="connsiteY345" fmla="*/ 114012 h 177985"/>
                <a:gd name="connsiteX346" fmla="*/ 2522577 w 4195764"/>
                <a:gd name="connsiteY346" fmla="*/ 129594 h 177985"/>
                <a:gd name="connsiteX347" fmla="*/ 2546646 w 4195764"/>
                <a:gd name="connsiteY347" fmla="*/ 135168 h 177985"/>
                <a:gd name="connsiteX348" fmla="*/ 2563368 w 4195764"/>
                <a:gd name="connsiteY348" fmla="*/ 132634 h 177985"/>
                <a:gd name="connsiteX349" fmla="*/ 2463037 w 4195764"/>
                <a:gd name="connsiteY349" fmla="*/ 72588 h 177985"/>
                <a:gd name="connsiteX350" fmla="*/ 2475072 w 4195764"/>
                <a:gd name="connsiteY350" fmla="*/ 60807 h 177985"/>
                <a:gd name="connsiteX351" fmla="*/ 2491160 w 4195764"/>
                <a:gd name="connsiteY351" fmla="*/ 57766 h 177985"/>
                <a:gd name="connsiteX352" fmla="*/ 2491160 w 4195764"/>
                <a:gd name="connsiteY352" fmla="*/ 45352 h 177985"/>
                <a:gd name="connsiteX353" fmla="*/ 2471778 w 4195764"/>
                <a:gd name="connsiteY353" fmla="*/ 51686 h 177985"/>
                <a:gd name="connsiteX354" fmla="*/ 2458604 w 4195764"/>
                <a:gd name="connsiteY354" fmla="*/ 69041 h 177985"/>
                <a:gd name="connsiteX355" fmla="*/ 2458604 w 4195764"/>
                <a:gd name="connsiteY355" fmla="*/ 46745 h 177985"/>
                <a:gd name="connsiteX356" fmla="*/ 2447582 w 4195764"/>
                <a:gd name="connsiteY356" fmla="*/ 46745 h 177985"/>
                <a:gd name="connsiteX357" fmla="*/ 2447582 w 4195764"/>
                <a:gd name="connsiteY357" fmla="*/ 133648 h 177985"/>
                <a:gd name="connsiteX358" fmla="*/ 2458604 w 4195764"/>
                <a:gd name="connsiteY358" fmla="*/ 133648 h 177985"/>
                <a:gd name="connsiteX359" fmla="*/ 2458604 w 4195764"/>
                <a:gd name="connsiteY359" fmla="*/ 91843 h 177985"/>
                <a:gd name="connsiteX360" fmla="*/ 2463164 w 4195764"/>
                <a:gd name="connsiteY360" fmla="*/ 72588 h 177985"/>
                <a:gd name="connsiteX361" fmla="*/ 2360807 w 4195764"/>
                <a:gd name="connsiteY361" fmla="*/ 64100 h 177985"/>
                <a:gd name="connsiteX362" fmla="*/ 2382469 w 4195764"/>
                <a:gd name="connsiteY362" fmla="*/ 55486 h 177985"/>
                <a:gd name="connsiteX363" fmla="*/ 2403625 w 4195764"/>
                <a:gd name="connsiteY363" fmla="*/ 64100 h 177985"/>
                <a:gd name="connsiteX364" fmla="*/ 2412112 w 4195764"/>
                <a:gd name="connsiteY364" fmla="*/ 85509 h 177985"/>
                <a:gd name="connsiteX365" fmla="*/ 2351432 w 4195764"/>
                <a:gd name="connsiteY365" fmla="*/ 85509 h 177985"/>
                <a:gd name="connsiteX366" fmla="*/ 2360807 w 4195764"/>
                <a:gd name="connsiteY366" fmla="*/ 64100 h 177985"/>
                <a:gd name="connsiteX367" fmla="*/ 2402738 w 4195764"/>
                <a:gd name="connsiteY367" fmla="*/ 132634 h 177985"/>
                <a:gd name="connsiteX368" fmla="*/ 2417686 w 4195764"/>
                <a:gd name="connsiteY368" fmla="*/ 125160 h 177985"/>
                <a:gd name="connsiteX369" fmla="*/ 2417686 w 4195764"/>
                <a:gd name="connsiteY369" fmla="*/ 114392 h 177985"/>
                <a:gd name="connsiteX370" fmla="*/ 2402738 w 4195764"/>
                <a:gd name="connsiteY370" fmla="*/ 122373 h 177985"/>
                <a:gd name="connsiteX371" fmla="*/ 2386016 w 4195764"/>
                <a:gd name="connsiteY371" fmla="*/ 125033 h 177985"/>
                <a:gd name="connsiteX372" fmla="*/ 2361947 w 4195764"/>
                <a:gd name="connsiteY372" fmla="*/ 116546 h 177985"/>
                <a:gd name="connsiteX373" fmla="*/ 2351179 w 4195764"/>
                <a:gd name="connsiteY373" fmla="*/ 94503 h 177985"/>
                <a:gd name="connsiteX374" fmla="*/ 2423133 w 4195764"/>
                <a:gd name="connsiteY374" fmla="*/ 94503 h 177985"/>
                <a:gd name="connsiteX375" fmla="*/ 2423387 w 4195764"/>
                <a:gd name="connsiteY375" fmla="*/ 91717 h 177985"/>
                <a:gd name="connsiteX376" fmla="*/ 2423387 w 4195764"/>
                <a:gd name="connsiteY376" fmla="*/ 89183 h 177985"/>
                <a:gd name="connsiteX377" fmla="*/ 2418319 w 4195764"/>
                <a:gd name="connsiteY377" fmla="*/ 66634 h 177985"/>
                <a:gd name="connsiteX378" fmla="*/ 2404005 w 4195764"/>
                <a:gd name="connsiteY378" fmla="*/ 51052 h 177985"/>
                <a:gd name="connsiteX379" fmla="*/ 2382216 w 4195764"/>
                <a:gd name="connsiteY379" fmla="*/ 45352 h 177985"/>
                <a:gd name="connsiteX380" fmla="*/ 2359413 w 4195764"/>
                <a:gd name="connsiteY380" fmla="*/ 51432 h 177985"/>
                <a:gd name="connsiteX381" fmla="*/ 2344592 w 4195764"/>
                <a:gd name="connsiteY381" fmla="*/ 67647 h 177985"/>
                <a:gd name="connsiteX382" fmla="*/ 2339398 w 4195764"/>
                <a:gd name="connsiteY382" fmla="*/ 90830 h 177985"/>
                <a:gd name="connsiteX383" fmla="*/ 2345225 w 4195764"/>
                <a:gd name="connsiteY383" fmla="*/ 114012 h 177985"/>
                <a:gd name="connsiteX384" fmla="*/ 2361567 w 4195764"/>
                <a:gd name="connsiteY384" fmla="*/ 129594 h 177985"/>
                <a:gd name="connsiteX385" fmla="*/ 2385636 w 4195764"/>
                <a:gd name="connsiteY385" fmla="*/ 135168 h 177985"/>
                <a:gd name="connsiteX386" fmla="*/ 2402358 w 4195764"/>
                <a:gd name="connsiteY386" fmla="*/ 132634 h 177985"/>
                <a:gd name="connsiteX387" fmla="*/ 2254649 w 4195764"/>
                <a:gd name="connsiteY387" fmla="*/ 72715 h 177985"/>
                <a:gd name="connsiteX388" fmla="*/ 2265037 w 4195764"/>
                <a:gd name="connsiteY388" fmla="*/ 60427 h 177985"/>
                <a:gd name="connsiteX389" fmla="*/ 2280365 w 4195764"/>
                <a:gd name="connsiteY389" fmla="*/ 55866 h 177985"/>
                <a:gd name="connsiteX390" fmla="*/ 2306461 w 4195764"/>
                <a:gd name="connsiteY390" fmla="*/ 85509 h 177985"/>
                <a:gd name="connsiteX391" fmla="*/ 2306461 w 4195764"/>
                <a:gd name="connsiteY391" fmla="*/ 133521 h 177985"/>
                <a:gd name="connsiteX392" fmla="*/ 2317482 w 4195764"/>
                <a:gd name="connsiteY392" fmla="*/ 133521 h 177985"/>
                <a:gd name="connsiteX393" fmla="*/ 2317482 w 4195764"/>
                <a:gd name="connsiteY393" fmla="*/ 83862 h 177985"/>
                <a:gd name="connsiteX394" fmla="*/ 2313682 w 4195764"/>
                <a:gd name="connsiteY394" fmla="*/ 63847 h 177985"/>
                <a:gd name="connsiteX395" fmla="*/ 2302281 w 4195764"/>
                <a:gd name="connsiteY395" fmla="*/ 50166 h 177985"/>
                <a:gd name="connsiteX396" fmla="*/ 2283152 w 4195764"/>
                <a:gd name="connsiteY396" fmla="*/ 45225 h 177985"/>
                <a:gd name="connsiteX397" fmla="*/ 2263897 w 4195764"/>
                <a:gd name="connsiteY397" fmla="*/ 51052 h 177985"/>
                <a:gd name="connsiteX398" fmla="*/ 2251102 w 4195764"/>
                <a:gd name="connsiteY398" fmla="*/ 66507 h 177985"/>
                <a:gd name="connsiteX399" fmla="*/ 2251102 w 4195764"/>
                <a:gd name="connsiteY399" fmla="*/ 507 h 177985"/>
                <a:gd name="connsiteX400" fmla="*/ 2240081 w 4195764"/>
                <a:gd name="connsiteY400" fmla="*/ 507 h 177985"/>
                <a:gd name="connsiteX401" fmla="*/ 2240081 w 4195764"/>
                <a:gd name="connsiteY401" fmla="*/ 133521 h 177985"/>
                <a:gd name="connsiteX402" fmla="*/ 2251102 w 4195764"/>
                <a:gd name="connsiteY402" fmla="*/ 133521 h 177985"/>
                <a:gd name="connsiteX403" fmla="*/ 2251102 w 4195764"/>
                <a:gd name="connsiteY403" fmla="*/ 90070 h 177985"/>
                <a:gd name="connsiteX404" fmla="*/ 2254776 w 4195764"/>
                <a:gd name="connsiteY404" fmla="*/ 72588 h 177985"/>
                <a:gd name="connsiteX405" fmla="*/ 2221839 w 4195764"/>
                <a:gd name="connsiteY405" fmla="*/ 117939 h 177985"/>
                <a:gd name="connsiteX406" fmla="*/ 2211578 w 4195764"/>
                <a:gd name="connsiteY406" fmla="*/ 122880 h 177985"/>
                <a:gd name="connsiteX407" fmla="*/ 2200937 w 4195764"/>
                <a:gd name="connsiteY407" fmla="*/ 124527 h 177985"/>
                <a:gd name="connsiteX408" fmla="*/ 2187509 w 4195764"/>
                <a:gd name="connsiteY408" fmla="*/ 120219 h 177985"/>
                <a:gd name="connsiteX409" fmla="*/ 2182315 w 4195764"/>
                <a:gd name="connsiteY409" fmla="*/ 105905 h 177985"/>
                <a:gd name="connsiteX410" fmla="*/ 2182315 w 4195764"/>
                <a:gd name="connsiteY410" fmla="*/ 57006 h 177985"/>
                <a:gd name="connsiteX411" fmla="*/ 2220445 w 4195764"/>
                <a:gd name="connsiteY411" fmla="*/ 57006 h 177985"/>
                <a:gd name="connsiteX412" fmla="*/ 2220445 w 4195764"/>
                <a:gd name="connsiteY412" fmla="*/ 46745 h 177985"/>
                <a:gd name="connsiteX413" fmla="*/ 2182315 w 4195764"/>
                <a:gd name="connsiteY413" fmla="*/ 46745 h 177985"/>
                <a:gd name="connsiteX414" fmla="*/ 2182315 w 4195764"/>
                <a:gd name="connsiteY414" fmla="*/ 18369 h 177985"/>
                <a:gd name="connsiteX415" fmla="*/ 2171547 w 4195764"/>
                <a:gd name="connsiteY415" fmla="*/ 18369 h 177985"/>
                <a:gd name="connsiteX416" fmla="*/ 2171547 w 4195764"/>
                <a:gd name="connsiteY416" fmla="*/ 105145 h 177985"/>
                <a:gd name="connsiteX417" fmla="*/ 2179148 w 4195764"/>
                <a:gd name="connsiteY417" fmla="*/ 128327 h 177985"/>
                <a:gd name="connsiteX418" fmla="*/ 2199923 w 4195764"/>
                <a:gd name="connsiteY418" fmla="*/ 135168 h 177985"/>
                <a:gd name="connsiteX419" fmla="*/ 2211325 w 4195764"/>
                <a:gd name="connsiteY419" fmla="*/ 133648 h 177985"/>
                <a:gd name="connsiteX420" fmla="*/ 2221966 w 4195764"/>
                <a:gd name="connsiteY420" fmla="*/ 128707 h 177985"/>
                <a:gd name="connsiteX421" fmla="*/ 2221966 w 4195764"/>
                <a:gd name="connsiteY421" fmla="*/ 118066 h 177985"/>
                <a:gd name="connsiteX422" fmla="*/ 2072737 w 4195764"/>
                <a:gd name="connsiteY422" fmla="*/ 60173 h 177985"/>
                <a:gd name="connsiteX423" fmla="*/ 2084645 w 4195764"/>
                <a:gd name="connsiteY423" fmla="*/ 72461 h 177985"/>
                <a:gd name="connsiteX424" fmla="*/ 2088952 w 4195764"/>
                <a:gd name="connsiteY424" fmla="*/ 90323 h 177985"/>
                <a:gd name="connsiteX425" fmla="*/ 2084645 w 4195764"/>
                <a:gd name="connsiteY425" fmla="*/ 108058 h 177985"/>
                <a:gd name="connsiteX426" fmla="*/ 2072737 w 4195764"/>
                <a:gd name="connsiteY426" fmla="*/ 120346 h 177985"/>
                <a:gd name="connsiteX427" fmla="*/ 2055381 w 4195764"/>
                <a:gd name="connsiteY427" fmla="*/ 124780 h 177985"/>
                <a:gd name="connsiteX428" fmla="*/ 2038153 w 4195764"/>
                <a:gd name="connsiteY428" fmla="*/ 120346 h 177985"/>
                <a:gd name="connsiteX429" fmla="*/ 2026498 w 4195764"/>
                <a:gd name="connsiteY429" fmla="*/ 108058 h 177985"/>
                <a:gd name="connsiteX430" fmla="*/ 2022191 w 4195764"/>
                <a:gd name="connsiteY430" fmla="*/ 90323 h 177985"/>
                <a:gd name="connsiteX431" fmla="*/ 2026498 w 4195764"/>
                <a:gd name="connsiteY431" fmla="*/ 72461 h 177985"/>
                <a:gd name="connsiteX432" fmla="*/ 2038153 w 4195764"/>
                <a:gd name="connsiteY432" fmla="*/ 60173 h 177985"/>
                <a:gd name="connsiteX433" fmla="*/ 2055381 w 4195764"/>
                <a:gd name="connsiteY433" fmla="*/ 55739 h 177985"/>
                <a:gd name="connsiteX434" fmla="*/ 2072737 w 4195764"/>
                <a:gd name="connsiteY434" fmla="*/ 60173 h 177985"/>
                <a:gd name="connsiteX435" fmla="*/ 2099973 w 4195764"/>
                <a:gd name="connsiteY435" fmla="*/ 133648 h 177985"/>
                <a:gd name="connsiteX436" fmla="*/ 2099973 w 4195764"/>
                <a:gd name="connsiteY436" fmla="*/ 634 h 177985"/>
                <a:gd name="connsiteX437" fmla="*/ 2088952 w 4195764"/>
                <a:gd name="connsiteY437" fmla="*/ 634 h 177985"/>
                <a:gd name="connsiteX438" fmla="*/ 2088952 w 4195764"/>
                <a:gd name="connsiteY438" fmla="*/ 67014 h 177985"/>
                <a:gd name="connsiteX439" fmla="*/ 2075397 w 4195764"/>
                <a:gd name="connsiteY439" fmla="*/ 51179 h 177985"/>
                <a:gd name="connsiteX440" fmla="*/ 2054368 w 4195764"/>
                <a:gd name="connsiteY440" fmla="*/ 45352 h 177985"/>
                <a:gd name="connsiteX441" fmla="*/ 2031946 w 4195764"/>
                <a:gd name="connsiteY441" fmla="*/ 51179 h 177985"/>
                <a:gd name="connsiteX442" fmla="*/ 2016491 w 4195764"/>
                <a:gd name="connsiteY442" fmla="*/ 67267 h 177985"/>
                <a:gd name="connsiteX443" fmla="*/ 2010917 w 4195764"/>
                <a:gd name="connsiteY443" fmla="*/ 90576 h 177985"/>
                <a:gd name="connsiteX444" fmla="*/ 2016491 w 4195764"/>
                <a:gd name="connsiteY444" fmla="*/ 113505 h 177985"/>
                <a:gd name="connsiteX445" fmla="*/ 2031946 w 4195764"/>
                <a:gd name="connsiteY445" fmla="*/ 129340 h 177985"/>
                <a:gd name="connsiteX446" fmla="*/ 2054368 w 4195764"/>
                <a:gd name="connsiteY446" fmla="*/ 135041 h 177985"/>
                <a:gd name="connsiteX447" fmla="*/ 2075397 w 4195764"/>
                <a:gd name="connsiteY447" fmla="*/ 129214 h 177985"/>
                <a:gd name="connsiteX448" fmla="*/ 2088952 w 4195764"/>
                <a:gd name="connsiteY448" fmla="*/ 113632 h 177985"/>
                <a:gd name="connsiteX449" fmla="*/ 2088952 w 4195764"/>
                <a:gd name="connsiteY449" fmla="*/ 133648 h 177985"/>
                <a:gd name="connsiteX450" fmla="*/ 2099973 w 4195764"/>
                <a:gd name="connsiteY450" fmla="*/ 133648 h 177985"/>
                <a:gd name="connsiteX451" fmla="*/ 1926295 w 4195764"/>
                <a:gd name="connsiteY451" fmla="*/ 72715 h 177985"/>
                <a:gd name="connsiteX452" fmla="*/ 1936682 w 4195764"/>
                <a:gd name="connsiteY452" fmla="*/ 60427 h 177985"/>
                <a:gd name="connsiteX453" fmla="*/ 1952011 w 4195764"/>
                <a:gd name="connsiteY453" fmla="*/ 55866 h 177985"/>
                <a:gd name="connsiteX454" fmla="*/ 1978107 w 4195764"/>
                <a:gd name="connsiteY454" fmla="*/ 85509 h 177985"/>
                <a:gd name="connsiteX455" fmla="*/ 1978107 w 4195764"/>
                <a:gd name="connsiteY455" fmla="*/ 133521 h 177985"/>
                <a:gd name="connsiteX456" fmla="*/ 1989128 w 4195764"/>
                <a:gd name="connsiteY456" fmla="*/ 133521 h 177985"/>
                <a:gd name="connsiteX457" fmla="*/ 1989128 w 4195764"/>
                <a:gd name="connsiteY457" fmla="*/ 83862 h 177985"/>
                <a:gd name="connsiteX458" fmla="*/ 1985327 w 4195764"/>
                <a:gd name="connsiteY458" fmla="*/ 63847 h 177985"/>
                <a:gd name="connsiteX459" fmla="*/ 1973926 w 4195764"/>
                <a:gd name="connsiteY459" fmla="*/ 50166 h 177985"/>
                <a:gd name="connsiteX460" fmla="*/ 1954798 w 4195764"/>
                <a:gd name="connsiteY460" fmla="*/ 45225 h 177985"/>
                <a:gd name="connsiteX461" fmla="*/ 1935542 w 4195764"/>
                <a:gd name="connsiteY461" fmla="*/ 51052 h 177985"/>
                <a:gd name="connsiteX462" fmla="*/ 1922748 w 4195764"/>
                <a:gd name="connsiteY462" fmla="*/ 66507 h 177985"/>
                <a:gd name="connsiteX463" fmla="*/ 1922748 w 4195764"/>
                <a:gd name="connsiteY463" fmla="*/ 46618 h 177985"/>
                <a:gd name="connsiteX464" fmla="*/ 1911726 w 4195764"/>
                <a:gd name="connsiteY464" fmla="*/ 46618 h 177985"/>
                <a:gd name="connsiteX465" fmla="*/ 1911726 w 4195764"/>
                <a:gd name="connsiteY465" fmla="*/ 133521 h 177985"/>
                <a:gd name="connsiteX466" fmla="*/ 1922748 w 4195764"/>
                <a:gd name="connsiteY466" fmla="*/ 133521 h 177985"/>
                <a:gd name="connsiteX467" fmla="*/ 1922748 w 4195764"/>
                <a:gd name="connsiteY467" fmla="*/ 90070 h 177985"/>
                <a:gd name="connsiteX468" fmla="*/ 1926421 w 4195764"/>
                <a:gd name="connsiteY468" fmla="*/ 72588 h 177985"/>
                <a:gd name="connsiteX469" fmla="*/ 1853580 w 4195764"/>
                <a:gd name="connsiteY469" fmla="*/ 60047 h 177985"/>
                <a:gd name="connsiteX470" fmla="*/ 1865488 w 4195764"/>
                <a:gd name="connsiteY470" fmla="*/ 72335 h 177985"/>
                <a:gd name="connsiteX471" fmla="*/ 1869795 w 4195764"/>
                <a:gd name="connsiteY471" fmla="*/ 90196 h 177985"/>
                <a:gd name="connsiteX472" fmla="*/ 1865488 w 4195764"/>
                <a:gd name="connsiteY472" fmla="*/ 107932 h 177985"/>
                <a:gd name="connsiteX473" fmla="*/ 1853580 w 4195764"/>
                <a:gd name="connsiteY473" fmla="*/ 120219 h 177985"/>
                <a:gd name="connsiteX474" fmla="*/ 1836352 w 4195764"/>
                <a:gd name="connsiteY474" fmla="*/ 124653 h 177985"/>
                <a:gd name="connsiteX475" fmla="*/ 1819123 w 4195764"/>
                <a:gd name="connsiteY475" fmla="*/ 120219 h 177985"/>
                <a:gd name="connsiteX476" fmla="*/ 1807469 w 4195764"/>
                <a:gd name="connsiteY476" fmla="*/ 107932 h 177985"/>
                <a:gd name="connsiteX477" fmla="*/ 1803162 w 4195764"/>
                <a:gd name="connsiteY477" fmla="*/ 90196 h 177985"/>
                <a:gd name="connsiteX478" fmla="*/ 1807469 w 4195764"/>
                <a:gd name="connsiteY478" fmla="*/ 72335 h 177985"/>
                <a:gd name="connsiteX479" fmla="*/ 1819123 w 4195764"/>
                <a:gd name="connsiteY479" fmla="*/ 60047 h 177985"/>
                <a:gd name="connsiteX480" fmla="*/ 1836352 w 4195764"/>
                <a:gd name="connsiteY480" fmla="*/ 55613 h 177985"/>
                <a:gd name="connsiteX481" fmla="*/ 1853580 w 4195764"/>
                <a:gd name="connsiteY481" fmla="*/ 60047 h 177985"/>
                <a:gd name="connsiteX482" fmla="*/ 1880816 w 4195764"/>
                <a:gd name="connsiteY482" fmla="*/ 133521 h 177985"/>
                <a:gd name="connsiteX483" fmla="*/ 1880816 w 4195764"/>
                <a:gd name="connsiteY483" fmla="*/ 46618 h 177985"/>
                <a:gd name="connsiteX484" fmla="*/ 1869795 w 4195764"/>
                <a:gd name="connsiteY484" fmla="*/ 46618 h 177985"/>
                <a:gd name="connsiteX485" fmla="*/ 1869795 w 4195764"/>
                <a:gd name="connsiteY485" fmla="*/ 66887 h 177985"/>
                <a:gd name="connsiteX486" fmla="*/ 1856241 w 4195764"/>
                <a:gd name="connsiteY486" fmla="*/ 51052 h 177985"/>
                <a:gd name="connsiteX487" fmla="*/ 1835212 w 4195764"/>
                <a:gd name="connsiteY487" fmla="*/ 45225 h 177985"/>
                <a:gd name="connsiteX488" fmla="*/ 1812789 w 4195764"/>
                <a:gd name="connsiteY488" fmla="*/ 51052 h 177985"/>
                <a:gd name="connsiteX489" fmla="*/ 1797334 w 4195764"/>
                <a:gd name="connsiteY489" fmla="*/ 67141 h 177985"/>
                <a:gd name="connsiteX490" fmla="*/ 1791760 w 4195764"/>
                <a:gd name="connsiteY490" fmla="*/ 90450 h 177985"/>
                <a:gd name="connsiteX491" fmla="*/ 1797334 w 4195764"/>
                <a:gd name="connsiteY491" fmla="*/ 113379 h 177985"/>
                <a:gd name="connsiteX492" fmla="*/ 1812789 w 4195764"/>
                <a:gd name="connsiteY492" fmla="*/ 129214 h 177985"/>
                <a:gd name="connsiteX493" fmla="*/ 1835212 w 4195764"/>
                <a:gd name="connsiteY493" fmla="*/ 134914 h 177985"/>
                <a:gd name="connsiteX494" fmla="*/ 1856241 w 4195764"/>
                <a:gd name="connsiteY494" fmla="*/ 129087 h 177985"/>
                <a:gd name="connsiteX495" fmla="*/ 1869795 w 4195764"/>
                <a:gd name="connsiteY495" fmla="*/ 113505 h 177985"/>
                <a:gd name="connsiteX496" fmla="*/ 1869795 w 4195764"/>
                <a:gd name="connsiteY496" fmla="*/ 133521 h 177985"/>
                <a:gd name="connsiteX497" fmla="*/ 1880816 w 4195764"/>
                <a:gd name="connsiteY497" fmla="*/ 133521 h 177985"/>
                <a:gd name="connsiteX498" fmla="*/ 1669768 w 4195764"/>
                <a:gd name="connsiteY498" fmla="*/ 63974 h 177985"/>
                <a:gd name="connsiteX499" fmla="*/ 1691430 w 4195764"/>
                <a:gd name="connsiteY499" fmla="*/ 55359 h 177985"/>
                <a:gd name="connsiteX500" fmla="*/ 1712586 w 4195764"/>
                <a:gd name="connsiteY500" fmla="*/ 63974 h 177985"/>
                <a:gd name="connsiteX501" fmla="*/ 1721073 w 4195764"/>
                <a:gd name="connsiteY501" fmla="*/ 85383 h 177985"/>
                <a:gd name="connsiteX502" fmla="*/ 1660394 w 4195764"/>
                <a:gd name="connsiteY502" fmla="*/ 85383 h 177985"/>
                <a:gd name="connsiteX503" fmla="*/ 1669768 w 4195764"/>
                <a:gd name="connsiteY503" fmla="*/ 63974 h 177985"/>
                <a:gd name="connsiteX504" fmla="*/ 1711699 w 4195764"/>
                <a:gd name="connsiteY504" fmla="*/ 132507 h 177985"/>
                <a:gd name="connsiteX505" fmla="*/ 1726647 w 4195764"/>
                <a:gd name="connsiteY505" fmla="*/ 125033 h 177985"/>
                <a:gd name="connsiteX506" fmla="*/ 1726647 w 4195764"/>
                <a:gd name="connsiteY506" fmla="*/ 114266 h 177985"/>
                <a:gd name="connsiteX507" fmla="*/ 1711699 w 4195764"/>
                <a:gd name="connsiteY507" fmla="*/ 122246 h 177985"/>
                <a:gd name="connsiteX508" fmla="*/ 1694977 w 4195764"/>
                <a:gd name="connsiteY508" fmla="*/ 124907 h 177985"/>
                <a:gd name="connsiteX509" fmla="*/ 1670908 w 4195764"/>
                <a:gd name="connsiteY509" fmla="*/ 116419 h 177985"/>
                <a:gd name="connsiteX510" fmla="*/ 1660140 w 4195764"/>
                <a:gd name="connsiteY510" fmla="*/ 94377 h 177985"/>
                <a:gd name="connsiteX511" fmla="*/ 1732094 w 4195764"/>
                <a:gd name="connsiteY511" fmla="*/ 94377 h 177985"/>
                <a:gd name="connsiteX512" fmla="*/ 1732348 w 4195764"/>
                <a:gd name="connsiteY512" fmla="*/ 91590 h 177985"/>
                <a:gd name="connsiteX513" fmla="*/ 1732348 w 4195764"/>
                <a:gd name="connsiteY513" fmla="*/ 89056 h 177985"/>
                <a:gd name="connsiteX514" fmla="*/ 1727280 w 4195764"/>
                <a:gd name="connsiteY514" fmla="*/ 66507 h 177985"/>
                <a:gd name="connsiteX515" fmla="*/ 1712966 w 4195764"/>
                <a:gd name="connsiteY515" fmla="*/ 50926 h 177985"/>
                <a:gd name="connsiteX516" fmla="*/ 1691177 w 4195764"/>
                <a:gd name="connsiteY516" fmla="*/ 45225 h 177985"/>
                <a:gd name="connsiteX517" fmla="*/ 1668374 w 4195764"/>
                <a:gd name="connsiteY517" fmla="*/ 51306 h 177985"/>
                <a:gd name="connsiteX518" fmla="*/ 1653553 w 4195764"/>
                <a:gd name="connsiteY518" fmla="*/ 67521 h 177985"/>
                <a:gd name="connsiteX519" fmla="*/ 1648359 w 4195764"/>
                <a:gd name="connsiteY519" fmla="*/ 90703 h 177985"/>
                <a:gd name="connsiteX520" fmla="*/ 1654186 w 4195764"/>
                <a:gd name="connsiteY520" fmla="*/ 113885 h 177985"/>
                <a:gd name="connsiteX521" fmla="*/ 1670528 w 4195764"/>
                <a:gd name="connsiteY521" fmla="*/ 129467 h 177985"/>
                <a:gd name="connsiteX522" fmla="*/ 1694597 w 4195764"/>
                <a:gd name="connsiteY522" fmla="*/ 135041 h 177985"/>
                <a:gd name="connsiteX523" fmla="*/ 1711319 w 4195764"/>
                <a:gd name="connsiteY523" fmla="*/ 132507 h 177985"/>
                <a:gd name="connsiteX524" fmla="*/ 1563737 w 4195764"/>
                <a:gd name="connsiteY524" fmla="*/ 72588 h 177985"/>
                <a:gd name="connsiteX525" fmla="*/ 1574125 w 4195764"/>
                <a:gd name="connsiteY525" fmla="*/ 60300 h 177985"/>
                <a:gd name="connsiteX526" fmla="*/ 1589453 w 4195764"/>
                <a:gd name="connsiteY526" fmla="*/ 55739 h 177985"/>
                <a:gd name="connsiteX527" fmla="*/ 1615549 w 4195764"/>
                <a:gd name="connsiteY527" fmla="*/ 85383 h 177985"/>
                <a:gd name="connsiteX528" fmla="*/ 1615549 w 4195764"/>
                <a:gd name="connsiteY528" fmla="*/ 133394 h 177985"/>
                <a:gd name="connsiteX529" fmla="*/ 1626570 w 4195764"/>
                <a:gd name="connsiteY529" fmla="*/ 133394 h 177985"/>
                <a:gd name="connsiteX530" fmla="*/ 1626570 w 4195764"/>
                <a:gd name="connsiteY530" fmla="*/ 83736 h 177985"/>
                <a:gd name="connsiteX531" fmla="*/ 1622770 w 4195764"/>
                <a:gd name="connsiteY531" fmla="*/ 63720 h 177985"/>
                <a:gd name="connsiteX532" fmla="*/ 1611368 w 4195764"/>
                <a:gd name="connsiteY532" fmla="*/ 50039 h 177985"/>
                <a:gd name="connsiteX533" fmla="*/ 1592240 w 4195764"/>
                <a:gd name="connsiteY533" fmla="*/ 45098 h 177985"/>
                <a:gd name="connsiteX534" fmla="*/ 1572984 w 4195764"/>
                <a:gd name="connsiteY534" fmla="*/ 50926 h 177985"/>
                <a:gd name="connsiteX535" fmla="*/ 1560190 w 4195764"/>
                <a:gd name="connsiteY535" fmla="*/ 66381 h 177985"/>
                <a:gd name="connsiteX536" fmla="*/ 1560190 w 4195764"/>
                <a:gd name="connsiteY536" fmla="*/ 46492 h 177985"/>
                <a:gd name="connsiteX537" fmla="*/ 1549169 w 4195764"/>
                <a:gd name="connsiteY537" fmla="*/ 46492 h 177985"/>
                <a:gd name="connsiteX538" fmla="*/ 1549169 w 4195764"/>
                <a:gd name="connsiteY538" fmla="*/ 133394 h 177985"/>
                <a:gd name="connsiteX539" fmla="*/ 1560190 w 4195764"/>
                <a:gd name="connsiteY539" fmla="*/ 133394 h 177985"/>
                <a:gd name="connsiteX540" fmla="*/ 1560190 w 4195764"/>
                <a:gd name="connsiteY540" fmla="*/ 89943 h 177985"/>
                <a:gd name="connsiteX541" fmla="*/ 1563863 w 4195764"/>
                <a:gd name="connsiteY541" fmla="*/ 72461 h 177985"/>
                <a:gd name="connsiteX542" fmla="*/ 1509264 w 4195764"/>
                <a:gd name="connsiteY542" fmla="*/ 107805 h 177985"/>
                <a:gd name="connsiteX543" fmla="*/ 1497483 w 4195764"/>
                <a:gd name="connsiteY543" fmla="*/ 120093 h 177985"/>
                <a:gd name="connsiteX544" fmla="*/ 1480255 w 4195764"/>
                <a:gd name="connsiteY544" fmla="*/ 124527 h 177985"/>
                <a:gd name="connsiteX545" fmla="*/ 1462900 w 4195764"/>
                <a:gd name="connsiteY545" fmla="*/ 120093 h 177985"/>
                <a:gd name="connsiteX546" fmla="*/ 1450992 w 4195764"/>
                <a:gd name="connsiteY546" fmla="*/ 107805 h 177985"/>
                <a:gd name="connsiteX547" fmla="*/ 1446685 w 4195764"/>
                <a:gd name="connsiteY547" fmla="*/ 89943 h 177985"/>
                <a:gd name="connsiteX548" fmla="*/ 1450992 w 4195764"/>
                <a:gd name="connsiteY548" fmla="*/ 72208 h 177985"/>
                <a:gd name="connsiteX549" fmla="*/ 1462900 w 4195764"/>
                <a:gd name="connsiteY549" fmla="*/ 59920 h 177985"/>
                <a:gd name="connsiteX550" fmla="*/ 1480255 w 4195764"/>
                <a:gd name="connsiteY550" fmla="*/ 55486 h 177985"/>
                <a:gd name="connsiteX551" fmla="*/ 1497483 w 4195764"/>
                <a:gd name="connsiteY551" fmla="*/ 59920 h 177985"/>
                <a:gd name="connsiteX552" fmla="*/ 1509264 w 4195764"/>
                <a:gd name="connsiteY552" fmla="*/ 72208 h 177985"/>
                <a:gd name="connsiteX553" fmla="*/ 1513572 w 4195764"/>
                <a:gd name="connsiteY553" fmla="*/ 89943 h 177985"/>
                <a:gd name="connsiteX554" fmla="*/ 1509264 w 4195764"/>
                <a:gd name="connsiteY554" fmla="*/ 107805 h 177985"/>
                <a:gd name="connsiteX555" fmla="*/ 1503564 w 4195764"/>
                <a:gd name="connsiteY555" fmla="*/ 128960 h 177985"/>
                <a:gd name="connsiteX556" fmla="*/ 1519272 w 4195764"/>
                <a:gd name="connsiteY556" fmla="*/ 112872 h 177985"/>
                <a:gd name="connsiteX557" fmla="*/ 1524973 w 4195764"/>
                <a:gd name="connsiteY557" fmla="*/ 89690 h 177985"/>
                <a:gd name="connsiteX558" fmla="*/ 1519272 w 4195764"/>
                <a:gd name="connsiteY558" fmla="*/ 66634 h 177985"/>
                <a:gd name="connsiteX559" fmla="*/ 1503564 w 4195764"/>
                <a:gd name="connsiteY559" fmla="*/ 50799 h 177985"/>
                <a:gd name="connsiteX560" fmla="*/ 1480381 w 4195764"/>
                <a:gd name="connsiteY560" fmla="*/ 45098 h 177985"/>
                <a:gd name="connsiteX561" fmla="*/ 1457072 w 4195764"/>
                <a:gd name="connsiteY561" fmla="*/ 50926 h 177985"/>
                <a:gd name="connsiteX562" fmla="*/ 1441111 w 4195764"/>
                <a:gd name="connsiteY562" fmla="*/ 66761 h 177985"/>
                <a:gd name="connsiteX563" fmla="*/ 1435283 w 4195764"/>
                <a:gd name="connsiteY563" fmla="*/ 89690 h 177985"/>
                <a:gd name="connsiteX564" fmla="*/ 1441111 w 4195764"/>
                <a:gd name="connsiteY564" fmla="*/ 112872 h 177985"/>
                <a:gd name="connsiteX565" fmla="*/ 1457072 w 4195764"/>
                <a:gd name="connsiteY565" fmla="*/ 128960 h 177985"/>
                <a:gd name="connsiteX566" fmla="*/ 1480381 w 4195764"/>
                <a:gd name="connsiteY566" fmla="*/ 134788 h 177985"/>
                <a:gd name="connsiteX567" fmla="*/ 1503564 w 4195764"/>
                <a:gd name="connsiteY567" fmla="*/ 128960 h 177985"/>
                <a:gd name="connsiteX568" fmla="*/ 1350788 w 4195764"/>
                <a:gd name="connsiteY568" fmla="*/ 72461 h 177985"/>
                <a:gd name="connsiteX569" fmla="*/ 1361176 w 4195764"/>
                <a:gd name="connsiteY569" fmla="*/ 60173 h 177985"/>
                <a:gd name="connsiteX570" fmla="*/ 1376504 w 4195764"/>
                <a:gd name="connsiteY570" fmla="*/ 55613 h 177985"/>
                <a:gd name="connsiteX571" fmla="*/ 1402600 w 4195764"/>
                <a:gd name="connsiteY571" fmla="*/ 85256 h 177985"/>
                <a:gd name="connsiteX572" fmla="*/ 1402600 w 4195764"/>
                <a:gd name="connsiteY572" fmla="*/ 133268 h 177985"/>
                <a:gd name="connsiteX573" fmla="*/ 1413621 w 4195764"/>
                <a:gd name="connsiteY573" fmla="*/ 133268 h 177985"/>
                <a:gd name="connsiteX574" fmla="*/ 1413621 w 4195764"/>
                <a:gd name="connsiteY574" fmla="*/ 83609 h 177985"/>
                <a:gd name="connsiteX575" fmla="*/ 1409821 w 4195764"/>
                <a:gd name="connsiteY575" fmla="*/ 63594 h 177985"/>
                <a:gd name="connsiteX576" fmla="*/ 1398419 w 4195764"/>
                <a:gd name="connsiteY576" fmla="*/ 49912 h 177985"/>
                <a:gd name="connsiteX577" fmla="*/ 1379291 w 4195764"/>
                <a:gd name="connsiteY577" fmla="*/ 44972 h 177985"/>
                <a:gd name="connsiteX578" fmla="*/ 1360035 w 4195764"/>
                <a:gd name="connsiteY578" fmla="*/ 50799 h 177985"/>
                <a:gd name="connsiteX579" fmla="*/ 1347241 w 4195764"/>
                <a:gd name="connsiteY579" fmla="*/ 66254 h 177985"/>
                <a:gd name="connsiteX580" fmla="*/ 1347241 w 4195764"/>
                <a:gd name="connsiteY580" fmla="*/ 254 h 177985"/>
                <a:gd name="connsiteX581" fmla="*/ 1336220 w 4195764"/>
                <a:gd name="connsiteY581" fmla="*/ 254 h 177985"/>
                <a:gd name="connsiteX582" fmla="*/ 1336220 w 4195764"/>
                <a:gd name="connsiteY582" fmla="*/ 133268 h 177985"/>
                <a:gd name="connsiteX583" fmla="*/ 1347241 w 4195764"/>
                <a:gd name="connsiteY583" fmla="*/ 133268 h 177985"/>
                <a:gd name="connsiteX584" fmla="*/ 1347241 w 4195764"/>
                <a:gd name="connsiteY584" fmla="*/ 89816 h 177985"/>
                <a:gd name="connsiteX585" fmla="*/ 1350914 w 4195764"/>
                <a:gd name="connsiteY585" fmla="*/ 72335 h 177985"/>
                <a:gd name="connsiteX586" fmla="*/ 1296315 w 4195764"/>
                <a:gd name="connsiteY586" fmla="*/ 107678 h 177985"/>
                <a:gd name="connsiteX587" fmla="*/ 1284661 w 4195764"/>
                <a:gd name="connsiteY587" fmla="*/ 119966 h 177985"/>
                <a:gd name="connsiteX588" fmla="*/ 1267432 w 4195764"/>
                <a:gd name="connsiteY588" fmla="*/ 124400 h 177985"/>
                <a:gd name="connsiteX589" fmla="*/ 1250204 w 4195764"/>
                <a:gd name="connsiteY589" fmla="*/ 119966 h 177985"/>
                <a:gd name="connsiteX590" fmla="*/ 1238296 w 4195764"/>
                <a:gd name="connsiteY590" fmla="*/ 107678 h 177985"/>
                <a:gd name="connsiteX591" fmla="*/ 1233989 w 4195764"/>
                <a:gd name="connsiteY591" fmla="*/ 89816 h 177985"/>
                <a:gd name="connsiteX592" fmla="*/ 1238296 w 4195764"/>
                <a:gd name="connsiteY592" fmla="*/ 72081 h 177985"/>
                <a:gd name="connsiteX593" fmla="*/ 1250204 w 4195764"/>
                <a:gd name="connsiteY593" fmla="*/ 59793 h 177985"/>
                <a:gd name="connsiteX594" fmla="*/ 1267432 w 4195764"/>
                <a:gd name="connsiteY594" fmla="*/ 55359 h 177985"/>
                <a:gd name="connsiteX595" fmla="*/ 1284661 w 4195764"/>
                <a:gd name="connsiteY595" fmla="*/ 59793 h 177985"/>
                <a:gd name="connsiteX596" fmla="*/ 1296315 w 4195764"/>
                <a:gd name="connsiteY596" fmla="*/ 72081 h 177985"/>
                <a:gd name="connsiteX597" fmla="*/ 1300623 w 4195764"/>
                <a:gd name="connsiteY597" fmla="*/ 89816 h 177985"/>
                <a:gd name="connsiteX598" fmla="*/ 1296315 w 4195764"/>
                <a:gd name="connsiteY598" fmla="*/ 107678 h 177985"/>
                <a:gd name="connsiteX599" fmla="*/ 1290868 w 4195764"/>
                <a:gd name="connsiteY599" fmla="*/ 128834 h 177985"/>
                <a:gd name="connsiteX600" fmla="*/ 1306323 w 4195764"/>
                <a:gd name="connsiteY600" fmla="*/ 112745 h 177985"/>
                <a:gd name="connsiteX601" fmla="*/ 1311897 w 4195764"/>
                <a:gd name="connsiteY601" fmla="*/ 89563 h 177985"/>
                <a:gd name="connsiteX602" fmla="*/ 1306323 w 4195764"/>
                <a:gd name="connsiteY602" fmla="*/ 66634 h 177985"/>
                <a:gd name="connsiteX603" fmla="*/ 1290868 w 4195764"/>
                <a:gd name="connsiteY603" fmla="*/ 50799 h 177985"/>
                <a:gd name="connsiteX604" fmla="*/ 1268446 w 4195764"/>
                <a:gd name="connsiteY604" fmla="*/ 44972 h 177985"/>
                <a:gd name="connsiteX605" fmla="*/ 1247544 w 4195764"/>
                <a:gd name="connsiteY605" fmla="*/ 50799 h 177985"/>
                <a:gd name="connsiteX606" fmla="*/ 1233862 w 4195764"/>
                <a:gd name="connsiteY606" fmla="*/ 66634 h 177985"/>
                <a:gd name="connsiteX607" fmla="*/ 1233862 w 4195764"/>
                <a:gd name="connsiteY607" fmla="*/ 46365 h 177985"/>
                <a:gd name="connsiteX608" fmla="*/ 1222841 w 4195764"/>
                <a:gd name="connsiteY608" fmla="*/ 46365 h 177985"/>
                <a:gd name="connsiteX609" fmla="*/ 1222841 w 4195764"/>
                <a:gd name="connsiteY609" fmla="*/ 177605 h 177985"/>
                <a:gd name="connsiteX610" fmla="*/ 1233862 w 4195764"/>
                <a:gd name="connsiteY610" fmla="*/ 177605 h 177985"/>
                <a:gd name="connsiteX611" fmla="*/ 1233862 w 4195764"/>
                <a:gd name="connsiteY611" fmla="*/ 112999 h 177985"/>
                <a:gd name="connsiteX612" fmla="*/ 1247544 w 4195764"/>
                <a:gd name="connsiteY612" fmla="*/ 128707 h 177985"/>
                <a:gd name="connsiteX613" fmla="*/ 1268446 w 4195764"/>
                <a:gd name="connsiteY613" fmla="*/ 134661 h 177985"/>
                <a:gd name="connsiteX614" fmla="*/ 1290868 w 4195764"/>
                <a:gd name="connsiteY614" fmla="*/ 128834 h 177985"/>
                <a:gd name="connsiteX615" fmla="*/ 1094261 w 4195764"/>
                <a:gd name="connsiteY615" fmla="*/ 63720 h 177985"/>
                <a:gd name="connsiteX616" fmla="*/ 1115923 w 4195764"/>
                <a:gd name="connsiteY616" fmla="*/ 55106 h 177985"/>
                <a:gd name="connsiteX617" fmla="*/ 1137079 w 4195764"/>
                <a:gd name="connsiteY617" fmla="*/ 63720 h 177985"/>
                <a:gd name="connsiteX618" fmla="*/ 1145566 w 4195764"/>
                <a:gd name="connsiteY618" fmla="*/ 85129 h 177985"/>
                <a:gd name="connsiteX619" fmla="*/ 1084887 w 4195764"/>
                <a:gd name="connsiteY619" fmla="*/ 85129 h 177985"/>
                <a:gd name="connsiteX620" fmla="*/ 1094261 w 4195764"/>
                <a:gd name="connsiteY620" fmla="*/ 63720 h 177985"/>
                <a:gd name="connsiteX621" fmla="*/ 1136192 w 4195764"/>
                <a:gd name="connsiteY621" fmla="*/ 132254 h 177985"/>
                <a:gd name="connsiteX622" fmla="*/ 1151140 w 4195764"/>
                <a:gd name="connsiteY622" fmla="*/ 124780 h 177985"/>
                <a:gd name="connsiteX623" fmla="*/ 1151140 w 4195764"/>
                <a:gd name="connsiteY623" fmla="*/ 114012 h 177985"/>
                <a:gd name="connsiteX624" fmla="*/ 1136192 w 4195764"/>
                <a:gd name="connsiteY624" fmla="*/ 121993 h 177985"/>
                <a:gd name="connsiteX625" fmla="*/ 1119470 w 4195764"/>
                <a:gd name="connsiteY625" fmla="*/ 124653 h 177985"/>
                <a:gd name="connsiteX626" fmla="*/ 1095401 w 4195764"/>
                <a:gd name="connsiteY626" fmla="*/ 116166 h 177985"/>
                <a:gd name="connsiteX627" fmla="*/ 1084633 w 4195764"/>
                <a:gd name="connsiteY627" fmla="*/ 94123 h 177985"/>
                <a:gd name="connsiteX628" fmla="*/ 1156587 w 4195764"/>
                <a:gd name="connsiteY628" fmla="*/ 94123 h 177985"/>
                <a:gd name="connsiteX629" fmla="*/ 1156841 w 4195764"/>
                <a:gd name="connsiteY629" fmla="*/ 91336 h 177985"/>
                <a:gd name="connsiteX630" fmla="*/ 1156841 w 4195764"/>
                <a:gd name="connsiteY630" fmla="*/ 88803 h 177985"/>
                <a:gd name="connsiteX631" fmla="*/ 1151774 w 4195764"/>
                <a:gd name="connsiteY631" fmla="*/ 66254 h 177985"/>
                <a:gd name="connsiteX632" fmla="*/ 1137459 w 4195764"/>
                <a:gd name="connsiteY632" fmla="*/ 50672 h 177985"/>
                <a:gd name="connsiteX633" fmla="*/ 1115670 w 4195764"/>
                <a:gd name="connsiteY633" fmla="*/ 44972 h 177985"/>
                <a:gd name="connsiteX634" fmla="*/ 1092868 w 4195764"/>
                <a:gd name="connsiteY634" fmla="*/ 51052 h 177985"/>
                <a:gd name="connsiteX635" fmla="*/ 1078046 w 4195764"/>
                <a:gd name="connsiteY635" fmla="*/ 67267 h 177985"/>
                <a:gd name="connsiteX636" fmla="*/ 1072852 w 4195764"/>
                <a:gd name="connsiteY636" fmla="*/ 90450 h 177985"/>
                <a:gd name="connsiteX637" fmla="*/ 1078679 w 4195764"/>
                <a:gd name="connsiteY637" fmla="*/ 113632 h 177985"/>
                <a:gd name="connsiteX638" fmla="*/ 1095021 w 4195764"/>
                <a:gd name="connsiteY638" fmla="*/ 129214 h 177985"/>
                <a:gd name="connsiteX639" fmla="*/ 1119090 w 4195764"/>
                <a:gd name="connsiteY639" fmla="*/ 134788 h 177985"/>
                <a:gd name="connsiteX640" fmla="*/ 1135812 w 4195764"/>
                <a:gd name="connsiteY640" fmla="*/ 132254 h 177985"/>
                <a:gd name="connsiteX641" fmla="*/ 988230 w 4195764"/>
                <a:gd name="connsiteY641" fmla="*/ 72335 h 177985"/>
                <a:gd name="connsiteX642" fmla="*/ 998618 w 4195764"/>
                <a:gd name="connsiteY642" fmla="*/ 60047 h 177985"/>
                <a:gd name="connsiteX643" fmla="*/ 1013946 w 4195764"/>
                <a:gd name="connsiteY643" fmla="*/ 55486 h 177985"/>
                <a:gd name="connsiteX644" fmla="*/ 1040042 w 4195764"/>
                <a:gd name="connsiteY644" fmla="*/ 85129 h 177985"/>
                <a:gd name="connsiteX645" fmla="*/ 1040042 w 4195764"/>
                <a:gd name="connsiteY645" fmla="*/ 133141 h 177985"/>
                <a:gd name="connsiteX646" fmla="*/ 1051063 w 4195764"/>
                <a:gd name="connsiteY646" fmla="*/ 133141 h 177985"/>
                <a:gd name="connsiteX647" fmla="*/ 1051063 w 4195764"/>
                <a:gd name="connsiteY647" fmla="*/ 83482 h 177985"/>
                <a:gd name="connsiteX648" fmla="*/ 1047263 w 4195764"/>
                <a:gd name="connsiteY648" fmla="*/ 63467 h 177985"/>
                <a:gd name="connsiteX649" fmla="*/ 1035862 w 4195764"/>
                <a:gd name="connsiteY649" fmla="*/ 49785 h 177985"/>
                <a:gd name="connsiteX650" fmla="*/ 1016733 w 4195764"/>
                <a:gd name="connsiteY650" fmla="*/ 44845 h 177985"/>
                <a:gd name="connsiteX651" fmla="*/ 997478 w 4195764"/>
                <a:gd name="connsiteY651" fmla="*/ 50672 h 177985"/>
                <a:gd name="connsiteX652" fmla="*/ 984683 w 4195764"/>
                <a:gd name="connsiteY652" fmla="*/ 66127 h 177985"/>
                <a:gd name="connsiteX653" fmla="*/ 984683 w 4195764"/>
                <a:gd name="connsiteY653" fmla="*/ 127 h 177985"/>
                <a:gd name="connsiteX654" fmla="*/ 973662 w 4195764"/>
                <a:gd name="connsiteY654" fmla="*/ 127 h 177985"/>
                <a:gd name="connsiteX655" fmla="*/ 973662 w 4195764"/>
                <a:gd name="connsiteY655" fmla="*/ 133141 h 177985"/>
                <a:gd name="connsiteX656" fmla="*/ 984683 w 4195764"/>
                <a:gd name="connsiteY656" fmla="*/ 133141 h 177985"/>
                <a:gd name="connsiteX657" fmla="*/ 984683 w 4195764"/>
                <a:gd name="connsiteY657" fmla="*/ 89690 h 177985"/>
                <a:gd name="connsiteX658" fmla="*/ 988357 w 4195764"/>
                <a:gd name="connsiteY658" fmla="*/ 72208 h 177985"/>
                <a:gd name="connsiteX659" fmla="*/ 955420 w 4195764"/>
                <a:gd name="connsiteY659" fmla="*/ 117559 h 177985"/>
                <a:gd name="connsiteX660" fmla="*/ 945159 w 4195764"/>
                <a:gd name="connsiteY660" fmla="*/ 122500 h 177985"/>
                <a:gd name="connsiteX661" fmla="*/ 934518 w 4195764"/>
                <a:gd name="connsiteY661" fmla="*/ 124147 h 177985"/>
                <a:gd name="connsiteX662" fmla="*/ 921090 w 4195764"/>
                <a:gd name="connsiteY662" fmla="*/ 119839 h 177985"/>
                <a:gd name="connsiteX663" fmla="*/ 915896 w 4195764"/>
                <a:gd name="connsiteY663" fmla="*/ 105525 h 177985"/>
                <a:gd name="connsiteX664" fmla="*/ 915896 w 4195764"/>
                <a:gd name="connsiteY664" fmla="*/ 56626 h 177985"/>
                <a:gd name="connsiteX665" fmla="*/ 954026 w 4195764"/>
                <a:gd name="connsiteY665" fmla="*/ 56626 h 177985"/>
                <a:gd name="connsiteX666" fmla="*/ 954026 w 4195764"/>
                <a:gd name="connsiteY666" fmla="*/ 46365 h 177985"/>
                <a:gd name="connsiteX667" fmla="*/ 915896 w 4195764"/>
                <a:gd name="connsiteY667" fmla="*/ 46365 h 177985"/>
                <a:gd name="connsiteX668" fmla="*/ 915896 w 4195764"/>
                <a:gd name="connsiteY668" fmla="*/ 17989 h 177985"/>
                <a:gd name="connsiteX669" fmla="*/ 905128 w 4195764"/>
                <a:gd name="connsiteY669" fmla="*/ 17989 h 177985"/>
                <a:gd name="connsiteX670" fmla="*/ 905128 w 4195764"/>
                <a:gd name="connsiteY670" fmla="*/ 104765 h 177985"/>
                <a:gd name="connsiteX671" fmla="*/ 912729 w 4195764"/>
                <a:gd name="connsiteY671" fmla="*/ 127947 h 177985"/>
                <a:gd name="connsiteX672" fmla="*/ 933504 w 4195764"/>
                <a:gd name="connsiteY672" fmla="*/ 134788 h 177985"/>
                <a:gd name="connsiteX673" fmla="*/ 944905 w 4195764"/>
                <a:gd name="connsiteY673" fmla="*/ 133268 h 177985"/>
                <a:gd name="connsiteX674" fmla="*/ 955547 w 4195764"/>
                <a:gd name="connsiteY674" fmla="*/ 128327 h 177985"/>
                <a:gd name="connsiteX675" fmla="*/ 955547 w 4195764"/>
                <a:gd name="connsiteY675" fmla="*/ 117686 h 177985"/>
                <a:gd name="connsiteX676" fmla="*/ 819872 w 4195764"/>
                <a:gd name="connsiteY676" fmla="*/ 72081 h 177985"/>
                <a:gd name="connsiteX677" fmla="*/ 831780 w 4195764"/>
                <a:gd name="connsiteY677" fmla="*/ 60300 h 177985"/>
                <a:gd name="connsiteX678" fmla="*/ 847869 w 4195764"/>
                <a:gd name="connsiteY678" fmla="*/ 57260 h 177985"/>
                <a:gd name="connsiteX679" fmla="*/ 847869 w 4195764"/>
                <a:gd name="connsiteY679" fmla="*/ 44845 h 177985"/>
                <a:gd name="connsiteX680" fmla="*/ 828487 w 4195764"/>
                <a:gd name="connsiteY680" fmla="*/ 51179 h 177985"/>
                <a:gd name="connsiteX681" fmla="*/ 815312 w 4195764"/>
                <a:gd name="connsiteY681" fmla="*/ 68534 h 177985"/>
                <a:gd name="connsiteX682" fmla="*/ 815312 w 4195764"/>
                <a:gd name="connsiteY682" fmla="*/ 46238 h 177985"/>
                <a:gd name="connsiteX683" fmla="*/ 804291 w 4195764"/>
                <a:gd name="connsiteY683" fmla="*/ 46238 h 177985"/>
                <a:gd name="connsiteX684" fmla="*/ 804291 w 4195764"/>
                <a:gd name="connsiteY684" fmla="*/ 133141 h 177985"/>
                <a:gd name="connsiteX685" fmla="*/ 815312 w 4195764"/>
                <a:gd name="connsiteY685" fmla="*/ 133141 h 177985"/>
                <a:gd name="connsiteX686" fmla="*/ 815312 w 4195764"/>
                <a:gd name="connsiteY686" fmla="*/ 91336 h 177985"/>
                <a:gd name="connsiteX687" fmla="*/ 819872 w 4195764"/>
                <a:gd name="connsiteY687" fmla="*/ 72081 h 177985"/>
                <a:gd name="connsiteX688" fmla="*/ 717388 w 4195764"/>
                <a:gd name="connsiteY688" fmla="*/ 63594 h 177985"/>
                <a:gd name="connsiteX689" fmla="*/ 739051 w 4195764"/>
                <a:gd name="connsiteY689" fmla="*/ 54979 h 177985"/>
                <a:gd name="connsiteX690" fmla="*/ 760206 w 4195764"/>
                <a:gd name="connsiteY690" fmla="*/ 63594 h 177985"/>
                <a:gd name="connsiteX691" fmla="*/ 768694 w 4195764"/>
                <a:gd name="connsiteY691" fmla="*/ 85002 h 177985"/>
                <a:gd name="connsiteX692" fmla="*/ 708014 w 4195764"/>
                <a:gd name="connsiteY692" fmla="*/ 85002 h 177985"/>
                <a:gd name="connsiteX693" fmla="*/ 717388 w 4195764"/>
                <a:gd name="connsiteY693" fmla="*/ 63594 h 177985"/>
                <a:gd name="connsiteX694" fmla="*/ 759319 w 4195764"/>
                <a:gd name="connsiteY694" fmla="*/ 132127 h 177985"/>
                <a:gd name="connsiteX695" fmla="*/ 774268 w 4195764"/>
                <a:gd name="connsiteY695" fmla="*/ 124653 h 177985"/>
                <a:gd name="connsiteX696" fmla="*/ 774268 w 4195764"/>
                <a:gd name="connsiteY696" fmla="*/ 113885 h 177985"/>
                <a:gd name="connsiteX697" fmla="*/ 759319 w 4195764"/>
                <a:gd name="connsiteY697" fmla="*/ 121866 h 177985"/>
                <a:gd name="connsiteX698" fmla="*/ 742598 w 4195764"/>
                <a:gd name="connsiteY698" fmla="*/ 124527 h 177985"/>
                <a:gd name="connsiteX699" fmla="*/ 718528 w 4195764"/>
                <a:gd name="connsiteY699" fmla="*/ 116039 h 177985"/>
                <a:gd name="connsiteX700" fmla="*/ 707761 w 4195764"/>
                <a:gd name="connsiteY700" fmla="*/ 93997 h 177985"/>
                <a:gd name="connsiteX701" fmla="*/ 779715 w 4195764"/>
                <a:gd name="connsiteY701" fmla="*/ 93997 h 177985"/>
                <a:gd name="connsiteX702" fmla="*/ 779968 w 4195764"/>
                <a:gd name="connsiteY702" fmla="*/ 91210 h 177985"/>
                <a:gd name="connsiteX703" fmla="*/ 779968 w 4195764"/>
                <a:gd name="connsiteY703" fmla="*/ 88676 h 177985"/>
                <a:gd name="connsiteX704" fmla="*/ 774901 w 4195764"/>
                <a:gd name="connsiteY704" fmla="*/ 66127 h 177985"/>
                <a:gd name="connsiteX705" fmla="*/ 760586 w 4195764"/>
                <a:gd name="connsiteY705" fmla="*/ 50546 h 177985"/>
                <a:gd name="connsiteX706" fmla="*/ 738797 w 4195764"/>
                <a:gd name="connsiteY706" fmla="*/ 44845 h 177985"/>
                <a:gd name="connsiteX707" fmla="*/ 715995 w 4195764"/>
                <a:gd name="connsiteY707" fmla="*/ 50926 h 177985"/>
                <a:gd name="connsiteX708" fmla="*/ 701173 w 4195764"/>
                <a:gd name="connsiteY708" fmla="*/ 67141 h 177985"/>
                <a:gd name="connsiteX709" fmla="*/ 695979 w 4195764"/>
                <a:gd name="connsiteY709" fmla="*/ 90323 h 177985"/>
                <a:gd name="connsiteX710" fmla="*/ 701807 w 4195764"/>
                <a:gd name="connsiteY710" fmla="*/ 113505 h 177985"/>
                <a:gd name="connsiteX711" fmla="*/ 718148 w 4195764"/>
                <a:gd name="connsiteY711" fmla="*/ 129087 h 177985"/>
                <a:gd name="connsiteX712" fmla="*/ 742218 w 4195764"/>
                <a:gd name="connsiteY712" fmla="*/ 134661 h 177985"/>
                <a:gd name="connsiteX713" fmla="*/ 758939 w 4195764"/>
                <a:gd name="connsiteY713" fmla="*/ 132127 h 177985"/>
                <a:gd name="connsiteX714" fmla="*/ 673177 w 4195764"/>
                <a:gd name="connsiteY714" fmla="*/ 46238 h 177985"/>
                <a:gd name="connsiteX715" fmla="*/ 642014 w 4195764"/>
                <a:gd name="connsiteY715" fmla="*/ 112619 h 177985"/>
                <a:gd name="connsiteX716" fmla="*/ 610597 w 4195764"/>
                <a:gd name="connsiteY716" fmla="*/ 46238 h 177985"/>
                <a:gd name="connsiteX717" fmla="*/ 597803 w 4195764"/>
                <a:gd name="connsiteY717" fmla="*/ 46238 h 177985"/>
                <a:gd name="connsiteX718" fmla="*/ 641380 w 4195764"/>
                <a:gd name="connsiteY718" fmla="*/ 135801 h 177985"/>
                <a:gd name="connsiteX719" fmla="*/ 684958 w 4195764"/>
                <a:gd name="connsiteY719" fmla="*/ 46238 h 177985"/>
                <a:gd name="connsiteX720" fmla="*/ 673050 w 4195764"/>
                <a:gd name="connsiteY720" fmla="*/ 46238 h 177985"/>
                <a:gd name="connsiteX721" fmla="*/ 571200 w 4195764"/>
                <a:gd name="connsiteY721" fmla="*/ 107552 h 177985"/>
                <a:gd name="connsiteX722" fmla="*/ 559418 w 4195764"/>
                <a:gd name="connsiteY722" fmla="*/ 119839 h 177985"/>
                <a:gd name="connsiteX723" fmla="*/ 542190 w 4195764"/>
                <a:gd name="connsiteY723" fmla="*/ 124273 h 177985"/>
                <a:gd name="connsiteX724" fmla="*/ 524835 w 4195764"/>
                <a:gd name="connsiteY724" fmla="*/ 119839 h 177985"/>
                <a:gd name="connsiteX725" fmla="*/ 512927 w 4195764"/>
                <a:gd name="connsiteY725" fmla="*/ 107552 h 177985"/>
                <a:gd name="connsiteX726" fmla="*/ 508620 w 4195764"/>
                <a:gd name="connsiteY726" fmla="*/ 89690 h 177985"/>
                <a:gd name="connsiteX727" fmla="*/ 512927 w 4195764"/>
                <a:gd name="connsiteY727" fmla="*/ 71954 h 177985"/>
                <a:gd name="connsiteX728" fmla="*/ 524835 w 4195764"/>
                <a:gd name="connsiteY728" fmla="*/ 59667 h 177985"/>
                <a:gd name="connsiteX729" fmla="*/ 542190 w 4195764"/>
                <a:gd name="connsiteY729" fmla="*/ 55233 h 177985"/>
                <a:gd name="connsiteX730" fmla="*/ 559418 w 4195764"/>
                <a:gd name="connsiteY730" fmla="*/ 59667 h 177985"/>
                <a:gd name="connsiteX731" fmla="*/ 571200 w 4195764"/>
                <a:gd name="connsiteY731" fmla="*/ 71954 h 177985"/>
                <a:gd name="connsiteX732" fmla="*/ 575507 w 4195764"/>
                <a:gd name="connsiteY732" fmla="*/ 89690 h 177985"/>
                <a:gd name="connsiteX733" fmla="*/ 571200 w 4195764"/>
                <a:gd name="connsiteY733" fmla="*/ 107552 h 177985"/>
                <a:gd name="connsiteX734" fmla="*/ 565372 w 4195764"/>
                <a:gd name="connsiteY734" fmla="*/ 128707 h 177985"/>
                <a:gd name="connsiteX735" fmla="*/ 581081 w 4195764"/>
                <a:gd name="connsiteY735" fmla="*/ 112619 h 177985"/>
                <a:gd name="connsiteX736" fmla="*/ 586781 w 4195764"/>
                <a:gd name="connsiteY736" fmla="*/ 89436 h 177985"/>
                <a:gd name="connsiteX737" fmla="*/ 581081 w 4195764"/>
                <a:gd name="connsiteY737" fmla="*/ 66381 h 177985"/>
                <a:gd name="connsiteX738" fmla="*/ 565372 w 4195764"/>
                <a:gd name="connsiteY738" fmla="*/ 50546 h 177985"/>
                <a:gd name="connsiteX739" fmla="*/ 542190 w 4195764"/>
                <a:gd name="connsiteY739" fmla="*/ 44845 h 177985"/>
                <a:gd name="connsiteX740" fmla="*/ 518881 w 4195764"/>
                <a:gd name="connsiteY740" fmla="*/ 50672 h 177985"/>
                <a:gd name="connsiteX741" fmla="*/ 502919 w 4195764"/>
                <a:gd name="connsiteY741" fmla="*/ 66507 h 177985"/>
                <a:gd name="connsiteX742" fmla="*/ 497219 w 4195764"/>
                <a:gd name="connsiteY742" fmla="*/ 89436 h 177985"/>
                <a:gd name="connsiteX743" fmla="*/ 502919 w 4195764"/>
                <a:gd name="connsiteY743" fmla="*/ 112619 h 177985"/>
                <a:gd name="connsiteX744" fmla="*/ 518881 w 4195764"/>
                <a:gd name="connsiteY744" fmla="*/ 128707 h 177985"/>
                <a:gd name="connsiteX745" fmla="*/ 542190 w 4195764"/>
                <a:gd name="connsiteY745" fmla="*/ 134534 h 177985"/>
                <a:gd name="connsiteX746" fmla="*/ 565372 w 4195764"/>
                <a:gd name="connsiteY746" fmla="*/ 128707 h 177985"/>
                <a:gd name="connsiteX747" fmla="*/ 375226 w 4195764"/>
                <a:gd name="connsiteY747" fmla="*/ 63594 h 177985"/>
                <a:gd name="connsiteX748" fmla="*/ 396888 w 4195764"/>
                <a:gd name="connsiteY748" fmla="*/ 54979 h 177985"/>
                <a:gd name="connsiteX749" fmla="*/ 418044 w 4195764"/>
                <a:gd name="connsiteY749" fmla="*/ 63594 h 177985"/>
                <a:gd name="connsiteX750" fmla="*/ 426531 w 4195764"/>
                <a:gd name="connsiteY750" fmla="*/ 85002 h 177985"/>
                <a:gd name="connsiteX751" fmla="*/ 365852 w 4195764"/>
                <a:gd name="connsiteY751" fmla="*/ 85002 h 177985"/>
                <a:gd name="connsiteX752" fmla="*/ 375226 w 4195764"/>
                <a:gd name="connsiteY752" fmla="*/ 63594 h 177985"/>
                <a:gd name="connsiteX753" fmla="*/ 417157 w 4195764"/>
                <a:gd name="connsiteY753" fmla="*/ 132127 h 177985"/>
                <a:gd name="connsiteX754" fmla="*/ 432105 w 4195764"/>
                <a:gd name="connsiteY754" fmla="*/ 124653 h 177985"/>
                <a:gd name="connsiteX755" fmla="*/ 432105 w 4195764"/>
                <a:gd name="connsiteY755" fmla="*/ 113885 h 177985"/>
                <a:gd name="connsiteX756" fmla="*/ 417157 w 4195764"/>
                <a:gd name="connsiteY756" fmla="*/ 121866 h 177985"/>
                <a:gd name="connsiteX757" fmla="*/ 400435 w 4195764"/>
                <a:gd name="connsiteY757" fmla="*/ 124527 h 177985"/>
                <a:gd name="connsiteX758" fmla="*/ 376366 w 4195764"/>
                <a:gd name="connsiteY758" fmla="*/ 116039 h 177985"/>
                <a:gd name="connsiteX759" fmla="*/ 365598 w 4195764"/>
                <a:gd name="connsiteY759" fmla="*/ 93997 h 177985"/>
                <a:gd name="connsiteX760" fmla="*/ 437552 w 4195764"/>
                <a:gd name="connsiteY760" fmla="*/ 93997 h 177985"/>
                <a:gd name="connsiteX761" fmla="*/ 437806 w 4195764"/>
                <a:gd name="connsiteY761" fmla="*/ 91210 h 177985"/>
                <a:gd name="connsiteX762" fmla="*/ 437806 w 4195764"/>
                <a:gd name="connsiteY762" fmla="*/ 88676 h 177985"/>
                <a:gd name="connsiteX763" fmla="*/ 432739 w 4195764"/>
                <a:gd name="connsiteY763" fmla="*/ 66127 h 177985"/>
                <a:gd name="connsiteX764" fmla="*/ 418424 w 4195764"/>
                <a:gd name="connsiteY764" fmla="*/ 50546 h 177985"/>
                <a:gd name="connsiteX765" fmla="*/ 396635 w 4195764"/>
                <a:gd name="connsiteY765" fmla="*/ 44845 h 177985"/>
                <a:gd name="connsiteX766" fmla="*/ 373832 w 4195764"/>
                <a:gd name="connsiteY766" fmla="*/ 50926 h 177985"/>
                <a:gd name="connsiteX767" fmla="*/ 359011 w 4195764"/>
                <a:gd name="connsiteY767" fmla="*/ 67141 h 177985"/>
                <a:gd name="connsiteX768" fmla="*/ 353817 w 4195764"/>
                <a:gd name="connsiteY768" fmla="*/ 90323 h 177985"/>
                <a:gd name="connsiteX769" fmla="*/ 359644 w 4195764"/>
                <a:gd name="connsiteY769" fmla="*/ 113505 h 177985"/>
                <a:gd name="connsiteX770" fmla="*/ 375986 w 4195764"/>
                <a:gd name="connsiteY770" fmla="*/ 129087 h 177985"/>
                <a:gd name="connsiteX771" fmla="*/ 400055 w 4195764"/>
                <a:gd name="connsiteY771" fmla="*/ 134661 h 177985"/>
                <a:gd name="connsiteX772" fmla="*/ 416777 w 4195764"/>
                <a:gd name="connsiteY772" fmla="*/ 132127 h 177985"/>
                <a:gd name="connsiteX773" fmla="*/ 277936 w 4195764"/>
                <a:gd name="connsiteY773" fmla="*/ 71828 h 177985"/>
                <a:gd name="connsiteX774" fmla="*/ 289970 w 4195764"/>
                <a:gd name="connsiteY774" fmla="*/ 59667 h 177985"/>
                <a:gd name="connsiteX775" fmla="*/ 307832 w 4195764"/>
                <a:gd name="connsiteY775" fmla="*/ 55359 h 177985"/>
                <a:gd name="connsiteX776" fmla="*/ 336082 w 4195764"/>
                <a:gd name="connsiteY776" fmla="*/ 67014 h 177985"/>
                <a:gd name="connsiteX777" fmla="*/ 336082 w 4195764"/>
                <a:gd name="connsiteY777" fmla="*/ 54726 h 177985"/>
                <a:gd name="connsiteX778" fmla="*/ 307199 w 4195764"/>
                <a:gd name="connsiteY778" fmla="*/ 44845 h 177985"/>
                <a:gd name="connsiteX779" fmla="*/ 284016 w 4195764"/>
                <a:gd name="connsiteY779" fmla="*/ 50546 h 177985"/>
                <a:gd name="connsiteX780" fmla="*/ 268055 w 4195764"/>
                <a:gd name="connsiteY780" fmla="*/ 66381 h 177985"/>
                <a:gd name="connsiteX781" fmla="*/ 262227 w 4195764"/>
                <a:gd name="connsiteY781" fmla="*/ 89563 h 177985"/>
                <a:gd name="connsiteX782" fmla="*/ 268055 w 4195764"/>
                <a:gd name="connsiteY782" fmla="*/ 112745 h 177985"/>
                <a:gd name="connsiteX783" fmla="*/ 283890 w 4195764"/>
                <a:gd name="connsiteY783" fmla="*/ 128580 h 177985"/>
                <a:gd name="connsiteX784" fmla="*/ 307325 w 4195764"/>
                <a:gd name="connsiteY784" fmla="*/ 134281 h 177985"/>
                <a:gd name="connsiteX785" fmla="*/ 323160 w 4195764"/>
                <a:gd name="connsiteY785" fmla="*/ 132127 h 177985"/>
                <a:gd name="connsiteX786" fmla="*/ 336969 w 4195764"/>
                <a:gd name="connsiteY786" fmla="*/ 125160 h 177985"/>
                <a:gd name="connsiteX787" fmla="*/ 336969 w 4195764"/>
                <a:gd name="connsiteY787" fmla="*/ 113759 h 177985"/>
                <a:gd name="connsiteX788" fmla="*/ 323794 w 4195764"/>
                <a:gd name="connsiteY788" fmla="*/ 121486 h 177985"/>
                <a:gd name="connsiteX789" fmla="*/ 308212 w 4195764"/>
                <a:gd name="connsiteY789" fmla="*/ 124020 h 177985"/>
                <a:gd name="connsiteX790" fmla="*/ 290350 w 4195764"/>
                <a:gd name="connsiteY790" fmla="*/ 119586 h 177985"/>
                <a:gd name="connsiteX791" fmla="*/ 278062 w 4195764"/>
                <a:gd name="connsiteY791" fmla="*/ 107298 h 177985"/>
                <a:gd name="connsiteX792" fmla="*/ 273629 w 4195764"/>
                <a:gd name="connsiteY792" fmla="*/ 89436 h 177985"/>
                <a:gd name="connsiteX793" fmla="*/ 277936 w 4195764"/>
                <a:gd name="connsiteY793" fmla="*/ 71574 h 177985"/>
                <a:gd name="connsiteX794" fmla="*/ 210669 w 4195764"/>
                <a:gd name="connsiteY794" fmla="*/ 59540 h 177985"/>
                <a:gd name="connsiteX795" fmla="*/ 222577 w 4195764"/>
                <a:gd name="connsiteY795" fmla="*/ 71828 h 177985"/>
                <a:gd name="connsiteX796" fmla="*/ 226884 w 4195764"/>
                <a:gd name="connsiteY796" fmla="*/ 89690 h 177985"/>
                <a:gd name="connsiteX797" fmla="*/ 222577 w 4195764"/>
                <a:gd name="connsiteY797" fmla="*/ 107425 h 177985"/>
                <a:gd name="connsiteX798" fmla="*/ 210669 w 4195764"/>
                <a:gd name="connsiteY798" fmla="*/ 119713 h 177985"/>
                <a:gd name="connsiteX799" fmla="*/ 193440 w 4195764"/>
                <a:gd name="connsiteY799" fmla="*/ 124147 h 177985"/>
                <a:gd name="connsiteX800" fmla="*/ 176212 w 4195764"/>
                <a:gd name="connsiteY800" fmla="*/ 119713 h 177985"/>
                <a:gd name="connsiteX801" fmla="*/ 164557 w 4195764"/>
                <a:gd name="connsiteY801" fmla="*/ 107425 h 177985"/>
                <a:gd name="connsiteX802" fmla="*/ 160250 w 4195764"/>
                <a:gd name="connsiteY802" fmla="*/ 89690 h 177985"/>
                <a:gd name="connsiteX803" fmla="*/ 164557 w 4195764"/>
                <a:gd name="connsiteY803" fmla="*/ 71828 h 177985"/>
                <a:gd name="connsiteX804" fmla="*/ 176212 w 4195764"/>
                <a:gd name="connsiteY804" fmla="*/ 59540 h 177985"/>
                <a:gd name="connsiteX805" fmla="*/ 193440 w 4195764"/>
                <a:gd name="connsiteY805" fmla="*/ 55106 h 177985"/>
                <a:gd name="connsiteX806" fmla="*/ 210669 w 4195764"/>
                <a:gd name="connsiteY806" fmla="*/ 59540 h 177985"/>
                <a:gd name="connsiteX807" fmla="*/ 237905 w 4195764"/>
                <a:gd name="connsiteY807" fmla="*/ 133014 h 177985"/>
                <a:gd name="connsiteX808" fmla="*/ 237905 w 4195764"/>
                <a:gd name="connsiteY808" fmla="*/ 46112 h 177985"/>
                <a:gd name="connsiteX809" fmla="*/ 226884 w 4195764"/>
                <a:gd name="connsiteY809" fmla="*/ 46112 h 177985"/>
                <a:gd name="connsiteX810" fmla="*/ 226884 w 4195764"/>
                <a:gd name="connsiteY810" fmla="*/ 66381 h 177985"/>
                <a:gd name="connsiteX811" fmla="*/ 213329 w 4195764"/>
                <a:gd name="connsiteY811" fmla="*/ 50546 h 177985"/>
                <a:gd name="connsiteX812" fmla="*/ 192300 w 4195764"/>
                <a:gd name="connsiteY812" fmla="*/ 44718 h 177985"/>
                <a:gd name="connsiteX813" fmla="*/ 169878 w 4195764"/>
                <a:gd name="connsiteY813" fmla="*/ 50546 h 177985"/>
                <a:gd name="connsiteX814" fmla="*/ 154423 w 4195764"/>
                <a:gd name="connsiteY814" fmla="*/ 66634 h 177985"/>
                <a:gd name="connsiteX815" fmla="*/ 148849 w 4195764"/>
                <a:gd name="connsiteY815" fmla="*/ 89943 h 177985"/>
                <a:gd name="connsiteX816" fmla="*/ 154423 w 4195764"/>
                <a:gd name="connsiteY816" fmla="*/ 112872 h 177985"/>
                <a:gd name="connsiteX817" fmla="*/ 169878 w 4195764"/>
                <a:gd name="connsiteY817" fmla="*/ 128707 h 177985"/>
                <a:gd name="connsiteX818" fmla="*/ 192300 w 4195764"/>
                <a:gd name="connsiteY818" fmla="*/ 134408 h 177985"/>
                <a:gd name="connsiteX819" fmla="*/ 213329 w 4195764"/>
                <a:gd name="connsiteY819" fmla="*/ 128580 h 177985"/>
                <a:gd name="connsiteX820" fmla="*/ 226884 w 4195764"/>
                <a:gd name="connsiteY820" fmla="*/ 112999 h 177985"/>
                <a:gd name="connsiteX821" fmla="*/ 226884 w 4195764"/>
                <a:gd name="connsiteY821" fmla="*/ 133014 h 177985"/>
                <a:gd name="connsiteX822" fmla="*/ 237905 w 4195764"/>
                <a:gd name="connsiteY822" fmla="*/ 133014 h 177985"/>
                <a:gd name="connsiteX823" fmla="*/ 124400 w 4195764"/>
                <a:gd name="connsiteY823" fmla="*/ 0 h 177985"/>
                <a:gd name="connsiteX824" fmla="*/ 113379 w 4195764"/>
                <a:gd name="connsiteY824" fmla="*/ 0 h 177985"/>
                <a:gd name="connsiteX825" fmla="*/ 113379 w 4195764"/>
                <a:gd name="connsiteY825" fmla="*/ 133014 h 177985"/>
                <a:gd name="connsiteX826" fmla="*/ 124400 w 4195764"/>
                <a:gd name="connsiteY826" fmla="*/ 133014 h 177985"/>
                <a:gd name="connsiteX827" fmla="*/ 124400 w 4195764"/>
                <a:gd name="connsiteY827" fmla="*/ 0 h 177985"/>
                <a:gd name="connsiteX828" fmla="*/ 73474 w 4195764"/>
                <a:gd name="connsiteY828" fmla="*/ 107425 h 177985"/>
                <a:gd name="connsiteX829" fmla="*/ 61820 w 4195764"/>
                <a:gd name="connsiteY829" fmla="*/ 119713 h 177985"/>
                <a:gd name="connsiteX830" fmla="*/ 44591 w 4195764"/>
                <a:gd name="connsiteY830" fmla="*/ 124147 h 177985"/>
                <a:gd name="connsiteX831" fmla="*/ 27363 w 4195764"/>
                <a:gd name="connsiteY831" fmla="*/ 119713 h 177985"/>
                <a:gd name="connsiteX832" fmla="*/ 15455 w 4195764"/>
                <a:gd name="connsiteY832" fmla="*/ 107425 h 177985"/>
                <a:gd name="connsiteX833" fmla="*/ 11148 w 4195764"/>
                <a:gd name="connsiteY833" fmla="*/ 89563 h 177985"/>
                <a:gd name="connsiteX834" fmla="*/ 15455 w 4195764"/>
                <a:gd name="connsiteY834" fmla="*/ 71828 h 177985"/>
                <a:gd name="connsiteX835" fmla="*/ 27363 w 4195764"/>
                <a:gd name="connsiteY835" fmla="*/ 59540 h 177985"/>
                <a:gd name="connsiteX836" fmla="*/ 44591 w 4195764"/>
                <a:gd name="connsiteY836" fmla="*/ 55106 h 177985"/>
                <a:gd name="connsiteX837" fmla="*/ 61820 w 4195764"/>
                <a:gd name="connsiteY837" fmla="*/ 59540 h 177985"/>
                <a:gd name="connsiteX838" fmla="*/ 73474 w 4195764"/>
                <a:gd name="connsiteY838" fmla="*/ 71828 h 177985"/>
                <a:gd name="connsiteX839" fmla="*/ 77781 w 4195764"/>
                <a:gd name="connsiteY839" fmla="*/ 89563 h 177985"/>
                <a:gd name="connsiteX840" fmla="*/ 73474 w 4195764"/>
                <a:gd name="connsiteY840" fmla="*/ 107425 h 177985"/>
                <a:gd name="connsiteX841" fmla="*/ 68027 w 4195764"/>
                <a:gd name="connsiteY841" fmla="*/ 128580 h 177985"/>
                <a:gd name="connsiteX842" fmla="*/ 83482 w 4195764"/>
                <a:gd name="connsiteY842" fmla="*/ 112492 h 177985"/>
                <a:gd name="connsiteX843" fmla="*/ 89056 w 4195764"/>
                <a:gd name="connsiteY843" fmla="*/ 89310 h 177985"/>
                <a:gd name="connsiteX844" fmla="*/ 83482 w 4195764"/>
                <a:gd name="connsiteY844" fmla="*/ 66381 h 177985"/>
                <a:gd name="connsiteX845" fmla="*/ 68027 w 4195764"/>
                <a:gd name="connsiteY845" fmla="*/ 50546 h 177985"/>
                <a:gd name="connsiteX846" fmla="*/ 45605 w 4195764"/>
                <a:gd name="connsiteY846" fmla="*/ 44718 h 177985"/>
                <a:gd name="connsiteX847" fmla="*/ 24703 w 4195764"/>
                <a:gd name="connsiteY847" fmla="*/ 50546 h 177985"/>
                <a:gd name="connsiteX848" fmla="*/ 11021 w 4195764"/>
                <a:gd name="connsiteY848" fmla="*/ 66381 h 177985"/>
                <a:gd name="connsiteX849" fmla="*/ 11021 w 4195764"/>
                <a:gd name="connsiteY849" fmla="*/ 46112 h 177985"/>
                <a:gd name="connsiteX850" fmla="*/ 0 w 4195764"/>
                <a:gd name="connsiteY850" fmla="*/ 46112 h 177985"/>
                <a:gd name="connsiteX851" fmla="*/ 0 w 4195764"/>
                <a:gd name="connsiteY851" fmla="*/ 177352 h 177985"/>
                <a:gd name="connsiteX852" fmla="*/ 11021 w 4195764"/>
                <a:gd name="connsiteY852" fmla="*/ 177352 h 177985"/>
                <a:gd name="connsiteX853" fmla="*/ 11021 w 4195764"/>
                <a:gd name="connsiteY853" fmla="*/ 112745 h 177985"/>
                <a:gd name="connsiteX854" fmla="*/ 24703 w 4195764"/>
                <a:gd name="connsiteY854" fmla="*/ 128454 h 177985"/>
                <a:gd name="connsiteX855" fmla="*/ 45605 w 4195764"/>
                <a:gd name="connsiteY855" fmla="*/ 134408 h 177985"/>
                <a:gd name="connsiteX856" fmla="*/ 68027 w 4195764"/>
                <a:gd name="connsiteY856" fmla="*/ 128580 h 17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</a:cxnLst>
              <a:rect l="l" t="t" r="r" b="b"/>
              <a:pathLst>
                <a:path w="4195764" h="177985">
                  <a:moveTo>
                    <a:pt x="4180057" y="107932"/>
                  </a:moveTo>
                  <a:cubicBezTo>
                    <a:pt x="4177270" y="113252"/>
                    <a:pt x="4173343" y="117306"/>
                    <a:pt x="4168275" y="120219"/>
                  </a:cubicBezTo>
                  <a:cubicBezTo>
                    <a:pt x="4163208" y="123133"/>
                    <a:pt x="4157508" y="124653"/>
                    <a:pt x="4151047" y="124653"/>
                  </a:cubicBezTo>
                  <a:cubicBezTo>
                    <a:pt x="4144586" y="124653"/>
                    <a:pt x="4138759" y="123133"/>
                    <a:pt x="4133692" y="120219"/>
                  </a:cubicBezTo>
                  <a:cubicBezTo>
                    <a:pt x="4128625" y="117306"/>
                    <a:pt x="4124698" y="113125"/>
                    <a:pt x="4121784" y="107932"/>
                  </a:cubicBezTo>
                  <a:cubicBezTo>
                    <a:pt x="4118997" y="102738"/>
                    <a:pt x="4117477" y="96784"/>
                    <a:pt x="4117477" y="90070"/>
                  </a:cubicBezTo>
                  <a:cubicBezTo>
                    <a:pt x="4117477" y="83356"/>
                    <a:pt x="4118870" y="77528"/>
                    <a:pt x="4121784" y="72335"/>
                  </a:cubicBezTo>
                  <a:cubicBezTo>
                    <a:pt x="4124698" y="67141"/>
                    <a:pt x="4128625" y="63087"/>
                    <a:pt x="4133692" y="60047"/>
                  </a:cubicBezTo>
                  <a:cubicBezTo>
                    <a:pt x="4138759" y="57133"/>
                    <a:pt x="4144586" y="55613"/>
                    <a:pt x="4151047" y="55613"/>
                  </a:cubicBezTo>
                  <a:cubicBezTo>
                    <a:pt x="4157508" y="55613"/>
                    <a:pt x="4163335" y="57133"/>
                    <a:pt x="4168275" y="60047"/>
                  </a:cubicBezTo>
                  <a:cubicBezTo>
                    <a:pt x="4173343" y="62960"/>
                    <a:pt x="4177270" y="67014"/>
                    <a:pt x="4180057" y="72335"/>
                  </a:cubicBezTo>
                  <a:cubicBezTo>
                    <a:pt x="4182844" y="77655"/>
                    <a:pt x="4184364" y="83482"/>
                    <a:pt x="4184364" y="90070"/>
                  </a:cubicBezTo>
                  <a:cubicBezTo>
                    <a:pt x="4184364" y="96657"/>
                    <a:pt x="4182970" y="102611"/>
                    <a:pt x="4180057" y="107932"/>
                  </a:cubicBezTo>
                  <a:moveTo>
                    <a:pt x="4174356" y="129087"/>
                  </a:moveTo>
                  <a:cubicBezTo>
                    <a:pt x="4181070" y="125160"/>
                    <a:pt x="4186264" y="119839"/>
                    <a:pt x="4190064" y="112999"/>
                  </a:cubicBezTo>
                  <a:cubicBezTo>
                    <a:pt x="4193865" y="106158"/>
                    <a:pt x="4195765" y="98431"/>
                    <a:pt x="4195765" y="89816"/>
                  </a:cubicBezTo>
                  <a:cubicBezTo>
                    <a:pt x="4195765" y="81202"/>
                    <a:pt x="4193865" y="73475"/>
                    <a:pt x="4190064" y="66761"/>
                  </a:cubicBezTo>
                  <a:cubicBezTo>
                    <a:pt x="4186264" y="60047"/>
                    <a:pt x="4181070" y="54726"/>
                    <a:pt x="4174356" y="50926"/>
                  </a:cubicBezTo>
                  <a:cubicBezTo>
                    <a:pt x="4167642" y="47125"/>
                    <a:pt x="4159915" y="45225"/>
                    <a:pt x="4151174" y="45225"/>
                  </a:cubicBezTo>
                  <a:cubicBezTo>
                    <a:pt x="4142433" y="45225"/>
                    <a:pt x="4134705" y="47125"/>
                    <a:pt x="4127865" y="51052"/>
                  </a:cubicBezTo>
                  <a:cubicBezTo>
                    <a:pt x="4121024" y="54979"/>
                    <a:pt x="4115703" y="60300"/>
                    <a:pt x="4111903" y="66887"/>
                  </a:cubicBezTo>
                  <a:cubicBezTo>
                    <a:pt x="4108102" y="73601"/>
                    <a:pt x="4106202" y="81202"/>
                    <a:pt x="4106202" y="89816"/>
                  </a:cubicBezTo>
                  <a:cubicBezTo>
                    <a:pt x="4106202" y="98431"/>
                    <a:pt x="4108102" y="106158"/>
                    <a:pt x="4111903" y="112999"/>
                  </a:cubicBezTo>
                  <a:cubicBezTo>
                    <a:pt x="4115703" y="119839"/>
                    <a:pt x="4121024" y="125160"/>
                    <a:pt x="4127865" y="129087"/>
                  </a:cubicBezTo>
                  <a:cubicBezTo>
                    <a:pt x="4134705" y="133014"/>
                    <a:pt x="4142433" y="134914"/>
                    <a:pt x="4151174" y="134914"/>
                  </a:cubicBezTo>
                  <a:cubicBezTo>
                    <a:pt x="4159915" y="134914"/>
                    <a:pt x="4167642" y="133014"/>
                    <a:pt x="4174356" y="129087"/>
                  </a:cubicBezTo>
                  <a:moveTo>
                    <a:pt x="4094421" y="117939"/>
                  </a:moveTo>
                  <a:cubicBezTo>
                    <a:pt x="4091254" y="120219"/>
                    <a:pt x="4087834" y="121866"/>
                    <a:pt x="4084160" y="122880"/>
                  </a:cubicBezTo>
                  <a:cubicBezTo>
                    <a:pt x="4080486" y="123893"/>
                    <a:pt x="4076939" y="124527"/>
                    <a:pt x="4073519" y="124527"/>
                  </a:cubicBezTo>
                  <a:cubicBezTo>
                    <a:pt x="4068072" y="124527"/>
                    <a:pt x="4063638" y="123133"/>
                    <a:pt x="4060091" y="120219"/>
                  </a:cubicBezTo>
                  <a:cubicBezTo>
                    <a:pt x="4056544" y="117306"/>
                    <a:pt x="4054897" y="112619"/>
                    <a:pt x="4054897" y="105905"/>
                  </a:cubicBezTo>
                  <a:lnTo>
                    <a:pt x="4054897" y="57006"/>
                  </a:lnTo>
                  <a:lnTo>
                    <a:pt x="4093028" y="57006"/>
                  </a:lnTo>
                  <a:lnTo>
                    <a:pt x="4093028" y="46745"/>
                  </a:lnTo>
                  <a:lnTo>
                    <a:pt x="4054897" y="46745"/>
                  </a:lnTo>
                  <a:lnTo>
                    <a:pt x="4054897" y="18369"/>
                  </a:lnTo>
                  <a:lnTo>
                    <a:pt x="4044129" y="18369"/>
                  </a:lnTo>
                  <a:lnTo>
                    <a:pt x="4044129" y="105145"/>
                  </a:lnTo>
                  <a:cubicBezTo>
                    <a:pt x="4044129" y="116039"/>
                    <a:pt x="4046663" y="123767"/>
                    <a:pt x="4051730" y="128327"/>
                  </a:cubicBezTo>
                  <a:cubicBezTo>
                    <a:pt x="4056797" y="132887"/>
                    <a:pt x="4063764" y="135168"/>
                    <a:pt x="4072505" y="135168"/>
                  </a:cubicBezTo>
                  <a:cubicBezTo>
                    <a:pt x="4076052" y="135168"/>
                    <a:pt x="4079853" y="134661"/>
                    <a:pt x="4083907" y="133648"/>
                  </a:cubicBezTo>
                  <a:cubicBezTo>
                    <a:pt x="4087960" y="132634"/>
                    <a:pt x="4091507" y="130987"/>
                    <a:pt x="4094548" y="128707"/>
                  </a:cubicBezTo>
                  <a:lnTo>
                    <a:pt x="4094548" y="118066"/>
                  </a:lnTo>
                  <a:close/>
                  <a:moveTo>
                    <a:pt x="3918843" y="125793"/>
                  </a:moveTo>
                  <a:cubicBezTo>
                    <a:pt x="3922770" y="128834"/>
                    <a:pt x="3927204" y="131241"/>
                    <a:pt x="3932271" y="132761"/>
                  </a:cubicBezTo>
                  <a:cubicBezTo>
                    <a:pt x="3937338" y="134281"/>
                    <a:pt x="3942785" y="135041"/>
                    <a:pt x="3948612" y="135041"/>
                  </a:cubicBezTo>
                  <a:cubicBezTo>
                    <a:pt x="3957733" y="135041"/>
                    <a:pt x="3965207" y="132761"/>
                    <a:pt x="3971288" y="128200"/>
                  </a:cubicBezTo>
                  <a:cubicBezTo>
                    <a:pt x="3977369" y="123640"/>
                    <a:pt x="3980282" y="117306"/>
                    <a:pt x="3980282" y="109325"/>
                  </a:cubicBezTo>
                  <a:cubicBezTo>
                    <a:pt x="3980282" y="104891"/>
                    <a:pt x="3979016" y="100964"/>
                    <a:pt x="3976482" y="97544"/>
                  </a:cubicBezTo>
                  <a:cubicBezTo>
                    <a:pt x="3973948" y="94123"/>
                    <a:pt x="3969895" y="91336"/>
                    <a:pt x="3964321" y="89056"/>
                  </a:cubicBezTo>
                  <a:lnTo>
                    <a:pt x="3942025" y="80315"/>
                  </a:lnTo>
                  <a:cubicBezTo>
                    <a:pt x="3938351" y="78922"/>
                    <a:pt x="3935691" y="77275"/>
                    <a:pt x="3934171" y="75248"/>
                  </a:cubicBezTo>
                  <a:cubicBezTo>
                    <a:pt x="3932524" y="73348"/>
                    <a:pt x="3931764" y="70814"/>
                    <a:pt x="3931764" y="67901"/>
                  </a:cubicBezTo>
                  <a:cubicBezTo>
                    <a:pt x="3931764" y="63594"/>
                    <a:pt x="3933538" y="60173"/>
                    <a:pt x="3936958" y="57766"/>
                  </a:cubicBezTo>
                  <a:cubicBezTo>
                    <a:pt x="3940378" y="55359"/>
                    <a:pt x="3944812" y="54219"/>
                    <a:pt x="3950133" y="54219"/>
                  </a:cubicBezTo>
                  <a:cubicBezTo>
                    <a:pt x="3959760" y="54219"/>
                    <a:pt x="3968501" y="57893"/>
                    <a:pt x="3976355" y="64987"/>
                  </a:cubicBezTo>
                  <a:lnTo>
                    <a:pt x="3976355" y="53459"/>
                  </a:lnTo>
                  <a:cubicBezTo>
                    <a:pt x="3973062" y="50799"/>
                    <a:pt x="3969135" y="48645"/>
                    <a:pt x="3964447" y="47252"/>
                  </a:cubicBezTo>
                  <a:cubicBezTo>
                    <a:pt x="3959887" y="45858"/>
                    <a:pt x="3954946" y="45098"/>
                    <a:pt x="3949879" y="45098"/>
                  </a:cubicBezTo>
                  <a:cubicBezTo>
                    <a:pt x="3941392" y="45098"/>
                    <a:pt x="3934298" y="47252"/>
                    <a:pt x="3928850" y="51432"/>
                  </a:cubicBezTo>
                  <a:cubicBezTo>
                    <a:pt x="3923403" y="55739"/>
                    <a:pt x="3920616" y="61440"/>
                    <a:pt x="3920616" y="68787"/>
                  </a:cubicBezTo>
                  <a:cubicBezTo>
                    <a:pt x="3920616" y="73981"/>
                    <a:pt x="3922010" y="78162"/>
                    <a:pt x="3924670" y="81455"/>
                  </a:cubicBezTo>
                  <a:cubicBezTo>
                    <a:pt x="3927330" y="84749"/>
                    <a:pt x="3931384" y="87409"/>
                    <a:pt x="3936578" y="89563"/>
                  </a:cubicBezTo>
                  <a:lnTo>
                    <a:pt x="3958747" y="98304"/>
                  </a:lnTo>
                  <a:cubicBezTo>
                    <a:pt x="3962547" y="99824"/>
                    <a:pt x="3965207" y="101724"/>
                    <a:pt x="3966854" y="103751"/>
                  </a:cubicBezTo>
                  <a:cubicBezTo>
                    <a:pt x="3968501" y="105778"/>
                    <a:pt x="3969261" y="108312"/>
                    <a:pt x="3969261" y="110972"/>
                  </a:cubicBezTo>
                  <a:cubicBezTo>
                    <a:pt x="3969261" y="115659"/>
                    <a:pt x="3967361" y="119333"/>
                    <a:pt x="3963434" y="121866"/>
                  </a:cubicBezTo>
                  <a:cubicBezTo>
                    <a:pt x="3959507" y="124400"/>
                    <a:pt x="3954693" y="125667"/>
                    <a:pt x="3948866" y="125667"/>
                  </a:cubicBezTo>
                  <a:cubicBezTo>
                    <a:pt x="3943672" y="125667"/>
                    <a:pt x="3938478" y="124653"/>
                    <a:pt x="3933284" y="122753"/>
                  </a:cubicBezTo>
                  <a:cubicBezTo>
                    <a:pt x="3928090" y="120853"/>
                    <a:pt x="3923276" y="117686"/>
                    <a:pt x="3918843" y="113505"/>
                  </a:cubicBezTo>
                  <a:lnTo>
                    <a:pt x="3918843" y="125540"/>
                  </a:lnTo>
                  <a:close/>
                  <a:moveTo>
                    <a:pt x="3896674" y="46745"/>
                  </a:moveTo>
                  <a:lnTo>
                    <a:pt x="3866651" y="108438"/>
                  </a:lnTo>
                  <a:lnTo>
                    <a:pt x="3835107" y="46745"/>
                  </a:lnTo>
                  <a:lnTo>
                    <a:pt x="3822186" y="46745"/>
                  </a:lnTo>
                  <a:lnTo>
                    <a:pt x="3860697" y="120853"/>
                  </a:lnTo>
                  <a:lnTo>
                    <a:pt x="3833207" y="177985"/>
                  </a:lnTo>
                  <a:lnTo>
                    <a:pt x="3844735" y="177985"/>
                  </a:lnTo>
                  <a:lnTo>
                    <a:pt x="3908202" y="46745"/>
                  </a:lnTo>
                  <a:lnTo>
                    <a:pt x="3896674" y="46745"/>
                  </a:lnTo>
                  <a:close/>
                  <a:moveTo>
                    <a:pt x="3777595" y="60173"/>
                  </a:moveTo>
                  <a:cubicBezTo>
                    <a:pt x="3782662" y="63087"/>
                    <a:pt x="3786589" y="67141"/>
                    <a:pt x="3789503" y="72461"/>
                  </a:cubicBezTo>
                  <a:cubicBezTo>
                    <a:pt x="3792416" y="77655"/>
                    <a:pt x="3793810" y="83609"/>
                    <a:pt x="3793810" y="90323"/>
                  </a:cubicBezTo>
                  <a:cubicBezTo>
                    <a:pt x="3793810" y="97037"/>
                    <a:pt x="3792416" y="102864"/>
                    <a:pt x="3789503" y="108058"/>
                  </a:cubicBezTo>
                  <a:cubicBezTo>
                    <a:pt x="3786589" y="113252"/>
                    <a:pt x="3782662" y="117306"/>
                    <a:pt x="3777595" y="120346"/>
                  </a:cubicBezTo>
                  <a:cubicBezTo>
                    <a:pt x="3772527" y="123260"/>
                    <a:pt x="3766827" y="124780"/>
                    <a:pt x="3760240" y="124780"/>
                  </a:cubicBezTo>
                  <a:cubicBezTo>
                    <a:pt x="3753652" y="124780"/>
                    <a:pt x="3747952" y="123260"/>
                    <a:pt x="3743011" y="120346"/>
                  </a:cubicBezTo>
                  <a:cubicBezTo>
                    <a:pt x="3738071" y="117433"/>
                    <a:pt x="3734143" y="113379"/>
                    <a:pt x="3731357" y="108058"/>
                  </a:cubicBezTo>
                  <a:cubicBezTo>
                    <a:pt x="3728570" y="102738"/>
                    <a:pt x="3727049" y="96910"/>
                    <a:pt x="3727049" y="90323"/>
                  </a:cubicBezTo>
                  <a:cubicBezTo>
                    <a:pt x="3727049" y="83736"/>
                    <a:pt x="3728443" y="77655"/>
                    <a:pt x="3731357" y="72461"/>
                  </a:cubicBezTo>
                  <a:cubicBezTo>
                    <a:pt x="3734270" y="67267"/>
                    <a:pt x="3738071" y="63214"/>
                    <a:pt x="3743011" y="60173"/>
                  </a:cubicBezTo>
                  <a:cubicBezTo>
                    <a:pt x="3747952" y="57260"/>
                    <a:pt x="3753779" y="55739"/>
                    <a:pt x="3760240" y="55739"/>
                  </a:cubicBezTo>
                  <a:cubicBezTo>
                    <a:pt x="3766700" y="55739"/>
                    <a:pt x="3772527" y="57260"/>
                    <a:pt x="3777595" y="60173"/>
                  </a:cubicBezTo>
                  <a:moveTo>
                    <a:pt x="3804831" y="133648"/>
                  </a:moveTo>
                  <a:lnTo>
                    <a:pt x="3804831" y="46745"/>
                  </a:lnTo>
                  <a:lnTo>
                    <a:pt x="3793810" y="46745"/>
                  </a:lnTo>
                  <a:lnTo>
                    <a:pt x="3793810" y="67014"/>
                  </a:lnTo>
                  <a:cubicBezTo>
                    <a:pt x="3790769" y="60427"/>
                    <a:pt x="3786209" y="55106"/>
                    <a:pt x="3780255" y="51179"/>
                  </a:cubicBezTo>
                  <a:cubicBezTo>
                    <a:pt x="3774301" y="47252"/>
                    <a:pt x="3767334" y="45352"/>
                    <a:pt x="3759226" y="45352"/>
                  </a:cubicBezTo>
                  <a:cubicBezTo>
                    <a:pt x="3751119" y="45352"/>
                    <a:pt x="3743391" y="47252"/>
                    <a:pt x="3736804" y="51179"/>
                  </a:cubicBezTo>
                  <a:cubicBezTo>
                    <a:pt x="3730216" y="55106"/>
                    <a:pt x="3725149" y="60427"/>
                    <a:pt x="3721349" y="67267"/>
                  </a:cubicBezTo>
                  <a:cubicBezTo>
                    <a:pt x="3717675" y="74108"/>
                    <a:pt x="3715775" y="81835"/>
                    <a:pt x="3715775" y="90576"/>
                  </a:cubicBezTo>
                  <a:cubicBezTo>
                    <a:pt x="3715775" y="99317"/>
                    <a:pt x="3717675" y="106665"/>
                    <a:pt x="3721349" y="113505"/>
                  </a:cubicBezTo>
                  <a:cubicBezTo>
                    <a:pt x="3725023" y="120219"/>
                    <a:pt x="3730216" y="125540"/>
                    <a:pt x="3736804" y="129340"/>
                  </a:cubicBezTo>
                  <a:cubicBezTo>
                    <a:pt x="3743391" y="133141"/>
                    <a:pt x="3750865" y="135041"/>
                    <a:pt x="3759226" y="135041"/>
                  </a:cubicBezTo>
                  <a:cubicBezTo>
                    <a:pt x="3767587" y="135041"/>
                    <a:pt x="3774301" y="133141"/>
                    <a:pt x="3780255" y="129214"/>
                  </a:cubicBezTo>
                  <a:cubicBezTo>
                    <a:pt x="3786209" y="125287"/>
                    <a:pt x="3790769" y="120093"/>
                    <a:pt x="3793810" y="113632"/>
                  </a:cubicBezTo>
                  <a:lnTo>
                    <a:pt x="3793810" y="133648"/>
                  </a:lnTo>
                  <a:lnTo>
                    <a:pt x="3804831" y="133648"/>
                  </a:lnTo>
                  <a:close/>
                  <a:moveTo>
                    <a:pt x="3695379" y="46745"/>
                  </a:moveTo>
                  <a:lnTo>
                    <a:pt x="3668270" y="111985"/>
                  </a:lnTo>
                  <a:lnTo>
                    <a:pt x="3637360" y="44085"/>
                  </a:lnTo>
                  <a:lnTo>
                    <a:pt x="3606324" y="111985"/>
                  </a:lnTo>
                  <a:lnTo>
                    <a:pt x="3579214" y="46745"/>
                  </a:lnTo>
                  <a:lnTo>
                    <a:pt x="3566673" y="46745"/>
                  </a:lnTo>
                  <a:lnTo>
                    <a:pt x="3605183" y="136308"/>
                  </a:lnTo>
                  <a:lnTo>
                    <a:pt x="3637487" y="66381"/>
                  </a:lnTo>
                  <a:lnTo>
                    <a:pt x="3669410" y="136308"/>
                  </a:lnTo>
                  <a:lnTo>
                    <a:pt x="3707034" y="46745"/>
                  </a:lnTo>
                  <a:lnTo>
                    <a:pt x="3695506" y="46745"/>
                  </a:lnTo>
                  <a:close/>
                  <a:moveTo>
                    <a:pt x="3479770" y="60173"/>
                  </a:moveTo>
                  <a:cubicBezTo>
                    <a:pt x="3484838" y="63087"/>
                    <a:pt x="3488765" y="67141"/>
                    <a:pt x="3491678" y="72461"/>
                  </a:cubicBezTo>
                  <a:cubicBezTo>
                    <a:pt x="3494592" y="77655"/>
                    <a:pt x="3495985" y="83609"/>
                    <a:pt x="3495985" y="90323"/>
                  </a:cubicBezTo>
                  <a:cubicBezTo>
                    <a:pt x="3495985" y="97037"/>
                    <a:pt x="3494465" y="102864"/>
                    <a:pt x="3491678" y="108058"/>
                  </a:cubicBezTo>
                  <a:cubicBezTo>
                    <a:pt x="3488765" y="113252"/>
                    <a:pt x="3484838" y="117306"/>
                    <a:pt x="3479770" y="120346"/>
                  </a:cubicBezTo>
                  <a:cubicBezTo>
                    <a:pt x="3474703" y="123260"/>
                    <a:pt x="3469003" y="124780"/>
                    <a:pt x="3462542" y="124780"/>
                  </a:cubicBezTo>
                  <a:cubicBezTo>
                    <a:pt x="3456081" y="124780"/>
                    <a:pt x="3450254" y="123260"/>
                    <a:pt x="3445313" y="120346"/>
                  </a:cubicBezTo>
                  <a:cubicBezTo>
                    <a:pt x="3440373" y="117433"/>
                    <a:pt x="3436446" y="113379"/>
                    <a:pt x="3433659" y="108058"/>
                  </a:cubicBezTo>
                  <a:cubicBezTo>
                    <a:pt x="3430872" y="102738"/>
                    <a:pt x="3429352" y="96910"/>
                    <a:pt x="3429352" y="90323"/>
                  </a:cubicBezTo>
                  <a:cubicBezTo>
                    <a:pt x="3429352" y="83736"/>
                    <a:pt x="3430745" y="77655"/>
                    <a:pt x="3433659" y="72461"/>
                  </a:cubicBezTo>
                  <a:cubicBezTo>
                    <a:pt x="3436573" y="67267"/>
                    <a:pt x="3440373" y="63214"/>
                    <a:pt x="3445313" y="60173"/>
                  </a:cubicBezTo>
                  <a:cubicBezTo>
                    <a:pt x="3450254" y="57133"/>
                    <a:pt x="3455955" y="55739"/>
                    <a:pt x="3462542" y="55739"/>
                  </a:cubicBezTo>
                  <a:cubicBezTo>
                    <a:pt x="3469129" y="55739"/>
                    <a:pt x="3474830" y="57260"/>
                    <a:pt x="3479770" y="60173"/>
                  </a:cubicBezTo>
                  <a:moveTo>
                    <a:pt x="3507007" y="133648"/>
                  </a:moveTo>
                  <a:lnTo>
                    <a:pt x="3507007" y="634"/>
                  </a:lnTo>
                  <a:lnTo>
                    <a:pt x="3495985" y="634"/>
                  </a:lnTo>
                  <a:lnTo>
                    <a:pt x="3495985" y="67014"/>
                  </a:lnTo>
                  <a:cubicBezTo>
                    <a:pt x="3492945" y="60427"/>
                    <a:pt x="3488385" y="55106"/>
                    <a:pt x="3482431" y="51179"/>
                  </a:cubicBezTo>
                  <a:cubicBezTo>
                    <a:pt x="3476477" y="47252"/>
                    <a:pt x="3469509" y="45352"/>
                    <a:pt x="3461402" y="45352"/>
                  </a:cubicBezTo>
                  <a:cubicBezTo>
                    <a:pt x="3453294" y="45352"/>
                    <a:pt x="3445567" y="47252"/>
                    <a:pt x="3438979" y="51179"/>
                  </a:cubicBezTo>
                  <a:cubicBezTo>
                    <a:pt x="3432392" y="55106"/>
                    <a:pt x="3427325" y="60427"/>
                    <a:pt x="3423525" y="67267"/>
                  </a:cubicBezTo>
                  <a:cubicBezTo>
                    <a:pt x="3419851" y="74108"/>
                    <a:pt x="3417951" y="81835"/>
                    <a:pt x="3417951" y="90576"/>
                  </a:cubicBezTo>
                  <a:cubicBezTo>
                    <a:pt x="3417951" y="99317"/>
                    <a:pt x="3419851" y="106665"/>
                    <a:pt x="3423525" y="113505"/>
                  </a:cubicBezTo>
                  <a:cubicBezTo>
                    <a:pt x="3427198" y="120219"/>
                    <a:pt x="3432392" y="125540"/>
                    <a:pt x="3438979" y="129340"/>
                  </a:cubicBezTo>
                  <a:cubicBezTo>
                    <a:pt x="3445567" y="133141"/>
                    <a:pt x="3453041" y="135041"/>
                    <a:pt x="3461402" y="135041"/>
                  </a:cubicBezTo>
                  <a:cubicBezTo>
                    <a:pt x="3469763" y="135041"/>
                    <a:pt x="3476477" y="133141"/>
                    <a:pt x="3482431" y="129214"/>
                  </a:cubicBezTo>
                  <a:cubicBezTo>
                    <a:pt x="3488385" y="125287"/>
                    <a:pt x="3492945" y="120093"/>
                    <a:pt x="3495985" y="113632"/>
                  </a:cubicBezTo>
                  <a:lnTo>
                    <a:pt x="3495985" y="133648"/>
                  </a:lnTo>
                  <a:lnTo>
                    <a:pt x="3507007" y="133648"/>
                  </a:lnTo>
                  <a:close/>
                  <a:moveTo>
                    <a:pt x="3337636" y="64100"/>
                  </a:moveTo>
                  <a:cubicBezTo>
                    <a:pt x="3342956" y="58400"/>
                    <a:pt x="3350177" y="55486"/>
                    <a:pt x="3359298" y="55486"/>
                  </a:cubicBezTo>
                  <a:cubicBezTo>
                    <a:pt x="3368419" y="55486"/>
                    <a:pt x="3375259" y="58400"/>
                    <a:pt x="3380453" y="64100"/>
                  </a:cubicBezTo>
                  <a:cubicBezTo>
                    <a:pt x="3385647" y="69801"/>
                    <a:pt x="3388561" y="77022"/>
                    <a:pt x="3388941" y="85509"/>
                  </a:cubicBezTo>
                  <a:lnTo>
                    <a:pt x="3328261" y="85509"/>
                  </a:lnTo>
                  <a:cubicBezTo>
                    <a:pt x="3329275" y="77022"/>
                    <a:pt x="3332315" y="69928"/>
                    <a:pt x="3337636" y="64100"/>
                  </a:cubicBezTo>
                  <a:moveTo>
                    <a:pt x="3379567" y="132634"/>
                  </a:moveTo>
                  <a:cubicBezTo>
                    <a:pt x="3384887" y="130987"/>
                    <a:pt x="3389954" y="128454"/>
                    <a:pt x="3394515" y="125160"/>
                  </a:cubicBezTo>
                  <a:lnTo>
                    <a:pt x="3394515" y="114392"/>
                  </a:lnTo>
                  <a:cubicBezTo>
                    <a:pt x="3389954" y="117939"/>
                    <a:pt x="3384887" y="120600"/>
                    <a:pt x="3379567" y="122373"/>
                  </a:cubicBezTo>
                  <a:cubicBezTo>
                    <a:pt x="3374246" y="124147"/>
                    <a:pt x="3368545" y="125033"/>
                    <a:pt x="3362845" y="125033"/>
                  </a:cubicBezTo>
                  <a:cubicBezTo>
                    <a:pt x="3353091" y="125033"/>
                    <a:pt x="3344983" y="122246"/>
                    <a:pt x="3338776" y="116546"/>
                  </a:cubicBezTo>
                  <a:cubicBezTo>
                    <a:pt x="3332568" y="110845"/>
                    <a:pt x="3329021" y="103498"/>
                    <a:pt x="3328008" y="94503"/>
                  </a:cubicBezTo>
                  <a:lnTo>
                    <a:pt x="3399962" y="94503"/>
                  </a:lnTo>
                  <a:cubicBezTo>
                    <a:pt x="3399962" y="93490"/>
                    <a:pt x="3400215" y="92603"/>
                    <a:pt x="3400215" y="91717"/>
                  </a:cubicBezTo>
                  <a:cubicBezTo>
                    <a:pt x="3400215" y="90830"/>
                    <a:pt x="3400215" y="89943"/>
                    <a:pt x="3400215" y="89183"/>
                  </a:cubicBezTo>
                  <a:cubicBezTo>
                    <a:pt x="3400215" y="80822"/>
                    <a:pt x="3398569" y="73221"/>
                    <a:pt x="3395148" y="66634"/>
                  </a:cubicBezTo>
                  <a:cubicBezTo>
                    <a:pt x="3391728" y="60047"/>
                    <a:pt x="3387041" y="54853"/>
                    <a:pt x="3380833" y="51052"/>
                  </a:cubicBezTo>
                  <a:cubicBezTo>
                    <a:pt x="3374753" y="47252"/>
                    <a:pt x="3367405" y="45352"/>
                    <a:pt x="3359044" y="45352"/>
                  </a:cubicBezTo>
                  <a:cubicBezTo>
                    <a:pt x="3350684" y="45352"/>
                    <a:pt x="3342703" y="47379"/>
                    <a:pt x="3336242" y="51432"/>
                  </a:cubicBezTo>
                  <a:cubicBezTo>
                    <a:pt x="3329781" y="55486"/>
                    <a:pt x="3324841" y="60807"/>
                    <a:pt x="3321421" y="67647"/>
                  </a:cubicBezTo>
                  <a:cubicBezTo>
                    <a:pt x="3318000" y="74488"/>
                    <a:pt x="3316227" y="82216"/>
                    <a:pt x="3316227" y="90830"/>
                  </a:cubicBezTo>
                  <a:cubicBezTo>
                    <a:pt x="3316227" y="99444"/>
                    <a:pt x="3318127" y="107298"/>
                    <a:pt x="3322054" y="114012"/>
                  </a:cubicBezTo>
                  <a:cubicBezTo>
                    <a:pt x="3325981" y="120726"/>
                    <a:pt x="3331428" y="125920"/>
                    <a:pt x="3338396" y="129594"/>
                  </a:cubicBezTo>
                  <a:cubicBezTo>
                    <a:pt x="3345363" y="133268"/>
                    <a:pt x="3353344" y="135168"/>
                    <a:pt x="3362465" y="135168"/>
                  </a:cubicBezTo>
                  <a:cubicBezTo>
                    <a:pt x="3368292" y="135168"/>
                    <a:pt x="3373866" y="134408"/>
                    <a:pt x="3379187" y="132634"/>
                  </a:cubicBezTo>
                  <a:moveTo>
                    <a:pt x="3304445" y="118066"/>
                  </a:moveTo>
                  <a:cubicBezTo>
                    <a:pt x="3301278" y="120346"/>
                    <a:pt x="3297858" y="121993"/>
                    <a:pt x="3294184" y="123006"/>
                  </a:cubicBezTo>
                  <a:cubicBezTo>
                    <a:pt x="3290511" y="124020"/>
                    <a:pt x="3286964" y="124653"/>
                    <a:pt x="3283543" y="124653"/>
                  </a:cubicBezTo>
                  <a:cubicBezTo>
                    <a:pt x="3278096" y="124653"/>
                    <a:pt x="3273662" y="123260"/>
                    <a:pt x="3270115" y="120346"/>
                  </a:cubicBezTo>
                  <a:cubicBezTo>
                    <a:pt x="3266568" y="117433"/>
                    <a:pt x="3264921" y="112745"/>
                    <a:pt x="3264921" y="106031"/>
                  </a:cubicBezTo>
                  <a:lnTo>
                    <a:pt x="3264921" y="57133"/>
                  </a:lnTo>
                  <a:lnTo>
                    <a:pt x="3303052" y="57133"/>
                  </a:lnTo>
                  <a:lnTo>
                    <a:pt x="3303052" y="46872"/>
                  </a:lnTo>
                  <a:lnTo>
                    <a:pt x="3264921" y="46872"/>
                  </a:lnTo>
                  <a:lnTo>
                    <a:pt x="3264921" y="18496"/>
                  </a:lnTo>
                  <a:lnTo>
                    <a:pt x="3254154" y="18496"/>
                  </a:lnTo>
                  <a:lnTo>
                    <a:pt x="3254154" y="105271"/>
                  </a:lnTo>
                  <a:cubicBezTo>
                    <a:pt x="3254154" y="116166"/>
                    <a:pt x="3256687" y="123893"/>
                    <a:pt x="3261754" y="128454"/>
                  </a:cubicBezTo>
                  <a:cubicBezTo>
                    <a:pt x="3266822" y="133014"/>
                    <a:pt x="3273789" y="135294"/>
                    <a:pt x="3282530" y="135294"/>
                  </a:cubicBezTo>
                  <a:cubicBezTo>
                    <a:pt x="3286077" y="135294"/>
                    <a:pt x="3289877" y="134788"/>
                    <a:pt x="3293931" y="133774"/>
                  </a:cubicBezTo>
                  <a:cubicBezTo>
                    <a:pt x="3297985" y="132761"/>
                    <a:pt x="3301532" y="131114"/>
                    <a:pt x="3304572" y="128834"/>
                  </a:cubicBezTo>
                  <a:lnTo>
                    <a:pt x="3304572" y="118193"/>
                  </a:lnTo>
                  <a:close/>
                  <a:moveTo>
                    <a:pt x="3224510" y="46745"/>
                  </a:moveTo>
                  <a:lnTo>
                    <a:pt x="3213363" y="46745"/>
                  </a:lnTo>
                  <a:lnTo>
                    <a:pt x="3213363" y="133648"/>
                  </a:lnTo>
                  <a:lnTo>
                    <a:pt x="3224510" y="133648"/>
                  </a:lnTo>
                  <a:lnTo>
                    <a:pt x="3224510" y="46745"/>
                  </a:lnTo>
                  <a:close/>
                  <a:moveTo>
                    <a:pt x="3225017" y="25970"/>
                  </a:moveTo>
                  <a:cubicBezTo>
                    <a:pt x="3226411" y="24450"/>
                    <a:pt x="3227171" y="22676"/>
                    <a:pt x="3227171" y="20649"/>
                  </a:cubicBezTo>
                  <a:cubicBezTo>
                    <a:pt x="3227171" y="18496"/>
                    <a:pt x="3226411" y="16722"/>
                    <a:pt x="3225017" y="15202"/>
                  </a:cubicBezTo>
                  <a:cubicBezTo>
                    <a:pt x="3223624" y="13682"/>
                    <a:pt x="3221850" y="12922"/>
                    <a:pt x="3219697" y="12922"/>
                  </a:cubicBezTo>
                  <a:cubicBezTo>
                    <a:pt x="3217923" y="12922"/>
                    <a:pt x="3216276" y="13428"/>
                    <a:pt x="3214503" y="14568"/>
                  </a:cubicBezTo>
                  <a:lnTo>
                    <a:pt x="3206015" y="20649"/>
                  </a:lnTo>
                  <a:lnTo>
                    <a:pt x="3214503" y="26730"/>
                  </a:lnTo>
                  <a:cubicBezTo>
                    <a:pt x="3215389" y="27236"/>
                    <a:pt x="3216150" y="27617"/>
                    <a:pt x="3217036" y="27997"/>
                  </a:cubicBezTo>
                  <a:cubicBezTo>
                    <a:pt x="3217796" y="28377"/>
                    <a:pt x="3218683" y="28503"/>
                    <a:pt x="3219697" y="28503"/>
                  </a:cubicBezTo>
                  <a:cubicBezTo>
                    <a:pt x="3221850" y="28503"/>
                    <a:pt x="3223624" y="27743"/>
                    <a:pt x="3225017" y="26223"/>
                  </a:cubicBezTo>
                  <a:moveTo>
                    <a:pt x="3064894" y="72968"/>
                  </a:moveTo>
                  <a:cubicBezTo>
                    <a:pt x="3067301" y="67774"/>
                    <a:pt x="3070468" y="63720"/>
                    <a:pt x="3074521" y="60680"/>
                  </a:cubicBezTo>
                  <a:cubicBezTo>
                    <a:pt x="3078575" y="57640"/>
                    <a:pt x="3083262" y="56119"/>
                    <a:pt x="3088583" y="56119"/>
                  </a:cubicBezTo>
                  <a:cubicBezTo>
                    <a:pt x="3104038" y="56119"/>
                    <a:pt x="3111765" y="66001"/>
                    <a:pt x="3111765" y="85763"/>
                  </a:cubicBezTo>
                  <a:lnTo>
                    <a:pt x="3111765" y="133774"/>
                  </a:lnTo>
                  <a:lnTo>
                    <a:pt x="3122786" y="133774"/>
                  </a:lnTo>
                  <a:lnTo>
                    <a:pt x="3122786" y="88550"/>
                  </a:lnTo>
                  <a:cubicBezTo>
                    <a:pt x="3122786" y="82469"/>
                    <a:pt x="3123927" y="76895"/>
                    <a:pt x="3126207" y="72081"/>
                  </a:cubicBezTo>
                  <a:cubicBezTo>
                    <a:pt x="3128487" y="67267"/>
                    <a:pt x="3131781" y="63340"/>
                    <a:pt x="3135834" y="60427"/>
                  </a:cubicBezTo>
                  <a:cubicBezTo>
                    <a:pt x="3139888" y="57513"/>
                    <a:pt x="3144702" y="56119"/>
                    <a:pt x="3149896" y="56119"/>
                  </a:cubicBezTo>
                  <a:cubicBezTo>
                    <a:pt x="3165351" y="56119"/>
                    <a:pt x="3173078" y="66001"/>
                    <a:pt x="3173078" y="85763"/>
                  </a:cubicBezTo>
                  <a:lnTo>
                    <a:pt x="3173078" y="133774"/>
                  </a:lnTo>
                  <a:lnTo>
                    <a:pt x="3184100" y="133774"/>
                  </a:lnTo>
                  <a:lnTo>
                    <a:pt x="3184100" y="84116"/>
                  </a:lnTo>
                  <a:cubicBezTo>
                    <a:pt x="3184100" y="76515"/>
                    <a:pt x="3182959" y="69928"/>
                    <a:pt x="3180552" y="64100"/>
                  </a:cubicBezTo>
                  <a:cubicBezTo>
                    <a:pt x="3178146" y="58273"/>
                    <a:pt x="3174599" y="53713"/>
                    <a:pt x="3169911" y="50419"/>
                  </a:cubicBezTo>
                  <a:cubicBezTo>
                    <a:pt x="3165224" y="47125"/>
                    <a:pt x="3159144" y="45478"/>
                    <a:pt x="3152049" y="45478"/>
                  </a:cubicBezTo>
                  <a:cubicBezTo>
                    <a:pt x="3144955" y="45478"/>
                    <a:pt x="3137988" y="47505"/>
                    <a:pt x="3132414" y="51559"/>
                  </a:cubicBezTo>
                  <a:cubicBezTo>
                    <a:pt x="3126840" y="55613"/>
                    <a:pt x="3122533" y="60933"/>
                    <a:pt x="3119873" y="67647"/>
                  </a:cubicBezTo>
                  <a:cubicBezTo>
                    <a:pt x="3117973" y="60933"/>
                    <a:pt x="3114679" y="55486"/>
                    <a:pt x="3110118" y="51559"/>
                  </a:cubicBezTo>
                  <a:cubicBezTo>
                    <a:pt x="3105558" y="47505"/>
                    <a:pt x="3099351" y="45478"/>
                    <a:pt x="3091876" y="45478"/>
                  </a:cubicBezTo>
                  <a:cubicBezTo>
                    <a:pt x="3085036" y="45478"/>
                    <a:pt x="3078955" y="47379"/>
                    <a:pt x="3073508" y="51179"/>
                  </a:cubicBezTo>
                  <a:cubicBezTo>
                    <a:pt x="3068061" y="54979"/>
                    <a:pt x="3064134" y="60047"/>
                    <a:pt x="3061347" y="66381"/>
                  </a:cubicBezTo>
                  <a:lnTo>
                    <a:pt x="3061347" y="46872"/>
                  </a:lnTo>
                  <a:lnTo>
                    <a:pt x="3050325" y="46872"/>
                  </a:lnTo>
                  <a:lnTo>
                    <a:pt x="3050325" y="133774"/>
                  </a:lnTo>
                  <a:lnTo>
                    <a:pt x="3061347" y="133774"/>
                  </a:lnTo>
                  <a:lnTo>
                    <a:pt x="3061347" y="90323"/>
                  </a:lnTo>
                  <a:cubicBezTo>
                    <a:pt x="3061347" y="83862"/>
                    <a:pt x="3062487" y="78035"/>
                    <a:pt x="3064894" y="72841"/>
                  </a:cubicBezTo>
                  <a:moveTo>
                    <a:pt x="3019669" y="46872"/>
                  </a:moveTo>
                  <a:lnTo>
                    <a:pt x="3008521" y="46872"/>
                  </a:lnTo>
                  <a:lnTo>
                    <a:pt x="3008521" y="133774"/>
                  </a:lnTo>
                  <a:lnTo>
                    <a:pt x="3019669" y="133774"/>
                  </a:lnTo>
                  <a:lnTo>
                    <a:pt x="3019669" y="46872"/>
                  </a:lnTo>
                  <a:close/>
                  <a:moveTo>
                    <a:pt x="3015995" y="27870"/>
                  </a:moveTo>
                  <a:cubicBezTo>
                    <a:pt x="3016882" y="27490"/>
                    <a:pt x="3017642" y="27110"/>
                    <a:pt x="3018529" y="26603"/>
                  </a:cubicBezTo>
                  <a:lnTo>
                    <a:pt x="3027016" y="20522"/>
                  </a:lnTo>
                  <a:lnTo>
                    <a:pt x="3018529" y="14442"/>
                  </a:lnTo>
                  <a:cubicBezTo>
                    <a:pt x="3017009" y="13428"/>
                    <a:pt x="3015235" y="12795"/>
                    <a:pt x="3013335" y="12795"/>
                  </a:cubicBezTo>
                  <a:cubicBezTo>
                    <a:pt x="3011181" y="12795"/>
                    <a:pt x="3009408" y="13555"/>
                    <a:pt x="3008014" y="15075"/>
                  </a:cubicBezTo>
                  <a:cubicBezTo>
                    <a:pt x="3006621" y="16595"/>
                    <a:pt x="3005861" y="18496"/>
                    <a:pt x="3005861" y="20522"/>
                  </a:cubicBezTo>
                  <a:cubicBezTo>
                    <a:pt x="3005861" y="22549"/>
                    <a:pt x="3006621" y="24323"/>
                    <a:pt x="3008014" y="25843"/>
                  </a:cubicBezTo>
                  <a:cubicBezTo>
                    <a:pt x="3009408" y="27363"/>
                    <a:pt x="3011181" y="28123"/>
                    <a:pt x="3013335" y="28123"/>
                  </a:cubicBezTo>
                  <a:cubicBezTo>
                    <a:pt x="3014348" y="28123"/>
                    <a:pt x="3015235" y="27997"/>
                    <a:pt x="3015995" y="27617"/>
                  </a:cubicBezTo>
                  <a:moveTo>
                    <a:pt x="2977484" y="507"/>
                  </a:moveTo>
                  <a:lnTo>
                    <a:pt x="2966463" y="507"/>
                  </a:lnTo>
                  <a:lnTo>
                    <a:pt x="2966463" y="133521"/>
                  </a:lnTo>
                  <a:lnTo>
                    <a:pt x="2977484" y="133521"/>
                  </a:lnTo>
                  <a:lnTo>
                    <a:pt x="2977484" y="507"/>
                  </a:lnTo>
                  <a:close/>
                  <a:moveTo>
                    <a:pt x="2837883" y="63974"/>
                  </a:moveTo>
                  <a:cubicBezTo>
                    <a:pt x="2843204" y="58273"/>
                    <a:pt x="2850424" y="55359"/>
                    <a:pt x="2859545" y="55359"/>
                  </a:cubicBezTo>
                  <a:cubicBezTo>
                    <a:pt x="2868666" y="55359"/>
                    <a:pt x="2875507" y="58273"/>
                    <a:pt x="2880701" y="63974"/>
                  </a:cubicBezTo>
                  <a:cubicBezTo>
                    <a:pt x="2885895" y="69674"/>
                    <a:pt x="2888682" y="76895"/>
                    <a:pt x="2889188" y="85383"/>
                  </a:cubicBezTo>
                  <a:lnTo>
                    <a:pt x="2828509" y="85383"/>
                  </a:lnTo>
                  <a:cubicBezTo>
                    <a:pt x="2829396" y="76895"/>
                    <a:pt x="2832563" y="69801"/>
                    <a:pt x="2837883" y="63974"/>
                  </a:cubicBezTo>
                  <a:moveTo>
                    <a:pt x="2879814" y="132507"/>
                  </a:moveTo>
                  <a:cubicBezTo>
                    <a:pt x="2885135" y="130861"/>
                    <a:pt x="2890202" y="128327"/>
                    <a:pt x="2894762" y="125033"/>
                  </a:cubicBezTo>
                  <a:lnTo>
                    <a:pt x="2894762" y="114266"/>
                  </a:lnTo>
                  <a:cubicBezTo>
                    <a:pt x="2890202" y="117813"/>
                    <a:pt x="2885135" y="120473"/>
                    <a:pt x="2879814" y="122246"/>
                  </a:cubicBezTo>
                  <a:cubicBezTo>
                    <a:pt x="2874494" y="124020"/>
                    <a:pt x="2868793" y="124907"/>
                    <a:pt x="2863092" y="124907"/>
                  </a:cubicBezTo>
                  <a:cubicBezTo>
                    <a:pt x="2853338" y="124907"/>
                    <a:pt x="2845231" y="122120"/>
                    <a:pt x="2839023" y="116419"/>
                  </a:cubicBezTo>
                  <a:cubicBezTo>
                    <a:pt x="2832816" y="110718"/>
                    <a:pt x="2829269" y="103371"/>
                    <a:pt x="2828255" y="94377"/>
                  </a:cubicBezTo>
                  <a:lnTo>
                    <a:pt x="2900210" y="94377"/>
                  </a:lnTo>
                  <a:cubicBezTo>
                    <a:pt x="2900210" y="93363"/>
                    <a:pt x="2900463" y="92477"/>
                    <a:pt x="2900463" y="91590"/>
                  </a:cubicBezTo>
                  <a:cubicBezTo>
                    <a:pt x="2900463" y="90703"/>
                    <a:pt x="2900463" y="89816"/>
                    <a:pt x="2900463" y="89056"/>
                  </a:cubicBezTo>
                  <a:cubicBezTo>
                    <a:pt x="2900463" y="80695"/>
                    <a:pt x="2898816" y="73095"/>
                    <a:pt x="2895396" y="66507"/>
                  </a:cubicBezTo>
                  <a:cubicBezTo>
                    <a:pt x="2891975" y="59920"/>
                    <a:pt x="2887288" y="54726"/>
                    <a:pt x="2881081" y="50926"/>
                  </a:cubicBezTo>
                  <a:cubicBezTo>
                    <a:pt x="2874874" y="47125"/>
                    <a:pt x="2867653" y="45225"/>
                    <a:pt x="2859292" y="45225"/>
                  </a:cubicBezTo>
                  <a:cubicBezTo>
                    <a:pt x="2850931" y="45225"/>
                    <a:pt x="2842950" y="47252"/>
                    <a:pt x="2836490" y="51306"/>
                  </a:cubicBezTo>
                  <a:cubicBezTo>
                    <a:pt x="2830029" y="55359"/>
                    <a:pt x="2825088" y="60680"/>
                    <a:pt x="2821668" y="67521"/>
                  </a:cubicBezTo>
                  <a:cubicBezTo>
                    <a:pt x="2818248" y="74361"/>
                    <a:pt x="2816474" y="82089"/>
                    <a:pt x="2816474" y="90703"/>
                  </a:cubicBezTo>
                  <a:cubicBezTo>
                    <a:pt x="2816474" y="99317"/>
                    <a:pt x="2818374" y="107171"/>
                    <a:pt x="2822301" y="113885"/>
                  </a:cubicBezTo>
                  <a:cubicBezTo>
                    <a:pt x="2826229" y="120600"/>
                    <a:pt x="2831676" y="125793"/>
                    <a:pt x="2838643" y="129467"/>
                  </a:cubicBezTo>
                  <a:cubicBezTo>
                    <a:pt x="2845611" y="133141"/>
                    <a:pt x="2853591" y="135041"/>
                    <a:pt x="2862712" y="135041"/>
                  </a:cubicBezTo>
                  <a:cubicBezTo>
                    <a:pt x="2868540" y="135041"/>
                    <a:pt x="2874114" y="134281"/>
                    <a:pt x="2879434" y="132507"/>
                  </a:cubicBezTo>
                  <a:moveTo>
                    <a:pt x="2779104" y="72461"/>
                  </a:moveTo>
                  <a:cubicBezTo>
                    <a:pt x="2782144" y="67141"/>
                    <a:pt x="2786071" y="63214"/>
                    <a:pt x="2791138" y="60680"/>
                  </a:cubicBezTo>
                  <a:cubicBezTo>
                    <a:pt x="2796079" y="58146"/>
                    <a:pt x="2801526" y="57006"/>
                    <a:pt x="2807227" y="57640"/>
                  </a:cubicBezTo>
                  <a:lnTo>
                    <a:pt x="2807227" y="45225"/>
                  </a:lnTo>
                  <a:cubicBezTo>
                    <a:pt x="2800006" y="45225"/>
                    <a:pt x="2793545" y="47379"/>
                    <a:pt x="2787844" y="51559"/>
                  </a:cubicBezTo>
                  <a:cubicBezTo>
                    <a:pt x="2782144" y="55866"/>
                    <a:pt x="2777710" y="61567"/>
                    <a:pt x="2774670" y="68914"/>
                  </a:cubicBezTo>
                  <a:lnTo>
                    <a:pt x="2774670" y="46618"/>
                  </a:lnTo>
                  <a:lnTo>
                    <a:pt x="2763649" y="46618"/>
                  </a:lnTo>
                  <a:lnTo>
                    <a:pt x="2763649" y="133521"/>
                  </a:lnTo>
                  <a:lnTo>
                    <a:pt x="2774670" y="133521"/>
                  </a:lnTo>
                  <a:lnTo>
                    <a:pt x="2774670" y="91717"/>
                  </a:lnTo>
                  <a:cubicBezTo>
                    <a:pt x="2774670" y="84116"/>
                    <a:pt x="2776190" y="77782"/>
                    <a:pt x="2779230" y="72461"/>
                  </a:cubicBezTo>
                  <a:moveTo>
                    <a:pt x="2705629" y="60173"/>
                  </a:moveTo>
                  <a:cubicBezTo>
                    <a:pt x="2710696" y="63087"/>
                    <a:pt x="2714624" y="67141"/>
                    <a:pt x="2717537" y="72461"/>
                  </a:cubicBezTo>
                  <a:cubicBezTo>
                    <a:pt x="2720451" y="77655"/>
                    <a:pt x="2721844" y="83609"/>
                    <a:pt x="2721844" y="90323"/>
                  </a:cubicBezTo>
                  <a:cubicBezTo>
                    <a:pt x="2721844" y="97037"/>
                    <a:pt x="2720451" y="102864"/>
                    <a:pt x="2717537" y="108058"/>
                  </a:cubicBezTo>
                  <a:cubicBezTo>
                    <a:pt x="2714624" y="113252"/>
                    <a:pt x="2710696" y="117306"/>
                    <a:pt x="2705629" y="120346"/>
                  </a:cubicBezTo>
                  <a:cubicBezTo>
                    <a:pt x="2700562" y="123260"/>
                    <a:pt x="2694861" y="124780"/>
                    <a:pt x="2688274" y="124780"/>
                  </a:cubicBezTo>
                  <a:cubicBezTo>
                    <a:pt x="2681687" y="124780"/>
                    <a:pt x="2675986" y="123260"/>
                    <a:pt x="2671046" y="120346"/>
                  </a:cubicBezTo>
                  <a:cubicBezTo>
                    <a:pt x="2666105" y="117433"/>
                    <a:pt x="2662178" y="113379"/>
                    <a:pt x="2659391" y="108058"/>
                  </a:cubicBezTo>
                  <a:cubicBezTo>
                    <a:pt x="2656604" y="102738"/>
                    <a:pt x="2655084" y="96910"/>
                    <a:pt x="2655084" y="90323"/>
                  </a:cubicBezTo>
                  <a:cubicBezTo>
                    <a:pt x="2655084" y="83736"/>
                    <a:pt x="2656477" y="77655"/>
                    <a:pt x="2659391" y="72461"/>
                  </a:cubicBezTo>
                  <a:cubicBezTo>
                    <a:pt x="2662305" y="67267"/>
                    <a:pt x="2666105" y="63214"/>
                    <a:pt x="2671046" y="60173"/>
                  </a:cubicBezTo>
                  <a:cubicBezTo>
                    <a:pt x="2675986" y="57133"/>
                    <a:pt x="2681687" y="55739"/>
                    <a:pt x="2688274" y="55739"/>
                  </a:cubicBezTo>
                  <a:cubicBezTo>
                    <a:pt x="2694861" y="55739"/>
                    <a:pt x="2700562" y="57260"/>
                    <a:pt x="2705629" y="60173"/>
                  </a:cubicBezTo>
                  <a:moveTo>
                    <a:pt x="2732865" y="133648"/>
                  </a:moveTo>
                  <a:lnTo>
                    <a:pt x="2732865" y="46745"/>
                  </a:lnTo>
                  <a:lnTo>
                    <a:pt x="2721844" y="46745"/>
                  </a:lnTo>
                  <a:lnTo>
                    <a:pt x="2721844" y="67014"/>
                  </a:lnTo>
                  <a:cubicBezTo>
                    <a:pt x="2718804" y="60427"/>
                    <a:pt x="2714243" y="55106"/>
                    <a:pt x="2708290" y="51179"/>
                  </a:cubicBezTo>
                  <a:cubicBezTo>
                    <a:pt x="2702336" y="47252"/>
                    <a:pt x="2695368" y="45352"/>
                    <a:pt x="2687261" y="45352"/>
                  </a:cubicBezTo>
                  <a:cubicBezTo>
                    <a:pt x="2679153" y="45352"/>
                    <a:pt x="2671426" y="47252"/>
                    <a:pt x="2664838" y="51179"/>
                  </a:cubicBezTo>
                  <a:cubicBezTo>
                    <a:pt x="2658251" y="55106"/>
                    <a:pt x="2653184" y="60427"/>
                    <a:pt x="2649383" y="67267"/>
                  </a:cubicBezTo>
                  <a:cubicBezTo>
                    <a:pt x="2645583" y="74108"/>
                    <a:pt x="2643809" y="81835"/>
                    <a:pt x="2643809" y="90576"/>
                  </a:cubicBezTo>
                  <a:cubicBezTo>
                    <a:pt x="2643809" y="99317"/>
                    <a:pt x="2645710" y="106665"/>
                    <a:pt x="2649383" y="113505"/>
                  </a:cubicBezTo>
                  <a:cubicBezTo>
                    <a:pt x="2653057" y="120346"/>
                    <a:pt x="2658251" y="125540"/>
                    <a:pt x="2664838" y="129340"/>
                  </a:cubicBezTo>
                  <a:cubicBezTo>
                    <a:pt x="2671426" y="133141"/>
                    <a:pt x="2678900" y="135041"/>
                    <a:pt x="2687261" y="135041"/>
                  </a:cubicBezTo>
                  <a:cubicBezTo>
                    <a:pt x="2695622" y="135041"/>
                    <a:pt x="2702336" y="133141"/>
                    <a:pt x="2708290" y="129214"/>
                  </a:cubicBezTo>
                  <a:cubicBezTo>
                    <a:pt x="2714243" y="125287"/>
                    <a:pt x="2718804" y="120093"/>
                    <a:pt x="2721844" y="113632"/>
                  </a:cubicBezTo>
                  <a:lnTo>
                    <a:pt x="2721844" y="133648"/>
                  </a:lnTo>
                  <a:lnTo>
                    <a:pt x="2732865" y="133648"/>
                  </a:lnTo>
                  <a:close/>
                  <a:moveTo>
                    <a:pt x="2521817" y="64100"/>
                  </a:moveTo>
                  <a:cubicBezTo>
                    <a:pt x="2527137" y="58400"/>
                    <a:pt x="2534358" y="55486"/>
                    <a:pt x="2543479" y="55486"/>
                  </a:cubicBezTo>
                  <a:cubicBezTo>
                    <a:pt x="2552600" y="55486"/>
                    <a:pt x="2559441" y="58400"/>
                    <a:pt x="2564635" y="64100"/>
                  </a:cubicBezTo>
                  <a:cubicBezTo>
                    <a:pt x="2569828" y="69801"/>
                    <a:pt x="2572742" y="77022"/>
                    <a:pt x="2573122" y="85509"/>
                  </a:cubicBezTo>
                  <a:lnTo>
                    <a:pt x="2512443" y="85509"/>
                  </a:lnTo>
                  <a:cubicBezTo>
                    <a:pt x="2513329" y="77022"/>
                    <a:pt x="2516496" y="69928"/>
                    <a:pt x="2521817" y="64100"/>
                  </a:cubicBezTo>
                  <a:moveTo>
                    <a:pt x="2563748" y="132634"/>
                  </a:moveTo>
                  <a:cubicBezTo>
                    <a:pt x="2569068" y="130987"/>
                    <a:pt x="2574136" y="128454"/>
                    <a:pt x="2578696" y="125160"/>
                  </a:cubicBezTo>
                  <a:lnTo>
                    <a:pt x="2578696" y="114392"/>
                  </a:lnTo>
                  <a:cubicBezTo>
                    <a:pt x="2574136" y="117939"/>
                    <a:pt x="2569068" y="120600"/>
                    <a:pt x="2563748" y="122373"/>
                  </a:cubicBezTo>
                  <a:cubicBezTo>
                    <a:pt x="2558301" y="124147"/>
                    <a:pt x="2552727" y="125033"/>
                    <a:pt x="2547026" y="125033"/>
                  </a:cubicBezTo>
                  <a:cubicBezTo>
                    <a:pt x="2537145" y="125033"/>
                    <a:pt x="2529164" y="122246"/>
                    <a:pt x="2522957" y="116546"/>
                  </a:cubicBezTo>
                  <a:cubicBezTo>
                    <a:pt x="2516750" y="110845"/>
                    <a:pt x="2513203" y="103498"/>
                    <a:pt x="2512189" y="94503"/>
                  </a:cubicBezTo>
                  <a:lnTo>
                    <a:pt x="2584143" y="94503"/>
                  </a:lnTo>
                  <a:cubicBezTo>
                    <a:pt x="2584143" y="93490"/>
                    <a:pt x="2584397" y="92603"/>
                    <a:pt x="2584397" y="91717"/>
                  </a:cubicBezTo>
                  <a:cubicBezTo>
                    <a:pt x="2584397" y="90830"/>
                    <a:pt x="2584397" y="89943"/>
                    <a:pt x="2584397" y="89183"/>
                  </a:cubicBezTo>
                  <a:cubicBezTo>
                    <a:pt x="2584397" y="80822"/>
                    <a:pt x="2582750" y="73221"/>
                    <a:pt x="2579329" y="66634"/>
                  </a:cubicBezTo>
                  <a:cubicBezTo>
                    <a:pt x="2575909" y="60047"/>
                    <a:pt x="2571222" y="54853"/>
                    <a:pt x="2565015" y="51052"/>
                  </a:cubicBezTo>
                  <a:cubicBezTo>
                    <a:pt x="2558807" y="47252"/>
                    <a:pt x="2551587" y="45352"/>
                    <a:pt x="2543226" y="45352"/>
                  </a:cubicBezTo>
                  <a:cubicBezTo>
                    <a:pt x="2534865" y="45352"/>
                    <a:pt x="2526884" y="47379"/>
                    <a:pt x="2520423" y="51432"/>
                  </a:cubicBezTo>
                  <a:cubicBezTo>
                    <a:pt x="2513963" y="55486"/>
                    <a:pt x="2509022" y="60807"/>
                    <a:pt x="2505602" y="67647"/>
                  </a:cubicBezTo>
                  <a:cubicBezTo>
                    <a:pt x="2502181" y="74488"/>
                    <a:pt x="2500408" y="82216"/>
                    <a:pt x="2500408" y="90830"/>
                  </a:cubicBezTo>
                  <a:cubicBezTo>
                    <a:pt x="2500408" y="99444"/>
                    <a:pt x="2502308" y="107298"/>
                    <a:pt x="2506235" y="114012"/>
                  </a:cubicBezTo>
                  <a:cubicBezTo>
                    <a:pt x="2510162" y="120726"/>
                    <a:pt x="2515609" y="125920"/>
                    <a:pt x="2522577" y="129594"/>
                  </a:cubicBezTo>
                  <a:cubicBezTo>
                    <a:pt x="2529544" y="133268"/>
                    <a:pt x="2537525" y="135168"/>
                    <a:pt x="2546646" y="135168"/>
                  </a:cubicBezTo>
                  <a:cubicBezTo>
                    <a:pt x="2552473" y="135168"/>
                    <a:pt x="2558047" y="134408"/>
                    <a:pt x="2563368" y="132634"/>
                  </a:cubicBezTo>
                  <a:moveTo>
                    <a:pt x="2463037" y="72588"/>
                  </a:moveTo>
                  <a:cubicBezTo>
                    <a:pt x="2466078" y="67267"/>
                    <a:pt x="2470005" y="63340"/>
                    <a:pt x="2475072" y="60807"/>
                  </a:cubicBezTo>
                  <a:cubicBezTo>
                    <a:pt x="2480139" y="58273"/>
                    <a:pt x="2485460" y="57133"/>
                    <a:pt x="2491160" y="57766"/>
                  </a:cubicBezTo>
                  <a:lnTo>
                    <a:pt x="2491160" y="45352"/>
                  </a:lnTo>
                  <a:cubicBezTo>
                    <a:pt x="2483940" y="45352"/>
                    <a:pt x="2477479" y="47505"/>
                    <a:pt x="2471778" y="51686"/>
                  </a:cubicBezTo>
                  <a:cubicBezTo>
                    <a:pt x="2466078" y="55993"/>
                    <a:pt x="2461644" y="61693"/>
                    <a:pt x="2458604" y="69041"/>
                  </a:cubicBezTo>
                  <a:lnTo>
                    <a:pt x="2458604" y="46745"/>
                  </a:lnTo>
                  <a:lnTo>
                    <a:pt x="2447582" y="46745"/>
                  </a:lnTo>
                  <a:lnTo>
                    <a:pt x="2447582" y="133648"/>
                  </a:lnTo>
                  <a:lnTo>
                    <a:pt x="2458604" y="133648"/>
                  </a:lnTo>
                  <a:lnTo>
                    <a:pt x="2458604" y="91843"/>
                  </a:lnTo>
                  <a:cubicBezTo>
                    <a:pt x="2458604" y="84242"/>
                    <a:pt x="2460124" y="77908"/>
                    <a:pt x="2463164" y="72588"/>
                  </a:cubicBezTo>
                  <a:moveTo>
                    <a:pt x="2360807" y="64100"/>
                  </a:moveTo>
                  <a:cubicBezTo>
                    <a:pt x="2366127" y="58400"/>
                    <a:pt x="2373348" y="55486"/>
                    <a:pt x="2382469" y="55486"/>
                  </a:cubicBezTo>
                  <a:cubicBezTo>
                    <a:pt x="2391590" y="55486"/>
                    <a:pt x="2398431" y="58400"/>
                    <a:pt x="2403625" y="64100"/>
                  </a:cubicBezTo>
                  <a:cubicBezTo>
                    <a:pt x="2408818" y="69801"/>
                    <a:pt x="2411732" y="77022"/>
                    <a:pt x="2412112" y="85509"/>
                  </a:cubicBezTo>
                  <a:lnTo>
                    <a:pt x="2351432" y="85509"/>
                  </a:lnTo>
                  <a:cubicBezTo>
                    <a:pt x="2352319" y="77022"/>
                    <a:pt x="2355486" y="69928"/>
                    <a:pt x="2360807" y="64100"/>
                  </a:cubicBezTo>
                  <a:moveTo>
                    <a:pt x="2402738" y="132634"/>
                  </a:moveTo>
                  <a:cubicBezTo>
                    <a:pt x="2408058" y="130987"/>
                    <a:pt x="2413126" y="128454"/>
                    <a:pt x="2417686" y="125160"/>
                  </a:cubicBezTo>
                  <a:lnTo>
                    <a:pt x="2417686" y="114392"/>
                  </a:lnTo>
                  <a:cubicBezTo>
                    <a:pt x="2413126" y="117939"/>
                    <a:pt x="2408058" y="120600"/>
                    <a:pt x="2402738" y="122373"/>
                  </a:cubicBezTo>
                  <a:cubicBezTo>
                    <a:pt x="2397417" y="124147"/>
                    <a:pt x="2391717" y="125033"/>
                    <a:pt x="2386016" y="125033"/>
                  </a:cubicBezTo>
                  <a:cubicBezTo>
                    <a:pt x="2376262" y="125033"/>
                    <a:pt x="2368154" y="122246"/>
                    <a:pt x="2361947" y="116546"/>
                  </a:cubicBezTo>
                  <a:cubicBezTo>
                    <a:pt x="2355740" y="110845"/>
                    <a:pt x="2352193" y="103498"/>
                    <a:pt x="2351179" y="94503"/>
                  </a:cubicBezTo>
                  <a:lnTo>
                    <a:pt x="2423133" y="94503"/>
                  </a:lnTo>
                  <a:cubicBezTo>
                    <a:pt x="2423260" y="93490"/>
                    <a:pt x="2423387" y="92603"/>
                    <a:pt x="2423387" y="91717"/>
                  </a:cubicBezTo>
                  <a:cubicBezTo>
                    <a:pt x="2423387" y="90830"/>
                    <a:pt x="2423387" y="89943"/>
                    <a:pt x="2423387" y="89183"/>
                  </a:cubicBezTo>
                  <a:cubicBezTo>
                    <a:pt x="2423387" y="80822"/>
                    <a:pt x="2421740" y="73221"/>
                    <a:pt x="2418319" y="66634"/>
                  </a:cubicBezTo>
                  <a:cubicBezTo>
                    <a:pt x="2414899" y="60047"/>
                    <a:pt x="2410212" y="54853"/>
                    <a:pt x="2404005" y="51052"/>
                  </a:cubicBezTo>
                  <a:cubicBezTo>
                    <a:pt x="2397797" y="47252"/>
                    <a:pt x="2390576" y="45352"/>
                    <a:pt x="2382216" y="45352"/>
                  </a:cubicBezTo>
                  <a:cubicBezTo>
                    <a:pt x="2373855" y="45352"/>
                    <a:pt x="2365874" y="47379"/>
                    <a:pt x="2359413" y="51432"/>
                  </a:cubicBezTo>
                  <a:cubicBezTo>
                    <a:pt x="2352953" y="55486"/>
                    <a:pt x="2348012" y="60807"/>
                    <a:pt x="2344592" y="67647"/>
                  </a:cubicBezTo>
                  <a:cubicBezTo>
                    <a:pt x="2341171" y="74488"/>
                    <a:pt x="2339398" y="82216"/>
                    <a:pt x="2339398" y="90830"/>
                  </a:cubicBezTo>
                  <a:cubicBezTo>
                    <a:pt x="2339398" y="99444"/>
                    <a:pt x="2341298" y="107298"/>
                    <a:pt x="2345225" y="114012"/>
                  </a:cubicBezTo>
                  <a:cubicBezTo>
                    <a:pt x="2349152" y="120726"/>
                    <a:pt x="2354599" y="125920"/>
                    <a:pt x="2361567" y="129594"/>
                  </a:cubicBezTo>
                  <a:cubicBezTo>
                    <a:pt x="2368534" y="133268"/>
                    <a:pt x="2376642" y="135168"/>
                    <a:pt x="2385636" y="135168"/>
                  </a:cubicBezTo>
                  <a:cubicBezTo>
                    <a:pt x="2391463" y="135168"/>
                    <a:pt x="2397037" y="134408"/>
                    <a:pt x="2402358" y="132634"/>
                  </a:cubicBezTo>
                  <a:moveTo>
                    <a:pt x="2254649" y="72715"/>
                  </a:moveTo>
                  <a:cubicBezTo>
                    <a:pt x="2257183" y="67521"/>
                    <a:pt x="2260603" y="63467"/>
                    <a:pt x="2265037" y="60427"/>
                  </a:cubicBezTo>
                  <a:cubicBezTo>
                    <a:pt x="2269471" y="57386"/>
                    <a:pt x="2274538" y="55866"/>
                    <a:pt x="2280365" y="55866"/>
                  </a:cubicBezTo>
                  <a:cubicBezTo>
                    <a:pt x="2297720" y="55866"/>
                    <a:pt x="2306461" y="65747"/>
                    <a:pt x="2306461" y="85509"/>
                  </a:cubicBezTo>
                  <a:lnTo>
                    <a:pt x="2306461" y="133521"/>
                  </a:lnTo>
                  <a:lnTo>
                    <a:pt x="2317482" y="133521"/>
                  </a:lnTo>
                  <a:lnTo>
                    <a:pt x="2317482" y="83862"/>
                  </a:lnTo>
                  <a:cubicBezTo>
                    <a:pt x="2317482" y="76262"/>
                    <a:pt x="2316215" y="69674"/>
                    <a:pt x="2313682" y="63847"/>
                  </a:cubicBezTo>
                  <a:cubicBezTo>
                    <a:pt x="2311148" y="58020"/>
                    <a:pt x="2307348" y="53459"/>
                    <a:pt x="2302281" y="50166"/>
                  </a:cubicBezTo>
                  <a:cubicBezTo>
                    <a:pt x="2297213" y="46872"/>
                    <a:pt x="2290753" y="45225"/>
                    <a:pt x="2283152" y="45225"/>
                  </a:cubicBezTo>
                  <a:cubicBezTo>
                    <a:pt x="2275931" y="45225"/>
                    <a:pt x="2269597" y="47125"/>
                    <a:pt x="2263897" y="51052"/>
                  </a:cubicBezTo>
                  <a:cubicBezTo>
                    <a:pt x="2258323" y="54979"/>
                    <a:pt x="2254016" y="60047"/>
                    <a:pt x="2251102" y="66507"/>
                  </a:cubicBezTo>
                  <a:lnTo>
                    <a:pt x="2251102" y="507"/>
                  </a:lnTo>
                  <a:lnTo>
                    <a:pt x="2240081" y="507"/>
                  </a:lnTo>
                  <a:lnTo>
                    <a:pt x="2240081" y="133521"/>
                  </a:lnTo>
                  <a:lnTo>
                    <a:pt x="2251102" y="133521"/>
                  </a:lnTo>
                  <a:lnTo>
                    <a:pt x="2251102" y="90070"/>
                  </a:lnTo>
                  <a:cubicBezTo>
                    <a:pt x="2251102" y="83609"/>
                    <a:pt x="2252369" y="77782"/>
                    <a:pt x="2254776" y="72588"/>
                  </a:cubicBezTo>
                  <a:moveTo>
                    <a:pt x="2221839" y="117939"/>
                  </a:moveTo>
                  <a:cubicBezTo>
                    <a:pt x="2218672" y="120219"/>
                    <a:pt x="2215252" y="121866"/>
                    <a:pt x="2211578" y="122880"/>
                  </a:cubicBezTo>
                  <a:cubicBezTo>
                    <a:pt x="2207904" y="123893"/>
                    <a:pt x="2204357" y="124527"/>
                    <a:pt x="2200937" y="124527"/>
                  </a:cubicBezTo>
                  <a:cubicBezTo>
                    <a:pt x="2195490" y="124527"/>
                    <a:pt x="2191056" y="123133"/>
                    <a:pt x="2187509" y="120219"/>
                  </a:cubicBezTo>
                  <a:cubicBezTo>
                    <a:pt x="2183962" y="117306"/>
                    <a:pt x="2182315" y="112619"/>
                    <a:pt x="2182315" y="105905"/>
                  </a:cubicBezTo>
                  <a:lnTo>
                    <a:pt x="2182315" y="57006"/>
                  </a:lnTo>
                  <a:lnTo>
                    <a:pt x="2220445" y="57006"/>
                  </a:lnTo>
                  <a:lnTo>
                    <a:pt x="2220445" y="46745"/>
                  </a:lnTo>
                  <a:lnTo>
                    <a:pt x="2182315" y="46745"/>
                  </a:lnTo>
                  <a:lnTo>
                    <a:pt x="2182315" y="18369"/>
                  </a:lnTo>
                  <a:lnTo>
                    <a:pt x="2171547" y="18369"/>
                  </a:lnTo>
                  <a:lnTo>
                    <a:pt x="2171547" y="105145"/>
                  </a:lnTo>
                  <a:cubicBezTo>
                    <a:pt x="2171547" y="116039"/>
                    <a:pt x="2174081" y="123767"/>
                    <a:pt x="2179148" y="128327"/>
                  </a:cubicBezTo>
                  <a:cubicBezTo>
                    <a:pt x="2184215" y="132887"/>
                    <a:pt x="2191182" y="135168"/>
                    <a:pt x="2199923" y="135168"/>
                  </a:cubicBezTo>
                  <a:cubicBezTo>
                    <a:pt x="2203470" y="135168"/>
                    <a:pt x="2207271" y="134661"/>
                    <a:pt x="2211325" y="133648"/>
                  </a:cubicBezTo>
                  <a:cubicBezTo>
                    <a:pt x="2215378" y="132634"/>
                    <a:pt x="2218925" y="130987"/>
                    <a:pt x="2221966" y="128707"/>
                  </a:cubicBezTo>
                  <a:lnTo>
                    <a:pt x="2221966" y="118066"/>
                  </a:lnTo>
                  <a:close/>
                  <a:moveTo>
                    <a:pt x="2072737" y="60173"/>
                  </a:moveTo>
                  <a:cubicBezTo>
                    <a:pt x="2077804" y="63087"/>
                    <a:pt x="2081731" y="67141"/>
                    <a:pt x="2084645" y="72461"/>
                  </a:cubicBezTo>
                  <a:cubicBezTo>
                    <a:pt x="2087558" y="77655"/>
                    <a:pt x="2088952" y="83609"/>
                    <a:pt x="2088952" y="90323"/>
                  </a:cubicBezTo>
                  <a:cubicBezTo>
                    <a:pt x="2088952" y="97037"/>
                    <a:pt x="2087432" y="102864"/>
                    <a:pt x="2084645" y="108058"/>
                  </a:cubicBezTo>
                  <a:cubicBezTo>
                    <a:pt x="2081731" y="113252"/>
                    <a:pt x="2077804" y="117306"/>
                    <a:pt x="2072737" y="120346"/>
                  </a:cubicBezTo>
                  <a:cubicBezTo>
                    <a:pt x="2067669" y="123260"/>
                    <a:pt x="2061969" y="124780"/>
                    <a:pt x="2055381" y="124780"/>
                  </a:cubicBezTo>
                  <a:cubicBezTo>
                    <a:pt x="2048794" y="124780"/>
                    <a:pt x="2043094" y="123260"/>
                    <a:pt x="2038153" y="120346"/>
                  </a:cubicBezTo>
                  <a:cubicBezTo>
                    <a:pt x="2033212" y="117433"/>
                    <a:pt x="2029285" y="113379"/>
                    <a:pt x="2026498" y="108058"/>
                  </a:cubicBezTo>
                  <a:cubicBezTo>
                    <a:pt x="2023711" y="102738"/>
                    <a:pt x="2022191" y="96910"/>
                    <a:pt x="2022191" y="90323"/>
                  </a:cubicBezTo>
                  <a:cubicBezTo>
                    <a:pt x="2022191" y="83736"/>
                    <a:pt x="2023585" y="77655"/>
                    <a:pt x="2026498" y="72461"/>
                  </a:cubicBezTo>
                  <a:cubicBezTo>
                    <a:pt x="2029412" y="67267"/>
                    <a:pt x="2033212" y="63214"/>
                    <a:pt x="2038153" y="60173"/>
                  </a:cubicBezTo>
                  <a:cubicBezTo>
                    <a:pt x="2043094" y="57260"/>
                    <a:pt x="2048794" y="55739"/>
                    <a:pt x="2055381" y="55739"/>
                  </a:cubicBezTo>
                  <a:cubicBezTo>
                    <a:pt x="2061969" y="55739"/>
                    <a:pt x="2067669" y="57260"/>
                    <a:pt x="2072737" y="60173"/>
                  </a:cubicBezTo>
                  <a:moveTo>
                    <a:pt x="2099973" y="133648"/>
                  </a:moveTo>
                  <a:lnTo>
                    <a:pt x="2099973" y="634"/>
                  </a:lnTo>
                  <a:lnTo>
                    <a:pt x="2088952" y="634"/>
                  </a:lnTo>
                  <a:lnTo>
                    <a:pt x="2088952" y="67014"/>
                  </a:lnTo>
                  <a:cubicBezTo>
                    <a:pt x="2085911" y="60427"/>
                    <a:pt x="2081351" y="55106"/>
                    <a:pt x="2075397" y="51179"/>
                  </a:cubicBezTo>
                  <a:cubicBezTo>
                    <a:pt x="2069443" y="47252"/>
                    <a:pt x="2062349" y="45352"/>
                    <a:pt x="2054368" y="45352"/>
                  </a:cubicBezTo>
                  <a:cubicBezTo>
                    <a:pt x="2046387" y="45352"/>
                    <a:pt x="2038533" y="47252"/>
                    <a:pt x="2031946" y="51179"/>
                  </a:cubicBezTo>
                  <a:cubicBezTo>
                    <a:pt x="2025358" y="55106"/>
                    <a:pt x="2020291" y="60427"/>
                    <a:pt x="2016491" y="67267"/>
                  </a:cubicBezTo>
                  <a:cubicBezTo>
                    <a:pt x="2012817" y="74108"/>
                    <a:pt x="2010917" y="81835"/>
                    <a:pt x="2010917" y="90576"/>
                  </a:cubicBezTo>
                  <a:cubicBezTo>
                    <a:pt x="2010917" y="99317"/>
                    <a:pt x="2012817" y="106665"/>
                    <a:pt x="2016491" y="113505"/>
                  </a:cubicBezTo>
                  <a:cubicBezTo>
                    <a:pt x="2020164" y="120219"/>
                    <a:pt x="2025358" y="125540"/>
                    <a:pt x="2031946" y="129340"/>
                  </a:cubicBezTo>
                  <a:cubicBezTo>
                    <a:pt x="2038533" y="133141"/>
                    <a:pt x="2046007" y="135041"/>
                    <a:pt x="2054368" y="135041"/>
                  </a:cubicBezTo>
                  <a:cubicBezTo>
                    <a:pt x="2062729" y="135041"/>
                    <a:pt x="2069443" y="133141"/>
                    <a:pt x="2075397" y="129214"/>
                  </a:cubicBezTo>
                  <a:cubicBezTo>
                    <a:pt x="2081351" y="125287"/>
                    <a:pt x="2085911" y="120093"/>
                    <a:pt x="2088952" y="113632"/>
                  </a:cubicBezTo>
                  <a:lnTo>
                    <a:pt x="2088952" y="133648"/>
                  </a:lnTo>
                  <a:lnTo>
                    <a:pt x="2099973" y="133648"/>
                  </a:lnTo>
                  <a:close/>
                  <a:moveTo>
                    <a:pt x="1926295" y="72715"/>
                  </a:moveTo>
                  <a:cubicBezTo>
                    <a:pt x="1928828" y="67521"/>
                    <a:pt x="1932249" y="63467"/>
                    <a:pt x="1936682" y="60427"/>
                  </a:cubicBezTo>
                  <a:cubicBezTo>
                    <a:pt x="1941116" y="57386"/>
                    <a:pt x="1946183" y="55866"/>
                    <a:pt x="1952011" y="55866"/>
                  </a:cubicBezTo>
                  <a:cubicBezTo>
                    <a:pt x="1969366" y="55866"/>
                    <a:pt x="1978107" y="65747"/>
                    <a:pt x="1978107" y="85509"/>
                  </a:cubicBezTo>
                  <a:lnTo>
                    <a:pt x="1978107" y="133521"/>
                  </a:lnTo>
                  <a:lnTo>
                    <a:pt x="1989128" y="133521"/>
                  </a:lnTo>
                  <a:lnTo>
                    <a:pt x="1989128" y="83862"/>
                  </a:lnTo>
                  <a:cubicBezTo>
                    <a:pt x="1989128" y="76262"/>
                    <a:pt x="1987861" y="69674"/>
                    <a:pt x="1985327" y="63847"/>
                  </a:cubicBezTo>
                  <a:cubicBezTo>
                    <a:pt x="1982794" y="58020"/>
                    <a:pt x="1978993" y="53459"/>
                    <a:pt x="1973926" y="50166"/>
                  </a:cubicBezTo>
                  <a:cubicBezTo>
                    <a:pt x="1968859" y="46872"/>
                    <a:pt x="1962398" y="45225"/>
                    <a:pt x="1954798" y="45225"/>
                  </a:cubicBezTo>
                  <a:cubicBezTo>
                    <a:pt x="1947577" y="45225"/>
                    <a:pt x="1941116" y="47125"/>
                    <a:pt x="1935542" y="51052"/>
                  </a:cubicBezTo>
                  <a:cubicBezTo>
                    <a:pt x="1929968" y="54979"/>
                    <a:pt x="1925661" y="60047"/>
                    <a:pt x="1922748" y="66507"/>
                  </a:cubicBezTo>
                  <a:lnTo>
                    <a:pt x="1922748" y="46618"/>
                  </a:lnTo>
                  <a:lnTo>
                    <a:pt x="1911726" y="46618"/>
                  </a:lnTo>
                  <a:lnTo>
                    <a:pt x="1911726" y="133521"/>
                  </a:lnTo>
                  <a:lnTo>
                    <a:pt x="1922748" y="133521"/>
                  </a:lnTo>
                  <a:lnTo>
                    <a:pt x="1922748" y="90070"/>
                  </a:lnTo>
                  <a:cubicBezTo>
                    <a:pt x="1922748" y="83609"/>
                    <a:pt x="1924014" y="77782"/>
                    <a:pt x="1926421" y="72588"/>
                  </a:cubicBezTo>
                  <a:moveTo>
                    <a:pt x="1853580" y="60047"/>
                  </a:moveTo>
                  <a:cubicBezTo>
                    <a:pt x="1858647" y="62960"/>
                    <a:pt x="1862575" y="67014"/>
                    <a:pt x="1865488" y="72335"/>
                  </a:cubicBezTo>
                  <a:cubicBezTo>
                    <a:pt x="1868402" y="77528"/>
                    <a:pt x="1869795" y="83482"/>
                    <a:pt x="1869795" y="90196"/>
                  </a:cubicBezTo>
                  <a:cubicBezTo>
                    <a:pt x="1869795" y="96910"/>
                    <a:pt x="1868275" y="102738"/>
                    <a:pt x="1865488" y="107932"/>
                  </a:cubicBezTo>
                  <a:cubicBezTo>
                    <a:pt x="1862575" y="113125"/>
                    <a:pt x="1858647" y="117179"/>
                    <a:pt x="1853580" y="120219"/>
                  </a:cubicBezTo>
                  <a:cubicBezTo>
                    <a:pt x="1848513" y="123133"/>
                    <a:pt x="1842812" y="124653"/>
                    <a:pt x="1836352" y="124653"/>
                  </a:cubicBezTo>
                  <a:cubicBezTo>
                    <a:pt x="1829891" y="124653"/>
                    <a:pt x="1824064" y="123133"/>
                    <a:pt x="1819123" y="120219"/>
                  </a:cubicBezTo>
                  <a:cubicBezTo>
                    <a:pt x="1814183" y="117306"/>
                    <a:pt x="1810256" y="113252"/>
                    <a:pt x="1807469" y="107932"/>
                  </a:cubicBezTo>
                  <a:cubicBezTo>
                    <a:pt x="1804682" y="102611"/>
                    <a:pt x="1803162" y="96784"/>
                    <a:pt x="1803162" y="90196"/>
                  </a:cubicBezTo>
                  <a:cubicBezTo>
                    <a:pt x="1803162" y="83609"/>
                    <a:pt x="1804555" y="77528"/>
                    <a:pt x="1807469" y="72335"/>
                  </a:cubicBezTo>
                  <a:cubicBezTo>
                    <a:pt x="1810382" y="67141"/>
                    <a:pt x="1814183" y="63087"/>
                    <a:pt x="1819123" y="60047"/>
                  </a:cubicBezTo>
                  <a:cubicBezTo>
                    <a:pt x="1824064" y="57006"/>
                    <a:pt x="1829764" y="55613"/>
                    <a:pt x="1836352" y="55613"/>
                  </a:cubicBezTo>
                  <a:cubicBezTo>
                    <a:pt x="1842939" y="55613"/>
                    <a:pt x="1848640" y="57133"/>
                    <a:pt x="1853580" y="60047"/>
                  </a:cubicBezTo>
                  <a:moveTo>
                    <a:pt x="1880816" y="133521"/>
                  </a:moveTo>
                  <a:lnTo>
                    <a:pt x="1880816" y="46618"/>
                  </a:lnTo>
                  <a:lnTo>
                    <a:pt x="1869795" y="46618"/>
                  </a:lnTo>
                  <a:lnTo>
                    <a:pt x="1869795" y="66887"/>
                  </a:lnTo>
                  <a:cubicBezTo>
                    <a:pt x="1866755" y="60300"/>
                    <a:pt x="1862194" y="54979"/>
                    <a:pt x="1856241" y="51052"/>
                  </a:cubicBezTo>
                  <a:cubicBezTo>
                    <a:pt x="1850287" y="47125"/>
                    <a:pt x="1843193" y="45225"/>
                    <a:pt x="1835212" y="45225"/>
                  </a:cubicBezTo>
                  <a:cubicBezTo>
                    <a:pt x="1827231" y="45225"/>
                    <a:pt x="1819377" y="47125"/>
                    <a:pt x="1812789" y="51052"/>
                  </a:cubicBezTo>
                  <a:cubicBezTo>
                    <a:pt x="1806202" y="54979"/>
                    <a:pt x="1801135" y="60300"/>
                    <a:pt x="1797334" y="67141"/>
                  </a:cubicBezTo>
                  <a:cubicBezTo>
                    <a:pt x="1793661" y="73981"/>
                    <a:pt x="1791760" y="81709"/>
                    <a:pt x="1791760" y="90450"/>
                  </a:cubicBezTo>
                  <a:cubicBezTo>
                    <a:pt x="1791760" y="99191"/>
                    <a:pt x="1793661" y="106538"/>
                    <a:pt x="1797334" y="113379"/>
                  </a:cubicBezTo>
                  <a:cubicBezTo>
                    <a:pt x="1801008" y="120093"/>
                    <a:pt x="1806202" y="125413"/>
                    <a:pt x="1812789" y="129214"/>
                  </a:cubicBezTo>
                  <a:cubicBezTo>
                    <a:pt x="1819377" y="133014"/>
                    <a:pt x="1826851" y="134914"/>
                    <a:pt x="1835212" y="134914"/>
                  </a:cubicBezTo>
                  <a:cubicBezTo>
                    <a:pt x="1843573" y="134914"/>
                    <a:pt x="1850287" y="133014"/>
                    <a:pt x="1856241" y="129087"/>
                  </a:cubicBezTo>
                  <a:cubicBezTo>
                    <a:pt x="1862194" y="125160"/>
                    <a:pt x="1866755" y="119966"/>
                    <a:pt x="1869795" y="113505"/>
                  </a:cubicBezTo>
                  <a:lnTo>
                    <a:pt x="1869795" y="133521"/>
                  </a:lnTo>
                  <a:lnTo>
                    <a:pt x="1880816" y="133521"/>
                  </a:lnTo>
                  <a:close/>
                  <a:moveTo>
                    <a:pt x="1669768" y="63974"/>
                  </a:moveTo>
                  <a:cubicBezTo>
                    <a:pt x="1675088" y="58273"/>
                    <a:pt x="1682309" y="55359"/>
                    <a:pt x="1691430" y="55359"/>
                  </a:cubicBezTo>
                  <a:cubicBezTo>
                    <a:pt x="1700551" y="55359"/>
                    <a:pt x="1707265" y="58273"/>
                    <a:pt x="1712586" y="63974"/>
                  </a:cubicBezTo>
                  <a:cubicBezTo>
                    <a:pt x="1717779" y="69674"/>
                    <a:pt x="1720566" y="76895"/>
                    <a:pt x="1721073" y="85383"/>
                  </a:cubicBezTo>
                  <a:lnTo>
                    <a:pt x="1660394" y="85383"/>
                  </a:lnTo>
                  <a:cubicBezTo>
                    <a:pt x="1661407" y="76895"/>
                    <a:pt x="1664447" y="69801"/>
                    <a:pt x="1669768" y="63974"/>
                  </a:cubicBezTo>
                  <a:moveTo>
                    <a:pt x="1711699" y="132507"/>
                  </a:moveTo>
                  <a:cubicBezTo>
                    <a:pt x="1717146" y="130861"/>
                    <a:pt x="1722087" y="128327"/>
                    <a:pt x="1726647" y="125033"/>
                  </a:cubicBezTo>
                  <a:lnTo>
                    <a:pt x="1726647" y="114266"/>
                  </a:lnTo>
                  <a:cubicBezTo>
                    <a:pt x="1722087" y="117813"/>
                    <a:pt x="1717019" y="120473"/>
                    <a:pt x="1711699" y="122246"/>
                  </a:cubicBezTo>
                  <a:cubicBezTo>
                    <a:pt x="1706378" y="124020"/>
                    <a:pt x="1700678" y="124907"/>
                    <a:pt x="1694977" y="124907"/>
                  </a:cubicBezTo>
                  <a:cubicBezTo>
                    <a:pt x="1685096" y="124907"/>
                    <a:pt x="1677115" y="122120"/>
                    <a:pt x="1670908" y="116419"/>
                  </a:cubicBezTo>
                  <a:cubicBezTo>
                    <a:pt x="1664701" y="110718"/>
                    <a:pt x="1661154" y="103371"/>
                    <a:pt x="1660140" y="94377"/>
                  </a:cubicBezTo>
                  <a:lnTo>
                    <a:pt x="1732094" y="94377"/>
                  </a:lnTo>
                  <a:cubicBezTo>
                    <a:pt x="1732094" y="93363"/>
                    <a:pt x="1732348" y="92477"/>
                    <a:pt x="1732348" y="91590"/>
                  </a:cubicBezTo>
                  <a:cubicBezTo>
                    <a:pt x="1732348" y="90703"/>
                    <a:pt x="1732348" y="89816"/>
                    <a:pt x="1732348" y="89056"/>
                  </a:cubicBezTo>
                  <a:cubicBezTo>
                    <a:pt x="1732348" y="80695"/>
                    <a:pt x="1730701" y="73095"/>
                    <a:pt x="1727280" y="66507"/>
                  </a:cubicBezTo>
                  <a:cubicBezTo>
                    <a:pt x="1723860" y="59920"/>
                    <a:pt x="1719173" y="54726"/>
                    <a:pt x="1712966" y="50926"/>
                  </a:cubicBezTo>
                  <a:cubicBezTo>
                    <a:pt x="1706758" y="47125"/>
                    <a:pt x="1699538" y="45225"/>
                    <a:pt x="1691177" y="45225"/>
                  </a:cubicBezTo>
                  <a:cubicBezTo>
                    <a:pt x="1682816" y="45225"/>
                    <a:pt x="1674835" y="47252"/>
                    <a:pt x="1668374" y="51306"/>
                  </a:cubicBezTo>
                  <a:cubicBezTo>
                    <a:pt x="1661914" y="55359"/>
                    <a:pt x="1656973" y="60680"/>
                    <a:pt x="1653553" y="67521"/>
                  </a:cubicBezTo>
                  <a:cubicBezTo>
                    <a:pt x="1650132" y="74361"/>
                    <a:pt x="1648359" y="82089"/>
                    <a:pt x="1648359" y="90703"/>
                  </a:cubicBezTo>
                  <a:cubicBezTo>
                    <a:pt x="1648359" y="99317"/>
                    <a:pt x="1650259" y="107171"/>
                    <a:pt x="1654186" y="113885"/>
                  </a:cubicBezTo>
                  <a:cubicBezTo>
                    <a:pt x="1658113" y="120600"/>
                    <a:pt x="1663561" y="125793"/>
                    <a:pt x="1670528" y="129467"/>
                  </a:cubicBezTo>
                  <a:cubicBezTo>
                    <a:pt x="1677495" y="133141"/>
                    <a:pt x="1685476" y="135041"/>
                    <a:pt x="1694597" y="135041"/>
                  </a:cubicBezTo>
                  <a:cubicBezTo>
                    <a:pt x="1700424" y="135041"/>
                    <a:pt x="1705998" y="134281"/>
                    <a:pt x="1711319" y="132507"/>
                  </a:cubicBezTo>
                  <a:moveTo>
                    <a:pt x="1563737" y="72588"/>
                  </a:moveTo>
                  <a:cubicBezTo>
                    <a:pt x="1566270" y="67394"/>
                    <a:pt x="1569691" y="63340"/>
                    <a:pt x="1574125" y="60300"/>
                  </a:cubicBezTo>
                  <a:cubicBezTo>
                    <a:pt x="1578558" y="57260"/>
                    <a:pt x="1583626" y="55739"/>
                    <a:pt x="1589453" y="55739"/>
                  </a:cubicBezTo>
                  <a:cubicBezTo>
                    <a:pt x="1606808" y="55739"/>
                    <a:pt x="1615549" y="65620"/>
                    <a:pt x="1615549" y="85383"/>
                  </a:cubicBezTo>
                  <a:lnTo>
                    <a:pt x="1615549" y="133394"/>
                  </a:lnTo>
                  <a:lnTo>
                    <a:pt x="1626570" y="133394"/>
                  </a:lnTo>
                  <a:lnTo>
                    <a:pt x="1626570" y="83736"/>
                  </a:lnTo>
                  <a:cubicBezTo>
                    <a:pt x="1626570" y="76135"/>
                    <a:pt x="1625303" y="69548"/>
                    <a:pt x="1622770" y="63720"/>
                  </a:cubicBezTo>
                  <a:cubicBezTo>
                    <a:pt x="1620236" y="57893"/>
                    <a:pt x="1616436" y="53333"/>
                    <a:pt x="1611368" y="50039"/>
                  </a:cubicBezTo>
                  <a:cubicBezTo>
                    <a:pt x="1606301" y="46745"/>
                    <a:pt x="1599967" y="45098"/>
                    <a:pt x="1592240" y="45098"/>
                  </a:cubicBezTo>
                  <a:cubicBezTo>
                    <a:pt x="1585019" y="45098"/>
                    <a:pt x="1578558" y="46999"/>
                    <a:pt x="1572984" y="50926"/>
                  </a:cubicBezTo>
                  <a:cubicBezTo>
                    <a:pt x="1567411" y="54853"/>
                    <a:pt x="1563103" y="59920"/>
                    <a:pt x="1560190" y="66381"/>
                  </a:cubicBezTo>
                  <a:lnTo>
                    <a:pt x="1560190" y="46492"/>
                  </a:lnTo>
                  <a:lnTo>
                    <a:pt x="1549169" y="46492"/>
                  </a:lnTo>
                  <a:lnTo>
                    <a:pt x="1549169" y="133394"/>
                  </a:lnTo>
                  <a:lnTo>
                    <a:pt x="1560190" y="133394"/>
                  </a:lnTo>
                  <a:lnTo>
                    <a:pt x="1560190" y="89943"/>
                  </a:lnTo>
                  <a:cubicBezTo>
                    <a:pt x="1560190" y="83482"/>
                    <a:pt x="1561457" y="77655"/>
                    <a:pt x="1563863" y="72461"/>
                  </a:cubicBezTo>
                  <a:moveTo>
                    <a:pt x="1509264" y="107805"/>
                  </a:moveTo>
                  <a:cubicBezTo>
                    <a:pt x="1506478" y="113125"/>
                    <a:pt x="1502550" y="117179"/>
                    <a:pt x="1497483" y="120093"/>
                  </a:cubicBezTo>
                  <a:cubicBezTo>
                    <a:pt x="1492416" y="123006"/>
                    <a:pt x="1486715" y="124527"/>
                    <a:pt x="1480255" y="124527"/>
                  </a:cubicBezTo>
                  <a:cubicBezTo>
                    <a:pt x="1473794" y="124527"/>
                    <a:pt x="1467967" y="123006"/>
                    <a:pt x="1462900" y="120093"/>
                  </a:cubicBezTo>
                  <a:cubicBezTo>
                    <a:pt x="1457832" y="117179"/>
                    <a:pt x="1453905" y="112999"/>
                    <a:pt x="1450992" y="107805"/>
                  </a:cubicBezTo>
                  <a:cubicBezTo>
                    <a:pt x="1448205" y="102611"/>
                    <a:pt x="1446685" y="96657"/>
                    <a:pt x="1446685" y="89943"/>
                  </a:cubicBezTo>
                  <a:cubicBezTo>
                    <a:pt x="1446685" y="83229"/>
                    <a:pt x="1448078" y="77402"/>
                    <a:pt x="1450992" y="72208"/>
                  </a:cubicBezTo>
                  <a:cubicBezTo>
                    <a:pt x="1453905" y="67014"/>
                    <a:pt x="1457832" y="62960"/>
                    <a:pt x="1462900" y="59920"/>
                  </a:cubicBezTo>
                  <a:cubicBezTo>
                    <a:pt x="1467967" y="56880"/>
                    <a:pt x="1473794" y="55486"/>
                    <a:pt x="1480255" y="55486"/>
                  </a:cubicBezTo>
                  <a:cubicBezTo>
                    <a:pt x="1486715" y="55486"/>
                    <a:pt x="1492543" y="57006"/>
                    <a:pt x="1497483" y="59920"/>
                  </a:cubicBezTo>
                  <a:cubicBezTo>
                    <a:pt x="1502550" y="62834"/>
                    <a:pt x="1506478" y="66887"/>
                    <a:pt x="1509264" y="72208"/>
                  </a:cubicBezTo>
                  <a:cubicBezTo>
                    <a:pt x="1512051" y="77528"/>
                    <a:pt x="1513572" y="83356"/>
                    <a:pt x="1513572" y="89943"/>
                  </a:cubicBezTo>
                  <a:cubicBezTo>
                    <a:pt x="1513572" y="96530"/>
                    <a:pt x="1512178" y="102484"/>
                    <a:pt x="1509264" y="107805"/>
                  </a:cubicBezTo>
                  <a:moveTo>
                    <a:pt x="1503564" y="128960"/>
                  </a:moveTo>
                  <a:cubicBezTo>
                    <a:pt x="1510278" y="125033"/>
                    <a:pt x="1515472" y="119713"/>
                    <a:pt x="1519272" y="112872"/>
                  </a:cubicBezTo>
                  <a:cubicBezTo>
                    <a:pt x="1523073" y="106031"/>
                    <a:pt x="1524973" y="98304"/>
                    <a:pt x="1524973" y="89690"/>
                  </a:cubicBezTo>
                  <a:cubicBezTo>
                    <a:pt x="1524973" y="81075"/>
                    <a:pt x="1523073" y="73348"/>
                    <a:pt x="1519272" y="66634"/>
                  </a:cubicBezTo>
                  <a:cubicBezTo>
                    <a:pt x="1515472" y="59920"/>
                    <a:pt x="1510278" y="54599"/>
                    <a:pt x="1503564" y="50799"/>
                  </a:cubicBezTo>
                  <a:cubicBezTo>
                    <a:pt x="1496850" y="46999"/>
                    <a:pt x="1489122" y="45098"/>
                    <a:pt x="1480381" y="45098"/>
                  </a:cubicBezTo>
                  <a:cubicBezTo>
                    <a:pt x="1471641" y="45098"/>
                    <a:pt x="1463913" y="46999"/>
                    <a:pt x="1457072" y="50926"/>
                  </a:cubicBezTo>
                  <a:cubicBezTo>
                    <a:pt x="1450232" y="54853"/>
                    <a:pt x="1444911" y="60173"/>
                    <a:pt x="1441111" y="66761"/>
                  </a:cubicBezTo>
                  <a:cubicBezTo>
                    <a:pt x="1437310" y="73475"/>
                    <a:pt x="1435283" y="81075"/>
                    <a:pt x="1435283" y="89690"/>
                  </a:cubicBezTo>
                  <a:cubicBezTo>
                    <a:pt x="1435283" y="98304"/>
                    <a:pt x="1437184" y="106031"/>
                    <a:pt x="1441111" y="112872"/>
                  </a:cubicBezTo>
                  <a:cubicBezTo>
                    <a:pt x="1444911" y="119713"/>
                    <a:pt x="1450232" y="125033"/>
                    <a:pt x="1457072" y="128960"/>
                  </a:cubicBezTo>
                  <a:cubicBezTo>
                    <a:pt x="1463913" y="132887"/>
                    <a:pt x="1471641" y="134788"/>
                    <a:pt x="1480381" y="134788"/>
                  </a:cubicBezTo>
                  <a:cubicBezTo>
                    <a:pt x="1489122" y="134788"/>
                    <a:pt x="1496850" y="132887"/>
                    <a:pt x="1503564" y="128960"/>
                  </a:cubicBezTo>
                  <a:moveTo>
                    <a:pt x="1350788" y="72461"/>
                  </a:moveTo>
                  <a:cubicBezTo>
                    <a:pt x="1353321" y="67267"/>
                    <a:pt x="1356742" y="63214"/>
                    <a:pt x="1361176" y="60173"/>
                  </a:cubicBezTo>
                  <a:cubicBezTo>
                    <a:pt x="1365609" y="57133"/>
                    <a:pt x="1370677" y="55613"/>
                    <a:pt x="1376504" y="55613"/>
                  </a:cubicBezTo>
                  <a:cubicBezTo>
                    <a:pt x="1393859" y="55613"/>
                    <a:pt x="1402600" y="65494"/>
                    <a:pt x="1402600" y="85256"/>
                  </a:cubicBezTo>
                  <a:lnTo>
                    <a:pt x="1402600" y="133268"/>
                  </a:lnTo>
                  <a:lnTo>
                    <a:pt x="1413621" y="133268"/>
                  </a:lnTo>
                  <a:lnTo>
                    <a:pt x="1413621" y="83609"/>
                  </a:lnTo>
                  <a:cubicBezTo>
                    <a:pt x="1413621" y="76008"/>
                    <a:pt x="1412354" y="69421"/>
                    <a:pt x="1409821" y="63594"/>
                  </a:cubicBezTo>
                  <a:cubicBezTo>
                    <a:pt x="1407287" y="57766"/>
                    <a:pt x="1403487" y="53206"/>
                    <a:pt x="1398419" y="49912"/>
                  </a:cubicBezTo>
                  <a:cubicBezTo>
                    <a:pt x="1393352" y="46618"/>
                    <a:pt x="1387018" y="44972"/>
                    <a:pt x="1379291" y="44972"/>
                  </a:cubicBezTo>
                  <a:cubicBezTo>
                    <a:pt x="1372070" y="44972"/>
                    <a:pt x="1365609" y="46872"/>
                    <a:pt x="1360035" y="50799"/>
                  </a:cubicBezTo>
                  <a:cubicBezTo>
                    <a:pt x="1354462" y="54726"/>
                    <a:pt x="1350154" y="59793"/>
                    <a:pt x="1347241" y="66254"/>
                  </a:cubicBezTo>
                  <a:lnTo>
                    <a:pt x="1347241" y="254"/>
                  </a:lnTo>
                  <a:lnTo>
                    <a:pt x="1336220" y="254"/>
                  </a:lnTo>
                  <a:lnTo>
                    <a:pt x="1336220" y="133268"/>
                  </a:lnTo>
                  <a:lnTo>
                    <a:pt x="1347241" y="133268"/>
                  </a:lnTo>
                  <a:lnTo>
                    <a:pt x="1347241" y="89816"/>
                  </a:lnTo>
                  <a:cubicBezTo>
                    <a:pt x="1347241" y="83356"/>
                    <a:pt x="1348508" y="77528"/>
                    <a:pt x="1350914" y="72335"/>
                  </a:cubicBezTo>
                  <a:moveTo>
                    <a:pt x="1296315" y="107678"/>
                  </a:moveTo>
                  <a:cubicBezTo>
                    <a:pt x="1293528" y="112999"/>
                    <a:pt x="1289601" y="117052"/>
                    <a:pt x="1284661" y="119966"/>
                  </a:cubicBezTo>
                  <a:cubicBezTo>
                    <a:pt x="1279720" y="122880"/>
                    <a:pt x="1274020" y="124400"/>
                    <a:pt x="1267432" y="124400"/>
                  </a:cubicBezTo>
                  <a:cubicBezTo>
                    <a:pt x="1260845" y="124400"/>
                    <a:pt x="1255144" y="122880"/>
                    <a:pt x="1250204" y="119966"/>
                  </a:cubicBezTo>
                  <a:cubicBezTo>
                    <a:pt x="1245137" y="117052"/>
                    <a:pt x="1241210" y="112872"/>
                    <a:pt x="1238296" y="107678"/>
                  </a:cubicBezTo>
                  <a:cubicBezTo>
                    <a:pt x="1235382" y="102484"/>
                    <a:pt x="1233989" y="96530"/>
                    <a:pt x="1233989" y="89816"/>
                  </a:cubicBezTo>
                  <a:cubicBezTo>
                    <a:pt x="1233989" y="83102"/>
                    <a:pt x="1235509" y="77275"/>
                    <a:pt x="1238296" y="72081"/>
                  </a:cubicBezTo>
                  <a:cubicBezTo>
                    <a:pt x="1241210" y="66887"/>
                    <a:pt x="1245137" y="62834"/>
                    <a:pt x="1250204" y="59793"/>
                  </a:cubicBezTo>
                  <a:cubicBezTo>
                    <a:pt x="1255271" y="56880"/>
                    <a:pt x="1260972" y="55359"/>
                    <a:pt x="1267432" y="55359"/>
                  </a:cubicBezTo>
                  <a:cubicBezTo>
                    <a:pt x="1273893" y="55359"/>
                    <a:pt x="1279720" y="56880"/>
                    <a:pt x="1284661" y="59793"/>
                  </a:cubicBezTo>
                  <a:cubicBezTo>
                    <a:pt x="1289601" y="62707"/>
                    <a:pt x="1293528" y="66761"/>
                    <a:pt x="1296315" y="72081"/>
                  </a:cubicBezTo>
                  <a:cubicBezTo>
                    <a:pt x="1299102" y="77402"/>
                    <a:pt x="1300623" y="83229"/>
                    <a:pt x="1300623" y="89816"/>
                  </a:cubicBezTo>
                  <a:cubicBezTo>
                    <a:pt x="1300623" y="96404"/>
                    <a:pt x="1299229" y="102358"/>
                    <a:pt x="1296315" y="107678"/>
                  </a:cubicBezTo>
                  <a:moveTo>
                    <a:pt x="1290868" y="128834"/>
                  </a:moveTo>
                  <a:cubicBezTo>
                    <a:pt x="1297456" y="124907"/>
                    <a:pt x="1302523" y="119586"/>
                    <a:pt x="1306323" y="112745"/>
                  </a:cubicBezTo>
                  <a:cubicBezTo>
                    <a:pt x="1309997" y="105905"/>
                    <a:pt x="1311897" y="98177"/>
                    <a:pt x="1311897" y="89563"/>
                  </a:cubicBezTo>
                  <a:cubicBezTo>
                    <a:pt x="1311897" y="80949"/>
                    <a:pt x="1309997" y="73221"/>
                    <a:pt x="1306323" y="66634"/>
                  </a:cubicBezTo>
                  <a:cubicBezTo>
                    <a:pt x="1302649" y="59920"/>
                    <a:pt x="1297456" y="54726"/>
                    <a:pt x="1290868" y="50799"/>
                  </a:cubicBezTo>
                  <a:cubicBezTo>
                    <a:pt x="1284281" y="46872"/>
                    <a:pt x="1276807" y="44972"/>
                    <a:pt x="1268446" y="44972"/>
                  </a:cubicBezTo>
                  <a:cubicBezTo>
                    <a:pt x="1260592" y="44972"/>
                    <a:pt x="1253498" y="46872"/>
                    <a:pt x="1247544" y="50799"/>
                  </a:cubicBezTo>
                  <a:cubicBezTo>
                    <a:pt x="1241590" y="54726"/>
                    <a:pt x="1236902" y="59920"/>
                    <a:pt x="1233862" y="66634"/>
                  </a:cubicBezTo>
                  <a:lnTo>
                    <a:pt x="1233862" y="46365"/>
                  </a:lnTo>
                  <a:lnTo>
                    <a:pt x="1222841" y="46365"/>
                  </a:lnTo>
                  <a:lnTo>
                    <a:pt x="1222841" y="177605"/>
                  </a:lnTo>
                  <a:lnTo>
                    <a:pt x="1233862" y="177605"/>
                  </a:lnTo>
                  <a:lnTo>
                    <a:pt x="1233862" y="112999"/>
                  </a:lnTo>
                  <a:cubicBezTo>
                    <a:pt x="1236902" y="119459"/>
                    <a:pt x="1241463" y="124780"/>
                    <a:pt x="1247544" y="128707"/>
                  </a:cubicBezTo>
                  <a:cubicBezTo>
                    <a:pt x="1253624" y="132634"/>
                    <a:pt x="1260592" y="134661"/>
                    <a:pt x="1268446" y="134661"/>
                  </a:cubicBezTo>
                  <a:cubicBezTo>
                    <a:pt x="1276807" y="134661"/>
                    <a:pt x="1284281" y="132761"/>
                    <a:pt x="1290868" y="128834"/>
                  </a:cubicBezTo>
                  <a:moveTo>
                    <a:pt x="1094261" y="63720"/>
                  </a:moveTo>
                  <a:cubicBezTo>
                    <a:pt x="1099582" y="58020"/>
                    <a:pt x="1106802" y="55106"/>
                    <a:pt x="1115923" y="55106"/>
                  </a:cubicBezTo>
                  <a:cubicBezTo>
                    <a:pt x="1125044" y="55106"/>
                    <a:pt x="1131758" y="58020"/>
                    <a:pt x="1137079" y="63720"/>
                  </a:cubicBezTo>
                  <a:cubicBezTo>
                    <a:pt x="1142273" y="69421"/>
                    <a:pt x="1145060" y="76642"/>
                    <a:pt x="1145566" y="85129"/>
                  </a:cubicBezTo>
                  <a:lnTo>
                    <a:pt x="1084887" y="85129"/>
                  </a:lnTo>
                  <a:cubicBezTo>
                    <a:pt x="1085773" y="76642"/>
                    <a:pt x="1088940" y="69548"/>
                    <a:pt x="1094261" y="63720"/>
                  </a:cubicBezTo>
                  <a:moveTo>
                    <a:pt x="1136192" y="132254"/>
                  </a:moveTo>
                  <a:cubicBezTo>
                    <a:pt x="1141513" y="130607"/>
                    <a:pt x="1146580" y="128074"/>
                    <a:pt x="1151140" y="124780"/>
                  </a:cubicBezTo>
                  <a:lnTo>
                    <a:pt x="1151140" y="114012"/>
                  </a:lnTo>
                  <a:cubicBezTo>
                    <a:pt x="1146580" y="117559"/>
                    <a:pt x="1141513" y="120219"/>
                    <a:pt x="1136192" y="121993"/>
                  </a:cubicBezTo>
                  <a:cubicBezTo>
                    <a:pt x="1130745" y="123767"/>
                    <a:pt x="1125171" y="124653"/>
                    <a:pt x="1119470" y="124653"/>
                  </a:cubicBezTo>
                  <a:cubicBezTo>
                    <a:pt x="1109589" y="124653"/>
                    <a:pt x="1101608" y="121866"/>
                    <a:pt x="1095401" y="116166"/>
                  </a:cubicBezTo>
                  <a:cubicBezTo>
                    <a:pt x="1089194" y="110465"/>
                    <a:pt x="1085647" y="103118"/>
                    <a:pt x="1084633" y="94123"/>
                  </a:cubicBezTo>
                  <a:lnTo>
                    <a:pt x="1156587" y="94123"/>
                  </a:lnTo>
                  <a:cubicBezTo>
                    <a:pt x="1156587" y="93110"/>
                    <a:pt x="1156841" y="92223"/>
                    <a:pt x="1156841" y="91336"/>
                  </a:cubicBezTo>
                  <a:cubicBezTo>
                    <a:pt x="1156841" y="90450"/>
                    <a:pt x="1156841" y="89563"/>
                    <a:pt x="1156841" y="88803"/>
                  </a:cubicBezTo>
                  <a:cubicBezTo>
                    <a:pt x="1156841" y="80442"/>
                    <a:pt x="1155194" y="72841"/>
                    <a:pt x="1151774" y="66254"/>
                  </a:cubicBezTo>
                  <a:cubicBezTo>
                    <a:pt x="1148353" y="59667"/>
                    <a:pt x="1143666" y="54473"/>
                    <a:pt x="1137459" y="50672"/>
                  </a:cubicBezTo>
                  <a:cubicBezTo>
                    <a:pt x="1131252" y="46872"/>
                    <a:pt x="1124031" y="44972"/>
                    <a:pt x="1115670" y="44972"/>
                  </a:cubicBezTo>
                  <a:cubicBezTo>
                    <a:pt x="1107309" y="44972"/>
                    <a:pt x="1099328" y="46999"/>
                    <a:pt x="1092868" y="51052"/>
                  </a:cubicBezTo>
                  <a:cubicBezTo>
                    <a:pt x="1086407" y="55106"/>
                    <a:pt x="1081466" y="60427"/>
                    <a:pt x="1078046" y="67267"/>
                  </a:cubicBezTo>
                  <a:cubicBezTo>
                    <a:pt x="1074626" y="74108"/>
                    <a:pt x="1072852" y="81835"/>
                    <a:pt x="1072852" y="90450"/>
                  </a:cubicBezTo>
                  <a:cubicBezTo>
                    <a:pt x="1072852" y="99064"/>
                    <a:pt x="1074752" y="106918"/>
                    <a:pt x="1078679" y="113632"/>
                  </a:cubicBezTo>
                  <a:cubicBezTo>
                    <a:pt x="1082606" y="120346"/>
                    <a:pt x="1088054" y="125540"/>
                    <a:pt x="1095021" y="129214"/>
                  </a:cubicBezTo>
                  <a:cubicBezTo>
                    <a:pt x="1101988" y="132887"/>
                    <a:pt x="1109969" y="134788"/>
                    <a:pt x="1119090" y="134788"/>
                  </a:cubicBezTo>
                  <a:cubicBezTo>
                    <a:pt x="1124918" y="134788"/>
                    <a:pt x="1130491" y="134028"/>
                    <a:pt x="1135812" y="132254"/>
                  </a:cubicBezTo>
                  <a:moveTo>
                    <a:pt x="988230" y="72335"/>
                  </a:moveTo>
                  <a:cubicBezTo>
                    <a:pt x="990764" y="67141"/>
                    <a:pt x="994184" y="63087"/>
                    <a:pt x="998618" y="60047"/>
                  </a:cubicBezTo>
                  <a:cubicBezTo>
                    <a:pt x="1003051" y="57006"/>
                    <a:pt x="1008119" y="55486"/>
                    <a:pt x="1013946" y="55486"/>
                  </a:cubicBezTo>
                  <a:cubicBezTo>
                    <a:pt x="1031301" y="55486"/>
                    <a:pt x="1040042" y="65367"/>
                    <a:pt x="1040042" y="85129"/>
                  </a:cubicBezTo>
                  <a:lnTo>
                    <a:pt x="1040042" y="133141"/>
                  </a:lnTo>
                  <a:lnTo>
                    <a:pt x="1051063" y="133141"/>
                  </a:lnTo>
                  <a:lnTo>
                    <a:pt x="1051063" y="83482"/>
                  </a:lnTo>
                  <a:cubicBezTo>
                    <a:pt x="1051063" y="75882"/>
                    <a:pt x="1049796" y="69294"/>
                    <a:pt x="1047263" y="63467"/>
                  </a:cubicBezTo>
                  <a:cubicBezTo>
                    <a:pt x="1044729" y="57640"/>
                    <a:pt x="1040929" y="53079"/>
                    <a:pt x="1035862" y="49785"/>
                  </a:cubicBezTo>
                  <a:cubicBezTo>
                    <a:pt x="1030794" y="46492"/>
                    <a:pt x="1024334" y="44845"/>
                    <a:pt x="1016733" y="44845"/>
                  </a:cubicBezTo>
                  <a:cubicBezTo>
                    <a:pt x="1009512" y="44845"/>
                    <a:pt x="1003051" y="46745"/>
                    <a:pt x="997478" y="50672"/>
                  </a:cubicBezTo>
                  <a:cubicBezTo>
                    <a:pt x="991904" y="54599"/>
                    <a:pt x="987597" y="59667"/>
                    <a:pt x="984683" y="66127"/>
                  </a:cubicBezTo>
                  <a:lnTo>
                    <a:pt x="984683" y="127"/>
                  </a:lnTo>
                  <a:lnTo>
                    <a:pt x="973662" y="127"/>
                  </a:lnTo>
                  <a:lnTo>
                    <a:pt x="973662" y="133141"/>
                  </a:lnTo>
                  <a:lnTo>
                    <a:pt x="984683" y="133141"/>
                  </a:lnTo>
                  <a:lnTo>
                    <a:pt x="984683" y="89690"/>
                  </a:lnTo>
                  <a:cubicBezTo>
                    <a:pt x="984683" y="83229"/>
                    <a:pt x="985950" y="77402"/>
                    <a:pt x="988357" y="72208"/>
                  </a:cubicBezTo>
                  <a:moveTo>
                    <a:pt x="955420" y="117559"/>
                  </a:moveTo>
                  <a:cubicBezTo>
                    <a:pt x="952253" y="119839"/>
                    <a:pt x="948832" y="121486"/>
                    <a:pt x="945159" y="122500"/>
                  </a:cubicBezTo>
                  <a:cubicBezTo>
                    <a:pt x="941485" y="123513"/>
                    <a:pt x="937938" y="124147"/>
                    <a:pt x="934518" y="124147"/>
                  </a:cubicBezTo>
                  <a:cubicBezTo>
                    <a:pt x="929070" y="124147"/>
                    <a:pt x="924637" y="122753"/>
                    <a:pt x="921090" y="119839"/>
                  </a:cubicBezTo>
                  <a:cubicBezTo>
                    <a:pt x="917543" y="116926"/>
                    <a:pt x="915896" y="112239"/>
                    <a:pt x="915896" y="105525"/>
                  </a:cubicBezTo>
                  <a:lnTo>
                    <a:pt x="915896" y="56626"/>
                  </a:lnTo>
                  <a:lnTo>
                    <a:pt x="954026" y="56626"/>
                  </a:lnTo>
                  <a:lnTo>
                    <a:pt x="954026" y="46365"/>
                  </a:lnTo>
                  <a:lnTo>
                    <a:pt x="915896" y="46365"/>
                  </a:lnTo>
                  <a:lnTo>
                    <a:pt x="915896" y="17989"/>
                  </a:lnTo>
                  <a:lnTo>
                    <a:pt x="905128" y="17989"/>
                  </a:lnTo>
                  <a:lnTo>
                    <a:pt x="905128" y="104765"/>
                  </a:lnTo>
                  <a:cubicBezTo>
                    <a:pt x="905128" y="115659"/>
                    <a:pt x="907662" y="123386"/>
                    <a:pt x="912729" y="127947"/>
                  </a:cubicBezTo>
                  <a:cubicBezTo>
                    <a:pt x="917796" y="132507"/>
                    <a:pt x="924763" y="134788"/>
                    <a:pt x="933504" y="134788"/>
                  </a:cubicBezTo>
                  <a:cubicBezTo>
                    <a:pt x="937051" y="134788"/>
                    <a:pt x="940852" y="134281"/>
                    <a:pt x="944905" y="133268"/>
                  </a:cubicBezTo>
                  <a:cubicBezTo>
                    <a:pt x="948959" y="132254"/>
                    <a:pt x="952506" y="130607"/>
                    <a:pt x="955547" y="128327"/>
                  </a:cubicBezTo>
                  <a:lnTo>
                    <a:pt x="955547" y="117686"/>
                  </a:lnTo>
                  <a:close/>
                  <a:moveTo>
                    <a:pt x="819872" y="72081"/>
                  </a:moveTo>
                  <a:cubicBezTo>
                    <a:pt x="822913" y="66761"/>
                    <a:pt x="826840" y="62834"/>
                    <a:pt x="831780" y="60300"/>
                  </a:cubicBezTo>
                  <a:cubicBezTo>
                    <a:pt x="836721" y="57766"/>
                    <a:pt x="842168" y="56626"/>
                    <a:pt x="847869" y="57260"/>
                  </a:cubicBezTo>
                  <a:lnTo>
                    <a:pt x="847869" y="44845"/>
                  </a:lnTo>
                  <a:cubicBezTo>
                    <a:pt x="840648" y="44845"/>
                    <a:pt x="834187" y="46999"/>
                    <a:pt x="828487" y="51179"/>
                  </a:cubicBezTo>
                  <a:cubicBezTo>
                    <a:pt x="822786" y="55486"/>
                    <a:pt x="818352" y="61187"/>
                    <a:pt x="815312" y="68534"/>
                  </a:cubicBezTo>
                  <a:lnTo>
                    <a:pt x="815312" y="46238"/>
                  </a:lnTo>
                  <a:lnTo>
                    <a:pt x="804291" y="46238"/>
                  </a:lnTo>
                  <a:lnTo>
                    <a:pt x="804291" y="133141"/>
                  </a:lnTo>
                  <a:lnTo>
                    <a:pt x="815312" y="133141"/>
                  </a:lnTo>
                  <a:lnTo>
                    <a:pt x="815312" y="91336"/>
                  </a:lnTo>
                  <a:cubicBezTo>
                    <a:pt x="815312" y="83736"/>
                    <a:pt x="816832" y="77402"/>
                    <a:pt x="819872" y="72081"/>
                  </a:cubicBezTo>
                  <a:moveTo>
                    <a:pt x="717388" y="63594"/>
                  </a:moveTo>
                  <a:cubicBezTo>
                    <a:pt x="722709" y="57893"/>
                    <a:pt x="729930" y="54979"/>
                    <a:pt x="739051" y="54979"/>
                  </a:cubicBezTo>
                  <a:cubicBezTo>
                    <a:pt x="748171" y="54979"/>
                    <a:pt x="755012" y="57893"/>
                    <a:pt x="760206" y="63594"/>
                  </a:cubicBezTo>
                  <a:cubicBezTo>
                    <a:pt x="765400" y="69294"/>
                    <a:pt x="768314" y="76515"/>
                    <a:pt x="768694" y="85002"/>
                  </a:cubicBezTo>
                  <a:lnTo>
                    <a:pt x="708014" y="85002"/>
                  </a:lnTo>
                  <a:cubicBezTo>
                    <a:pt x="708901" y="76515"/>
                    <a:pt x="712068" y="69421"/>
                    <a:pt x="717388" y="63594"/>
                  </a:cubicBezTo>
                  <a:moveTo>
                    <a:pt x="759319" y="132127"/>
                  </a:moveTo>
                  <a:cubicBezTo>
                    <a:pt x="764640" y="130481"/>
                    <a:pt x="769707" y="127947"/>
                    <a:pt x="774268" y="124653"/>
                  </a:cubicBezTo>
                  <a:lnTo>
                    <a:pt x="774268" y="113885"/>
                  </a:lnTo>
                  <a:cubicBezTo>
                    <a:pt x="769707" y="117433"/>
                    <a:pt x="764640" y="120093"/>
                    <a:pt x="759319" y="121866"/>
                  </a:cubicBezTo>
                  <a:cubicBezTo>
                    <a:pt x="753872" y="123640"/>
                    <a:pt x="748298" y="124527"/>
                    <a:pt x="742598" y="124527"/>
                  </a:cubicBezTo>
                  <a:cubicBezTo>
                    <a:pt x="732717" y="124527"/>
                    <a:pt x="724736" y="121740"/>
                    <a:pt x="718528" y="116039"/>
                  </a:cubicBezTo>
                  <a:cubicBezTo>
                    <a:pt x="712321" y="110338"/>
                    <a:pt x="708774" y="102991"/>
                    <a:pt x="707761" y="93997"/>
                  </a:cubicBezTo>
                  <a:lnTo>
                    <a:pt x="779715" y="93997"/>
                  </a:lnTo>
                  <a:cubicBezTo>
                    <a:pt x="779715" y="92983"/>
                    <a:pt x="779968" y="92097"/>
                    <a:pt x="779968" y="91210"/>
                  </a:cubicBezTo>
                  <a:cubicBezTo>
                    <a:pt x="779968" y="90323"/>
                    <a:pt x="779968" y="89436"/>
                    <a:pt x="779968" y="88676"/>
                  </a:cubicBezTo>
                  <a:cubicBezTo>
                    <a:pt x="779968" y="80315"/>
                    <a:pt x="778321" y="72715"/>
                    <a:pt x="774901" y="66127"/>
                  </a:cubicBezTo>
                  <a:cubicBezTo>
                    <a:pt x="771481" y="59540"/>
                    <a:pt x="766793" y="54346"/>
                    <a:pt x="760586" y="50546"/>
                  </a:cubicBezTo>
                  <a:cubicBezTo>
                    <a:pt x="754379" y="46745"/>
                    <a:pt x="747158" y="44845"/>
                    <a:pt x="738797" y="44845"/>
                  </a:cubicBezTo>
                  <a:cubicBezTo>
                    <a:pt x="730436" y="44845"/>
                    <a:pt x="722455" y="46872"/>
                    <a:pt x="715995" y="50926"/>
                  </a:cubicBezTo>
                  <a:cubicBezTo>
                    <a:pt x="709534" y="54979"/>
                    <a:pt x="704594" y="60300"/>
                    <a:pt x="701173" y="67141"/>
                  </a:cubicBezTo>
                  <a:cubicBezTo>
                    <a:pt x="697753" y="73981"/>
                    <a:pt x="695979" y="81709"/>
                    <a:pt x="695979" y="90323"/>
                  </a:cubicBezTo>
                  <a:cubicBezTo>
                    <a:pt x="695979" y="98937"/>
                    <a:pt x="697880" y="106791"/>
                    <a:pt x="701807" y="113505"/>
                  </a:cubicBezTo>
                  <a:cubicBezTo>
                    <a:pt x="705734" y="120219"/>
                    <a:pt x="711181" y="125413"/>
                    <a:pt x="718148" y="129087"/>
                  </a:cubicBezTo>
                  <a:cubicBezTo>
                    <a:pt x="725116" y="132761"/>
                    <a:pt x="733223" y="134661"/>
                    <a:pt x="742218" y="134661"/>
                  </a:cubicBezTo>
                  <a:cubicBezTo>
                    <a:pt x="748045" y="134661"/>
                    <a:pt x="753619" y="133901"/>
                    <a:pt x="758939" y="132127"/>
                  </a:cubicBezTo>
                  <a:moveTo>
                    <a:pt x="673177" y="46238"/>
                  </a:moveTo>
                  <a:lnTo>
                    <a:pt x="642014" y="112619"/>
                  </a:lnTo>
                  <a:lnTo>
                    <a:pt x="610597" y="46238"/>
                  </a:lnTo>
                  <a:lnTo>
                    <a:pt x="597803" y="46238"/>
                  </a:lnTo>
                  <a:lnTo>
                    <a:pt x="641380" y="135801"/>
                  </a:lnTo>
                  <a:lnTo>
                    <a:pt x="684958" y="46238"/>
                  </a:lnTo>
                  <a:lnTo>
                    <a:pt x="673050" y="46238"/>
                  </a:lnTo>
                  <a:close/>
                  <a:moveTo>
                    <a:pt x="571200" y="107552"/>
                  </a:moveTo>
                  <a:cubicBezTo>
                    <a:pt x="568413" y="112872"/>
                    <a:pt x="564486" y="116926"/>
                    <a:pt x="559418" y="119839"/>
                  </a:cubicBezTo>
                  <a:cubicBezTo>
                    <a:pt x="554351" y="122753"/>
                    <a:pt x="548651" y="124273"/>
                    <a:pt x="542190" y="124273"/>
                  </a:cubicBezTo>
                  <a:cubicBezTo>
                    <a:pt x="535729" y="124273"/>
                    <a:pt x="529902" y="122753"/>
                    <a:pt x="524835" y="119839"/>
                  </a:cubicBezTo>
                  <a:cubicBezTo>
                    <a:pt x="519768" y="116926"/>
                    <a:pt x="515841" y="112745"/>
                    <a:pt x="512927" y="107552"/>
                  </a:cubicBezTo>
                  <a:cubicBezTo>
                    <a:pt x="510140" y="102358"/>
                    <a:pt x="508620" y="96404"/>
                    <a:pt x="508620" y="89690"/>
                  </a:cubicBezTo>
                  <a:cubicBezTo>
                    <a:pt x="508620" y="82976"/>
                    <a:pt x="510013" y="77148"/>
                    <a:pt x="512927" y="71954"/>
                  </a:cubicBezTo>
                  <a:cubicBezTo>
                    <a:pt x="515841" y="66761"/>
                    <a:pt x="519768" y="62707"/>
                    <a:pt x="524835" y="59667"/>
                  </a:cubicBezTo>
                  <a:cubicBezTo>
                    <a:pt x="529902" y="56753"/>
                    <a:pt x="535729" y="55233"/>
                    <a:pt x="542190" y="55233"/>
                  </a:cubicBezTo>
                  <a:cubicBezTo>
                    <a:pt x="548651" y="55233"/>
                    <a:pt x="554478" y="56753"/>
                    <a:pt x="559418" y="59667"/>
                  </a:cubicBezTo>
                  <a:cubicBezTo>
                    <a:pt x="564486" y="62580"/>
                    <a:pt x="568413" y="66634"/>
                    <a:pt x="571200" y="71954"/>
                  </a:cubicBezTo>
                  <a:cubicBezTo>
                    <a:pt x="573987" y="77275"/>
                    <a:pt x="575507" y="83102"/>
                    <a:pt x="575507" y="89690"/>
                  </a:cubicBezTo>
                  <a:cubicBezTo>
                    <a:pt x="575507" y="96277"/>
                    <a:pt x="574113" y="102231"/>
                    <a:pt x="571200" y="107552"/>
                  </a:cubicBezTo>
                  <a:moveTo>
                    <a:pt x="565372" y="128707"/>
                  </a:moveTo>
                  <a:cubicBezTo>
                    <a:pt x="572086" y="124780"/>
                    <a:pt x="577280" y="119459"/>
                    <a:pt x="581081" y="112619"/>
                  </a:cubicBezTo>
                  <a:cubicBezTo>
                    <a:pt x="584881" y="105778"/>
                    <a:pt x="586781" y="98051"/>
                    <a:pt x="586781" y="89436"/>
                  </a:cubicBezTo>
                  <a:cubicBezTo>
                    <a:pt x="586781" y="80822"/>
                    <a:pt x="584881" y="73095"/>
                    <a:pt x="581081" y="66381"/>
                  </a:cubicBezTo>
                  <a:cubicBezTo>
                    <a:pt x="577280" y="59667"/>
                    <a:pt x="572086" y="54346"/>
                    <a:pt x="565372" y="50546"/>
                  </a:cubicBezTo>
                  <a:cubicBezTo>
                    <a:pt x="558658" y="46745"/>
                    <a:pt x="550931" y="44845"/>
                    <a:pt x="542190" y="44845"/>
                  </a:cubicBezTo>
                  <a:cubicBezTo>
                    <a:pt x="533449" y="44845"/>
                    <a:pt x="525722" y="46745"/>
                    <a:pt x="518881" y="50672"/>
                  </a:cubicBezTo>
                  <a:cubicBezTo>
                    <a:pt x="512040" y="54599"/>
                    <a:pt x="506720" y="59920"/>
                    <a:pt x="502919" y="66507"/>
                  </a:cubicBezTo>
                  <a:cubicBezTo>
                    <a:pt x="499119" y="73221"/>
                    <a:pt x="497219" y="80822"/>
                    <a:pt x="497219" y="89436"/>
                  </a:cubicBezTo>
                  <a:cubicBezTo>
                    <a:pt x="497219" y="98051"/>
                    <a:pt x="499119" y="105778"/>
                    <a:pt x="502919" y="112619"/>
                  </a:cubicBezTo>
                  <a:cubicBezTo>
                    <a:pt x="506720" y="119459"/>
                    <a:pt x="512040" y="124780"/>
                    <a:pt x="518881" y="128707"/>
                  </a:cubicBezTo>
                  <a:cubicBezTo>
                    <a:pt x="525722" y="132634"/>
                    <a:pt x="533449" y="134534"/>
                    <a:pt x="542190" y="134534"/>
                  </a:cubicBezTo>
                  <a:cubicBezTo>
                    <a:pt x="550931" y="134534"/>
                    <a:pt x="558658" y="132634"/>
                    <a:pt x="565372" y="128707"/>
                  </a:cubicBezTo>
                  <a:moveTo>
                    <a:pt x="375226" y="63594"/>
                  </a:moveTo>
                  <a:cubicBezTo>
                    <a:pt x="380546" y="57893"/>
                    <a:pt x="387767" y="54979"/>
                    <a:pt x="396888" y="54979"/>
                  </a:cubicBezTo>
                  <a:cubicBezTo>
                    <a:pt x="406009" y="54979"/>
                    <a:pt x="412723" y="57893"/>
                    <a:pt x="418044" y="63594"/>
                  </a:cubicBezTo>
                  <a:cubicBezTo>
                    <a:pt x="423238" y="69294"/>
                    <a:pt x="426024" y="76515"/>
                    <a:pt x="426531" y="85002"/>
                  </a:cubicBezTo>
                  <a:lnTo>
                    <a:pt x="365852" y="85002"/>
                  </a:lnTo>
                  <a:cubicBezTo>
                    <a:pt x="366738" y="76515"/>
                    <a:pt x="369905" y="69421"/>
                    <a:pt x="375226" y="63594"/>
                  </a:cubicBezTo>
                  <a:moveTo>
                    <a:pt x="417157" y="132127"/>
                  </a:moveTo>
                  <a:cubicBezTo>
                    <a:pt x="422477" y="130481"/>
                    <a:pt x="427545" y="127947"/>
                    <a:pt x="432105" y="124653"/>
                  </a:cubicBezTo>
                  <a:lnTo>
                    <a:pt x="432105" y="113885"/>
                  </a:lnTo>
                  <a:cubicBezTo>
                    <a:pt x="427545" y="117433"/>
                    <a:pt x="422477" y="120093"/>
                    <a:pt x="417157" y="121866"/>
                  </a:cubicBezTo>
                  <a:cubicBezTo>
                    <a:pt x="411836" y="123640"/>
                    <a:pt x="406136" y="124527"/>
                    <a:pt x="400435" y="124527"/>
                  </a:cubicBezTo>
                  <a:cubicBezTo>
                    <a:pt x="390554" y="124527"/>
                    <a:pt x="382573" y="121740"/>
                    <a:pt x="376366" y="116039"/>
                  </a:cubicBezTo>
                  <a:cubicBezTo>
                    <a:pt x="370159" y="110338"/>
                    <a:pt x="366612" y="102991"/>
                    <a:pt x="365598" y="93997"/>
                  </a:cubicBezTo>
                  <a:lnTo>
                    <a:pt x="437552" y="93997"/>
                  </a:lnTo>
                  <a:cubicBezTo>
                    <a:pt x="437552" y="92983"/>
                    <a:pt x="437806" y="92097"/>
                    <a:pt x="437806" y="91210"/>
                  </a:cubicBezTo>
                  <a:cubicBezTo>
                    <a:pt x="437806" y="90323"/>
                    <a:pt x="437806" y="89436"/>
                    <a:pt x="437806" y="88676"/>
                  </a:cubicBezTo>
                  <a:cubicBezTo>
                    <a:pt x="437806" y="80315"/>
                    <a:pt x="436159" y="72715"/>
                    <a:pt x="432739" y="66127"/>
                  </a:cubicBezTo>
                  <a:cubicBezTo>
                    <a:pt x="429318" y="59540"/>
                    <a:pt x="424631" y="54346"/>
                    <a:pt x="418424" y="50546"/>
                  </a:cubicBezTo>
                  <a:cubicBezTo>
                    <a:pt x="412216" y="46745"/>
                    <a:pt x="404996" y="44845"/>
                    <a:pt x="396635" y="44845"/>
                  </a:cubicBezTo>
                  <a:cubicBezTo>
                    <a:pt x="388274" y="44845"/>
                    <a:pt x="380293" y="46872"/>
                    <a:pt x="373832" y="50926"/>
                  </a:cubicBezTo>
                  <a:cubicBezTo>
                    <a:pt x="367372" y="54979"/>
                    <a:pt x="362431" y="60300"/>
                    <a:pt x="359011" y="67141"/>
                  </a:cubicBezTo>
                  <a:cubicBezTo>
                    <a:pt x="355590" y="73981"/>
                    <a:pt x="353817" y="81709"/>
                    <a:pt x="353817" y="90323"/>
                  </a:cubicBezTo>
                  <a:cubicBezTo>
                    <a:pt x="353817" y="98937"/>
                    <a:pt x="355717" y="106791"/>
                    <a:pt x="359644" y="113505"/>
                  </a:cubicBezTo>
                  <a:cubicBezTo>
                    <a:pt x="363571" y="120219"/>
                    <a:pt x="369019" y="125413"/>
                    <a:pt x="375986" y="129087"/>
                  </a:cubicBezTo>
                  <a:cubicBezTo>
                    <a:pt x="382953" y="132761"/>
                    <a:pt x="390934" y="134661"/>
                    <a:pt x="400055" y="134661"/>
                  </a:cubicBezTo>
                  <a:cubicBezTo>
                    <a:pt x="405882" y="134661"/>
                    <a:pt x="411456" y="133901"/>
                    <a:pt x="416777" y="132127"/>
                  </a:cubicBezTo>
                  <a:moveTo>
                    <a:pt x="277936" y="71828"/>
                  </a:moveTo>
                  <a:cubicBezTo>
                    <a:pt x="280849" y="66634"/>
                    <a:pt x="284903" y="62580"/>
                    <a:pt x="289970" y="59667"/>
                  </a:cubicBezTo>
                  <a:cubicBezTo>
                    <a:pt x="295164" y="56753"/>
                    <a:pt x="301118" y="55359"/>
                    <a:pt x="307832" y="55359"/>
                  </a:cubicBezTo>
                  <a:cubicBezTo>
                    <a:pt x="319487" y="55359"/>
                    <a:pt x="328988" y="59286"/>
                    <a:pt x="336082" y="67014"/>
                  </a:cubicBezTo>
                  <a:lnTo>
                    <a:pt x="336082" y="54726"/>
                  </a:lnTo>
                  <a:cubicBezTo>
                    <a:pt x="328354" y="48139"/>
                    <a:pt x="318727" y="44845"/>
                    <a:pt x="307199" y="44845"/>
                  </a:cubicBezTo>
                  <a:cubicBezTo>
                    <a:pt x="298585" y="44845"/>
                    <a:pt x="290857" y="46745"/>
                    <a:pt x="284016" y="50546"/>
                  </a:cubicBezTo>
                  <a:cubicBezTo>
                    <a:pt x="277176" y="54346"/>
                    <a:pt x="271855" y="59667"/>
                    <a:pt x="268055" y="66381"/>
                  </a:cubicBezTo>
                  <a:cubicBezTo>
                    <a:pt x="264254" y="73095"/>
                    <a:pt x="262227" y="80822"/>
                    <a:pt x="262227" y="89563"/>
                  </a:cubicBezTo>
                  <a:cubicBezTo>
                    <a:pt x="262227" y="98304"/>
                    <a:pt x="264128" y="106031"/>
                    <a:pt x="268055" y="112745"/>
                  </a:cubicBezTo>
                  <a:cubicBezTo>
                    <a:pt x="271855" y="119459"/>
                    <a:pt x="277176" y="124780"/>
                    <a:pt x="283890" y="128580"/>
                  </a:cubicBezTo>
                  <a:cubicBezTo>
                    <a:pt x="290604" y="132381"/>
                    <a:pt x="298458" y="134281"/>
                    <a:pt x="307325" y="134281"/>
                  </a:cubicBezTo>
                  <a:cubicBezTo>
                    <a:pt x="312899" y="134281"/>
                    <a:pt x="318093" y="133521"/>
                    <a:pt x="323160" y="132127"/>
                  </a:cubicBezTo>
                  <a:cubicBezTo>
                    <a:pt x="328101" y="130607"/>
                    <a:pt x="332788" y="128327"/>
                    <a:pt x="336969" y="125160"/>
                  </a:cubicBezTo>
                  <a:lnTo>
                    <a:pt x="336969" y="113759"/>
                  </a:lnTo>
                  <a:cubicBezTo>
                    <a:pt x="333041" y="117179"/>
                    <a:pt x="328734" y="119713"/>
                    <a:pt x="323794" y="121486"/>
                  </a:cubicBezTo>
                  <a:cubicBezTo>
                    <a:pt x="318980" y="123260"/>
                    <a:pt x="313786" y="124020"/>
                    <a:pt x="308212" y="124020"/>
                  </a:cubicBezTo>
                  <a:cubicBezTo>
                    <a:pt x="301498" y="124020"/>
                    <a:pt x="295544" y="122500"/>
                    <a:pt x="290350" y="119586"/>
                  </a:cubicBezTo>
                  <a:cubicBezTo>
                    <a:pt x="285156" y="116672"/>
                    <a:pt x="281103" y="112492"/>
                    <a:pt x="278062" y="107298"/>
                  </a:cubicBezTo>
                  <a:cubicBezTo>
                    <a:pt x="275149" y="102104"/>
                    <a:pt x="273629" y="96150"/>
                    <a:pt x="273629" y="89436"/>
                  </a:cubicBezTo>
                  <a:cubicBezTo>
                    <a:pt x="273629" y="82722"/>
                    <a:pt x="275022" y="76768"/>
                    <a:pt x="277936" y="71574"/>
                  </a:cubicBezTo>
                  <a:moveTo>
                    <a:pt x="210669" y="59540"/>
                  </a:moveTo>
                  <a:cubicBezTo>
                    <a:pt x="215736" y="62453"/>
                    <a:pt x="219663" y="66507"/>
                    <a:pt x="222577" y="71828"/>
                  </a:cubicBezTo>
                  <a:cubicBezTo>
                    <a:pt x="225490" y="77022"/>
                    <a:pt x="226884" y="82976"/>
                    <a:pt x="226884" y="89690"/>
                  </a:cubicBezTo>
                  <a:cubicBezTo>
                    <a:pt x="226884" y="96404"/>
                    <a:pt x="225490" y="102231"/>
                    <a:pt x="222577" y="107425"/>
                  </a:cubicBezTo>
                  <a:cubicBezTo>
                    <a:pt x="219663" y="112619"/>
                    <a:pt x="215736" y="116672"/>
                    <a:pt x="210669" y="119713"/>
                  </a:cubicBezTo>
                  <a:cubicBezTo>
                    <a:pt x="205601" y="122626"/>
                    <a:pt x="199901" y="124147"/>
                    <a:pt x="193440" y="124147"/>
                  </a:cubicBezTo>
                  <a:cubicBezTo>
                    <a:pt x="186980" y="124147"/>
                    <a:pt x="181152" y="122626"/>
                    <a:pt x="176212" y="119713"/>
                  </a:cubicBezTo>
                  <a:cubicBezTo>
                    <a:pt x="171271" y="116799"/>
                    <a:pt x="167344" y="112745"/>
                    <a:pt x="164557" y="107425"/>
                  </a:cubicBezTo>
                  <a:cubicBezTo>
                    <a:pt x="161770" y="102231"/>
                    <a:pt x="160250" y="96277"/>
                    <a:pt x="160250" y="89690"/>
                  </a:cubicBezTo>
                  <a:cubicBezTo>
                    <a:pt x="160250" y="83102"/>
                    <a:pt x="161644" y="77022"/>
                    <a:pt x="164557" y="71828"/>
                  </a:cubicBezTo>
                  <a:cubicBezTo>
                    <a:pt x="167344" y="66634"/>
                    <a:pt x="171271" y="62580"/>
                    <a:pt x="176212" y="59540"/>
                  </a:cubicBezTo>
                  <a:cubicBezTo>
                    <a:pt x="181152" y="56626"/>
                    <a:pt x="186853" y="55106"/>
                    <a:pt x="193440" y="55106"/>
                  </a:cubicBezTo>
                  <a:cubicBezTo>
                    <a:pt x="200028" y="55106"/>
                    <a:pt x="205728" y="56626"/>
                    <a:pt x="210669" y="59540"/>
                  </a:cubicBezTo>
                  <a:moveTo>
                    <a:pt x="237905" y="133014"/>
                  </a:moveTo>
                  <a:lnTo>
                    <a:pt x="237905" y="46112"/>
                  </a:lnTo>
                  <a:lnTo>
                    <a:pt x="226884" y="46112"/>
                  </a:lnTo>
                  <a:lnTo>
                    <a:pt x="226884" y="66381"/>
                  </a:lnTo>
                  <a:cubicBezTo>
                    <a:pt x="223843" y="59793"/>
                    <a:pt x="219283" y="54473"/>
                    <a:pt x="213329" y="50546"/>
                  </a:cubicBezTo>
                  <a:cubicBezTo>
                    <a:pt x="207375" y="46618"/>
                    <a:pt x="200281" y="44718"/>
                    <a:pt x="192300" y="44718"/>
                  </a:cubicBezTo>
                  <a:cubicBezTo>
                    <a:pt x="184319" y="44718"/>
                    <a:pt x="176465" y="46618"/>
                    <a:pt x="169878" y="50546"/>
                  </a:cubicBezTo>
                  <a:cubicBezTo>
                    <a:pt x="163290" y="54473"/>
                    <a:pt x="158223" y="59793"/>
                    <a:pt x="154423" y="66634"/>
                  </a:cubicBezTo>
                  <a:cubicBezTo>
                    <a:pt x="150749" y="73475"/>
                    <a:pt x="148849" y="81202"/>
                    <a:pt x="148849" y="89943"/>
                  </a:cubicBezTo>
                  <a:cubicBezTo>
                    <a:pt x="148849" y="98684"/>
                    <a:pt x="150749" y="106031"/>
                    <a:pt x="154423" y="112872"/>
                  </a:cubicBezTo>
                  <a:cubicBezTo>
                    <a:pt x="158097" y="119586"/>
                    <a:pt x="163290" y="124907"/>
                    <a:pt x="169878" y="128707"/>
                  </a:cubicBezTo>
                  <a:cubicBezTo>
                    <a:pt x="176465" y="132507"/>
                    <a:pt x="183939" y="134408"/>
                    <a:pt x="192300" y="134408"/>
                  </a:cubicBezTo>
                  <a:cubicBezTo>
                    <a:pt x="200661" y="134408"/>
                    <a:pt x="207375" y="132507"/>
                    <a:pt x="213329" y="128580"/>
                  </a:cubicBezTo>
                  <a:cubicBezTo>
                    <a:pt x="219283" y="124653"/>
                    <a:pt x="223843" y="119459"/>
                    <a:pt x="226884" y="112999"/>
                  </a:cubicBezTo>
                  <a:lnTo>
                    <a:pt x="226884" y="133014"/>
                  </a:lnTo>
                  <a:lnTo>
                    <a:pt x="237905" y="133014"/>
                  </a:lnTo>
                  <a:close/>
                  <a:moveTo>
                    <a:pt x="124400" y="0"/>
                  </a:moveTo>
                  <a:lnTo>
                    <a:pt x="113379" y="0"/>
                  </a:lnTo>
                  <a:lnTo>
                    <a:pt x="113379" y="133014"/>
                  </a:lnTo>
                  <a:lnTo>
                    <a:pt x="124400" y="133014"/>
                  </a:lnTo>
                  <a:lnTo>
                    <a:pt x="124400" y="0"/>
                  </a:lnTo>
                  <a:close/>
                  <a:moveTo>
                    <a:pt x="73474" y="107425"/>
                  </a:moveTo>
                  <a:cubicBezTo>
                    <a:pt x="70687" y="112745"/>
                    <a:pt x="66760" y="116799"/>
                    <a:pt x="61820" y="119713"/>
                  </a:cubicBezTo>
                  <a:cubicBezTo>
                    <a:pt x="56879" y="122626"/>
                    <a:pt x="51052" y="124147"/>
                    <a:pt x="44591" y="124147"/>
                  </a:cubicBezTo>
                  <a:cubicBezTo>
                    <a:pt x="38131" y="124147"/>
                    <a:pt x="32303" y="122626"/>
                    <a:pt x="27363" y="119713"/>
                  </a:cubicBezTo>
                  <a:cubicBezTo>
                    <a:pt x="22422" y="116799"/>
                    <a:pt x="18369" y="112619"/>
                    <a:pt x="15455" y="107425"/>
                  </a:cubicBezTo>
                  <a:cubicBezTo>
                    <a:pt x="12541" y="102231"/>
                    <a:pt x="11148" y="96277"/>
                    <a:pt x="11148" y="89563"/>
                  </a:cubicBezTo>
                  <a:cubicBezTo>
                    <a:pt x="11148" y="82849"/>
                    <a:pt x="12541" y="77022"/>
                    <a:pt x="15455" y="71828"/>
                  </a:cubicBezTo>
                  <a:cubicBezTo>
                    <a:pt x="18369" y="66634"/>
                    <a:pt x="22296" y="62580"/>
                    <a:pt x="27363" y="59540"/>
                  </a:cubicBezTo>
                  <a:cubicBezTo>
                    <a:pt x="32430" y="56500"/>
                    <a:pt x="38131" y="55106"/>
                    <a:pt x="44591" y="55106"/>
                  </a:cubicBezTo>
                  <a:cubicBezTo>
                    <a:pt x="51052" y="55106"/>
                    <a:pt x="56879" y="56626"/>
                    <a:pt x="61820" y="59540"/>
                  </a:cubicBezTo>
                  <a:cubicBezTo>
                    <a:pt x="66760" y="62453"/>
                    <a:pt x="70687" y="66507"/>
                    <a:pt x="73474" y="71828"/>
                  </a:cubicBezTo>
                  <a:cubicBezTo>
                    <a:pt x="76261" y="77148"/>
                    <a:pt x="77781" y="82976"/>
                    <a:pt x="77781" y="89563"/>
                  </a:cubicBezTo>
                  <a:cubicBezTo>
                    <a:pt x="77781" y="96150"/>
                    <a:pt x="76388" y="102104"/>
                    <a:pt x="73474" y="107425"/>
                  </a:cubicBezTo>
                  <a:moveTo>
                    <a:pt x="68027" y="128580"/>
                  </a:moveTo>
                  <a:cubicBezTo>
                    <a:pt x="74614" y="124653"/>
                    <a:pt x="79682" y="119333"/>
                    <a:pt x="83482" y="112492"/>
                  </a:cubicBezTo>
                  <a:cubicBezTo>
                    <a:pt x="87282" y="105651"/>
                    <a:pt x="89056" y="97924"/>
                    <a:pt x="89056" y="89310"/>
                  </a:cubicBezTo>
                  <a:cubicBezTo>
                    <a:pt x="89056" y="80695"/>
                    <a:pt x="87156" y="72968"/>
                    <a:pt x="83482" y="66381"/>
                  </a:cubicBezTo>
                  <a:cubicBezTo>
                    <a:pt x="79808" y="59667"/>
                    <a:pt x="74614" y="54473"/>
                    <a:pt x="68027" y="50546"/>
                  </a:cubicBezTo>
                  <a:cubicBezTo>
                    <a:pt x="61440" y="46618"/>
                    <a:pt x="53966" y="44718"/>
                    <a:pt x="45605" y="44718"/>
                  </a:cubicBezTo>
                  <a:cubicBezTo>
                    <a:pt x="37751" y="44718"/>
                    <a:pt x="30657" y="46618"/>
                    <a:pt x="24703" y="50546"/>
                  </a:cubicBezTo>
                  <a:cubicBezTo>
                    <a:pt x="18622" y="54473"/>
                    <a:pt x="14061" y="59667"/>
                    <a:pt x="11021" y="66381"/>
                  </a:cubicBezTo>
                  <a:lnTo>
                    <a:pt x="11021" y="46112"/>
                  </a:lnTo>
                  <a:lnTo>
                    <a:pt x="0" y="46112"/>
                  </a:lnTo>
                  <a:lnTo>
                    <a:pt x="0" y="177352"/>
                  </a:lnTo>
                  <a:lnTo>
                    <a:pt x="11021" y="177352"/>
                  </a:lnTo>
                  <a:lnTo>
                    <a:pt x="11021" y="112745"/>
                  </a:lnTo>
                  <a:cubicBezTo>
                    <a:pt x="14061" y="119206"/>
                    <a:pt x="18622" y="124527"/>
                    <a:pt x="24703" y="128454"/>
                  </a:cubicBezTo>
                  <a:cubicBezTo>
                    <a:pt x="30783" y="132381"/>
                    <a:pt x="37751" y="134408"/>
                    <a:pt x="45605" y="134408"/>
                  </a:cubicBezTo>
                  <a:cubicBezTo>
                    <a:pt x="53966" y="134408"/>
                    <a:pt x="61440" y="132507"/>
                    <a:pt x="68027" y="128580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3" name="Freeform: Shape 2012">
              <a:extLst>
                <a:ext uri="{FF2B5EF4-FFF2-40B4-BE49-F238E27FC236}">
                  <a16:creationId xmlns:a16="http://schemas.microsoft.com/office/drawing/2014/main" id="{B1D815B4-CF7F-2826-32D8-5AC11F756784}"/>
                </a:ext>
              </a:extLst>
            </p:cNvPr>
            <p:cNvSpPr/>
            <p:nvPr/>
          </p:nvSpPr>
          <p:spPr>
            <a:xfrm>
              <a:off x="587040" y="3351696"/>
              <a:ext cx="3980408" cy="181405"/>
            </a:xfrm>
            <a:custGeom>
              <a:avLst/>
              <a:gdLst>
                <a:gd name="connsiteX0" fmla="*/ 3918970 w 3980408"/>
                <a:gd name="connsiteY0" fmla="*/ 127947 h 181405"/>
                <a:gd name="connsiteX1" fmla="*/ 3932398 w 3980408"/>
                <a:gd name="connsiteY1" fmla="*/ 134914 h 181405"/>
                <a:gd name="connsiteX2" fmla="*/ 3948739 w 3980408"/>
                <a:gd name="connsiteY2" fmla="*/ 137195 h 181405"/>
                <a:gd name="connsiteX3" fmla="*/ 3971415 w 3980408"/>
                <a:gd name="connsiteY3" fmla="*/ 130354 h 181405"/>
                <a:gd name="connsiteX4" fmla="*/ 3980409 w 3980408"/>
                <a:gd name="connsiteY4" fmla="*/ 111479 h 181405"/>
                <a:gd name="connsiteX5" fmla="*/ 3976609 w 3980408"/>
                <a:gd name="connsiteY5" fmla="*/ 99697 h 181405"/>
                <a:gd name="connsiteX6" fmla="*/ 3964448 w 3980408"/>
                <a:gd name="connsiteY6" fmla="*/ 91210 h 181405"/>
                <a:gd name="connsiteX7" fmla="*/ 3942152 w 3980408"/>
                <a:gd name="connsiteY7" fmla="*/ 82469 h 181405"/>
                <a:gd name="connsiteX8" fmla="*/ 3934298 w 3980408"/>
                <a:gd name="connsiteY8" fmla="*/ 77402 h 181405"/>
                <a:gd name="connsiteX9" fmla="*/ 3931891 w 3980408"/>
                <a:gd name="connsiteY9" fmla="*/ 70054 h 181405"/>
                <a:gd name="connsiteX10" fmla="*/ 3937085 w 3980408"/>
                <a:gd name="connsiteY10" fmla="*/ 59920 h 181405"/>
                <a:gd name="connsiteX11" fmla="*/ 3950260 w 3980408"/>
                <a:gd name="connsiteY11" fmla="*/ 56373 h 181405"/>
                <a:gd name="connsiteX12" fmla="*/ 3976482 w 3980408"/>
                <a:gd name="connsiteY12" fmla="*/ 67141 h 181405"/>
                <a:gd name="connsiteX13" fmla="*/ 3976482 w 3980408"/>
                <a:gd name="connsiteY13" fmla="*/ 55613 h 181405"/>
                <a:gd name="connsiteX14" fmla="*/ 3964574 w 3980408"/>
                <a:gd name="connsiteY14" fmla="*/ 49405 h 181405"/>
                <a:gd name="connsiteX15" fmla="*/ 3950006 w 3980408"/>
                <a:gd name="connsiteY15" fmla="*/ 47252 h 181405"/>
                <a:gd name="connsiteX16" fmla="*/ 3928977 w 3980408"/>
                <a:gd name="connsiteY16" fmla="*/ 53586 h 181405"/>
                <a:gd name="connsiteX17" fmla="*/ 3920743 w 3980408"/>
                <a:gd name="connsiteY17" fmla="*/ 70941 h 181405"/>
                <a:gd name="connsiteX18" fmla="*/ 3924797 w 3980408"/>
                <a:gd name="connsiteY18" fmla="*/ 83609 h 181405"/>
                <a:gd name="connsiteX19" fmla="*/ 3936705 w 3980408"/>
                <a:gd name="connsiteY19" fmla="*/ 91717 h 181405"/>
                <a:gd name="connsiteX20" fmla="*/ 3958874 w 3980408"/>
                <a:gd name="connsiteY20" fmla="*/ 100457 h 181405"/>
                <a:gd name="connsiteX21" fmla="*/ 3966981 w 3980408"/>
                <a:gd name="connsiteY21" fmla="*/ 105905 h 181405"/>
                <a:gd name="connsiteX22" fmla="*/ 3969388 w 3980408"/>
                <a:gd name="connsiteY22" fmla="*/ 113125 h 181405"/>
                <a:gd name="connsiteX23" fmla="*/ 3963561 w 3980408"/>
                <a:gd name="connsiteY23" fmla="*/ 124020 h 181405"/>
                <a:gd name="connsiteX24" fmla="*/ 3948993 w 3980408"/>
                <a:gd name="connsiteY24" fmla="*/ 127820 h 181405"/>
                <a:gd name="connsiteX25" fmla="*/ 3933411 w 3980408"/>
                <a:gd name="connsiteY25" fmla="*/ 124907 h 181405"/>
                <a:gd name="connsiteX26" fmla="*/ 3918970 w 3980408"/>
                <a:gd name="connsiteY26" fmla="*/ 115659 h 181405"/>
                <a:gd name="connsiteX27" fmla="*/ 3918970 w 3980408"/>
                <a:gd name="connsiteY27" fmla="*/ 127694 h 181405"/>
                <a:gd name="connsiteX28" fmla="*/ 3839035 w 3980408"/>
                <a:gd name="connsiteY28" fmla="*/ 66127 h 181405"/>
                <a:gd name="connsiteX29" fmla="*/ 3860697 w 3980408"/>
                <a:gd name="connsiteY29" fmla="*/ 57513 h 181405"/>
                <a:gd name="connsiteX30" fmla="*/ 3881852 w 3980408"/>
                <a:gd name="connsiteY30" fmla="*/ 66127 h 181405"/>
                <a:gd name="connsiteX31" fmla="*/ 3890340 w 3980408"/>
                <a:gd name="connsiteY31" fmla="*/ 87536 h 181405"/>
                <a:gd name="connsiteX32" fmla="*/ 3829660 w 3980408"/>
                <a:gd name="connsiteY32" fmla="*/ 87536 h 181405"/>
                <a:gd name="connsiteX33" fmla="*/ 3839035 w 3980408"/>
                <a:gd name="connsiteY33" fmla="*/ 66127 h 181405"/>
                <a:gd name="connsiteX34" fmla="*/ 3880966 w 3980408"/>
                <a:gd name="connsiteY34" fmla="*/ 134661 h 181405"/>
                <a:gd name="connsiteX35" fmla="*/ 3895914 w 3980408"/>
                <a:gd name="connsiteY35" fmla="*/ 127187 h 181405"/>
                <a:gd name="connsiteX36" fmla="*/ 3895914 w 3980408"/>
                <a:gd name="connsiteY36" fmla="*/ 116419 h 181405"/>
                <a:gd name="connsiteX37" fmla="*/ 3880966 w 3980408"/>
                <a:gd name="connsiteY37" fmla="*/ 124400 h 181405"/>
                <a:gd name="connsiteX38" fmla="*/ 3864244 w 3980408"/>
                <a:gd name="connsiteY38" fmla="*/ 127060 h 181405"/>
                <a:gd name="connsiteX39" fmla="*/ 3840175 w 3980408"/>
                <a:gd name="connsiteY39" fmla="*/ 118573 h 181405"/>
                <a:gd name="connsiteX40" fmla="*/ 3829407 w 3980408"/>
                <a:gd name="connsiteY40" fmla="*/ 96530 h 181405"/>
                <a:gd name="connsiteX41" fmla="*/ 3901361 w 3980408"/>
                <a:gd name="connsiteY41" fmla="*/ 96530 h 181405"/>
                <a:gd name="connsiteX42" fmla="*/ 3901614 w 3980408"/>
                <a:gd name="connsiteY42" fmla="*/ 93743 h 181405"/>
                <a:gd name="connsiteX43" fmla="*/ 3901614 w 3980408"/>
                <a:gd name="connsiteY43" fmla="*/ 91210 h 181405"/>
                <a:gd name="connsiteX44" fmla="*/ 3896547 w 3980408"/>
                <a:gd name="connsiteY44" fmla="*/ 68661 h 181405"/>
                <a:gd name="connsiteX45" fmla="*/ 3882232 w 3980408"/>
                <a:gd name="connsiteY45" fmla="*/ 53079 h 181405"/>
                <a:gd name="connsiteX46" fmla="*/ 3860443 w 3980408"/>
                <a:gd name="connsiteY46" fmla="*/ 47379 h 181405"/>
                <a:gd name="connsiteX47" fmla="*/ 3837641 w 3980408"/>
                <a:gd name="connsiteY47" fmla="*/ 53459 h 181405"/>
                <a:gd name="connsiteX48" fmla="*/ 3822819 w 3980408"/>
                <a:gd name="connsiteY48" fmla="*/ 69674 h 181405"/>
                <a:gd name="connsiteX49" fmla="*/ 3817626 w 3980408"/>
                <a:gd name="connsiteY49" fmla="*/ 92857 h 181405"/>
                <a:gd name="connsiteX50" fmla="*/ 3823453 w 3980408"/>
                <a:gd name="connsiteY50" fmla="*/ 116039 h 181405"/>
                <a:gd name="connsiteX51" fmla="*/ 3839795 w 3980408"/>
                <a:gd name="connsiteY51" fmla="*/ 131621 h 181405"/>
                <a:gd name="connsiteX52" fmla="*/ 3863864 w 3980408"/>
                <a:gd name="connsiteY52" fmla="*/ 137195 h 181405"/>
                <a:gd name="connsiteX53" fmla="*/ 3880586 w 3980408"/>
                <a:gd name="connsiteY53" fmla="*/ 134661 h 181405"/>
                <a:gd name="connsiteX54" fmla="*/ 3809518 w 3980408"/>
                <a:gd name="connsiteY54" fmla="*/ 135674 h 181405"/>
                <a:gd name="connsiteX55" fmla="*/ 3770121 w 3980408"/>
                <a:gd name="connsiteY55" fmla="*/ 82976 h 181405"/>
                <a:gd name="connsiteX56" fmla="*/ 3804578 w 3980408"/>
                <a:gd name="connsiteY56" fmla="*/ 48772 h 181405"/>
                <a:gd name="connsiteX57" fmla="*/ 3791276 w 3980408"/>
                <a:gd name="connsiteY57" fmla="*/ 48772 h 181405"/>
                <a:gd name="connsiteX58" fmla="*/ 3748205 w 3980408"/>
                <a:gd name="connsiteY58" fmla="*/ 91210 h 181405"/>
                <a:gd name="connsiteX59" fmla="*/ 3748205 w 3980408"/>
                <a:gd name="connsiteY59" fmla="*/ 2661 h 181405"/>
                <a:gd name="connsiteX60" fmla="*/ 3737184 w 3980408"/>
                <a:gd name="connsiteY60" fmla="*/ 2661 h 181405"/>
                <a:gd name="connsiteX61" fmla="*/ 3737184 w 3980408"/>
                <a:gd name="connsiteY61" fmla="*/ 135674 h 181405"/>
                <a:gd name="connsiteX62" fmla="*/ 3748205 w 3980408"/>
                <a:gd name="connsiteY62" fmla="*/ 135674 h 181405"/>
                <a:gd name="connsiteX63" fmla="*/ 3748205 w 3980408"/>
                <a:gd name="connsiteY63" fmla="*/ 105145 h 181405"/>
                <a:gd name="connsiteX64" fmla="*/ 3762393 w 3980408"/>
                <a:gd name="connsiteY64" fmla="*/ 91083 h 181405"/>
                <a:gd name="connsiteX65" fmla="*/ 3796090 w 3980408"/>
                <a:gd name="connsiteY65" fmla="*/ 135548 h 181405"/>
                <a:gd name="connsiteX66" fmla="*/ 3809518 w 3980408"/>
                <a:gd name="connsiteY66" fmla="*/ 135548 h 181405"/>
                <a:gd name="connsiteX67" fmla="*/ 3679038 w 3980408"/>
                <a:gd name="connsiteY67" fmla="*/ 62200 h 181405"/>
                <a:gd name="connsiteX68" fmla="*/ 3690946 w 3980408"/>
                <a:gd name="connsiteY68" fmla="*/ 74488 h 181405"/>
                <a:gd name="connsiteX69" fmla="*/ 3695253 w 3980408"/>
                <a:gd name="connsiteY69" fmla="*/ 92350 h 181405"/>
                <a:gd name="connsiteX70" fmla="*/ 3690946 w 3980408"/>
                <a:gd name="connsiteY70" fmla="*/ 110085 h 181405"/>
                <a:gd name="connsiteX71" fmla="*/ 3679038 w 3980408"/>
                <a:gd name="connsiteY71" fmla="*/ 122373 h 181405"/>
                <a:gd name="connsiteX72" fmla="*/ 3661683 w 3980408"/>
                <a:gd name="connsiteY72" fmla="*/ 126807 h 181405"/>
                <a:gd name="connsiteX73" fmla="*/ 3644454 w 3980408"/>
                <a:gd name="connsiteY73" fmla="*/ 122373 h 181405"/>
                <a:gd name="connsiteX74" fmla="*/ 3632799 w 3980408"/>
                <a:gd name="connsiteY74" fmla="*/ 110085 h 181405"/>
                <a:gd name="connsiteX75" fmla="*/ 3628492 w 3980408"/>
                <a:gd name="connsiteY75" fmla="*/ 92350 h 181405"/>
                <a:gd name="connsiteX76" fmla="*/ 3632799 w 3980408"/>
                <a:gd name="connsiteY76" fmla="*/ 74488 h 181405"/>
                <a:gd name="connsiteX77" fmla="*/ 3644454 w 3980408"/>
                <a:gd name="connsiteY77" fmla="*/ 62200 h 181405"/>
                <a:gd name="connsiteX78" fmla="*/ 3661683 w 3980408"/>
                <a:gd name="connsiteY78" fmla="*/ 57766 h 181405"/>
                <a:gd name="connsiteX79" fmla="*/ 3679038 w 3980408"/>
                <a:gd name="connsiteY79" fmla="*/ 62200 h 181405"/>
                <a:gd name="connsiteX80" fmla="*/ 3706274 w 3980408"/>
                <a:gd name="connsiteY80" fmla="*/ 135674 h 181405"/>
                <a:gd name="connsiteX81" fmla="*/ 3706274 w 3980408"/>
                <a:gd name="connsiteY81" fmla="*/ 48772 h 181405"/>
                <a:gd name="connsiteX82" fmla="*/ 3695253 w 3980408"/>
                <a:gd name="connsiteY82" fmla="*/ 48772 h 181405"/>
                <a:gd name="connsiteX83" fmla="*/ 3695253 w 3980408"/>
                <a:gd name="connsiteY83" fmla="*/ 69041 h 181405"/>
                <a:gd name="connsiteX84" fmla="*/ 3681698 w 3980408"/>
                <a:gd name="connsiteY84" fmla="*/ 53206 h 181405"/>
                <a:gd name="connsiteX85" fmla="*/ 3660669 w 3980408"/>
                <a:gd name="connsiteY85" fmla="*/ 47379 h 181405"/>
                <a:gd name="connsiteX86" fmla="*/ 3638247 w 3980408"/>
                <a:gd name="connsiteY86" fmla="*/ 53206 h 181405"/>
                <a:gd name="connsiteX87" fmla="*/ 3622792 w 3980408"/>
                <a:gd name="connsiteY87" fmla="*/ 69294 h 181405"/>
                <a:gd name="connsiteX88" fmla="*/ 3617218 w 3980408"/>
                <a:gd name="connsiteY88" fmla="*/ 92603 h 181405"/>
                <a:gd name="connsiteX89" fmla="*/ 3622792 w 3980408"/>
                <a:gd name="connsiteY89" fmla="*/ 115532 h 181405"/>
                <a:gd name="connsiteX90" fmla="*/ 3638247 w 3980408"/>
                <a:gd name="connsiteY90" fmla="*/ 131367 h 181405"/>
                <a:gd name="connsiteX91" fmla="*/ 3660669 w 3980408"/>
                <a:gd name="connsiteY91" fmla="*/ 137068 h 181405"/>
                <a:gd name="connsiteX92" fmla="*/ 3681698 w 3980408"/>
                <a:gd name="connsiteY92" fmla="*/ 131241 h 181405"/>
                <a:gd name="connsiteX93" fmla="*/ 3695253 w 3980408"/>
                <a:gd name="connsiteY93" fmla="*/ 115659 h 181405"/>
                <a:gd name="connsiteX94" fmla="*/ 3695253 w 3980408"/>
                <a:gd name="connsiteY94" fmla="*/ 135674 h 181405"/>
                <a:gd name="connsiteX95" fmla="*/ 3706274 w 3980408"/>
                <a:gd name="connsiteY95" fmla="*/ 135674 h 181405"/>
                <a:gd name="connsiteX96" fmla="*/ 3605563 w 3980408"/>
                <a:gd name="connsiteY96" fmla="*/ 120093 h 181405"/>
                <a:gd name="connsiteX97" fmla="*/ 3595302 w 3980408"/>
                <a:gd name="connsiteY97" fmla="*/ 125033 h 181405"/>
                <a:gd name="connsiteX98" fmla="*/ 3584661 w 3980408"/>
                <a:gd name="connsiteY98" fmla="*/ 126680 h 181405"/>
                <a:gd name="connsiteX99" fmla="*/ 3571233 w 3980408"/>
                <a:gd name="connsiteY99" fmla="*/ 122373 h 181405"/>
                <a:gd name="connsiteX100" fmla="*/ 3566039 w 3980408"/>
                <a:gd name="connsiteY100" fmla="*/ 108058 h 181405"/>
                <a:gd name="connsiteX101" fmla="*/ 3566039 w 3980408"/>
                <a:gd name="connsiteY101" fmla="*/ 59160 h 181405"/>
                <a:gd name="connsiteX102" fmla="*/ 3604170 w 3980408"/>
                <a:gd name="connsiteY102" fmla="*/ 59160 h 181405"/>
                <a:gd name="connsiteX103" fmla="*/ 3604170 w 3980408"/>
                <a:gd name="connsiteY103" fmla="*/ 48899 h 181405"/>
                <a:gd name="connsiteX104" fmla="*/ 3566039 w 3980408"/>
                <a:gd name="connsiteY104" fmla="*/ 48899 h 181405"/>
                <a:gd name="connsiteX105" fmla="*/ 3566039 w 3980408"/>
                <a:gd name="connsiteY105" fmla="*/ 20522 h 181405"/>
                <a:gd name="connsiteX106" fmla="*/ 3555271 w 3980408"/>
                <a:gd name="connsiteY106" fmla="*/ 20522 h 181405"/>
                <a:gd name="connsiteX107" fmla="*/ 3555271 w 3980408"/>
                <a:gd name="connsiteY107" fmla="*/ 107298 h 181405"/>
                <a:gd name="connsiteX108" fmla="*/ 3562872 w 3980408"/>
                <a:gd name="connsiteY108" fmla="*/ 130481 h 181405"/>
                <a:gd name="connsiteX109" fmla="*/ 3583648 w 3980408"/>
                <a:gd name="connsiteY109" fmla="*/ 137321 h 181405"/>
                <a:gd name="connsiteX110" fmla="*/ 3595049 w 3980408"/>
                <a:gd name="connsiteY110" fmla="*/ 135801 h 181405"/>
                <a:gd name="connsiteX111" fmla="*/ 3605690 w 3980408"/>
                <a:gd name="connsiteY111" fmla="*/ 130861 h 181405"/>
                <a:gd name="connsiteX112" fmla="*/ 3605690 w 3980408"/>
                <a:gd name="connsiteY112" fmla="*/ 120219 h 181405"/>
                <a:gd name="connsiteX113" fmla="*/ 3468369 w 3980408"/>
                <a:gd name="connsiteY113" fmla="*/ 110212 h 181405"/>
                <a:gd name="connsiteX114" fmla="*/ 3456461 w 3980408"/>
                <a:gd name="connsiteY114" fmla="*/ 122500 h 181405"/>
                <a:gd name="connsiteX115" fmla="*/ 3439233 w 3980408"/>
                <a:gd name="connsiteY115" fmla="*/ 126934 h 181405"/>
                <a:gd name="connsiteX116" fmla="*/ 3422004 w 3980408"/>
                <a:gd name="connsiteY116" fmla="*/ 122500 h 181405"/>
                <a:gd name="connsiteX117" fmla="*/ 3410350 w 3980408"/>
                <a:gd name="connsiteY117" fmla="*/ 110212 h 181405"/>
                <a:gd name="connsiteX118" fmla="*/ 3406042 w 3980408"/>
                <a:gd name="connsiteY118" fmla="*/ 92477 h 181405"/>
                <a:gd name="connsiteX119" fmla="*/ 3410350 w 3980408"/>
                <a:gd name="connsiteY119" fmla="*/ 74615 h 181405"/>
                <a:gd name="connsiteX120" fmla="*/ 3422004 w 3980408"/>
                <a:gd name="connsiteY120" fmla="*/ 62327 h 181405"/>
                <a:gd name="connsiteX121" fmla="*/ 3439233 w 3980408"/>
                <a:gd name="connsiteY121" fmla="*/ 57893 h 181405"/>
                <a:gd name="connsiteX122" fmla="*/ 3456461 w 3980408"/>
                <a:gd name="connsiteY122" fmla="*/ 62327 h 181405"/>
                <a:gd name="connsiteX123" fmla="*/ 3468369 w 3980408"/>
                <a:gd name="connsiteY123" fmla="*/ 74615 h 181405"/>
                <a:gd name="connsiteX124" fmla="*/ 3472676 w 3980408"/>
                <a:gd name="connsiteY124" fmla="*/ 92477 h 181405"/>
                <a:gd name="connsiteX125" fmla="*/ 3468369 w 3980408"/>
                <a:gd name="connsiteY125" fmla="*/ 110212 h 181405"/>
                <a:gd name="connsiteX126" fmla="*/ 3483697 w 3980408"/>
                <a:gd name="connsiteY126" fmla="*/ 48899 h 181405"/>
                <a:gd name="connsiteX127" fmla="*/ 3472676 w 3980408"/>
                <a:gd name="connsiteY127" fmla="*/ 48899 h 181405"/>
                <a:gd name="connsiteX128" fmla="*/ 3472676 w 3980408"/>
                <a:gd name="connsiteY128" fmla="*/ 69168 h 181405"/>
                <a:gd name="connsiteX129" fmla="*/ 3458995 w 3980408"/>
                <a:gd name="connsiteY129" fmla="*/ 53333 h 181405"/>
                <a:gd name="connsiteX130" fmla="*/ 3438092 w 3980408"/>
                <a:gd name="connsiteY130" fmla="*/ 47505 h 181405"/>
                <a:gd name="connsiteX131" fmla="*/ 3415670 w 3980408"/>
                <a:gd name="connsiteY131" fmla="*/ 53333 h 181405"/>
                <a:gd name="connsiteX132" fmla="*/ 3400215 w 3980408"/>
                <a:gd name="connsiteY132" fmla="*/ 69421 h 181405"/>
                <a:gd name="connsiteX133" fmla="*/ 3394641 w 3980408"/>
                <a:gd name="connsiteY133" fmla="*/ 92730 h 181405"/>
                <a:gd name="connsiteX134" fmla="*/ 3400215 w 3980408"/>
                <a:gd name="connsiteY134" fmla="*/ 115659 h 181405"/>
                <a:gd name="connsiteX135" fmla="*/ 3415670 w 3980408"/>
                <a:gd name="connsiteY135" fmla="*/ 131494 h 181405"/>
                <a:gd name="connsiteX136" fmla="*/ 3438092 w 3980408"/>
                <a:gd name="connsiteY136" fmla="*/ 137195 h 181405"/>
                <a:gd name="connsiteX137" fmla="*/ 3458995 w 3980408"/>
                <a:gd name="connsiteY137" fmla="*/ 131367 h 181405"/>
                <a:gd name="connsiteX138" fmla="*/ 3472676 w 3980408"/>
                <a:gd name="connsiteY138" fmla="*/ 115786 h 181405"/>
                <a:gd name="connsiteX139" fmla="*/ 3472676 w 3980408"/>
                <a:gd name="connsiteY139" fmla="*/ 137955 h 181405"/>
                <a:gd name="connsiteX140" fmla="*/ 3463682 w 3980408"/>
                <a:gd name="connsiteY140" fmla="*/ 162531 h 181405"/>
                <a:gd name="connsiteX141" fmla="*/ 3438092 w 3980408"/>
                <a:gd name="connsiteY141" fmla="*/ 171018 h 181405"/>
                <a:gd name="connsiteX142" fmla="*/ 3419344 w 3980408"/>
                <a:gd name="connsiteY142" fmla="*/ 167598 h 181405"/>
                <a:gd name="connsiteX143" fmla="*/ 3402875 w 3980408"/>
                <a:gd name="connsiteY143" fmla="*/ 157463 h 181405"/>
                <a:gd name="connsiteX144" fmla="*/ 3402875 w 3980408"/>
                <a:gd name="connsiteY144" fmla="*/ 169498 h 181405"/>
                <a:gd name="connsiteX145" fmla="*/ 3419090 w 3980408"/>
                <a:gd name="connsiteY145" fmla="*/ 178492 h 181405"/>
                <a:gd name="connsiteX146" fmla="*/ 3437966 w 3980408"/>
                <a:gd name="connsiteY146" fmla="*/ 181406 h 181405"/>
                <a:gd name="connsiteX147" fmla="*/ 3471536 w 3980408"/>
                <a:gd name="connsiteY147" fmla="*/ 170005 h 181405"/>
                <a:gd name="connsiteX148" fmla="*/ 3483444 w 3980408"/>
                <a:gd name="connsiteY148" fmla="*/ 137321 h 181405"/>
                <a:gd name="connsiteX149" fmla="*/ 3483444 w 3980408"/>
                <a:gd name="connsiteY149" fmla="*/ 49025 h 181405"/>
                <a:gd name="connsiteX150" fmla="*/ 3310019 w 3980408"/>
                <a:gd name="connsiteY150" fmla="*/ 74868 h 181405"/>
                <a:gd name="connsiteX151" fmla="*/ 3320407 w 3980408"/>
                <a:gd name="connsiteY151" fmla="*/ 62580 h 181405"/>
                <a:gd name="connsiteX152" fmla="*/ 3335735 w 3980408"/>
                <a:gd name="connsiteY152" fmla="*/ 58020 h 181405"/>
                <a:gd name="connsiteX153" fmla="*/ 3361831 w 3980408"/>
                <a:gd name="connsiteY153" fmla="*/ 87663 h 181405"/>
                <a:gd name="connsiteX154" fmla="*/ 3361831 w 3980408"/>
                <a:gd name="connsiteY154" fmla="*/ 135674 h 181405"/>
                <a:gd name="connsiteX155" fmla="*/ 3372852 w 3980408"/>
                <a:gd name="connsiteY155" fmla="*/ 135674 h 181405"/>
                <a:gd name="connsiteX156" fmla="*/ 3372852 w 3980408"/>
                <a:gd name="connsiteY156" fmla="*/ 86016 h 181405"/>
                <a:gd name="connsiteX157" fmla="*/ 3369052 w 3980408"/>
                <a:gd name="connsiteY157" fmla="*/ 66001 h 181405"/>
                <a:gd name="connsiteX158" fmla="*/ 3357651 w 3980408"/>
                <a:gd name="connsiteY158" fmla="*/ 52319 h 181405"/>
                <a:gd name="connsiteX159" fmla="*/ 3338522 w 3980408"/>
                <a:gd name="connsiteY159" fmla="*/ 47379 h 181405"/>
                <a:gd name="connsiteX160" fmla="*/ 3319267 w 3980408"/>
                <a:gd name="connsiteY160" fmla="*/ 53206 h 181405"/>
                <a:gd name="connsiteX161" fmla="*/ 3306345 w 3980408"/>
                <a:gd name="connsiteY161" fmla="*/ 68661 h 181405"/>
                <a:gd name="connsiteX162" fmla="*/ 3306345 w 3980408"/>
                <a:gd name="connsiteY162" fmla="*/ 48772 h 181405"/>
                <a:gd name="connsiteX163" fmla="*/ 3295324 w 3980408"/>
                <a:gd name="connsiteY163" fmla="*/ 48772 h 181405"/>
                <a:gd name="connsiteX164" fmla="*/ 3295324 w 3980408"/>
                <a:gd name="connsiteY164" fmla="*/ 135674 h 181405"/>
                <a:gd name="connsiteX165" fmla="*/ 3306345 w 3980408"/>
                <a:gd name="connsiteY165" fmla="*/ 135674 h 181405"/>
                <a:gd name="connsiteX166" fmla="*/ 3306345 w 3980408"/>
                <a:gd name="connsiteY166" fmla="*/ 92223 h 181405"/>
                <a:gd name="connsiteX167" fmla="*/ 3310019 w 3980408"/>
                <a:gd name="connsiteY167" fmla="*/ 74741 h 181405"/>
                <a:gd name="connsiteX168" fmla="*/ 3264668 w 3980408"/>
                <a:gd name="connsiteY168" fmla="*/ 48772 h 181405"/>
                <a:gd name="connsiteX169" fmla="*/ 3253520 w 3980408"/>
                <a:gd name="connsiteY169" fmla="*/ 48772 h 181405"/>
                <a:gd name="connsiteX170" fmla="*/ 3253520 w 3980408"/>
                <a:gd name="connsiteY170" fmla="*/ 135674 h 181405"/>
                <a:gd name="connsiteX171" fmla="*/ 3264668 w 3980408"/>
                <a:gd name="connsiteY171" fmla="*/ 135674 h 181405"/>
                <a:gd name="connsiteX172" fmla="*/ 3264668 w 3980408"/>
                <a:gd name="connsiteY172" fmla="*/ 48772 h 181405"/>
                <a:gd name="connsiteX173" fmla="*/ 3265174 w 3980408"/>
                <a:gd name="connsiteY173" fmla="*/ 27997 h 181405"/>
                <a:gd name="connsiteX174" fmla="*/ 3267328 w 3980408"/>
                <a:gd name="connsiteY174" fmla="*/ 22676 h 181405"/>
                <a:gd name="connsiteX175" fmla="*/ 3265174 w 3980408"/>
                <a:gd name="connsiteY175" fmla="*/ 17229 h 181405"/>
                <a:gd name="connsiteX176" fmla="*/ 3259854 w 3980408"/>
                <a:gd name="connsiteY176" fmla="*/ 14949 h 181405"/>
                <a:gd name="connsiteX177" fmla="*/ 3254660 w 3980408"/>
                <a:gd name="connsiteY177" fmla="*/ 16595 h 181405"/>
                <a:gd name="connsiteX178" fmla="*/ 3246173 w 3980408"/>
                <a:gd name="connsiteY178" fmla="*/ 22676 h 181405"/>
                <a:gd name="connsiteX179" fmla="*/ 3254660 w 3980408"/>
                <a:gd name="connsiteY179" fmla="*/ 28757 h 181405"/>
                <a:gd name="connsiteX180" fmla="*/ 3257194 w 3980408"/>
                <a:gd name="connsiteY180" fmla="*/ 30023 h 181405"/>
                <a:gd name="connsiteX181" fmla="*/ 3259854 w 3980408"/>
                <a:gd name="connsiteY181" fmla="*/ 30530 h 181405"/>
                <a:gd name="connsiteX182" fmla="*/ 3265174 w 3980408"/>
                <a:gd name="connsiteY182" fmla="*/ 28250 h 181405"/>
                <a:gd name="connsiteX183" fmla="*/ 3161550 w 3980408"/>
                <a:gd name="connsiteY183" fmla="*/ 74995 h 181405"/>
                <a:gd name="connsiteX184" fmla="*/ 3171938 w 3980408"/>
                <a:gd name="connsiteY184" fmla="*/ 62707 h 181405"/>
                <a:gd name="connsiteX185" fmla="*/ 3187266 w 3980408"/>
                <a:gd name="connsiteY185" fmla="*/ 58146 h 181405"/>
                <a:gd name="connsiteX186" fmla="*/ 3213362 w 3980408"/>
                <a:gd name="connsiteY186" fmla="*/ 87789 h 181405"/>
                <a:gd name="connsiteX187" fmla="*/ 3213362 w 3980408"/>
                <a:gd name="connsiteY187" fmla="*/ 135801 h 181405"/>
                <a:gd name="connsiteX188" fmla="*/ 3224384 w 3980408"/>
                <a:gd name="connsiteY188" fmla="*/ 135801 h 181405"/>
                <a:gd name="connsiteX189" fmla="*/ 3224384 w 3980408"/>
                <a:gd name="connsiteY189" fmla="*/ 86143 h 181405"/>
                <a:gd name="connsiteX190" fmla="*/ 3220583 w 3980408"/>
                <a:gd name="connsiteY190" fmla="*/ 66127 h 181405"/>
                <a:gd name="connsiteX191" fmla="*/ 3209182 w 3980408"/>
                <a:gd name="connsiteY191" fmla="*/ 52446 h 181405"/>
                <a:gd name="connsiteX192" fmla="*/ 3190053 w 3980408"/>
                <a:gd name="connsiteY192" fmla="*/ 47505 h 181405"/>
                <a:gd name="connsiteX193" fmla="*/ 3170798 w 3980408"/>
                <a:gd name="connsiteY193" fmla="*/ 53333 h 181405"/>
                <a:gd name="connsiteX194" fmla="*/ 3158003 w 3980408"/>
                <a:gd name="connsiteY194" fmla="*/ 68787 h 181405"/>
                <a:gd name="connsiteX195" fmla="*/ 3158003 w 3980408"/>
                <a:gd name="connsiteY195" fmla="*/ 2787 h 181405"/>
                <a:gd name="connsiteX196" fmla="*/ 3146982 w 3980408"/>
                <a:gd name="connsiteY196" fmla="*/ 2787 h 181405"/>
                <a:gd name="connsiteX197" fmla="*/ 3146982 w 3980408"/>
                <a:gd name="connsiteY197" fmla="*/ 135801 h 181405"/>
                <a:gd name="connsiteX198" fmla="*/ 3158003 w 3980408"/>
                <a:gd name="connsiteY198" fmla="*/ 135801 h 181405"/>
                <a:gd name="connsiteX199" fmla="*/ 3158003 w 3980408"/>
                <a:gd name="connsiteY199" fmla="*/ 92350 h 181405"/>
                <a:gd name="connsiteX200" fmla="*/ 3161677 w 3980408"/>
                <a:gd name="connsiteY200" fmla="*/ 74868 h 181405"/>
                <a:gd name="connsiteX201" fmla="*/ 3062360 w 3980408"/>
                <a:gd name="connsiteY201" fmla="*/ 127947 h 181405"/>
                <a:gd name="connsiteX202" fmla="*/ 3075788 w 3980408"/>
                <a:gd name="connsiteY202" fmla="*/ 134914 h 181405"/>
                <a:gd name="connsiteX203" fmla="*/ 3092130 w 3980408"/>
                <a:gd name="connsiteY203" fmla="*/ 137195 h 181405"/>
                <a:gd name="connsiteX204" fmla="*/ 3114679 w 3980408"/>
                <a:gd name="connsiteY204" fmla="*/ 130354 h 181405"/>
                <a:gd name="connsiteX205" fmla="*/ 3123673 w 3980408"/>
                <a:gd name="connsiteY205" fmla="*/ 111479 h 181405"/>
                <a:gd name="connsiteX206" fmla="*/ 3119873 w 3980408"/>
                <a:gd name="connsiteY206" fmla="*/ 99697 h 181405"/>
                <a:gd name="connsiteX207" fmla="*/ 3107711 w 3980408"/>
                <a:gd name="connsiteY207" fmla="*/ 91210 h 181405"/>
                <a:gd name="connsiteX208" fmla="*/ 3085416 w 3980408"/>
                <a:gd name="connsiteY208" fmla="*/ 82469 h 181405"/>
                <a:gd name="connsiteX209" fmla="*/ 3077562 w 3980408"/>
                <a:gd name="connsiteY209" fmla="*/ 77402 h 181405"/>
                <a:gd name="connsiteX210" fmla="*/ 3075155 w 3980408"/>
                <a:gd name="connsiteY210" fmla="*/ 70054 h 181405"/>
                <a:gd name="connsiteX211" fmla="*/ 3080349 w 3980408"/>
                <a:gd name="connsiteY211" fmla="*/ 59920 h 181405"/>
                <a:gd name="connsiteX212" fmla="*/ 3093523 w 3980408"/>
                <a:gd name="connsiteY212" fmla="*/ 56373 h 181405"/>
                <a:gd name="connsiteX213" fmla="*/ 3119746 w 3980408"/>
                <a:gd name="connsiteY213" fmla="*/ 67141 h 181405"/>
                <a:gd name="connsiteX214" fmla="*/ 3119746 w 3980408"/>
                <a:gd name="connsiteY214" fmla="*/ 55613 h 181405"/>
                <a:gd name="connsiteX215" fmla="*/ 3107838 w 3980408"/>
                <a:gd name="connsiteY215" fmla="*/ 49405 h 181405"/>
                <a:gd name="connsiteX216" fmla="*/ 3093270 w 3980408"/>
                <a:gd name="connsiteY216" fmla="*/ 47252 h 181405"/>
                <a:gd name="connsiteX217" fmla="*/ 3072241 w 3980408"/>
                <a:gd name="connsiteY217" fmla="*/ 53586 h 181405"/>
                <a:gd name="connsiteX218" fmla="*/ 3064007 w 3980408"/>
                <a:gd name="connsiteY218" fmla="*/ 70941 h 181405"/>
                <a:gd name="connsiteX219" fmla="*/ 3068061 w 3980408"/>
                <a:gd name="connsiteY219" fmla="*/ 83609 h 181405"/>
                <a:gd name="connsiteX220" fmla="*/ 3079969 w 3980408"/>
                <a:gd name="connsiteY220" fmla="*/ 91717 h 181405"/>
                <a:gd name="connsiteX221" fmla="*/ 3102138 w 3980408"/>
                <a:gd name="connsiteY221" fmla="*/ 100457 h 181405"/>
                <a:gd name="connsiteX222" fmla="*/ 3110245 w 3980408"/>
                <a:gd name="connsiteY222" fmla="*/ 105905 h 181405"/>
                <a:gd name="connsiteX223" fmla="*/ 3112652 w 3980408"/>
                <a:gd name="connsiteY223" fmla="*/ 113125 h 181405"/>
                <a:gd name="connsiteX224" fmla="*/ 3106825 w 3980408"/>
                <a:gd name="connsiteY224" fmla="*/ 124020 h 181405"/>
                <a:gd name="connsiteX225" fmla="*/ 3092257 w 3980408"/>
                <a:gd name="connsiteY225" fmla="*/ 127820 h 181405"/>
                <a:gd name="connsiteX226" fmla="*/ 3076802 w 3980408"/>
                <a:gd name="connsiteY226" fmla="*/ 124907 h 181405"/>
                <a:gd name="connsiteX227" fmla="*/ 3062360 w 3980408"/>
                <a:gd name="connsiteY227" fmla="*/ 115659 h 181405"/>
                <a:gd name="connsiteX228" fmla="*/ 3062360 w 3980408"/>
                <a:gd name="connsiteY228" fmla="*/ 127694 h 181405"/>
                <a:gd name="connsiteX229" fmla="*/ 3038544 w 3980408"/>
                <a:gd name="connsiteY229" fmla="*/ 48899 h 181405"/>
                <a:gd name="connsiteX230" fmla="*/ 3027396 w 3980408"/>
                <a:gd name="connsiteY230" fmla="*/ 48899 h 181405"/>
                <a:gd name="connsiteX231" fmla="*/ 3027396 w 3980408"/>
                <a:gd name="connsiteY231" fmla="*/ 135801 h 181405"/>
                <a:gd name="connsiteX232" fmla="*/ 3038544 w 3980408"/>
                <a:gd name="connsiteY232" fmla="*/ 135801 h 181405"/>
                <a:gd name="connsiteX233" fmla="*/ 3038544 w 3980408"/>
                <a:gd name="connsiteY233" fmla="*/ 48899 h 181405"/>
                <a:gd name="connsiteX234" fmla="*/ 3034871 w 3980408"/>
                <a:gd name="connsiteY234" fmla="*/ 29897 h 181405"/>
                <a:gd name="connsiteX235" fmla="*/ 3037404 w 3980408"/>
                <a:gd name="connsiteY235" fmla="*/ 28630 h 181405"/>
                <a:gd name="connsiteX236" fmla="*/ 3045892 w 3980408"/>
                <a:gd name="connsiteY236" fmla="*/ 22549 h 181405"/>
                <a:gd name="connsiteX237" fmla="*/ 3037404 w 3980408"/>
                <a:gd name="connsiteY237" fmla="*/ 16469 h 181405"/>
                <a:gd name="connsiteX238" fmla="*/ 3032210 w 3980408"/>
                <a:gd name="connsiteY238" fmla="*/ 14822 h 181405"/>
                <a:gd name="connsiteX239" fmla="*/ 3026890 w 3980408"/>
                <a:gd name="connsiteY239" fmla="*/ 17102 h 181405"/>
                <a:gd name="connsiteX240" fmla="*/ 3024736 w 3980408"/>
                <a:gd name="connsiteY240" fmla="*/ 22549 h 181405"/>
                <a:gd name="connsiteX241" fmla="*/ 3026890 w 3980408"/>
                <a:gd name="connsiteY241" fmla="*/ 27870 h 181405"/>
                <a:gd name="connsiteX242" fmla="*/ 3032210 w 3980408"/>
                <a:gd name="connsiteY242" fmla="*/ 30150 h 181405"/>
                <a:gd name="connsiteX243" fmla="*/ 3034871 w 3980408"/>
                <a:gd name="connsiteY243" fmla="*/ 29643 h 181405"/>
                <a:gd name="connsiteX244" fmla="*/ 2998133 w 3980408"/>
                <a:gd name="connsiteY244" fmla="*/ 48645 h 181405"/>
                <a:gd name="connsiteX245" fmla="*/ 2966970 w 3980408"/>
                <a:gd name="connsiteY245" fmla="*/ 115026 h 181405"/>
                <a:gd name="connsiteX246" fmla="*/ 2935554 w 3980408"/>
                <a:gd name="connsiteY246" fmla="*/ 48645 h 181405"/>
                <a:gd name="connsiteX247" fmla="*/ 2922759 w 3980408"/>
                <a:gd name="connsiteY247" fmla="*/ 48645 h 181405"/>
                <a:gd name="connsiteX248" fmla="*/ 2966337 w 3980408"/>
                <a:gd name="connsiteY248" fmla="*/ 138208 h 181405"/>
                <a:gd name="connsiteX249" fmla="*/ 3009915 w 3980408"/>
                <a:gd name="connsiteY249" fmla="*/ 48645 h 181405"/>
                <a:gd name="connsiteX250" fmla="*/ 2998007 w 3980408"/>
                <a:gd name="connsiteY250" fmla="*/ 48645 h 181405"/>
                <a:gd name="connsiteX251" fmla="*/ 2866893 w 3980408"/>
                <a:gd name="connsiteY251" fmla="*/ 137701 h 181405"/>
                <a:gd name="connsiteX252" fmla="*/ 2868920 w 3980408"/>
                <a:gd name="connsiteY252" fmla="*/ 133394 h 181405"/>
                <a:gd name="connsiteX253" fmla="*/ 2869680 w 3980408"/>
                <a:gd name="connsiteY253" fmla="*/ 128960 h 181405"/>
                <a:gd name="connsiteX254" fmla="*/ 2867146 w 3980408"/>
                <a:gd name="connsiteY254" fmla="*/ 122626 h 181405"/>
                <a:gd name="connsiteX255" fmla="*/ 2860559 w 3980408"/>
                <a:gd name="connsiteY255" fmla="*/ 120093 h 181405"/>
                <a:gd name="connsiteX256" fmla="*/ 2854352 w 3980408"/>
                <a:gd name="connsiteY256" fmla="*/ 122246 h 181405"/>
                <a:gd name="connsiteX257" fmla="*/ 2851691 w 3980408"/>
                <a:gd name="connsiteY257" fmla="*/ 128327 h 181405"/>
                <a:gd name="connsiteX258" fmla="*/ 2853338 w 3980408"/>
                <a:gd name="connsiteY258" fmla="*/ 133521 h 181405"/>
                <a:gd name="connsiteX259" fmla="*/ 2858279 w 3980408"/>
                <a:gd name="connsiteY259" fmla="*/ 136688 h 181405"/>
                <a:gd name="connsiteX260" fmla="*/ 2845991 w 3980408"/>
                <a:gd name="connsiteY260" fmla="*/ 161137 h 181405"/>
                <a:gd name="connsiteX261" fmla="*/ 2854352 w 3980408"/>
                <a:gd name="connsiteY261" fmla="*/ 161137 h 181405"/>
                <a:gd name="connsiteX262" fmla="*/ 2866766 w 3980408"/>
                <a:gd name="connsiteY262" fmla="*/ 137575 h 181405"/>
                <a:gd name="connsiteX263" fmla="*/ 2835857 w 3980408"/>
                <a:gd name="connsiteY263" fmla="*/ 48645 h 181405"/>
                <a:gd name="connsiteX264" fmla="*/ 2805833 w 3980408"/>
                <a:gd name="connsiteY264" fmla="*/ 110338 h 181405"/>
                <a:gd name="connsiteX265" fmla="*/ 2774290 w 3980408"/>
                <a:gd name="connsiteY265" fmla="*/ 48645 h 181405"/>
                <a:gd name="connsiteX266" fmla="*/ 2761369 w 3980408"/>
                <a:gd name="connsiteY266" fmla="*/ 48645 h 181405"/>
                <a:gd name="connsiteX267" fmla="*/ 2799879 w 3980408"/>
                <a:gd name="connsiteY267" fmla="*/ 122753 h 181405"/>
                <a:gd name="connsiteX268" fmla="*/ 2772390 w 3980408"/>
                <a:gd name="connsiteY268" fmla="*/ 179886 h 181405"/>
                <a:gd name="connsiteX269" fmla="*/ 2783918 w 3980408"/>
                <a:gd name="connsiteY269" fmla="*/ 179886 h 181405"/>
                <a:gd name="connsiteX270" fmla="*/ 2847384 w 3980408"/>
                <a:gd name="connsiteY270" fmla="*/ 48645 h 181405"/>
                <a:gd name="connsiteX271" fmla="*/ 2835857 w 3980408"/>
                <a:gd name="connsiteY271" fmla="*/ 48645 h 181405"/>
                <a:gd name="connsiteX272" fmla="*/ 2728685 w 3980408"/>
                <a:gd name="connsiteY272" fmla="*/ 109958 h 181405"/>
                <a:gd name="connsiteX273" fmla="*/ 2716777 w 3980408"/>
                <a:gd name="connsiteY273" fmla="*/ 122246 h 181405"/>
                <a:gd name="connsiteX274" fmla="*/ 2699549 w 3980408"/>
                <a:gd name="connsiteY274" fmla="*/ 126680 h 181405"/>
                <a:gd name="connsiteX275" fmla="*/ 2682320 w 3980408"/>
                <a:gd name="connsiteY275" fmla="*/ 122246 h 181405"/>
                <a:gd name="connsiteX276" fmla="*/ 2670666 w 3980408"/>
                <a:gd name="connsiteY276" fmla="*/ 109958 h 181405"/>
                <a:gd name="connsiteX277" fmla="*/ 2666359 w 3980408"/>
                <a:gd name="connsiteY277" fmla="*/ 92223 h 181405"/>
                <a:gd name="connsiteX278" fmla="*/ 2670666 w 3980408"/>
                <a:gd name="connsiteY278" fmla="*/ 74361 h 181405"/>
                <a:gd name="connsiteX279" fmla="*/ 2682320 w 3980408"/>
                <a:gd name="connsiteY279" fmla="*/ 62073 h 181405"/>
                <a:gd name="connsiteX280" fmla="*/ 2699549 w 3980408"/>
                <a:gd name="connsiteY280" fmla="*/ 57640 h 181405"/>
                <a:gd name="connsiteX281" fmla="*/ 2716777 w 3980408"/>
                <a:gd name="connsiteY281" fmla="*/ 62073 h 181405"/>
                <a:gd name="connsiteX282" fmla="*/ 2728685 w 3980408"/>
                <a:gd name="connsiteY282" fmla="*/ 74361 h 181405"/>
                <a:gd name="connsiteX283" fmla="*/ 2732992 w 3980408"/>
                <a:gd name="connsiteY283" fmla="*/ 92223 h 181405"/>
                <a:gd name="connsiteX284" fmla="*/ 2728685 w 3980408"/>
                <a:gd name="connsiteY284" fmla="*/ 109958 h 181405"/>
                <a:gd name="connsiteX285" fmla="*/ 2744014 w 3980408"/>
                <a:gd name="connsiteY285" fmla="*/ 48645 h 181405"/>
                <a:gd name="connsiteX286" fmla="*/ 2732992 w 3980408"/>
                <a:gd name="connsiteY286" fmla="*/ 48645 h 181405"/>
                <a:gd name="connsiteX287" fmla="*/ 2732992 w 3980408"/>
                <a:gd name="connsiteY287" fmla="*/ 68914 h 181405"/>
                <a:gd name="connsiteX288" fmla="*/ 2719311 w 3980408"/>
                <a:gd name="connsiteY288" fmla="*/ 53079 h 181405"/>
                <a:gd name="connsiteX289" fmla="*/ 2698409 w 3980408"/>
                <a:gd name="connsiteY289" fmla="*/ 47252 h 181405"/>
                <a:gd name="connsiteX290" fmla="*/ 2675986 w 3980408"/>
                <a:gd name="connsiteY290" fmla="*/ 53079 h 181405"/>
                <a:gd name="connsiteX291" fmla="*/ 2660531 w 3980408"/>
                <a:gd name="connsiteY291" fmla="*/ 69168 h 181405"/>
                <a:gd name="connsiteX292" fmla="*/ 2654958 w 3980408"/>
                <a:gd name="connsiteY292" fmla="*/ 92477 h 181405"/>
                <a:gd name="connsiteX293" fmla="*/ 2660531 w 3980408"/>
                <a:gd name="connsiteY293" fmla="*/ 115406 h 181405"/>
                <a:gd name="connsiteX294" fmla="*/ 2675986 w 3980408"/>
                <a:gd name="connsiteY294" fmla="*/ 131241 h 181405"/>
                <a:gd name="connsiteX295" fmla="*/ 2698409 w 3980408"/>
                <a:gd name="connsiteY295" fmla="*/ 136941 h 181405"/>
                <a:gd name="connsiteX296" fmla="*/ 2719311 w 3980408"/>
                <a:gd name="connsiteY296" fmla="*/ 131114 h 181405"/>
                <a:gd name="connsiteX297" fmla="*/ 2732992 w 3980408"/>
                <a:gd name="connsiteY297" fmla="*/ 115532 h 181405"/>
                <a:gd name="connsiteX298" fmla="*/ 2732992 w 3980408"/>
                <a:gd name="connsiteY298" fmla="*/ 137701 h 181405"/>
                <a:gd name="connsiteX299" fmla="*/ 2723998 w 3980408"/>
                <a:gd name="connsiteY299" fmla="*/ 162277 h 181405"/>
                <a:gd name="connsiteX300" fmla="*/ 2698409 w 3980408"/>
                <a:gd name="connsiteY300" fmla="*/ 170765 h 181405"/>
                <a:gd name="connsiteX301" fmla="*/ 2679660 w 3980408"/>
                <a:gd name="connsiteY301" fmla="*/ 167344 h 181405"/>
                <a:gd name="connsiteX302" fmla="*/ 2663192 w 3980408"/>
                <a:gd name="connsiteY302" fmla="*/ 157210 h 181405"/>
                <a:gd name="connsiteX303" fmla="*/ 2663192 w 3980408"/>
                <a:gd name="connsiteY303" fmla="*/ 169245 h 181405"/>
                <a:gd name="connsiteX304" fmla="*/ 2679407 w 3980408"/>
                <a:gd name="connsiteY304" fmla="*/ 178239 h 181405"/>
                <a:gd name="connsiteX305" fmla="*/ 2698282 w 3980408"/>
                <a:gd name="connsiteY305" fmla="*/ 181152 h 181405"/>
                <a:gd name="connsiteX306" fmla="*/ 2731852 w 3980408"/>
                <a:gd name="connsiteY306" fmla="*/ 169751 h 181405"/>
                <a:gd name="connsiteX307" fmla="*/ 2743760 w 3980408"/>
                <a:gd name="connsiteY307" fmla="*/ 137068 h 181405"/>
                <a:gd name="connsiteX308" fmla="*/ 2743760 w 3980408"/>
                <a:gd name="connsiteY308" fmla="*/ 48772 h 181405"/>
                <a:gd name="connsiteX309" fmla="*/ 2621641 w 3980408"/>
                <a:gd name="connsiteY309" fmla="*/ 109958 h 181405"/>
                <a:gd name="connsiteX310" fmla="*/ 2609859 w 3980408"/>
                <a:gd name="connsiteY310" fmla="*/ 122246 h 181405"/>
                <a:gd name="connsiteX311" fmla="*/ 2592631 w 3980408"/>
                <a:gd name="connsiteY311" fmla="*/ 126680 h 181405"/>
                <a:gd name="connsiteX312" fmla="*/ 2575276 w 3980408"/>
                <a:gd name="connsiteY312" fmla="*/ 122246 h 181405"/>
                <a:gd name="connsiteX313" fmla="*/ 2563368 w 3980408"/>
                <a:gd name="connsiteY313" fmla="*/ 109958 h 181405"/>
                <a:gd name="connsiteX314" fmla="*/ 2559061 w 3980408"/>
                <a:gd name="connsiteY314" fmla="*/ 92097 h 181405"/>
                <a:gd name="connsiteX315" fmla="*/ 2563368 w 3980408"/>
                <a:gd name="connsiteY315" fmla="*/ 74361 h 181405"/>
                <a:gd name="connsiteX316" fmla="*/ 2575276 w 3980408"/>
                <a:gd name="connsiteY316" fmla="*/ 62073 h 181405"/>
                <a:gd name="connsiteX317" fmla="*/ 2592631 w 3980408"/>
                <a:gd name="connsiteY317" fmla="*/ 57640 h 181405"/>
                <a:gd name="connsiteX318" fmla="*/ 2609859 w 3980408"/>
                <a:gd name="connsiteY318" fmla="*/ 62073 h 181405"/>
                <a:gd name="connsiteX319" fmla="*/ 2621641 w 3980408"/>
                <a:gd name="connsiteY319" fmla="*/ 74361 h 181405"/>
                <a:gd name="connsiteX320" fmla="*/ 2625948 w 3980408"/>
                <a:gd name="connsiteY320" fmla="*/ 92097 h 181405"/>
                <a:gd name="connsiteX321" fmla="*/ 2621641 w 3980408"/>
                <a:gd name="connsiteY321" fmla="*/ 109958 h 181405"/>
                <a:gd name="connsiteX322" fmla="*/ 2615940 w 3980408"/>
                <a:gd name="connsiteY322" fmla="*/ 131114 h 181405"/>
                <a:gd name="connsiteX323" fmla="*/ 2631648 w 3980408"/>
                <a:gd name="connsiteY323" fmla="*/ 115026 h 181405"/>
                <a:gd name="connsiteX324" fmla="*/ 2637349 w 3980408"/>
                <a:gd name="connsiteY324" fmla="*/ 91843 h 181405"/>
                <a:gd name="connsiteX325" fmla="*/ 2631648 w 3980408"/>
                <a:gd name="connsiteY325" fmla="*/ 68787 h 181405"/>
                <a:gd name="connsiteX326" fmla="*/ 2615940 w 3980408"/>
                <a:gd name="connsiteY326" fmla="*/ 52952 h 181405"/>
                <a:gd name="connsiteX327" fmla="*/ 2592758 w 3980408"/>
                <a:gd name="connsiteY327" fmla="*/ 47252 h 181405"/>
                <a:gd name="connsiteX328" fmla="*/ 2569449 w 3980408"/>
                <a:gd name="connsiteY328" fmla="*/ 53079 h 181405"/>
                <a:gd name="connsiteX329" fmla="*/ 2553487 w 3980408"/>
                <a:gd name="connsiteY329" fmla="*/ 68914 h 181405"/>
                <a:gd name="connsiteX330" fmla="*/ 2547660 w 3980408"/>
                <a:gd name="connsiteY330" fmla="*/ 91843 h 181405"/>
                <a:gd name="connsiteX331" fmla="*/ 2553487 w 3980408"/>
                <a:gd name="connsiteY331" fmla="*/ 115026 h 181405"/>
                <a:gd name="connsiteX332" fmla="*/ 2569449 w 3980408"/>
                <a:gd name="connsiteY332" fmla="*/ 131114 h 181405"/>
                <a:gd name="connsiteX333" fmla="*/ 2592758 w 3980408"/>
                <a:gd name="connsiteY333" fmla="*/ 136941 h 181405"/>
                <a:gd name="connsiteX334" fmla="*/ 2615940 w 3980408"/>
                <a:gd name="connsiteY334" fmla="*/ 131114 h 181405"/>
                <a:gd name="connsiteX335" fmla="*/ 2523210 w 3980408"/>
                <a:gd name="connsiteY335" fmla="*/ 2534 h 181405"/>
                <a:gd name="connsiteX336" fmla="*/ 2512189 w 3980408"/>
                <a:gd name="connsiteY336" fmla="*/ 2534 h 181405"/>
                <a:gd name="connsiteX337" fmla="*/ 2512189 w 3980408"/>
                <a:gd name="connsiteY337" fmla="*/ 135548 h 181405"/>
                <a:gd name="connsiteX338" fmla="*/ 2523210 w 3980408"/>
                <a:gd name="connsiteY338" fmla="*/ 135548 h 181405"/>
                <a:gd name="connsiteX339" fmla="*/ 2523210 w 3980408"/>
                <a:gd name="connsiteY339" fmla="*/ 2534 h 181405"/>
                <a:gd name="connsiteX340" fmla="*/ 2472285 w 3980408"/>
                <a:gd name="connsiteY340" fmla="*/ 109958 h 181405"/>
                <a:gd name="connsiteX341" fmla="*/ 2460504 w 3980408"/>
                <a:gd name="connsiteY341" fmla="*/ 122246 h 181405"/>
                <a:gd name="connsiteX342" fmla="*/ 2443149 w 3980408"/>
                <a:gd name="connsiteY342" fmla="*/ 126680 h 181405"/>
                <a:gd name="connsiteX343" fmla="*/ 2425794 w 3980408"/>
                <a:gd name="connsiteY343" fmla="*/ 122246 h 181405"/>
                <a:gd name="connsiteX344" fmla="*/ 2413886 w 3980408"/>
                <a:gd name="connsiteY344" fmla="*/ 109958 h 181405"/>
                <a:gd name="connsiteX345" fmla="*/ 2409579 w 3980408"/>
                <a:gd name="connsiteY345" fmla="*/ 92097 h 181405"/>
                <a:gd name="connsiteX346" fmla="*/ 2413886 w 3980408"/>
                <a:gd name="connsiteY346" fmla="*/ 74361 h 181405"/>
                <a:gd name="connsiteX347" fmla="*/ 2425794 w 3980408"/>
                <a:gd name="connsiteY347" fmla="*/ 62073 h 181405"/>
                <a:gd name="connsiteX348" fmla="*/ 2443149 w 3980408"/>
                <a:gd name="connsiteY348" fmla="*/ 57640 h 181405"/>
                <a:gd name="connsiteX349" fmla="*/ 2460504 w 3980408"/>
                <a:gd name="connsiteY349" fmla="*/ 62073 h 181405"/>
                <a:gd name="connsiteX350" fmla="*/ 2472285 w 3980408"/>
                <a:gd name="connsiteY350" fmla="*/ 74361 h 181405"/>
                <a:gd name="connsiteX351" fmla="*/ 2476592 w 3980408"/>
                <a:gd name="connsiteY351" fmla="*/ 92097 h 181405"/>
                <a:gd name="connsiteX352" fmla="*/ 2472285 w 3980408"/>
                <a:gd name="connsiteY352" fmla="*/ 109958 h 181405"/>
                <a:gd name="connsiteX353" fmla="*/ 2466458 w 3980408"/>
                <a:gd name="connsiteY353" fmla="*/ 131114 h 181405"/>
                <a:gd name="connsiteX354" fmla="*/ 2482166 w 3980408"/>
                <a:gd name="connsiteY354" fmla="*/ 115026 h 181405"/>
                <a:gd name="connsiteX355" fmla="*/ 2487867 w 3980408"/>
                <a:gd name="connsiteY355" fmla="*/ 91843 h 181405"/>
                <a:gd name="connsiteX356" fmla="*/ 2482166 w 3980408"/>
                <a:gd name="connsiteY356" fmla="*/ 68787 h 181405"/>
                <a:gd name="connsiteX357" fmla="*/ 2466458 w 3980408"/>
                <a:gd name="connsiteY357" fmla="*/ 52952 h 181405"/>
                <a:gd name="connsiteX358" fmla="*/ 2443275 w 3980408"/>
                <a:gd name="connsiteY358" fmla="*/ 47252 h 181405"/>
                <a:gd name="connsiteX359" fmla="*/ 2419966 w 3980408"/>
                <a:gd name="connsiteY359" fmla="*/ 53079 h 181405"/>
                <a:gd name="connsiteX360" fmla="*/ 2404005 w 3980408"/>
                <a:gd name="connsiteY360" fmla="*/ 68914 h 181405"/>
                <a:gd name="connsiteX361" fmla="*/ 2398177 w 3980408"/>
                <a:gd name="connsiteY361" fmla="*/ 91843 h 181405"/>
                <a:gd name="connsiteX362" fmla="*/ 2404005 w 3980408"/>
                <a:gd name="connsiteY362" fmla="*/ 115026 h 181405"/>
                <a:gd name="connsiteX363" fmla="*/ 2419966 w 3980408"/>
                <a:gd name="connsiteY363" fmla="*/ 131114 h 181405"/>
                <a:gd name="connsiteX364" fmla="*/ 2443275 w 3980408"/>
                <a:gd name="connsiteY364" fmla="*/ 136941 h 181405"/>
                <a:gd name="connsiteX365" fmla="*/ 2466458 w 3980408"/>
                <a:gd name="connsiteY365" fmla="*/ 131114 h 181405"/>
                <a:gd name="connsiteX366" fmla="*/ 2313682 w 3980408"/>
                <a:gd name="connsiteY366" fmla="*/ 74615 h 181405"/>
                <a:gd name="connsiteX367" fmla="*/ 2324070 w 3980408"/>
                <a:gd name="connsiteY367" fmla="*/ 62327 h 181405"/>
                <a:gd name="connsiteX368" fmla="*/ 2339398 w 3980408"/>
                <a:gd name="connsiteY368" fmla="*/ 57766 h 181405"/>
                <a:gd name="connsiteX369" fmla="*/ 2365494 w 3980408"/>
                <a:gd name="connsiteY369" fmla="*/ 87409 h 181405"/>
                <a:gd name="connsiteX370" fmla="*/ 2365494 w 3980408"/>
                <a:gd name="connsiteY370" fmla="*/ 135421 h 181405"/>
                <a:gd name="connsiteX371" fmla="*/ 2376515 w 3980408"/>
                <a:gd name="connsiteY371" fmla="*/ 135421 h 181405"/>
                <a:gd name="connsiteX372" fmla="*/ 2376515 w 3980408"/>
                <a:gd name="connsiteY372" fmla="*/ 85763 h 181405"/>
                <a:gd name="connsiteX373" fmla="*/ 2372715 w 3980408"/>
                <a:gd name="connsiteY373" fmla="*/ 65747 h 181405"/>
                <a:gd name="connsiteX374" fmla="*/ 2361314 w 3980408"/>
                <a:gd name="connsiteY374" fmla="*/ 52066 h 181405"/>
                <a:gd name="connsiteX375" fmla="*/ 2342185 w 3980408"/>
                <a:gd name="connsiteY375" fmla="*/ 47125 h 181405"/>
                <a:gd name="connsiteX376" fmla="*/ 2322930 w 3980408"/>
                <a:gd name="connsiteY376" fmla="*/ 52952 h 181405"/>
                <a:gd name="connsiteX377" fmla="*/ 2310135 w 3980408"/>
                <a:gd name="connsiteY377" fmla="*/ 68407 h 181405"/>
                <a:gd name="connsiteX378" fmla="*/ 2310135 w 3980408"/>
                <a:gd name="connsiteY378" fmla="*/ 48519 h 181405"/>
                <a:gd name="connsiteX379" fmla="*/ 2299114 w 3980408"/>
                <a:gd name="connsiteY379" fmla="*/ 48519 h 181405"/>
                <a:gd name="connsiteX380" fmla="*/ 2299114 w 3980408"/>
                <a:gd name="connsiteY380" fmla="*/ 135421 h 181405"/>
                <a:gd name="connsiteX381" fmla="*/ 2310135 w 3980408"/>
                <a:gd name="connsiteY381" fmla="*/ 135421 h 181405"/>
                <a:gd name="connsiteX382" fmla="*/ 2310135 w 3980408"/>
                <a:gd name="connsiteY382" fmla="*/ 91970 h 181405"/>
                <a:gd name="connsiteX383" fmla="*/ 2313809 w 3980408"/>
                <a:gd name="connsiteY383" fmla="*/ 74488 h 181405"/>
                <a:gd name="connsiteX384" fmla="*/ 2207271 w 3980408"/>
                <a:gd name="connsiteY384" fmla="*/ 74488 h 181405"/>
                <a:gd name="connsiteX385" fmla="*/ 2217658 w 3980408"/>
                <a:gd name="connsiteY385" fmla="*/ 62200 h 181405"/>
                <a:gd name="connsiteX386" fmla="*/ 2232987 w 3980408"/>
                <a:gd name="connsiteY386" fmla="*/ 57640 h 181405"/>
                <a:gd name="connsiteX387" fmla="*/ 2259083 w 3980408"/>
                <a:gd name="connsiteY387" fmla="*/ 87283 h 181405"/>
                <a:gd name="connsiteX388" fmla="*/ 2259083 w 3980408"/>
                <a:gd name="connsiteY388" fmla="*/ 135294 h 181405"/>
                <a:gd name="connsiteX389" fmla="*/ 2270104 w 3980408"/>
                <a:gd name="connsiteY389" fmla="*/ 135294 h 181405"/>
                <a:gd name="connsiteX390" fmla="*/ 2270104 w 3980408"/>
                <a:gd name="connsiteY390" fmla="*/ 85636 h 181405"/>
                <a:gd name="connsiteX391" fmla="*/ 2266304 w 3980408"/>
                <a:gd name="connsiteY391" fmla="*/ 65620 h 181405"/>
                <a:gd name="connsiteX392" fmla="*/ 2254902 w 3980408"/>
                <a:gd name="connsiteY392" fmla="*/ 51939 h 181405"/>
                <a:gd name="connsiteX393" fmla="*/ 2235774 w 3980408"/>
                <a:gd name="connsiteY393" fmla="*/ 46999 h 181405"/>
                <a:gd name="connsiteX394" fmla="*/ 2216518 w 3980408"/>
                <a:gd name="connsiteY394" fmla="*/ 52826 h 181405"/>
                <a:gd name="connsiteX395" fmla="*/ 2203724 w 3980408"/>
                <a:gd name="connsiteY395" fmla="*/ 68281 h 181405"/>
                <a:gd name="connsiteX396" fmla="*/ 2203724 w 3980408"/>
                <a:gd name="connsiteY396" fmla="*/ 2281 h 181405"/>
                <a:gd name="connsiteX397" fmla="*/ 2192702 w 3980408"/>
                <a:gd name="connsiteY397" fmla="*/ 2281 h 181405"/>
                <a:gd name="connsiteX398" fmla="*/ 2192702 w 3980408"/>
                <a:gd name="connsiteY398" fmla="*/ 135294 h 181405"/>
                <a:gd name="connsiteX399" fmla="*/ 2203724 w 3980408"/>
                <a:gd name="connsiteY399" fmla="*/ 135294 h 181405"/>
                <a:gd name="connsiteX400" fmla="*/ 2203724 w 3980408"/>
                <a:gd name="connsiteY400" fmla="*/ 91843 h 181405"/>
                <a:gd name="connsiteX401" fmla="*/ 2207397 w 3980408"/>
                <a:gd name="connsiteY401" fmla="*/ 74361 h 181405"/>
                <a:gd name="connsiteX402" fmla="*/ 2110234 w 3980408"/>
                <a:gd name="connsiteY402" fmla="*/ 73981 h 181405"/>
                <a:gd name="connsiteX403" fmla="*/ 2122268 w 3980408"/>
                <a:gd name="connsiteY403" fmla="*/ 61820 h 181405"/>
                <a:gd name="connsiteX404" fmla="*/ 2140130 w 3980408"/>
                <a:gd name="connsiteY404" fmla="*/ 57513 h 181405"/>
                <a:gd name="connsiteX405" fmla="*/ 2168380 w 3980408"/>
                <a:gd name="connsiteY405" fmla="*/ 69168 h 181405"/>
                <a:gd name="connsiteX406" fmla="*/ 2168380 w 3980408"/>
                <a:gd name="connsiteY406" fmla="*/ 56880 h 181405"/>
                <a:gd name="connsiteX407" fmla="*/ 2139497 w 3980408"/>
                <a:gd name="connsiteY407" fmla="*/ 46999 h 181405"/>
                <a:gd name="connsiteX408" fmla="*/ 2116314 w 3980408"/>
                <a:gd name="connsiteY408" fmla="*/ 52699 h 181405"/>
                <a:gd name="connsiteX409" fmla="*/ 2100353 w 3980408"/>
                <a:gd name="connsiteY409" fmla="*/ 68534 h 181405"/>
                <a:gd name="connsiteX410" fmla="*/ 2094525 w 3980408"/>
                <a:gd name="connsiteY410" fmla="*/ 91717 h 181405"/>
                <a:gd name="connsiteX411" fmla="*/ 2100353 w 3980408"/>
                <a:gd name="connsiteY411" fmla="*/ 114899 h 181405"/>
                <a:gd name="connsiteX412" fmla="*/ 2116188 w 3980408"/>
                <a:gd name="connsiteY412" fmla="*/ 130734 h 181405"/>
                <a:gd name="connsiteX413" fmla="*/ 2139624 w 3980408"/>
                <a:gd name="connsiteY413" fmla="*/ 136435 h 181405"/>
                <a:gd name="connsiteX414" fmla="*/ 2155459 w 3980408"/>
                <a:gd name="connsiteY414" fmla="*/ 134281 h 181405"/>
                <a:gd name="connsiteX415" fmla="*/ 2169267 w 3980408"/>
                <a:gd name="connsiteY415" fmla="*/ 127314 h 181405"/>
                <a:gd name="connsiteX416" fmla="*/ 2169267 w 3980408"/>
                <a:gd name="connsiteY416" fmla="*/ 115912 h 181405"/>
                <a:gd name="connsiteX417" fmla="*/ 2156092 w 3980408"/>
                <a:gd name="connsiteY417" fmla="*/ 123640 h 181405"/>
                <a:gd name="connsiteX418" fmla="*/ 2140510 w 3980408"/>
                <a:gd name="connsiteY418" fmla="*/ 126173 h 181405"/>
                <a:gd name="connsiteX419" fmla="*/ 2122648 w 3980408"/>
                <a:gd name="connsiteY419" fmla="*/ 121740 h 181405"/>
                <a:gd name="connsiteX420" fmla="*/ 2110360 w 3980408"/>
                <a:gd name="connsiteY420" fmla="*/ 109452 h 181405"/>
                <a:gd name="connsiteX421" fmla="*/ 2105927 w 3980408"/>
                <a:gd name="connsiteY421" fmla="*/ 91590 h 181405"/>
                <a:gd name="connsiteX422" fmla="*/ 2110234 w 3980408"/>
                <a:gd name="connsiteY422" fmla="*/ 73728 h 181405"/>
                <a:gd name="connsiteX423" fmla="*/ 2014210 w 3980408"/>
                <a:gd name="connsiteY423" fmla="*/ 65494 h 181405"/>
                <a:gd name="connsiteX424" fmla="*/ 2035873 w 3980408"/>
                <a:gd name="connsiteY424" fmla="*/ 56880 h 181405"/>
                <a:gd name="connsiteX425" fmla="*/ 2057028 w 3980408"/>
                <a:gd name="connsiteY425" fmla="*/ 65494 h 181405"/>
                <a:gd name="connsiteX426" fmla="*/ 2065516 w 3980408"/>
                <a:gd name="connsiteY426" fmla="*/ 86903 h 181405"/>
                <a:gd name="connsiteX427" fmla="*/ 2004836 w 3980408"/>
                <a:gd name="connsiteY427" fmla="*/ 86903 h 181405"/>
                <a:gd name="connsiteX428" fmla="*/ 2014210 w 3980408"/>
                <a:gd name="connsiteY428" fmla="*/ 65494 h 181405"/>
                <a:gd name="connsiteX429" fmla="*/ 2056141 w 3980408"/>
                <a:gd name="connsiteY429" fmla="*/ 134028 h 181405"/>
                <a:gd name="connsiteX430" fmla="*/ 2071090 w 3980408"/>
                <a:gd name="connsiteY430" fmla="*/ 126553 h 181405"/>
                <a:gd name="connsiteX431" fmla="*/ 2071090 w 3980408"/>
                <a:gd name="connsiteY431" fmla="*/ 115786 h 181405"/>
                <a:gd name="connsiteX432" fmla="*/ 2056141 w 3980408"/>
                <a:gd name="connsiteY432" fmla="*/ 123767 h 181405"/>
                <a:gd name="connsiteX433" fmla="*/ 2039420 w 3980408"/>
                <a:gd name="connsiteY433" fmla="*/ 126427 h 181405"/>
                <a:gd name="connsiteX434" fmla="*/ 2015350 w 3980408"/>
                <a:gd name="connsiteY434" fmla="*/ 117939 h 181405"/>
                <a:gd name="connsiteX435" fmla="*/ 2004583 w 3980408"/>
                <a:gd name="connsiteY435" fmla="*/ 95897 h 181405"/>
                <a:gd name="connsiteX436" fmla="*/ 2076537 w 3980408"/>
                <a:gd name="connsiteY436" fmla="*/ 95897 h 181405"/>
                <a:gd name="connsiteX437" fmla="*/ 2076790 w 3980408"/>
                <a:gd name="connsiteY437" fmla="*/ 93110 h 181405"/>
                <a:gd name="connsiteX438" fmla="*/ 2076790 w 3980408"/>
                <a:gd name="connsiteY438" fmla="*/ 90576 h 181405"/>
                <a:gd name="connsiteX439" fmla="*/ 2071723 w 3980408"/>
                <a:gd name="connsiteY439" fmla="*/ 68027 h 181405"/>
                <a:gd name="connsiteX440" fmla="*/ 2057408 w 3980408"/>
                <a:gd name="connsiteY440" fmla="*/ 52446 h 181405"/>
                <a:gd name="connsiteX441" fmla="*/ 2035619 w 3980408"/>
                <a:gd name="connsiteY441" fmla="*/ 46745 h 181405"/>
                <a:gd name="connsiteX442" fmla="*/ 2012817 w 3980408"/>
                <a:gd name="connsiteY442" fmla="*/ 52826 h 181405"/>
                <a:gd name="connsiteX443" fmla="*/ 1997995 w 3980408"/>
                <a:gd name="connsiteY443" fmla="*/ 69041 h 181405"/>
                <a:gd name="connsiteX444" fmla="*/ 1992801 w 3980408"/>
                <a:gd name="connsiteY444" fmla="*/ 92223 h 181405"/>
                <a:gd name="connsiteX445" fmla="*/ 1998629 w 3980408"/>
                <a:gd name="connsiteY445" fmla="*/ 115406 h 181405"/>
                <a:gd name="connsiteX446" fmla="*/ 2014970 w 3980408"/>
                <a:gd name="connsiteY446" fmla="*/ 130987 h 181405"/>
                <a:gd name="connsiteX447" fmla="*/ 2039040 w 3980408"/>
                <a:gd name="connsiteY447" fmla="*/ 136561 h 181405"/>
                <a:gd name="connsiteX448" fmla="*/ 2055761 w 3980408"/>
                <a:gd name="connsiteY448" fmla="*/ 134028 h 181405"/>
                <a:gd name="connsiteX449" fmla="*/ 1981020 w 3980408"/>
                <a:gd name="connsiteY449" fmla="*/ 119459 h 181405"/>
                <a:gd name="connsiteX450" fmla="*/ 1970759 w 3980408"/>
                <a:gd name="connsiteY450" fmla="*/ 124400 h 181405"/>
                <a:gd name="connsiteX451" fmla="*/ 1960118 w 3980408"/>
                <a:gd name="connsiteY451" fmla="*/ 126047 h 181405"/>
                <a:gd name="connsiteX452" fmla="*/ 1946690 w 3980408"/>
                <a:gd name="connsiteY452" fmla="*/ 121740 h 181405"/>
                <a:gd name="connsiteX453" fmla="*/ 1941496 w 3980408"/>
                <a:gd name="connsiteY453" fmla="*/ 107425 h 181405"/>
                <a:gd name="connsiteX454" fmla="*/ 1941496 w 3980408"/>
                <a:gd name="connsiteY454" fmla="*/ 58526 h 181405"/>
                <a:gd name="connsiteX455" fmla="*/ 1979627 w 3980408"/>
                <a:gd name="connsiteY455" fmla="*/ 58526 h 181405"/>
                <a:gd name="connsiteX456" fmla="*/ 1979627 w 3980408"/>
                <a:gd name="connsiteY456" fmla="*/ 48265 h 181405"/>
                <a:gd name="connsiteX457" fmla="*/ 1941496 w 3980408"/>
                <a:gd name="connsiteY457" fmla="*/ 48265 h 181405"/>
                <a:gd name="connsiteX458" fmla="*/ 1941496 w 3980408"/>
                <a:gd name="connsiteY458" fmla="*/ 19889 h 181405"/>
                <a:gd name="connsiteX459" fmla="*/ 1930728 w 3980408"/>
                <a:gd name="connsiteY459" fmla="*/ 19889 h 181405"/>
                <a:gd name="connsiteX460" fmla="*/ 1930728 w 3980408"/>
                <a:gd name="connsiteY460" fmla="*/ 106665 h 181405"/>
                <a:gd name="connsiteX461" fmla="*/ 1938329 w 3980408"/>
                <a:gd name="connsiteY461" fmla="*/ 129847 h 181405"/>
                <a:gd name="connsiteX462" fmla="*/ 1959105 w 3980408"/>
                <a:gd name="connsiteY462" fmla="*/ 136688 h 181405"/>
                <a:gd name="connsiteX463" fmla="*/ 1970506 w 3980408"/>
                <a:gd name="connsiteY463" fmla="*/ 135168 h 181405"/>
                <a:gd name="connsiteX464" fmla="*/ 1981147 w 3980408"/>
                <a:gd name="connsiteY464" fmla="*/ 130227 h 181405"/>
                <a:gd name="connsiteX465" fmla="*/ 1981147 w 3980408"/>
                <a:gd name="connsiteY465" fmla="*/ 119586 h 181405"/>
                <a:gd name="connsiteX466" fmla="*/ 1831918 w 3980408"/>
                <a:gd name="connsiteY466" fmla="*/ 61693 h 181405"/>
                <a:gd name="connsiteX467" fmla="*/ 1843826 w 3980408"/>
                <a:gd name="connsiteY467" fmla="*/ 73981 h 181405"/>
                <a:gd name="connsiteX468" fmla="*/ 1848133 w 3980408"/>
                <a:gd name="connsiteY468" fmla="*/ 91843 h 181405"/>
                <a:gd name="connsiteX469" fmla="*/ 1843826 w 3980408"/>
                <a:gd name="connsiteY469" fmla="*/ 109578 h 181405"/>
                <a:gd name="connsiteX470" fmla="*/ 1831918 w 3980408"/>
                <a:gd name="connsiteY470" fmla="*/ 121866 h 181405"/>
                <a:gd name="connsiteX471" fmla="*/ 1814563 w 3980408"/>
                <a:gd name="connsiteY471" fmla="*/ 126300 h 181405"/>
                <a:gd name="connsiteX472" fmla="*/ 1797334 w 3980408"/>
                <a:gd name="connsiteY472" fmla="*/ 121866 h 181405"/>
                <a:gd name="connsiteX473" fmla="*/ 1785680 w 3980408"/>
                <a:gd name="connsiteY473" fmla="*/ 109578 h 181405"/>
                <a:gd name="connsiteX474" fmla="*/ 1781373 w 3980408"/>
                <a:gd name="connsiteY474" fmla="*/ 91843 h 181405"/>
                <a:gd name="connsiteX475" fmla="*/ 1785680 w 3980408"/>
                <a:gd name="connsiteY475" fmla="*/ 73981 h 181405"/>
                <a:gd name="connsiteX476" fmla="*/ 1797334 w 3980408"/>
                <a:gd name="connsiteY476" fmla="*/ 61693 h 181405"/>
                <a:gd name="connsiteX477" fmla="*/ 1814563 w 3980408"/>
                <a:gd name="connsiteY477" fmla="*/ 57260 h 181405"/>
                <a:gd name="connsiteX478" fmla="*/ 1831918 w 3980408"/>
                <a:gd name="connsiteY478" fmla="*/ 61693 h 181405"/>
                <a:gd name="connsiteX479" fmla="*/ 1859154 w 3980408"/>
                <a:gd name="connsiteY479" fmla="*/ 135168 h 181405"/>
                <a:gd name="connsiteX480" fmla="*/ 1859154 w 3980408"/>
                <a:gd name="connsiteY480" fmla="*/ 2154 h 181405"/>
                <a:gd name="connsiteX481" fmla="*/ 1848133 w 3980408"/>
                <a:gd name="connsiteY481" fmla="*/ 2154 h 181405"/>
                <a:gd name="connsiteX482" fmla="*/ 1848133 w 3980408"/>
                <a:gd name="connsiteY482" fmla="*/ 68534 h 181405"/>
                <a:gd name="connsiteX483" fmla="*/ 1834578 w 3980408"/>
                <a:gd name="connsiteY483" fmla="*/ 52699 h 181405"/>
                <a:gd name="connsiteX484" fmla="*/ 1813550 w 3980408"/>
                <a:gd name="connsiteY484" fmla="*/ 46872 h 181405"/>
                <a:gd name="connsiteX485" fmla="*/ 1791127 w 3980408"/>
                <a:gd name="connsiteY485" fmla="*/ 52699 h 181405"/>
                <a:gd name="connsiteX486" fmla="*/ 1775672 w 3980408"/>
                <a:gd name="connsiteY486" fmla="*/ 68787 h 181405"/>
                <a:gd name="connsiteX487" fmla="*/ 1770098 w 3980408"/>
                <a:gd name="connsiteY487" fmla="*/ 92097 h 181405"/>
                <a:gd name="connsiteX488" fmla="*/ 1775672 w 3980408"/>
                <a:gd name="connsiteY488" fmla="*/ 115026 h 181405"/>
                <a:gd name="connsiteX489" fmla="*/ 1791127 w 3980408"/>
                <a:gd name="connsiteY489" fmla="*/ 130861 h 181405"/>
                <a:gd name="connsiteX490" fmla="*/ 1813550 w 3980408"/>
                <a:gd name="connsiteY490" fmla="*/ 136561 h 181405"/>
                <a:gd name="connsiteX491" fmla="*/ 1834578 w 3980408"/>
                <a:gd name="connsiteY491" fmla="*/ 130734 h 181405"/>
                <a:gd name="connsiteX492" fmla="*/ 1848133 w 3980408"/>
                <a:gd name="connsiteY492" fmla="*/ 115152 h 181405"/>
                <a:gd name="connsiteX493" fmla="*/ 1848133 w 3980408"/>
                <a:gd name="connsiteY493" fmla="*/ 135168 h 181405"/>
                <a:gd name="connsiteX494" fmla="*/ 1859154 w 3980408"/>
                <a:gd name="connsiteY494" fmla="*/ 135168 h 181405"/>
                <a:gd name="connsiteX495" fmla="*/ 1685476 w 3980408"/>
                <a:gd name="connsiteY495" fmla="*/ 74235 h 181405"/>
                <a:gd name="connsiteX496" fmla="*/ 1695864 w 3980408"/>
                <a:gd name="connsiteY496" fmla="*/ 61947 h 181405"/>
                <a:gd name="connsiteX497" fmla="*/ 1711192 w 3980408"/>
                <a:gd name="connsiteY497" fmla="*/ 57386 h 181405"/>
                <a:gd name="connsiteX498" fmla="*/ 1737288 w 3980408"/>
                <a:gd name="connsiteY498" fmla="*/ 87029 h 181405"/>
                <a:gd name="connsiteX499" fmla="*/ 1737288 w 3980408"/>
                <a:gd name="connsiteY499" fmla="*/ 135041 h 181405"/>
                <a:gd name="connsiteX500" fmla="*/ 1748309 w 3980408"/>
                <a:gd name="connsiteY500" fmla="*/ 135041 h 181405"/>
                <a:gd name="connsiteX501" fmla="*/ 1748309 w 3980408"/>
                <a:gd name="connsiteY501" fmla="*/ 85383 h 181405"/>
                <a:gd name="connsiteX502" fmla="*/ 1744509 w 3980408"/>
                <a:gd name="connsiteY502" fmla="*/ 65367 h 181405"/>
                <a:gd name="connsiteX503" fmla="*/ 1733108 w 3980408"/>
                <a:gd name="connsiteY503" fmla="*/ 51686 h 181405"/>
                <a:gd name="connsiteX504" fmla="*/ 1713979 w 3980408"/>
                <a:gd name="connsiteY504" fmla="*/ 46745 h 181405"/>
                <a:gd name="connsiteX505" fmla="*/ 1694724 w 3980408"/>
                <a:gd name="connsiteY505" fmla="*/ 52572 h 181405"/>
                <a:gd name="connsiteX506" fmla="*/ 1681929 w 3980408"/>
                <a:gd name="connsiteY506" fmla="*/ 68027 h 181405"/>
                <a:gd name="connsiteX507" fmla="*/ 1681929 w 3980408"/>
                <a:gd name="connsiteY507" fmla="*/ 48139 h 181405"/>
                <a:gd name="connsiteX508" fmla="*/ 1670908 w 3980408"/>
                <a:gd name="connsiteY508" fmla="*/ 48139 h 181405"/>
                <a:gd name="connsiteX509" fmla="*/ 1670908 w 3980408"/>
                <a:gd name="connsiteY509" fmla="*/ 135041 h 181405"/>
                <a:gd name="connsiteX510" fmla="*/ 1681929 w 3980408"/>
                <a:gd name="connsiteY510" fmla="*/ 135041 h 181405"/>
                <a:gd name="connsiteX511" fmla="*/ 1681929 w 3980408"/>
                <a:gd name="connsiteY511" fmla="*/ 91590 h 181405"/>
                <a:gd name="connsiteX512" fmla="*/ 1685603 w 3980408"/>
                <a:gd name="connsiteY512" fmla="*/ 74108 h 181405"/>
                <a:gd name="connsiteX513" fmla="*/ 1612762 w 3980408"/>
                <a:gd name="connsiteY513" fmla="*/ 61567 h 181405"/>
                <a:gd name="connsiteX514" fmla="*/ 1624670 w 3980408"/>
                <a:gd name="connsiteY514" fmla="*/ 73855 h 181405"/>
                <a:gd name="connsiteX515" fmla="*/ 1628977 w 3980408"/>
                <a:gd name="connsiteY515" fmla="*/ 91717 h 181405"/>
                <a:gd name="connsiteX516" fmla="*/ 1624670 w 3980408"/>
                <a:gd name="connsiteY516" fmla="*/ 109452 h 181405"/>
                <a:gd name="connsiteX517" fmla="*/ 1612762 w 3980408"/>
                <a:gd name="connsiteY517" fmla="*/ 121740 h 181405"/>
                <a:gd name="connsiteX518" fmla="*/ 1595533 w 3980408"/>
                <a:gd name="connsiteY518" fmla="*/ 126173 h 181405"/>
                <a:gd name="connsiteX519" fmla="*/ 1578305 w 3980408"/>
                <a:gd name="connsiteY519" fmla="*/ 121740 h 181405"/>
                <a:gd name="connsiteX520" fmla="*/ 1566650 w 3980408"/>
                <a:gd name="connsiteY520" fmla="*/ 109452 h 181405"/>
                <a:gd name="connsiteX521" fmla="*/ 1562343 w 3980408"/>
                <a:gd name="connsiteY521" fmla="*/ 91717 h 181405"/>
                <a:gd name="connsiteX522" fmla="*/ 1566650 w 3980408"/>
                <a:gd name="connsiteY522" fmla="*/ 73855 h 181405"/>
                <a:gd name="connsiteX523" fmla="*/ 1578305 w 3980408"/>
                <a:gd name="connsiteY523" fmla="*/ 61567 h 181405"/>
                <a:gd name="connsiteX524" fmla="*/ 1595533 w 3980408"/>
                <a:gd name="connsiteY524" fmla="*/ 57133 h 181405"/>
                <a:gd name="connsiteX525" fmla="*/ 1612762 w 3980408"/>
                <a:gd name="connsiteY525" fmla="*/ 61567 h 181405"/>
                <a:gd name="connsiteX526" fmla="*/ 1639998 w 3980408"/>
                <a:gd name="connsiteY526" fmla="*/ 135041 h 181405"/>
                <a:gd name="connsiteX527" fmla="*/ 1639998 w 3980408"/>
                <a:gd name="connsiteY527" fmla="*/ 48139 h 181405"/>
                <a:gd name="connsiteX528" fmla="*/ 1628977 w 3980408"/>
                <a:gd name="connsiteY528" fmla="*/ 48139 h 181405"/>
                <a:gd name="connsiteX529" fmla="*/ 1628977 w 3980408"/>
                <a:gd name="connsiteY529" fmla="*/ 68407 h 181405"/>
                <a:gd name="connsiteX530" fmla="*/ 1615422 w 3980408"/>
                <a:gd name="connsiteY530" fmla="*/ 52572 h 181405"/>
                <a:gd name="connsiteX531" fmla="*/ 1594393 w 3980408"/>
                <a:gd name="connsiteY531" fmla="*/ 46745 h 181405"/>
                <a:gd name="connsiteX532" fmla="*/ 1571971 w 3980408"/>
                <a:gd name="connsiteY532" fmla="*/ 52572 h 181405"/>
                <a:gd name="connsiteX533" fmla="*/ 1556516 w 3980408"/>
                <a:gd name="connsiteY533" fmla="*/ 68661 h 181405"/>
                <a:gd name="connsiteX534" fmla="*/ 1550942 w 3980408"/>
                <a:gd name="connsiteY534" fmla="*/ 91970 h 181405"/>
                <a:gd name="connsiteX535" fmla="*/ 1556516 w 3980408"/>
                <a:gd name="connsiteY535" fmla="*/ 114899 h 181405"/>
                <a:gd name="connsiteX536" fmla="*/ 1571971 w 3980408"/>
                <a:gd name="connsiteY536" fmla="*/ 130734 h 181405"/>
                <a:gd name="connsiteX537" fmla="*/ 1594393 w 3980408"/>
                <a:gd name="connsiteY537" fmla="*/ 136435 h 181405"/>
                <a:gd name="connsiteX538" fmla="*/ 1615422 w 3980408"/>
                <a:gd name="connsiteY538" fmla="*/ 130607 h 181405"/>
                <a:gd name="connsiteX539" fmla="*/ 1628977 w 3980408"/>
                <a:gd name="connsiteY539" fmla="*/ 115026 h 181405"/>
                <a:gd name="connsiteX540" fmla="*/ 1628977 w 3980408"/>
                <a:gd name="connsiteY540" fmla="*/ 135041 h 181405"/>
                <a:gd name="connsiteX541" fmla="*/ 1639998 w 3980408"/>
                <a:gd name="connsiteY541" fmla="*/ 135041 h 181405"/>
                <a:gd name="connsiteX542" fmla="*/ 1431230 w 3980408"/>
                <a:gd name="connsiteY542" fmla="*/ 127187 h 181405"/>
                <a:gd name="connsiteX543" fmla="*/ 1444658 w 3980408"/>
                <a:gd name="connsiteY543" fmla="*/ 134154 h 181405"/>
                <a:gd name="connsiteX544" fmla="*/ 1460999 w 3980408"/>
                <a:gd name="connsiteY544" fmla="*/ 136435 h 181405"/>
                <a:gd name="connsiteX545" fmla="*/ 1483548 w 3980408"/>
                <a:gd name="connsiteY545" fmla="*/ 129594 h 181405"/>
                <a:gd name="connsiteX546" fmla="*/ 1492543 w 3980408"/>
                <a:gd name="connsiteY546" fmla="*/ 110718 h 181405"/>
                <a:gd name="connsiteX547" fmla="*/ 1488742 w 3980408"/>
                <a:gd name="connsiteY547" fmla="*/ 98937 h 181405"/>
                <a:gd name="connsiteX548" fmla="*/ 1476581 w 3980408"/>
                <a:gd name="connsiteY548" fmla="*/ 90450 h 181405"/>
                <a:gd name="connsiteX549" fmla="*/ 1454285 w 3980408"/>
                <a:gd name="connsiteY549" fmla="*/ 81709 h 181405"/>
                <a:gd name="connsiteX550" fmla="*/ 1446431 w 3980408"/>
                <a:gd name="connsiteY550" fmla="*/ 76642 h 181405"/>
                <a:gd name="connsiteX551" fmla="*/ 1444024 w 3980408"/>
                <a:gd name="connsiteY551" fmla="*/ 69294 h 181405"/>
                <a:gd name="connsiteX552" fmla="*/ 1449218 w 3980408"/>
                <a:gd name="connsiteY552" fmla="*/ 59160 h 181405"/>
                <a:gd name="connsiteX553" fmla="*/ 1462393 w 3980408"/>
                <a:gd name="connsiteY553" fmla="*/ 55613 h 181405"/>
                <a:gd name="connsiteX554" fmla="*/ 1488616 w 3980408"/>
                <a:gd name="connsiteY554" fmla="*/ 66381 h 181405"/>
                <a:gd name="connsiteX555" fmla="*/ 1488616 w 3980408"/>
                <a:gd name="connsiteY555" fmla="*/ 54853 h 181405"/>
                <a:gd name="connsiteX556" fmla="*/ 1476708 w 3980408"/>
                <a:gd name="connsiteY556" fmla="*/ 48645 h 181405"/>
                <a:gd name="connsiteX557" fmla="*/ 1462139 w 3980408"/>
                <a:gd name="connsiteY557" fmla="*/ 46492 h 181405"/>
                <a:gd name="connsiteX558" fmla="*/ 1441111 w 3980408"/>
                <a:gd name="connsiteY558" fmla="*/ 52826 h 181405"/>
                <a:gd name="connsiteX559" fmla="*/ 1432876 w 3980408"/>
                <a:gd name="connsiteY559" fmla="*/ 70181 h 181405"/>
                <a:gd name="connsiteX560" fmla="*/ 1436930 w 3980408"/>
                <a:gd name="connsiteY560" fmla="*/ 82849 h 181405"/>
                <a:gd name="connsiteX561" fmla="*/ 1448838 w 3980408"/>
                <a:gd name="connsiteY561" fmla="*/ 90956 h 181405"/>
                <a:gd name="connsiteX562" fmla="*/ 1471007 w 3980408"/>
                <a:gd name="connsiteY562" fmla="*/ 99697 h 181405"/>
                <a:gd name="connsiteX563" fmla="*/ 1479115 w 3980408"/>
                <a:gd name="connsiteY563" fmla="*/ 105145 h 181405"/>
                <a:gd name="connsiteX564" fmla="*/ 1481521 w 3980408"/>
                <a:gd name="connsiteY564" fmla="*/ 112365 h 181405"/>
                <a:gd name="connsiteX565" fmla="*/ 1475694 w 3980408"/>
                <a:gd name="connsiteY565" fmla="*/ 123260 h 181405"/>
                <a:gd name="connsiteX566" fmla="*/ 1461126 w 3980408"/>
                <a:gd name="connsiteY566" fmla="*/ 127060 h 181405"/>
                <a:gd name="connsiteX567" fmla="*/ 1445544 w 3980408"/>
                <a:gd name="connsiteY567" fmla="*/ 124147 h 181405"/>
                <a:gd name="connsiteX568" fmla="*/ 1431103 w 3980408"/>
                <a:gd name="connsiteY568" fmla="*/ 114899 h 181405"/>
                <a:gd name="connsiteX569" fmla="*/ 1431103 w 3980408"/>
                <a:gd name="connsiteY569" fmla="*/ 126934 h 181405"/>
                <a:gd name="connsiteX570" fmla="*/ 1407160 w 3980408"/>
                <a:gd name="connsiteY570" fmla="*/ 2027 h 181405"/>
                <a:gd name="connsiteX571" fmla="*/ 1396139 w 3980408"/>
                <a:gd name="connsiteY571" fmla="*/ 2027 h 181405"/>
                <a:gd name="connsiteX572" fmla="*/ 1396139 w 3980408"/>
                <a:gd name="connsiteY572" fmla="*/ 135041 h 181405"/>
                <a:gd name="connsiteX573" fmla="*/ 1407160 w 3980408"/>
                <a:gd name="connsiteY573" fmla="*/ 135041 h 181405"/>
                <a:gd name="connsiteX574" fmla="*/ 1407160 w 3980408"/>
                <a:gd name="connsiteY574" fmla="*/ 2027 h 181405"/>
                <a:gd name="connsiteX575" fmla="*/ 1356235 w 3980408"/>
                <a:gd name="connsiteY575" fmla="*/ 109452 h 181405"/>
                <a:gd name="connsiteX576" fmla="*/ 1344454 w 3980408"/>
                <a:gd name="connsiteY576" fmla="*/ 121740 h 181405"/>
                <a:gd name="connsiteX577" fmla="*/ 1327099 w 3980408"/>
                <a:gd name="connsiteY577" fmla="*/ 126173 h 181405"/>
                <a:gd name="connsiteX578" fmla="*/ 1309743 w 3980408"/>
                <a:gd name="connsiteY578" fmla="*/ 121740 h 181405"/>
                <a:gd name="connsiteX579" fmla="*/ 1297836 w 3980408"/>
                <a:gd name="connsiteY579" fmla="*/ 109452 h 181405"/>
                <a:gd name="connsiteX580" fmla="*/ 1293528 w 3980408"/>
                <a:gd name="connsiteY580" fmla="*/ 91590 h 181405"/>
                <a:gd name="connsiteX581" fmla="*/ 1297836 w 3980408"/>
                <a:gd name="connsiteY581" fmla="*/ 73855 h 181405"/>
                <a:gd name="connsiteX582" fmla="*/ 1309743 w 3980408"/>
                <a:gd name="connsiteY582" fmla="*/ 61567 h 181405"/>
                <a:gd name="connsiteX583" fmla="*/ 1327099 w 3980408"/>
                <a:gd name="connsiteY583" fmla="*/ 57133 h 181405"/>
                <a:gd name="connsiteX584" fmla="*/ 1344454 w 3980408"/>
                <a:gd name="connsiteY584" fmla="*/ 61567 h 181405"/>
                <a:gd name="connsiteX585" fmla="*/ 1356235 w 3980408"/>
                <a:gd name="connsiteY585" fmla="*/ 73855 h 181405"/>
                <a:gd name="connsiteX586" fmla="*/ 1360542 w 3980408"/>
                <a:gd name="connsiteY586" fmla="*/ 91590 h 181405"/>
                <a:gd name="connsiteX587" fmla="*/ 1356235 w 3980408"/>
                <a:gd name="connsiteY587" fmla="*/ 109452 h 181405"/>
                <a:gd name="connsiteX588" fmla="*/ 1350408 w 3980408"/>
                <a:gd name="connsiteY588" fmla="*/ 130607 h 181405"/>
                <a:gd name="connsiteX589" fmla="*/ 1366116 w 3980408"/>
                <a:gd name="connsiteY589" fmla="*/ 114519 h 181405"/>
                <a:gd name="connsiteX590" fmla="*/ 1371817 w 3980408"/>
                <a:gd name="connsiteY590" fmla="*/ 91336 h 181405"/>
                <a:gd name="connsiteX591" fmla="*/ 1366116 w 3980408"/>
                <a:gd name="connsiteY591" fmla="*/ 68281 h 181405"/>
                <a:gd name="connsiteX592" fmla="*/ 1350408 w 3980408"/>
                <a:gd name="connsiteY592" fmla="*/ 52446 h 181405"/>
                <a:gd name="connsiteX593" fmla="*/ 1327225 w 3980408"/>
                <a:gd name="connsiteY593" fmla="*/ 46745 h 181405"/>
                <a:gd name="connsiteX594" fmla="*/ 1303916 w 3980408"/>
                <a:gd name="connsiteY594" fmla="*/ 52572 h 181405"/>
                <a:gd name="connsiteX595" fmla="*/ 1287955 w 3980408"/>
                <a:gd name="connsiteY595" fmla="*/ 68407 h 181405"/>
                <a:gd name="connsiteX596" fmla="*/ 1282254 w 3980408"/>
                <a:gd name="connsiteY596" fmla="*/ 91336 h 181405"/>
                <a:gd name="connsiteX597" fmla="*/ 1287955 w 3980408"/>
                <a:gd name="connsiteY597" fmla="*/ 114519 h 181405"/>
                <a:gd name="connsiteX598" fmla="*/ 1303916 w 3980408"/>
                <a:gd name="connsiteY598" fmla="*/ 130607 h 181405"/>
                <a:gd name="connsiteX599" fmla="*/ 1327225 w 3980408"/>
                <a:gd name="connsiteY599" fmla="*/ 136435 h 181405"/>
                <a:gd name="connsiteX600" fmla="*/ 1350408 w 3980408"/>
                <a:gd name="connsiteY600" fmla="*/ 130607 h 181405"/>
                <a:gd name="connsiteX601" fmla="*/ 1248937 w 3980408"/>
                <a:gd name="connsiteY601" fmla="*/ 109452 h 181405"/>
                <a:gd name="connsiteX602" fmla="*/ 1237156 w 3980408"/>
                <a:gd name="connsiteY602" fmla="*/ 121740 h 181405"/>
                <a:gd name="connsiteX603" fmla="*/ 1219801 w 3980408"/>
                <a:gd name="connsiteY603" fmla="*/ 126173 h 181405"/>
                <a:gd name="connsiteX604" fmla="*/ 1202446 w 3980408"/>
                <a:gd name="connsiteY604" fmla="*/ 121740 h 181405"/>
                <a:gd name="connsiteX605" fmla="*/ 1190538 w 3980408"/>
                <a:gd name="connsiteY605" fmla="*/ 109452 h 181405"/>
                <a:gd name="connsiteX606" fmla="*/ 1186231 w 3980408"/>
                <a:gd name="connsiteY606" fmla="*/ 91590 h 181405"/>
                <a:gd name="connsiteX607" fmla="*/ 1190538 w 3980408"/>
                <a:gd name="connsiteY607" fmla="*/ 73855 h 181405"/>
                <a:gd name="connsiteX608" fmla="*/ 1202446 w 3980408"/>
                <a:gd name="connsiteY608" fmla="*/ 61567 h 181405"/>
                <a:gd name="connsiteX609" fmla="*/ 1219801 w 3980408"/>
                <a:gd name="connsiteY609" fmla="*/ 57133 h 181405"/>
                <a:gd name="connsiteX610" fmla="*/ 1237156 w 3980408"/>
                <a:gd name="connsiteY610" fmla="*/ 61567 h 181405"/>
                <a:gd name="connsiteX611" fmla="*/ 1248937 w 3980408"/>
                <a:gd name="connsiteY611" fmla="*/ 73855 h 181405"/>
                <a:gd name="connsiteX612" fmla="*/ 1253244 w 3980408"/>
                <a:gd name="connsiteY612" fmla="*/ 91590 h 181405"/>
                <a:gd name="connsiteX613" fmla="*/ 1248937 w 3980408"/>
                <a:gd name="connsiteY613" fmla="*/ 109452 h 181405"/>
                <a:gd name="connsiteX614" fmla="*/ 1243110 w 3980408"/>
                <a:gd name="connsiteY614" fmla="*/ 130607 h 181405"/>
                <a:gd name="connsiteX615" fmla="*/ 1258818 w 3980408"/>
                <a:gd name="connsiteY615" fmla="*/ 114519 h 181405"/>
                <a:gd name="connsiteX616" fmla="*/ 1264519 w 3980408"/>
                <a:gd name="connsiteY616" fmla="*/ 91336 h 181405"/>
                <a:gd name="connsiteX617" fmla="*/ 1258818 w 3980408"/>
                <a:gd name="connsiteY617" fmla="*/ 68281 h 181405"/>
                <a:gd name="connsiteX618" fmla="*/ 1243110 w 3980408"/>
                <a:gd name="connsiteY618" fmla="*/ 52446 h 181405"/>
                <a:gd name="connsiteX619" fmla="*/ 1219927 w 3980408"/>
                <a:gd name="connsiteY619" fmla="*/ 46745 h 181405"/>
                <a:gd name="connsiteX620" fmla="*/ 1196618 w 3980408"/>
                <a:gd name="connsiteY620" fmla="*/ 52572 h 181405"/>
                <a:gd name="connsiteX621" fmla="*/ 1180657 w 3980408"/>
                <a:gd name="connsiteY621" fmla="*/ 68407 h 181405"/>
                <a:gd name="connsiteX622" fmla="*/ 1174956 w 3980408"/>
                <a:gd name="connsiteY622" fmla="*/ 91336 h 181405"/>
                <a:gd name="connsiteX623" fmla="*/ 1180657 w 3980408"/>
                <a:gd name="connsiteY623" fmla="*/ 114519 h 181405"/>
                <a:gd name="connsiteX624" fmla="*/ 1196618 w 3980408"/>
                <a:gd name="connsiteY624" fmla="*/ 130607 h 181405"/>
                <a:gd name="connsiteX625" fmla="*/ 1219927 w 3980408"/>
                <a:gd name="connsiteY625" fmla="*/ 136435 h 181405"/>
                <a:gd name="connsiteX626" fmla="*/ 1243110 w 3980408"/>
                <a:gd name="connsiteY626" fmla="*/ 130607 h 181405"/>
                <a:gd name="connsiteX627" fmla="*/ 1163175 w 3980408"/>
                <a:gd name="connsiteY627" fmla="*/ 119459 h 181405"/>
                <a:gd name="connsiteX628" fmla="*/ 1152914 w 3980408"/>
                <a:gd name="connsiteY628" fmla="*/ 124400 h 181405"/>
                <a:gd name="connsiteX629" fmla="*/ 1142273 w 3980408"/>
                <a:gd name="connsiteY629" fmla="*/ 126047 h 181405"/>
                <a:gd name="connsiteX630" fmla="*/ 1128845 w 3980408"/>
                <a:gd name="connsiteY630" fmla="*/ 121740 h 181405"/>
                <a:gd name="connsiteX631" fmla="*/ 1123651 w 3980408"/>
                <a:gd name="connsiteY631" fmla="*/ 107425 h 181405"/>
                <a:gd name="connsiteX632" fmla="*/ 1123651 w 3980408"/>
                <a:gd name="connsiteY632" fmla="*/ 58526 h 181405"/>
                <a:gd name="connsiteX633" fmla="*/ 1161781 w 3980408"/>
                <a:gd name="connsiteY633" fmla="*/ 58526 h 181405"/>
                <a:gd name="connsiteX634" fmla="*/ 1161781 w 3980408"/>
                <a:gd name="connsiteY634" fmla="*/ 48265 h 181405"/>
                <a:gd name="connsiteX635" fmla="*/ 1123651 w 3980408"/>
                <a:gd name="connsiteY635" fmla="*/ 48265 h 181405"/>
                <a:gd name="connsiteX636" fmla="*/ 1123651 w 3980408"/>
                <a:gd name="connsiteY636" fmla="*/ 19889 h 181405"/>
                <a:gd name="connsiteX637" fmla="*/ 1112883 w 3980408"/>
                <a:gd name="connsiteY637" fmla="*/ 19889 h 181405"/>
                <a:gd name="connsiteX638" fmla="*/ 1112883 w 3980408"/>
                <a:gd name="connsiteY638" fmla="*/ 106665 h 181405"/>
                <a:gd name="connsiteX639" fmla="*/ 1120484 w 3980408"/>
                <a:gd name="connsiteY639" fmla="*/ 129847 h 181405"/>
                <a:gd name="connsiteX640" fmla="*/ 1141259 w 3980408"/>
                <a:gd name="connsiteY640" fmla="*/ 136688 h 181405"/>
                <a:gd name="connsiteX641" fmla="*/ 1152660 w 3980408"/>
                <a:gd name="connsiteY641" fmla="*/ 135168 h 181405"/>
                <a:gd name="connsiteX642" fmla="*/ 1163302 w 3980408"/>
                <a:gd name="connsiteY642" fmla="*/ 130227 h 181405"/>
                <a:gd name="connsiteX643" fmla="*/ 1163302 w 3980408"/>
                <a:gd name="connsiteY643" fmla="*/ 119586 h 181405"/>
                <a:gd name="connsiteX644" fmla="*/ 1025981 w 3980408"/>
                <a:gd name="connsiteY644" fmla="*/ 109578 h 181405"/>
                <a:gd name="connsiteX645" fmla="*/ 1014073 w 3980408"/>
                <a:gd name="connsiteY645" fmla="*/ 121866 h 181405"/>
                <a:gd name="connsiteX646" fmla="*/ 996844 w 3980408"/>
                <a:gd name="connsiteY646" fmla="*/ 126300 h 181405"/>
                <a:gd name="connsiteX647" fmla="*/ 979616 w 3980408"/>
                <a:gd name="connsiteY647" fmla="*/ 121866 h 181405"/>
                <a:gd name="connsiteX648" fmla="*/ 967961 w 3980408"/>
                <a:gd name="connsiteY648" fmla="*/ 109578 h 181405"/>
                <a:gd name="connsiteX649" fmla="*/ 963654 w 3980408"/>
                <a:gd name="connsiteY649" fmla="*/ 91843 h 181405"/>
                <a:gd name="connsiteX650" fmla="*/ 967961 w 3980408"/>
                <a:gd name="connsiteY650" fmla="*/ 73981 h 181405"/>
                <a:gd name="connsiteX651" fmla="*/ 979616 w 3980408"/>
                <a:gd name="connsiteY651" fmla="*/ 61693 h 181405"/>
                <a:gd name="connsiteX652" fmla="*/ 996844 w 3980408"/>
                <a:gd name="connsiteY652" fmla="*/ 57260 h 181405"/>
                <a:gd name="connsiteX653" fmla="*/ 1014073 w 3980408"/>
                <a:gd name="connsiteY653" fmla="*/ 61693 h 181405"/>
                <a:gd name="connsiteX654" fmla="*/ 1025981 w 3980408"/>
                <a:gd name="connsiteY654" fmla="*/ 73981 h 181405"/>
                <a:gd name="connsiteX655" fmla="*/ 1030288 w 3980408"/>
                <a:gd name="connsiteY655" fmla="*/ 91843 h 181405"/>
                <a:gd name="connsiteX656" fmla="*/ 1025981 w 3980408"/>
                <a:gd name="connsiteY656" fmla="*/ 109578 h 181405"/>
                <a:gd name="connsiteX657" fmla="*/ 1041309 w 3980408"/>
                <a:gd name="connsiteY657" fmla="*/ 48265 h 181405"/>
                <a:gd name="connsiteX658" fmla="*/ 1030288 w 3980408"/>
                <a:gd name="connsiteY658" fmla="*/ 48265 h 181405"/>
                <a:gd name="connsiteX659" fmla="*/ 1030288 w 3980408"/>
                <a:gd name="connsiteY659" fmla="*/ 68534 h 181405"/>
                <a:gd name="connsiteX660" fmla="*/ 1016606 w 3980408"/>
                <a:gd name="connsiteY660" fmla="*/ 52699 h 181405"/>
                <a:gd name="connsiteX661" fmla="*/ 995704 w 3980408"/>
                <a:gd name="connsiteY661" fmla="*/ 46872 h 181405"/>
                <a:gd name="connsiteX662" fmla="*/ 973282 w 3980408"/>
                <a:gd name="connsiteY662" fmla="*/ 52699 h 181405"/>
                <a:gd name="connsiteX663" fmla="*/ 957827 w 3980408"/>
                <a:gd name="connsiteY663" fmla="*/ 68787 h 181405"/>
                <a:gd name="connsiteX664" fmla="*/ 952253 w 3980408"/>
                <a:gd name="connsiteY664" fmla="*/ 92097 h 181405"/>
                <a:gd name="connsiteX665" fmla="*/ 957827 w 3980408"/>
                <a:gd name="connsiteY665" fmla="*/ 115026 h 181405"/>
                <a:gd name="connsiteX666" fmla="*/ 973282 w 3980408"/>
                <a:gd name="connsiteY666" fmla="*/ 130861 h 181405"/>
                <a:gd name="connsiteX667" fmla="*/ 995704 w 3980408"/>
                <a:gd name="connsiteY667" fmla="*/ 136561 h 181405"/>
                <a:gd name="connsiteX668" fmla="*/ 1016606 w 3980408"/>
                <a:gd name="connsiteY668" fmla="*/ 130734 h 181405"/>
                <a:gd name="connsiteX669" fmla="*/ 1030288 w 3980408"/>
                <a:gd name="connsiteY669" fmla="*/ 115152 h 181405"/>
                <a:gd name="connsiteX670" fmla="*/ 1030288 w 3980408"/>
                <a:gd name="connsiteY670" fmla="*/ 137321 h 181405"/>
                <a:gd name="connsiteX671" fmla="*/ 1021293 w 3980408"/>
                <a:gd name="connsiteY671" fmla="*/ 161897 h 181405"/>
                <a:gd name="connsiteX672" fmla="*/ 995704 w 3980408"/>
                <a:gd name="connsiteY672" fmla="*/ 170385 h 181405"/>
                <a:gd name="connsiteX673" fmla="*/ 976955 w 3980408"/>
                <a:gd name="connsiteY673" fmla="*/ 166964 h 181405"/>
                <a:gd name="connsiteX674" fmla="*/ 960614 w 3980408"/>
                <a:gd name="connsiteY674" fmla="*/ 156830 h 181405"/>
                <a:gd name="connsiteX675" fmla="*/ 960614 w 3980408"/>
                <a:gd name="connsiteY675" fmla="*/ 168865 h 181405"/>
                <a:gd name="connsiteX676" fmla="*/ 976829 w 3980408"/>
                <a:gd name="connsiteY676" fmla="*/ 177859 h 181405"/>
                <a:gd name="connsiteX677" fmla="*/ 995704 w 3980408"/>
                <a:gd name="connsiteY677" fmla="*/ 180772 h 181405"/>
                <a:gd name="connsiteX678" fmla="*/ 1029274 w 3980408"/>
                <a:gd name="connsiteY678" fmla="*/ 169371 h 181405"/>
                <a:gd name="connsiteX679" fmla="*/ 1041182 w 3980408"/>
                <a:gd name="connsiteY679" fmla="*/ 136688 h 181405"/>
                <a:gd name="connsiteX680" fmla="*/ 1041182 w 3980408"/>
                <a:gd name="connsiteY680" fmla="*/ 48392 h 181405"/>
                <a:gd name="connsiteX681" fmla="*/ 867631 w 3980408"/>
                <a:gd name="connsiteY681" fmla="*/ 74235 h 181405"/>
                <a:gd name="connsiteX682" fmla="*/ 878018 w 3980408"/>
                <a:gd name="connsiteY682" fmla="*/ 61947 h 181405"/>
                <a:gd name="connsiteX683" fmla="*/ 893347 w 3980408"/>
                <a:gd name="connsiteY683" fmla="*/ 57386 h 181405"/>
                <a:gd name="connsiteX684" fmla="*/ 919443 w 3980408"/>
                <a:gd name="connsiteY684" fmla="*/ 87029 h 181405"/>
                <a:gd name="connsiteX685" fmla="*/ 919443 w 3980408"/>
                <a:gd name="connsiteY685" fmla="*/ 135041 h 181405"/>
                <a:gd name="connsiteX686" fmla="*/ 930464 w 3980408"/>
                <a:gd name="connsiteY686" fmla="*/ 135041 h 181405"/>
                <a:gd name="connsiteX687" fmla="*/ 930464 w 3980408"/>
                <a:gd name="connsiteY687" fmla="*/ 85383 h 181405"/>
                <a:gd name="connsiteX688" fmla="*/ 926663 w 3980408"/>
                <a:gd name="connsiteY688" fmla="*/ 65367 h 181405"/>
                <a:gd name="connsiteX689" fmla="*/ 915262 w 3980408"/>
                <a:gd name="connsiteY689" fmla="*/ 51686 h 181405"/>
                <a:gd name="connsiteX690" fmla="*/ 896134 w 3980408"/>
                <a:gd name="connsiteY690" fmla="*/ 46745 h 181405"/>
                <a:gd name="connsiteX691" fmla="*/ 876878 w 3980408"/>
                <a:gd name="connsiteY691" fmla="*/ 52572 h 181405"/>
                <a:gd name="connsiteX692" fmla="*/ 864084 w 3980408"/>
                <a:gd name="connsiteY692" fmla="*/ 68027 h 181405"/>
                <a:gd name="connsiteX693" fmla="*/ 864084 w 3980408"/>
                <a:gd name="connsiteY693" fmla="*/ 48139 h 181405"/>
                <a:gd name="connsiteX694" fmla="*/ 853062 w 3980408"/>
                <a:gd name="connsiteY694" fmla="*/ 48139 h 181405"/>
                <a:gd name="connsiteX695" fmla="*/ 853062 w 3980408"/>
                <a:gd name="connsiteY695" fmla="*/ 135041 h 181405"/>
                <a:gd name="connsiteX696" fmla="*/ 864084 w 3980408"/>
                <a:gd name="connsiteY696" fmla="*/ 135041 h 181405"/>
                <a:gd name="connsiteX697" fmla="*/ 864084 w 3980408"/>
                <a:gd name="connsiteY697" fmla="*/ 91590 h 181405"/>
                <a:gd name="connsiteX698" fmla="*/ 867757 w 3980408"/>
                <a:gd name="connsiteY698" fmla="*/ 74108 h 181405"/>
                <a:gd name="connsiteX699" fmla="*/ 822406 w 3980408"/>
                <a:gd name="connsiteY699" fmla="*/ 48139 h 181405"/>
                <a:gd name="connsiteX700" fmla="*/ 811258 w 3980408"/>
                <a:gd name="connsiteY700" fmla="*/ 48139 h 181405"/>
                <a:gd name="connsiteX701" fmla="*/ 811258 w 3980408"/>
                <a:gd name="connsiteY701" fmla="*/ 135041 h 181405"/>
                <a:gd name="connsiteX702" fmla="*/ 822406 w 3980408"/>
                <a:gd name="connsiteY702" fmla="*/ 135041 h 181405"/>
                <a:gd name="connsiteX703" fmla="*/ 822406 w 3980408"/>
                <a:gd name="connsiteY703" fmla="*/ 48139 h 181405"/>
                <a:gd name="connsiteX704" fmla="*/ 818732 w 3980408"/>
                <a:gd name="connsiteY704" fmla="*/ 29137 h 181405"/>
                <a:gd name="connsiteX705" fmla="*/ 821266 w 3980408"/>
                <a:gd name="connsiteY705" fmla="*/ 27870 h 181405"/>
                <a:gd name="connsiteX706" fmla="*/ 829753 w 3980408"/>
                <a:gd name="connsiteY706" fmla="*/ 21789 h 181405"/>
                <a:gd name="connsiteX707" fmla="*/ 821266 w 3980408"/>
                <a:gd name="connsiteY707" fmla="*/ 15709 h 181405"/>
                <a:gd name="connsiteX708" fmla="*/ 816072 w 3980408"/>
                <a:gd name="connsiteY708" fmla="*/ 14062 h 181405"/>
                <a:gd name="connsiteX709" fmla="*/ 810751 w 3980408"/>
                <a:gd name="connsiteY709" fmla="*/ 16342 h 181405"/>
                <a:gd name="connsiteX710" fmla="*/ 808598 w 3980408"/>
                <a:gd name="connsiteY710" fmla="*/ 21789 h 181405"/>
                <a:gd name="connsiteX711" fmla="*/ 810751 w 3980408"/>
                <a:gd name="connsiteY711" fmla="*/ 27110 h 181405"/>
                <a:gd name="connsiteX712" fmla="*/ 816072 w 3980408"/>
                <a:gd name="connsiteY712" fmla="*/ 29390 h 181405"/>
                <a:gd name="connsiteX713" fmla="*/ 818732 w 3980408"/>
                <a:gd name="connsiteY713" fmla="*/ 28883 h 181405"/>
                <a:gd name="connsiteX714" fmla="*/ 726636 w 3980408"/>
                <a:gd name="connsiteY714" fmla="*/ 126934 h 181405"/>
                <a:gd name="connsiteX715" fmla="*/ 740064 w 3980408"/>
                <a:gd name="connsiteY715" fmla="*/ 133901 h 181405"/>
                <a:gd name="connsiteX716" fmla="*/ 756406 w 3980408"/>
                <a:gd name="connsiteY716" fmla="*/ 136181 h 181405"/>
                <a:gd name="connsiteX717" fmla="*/ 779081 w 3980408"/>
                <a:gd name="connsiteY717" fmla="*/ 129340 h 181405"/>
                <a:gd name="connsiteX718" fmla="*/ 788076 w 3980408"/>
                <a:gd name="connsiteY718" fmla="*/ 110465 h 181405"/>
                <a:gd name="connsiteX719" fmla="*/ 784275 w 3980408"/>
                <a:gd name="connsiteY719" fmla="*/ 98684 h 181405"/>
                <a:gd name="connsiteX720" fmla="*/ 772114 w 3980408"/>
                <a:gd name="connsiteY720" fmla="*/ 90196 h 181405"/>
                <a:gd name="connsiteX721" fmla="*/ 749818 w 3980408"/>
                <a:gd name="connsiteY721" fmla="*/ 81455 h 181405"/>
                <a:gd name="connsiteX722" fmla="*/ 741964 w 3980408"/>
                <a:gd name="connsiteY722" fmla="*/ 76388 h 181405"/>
                <a:gd name="connsiteX723" fmla="*/ 739557 w 3980408"/>
                <a:gd name="connsiteY723" fmla="*/ 69041 h 181405"/>
                <a:gd name="connsiteX724" fmla="*/ 744751 w 3980408"/>
                <a:gd name="connsiteY724" fmla="*/ 58906 h 181405"/>
                <a:gd name="connsiteX725" fmla="*/ 757926 w 3980408"/>
                <a:gd name="connsiteY725" fmla="*/ 55359 h 181405"/>
                <a:gd name="connsiteX726" fmla="*/ 784149 w 3980408"/>
                <a:gd name="connsiteY726" fmla="*/ 66127 h 181405"/>
                <a:gd name="connsiteX727" fmla="*/ 784149 w 3980408"/>
                <a:gd name="connsiteY727" fmla="*/ 54599 h 181405"/>
                <a:gd name="connsiteX728" fmla="*/ 772241 w 3980408"/>
                <a:gd name="connsiteY728" fmla="*/ 48392 h 181405"/>
                <a:gd name="connsiteX729" fmla="*/ 757673 w 3980408"/>
                <a:gd name="connsiteY729" fmla="*/ 46238 h 181405"/>
                <a:gd name="connsiteX730" fmla="*/ 736644 w 3980408"/>
                <a:gd name="connsiteY730" fmla="*/ 52572 h 181405"/>
                <a:gd name="connsiteX731" fmla="*/ 728409 w 3980408"/>
                <a:gd name="connsiteY731" fmla="*/ 69928 h 181405"/>
                <a:gd name="connsiteX732" fmla="*/ 732463 w 3980408"/>
                <a:gd name="connsiteY732" fmla="*/ 82596 h 181405"/>
                <a:gd name="connsiteX733" fmla="*/ 744371 w 3980408"/>
                <a:gd name="connsiteY733" fmla="*/ 90703 h 181405"/>
                <a:gd name="connsiteX734" fmla="*/ 766540 w 3980408"/>
                <a:gd name="connsiteY734" fmla="*/ 99444 h 181405"/>
                <a:gd name="connsiteX735" fmla="*/ 774648 w 3980408"/>
                <a:gd name="connsiteY735" fmla="*/ 104891 h 181405"/>
                <a:gd name="connsiteX736" fmla="*/ 777055 w 3980408"/>
                <a:gd name="connsiteY736" fmla="*/ 112112 h 181405"/>
                <a:gd name="connsiteX737" fmla="*/ 771227 w 3980408"/>
                <a:gd name="connsiteY737" fmla="*/ 123006 h 181405"/>
                <a:gd name="connsiteX738" fmla="*/ 756659 w 3980408"/>
                <a:gd name="connsiteY738" fmla="*/ 126807 h 181405"/>
                <a:gd name="connsiteX739" fmla="*/ 741204 w 3980408"/>
                <a:gd name="connsiteY739" fmla="*/ 123893 h 181405"/>
                <a:gd name="connsiteX740" fmla="*/ 726763 w 3980408"/>
                <a:gd name="connsiteY740" fmla="*/ 114646 h 181405"/>
                <a:gd name="connsiteX741" fmla="*/ 726763 w 3980408"/>
                <a:gd name="connsiteY741" fmla="*/ 126680 h 181405"/>
                <a:gd name="connsiteX742" fmla="*/ 686732 w 3980408"/>
                <a:gd name="connsiteY742" fmla="*/ 118826 h 181405"/>
                <a:gd name="connsiteX743" fmla="*/ 667223 w 3980408"/>
                <a:gd name="connsiteY743" fmla="*/ 125920 h 181405"/>
                <a:gd name="connsiteX744" fmla="*/ 647588 w 3980408"/>
                <a:gd name="connsiteY744" fmla="*/ 118826 h 181405"/>
                <a:gd name="connsiteX745" fmla="*/ 639987 w 3980408"/>
                <a:gd name="connsiteY745" fmla="*/ 97924 h 181405"/>
                <a:gd name="connsiteX746" fmla="*/ 639987 w 3980408"/>
                <a:gd name="connsiteY746" fmla="*/ 47885 h 181405"/>
                <a:gd name="connsiteX747" fmla="*/ 628966 w 3980408"/>
                <a:gd name="connsiteY747" fmla="*/ 47885 h 181405"/>
                <a:gd name="connsiteX748" fmla="*/ 628966 w 3980408"/>
                <a:gd name="connsiteY748" fmla="*/ 96784 h 181405"/>
                <a:gd name="connsiteX749" fmla="*/ 639353 w 3980408"/>
                <a:gd name="connsiteY749" fmla="*/ 125667 h 181405"/>
                <a:gd name="connsiteX750" fmla="*/ 667096 w 3980408"/>
                <a:gd name="connsiteY750" fmla="*/ 136181 h 181405"/>
                <a:gd name="connsiteX751" fmla="*/ 694713 w 3980408"/>
                <a:gd name="connsiteY751" fmla="*/ 125667 h 181405"/>
                <a:gd name="connsiteX752" fmla="*/ 704974 w 3980408"/>
                <a:gd name="connsiteY752" fmla="*/ 96784 h 181405"/>
                <a:gd name="connsiteX753" fmla="*/ 704974 w 3980408"/>
                <a:gd name="connsiteY753" fmla="*/ 47885 h 181405"/>
                <a:gd name="connsiteX754" fmla="*/ 693953 w 3980408"/>
                <a:gd name="connsiteY754" fmla="*/ 47885 h 181405"/>
                <a:gd name="connsiteX755" fmla="*/ 693953 w 3980408"/>
                <a:gd name="connsiteY755" fmla="*/ 97924 h 181405"/>
                <a:gd name="connsiteX756" fmla="*/ 686478 w 3980408"/>
                <a:gd name="connsiteY756" fmla="*/ 118826 h 181405"/>
                <a:gd name="connsiteX757" fmla="*/ 531802 w 3980408"/>
                <a:gd name="connsiteY757" fmla="*/ 61313 h 181405"/>
                <a:gd name="connsiteX758" fmla="*/ 543710 w 3980408"/>
                <a:gd name="connsiteY758" fmla="*/ 73601 h 181405"/>
                <a:gd name="connsiteX759" fmla="*/ 548017 w 3980408"/>
                <a:gd name="connsiteY759" fmla="*/ 91463 h 181405"/>
                <a:gd name="connsiteX760" fmla="*/ 543710 w 3980408"/>
                <a:gd name="connsiteY760" fmla="*/ 109198 h 181405"/>
                <a:gd name="connsiteX761" fmla="*/ 531802 w 3980408"/>
                <a:gd name="connsiteY761" fmla="*/ 121486 h 181405"/>
                <a:gd name="connsiteX762" fmla="*/ 514447 w 3980408"/>
                <a:gd name="connsiteY762" fmla="*/ 125920 h 181405"/>
                <a:gd name="connsiteX763" fmla="*/ 497219 w 3980408"/>
                <a:gd name="connsiteY763" fmla="*/ 121486 h 181405"/>
                <a:gd name="connsiteX764" fmla="*/ 485564 w 3980408"/>
                <a:gd name="connsiteY764" fmla="*/ 109198 h 181405"/>
                <a:gd name="connsiteX765" fmla="*/ 481257 w 3980408"/>
                <a:gd name="connsiteY765" fmla="*/ 91463 h 181405"/>
                <a:gd name="connsiteX766" fmla="*/ 485564 w 3980408"/>
                <a:gd name="connsiteY766" fmla="*/ 73601 h 181405"/>
                <a:gd name="connsiteX767" fmla="*/ 497219 w 3980408"/>
                <a:gd name="connsiteY767" fmla="*/ 61313 h 181405"/>
                <a:gd name="connsiteX768" fmla="*/ 514447 w 3980408"/>
                <a:gd name="connsiteY768" fmla="*/ 56880 h 181405"/>
                <a:gd name="connsiteX769" fmla="*/ 531802 w 3980408"/>
                <a:gd name="connsiteY769" fmla="*/ 61313 h 181405"/>
                <a:gd name="connsiteX770" fmla="*/ 559038 w 3980408"/>
                <a:gd name="connsiteY770" fmla="*/ 134788 h 181405"/>
                <a:gd name="connsiteX771" fmla="*/ 559038 w 3980408"/>
                <a:gd name="connsiteY771" fmla="*/ 1774 h 181405"/>
                <a:gd name="connsiteX772" fmla="*/ 548017 w 3980408"/>
                <a:gd name="connsiteY772" fmla="*/ 1774 h 181405"/>
                <a:gd name="connsiteX773" fmla="*/ 548017 w 3980408"/>
                <a:gd name="connsiteY773" fmla="*/ 68154 h 181405"/>
                <a:gd name="connsiteX774" fmla="*/ 534463 w 3980408"/>
                <a:gd name="connsiteY774" fmla="*/ 52319 h 181405"/>
                <a:gd name="connsiteX775" fmla="*/ 513434 w 3980408"/>
                <a:gd name="connsiteY775" fmla="*/ 46492 h 181405"/>
                <a:gd name="connsiteX776" fmla="*/ 491011 w 3980408"/>
                <a:gd name="connsiteY776" fmla="*/ 52319 h 181405"/>
                <a:gd name="connsiteX777" fmla="*/ 475556 w 3980408"/>
                <a:gd name="connsiteY777" fmla="*/ 68407 h 181405"/>
                <a:gd name="connsiteX778" fmla="*/ 469982 w 3980408"/>
                <a:gd name="connsiteY778" fmla="*/ 91717 h 181405"/>
                <a:gd name="connsiteX779" fmla="*/ 475556 w 3980408"/>
                <a:gd name="connsiteY779" fmla="*/ 114646 h 181405"/>
                <a:gd name="connsiteX780" fmla="*/ 491011 w 3980408"/>
                <a:gd name="connsiteY780" fmla="*/ 130481 h 181405"/>
                <a:gd name="connsiteX781" fmla="*/ 513434 w 3980408"/>
                <a:gd name="connsiteY781" fmla="*/ 136181 h 181405"/>
                <a:gd name="connsiteX782" fmla="*/ 534463 w 3980408"/>
                <a:gd name="connsiteY782" fmla="*/ 130354 h 181405"/>
                <a:gd name="connsiteX783" fmla="*/ 548017 w 3980408"/>
                <a:gd name="connsiteY783" fmla="*/ 114772 h 181405"/>
                <a:gd name="connsiteX784" fmla="*/ 548017 w 3980408"/>
                <a:gd name="connsiteY784" fmla="*/ 134788 h 181405"/>
                <a:gd name="connsiteX785" fmla="*/ 559038 w 3980408"/>
                <a:gd name="connsiteY785" fmla="*/ 134788 h 181405"/>
                <a:gd name="connsiteX786" fmla="*/ 389667 w 3980408"/>
                <a:gd name="connsiteY786" fmla="*/ 65240 h 181405"/>
                <a:gd name="connsiteX787" fmla="*/ 411330 w 3980408"/>
                <a:gd name="connsiteY787" fmla="*/ 56626 h 181405"/>
                <a:gd name="connsiteX788" fmla="*/ 432485 w 3980408"/>
                <a:gd name="connsiteY788" fmla="*/ 65240 h 181405"/>
                <a:gd name="connsiteX789" fmla="*/ 440973 w 3980408"/>
                <a:gd name="connsiteY789" fmla="*/ 86649 h 181405"/>
                <a:gd name="connsiteX790" fmla="*/ 380293 w 3980408"/>
                <a:gd name="connsiteY790" fmla="*/ 86649 h 181405"/>
                <a:gd name="connsiteX791" fmla="*/ 389667 w 3980408"/>
                <a:gd name="connsiteY791" fmla="*/ 65240 h 181405"/>
                <a:gd name="connsiteX792" fmla="*/ 431598 w 3980408"/>
                <a:gd name="connsiteY792" fmla="*/ 133774 h 181405"/>
                <a:gd name="connsiteX793" fmla="*/ 446547 w 3980408"/>
                <a:gd name="connsiteY793" fmla="*/ 126300 h 181405"/>
                <a:gd name="connsiteX794" fmla="*/ 446547 w 3980408"/>
                <a:gd name="connsiteY794" fmla="*/ 115532 h 181405"/>
                <a:gd name="connsiteX795" fmla="*/ 431598 w 3980408"/>
                <a:gd name="connsiteY795" fmla="*/ 123513 h 181405"/>
                <a:gd name="connsiteX796" fmla="*/ 414877 w 3980408"/>
                <a:gd name="connsiteY796" fmla="*/ 126173 h 181405"/>
                <a:gd name="connsiteX797" fmla="*/ 390808 w 3980408"/>
                <a:gd name="connsiteY797" fmla="*/ 117686 h 181405"/>
                <a:gd name="connsiteX798" fmla="*/ 380040 w 3980408"/>
                <a:gd name="connsiteY798" fmla="*/ 95644 h 181405"/>
                <a:gd name="connsiteX799" fmla="*/ 451994 w 3980408"/>
                <a:gd name="connsiteY799" fmla="*/ 95644 h 181405"/>
                <a:gd name="connsiteX800" fmla="*/ 452247 w 3980408"/>
                <a:gd name="connsiteY800" fmla="*/ 92857 h 181405"/>
                <a:gd name="connsiteX801" fmla="*/ 452247 w 3980408"/>
                <a:gd name="connsiteY801" fmla="*/ 90323 h 181405"/>
                <a:gd name="connsiteX802" fmla="*/ 447180 w 3980408"/>
                <a:gd name="connsiteY802" fmla="*/ 67774 h 181405"/>
                <a:gd name="connsiteX803" fmla="*/ 432865 w 3980408"/>
                <a:gd name="connsiteY803" fmla="*/ 52192 h 181405"/>
                <a:gd name="connsiteX804" fmla="*/ 411076 w 3980408"/>
                <a:gd name="connsiteY804" fmla="*/ 46492 h 181405"/>
                <a:gd name="connsiteX805" fmla="*/ 388274 w 3980408"/>
                <a:gd name="connsiteY805" fmla="*/ 52572 h 181405"/>
                <a:gd name="connsiteX806" fmla="*/ 373452 w 3980408"/>
                <a:gd name="connsiteY806" fmla="*/ 68787 h 181405"/>
                <a:gd name="connsiteX807" fmla="*/ 368259 w 3980408"/>
                <a:gd name="connsiteY807" fmla="*/ 91970 h 181405"/>
                <a:gd name="connsiteX808" fmla="*/ 374086 w 3980408"/>
                <a:gd name="connsiteY808" fmla="*/ 115152 h 181405"/>
                <a:gd name="connsiteX809" fmla="*/ 390428 w 3980408"/>
                <a:gd name="connsiteY809" fmla="*/ 130734 h 181405"/>
                <a:gd name="connsiteX810" fmla="*/ 414497 w 3980408"/>
                <a:gd name="connsiteY810" fmla="*/ 136308 h 181405"/>
                <a:gd name="connsiteX811" fmla="*/ 431218 w 3980408"/>
                <a:gd name="connsiteY811" fmla="*/ 133774 h 181405"/>
                <a:gd name="connsiteX812" fmla="*/ 330888 w 3980408"/>
                <a:gd name="connsiteY812" fmla="*/ 73728 h 181405"/>
                <a:gd name="connsiteX813" fmla="*/ 342796 w 3980408"/>
                <a:gd name="connsiteY813" fmla="*/ 61947 h 181405"/>
                <a:gd name="connsiteX814" fmla="*/ 358884 w 3980408"/>
                <a:gd name="connsiteY814" fmla="*/ 58906 h 181405"/>
                <a:gd name="connsiteX815" fmla="*/ 358884 w 3980408"/>
                <a:gd name="connsiteY815" fmla="*/ 46492 h 181405"/>
                <a:gd name="connsiteX816" fmla="*/ 339502 w 3980408"/>
                <a:gd name="connsiteY816" fmla="*/ 52826 h 181405"/>
                <a:gd name="connsiteX817" fmla="*/ 326327 w 3980408"/>
                <a:gd name="connsiteY817" fmla="*/ 70181 h 181405"/>
                <a:gd name="connsiteX818" fmla="*/ 326327 w 3980408"/>
                <a:gd name="connsiteY818" fmla="*/ 47885 h 181405"/>
                <a:gd name="connsiteX819" fmla="*/ 315306 w 3980408"/>
                <a:gd name="connsiteY819" fmla="*/ 47885 h 181405"/>
                <a:gd name="connsiteX820" fmla="*/ 315306 w 3980408"/>
                <a:gd name="connsiteY820" fmla="*/ 134788 h 181405"/>
                <a:gd name="connsiteX821" fmla="*/ 326327 w 3980408"/>
                <a:gd name="connsiteY821" fmla="*/ 134788 h 181405"/>
                <a:gd name="connsiteX822" fmla="*/ 326327 w 3980408"/>
                <a:gd name="connsiteY822" fmla="*/ 92983 h 181405"/>
                <a:gd name="connsiteX823" fmla="*/ 330888 w 3980408"/>
                <a:gd name="connsiteY823" fmla="*/ 73728 h 181405"/>
                <a:gd name="connsiteX824" fmla="*/ 228531 w 3980408"/>
                <a:gd name="connsiteY824" fmla="*/ 65240 h 181405"/>
                <a:gd name="connsiteX825" fmla="*/ 250193 w 3980408"/>
                <a:gd name="connsiteY825" fmla="*/ 56626 h 181405"/>
                <a:gd name="connsiteX826" fmla="*/ 271348 w 3980408"/>
                <a:gd name="connsiteY826" fmla="*/ 65240 h 181405"/>
                <a:gd name="connsiteX827" fmla="*/ 279836 w 3980408"/>
                <a:gd name="connsiteY827" fmla="*/ 86649 h 181405"/>
                <a:gd name="connsiteX828" fmla="*/ 219156 w 3980408"/>
                <a:gd name="connsiteY828" fmla="*/ 86649 h 181405"/>
                <a:gd name="connsiteX829" fmla="*/ 228531 w 3980408"/>
                <a:gd name="connsiteY829" fmla="*/ 65240 h 181405"/>
                <a:gd name="connsiteX830" fmla="*/ 270462 w 3980408"/>
                <a:gd name="connsiteY830" fmla="*/ 133774 h 181405"/>
                <a:gd name="connsiteX831" fmla="*/ 285410 w 3980408"/>
                <a:gd name="connsiteY831" fmla="*/ 126300 h 181405"/>
                <a:gd name="connsiteX832" fmla="*/ 285410 w 3980408"/>
                <a:gd name="connsiteY832" fmla="*/ 115532 h 181405"/>
                <a:gd name="connsiteX833" fmla="*/ 270462 w 3980408"/>
                <a:gd name="connsiteY833" fmla="*/ 123513 h 181405"/>
                <a:gd name="connsiteX834" fmla="*/ 253740 w 3980408"/>
                <a:gd name="connsiteY834" fmla="*/ 126173 h 181405"/>
                <a:gd name="connsiteX835" fmla="*/ 229671 w 3980408"/>
                <a:gd name="connsiteY835" fmla="*/ 117686 h 181405"/>
                <a:gd name="connsiteX836" fmla="*/ 218903 w 3980408"/>
                <a:gd name="connsiteY836" fmla="*/ 95644 h 181405"/>
                <a:gd name="connsiteX837" fmla="*/ 290857 w 3980408"/>
                <a:gd name="connsiteY837" fmla="*/ 95644 h 181405"/>
                <a:gd name="connsiteX838" fmla="*/ 291110 w 3980408"/>
                <a:gd name="connsiteY838" fmla="*/ 92857 h 181405"/>
                <a:gd name="connsiteX839" fmla="*/ 291110 w 3980408"/>
                <a:gd name="connsiteY839" fmla="*/ 90323 h 181405"/>
                <a:gd name="connsiteX840" fmla="*/ 286043 w 3980408"/>
                <a:gd name="connsiteY840" fmla="*/ 67774 h 181405"/>
                <a:gd name="connsiteX841" fmla="*/ 271728 w 3980408"/>
                <a:gd name="connsiteY841" fmla="*/ 52192 h 181405"/>
                <a:gd name="connsiteX842" fmla="*/ 249939 w 3980408"/>
                <a:gd name="connsiteY842" fmla="*/ 46492 h 181405"/>
                <a:gd name="connsiteX843" fmla="*/ 227137 w 3980408"/>
                <a:gd name="connsiteY843" fmla="*/ 52572 h 181405"/>
                <a:gd name="connsiteX844" fmla="*/ 212315 w 3980408"/>
                <a:gd name="connsiteY844" fmla="*/ 68787 h 181405"/>
                <a:gd name="connsiteX845" fmla="*/ 207122 w 3980408"/>
                <a:gd name="connsiteY845" fmla="*/ 91970 h 181405"/>
                <a:gd name="connsiteX846" fmla="*/ 212949 w 3980408"/>
                <a:gd name="connsiteY846" fmla="*/ 115152 h 181405"/>
                <a:gd name="connsiteX847" fmla="*/ 229291 w 3980408"/>
                <a:gd name="connsiteY847" fmla="*/ 130734 h 181405"/>
                <a:gd name="connsiteX848" fmla="*/ 253360 w 3980408"/>
                <a:gd name="connsiteY848" fmla="*/ 136308 h 181405"/>
                <a:gd name="connsiteX849" fmla="*/ 270082 w 3980408"/>
                <a:gd name="connsiteY849" fmla="*/ 133774 h 181405"/>
                <a:gd name="connsiteX850" fmla="*/ 195340 w 3980408"/>
                <a:gd name="connsiteY850" fmla="*/ 119206 h 181405"/>
                <a:gd name="connsiteX851" fmla="*/ 185079 w 3980408"/>
                <a:gd name="connsiteY851" fmla="*/ 124147 h 181405"/>
                <a:gd name="connsiteX852" fmla="*/ 174438 w 3980408"/>
                <a:gd name="connsiteY852" fmla="*/ 125793 h 181405"/>
                <a:gd name="connsiteX853" fmla="*/ 161010 w 3980408"/>
                <a:gd name="connsiteY853" fmla="*/ 121486 h 181405"/>
                <a:gd name="connsiteX854" fmla="*/ 155816 w 3980408"/>
                <a:gd name="connsiteY854" fmla="*/ 107171 h 181405"/>
                <a:gd name="connsiteX855" fmla="*/ 155816 w 3980408"/>
                <a:gd name="connsiteY855" fmla="*/ 58273 h 181405"/>
                <a:gd name="connsiteX856" fmla="*/ 193947 w 3980408"/>
                <a:gd name="connsiteY856" fmla="*/ 58273 h 181405"/>
                <a:gd name="connsiteX857" fmla="*/ 193947 w 3980408"/>
                <a:gd name="connsiteY857" fmla="*/ 48012 h 181405"/>
                <a:gd name="connsiteX858" fmla="*/ 155816 w 3980408"/>
                <a:gd name="connsiteY858" fmla="*/ 48012 h 181405"/>
                <a:gd name="connsiteX859" fmla="*/ 155816 w 3980408"/>
                <a:gd name="connsiteY859" fmla="*/ 19636 h 181405"/>
                <a:gd name="connsiteX860" fmla="*/ 145049 w 3980408"/>
                <a:gd name="connsiteY860" fmla="*/ 19636 h 181405"/>
                <a:gd name="connsiteX861" fmla="*/ 145049 w 3980408"/>
                <a:gd name="connsiteY861" fmla="*/ 106411 h 181405"/>
                <a:gd name="connsiteX862" fmla="*/ 152649 w 3980408"/>
                <a:gd name="connsiteY862" fmla="*/ 129594 h 181405"/>
                <a:gd name="connsiteX863" fmla="*/ 173425 w 3980408"/>
                <a:gd name="connsiteY863" fmla="*/ 136435 h 181405"/>
                <a:gd name="connsiteX864" fmla="*/ 184826 w 3980408"/>
                <a:gd name="connsiteY864" fmla="*/ 134914 h 181405"/>
                <a:gd name="connsiteX865" fmla="*/ 195467 w 3980408"/>
                <a:gd name="connsiteY865" fmla="*/ 129974 h 181405"/>
                <a:gd name="connsiteX866" fmla="*/ 195467 w 3980408"/>
                <a:gd name="connsiteY866" fmla="*/ 119333 h 181405"/>
                <a:gd name="connsiteX867" fmla="*/ 115025 w 3980408"/>
                <a:gd name="connsiteY867" fmla="*/ 1774 h 181405"/>
                <a:gd name="connsiteX868" fmla="*/ 104004 w 3980408"/>
                <a:gd name="connsiteY868" fmla="*/ 1774 h 181405"/>
                <a:gd name="connsiteX869" fmla="*/ 104004 w 3980408"/>
                <a:gd name="connsiteY869" fmla="*/ 134788 h 181405"/>
                <a:gd name="connsiteX870" fmla="*/ 115025 w 3980408"/>
                <a:gd name="connsiteY870" fmla="*/ 134788 h 181405"/>
                <a:gd name="connsiteX871" fmla="*/ 115025 w 3980408"/>
                <a:gd name="connsiteY871" fmla="*/ 1774 h 181405"/>
                <a:gd name="connsiteX872" fmla="*/ 73348 w 3980408"/>
                <a:gd name="connsiteY872" fmla="*/ 47885 h 181405"/>
                <a:gd name="connsiteX873" fmla="*/ 62200 w 3980408"/>
                <a:gd name="connsiteY873" fmla="*/ 47885 h 181405"/>
                <a:gd name="connsiteX874" fmla="*/ 62200 w 3980408"/>
                <a:gd name="connsiteY874" fmla="*/ 134788 h 181405"/>
                <a:gd name="connsiteX875" fmla="*/ 73348 w 3980408"/>
                <a:gd name="connsiteY875" fmla="*/ 134788 h 181405"/>
                <a:gd name="connsiteX876" fmla="*/ 73348 w 3980408"/>
                <a:gd name="connsiteY876" fmla="*/ 47885 h 181405"/>
                <a:gd name="connsiteX877" fmla="*/ 69674 w 3980408"/>
                <a:gd name="connsiteY877" fmla="*/ 28883 h 181405"/>
                <a:gd name="connsiteX878" fmla="*/ 72208 w 3980408"/>
                <a:gd name="connsiteY878" fmla="*/ 27617 h 181405"/>
                <a:gd name="connsiteX879" fmla="*/ 80695 w 3980408"/>
                <a:gd name="connsiteY879" fmla="*/ 21536 h 181405"/>
                <a:gd name="connsiteX880" fmla="*/ 72208 w 3980408"/>
                <a:gd name="connsiteY880" fmla="*/ 15455 h 181405"/>
                <a:gd name="connsiteX881" fmla="*/ 67014 w 3980408"/>
                <a:gd name="connsiteY881" fmla="*/ 13808 h 181405"/>
                <a:gd name="connsiteX882" fmla="*/ 61693 w 3980408"/>
                <a:gd name="connsiteY882" fmla="*/ 16089 h 181405"/>
                <a:gd name="connsiteX883" fmla="*/ 59540 w 3980408"/>
                <a:gd name="connsiteY883" fmla="*/ 21536 h 181405"/>
                <a:gd name="connsiteX884" fmla="*/ 61693 w 3980408"/>
                <a:gd name="connsiteY884" fmla="*/ 26856 h 181405"/>
                <a:gd name="connsiteX885" fmla="*/ 67014 w 3980408"/>
                <a:gd name="connsiteY885" fmla="*/ 29137 h 181405"/>
                <a:gd name="connsiteX886" fmla="*/ 69674 w 3980408"/>
                <a:gd name="connsiteY886" fmla="*/ 28630 h 181405"/>
                <a:gd name="connsiteX887" fmla="*/ 46998 w 3980408"/>
                <a:gd name="connsiteY887" fmla="*/ 47632 h 181405"/>
                <a:gd name="connsiteX888" fmla="*/ 11021 w 3980408"/>
                <a:gd name="connsiteY888" fmla="*/ 47632 h 181405"/>
                <a:gd name="connsiteX889" fmla="*/ 11021 w 3980408"/>
                <a:gd name="connsiteY889" fmla="*/ 29137 h 181405"/>
                <a:gd name="connsiteX890" fmla="*/ 16088 w 3980408"/>
                <a:gd name="connsiteY890" fmla="*/ 15709 h 181405"/>
                <a:gd name="connsiteX891" fmla="*/ 29643 w 3980408"/>
                <a:gd name="connsiteY891" fmla="*/ 10515 h 181405"/>
                <a:gd name="connsiteX892" fmla="*/ 40158 w 3980408"/>
                <a:gd name="connsiteY892" fmla="*/ 12035 h 181405"/>
                <a:gd name="connsiteX893" fmla="*/ 50039 w 3980408"/>
                <a:gd name="connsiteY893" fmla="*/ 17609 h 181405"/>
                <a:gd name="connsiteX894" fmla="*/ 50039 w 3980408"/>
                <a:gd name="connsiteY894" fmla="*/ 6588 h 181405"/>
                <a:gd name="connsiteX895" fmla="*/ 39777 w 3980408"/>
                <a:gd name="connsiteY895" fmla="*/ 1394 h 181405"/>
                <a:gd name="connsiteX896" fmla="*/ 28883 w 3980408"/>
                <a:gd name="connsiteY896" fmla="*/ 0 h 181405"/>
                <a:gd name="connsiteX897" fmla="*/ 7727 w 3980408"/>
                <a:gd name="connsiteY897" fmla="*/ 8361 h 181405"/>
                <a:gd name="connsiteX898" fmla="*/ 0 w 3980408"/>
                <a:gd name="connsiteY898" fmla="*/ 29643 h 181405"/>
                <a:gd name="connsiteX899" fmla="*/ 0 w 3980408"/>
                <a:gd name="connsiteY899" fmla="*/ 134408 h 181405"/>
                <a:gd name="connsiteX900" fmla="*/ 11021 w 3980408"/>
                <a:gd name="connsiteY900" fmla="*/ 134408 h 181405"/>
                <a:gd name="connsiteX901" fmla="*/ 11021 w 3980408"/>
                <a:gd name="connsiteY901" fmla="*/ 57766 h 181405"/>
                <a:gd name="connsiteX902" fmla="*/ 46998 w 3980408"/>
                <a:gd name="connsiteY902" fmla="*/ 57766 h 181405"/>
                <a:gd name="connsiteX903" fmla="*/ 46998 w 3980408"/>
                <a:gd name="connsiteY903" fmla="*/ 47505 h 1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</a:cxnLst>
              <a:rect l="l" t="t" r="r" b="b"/>
              <a:pathLst>
                <a:path w="3980408" h="181405">
                  <a:moveTo>
                    <a:pt x="3918970" y="127947"/>
                  </a:moveTo>
                  <a:cubicBezTo>
                    <a:pt x="3922897" y="130987"/>
                    <a:pt x="3927330" y="133394"/>
                    <a:pt x="3932398" y="134914"/>
                  </a:cubicBezTo>
                  <a:cubicBezTo>
                    <a:pt x="3937465" y="136435"/>
                    <a:pt x="3942912" y="137195"/>
                    <a:pt x="3948739" y="137195"/>
                  </a:cubicBezTo>
                  <a:cubicBezTo>
                    <a:pt x="3957860" y="137195"/>
                    <a:pt x="3965334" y="134914"/>
                    <a:pt x="3971415" y="130354"/>
                  </a:cubicBezTo>
                  <a:cubicBezTo>
                    <a:pt x="3977369" y="125793"/>
                    <a:pt x="3980409" y="119459"/>
                    <a:pt x="3980409" y="111479"/>
                  </a:cubicBezTo>
                  <a:cubicBezTo>
                    <a:pt x="3980409" y="107045"/>
                    <a:pt x="3979143" y="103118"/>
                    <a:pt x="3976609" y="99697"/>
                  </a:cubicBezTo>
                  <a:cubicBezTo>
                    <a:pt x="3974075" y="96277"/>
                    <a:pt x="3970022" y="93490"/>
                    <a:pt x="3964448" y="91210"/>
                  </a:cubicBezTo>
                  <a:lnTo>
                    <a:pt x="3942152" y="82469"/>
                  </a:lnTo>
                  <a:cubicBezTo>
                    <a:pt x="3938478" y="81075"/>
                    <a:pt x="3935818" y="79429"/>
                    <a:pt x="3934298" y="77402"/>
                  </a:cubicBezTo>
                  <a:cubicBezTo>
                    <a:pt x="3932651" y="75502"/>
                    <a:pt x="3931891" y="72968"/>
                    <a:pt x="3931891" y="70054"/>
                  </a:cubicBezTo>
                  <a:cubicBezTo>
                    <a:pt x="3931891" y="65747"/>
                    <a:pt x="3933664" y="62327"/>
                    <a:pt x="3937085" y="59920"/>
                  </a:cubicBezTo>
                  <a:cubicBezTo>
                    <a:pt x="3940632" y="57513"/>
                    <a:pt x="3944939" y="56373"/>
                    <a:pt x="3950260" y="56373"/>
                  </a:cubicBezTo>
                  <a:cubicBezTo>
                    <a:pt x="3959887" y="56373"/>
                    <a:pt x="3968628" y="60047"/>
                    <a:pt x="3976482" y="67141"/>
                  </a:cubicBezTo>
                  <a:lnTo>
                    <a:pt x="3976482" y="55613"/>
                  </a:lnTo>
                  <a:cubicBezTo>
                    <a:pt x="3973189" y="52952"/>
                    <a:pt x="3969262" y="50799"/>
                    <a:pt x="3964574" y="49405"/>
                  </a:cubicBezTo>
                  <a:cubicBezTo>
                    <a:pt x="3960014" y="48012"/>
                    <a:pt x="3955073" y="47252"/>
                    <a:pt x="3950006" y="47252"/>
                  </a:cubicBezTo>
                  <a:cubicBezTo>
                    <a:pt x="3941519" y="47252"/>
                    <a:pt x="3934425" y="49405"/>
                    <a:pt x="3928977" y="53586"/>
                  </a:cubicBezTo>
                  <a:cubicBezTo>
                    <a:pt x="3923530" y="57893"/>
                    <a:pt x="3920743" y="63594"/>
                    <a:pt x="3920743" y="70941"/>
                  </a:cubicBezTo>
                  <a:cubicBezTo>
                    <a:pt x="3920743" y="76135"/>
                    <a:pt x="3922137" y="80315"/>
                    <a:pt x="3924797" y="83609"/>
                  </a:cubicBezTo>
                  <a:cubicBezTo>
                    <a:pt x="3927457" y="86903"/>
                    <a:pt x="3931511" y="89563"/>
                    <a:pt x="3936705" y="91717"/>
                  </a:cubicBezTo>
                  <a:lnTo>
                    <a:pt x="3958874" y="100457"/>
                  </a:lnTo>
                  <a:cubicBezTo>
                    <a:pt x="3962674" y="101978"/>
                    <a:pt x="3965334" y="103878"/>
                    <a:pt x="3966981" y="105905"/>
                  </a:cubicBezTo>
                  <a:cubicBezTo>
                    <a:pt x="3968628" y="108058"/>
                    <a:pt x="3969388" y="110465"/>
                    <a:pt x="3969388" y="113125"/>
                  </a:cubicBezTo>
                  <a:cubicBezTo>
                    <a:pt x="3969388" y="117813"/>
                    <a:pt x="3967488" y="121486"/>
                    <a:pt x="3963561" y="124020"/>
                  </a:cubicBezTo>
                  <a:cubicBezTo>
                    <a:pt x="3959634" y="126553"/>
                    <a:pt x="3954820" y="127820"/>
                    <a:pt x="3948993" y="127820"/>
                  </a:cubicBezTo>
                  <a:cubicBezTo>
                    <a:pt x="3943799" y="127820"/>
                    <a:pt x="3938605" y="126807"/>
                    <a:pt x="3933411" y="124907"/>
                  </a:cubicBezTo>
                  <a:cubicBezTo>
                    <a:pt x="3928217" y="123006"/>
                    <a:pt x="3923403" y="119839"/>
                    <a:pt x="3918970" y="115659"/>
                  </a:cubicBezTo>
                  <a:lnTo>
                    <a:pt x="3918970" y="127694"/>
                  </a:lnTo>
                  <a:close/>
                  <a:moveTo>
                    <a:pt x="3839035" y="66127"/>
                  </a:moveTo>
                  <a:cubicBezTo>
                    <a:pt x="3844355" y="60427"/>
                    <a:pt x="3851576" y="57513"/>
                    <a:pt x="3860697" y="57513"/>
                  </a:cubicBezTo>
                  <a:cubicBezTo>
                    <a:pt x="3869818" y="57513"/>
                    <a:pt x="3876658" y="60427"/>
                    <a:pt x="3881852" y="66127"/>
                  </a:cubicBezTo>
                  <a:cubicBezTo>
                    <a:pt x="3887046" y="71828"/>
                    <a:pt x="3889833" y="78922"/>
                    <a:pt x="3890340" y="87536"/>
                  </a:cubicBezTo>
                  <a:lnTo>
                    <a:pt x="3829660" y="87536"/>
                  </a:lnTo>
                  <a:cubicBezTo>
                    <a:pt x="3830547" y="79049"/>
                    <a:pt x="3833714" y="71954"/>
                    <a:pt x="3839035" y="66127"/>
                  </a:cubicBezTo>
                  <a:moveTo>
                    <a:pt x="3880966" y="134661"/>
                  </a:moveTo>
                  <a:cubicBezTo>
                    <a:pt x="3886286" y="133014"/>
                    <a:pt x="3891353" y="130481"/>
                    <a:pt x="3895914" y="127187"/>
                  </a:cubicBezTo>
                  <a:lnTo>
                    <a:pt x="3895914" y="116419"/>
                  </a:lnTo>
                  <a:cubicBezTo>
                    <a:pt x="3891353" y="119966"/>
                    <a:pt x="3886286" y="122626"/>
                    <a:pt x="3880966" y="124400"/>
                  </a:cubicBezTo>
                  <a:cubicBezTo>
                    <a:pt x="3875645" y="126173"/>
                    <a:pt x="3869944" y="127060"/>
                    <a:pt x="3864244" y="127060"/>
                  </a:cubicBezTo>
                  <a:cubicBezTo>
                    <a:pt x="3854489" y="127060"/>
                    <a:pt x="3846382" y="124273"/>
                    <a:pt x="3840175" y="118573"/>
                  </a:cubicBezTo>
                  <a:cubicBezTo>
                    <a:pt x="3833967" y="112872"/>
                    <a:pt x="3830420" y="105525"/>
                    <a:pt x="3829407" y="96530"/>
                  </a:cubicBezTo>
                  <a:lnTo>
                    <a:pt x="3901361" y="96530"/>
                  </a:lnTo>
                  <a:cubicBezTo>
                    <a:pt x="3901361" y="95517"/>
                    <a:pt x="3901614" y="94630"/>
                    <a:pt x="3901614" y="93743"/>
                  </a:cubicBezTo>
                  <a:cubicBezTo>
                    <a:pt x="3901614" y="92857"/>
                    <a:pt x="3901614" y="91970"/>
                    <a:pt x="3901614" y="91210"/>
                  </a:cubicBezTo>
                  <a:cubicBezTo>
                    <a:pt x="3901614" y="82849"/>
                    <a:pt x="3899968" y="75248"/>
                    <a:pt x="3896547" y="68661"/>
                  </a:cubicBezTo>
                  <a:cubicBezTo>
                    <a:pt x="3893127" y="62073"/>
                    <a:pt x="3888440" y="56880"/>
                    <a:pt x="3882232" y="53079"/>
                  </a:cubicBezTo>
                  <a:cubicBezTo>
                    <a:pt x="3876025" y="49279"/>
                    <a:pt x="3868804" y="47379"/>
                    <a:pt x="3860443" y="47379"/>
                  </a:cubicBezTo>
                  <a:cubicBezTo>
                    <a:pt x="3852083" y="47379"/>
                    <a:pt x="3844102" y="49405"/>
                    <a:pt x="3837641" y="53459"/>
                  </a:cubicBezTo>
                  <a:cubicBezTo>
                    <a:pt x="3831180" y="57513"/>
                    <a:pt x="3826240" y="62834"/>
                    <a:pt x="3822819" y="69674"/>
                  </a:cubicBezTo>
                  <a:cubicBezTo>
                    <a:pt x="3819399" y="76515"/>
                    <a:pt x="3817626" y="84242"/>
                    <a:pt x="3817626" y="92857"/>
                  </a:cubicBezTo>
                  <a:cubicBezTo>
                    <a:pt x="3817626" y="101471"/>
                    <a:pt x="3819526" y="109325"/>
                    <a:pt x="3823453" y="116039"/>
                  </a:cubicBezTo>
                  <a:cubicBezTo>
                    <a:pt x="3827380" y="122753"/>
                    <a:pt x="3832827" y="127947"/>
                    <a:pt x="3839795" y="131621"/>
                  </a:cubicBezTo>
                  <a:cubicBezTo>
                    <a:pt x="3846762" y="135294"/>
                    <a:pt x="3854743" y="137195"/>
                    <a:pt x="3863864" y="137195"/>
                  </a:cubicBezTo>
                  <a:cubicBezTo>
                    <a:pt x="3869691" y="137195"/>
                    <a:pt x="3875265" y="136435"/>
                    <a:pt x="3880586" y="134661"/>
                  </a:cubicBezTo>
                  <a:moveTo>
                    <a:pt x="3809518" y="135674"/>
                  </a:moveTo>
                  <a:lnTo>
                    <a:pt x="3770121" y="82976"/>
                  </a:lnTo>
                  <a:lnTo>
                    <a:pt x="3804578" y="48772"/>
                  </a:lnTo>
                  <a:lnTo>
                    <a:pt x="3791276" y="48772"/>
                  </a:lnTo>
                  <a:lnTo>
                    <a:pt x="3748205" y="91210"/>
                  </a:lnTo>
                  <a:lnTo>
                    <a:pt x="3748205" y="2661"/>
                  </a:lnTo>
                  <a:lnTo>
                    <a:pt x="3737184" y="2661"/>
                  </a:lnTo>
                  <a:lnTo>
                    <a:pt x="3737184" y="135674"/>
                  </a:lnTo>
                  <a:lnTo>
                    <a:pt x="3748205" y="135674"/>
                  </a:lnTo>
                  <a:lnTo>
                    <a:pt x="3748205" y="105145"/>
                  </a:lnTo>
                  <a:lnTo>
                    <a:pt x="3762393" y="91083"/>
                  </a:lnTo>
                  <a:lnTo>
                    <a:pt x="3796090" y="135548"/>
                  </a:lnTo>
                  <a:lnTo>
                    <a:pt x="3809518" y="135548"/>
                  </a:lnTo>
                  <a:close/>
                  <a:moveTo>
                    <a:pt x="3679038" y="62200"/>
                  </a:moveTo>
                  <a:cubicBezTo>
                    <a:pt x="3684105" y="65114"/>
                    <a:pt x="3688032" y="69294"/>
                    <a:pt x="3690946" y="74488"/>
                  </a:cubicBezTo>
                  <a:cubicBezTo>
                    <a:pt x="3693859" y="79682"/>
                    <a:pt x="3695253" y="85636"/>
                    <a:pt x="3695253" y="92350"/>
                  </a:cubicBezTo>
                  <a:cubicBezTo>
                    <a:pt x="3695253" y="99064"/>
                    <a:pt x="3693733" y="104891"/>
                    <a:pt x="3690946" y="110085"/>
                  </a:cubicBezTo>
                  <a:cubicBezTo>
                    <a:pt x="3688032" y="115279"/>
                    <a:pt x="3684105" y="119333"/>
                    <a:pt x="3679038" y="122373"/>
                  </a:cubicBezTo>
                  <a:cubicBezTo>
                    <a:pt x="3673970" y="125287"/>
                    <a:pt x="3668270" y="126807"/>
                    <a:pt x="3661683" y="126807"/>
                  </a:cubicBezTo>
                  <a:cubicBezTo>
                    <a:pt x="3655095" y="126807"/>
                    <a:pt x="3649395" y="125287"/>
                    <a:pt x="3644454" y="122373"/>
                  </a:cubicBezTo>
                  <a:cubicBezTo>
                    <a:pt x="3639514" y="119459"/>
                    <a:pt x="3635586" y="115279"/>
                    <a:pt x="3632799" y="110085"/>
                  </a:cubicBezTo>
                  <a:cubicBezTo>
                    <a:pt x="3630013" y="104891"/>
                    <a:pt x="3628492" y="98937"/>
                    <a:pt x="3628492" y="92350"/>
                  </a:cubicBezTo>
                  <a:cubicBezTo>
                    <a:pt x="3628492" y="85763"/>
                    <a:pt x="3629886" y="79682"/>
                    <a:pt x="3632799" y="74488"/>
                  </a:cubicBezTo>
                  <a:cubicBezTo>
                    <a:pt x="3635586" y="69294"/>
                    <a:pt x="3639514" y="65240"/>
                    <a:pt x="3644454" y="62200"/>
                  </a:cubicBezTo>
                  <a:cubicBezTo>
                    <a:pt x="3649395" y="59286"/>
                    <a:pt x="3655095" y="57766"/>
                    <a:pt x="3661683" y="57766"/>
                  </a:cubicBezTo>
                  <a:cubicBezTo>
                    <a:pt x="3668270" y="57766"/>
                    <a:pt x="3673970" y="59286"/>
                    <a:pt x="3679038" y="62200"/>
                  </a:cubicBezTo>
                  <a:moveTo>
                    <a:pt x="3706274" y="135674"/>
                  </a:moveTo>
                  <a:lnTo>
                    <a:pt x="3706274" y="48772"/>
                  </a:lnTo>
                  <a:lnTo>
                    <a:pt x="3695253" y="48772"/>
                  </a:lnTo>
                  <a:lnTo>
                    <a:pt x="3695253" y="69041"/>
                  </a:lnTo>
                  <a:cubicBezTo>
                    <a:pt x="3692212" y="62453"/>
                    <a:pt x="3687652" y="57133"/>
                    <a:pt x="3681698" y="53206"/>
                  </a:cubicBezTo>
                  <a:cubicBezTo>
                    <a:pt x="3675744" y="49279"/>
                    <a:pt x="3668777" y="47379"/>
                    <a:pt x="3660669" y="47379"/>
                  </a:cubicBezTo>
                  <a:cubicBezTo>
                    <a:pt x="3652562" y="47379"/>
                    <a:pt x="3644834" y="49279"/>
                    <a:pt x="3638247" y="53206"/>
                  </a:cubicBezTo>
                  <a:cubicBezTo>
                    <a:pt x="3631659" y="57133"/>
                    <a:pt x="3626592" y="62453"/>
                    <a:pt x="3622792" y="69294"/>
                  </a:cubicBezTo>
                  <a:cubicBezTo>
                    <a:pt x="3619118" y="76135"/>
                    <a:pt x="3617218" y="83862"/>
                    <a:pt x="3617218" y="92603"/>
                  </a:cubicBezTo>
                  <a:cubicBezTo>
                    <a:pt x="3617218" y="101344"/>
                    <a:pt x="3619118" y="108692"/>
                    <a:pt x="3622792" y="115532"/>
                  </a:cubicBezTo>
                  <a:cubicBezTo>
                    <a:pt x="3626465" y="122246"/>
                    <a:pt x="3631659" y="127567"/>
                    <a:pt x="3638247" y="131367"/>
                  </a:cubicBezTo>
                  <a:cubicBezTo>
                    <a:pt x="3644834" y="135168"/>
                    <a:pt x="3652308" y="137068"/>
                    <a:pt x="3660669" y="137068"/>
                  </a:cubicBezTo>
                  <a:cubicBezTo>
                    <a:pt x="3669030" y="137068"/>
                    <a:pt x="3675744" y="135168"/>
                    <a:pt x="3681698" y="131241"/>
                  </a:cubicBezTo>
                  <a:cubicBezTo>
                    <a:pt x="3687652" y="127314"/>
                    <a:pt x="3692212" y="122120"/>
                    <a:pt x="3695253" y="115659"/>
                  </a:cubicBezTo>
                  <a:lnTo>
                    <a:pt x="3695253" y="135674"/>
                  </a:lnTo>
                  <a:lnTo>
                    <a:pt x="3706274" y="135674"/>
                  </a:lnTo>
                  <a:close/>
                  <a:moveTo>
                    <a:pt x="3605563" y="120093"/>
                  </a:moveTo>
                  <a:cubicBezTo>
                    <a:pt x="3602396" y="122373"/>
                    <a:pt x="3598976" y="124020"/>
                    <a:pt x="3595302" y="125033"/>
                  </a:cubicBezTo>
                  <a:cubicBezTo>
                    <a:pt x="3591628" y="126047"/>
                    <a:pt x="3588081" y="126680"/>
                    <a:pt x="3584661" y="126680"/>
                  </a:cubicBezTo>
                  <a:cubicBezTo>
                    <a:pt x="3579214" y="126680"/>
                    <a:pt x="3574780" y="125287"/>
                    <a:pt x="3571233" y="122373"/>
                  </a:cubicBezTo>
                  <a:cubicBezTo>
                    <a:pt x="3567686" y="119459"/>
                    <a:pt x="3566039" y="114772"/>
                    <a:pt x="3566039" y="108058"/>
                  </a:cubicBezTo>
                  <a:lnTo>
                    <a:pt x="3566039" y="59160"/>
                  </a:lnTo>
                  <a:lnTo>
                    <a:pt x="3604170" y="59160"/>
                  </a:lnTo>
                  <a:lnTo>
                    <a:pt x="3604170" y="48899"/>
                  </a:lnTo>
                  <a:lnTo>
                    <a:pt x="3566039" y="48899"/>
                  </a:lnTo>
                  <a:lnTo>
                    <a:pt x="3566039" y="20522"/>
                  </a:lnTo>
                  <a:lnTo>
                    <a:pt x="3555271" y="20522"/>
                  </a:lnTo>
                  <a:lnTo>
                    <a:pt x="3555271" y="107298"/>
                  </a:lnTo>
                  <a:cubicBezTo>
                    <a:pt x="3555271" y="118193"/>
                    <a:pt x="3557805" y="125920"/>
                    <a:pt x="3562872" y="130481"/>
                  </a:cubicBezTo>
                  <a:cubicBezTo>
                    <a:pt x="3567939" y="135041"/>
                    <a:pt x="3574907" y="137321"/>
                    <a:pt x="3583648" y="137321"/>
                  </a:cubicBezTo>
                  <a:cubicBezTo>
                    <a:pt x="3587195" y="137321"/>
                    <a:pt x="3590995" y="136815"/>
                    <a:pt x="3595049" y="135801"/>
                  </a:cubicBezTo>
                  <a:cubicBezTo>
                    <a:pt x="3599103" y="134788"/>
                    <a:pt x="3602650" y="133141"/>
                    <a:pt x="3605690" y="130861"/>
                  </a:cubicBezTo>
                  <a:lnTo>
                    <a:pt x="3605690" y="120219"/>
                  </a:lnTo>
                  <a:close/>
                  <a:moveTo>
                    <a:pt x="3468369" y="110212"/>
                  </a:moveTo>
                  <a:cubicBezTo>
                    <a:pt x="3465455" y="115406"/>
                    <a:pt x="3461528" y="119459"/>
                    <a:pt x="3456461" y="122500"/>
                  </a:cubicBezTo>
                  <a:cubicBezTo>
                    <a:pt x="3451394" y="125540"/>
                    <a:pt x="3445693" y="126934"/>
                    <a:pt x="3439233" y="126934"/>
                  </a:cubicBezTo>
                  <a:cubicBezTo>
                    <a:pt x="3432772" y="126934"/>
                    <a:pt x="3426945" y="125413"/>
                    <a:pt x="3422004" y="122500"/>
                  </a:cubicBezTo>
                  <a:cubicBezTo>
                    <a:pt x="3417064" y="119586"/>
                    <a:pt x="3413137" y="115406"/>
                    <a:pt x="3410350" y="110212"/>
                  </a:cubicBezTo>
                  <a:cubicBezTo>
                    <a:pt x="3407563" y="105018"/>
                    <a:pt x="3406042" y="99064"/>
                    <a:pt x="3406042" y="92477"/>
                  </a:cubicBezTo>
                  <a:cubicBezTo>
                    <a:pt x="3406042" y="85889"/>
                    <a:pt x="3407436" y="79809"/>
                    <a:pt x="3410350" y="74615"/>
                  </a:cubicBezTo>
                  <a:cubicBezTo>
                    <a:pt x="3413137" y="69421"/>
                    <a:pt x="3417064" y="65367"/>
                    <a:pt x="3422004" y="62327"/>
                  </a:cubicBezTo>
                  <a:cubicBezTo>
                    <a:pt x="3426945" y="59286"/>
                    <a:pt x="3432772" y="57893"/>
                    <a:pt x="3439233" y="57893"/>
                  </a:cubicBezTo>
                  <a:cubicBezTo>
                    <a:pt x="3445693" y="57893"/>
                    <a:pt x="3451521" y="59413"/>
                    <a:pt x="3456461" y="62327"/>
                  </a:cubicBezTo>
                  <a:cubicBezTo>
                    <a:pt x="3461402" y="65240"/>
                    <a:pt x="3465455" y="69421"/>
                    <a:pt x="3468369" y="74615"/>
                  </a:cubicBezTo>
                  <a:cubicBezTo>
                    <a:pt x="3471283" y="79809"/>
                    <a:pt x="3472676" y="85763"/>
                    <a:pt x="3472676" y="92477"/>
                  </a:cubicBezTo>
                  <a:cubicBezTo>
                    <a:pt x="3472676" y="99191"/>
                    <a:pt x="3471283" y="105018"/>
                    <a:pt x="3468369" y="110212"/>
                  </a:cubicBezTo>
                  <a:moveTo>
                    <a:pt x="3483697" y="48899"/>
                  </a:moveTo>
                  <a:lnTo>
                    <a:pt x="3472676" y="48899"/>
                  </a:lnTo>
                  <a:lnTo>
                    <a:pt x="3472676" y="69168"/>
                  </a:lnTo>
                  <a:cubicBezTo>
                    <a:pt x="3469636" y="62580"/>
                    <a:pt x="3465075" y="57260"/>
                    <a:pt x="3458995" y="53333"/>
                  </a:cubicBezTo>
                  <a:cubicBezTo>
                    <a:pt x="3452914" y="49405"/>
                    <a:pt x="3445947" y="47505"/>
                    <a:pt x="3438092" y="47505"/>
                  </a:cubicBezTo>
                  <a:cubicBezTo>
                    <a:pt x="3429732" y="47505"/>
                    <a:pt x="3422257" y="49405"/>
                    <a:pt x="3415670" y="53333"/>
                  </a:cubicBezTo>
                  <a:cubicBezTo>
                    <a:pt x="3409083" y="57260"/>
                    <a:pt x="3404016" y="62580"/>
                    <a:pt x="3400215" y="69421"/>
                  </a:cubicBezTo>
                  <a:cubicBezTo>
                    <a:pt x="3396541" y="76262"/>
                    <a:pt x="3394641" y="83989"/>
                    <a:pt x="3394641" y="92730"/>
                  </a:cubicBezTo>
                  <a:cubicBezTo>
                    <a:pt x="3394641" y="101471"/>
                    <a:pt x="3396541" y="108818"/>
                    <a:pt x="3400215" y="115659"/>
                  </a:cubicBezTo>
                  <a:cubicBezTo>
                    <a:pt x="3403889" y="122373"/>
                    <a:pt x="3409083" y="127694"/>
                    <a:pt x="3415670" y="131494"/>
                  </a:cubicBezTo>
                  <a:cubicBezTo>
                    <a:pt x="3422257" y="135294"/>
                    <a:pt x="3429732" y="137195"/>
                    <a:pt x="3438092" y="137195"/>
                  </a:cubicBezTo>
                  <a:cubicBezTo>
                    <a:pt x="3445947" y="137195"/>
                    <a:pt x="3453041" y="135294"/>
                    <a:pt x="3458995" y="131367"/>
                  </a:cubicBezTo>
                  <a:cubicBezTo>
                    <a:pt x="3465075" y="127440"/>
                    <a:pt x="3469509" y="122246"/>
                    <a:pt x="3472676" y="115786"/>
                  </a:cubicBezTo>
                  <a:lnTo>
                    <a:pt x="3472676" y="137955"/>
                  </a:lnTo>
                  <a:cubicBezTo>
                    <a:pt x="3472676" y="148722"/>
                    <a:pt x="3469636" y="156957"/>
                    <a:pt x="3463682" y="162531"/>
                  </a:cubicBezTo>
                  <a:cubicBezTo>
                    <a:pt x="3457728" y="168104"/>
                    <a:pt x="3449114" y="171018"/>
                    <a:pt x="3438092" y="171018"/>
                  </a:cubicBezTo>
                  <a:cubicBezTo>
                    <a:pt x="3432012" y="171018"/>
                    <a:pt x="3425678" y="169878"/>
                    <a:pt x="3419344" y="167598"/>
                  </a:cubicBezTo>
                  <a:cubicBezTo>
                    <a:pt x="3413010" y="165318"/>
                    <a:pt x="3407563" y="162024"/>
                    <a:pt x="3402875" y="157463"/>
                  </a:cubicBezTo>
                  <a:lnTo>
                    <a:pt x="3402875" y="169498"/>
                  </a:lnTo>
                  <a:cubicBezTo>
                    <a:pt x="3407563" y="173552"/>
                    <a:pt x="3413010" y="176465"/>
                    <a:pt x="3419090" y="178492"/>
                  </a:cubicBezTo>
                  <a:cubicBezTo>
                    <a:pt x="3425171" y="180392"/>
                    <a:pt x="3431505" y="181406"/>
                    <a:pt x="3437966" y="181406"/>
                  </a:cubicBezTo>
                  <a:cubicBezTo>
                    <a:pt x="3452407" y="181406"/>
                    <a:pt x="3463555" y="177605"/>
                    <a:pt x="3471536" y="170005"/>
                  </a:cubicBezTo>
                  <a:cubicBezTo>
                    <a:pt x="3479517" y="162404"/>
                    <a:pt x="3483444" y="151509"/>
                    <a:pt x="3483444" y="137321"/>
                  </a:cubicBezTo>
                  <a:lnTo>
                    <a:pt x="3483444" y="49025"/>
                  </a:lnTo>
                  <a:close/>
                  <a:moveTo>
                    <a:pt x="3310019" y="74868"/>
                  </a:moveTo>
                  <a:cubicBezTo>
                    <a:pt x="3312553" y="69674"/>
                    <a:pt x="3315973" y="65620"/>
                    <a:pt x="3320407" y="62580"/>
                  </a:cubicBezTo>
                  <a:cubicBezTo>
                    <a:pt x="3324841" y="59540"/>
                    <a:pt x="3329908" y="58020"/>
                    <a:pt x="3335735" y="58020"/>
                  </a:cubicBezTo>
                  <a:cubicBezTo>
                    <a:pt x="3353090" y="58020"/>
                    <a:pt x="3361831" y="67901"/>
                    <a:pt x="3361831" y="87663"/>
                  </a:cubicBezTo>
                  <a:lnTo>
                    <a:pt x="3361831" y="135674"/>
                  </a:lnTo>
                  <a:lnTo>
                    <a:pt x="3372852" y="135674"/>
                  </a:lnTo>
                  <a:lnTo>
                    <a:pt x="3372852" y="86016"/>
                  </a:lnTo>
                  <a:cubicBezTo>
                    <a:pt x="3372852" y="78415"/>
                    <a:pt x="3371586" y="71828"/>
                    <a:pt x="3369052" y="66001"/>
                  </a:cubicBezTo>
                  <a:cubicBezTo>
                    <a:pt x="3366518" y="60173"/>
                    <a:pt x="3362718" y="55613"/>
                    <a:pt x="3357651" y="52319"/>
                  </a:cubicBezTo>
                  <a:cubicBezTo>
                    <a:pt x="3352584" y="49025"/>
                    <a:pt x="3346250" y="47379"/>
                    <a:pt x="3338522" y="47379"/>
                  </a:cubicBezTo>
                  <a:cubicBezTo>
                    <a:pt x="3331301" y="47379"/>
                    <a:pt x="3324841" y="49279"/>
                    <a:pt x="3319267" y="53206"/>
                  </a:cubicBezTo>
                  <a:cubicBezTo>
                    <a:pt x="3313693" y="57133"/>
                    <a:pt x="3309386" y="62200"/>
                    <a:pt x="3306345" y="68661"/>
                  </a:cubicBezTo>
                  <a:lnTo>
                    <a:pt x="3306345" y="48772"/>
                  </a:lnTo>
                  <a:lnTo>
                    <a:pt x="3295324" y="48772"/>
                  </a:lnTo>
                  <a:lnTo>
                    <a:pt x="3295324" y="135674"/>
                  </a:lnTo>
                  <a:lnTo>
                    <a:pt x="3306345" y="135674"/>
                  </a:lnTo>
                  <a:lnTo>
                    <a:pt x="3306345" y="92223"/>
                  </a:lnTo>
                  <a:cubicBezTo>
                    <a:pt x="3306345" y="85763"/>
                    <a:pt x="3307612" y="79935"/>
                    <a:pt x="3310019" y="74741"/>
                  </a:cubicBezTo>
                  <a:moveTo>
                    <a:pt x="3264668" y="48772"/>
                  </a:moveTo>
                  <a:lnTo>
                    <a:pt x="3253520" y="48772"/>
                  </a:lnTo>
                  <a:lnTo>
                    <a:pt x="3253520" y="135674"/>
                  </a:lnTo>
                  <a:lnTo>
                    <a:pt x="3264668" y="135674"/>
                  </a:lnTo>
                  <a:lnTo>
                    <a:pt x="3264668" y="48772"/>
                  </a:lnTo>
                  <a:close/>
                  <a:moveTo>
                    <a:pt x="3265174" y="27997"/>
                  </a:moveTo>
                  <a:cubicBezTo>
                    <a:pt x="3266568" y="26476"/>
                    <a:pt x="3267328" y="24703"/>
                    <a:pt x="3267328" y="22676"/>
                  </a:cubicBezTo>
                  <a:cubicBezTo>
                    <a:pt x="3267328" y="20522"/>
                    <a:pt x="3266568" y="18749"/>
                    <a:pt x="3265174" y="17229"/>
                  </a:cubicBezTo>
                  <a:cubicBezTo>
                    <a:pt x="3263781" y="15709"/>
                    <a:pt x="3262007" y="14949"/>
                    <a:pt x="3259854" y="14949"/>
                  </a:cubicBezTo>
                  <a:cubicBezTo>
                    <a:pt x="3258080" y="14949"/>
                    <a:pt x="3256434" y="15455"/>
                    <a:pt x="3254660" y="16595"/>
                  </a:cubicBezTo>
                  <a:lnTo>
                    <a:pt x="3246173" y="22676"/>
                  </a:lnTo>
                  <a:lnTo>
                    <a:pt x="3254660" y="28757"/>
                  </a:lnTo>
                  <a:cubicBezTo>
                    <a:pt x="3255547" y="29263"/>
                    <a:pt x="3256307" y="29643"/>
                    <a:pt x="3257194" y="30023"/>
                  </a:cubicBezTo>
                  <a:cubicBezTo>
                    <a:pt x="3258080" y="30403"/>
                    <a:pt x="3258967" y="30530"/>
                    <a:pt x="3259854" y="30530"/>
                  </a:cubicBezTo>
                  <a:cubicBezTo>
                    <a:pt x="3262007" y="30530"/>
                    <a:pt x="3263781" y="29770"/>
                    <a:pt x="3265174" y="28250"/>
                  </a:cubicBezTo>
                  <a:moveTo>
                    <a:pt x="3161550" y="74995"/>
                  </a:moveTo>
                  <a:cubicBezTo>
                    <a:pt x="3164084" y="69801"/>
                    <a:pt x="3167504" y="65747"/>
                    <a:pt x="3171938" y="62707"/>
                  </a:cubicBezTo>
                  <a:cubicBezTo>
                    <a:pt x="3176372" y="59667"/>
                    <a:pt x="3181439" y="58146"/>
                    <a:pt x="3187266" y="58146"/>
                  </a:cubicBezTo>
                  <a:cubicBezTo>
                    <a:pt x="3204622" y="58146"/>
                    <a:pt x="3213362" y="68027"/>
                    <a:pt x="3213362" y="87789"/>
                  </a:cubicBezTo>
                  <a:lnTo>
                    <a:pt x="3213362" y="135801"/>
                  </a:lnTo>
                  <a:lnTo>
                    <a:pt x="3224384" y="135801"/>
                  </a:lnTo>
                  <a:lnTo>
                    <a:pt x="3224384" y="86143"/>
                  </a:lnTo>
                  <a:cubicBezTo>
                    <a:pt x="3224384" y="78542"/>
                    <a:pt x="3223117" y="71954"/>
                    <a:pt x="3220583" y="66127"/>
                  </a:cubicBezTo>
                  <a:cubicBezTo>
                    <a:pt x="3218050" y="60300"/>
                    <a:pt x="3214249" y="55739"/>
                    <a:pt x="3209182" y="52446"/>
                  </a:cubicBezTo>
                  <a:cubicBezTo>
                    <a:pt x="3204115" y="49152"/>
                    <a:pt x="3197781" y="47505"/>
                    <a:pt x="3190053" y="47505"/>
                  </a:cubicBezTo>
                  <a:cubicBezTo>
                    <a:pt x="3182833" y="47505"/>
                    <a:pt x="3176372" y="49405"/>
                    <a:pt x="3170798" y="53333"/>
                  </a:cubicBezTo>
                  <a:cubicBezTo>
                    <a:pt x="3165224" y="57260"/>
                    <a:pt x="3160917" y="62327"/>
                    <a:pt x="3158003" y="68787"/>
                  </a:cubicBezTo>
                  <a:lnTo>
                    <a:pt x="3158003" y="2787"/>
                  </a:lnTo>
                  <a:lnTo>
                    <a:pt x="3146982" y="2787"/>
                  </a:lnTo>
                  <a:lnTo>
                    <a:pt x="3146982" y="135801"/>
                  </a:lnTo>
                  <a:lnTo>
                    <a:pt x="3158003" y="135801"/>
                  </a:lnTo>
                  <a:lnTo>
                    <a:pt x="3158003" y="92350"/>
                  </a:lnTo>
                  <a:cubicBezTo>
                    <a:pt x="3158003" y="85889"/>
                    <a:pt x="3159270" y="80062"/>
                    <a:pt x="3161677" y="74868"/>
                  </a:cubicBezTo>
                  <a:moveTo>
                    <a:pt x="3062360" y="127947"/>
                  </a:moveTo>
                  <a:cubicBezTo>
                    <a:pt x="3066287" y="130987"/>
                    <a:pt x="3070721" y="133394"/>
                    <a:pt x="3075788" y="134914"/>
                  </a:cubicBezTo>
                  <a:cubicBezTo>
                    <a:pt x="3080855" y="136435"/>
                    <a:pt x="3086303" y="137195"/>
                    <a:pt x="3092130" y="137195"/>
                  </a:cubicBezTo>
                  <a:cubicBezTo>
                    <a:pt x="3101251" y="137195"/>
                    <a:pt x="3108725" y="134914"/>
                    <a:pt x="3114679" y="130354"/>
                  </a:cubicBezTo>
                  <a:cubicBezTo>
                    <a:pt x="3120633" y="125793"/>
                    <a:pt x="3123673" y="119459"/>
                    <a:pt x="3123673" y="111479"/>
                  </a:cubicBezTo>
                  <a:cubicBezTo>
                    <a:pt x="3123673" y="107045"/>
                    <a:pt x="3122406" y="103118"/>
                    <a:pt x="3119873" y="99697"/>
                  </a:cubicBezTo>
                  <a:cubicBezTo>
                    <a:pt x="3117339" y="96277"/>
                    <a:pt x="3113285" y="93490"/>
                    <a:pt x="3107711" y="91210"/>
                  </a:cubicBezTo>
                  <a:lnTo>
                    <a:pt x="3085416" y="82469"/>
                  </a:lnTo>
                  <a:cubicBezTo>
                    <a:pt x="3081742" y="81075"/>
                    <a:pt x="3079082" y="79429"/>
                    <a:pt x="3077562" y="77402"/>
                  </a:cubicBezTo>
                  <a:cubicBezTo>
                    <a:pt x="3076041" y="75502"/>
                    <a:pt x="3075155" y="72968"/>
                    <a:pt x="3075155" y="70054"/>
                  </a:cubicBezTo>
                  <a:cubicBezTo>
                    <a:pt x="3075155" y="65747"/>
                    <a:pt x="3076928" y="62327"/>
                    <a:pt x="3080349" y="59920"/>
                  </a:cubicBezTo>
                  <a:cubicBezTo>
                    <a:pt x="3083896" y="57513"/>
                    <a:pt x="3088203" y="56373"/>
                    <a:pt x="3093523" y="56373"/>
                  </a:cubicBezTo>
                  <a:cubicBezTo>
                    <a:pt x="3103024" y="56373"/>
                    <a:pt x="3111892" y="60047"/>
                    <a:pt x="3119746" y="67141"/>
                  </a:cubicBezTo>
                  <a:lnTo>
                    <a:pt x="3119746" y="55613"/>
                  </a:lnTo>
                  <a:cubicBezTo>
                    <a:pt x="3116452" y="52952"/>
                    <a:pt x="3112525" y="50799"/>
                    <a:pt x="3107838" y="49405"/>
                  </a:cubicBezTo>
                  <a:cubicBezTo>
                    <a:pt x="3103278" y="48012"/>
                    <a:pt x="3098337" y="47252"/>
                    <a:pt x="3093270" y="47252"/>
                  </a:cubicBezTo>
                  <a:cubicBezTo>
                    <a:pt x="3084782" y="47252"/>
                    <a:pt x="3077815" y="49405"/>
                    <a:pt x="3072241" y="53586"/>
                  </a:cubicBezTo>
                  <a:cubicBezTo>
                    <a:pt x="3066794" y="57893"/>
                    <a:pt x="3064007" y="63594"/>
                    <a:pt x="3064007" y="70941"/>
                  </a:cubicBezTo>
                  <a:cubicBezTo>
                    <a:pt x="3064007" y="76135"/>
                    <a:pt x="3065400" y="80315"/>
                    <a:pt x="3068061" y="83609"/>
                  </a:cubicBezTo>
                  <a:cubicBezTo>
                    <a:pt x="3070721" y="86903"/>
                    <a:pt x="3074775" y="89563"/>
                    <a:pt x="3079969" y="91717"/>
                  </a:cubicBezTo>
                  <a:lnTo>
                    <a:pt x="3102138" y="100457"/>
                  </a:lnTo>
                  <a:cubicBezTo>
                    <a:pt x="3105938" y="101978"/>
                    <a:pt x="3108598" y="103878"/>
                    <a:pt x="3110245" y="105905"/>
                  </a:cubicBezTo>
                  <a:cubicBezTo>
                    <a:pt x="3111765" y="108058"/>
                    <a:pt x="3112652" y="110465"/>
                    <a:pt x="3112652" y="113125"/>
                  </a:cubicBezTo>
                  <a:cubicBezTo>
                    <a:pt x="3112652" y="117813"/>
                    <a:pt x="3110752" y="121486"/>
                    <a:pt x="3106825" y="124020"/>
                  </a:cubicBezTo>
                  <a:cubicBezTo>
                    <a:pt x="3102898" y="126553"/>
                    <a:pt x="3098084" y="127820"/>
                    <a:pt x="3092257" y="127820"/>
                  </a:cubicBezTo>
                  <a:cubicBezTo>
                    <a:pt x="3087063" y="127820"/>
                    <a:pt x="3081869" y="126807"/>
                    <a:pt x="3076802" y="124907"/>
                  </a:cubicBezTo>
                  <a:cubicBezTo>
                    <a:pt x="3071608" y="123006"/>
                    <a:pt x="3066794" y="119839"/>
                    <a:pt x="3062360" y="115659"/>
                  </a:cubicBezTo>
                  <a:lnTo>
                    <a:pt x="3062360" y="127694"/>
                  </a:lnTo>
                  <a:close/>
                  <a:moveTo>
                    <a:pt x="3038544" y="48899"/>
                  </a:moveTo>
                  <a:lnTo>
                    <a:pt x="3027396" y="48899"/>
                  </a:lnTo>
                  <a:lnTo>
                    <a:pt x="3027396" y="135801"/>
                  </a:lnTo>
                  <a:lnTo>
                    <a:pt x="3038544" y="135801"/>
                  </a:lnTo>
                  <a:lnTo>
                    <a:pt x="3038544" y="48899"/>
                  </a:lnTo>
                  <a:close/>
                  <a:moveTo>
                    <a:pt x="3034871" y="29897"/>
                  </a:moveTo>
                  <a:cubicBezTo>
                    <a:pt x="3035757" y="29517"/>
                    <a:pt x="3036517" y="29137"/>
                    <a:pt x="3037404" y="28630"/>
                  </a:cubicBezTo>
                  <a:lnTo>
                    <a:pt x="3045892" y="22549"/>
                  </a:lnTo>
                  <a:lnTo>
                    <a:pt x="3037404" y="16469"/>
                  </a:lnTo>
                  <a:cubicBezTo>
                    <a:pt x="3035884" y="15455"/>
                    <a:pt x="3034110" y="14822"/>
                    <a:pt x="3032210" y="14822"/>
                  </a:cubicBezTo>
                  <a:cubicBezTo>
                    <a:pt x="3030057" y="14822"/>
                    <a:pt x="3028283" y="15582"/>
                    <a:pt x="3026890" y="17102"/>
                  </a:cubicBezTo>
                  <a:cubicBezTo>
                    <a:pt x="3025496" y="18622"/>
                    <a:pt x="3024736" y="20522"/>
                    <a:pt x="3024736" y="22549"/>
                  </a:cubicBezTo>
                  <a:cubicBezTo>
                    <a:pt x="3024736" y="24576"/>
                    <a:pt x="3025496" y="26350"/>
                    <a:pt x="3026890" y="27870"/>
                  </a:cubicBezTo>
                  <a:cubicBezTo>
                    <a:pt x="3028283" y="29390"/>
                    <a:pt x="3030057" y="30150"/>
                    <a:pt x="3032210" y="30150"/>
                  </a:cubicBezTo>
                  <a:cubicBezTo>
                    <a:pt x="3033097" y="30150"/>
                    <a:pt x="3033984" y="30023"/>
                    <a:pt x="3034871" y="29643"/>
                  </a:cubicBezTo>
                  <a:moveTo>
                    <a:pt x="2998133" y="48645"/>
                  </a:moveTo>
                  <a:lnTo>
                    <a:pt x="2966970" y="115026"/>
                  </a:lnTo>
                  <a:lnTo>
                    <a:pt x="2935554" y="48645"/>
                  </a:lnTo>
                  <a:lnTo>
                    <a:pt x="2922759" y="48645"/>
                  </a:lnTo>
                  <a:lnTo>
                    <a:pt x="2966337" y="138208"/>
                  </a:lnTo>
                  <a:lnTo>
                    <a:pt x="3009915" y="48645"/>
                  </a:lnTo>
                  <a:lnTo>
                    <a:pt x="2998007" y="48645"/>
                  </a:lnTo>
                  <a:close/>
                  <a:moveTo>
                    <a:pt x="2866893" y="137701"/>
                  </a:moveTo>
                  <a:cubicBezTo>
                    <a:pt x="2867780" y="136308"/>
                    <a:pt x="2868413" y="134914"/>
                    <a:pt x="2868920" y="133394"/>
                  </a:cubicBezTo>
                  <a:cubicBezTo>
                    <a:pt x="2869427" y="132001"/>
                    <a:pt x="2869680" y="130481"/>
                    <a:pt x="2869680" y="128960"/>
                  </a:cubicBezTo>
                  <a:cubicBezTo>
                    <a:pt x="2869680" y="126427"/>
                    <a:pt x="2868793" y="124273"/>
                    <a:pt x="2867146" y="122626"/>
                  </a:cubicBezTo>
                  <a:cubicBezTo>
                    <a:pt x="2865500" y="120980"/>
                    <a:pt x="2863346" y="120093"/>
                    <a:pt x="2860559" y="120093"/>
                  </a:cubicBezTo>
                  <a:cubicBezTo>
                    <a:pt x="2858152" y="120093"/>
                    <a:pt x="2856125" y="120853"/>
                    <a:pt x="2854352" y="122246"/>
                  </a:cubicBezTo>
                  <a:cubicBezTo>
                    <a:pt x="2852578" y="123767"/>
                    <a:pt x="2851691" y="125793"/>
                    <a:pt x="2851691" y="128327"/>
                  </a:cubicBezTo>
                  <a:cubicBezTo>
                    <a:pt x="2851691" y="130227"/>
                    <a:pt x="2852198" y="132001"/>
                    <a:pt x="2853338" y="133521"/>
                  </a:cubicBezTo>
                  <a:cubicBezTo>
                    <a:pt x="2854352" y="135041"/>
                    <a:pt x="2855999" y="136054"/>
                    <a:pt x="2858279" y="136688"/>
                  </a:cubicBezTo>
                  <a:lnTo>
                    <a:pt x="2845991" y="161137"/>
                  </a:lnTo>
                  <a:lnTo>
                    <a:pt x="2854352" y="161137"/>
                  </a:lnTo>
                  <a:lnTo>
                    <a:pt x="2866766" y="137575"/>
                  </a:lnTo>
                  <a:close/>
                  <a:moveTo>
                    <a:pt x="2835857" y="48645"/>
                  </a:moveTo>
                  <a:lnTo>
                    <a:pt x="2805833" y="110338"/>
                  </a:lnTo>
                  <a:lnTo>
                    <a:pt x="2774290" y="48645"/>
                  </a:lnTo>
                  <a:lnTo>
                    <a:pt x="2761369" y="48645"/>
                  </a:lnTo>
                  <a:lnTo>
                    <a:pt x="2799879" y="122753"/>
                  </a:lnTo>
                  <a:lnTo>
                    <a:pt x="2772390" y="179886"/>
                  </a:lnTo>
                  <a:lnTo>
                    <a:pt x="2783918" y="179886"/>
                  </a:lnTo>
                  <a:lnTo>
                    <a:pt x="2847384" y="48645"/>
                  </a:lnTo>
                  <a:lnTo>
                    <a:pt x="2835857" y="48645"/>
                  </a:lnTo>
                  <a:close/>
                  <a:moveTo>
                    <a:pt x="2728685" y="109958"/>
                  </a:moveTo>
                  <a:cubicBezTo>
                    <a:pt x="2725772" y="115152"/>
                    <a:pt x="2721845" y="119206"/>
                    <a:pt x="2716777" y="122246"/>
                  </a:cubicBezTo>
                  <a:cubicBezTo>
                    <a:pt x="2711710" y="125287"/>
                    <a:pt x="2706010" y="126680"/>
                    <a:pt x="2699549" y="126680"/>
                  </a:cubicBezTo>
                  <a:cubicBezTo>
                    <a:pt x="2693088" y="126680"/>
                    <a:pt x="2687261" y="125160"/>
                    <a:pt x="2682320" y="122246"/>
                  </a:cubicBezTo>
                  <a:cubicBezTo>
                    <a:pt x="2677380" y="119333"/>
                    <a:pt x="2673453" y="115152"/>
                    <a:pt x="2670666" y="109958"/>
                  </a:cubicBezTo>
                  <a:cubicBezTo>
                    <a:pt x="2667879" y="104765"/>
                    <a:pt x="2666359" y="98811"/>
                    <a:pt x="2666359" y="92223"/>
                  </a:cubicBezTo>
                  <a:cubicBezTo>
                    <a:pt x="2666359" y="85636"/>
                    <a:pt x="2667752" y="79555"/>
                    <a:pt x="2670666" y="74361"/>
                  </a:cubicBezTo>
                  <a:cubicBezTo>
                    <a:pt x="2673453" y="69168"/>
                    <a:pt x="2677380" y="65114"/>
                    <a:pt x="2682320" y="62073"/>
                  </a:cubicBezTo>
                  <a:cubicBezTo>
                    <a:pt x="2687261" y="59033"/>
                    <a:pt x="2693088" y="57640"/>
                    <a:pt x="2699549" y="57640"/>
                  </a:cubicBezTo>
                  <a:cubicBezTo>
                    <a:pt x="2706010" y="57640"/>
                    <a:pt x="2711837" y="59160"/>
                    <a:pt x="2716777" y="62073"/>
                  </a:cubicBezTo>
                  <a:cubicBezTo>
                    <a:pt x="2721718" y="64987"/>
                    <a:pt x="2725772" y="69168"/>
                    <a:pt x="2728685" y="74361"/>
                  </a:cubicBezTo>
                  <a:cubicBezTo>
                    <a:pt x="2731599" y="79555"/>
                    <a:pt x="2732992" y="85509"/>
                    <a:pt x="2732992" y="92223"/>
                  </a:cubicBezTo>
                  <a:cubicBezTo>
                    <a:pt x="2732992" y="98937"/>
                    <a:pt x="2731599" y="104765"/>
                    <a:pt x="2728685" y="109958"/>
                  </a:cubicBezTo>
                  <a:moveTo>
                    <a:pt x="2744014" y="48645"/>
                  </a:moveTo>
                  <a:lnTo>
                    <a:pt x="2732992" y="48645"/>
                  </a:lnTo>
                  <a:lnTo>
                    <a:pt x="2732992" y="68914"/>
                  </a:lnTo>
                  <a:cubicBezTo>
                    <a:pt x="2729952" y="62327"/>
                    <a:pt x="2725392" y="57006"/>
                    <a:pt x="2719311" y="53079"/>
                  </a:cubicBezTo>
                  <a:cubicBezTo>
                    <a:pt x="2713230" y="49152"/>
                    <a:pt x="2706263" y="47252"/>
                    <a:pt x="2698409" y="47252"/>
                  </a:cubicBezTo>
                  <a:cubicBezTo>
                    <a:pt x="2690048" y="47252"/>
                    <a:pt x="2682574" y="49152"/>
                    <a:pt x="2675986" y="53079"/>
                  </a:cubicBezTo>
                  <a:cubicBezTo>
                    <a:pt x="2669399" y="57006"/>
                    <a:pt x="2664332" y="62327"/>
                    <a:pt x="2660531" y="69168"/>
                  </a:cubicBezTo>
                  <a:cubicBezTo>
                    <a:pt x="2656858" y="76008"/>
                    <a:pt x="2654958" y="83736"/>
                    <a:pt x="2654958" y="92477"/>
                  </a:cubicBezTo>
                  <a:cubicBezTo>
                    <a:pt x="2654958" y="101218"/>
                    <a:pt x="2656858" y="108565"/>
                    <a:pt x="2660531" y="115406"/>
                  </a:cubicBezTo>
                  <a:cubicBezTo>
                    <a:pt x="2664205" y="122120"/>
                    <a:pt x="2669399" y="127440"/>
                    <a:pt x="2675986" y="131241"/>
                  </a:cubicBezTo>
                  <a:cubicBezTo>
                    <a:pt x="2682574" y="135041"/>
                    <a:pt x="2690048" y="136941"/>
                    <a:pt x="2698409" y="136941"/>
                  </a:cubicBezTo>
                  <a:cubicBezTo>
                    <a:pt x="2706263" y="136941"/>
                    <a:pt x="2713357" y="135041"/>
                    <a:pt x="2719311" y="131114"/>
                  </a:cubicBezTo>
                  <a:cubicBezTo>
                    <a:pt x="2725392" y="127187"/>
                    <a:pt x="2729825" y="121993"/>
                    <a:pt x="2732992" y="115532"/>
                  </a:cubicBezTo>
                  <a:lnTo>
                    <a:pt x="2732992" y="137701"/>
                  </a:lnTo>
                  <a:cubicBezTo>
                    <a:pt x="2732992" y="148469"/>
                    <a:pt x="2729952" y="156703"/>
                    <a:pt x="2723998" y="162277"/>
                  </a:cubicBezTo>
                  <a:cubicBezTo>
                    <a:pt x="2718044" y="167851"/>
                    <a:pt x="2709430" y="170765"/>
                    <a:pt x="2698409" y="170765"/>
                  </a:cubicBezTo>
                  <a:cubicBezTo>
                    <a:pt x="2692328" y="170765"/>
                    <a:pt x="2685994" y="169625"/>
                    <a:pt x="2679660" y="167344"/>
                  </a:cubicBezTo>
                  <a:cubicBezTo>
                    <a:pt x="2673326" y="165064"/>
                    <a:pt x="2667879" y="161770"/>
                    <a:pt x="2663192" y="157210"/>
                  </a:cubicBezTo>
                  <a:lnTo>
                    <a:pt x="2663192" y="169245"/>
                  </a:lnTo>
                  <a:cubicBezTo>
                    <a:pt x="2667879" y="173298"/>
                    <a:pt x="2673326" y="176212"/>
                    <a:pt x="2679407" y="178239"/>
                  </a:cubicBezTo>
                  <a:cubicBezTo>
                    <a:pt x="2685487" y="180139"/>
                    <a:pt x="2691821" y="181152"/>
                    <a:pt x="2698282" y="181152"/>
                  </a:cubicBezTo>
                  <a:cubicBezTo>
                    <a:pt x="2712724" y="181152"/>
                    <a:pt x="2723871" y="177352"/>
                    <a:pt x="2731852" y="169751"/>
                  </a:cubicBezTo>
                  <a:cubicBezTo>
                    <a:pt x="2739833" y="162151"/>
                    <a:pt x="2743760" y="151256"/>
                    <a:pt x="2743760" y="137068"/>
                  </a:cubicBezTo>
                  <a:lnTo>
                    <a:pt x="2743760" y="48772"/>
                  </a:lnTo>
                  <a:close/>
                  <a:moveTo>
                    <a:pt x="2621641" y="109958"/>
                  </a:moveTo>
                  <a:cubicBezTo>
                    <a:pt x="2618854" y="115279"/>
                    <a:pt x="2614927" y="119333"/>
                    <a:pt x="2609859" y="122246"/>
                  </a:cubicBezTo>
                  <a:cubicBezTo>
                    <a:pt x="2604792" y="125160"/>
                    <a:pt x="2599092" y="126680"/>
                    <a:pt x="2592631" y="126680"/>
                  </a:cubicBezTo>
                  <a:cubicBezTo>
                    <a:pt x="2586170" y="126680"/>
                    <a:pt x="2580343" y="125160"/>
                    <a:pt x="2575276" y="122246"/>
                  </a:cubicBezTo>
                  <a:cubicBezTo>
                    <a:pt x="2570209" y="119333"/>
                    <a:pt x="2566282" y="115152"/>
                    <a:pt x="2563368" y="109958"/>
                  </a:cubicBezTo>
                  <a:cubicBezTo>
                    <a:pt x="2560581" y="104765"/>
                    <a:pt x="2559061" y="98811"/>
                    <a:pt x="2559061" y="92097"/>
                  </a:cubicBezTo>
                  <a:cubicBezTo>
                    <a:pt x="2559061" y="85383"/>
                    <a:pt x="2560454" y="79555"/>
                    <a:pt x="2563368" y="74361"/>
                  </a:cubicBezTo>
                  <a:cubicBezTo>
                    <a:pt x="2566155" y="69168"/>
                    <a:pt x="2570209" y="65114"/>
                    <a:pt x="2575276" y="62073"/>
                  </a:cubicBezTo>
                  <a:cubicBezTo>
                    <a:pt x="2580343" y="59033"/>
                    <a:pt x="2586170" y="57640"/>
                    <a:pt x="2592631" y="57640"/>
                  </a:cubicBezTo>
                  <a:cubicBezTo>
                    <a:pt x="2599092" y="57640"/>
                    <a:pt x="2604919" y="59160"/>
                    <a:pt x="2609859" y="62073"/>
                  </a:cubicBezTo>
                  <a:cubicBezTo>
                    <a:pt x="2614927" y="64987"/>
                    <a:pt x="2618854" y="69168"/>
                    <a:pt x="2621641" y="74361"/>
                  </a:cubicBezTo>
                  <a:cubicBezTo>
                    <a:pt x="2624428" y="79555"/>
                    <a:pt x="2625948" y="85509"/>
                    <a:pt x="2625948" y="92097"/>
                  </a:cubicBezTo>
                  <a:cubicBezTo>
                    <a:pt x="2625948" y="98684"/>
                    <a:pt x="2624554" y="104638"/>
                    <a:pt x="2621641" y="109958"/>
                  </a:cubicBezTo>
                  <a:moveTo>
                    <a:pt x="2615940" y="131114"/>
                  </a:moveTo>
                  <a:cubicBezTo>
                    <a:pt x="2622654" y="127187"/>
                    <a:pt x="2627848" y="121866"/>
                    <a:pt x="2631648" y="115026"/>
                  </a:cubicBezTo>
                  <a:cubicBezTo>
                    <a:pt x="2635449" y="108185"/>
                    <a:pt x="2637349" y="100457"/>
                    <a:pt x="2637349" y="91843"/>
                  </a:cubicBezTo>
                  <a:cubicBezTo>
                    <a:pt x="2637349" y="83229"/>
                    <a:pt x="2635449" y="75502"/>
                    <a:pt x="2631648" y="68787"/>
                  </a:cubicBezTo>
                  <a:cubicBezTo>
                    <a:pt x="2627848" y="62073"/>
                    <a:pt x="2622654" y="56753"/>
                    <a:pt x="2615940" y="52952"/>
                  </a:cubicBezTo>
                  <a:cubicBezTo>
                    <a:pt x="2609226" y="49152"/>
                    <a:pt x="2601499" y="47252"/>
                    <a:pt x="2592758" y="47252"/>
                  </a:cubicBezTo>
                  <a:cubicBezTo>
                    <a:pt x="2584017" y="47252"/>
                    <a:pt x="2576289" y="49152"/>
                    <a:pt x="2569449" y="53079"/>
                  </a:cubicBezTo>
                  <a:cubicBezTo>
                    <a:pt x="2562608" y="57006"/>
                    <a:pt x="2557287" y="62327"/>
                    <a:pt x="2553487" y="68914"/>
                  </a:cubicBezTo>
                  <a:cubicBezTo>
                    <a:pt x="2549686" y="75628"/>
                    <a:pt x="2547660" y="83229"/>
                    <a:pt x="2547660" y="91843"/>
                  </a:cubicBezTo>
                  <a:cubicBezTo>
                    <a:pt x="2547660" y="100457"/>
                    <a:pt x="2549560" y="108185"/>
                    <a:pt x="2553487" y="115026"/>
                  </a:cubicBezTo>
                  <a:cubicBezTo>
                    <a:pt x="2557287" y="121866"/>
                    <a:pt x="2562608" y="127187"/>
                    <a:pt x="2569449" y="131114"/>
                  </a:cubicBezTo>
                  <a:cubicBezTo>
                    <a:pt x="2576289" y="135041"/>
                    <a:pt x="2584017" y="136941"/>
                    <a:pt x="2592758" y="136941"/>
                  </a:cubicBezTo>
                  <a:cubicBezTo>
                    <a:pt x="2601499" y="136941"/>
                    <a:pt x="2609226" y="135041"/>
                    <a:pt x="2615940" y="131114"/>
                  </a:cubicBezTo>
                  <a:moveTo>
                    <a:pt x="2523210" y="2534"/>
                  </a:moveTo>
                  <a:lnTo>
                    <a:pt x="2512189" y="2534"/>
                  </a:lnTo>
                  <a:lnTo>
                    <a:pt x="2512189" y="135548"/>
                  </a:lnTo>
                  <a:lnTo>
                    <a:pt x="2523210" y="135548"/>
                  </a:lnTo>
                  <a:lnTo>
                    <a:pt x="2523210" y="2534"/>
                  </a:lnTo>
                  <a:close/>
                  <a:moveTo>
                    <a:pt x="2472285" y="109958"/>
                  </a:moveTo>
                  <a:cubicBezTo>
                    <a:pt x="2469498" y="115279"/>
                    <a:pt x="2465571" y="119333"/>
                    <a:pt x="2460504" y="122246"/>
                  </a:cubicBezTo>
                  <a:cubicBezTo>
                    <a:pt x="2455437" y="125160"/>
                    <a:pt x="2449736" y="126680"/>
                    <a:pt x="2443149" y="126680"/>
                  </a:cubicBezTo>
                  <a:cubicBezTo>
                    <a:pt x="2436561" y="126680"/>
                    <a:pt x="2430861" y="125160"/>
                    <a:pt x="2425794" y="122246"/>
                  </a:cubicBezTo>
                  <a:cubicBezTo>
                    <a:pt x="2420726" y="119333"/>
                    <a:pt x="2416799" y="115152"/>
                    <a:pt x="2413886" y="109958"/>
                  </a:cubicBezTo>
                  <a:cubicBezTo>
                    <a:pt x="2411099" y="104765"/>
                    <a:pt x="2409579" y="98811"/>
                    <a:pt x="2409579" y="92097"/>
                  </a:cubicBezTo>
                  <a:cubicBezTo>
                    <a:pt x="2409579" y="85383"/>
                    <a:pt x="2410972" y="79555"/>
                    <a:pt x="2413886" y="74361"/>
                  </a:cubicBezTo>
                  <a:cubicBezTo>
                    <a:pt x="2416673" y="69168"/>
                    <a:pt x="2420726" y="65114"/>
                    <a:pt x="2425794" y="62073"/>
                  </a:cubicBezTo>
                  <a:cubicBezTo>
                    <a:pt x="2430861" y="59033"/>
                    <a:pt x="2436688" y="57640"/>
                    <a:pt x="2443149" y="57640"/>
                  </a:cubicBezTo>
                  <a:cubicBezTo>
                    <a:pt x="2449609" y="57640"/>
                    <a:pt x="2455437" y="59160"/>
                    <a:pt x="2460504" y="62073"/>
                  </a:cubicBezTo>
                  <a:cubicBezTo>
                    <a:pt x="2465571" y="64987"/>
                    <a:pt x="2469498" y="69168"/>
                    <a:pt x="2472285" y="74361"/>
                  </a:cubicBezTo>
                  <a:cubicBezTo>
                    <a:pt x="2475072" y="79555"/>
                    <a:pt x="2476592" y="85509"/>
                    <a:pt x="2476592" y="92097"/>
                  </a:cubicBezTo>
                  <a:cubicBezTo>
                    <a:pt x="2476592" y="98684"/>
                    <a:pt x="2475199" y="104638"/>
                    <a:pt x="2472285" y="109958"/>
                  </a:cubicBezTo>
                  <a:moveTo>
                    <a:pt x="2466458" y="131114"/>
                  </a:moveTo>
                  <a:cubicBezTo>
                    <a:pt x="2473172" y="127187"/>
                    <a:pt x="2478366" y="121866"/>
                    <a:pt x="2482166" y="115026"/>
                  </a:cubicBezTo>
                  <a:cubicBezTo>
                    <a:pt x="2485966" y="108185"/>
                    <a:pt x="2487867" y="100457"/>
                    <a:pt x="2487867" y="91843"/>
                  </a:cubicBezTo>
                  <a:cubicBezTo>
                    <a:pt x="2487867" y="83229"/>
                    <a:pt x="2485966" y="75502"/>
                    <a:pt x="2482166" y="68787"/>
                  </a:cubicBezTo>
                  <a:cubicBezTo>
                    <a:pt x="2478366" y="62073"/>
                    <a:pt x="2473172" y="56753"/>
                    <a:pt x="2466458" y="52952"/>
                  </a:cubicBezTo>
                  <a:cubicBezTo>
                    <a:pt x="2459744" y="49152"/>
                    <a:pt x="2452016" y="47252"/>
                    <a:pt x="2443275" y="47252"/>
                  </a:cubicBezTo>
                  <a:cubicBezTo>
                    <a:pt x="2434534" y="47252"/>
                    <a:pt x="2426807" y="49152"/>
                    <a:pt x="2419966" y="53079"/>
                  </a:cubicBezTo>
                  <a:cubicBezTo>
                    <a:pt x="2413126" y="57006"/>
                    <a:pt x="2407805" y="62327"/>
                    <a:pt x="2404005" y="68914"/>
                  </a:cubicBezTo>
                  <a:cubicBezTo>
                    <a:pt x="2400204" y="75628"/>
                    <a:pt x="2398177" y="83229"/>
                    <a:pt x="2398177" y="91843"/>
                  </a:cubicBezTo>
                  <a:cubicBezTo>
                    <a:pt x="2398177" y="100457"/>
                    <a:pt x="2400078" y="108185"/>
                    <a:pt x="2404005" y="115026"/>
                  </a:cubicBezTo>
                  <a:cubicBezTo>
                    <a:pt x="2407805" y="121866"/>
                    <a:pt x="2413126" y="127187"/>
                    <a:pt x="2419966" y="131114"/>
                  </a:cubicBezTo>
                  <a:cubicBezTo>
                    <a:pt x="2426807" y="135041"/>
                    <a:pt x="2434534" y="136941"/>
                    <a:pt x="2443275" y="136941"/>
                  </a:cubicBezTo>
                  <a:cubicBezTo>
                    <a:pt x="2452016" y="136941"/>
                    <a:pt x="2459744" y="135041"/>
                    <a:pt x="2466458" y="131114"/>
                  </a:cubicBezTo>
                  <a:moveTo>
                    <a:pt x="2313682" y="74615"/>
                  </a:moveTo>
                  <a:cubicBezTo>
                    <a:pt x="2316215" y="69421"/>
                    <a:pt x="2319636" y="65367"/>
                    <a:pt x="2324070" y="62327"/>
                  </a:cubicBezTo>
                  <a:cubicBezTo>
                    <a:pt x="2328503" y="59286"/>
                    <a:pt x="2333571" y="57766"/>
                    <a:pt x="2339398" y="57766"/>
                  </a:cubicBezTo>
                  <a:cubicBezTo>
                    <a:pt x="2356753" y="57766"/>
                    <a:pt x="2365494" y="67647"/>
                    <a:pt x="2365494" y="87409"/>
                  </a:cubicBezTo>
                  <a:lnTo>
                    <a:pt x="2365494" y="135421"/>
                  </a:lnTo>
                  <a:lnTo>
                    <a:pt x="2376515" y="135421"/>
                  </a:lnTo>
                  <a:lnTo>
                    <a:pt x="2376515" y="85763"/>
                  </a:lnTo>
                  <a:cubicBezTo>
                    <a:pt x="2376515" y="78162"/>
                    <a:pt x="2375248" y="71574"/>
                    <a:pt x="2372715" y="65747"/>
                  </a:cubicBezTo>
                  <a:cubicBezTo>
                    <a:pt x="2370181" y="59920"/>
                    <a:pt x="2366381" y="55359"/>
                    <a:pt x="2361314" y="52066"/>
                  </a:cubicBezTo>
                  <a:cubicBezTo>
                    <a:pt x="2356246" y="48772"/>
                    <a:pt x="2349786" y="47125"/>
                    <a:pt x="2342185" y="47125"/>
                  </a:cubicBezTo>
                  <a:cubicBezTo>
                    <a:pt x="2334964" y="47125"/>
                    <a:pt x="2328503" y="49025"/>
                    <a:pt x="2322930" y="52952"/>
                  </a:cubicBezTo>
                  <a:cubicBezTo>
                    <a:pt x="2317356" y="56880"/>
                    <a:pt x="2313048" y="61947"/>
                    <a:pt x="2310135" y="68407"/>
                  </a:cubicBezTo>
                  <a:lnTo>
                    <a:pt x="2310135" y="48519"/>
                  </a:lnTo>
                  <a:lnTo>
                    <a:pt x="2299114" y="48519"/>
                  </a:lnTo>
                  <a:lnTo>
                    <a:pt x="2299114" y="135421"/>
                  </a:lnTo>
                  <a:lnTo>
                    <a:pt x="2310135" y="135421"/>
                  </a:lnTo>
                  <a:lnTo>
                    <a:pt x="2310135" y="91970"/>
                  </a:lnTo>
                  <a:cubicBezTo>
                    <a:pt x="2310135" y="85509"/>
                    <a:pt x="2311402" y="79682"/>
                    <a:pt x="2313809" y="74488"/>
                  </a:cubicBezTo>
                  <a:moveTo>
                    <a:pt x="2207271" y="74488"/>
                  </a:moveTo>
                  <a:cubicBezTo>
                    <a:pt x="2209804" y="69294"/>
                    <a:pt x="2213225" y="65240"/>
                    <a:pt x="2217658" y="62200"/>
                  </a:cubicBezTo>
                  <a:cubicBezTo>
                    <a:pt x="2222092" y="59160"/>
                    <a:pt x="2227159" y="57640"/>
                    <a:pt x="2232987" y="57640"/>
                  </a:cubicBezTo>
                  <a:cubicBezTo>
                    <a:pt x="2250342" y="57640"/>
                    <a:pt x="2259083" y="67521"/>
                    <a:pt x="2259083" y="87283"/>
                  </a:cubicBezTo>
                  <a:lnTo>
                    <a:pt x="2259083" y="135294"/>
                  </a:lnTo>
                  <a:lnTo>
                    <a:pt x="2270104" y="135294"/>
                  </a:lnTo>
                  <a:lnTo>
                    <a:pt x="2270104" y="85636"/>
                  </a:lnTo>
                  <a:cubicBezTo>
                    <a:pt x="2270104" y="78035"/>
                    <a:pt x="2268837" y="71448"/>
                    <a:pt x="2266304" y="65620"/>
                  </a:cubicBezTo>
                  <a:cubicBezTo>
                    <a:pt x="2263770" y="59793"/>
                    <a:pt x="2259970" y="55233"/>
                    <a:pt x="2254902" y="51939"/>
                  </a:cubicBezTo>
                  <a:cubicBezTo>
                    <a:pt x="2249835" y="48645"/>
                    <a:pt x="2243501" y="46999"/>
                    <a:pt x="2235774" y="46999"/>
                  </a:cubicBezTo>
                  <a:cubicBezTo>
                    <a:pt x="2228553" y="46999"/>
                    <a:pt x="2222092" y="48899"/>
                    <a:pt x="2216518" y="52826"/>
                  </a:cubicBezTo>
                  <a:cubicBezTo>
                    <a:pt x="2210944" y="56753"/>
                    <a:pt x="2206637" y="61820"/>
                    <a:pt x="2203724" y="68281"/>
                  </a:cubicBezTo>
                  <a:lnTo>
                    <a:pt x="2203724" y="2281"/>
                  </a:lnTo>
                  <a:lnTo>
                    <a:pt x="2192702" y="2281"/>
                  </a:lnTo>
                  <a:lnTo>
                    <a:pt x="2192702" y="135294"/>
                  </a:lnTo>
                  <a:lnTo>
                    <a:pt x="2203724" y="135294"/>
                  </a:lnTo>
                  <a:lnTo>
                    <a:pt x="2203724" y="91843"/>
                  </a:lnTo>
                  <a:cubicBezTo>
                    <a:pt x="2203724" y="85383"/>
                    <a:pt x="2204990" y="79555"/>
                    <a:pt x="2207397" y="74361"/>
                  </a:cubicBezTo>
                  <a:moveTo>
                    <a:pt x="2110234" y="73981"/>
                  </a:moveTo>
                  <a:cubicBezTo>
                    <a:pt x="2113147" y="68787"/>
                    <a:pt x="2117201" y="64734"/>
                    <a:pt x="2122268" y="61820"/>
                  </a:cubicBezTo>
                  <a:cubicBezTo>
                    <a:pt x="2127462" y="58906"/>
                    <a:pt x="2133416" y="57513"/>
                    <a:pt x="2140130" y="57513"/>
                  </a:cubicBezTo>
                  <a:cubicBezTo>
                    <a:pt x="2151785" y="57513"/>
                    <a:pt x="2161286" y="61440"/>
                    <a:pt x="2168380" y="69168"/>
                  </a:cubicBezTo>
                  <a:lnTo>
                    <a:pt x="2168380" y="56880"/>
                  </a:lnTo>
                  <a:cubicBezTo>
                    <a:pt x="2160652" y="50292"/>
                    <a:pt x="2151025" y="46999"/>
                    <a:pt x="2139497" y="46999"/>
                  </a:cubicBezTo>
                  <a:cubicBezTo>
                    <a:pt x="2130883" y="46999"/>
                    <a:pt x="2123155" y="48899"/>
                    <a:pt x="2116314" y="52699"/>
                  </a:cubicBezTo>
                  <a:cubicBezTo>
                    <a:pt x="2109474" y="56500"/>
                    <a:pt x="2104153" y="61820"/>
                    <a:pt x="2100353" y="68534"/>
                  </a:cubicBezTo>
                  <a:cubicBezTo>
                    <a:pt x="2096552" y="75248"/>
                    <a:pt x="2094525" y="82976"/>
                    <a:pt x="2094525" y="91717"/>
                  </a:cubicBezTo>
                  <a:cubicBezTo>
                    <a:pt x="2094525" y="100457"/>
                    <a:pt x="2096426" y="108185"/>
                    <a:pt x="2100353" y="114899"/>
                  </a:cubicBezTo>
                  <a:cubicBezTo>
                    <a:pt x="2104280" y="121613"/>
                    <a:pt x="2109474" y="126934"/>
                    <a:pt x="2116188" y="130734"/>
                  </a:cubicBezTo>
                  <a:cubicBezTo>
                    <a:pt x="2122902" y="134534"/>
                    <a:pt x="2130756" y="136435"/>
                    <a:pt x="2139624" y="136435"/>
                  </a:cubicBezTo>
                  <a:cubicBezTo>
                    <a:pt x="2145197" y="136435"/>
                    <a:pt x="2150391" y="135674"/>
                    <a:pt x="2155459" y="134281"/>
                  </a:cubicBezTo>
                  <a:cubicBezTo>
                    <a:pt x="2160399" y="132761"/>
                    <a:pt x="2165086" y="130481"/>
                    <a:pt x="2169267" y="127314"/>
                  </a:cubicBezTo>
                  <a:lnTo>
                    <a:pt x="2169267" y="115912"/>
                  </a:lnTo>
                  <a:cubicBezTo>
                    <a:pt x="2165340" y="119333"/>
                    <a:pt x="2161032" y="121866"/>
                    <a:pt x="2156092" y="123640"/>
                  </a:cubicBezTo>
                  <a:cubicBezTo>
                    <a:pt x="2151151" y="125413"/>
                    <a:pt x="2146084" y="126173"/>
                    <a:pt x="2140510" y="126173"/>
                  </a:cubicBezTo>
                  <a:cubicBezTo>
                    <a:pt x="2133796" y="126173"/>
                    <a:pt x="2127842" y="124653"/>
                    <a:pt x="2122648" y="121740"/>
                  </a:cubicBezTo>
                  <a:cubicBezTo>
                    <a:pt x="2117455" y="118826"/>
                    <a:pt x="2113401" y="114646"/>
                    <a:pt x="2110360" y="109452"/>
                  </a:cubicBezTo>
                  <a:cubicBezTo>
                    <a:pt x="2107447" y="104258"/>
                    <a:pt x="2105927" y="98304"/>
                    <a:pt x="2105927" y="91590"/>
                  </a:cubicBezTo>
                  <a:cubicBezTo>
                    <a:pt x="2105927" y="84876"/>
                    <a:pt x="2107320" y="78922"/>
                    <a:pt x="2110234" y="73728"/>
                  </a:cubicBezTo>
                  <a:moveTo>
                    <a:pt x="2014210" y="65494"/>
                  </a:moveTo>
                  <a:cubicBezTo>
                    <a:pt x="2019531" y="59793"/>
                    <a:pt x="2026752" y="56880"/>
                    <a:pt x="2035873" y="56880"/>
                  </a:cubicBezTo>
                  <a:cubicBezTo>
                    <a:pt x="2044994" y="56880"/>
                    <a:pt x="2051834" y="59793"/>
                    <a:pt x="2057028" y="65494"/>
                  </a:cubicBezTo>
                  <a:cubicBezTo>
                    <a:pt x="2062222" y="71194"/>
                    <a:pt x="2065136" y="78288"/>
                    <a:pt x="2065516" y="86903"/>
                  </a:cubicBezTo>
                  <a:lnTo>
                    <a:pt x="2004836" y="86903"/>
                  </a:lnTo>
                  <a:cubicBezTo>
                    <a:pt x="2005723" y="78415"/>
                    <a:pt x="2008890" y="71321"/>
                    <a:pt x="2014210" y="65494"/>
                  </a:cubicBezTo>
                  <a:moveTo>
                    <a:pt x="2056141" y="134028"/>
                  </a:moveTo>
                  <a:cubicBezTo>
                    <a:pt x="2061589" y="132381"/>
                    <a:pt x="2066529" y="129847"/>
                    <a:pt x="2071090" y="126553"/>
                  </a:cubicBezTo>
                  <a:lnTo>
                    <a:pt x="2071090" y="115786"/>
                  </a:lnTo>
                  <a:cubicBezTo>
                    <a:pt x="2066529" y="119333"/>
                    <a:pt x="2061462" y="121993"/>
                    <a:pt x="2056141" y="123767"/>
                  </a:cubicBezTo>
                  <a:cubicBezTo>
                    <a:pt x="2050821" y="125540"/>
                    <a:pt x="2045247" y="126427"/>
                    <a:pt x="2039420" y="126427"/>
                  </a:cubicBezTo>
                  <a:cubicBezTo>
                    <a:pt x="2029665" y="126427"/>
                    <a:pt x="2021558" y="123640"/>
                    <a:pt x="2015350" y="117939"/>
                  </a:cubicBezTo>
                  <a:cubicBezTo>
                    <a:pt x="2009143" y="112239"/>
                    <a:pt x="2005596" y="104891"/>
                    <a:pt x="2004583" y="95897"/>
                  </a:cubicBezTo>
                  <a:lnTo>
                    <a:pt x="2076537" y="95897"/>
                  </a:lnTo>
                  <a:cubicBezTo>
                    <a:pt x="2076664" y="94884"/>
                    <a:pt x="2076790" y="93997"/>
                    <a:pt x="2076790" y="93110"/>
                  </a:cubicBezTo>
                  <a:cubicBezTo>
                    <a:pt x="2076790" y="92223"/>
                    <a:pt x="2076790" y="91336"/>
                    <a:pt x="2076790" y="90576"/>
                  </a:cubicBezTo>
                  <a:cubicBezTo>
                    <a:pt x="2076790" y="82216"/>
                    <a:pt x="2075143" y="74615"/>
                    <a:pt x="2071723" y="68027"/>
                  </a:cubicBezTo>
                  <a:cubicBezTo>
                    <a:pt x="2068303" y="61440"/>
                    <a:pt x="2063616" y="56246"/>
                    <a:pt x="2057408" y="52446"/>
                  </a:cubicBezTo>
                  <a:cubicBezTo>
                    <a:pt x="2051201" y="48645"/>
                    <a:pt x="2043980" y="46745"/>
                    <a:pt x="2035619" y="46745"/>
                  </a:cubicBezTo>
                  <a:cubicBezTo>
                    <a:pt x="2027258" y="46745"/>
                    <a:pt x="2019278" y="48772"/>
                    <a:pt x="2012817" y="52826"/>
                  </a:cubicBezTo>
                  <a:cubicBezTo>
                    <a:pt x="2006356" y="56880"/>
                    <a:pt x="2001416" y="62200"/>
                    <a:pt x="1997995" y="69041"/>
                  </a:cubicBezTo>
                  <a:cubicBezTo>
                    <a:pt x="1994575" y="75882"/>
                    <a:pt x="1992801" y="83609"/>
                    <a:pt x="1992801" y="92223"/>
                  </a:cubicBezTo>
                  <a:cubicBezTo>
                    <a:pt x="1992801" y="100837"/>
                    <a:pt x="1994702" y="108692"/>
                    <a:pt x="1998629" y="115406"/>
                  </a:cubicBezTo>
                  <a:cubicBezTo>
                    <a:pt x="2002556" y="122120"/>
                    <a:pt x="2008003" y="127314"/>
                    <a:pt x="2014970" y="130987"/>
                  </a:cubicBezTo>
                  <a:cubicBezTo>
                    <a:pt x="2021938" y="134661"/>
                    <a:pt x="2030045" y="136561"/>
                    <a:pt x="2039040" y="136561"/>
                  </a:cubicBezTo>
                  <a:cubicBezTo>
                    <a:pt x="2044867" y="136561"/>
                    <a:pt x="2050441" y="135801"/>
                    <a:pt x="2055761" y="134028"/>
                  </a:cubicBezTo>
                  <a:moveTo>
                    <a:pt x="1981020" y="119459"/>
                  </a:moveTo>
                  <a:cubicBezTo>
                    <a:pt x="1977853" y="121740"/>
                    <a:pt x="1974433" y="123386"/>
                    <a:pt x="1970759" y="124400"/>
                  </a:cubicBezTo>
                  <a:cubicBezTo>
                    <a:pt x="1967085" y="125413"/>
                    <a:pt x="1963538" y="126047"/>
                    <a:pt x="1960118" y="126047"/>
                  </a:cubicBezTo>
                  <a:cubicBezTo>
                    <a:pt x="1954671" y="126047"/>
                    <a:pt x="1950237" y="124653"/>
                    <a:pt x="1946690" y="121740"/>
                  </a:cubicBezTo>
                  <a:cubicBezTo>
                    <a:pt x="1943270" y="118826"/>
                    <a:pt x="1941496" y="114139"/>
                    <a:pt x="1941496" y="107425"/>
                  </a:cubicBezTo>
                  <a:lnTo>
                    <a:pt x="1941496" y="58526"/>
                  </a:lnTo>
                  <a:lnTo>
                    <a:pt x="1979627" y="58526"/>
                  </a:lnTo>
                  <a:lnTo>
                    <a:pt x="1979627" y="48265"/>
                  </a:lnTo>
                  <a:lnTo>
                    <a:pt x="1941496" y="48265"/>
                  </a:lnTo>
                  <a:lnTo>
                    <a:pt x="1941496" y="19889"/>
                  </a:lnTo>
                  <a:lnTo>
                    <a:pt x="1930728" y="19889"/>
                  </a:lnTo>
                  <a:lnTo>
                    <a:pt x="1930728" y="106665"/>
                  </a:lnTo>
                  <a:cubicBezTo>
                    <a:pt x="1930728" y="117559"/>
                    <a:pt x="1933262" y="125287"/>
                    <a:pt x="1938329" y="129847"/>
                  </a:cubicBezTo>
                  <a:cubicBezTo>
                    <a:pt x="1943396" y="134408"/>
                    <a:pt x="1950364" y="136688"/>
                    <a:pt x="1959105" y="136688"/>
                  </a:cubicBezTo>
                  <a:cubicBezTo>
                    <a:pt x="1962652" y="136688"/>
                    <a:pt x="1966452" y="136181"/>
                    <a:pt x="1970506" y="135168"/>
                  </a:cubicBezTo>
                  <a:cubicBezTo>
                    <a:pt x="1974560" y="134154"/>
                    <a:pt x="1978107" y="132507"/>
                    <a:pt x="1981147" y="130227"/>
                  </a:cubicBezTo>
                  <a:lnTo>
                    <a:pt x="1981147" y="119586"/>
                  </a:lnTo>
                  <a:close/>
                  <a:moveTo>
                    <a:pt x="1831918" y="61693"/>
                  </a:moveTo>
                  <a:cubicBezTo>
                    <a:pt x="1836985" y="64607"/>
                    <a:pt x="1840912" y="68787"/>
                    <a:pt x="1843826" y="73981"/>
                  </a:cubicBezTo>
                  <a:cubicBezTo>
                    <a:pt x="1846740" y="79175"/>
                    <a:pt x="1848133" y="85129"/>
                    <a:pt x="1848133" y="91843"/>
                  </a:cubicBezTo>
                  <a:cubicBezTo>
                    <a:pt x="1848133" y="98557"/>
                    <a:pt x="1846613" y="104385"/>
                    <a:pt x="1843826" y="109578"/>
                  </a:cubicBezTo>
                  <a:cubicBezTo>
                    <a:pt x="1840912" y="114772"/>
                    <a:pt x="1836985" y="118826"/>
                    <a:pt x="1831918" y="121866"/>
                  </a:cubicBezTo>
                  <a:cubicBezTo>
                    <a:pt x="1826851" y="124780"/>
                    <a:pt x="1821150" y="126300"/>
                    <a:pt x="1814563" y="126300"/>
                  </a:cubicBezTo>
                  <a:cubicBezTo>
                    <a:pt x="1807976" y="126300"/>
                    <a:pt x="1802275" y="124780"/>
                    <a:pt x="1797334" y="121866"/>
                  </a:cubicBezTo>
                  <a:cubicBezTo>
                    <a:pt x="1792394" y="118953"/>
                    <a:pt x="1788467" y="114772"/>
                    <a:pt x="1785680" y="109578"/>
                  </a:cubicBezTo>
                  <a:cubicBezTo>
                    <a:pt x="1782893" y="104385"/>
                    <a:pt x="1781373" y="98431"/>
                    <a:pt x="1781373" y="91843"/>
                  </a:cubicBezTo>
                  <a:cubicBezTo>
                    <a:pt x="1781373" y="85256"/>
                    <a:pt x="1782766" y="79175"/>
                    <a:pt x="1785680" y="73981"/>
                  </a:cubicBezTo>
                  <a:cubicBezTo>
                    <a:pt x="1788467" y="68787"/>
                    <a:pt x="1792394" y="64734"/>
                    <a:pt x="1797334" y="61693"/>
                  </a:cubicBezTo>
                  <a:cubicBezTo>
                    <a:pt x="1802275" y="58780"/>
                    <a:pt x="1807976" y="57260"/>
                    <a:pt x="1814563" y="57260"/>
                  </a:cubicBezTo>
                  <a:cubicBezTo>
                    <a:pt x="1821150" y="57260"/>
                    <a:pt x="1826851" y="58780"/>
                    <a:pt x="1831918" y="61693"/>
                  </a:cubicBezTo>
                  <a:moveTo>
                    <a:pt x="1859154" y="135168"/>
                  </a:moveTo>
                  <a:lnTo>
                    <a:pt x="1859154" y="2154"/>
                  </a:lnTo>
                  <a:lnTo>
                    <a:pt x="1848133" y="2154"/>
                  </a:lnTo>
                  <a:lnTo>
                    <a:pt x="1848133" y="68534"/>
                  </a:lnTo>
                  <a:cubicBezTo>
                    <a:pt x="1845093" y="61947"/>
                    <a:pt x="1840532" y="56626"/>
                    <a:pt x="1834578" y="52699"/>
                  </a:cubicBezTo>
                  <a:cubicBezTo>
                    <a:pt x="1828624" y="48772"/>
                    <a:pt x="1821657" y="46872"/>
                    <a:pt x="1813550" y="46872"/>
                  </a:cubicBezTo>
                  <a:cubicBezTo>
                    <a:pt x="1805442" y="46872"/>
                    <a:pt x="1797715" y="48772"/>
                    <a:pt x="1791127" y="52699"/>
                  </a:cubicBezTo>
                  <a:cubicBezTo>
                    <a:pt x="1784540" y="56626"/>
                    <a:pt x="1779473" y="61947"/>
                    <a:pt x="1775672" y="68787"/>
                  </a:cubicBezTo>
                  <a:cubicBezTo>
                    <a:pt x="1771999" y="75628"/>
                    <a:pt x="1770098" y="83356"/>
                    <a:pt x="1770098" y="92097"/>
                  </a:cubicBezTo>
                  <a:cubicBezTo>
                    <a:pt x="1770098" y="100837"/>
                    <a:pt x="1771999" y="108185"/>
                    <a:pt x="1775672" y="115026"/>
                  </a:cubicBezTo>
                  <a:cubicBezTo>
                    <a:pt x="1779346" y="121740"/>
                    <a:pt x="1784540" y="127060"/>
                    <a:pt x="1791127" y="130861"/>
                  </a:cubicBezTo>
                  <a:cubicBezTo>
                    <a:pt x="1797715" y="134661"/>
                    <a:pt x="1805189" y="136561"/>
                    <a:pt x="1813550" y="136561"/>
                  </a:cubicBezTo>
                  <a:cubicBezTo>
                    <a:pt x="1821910" y="136561"/>
                    <a:pt x="1828624" y="134661"/>
                    <a:pt x="1834578" y="130734"/>
                  </a:cubicBezTo>
                  <a:cubicBezTo>
                    <a:pt x="1840532" y="126807"/>
                    <a:pt x="1845093" y="121613"/>
                    <a:pt x="1848133" y="115152"/>
                  </a:cubicBezTo>
                  <a:lnTo>
                    <a:pt x="1848133" y="135168"/>
                  </a:lnTo>
                  <a:lnTo>
                    <a:pt x="1859154" y="135168"/>
                  </a:lnTo>
                  <a:close/>
                  <a:moveTo>
                    <a:pt x="1685476" y="74235"/>
                  </a:moveTo>
                  <a:cubicBezTo>
                    <a:pt x="1688010" y="69041"/>
                    <a:pt x="1691430" y="64987"/>
                    <a:pt x="1695864" y="61947"/>
                  </a:cubicBezTo>
                  <a:cubicBezTo>
                    <a:pt x="1700298" y="58906"/>
                    <a:pt x="1705365" y="57386"/>
                    <a:pt x="1711192" y="57386"/>
                  </a:cubicBezTo>
                  <a:cubicBezTo>
                    <a:pt x="1728547" y="57386"/>
                    <a:pt x="1737288" y="67267"/>
                    <a:pt x="1737288" y="87029"/>
                  </a:cubicBezTo>
                  <a:lnTo>
                    <a:pt x="1737288" y="135041"/>
                  </a:lnTo>
                  <a:lnTo>
                    <a:pt x="1748309" y="135041"/>
                  </a:lnTo>
                  <a:lnTo>
                    <a:pt x="1748309" y="85383"/>
                  </a:lnTo>
                  <a:cubicBezTo>
                    <a:pt x="1748309" y="77782"/>
                    <a:pt x="1747043" y="71194"/>
                    <a:pt x="1744509" y="65367"/>
                  </a:cubicBezTo>
                  <a:cubicBezTo>
                    <a:pt x="1741975" y="59540"/>
                    <a:pt x="1738175" y="54979"/>
                    <a:pt x="1733108" y="51686"/>
                  </a:cubicBezTo>
                  <a:cubicBezTo>
                    <a:pt x="1728041" y="48392"/>
                    <a:pt x="1721580" y="46745"/>
                    <a:pt x="1713979" y="46745"/>
                  </a:cubicBezTo>
                  <a:cubicBezTo>
                    <a:pt x="1706758" y="46745"/>
                    <a:pt x="1700298" y="48645"/>
                    <a:pt x="1694724" y="52572"/>
                  </a:cubicBezTo>
                  <a:cubicBezTo>
                    <a:pt x="1689150" y="56500"/>
                    <a:pt x="1684843" y="61567"/>
                    <a:pt x="1681929" y="68027"/>
                  </a:cubicBezTo>
                  <a:lnTo>
                    <a:pt x="1681929" y="48139"/>
                  </a:lnTo>
                  <a:lnTo>
                    <a:pt x="1670908" y="48139"/>
                  </a:lnTo>
                  <a:lnTo>
                    <a:pt x="1670908" y="135041"/>
                  </a:lnTo>
                  <a:lnTo>
                    <a:pt x="1681929" y="135041"/>
                  </a:lnTo>
                  <a:lnTo>
                    <a:pt x="1681929" y="91590"/>
                  </a:lnTo>
                  <a:cubicBezTo>
                    <a:pt x="1681929" y="85129"/>
                    <a:pt x="1683196" y="79302"/>
                    <a:pt x="1685603" y="74108"/>
                  </a:cubicBezTo>
                  <a:moveTo>
                    <a:pt x="1612762" y="61567"/>
                  </a:moveTo>
                  <a:cubicBezTo>
                    <a:pt x="1617829" y="64480"/>
                    <a:pt x="1621756" y="68661"/>
                    <a:pt x="1624670" y="73855"/>
                  </a:cubicBezTo>
                  <a:cubicBezTo>
                    <a:pt x="1627584" y="79049"/>
                    <a:pt x="1628977" y="85002"/>
                    <a:pt x="1628977" y="91717"/>
                  </a:cubicBezTo>
                  <a:cubicBezTo>
                    <a:pt x="1628977" y="98431"/>
                    <a:pt x="1627457" y="104258"/>
                    <a:pt x="1624670" y="109452"/>
                  </a:cubicBezTo>
                  <a:cubicBezTo>
                    <a:pt x="1621756" y="114646"/>
                    <a:pt x="1617829" y="118699"/>
                    <a:pt x="1612762" y="121740"/>
                  </a:cubicBezTo>
                  <a:cubicBezTo>
                    <a:pt x="1607695" y="124653"/>
                    <a:pt x="1601994" y="126173"/>
                    <a:pt x="1595533" y="126173"/>
                  </a:cubicBezTo>
                  <a:cubicBezTo>
                    <a:pt x="1589073" y="126173"/>
                    <a:pt x="1583246" y="124653"/>
                    <a:pt x="1578305" y="121740"/>
                  </a:cubicBezTo>
                  <a:cubicBezTo>
                    <a:pt x="1573364" y="118826"/>
                    <a:pt x="1569437" y="114646"/>
                    <a:pt x="1566650" y="109452"/>
                  </a:cubicBezTo>
                  <a:cubicBezTo>
                    <a:pt x="1563863" y="104258"/>
                    <a:pt x="1562343" y="98304"/>
                    <a:pt x="1562343" y="91717"/>
                  </a:cubicBezTo>
                  <a:cubicBezTo>
                    <a:pt x="1562343" y="85129"/>
                    <a:pt x="1563737" y="79049"/>
                    <a:pt x="1566650" y="73855"/>
                  </a:cubicBezTo>
                  <a:cubicBezTo>
                    <a:pt x="1569437" y="68661"/>
                    <a:pt x="1573364" y="64607"/>
                    <a:pt x="1578305" y="61567"/>
                  </a:cubicBezTo>
                  <a:cubicBezTo>
                    <a:pt x="1583246" y="58526"/>
                    <a:pt x="1588946" y="57133"/>
                    <a:pt x="1595533" y="57133"/>
                  </a:cubicBezTo>
                  <a:cubicBezTo>
                    <a:pt x="1602121" y="57133"/>
                    <a:pt x="1607821" y="58653"/>
                    <a:pt x="1612762" y="61567"/>
                  </a:cubicBezTo>
                  <a:moveTo>
                    <a:pt x="1639998" y="135041"/>
                  </a:moveTo>
                  <a:lnTo>
                    <a:pt x="1639998" y="48139"/>
                  </a:lnTo>
                  <a:lnTo>
                    <a:pt x="1628977" y="48139"/>
                  </a:lnTo>
                  <a:lnTo>
                    <a:pt x="1628977" y="68407"/>
                  </a:lnTo>
                  <a:cubicBezTo>
                    <a:pt x="1625937" y="61820"/>
                    <a:pt x="1621376" y="56500"/>
                    <a:pt x="1615422" y="52572"/>
                  </a:cubicBezTo>
                  <a:cubicBezTo>
                    <a:pt x="1609468" y="48645"/>
                    <a:pt x="1602374" y="46745"/>
                    <a:pt x="1594393" y="46745"/>
                  </a:cubicBezTo>
                  <a:cubicBezTo>
                    <a:pt x="1586413" y="46745"/>
                    <a:pt x="1578558" y="48645"/>
                    <a:pt x="1571971" y="52572"/>
                  </a:cubicBezTo>
                  <a:cubicBezTo>
                    <a:pt x="1565384" y="56500"/>
                    <a:pt x="1560316" y="61820"/>
                    <a:pt x="1556516" y="68661"/>
                  </a:cubicBezTo>
                  <a:cubicBezTo>
                    <a:pt x="1552842" y="75502"/>
                    <a:pt x="1550942" y="83229"/>
                    <a:pt x="1550942" y="91970"/>
                  </a:cubicBezTo>
                  <a:cubicBezTo>
                    <a:pt x="1550942" y="100711"/>
                    <a:pt x="1552842" y="108058"/>
                    <a:pt x="1556516" y="114899"/>
                  </a:cubicBezTo>
                  <a:cubicBezTo>
                    <a:pt x="1560190" y="121613"/>
                    <a:pt x="1565384" y="126934"/>
                    <a:pt x="1571971" y="130734"/>
                  </a:cubicBezTo>
                  <a:cubicBezTo>
                    <a:pt x="1578558" y="134534"/>
                    <a:pt x="1586032" y="136435"/>
                    <a:pt x="1594393" y="136435"/>
                  </a:cubicBezTo>
                  <a:cubicBezTo>
                    <a:pt x="1602754" y="136435"/>
                    <a:pt x="1609468" y="134534"/>
                    <a:pt x="1615422" y="130607"/>
                  </a:cubicBezTo>
                  <a:cubicBezTo>
                    <a:pt x="1621376" y="126680"/>
                    <a:pt x="1625937" y="121486"/>
                    <a:pt x="1628977" y="115026"/>
                  </a:cubicBezTo>
                  <a:lnTo>
                    <a:pt x="1628977" y="135041"/>
                  </a:lnTo>
                  <a:lnTo>
                    <a:pt x="1639998" y="135041"/>
                  </a:lnTo>
                  <a:close/>
                  <a:moveTo>
                    <a:pt x="1431230" y="127187"/>
                  </a:moveTo>
                  <a:cubicBezTo>
                    <a:pt x="1435157" y="130227"/>
                    <a:pt x="1439590" y="132634"/>
                    <a:pt x="1444658" y="134154"/>
                  </a:cubicBezTo>
                  <a:cubicBezTo>
                    <a:pt x="1449725" y="135674"/>
                    <a:pt x="1455172" y="136435"/>
                    <a:pt x="1460999" y="136435"/>
                  </a:cubicBezTo>
                  <a:cubicBezTo>
                    <a:pt x="1470120" y="136435"/>
                    <a:pt x="1477594" y="134154"/>
                    <a:pt x="1483548" y="129594"/>
                  </a:cubicBezTo>
                  <a:cubicBezTo>
                    <a:pt x="1489502" y="125033"/>
                    <a:pt x="1492543" y="118699"/>
                    <a:pt x="1492543" y="110718"/>
                  </a:cubicBezTo>
                  <a:cubicBezTo>
                    <a:pt x="1492543" y="106285"/>
                    <a:pt x="1491276" y="102358"/>
                    <a:pt x="1488742" y="98937"/>
                  </a:cubicBezTo>
                  <a:cubicBezTo>
                    <a:pt x="1486209" y="95517"/>
                    <a:pt x="1482155" y="92730"/>
                    <a:pt x="1476581" y="90450"/>
                  </a:cubicBezTo>
                  <a:lnTo>
                    <a:pt x="1454285" y="81709"/>
                  </a:lnTo>
                  <a:cubicBezTo>
                    <a:pt x="1450612" y="80315"/>
                    <a:pt x="1447951" y="78668"/>
                    <a:pt x="1446431" y="76642"/>
                  </a:cubicBezTo>
                  <a:cubicBezTo>
                    <a:pt x="1444784" y="74741"/>
                    <a:pt x="1444024" y="72208"/>
                    <a:pt x="1444024" y="69294"/>
                  </a:cubicBezTo>
                  <a:cubicBezTo>
                    <a:pt x="1444024" y="64987"/>
                    <a:pt x="1445798" y="61567"/>
                    <a:pt x="1449218" y="59160"/>
                  </a:cubicBezTo>
                  <a:cubicBezTo>
                    <a:pt x="1452638" y="56753"/>
                    <a:pt x="1457072" y="55613"/>
                    <a:pt x="1462393" y="55613"/>
                  </a:cubicBezTo>
                  <a:cubicBezTo>
                    <a:pt x="1472020" y="55613"/>
                    <a:pt x="1480761" y="59286"/>
                    <a:pt x="1488616" y="66381"/>
                  </a:cubicBezTo>
                  <a:lnTo>
                    <a:pt x="1488616" y="54853"/>
                  </a:lnTo>
                  <a:cubicBezTo>
                    <a:pt x="1485322" y="52192"/>
                    <a:pt x="1481395" y="50039"/>
                    <a:pt x="1476708" y="48645"/>
                  </a:cubicBezTo>
                  <a:cubicBezTo>
                    <a:pt x="1472147" y="47252"/>
                    <a:pt x="1467207" y="46492"/>
                    <a:pt x="1462139" y="46492"/>
                  </a:cubicBezTo>
                  <a:cubicBezTo>
                    <a:pt x="1453652" y="46492"/>
                    <a:pt x="1446558" y="48645"/>
                    <a:pt x="1441111" y="52826"/>
                  </a:cubicBezTo>
                  <a:cubicBezTo>
                    <a:pt x="1435663" y="57133"/>
                    <a:pt x="1432876" y="62834"/>
                    <a:pt x="1432876" y="70181"/>
                  </a:cubicBezTo>
                  <a:cubicBezTo>
                    <a:pt x="1432876" y="75375"/>
                    <a:pt x="1434270" y="79555"/>
                    <a:pt x="1436930" y="82849"/>
                  </a:cubicBezTo>
                  <a:cubicBezTo>
                    <a:pt x="1439590" y="86143"/>
                    <a:pt x="1443644" y="88803"/>
                    <a:pt x="1448838" y="90956"/>
                  </a:cubicBezTo>
                  <a:lnTo>
                    <a:pt x="1471007" y="99697"/>
                  </a:lnTo>
                  <a:cubicBezTo>
                    <a:pt x="1474807" y="101218"/>
                    <a:pt x="1477468" y="103118"/>
                    <a:pt x="1479115" y="105145"/>
                  </a:cubicBezTo>
                  <a:cubicBezTo>
                    <a:pt x="1480761" y="107298"/>
                    <a:pt x="1481521" y="109705"/>
                    <a:pt x="1481521" y="112365"/>
                  </a:cubicBezTo>
                  <a:cubicBezTo>
                    <a:pt x="1481521" y="117052"/>
                    <a:pt x="1479621" y="120726"/>
                    <a:pt x="1475694" y="123260"/>
                  </a:cubicBezTo>
                  <a:cubicBezTo>
                    <a:pt x="1471767" y="125793"/>
                    <a:pt x="1466953" y="127060"/>
                    <a:pt x="1461126" y="127060"/>
                  </a:cubicBezTo>
                  <a:cubicBezTo>
                    <a:pt x="1455932" y="127060"/>
                    <a:pt x="1450738" y="126047"/>
                    <a:pt x="1445544" y="124147"/>
                  </a:cubicBezTo>
                  <a:cubicBezTo>
                    <a:pt x="1440350" y="122246"/>
                    <a:pt x="1435537" y="119079"/>
                    <a:pt x="1431103" y="114899"/>
                  </a:cubicBezTo>
                  <a:lnTo>
                    <a:pt x="1431103" y="126934"/>
                  </a:lnTo>
                  <a:close/>
                  <a:moveTo>
                    <a:pt x="1407160" y="2027"/>
                  </a:moveTo>
                  <a:lnTo>
                    <a:pt x="1396139" y="2027"/>
                  </a:lnTo>
                  <a:lnTo>
                    <a:pt x="1396139" y="135041"/>
                  </a:lnTo>
                  <a:lnTo>
                    <a:pt x="1407160" y="135041"/>
                  </a:lnTo>
                  <a:lnTo>
                    <a:pt x="1407160" y="2027"/>
                  </a:lnTo>
                  <a:close/>
                  <a:moveTo>
                    <a:pt x="1356235" y="109452"/>
                  </a:moveTo>
                  <a:cubicBezTo>
                    <a:pt x="1353448" y="114772"/>
                    <a:pt x="1349521" y="118826"/>
                    <a:pt x="1344454" y="121740"/>
                  </a:cubicBezTo>
                  <a:cubicBezTo>
                    <a:pt x="1339387" y="124653"/>
                    <a:pt x="1333686" y="126173"/>
                    <a:pt x="1327099" y="126173"/>
                  </a:cubicBezTo>
                  <a:cubicBezTo>
                    <a:pt x="1320511" y="126173"/>
                    <a:pt x="1314811" y="124653"/>
                    <a:pt x="1309743" y="121740"/>
                  </a:cubicBezTo>
                  <a:cubicBezTo>
                    <a:pt x="1304676" y="118826"/>
                    <a:pt x="1300749" y="114646"/>
                    <a:pt x="1297836" y="109452"/>
                  </a:cubicBezTo>
                  <a:cubicBezTo>
                    <a:pt x="1295049" y="104258"/>
                    <a:pt x="1293528" y="98304"/>
                    <a:pt x="1293528" y="91590"/>
                  </a:cubicBezTo>
                  <a:cubicBezTo>
                    <a:pt x="1293528" y="84876"/>
                    <a:pt x="1294922" y="79049"/>
                    <a:pt x="1297836" y="73855"/>
                  </a:cubicBezTo>
                  <a:cubicBezTo>
                    <a:pt x="1300623" y="68661"/>
                    <a:pt x="1304676" y="64607"/>
                    <a:pt x="1309743" y="61567"/>
                  </a:cubicBezTo>
                  <a:cubicBezTo>
                    <a:pt x="1314811" y="58526"/>
                    <a:pt x="1320638" y="57133"/>
                    <a:pt x="1327099" y="57133"/>
                  </a:cubicBezTo>
                  <a:cubicBezTo>
                    <a:pt x="1333559" y="57133"/>
                    <a:pt x="1339387" y="58653"/>
                    <a:pt x="1344454" y="61567"/>
                  </a:cubicBezTo>
                  <a:cubicBezTo>
                    <a:pt x="1349521" y="64480"/>
                    <a:pt x="1353448" y="68661"/>
                    <a:pt x="1356235" y="73855"/>
                  </a:cubicBezTo>
                  <a:cubicBezTo>
                    <a:pt x="1359022" y="79049"/>
                    <a:pt x="1360542" y="85002"/>
                    <a:pt x="1360542" y="91590"/>
                  </a:cubicBezTo>
                  <a:cubicBezTo>
                    <a:pt x="1360542" y="98177"/>
                    <a:pt x="1359149" y="104131"/>
                    <a:pt x="1356235" y="109452"/>
                  </a:cubicBezTo>
                  <a:moveTo>
                    <a:pt x="1350408" y="130607"/>
                  </a:moveTo>
                  <a:cubicBezTo>
                    <a:pt x="1357122" y="126680"/>
                    <a:pt x="1362316" y="121360"/>
                    <a:pt x="1366116" y="114519"/>
                  </a:cubicBezTo>
                  <a:cubicBezTo>
                    <a:pt x="1369916" y="107678"/>
                    <a:pt x="1371817" y="99951"/>
                    <a:pt x="1371817" y="91336"/>
                  </a:cubicBezTo>
                  <a:cubicBezTo>
                    <a:pt x="1371817" y="82722"/>
                    <a:pt x="1369916" y="74995"/>
                    <a:pt x="1366116" y="68281"/>
                  </a:cubicBezTo>
                  <a:cubicBezTo>
                    <a:pt x="1362316" y="61567"/>
                    <a:pt x="1357122" y="56246"/>
                    <a:pt x="1350408" y="52446"/>
                  </a:cubicBezTo>
                  <a:cubicBezTo>
                    <a:pt x="1343694" y="48645"/>
                    <a:pt x="1335966" y="46745"/>
                    <a:pt x="1327225" y="46745"/>
                  </a:cubicBezTo>
                  <a:cubicBezTo>
                    <a:pt x="1318484" y="46745"/>
                    <a:pt x="1310757" y="48645"/>
                    <a:pt x="1303916" y="52572"/>
                  </a:cubicBezTo>
                  <a:cubicBezTo>
                    <a:pt x="1297075" y="56500"/>
                    <a:pt x="1291755" y="61820"/>
                    <a:pt x="1287955" y="68407"/>
                  </a:cubicBezTo>
                  <a:cubicBezTo>
                    <a:pt x="1284154" y="75121"/>
                    <a:pt x="1282254" y="82722"/>
                    <a:pt x="1282254" y="91336"/>
                  </a:cubicBezTo>
                  <a:cubicBezTo>
                    <a:pt x="1282254" y="99951"/>
                    <a:pt x="1284154" y="107678"/>
                    <a:pt x="1287955" y="114519"/>
                  </a:cubicBezTo>
                  <a:cubicBezTo>
                    <a:pt x="1291755" y="121360"/>
                    <a:pt x="1297075" y="126680"/>
                    <a:pt x="1303916" y="130607"/>
                  </a:cubicBezTo>
                  <a:cubicBezTo>
                    <a:pt x="1310757" y="134534"/>
                    <a:pt x="1318484" y="136435"/>
                    <a:pt x="1327225" y="136435"/>
                  </a:cubicBezTo>
                  <a:cubicBezTo>
                    <a:pt x="1335966" y="136435"/>
                    <a:pt x="1343694" y="134534"/>
                    <a:pt x="1350408" y="130607"/>
                  </a:cubicBezTo>
                  <a:moveTo>
                    <a:pt x="1248937" y="109452"/>
                  </a:moveTo>
                  <a:cubicBezTo>
                    <a:pt x="1246150" y="114772"/>
                    <a:pt x="1242223" y="118826"/>
                    <a:pt x="1237156" y="121740"/>
                  </a:cubicBezTo>
                  <a:cubicBezTo>
                    <a:pt x="1232089" y="124653"/>
                    <a:pt x="1226388" y="126173"/>
                    <a:pt x="1219801" y="126173"/>
                  </a:cubicBezTo>
                  <a:cubicBezTo>
                    <a:pt x="1213213" y="126173"/>
                    <a:pt x="1207513" y="124653"/>
                    <a:pt x="1202446" y="121740"/>
                  </a:cubicBezTo>
                  <a:cubicBezTo>
                    <a:pt x="1197378" y="118826"/>
                    <a:pt x="1193451" y="114646"/>
                    <a:pt x="1190538" y="109452"/>
                  </a:cubicBezTo>
                  <a:cubicBezTo>
                    <a:pt x="1187751" y="104258"/>
                    <a:pt x="1186231" y="98304"/>
                    <a:pt x="1186231" y="91590"/>
                  </a:cubicBezTo>
                  <a:cubicBezTo>
                    <a:pt x="1186231" y="84876"/>
                    <a:pt x="1187624" y="79049"/>
                    <a:pt x="1190538" y="73855"/>
                  </a:cubicBezTo>
                  <a:cubicBezTo>
                    <a:pt x="1193325" y="68661"/>
                    <a:pt x="1197378" y="64607"/>
                    <a:pt x="1202446" y="61567"/>
                  </a:cubicBezTo>
                  <a:cubicBezTo>
                    <a:pt x="1207513" y="58653"/>
                    <a:pt x="1213340" y="57133"/>
                    <a:pt x="1219801" y="57133"/>
                  </a:cubicBezTo>
                  <a:cubicBezTo>
                    <a:pt x="1226261" y="57133"/>
                    <a:pt x="1232089" y="58653"/>
                    <a:pt x="1237156" y="61567"/>
                  </a:cubicBezTo>
                  <a:cubicBezTo>
                    <a:pt x="1242223" y="64480"/>
                    <a:pt x="1246150" y="68661"/>
                    <a:pt x="1248937" y="73855"/>
                  </a:cubicBezTo>
                  <a:cubicBezTo>
                    <a:pt x="1251724" y="79049"/>
                    <a:pt x="1253244" y="85002"/>
                    <a:pt x="1253244" y="91590"/>
                  </a:cubicBezTo>
                  <a:cubicBezTo>
                    <a:pt x="1253244" y="98177"/>
                    <a:pt x="1251851" y="104131"/>
                    <a:pt x="1248937" y="109452"/>
                  </a:cubicBezTo>
                  <a:moveTo>
                    <a:pt x="1243110" y="130607"/>
                  </a:moveTo>
                  <a:cubicBezTo>
                    <a:pt x="1249824" y="126680"/>
                    <a:pt x="1255018" y="121360"/>
                    <a:pt x="1258818" y="114519"/>
                  </a:cubicBezTo>
                  <a:cubicBezTo>
                    <a:pt x="1262619" y="107678"/>
                    <a:pt x="1264519" y="99951"/>
                    <a:pt x="1264519" y="91336"/>
                  </a:cubicBezTo>
                  <a:cubicBezTo>
                    <a:pt x="1264519" y="82722"/>
                    <a:pt x="1262619" y="74995"/>
                    <a:pt x="1258818" y="68281"/>
                  </a:cubicBezTo>
                  <a:cubicBezTo>
                    <a:pt x="1255018" y="61567"/>
                    <a:pt x="1249824" y="56246"/>
                    <a:pt x="1243110" y="52446"/>
                  </a:cubicBezTo>
                  <a:cubicBezTo>
                    <a:pt x="1236396" y="48645"/>
                    <a:pt x="1228668" y="46745"/>
                    <a:pt x="1219927" y="46745"/>
                  </a:cubicBezTo>
                  <a:cubicBezTo>
                    <a:pt x="1211187" y="46745"/>
                    <a:pt x="1203459" y="48645"/>
                    <a:pt x="1196618" y="52572"/>
                  </a:cubicBezTo>
                  <a:cubicBezTo>
                    <a:pt x="1189778" y="56500"/>
                    <a:pt x="1184457" y="61820"/>
                    <a:pt x="1180657" y="68407"/>
                  </a:cubicBezTo>
                  <a:cubicBezTo>
                    <a:pt x="1176856" y="75121"/>
                    <a:pt x="1174956" y="82722"/>
                    <a:pt x="1174956" y="91336"/>
                  </a:cubicBezTo>
                  <a:cubicBezTo>
                    <a:pt x="1174956" y="99951"/>
                    <a:pt x="1176856" y="107678"/>
                    <a:pt x="1180657" y="114519"/>
                  </a:cubicBezTo>
                  <a:cubicBezTo>
                    <a:pt x="1184457" y="121360"/>
                    <a:pt x="1189778" y="126680"/>
                    <a:pt x="1196618" y="130607"/>
                  </a:cubicBezTo>
                  <a:cubicBezTo>
                    <a:pt x="1203459" y="134534"/>
                    <a:pt x="1211187" y="136435"/>
                    <a:pt x="1219927" y="136435"/>
                  </a:cubicBezTo>
                  <a:cubicBezTo>
                    <a:pt x="1228668" y="136435"/>
                    <a:pt x="1236396" y="134534"/>
                    <a:pt x="1243110" y="130607"/>
                  </a:cubicBezTo>
                  <a:moveTo>
                    <a:pt x="1163175" y="119459"/>
                  </a:moveTo>
                  <a:cubicBezTo>
                    <a:pt x="1160008" y="121740"/>
                    <a:pt x="1156588" y="123386"/>
                    <a:pt x="1152914" y="124400"/>
                  </a:cubicBezTo>
                  <a:cubicBezTo>
                    <a:pt x="1149240" y="125413"/>
                    <a:pt x="1145693" y="126047"/>
                    <a:pt x="1142273" y="126047"/>
                  </a:cubicBezTo>
                  <a:cubicBezTo>
                    <a:pt x="1136826" y="126047"/>
                    <a:pt x="1132392" y="124653"/>
                    <a:pt x="1128845" y="121740"/>
                  </a:cubicBezTo>
                  <a:cubicBezTo>
                    <a:pt x="1125424" y="118826"/>
                    <a:pt x="1123651" y="114139"/>
                    <a:pt x="1123651" y="107425"/>
                  </a:cubicBezTo>
                  <a:lnTo>
                    <a:pt x="1123651" y="58526"/>
                  </a:lnTo>
                  <a:lnTo>
                    <a:pt x="1161781" y="58526"/>
                  </a:lnTo>
                  <a:lnTo>
                    <a:pt x="1161781" y="48265"/>
                  </a:lnTo>
                  <a:lnTo>
                    <a:pt x="1123651" y="48265"/>
                  </a:lnTo>
                  <a:lnTo>
                    <a:pt x="1123651" y="19889"/>
                  </a:lnTo>
                  <a:lnTo>
                    <a:pt x="1112883" y="19889"/>
                  </a:lnTo>
                  <a:lnTo>
                    <a:pt x="1112883" y="106665"/>
                  </a:lnTo>
                  <a:cubicBezTo>
                    <a:pt x="1112883" y="117559"/>
                    <a:pt x="1115417" y="125287"/>
                    <a:pt x="1120484" y="129847"/>
                  </a:cubicBezTo>
                  <a:cubicBezTo>
                    <a:pt x="1125551" y="134408"/>
                    <a:pt x="1132518" y="136688"/>
                    <a:pt x="1141259" y="136688"/>
                  </a:cubicBezTo>
                  <a:cubicBezTo>
                    <a:pt x="1144806" y="136688"/>
                    <a:pt x="1148607" y="136181"/>
                    <a:pt x="1152660" y="135168"/>
                  </a:cubicBezTo>
                  <a:cubicBezTo>
                    <a:pt x="1156714" y="134154"/>
                    <a:pt x="1160261" y="132507"/>
                    <a:pt x="1163302" y="130227"/>
                  </a:cubicBezTo>
                  <a:lnTo>
                    <a:pt x="1163302" y="119586"/>
                  </a:lnTo>
                  <a:close/>
                  <a:moveTo>
                    <a:pt x="1025981" y="109578"/>
                  </a:moveTo>
                  <a:cubicBezTo>
                    <a:pt x="1023067" y="114772"/>
                    <a:pt x="1019140" y="118826"/>
                    <a:pt x="1014073" y="121866"/>
                  </a:cubicBezTo>
                  <a:cubicBezTo>
                    <a:pt x="1009005" y="124780"/>
                    <a:pt x="1003305" y="126300"/>
                    <a:pt x="996844" y="126300"/>
                  </a:cubicBezTo>
                  <a:cubicBezTo>
                    <a:pt x="990383" y="126300"/>
                    <a:pt x="984556" y="124780"/>
                    <a:pt x="979616" y="121866"/>
                  </a:cubicBezTo>
                  <a:cubicBezTo>
                    <a:pt x="974675" y="118953"/>
                    <a:pt x="970748" y="114772"/>
                    <a:pt x="967961" y="109578"/>
                  </a:cubicBezTo>
                  <a:cubicBezTo>
                    <a:pt x="965174" y="104385"/>
                    <a:pt x="963654" y="98431"/>
                    <a:pt x="963654" y="91843"/>
                  </a:cubicBezTo>
                  <a:cubicBezTo>
                    <a:pt x="963654" y="85256"/>
                    <a:pt x="965047" y="79175"/>
                    <a:pt x="967961" y="73981"/>
                  </a:cubicBezTo>
                  <a:cubicBezTo>
                    <a:pt x="970748" y="68787"/>
                    <a:pt x="974675" y="64734"/>
                    <a:pt x="979616" y="61693"/>
                  </a:cubicBezTo>
                  <a:cubicBezTo>
                    <a:pt x="984556" y="58653"/>
                    <a:pt x="990257" y="57260"/>
                    <a:pt x="996844" y="57260"/>
                  </a:cubicBezTo>
                  <a:cubicBezTo>
                    <a:pt x="1003432" y="57260"/>
                    <a:pt x="1009132" y="58780"/>
                    <a:pt x="1014073" y="61693"/>
                  </a:cubicBezTo>
                  <a:cubicBezTo>
                    <a:pt x="1019140" y="64607"/>
                    <a:pt x="1023067" y="68787"/>
                    <a:pt x="1025981" y="73981"/>
                  </a:cubicBezTo>
                  <a:cubicBezTo>
                    <a:pt x="1028894" y="79175"/>
                    <a:pt x="1030288" y="85129"/>
                    <a:pt x="1030288" y="91843"/>
                  </a:cubicBezTo>
                  <a:cubicBezTo>
                    <a:pt x="1030288" y="98557"/>
                    <a:pt x="1028894" y="104385"/>
                    <a:pt x="1025981" y="109578"/>
                  </a:cubicBezTo>
                  <a:moveTo>
                    <a:pt x="1041309" y="48265"/>
                  </a:moveTo>
                  <a:lnTo>
                    <a:pt x="1030288" y="48265"/>
                  </a:lnTo>
                  <a:lnTo>
                    <a:pt x="1030288" y="68534"/>
                  </a:lnTo>
                  <a:cubicBezTo>
                    <a:pt x="1027247" y="61947"/>
                    <a:pt x="1022687" y="56626"/>
                    <a:pt x="1016606" y="52699"/>
                  </a:cubicBezTo>
                  <a:cubicBezTo>
                    <a:pt x="1010526" y="48772"/>
                    <a:pt x="1003558" y="46872"/>
                    <a:pt x="995704" y="46872"/>
                  </a:cubicBezTo>
                  <a:cubicBezTo>
                    <a:pt x="987343" y="46872"/>
                    <a:pt x="979869" y="48772"/>
                    <a:pt x="973282" y="52699"/>
                  </a:cubicBezTo>
                  <a:cubicBezTo>
                    <a:pt x="966694" y="56626"/>
                    <a:pt x="961627" y="61947"/>
                    <a:pt x="957827" y="68787"/>
                  </a:cubicBezTo>
                  <a:cubicBezTo>
                    <a:pt x="954153" y="75628"/>
                    <a:pt x="952253" y="83356"/>
                    <a:pt x="952253" y="92097"/>
                  </a:cubicBezTo>
                  <a:cubicBezTo>
                    <a:pt x="952253" y="100837"/>
                    <a:pt x="954153" y="108185"/>
                    <a:pt x="957827" y="115026"/>
                  </a:cubicBezTo>
                  <a:cubicBezTo>
                    <a:pt x="961500" y="121740"/>
                    <a:pt x="966694" y="127060"/>
                    <a:pt x="973282" y="130861"/>
                  </a:cubicBezTo>
                  <a:cubicBezTo>
                    <a:pt x="979869" y="134661"/>
                    <a:pt x="987343" y="136561"/>
                    <a:pt x="995704" y="136561"/>
                  </a:cubicBezTo>
                  <a:cubicBezTo>
                    <a:pt x="1003558" y="136561"/>
                    <a:pt x="1010652" y="134661"/>
                    <a:pt x="1016606" y="130734"/>
                  </a:cubicBezTo>
                  <a:cubicBezTo>
                    <a:pt x="1022687" y="126807"/>
                    <a:pt x="1027121" y="121613"/>
                    <a:pt x="1030288" y="115152"/>
                  </a:cubicBezTo>
                  <a:lnTo>
                    <a:pt x="1030288" y="137321"/>
                  </a:lnTo>
                  <a:cubicBezTo>
                    <a:pt x="1030288" y="148089"/>
                    <a:pt x="1027247" y="156323"/>
                    <a:pt x="1021293" y="161897"/>
                  </a:cubicBezTo>
                  <a:cubicBezTo>
                    <a:pt x="1015339" y="167471"/>
                    <a:pt x="1006725" y="170385"/>
                    <a:pt x="995704" y="170385"/>
                  </a:cubicBezTo>
                  <a:cubicBezTo>
                    <a:pt x="989497" y="170385"/>
                    <a:pt x="983289" y="169245"/>
                    <a:pt x="976955" y="166964"/>
                  </a:cubicBezTo>
                  <a:cubicBezTo>
                    <a:pt x="970621" y="164684"/>
                    <a:pt x="965174" y="161390"/>
                    <a:pt x="960614" y="156830"/>
                  </a:cubicBezTo>
                  <a:lnTo>
                    <a:pt x="960614" y="168865"/>
                  </a:lnTo>
                  <a:cubicBezTo>
                    <a:pt x="965301" y="172918"/>
                    <a:pt x="970748" y="175832"/>
                    <a:pt x="976829" y="177859"/>
                  </a:cubicBezTo>
                  <a:cubicBezTo>
                    <a:pt x="982909" y="179759"/>
                    <a:pt x="989243" y="180772"/>
                    <a:pt x="995704" y="180772"/>
                  </a:cubicBezTo>
                  <a:cubicBezTo>
                    <a:pt x="1010146" y="180772"/>
                    <a:pt x="1021293" y="176972"/>
                    <a:pt x="1029274" y="169371"/>
                  </a:cubicBezTo>
                  <a:cubicBezTo>
                    <a:pt x="1037255" y="161770"/>
                    <a:pt x="1041182" y="150876"/>
                    <a:pt x="1041182" y="136688"/>
                  </a:cubicBezTo>
                  <a:lnTo>
                    <a:pt x="1041182" y="48392"/>
                  </a:lnTo>
                  <a:close/>
                  <a:moveTo>
                    <a:pt x="867631" y="74235"/>
                  </a:moveTo>
                  <a:cubicBezTo>
                    <a:pt x="870164" y="69041"/>
                    <a:pt x="873585" y="64987"/>
                    <a:pt x="878018" y="61947"/>
                  </a:cubicBezTo>
                  <a:cubicBezTo>
                    <a:pt x="882452" y="58906"/>
                    <a:pt x="887519" y="57386"/>
                    <a:pt x="893347" y="57386"/>
                  </a:cubicBezTo>
                  <a:cubicBezTo>
                    <a:pt x="910702" y="57386"/>
                    <a:pt x="919443" y="67267"/>
                    <a:pt x="919443" y="87029"/>
                  </a:cubicBezTo>
                  <a:lnTo>
                    <a:pt x="919443" y="135041"/>
                  </a:lnTo>
                  <a:lnTo>
                    <a:pt x="930464" y="135041"/>
                  </a:lnTo>
                  <a:lnTo>
                    <a:pt x="930464" y="85383"/>
                  </a:lnTo>
                  <a:cubicBezTo>
                    <a:pt x="930464" y="77782"/>
                    <a:pt x="929197" y="71194"/>
                    <a:pt x="926663" y="65367"/>
                  </a:cubicBezTo>
                  <a:cubicBezTo>
                    <a:pt x="924130" y="59540"/>
                    <a:pt x="920329" y="54979"/>
                    <a:pt x="915262" y="51686"/>
                  </a:cubicBezTo>
                  <a:cubicBezTo>
                    <a:pt x="910195" y="48392"/>
                    <a:pt x="903734" y="46745"/>
                    <a:pt x="896134" y="46745"/>
                  </a:cubicBezTo>
                  <a:cubicBezTo>
                    <a:pt x="888913" y="46745"/>
                    <a:pt x="882452" y="48645"/>
                    <a:pt x="876878" y="52572"/>
                  </a:cubicBezTo>
                  <a:cubicBezTo>
                    <a:pt x="871304" y="56500"/>
                    <a:pt x="866997" y="61567"/>
                    <a:pt x="864084" y="68027"/>
                  </a:cubicBezTo>
                  <a:lnTo>
                    <a:pt x="864084" y="48139"/>
                  </a:lnTo>
                  <a:lnTo>
                    <a:pt x="853062" y="48139"/>
                  </a:lnTo>
                  <a:lnTo>
                    <a:pt x="853062" y="135041"/>
                  </a:lnTo>
                  <a:lnTo>
                    <a:pt x="864084" y="135041"/>
                  </a:lnTo>
                  <a:lnTo>
                    <a:pt x="864084" y="91590"/>
                  </a:lnTo>
                  <a:cubicBezTo>
                    <a:pt x="864084" y="85129"/>
                    <a:pt x="865350" y="79302"/>
                    <a:pt x="867757" y="74108"/>
                  </a:cubicBezTo>
                  <a:moveTo>
                    <a:pt x="822406" y="48139"/>
                  </a:moveTo>
                  <a:lnTo>
                    <a:pt x="811258" y="48139"/>
                  </a:lnTo>
                  <a:lnTo>
                    <a:pt x="811258" y="135041"/>
                  </a:lnTo>
                  <a:lnTo>
                    <a:pt x="822406" y="135041"/>
                  </a:lnTo>
                  <a:lnTo>
                    <a:pt x="822406" y="48139"/>
                  </a:lnTo>
                  <a:close/>
                  <a:moveTo>
                    <a:pt x="818732" y="29137"/>
                  </a:moveTo>
                  <a:cubicBezTo>
                    <a:pt x="819619" y="28757"/>
                    <a:pt x="820379" y="28377"/>
                    <a:pt x="821266" y="27870"/>
                  </a:cubicBezTo>
                  <a:lnTo>
                    <a:pt x="829753" y="21789"/>
                  </a:lnTo>
                  <a:lnTo>
                    <a:pt x="821266" y="15709"/>
                  </a:lnTo>
                  <a:cubicBezTo>
                    <a:pt x="819746" y="14695"/>
                    <a:pt x="817972" y="14062"/>
                    <a:pt x="816072" y="14062"/>
                  </a:cubicBezTo>
                  <a:cubicBezTo>
                    <a:pt x="813918" y="14062"/>
                    <a:pt x="812145" y="14822"/>
                    <a:pt x="810751" y="16342"/>
                  </a:cubicBezTo>
                  <a:cubicBezTo>
                    <a:pt x="809358" y="17862"/>
                    <a:pt x="808598" y="19762"/>
                    <a:pt x="808598" y="21789"/>
                  </a:cubicBezTo>
                  <a:cubicBezTo>
                    <a:pt x="808598" y="23816"/>
                    <a:pt x="809358" y="25590"/>
                    <a:pt x="810751" y="27110"/>
                  </a:cubicBezTo>
                  <a:cubicBezTo>
                    <a:pt x="812145" y="28630"/>
                    <a:pt x="813918" y="29390"/>
                    <a:pt x="816072" y="29390"/>
                  </a:cubicBezTo>
                  <a:cubicBezTo>
                    <a:pt x="816959" y="29390"/>
                    <a:pt x="817845" y="29263"/>
                    <a:pt x="818732" y="28883"/>
                  </a:cubicBezTo>
                  <a:moveTo>
                    <a:pt x="726636" y="126934"/>
                  </a:moveTo>
                  <a:cubicBezTo>
                    <a:pt x="730563" y="129974"/>
                    <a:pt x="734997" y="132381"/>
                    <a:pt x="740064" y="133901"/>
                  </a:cubicBezTo>
                  <a:cubicBezTo>
                    <a:pt x="745131" y="135421"/>
                    <a:pt x="750578" y="136181"/>
                    <a:pt x="756406" y="136181"/>
                  </a:cubicBezTo>
                  <a:cubicBezTo>
                    <a:pt x="765527" y="136181"/>
                    <a:pt x="773001" y="133901"/>
                    <a:pt x="779081" y="129340"/>
                  </a:cubicBezTo>
                  <a:cubicBezTo>
                    <a:pt x="785162" y="124780"/>
                    <a:pt x="788076" y="118446"/>
                    <a:pt x="788076" y="110465"/>
                  </a:cubicBezTo>
                  <a:cubicBezTo>
                    <a:pt x="788076" y="106031"/>
                    <a:pt x="786809" y="102104"/>
                    <a:pt x="784275" y="98684"/>
                  </a:cubicBezTo>
                  <a:cubicBezTo>
                    <a:pt x="781742" y="95264"/>
                    <a:pt x="777688" y="92477"/>
                    <a:pt x="772114" y="90196"/>
                  </a:cubicBezTo>
                  <a:lnTo>
                    <a:pt x="749818" y="81455"/>
                  </a:lnTo>
                  <a:cubicBezTo>
                    <a:pt x="746145" y="80062"/>
                    <a:pt x="743484" y="78415"/>
                    <a:pt x="741964" y="76388"/>
                  </a:cubicBezTo>
                  <a:cubicBezTo>
                    <a:pt x="740317" y="74488"/>
                    <a:pt x="739557" y="71954"/>
                    <a:pt x="739557" y="69041"/>
                  </a:cubicBezTo>
                  <a:cubicBezTo>
                    <a:pt x="739557" y="64734"/>
                    <a:pt x="741331" y="61313"/>
                    <a:pt x="744751" y="58906"/>
                  </a:cubicBezTo>
                  <a:cubicBezTo>
                    <a:pt x="748172" y="56500"/>
                    <a:pt x="752605" y="55359"/>
                    <a:pt x="757926" y="55359"/>
                  </a:cubicBezTo>
                  <a:cubicBezTo>
                    <a:pt x="767554" y="55359"/>
                    <a:pt x="776294" y="59033"/>
                    <a:pt x="784149" y="66127"/>
                  </a:cubicBezTo>
                  <a:lnTo>
                    <a:pt x="784149" y="54599"/>
                  </a:lnTo>
                  <a:cubicBezTo>
                    <a:pt x="780855" y="51939"/>
                    <a:pt x="776928" y="49785"/>
                    <a:pt x="772241" y="48392"/>
                  </a:cubicBezTo>
                  <a:cubicBezTo>
                    <a:pt x="767680" y="46999"/>
                    <a:pt x="762740" y="46238"/>
                    <a:pt x="757673" y="46238"/>
                  </a:cubicBezTo>
                  <a:cubicBezTo>
                    <a:pt x="749185" y="46238"/>
                    <a:pt x="742218" y="48392"/>
                    <a:pt x="736644" y="52572"/>
                  </a:cubicBezTo>
                  <a:cubicBezTo>
                    <a:pt x="731196" y="56880"/>
                    <a:pt x="728409" y="62580"/>
                    <a:pt x="728409" y="69928"/>
                  </a:cubicBezTo>
                  <a:cubicBezTo>
                    <a:pt x="728409" y="75121"/>
                    <a:pt x="729803" y="79302"/>
                    <a:pt x="732463" y="82596"/>
                  </a:cubicBezTo>
                  <a:cubicBezTo>
                    <a:pt x="735250" y="85889"/>
                    <a:pt x="739177" y="88550"/>
                    <a:pt x="744371" y="90703"/>
                  </a:cubicBezTo>
                  <a:lnTo>
                    <a:pt x="766540" y="99444"/>
                  </a:lnTo>
                  <a:cubicBezTo>
                    <a:pt x="770341" y="100964"/>
                    <a:pt x="773001" y="102864"/>
                    <a:pt x="774648" y="104891"/>
                  </a:cubicBezTo>
                  <a:cubicBezTo>
                    <a:pt x="776294" y="107045"/>
                    <a:pt x="777055" y="109452"/>
                    <a:pt x="777055" y="112112"/>
                  </a:cubicBezTo>
                  <a:cubicBezTo>
                    <a:pt x="777055" y="116799"/>
                    <a:pt x="775154" y="120473"/>
                    <a:pt x="771227" y="123006"/>
                  </a:cubicBezTo>
                  <a:cubicBezTo>
                    <a:pt x="767300" y="125540"/>
                    <a:pt x="762486" y="126807"/>
                    <a:pt x="756659" y="126807"/>
                  </a:cubicBezTo>
                  <a:cubicBezTo>
                    <a:pt x="751465" y="126807"/>
                    <a:pt x="746271" y="125793"/>
                    <a:pt x="741204" y="123893"/>
                  </a:cubicBezTo>
                  <a:cubicBezTo>
                    <a:pt x="736010" y="121993"/>
                    <a:pt x="731196" y="118826"/>
                    <a:pt x="726763" y="114646"/>
                  </a:cubicBezTo>
                  <a:lnTo>
                    <a:pt x="726763" y="126680"/>
                  </a:lnTo>
                  <a:close/>
                  <a:moveTo>
                    <a:pt x="686732" y="118826"/>
                  </a:moveTo>
                  <a:cubicBezTo>
                    <a:pt x="681791" y="123513"/>
                    <a:pt x="675331" y="125920"/>
                    <a:pt x="667223" y="125920"/>
                  </a:cubicBezTo>
                  <a:cubicBezTo>
                    <a:pt x="659116" y="125920"/>
                    <a:pt x="652655" y="123513"/>
                    <a:pt x="647588" y="118826"/>
                  </a:cubicBezTo>
                  <a:cubicBezTo>
                    <a:pt x="642520" y="114139"/>
                    <a:pt x="639987" y="107171"/>
                    <a:pt x="639987" y="97924"/>
                  </a:cubicBezTo>
                  <a:lnTo>
                    <a:pt x="639987" y="47885"/>
                  </a:lnTo>
                  <a:lnTo>
                    <a:pt x="628966" y="47885"/>
                  </a:lnTo>
                  <a:lnTo>
                    <a:pt x="628966" y="96784"/>
                  </a:lnTo>
                  <a:cubicBezTo>
                    <a:pt x="628966" y="109072"/>
                    <a:pt x="632386" y="118699"/>
                    <a:pt x="639353" y="125667"/>
                  </a:cubicBezTo>
                  <a:cubicBezTo>
                    <a:pt x="646321" y="132634"/>
                    <a:pt x="655568" y="136181"/>
                    <a:pt x="667096" y="136181"/>
                  </a:cubicBezTo>
                  <a:cubicBezTo>
                    <a:pt x="678624" y="136181"/>
                    <a:pt x="687872" y="132634"/>
                    <a:pt x="694713" y="125667"/>
                  </a:cubicBezTo>
                  <a:cubicBezTo>
                    <a:pt x="701553" y="118699"/>
                    <a:pt x="704974" y="109072"/>
                    <a:pt x="704974" y="96784"/>
                  </a:cubicBezTo>
                  <a:lnTo>
                    <a:pt x="704974" y="47885"/>
                  </a:lnTo>
                  <a:lnTo>
                    <a:pt x="693953" y="47885"/>
                  </a:lnTo>
                  <a:lnTo>
                    <a:pt x="693953" y="97924"/>
                  </a:lnTo>
                  <a:cubicBezTo>
                    <a:pt x="693953" y="107171"/>
                    <a:pt x="691419" y="114139"/>
                    <a:pt x="686478" y="118826"/>
                  </a:cubicBezTo>
                  <a:moveTo>
                    <a:pt x="531802" y="61313"/>
                  </a:moveTo>
                  <a:cubicBezTo>
                    <a:pt x="536869" y="64227"/>
                    <a:pt x="540797" y="68407"/>
                    <a:pt x="543710" y="73601"/>
                  </a:cubicBezTo>
                  <a:cubicBezTo>
                    <a:pt x="546624" y="78795"/>
                    <a:pt x="548017" y="84749"/>
                    <a:pt x="548017" y="91463"/>
                  </a:cubicBezTo>
                  <a:cubicBezTo>
                    <a:pt x="548017" y="98177"/>
                    <a:pt x="546624" y="104004"/>
                    <a:pt x="543710" y="109198"/>
                  </a:cubicBezTo>
                  <a:cubicBezTo>
                    <a:pt x="540797" y="114392"/>
                    <a:pt x="536869" y="118446"/>
                    <a:pt x="531802" y="121486"/>
                  </a:cubicBezTo>
                  <a:cubicBezTo>
                    <a:pt x="526735" y="124400"/>
                    <a:pt x="521034" y="125920"/>
                    <a:pt x="514447" y="125920"/>
                  </a:cubicBezTo>
                  <a:cubicBezTo>
                    <a:pt x="507860" y="125920"/>
                    <a:pt x="502159" y="124400"/>
                    <a:pt x="497219" y="121486"/>
                  </a:cubicBezTo>
                  <a:cubicBezTo>
                    <a:pt x="492278" y="118573"/>
                    <a:pt x="488351" y="114392"/>
                    <a:pt x="485564" y="109198"/>
                  </a:cubicBezTo>
                  <a:cubicBezTo>
                    <a:pt x="482777" y="104004"/>
                    <a:pt x="481257" y="98051"/>
                    <a:pt x="481257" y="91463"/>
                  </a:cubicBezTo>
                  <a:cubicBezTo>
                    <a:pt x="481257" y="84876"/>
                    <a:pt x="482650" y="78795"/>
                    <a:pt x="485564" y="73601"/>
                  </a:cubicBezTo>
                  <a:cubicBezTo>
                    <a:pt x="488351" y="68407"/>
                    <a:pt x="492278" y="64354"/>
                    <a:pt x="497219" y="61313"/>
                  </a:cubicBezTo>
                  <a:cubicBezTo>
                    <a:pt x="502159" y="58400"/>
                    <a:pt x="507986" y="56880"/>
                    <a:pt x="514447" y="56880"/>
                  </a:cubicBezTo>
                  <a:cubicBezTo>
                    <a:pt x="520908" y="56880"/>
                    <a:pt x="526735" y="58400"/>
                    <a:pt x="531802" y="61313"/>
                  </a:cubicBezTo>
                  <a:moveTo>
                    <a:pt x="559038" y="134788"/>
                  </a:moveTo>
                  <a:lnTo>
                    <a:pt x="559038" y="1774"/>
                  </a:lnTo>
                  <a:lnTo>
                    <a:pt x="548017" y="1774"/>
                  </a:lnTo>
                  <a:lnTo>
                    <a:pt x="548017" y="68154"/>
                  </a:lnTo>
                  <a:cubicBezTo>
                    <a:pt x="544977" y="61567"/>
                    <a:pt x="540416" y="56246"/>
                    <a:pt x="534463" y="52319"/>
                  </a:cubicBezTo>
                  <a:cubicBezTo>
                    <a:pt x="528509" y="48392"/>
                    <a:pt x="521541" y="46492"/>
                    <a:pt x="513434" y="46492"/>
                  </a:cubicBezTo>
                  <a:cubicBezTo>
                    <a:pt x="505326" y="46492"/>
                    <a:pt x="497599" y="48392"/>
                    <a:pt x="491011" y="52319"/>
                  </a:cubicBezTo>
                  <a:cubicBezTo>
                    <a:pt x="484424" y="56246"/>
                    <a:pt x="479357" y="61567"/>
                    <a:pt x="475556" y="68407"/>
                  </a:cubicBezTo>
                  <a:cubicBezTo>
                    <a:pt x="471756" y="75248"/>
                    <a:pt x="469982" y="82976"/>
                    <a:pt x="469982" y="91717"/>
                  </a:cubicBezTo>
                  <a:cubicBezTo>
                    <a:pt x="469982" y="100457"/>
                    <a:pt x="471883" y="107805"/>
                    <a:pt x="475556" y="114646"/>
                  </a:cubicBezTo>
                  <a:cubicBezTo>
                    <a:pt x="479230" y="121486"/>
                    <a:pt x="484424" y="126680"/>
                    <a:pt x="491011" y="130481"/>
                  </a:cubicBezTo>
                  <a:cubicBezTo>
                    <a:pt x="497599" y="134281"/>
                    <a:pt x="505073" y="136181"/>
                    <a:pt x="513434" y="136181"/>
                  </a:cubicBezTo>
                  <a:cubicBezTo>
                    <a:pt x="521795" y="136181"/>
                    <a:pt x="528509" y="134281"/>
                    <a:pt x="534463" y="130354"/>
                  </a:cubicBezTo>
                  <a:cubicBezTo>
                    <a:pt x="540416" y="126427"/>
                    <a:pt x="544977" y="121233"/>
                    <a:pt x="548017" y="114772"/>
                  </a:cubicBezTo>
                  <a:lnTo>
                    <a:pt x="548017" y="134788"/>
                  </a:lnTo>
                  <a:lnTo>
                    <a:pt x="559038" y="134788"/>
                  </a:lnTo>
                  <a:close/>
                  <a:moveTo>
                    <a:pt x="389667" y="65240"/>
                  </a:moveTo>
                  <a:cubicBezTo>
                    <a:pt x="394988" y="59540"/>
                    <a:pt x="402209" y="56626"/>
                    <a:pt x="411330" y="56626"/>
                  </a:cubicBezTo>
                  <a:cubicBezTo>
                    <a:pt x="420451" y="56626"/>
                    <a:pt x="427165" y="59540"/>
                    <a:pt x="432485" y="65240"/>
                  </a:cubicBezTo>
                  <a:cubicBezTo>
                    <a:pt x="437679" y="70941"/>
                    <a:pt x="440466" y="78035"/>
                    <a:pt x="440973" y="86649"/>
                  </a:cubicBezTo>
                  <a:lnTo>
                    <a:pt x="380293" y="86649"/>
                  </a:lnTo>
                  <a:cubicBezTo>
                    <a:pt x="381180" y="78162"/>
                    <a:pt x="384347" y="71068"/>
                    <a:pt x="389667" y="65240"/>
                  </a:cubicBezTo>
                  <a:moveTo>
                    <a:pt x="431598" y="133774"/>
                  </a:moveTo>
                  <a:cubicBezTo>
                    <a:pt x="436919" y="132127"/>
                    <a:pt x="441986" y="129594"/>
                    <a:pt x="446547" y="126300"/>
                  </a:cubicBezTo>
                  <a:lnTo>
                    <a:pt x="446547" y="115532"/>
                  </a:lnTo>
                  <a:cubicBezTo>
                    <a:pt x="441986" y="119079"/>
                    <a:pt x="436919" y="121740"/>
                    <a:pt x="431598" y="123513"/>
                  </a:cubicBezTo>
                  <a:cubicBezTo>
                    <a:pt x="426151" y="125287"/>
                    <a:pt x="420577" y="126173"/>
                    <a:pt x="414877" y="126173"/>
                  </a:cubicBezTo>
                  <a:cubicBezTo>
                    <a:pt x="404996" y="126173"/>
                    <a:pt x="397015" y="123386"/>
                    <a:pt x="390808" y="117686"/>
                  </a:cubicBezTo>
                  <a:cubicBezTo>
                    <a:pt x="384600" y="111985"/>
                    <a:pt x="381053" y="104638"/>
                    <a:pt x="380040" y="95644"/>
                  </a:cubicBezTo>
                  <a:lnTo>
                    <a:pt x="451994" y="95644"/>
                  </a:lnTo>
                  <a:cubicBezTo>
                    <a:pt x="451994" y="94630"/>
                    <a:pt x="452247" y="93743"/>
                    <a:pt x="452247" y="92857"/>
                  </a:cubicBezTo>
                  <a:cubicBezTo>
                    <a:pt x="452247" y="91970"/>
                    <a:pt x="452247" y="91083"/>
                    <a:pt x="452247" y="90323"/>
                  </a:cubicBezTo>
                  <a:cubicBezTo>
                    <a:pt x="452247" y="81962"/>
                    <a:pt x="450600" y="74361"/>
                    <a:pt x="447180" y="67774"/>
                  </a:cubicBezTo>
                  <a:cubicBezTo>
                    <a:pt x="443760" y="61187"/>
                    <a:pt x="439073" y="55993"/>
                    <a:pt x="432865" y="52192"/>
                  </a:cubicBezTo>
                  <a:cubicBezTo>
                    <a:pt x="426658" y="48392"/>
                    <a:pt x="419437" y="46492"/>
                    <a:pt x="411076" y="46492"/>
                  </a:cubicBezTo>
                  <a:cubicBezTo>
                    <a:pt x="402715" y="46492"/>
                    <a:pt x="394735" y="48519"/>
                    <a:pt x="388274" y="52572"/>
                  </a:cubicBezTo>
                  <a:cubicBezTo>
                    <a:pt x="381813" y="56626"/>
                    <a:pt x="376873" y="61947"/>
                    <a:pt x="373452" y="68787"/>
                  </a:cubicBezTo>
                  <a:cubicBezTo>
                    <a:pt x="370032" y="75628"/>
                    <a:pt x="368259" y="83356"/>
                    <a:pt x="368259" y="91970"/>
                  </a:cubicBezTo>
                  <a:cubicBezTo>
                    <a:pt x="368259" y="100584"/>
                    <a:pt x="370159" y="108438"/>
                    <a:pt x="374086" y="115152"/>
                  </a:cubicBezTo>
                  <a:cubicBezTo>
                    <a:pt x="378013" y="121866"/>
                    <a:pt x="383460" y="127060"/>
                    <a:pt x="390428" y="130734"/>
                  </a:cubicBezTo>
                  <a:cubicBezTo>
                    <a:pt x="397395" y="134408"/>
                    <a:pt x="405376" y="136308"/>
                    <a:pt x="414497" y="136308"/>
                  </a:cubicBezTo>
                  <a:cubicBezTo>
                    <a:pt x="420324" y="136308"/>
                    <a:pt x="425898" y="135548"/>
                    <a:pt x="431218" y="133774"/>
                  </a:cubicBezTo>
                  <a:moveTo>
                    <a:pt x="330888" y="73728"/>
                  </a:moveTo>
                  <a:cubicBezTo>
                    <a:pt x="333928" y="68407"/>
                    <a:pt x="337855" y="64480"/>
                    <a:pt x="342796" y="61947"/>
                  </a:cubicBezTo>
                  <a:cubicBezTo>
                    <a:pt x="347736" y="59286"/>
                    <a:pt x="353184" y="58273"/>
                    <a:pt x="358884" y="58906"/>
                  </a:cubicBezTo>
                  <a:lnTo>
                    <a:pt x="358884" y="46492"/>
                  </a:lnTo>
                  <a:cubicBezTo>
                    <a:pt x="351663" y="46492"/>
                    <a:pt x="345203" y="48645"/>
                    <a:pt x="339502" y="52826"/>
                  </a:cubicBezTo>
                  <a:cubicBezTo>
                    <a:pt x="333802" y="57133"/>
                    <a:pt x="329368" y="62834"/>
                    <a:pt x="326327" y="70181"/>
                  </a:cubicBezTo>
                  <a:lnTo>
                    <a:pt x="326327" y="47885"/>
                  </a:lnTo>
                  <a:lnTo>
                    <a:pt x="315306" y="47885"/>
                  </a:lnTo>
                  <a:lnTo>
                    <a:pt x="315306" y="134788"/>
                  </a:lnTo>
                  <a:lnTo>
                    <a:pt x="326327" y="134788"/>
                  </a:lnTo>
                  <a:lnTo>
                    <a:pt x="326327" y="92983"/>
                  </a:lnTo>
                  <a:cubicBezTo>
                    <a:pt x="326327" y="85383"/>
                    <a:pt x="327848" y="79049"/>
                    <a:pt x="330888" y="73728"/>
                  </a:cubicBezTo>
                  <a:moveTo>
                    <a:pt x="228531" y="65240"/>
                  </a:moveTo>
                  <a:cubicBezTo>
                    <a:pt x="233851" y="59540"/>
                    <a:pt x="241072" y="56626"/>
                    <a:pt x="250193" y="56626"/>
                  </a:cubicBezTo>
                  <a:cubicBezTo>
                    <a:pt x="259314" y="56626"/>
                    <a:pt x="266154" y="59540"/>
                    <a:pt x="271348" y="65240"/>
                  </a:cubicBezTo>
                  <a:cubicBezTo>
                    <a:pt x="276542" y="70941"/>
                    <a:pt x="279329" y="78035"/>
                    <a:pt x="279836" y="86649"/>
                  </a:cubicBezTo>
                  <a:lnTo>
                    <a:pt x="219156" y="86649"/>
                  </a:lnTo>
                  <a:cubicBezTo>
                    <a:pt x="220043" y="78162"/>
                    <a:pt x="223210" y="71068"/>
                    <a:pt x="228531" y="65240"/>
                  </a:cubicBezTo>
                  <a:moveTo>
                    <a:pt x="270462" y="133774"/>
                  </a:moveTo>
                  <a:cubicBezTo>
                    <a:pt x="275782" y="132127"/>
                    <a:pt x="280849" y="129594"/>
                    <a:pt x="285410" y="126300"/>
                  </a:cubicBezTo>
                  <a:lnTo>
                    <a:pt x="285410" y="115532"/>
                  </a:lnTo>
                  <a:cubicBezTo>
                    <a:pt x="280849" y="119079"/>
                    <a:pt x="275782" y="121740"/>
                    <a:pt x="270462" y="123513"/>
                  </a:cubicBezTo>
                  <a:cubicBezTo>
                    <a:pt x="265014" y="125287"/>
                    <a:pt x="259440" y="126173"/>
                    <a:pt x="253740" y="126173"/>
                  </a:cubicBezTo>
                  <a:cubicBezTo>
                    <a:pt x="243985" y="126173"/>
                    <a:pt x="235878" y="123386"/>
                    <a:pt x="229671" y="117686"/>
                  </a:cubicBezTo>
                  <a:cubicBezTo>
                    <a:pt x="223463" y="111985"/>
                    <a:pt x="219916" y="104638"/>
                    <a:pt x="218903" y="95644"/>
                  </a:cubicBezTo>
                  <a:lnTo>
                    <a:pt x="290857" y="95644"/>
                  </a:lnTo>
                  <a:cubicBezTo>
                    <a:pt x="290857" y="94630"/>
                    <a:pt x="291110" y="93743"/>
                    <a:pt x="291110" y="92857"/>
                  </a:cubicBezTo>
                  <a:cubicBezTo>
                    <a:pt x="291110" y="91970"/>
                    <a:pt x="291110" y="91083"/>
                    <a:pt x="291110" y="90323"/>
                  </a:cubicBezTo>
                  <a:cubicBezTo>
                    <a:pt x="291110" y="81962"/>
                    <a:pt x="289464" y="74361"/>
                    <a:pt x="286043" y="67774"/>
                  </a:cubicBezTo>
                  <a:cubicBezTo>
                    <a:pt x="282623" y="61187"/>
                    <a:pt x="277936" y="55993"/>
                    <a:pt x="271728" y="52192"/>
                  </a:cubicBezTo>
                  <a:cubicBezTo>
                    <a:pt x="265521" y="48392"/>
                    <a:pt x="258300" y="46492"/>
                    <a:pt x="249939" y="46492"/>
                  </a:cubicBezTo>
                  <a:cubicBezTo>
                    <a:pt x="241579" y="46492"/>
                    <a:pt x="233598" y="48519"/>
                    <a:pt x="227137" y="52572"/>
                  </a:cubicBezTo>
                  <a:cubicBezTo>
                    <a:pt x="220676" y="56626"/>
                    <a:pt x="215736" y="61947"/>
                    <a:pt x="212315" y="68787"/>
                  </a:cubicBezTo>
                  <a:cubicBezTo>
                    <a:pt x="208895" y="75628"/>
                    <a:pt x="207122" y="83356"/>
                    <a:pt x="207122" y="91970"/>
                  </a:cubicBezTo>
                  <a:cubicBezTo>
                    <a:pt x="207122" y="100584"/>
                    <a:pt x="209022" y="108438"/>
                    <a:pt x="212949" y="115152"/>
                  </a:cubicBezTo>
                  <a:cubicBezTo>
                    <a:pt x="216876" y="121866"/>
                    <a:pt x="222323" y="127060"/>
                    <a:pt x="229291" y="130734"/>
                  </a:cubicBezTo>
                  <a:cubicBezTo>
                    <a:pt x="236258" y="134408"/>
                    <a:pt x="244365" y="136308"/>
                    <a:pt x="253360" y="136308"/>
                  </a:cubicBezTo>
                  <a:cubicBezTo>
                    <a:pt x="259187" y="136308"/>
                    <a:pt x="264761" y="135548"/>
                    <a:pt x="270082" y="133774"/>
                  </a:cubicBezTo>
                  <a:moveTo>
                    <a:pt x="195340" y="119206"/>
                  </a:moveTo>
                  <a:cubicBezTo>
                    <a:pt x="192173" y="121486"/>
                    <a:pt x="188753" y="123133"/>
                    <a:pt x="185079" y="124147"/>
                  </a:cubicBezTo>
                  <a:cubicBezTo>
                    <a:pt x="181406" y="125160"/>
                    <a:pt x="177859" y="125793"/>
                    <a:pt x="174438" y="125793"/>
                  </a:cubicBezTo>
                  <a:cubicBezTo>
                    <a:pt x="168991" y="125793"/>
                    <a:pt x="164557" y="124400"/>
                    <a:pt x="161010" y="121486"/>
                  </a:cubicBezTo>
                  <a:cubicBezTo>
                    <a:pt x="157463" y="118573"/>
                    <a:pt x="155816" y="113885"/>
                    <a:pt x="155816" y="107171"/>
                  </a:cubicBezTo>
                  <a:lnTo>
                    <a:pt x="155816" y="58273"/>
                  </a:lnTo>
                  <a:lnTo>
                    <a:pt x="193947" y="58273"/>
                  </a:lnTo>
                  <a:lnTo>
                    <a:pt x="193947" y="48012"/>
                  </a:lnTo>
                  <a:lnTo>
                    <a:pt x="155816" y="48012"/>
                  </a:lnTo>
                  <a:lnTo>
                    <a:pt x="155816" y="19636"/>
                  </a:lnTo>
                  <a:lnTo>
                    <a:pt x="145049" y="19636"/>
                  </a:lnTo>
                  <a:lnTo>
                    <a:pt x="145049" y="106411"/>
                  </a:lnTo>
                  <a:cubicBezTo>
                    <a:pt x="145049" y="117306"/>
                    <a:pt x="147582" y="125033"/>
                    <a:pt x="152649" y="129594"/>
                  </a:cubicBezTo>
                  <a:cubicBezTo>
                    <a:pt x="157716" y="134154"/>
                    <a:pt x="164684" y="136435"/>
                    <a:pt x="173425" y="136435"/>
                  </a:cubicBezTo>
                  <a:cubicBezTo>
                    <a:pt x="176972" y="136435"/>
                    <a:pt x="180772" y="135928"/>
                    <a:pt x="184826" y="134914"/>
                  </a:cubicBezTo>
                  <a:cubicBezTo>
                    <a:pt x="188880" y="133901"/>
                    <a:pt x="192427" y="132254"/>
                    <a:pt x="195467" y="129974"/>
                  </a:cubicBezTo>
                  <a:lnTo>
                    <a:pt x="195467" y="119333"/>
                  </a:lnTo>
                  <a:close/>
                  <a:moveTo>
                    <a:pt x="115025" y="1774"/>
                  </a:moveTo>
                  <a:lnTo>
                    <a:pt x="104004" y="1774"/>
                  </a:lnTo>
                  <a:lnTo>
                    <a:pt x="104004" y="134788"/>
                  </a:lnTo>
                  <a:lnTo>
                    <a:pt x="115025" y="134788"/>
                  </a:lnTo>
                  <a:lnTo>
                    <a:pt x="115025" y="1774"/>
                  </a:lnTo>
                  <a:close/>
                  <a:moveTo>
                    <a:pt x="73348" y="47885"/>
                  </a:moveTo>
                  <a:lnTo>
                    <a:pt x="62200" y="47885"/>
                  </a:lnTo>
                  <a:lnTo>
                    <a:pt x="62200" y="134788"/>
                  </a:lnTo>
                  <a:lnTo>
                    <a:pt x="73348" y="134788"/>
                  </a:lnTo>
                  <a:lnTo>
                    <a:pt x="73348" y="47885"/>
                  </a:lnTo>
                  <a:close/>
                  <a:moveTo>
                    <a:pt x="69674" y="28883"/>
                  </a:moveTo>
                  <a:cubicBezTo>
                    <a:pt x="70434" y="28503"/>
                    <a:pt x="71321" y="28123"/>
                    <a:pt x="72208" y="27617"/>
                  </a:cubicBezTo>
                  <a:lnTo>
                    <a:pt x="80695" y="21536"/>
                  </a:lnTo>
                  <a:lnTo>
                    <a:pt x="72208" y="15455"/>
                  </a:lnTo>
                  <a:cubicBezTo>
                    <a:pt x="70687" y="14442"/>
                    <a:pt x="68914" y="13808"/>
                    <a:pt x="67014" y="13808"/>
                  </a:cubicBezTo>
                  <a:cubicBezTo>
                    <a:pt x="64860" y="13808"/>
                    <a:pt x="63087" y="14568"/>
                    <a:pt x="61693" y="16089"/>
                  </a:cubicBezTo>
                  <a:cubicBezTo>
                    <a:pt x="60300" y="17609"/>
                    <a:pt x="59540" y="19509"/>
                    <a:pt x="59540" y="21536"/>
                  </a:cubicBezTo>
                  <a:cubicBezTo>
                    <a:pt x="59540" y="23563"/>
                    <a:pt x="60300" y="25336"/>
                    <a:pt x="61693" y="26856"/>
                  </a:cubicBezTo>
                  <a:cubicBezTo>
                    <a:pt x="63087" y="28377"/>
                    <a:pt x="64860" y="29137"/>
                    <a:pt x="67014" y="29137"/>
                  </a:cubicBezTo>
                  <a:cubicBezTo>
                    <a:pt x="68027" y="29137"/>
                    <a:pt x="68914" y="29010"/>
                    <a:pt x="69674" y="28630"/>
                  </a:cubicBezTo>
                  <a:moveTo>
                    <a:pt x="46998" y="47632"/>
                  </a:moveTo>
                  <a:lnTo>
                    <a:pt x="11021" y="47632"/>
                  </a:lnTo>
                  <a:lnTo>
                    <a:pt x="11021" y="29137"/>
                  </a:lnTo>
                  <a:cubicBezTo>
                    <a:pt x="11021" y="23689"/>
                    <a:pt x="12668" y="19256"/>
                    <a:pt x="16088" y="15709"/>
                  </a:cubicBezTo>
                  <a:cubicBezTo>
                    <a:pt x="19509" y="12162"/>
                    <a:pt x="23942" y="10515"/>
                    <a:pt x="29643" y="10515"/>
                  </a:cubicBezTo>
                  <a:cubicBezTo>
                    <a:pt x="33317" y="10515"/>
                    <a:pt x="36864" y="11021"/>
                    <a:pt x="40158" y="12035"/>
                  </a:cubicBezTo>
                  <a:cubicBezTo>
                    <a:pt x="43578" y="13048"/>
                    <a:pt x="46745" y="14949"/>
                    <a:pt x="50039" y="17609"/>
                  </a:cubicBezTo>
                  <a:lnTo>
                    <a:pt x="50039" y="6588"/>
                  </a:lnTo>
                  <a:cubicBezTo>
                    <a:pt x="46745" y="4054"/>
                    <a:pt x="43325" y="2407"/>
                    <a:pt x="39777" y="1394"/>
                  </a:cubicBezTo>
                  <a:cubicBezTo>
                    <a:pt x="36230" y="380"/>
                    <a:pt x="32683" y="0"/>
                    <a:pt x="28883" y="0"/>
                  </a:cubicBezTo>
                  <a:cubicBezTo>
                    <a:pt x="19889" y="0"/>
                    <a:pt x="12795" y="2787"/>
                    <a:pt x="7727" y="8361"/>
                  </a:cubicBezTo>
                  <a:cubicBezTo>
                    <a:pt x="2534" y="13935"/>
                    <a:pt x="0" y="21029"/>
                    <a:pt x="0" y="29643"/>
                  </a:cubicBezTo>
                  <a:lnTo>
                    <a:pt x="0" y="134408"/>
                  </a:lnTo>
                  <a:lnTo>
                    <a:pt x="11021" y="134408"/>
                  </a:lnTo>
                  <a:lnTo>
                    <a:pt x="11021" y="57766"/>
                  </a:lnTo>
                  <a:lnTo>
                    <a:pt x="46998" y="57766"/>
                  </a:lnTo>
                  <a:lnTo>
                    <a:pt x="46998" y="47505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4" name="Freeform: Shape 2013">
              <a:extLst>
                <a:ext uri="{FF2B5EF4-FFF2-40B4-BE49-F238E27FC236}">
                  <a16:creationId xmlns:a16="http://schemas.microsoft.com/office/drawing/2014/main" id="{6DB38545-4D5B-7C85-0DD5-4E657596F9B4}"/>
                </a:ext>
              </a:extLst>
            </p:cNvPr>
            <p:cNvSpPr/>
            <p:nvPr/>
          </p:nvSpPr>
          <p:spPr>
            <a:xfrm>
              <a:off x="584633" y="3160663"/>
              <a:ext cx="3895660" cy="179505"/>
            </a:xfrm>
            <a:custGeom>
              <a:avLst/>
              <a:gdLst>
                <a:gd name="connsiteX0" fmla="*/ 3833081 w 3895660"/>
                <a:gd name="connsiteY0" fmla="*/ 65747 h 179505"/>
                <a:gd name="connsiteX1" fmla="*/ 3854743 w 3895660"/>
                <a:gd name="connsiteY1" fmla="*/ 57133 h 179505"/>
                <a:gd name="connsiteX2" fmla="*/ 3875898 w 3895660"/>
                <a:gd name="connsiteY2" fmla="*/ 65747 h 179505"/>
                <a:gd name="connsiteX3" fmla="*/ 3884386 w 3895660"/>
                <a:gd name="connsiteY3" fmla="*/ 87156 h 179505"/>
                <a:gd name="connsiteX4" fmla="*/ 3823706 w 3895660"/>
                <a:gd name="connsiteY4" fmla="*/ 87156 h 179505"/>
                <a:gd name="connsiteX5" fmla="*/ 3833081 w 3895660"/>
                <a:gd name="connsiteY5" fmla="*/ 65747 h 179505"/>
                <a:gd name="connsiteX6" fmla="*/ 3875012 w 3895660"/>
                <a:gd name="connsiteY6" fmla="*/ 134281 h 179505"/>
                <a:gd name="connsiteX7" fmla="*/ 3889960 w 3895660"/>
                <a:gd name="connsiteY7" fmla="*/ 126807 h 179505"/>
                <a:gd name="connsiteX8" fmla="*/ 3889960 w 3895660"/>
                <a:gd name="connsiteY8" fmla="*/ 116039 h 179505"/>
                <a:gd name="connsiteX9" fmla="*/ 3875012 w 3895660"/>
                <a:gd name="connsiteY9" fmla="*/ 124020 h 179505"/>
                <a:gd name="connsiteX10" fmla="*/ 3858290 w 3895660"/>
                <a:gd name="connsiteY10" fmla="*/ 126680 h 179505"/>
                <a:gd name="connsiteX11" fmla="*/ 3834221 w 3895660"/>
                <a:gd name="connsiteY11" fmla="*/ 118192 h 179505"/>
                <a:gd name="connsiteX12" fmla="*/ 3823453 w 3895660"/>
                <a:gd name="connsiteY12" fmla="*/ 96150 h 179505"/>
                <a:gd name="connsiteX13" fmla="*/ 3895407 w 3895660"/>
                <a:gd name="connsiteY13" fmla="*/ 96150 h 179505"/>
                <a:gd name="connsiteX14" fmla="*/ 3895661 w 3895660"/>
                <a:gd name="connsiteY14" fmla="*/ 93363 h 179505"/>
                <a:gd name="connsiteX15" fmla="*/ 3895661 w 3895660"/>
                <a:gd name="connsiteY15" fmla="*/ 90830 h 179505"/>
                <a:gd name="connsiteX16" fmla="*/ 3890593 w 3895660"/>
                <a:gd name="connsiteY16" fmla="*/ 68280 h 179505"/>
                <a:gd name="connsiteX17" fmla="*/ 3876279 w 3895660"/>
                <a:gd name="connsiteY17" fmla="*/ 52699 h 179505"/>
                <a:gd name="connsiteX18" fmla="*/ 3854490 w 3895660"/>
                <a:gd name="connsiteY18" fmla="*/ 46998 h 179505"/>
                <a:gd name="connsiteX19" fmla="*/ 3831687 w 3895660"/>
                <a:gd name="connsiteY19" fmla="*/ 53079 h 179505"/>
                <a:gd name="connsiteX20" fmla="*/ 3816866 w 3895660"/>
                <a:gd name="connsiteY20" fmla="*/ 69294 h 179505"/>
                <a:gd name="connsiteX21" fmla="*/ 3811672 w 3895660"/>
                <a:gd name="connsiteY21" fmla="*/ 92476 h 179505"/>
                <a:gd name="connsiteX22" fmla="*/ 3817499 w 3895660"/>
                <a:gd name="connsiteY22" fmla="*/ 115659 h 179505"/>
                <a:gd name="connsiteX23" fmla="*/ 3833841 w 3895660"/>
                <a:gd name="connsiteY23" fmla="*/ 131240 h 179505"/>
                <a:gd name="connsiteX24" fmla="*/ 3857910 w 3895660"/>
                <a:gd name="connsiteY24" fmla="*/ 136814 h 179505"/>
                <a:gd name="connsiteX25" fmla="*/ 3874632 w 3895660"/>
                <a:gd name="connsiteY25" fmla="*/ 134281 h 179505"/>
                <a:gd name="connsiteX26" fmla="*/ 3731990 w 3895660"/>
                <a:gd name="connsiteY26" fmla="*/ 121993 h 179505"/>
                <a:gd name="connsiteX27" fmla="*/ 3720082 w 3895660"/>
                <a:gd name="connsiteY27" fmla="*/ 109705 h 179505"/>
                <a:gd name="connsiteX28" fmla="*/ 3715775 w 3895660"/>
                <a:gd name="connsiteY28" fmla="*/ 91843 h 179505"/>
                <a:gd name="connsiteX29" fmla="*/ 3720082 w 3895660"/>
                <a:gd name="connsiteY29" fmla="*/ 74108 h 179505"/>
                <a:gd name="connsiteX30" fmla="*/ 3731990 w 3895660"/>
                <a:gd name="connsiteY30" fmla="*/ 61820 h 179505"/>
                <a:gd name="connsiteX31" fmla="*/ 3749218 w 3895660"/>
                <a:gd name="connsiteY31" fmla="*/ 57386 h 179505"/>
                <a:gd name="connsiteX32" fmla="*/ 3766447 w 3895660"/>
                <a:gd name="connsiteY32" fmla="*/ 61820 h 179505"/>
                <a:gd name="connsiteX33" fmla="*/ 3778102 w 3895660"/>
                <a:gd name="connsiteY33" fmla="*/ 74108 h 179505"/>
                <a:gd name="connsiteX34" fmla="*/ 3782409 w 3895660"/>
                <a:gd name="connsiteY34" fmla="*/ 91843 h 179505"/>
                <a:gd name="connsiteX35" fmla="*/ 3778102 w 3895660"/>
                <a:gd name="connsiteY35" fmla="*/ 109705 h 179505"/>
                <a:gd name="connsiteX36" fmla="*/ 3766447 w 3895660"/>
                <a:gd name="connsiteY36" fmla="*/ 121993 h 179505"/>
                <a:gd name="connsiteX37" fmla="*/ 3749218 w 3895660"/>
                <a:gd name="connsiteY37" fmla="*/ 126427 h 179505"/>
                <a:gd name="connsiteX38" fmla="*/ 3731990 w 3895660"/>
                <a:gd name="connsiteY38" fmla="*/ 121993 h 179505"/>
                <a:gd name="connsiteX39" fmla="*/ 3788236 w 3895660"/>
                <a:gd name="connsiteY39" fmla="*/ 68660 h 179505"/>
                <a:gd name="connsiteX40" fmla="*/ 3772908 w 3895660"/>
                <a:gd name="connsiteY40" fmla="*/ 52825 h 179505"/>
                <a:gd name="connsiteX41" fmla="*/ 3750359 w 3895660"/>
                <a:gd name="connsiteY41" fmla="*/ 47125 h 179505"/>
                <a:gd name="connsiteX42" fmla="*/ 3729456 w 3895660"/>
                <a:gd name="connsiteY42" fmla="*/ 52952 h 179505"/>
                <a:gd name="connsiteX43" fmla="*/ 3715775 w 3895660"/>
                <a:gd name="connsiteY43" fmla="*/ 68787 h 179505"/>
                <a:gd name="connsiteX44" fmla="*/ 3715775 w 3895660"/>
                <a:gd name="connsiteY44" fmla="*/ 2407 h 179505"/>
                <a:gd name="connsiteX45" fmla="*/ 3704754 w 3895660"/>
                <a:gd name="connsiteY45" fmla="*/ 2407 h 179505"/>
                <a:gd name="connsiteX46" fmla="*/ 3704754 w 3895660"/>
                <a:gd name="connsiteY46" fmla="*/ 135421 h 179505"/>
                <a:gd name="connsiteX47" fmla="*/ 3715775 w 3895660"/>
                <a:gd name="connsiteY47" fmla="*/ 135421 h 179505"/>
                <a:gd name="connsiteX48" fmla="*/ 3715775 w 3895660"/>
                <a:gd name="connsiteY48" fmla="*/ 115152 h 179505"/>
                <a:gd name="connsiteX49" fmla="*/ 3729456 w 3895660"/>
                <a:gd name="connsiteY49" fmla="*/ 130860 h 179505"/>
                <a:gd name="connsiteX50" fmla="*/ 3750359 w 3895660"/>
                <a:gd name="connsiteY50" fmla="*/ 136814 h 179505"/>
                <a:gd name="connsiteX51" fmla="*/ 3772908 w 3895660"/>
                <a:gd name="connsiteY51" fmla="*/ 130987 h 179505"/>
                <a:gd name="connsiteX52" fmla="*/ 3788236 w 3895660"/>
                <a:gd name="connsiteY52" fmla="*/ 114899 h 179505"/>
                <a:gd name="connsiteX53" fmla="*/ 3793810 w 3895660"/>
                <a:gd name="connsiteY53" fmla="*/ 91716 h 179505"/>
                <a:gd name="connsiteX54" fmla="*/ 3788236 w 3895660"/>
                <a:gd name="connsiteY54" fmla="*/ 68660 h 179505"/>
                <a:gd name="connsiteX55" fmla="*/ 3571233 w 3895660"/>
                <a:gd name="connsiteY55" fmla="*/ 74361 h 179505"/>
                <a:gd name="connsiteX56" fmla="*/ 3581621 w 3895660"/>
                <a:gd name="connsiteY56" fmla="*/ 62073 h 179505"/>
                <a:gd name="connsiteX57" fmla="*/ 3596949 w 3895660"/>
                <a:gd name="connsiteY57" fmla="*/ 57513 h 179505"/>
                <a:gd name="connsiteX58" fmla="*/ 3623045 w 3895660"/>
                <a:gd name="connsiteY58" fmla="*/ 87156 h 179505"/>
                <a:gd name="connsiteX59" fmla="*/ 3623045 w 3895660"/>
                <a:gd name="connsiteY59" fmla="*/ 135168 h 179505"/>
                <a:gd name="connsiteX60" fmla="*/ 3634066 w 3895660"/>
                <a:gd name="connsiteY60" fmla="*/ 135168 h 179505"/>
                <a:gd name="connsiteX61" fmla="*/ 3634066 w 3895660"/>
                <a:gd name="connsiteY61" fmla="*/ 85509 h 179505"/>
                <a:gd name="connsiteX62" fmla="*/ 3630266 w 3895660"/>
                <a:gd name="connsiteY62" fmla="*/ 65493 h 179505"/>
                <a:gd name="connsiteX63" fmla="*/ 3618865 w 3895660"/>
                <a:gd name="connsiteY63" fmla="*/ 51812 h 179505"/>
                <a:gd name="connsiteX64" fmla="*/ 3599736 w 3895660"/>
                <a:gd name="connsiteY64" fmla="*/ 46872 h 179505"/>
                <a:gd name="connsiteX65" fmla="*/ 3580481 w 3895660"/>
                <a:gd name="connsiteY65" fmla="*/ 52699 h 179505"/>
                <a:gd name="connsiteX66" fmla="*/ 3567686 w 3895660"/>
                <a:gd name="connsiteY66" fmla="*/ 68154 h 179505"/>
                <a:gd name="connsiteX67" fmla="*/ 3567686 w 3895660"/>
                <a:gd name="connsiteY67" fmla="*/ 48265 h 179505"/>
                <a:gd name="connsiteX68" fmla="*/ 3556665 w 3895660"/>
                <a:gd name="connsiteY68" fmla="*/ 48265 h 179505"/>
                <a:gd name="connsiteX69" fmla="*/ 3556665 w 3895660"/>
                <a:gd name="connsiteY69" fmla="*/ 135168 h 179505"/>
                <a:gd name="connsiteX70" fmla="*/ 3567686 w 3895660"/>
                <a:gd name="connsiteY70" fmla="*/ 135168 h 179505"/>
                <a:gd name="connsiteX71" fmla="*/ 3567686 w 3895660"/>
                <a:gd name="connsiteY71" fmla="*/ 91716 h 179505"/>
                <a:gd name="connsiteX72" fmla="*/ 3571360 w 3895660"/>
                <a:gd name="connsiteY72" fmla="*/ 74234 h 179505"/>
                <a:gd name="connsiteX73" fmla="*/ 3498519 w 3895660"/>
                <a:gd name="connsiteY73" fmla="*/ 61693 h 179505"/>
                <a:gd name="connsiteX74" fmla="*/ 3510427 w 3895660"/>
                <a:gd name="connsiteY74" fmla="*/ 73981 h 179505"/>
                <a:gd name="connsiteX75" fmla="*/ 3514734 w 3895660"/>
                <a:gd name="connsiteY75" fmla="*/ 91843 h 179505"/>
                <a:gd name="connsiteX76" fmla="*/ 3510427 w 3895660"/>
                <a:gd name="connsiteY76" fmla="*/ 109578 h 179505"/>
                <a:gd name="connsiteX77" fmla="*/ 3498519 w 3895660"/>
                <a:gd name="connsiteY77" fmla="*/ 121866 h 179505"/>
                <a:gd name="connsiteX78" fmla="*/ 3481164 w 3895660"/>
                <a:gd name="connsiteY78" fmla="*/ 126300 h 179505"/>
                <a:gd name="connsiteX79" fmla="*/ 3463935 w 3895660"/>
                <a:gd name="connsiteY79" fmla="*/ 121866 h 179505"/>
                <a:gd name="connsiteX80" fmla="*/ 3452281 w 3895660"/>
                <a:gd name="connsiteY80" fmla="*/ 109578 h 179505"/>
                <a:gd name="connsiteX81" fmla="*/ 3447973 w 3895660"/>
                <a:gd name="connsiteY81" fmla="*/ 91843 h 179505"/>
                <a:gd name="connsiteX82" fmla="*/ 3452281 w 3895660"/>
                <a:gd name="connsiteY82" fmla="*/ 73981 h 179505"/>
                <a:gd name="connsiteX83" fmla="*/ 3463935 w 3895660"/>
                <a:gd name="connsiteY83" fmla="*/ 61693 h 179505"/>
                <a:gd name="connsiteX84" fmla="*/ 3481164 w 3895660"/>
                <a:gd name="connsiteY84" fmla="*/ 57259 h 179505"/>
                <a:gd name="connsiteX85" fmla="*/ 3498519 w 3895660"/>
                <a:gd name="connsiteY85" fmla="*/ 61693 h 179505"/>
                <a:gd name="connsiteX86" fmla="*/ 3525755 w 3895660"/>
                <a:gd name="connsiteY86" fmla="*/ 135168 h 179505"/>
                <a:gd name="connsiteX87" fmla="*/ 3525755 w 3895660"/>
                <a:gd name="connsiteY87" fmla="*/ 48265 h 179505"/>
                <a:gd name="connsiteX88" fmla="*/ 3514734 w 3895660"/>
                <a:gd name="connsiteY88" fmla="*/ 48265 h 179505"/>
                <a:gd name="connsiteX89" fmla="*/ 3514734 w 3895660"/>
                <a:gd name="connsiteY89" fmla="*/ 68534 h 179505"/>
                <a:gd name="connsiteX90" fmla="*/ 3501179 w 3895660"/>
                <a:gd name="connsiteY90" fmla="*/ 52699 h 179505"/>
                <a:gd name="connsiteX91" fmla="*/ 3480150 w 3895660"/>
                <a:gd name="connsiteY91" fmla="*/ 46872 h 179505"/>
                <a:gd name="connsiteX92" fmla="*/ 3457728 w 3895660"/>
                <a:gd name="connsiteY92" fmla="*/ 52699 h 179505"/>
                <a:gd name="connsiteX93" fmla="*/ 3442273 w 3895660"/>
                <a:gd name="connsiteY93" fmla="*/ 68787 h 179505"/>
                <a:gd name="connsiteX94" fmla="*/ 3436699 w 3895660"/>
                <a:gd name="connsiteY94" fmla="*/ 92096 h 179505"/>
                <a:gd name="connsiteX95" fmla="*/ 3442273 w 3895660"/>
                <a:gd name="connsiteY95" fmla="*/ 115025 h 179505"/>
                <a:gd name="connsiteX96" fmla="*/ 3457728 w 3895660"/>
                <a:gd name="connsiteY96" fmla="*/ 130860 h 179505"/>
                <a:gd name="connsiteX97" fmla="*/ 3480150 w 3895660"/>
                <a:gd name="connsiteY97" fmla="*/ 136561 h 179505"/>
                <a:gd name="connsiteX98" fmla="*/ 3501179 w 3895660"/>
                <a:gd name="connsiteY98" fmla="*/ 130734 h 179505"/>
                <a:gd name="connsiteX99" fmla="*/ 3514734 w 3895660"/>
                <a:gd name="connsiteY99" fmla="*/ 115152 h 179505"/>
                <a:gd name="connsiteX100" fmla="*/ 3514734 w 3895660"/>
                <a:gd name="connsiteY100" fmla="*/ 135168 h 179505"/>
                <a:gd name="connsiteX101" fmla="*/ 3525755 w 3895660"/>
                <a:gd name="connsiteY101" fmla="*/ 135168 h 179505"/>
                <a:gd name="connsiteX102" fmla="*/ 3360944 w 3895660"/>
                <a:gd name="connsiteY102" fmla="*/ 73854 h 179505"/>
                <a:gd name="connsiteX103" fmla="*/ 3372979 w 3895660"/>
                <a:gd name="connsiteY103" fmla="*/ 61693 h 179505"/>
                <a:gd name="connsiteX104" fmla="*/ 3390841 w 3895660"/>
                <a:gd name="connsiteY104" fmla="*/ 57386 h 179505"/>
                <a:gd name="connsiteX105" fmla="*/ 3419090 w 3895660"/>
                <a:gd name="connsiteY105" fmla="*/ 69041 h 179505"/>
                <a:gd name="connsiteX106" fmla="*/ 3419090 w 3895660"/>
                <a:gd name="connsiteY106" fmla="*/ 56753 h 179505"/>
                <a:gd name="connsiteX107" fmla="*/ 3390207 w 3895660"/>
                <a:gd name="connsiteY107" fmla="*/ 46872 h 179505"/>
                <a:gd name="connsiteX108" fmla="*/ 3367025 w 3895660"/>
                <a:gd name="connsiteY108" fmla="*/ 52572 h 179505"/>
                <a:gd name="connsiteX109" fmla="*/ 3351063 w 3895660"/>
                <a:gd name="connsiteY109" fmla="*/ 68407 h 179505"/>
                <a:gd name="connsiteX110" fmla="*/ 3345363 w 3895660"/>
                <a:gd name="connsiteY110" fmla="*/ 91590 h 179505"/>
                <a:gd name="connsiteX111" fmla="*/ 3351063 w 3895660"/>
                <a:gd name="connsiteY111" fmla="*/ 114772 h 179505"/>
                <a:gd name="connsiteX112" fmla="*/ 3366898 w 3895660"/>
                <a:gd name="connsiteY112" fmla="*/ 130607 h 179505"/>
                <a:gd name="connsiteX113" fmla="*/ 3390334 w 3895660"/>
                <a:gd name="connsiteY113" fmla="*/ 136308 h 179505"/>
                <a:gd name="connsiteX114" fmla="*/ 3406169 w 3895660"/>
                <a:gd name="connsiteY114" fmla="*/ 134027 h 179505"/>
                <a:gd name="connsiteX115" fmla="*/ 3419977 w 3895660"/>
                <a:gd name="connsiteY115" fmla="*/ 127060 h 179505"/>
                <a:gd name="connsiteX116" fmla="*/ 3419977 w 3895660"/>
                <a:gd name="connsiteY116" fmla="*/ 115659 h 179505"/>
                <a:gd name="connsiteX117" fmla="*/ 3406802 w 3895660"/>
                <a:gd name="connsiteY117" fmla="*/ 123386 h 179505"/>
                <a:gd name="connsiteX118" fmla="*/ 3391221 w 3895660"/>
                <a:gd name="connsiteY118" fmla="*/ 125920 h 179505"/>
                <a:gd name="connsiteX119" fmla="*/ 3373359 w 3895660"/>
                <a:gd name="connsiteY119" fmla="*/ 121486 h 179505"/>
                <a:gd name="connsiteX120" fmla="*/ 3361071 w 3895660"/>
                <a:gd name="connsiteY120" fmla="*/ 109198 h 179505"/>
                <a:gd name="connsiteX121" fmla="*/ 3356637 w 3895660"/>
                <a:gd name="connsiteY121" fmla="*/ 91336 h 179505"/>
                <a:gd name="connsiteX122" fmla="*/ 3360944 w 3895660"/>
                <a:gd name="connsiteY122" fmla="*/ 73474 h 179505"/>
                <a:gd name="connsiteX123" fmla="*/ 3225524 w 3895660"/>
                <a:gd name="connsiteY123" fmla="*/ 127060 h 179505"/>
                <a:gd name="connsiteX124" fmla="*/ 3238952 w 3895660"/>
                <a:gd name="connsiteY124" fmla="*/ 134027 h 179505"/>
                <a:gd name="connsiteX125" fmla="*/ 3255293 w 3895660"/>
                <a:gd name="connsiteY125" fmla="*/ 136308 h 179505"/>
                <a:gd name="connsiteX126" fmla="*/ 3277969 w 3895660"/>
                <a:gd name="connsiteY126" fmla="*/ 129467 h 179505"/>
                <a:gd name="connsiteX127" fmla="*/ 3286963 w 3895660"/>
                <a:gd name="connsiteY127" fmla="*/ 110592 h 179505"/>
                <a:gd name="connsiteX128" fmla="*/ 3283163 w 3895660"/>
                <a:gd name="connsiteY128" fmla="*/ 98810 h 179505"/>
                <a:gd name="connsiteX129" fmla="*/ 3271002 w 3895660"/>
                <a:gd name="connsiteY129" fmla="*/ 90323 h 179505"/>
                <a:gd name="connsiteX130" fmla="*/ 3248706 w 3895660"/>
                <a:gd name="connsiteY130" fmla="*/ 81582 h 179505"/>
                <a:gd name="connsiteX131" fmla="*/ 3240852 w 3895660"/>
                <a:gd name="connsiteY131" fmla="*/ 76515 h 179505"/>
                <a:gd name="connsiteX132" fmla="*/ 3238445 w 3895660"/>
                <a:gd name="connsiteY132" fmla="*/ 69167 h 179505"/>
                <a:gd name="connsiteX133" fmla="*/ 3243639 w 3895660"/>
                <a:gd name="connsiteY133" fmla="*/ 59033 h 179505"/>
                <a:gd name="connsiteX134" fmla="*/ 3256814 w 3895660"/>
                <a:gd name="connsiteY134" fmla="*/ 55486 h 179505"/>
                <a:gd name="connsiteX135" fmla="*/ 3283036 w 3895660"/>
                <a:gd name="connsiteY135" fmla="*/ 66254 h 179505"/>
                <a:gd name="connsiteX136" fmla="*/ 3283036 w 3895660"/>
                <a:gd name="connsiteY136" fmla="*/ 54726 h 179505"/>
                <a:gd name="connsiteX137" fmla="*/ 3271128 w 3895660"/>
                <a:gd name="connsiteY137" fmla="*/ 48518 h 179505"/>
                <a:gd name="connsiteX138" fmla="*/ 3256560 w 3895660"/>
                <a:gd name="connsiteY138" fmla="*/ 46365 h 179505"/>
                <a:gd name="connsiteX139" fmla="*/ 3235531 w 3895660"/>
                <a:gd name="connsiteY139" fmla="*/ 52699 h 179505"/>
                <a:gd name="connsiteX140" fmla="*/ 3227297 w 3895660"/>
                <a:gd name="connsiteY140" fmla="*/ 70054 h 179505"/>
                <a:gd name="connsiteX141" fmla="*/ 3231351 w 3895660"/>
                <a:gd name="connsiteY141" fmla="*/ 82722 h 179505"/>
                <a:gd name="connsiteX142" fmla="*/ 3243259 w 3895660"/>
                <a:gd name="connsiteY142" fmla="*/ 90830 h 179505"/>
                <a:gd name="connsiteX143" fmla="*/ 3265428 w 3895660"/>
                <a:gd name="connsiteY143" fmla="*/ 99570 h 179505"/>
                <a:gd name="connsiteX144" fmla="*/ 3273535 w 3895660"/>
                <a:gd name="connsiteY144" fmla="*/ 105018 h 179505"/>
                <a:gd name="connsiteX145" fmla="*/ 3275942 w 3895660"/>
                <a:gd name="connsiteY145" fmla="*/ 112238 h 179505"/>
                <a:gd name="connsiteX146" fmla="*/ 3270115 w 3895660"/>
                <a:gd name="connsiteY146" fmla="*/ 123133 h 179505"/>
                <a:gd name="connsiteX147" fmla="*/ 3255547 w 3895660"/>
                <a:gd name="connsiteY147" fmla="*/ 126933 h 179505"/>
                <a:gd name="connsiteX148" fmla="*/ 3239965 w 3895660"/>
                <a:gd name="connsiteY148" fmla="*/ 124020 h 179505"/>
                <a:gd name="connsiteX149" fmla="*/ 3225524 w 3895660"/>
                <a:gd name="connsiteY149" fmla="*/ 114772 h 179505"/>
                <a:gd name="connsiteX150" fmla="*/ 3225524 w 3895660"/>
                <a:gd name="connsiteY150" fmla="*/ 126807 h 179505"/>
                <a:gd name="connsiteX151" fmla="*/ 3201454 w 3895660"/>
                <a:gd name="connsiteY151" fmla="*/ 1900 h 179505"/>
                <a:gd name="connsiteX152" fmla="*/ 3190433 w 3895660"/>
                <a:gd name="connsiteY152" fmla="*/ 1900 h 179505"/>
                <a:gd name="connsiteX153" fmla="*/ 3190433 w 3895660"/>
                <a:gd name="connsiteY153" fmla="*/ 134914 h 179505"/>
                <a:gd name="connsiteX154" fmla="*/ 3201454 w 3895660"/>
                <a:gd name="connsiteY154" fmla="*/ 134914 h 179505"/>
                <a:gd name="connsiteX155" fmla="*/ 3201454 w 3895660"/>
                <a:gd name="connsiteY155" fmla="*/ 1900 h 179505"/>
                <a:gd name="connsiteX156" fmla="*/ 3159777 w 3895660"/>
                <a:gd name="connsiteY156" fmla="*/ 48012 h 179505"/>
                <a:gd name="connsiteX157" fmla="*/ 3148629 w 3895660"/>
                <a:gd name="connsiteY157" fmla="*/ 48012 h 179505"/>
                <a:gd name="connsiteX158" fmla="*/ 3148629 w 3895660"/>
                <a:gd name="connsiteY158" fmla="*/ 134914 h 179505"/>
                <a:gd name="connsiteX159" fmla="*/ 3159777 w 3895660"/>
                <a:gd name="connsiteY159" fmla="*/ 134914 h 179505"/>
                <a:gd name="connsiteX160" fmla="*/ 3159777 w 3895660"/>
                <a:gd name="connsiteY160" fmla="*/ 48012 h 179505"/>
                <a:gd name="connsiteX161" fmla="*/ 3156103 w 3895660"/>
                <a:gd name="connsiteY161" fmla="*/ 29010 h 179505"/>
                <a:gd name="connsiteX162" fmla="*/ 3158637 w 3895660"/>
                <a:gd name="connsiteY162" fmla="*/ 27743 h 179505"/>
                <a:gd name="connsiteX163" fmla="*/ 3167124 w 3895660"/>
                <a:gd name="connsiteY163" fmla="*/ 21662 h 179505"/>
                <a:gd name="connsiteX164" fmla="*/ 3158637 w 3895660"/>
                <a:gd name="connsiteY164" fmla="*/ 15582 h 179505"/>
                <a:gd name="connsiteX165" fmla="*/ 3153443 w 3895660"/>
                <a:gd name="connsiteY165" fmla="*/ 13935 h 179505"/>
                <a:gd name="connsiteX166" fmla="*/ 3148122 w 3895660"/>
                <a:gd name="connsiteY166" fmla="*/ 16215 h 179505"/>
                <a:gd name="connsiteX167" fmla="*/ 3145969 w 3895660"/>
                <a:gd name="connsiteY167" fmla="*/ 21662 h 179505"/>
                <a:gd name="connsiteX168" fmla="*/ 3148122 w 3895660"/>
                <a:gd name="connsiteY168" fmla="*/ 26983 h 179505"/>
                <a:gd name="connsiteX169" fmla="*/ 3153443 w 3895660"/>
                <a:gd name="connsiteY169" fmla="*/ 29263 h 179505"/>
                <a:gd name="connsiteX170" fmla="*/ 3156103 w 3895660"/>
                <a:gd name="connsiteY170" fmla="*/ 28756 h 179505"/>
                <a:gd name="connsiteX171" fmla="*/ 3090610 w 3895660"/>
                <a:gd name="connsiteY171" fmla="*/ 61186 h 179505"/>
                <a:gd name="connsiteX172" fmla="*/ 3102517 w 3895660"/>
                <a:gd name="connsiteY172" fmla="*/ 73474 h 179505"/>
                <a:gd name="connsiteX173" fmla="*/ 3106825 w 3895660"/>
                <a:gd name="connsiteY173" fmla="*/ 91336 h 179505"/>
                <a:gd name="connsiteX174" fmla="*/ 3102517 w 3895660"/>
                <a:gd name="connsiteY174" fmla="*/ 109071 h 179505"/>
                <a:gd name="connsiteX175" fmla="*/ 3090610 w 3895660"/>
                <a:gd name="connsiteY175" fmla="*/ 121359 h 179505"/>
                <a:gd name="connsiteX176" fmla="*/ 3073381 w 3895660"/>
                <a:gd name="connsiteY176" fmla="*/ 125793 h 179505"/>
                <a:gd name="connsiteX177" fmla="*/ 3056153 w 3895660"/>
                <a:gd name="connsiteY177" fmla="*/ 121359 h 179505"/>
                <a:gd name="connsiteX178" fmla="*/ 3044498 w 3895660"/>
                <a:gd name="connsiteY178" fmla="*/ 109071 h 179505"/>
                <a:gd name="connsiteX179" fmla="*/ 3040191 w 3895660"/>
                <a:gd name="connsiteY179" fmla="*/ 91336 h 179505"/>
                <a:gd name="connsiteX180" fmla="*/ 3044498 w 3895660"/>
                <a:gd name="connsiteY180" fmla="*/ 73474 h 179505"/>
                <a:gd name="connsiteX181" fmla="*/ 3056153 w 3895660"/>
                <a:gd name="connsiteY181" fmla="*/ 61186 h 179505"/>
                <a:gd name="connsiteX182" fmla="*/ 3073381 w 3895660"/>
                <a:gd name="connsiteY182" fmla="*/ 56753 h 179505"/>
                <a:gd name="connsiteX183" fmla="*/ 3090610 w 3895660"/>
                <a:gd name="connsiteY183" fmla="*/ 61186 h 179505"/>
                <a:gd name="connsiteX184" fmla="*/ 3117846 w 3895660"/>
                <a:gd name="connsiteY184" fmla="*/ 134661 h 179505"/>
                <a:gd name="connsiteX185" fmla="*/ 3117846 w 3895660"/>
                <a:gd name="connsiteY185" fmla="*/ 47758 h 179505"/>
                <a:gd name="connsiteX186" fmla="*/ 3106825 w 3895660"/>
                <a:gd name="connsiteY186" fmla="*/ 47758 h 179505"/>
                <a:gd name="connsiteX187" fmla="*/ 3106825 w 3895660"/>
                <a:gd name="connsiteY187" fmla="*/ 68027 h 179505"/>
                <a:gd name="connsiteX188" fmla="*/ 3093270 w 3895660"/>
                <a:gd name="connsiteY188" fmla="*/ 52192 h 179505"/>
                <a:gd name="connsiteX189" fmla="*/ 3072241 w 3895660"/>
                <a:gd name="connsiteY189" fmla="*/ 46365 h 179505"/>
                <a:gd name="connsiteX190" fmla="*/ 3049819 w 3895660"/>
                <a:gd name="connsiteY190" fmla="*/ 52192 h 179505"/>
                <a:gd name="connsiteX191" fmla="*/ 3034364 w 3895660"/>
                <a:gd name="connsiteY191" fmla="*/ 68280 h 179505"/>
                <a:gd name="connsiteX192" fmla="*/ 3028790 w 3895660"/>
                <a:gd name="connsiteY192" fmla="*/ 91590 h 179505"/>
                <a:gd name="connsiteX193" fmla="*/ 3034364 w 3895660"/>
                <a:gd name="connsiteY193" fmla="*/ 114519 h 179505"/>
                <a:gd name="connsiteX194" fmla="*/ 3049819 w 3895660"/>
                <a:gd name="connsiteY194" fmla="*/ 130354 h 179505"/>
                <a:gd name="connsiteX195" fmla="*/ 3072241 w 3895660"/>
                <a:gd name="connsiteY195" fmla="*/ 136054 h 179505"/>
                <a:gd name="connsiteX196" fmla="*/ 3093270 w 3895660"/>
                <a:gd name="connsiteY196" fmla="*/ 130227 h 179505"/>
                <a:gd name="connsiteX197" fmla="*/ 3106825 w 3895660"/>
                <a:gd name="connsiteY197" fmla="*/ 114645 h 179505"/>
                <a:gd name="connsiteX198" fmla="*/ 3106825 w 3895660"/>
                <a:gd name="connsiteY198" fmla="*/ 134661 h 179505"/>
                <a:gd name="connsiteX199" fmla="*/ 3117846 w 3895660"/>
                <a:gd name="connsiteY199" fmla="*/ 134661 h 179505"/>
                <a:gd name="connsiteX200" fmla="*/ 2887668 w 3895660"/>
                <a:gd name="connsiteY200" fmla="*/ 73728 h 179505"/>
                <a:gd name="connsiteX201" fmla="*/ 2897296 w 3895660"/>
                <a:gd name="connsiteY201" fmla="*/ 61440 h 179505"/>
                <a:gd name="connsiteX202" fmla="*/ 2911358 w 3895660"/>
                <a:gd name="connsiteY202" fmla="*/ 56879 h 179505"/>
                <a:gd name="connsiteX203" fmla="*/ 2934540 w 3895660"/>
                <a:gd name="connsiteY203" fmla="*/ 86522 h 179505"/>
                <a:gd name="connsiteX204" fmla="*/ 2934540 w 3895660"/>
                <a:gd name="connsiteY204" fmla="*/ 134534 h 179505"/>
                <a:gd name="connsiteX205" fmla="*/ 2945561 w 3895660"/>
                <a:gd name="connsiteY205" fmla="*/ 134534 h 179505"/>
                <a:gd name="connsiteX206" fmla="*/ 2945561 w 3895660"/>
                <a:gd name="connsiteY206" fmla="*/ 89309 h 179505"/>
                <a:gd name="connsiteX207" fmla="*/ 2948982 w 3895660"/>
                <a:gd name="connsiteY207" fmla="*/ 72841 h 179505"/>
                <a:gd name="connsiteX208" fmla="*/ 2958609 w 3895660"/>
                <a:gd name="connsiteY208" fmla="*/ 61186 h 179505"/>
                <a:gd name="connsiteX209" fmla="*/ 2972671 w 3895660"/>
                <a:gd name="connsiteY209" fmla="*/ 56879 h 179505"/>
                <a:gd name="connsiteX210" fmla="*/ 2995853 w 3895660"/>
                <a:gd name="connsiteY210" fmla="*/ 86522 h 179505"/>
                <a:gd name="connsiteX211" fmla="*/ 2995853 w 3895660"/>
                <a:gd name="connsiteY211" fmla="*/ 134534 h 179505"/>
                <a:gd name="connsiteX212" fmla="*/ 3006874 w 3895660"/>
                <a:gd name="connsiteY212" fmla="*/ 134534 h 179505"/>
                <a:gd name="connsiteX213" fmla="*/ 3006874 w 3895660"/>
                <a:gd name="connsiteY213" fmla="*/ 84876 h 179505"/>
                <a:gd name="connsiteX214" fmla="*/ 3003327 w 3895660"/>
                <a:gd name="connsiteY214" fmla="*/ 64860 h 179505"/>
                <a:gd name="connsiteX215" fmla="*/ 2992686 w 3895660"/>
                <a:gd name="connsiteY215" fmla="*/ 51179 h 179505"/>
                <a:gd name="connsiteX216" fmla="*/ 2974824 w 3895660"/>
                <a:gd name="connsiteY216" fmla="*/ 46238 h 179505"/>
                <a:gd name="connsiteX217" fmla="*/ 2955189 w 3895660"/>
                <a:gd name="connsiteY217" fmla="*/ 52319 h 179505"/>
                <a:gd name="connsiteX218" fmla="*/ 2942648 w 3895660"/>
                <a:gd name="connsiteY218" fmla="*/ 68407 h 179505"/>
                <a:gd name="connsiteX219" fmla="*/ 2932893 w 3895660"/>
                <a:gd name="connsiteY219" fmla="*/ 52319 h 179505"/>
                <a:gd name="connsiteX220" fmla="*/ 2914651 w 3895660"/>
                <a:gd name="connsiteY220" fmla="*/ 46238 h 179505"/>
                <a:gd name="connsiteX221" fmla="*/ 2896283 w 3895660"/>
                <a:gd name="connsiteY221" fmla="*/ 51939 h 179505"/>
                <a:gd name="connsiteX222" fmla="*/ 2884121 w 3895660"/>
                <a:gd name="connsiteY222" fmla="*/ 67140 h 179505"/>
                <a:gd name="connsiteX223" fmla="*/ 2884121 w 3895660"/>
                <a:gd name="connsiteY223" fmla="*/ 47632 h 179505"/>
                <a:gd name="connsiteX224" fmla="*/ 2873100 w 3895660"/>
                <a:gd name="connsiteY224" fmla="*/ 47632 h 179505"/>
                <a:gd name="connsiteX225" fmla="*/ 2873100 w 3895660"/>
                <a:gd name="connsiteY225" fmla="*/ 134534 h 179505"/>
                <a:gd name="connsiteX226" fmla="*/ 2884121 w 3895660"/>
                <a:gd name="connsiteY226" fmla="*/ 134534 h 179505"/>
                <a:gd name="connsiteX227" fmla="*/ 2884121 w 3895660"/>
                <a:gd name="connsiteY227" fmla="*/ 91083 h 179505"/>
                <a:gd name="connsiteX228" fmla="*/ 2887668 w 3895660"/>
                <a:gd name="connsiteY228" fmla="*/ 73601 h 179505"/>
                <a:gd name="connsiteX229" fmla="*/ 2786198 w 3895660"/>
                <a:gd name="connsiteY229" fmla="*/ 64860 h 179505"/>
                <a:gd name="connsiteX230" fmla="*/ 2807860 w 3895660"/>
                <a:gd name="connsiteY230" fmla="*/ 56246 h 179505"/>
                <a:gd name="connsiteX231" fmla="*/ 2829016 w 3895660"/>
                <a:gd name="connsiteY231" fmla="*/ 64860 h 179505"/>
                <a:gd name="connsiteX232" fmla="*/ 2837503 w 3895660"/>
                <a:gd name="connsiteY232" fmla="*/ 86269 h 179505"/>
                <a:gd name="connsiteX233" fmla="*/ 2776824 w 3895660"/>
                <a:gd name="connsiteY233" fmla="*/ 86269 h 179505"/>
                <a:gd name="connsiteX234" fmla="*/ 2786198 w 3895660"/>
                <a:gd name="connsiteY234" fmla="*/ 64860 h 179505"/>
                <a:gd name="connsiteX235" fmla="*/ 2828129 w 3895660"/>
                <a:gd name="connsiteY235" fmla="*/ 133394 h 179505"/>
                <a:gd name="connsiteX236" fmla="*/ 2843077 w 3895660"/>
                <a:gd name="connsiteY236" fmla="*/ 125920 h 179505"/>
                <a:gd name="connsiteX237" fmla="*/ 2843077 w 3895660"/>
                <a:gd name="connsiteY237" fmla="*/ 115152 h 179505"/>
                <a:gd name="connsiteX238" fmla="*/ 2828129 w 3895660"/>
                <a:gd name="connsiteY238" fmla="*/ 123133 h 179505"/>
                <a:gd name="connsiteX239" fmla="*/ 2811407 w 3895660"/>
                <a:gd name="connsiteY239" fmla="*/ 125793 h 179505"/>
                <a:gd name="connsiteX240" fmla="*/ 2787338 w 3895660"/>
                <a:gd name="connsiteY240" fmla="*/ 117306 h 179505"/>
                <a:gd name="connsiteX241" fmla="*/ 2776570 w 3895660"/>
                <a:gd name="connsiteY241" fmla="*/ 95263 h 179505"/>
                <a:gd name="connsiteX242" fmla="*/ 2848524 w 3895660"/>
                <a:gd name="connsiteY242" fmla="*/ 95263 h 179505"/>
                <a:gd name="connsiteX243" fmla="*/ 2848778 w 3895660"/>
                <a:gd name="connsiteY243" fmla="*/ 92476 h 179505"/>
                <a:gd name="connsiteX244" fmla="*/ 2848778 w 3895660"/>
                <a:gd name="connsiteY244" fmla="*/ 89943 h 179505"/>
                <a:gd name="connsiteX245" fmla="*/ 2843711 w 3895660"/>
                <a:gd name="connsiteY245" fmla="*/ 67394 h 179505"/>
                <a:gd name="connsiteX246" fmla="*/ 2829396 w 3895660"/>
                <a:gd name="connsiteY246" fmla="*/ 51812 h 179505"/>
                <a:gd name="connsiteX247" fmla="*/ 2807607 w 3895660"/>
                <a:gd name="connsiteY247" fmla="*/ 46111 h 179505"/>
                <a:gd name="connsiteX248" fmla="*/ 2784804 w 3895660"/>
                <a:gd name="connsiteY248" fmla="*/ 52192 h 179505"/>
                <a:gd name="connsiteX249" fmla="*/ 2769983 w 3895660"/>
                <a:gd name="connsiteY249" fmla="*/ 68407 h 179505"/>
                <a:gd name="connsiteX250" fmla="*/ 2764789 w 3895660"/>
                <a:gd name="connsiteY250" fmla="*/ 91590 h 179505"/>
                <a:gd name="connsiteX251" fmla="*/ 2770616 w 3895660"/>
                <a:gd name="connsiteY251" fmla="*/ 114772 h 179505"/>
                <a:gd name="connsiteX252" fmla="*/ 2786958 w 3895660"/>
                <a:gd name="connsiteY252" fmla="*/ 130354 h 179505"/>
                <a:gd name="connsiteX253" fmla="*/ 2811027 w 3895660"/>
                <a:gd name="connsiteY253" fmla="*/ 135928 h 179505"/>
                <a:gd name="connsiteX254" fmla="*/ 2827749 w 3895660"/>
                <a:gd name="connsiteY254" fmla="*/ 133394 h 179505"/>
                <a:gd name="connsiteX255" fmla="*/ 2644950 w 3895660"/>
                <a:gd name="connsiteY255" fmla="*/ 126680 h 179505"/>
                <a:gd name="connsiteX256" fmla="*/ 2658378 w 3895660"/>
                <a:gd name="connsiteY256" fmla="*/ 133647 h 179505"/>
                <a:gd name="connsiteX257" fmla="*/ 2674720 w 3895660"/>
                <a:gd name="connsiteY257" fmla="*/ 135928 h 179505"/>
                <a:gd name="connsiteX258" fmla="*/ 2697269 w 3895660"/>
                <a:gd name="connsiteY258" fmla="*/ 129087 h 179505"/>
                <a:gd name="connsiteX259" fmla="*/ 2706263 w 3895660"/>
                <a:gd name="connsiteY259" fmla="*/ 110212 h 179505"/>
                <a:gd name="connsiteX260" fmla="*/ 2702463 w 3895660"/>
                <a:gd name="connsiteY260" fmla="*/ 98430 h 179505"/>
                <a:gd name="connsiteX261" fmla="*/ 2690301 w 3895660"/>
                <a:gd name="connsiteY261" fmla="*/ 89943 h 179505"/>
                <a:gd name="connsiteX262" fmla="*/ 2668006 w 3895660"/>
                <a:gd name="connsiteY262" fmla="*/ 81202 h 179505"/>
                <a:gd name="connsiteX263" fmla="*/ 2660152 w 3895660"/>
                <a:gd name="connsiteY263" fmla="*/ 76135 h 179505"/>
                <a:gd name="connsiteX264" fmla="*/ 2657745 w 3895660"/>
                <a:gd name="connsiteY264" fmla="*/ 68787 h 179505"/>
                <a:gd name="connsiteX265" fmla="*/ 2662938 w 3895660"/>
                <a:gd name="connsiteY265" fmla="*/ 58653 h 179505"/>
                <a:gd name="connsiteX266" fmla="*/ 2676113 w 3895660"/>
                <a:gd name="connsiteY266" fmla="*/ 55106 h 179505"/>
                <a:gd name="connsiteX267" fmla="*/ 2702336 w 3895660"/>
                <a:gd name="connsiteY267" fmla="*/ 65874 h 179505"/>
                <a:gd name="connsiteX268" fmla="*/ 2702336 w 3895660"/>
                <a:gd name="connsiteY268" fmla="*/ 54346 h 179505"/>
                <a:gd name="connsiteX269" fmla="*/ 2690428 w 3895660"/>
                <a:gd name="connsiteY269" fmla="*/ 48138 h 179505"/>
                <a:gd name="connsiteX270" fmla="*/ 2675860 w 3895660"/>
                <a:gd name="connsiteY270" fmla="*/ 45985 h 179505"/>
                <a:gd name="connsiteX271" fmla="*/ 2654831 w 3895660"/>
                <a:gd name="connsiteY271" fmla="*/ 52319 h 179505"/>
                <a:gd name="connsiteX272" fmla="*/ 2646597 w 3895660"/>
                <a:gd name="connsiteY272" fmla="*/ 69674 h 179505"/>
                <a:gd name="connsiteX273" fmla="*/ 2650651 w 3895660"/>
                <a:gd name="connsiteY273" fmla="*/ 82342 h 179505"/>
                <a:gd name="connsiteX274" fmla="*/ 2662558 w 3895660"/>
                <a:gd name="connsiteY274" fmla="*/ 90450 h 179505"/>
                <a:gd name="connsiteX275" fmla="*/ 2684727 w 3895660"/>
                <a:gd name="connsiteY275" fmla="*/ 99190 h 179505"/>
                <a:gd name="connsiteX276" fmla="*/ 2692835 w 3895660"/>
                <a:gd name="connsiteY276" fmla="*/ 104638 h 179505"/>
                <a:gd name="connsiteX277" fmla="*/ 2695242 w 3895660"/>
                <a:gd name="connsiteY277" fmla="*/ 111858 h 179505"/>
                <a:gd name="connsiteX278" fmla="*/ 2689415 w 3895660"/>
                <a:gd name="connsiteY278" fmla="*/ 122753 h 179505"/>
                <a:gd name="connsiteX279" fmla="*/ 2674846 w 3895660"/>
                <a:gd name="connsiteY279" fmla="*/ 126553 h 179505"/>
                <a:gd name="connsiteX280" fmla="*/ 2659265 w 3895660"/>
                <a:gd name="connsiteY280" fmla="*/ 123640 h 179505"/>
                <a:gd name="connsiteX281" fmla="*/ 2644823 w 3895660"/>
                <a:gd name="connsiteY281" fmla="*/ 114392 h 179505"/>
                <a:gd name="connsiteX282" fmla="*/ 2644823 w 3895660"/>
                <a:gd name="connsiteY282" fmla="*/ 126427 h 179505"/>
                <a:gd name="connsiteX283" fmla="*/ 2605045 w 3895660"/>
                <a:gd name="connsiteY283" fmla="*/ 118572 h 179505"/>
                <a:gd name="connsiteX284" fmla="*/ 2585537 w 3895660"/>
                <a:gd name="connsiteY284" fmla="*/ 125667 h 179505"/>
                <a:gd name="connsiteX285" fmla="*/ 2565901 w 3895660"/>
                <a:gd name="connsiteY285" fmla="*/ 118572 h 179505"/>
                <a:gd name="connsiteX286" fmla="*/ 2558301 w 3895660"/>
                <a:gd name="connsiteY286" fmla="*/ 97670 h 179505"/>
                <a:gd name="connsiteX287" fmla="*/ 2558301 w 3895660"/>
                <a:gd name="connsiteY287" fmla="*/ 47632 h 179505"/>
                <a:gd name="connsiteX288" fmla="*/ 2547279 w 3895660"/>
                <a:gd name="connsiteY288" fmla="*/ 47632 h 179505"/>
                <a:gd name="connsiteX289" fmla="*/ 2547279 w 3895660"/>
                <a:gd name="connsiteY289" fmla="*/ 96530 h 179505"/>
                <a:gd name="connsiteX290" fmla="*/ 2557667 w 3895660"/>
                <a:gd name="connsiteY290" fmla="*/ 125413 h 179505"/>
                <a:gd name="connsiteX291" fmla="*/ 2585410 w 3895660"/>
                <a:gd name="connsiteY291" fmla="*/ 135928 h 179505"/>
                <a:gd name="connsiteX292" fmla="*/ 2613026 w 3895660"/>
                <a:gd name="connsiteY292" fmla="*/ 125413 h 179505"/>
                <a:gd name="connsiteX293" fmla="*/ 2623287 w 3895660"/>
                <a:gd name="connsiteY293" fmla="*/ 96530 h 179505"/>
                <a:gd name="connsiteX294" fmla="*/ 2623287 w 3895660"/>
                <a:gd name="connsiteY294" fmla="*/ 47632 h 179505"/>
                <a:gd name="connsiteX295" fmla="*/ 2612266 w 3895660"/>
                <a:gd name="connsiteY295" fmla="*/ 47632 h 179505"/>
                <a:gd name="connsiteX296" fmla="*/ 2612266 w 3895660"/>
                <a:gd name="connsiteY296" fmla="*/ 97670 h 179505"/>
                <a:gd name="connsiteX297" fmla="*/ 2604792 w 3895660"/>
                <a:gd name="connsiteY297" fmla="*/ 118572 h 179505"/>
                <a:gd name="connsiteX298" fmla="*/ 2510669 w 3895660"/>
                <a:gd name="connsiteY298" fmla="*/ 108945 h 179505"/>
                <a:gd name="connsiteX299" fmla="*/ 2498888 w 3895660"/>
                <a:gd name="connsiteY299" fmla="*/ 121233 h 179505"/>
                <a:gd name="connsiteX300" fmla="*/ 2481533 w 3895660"/>
                <a:gd name="connsiteY300" fmla="*/ 125667 h 179505"/>
                <a:gd name="connsiteX301" fmla="*/ 2464177 w 3895660"/>
                <a:gd name="connsiteY301" fmla="*/ 121233 h 179505"/>
                <a:gd name="connsiteX302" fmla="*/ 2452270 w 3895660"/>
                <a:gd name="connsiteY302" fmla="*/ 108945 h 179505"/>
                <a:gd name="connsiteX303" fmla="*/ 2447962 w 3895660"/>
                <a:gd name="connsiteY303" fmla="*/ 91083 h 179505"/>
                <a:gd name="connsiteX304" fmla="*/ 2452270 w 3895660"/>
                <a:gd name="connsiteY304" fmla="*/ 73348 h 179505"/>
                <a:gd name="connsiteX305" fmla="*/ 2464177 w 3895660"/>
                <a:gd name="connsiteY305" fmla="*/ 61060 h 179505"/>
                <a:gd name="connsiteX306" fmla="*/ 2481533 w 3895660"/>
                <a:gd name="connsiteY306" fmla="*/ 56626 h 179505"/>
                <a:gd name="connsiteX307" fmla="*/ 2498888 w 3895660"/>
                <a:gd name="connsiteY307" fmla="*/ 61060 h 179505"/>
                <a:gd name="connsiteX308" fmla="*/ 2510669 w 3895660"/>
                <a:gd name="connsiteY308" fmla="*/ 73348 h 179505"/>
                <a:gd name="connsiteX309" fmla="*/ 2514976 w 3895660"/>
                <a:gd name="connsiteY309" fmla="*/ 91083 h 179505"/>
                <a:gd name="connsiteX310" fmla="*/ 2510669 w 3895660"/>
                <a:gd name="connsiteY310" fmla="*/ 108945 h 179505"/>
                <a:gd name="connsiteX311" fmla="*/ 2504842 w 3895660"/>
                <a:gd name="connsiteY311" fmla="*/ 130100 h 179505"/>
                <a:gd name="connsiteX312" fmla="*/ 2520550 w 3895660"/>
                <a:gd name="connsiteY312" fmla="*/ 114012 h 179505"/>
                <a:gd name="connsiteX313" fmla="*/ 2526251 w 3895660"/>
                <a:gd name="connsiteY313" fmla="*/ 90830 h 179505"/>
                <a:gd name="connsiteX314" fmla="*/ 2520550 w 3895660"/>
                <a:gd name="connsiteY314" fmla="*/ 67774 h 179505"/>
                <a:gd name="connsiteX315" fmla="*/ 2504842 w 3895660"/>
                <a:gd name="connsiteY315" fmla="*/ 51939 h 179505"/>
                <a:gd name="connsiteX316" fmla="*/ 2481659 w 3895660"/>
                <a:gd name="connsiteY316" fmla="*/ 46238 h 179505"/>
                <a:gd name="connsiteX317" fmla="*/ 2458350 w 3895660"/>
                <a:gd name="connsiteY317" fmla="*/ 52065 h 179505"/>
                <a:gd name="connsiteX318" fmla="*/ 2442389 w 3895660"/>
                <a:gd name="connsiteY318" fmla="*/ 67900 h 179505"/>
                <a:gd name="connsiteX319" fmla="*/ 2436561 w 3895660"/>
                <a:gd name="connsiteY319" fmla="*/ 90830 h 179505"/>
                <a:gd name="connsiteX320" fmla="*/ 2442389 w 3895660"/>
                <a:gd name="connsiteY320" fmla="*/ 114012 h 179505"/>
                <a:gd name="connsiteX321" fmla="*/ 2458350 w 3895660"/>
                <a:gd name="connsiteY321" fmla="*/ 130100 h 179505"/>
                <a:gd name="connsiteX322" fmla="*/ 2481659 w 3895660"/>
                <a:gd name="connsiteY322" fmla="*/ 135928 h 179505"/>
                <a:gd name="connsiteX323" fmla="*/ 2504842 w 3895660"/>
                <a:gd name="connsiteY323" fmla="*/ 130100 h 179505"/>
                <a:gd name="connsiteX324" fmla="*/ 2412492 w 3895660"/>
                <a:gd name="connsiteY324" fmla="*/ 47632 h 179505"/>
                <a:gd name="connsiteX325" fmla="*/ 2401344 w 3895660"/>
                <a:gd name="connsiteY325" fmla="*/ 47632 h 179505"/>
                <a:gd name="connsiteX326" fmla="*/ 2401344 w 3895660"/>
                <a:gd name="connsiteY326" fmla="*/ 134534 h 179505"/>
                <a:gd name="connsiteX327" fmla="*/ 2412492 w 3895660"/>
                <a:gd name="connsiteY327" fmla="*/ 134534 h 179505"/>
                <a:gd name="connsiteX328" fmla="*/ 2412492 w 3895660"/>
                <a:gd name="connsiteY328" fmla="*/ 47632 h 179505"/>
                <a:gd name="connsiteX329" fmla="*/ 2412999 w 3895660"/>
                <a:gd name="connsiteY329" fmla="*/ 26856 h 179505"/>
                <a:gd name="connsiteX330" fmla="*/ 2415152 w 3895660"/>
                <a:gd name="connsiteY330" fmla="*/ 21536 h 179505"/>
                <a:gd name="connsiteX331" fmla="*/ 2412999 w 3895660"/>
                <a:gd name="connsiteY331" fmla="*/ 16088 h 179505"/>
                <a:gd name="connsiteX332" fmla="*/ 2407678 w 3895660"/>
                <a:gd name="connsiteY332" fmla="*/ 13808 h 179505"/>
                <a:gd name="connsiteX333" fmla="*/ 2402484 w 3895660"/>
                <a:gd name="connsiteY333" fmla="*/ 15455 h 179505"/>
                <a:gd name="connsiteX334" fmla="*/ 2393997 w 3895660"/>
                <a:gd name="connsiteY334" fmla="*/ 21536 h 179505"/>
                <a:gd name="connsiteX335" fmla="*/ 2402484 w 3895660"/>
                <a:gd name="connsiteY335" fmla="*/ 27616 h 179505"/>
                <a:gd name="connsiteX336" fmla="*/ 2405018 w 3895660"/>
                <a:gd name="connsiteY336" fmla="*/ 28883 h 179505"/>
                <a:gd name="connsiteX337" fmla="*/ 2407678 w 3895660"/>
                <a:gd name="connsiteY337" fmla="*/ 29390 h 179505"/>
                <a:gd name="connsiteX338" fmla="*/ 2412999 w 3895660"/>
                <a:gd name="connsiteY338" fmla="*/ 27109 h 179505"/>
                <a:gd name="connsiteX339" fmla="*/ 2318876 w 3895660"/>
                <a:gd name="connsiteY339" fmla="*/ 73348 h 179505"/>
                <a:gd name="connsiteX340" fmla="*/ 2330910 w 3895660"/>
                <a:gd name="connsiteY340" fmla="*/ 61186 h 179505"/>
                <a:gd name="connsiteX341" fmla="*/ 2348772 w 3895660"/>
                <a:gd name="connsiteY341" fmla="*/ 56879 h 179505"/>
                <a:gd name="connsiteX342" fmla="*/ 2377022 w 3895660"/>
                <a:gd name="connsiteY342" fmla="*/ 68534 h 179505"/>
                <a:gd name="connsiteX343" fmla="*/ 2377022 w 3895660"/>
                <a:gd name="connsiteY343" fmla="*/ 56246 h 179505"/>
                <a:gd name="connsiteX344" fmla="*/ 2348139 w 3895660"/>
                <a:gd name="connsiteY344" fmla="*/ 46365 h 179505"/>
                <a:gd name="connsiteX345" fmla="*/ 2324956 w 3895660"/>
                <a:gd name="connsiteY345" fmla="*/ 52065 h 179505"/>
                <a:gd name="connsiteX346" fmla="*/ 2308995 w 3895660"/>
                <a:gd name="connsiteY346" fmla="*/ 67900 h 179505"/>
                <a:gd name="connsiteX347" fmla="*/ 2303167 w 3895660"/>
                <a:gd name="connsiteY347" fmla="*/ 91083 h 179505"/>
                <a:gd name="connsiteX348" fmla="*/ 2308995 w 3895660"/>
                <a:gd name="connsiteY348" fmla="*/ 114265 h 179505"/>
                <a:gd name="connsiteX349" fmla="*/ 2324830 w 3895660"/>
                <a:gd name="connsiteY349" fmla="*/ 130100 h 179505"/>
                <a:gd name="connsiteX350" fmla="*/ 2348265 w 3895660"/>
                <a:gd name="connsiteY350" fmla="*/ 135801 h 179505"/>
                <a:gd name="connsiteX351" fmla="*/ 2364100 w 3895660"/>
                <a:gd name="connsiteY351" fmla="*/ 133521 h 179505"/>
                <a:gd name="connsiteX352" fmla="*/ 2377909 w 3895660"/>
                <a:gd name="connsiteY352" fmla="*/ 126553 h 179505"/>
                <a:gd name="connsiteX353" fmla="*/ 2377909 w 3895660"/>
                <a:gd name="connsiteY353" fmla="*/ 115152 h 179505"/>
                <a:gd name="connsiteX354" fmla="*/ 2364734 w 3895660"/>
                <a:gd name="connsiteY354" fmla="*/ 122880 h 179505"/>
                <a:gd name="connsiteX355" fmla="*/ 2349152 w 3895660"/>
                <a:gd name="connsiteY355" fmla="*/ 125413 h 179505"/>
                <a:gd name="connsiteX356" fmla="*/ 2331290 w 3895660"/>
                <a:gd name="connsiteY356" fmla="*/ 120979 h 179505"/>
                <a:gd name="connsiteX357" fmla="*/ 2319002 w 3895660"/>
                <a:gd name="connsiteY357" fmla="*/ 108691 h 179505"/>
                <a:gd name="connsiteX358" fmla="*/ 2314569 w 3895660"/>
                <a:gd name="connsiteY358" fmla="*/ 90830 h 179505"/>
                <a:gd name="connsiteX359" fmla="*/ 2318876 w 3895660"/>
                <a:gd name="connsiteY359" fmla="*/ 72968 h 179505"/>
                <a:gd name="connsiteX360" fmla="*/ 2279098 w 3895660"/>
                <a:gd name="connsiteY360" fmla="*/ 47378 h 179505"/>
                <a:gd name="connsiteX361" fmla="*/ 2267950 w 3895660"/>
                <a:gd name="connsiteY361" fmla="*/ 47378 h 179505"/>
                <a:gd name="connsiteX362" fmla="*/ 2267950 w 3895660"/>
                <a:gd name="connsiteY362" fmla="*/ 134281 h 179505"/>
                <a:gd name="connsiteX363" fmla="*/ 2279098 w 3895660"/>
                <a:gd name="connsiteY363" fmla="*/ 134281 h 179505"/>
                <a:gd name="connsiteX364" fmla="*/ 2279098 w 3895660"/>
                <a:gd name="connsiteY364" fmla="*/ 47378 h 179505"/>
                <a:gd name="connsiteX365" fmla="*/ 2275425 w 3895660"/>
                <a:gd name="connsiteY365" fmla="*/ 28376 h 179505"/>
                <a:gd name="connsiteX366" fmla="*/ 2277958 w 3895660"/>
                <a:gd name="connsiteY366" fmla="*/ 27109 h 179505"/>
                <a:gd name="connsiteX367" fmla="*/ 2286446 w 3895660"/>
                <a:gd name="connsiteY367" fmla="*/ 21029 h 179505"/>
                <a:gd name="connsiteX368" fmla="*/ 2277958 w 3895660"/>
                <a:gd name="connsiteY368" fmla="*/ 14948 h 179505"/>
                <a:gd name="connsiteX369" fmla="*/ 2272764 w 3895660"/>
                <a:gd name="connsiteY369" fmla="*/ 13301 h 179505"/>
                <a:gd name="connsiteX370" fmla="*/ 2267444 w 3895660"/>
                <a:gd name="connsiteY370" fmla="*/ 15582 h 179505"/>
                <a:gd name="connsiteX371" fmla="*/ 2265290 w 3895660"/>
                <a:gd name="connsiteY371" fmla="*/ 21029 h 179505"/>
                <a:gd name="connsiteX372" fmla="*/ 2267444 w 3895660"/>
                <a:gd name="connsiteY372" fmla="*/ 26349 h 179505"/>
                <a:gd name="connsiteX373" fmla="*/ 2272764 w 3895660"/>
                <a:gd name="connsiteY373" fmla="*/ 28630 h 179505"/>
                <a:gd name="connsiteX374" fmla="*/ 2275425 w 3895660"/>
                <a:gd name="connsiteY374" fmla="*/ 28123 h 179505"/>
                <a:gd name="connsiteX375" fmla="*/ 2228046 w 3895660"/>
                <a:gd name="connsiteY375" fmla="*/ 108311 h 179505"/>
                <a:gd name="connsiteX376" fmla="*/ 2216392 w 3895660"/>
                <a:gd name="connsiteY376" fmla="*/ 120599 h 179505"/>
                <a:gd name="connsiteX377" fmla="*/ 2199163 w 3895660"/>
                <a:gd name="connsiteY377" fmla="*/ 125033 h 179505"/>
                <a:gd name="connsiteX378" fmla="*/ 2181808 w 3895660"/>
                <a:gd name="connsiteY378" fmla="*/ 120599 h 179505"/>
                <a:gd name="connsiteX379" fmla="*/ 2169900 w 3895660"/>
                <a:gd name="connsiteY379" fmla="*/ 108311 h 179505"/>
                <a:gd name="connsiteX380" fmla="*/ 2165593 w 3895660"/>
                <a:gd name="connsiteY380" fmla="*/ 90450 h 179505"/>
                <a:gd name="connsiteX381" fmla="*/ 2169900 w 3895660"/>
                <a:gd name="connsiteY381" fmla="*/ 72714 h 179505"/>
                <a:gd name="connsiteX382" fmla="*/ 2181808 w 3895660"/>
                <a:gd name="connsiteY382" fmla="*/ 60426 h 179505"/>
                <a:gd name="connsiteX383" fmla="*/ 2199163 w 3895660"/>
                <a:gd name="connsiteY383" fmla="*/ 55992 h 179505"/>
                <a:gd name="connsiteX384" fmla="*/ 2216392 w 3895660"/>
                <a:gd name="connsiteY384" fmla="*/ 60426 h 179505"/>
                <a:gd name="connsiteX385" fmla="*/ 2228046 w 3895660"/>
                <a:gd name="connsiteY385" fmla="*/ 72714 h 179505"/>
                <a:gd name="connsiteX386" fmla="*/ 2232353 w 3895660"/>
                <a:gd name="connsiteY386" fmla="*/ 90450 h 179505"/>
                <a:gd name="connsiteX387" fmla="*/ 2228046 w 3895660"/>
                <a:gd name="connsiteY387" fmla="*/ 108311 h 179505"/>
                <a:gd name="connsiteX388" fmla="*/ 2222599 w 3895660"/>
                <a:gd name="connsiteY388" fmla="*/ 129467 h 179505"/>
                <a:gd name="connsiteX389" fmla="*/ 2238054 w 3895660"/>
                <a:gd name="connsiteY389" fmla="*/ 113379 h 179505"/>
                <a:gd name="connsiteX390" fmla="*/ 2243628 w 3895660"/>
                <a:gd name="connsiteY390" fmla="*/ 90196 h 179505"/>
                <a:gd name="connsiteX391" fmla="*/ 2238054 w 3895660"/>
                <a:gd name="connsiteY391" fmla="*/ 67267 h 179505"/>
                <a:gd name="connsiteX392" fmla="*/ 2222599 w 3895660"/>
                <a:gd name="connsiteY392" fmla="*/ 51432 h 179505"/>
                <a:gd name="connsiteX393" fmla="*/ 2200177 w 3895660"/>
                <a:gd name="connsiteY393" fmla="*/ 45605 h 179505"/>
                <a:gd name="connsiteX394" fmla="*/ 2179274 w 3895660"/>
                <a:gd name="connsiteY394" fmla="*/ 51432 h 179505"/>
                <a:gd name="connsiteX395" fmla="*/ 2165593 w 3895660"/>
                <a:gd name="connsiteY395" fmla="*/ 67267 h 179505"/>
                <a:gd name="connsiteX396" fmla="*/ 2165593 w 3895660"/>
                <a:gd name="connsiteY396" fmla="*/ 46998 h 179505"/>
                <a:gd name="connsiteX397" fmla="*/ 2154572 w 3895660"/>
                <a:gd name="connsiteY397" fmla="*/ 46998 h 179505"/>
                <a:gd name="connsiteX398" fmla="*/ 2154572 w 3895660"/>
                <a:gd name="connsiteY398" fmla="*/ 178239 h 179505"/>
                <a:gd name="connsiteX399" fmla="*/ 2165593 w 3895660"/>
                <a:gd name="connsiteY399" fmla="*/ 178239 h 179505"/>
                <a:gd name="connsiteX400" fmla="*/ 2165593 w 3895660"/>
                <a:gd name="connsiteY400" fmla="*/ 113632 h 179505"/>
                <a:gd name="connsiteX401" fmla="*/ 2179274 w 3895660"/>
                <a:gd name="connsiteY401" fmla="*/ 129340 h 179505"/>
                <a:gd name="connsiteX402" fmla="*/ 2200177 w 3895660"/>
                <a:gd name="connsiteY402" fmla="*/ 135294 h 179505"/>
                <a:gd name="connsiteX403" fmla="*/ 2222599 w 3895660"/>
                <a:gd name="connsiteY403" fmla="*/ 129467 h 179505"/>
                <a:gd name="connsiteX404" fmla="*/ 2069950 w 3895660"/>
                <a:gd name="connsiteY404" fmla="*/ 126047 h 179505"/>
                <a:gd name="connsiteX405" fmla="*/ 2083378 w 3895660"/>
                <a:gd name="connsiteY405" fmla="*/ 133014 h 179505"/>
                <a:gd name="connsiteX406" fmla="*/ 2099719 w 3895660"/>
                <a:gd name="connsiteY406" fmla="*/ 135294 h 179505"/>
                <a:gd name="connsiteX407" fmla="*/ 2122268 w 3895660"/>
                <a:gd name="connsiteY407" fmla="*/ 128454 h 179505"/>
                <a:gd name="connsiteX408" fmla="*/ 2131263 w 3895660"/>
                <a:gd name="connsiteY408" fmla="*/ 109578 h 179505"/>
                <a:gd name="connsiteX409" fmla="*/ 2127462 w 3895660"/>
                <a:gd name="connsiteY409" fmla="*/ 97797 h 179505"/>
                <a:gd name="connsiteX410" fmla="*/ 2115301 w 3895660"/>
                <a:gd name="connsiteY410" fmla="*/ 89309 h 179505"/>
                <a:gd name="connsiteX411" fmla="*/ 2093005 w 3895660"/>
                <a:gd name="connsiteY411" fmla="*/ 80568 h 179505"/>
                <a:gd name="connsiteX412" fmla="*/ 2085151 w 3895660"/>
                <a:gd name="connsiteY412" fmla="*/ 75501 h 179505"/>
                <a:gd name="connsiteX413" fmla="*/ 2082744 w 3895660"/>
                <a:gd name="connsiteY413" fmla="*/ 68154 h 179505"/>
                <a:gd name="connsiteX414" fmla="*/ 2087938 w 3895660"/>
                <a:gd name="connsiteY414" fmla="*/ 58019 h 179505"/>
                <a:gd name="connsiteX415" fmla="*/ 2101113 w 3895660"/>
                <a:gd name="connsiteY415" fmla="*/ 54472 h 179505"/>
                <a:gd name="connsiteX416" fmla="*/ 2127336 w 3895660"/>
                <a:gd name="connsiteY416" fmla="*/ 65240 h 179505"/>
                <a:gd name="connsiteX417" fmla="*/ 2127336 w 3895660"/>
                <a:gd name="connsiteY417" fmla="*/ 53712 h 179505"/>
                <a:gd name="connsiteX418" fmla="*/ 2115428 w 3895660"/>
                <a:gd name="connsiteY418" fmla="*/ 47505 h 179505"/>
                <a:gd name="connsiteX419" fmla="*/ 2100860 w 3895660"/>
                <a:gd name="connsiteY419" fmla="*/ 45351 h 179505"/>
                <a:gd name="connsiteX420" fmla="*/ 2079831 w 3895660"/>
                <a:gd name="connsiteY420" fmla="*/ 51685 h 179505"/>
                <a:gd name="connsiteX421" fmla="*/ 2071596 w 3895660"/>
                <a:gd name="connsiteY421" fmla="*/ 69041 h 179505"/>
                <a:gd name="connsiteX422" fmla="*/ 2075650 w 3895660"/>
                <a:gd name="connsiteY422" fmla="*/ 81709 h 179505"/>
                <a:gd name="connsiteX423" fmla="*/ 2087558 w 3895660"/>
                <a:gd name="connsiteY423" fmla="*/ 89816 h 179505"/>
                <a:gd name="connsiteX424" fmla="*/ 2109727 w 3895660"/>
                <a:gd name="connsiteY424" fmla="*/ 98557 h 179505"/>
                <a:gd name="connsiteX425" fmla="*/ 2117835 w 3895660"/>
                <a:gd name="connsiteY425" fmla="*/ 104004 h 179505"/>
                <a:gd name="connsiteX426" fmla="*/ 2120242 w 3895660"/>
                <a:gd name="connsiteY426" fmla="*/ 111225 h 179505"/>
                <a:gd name="connsiteX427" fmla="*/ 2114414 w 3895660"/>
                <a:gd name="connsiteY427" fmla="*/ 122120 h 179505"/>
                <a:gd name="connsiteX428" fmla="*/ 2099846 w 3895660"/>
                <a:gd name="connsiteY428" fmla="*/ 125920 h 179505"/>
                <a:gd name="connsiteX429" fmla="*/ 2084264 w 3895660"/>
                <a:gd name="connsiteY429" fmla="*/ 123006 h 179505"/>
                <a:gd name="connsiteX430" fmla="*/ 2069823 w 3895660"/>
                <a:gd name="connsiteY430" fmla="*/ 113759 h 179505"/>
                <a:gd name="connsiteX431" fmla="*/ 2069823 w 3895660"/>
                <a:gd name="connsiteY431" fmla="*/ 125793 h 179505"/>
                <a:gd name="connsiteX432" fmla="*/ 2030045 w 3895660"/>
                <a:gd name="connsiteY432" fmla="*/ 117939 h 179505"/>
                <a:gd name="connsiteX433" fmla="*/ 2010537 w 3895660"/>
                <a:gd name="connsiteY433" fmla="*/ 125033 h 179505"/>
                <a:gd name="connsiteX434" fmla="*/ 1990901 w 3895660"/>
                <a:gd name="connsiteY434" fmla="*/ 117939 h 179505"/>
                <a:gd name="connsiteX435" fmla="*/ 1983301 w 3895660"/>
                <a:gd name="connsiteY435" fmla="*/ 97037 h 179505"/>
                <a:gd name="connsiteX436" fmla="*/ 1983301 w 3895660"/>
                <a:gd name="connsiteY436" fmla="*/ 46998 h 179505"/>
                <a:gd name="connsiteX437" fmla="*/ 1972279 w 3895660"/>
                <a:gd name="connsiteY437" fmla="*/ 46998 h 179505"/>
                <a:gd name="connsiteX438" fmla="*/ 1972279 w 3895660"/>
                <a:gd name="connsiteY438" fmla="*/ 95897 h 179505"/>
                <a:gd name="connsiteX439" fmla="*/ 1982667 w 3895660"/>
                <a:gd name="connsiteY439" fmla="*/ 124780 h 179505"/>
                <a:gd name="connsiteX440" fmla="*/ 2010410 w 3895660"/>
                <a:gd name="connsiteY440" fmla="*/ 135294 h 179505"/>
                <a:gd name="connsiteX441" fmla="*/ 2038026 w 3895660"/>
                <a:gd name="connsiteY441" fmla="*/ 124780 h 179505"/>
                <a:gd name="connsiteX442" fmla="*/ 2048287 w 3895660"/>
                <a:gd name="connsiteY442" fmla="*/ 95897 h 179505"/>
                <a:gd name="connsiteX443" fmla="*/ 2048287 w 3895660"/>
                <a:gd name="connsiteY443" fmla="*/ 46998 h 179505"/>
                <a:gd name="connsiteX444" fmla="*/ 2037266 w 3895660"/>
                <a:gd name="connsiteY444" fmla="*/ 46998 h 179505"/>
                <a:gd name="connsiteX445" fmla="*/ 2037266 w 3895660"/>
                <a:gd name="connsiteY445" fmla="*/ 97037 h 179505"/>
                <a:gd name="connsiteX446" fmla="*/ 2029792 w 3895660"/>
                <a:gd name="connsiteY446" fmla="*/ 117939 h 179505"/>
                <a:gd name="connsiteX447" fmla="*/ 1890191 w 3895660"/>
                <a:gd name="connsiteY447" fmla="*/ 126047 h 179505"/>
                <a:gd name="connsiteX448" fmla="*/ 1903619 w 3895660"/>
                <a:gd name="connsiteY448" fmla="*/ 133014 h 179505"/>
                <a:gd name="connsiteX449" fmla="*/ 1919961 w 3895660"/>
                <a:gd name="connsiteY449" fmla="*/ 135294 h 179505"/>
                <a:gd name="connsiteX450" fmla="*/ 1942636 w 3895660"/>
                <a:gd name="connsiteY450" fmla="*/ 128454 h 179505"/>
                <a:gd name="connsiteX451" fmla="*/ 1951631 w 3895660"/>
                <a:gd name="connsiteY451" fmla="*/ 109578 h 179505"/>
                <a:gd name="connsiteX452" fmla="*/ 1947830 w 3895660"/>
                <a:gd name="connsiteY452" fmla="*/ 97797 h 179505"/>
                <a:gd name="connsiteX453" fmla="*/ 1935669 w 3895660"/>
                <a:gd name="connsiteY453" fmla="*/ 89309 h 179505"/>
                <a:gd name="connsiteX454" fmla="*/ 1913373 w 3895660"/>
                <a:gd name="connsiteY454" fmla="*/ 80568 h 179505"/>
                <a:gd name="connsiteX455" fmla="*/ 1905519 w 3895660"/>
                <a:gd name="connsiteY455" fmla="*/ 75501 h 179505"/>
                <a:gd name="connsiteX456" fmla="*/ 1903112 w 3895660"/>
                <a:gd name="connsiteY456" fmla="*/ 68154 h 179505"/>
                <a:gd name="connsiteX457" fmla="*/ 1908306 w 3895660"/>
                <a:gd name="connsiteY457" fmla="*/ 58019 h 179505"/>
                <a:gd name="connsiteX458" fmla="*/ 1921481 w 3895660"/>
                <a:gd name="connsiteY458" fmla="*/ 54472 h 179505"/>
                <a:gd name="connsiteX459" fmla="*/ 1947703 w 3895660"/>
                <a:gd name="connsiteY459" fmla="*/ 65240 h 179505"/>
                <a:gd name="connsiteX460" fmla="*/ 1947703 w 3895660"/>
                <a:gd name="connsiteY460" fmla="*/ 53712 h 179505"/>
                <a:gd name="connsiteX461" fmla="*/ 1935796 w 3895660"/>
                <a:gd name="connsiteY461" fmla="*/ 47505 h 179505"/>
                <a:gd name="connsiteX462" fmla="*/ 1921227 w 3895660"/>
                <a:gd name="connsiteY462" fmla="*/ 45351 h 179505"/>
                <a:gd name="connsiteX463" fmla="*/ 1900198 w 3895660"/>
                <a:gd name="connsiteY463" fmla="*/ 51685 h 179505"/>
                <a:gd name="connsiteX464" fmla="*/ 1891964 w 3895660"/>
                <a:gd name="connsiteY464" fmla="*/ 69041 h 179505"/>
                <a:gd name="connsiteX465" fmla="*/ 1896018 w 3895660"/>
                <a:gd name="connsiteY465" fmla="*/ 81709 h 179505"/>
                <a:gd name="connsiteX466" fmla="*/ 1907926 w 3895660"/>
                <a:gd name="connsiteY466" fmla="*/ 89816 h 179505"/>
                <a:gd name="connsiteX467" fmla="*/ 1930095 w 3895660"/>
                <a:gd name="connsiteY467" fmla="*/ 98557 h 179505"/>
                <a:gd name="connsiteX468" fmla="*/ 1938202 w 3895660"/>
                <a:gd name="connsiteY468" fmla="*/ 104004 h 179505"/>
                <a:gd name="connsiteX469" fmla="*/ 1940609 w 3895660"/>
                <a:gd name="connsiteY469" fmla="*/ 111225 h 179505"/>
                <a:gd name="connsiteX470" fmla="*/ 1934782 w 3895660"/>
                <a:gd name="connsiteY470" fmla="*/ 122120 h 179505"/>
                <a:gd name="connsiteX471" fmla="*/ 1920214 w 3895660"/>
                <a:gd name="connsiteY471" fmla="*/ 125920 h 179505"/>
                <a:gd name="connsiteX472" fmla="*/ 1904632 w 3895660"/>
                <a:gd name="connsiteY472" fmla="*/ 123006 h 179505"/>
                <a:gd name="connsiteX473" fmla="*/ 1890191 w 3895660"/>
                <a:gd name="connsiteY473" fmla="*/ 113759 h 179505"/>
                <a:gd name="connsiteX474" fmla="*/ 1890191 w 3895660"/>
                <a:gd name="connsiteY474" fmla="*/ 125793 h 179505"/>
                <a:gd name="connsiteX475" fmla="*/ 1768578 w 3895660"/>
                <a:gd name="connsiteY475" fmla="*/ 64227 h 179505"/>
                <a:gd name="connsiteX476" fmla="*/ 1790240 w 3895660"/>
                <a:gd name="connsiteY476" fmla="*/ 55612 h 179505"/>
                <a:gd name="connsiteX477" fmla="*/ 1811396 w 3895660"/>
                <a:gd name="connsiteY477" fmla="*/ 64227 h 179505"/>
                <a:gd name="connsiteX478" fmla="*/ 1819883 w 3895660"/>
                <a:gd name="connsiteY478" fmla="*/ 85636 h 179505"/>
                <a:gd name="connsiteX479" fmla="*/ 1759204 w 3895660"/>
                <a:gd name="connsiteY479" fmla="*/ 85636 h 179505"/>
                <a:gd name="connsiteX480" fmla="*/ 1768578 w 3895660"/>
                <a:gd name="connsiteY480" fmla="*/ 64227 h 179505"/>
                <a:gd name="connsiteX481" fmla="*/ 1810509 w 3895660"/>
                <a:gd name="connsiteY481" fmla="*/ 132761 h 179505"/>
                <a:gd name="connsiteX482" fmla="*/ 1825457 w 3895660"/>
                <a:gd name="connsiteY482" fmla="*/ 125287 h 179505"/>
                <a:gd name="connsiteX483" fmla="*/ 1825457 w 3895660"/>
                <a:gd name="connsiteY483" fmla="*/ 114519 h 179505"/>
                <a:gd name="connsiteX484" fmla="*/ 1810509 w 3895660"/>
                <a:gd name="connsiteY484" fmla="*/ 122500 h 179505"/>
                <a:gd name="connsiteX485" fmla="*/ 1793787 w 3895660"/>
                <a:gd name="connsiteY485" fmla="*/ 125160 h 179505"/>
                <a:gd name="connsiteX486" fmla="*/ 1769718 w 3895660"/>
                <a:gd name="connsiteY486" fmla="*/ 116672 h 179505"/>
                <a:gd name="connsiteX487" fmla="*/ 1758950 w 3895660"/>
                <a:gd name="connsiteY487" fmla="*/ 94630 h 179505"/>
                <a:gd name="connsiteX488" fmla="*/ 1830905 w 3895660"/>
                <a:gd name="connsiteY488" fmla="*/ 94630 h 179505"/>
                <a:gd name="connsiteX489" fmla="*/ 1831158 w 3895660"/>
                <a:gd name="connsiteY489" fmla="*/ 91843 h 179505"/>
                <a:gd name="connsiteX490" fmla="*/ 1831158 w 3895660"/>
                <a:gd name="connsiteY490" fmla="*/ 89309 h 179505"/>
                <a:gd name="connsiteX491" fmla="*/ 1826091 w 3895660"/>
                <a:gd name="connsiteY491" fmla="*/ 66760 h 179505"/>
                <a:gd name="connsiteX492" fmla="*/ 1811776 w 3895660"/>
                <a:gd name="connsiteY492" fmla="*/ 51179 h 179505"/>
                <a:gd name="connsiteX493" fmla="*/ 1789987 w 3895660"/>
                <a:gd name="connsiteY493" fmla="*/ 45478 h 179505"/>
                <a:gd name="connsiteX494" fmla="*/ 1767185 w 3895660"/>
                <a:gd name="connsiteY494" fmla="*/ 51559 h 179505"/>
                <a:gd name="connsiteX495" fmla="*/ 1752363 w 3895660"/>
                <a:gd name="connsiteY495" fmla="*/ 67774 h 179505"/>
                <a:gd name="connsiteX496" fmla="*/ 1747169 w 3895660"/>
                <a:gd name="connsiteY496" fmla="*/ 90956 h 179505"/>
                <a:gd name="connsiteX497" fmla="*/ 1752996 w 3895660"/>
                <a:gd name="connsiteY497" fmla="*/ 114139 h 179505"/>
                <a:gd name="connsiteX498" fmla="*/ 1769338 w 3895660"/>
                <a:gd name="connsiteY498" fmla="*/ 129720 h 179505"/>
                <a:gd name="connsiteX499" fmla="*/ 1793407 w 3895660"/>
                <a:gd name="connsiteY499" fmla="*/ 135294 h 179505"/>
                <a:gd name="connsiteX500" fmla="*/ 1810129 w 3895660"/>
                <a:gd name="connsiteY500" fmla="*/ 132761 h 179505"/>
                <a:gd name="connsiteX501" fmla="*/ 1709799 w 3895660"/>
                <a:gd name="connsiteY501" fmla="*/ 72714 h 179505"/>
                <a:gd name="connsiteX502" fmla="*/ 1721833 w 3895660"/>
                <a:gd name="connsiteY502" fmla="*/ 60933 h 179505"/>
                <a:gd name="connsiteX503" fmla="*/ 1737922 w 3895660"/>
                <a:gd name="connsiteY503" fmla="*/ 57893 h 179505"/>
                <a:gd name="connsiteX504" fmla="*/ 1737922 w 3895660"/>
                <a:gd name="connsiteY504" fmla="*/ 45478 h 179505"/>
                <a:gd name="connsiteX505" fmla="*/ 1718540 w 3895660"/>
                <a:gd name="connsiteY505" fmla="*/ 51812 h 179505"/>
                <a:gd name="connsiteX506" fmla="*/ 1705365 w 3895660"/>
                <a:gd name="connsiteY506" fmla="*/ 69167 h 179505"/>
                <a:gd name="connsiteX507" fmla="*/ 1705365 w 3895660"/>
                <a:gd name="connsiteY507" fmla="*/ 46872 h 179505"/>
                <a:gd name="connsiteX508" fmla="*/ 1694344 w 3895660"/>
                <a:gd name="connsiteY508" fmla="*/ 46872 h 179505"/>
                <a:gd name="connsiteX509" fmla="*/ 1694344 w 3895660"/>
                <a:gd name="connsiteY509" fmla="*/ 133774 h 179505"/>
                <a:gd name="connsiteX510" fmla="*/ 1705365 w 3895660"/>
                <a:gd name="connsiteY510" fmla="*/ 133774 h 179505"/>
                <a:gd name="connsiteX511" fmla="*/ 1705365 w 3895660"/>
                <a:gd name="connsiteY511" fmla="*/ 91970 h 179505"/>
                <a:gd name="connsiteX512" fmla="*/ 1709925 w 3895660"/>
                <a:gd name="connsiteY512" fmla="*/ 72714 h 179505"/>
                <a:gd name="connsiteX513" fmla="*/ 1607441 w 3895660"/>
                <a:gd name="connsiteY513" fmla="*/ 64227 h 179505"/>
                <a:gd name="connsiteX514" fmla="*/ 1629104 w 3895660"/>
                <a:gd name="connsiteY514" fmla="*/ 55612 h 179505"/>
                <a:gd name="connsiteX515" fmla="*/ 1650259 w 3895660"/>
                <a:gd name="connsiteY515" fmla="*/ 64227 h 179505"/>
                <a:gd name="connsiteX516" fmla="*/ 1658747 w 3895660"/>
                <a:gd name="connsiteY516" fmla="*/ 85636 h 179505"/>
                <a:gd name="connsiteX517" fmla="*/ 1598067 w 3895660"/>
                <a:gd name="connsiteY517" fmla="*/ 85636 h 179505"/>
                <a:gd name="connsiteX518" fmla="*/ 1607441 w 3895660"/>
                <a:gd name="connsiteY518" fmla="*/ 64227 h 179505"/>
                <a:gd name="connsiteX519" fmla="*/ 1649372 w 3895660"/>
                <a:gd name="connsiteY519" fmla="*/ 132761 h 179505"/>
                <a:gd name="connsiteX520" fmla="*/ 1664321 w 3895660"/>
                <a:gd name="connsiteY520" fmla="*/ 125287 h 179505"/>
                <a:gd name="connsiteX521" fmla="*/ 1664321 w 3895660"/>
                <a:gd name="connsiteY521" fmla="*/ 114519 h 179505"/>
                <a:gd name="connsiteX522" fmla="*/ 1649372 w 3895660"/>
                <a:gd name="connsiteY522" fmla="*/ 122500 h 179505"/>
                <a:gd name="connsiteX523" fmla="*/ 1632651 w 3895660"/>
                <a:gd name="connsiteY523" fmla="*/ 125160 h 179505"/>
                <a:gd name="connsiteX524" fmla="*/ 1608581 w 3895660"/>
                <a:gd name="connsiteY524" fmla="*/ 116672 h 179505"/>
                <a:gd name="connsiteX525" fmla="*/ 1597814 w 3895660"/>
                <a:gd name="connsiteY525" fmla="*/ 94630 h 179505"/>
                <a:gd name="connsiteX526" fmla="*/ 1669768 w 3895660"/>
                <a:gd name="connsiteY526" fmla="*/ 94630 h 179505"/>
                <a:gd name="connsiteX527" fmla="*/ 1670021 w 3895660"/>
                <a:gd name="connsiteY527" fmla="*/ 91843 h 179505"/>
                <a:gd name="connsiteX528" fmla="*/ 1670021 w 3895660"/>
                <a:gd name="connsiteY528" fmla="*/ 89309 h 179505"/>
                <a:gd name="connsiteX529" fmla="*/ 1664954 w 3895660"/>
                <a:gd name="connsiteY529" fmla="*/ 66760 h 179505"/>
                <a:gd name="connsiteX530" fmla="*/ 1650639 w 3895660"/>
                <a:gd name="connsiteY530" fmla="*/ 51179 h 179505"/>
                <a:gd name="connsiteX531" fmla="*/ 1628850 w 3895660"/>
                <a:gd name="connsiteY531" fmla="*/ 45478 h 179505"/>
                <a:gd name="connsiteX532" fmla="*/ 1606048 w 3895660"/>
                <a:gd name="connsiteY532" fmla="*/ 51559 h 179505"/>
                <a:gd name="connsiteX533" fmla="*/ 1591226 w 3895660"/>
                <a:gd name="connsiteY533" fmla="*/ 67774 h 179505"/>
                <a:gd name="connsiteX534" fmla="*/ 1586032 w 3895660"/>
                <a:gd name="connsiteY534" fmla="*/ 90956 h 179505"/>
                <a:gd name="connsiteX535" fmla="*/ 1591860 w 3895660"/>
                <a:gd name="connsiteY535" fmla="*/ 114139 h 179505"/>
                <a:gd name="connsiteX536" fmla="*/ 1608201 w 3895660"/>
                <a:gd name="connsiteY536" fmla="*/ 129720 h 179505"/>
                <a:gd name="connsiteX537" fmla="*/ 1632271 w 3895660"/>
                <a:gd name="connsiteY537" fmla="*/ 135294 h 179505"/>
                <a:gd name="connsiteX538" fmla="*/ 1648992 w 3895660"/>
                <a:gd name="connsiteY538" fmla="*/ 132761 h 179505"/>
                <a:gd name="connsiteX539" fmla="*/ 1501410 w 3895660"/>
                <a:gd name="connsiteY539" fmla="*/ 72968 h 179505"/>
                <a:gd name="connsiteX540" fmla="*/ 1511798 w 3895660"/>
                <a:gd name="connsiteY540" fmla="*/ 60680 h 179505"/>
                <a:gd name="connsiteX541" fmla="*/ 1527126 w 3895660"/>
                <a:gd name="connsiteY541" fmla="*/ 56119 h 179505"/>
                <a:gd name="connsiteX542" fmla="*/ 1553222 w 3895660"/>
                <a:gd name="connsiteY542" fmla="*/ 85762 h 179505"/>
                <a:gd name="connsiteX543" fmla="*/ 1553222 w 3895660"/>
                <a:gd name="connsiteY543" fmla="*/ 133774 h 179505"/>
                <a:gd name="connsiteX544" fmla="*/ 1564244 w 3895660"/>
                <a:gd name="connsiteY544" fmla="*/ 133774 h 179505"/>
                <a:gd name="connsiteX545" fmla="*/ 1564244 w 3895660"/>
                <a:gd name="connsiteY545" fmla="*/ 84116 h 179505"/>
                <a:gd name="connsiteX546" fmla="*/ 1560443 w 3895660"/>
                <a:gd name="connsiteY546" fmla="*/ 64100 h 179505"/>
                <a:gd name="connsiteX547" fmla="*/ 1549042 w 3895660"/>
                <a:gd name="connsiteY547" fmla="*/ 50419 h 179505"/>
                <a:gd name="connsiteX548" fmla="*/ 1529913 w 3895660"/>
                <a:gd name="connsiteY548" fmla="*/ 45478 h 179505"/>
                <a:gd name="connsiteX549" fmla="*/ 1510658 w 3895660"/>
                <a:gd name="connsiteY549" fmla="*/ 51305 h 179505"/>
                <a:gd name="connsiteX550" fmla="*/ 1497863 w 3895660"/>
                <a:gd name="connsiteY550" fmla="*/ 66760 h 179505"/>
                <a:gd name="connsiteX551" fmla="*/ 1497863 w 3895660"/>
                <a:gd name="connsiteY551" fmla="*/ 760 h 179505"/>
                <a:gd name="connsiteX552" fmla="*/ 1486842 w 3895660"/>
                <a:gd name="connsiteY552" fmla="*/ 760 h 179505"/>
                <a:gd name="connsiteX553" fmla="*/ 1486842 w 3895660"/>
                <a:gd name="connsiteY553" fmla="*/ 133774 h 179505"/>
                <a:gd name="connsiteX554" fmla="*/ 1497863 w 3895660"/>
                <a:gd name="connsiteY554" fmla="*/ 133774 h 179505"/>
                <a:gd name="connsiteX555" fmla="*/ 1497863 w 3895660"/>
                <a:gd name="connsiteY555" fmla="*/ 90323 h 179505"/>
                <a:gd name="connsiteX556" fmla="*/ 1501537 w 3895660"/>
                <a:gd name="connsiteY556" fmla="*/ 72841 h 179505"/>
                <a:gd name="connsiteX557" fmla="*/ 1457199 w 3895660"/>
                <a:gd name="connsiteY557" fmla="*/ 46872 h 179505"/>
                <a:gd name="connsiteX558" fmla="*/ 1430089 w 3895660"/>
                <a:gd name="connsiteY558" fmla="*/ 112112 h 179505"/>
                <a:gd name="connsiteX559" fmla="*/ 1399180 w 3895660"/>
                <a:gd name="connsiteY559" fmla="*/ 44211 h 179505"/>
                <a:gd name="connsiteX560" fmla="*/ 1368143 w 3895660"/>
                <a:gd name="connsiteY560" fmla="*/ 112112 h 179505"/>
                <a:gd name="connsiteX561" fmla="*/ 1341033 w 3895660"/>
                <a:gd name="connsiteY561" fmla="*/ 46872 h 179505"/>
                <a:gd name="connsiteX562" fmla="*/ 1328492 w 3895660"/>
                <a:gd name="connsiteY562" fmla="*/ 46872 h 179505"/>
                <a:gd name="connsiteX563" fmla="*/ 1367003 w 3895660"/>
                <a:gd name="connsiteY563" fmla="*/ 136434 h 179505"/>
                <a:gd name="connsiteX564" fmla="*/ 1399306 w 3895660"/>
                <a:gd name="connsiteY564" fmla="*/ 66507 h 179505"/>
                <a:gd name="connsiteX565" fmla="*/ 1431230 w 3895660"/>
                <a:gd name="connsiteY565" fmla="*/ 136434 h 179505"/>
                <a:gd name="connsiteX566" fmla="*/ 1468854 w 3895660"/>
                <a:gd name="connsiteY566" fmla="*/ 46872 h 179505"/>
                <a:gd name="connsiteX567" fmla="*/ 1457326 w 3895660"/>
                <a:gd name="connsiteY567" fmla="*/ 46872 h 179505"/>
                <a:gd name="connsiteX568" fmla="*/ 1272246 w 3895660"/>
                <a:gd name="connsiteY568" fmla="*/ 135928 h 179505"/>
                <a:gd name="connsiteX569" fmla="*/ 1274273 w 3895660"/>
                <a:gd name="connsiteY569" fmla="*/ 131621 h 179505"/>
                <a:gd name="connsiteX570" fmla="*/ 1275033 w 3895660"/>
                <a:gd name="connsiteY570" fmla="*/ 127187 h 179505"/>
                <a:gd name="connsiteX571" fmla="*/ 1272500 w 3895660"/>
                <a:gd name="connsiteY571" fmla="*/ 120853 h 179505"/>
                <a:gd name="connsiteX572" fmla="*/ 1265912 w 3895660"/>
                <a:gd name="connsiteY572" fmla="*/ 118319 h 179505"/>
                <a:gd name="connsiteX573" fmla="*/ 1259705 w 3895660"/>
                <a:gd name="connsiteY573" fmla="*/ 120473 h 179505"/>
                <a:gd name="connsiteX574" fmla="*/ 1257045 w 3895660"/>
                <a:gd name="connsiteY574" fmla="*/ 126553 h 179505"/>
                <a:gd name="connsiteX575" fmla="*/ 1258691 w 3895660"/>
                <a:gd name="connsiteY575" fmla="*/ 131747 h 179505"/>
                <a:gd name="connsiteX576" fmla="*/ 1263632 w 3895660"/>
                <a:gd name="connsiteY576" fmla="*/ 134914 h 179505"/>
                <a:gd name="connsiteX577" fmla="*/ 1251344 w 3895660"/>
                <a:gd name="connsiteY577" fmla="*/ 159363 h 179505"/>
                <a:gd name="connsiteX578" fmla="*/ 1259705 w 3895660"/>
                <a:gd name="connsiteY578" fmla="*/ 159363 h 179505"/>
                <a:gd name="connsiteX579" fmla="*/ 1272120 w 3895660"/>
                <a:gd name="connsiteY579" fmla="*/ 135801 h 179505"/>
                <a:gd name="connsiteX580" fmla="*/ 1217014 w 3895660"/>
                <a:gd name="connsiteY580" fmla="*/ 108311 h 179505"/>
                <a:gd name="connsiteX581" fmla="*/ 1205106 w 3895660"/>
                <a:gd name="connsiteY581" fmla="*/ 120599 h 179505"/>
                <a:gd name="connsiteX582" fmla="*/ 1187877 w 3895660"/>
                <a:gd name="connsiteY582" fmla="*/ 125033 h 179505"/>
                <a:gd name="connsiteX583" fmla="*/ 1170649 w 3895660"/>
                <a:gd name="connsiteY583" fmla="*/ 120599 h 179505"/>
                <a:gd name="connsiteX584" fmla="*/ 1158994 w 3895660"/>
                <a:gd name="connsiteY584" fmla="*/ 108311 h 179505"/>
                <a:gd name="connsiteX585" fmla="*/ 1154687 w 3895660"/>
                <a:gd name="connsiteY585" fmla="*/ 90576 h 179505"/>
                <a:gd name="connsiteX586" fmla="*/ 1158994 w 3895660"/>
                <a:gd name="connsiteY586" fmla="*/ 72714 h 179505"/>
                <a:gd name="connsiteX587" fmla="*/ 1170649 w 3895660"/>
                <a:gd name="connsiteY587" fmla="*/ 60426 h 179505"/>
                <a:gd name="connsiteX588" fmla="*/ 1187877 w 3895660"/>
                <a:gd name="connsiteY588" fmla="*/ 55992 h 179505"/>
                <a:gd name="connsiteX589" fmla="*/ 1205106 w 3895660"/>
                <a:gd name="connsiteY589" fmla="*/ 60426 h 179505"/>
                <a:gd name="connsiteX590" fmla="*/ 1217014 w 3895660"/>
                <a:gd name="connsiteY590" fmla="*/ 72714 h 179505"/>
                <a:gd name="connsiteX591" fmla="*/ 1221321 w 3895660"/>
                <a:gd name="connsiteY591" fmla="*/ 90576 h 179505"/>
                <a:gd name="connsiteX592" fmla="*/ 1217014 w 3895660"/>
                <a:gd name="connsiteY592" fmla="*/ 108311 h 179505"/>
                <a:gd name="connsiteX593" fmla="*/ 1232342 w 3895660"/>
                <a:gd name="connsiteY593" fmla="*/ 46998 h 179505"/>
                <a:gd name="connsiteX594" fmla="*/ 1221321 w 3895660"/>
                <a:gd name="connsiteY594" fmla="*/ 46998 h 179505"/>
                <a:gd name="connsiteX595" fmla="*/ 1221321 w 3895660"/>
                <a:gd name="connsiteY595" fmla="*/ 67267 h 179505"/>
                <a:gd name="connsiteX596" fmla="*/ 1207639 w 3895660"/>
                <a:gd name="connsiteY596" fmla="*/ 51432 h 179505"/>
                <a:gd name="connsiteX597" fmla="*/ 1186737 w 3895660"/>
                <a:gd name="connsiteY597" fmla="*/ 45605 h 179505"/>
                <a:gd name="connsiteX598" fmla="*/ 1164315 w 3895660"/>
                <a:gd name="connsiteY598" fmla="*/ 51432 h 179505"/>
                <a:gd name="connsiteX599" fmla="*/ 1148860 w 3895660"/>
                <a:gd name="connsiteY599" fmla="*/ 67520 h 179505"/>
                <a:gd name="connsiteX600" fmla="*/ 1143286 w 3895660"/>
                <a:gd name="connsiteY600" fmla="*/ 90830 h 179505"/>
                <a:gd name="connsiteX601" fmla="*/ 1148860 w 3895660"/>
                <a:gd name="connsiteY601" fmla="*/ 113759 h 179505"/>
                <a:gd name="connsiteX602" fmla="*/ 1164315 w 3895660"/>
                <a:gd name="connsiteY602" fmla="*/ 129594 h 179505"/>
                <a:gd name="connsiteX603" fmla="*/ 1186737 w 3895660"/>
                <a:gd name="connsiteY603" fmla="*/ 135294 h 179505"/>
                <a:gd name="connsiteX604" fmla="*/ 1207639 w 3895660"/>
                <a:gd name="connsiteY604" fmla="*/ 129467 h 179505"/>
                <a:gd name="connsiteX605" fmla="*/ 1221321 w 3895660"/>
                <a:gd name="connsiteY605" fmla="*/ 113885 h 179505"/>
                <a:gd name="connsiteX606" fmla="*/ 1221321 w 3895660"/>
                <a:gd name="connsiteY606" fmla="*/ 136054 h 179505"/>
                <a:gd name="connsiteX607" fmla="*/ 1212327 w 3895660"/>
                <a:gd name="connsiteY607" fmla="*/ 160630 h 179505"/>
                <a:gd name="connsiteX608" fmla="*/ 1186737 w 3895660"/>
                <a:gd name="connsiteY608" fmla="*/ 169118 h 179505"/>
                <a:gd name="connsiteX609" fmla="*/ 1167989 w 3895660"/>
                <a:gd name="connsiteY609" fmla="*/ 165697 h 179505"/>
                <a:gd name="connsiteX610" fmla="*/ 1151647 w 3895660"/>
                <a:gd name="connsiteY610" fmla="*/ 155563 h 179505"/>
                <a:gd name="connsiteX611" fmla="*/ 1151647 w 3895660"/>
                <a:gd name="connsiteY611" fmla="*/ 167598 h 179505"/>
                <a:gd name="connsiteX612" fmla="*/ 1167862 w 3895660"/>
                <a:gd name="connsiteY612" fmla="*/ 176592 h 179505"/>
                <a:gd name="connsiteX613" fmla="*/ 1186737 w 3895660"/>
                <a:gd name="connsiteY613" fmla="*/ 179506 h 179505"/>
                <a:gd name="connsiteX614" fmla="*/ 1220307 w 3895660"/>
                <a:gd name="connsiteY614" fmla="*/ 168104 h 179505"/>
                <a:gd name="connsiteX615" fmla="*/ 1232215 w 3895660"/>
                <a:gd name="connsiteY615" fmla="*/ 135421 h 179505"/>
                <a:gd name="connsiteX616" fmla="*/ 1232215 w 3895660"/>
                <a:gd name="connsiteY616" fmla="*/ 47125 h 179505"/>
                <a:gd name="connsiteX617" fmla="*/ 1058664 w 3895660"/>
                <a:gd name="connsiteY617" fmla="*/ 72968 h 179505"/>
                <a:gd name="connsiteX618" fmla="*/ 1069052 w 3895660"/>
                <a:gd name="connsiteY618" fmla="*/ 60680 h 179505"/>
                <a:gd name="connsiteX619" fmla="*/ 1084380 w 3895660"/>
                <a:gd name="connsiteY619" fmla="*/ 56119 h 179505"/>
                <a:gd name="connsiteX620" fmla="*/ 1110476 w 3895660"/>
                <a:gd name="connsiteY620" fmla="*/ 85762 h 179505"/>
                <a:gd name="connsiteX621" fmla="*/ 1110476 w 3895660"/>
                <a:gd name="connsiteY621" fmla="*/ 133774 h 179505"/>
                <a:gd name="connsiteX622" fmla="*/ 1121497 w 3895660"/>
                <a:gd name="connsiteY622" fmla="*/ 133774 h 179505"/>
                <a:gd name="connsiteX623" fmla="*/ 1121497 w 3895660"/>
                <a:gd name="connsiteY623" fmla="*/ 84116 h 179505"/>
                <a:gd name="connsiteX624" fmla="*/ 1117697 w 3895660"/>
                <a:gd name="connsiteY624" fmla="*/ 64100 h 179505"/>
                <a:gd name="connsiteX625" fmla="*/ 1106296 w 3895660"/>
                <a:gd name="connsiteY625" fmla="*/ 50419 h 179505"/>
                <a:gd name="connsiteX626" fmla="*/ 1087167 w 3895660"/>
                <a:gd name="connsiteY626" fmla="*/ 45478 h 179505"/>
                <a:gd name="connsiteX627" fmla="*/ 1067912 w 3895660"/>
                <a:gd name="connsiteY627" fmla="*/ 51305 h 179505"/>
                <a:gd name="connsiteX628" fmla="*/ 1055117 w 3895660"/>
                <a:gd name="connsiteY628" fmla="*/ 66760 h 179505"/>
                <a:gd name="connsiteX629" fmla="*/ 1055117 w 3895660"/>
                <a:gd name="connsiteY629" fmla="*/ 46872 h 179505"/>
                <a:gd name="connsiteX630" fmla="*/ 1044096 w 3895660"/>
                <a:gd name="connsiteY630" fmla="*/ 46872 h 179505"/>
                <a:gd name="connsiteX631" fmla="*/ 1044096 w 3895660"/>
                <a:gd name="connsiteY631" fmla="*/ 133774 h 179505"/>
                <a:gd name="connsiteX632" fmla="*/ 1055117 w 3895660"/>
                <a:gd name="connsiteY632" fmla="*/ 133774 h 179505"/>
                <a:gd name="connsiteX633" fmla="*/ 1055117 w 3895660"/>
                <a:gd name="connsiteY633" fmla="*/ 90323 h 179505"/>
                <a:gd name="connsiteX634" fmla="*/ 1058791 w 3895660"/>
                <a:gd name="connsiteY634" fmla="*/ 72841 h 179505"/>
                <a:gd name="connsiteX635" fmla="*/ 1013439 w 3895660"/>
                <a:gd name="connsiteY635" fmla="*/ 46872 h 179505"/>
                <a:gd name="connsiteX636" fmla="*/ 1002291 w 3895660"/>
                <a:gd name="connsiteY636" fmla="*/ 46872 h 179505"/>
                <a:gd name="connsiteX637" fmla="*/ 1002291 w 3895660"/>
                <a:gd name="connsiteY637" fmla="*/ 133774 h 179505"/>
                <a:gd name="connsiteX638" fmla="*/ 1013439 w 3895660"/>
                <a:gd name="connsiteY638" fmla="*/ 133774 h 179505"/>
                <a:gd name="connsiteX639" fmla="*/ 1013439 w 3895660"/>
                <a:gd name="connsiteY639" fmla="*/ 46872 h 179505"/>
                <a:gd name="connsiteX640" fmla="*/ 1013946 w 3895660"/>
                <a:gd name="connsiteY640" fmla="*/ 26096 h 179505"/>
                <a:gd name="connsiteX641" fmla="*/ 1016099 w 3895660"/>
                <a:gd name="connsiteY641" fmla="*/ 20775 h 179505"/>
                <a:gd name="connsiteX642" fmla="*/ 1013946 w 3895660"/>
                <a:gd name="connsiteY642" fmla="*/ 15328 h 179505"/>
                <a:gd name="connsiteX643" fmla="*/ 1008625 w 3895660"/>
                <a:gd name="connsiteY643" fmla="*/ 13048 h 179505"/>
                <a:gd name="connsiteX644" fmla="*/ 1003432 w 3895660"/>
                <a:gd name="connsiteY644" fmla="*/ 14695 h 179505"/>
                <a:gd name="connsiteX645" fmla="*/ 994944 w 3895660"/>
                <a:gd name="connsiteY645" fmla="*/ 20775 h 179505"/>
                <a:gd name="connsiteX646" fmla="*/ 1003432 w 3895660"/>
                <a:gd name="connsiteY646" fmla="*/ 26856 h 179505"/>
                <a:gd name="connsiteX647" fmla="*/ 1005965 w 3895660"/>
                <a:gd name="connsiteY647" fmla="*/ 28123 h 179505"/>
                <a:gd name="connsiteX648" fmla="*/ 1008625 w 3895660"/>
                <a:gd name="connsiteY648" fmla="*/ 28630 h 179505"/>
                <a:gd name="connsiteX649" fmla="*/ 1013946 w 3895660"/>
                <a:gd name="connsiteY649" fmla="*/ 26349 h 179505"/>
                <a:gd name="connsiteX650" fmla="*/ 910322 w 3895660"/>
                <a:gd name="connsiteY650" fmla="*/ 73094 h 179505"/>
                <a:gd name="connsiteX651" fmla="*/ 920710 w 3895660"/>
                <a:gd name="connsiteY651" fmla="*/ 60806 h 179505"/>
                <a:gd name="connsiteX652" fmla="*/ 936038 w 3895660"/>
                <a:gd name="connsiteY652" fmla="*/ 56246 h 179505"/>
                <a:gd name="connsiteX653" fmla="*/ 962134 w 3895660"/>
                <a:gd name="connsiteY653" fmla="*/ 85889 h 179505"/>
                <a:gd name="connsiteX654" fmla="*/ 962134 w 3895660"/>
                <a:gd name="connsiteY654" fmla="*/ 133901 h 179505"/>
                <a:gd name="connsiteX655" fmla="*/ 973155 w 3895660"/>
                <a:gd name="connsiteY655" fmla="*/ 133901 h 179505"/>
                <a:gd name="connsiteX656" fmla="*/ 973155 w 3895660"/>
                <a:gd name="connsiteY656" fmla="*/ 84242 h 179505"/>
                <a:gd name="connsiteX657" fmla="*/ 969355 w 3895660"/>
                <a:gd name="connsiteY657" fmla="*/ 64227 h 179505"/>
                <a:gd name="connsiteX658" fmla="*/ 957953 w 3895660"/>
                <a:gd name="connsiteY658" fmla="*/ 50545 h 179505"/>
                <a:gd name="connsiteX659" fmla="*/ 938825 w 3895660"/>
                <a:gd name="connsiteY659" fmla="*/ 45605 h 179505"/>
                <a:gd name="connsiteX660" fmla="*/ 919569 w 3895660"/>
                <a:gd name="connsiteY660" fmla="*/ 51432 h 179505"/>
                <a:gd name="connsiteX661" fmla="*/ 906775 w 3895660"/>
                <a:gd name="connsiteY661" fmla="*/ 66887 h 179505"/>
                <a:gd name="connsiteX662" fmla="*/ 906775 w 3895660"/>
                <a:gd name="connsiteY662" fmla="*/ 887 h 179505"/>
                <a:gd name="connsiteX663" fmla="*/ 895754 w 3895660"/>
                <a:gd name="connsiteY663" fmla="*/ 887 h 179505"/>
                <a:gd name="connsiteX664" fmla="*/ 895754 w 3895660"/>
                <a:gd name="connsiteY664" fmla="*/ 133901 h 179505"/>
                <a:gd name="connsiteX665" fmla="*/ 906775 w 3895660"/>
                <a:gd name="connsiteY665" fmla="*/ 133901 h 179505"/>
                <a:gd name="connsiteX666" fmla="*/ 906775 w 3895660"/>
                <a:gd name="connsiteY666" fmla="*/ 90450 h 179505"/>
                <a:gd name="connsiteX667" fmla="*/ 910448 w 3895660"/>
                <a:gd name="connsiteY667" fmla="*/ 72968 h 179505"/>
                <a:gd name="connsiteX668" fmla="*/ 811131 w 3895660"/>
                <a:gd name="connsiteY668" fmla="*/ 126047 h 179505"/>
                <a:gd name="connsiteX669" fmla="*/ 824559 w 3895660"/>
                <a:gd name="connsiteY669" fmla="*/ 133014 h 179505"/>
                <a:gd name="connsiteX670" fmla="*/ 840901 w 3895660"/>
                <a:gd name="connsiteY670" fmla="*/ 135294 h 179505"/>
                <a:gd name="connsiteX671" fmla="*/ 863450 w 3895660"/>
                <a:gd name="connsiteY671" fmla="*/ 128454 h 179505"/>
                <a:gd name="connsiteX672" fmla="*/ 872444 w 3895660"/>
                <a:gd name="connsiteY672" fmla="*/ 109578 h 179505"/>
                <a:gd name="connsiteX673" fmla="*/ 868644 w 3895660"/>
                <a:gd name="connsiteY673" fmla="*/ 97797 h 179505"/>
                <a:gd name="connsiteX674" fmla="*/ 856483 w 3895660"/>
                <a:gd name="connsiteY674" fmla="*/ 89309 h 179505"/>
                <a:gd name="connsiteX675" fmla="*/ 834187 w 3895660"/>
                <a:gd name="connsiteY675" fmla="*/ 80568 h 179505"/>
                <a:gd name="connsiteX676" fmla="*/ 826333 w 3895660"/>
                <a:gd name="connsiteY676" fmla="*/ 75501 h 179505"/>
                <a:gd name="connsiteX677" fmla="*/ 823926 w 3895660"/>
                <a:gd name="connsiteY677" fmla="*/ 68154 h 179505"/>
                <a:gd name="connsiteX678" fmla="*/ 829120 w 3895660"/>
                <a:gd name="connsiteY678" fmla="*/ 58019 h 179505"/>
                <a:gd name="connsiteX679" fmla="*/ 842295 w 3895660"/>
                <a:gd name="connsiteY679" fmla="*/ 54472 h 179505"/>
                <a:gd name="connsiteX680" fmla="*/ 868517 w 3895660"/>
                <a:gd name="connsiteY680" fmla="*/ 65240 h 179505"/>
                <a:gd name="connsiteX681" fmla="*/ 868517 w 3895660"/>
                <a:gd name="connsiteY681" fmla="*/ 53712 h 179505"/>
                <a:gd name="connsiteX682" fmla="*/ 856609 w 3895660"/>
                <a:gd name="connsiteY682" fmla="*/ 47505 h 179505"/>
                <a:gd name="connsiteX683" fmla="*/ 842041 w 3895660"/>
                <a:gd name="connsiteY683" fmla="*/ 45351 h 179505"/>
                <a:gd name="connsiteX684" fmla="*/ 821012 w 3895660"/>
                <a:gd name="connsiteY684" fmla="*/ 51685 h 179505"/>
                <a:gd name="connsiteX685" fmla="*/ 812778 w 3895660"/>
                <a:gd name="connsiteY685" fmla="*/ 69041 h 179505"/>
                <a:gd name="connsiteX686" fmla="*/ 816832 w 3895660"/>
                <a:gd name="connsiteY686" fmla="*/ 81709 h 179505"/>
                <a:gd name="connsiteX687" fmla="*/ 828740 w 3895660"/>
                <a:gd name="connsiteY687" fmla="*/ 89816 h 179505"/>
                <a:gd name="connsiteX688" fmla="*/ 850909 w 3895660"/>
                <a:gd name="connsiteY688" fmla="*/ 98557 h 179505"/>
                <a:gd name="connsiteX689" fmla="*/ 859016 w 3895660"/>
                <a:gd name="connsiteY689" fmla="*/ 104004 h 179505"/>
                <a:gd name="connsiteX690" fmla="*/ 861423 w 3895660"/>
                <a:gd name="connsiteY690" fmla="*/ 111225 h 179505"/>
                <a:gd name="connsiteX691" fmla="*/ 855596 w 3895660"/>
                <a:gd name="connsiteY691" fmla="*/ 122120 h 179505"/>
                <a:gd name="connsiteX692" fmla="*/ 841028 w 3895660"/>
                <a:gd name="connsiteY692" fmla="*/ 125920 h 179505"/>
                <a:gd name="connsiteX693" fmla="*/ 825446 w 3895660"/>
                <a:gd name="connsiteY693" fmla="*/ 123006 h 179505"/>
                <a:gd name="connsiteX694" fmla="*/ 811005 w 3895660"/>
                <a:gd name="connsiteY694" fmla="*/ 113759 h 179505"/>
                <a:gd name="connsiteX695" fmla="*/ 811005 w 3895660"/>
                <a:gd name="connsiteY695" fmla="*/ 125793 h 179505"/>
                <a:gd name="connsiteX696" fmla="*/ 787316 w 3895660"/>
                <a:gd name="connsiteY696" fmla="*/ 46998 h 179505"/>
                <a:gd name="connsiteX697" fmla="*/ 776168 w 3895660"/>
                <a:gd name="connsiteY697" fmla="*/ 46998 h 179505"/>
                <a:gd name="connsiteX698" fmla="*/ 776168 w 3895660"/>
                <a:gd name="connsiteY698" fmla="*/ 133901 h 179505"/>
                <a:gd name="connsiteX699" fmla="*/ 787316 w 3895660"/>
                <a:gd name="connsiteY699" fmla="*/ 133901 h 179505"/>
                <a:gd name="connsiteX700" fmla="*/ 787316 w 3895660"/>
                <a:gd name="connsiteY700" fmla="*/ 46998 h 179505"/>
                <a:gd name="connsiteX701" fmla="*/ 783642 w 3895660"/>
                <a:gd name="connsiteY701" fmla="*/ 27996 h 179505"/>
                <a:gd name="connsiteX702" fmla="*/ 786175 w 3895660"/>
                <a:gd name="connsiteY702" fmla="*/ 26729 h 179505"/>
                <a:gd name="connsiteX703" fmla="*/ 794663 w 3895660"/>
                <a:gd name="connsiteY703" fmla="*/ 20649 h 179505"/>
                <a:gd name="connsiteX704" fmla="*/ 786175 w 3895660"/>
                <a:gd name="connsiteY704" fmla="*/ 14568 h 179505"/>
                <a:gd name="connsiteX705" fmla="*/ 780982 w 3895660"/>
                <a:gd name="connsiteY705" fmla="*/ 12921 h 179505"/>
                <a:gd name="connsiteX706" fmla="*/ 775661 w 3895660"/>
                <a:gd name="connsiteY706" fmla="*/ 15202 h 179505"/>
                <a:gd name="connsiteX707" fmla="*/ 773507 w 3895660"/>
                <a:gd name="connsiteY707" fmla="*/ 20649 h 179505"/>
                <a:gd name="connsiteX708" fmla="*/ 775661 w 3895660"/>
                <a:gd name="connsiteY708" fmla="*/ 25969 h 179505"/>
                <a:gd name="connsiteX709" fmla="*/ 780982 w 3895660"/>
                <a:gd name="connsiteY709" fmla="*/ 28250 h 179505"/>
                <a:gd name="connsiteX710" fmla="*/ 783642 w 3895660"/>
                <a:gd name="connsiteY710" fmla="*/ 27743 h 179505"/>
                <a:gd name="connsiteX711" fmla="*/ 684325 w 3895660"/>
                <a:gd name="connsiteY711" fmla="*/ 72714 h 179505"/>
                <a:gd name="connsiteX712" fmla="*/ 694713 w 3895660"/>
                <a:gd name="connsiteY712" fmla="*/ 60426 h 179505"/>
                <a:gd name="connsiteX713" fmla="*/ 710041 w 3895660"/>
                <a:gd name="connsiteY713" fmla="*/ 55866 h 179505"/>
                <a:gd name="connsiteX714" fmla="*/ 736137 w 3895660"/>
                <a:gd name="connsiteY714" fmla="*/ 85509 h 179505"/>
                <a:gd name="connsiteX715" fmla="*/ 736137 w 3895660"/>
                <a:gd name="connsiteY715" fmla="*/ 133521 h 179505"/>
                <a:gd name="connsiteX716" fmla="*/ 747158 w 3895660"/>
                <a:gd name="connsiteY716" fmla="*/ 133521 h 179505"/>
                <a:gd name="connsiteX717" fmla="*/ 747158 w 3895660"/>
                <a:gd name="connsiteY717" fmla="*/ 83862 h 179505"/>
                <a:gd name="connsiteX718" fmla="*/ 743358 w 3895660"/>
                <a:gd name="connsiteY718" fmla="*/ 63847 h 179505"/>
                <a:gd name="connsiteX719" fmla="*/ 731956 w 3895660"/>
                <a:gd name="connsiteY719" fmla="*/ 50165 h 179505"/>
                <a:gd name="connsiteX720" fmla="*/ 712828 w 3895660"/>
                <a:gd name="connsiteY720" fmla="*/ 45225 h 179505"/>
                <a:gd name="connsiteX721" fmla="*/ 693572 w 3895660"/>
                <a:gd name="connsiteY721" fmla="*/ 51052 h 179505"/>
                <a:gd name="connsiteX722" fmla="*/ 680778 w 3895660"/>
                <a:gd name="connsiteY722" fmla="*/ 66507 h 179505"/>
                <a:gd name="connsiteX723" fmla="*/ 680778 w 3895660"/>
                <a:gd name="connsiteY723" fmla="*/ 507 h 179505"/>
                <a:gd name="connsiteX724" fmla="*/ 669757 w 3895660"/>
                <a:gd name="connsiteY724" fmla="*/ 507 h 179505"/>
                <a:gd name="connsiteX725" fmla="*/ 669757 w 3895660"/>
                <a:gd name="connsiteY725" fmla="*/ 133521 h 179505"/>
                <a:gd name="connsiteX726" fmla="*/ 680778 w 3895660"/>
                <a:gd name="connsiteY726" fmla="*/ 133521 h 179505"/>
                <a:gd name="connsiteX727" fmla="*/ 680778 w 3895660"/>
                <a:gd name="connsiteY727" fmla="*/ 90069 h 179505"/>
                <a:gd name="connsiteX728" fmla="*/ 684452 w 3895660"/>
                <a:gd name="connsiteY728" fmla="*/ 72588 h 179505"/>
                <a:gd name="connsiteX729" fmla="*/ 629853 w 3895660"/>
                <a:gd name="connsiteY729" fmla="*/ 107931 h 179505"/>
                <a:gd name="connsiteX730" fmla="*/ 618198 w 3895660"/>
                <a:gd name="connsiteY730" fmla="*/ 120219 h 179505"/>
                <a:gd name="connsiteX731" fmla="*/ 600969 w 3895660"/>
                <a:gd name="connsiteY731" fmla="*/ 124653 h 179505"/>
                <a:gd name="connsiteX732" fmla="*/ 583741 w 3895660"/>
                <a:gd name="connsiteY732" fmla="*/ 120219 h 179505"/>
                <a:gd name="connsiteX733" fmla="*/ 571833 w 3895660"/>
                <a:gd name="connsiteY733" fmla="*/ 107931 h 179505"/>
                <a:gd name="connsiteX734" fmla="*/ 567526 w 3895660"/>
                <a:gd name="connsiteY734" fmla="*/ 90069 h 179505"/>
                <a:gd name="connsiteX735" fmla="*/ 571833 w 3895660"/>
                <a:gd name="connsiteY735" fmla="*/ 72334 h 179505"/>
                <a:gd name="connsiteX736" fmla="*/ 583741 w 3895660"/>
                <a:gd name="connsiteY736" fmla="*/ 60046 h 179505"/>
                <a:gd name="connsiteX737" fmla="*/ 600969 w 3895660"/>
                <a:gd name="connsiteY737" fmla="*/ 55612 h 179505"/>
                <a:gd name="connsiteX738" fmla="*/ 618198 w 3895660"/>
                <a:gd name="connsiteY738" fmla="*/ 60046 h 179505"/>
                <a:gd name="connsiteX739" fmla="*/ 629853 w 3895660"/>
                <a:gd name="connsiteY739" fmla="*/ 72334 h 179505"/>
                <a:gd name="connsiteX740" fmla="*/ 634160 w 3895660"/>
                <a:gd name="connsiteY740" fmla="*/ 90069 h 179505"/>
                <a:gd name="connsiteX741" fmla="*/ 629853 w 3895660"/>
                <a:gd name="connsiteY741" fmla="*/ 107931 h 179505"/>
                <a:gd name="connsiteX742" fmla="*/ 624405 w 3895660"/>
                <a:gd name="connsiteY742" fmla="*/ 129087 h 179505"/>
                <a:gd name="connsiteX743" fmla="*/ 639860 w 3895660"/>
                <a:gd name="connsiteY743" fmla="*/ 112999 h 179505"/>
                <a:gd name="connsiteX744" fmla="*/ 645434 w 3895660"/>
                <a:gd name="connsiteY744" fmla="*/ 89816 h 179505"/>
                <a:gd name="connsiteX745" fmla="*/ 639860 w 3895660"/>
                <a:gd name="connsiteY745" fmla="*/ 66887 h 179505"/>
                <a:gd name="connsiteX746" fmla="*/ 624405 w 3895660"/>
                <a:gd name="connsiteY746" fmla="*/ 51052 h 179505"/>
                <a:gd name="connsiteX747" fmla="*/ 601983 w 3895660"/>
                <a:gd name="connsiteY747" fmla="*/ 45225 h 179505"/>
                <a:gd name="connsiteX748" fmla="*/ 581081 w 3895660"/>
                <a:gd name="connsiteY748" fmla="*/ 51052 h 179505"/>
                <a:gd name="connsiteX749" fmla="*/ 567399 w 3895660"/>
                <a:gd name="connsiteY749" fmla="*/ 66887 h 179505"/>
                <a:gd name="connsiteX750" fmla="*/ 567399 w 3895660"/>
                <a:gd name="connsiteY750" fmla="*/ 46618 h 179505"/>
                <a:gd name="connsiteX751" fmla="*/ 556378 w 3895660"/>
                <a:gd name="connsiteY751" fmla="*/ 46618 h 179505"/>
                <a:gd name="connsiteX752" fmla="*/ 556378 w 3895660"/>
                <a:gd name="connsiteY752" fmla="*/ 177859 h 179505"/>
                <a:gd name="connsiteX753" fmla="*/ 567399 w 3895660"/>
                <a:gd name="connsiteY753" fmla="*/ 177859 h 179505"/>
                <a:gd name="connsiteX754" fmla="*/ 567399 w 3895660"/>
                <a:gd name="connsiteY754" fmla="*/ 113252 h 179505"/>
                <a:gd name="connsiteX755" fmla="*/ 581081 w 3895660"/>
                <a:gd name="connsiteY755" fmla="*/ 128960 h 179505"/>
                <a:gd name="connsiteX756" fmla="*/ 601983 w 3895660"/>
                <a:gd name="connsiteY756" fmla="*/ 134914 h 179505"/>
                <a:gd name="connsiteX757" fmla="*/ 624405 w 3895660"/>
                <a:gd name="connsiteY757" fmla="*/ 129087 h 179505"/>
                <a:gd name="connsiteX758" fmla="*/ 427798 w 3895660"/>
                <a:gd name="connsiteY758" fmla="*/ 63973 h 179505"/>
                <a:gd name="connsiteX759" fmla="*/ 449460 w 3895660"/>
                <a:gd name="connsiteY759" fmla="*/ 55359 h 179505"/>
                <a:gd name="connsiteX760" fmla="*/ 470616 w 3895660"/>
                <a:gd name="connsiteY760" fmla="*/ 63973 h 179505"/>
                <a:gd name="connsiteX761" fmla="*/ 479103 w 3895660"/>
                <a:gd name="connsiteY761" fmla="*/ 85382 h 179505"/>
                <a:gd name="connsiteX762" fmla="*/ 418424 w 3895660"/>
                <a:gd name="connsiteY762" fmla="*/ 85382 h 179505"/>
                <a:gd name="connsiteX763" fmla="*/ 427798 w 3895660"/>
                <a:gd name="connsiteY763" fmla="*/ 63973 h 179505"/>
                <a:gd name="connsiteX764" fmla="*/ 469729 w 3895660"/>
                <a:gd name="connsiteY764" fmla="*/ 132507 h 179505"/>
                <a:gd name="connsiteX765" fmla="*/ 484677 w 3895660"/>
                <a:gd name="connsiteY765" fmla="*/ 125033 h 179505"/>
                <a:gd name="connsiteX766" fmla="*/ 484677 w 3895660"/>
                <a:gd name="connsiteY766" fmla="*/ 114265 h 179505"/>
                <a:gd name="connsiteX767" fmla="*/ 469729 w 3895660"/>
                <a:gd name="connsiteY767" fmla="*/ 122246 h 179505"/>
                <a:gd name="connsiteX768" fmla="*/ 453007 w 3895660"/>
                <a:gd name="connsiteY768" fmla="*/ 124906 h 179505"/>
                <a:gd name="connsiteX769" fmla="*/ 428938 w 3895660"/>
                <a:gd name="connsiteY769" fmla="*/ 116419 h 179505"/>
                <a:gd name="connsiteX770" fmla="*/ 418170 w 3895660"/>
                <a:gd name="connsiteY770" fmla="*/ 94377 h 179505"/>
                <a:gd name="connsiteX771" fmla="*/ 490124 w 3895660"/>
                <a:gd name="connsiteY771" fmla="*/ 94377 h 179505"/>
                <a:gd name="connsiteX772" fmla="*/ 490378 w 3895660"/>
                <a:gd name="connsiteY772" fmla="*/ 91590 h 179505"/>
                <a:gd name="connsiteX773" fmla="*/ 490378 w 3895660"/>
                <a:gd name="connsiteY773" fmla="*/ 89056 h 179505"/>
                <a:gd name="connsiteX774" fmla="*/ 485311 w 3895660"/>
                <a:gd name="connsiteY774" fmla="*/ 66507 h 179505"/>
                <a:gd name="connsiteX775" fmla="*/ 470996 w 3895660"/>
                <a:gd name="connsiteY775" fmla="*/ 50925 h 179505"/>
                <a:gd name="connsiteX776" fmla="*/ 449207 w 3895660"/>
                <a:gd name="connsiteY776" fmla="*/ 45225 h 179505"/>
                <a:gd name="connsiteX777" fmla="*/ 426405 w 3895660"/>
                <a:gd name="connsiteY777" fmla="*/ 51305 h 179505"/>
                <a:gd name="connsiteX778" fmla="*/ 411583 w 3895660"/>
                <a:gd name="connsiteY778" fmla="*/ 67520 h 179505"/>
                <a:gd name="connsiteX779" fmla="*/ 406389 w 3895660"/>
                <a:gd name="connsiteY779" fmla="*/ 90703 h 179505"/>
                <a:gd name="connsiteX780" fmla="*/ 412216 w 3895660"/>
                <a:gd name="connsiteY780" fmla="*/ 113885 h 179505"/>
                <a:gd name="connsiteX781" fmla="*/ 428558 w 3895660"/>
                <a:gd name="connsiteY781" fmla="*/ 129467 h 179505"/>
                <a:gd name="connsiteX782" fmla="*/ 452627 w 3895660"/>
                <a:gd name="connsiteY782" fmla="*/ 135041 h 179505"/>
                <a:gd name="connsiteX783" fmla="*/ 469349 w 3895660"/>
                <a:gd name="connsiteY783" fmla="*/ 132507 h 179505"/>
                <a:gd name="connsiteX784" fmla="*/ 398282 w 3895660"/>
                <a:gd name="connsiteY784" fmla="*/ 133521 h 179505"/>
                <a:gd name="connsiteX785" fmla="*/ 358884 w 3895660"/>
                <a:gd name="connsiteY785" fmla="*/ 80822 h 179505"/>
                <a:gd name="connsiteX786" fmla="*/ 393341 w 3895660"/>
                <a:gd name="connsiteY786" fmla="*/ 46618 h 179505"/>
                <a:gd name="connsiteX787" fmla="*/ 380040 w 3895660"/>
                <a:gd name="connsiteY787" fmla="*/ 46618 h 179505"/>
                <a:gd name="connsiteX788" fmla="*/ 336969 w 3895660"/>
                <a:gd name="connsiteY788" fmla="*/ 89056 h 179505"/>
                <a:gd name="connsiteX789" fmla="*/ 336969 w 3895660"/>
                <a:gd name="connsiteY789" fmla="*/ 507 h 179505"/>
                <a:gd name="connsiteX790" fmla="*/ 325947 w 3895660"/>
                <a:gd name="connsiteY790" fmla="*/ 507 h 179505"/>
                <a:gd name="connsiteX791" fmla="*/ 325947 w 3895660"/>
                <a:gd name="connsiteY791" fmla="*/ 133521 h 179505"/>
                <a:gd name="connsiteX792" fmla="*/ 336969 w 3895660"/>
                <a:gd name="connsiteY792" fmla="*/ 133521 h 179505"/>
                <a:gd name="connsiteX793" fmla="*/ 336969 w 3895660"/>
                <a:gd name="connsiteY793" fmla="*/ 102991 h 179505"/>
                <a:gd name="connsiteX794" fmla="*/ 351157 w 3895660"/>
                <a:gd name="connsiteY794" fmla="*/ 88929 h 179505"/>
                <a:gd name="connsiteX795" fmla="*/ 384854 w 3895660"/>
                <a:gd name="connsiteY795" fmla="*/ 133394 h 179505"/>
                <a:gd name="connsiteX796" fmla="*/ 398282 w 3895660"/>
                <a:gd name="connsiteY796" fmla="*/ 133394 h 179505"/>
                <a:gd name="connsiteX797" fmla="*/ 295291 w 3895660"/>
                <a:gd name="connsiteY797" fmla="*/ 46618 h 179505"/>
                <a:gd name="connsiteX798" fmla="*/ 284143 w 3895660"/>
                <a:gd name="connsiteY798" fmla="*/ 46618 h 179505"/>
                <a:gd name="connsiteX799" fmla="*/ 284143 w 3895660"/>
                <a:gd name="connsiteY799" fmla="*/ 133521 h 179505"/>
                <a:gd name="connsiteX800" fmla="*/ 295291 w 3895660"/>
                <a:gd name="connsiteY800" fmla="*/ 133521 h 179505"/>
                <a:gd name="connsiteX801" fmla="*/ 295291 w 3895660"/>
                <a:gd name="connsiteY801" fmla="*/ 46618 h 179505"/>
                <a:gd name="connsiteX802" fmla="*/ 291617 w 3895660"/>
                <a:gd name="connsiteY802" fmla="*/ 27616 h 179505"/>
                <a:gd name="connsiteX803" fmla="*/ 294151 w 3895660"/>
                <a:gd name="connsiteY803" fmla="*/ 26349 h 179505"/>
                <a:gd name="connsiteX804" fmla="*/ 302638 w 3895660"/>
                <a:gd name="connsiteY804" fmla="*/ 20269 h 179505"/>
                <a:gd name="connsiteX805" fmla="*/ 294151 w 3895660"/>
                <a:gd name="connsiteY805" fmla="*/ 14188 h 179505"/>
                <a:gd name="connsiteX806" fmla="*/ 288957 w 3895660"/>
                <a:gd name="connsiteY806" fmla="*/ 12541 h 179505"/>
                <a:gd name="connsiteX807" fmla="*/ 283636 w 3895660"/>
                <a:gd name="connsiteY807" fmla="*/ 14822 h 179505"/>
                <a:gd name="connsiteX808" fmla="*/ 281483 w 3895660"/>
                <a:gd name="connsiteY808" fmla="*/ 20269 h 179505"/>
                <a:gd name="connsiteX809" fmla="*/ 283636 w 3895660"/>
                <a:gd name="connsiteY809" fmla="*/ 25589 h 179505"/>
                <a:gd name="connsiteX810" fmla="*/ 288957 w 3895660"/>
                <a:gd name="connsiteY810" fmla="*/ 27870 h 179505"/>
                <a:gd name="connsiteX811" fmla="*/ 291617 w 3895660"/>
                <a:gd name="connsiteY811" fmla="*/ 27363 h 179505"/>
                <a:gd name="connsiteX812" fmla="*/ 253106 w 3895660"/>
                <a:gd name="connsiteY812" fmla="*/ 253 h 179505"/>
                <a:gd name="connsiteX813" fmla="*/ 242085 w 3895660"/>
                <a:gd name="connsiteY813" fmla="*/ 253 h 179505"/>
                <a:gd name="connsiteX814" fmla="*/ 242085 w 3895660"/>
                <a:gd name="connsiteY814" fmla="*/ 133267 h 179505"/>
                <a:gd name="connsiteX815" fmla="*/ 253106 w 3895660"/>
                <a:gd name="connsiteY815" fmla="*/ 133267 h 179505"/>
                <a:gd name="connsiteX816" fmla="*/ 253106 w 3895660"/>
                <a:gd name="connsiteY816" fmla="*/ 253 h 179505"/>
                <a:gd name="connsiteX817" fmla="*/ 150242 w 3895660"/>
                <a:gd name="connsiteY817" fmla="*/ 72334 h 179505"/>
                <a:gd name="connsiteX818" fmla="*/ 160630 w 3895660"/>
                <a:gd name="connsiteY818" fmla="*/ 60046 h 179505"/>
                <a:gd name="connsiteX819" fmla="*/ 175958 w 3895660"/>
                <a:gd name="connsiteY819" fmla="*/ 55486 h 179505"/>
                <a:gd name="connsiteX820" fmla="*/ 202054 w 3895660"/>
                <a:gd name="connsiteY820" fmla="*/ 85129 h 179505"/>
                <a:gd name="connsiteX821" fmla="*/ 202054 w 3895660"/>
                <a:gd name="connsiteY821" fmla="*/ 133141 h 179505"/>
                <a:gd name="connsiteX822" fmla="*/ 213076 w 3895660"/>
                <a:gd name="connsiteY822" fmla="*/ 133141 h 179505"/>
                <a:gd name="connsiteX823" fmla="*/ 213076 w 3895660"/>
                <a:gd name="connsiteY823" fmla="*/ 83482 h 179505"/>
                <a:gd name="connsiteX824" fmla="*/ 209275 w 3895660"/>
                <a:gd name="connsiteY824" fmla="*/ 63467 h 179505"/>
                <a:gd name="connsiteX825" fmla="*/ 197874 w 3895660"/>
                <a:gd name="connsiteY825" fmla="*/ 49785 h 179505"/>
                <a:gd name="connsiteX826" fmla="*/ 178745 w 3895660"/>
                <a:gd name="connsiteY826" fmla="*/ 44845 h 179505"/>
                <a:gd name="connsiteX827" fmla="*/ 159490 w 3895660"/>
                <a:gd name="connsiteY827" fmla="*/ 50672 h 179505"/>
                <a:gd name="connsiteX828" fmla="*/ 146695 w 3895660"/>
                <a:gd name="connsiteY828" fmla="*/ 66127 h 179505"/>
                <a:gd name="connsiteX829" fmla="*/ 146695 w 3895660"/>
                <a:gd name="connsiteY829" fmla="*/ 46238 h 179505"/>
                <a:gd name="connsiteX830" fmla="*/ 135674 w 3895660"/>
                <a:gd name="connsiteY830" fmla="*/ 46238 h 179505"/>
                <a:gd name="connsiteX831" fmla="*/ 135674 w 3895660"/>
                <a:gd name="connsiteY831" fmla="*/ 133141 h 179505"/>
                <a:gd name="connsiteX832" fmla="*/ 146695 w 3895660"/>
                <a:gd name="connsiteY832" fmla="*/ 133141 h 179505"/>
                <a:gd name="connsiteX833" fmla="*/ 146695 w 3895660"/>
                <a:gd name="connsiteY833" fmla="*/ 89689 h 179505"/>
                <a:gd name="connsiteX834" fmla="*/ 150369 w 3895660"/>
                <a:gd name="connsiteY834" fmla="*/ 72208 h 179505"/>
                <a:gd name="connsiteX835" fmla="*/ 6714 w 3895660"/>
                <a:gd name="connsiteY835" fmla="*/ 107551 h 179505"/>
                <a:gd name="connsiteX836" fmla="*/ 25209 w 3895660"/>
                <a:gd name="connsiteY836" fmla="*/ 127440 h 179505"/>
                <a:gd name="connsiteX837" fmla="*/ 53332 w 3895660"/>
                <a:gd name="connsiteY837" fmla="*/ 134534 h 179505"/>
                <a:gd name="connsiteX838" fmla="*/ 81455 w 3895660"/>
                <a:gd name="connsiteY838" fmla="*/ 127440 h 179505"/>
                <a:gd name="connsiteX839" fmla="*/ 100077 w 3895660"/>
                <a:gd name="connsiteY839" fmla="*/ 107551 h 179505"/>
                <a:gd name="connsiteX840" fmla="*/ 106791 w 3895660"/>
                <a:gd name="connsiteY840" fmla="*/ 77908 h 179505"/>
                <a:gd name="connsiteX841" fmla="*/ 106791 w 3895660"/>
                <a:gd name="connsiteY841" fmla="*/ 0 h 179505"/>
                <a:gd name="connsiteX842" fmla="*/ 95390 w 3895660"/>
                <a:gd name="connsiteY842" fmla="*/ 0 h 179505"/>
                <a:gd name="connsiteX843" fmla="*/ 95390 w 3895660"/>
                <a:gd name="connsiteY843" fmla="*/ 78035 h 179505"/>
                <a:gd name="connsiteX844" fmla="*/ 90196 w 3895660"/>
                <a:gd name="connsiteY844" fmla="*/ 101977 h 179505"/>
                <a:gd name="connsiteX845" fmla="*/ 75628 w 3895660"/>
                <a:gd name="connsiteY845" fmla="*/ 118066 h 179505"/>
                <a:gd name="connsiteX846" fmla="*/ 53586 w 3895660"/>
                <a:gd name="connsiteY846" fmla="*/ 123893 h 179505"/>
                <a:gd name="connsiteX847" fmla="*/ 31290 w 3895660"/>
                <a:gd name="connsiteY847" fmla="*/ 118066 h 179505"/>
                <a:gd name="connsiteX848" fmla="*/ 16595 w 3895660"/>
                <a:gd name="connsiteY848" fmla="*/ 101977 h 179505"/>
                <a:gd name="connsiteX849" fmla="*/ 11401 w 3895660"/>
                <a:gd name="connsiteY849" fmla="*/ 78035 h 179505"/>
                <a:gd name="connsiteX850" fmla="*/ 11401 w 3895660"/>
                <a:gd name="connsiteY850" fmla="*/ 0 h 179505"/>
                <a:gd name="connsiteX851" fmla="*/ 0 w 3895660"/>
                <a:gd name="connsiteY851" fmla="*/ 0 h 179505"/>
                <a:gd name="connsiteX852" fmla="*/ 0 w 3895660"/>
                <a:gd name="connsiteY852" fmla="*/ 77908 h 179505"/>
                <a:gd name="connsiteX853" fmla="*/ 6587 w 3895660"/>
                <a:gd name="connsiteY853" fmla="*/ 107551 h 17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</a:cxnLst>
              <a:rect l="l" t="t" r="r" b="b"/>
              <a:pathLst>
                <a:path w="3895660" h="179505">
                  <a:moveTo>
                    <a:pt x="3833081" y="65747"/>
                  </a:moveTo>
                  <a:cubicBezTo>
                    <a:pt x="3838401" y="60046"/>
                    <a:pt x="3845622" y="57133"/>
                    <a:pt x="3854743" y="57133"/>
                  </a:cubicBezTo>
                  <a:cubicBezTo>
                    <a:pt x="3863864" y="57133"/>
                    <a:pt x="3870578" y="60046"/>
                    <a:pt x="3875898" y="65747"/>
                  </a:cubicBezTo>
                  <a:cubicBezTo>
                    <a:pt x="3881092" y="71447"/>
                    <a:pt x="3883879" y="78542"/>
                    <a:pt x="3884386" y="87156"/>
                  </a:cubicBezTo>
                  <a:lnTo>
                    <a:pt x="3823706" y="87156"/>
                  </a:lnTo>
                  <a:cubicBezTo>
                    <a:pt x="3824593" y="78668"/>
                    <a:pt x="3827760" y="71574"/>
                    <a:pt x="3833081" y="65747"/>
                  </a:cubicBezTo>
                  <a:moveTo>
                    <a:pt x="3875012" y="134281"/>
                  </a:moveTo>
                  <a:cubicBezTo>
                    <a:pt x="3880332" y="132634"/>
                    <a:pt x="3885399" y="130100"/>
                    <a:pt x="3889960" y="126807"/>
                  </a:cubicBezTo>
                  <a:lnTo>
                    <a:pt x="3889960" y="116039"/>
                  </a:lnTo>
                  <a:cubicBezTo>
                    <a:pt x="3885399" y="119586"/>
                    <a:pt x="3880332" y="122246"/>
                    <a:pt x="3875012" y="124020"/>
                  </a:cubicBezTo>
                  <a:cubicBezTo>
                    <a:pt x="3869564" y="125793"/>
                    <a:pt x="3863991" y="126680"/>
                    <a:pt x="3858290" y="126680"/>
                  </a:cubicBezTo>
                  <a:cubicBezTo>
                    <a:pt x="3848409" y="126680"/>
                    <a:pt x="3840428" y="123893"/>
                    <a:pt x="3834221" y="118192"/>
                  </a:cubicBezTo>
                  <a:cubicBezTo>
                    <a:pt x="3828013" y="112492"/>
                    <a:pt x="3824466" y="105144"/>
                    <a:pt x="3823453" y="96150"/>
                  </a:cubicBezTo>
                  <a:lnTo>
                    <a:pt x="3895407" y="96150"/>
                  </a:lnTo>
                  <a:cubicBezTo>
                    <a:pt x="3895407" y="95137"/>
                    <a:pt x="3895661" y="94250"/>
                    <a:pt x="3895661" y="93363"/>
                  </a:cubicBezTo>
                  <a:cubicBezTo>
                    <a:pt x="3895661" y="92476"/>
                    <a:pt x="3895661" y="91590"/>
                    <a:pt x="3895661" y="90830"/>
                  </a:cubicBezTo>
                  <a:cubicBezTo>
                    <a:pt x="3895661" y="82469"/>
                    <a:pt x="3894014" y="74868"/>
                    <a:pt x="3890593" y="68280"/>
                  </a:cubicBezTo>
                  <a:cubicBezTo>
                    <a:pt x="3887173" y="61693"/>
                    <a:pt x="3882486" y="56499"/>
                    <a:pt x="3876279" y="52699"/>
                  </a:cubicBezTo>
                  <a:cubicBezTo>
                    <a:pt x="3870071" y="48898"/>
                    <a:pt x="3862850" y="46998"/>
                    <a:pt x="3854490" y="46998"/>
                  </a:cubicBezTo>
                  <a:cubicBezTo>
                    <a:pt x="3846129" y="46998"/>
                    <a:pt x="3838148" y="49025"/>
                    <a:pt x="3831687" y="53079"/>
                  </a:cubicBezTo>
                  <a:cubicBezTo>
                    <a:pt x="3825226" y="57133"/>
                    <a:pt x="3820286" y="62453"/>
                    <a:pt x="3816866" y="69294"/>
                  </a:cubicBezTo>
                  <a:cubicBezTo>
                    <a:pt x="3813445" y="76135"/>
                    <a:pt x="3811672" y="83862"/>
                    <a:pt x="3811672" y="92476"/>
                  </a:cubicBezTo>
                  <a:cubicBezTo>
                    <a:pt x="3811672" y="101091"/>
                    <a:pt x="3813572" y="108945"/>
                    <a:pt x="3817499" y="115659"/>
                  </a:cubicBezTo>
                  <a:cubicBezTo>
                    <a:pt x="3821426" y="122373"/>
                    <a:pt x="3826873" y="127567"/>
                    <a:pt x="3833841" y="131240"/>
                  </a:cubicBezTo>
                  <a:cubicBezTo>
                    <a:pt x="3840808" y="134914"/>
                    <a:pt x="3848789" y="136814"/>
                    <a:pt x="3857910" y="136814"/>
                  </a:cubicBezTo>
                  <a:cubicBezTo>
                    <a:pt x="3863737" y="136814"/>
                    <a:pt x="3869311" y="136054"/>
                    <a:pt x="3874632" y="134281"/>
                  </a:cubicBezTo>
                  <a:moveTo>
                    <a:pt x="3731990" y="121993"/>
                  </a:moveTo>
                  <a:cubicBezTo>
                    <a:pt x="3726923" y="119079"/>
                    <a:pt x="3722996" y="114899"/>
                    <a:pt x="3720082" y="109705"/>
                  </a:cubicBezTo>
                  <a:cubicBezTo>
                    <a:pt x="3717168" y="104384"/>
                    <a:pt x="3715775" y="98557"/>
                    <a:pt x="3715775" y="91843"/>
                  </a:cubicBezTo>
                  <a:cubicBezTo>
                    <a:pt x="3715775" y="85129"/>
                    <a:pt x="3717168" y="79302"/>
                    <a:pt x="3720082" y="74108"/>
                  </a:cubicBezTo>
                  <a:cubicBezTo>
                    <a:pt x="3722996" y="68914"/>
                    <a:pt x="3726923" y="64860"/>
                    <a:pt x="3731990" y="61820"/>
                  </a:cubicBezTo>
                  <a:cubicBezTo>
                    <a:pt x="3737057" y="58906"/>
                    <a:pt x="3742758" y="57386"/>
                    <a:pt x="3749218" y="57386"/>
                  </a:cubicBezTo>
                  <a:cubicBezTo>
                    <a:pt x="3755679" y="57386"/>
                    <a:pt x="3761506" y="58906"/>
                    <a:pt x="3766447" y="61820"/>
                  </a:cubicBezTo>
                  <a:cubicBezTo>
                    <a:pt x="3771387" y="64733"/>
                    <a:pt x="3775315" y="68787"/>
                    <a:pt x="3778102" y="74108"/>
                  </a:cubicBezTo>
                  <a:cubicBezTo>
                    <a:pt x="3780888" y="79428"/>
                    <a:pt x="3782409" y="85256"/>
                    <a:pt x="3782409" y="91843"/>
                  </a:cubicBezTo>
                  <a:cubicBezTo>
                    <a:pt x="3782409" y="98430"/>
                    <a:pt x="3781015" y="104384"/>
                    <a:pt x="3778102" y="109705"/>
                  </a:cubicBezTo>
                  <a:cubicBezTo>
                    <a:pt x="3775188" y="115025"/>
                    <a:pt x="3771387" y="119079"/>
                    <a:pt x="3766447" y="121993"/>
                  </a:cubicBezTo>
                  <a:cubicBezTo>
                    <a:pt x="3761506" y="124906"/>
                    <a:pt x="3755679" y="126427"/>
                    <a:pt x="3749218" y="126427"/>
                  </a:cubicBezTo>
                  <a:cubicBezTo>
                    <a:pt x="3742758" y="126427"/>
                    <a:pt x="3736931" y="124906"/>
                    <a:pt x="3731990" y="121993"/>
                  </a:cubicBezTo>
                  <a:moveTo>
                    <a:pt x="3788236" y="68660"/>
                  </a:moveTo>
                  <a:cubicBezTo>
                    <a:pt x="3784562" y="61946"/>
                    <a:pt x="3779368" y="56626"/>
                    <a:pt x="3772908" y="52825"/>
                  </a:cubicBezTo>
                  <a:cubicBezTo>
                    <a:pt x="3766447" y="49025"/>
                    <a:pt x="3758846" y="47125"/>
                    <a:pt x="3750359" y="47125"/>
                  </a:cubicBezTo>
                  <a:cubicBezTo>
                    <a:pt x="3742378" y="47125"/>
                    <a:pt x="3735410" y="49025"/>
                    <a:pt x="3729456" y="52952"/>
                  </a:cubicBezTo>
                  <a:cubicBezTo>
                    <a:pt x="3723376" y="56879"/>
                    <a:pt x="3718815" y="62073"/>
                    <a:pt x="3715775" y="68787"/>
                  </a:cubicBezTo>
                  <a:lnTo>
                    <a:pt x="3715775" y="2407"/>
                  </a:lnTo>
                  <a:lnTo>
                    <a:pt x="3704754" y="2407"/>
                  </a:lnTo>
                  <a:lnTo>
                    <a:pt x="3704754" y="135421"/>
                  </a:lnTo>
                  <a:lnTo>
                    <a:pt x="3715775" y="135421"/>
                  </a:lnTo>
                  <a:lnTo>
                    <a:pt x="3715775" y="115152"/>
                  </a:lnTo>
                  <a:cubicBezTo>
                    <a:pt x="3718815" y="121613"/>
                    <a:pt x="3723376" y="126933"/>
                    <a:pt x="3729456" y="130860"/>
                  </a:cubicBezTo>
                  <a:cubicBezTo>
                    <a:pt x="3735537" y="134788"/>
                    <a:pt x="3742504" y="136814"/>
                    <a:pt x="3750359" y="136814"/>
                  </a:cubicBezTo>
                  <a:cubicBezTo>
                    <a:pt x="3758846" y="136814"/>
                    <a:pt x="3766320" y="134914"/>
                    <a:pt x="3772908" y="130987"/>
                  </a:cubicBezTo>
                  <a:cubicBezTo>
                    <a:pt x="3779368" y="127060"/>
                    <a:pt x="3784562" y="121739"/>
                    <a:pt x="3788236" y="114899"/>
                  </a:cubicBezTo>
                  <a:cubicBezTo>
                    <a:pt x="3791910" y="108058"/>
                    <a:pt x="3793810" y="100331"/>
                    <a:pt x="3793810" y="91716"/>
                  </a:cubicBezTo>
                  <a:cubicBezTo>
                    <a:pt x="3793810" y="83102"/>
                    <a:pt x="3791910" y="75375"/>
                    <a:pt x="3788236" y="68660"/>
                  </a:cubicBezTo>
                  <a:moveTo>
                    <a:pt x="3571233" y="74361"/>
                  </a:moveTo>
                  <a:cubicBezTo>
                    <a:pt x="3573767" y="69167"/>
                    <a:pt x="3577187" y="65113"/>
                    <a:pt x="3581621" y="62073"/>
                  </a:cubicBezTo>
                  <a:cubicBezTo>
                    <a:pt x="3586055" y="59033"/>
                    <a:pt x="3591122" y="57513"/>
                    <a:pt x="3596949" y="57513"/>
                  </a:cubicBezTo>
                  <a:cubicBezTo>
                    <a:pt x="3614304" y="57513"/>
                    <a:pt x="3623045" y="67394"/>
                    <a:pt x="3623045" y="87156"/>
                  </a:cubicBezTo>
                  <a:lnTo>
                    <a:pt x="3623045" y="135168"/>
                  </a:lnTo>
                  <a:lnTo>
                    <a:pt x="3634066" y="135168"/>
                  </a:lnTo>
                  <a:lnTo>
                    <a:pt x="3634066" y="85509"/>
                  </a:lnTo>
                  <a:cubicBezTo>
                    <a:pt x="3634066" y="77908"/>
                    <a:pt x="3632800" y="71321"/>
                    <a:pt x="3630266" y="65493"/>
                  </a:cubicBezTo>
                  <a:cubicBezTo>
                    <a:pt x="3627732" y="59666"/>
                    <a:pt x="3623932" y="55106"/>
                    <a:pt x="3618865" y="51812"/>
                  </a:cubicBezTo>
                  <a:cubicBezTo>
                    <a:pt x="3613798" y="48518"/>
                    <a:pt x="3607464" y="46872"/>
                    <a:pt x="3599736" y="46872"/>
                  </a:cubicBezTo>
                  <a:cubicBezTo>
                    <a:pt x="3592515" y="46872"/>
                    <a:pt x="3586055" y="48772"/>
                    <a:pt x="3580481" y="52699"/>
                  </a:cubicBezTo>
                  <a:cubicBezTo>
                    <a:pt x="3574907" y="56626"/>
                    <a:pt x="3570600" y="61693"/>
                    <a:pt x="3567686" y="68154"/>
                  </a:cubicBezTo>
                  <a:lnTo>
                    <a:pt x="3567686" y="48265"/>
                  </a:lnTo>
                  <a:lnTo>
                    <a:pt x="3556665" y="48265"/>
                  </a:lnTo>
                  <a:lnTo>
                    <a:pt x="3556665" y="135168"/>
                  </a:lnTo>
                  <a:lnTo>
                    <a:pt x="3567686" y="135168"/>
                  </a:lnTo>
                  <a:lnTo>
                    <a:pt x="3567686" y="91716"/>
                  </a:lnTo>
                  <a:cubicBezTo>
                    <a:pt x="3567686" y="85256"/>
                    <a:pt x="3568953" y="79428"/>
                    <a:pt x="3571360" y="74234"/>
                  </a:cubicBezTo>
                  <a:moveTo>
                    <a:pt x="3498519" y="61693"/>
                  </a:moveTo>
                  <a:cubicBezTo>
                    <a:pt x="3503586" y="64607"/>
                    <a:pt x="3507513" y="68660"/>
                    <a:pt x="3510427" y="73981"/>
                  </a:cubicBezTo>
                  <a:cubicBezTo>
                    <a:pt x="3513340" y="79302"/>
                    <a:pt x="3514734" y="85129"/>
                    <a:pt x="3514734" y="91843"/>
                  </a:cubicBezTo>
                  <a:cubicBezTo>
                    <a:pt x="3514734" y="98557"/>
                    <a:pt x="3513340" y="104384"/>
                    <a:pt x="3510427" y="109578"/>
                  </a:cubicBezTo>
                  <a:cubicBezTo>
                    <a:pt x="3507513" y="114772"/>
                    <a:pt x="3503586" y="118826"/>
                    <a:pt x="3498519" y="121866"/>
                  </a:cubicBezTo>
                  <a:cubicBezTo>
                    <a:pt x="3493452" y="124906"/>
                    <a:pt x="3487751" y="126300"/>
                    <a:pt x="3481164" y="126300"/>
                  </a:cubicBezTo>
                  <a:cubicBezTo>
                    <a:pt x="3474576" y="126300"/>
                    <a:pt x="3468876" y="124780"/>
                    <a:pt x="3463935" y="121866"/>
                  </a:cubicBezTo>
                  <a:cubicBezTo>
                    <a:pt x="3458995" y="118953"/>
                    <a:pt x="3455068" y="114772"/>
                    <a:pt x="3452281" y="109578"/>
                  </a:cubicBezTo>
                  <a:cubicBezTo>
                    <a:pt x="3449494" y="104384"/>
                    <a:pt x="3447973" y="98430"/>
                    <a:pt x="3447973" y="91843"/>
                  </a:cubicBezTo>
                  <a:cubicBezTo>
                    <a:pt x="3447973" y="85256"/>
                    <a:pt x="3449367" y="79175"/>
                    <a:pt x="3452281" y="73981"/>
                  </a:cubicBezTo>
                  <a:cubicBezTo>
                    <a:pt x="3455194" y="68787"/>
                    <a:pt x="3458995" y="64733"/>
                    <a:pt x="3463935" y="61693"/>
                  </a:cubicBezTo>
                  <a:cubicBezTo>
                    <a:pt x="3468876" y="58779"/>
                    <a:pt x="3474703" y="57259"/>
                    <a:pt x="3481164" y="57259"/>
                  </a:cubicBezTo>
                  <a:cubicBezTo>
                    <a:pt x="3487624" y="57259"/>
                    <a:pt x="3493452" y="58779"/>
                    <a:pt x="3498519" y="61693"/>
                  </a:cubicBezTo>
                  <a:moveTo>
                    <a:pt x="3525755" y="135168"/>
                  </a:moveTo>
                  <a:lnTo>
                    <a:pt x="3525755" y="48265"/>
                  </a:lnTo>
                  <a:lnTo>
                    <a:pt x="3514734" y="48265"/>
                  </a:lnTo>
                  <a:lnTo>
                    <a:pt x="3514734" y="68534"/>
                  </a:lnTo>
                  <a:cubicBezTo>
                    <a:pt x="3511693" y="61946"/>
                    <a:pt x="3507133" y="56626"/>
                    <a:pt x="3501179" y="52699"/>
                  </a:cubicBezTo>
                  <a:cubicBezTo>
                    <a:pt x="3495225" y="48772"/>
                    <a:pt x="3488258" y="46872"/>
                    <a:pt x="3480150" y="46872"/>
                  </a:cubicBezTo>
                  <a:cubicBezTo>
                    <a:pt x="3472043" y="46872"/>
                    <a:pt x="3464315" y="48772"/>
                    <a:pt x="3457728" y="52699"/>
                  </a:cubicBezTo>
                  <a:cubicBezTo>
                    <a:pt x="3451140" y="56626"/>
                    <a:pt x="3446073" y="61946"/>
                    <a:pt x="3442273" y="68787"/>
                  </a:cubicBezTo>
                  <a:cubicBezTo>
                    <a:pt x="3438472" y="75628"/>
                    <a:pt x="3436699" y="83355"/>
                    <a:pt x="3436699" y="92096"/>
                  </a:cubicBezTo>
                  <a:cubicBezTo>
                    <a:pt x="3436699" y="100837"/>
                    <a:pt x="3438599" y="108185"/>
                    <a:pt x="3442273" y="115025"/>
                  </a:cubicBezTo>
                  <a:cubicBezTo>
                    <a:pt x="3445947" y="121866"/>
                    <a:pt x="3451140" y="127060"/>
                    <a:pt x="3457728" y="130860"/>
                  </a:cubicBezTo>
                  <a:cubicBezTo>
                    <a:pt x="3464315" y="134661"/>
                    <a:pt x="3471789" y="136561"/>
                    <a:pt x="3480150" y="136561"/>
                  </a:cubicBezTo>
                  <a:cubicBezTo>
                    <a:pt x="3488511" y="136561"/>
                    <a:pt x="3495225" y="134661"/>
                    <a:pt x="3501179" y="130734"/>
                  </a:cubicBezTo>
                  <a:cubicBezTo>
                    <a:pt x="3507133" y="126807"/>
                    <a:pt x="3511693" y="121613"/>
                    <a:pt x="3514734" y="115152"/>
                  </a:cubicBezTo>
                  <a:lnTo>
                    <a:pt x="3514734" y="135168"/>
                  </a:lnTo>
                  <a:lnTo>
                    <a:pt x="3525755" y="135168"/>
                  </a:lnTo>
                  <a:close/>
                  <a:moveTo>
                    <a:pt x="3360944" y="73854"/>
                  </a:moveTo>
                  <a:cubicBezTo>
                    <a:pt x="3363858" y="68660"/>
                    <a:pt x="3367912" y="64607"/>
                    <a:pt x="3372979" y="61693"/>
                  </a:cubicBezTo>
                  <a:cubicBezTo>
                    <a:pt x="3378046" y="58779"/>
                    <a:pt x="3384127" y="57386"/>
                    <a:pt x="3390841" y="57386"/>
                  </a:cubicBezTo>
                  <a:cubicBezTo>
                    <a:pt x="3402495" y="57386"/>
                    <a:pt x="3411996" y="61313"/>
                    <a:pt x="3419090" y="69041"/>
                  </a:cubicBezTo>
                  <a:lnTo>
                    <a:pt x="3419090" y="56753"/>
                  </a:lnTo>
                  <a:cubicBezTo>
                    <a:pt x="3411363" y="50165"/>
                    <a:pt x="3401735" y="46872"/>
                    <a:pt x="3390207" y="46872"/>
                  </a:cubicBezTo>
                  <a:cubicBezTo>
                    <a:pt x="3381593" y="46872"/>
                    <a:pt x="3373866" y="48772"/>
                    <a:pt x="3367025" y="52572"/>
                  </a:cubicBezTo>
                  <a:cubicBezTo>
                    <a:pt x="3360184" y="56373"/>
                    <a:pt x="3354864" y="61693"/>
                    <a:pt x="3351063" y="68407"/>
                  </a:cubicBezTo>
                  <a:cubicBezTo>
                    <a:pt x="3347263" y="75121"/>
                    <a:pt x="3345363" y="82849"/>
                    <a:pt x="3345363" y="91590"/>
                  </a:cubicBezTo>
                  <a:cubicBezTo>
                    <a:pt x="3345363" y="100331"/>
                    <a:pt x="3347263" y="108058"/>
                    <a:pt x="3351063" y="114772"/>
                  </a:cubicBezTo>
                  <a:cubicBezTo>
                    <a:pt x="3354864" y="121486"/>
                    <a:pt x="3360184" y="126807"/>
                    <a:pt x="3366898" y="130607"/>
                  </a:cubicBezTo>
                  <a:cubicBezTo>
                    <a:pt x="3373612" y="134407"/>
                    <a:pt x="3381466" y="136308"/>
                    <a:pt x="3390334" y="136308"/>
                  </a:cubicBezTo>
                  <a:cubicBezTo>
                    <a:pt x="3395908" y="136308"/>
                    <a:pt x="3401102" y="135548"/>
                    <a:pt x="3406169" y="134027"/>
                  </a:cubicBezTo>
                  <a:cubicBezTo>
                    <a:pt x="3411110" y="132507"/>
                    <a:pt x="3415797" y="130227"/>
                    <a:pt x="3419977" y="127060"/>
                  </a:cubicBezTo>
                  <a:lnTo>
                    <a:pt x="3419977" y="115659"/>
                  </a:lnTo>
                  <a:cubicBezTo>
                    <a:pt x="3416050" y="119079"/>
                    <a:pt x="3411743" y="121613"/>
                    <a:pt x="3406802" y="123386"/>
                  </a:cubicBezTo>
                  <a:cubicBezTo>
                    <a:pt x="3401989" y="125160"/>
                    <a:pt x="3396795" y="125920"/>
                    <a:pt x="3391221" y="125920"/>
                  </a:cubicBezTo>
                  <a:cubicBezTo>
                    <a:pt x="3384507" y="125920"/>
                    <a:pt x="3378553" y="124400"/>
                    <a:pt x="3373359" y="121486"/>
                  </a:cubicBezTo>
                  <a:cubicBezTo>
                    <a:pt x="3368165" y="118572"/>
                    <a:pt x="3364111" y="114392"/>
                    <a:pt x="3361071" y="109198"/>
                  </a:cubicBezTo>
                  <a:cubicBezTo>
                    <a:pt x="3358157" y="103878"/>
                    <a:pt x="3356637" y="98050"/>
                    <a:pt x="3356637" y="91336"/>
                  </a:cubicBezTo>
                  <a:cubicBezTo>
                    <a:pt x="3356637" y="84622"/>
                    <a:pt x="3358031" y="78668"/>
                    <a:pt x="3360944" y="73474"/>
                  </a:cubicBezTo>
                  <a:moveTo>
                    <a:pt x="3225524" y="127060"/>
                  </a:moveTo>
                  <a:cubicBezTo>
                    <a:pt x="3229451" y="130100"/>
                    <a:pt x="3233884" y="132507"/>
                    <a:pt x="3238952" y="134027"/>
                  </a:cubicBezTo>
                  <a:cubicBezTo>
                    <a:pt x="3244019" y="135548"/>
                    <a:pt x="3249466" y="136308"/>
                    <a:pt x="3255293" y="136308"/>
                  </a:cubicBezTo>
                  <a:cubicBezTo>
                    <a:pt x="3264414" y="136308"/>
                    <a:pt x="3271888" y="134027"/>
                    <a:pt x="3277969" y="129467"/>
                  </a:cubicBezTo>
                  <a:cubicBezTo>
                    <a:pt x="3283923" y="124906"/>
                    <a:pt x="3286963" y="118572"/>
                    <a:pt x="3286963" y="110592"/>
                  </a:cubicBezTo>
                  <a:cubicBezTo>
                    <a:pt x="3286963" y="106158"/>
                    <a:pt x="3285697" y="102231"/>
                    <a:pt x="3283163" y="98810"/>
                  </a:cubicBezTo>
                  <a:cubicBezTo>
                    <a:pt x="3280629" y="95390"/>
                    <a:pt x="3276576" y="92603"/>
                    <a:pt x="3271002" y="90323"/>
                  </a:cubicBezTo>
                  <a:lnTo>
                    <a:pt x="3248706" y="81582"/>
                  </a:lnTo>
                  <a:cubicBezTo>
                    <a:pt x="3245032" y="80188"/>
                    <a:pt x="3242372" y="78542"/>
                    <a:pt x="3240852" y="76515"/>
                  </a:cubicBezTo>
                  <a:cubicBezTo>
                    <a:pt x="3239205" y="74614"/>
                    <a:pt x="3238445" y="72081"/>
                    <a:pt x="3238445" y="69167"/>
                  </a:cubicBezTo>
                  <a:cubicBezTo>
                    <a:pt x="3238445" y="64860"/>
                    <a:pt x="3240218" y="61440"/>
                    <a:pt x="3243639" y="59033"/>
                  </a:cubicBezTo>
                  <a:cubicBezTo>
                    <a:pt x="3247059" y="56626"/>
                    <a:pt x="3251493" y="55486"/>
                    <a:pt x="3256814" y="55486"/>
                  </a:cubicBezTo>
                  <a:cubicBezTo>
                    <a:pt x="3266441" y="55486"/>
                    <a:pt x="3275182" y="59159"/>
                    <a:pt x="3283036" y="66254"/>
                  </a:cubicBezTo>
                  <a:lnTo>
                    <a:pt x="3283036" y="54726"/>
                  </a:lnTo>
                  <a:cubicBezTo>
                    <a:pt x="3279743" y="52065"/>
                    <a:pt x="3275816" y="49912"/>
                    <a:pt x="3271128" y="48518"/>
                  </a:cubicBezTo>
                  <a:cubicBezTo>
                    <a:pt x="3266568" y="47125"/>
                    <a:pt x="3261627" y="46365"/>
                    <a:pt x="3256560" y="46365"/>
                  </a:cubicBezTo>
                  <a:cubicBezTo>
                    <a:pt x="3248073" y="46365"/>
                    <a:pt x="3241105" y="48518"/>
                    <a:pt x="3235531" y="52699"/>
                  </a:cubicBezTo>
                  <a:cubicBezTo>
                    <a:pt x="3230084" y="57006"/>
                    <a:pt x="3227297" y="62707"/>
                    <a:pt x="3227297" y="70054"/>
                  </a:cubicBezTo>
                  <a:cubicBezTo>
                    <a:pt x="3227297" y="75248"/>
                    <a:pt x="3228691" y="79428"/>
                    <a:pt x="3231351" y="82722"/>
                  </a:cubicBezTo>
                  <a:cubicBezTo>
                    <a:pt x="3234011" y="86016"/>
                    <a:pt x="3238065" y="88676"/>
                    <a:pt x="3243259" y="90830"/>
                  </a:cubicBezTo>
                  <a:lnTo>
                    <a:pt x="3265428" y="99570"/>
                  </a:lnTo>
                  <a:cubicBezTo>
                    <a:pt x="3269228" y="101091"/>
                    <a:pt x="3271888" y="102991"/>
                    <a:pt x="3273535" y="105018"/>
                  </a:cubicBezTo>
                  <a:cubicBezTo>
                    <a:pt x="3275182" y="107171"/>
                    <a:pt x="3275942" y="109578"/>
                    <a:pt x="3275942" y="112238"/>
                  </a:cubicBezTo>
                  <a:cubicBezTo>
                    <a:pt x="3275942" y="116926"/>
                    <a:pt x="3274042" y="120599"/>
                    <a:pt x="3270115" y="123133"/>
                  </a:cubicBezTo>
                  <a:cubicBezTo>
                    <a:pt x="3266188" y="125667"/>
                    <a:pt x="3261374" y="126933"/>
                    <a:pt x="3255547" y="126933"/>
                  </a:cubicBezTo>
                  <a:cubicBezTo>
                    <a:pt x="3250353" y="126933"/>
                    <a:pt x="3245159" y="125920"/>
                    <a:pt x="3239965" y="124020"/>
                  </a:cubicBezTo>
                  <a:cubicBezTo>
                    <a:pt x="3234771" y="122120"/>
                    <a:pt x="3229957" y="118953"/>
                    <a:pt x="3225524" y="114772"/>
                  </a:cubicBezTo>
                  <a:lnTo>
                    <a:pt x="3225524" y="126807"/>
                  </a:lnTo>
                  <a:close/>
                  <a:moveTo>
                    <a:pt x="3201454" y="1900"/>
                  </a:moveTo>
                  <a:lnTo>
                    <a:pt x="3190433" y="1900"/>
                  </a:lnTo>
                  <a:lnTo>
                    <a:pt x="3190433" y="134914"/>
                  </a:lnTo>
                  <a:lnTo>
                    <a:pt x="3201454" y="134914"/>
                  </a:lnTo>
                  <a:lnTo>
                    <a:pt x="3201454" y="1900"/>
                  </a:lnTo>
                  <a:close/>
                  <a:moveTo>
                    <a:pt x="3159777" y="48012"/>
                  </a:moveTo>
                  <a:lnTo>
                    <a:pt x="3148629" y="48012"/>
                  </a:lnTo>
                  <a:lnTo>
                    <a:pt x="3148629" y="134914"/>
                  </a:lnTo>
                  <a:lnTo>
                    <a:pt x="3159777" y="134914"/>
                  </a:lnTo>
                  <a:lnTo>
                    <a:pt x="3159777" y="48012"/>
                  </a:lnTo>
                  <a:close/>
                  <a:moveTo>
                    <a:pt x="3156103" y="29010"/>
                  </a:moveTo>
                  <a:cubicBezTo>
                    <a:pt x="3156990" y="28630"/>
                    <a:pt x="3157750" y="28250"/>
                    <a:pt x="3158637" y="27743"/>
                  </a:cubicBezTo>
                  <a:lnTo>
                    <a:pt x="3167124" y="21662"/>
                  </a:lnTo>
                  <a:lnTo>
                    <a:pt x="3158637" y="15582"/>
                  </a:lnTo>
                  <a:cubicBezTo>
                    <a:pt x="3157117" y="14568"/>
                    <a:pt x="3155343" y="13935"/>
                    <a:pt x="3153443" y="13935"/>
                  </a:cubicBezTo>
                  <a:cubicBezTo>
                    <a:pt x="3151289" y="13935"/>
                    <a:pt x="3149516" y="14695"/>
                    <a:pt x="3148122" y="16215"/>
                  </a:cubicBezTo>
                  <a:cubicBezTo>
                    <a:pt x="3146729" y="17735"/>
                    <a:pt x="3145969" y="19635"/>
                    <a:pt x="3145969" y="21662"/>
                  </a:cubicBezTo>
                  <a:cubicBezTo>
                    <a:pt x="3145969" y="23689"/>
                    <a:pt x="3146729" y="25463"/>
                    <a:pt x="3148122" y="26983"/>
                  </a:cubicBezTo>
                  <a:cubicBezTo>
                    <a:pt x="3149516" y="28503"/>
                    <a:pt x="3151289" y="29263"/>
                    <a:pt x="3153443" y="29263"/>
                  </a:cubicBezTo>
                  <a:cubicBezTo>
                    <a:pt x="3154330" y="29263"/>
                    <a:pt x="3155216" y="29136"/>
                    <a:pt x="3156103" y="28756"/>
                  </a:cubicBezTo>
                  <a:moveTo>
                    <a:pt x="3090610" y="61186"/>
                  </a:moveTo>
                  <a:cubicBezTo>
                    <a:pt x="3095677" y="64100"/>
                    <a:pt x="3099604" y="68154"/>
                    <a:pt x="3102517" y="73474"/>
                  </a:cubicBezTo>
                  <a:cubicBezTo>
                    <a:pt x="3105431" y="78795"/>
                    <a:pt x="3106825" y="84622"/>
                    <a:pt x="3106825" y="91336"/>
                  </a:cubicBezTo>
                  <a:cubicBezTo>
                    <a:pt x="3106825" y="98050"/>
                    <a:pt x="3105431" y="103878"/>
                    <a:pt x="3102517" y="109071"/>
                  </a:cubicBezTo>
                  <a:cubicBezTo>
                    <a:pt x="3099604" y="114265"/>
                    <a:pt x="3095677" y="118319"/>
                    <a:pt x="3090610" y="121359"/>
                  </a:cubicBezTo>
                  <a:cubicBezTo>
                    <a:pt x="3085542" y="124400"/>
                    <a:pt x="3079842" y="125793"/>
                    <a:pt x="3073381" y="125793"/>
                  </a:cubicBezTo>
                  <a:cubicBezTo>
                    <a:pt x="3066920" y="125793"/>
                    <a:pt x="3061093" y="124273"/>
                    <a:pt x="3056153" y="121359"/>
                  </a:cubicBezTo>
                  <a:cubicBezTo>
                    <a:pt x="3051212" y="118446"/>
                    <a:pt x="3047285" y="114265"/>
                    <a:pt x="3044498" y="109071"/>
                  </a:cubicBezTo>
                  <a:cubicBezTo>
                    <a:pt x="3041711" y="103878"/>
                    <a:pt x="3040191" y="97924"/>
                    <a:pt x="3040191" y="91336"/>
                  </a:cubicBezTo>
                  <a:cubicBezTo>
                    <a:pt x="3040191" y="84749"/>
                    <a:pt x="3041584" y="78668"/>
                    <a:pt x="3044498" y="73474"/>
                  </a:cubicBezTo>
                  <a:cubicBezTo>
                    <a:pt x="3047412" y="68280"/>
                    <a:pt x="3051212" y="64227"/>
                    <a:pt x="3056153" y="61186"/>
                  </a:cubicBezTo>
                  <a:cubicBezTo>
                    <a:pt x="3061093" y="58273"/>
                    <a:pt x="3066920" y="56753"/>
                    <a:pt x="3073381" y="56753"/>
                  </a:cubicBezTo>
                  <a:cubicBezTo>
                    <a:pt x="3079842" y="56753"/>
                    <a:pt x="3085669" y="58273"/>
                    <a:pt x="3090610" y="61186"/>
                  </a:cubicBezTo>
                  <a:moveTo>
                    <a:pt x="3117846" y="134661"/>
                  </a:moveTo>
                  <a:lnTo>
                    <a:pt x="3117846" y="47758"/>
                  </a:lnTo>
                  <a:lnTo>
                    <a:pt x="3106825" y="47758"/>
                  </a:lnTo>
                  <a:lnTo>
                    <a:pt x="3106825" y="68027"/>
                  </a:lnTo>
                  <a:cubicBezTo>
                    <a:pt x="3103784" y="61440"/>
                    <a:pt x="3099224" y="56119"/>
                    <a:pt x="3093270" y="52192"/>
                  </a:cubicBezTo>
                  <a:cubicBezTo>
                    <a:pt x="3087316" y="48265"/>
                    <a:pt x="3080349" y="46365"/>
                    <a:pt x="3072241" y="46365"/>
                  </a:cubicBezTo>
                  <a:cubicBezTo>
                    <a:pt x="3064134" y="46365"/>
                    <a:pt x="3056406" y="48265"/>
                    <a:pt x="3049819" y="52192"/>
                  </a:cubicBezTo>
                  <a:cubicBezTo>
                    <a:pt x="3043231" y="56119"/>
                    <a:pt x="3038164" y="61440"/>
                    <a:pt x="3034364" y="68280"/>
                  </a:cubicBezTo>
                  <a:cubicBezTo>
                    <a:pt x="3030563" y="75121"/>
                    <a:pt x="3028790" y="82849"/>
                    <a:pt x="3028790" y="91590"/>
                  </a:cubicBezTo>
                  <a:cubicBezTo>
                    <a:pt x="3028790" y="100331"/>
                    <a:pt x="3030690" y="107678"/>
                    <a:pt x="3034364" y="114519"/>
                  </a:cubicBezTo>
                  <a:cubicBezTo>
                    <a:pt x="3038037" y="121359"/>
                    <a:pt x="3043231" y="126553"/>
                    <a:pt x="3049819" y="130354"/>
                  </a:cubicBezTo>
                  <a:cubicBezTo>
                    <a:pt x="3056406" y="134154"/>
                    <a:pt x="3063880" y="136054"/>
                    <a:pt x="3072241" y="136054"/>
                  </a:cubicBezTo>
                  <a:cubicBezTo>
                    <a:pt x="3080602" y="136054"/>
                    <a:pt x="3087316" y="134154"/>
                    <a:pt x="3093270" y="130227"/>
                  </a:cubicBezTo>
                  <a:cubicBezTo>
                    <a:pt x="3099224" y="126300"/>
                    <a:pt x="3103784" y="121106"/>
                    <a:pt x="3106825" y="114645"/>
                  </a:cubicBezTo>
                  <a:lnTo>
                    <a:pt x="3106825" y="134661"/>
                  </a:lnTo>
                  <a:lnTo>
                    <a:pt x="3117846" y="134661"/>
                  </a:lnTo>
                  <a:close/>
                  <a:moveTo>
                    <a:pt x="2887668" y="73728"/>
                  </a:moveTo>
                  <a:cubicBezTo>
                    <a:pt x="2890075" y="68534"/>
                    <a:pt x="2893242" y="64480"/>
                    <a:pt x="2897296" y="61440"/>
                  </a:cubicBezTo>
                  <a:cubicBezTo>
                    <a:pt x="2901350" y="58399"/>
                    <a:pt x="2906037" y="56879"/>
                    <a:pt x="2911358" y="56879"/>
                  </a:cubicBezTo>
                  <a:cubicBezTo>
                    <a:pt x="2926813" y="56879"/>
                    <a:pt x="2934540" y="66760"/>
                    <a:pt x="2934540" y="86522"/>
                  </a:cubicBezTo>
                  <a:lnTo>
                    <a:pt x="2934540" y="134534"/>
                  </a:lnTo>
                  <a:lnTo>
                    <a:pt x="2945561" y="134534"/>
                  </a:lnTo>
                  <a:lnTo>
                    <a:pt x="2945561" y="89309"/>
                  </a:lnTo>
                  <a:cubicBezTo>
                    <a:pt x="2945561" y="83229"/>
                    <a:pt x="2946701" y="77655"/>
                    <a:pt x="2948982" y="72841"/>
                  </a:cubicBezTo>
                  <a:cubicBezTo>
                    <a:pt x="2951262" y="68027"/>
                    <a:pt x="2954555" y="64100"/>
                    <a:pt x="2958609" y="61186"/>
                  </a:cubicBezTo>
                  <a:cubicBezTo>
                    <a:pt x="2962663" y="58273"/>
                    <a:pt x="2967477" y="56879"/>
                    <a:pt x="2972671" y="56879"/>
                  </a:cubicBezTo>
                  <a:cubicBezTo>
                    <a:pt x="2988126" y="56879"/>
                    <a:pt x="2995853" y="66760"/>
                    <a:pt x="2995853" y="86522"/>
                  </a:cubicBezTo>
                  <a:lnTo>
                    <a:pt x="2995853" y="134534"/>
                  </a:lnTo>
                  <a:lnTo>
                    <a:pt x="3006874" y="134534"/>
                  </a:lnTo>
                  <a:lnTo>
                    <a:pt x="3006874" y="84876"/>
                  </a:lnTo>
                  <a:cubicBezTo>
                    <a:pt x="3006874" y="77275"/>
                    <a:pt x="3005734" y="70687"/>
                    <a:pt x="3003327" y="64860"/>
                  </a:cubicBezTo>
                  <a:cubicBezTo>
                    <a:pt x="3000920" y="59033"/>
                    <a:pt x="2997373" y="54472"/>
                    <a:pt x="2992686" y="51179"/>
                  </a:cubicBezTo>
                  <a:cubicBezTo>
                    <a:pt x="2987999" y="47885"/>
                    <a:pt x="2981918" y="46238"/>
                    <a:pt x="2974824" y="46238"/>
                  </a:cubicBezTo>
                  <a:cubicBezTo>
                    <a:pt x="2967730" y="46238"/>
                    <a:pt x="2960763" y="48265"/>
                    <a:pt x="2955189" y="52319"/>
                  </a:cubicBezTo>
                  <a:cubicBezTo>
                    <a:pt x="2949615" y="56373"/>
                    <a:pt x="2945308" y="61693"/>
                    <a:pt x="2942648" y="68407"/>
                  </a:cubicBezTo>
                  <a:cubicBezTo>
                    <a:pt x="2940747" y="61693"/>
                    <a:pt x="2937454" y="56246"/>
                    <a:pt x="2932893" y="52319"/>
                  </a:cubicBezTo>
                  <a:cubicBezTo>
                    <a:pt x="2928333" y="48265"/>
                    <a:pt x="2922125" y="46238"/>
                    <a:pt x="2914651" y="46238"/>
                  </a:cubicBezTo>
                  <a:cubicBezTo>
                    <a:pt x="2907811" y="46238"/>
                    <a:pt x="2901730" y="48138"/>
                    <a:pt x="2896283" y="51939"/>
                  </a:cubicBezTo>
                  <a:cubicBezTo>
                    <a:pt x="2890962" y="55739"/>
                    <a:pt x="2886908" y="60806"/>
                    <a:pt x="2884121" y="67140"/>
                  </a:cubicBezTo>
                  <a:lnTo>
                    <a:pt x="2884121" y="47632"/>
                  </a:lnTo>
                  <a:lnTo>
                    <a:pt x="2873100" y="47632"/>
                  </a:lnTo>
                  <a:lnTo>
                    <a:pt x="2873100" y="134534"/>
                  </a:lnTo>
                  <a:lnTo>
                    <a:pt x="2884121" y="134534"/>
                  </a:lnTo>
                  <a:lnTo>
                    <a:pt x="2884121" y="91083"/>
                  </a:lnTo>
                  <a:cubicBezTo>
                    <a:pt x="2884121" y="84622"/>
                    <a:pt x="2885262" y="78795"/>
                    <a:pt x="2887668" y="73601"/>
                  </a:cubicBezTo>
                  <a:moveTo>
                    <a:pt x="2786198" y="64860"/>
                  </a:moveTo>
                  <a:cubicBezTo>
                    <a:pt x="2791518" y="59159"/>
                    <a:pt x="2798739" y="56246"/>
                    <a:pt x="2807860" y="56246"/>
                  </a:cubicBezTo>
                  <a:cubicBezTo>
                    <a:pt x="2816981" y="56246"/>
                    <a:pt x="2823822" y="59159"/>
                    <a:pt x="2829016" y="64860"/>
                  </a:cubicBezTo>
                  <a:cubicBezTo>
                    <a:pt x="2834210" y="70561"/>
                    <a:pt x="2836997" y="77655"/>
                    <a:pt x="2837503" y="86269"/>
                  </a:cubicBezTo>
                  <a:lnTo>
                    <a:pt x="2776824" y="86269"/>
                  </a:lnTo>
                  <a:cubicBezTo>
                    <a:pt x="2777710" y="77781"/>
                    <a:pt x="2780877" y="70687"/>
                    <a:pt x="2786198" y="64860"/>
                  </a:cubicBezTo>
                  <a:moveTo>
                    <a:pt x="2828129" y="133394"/>
                  </a:moveTo>
                  <a:cubicBezTo>
                    <a:pt x="2833576" y="131747"/>
                    <a:pt x="2838517" y="129214"/>
                    <a:pt x="2843077" y="125920"/>
                  </a:cubicBezTo>
                  <a:lnTo>
                    <a:pt x="2843077" y="115152"/>
                  </a:lnTo>
                  <a:cubicBezTo>
                    <a:pt x="2838517" y="118699"/>
                    <a:pt x="2833450" y="121359"/>
                    <a:pt x="2828129" y="123133"/>
                  </a:cubicBezTo>
                  <a:cubicBezTo>
                    <a:pt x="2822808" y="124906"/>
                    <a:pt x="2817108" y="125793"/>
                    <a:pt x="2811407" y="125793"/>
                  </a:cubicBezTo>
                  <a:cubicBezTo>
                    <a:pt x="2801653" y="125793"/>
                    <a:pt x="2793545" y="123006"/>
                    <a:pt x="2787338" y="117306"/>
                  </a:cubicBezTo>
                  <a:cubicBezTo>
                    <a:pt x="2781131" y="111605"/>
                    <a:pt x="2777584" y="104258"/>
                    <a:pt x="2776570" y="95263"/>
                  </a:cubicBezTo>
                  <a:lnTo>
                    <a:pt x="2848524" y="95263"/>
                  </a:lnTo>
                  <a:cubicBezTo>
                    <a:pt x="2848524" y="94250"/>
                    <a:pt x="2848778" y="93363"/>
                    <a:pt x="2848778" y="92476"/>
                  </a:cubicBezTo>
                  <a:cubicBezTo>
                    <a:pt x="2848778" y="91590"/>
                    <a:pt x="2848778" y="90703"/>
                    <a:pt x="2848778" y="89943"/>
                  </a:cubicBezTo>
                  <a:cubicBezTo>
                    <a:pt x="2848778" y="81582"/>
                    <a:pt x="2847131" y="73981"/>
                    <a:pt x="2843711" y="67394"/>
                  </a:cubicBezTo>
                  <a:cubicBezTo>
                    <a:pt x="2840290" y="60806"/>
                    <a:pt x="2835603" y="55612"/>
                    <a:pt x="2829396" y="51812"/>
                  </a:cubicBezTo>
                  <a:cubicBezTo>
                    <a:pt x="2823188" y="48012"/>
                    <a:pt x="2815968" y="46111"/>
                    <a:pt x="2807607" y="46111"/>
                  </a:cubicBezTo>
                  <a:cubicBezTo>
                    <a:pt x="2799246" y="46111"/>
                    <a:pt x="2791265" y="48138"/>
                    <a:pt x="2784804" y="52192"/>
                  </a:cubicBezTo>
                  <a:cubicBezTo>
                    <a:pt x="2778344" y="56246"/>
                    <a:pt x="2773403" y="61566"/>
                    <a:pt x="2769983" y="68407"/>
                  </a:cubicBezTo>
                  <a:cubicBezTo>
                    <a:pt x="2766563" y="75248"/>
                    <a:pt x="2764789" y="82975"/>
                    <a:pt x="2764789" y="91590"/>
                  </a:cubicBezTo>
                  <a:cubicBezTo>
                    <a:pt x="2764789" y="100204"/>
                    <a:pt x="2766689" y="108058"/>
                    <a:pt x="2770616" y="114772"/>
                  </a:cubicBezTo>
                  <a:cubicBezTo>
                    <a:pt x="2774543" y="121486"/>
                    <a:pt x="2779991" y="126680"/>
                    <a:pt x="2786958" y="130354"/>
                  </a:cubicBezTo>
                  <a:cubicBezTo>
                    <a:pt x="2793925" y="134027"/>
                    <a:pt x="2801906" y="135928"/>
                    <a:pt x="2811027" y="135928"/>
                  </a:cubicBezTo>
                  <a:cubicBezTo>
                    <a:pt x="2816854" y="135928"/>
                    <a:pt x="2822428" y="135168"/>
                    <a:pt x="2827749" y="133394"/>
                  </a:cubicBezTo>
                  <a:moveTo>
                    <a:pt x="2644950" y="126680"/>
                  </a:moveTo>
                  <a:cubicBezTo>
                    <a:pt x="2648877" y="129720"/>
                    <a:pt x="2653311" y="132127"/>
                    <a:pt x="2658378" y="133647"/>
                  </a:cubicBezTo>
                  <a:cubicBezTo>
                    <a:pt x="2663445" y="135168"/>
                    <a:pt x="2668892" y="135928"/>
                    <a:pt x="2674720" y="135928"/>
                  </a:cubicBezTo>
                  <a:cubicBezTo>
                    <a:pt x="2683841" y="135928"/>
                    <a:pt x="2691315" y="133647"/>
                    <a:pt x="2697269" y="129087"/>
                  </a:cubicBezTo>
                  <a:cubicBezTo>
                    <a:pt x="2703223" y="124526"/>
                    <a:pt x="2706263" y="118192"/>
                    <a:pt x="2706263" y="110212"/>
                  </a:cubicBezTo>
                  <a:cubicBezTo>
                    <a:pt x="2706263" y="105778"/>
                    <a:pt x="2704996" y="101851"/>
                    <a:pt x="2702463" y="98430"/>
                  </a:cubicBezTo>
                  <a:cubicBezTo>
                    <a:pt x="2699929" y="95010"/>
                    <a:pt x="2695875" y="92223"/>
                    <a:pt x="2690301" y="89943"/>
                  </a:cubicBezTo>
                  <a:lnTo>
                    <a:pt x="2668006" y="81202"/>
                  </a:lnTo>
                  <a:cubicBezTo>
                    <a:pt x="2664332" y="79808"/>
                    <a:pt x="2661672" y="78161"/>
                    <a:pt x="2660152" y="76135"/>
                  </a:cubicBezTo>
                  <a:cubicBezTo>
                    <a:pt x="2658505" y="74234"/>
                    <a:pt x="2657745" y="71701"/>
                    <a:pt x="2657745" y="68787"/>
                  </a:cubicBezTo>
                  <a:cubicBezTo>
                    <a:pt x="2657745" y="64480"/>
                    <a:pt x="2659518" y="61060"/>
                    <a:pt x="2662938" y="58653"/>
                  </a:cubicBezTo>
                  <a:cubicBezTo>
                    <a:pt x="2666359" y="56246"/>
                    <a:pt x="2670793" y="55106"/>
                    <a:pt x="2676113" y="55106"/>
                  </a:cubicBezTo>
                  <a:cubicBezTo>
                    <a:pt x="2685741" y="55106"/>
                    <a:pt x="2694482" y="58779"/>
                    <a:pt x="2702336" y="65874"/>
                  </a:cubicBezTo>
                  <a:lnTo>
                    <a:pt x="2702336" y="54346"/>
                  </a:lnTo>
                  <a:cubicBezTo>
                    <a:pt x="2699042" y="51685"/>
                    <a:pt x="2695115" y="49532"/>
                    <a:pt x="2690428" y="48138"/>
                  </a:cubicBezTo>
                  <a:cubicBezTo>
                    <a:pt x="2685868" y="46745"/>
                    <a:pt x="2680927" y="45985"/>
                    <a:pt x="2675860" y="45985"/>
                  </a:cubicBezTo>
                  <a:cubicBezTo>
                    <a:pt x="2667372" y="45985"/>
                    <a:pt x="2660278" y="48138"/>
                    <a:pt x="2654831" y="52319"/>
                  </a:cubicBezTo>
                  <a:cubicBezTo>
                    <a:pt x="2649384" y="56626"/>
                    <a:pt x="2646597" y="62326"/>
                    <a:pt x="2646597" y="69674"/>
                  </a:cubicBezTo>
                  <a:cubicBezTo>
                    <a:pt x="2646597" y="74868"/>
                    <a:pt x="2647990" y="79048"/>
                    <a:pt x="2650651" y="82342"/>
                  </a:cubicBezTo>
                  <a:cubicBezTo>
                    <a:pt x="2653311" y="85636"/>
                    <a:pt x="2657365" y="88296"/>
                    <a:pt x="2662558" y="90450"/>
                  </a:cubicBezTo>
                  <a:lnTo>
                    <a:pt x="2684727" y="99190"/>
                  </a:lnTo>
                  <a:cubicBezTo>
                    <a:pt x="2688528" y="100711"/>
                    <a:pt x="2691188" y="102611"/>
                    <a:pt x="2692835" y="104638"/>
                  </a:cubicBezTo>
                  <a:cubicBezTo>
                    <a:pt x="2694482" y="106791"/>
                    <a:pt x="2695242" y="109198"/>
                    <a:pt x="2695242" y="111858"/>
                  </a:cubicBezTo>
                  <a:cubicBezTo>
                    <a:pt x="2695242" y="116546"/>
                    <a:pt x="2693342" y="120219"/>
                    <a:pt x="2689415" y="122753"/>
                  </a:cubicBezTo>
                  <a:cubicBezTo>
                    <a:pt x="2685487" y="125287"/>
                    <a:pt x="2680674" y="126553"/>
                    <a:pt x="2674846" y="126553"/>
                  </a:cubicBezTo>
                  <a:cubicBezTo>
                    <a:pt x="2669652" y="126553"/>
                    <a:pt x="2664459" y="125540"/>
                    <a:pt x="2659265" y="123640"/>
                  </a:cubicBezTo>
                  <a:cubicBezTo>
                    <a:pt x="2654071" y="121739"/>
                    <a:pt x="2649257" y="118572"/>
                    <a:pt x="2644823" y="114392"/>
                  </a:cubicBezTo>
                  <a:lnTo>
                    <a:pt x="2644823" y="126427"/>
                  </a:lnTo>
                  <a:close/>
                  <a:moveTo>
                    <a:pt x="2605045" y="118572"/>
                  </a:moveTo>
                  <a:cubicBezTo>
                    <a:pt x="2600105" y="123260"/>
                    <a:pt x="2593518" y="125667"/>
                    <a:pt x="2585537" y="125667"/>
                  </a:cubicBezTo>
                  <a:cubicBezTo>
                    <a:pt x="2577556" y="125667"/>
                    <a:pt x="2570969" y="123260"/>
                    <a:pt x="2565901" y="118572"/>
                  </a:cubicBezTo>
                  <a:cubicBezTo>
                    <a:pt x="2560834" y="113885"/>
                    <a:pt x="2558301" y="106918"/>
                    <a:pt x="2558301" y="97670"/>
                  </a:cubicBezTo>
                  <a:lnTo>
                    <a:pt x="2558301" y="47632"/>
                  </a:lnTo>
                  <a:lnTo>
                    <a:pt x="2547279" y="47632"/>
                  </a:lnTo>
                  <a:lnTo>
                    <a:pt x="2547279" y="96530"/>
                  </a:lnTo>
                  <a:cubicBezTo>
                    <a:pt x="2547279" y="108818"/>
                    <a:pt x="2550700" y="118446"/>
                    <a:pt x="2557667" y="125413"/>
                  </a:cubicBezTo>
                  <a:cubicBezTo>
                    <a:pt x="2564635" y="132381"/>
                    <a:pt x="2573882" y="135928"/>
                    <a:pt x="2585410" y="135928"/>
                  </a:cubicBezTo>
                  <a:cubicBezTo>
                    <a:pt x="2596938" y="135928"/>
                    <a:pt x="2606186" y="132381"/>
                    <a:pt x="2613026" y="125413"/>
                  </a:cubicBezTo>
                  <a:cubicBezTo>
                    <a:pt x="2619867" y="118446"/>
                    <a:pt x="2623287" y="108818"/>
                    <a:pt x="2623287" y="96530"/>
                  </a:cubicBezTo>
                  <a:lnTo>
                    <a:pt x="2623287" y="47632"/>
                  </a:lnTo>
                  <a:lnTo>
                    <a:pt x="2612266" y="47632"/>
                  </a:lnTo>
                  <a:lnTo>
                    <a:pt x="2612266" y="97670"/>
                  </a:lnTo>
                  <a:cubicBezTo>
                    <a:pt x="2612266" y="106918"/>
                    <a:pt x="2609733" y="113885"/>
                    <a:pt x="2604792" y="118572"/>
                  </a:cubicBezTo>
                  <a:moveTo>
                    <a:pt x="2510669" y="108945"/>
                  </a:moveTo>
                  <a:cubicBezTo>
                    <a:pt x="2507882" y="114265"/>
                    <a:pt x="2503828" y="118319"/>
                    <a:pt x="2498888" y="121233"/>
                  </a:cubicBezTo>
                  <a:cubicBezTo>
                    <a:pt x="2493821" y="124146"/>
                    <a:pt x="2488120" y="125667"/>
                    <a:pt x="2481533" y="125667"/>
                  </a:cubicBezTo>
                  <a:cubicBezTo>
                    <a:pt x="2474945" y="125667"/>
                    <a:pt x="2469245" y="124146"/>
                    <a:pt x="2464177" y="121233"/>
                  </a:cubicBezTo>
                  <a:cubicBezTo>
                    <a:pt x="2459110" y="118319"/>
                    <a:pt x="2455183" y="114139"/>
                    <a:pt x="2452270" y="108945"/>
                  </a:cubicBezTo>
                  <a:cubicBezTo>
                    <a:pt x="2449356" y="103751"/>
                    <a:pt x="2447962" y="97797"/>
                    <a:pt x="2447962" y="91083"/>
                  </a:cubicBezTo>
                  <a:cubicBezTo>
                    <a:pt x="2447962" y="84369"/>
                    <a:pt x="2449356" y="78542"/>
                    <a:pt x="2452270" y="73348"/>
                  </a:cubicBezTo>
                  <a:cubicBezTo>
                    <a:pt x="2455183" y="68154"/>
                    <a:pt x="2459110" y="64100"/>
                    <a:pt x="2464177" y="61060"/>
                  </a:cubicBezTo>
                  <a:cubicBezTo>
                    <a:pt x="2469245" y="58146"/>
                    <a:pt x="2475072" y="56626"/>
                    <a:pt x="2481533" y="56626"/>
                  </a:cubicBezTo>
                  <a:cubicBezTo>
                    <a:pt x="2487993" y="56626"/>
                    <a:pt x="2493821" y="58146"/>
                    <a:pt x="2498888" y="61060"/>
                  </a:cubicBezTo>
                  <a:cubicBezTo>
                    <a:pt x="2503955" y="63973"/>
                    <a:pt x="2507882" y="68027"/>
                    <a:pt x="2510669" y="73348"/>
                  </a:cubicBezTo>
                  <a:cubicBezTo>
                    <a:pt x="2513456" y="78668"/>
                    <a:pt x="2514976" y="84496"/>
                    <a:pt x="2514976" y="91083"/>
                  </a:cubicBezTo>
                  <a:cubicBezTo>
                    <a:pt x="2514976" y="97670"/>
                    <a:pt x="2513583" y="103624"/>
                    <a:pt x="2510669" y="108945"/>
                  </a:cubicBezTo>
                  <a:moveTo>
                    <a:pt x="2504842" y="130100"/>
                  </a:moveTo>
                  <a:cubicBezTo>
                    <a:pt x="2511556" y="126173"/>
                    <a:pt x="2516750" y="120853"/>
                    <a:pt x="2520550" y="114012"/>
                  </a:cubicBezTo>
                  <a:cubicBezTo>
                    <a:pt x="2524350" y="107171"/>
                    <a:pt x="2526251" y="99444"/>
                    <a:pt x="2526251" y="90830"/>
                  </a:cubicBezTo>
                  <a:cubicBezTo>
                    <a:pt x="2526251" y="82215"/>
                    <a:pt x="2524350" y="74488"/>
                    <a:pt x="2520550" y="67774"/>
                  </a:cubicBezTo>
                  <a:cubicBezTo>
                    <a:pt x="2516750" y="61060"/>
                    <a:pt x="2511556" y="55739"/>
                    <a:pt x="2504842" y="51939"/>
                  </a:cubicBezTo>
                  <a:cubicBezTo>
                    <a:pt x="2498128" y="48138"/>
                    <a:pt x="2490400" y="46238"/>
                    <a:pt x="2481659" y="46238"/>
                  </a:cubicBezTo>
                  <a:cubicBezTo>
                    <a:pt x="2472918" y="46238"/>
                    <a:pt x="2465064" y="48138"/>
                    <a:pt x="2458350" y="52065"/>
                  </a:cubicBezTo>
                  <a:cubicBezTo>
                    <a:pt x="2451510" y="55992"/>
                    <a:pt x="2446189" y="61313"/>
                    <a:pt x="2442389" y="67900"/>
                  </a:cubicBezTo>
                  <a:cubicBezTo>
                    <a:pt x="2438588" y="74614"/>
                    <a:pt x="2436561" y="82215"/>
                    <a:pt x="2436561" y="90830"/>
                  </a:cubicBezTo>
                  <a:cubicBezTo>
                    <a:pt x="2436561" y="99444"/>
                    <a:pt x="2438461" y="107171"/>
                    <a:pt x="2442389" y="114012"/>
                  </a:cubicBezTo>
                  <a:cubicBezTo>
                    <a:pt x="2446189" y="120853"/>
                    <a:pt x="2451510" y="126173"/>
                    <a:pt x="2458350" y="130100"/>
                  </a:cubicBezTo>
                  <a:cubicBezTo>
                    <a:pt x="2465191" y="134027"/>
                    <a:pt x="2472918" y="135928"/>
                    <a:pt x="2481659" y="135928"/>
                  </a:cubicBezTo>
                  <a:cubicBezTo>
                    <a:pt x="2490400" y="135928"/>
                    <a:pt x="2498128" y="134027"/>
                    <a:pt x="2504842" y="130100"/>
                  </a:cubicBezTo>
                  <a:moveTo>
                    <a:pt x="2412492" y="47632"/>
                  </a:moveTo>
                  <a:lnTo>
                    <a:pt x="2401344" y="47632"/>
                  </a:lnTo>
                  <a:lnTo>
                    <a:pt x="2401344" y="134534"/>
                  </a:lnTo>
                  <a:lnTo>
                    <a:pt x="2412492" y="134534"/>
                  </a:lnTo>
                  <a:lnTo>
                    <a:pt x="2412492" y="47632"/>
                  </a:lnTo>
                  <a:close/>
                  <a:moveTo>
                    <a:pt x="2412999" y="26856"/>
                  </a:moveTo>
                  <a:cubicBezTo>
                    <a:pt x="2414392" y="25336"/>
                    <a:pt x="2415152" y="23562"/>
                    <a:pt x="2415152" y="21536"/>
                  </a:cubicBezTo>
                  <a:cubicBezTo>
                    <a:pt x="2415152" y="19382"/>
                    <a:pt x="2414392" y="17608"/>
                    <a:pt x="2412999" y="16088"/>
                  </a:cubicBezTo>
                  <a:cubicBezTo>
                    <a:pt x="2411605" y="14568"/>
                    <a:pt x="2409832" y="13808"/>
                    <a:pt x="2407678" y="13808"/>
                  </a:cubicBezTo>
                  <a:cubicBezTo>
                    <a:pt x="2405905" y="13808"/>
                    <a:pt x="2404131" y="14315"/>
                    <a:pt x="2402484" y="15455"/>
                  </a:cubicBezTo>
                  <a:lnTo>
                    <a:pt x="2393997" y="21536"/>
                  </a:lnTo>
                  <a:lnTo>
                    <a:pt x="2402484" y="27616"/>
                  </a:lnTo>
                  <a:cubicBezTo>
                    <a:pt x="2403371" y="28123"/>
                    <a:pt x="2404131" y="28503"/>
                    <a:pt x="2405018" y="28883"/>
                  </a:cubicBezTo>
                  <a:cubicBezTo>
                    <a:pt x="2405905" y="29263"/>
                    <a:pt x="2406665" y="29390"/>
                    <a:pt x="2407678" y="29390"/>
                  </a:cubicBezTo>
                  <a:cubicBezTo>
                    <a:pt x="2409832" y="29390"/>
                    <a:pt x="2411605" y="28630"/>
                    <a:pt x="2412999" y="27109"/>
                  </a:cubicBezTo>
                  <a:moveTo>
                    <a:pt x="2318876" y="73348"/>
                  </a:moveTo>
                  <a:cubicBezTo>
                    <a:pt x="2321789" y="68154"/>
                    <a:pt x="2325843" y="64100"/>
                    <a:pt x="2330910" y="61186"/>
                  </a:cubicBezTo>
                  <a:cubicBezTo>
                    <a:pt x="2335977" y="58273"/>
                    <a:pt x="2342058" y="56879"/>
                    <a:pt x="2348772" y="56879"/>
                  </a:cubicBezTo>
                  <a:cubicBezTo>
                    <a:pt x="2360427" y="56879"/>
                    <a:pt x="2369928" y="60806"/>
                    <a:pt x="2377022" y="68534"/>
                  </a:cubicBezTo>
                  <a:lnTo>
                    <a:pt x="2377022" y="56246"/>
                  </a:lnTo>
                  <a:cubicBezTo>
                    <a:pt x="2369294" y="49658"/>
                    <a:pt x="2359667" y="46365"/>
                    <a:pt x="2348139" y="46365"/>
                  </a:cubicBezTo>
                  <a:cubicBezTo>
                    <a:pt x="2339525" y="46365"/>
                    <a:pt x="2331797" y="48265"/>
                    <a:pt x="2324956" y="52065"/>
                  </a:cubicBezTo>
                  <a:cubicBezTo>
                    <a:pt x="2318116" y="55866"/>
                    <a:pt x="2312795" y="61186"/>
                    <a:pt x="2308995" y="67900"/>
                  </a:cubicBezTo>
                  <a:cubicBezTo>
                    <a:pt x="2305194" y="74614"/>
                    <a:pt x="2303167" y="82342"/>
                    <a:pt x="2303167" y="91083"/>
                  </a:cubicBezTo>
                  <a:cubicBezTo>
                    <a:pt x="2303167" y="99824"/>
                    <a:pt x="2305068" y="107551"/>
                    <a:pt x="2308995" y="114265"/>
                  </a:cubicBezTo>
                  <a:cubicBezTo>
                    <a:pt x="2312795" y="120979"/>
                    <a:pt x="2318116" y="126300"/>
                    <a:pt x="2324830" y="130100"/>
                  </a:cubicBezTo>
                  <a:cubicBezTo>
                    <a:pt x="2331544" y="133901"/>
                    <a:pt x="2339398" y="135801"/>
                    <a:pt x="2348265" y="135801"/>
                  </a:cubicBezTo>
                  <a:cubicBezTo>
                    <a:pt x="2353839" y="135801"/>
                    <a:pt x="2359033" y="135041"/>
                    <a:pt x="2364100" y="133521"/>
                  </a:cubicBezTo>
                  <a:cubicBezTo>
                    <a:pt x="2369041" y="132001"/>
                    <a:pt x="2373728" y="129720"/>
                    <a:pt x="2377909" y="126553"/>
                  </a:cubicBezTo>
                  <a:lnTo>
                    <a:pt x="2377909" y="115152"/>
                  </a:lnTo>
                  <a:cubicBezTo>
                    <a:pt x="2373981" y="118572"/>
                    <a:pt x="2369674" y="121106"/>
                    <a:pt x="2364734" y="122880"/>
                  </a:cubicBezTo>
                  <a:cubicBezTo>
                    <a:pt x="2359920" y="124653"/>
                    <a:pt x="2354726" y="125413"/>
                    <a:pt x="2349152" y="125413"/>
                  </a:cubicBezTo>
                  <a:cubicBezTo>
                    <a:pt x="2342438" y="125413"/>
                    <a:pt x="2336484" y="123893"/>
                    <a:pt x="2331290" y="120979"/>
                  </a:cubicBezTo>
                  <a:cubicBezTo>
                    <a:pt x="2326096" y="118066"/>
                    <a:pt x="2322043" y="113885"/>
                    <a:pt x="2319002" y="108691"/>
                  </a:cubicBezTo>
                  <a:cubicBezTo>
                    <a:pt x="2316089" y="103371"/>
                    <a:pt x="2314569" y="97544"/>
                    <a:pt x="2314569" y="90830"/>
                  </a:cubicBezTo>
                  <a:cubicBezTo>
                    <a:pt x="2314569" y="84116"/>
                    <a:pt x="2315962" y="78161"/>
                    <a:pt x="2318876" y="72968"/>
                  </a:cubicBezTo>
                  <a:moveTo>
                    <a:pt x="2279098" y="47378"/>
                  </a:moveTo>
                  <a:lnTo>
                    <a:pt x="2267950" y="47378"/>
                  </a:lnTo>
                  <a:lnTo>
                    <a:pt x="2267950" y="134281"/>
                  </a:lnTo>
                  <a:lnTo>
                    <a:pt x="2279098" y="134281"/>
                  </a:lnTo>
                  <a:lnTo>
                    <a:pt x="2279098" y="47378"/>
                  </a:lnTo>
                  <a:close/>
                  <a:moveTo>
                    <a:pt x="2275425" y="28376"/>
                  </a:moveTo>
                  <a:cubicBezTo>
                    <a:pt x="2276185" y="27996"/>
                    <a:pt x="2277071" y="27616"/>
                    <a:pt x="2277958" y="27109"/>
                  </a:cubicBezTo>
                  <a:lnTo>
                    <a:pt x="2286446" y="21029"/>
                  </a:lnTo>
                  <a:lnTo>
                    <a:pt x="2277958" y="14948"/>
                  </a:lnTo>
                  <a:cubicBezTo>
                    <a:pt x="2276438" y="13935"/>
                    <a:pt x="2274664" y="13301"/>
                    <a:pt x="2272764" y="13301"/>
                  </a:cubicBezTo>
                  <a:cubicBezTo>
                    <a:pt x="2270611" y="13301"/>
                    <a:pt x="2268837" y="14061"/>
                    <a:pt x="2267444" y="15582"/>
                  </a:cubicBezTo>
                  <a:cubicBezTo>
                    <a:pt x="2266050" y="17102"/>
                    <a:pt x="2265290" y="19002"/>
                    <a:pt x="2265290" y="21029"/>
                  </a:cubicBezTo>
                  <a:cubicBezTo>
                    <a:pt x="2265290" y="23056"/>
                    <a:pt x="2266050" y="24829"/>
                    <a:pt x="2267444" y="26349"/>
                  </a:cubicBezTo>
                  <a:cubicBezTo>
                    <a:pt x="2268837" y="27870"/>
                    <a:pt x="2270611" y="28630"/>
                    <a:pt x="2272764" y="28630"/>
                  </a:cubicBezTo>
                  <a:cubicBezTo>
                    <a:pt x="2273651" y="28630"/>
                    <a:pt x="2274664" y="28503"/>
                    <a:pt x="2275425" y="28123"/>
                  </a:cubicBezTo>
                  <a:moveTo>
                    <a:pt x="2228046" y="108311"/>
                  </a:moveTo>
                  <a:cubicBezTo>
                    <a:pt x="2225259" y="113632"/>
                    <a:pt x="2221332" y="117686"/>
                    <a:pt x="2216392" y="120599"/>
                  </a:cubicBezTo>
                  <a:cubicBezTo>
                    <a:pt x="2211451" y="123513"/>
                    <a:pt x="2205624" y="125033"/>
                    <a:pt x="2199163" y="125033"/>
                  </a:cubicBezTo>
                  <a:cubicBezTo>
                    <a:pt x="2192703" y="125033"/>
                    <a:pt x="2186875" y="123513"/>
                    <a:pt x="2181808" y="120599"/>
                  </a:cubicBezTo>
                  <a:cubicBezTo>
                    <a:pt x="2176741" y="117686"/>
                    <a:pt x="2172814" y="113505"/>
                    <a:pt x="2169900" y="108311"/>
                  </a:cubicBezTo>
                  <a:cubicBezTo>
                    <a:pt x="2166987" y="102991"/>
                    <a:pt x="2165593" y="97164"/>
                    <a:pt x="2165593" y="90450"/>
                  </a:cubicBezTo>
                  <a:cubicBezTo>
                    <a:pt x="2165593" y="83735"/>
                    <a:pt x="2166987" y="77908"/>
                    <a:pt x="2169900" y="72714"/>
                  </a:cubicBezTo>
                  <a:cubicBezTo>
                    <a:pt x="2172814" y="67520"/>
                    <a:pt x="2176741" y="63467"/>
                    <a:pt x="2181808" y="60426"/>
                  </a:cubicBezTo>
                  <a:cubicBezTo>
                    <a:pt x="2186875" y="57513"/>
                    <a:pt x="2192576" y="55992"/>
                    <a:pt x="2199163" y="55992"/>
                  </a:cubicBezTo>
                  <a:cubicBezTo>
                    <a:pt x="2205751" y="55992"/>
                    <a:pt x="2211451" y="57513"/>
                    <a:pt x="2216392" y="60426"/>
                  </a:cubicBezTo>
                  <a:cubicBezTo>
                    <a:pt x="2221332" y="63340"/>
                    <a:pt x="2225259" y="67394"/>
                    <a:pt x="2228046" y="72714"/>
                  </a:cubicBezTo>
                  <a:cubicBezTo>
                    <a:pt x="2230833" y="78035"/>
                    <a:pt x="2232353" y="83862"/>
                    <a:pt x="2232353" y="90450"/>
                  </a:cubicBezTo>
                  <a:cubicBezTo>
                    <a:pt x="2232353" y="97037"/>
                    <a:pt x="2230960" y="102991"/>
                    <a:pt x="2228046" y="108311"/>
                  </a:cubicBezTo>
                  <a:moveTo>
                    <a:pt x="2222599" y="129467"/>
                  </a:moveTo>
                  <a:cubicBezTo>
                    <a:pt x="2229186" y="125540"/>
                    <a:pt x="2234254" y="120219"/>
                    <a:pt x="2238054" y="113379"/>
                  </a:cubicBezTo>
                  <a:cubicBezTo>
                    <a:pt x="2241854" y="106538"/>
                    <a:pt x="2243628" y="98810"/>
                    <a:pt x="2243628" y="90196"/>
                  </a:cubicBezTo>
                  <a:cubicBezTo>
                    <a:pt x="2243628" y="81582"/>
                    <a:pt x="2241728" y="73854"/>
                    <a:pt x="2238054" y="67267"/>
                  </a:cubicBezTo>
                  <a:cubicBezTo>
                    <a:pt x="2234380" y="60680"/>
                    <a:pt x="2229186" y="55359"/>
                    <a:pt x="2222599" y="51432"/>
                  </a:cubicBezTo>
                  <a:cubicBezTo>
                    <a:pt x="2216012" y="47505"/>
                    <a:pt x="2208538" y="45605"/>
                    <a:pt x="2200177" y="45605"/>
                  </a:cubicBezTo>
                  <a:cubicBezTo>
                    <a:pt x="2192323" y="45605"/>
                    <a:pt x="2185228" y="47505"/>
                    <a:pt x="2179274" y="51432"/>
                  </a:cubicBezTo>
                  <a:cubicBezTo>
                    <a:pt x="2173194" y="55359"/>
                    <a:pt x="2168760" y="60553"/>
                    <a:pt x="2165593" y="67267"/>
                  </a:cubicBezTo>
                  <a:lnTo>
                    <a:pt x="2165593" y="46998"/>
                  </a:lnTo>
                  <a:lnTo>
                    <a:pt x="2154572" y="46998"/>
                  </a:lnTo>
                  <a:lnTo>
                    <a:pt x="2154572" y="178239"/>
                  </a:lnTo>
                  <a:lnTo>
                    <a:pt x="2165593" y="178239"/>
                  </a:lnTo>
                  <a:lnTo>
                    <a:pt x="2165593" y="113632"/>
                  </a:lnTo>
                  <a:cubicBezTo>
                    <a:pt x="2168633" y="120093"/>
                    <a:pt x="2173194" y="125413"/>
                    <a:pt x="2179274" y="129340"/>
                  </a:cubicBezTo>
                  <a:cubicBezTo>
                    <a:pt x="2185355" y="133267"/>
                    <a:pt x="2192323" y="135294"/>
                    <a:pt x="2200177" y="135294"/>
                  </a:cubicBezTo>
                  <a:cubicBezTo>
                    <a:pt x="2208538" y="135294"/>
                    <a:pt x="2216012" y="133394"/>
                    <a:pt x="2222599" y="129467"/>
                  </a:cubicBezTo>
                  <a:moveTo>
                    <a:pt x="2069950" y="126047"/>
                  </a:moveTo>
                  <a:cubicBezTo>
                    <a:pt x="2073877" y="129087"/>
                    <a:pt x="2078311" y="131494"/>
                    <a:pt x="2083378" y="133014"/>
                  </a:cubicBezTo>
                  <a:cubicBezTo>
                    <a:pt x="2088445" y="134534"/>
                    <a:pt x="2093892" y="135294"/>
                    <a:pt x="2099719" y="135294"/>
                  </a:cubicBezTo>
                  <a:cubicBezTo>
                    <a:pt x="2108840" y="135294"/>
                    <a:pt x="2116315" y="133014"/>
                    <a:pt x="2122268" y="128454"/>
                  </a:cubicBezTo>
                  <a:cubicBezTo>
                    <a:pt x="2128222" y="123893"/>
                    <a:pt x="2131263" y="117559"/>
                    <a:pt x="2131263" y="109578"/>
                  </a:cubicBezTo>
                  <a:cubicBezTo>
                    <a:pt x="2131263" y="105144"/>
                    <a:pt x="2129996" y="101217"/>
                    <a:pt x="2127462" y="97797"/>
                  </a:cubicBezTo>
                  <a:cubicBezTo>
                    <a:pt x="2124929" y="94377"/>
                    <a:pt x="2120875" y="91590"/>
                    <a:pt x="2115301" y="89309"/>
                  </a:cubicBezTo>
                  <a:lnTo>
                    <a:pt x="2093005" y="80568"/>
                  </a:lnTo>
                  <a:cubicBezTo>
                    <a:pt x="2089332" y="79175"/>
                    <a:pt x="2086671" y="77528"/>
                    <a:pt x="2085151" y="75501"/>
                  </a:cubicBezTo>
                  <a:cubicBezTo>
                    <a:pt x="2083504" y="73601"/>
                    <a:pt x="2082744" y="71067"/>
                    <a:pt x="2082744" y="68154"/>
                  </a:cubicBezTo>
                  <a:cubicBezTo>
                    <a:pt x="2082744" y="63847"/>
                    <a:pt x="2084518" y="60426"/>
                    <a:pt x="2087938" y="58019"/>
                  </a:cubicBezTo>
                  <a:cubicBezTo>
                    <a:pt x="2091485" y="55612"/>
                    <a:pt x="2095792" y="54472"/>
                    <a:pt x="2101113" y="54472"/>
                  </a:cubicBezTo>
                  <a:cubicBezTo>
                    <a:pt x="2110741" y="54472"/>
                    <a:pt x="2119482" y="58146"/>
                    <a:pt x="2127336" y="65240"/>
                  </a:cubicBezTo>
                  <a:lnTo>
                    <a:pt x="2127336" y="53712"/>
                  </a:lnTo>
                  <a:cubicBezTo>
                    <a:pt x="2124042" y="51052"/>
                    <a:pt x="2120115" y="48898"/>
                    <a:pt x="2115428" y="47505"/>
                  </a:cubicBezTo>
                  <a:cubicBezTo>
                    <a:pt x="2110867" y="46111"/>
                    <a:pt x="2105927" y="45351"/>
                    <a:pt x="2100860" y="45351"/>
                  </a:cubicBezTo>
                  <a:cubicBezTo>
                    <a:pt x="2092372" y="45351"/>
                    <a:pt x="2085405" y="47505"/>
                    <a:pt x="2079831" y="51685"/>
                  </a:cubicBezTo>
                  <a:cubicBezTo>
                    <a:pt x="2074383" y="55992"/>
                    <a:pt x="2071596" y="61693"/>
                    <a:pt x="2071596" y="69041"/>
                  </a:cubicBezTo>
                  <a:cubicBezTo>
                    <a:pt x="2071596" y="74234"/>
                    <a:pt x="2072990" y="78415"/>
                    <a:pt x="2075650" y="81709"/>
                  </a:cubicBezTo>
                  <a:cubicBezTo>
                    <a:pt x="2078311" y="85002"/>
                    <a:pt x="2082364" y="87663"/>
                    <a:pt x="2087558" y="89816"/>
                  </a:cubicBezTo>
                  <a:lnTo>
                    <a:pt x="2109727" y="98557"/>
                  </a:lnTo>
                  <a:cubicBezTo>
                    <a:pt x="2113528" y="100077"/>
                    <a:pt x="2116188" y="101977"/>
                    <a:pt x="2117835" y="104004"/>
                  </a:cubicBezTo>
                  <a:cubicBezTo>
                    <a:pt x="2119482" y="106158"/>
                    <a:pt x="2120242" y="108565"/>
                    <a:pt x="2120242" y="111225"/>
                  </a:cubicBezTo>
                  <a:cubicBezTo>
                    <a:pt x="2120242" y="115912"/>
                    <a:pt x="2118341" y="119586"/>
                    <a:pt x="2114414" y="122120"/>
                  </a:cubicBezTo>
                  <a:cubicBezTo>
                    <a:pt x="2110487" y="124653"/>
                    <a:pt x="2105673" y="125920"/>
                    <a:pt x="2099846" y="125920"/>
                  </a:cubicBezTo>
                  <a:cubicBezTo>
                    <a:pt x="2094652" y="125920"/>
                    <a:pt x="2089458" y="124906"/>
                    <a:pt x="2084264" y="123006"/>
                  </a:cubicBezTo>
                  <a:cubicBezTo>
                    <a:pt x="2079071" y="121106"/>
                    <a:pt x="2074257" y="117939"/>
                    <a:pt x="2069823" y="113759"/>
                  </a:cubicBezTo>
                  <a:lnTo>
                    <a:pt x="2069823" y="125793"/>
                  </a:lnTo>
                  <a:close/>
                  <a:moveTo>
                    <a:pt x="2030045" y="117939"/>
                  </a:moveTo>
                  <a:cubicBezTo>
                    <a:pt x="2025105" y="122626"/>
                    <a:pt x="2018518" y="125033"/>
                    <a:pt x="2010537" y="125033"/>
                  </a:cubicBezTo>
                  <a:cubicBezTo>
                    <a:pt x="2002556" y="125033"/>
                    <a:pt x="1995969" y="122626"/>
                    <a:pt x="1990901" y="117939"/>
                  </a:cubicBezTo>
                  <a:cubicBezTo>
                    <a:pt x="1985834" y="113252"/>
                    <a:pt x="1983301" y="106285"/>
                    <a:pt x="1983301" y="97037"/>
                  </a:cubicBezTo>
                  <a:lnTo>
                    <a:pt x="1983301" y="46998"/>
                  </a:lnTo>
                  <a:lnTo>
                    <a:pt x="1972279" y="46998"/>
                  </a:lnTo>
                  <a:lnTo>
                    <a:pt x="1972279" y="95897"/>
                  </a:lnTo>
                  <a:cubicBezTo>
                    <a:pt x="1972279" y="108185"/>
                    <a:pt x="1975700" y="117812"/>
                    <a:pt x="1982667" y="124780"/>
                  </a:cubicBezTo>
                  <a:cubicBezTo>
                    <a:pt x="1989635" y="131747"/>
                    <a:pt x="1998882" y="135294"/>
                    <a:pt x="2010410" y="135294"/>
                  </a:cubicBezTo>
                  <a:cubicBezTo>
                    <a:pt x="2021938" y="135294"/>
                    <a:pt x="2031186" y="131747"/>
                    <a:pt x="2038026" y="124780"/>
                  </a:cubicBezTo>
                  <a:cubicBezTo>
                    <a:pt x="2044867" y="117812"/>
                    <a:pt x="2048287" y="108185"/>
                    <a:pt x="2048287" y="95897"/>
                  </a:cubicBezTo>
                  <a:lnTo>
                    <a:pt x="2048287" y="46998"/>
                  </a:lnTo>
                  <a:lnTo>
                    <a:pt x="2037266" y="46998"/>
                  </a:lnTo>
                  <a:lnTo>
                    <a:pt x="2037266" y="97037"/>
                  </a:lnTo>
                  <a:cubicBezTo>
                    <a:pt x="2037266" y="106285"/>
                    <a:pt x="2034733" y="113252"/>
                    <a:pt x="2029792" y="117939"/>
                  </a:cubicBezTo>
                  <a:moveTo>
                    <a:pt x="1890191" y="126047"/>
                  </a:moveTo>
                  <a:cubicBezTo>
                    <a:pt x="1894118" y="129087"/>
                    <a:pt x="1898552" y="131494"/>
                    <a:pt x="1903619" y="133014"/>
                  </a:cubicBezTo>
                  <a:cubicBezTo>
                    <a:pt x="1908686" y="134534"/>
                    <a:pt x="1914133" y="135294"/>
                    <a:pt x="1919961" y="135294"/>
                  </a:cubicBezTo>
                  <a:cubicBezTo>
                    <a:pt x="1929081" y="135294"/>
                    <a:pt x="1936556" y="133014"/>
                    <a:pt x="1942636" y="128454"/>
                  </a:cubicBezTo>
                  <a:cubicBezTo>
                    <a:pt x="1948590" y="123893"/>
                    <a:pt x="1951631" y="117559"/>
                    <a:pt x="1951631" y="109578"/>
                  </a:cubicBezTo>
                  <a:cubicBezTo>
                    <a:pt x="1951631" y="105144"/>
                    <a:pt x="1950364" y="101217"/>
                    <a:pt x="1947830" y="97797"/>
                  </a:cubicBezTo>
                  <a:cubicBezTo>
                    <a:pt x="1945297" y="94377"/>
                    <a:pt x="1941243" y="91590"/>
                    <a:pt x="1935669" y="89309"/>
                  </a:cubicBezTo>
                  <a:lnTo>
                    <a:pt x="1913373" y="80568"/>
                  </a:lnTo>
                  <a:cubicBezTo>
                    <a:pt x="1909699" y="79175"/>
                    <a:pt x="1907039" y="77528"/>
                    <a:pt x="1905519" y="75501"/>
                  </a:cubicBezTo>
                  <a:cubicBezTo>
                    <a:pt x="1903872" y="73601"/>
                    <a:pt x="1903112" y="71067"/>
                    <a:pt x="1903112" y="68154"/>
                  </a:cubicBezTo>
                  <a:cubicBezTo>
                    <a:pt x="1903112" y="63847"/>
                    <a:pt x="1904886" y="60426"/>
                    <a:pt x="1908306" y="58019"/>
                  </a:cubicBezTo>
                  <a:cubicBezTo>
                    <a:pt x="1911726" y="55612"/>
                    <a:pt x="1916160" y="54472"/>
                    <a:pt x="1921481" y="54472"/>
                  </a:cubicBezTo>
                  <a:cubicBezTo>
                    <a:pt x="1931108" y="54472"/>
                    <a:pt x="1939849" y="58146"/>
                    <a:pt x="1947703" y="65240"/>
                  </a:cubicBezTo>
                  <a:lnTo>
                    <a:pt x="1947703" y="53712"/>
                  </a:lnTo>
                  <a:cubicBezTo>
                    <a:pt x="1944410" y="51052"/>
                    <a:pt x="1940483" y="48898"/>
                    <a:pt x="1935796" y="47505"/>
                  </a:cubicBezTo>
                  <a:cubicBezTo>
                    <a:pt x="1931235" y="46111"/>
                    <a:pt x="1926295" y="45351"/>
                    <a:pt x="1921227" y="45351"/>
                  </a:cubicBezTo>
                  <a:cubicBezTo>
                    <a:pt x="1912740" y="45351"/>
                    <a:pt x="1905646" y="47505"/>
                    <a:pt x="1900198" y="51685"/>
                  </a:cubicBezTo>
                  <a:cubicBezTo>
                    <a:pt x="1894751" y="55992"/>
                    <a:pt x="1891964" y="61693"/>
                    <a:pt x="1891964" y="69041"/>
                  </a:cubicBezTo>
                  <a:cubicBezTo>
                    <a:pt x="1891964" y="74234"/>
                    <a:pt x="1893358" y="78415"/>
                    <a:pt x="1896018" y="81709"/>
                  </a:cubicBezTo>
                  <a:cubicBezTo>
                    <a:pt x="1898678" y="85002"/>
                    <a:pt x="1902732" y="87663"/>
                    <a:pt x="1907926" y="89816"/>
                  </a:cubicBezTo>
                  <a:lnTo>
                    <a:pt x="1930095" y="98557"/>
                  </a:lnTo>
                  <a:cubicBezTo>
                    <a:pt x="1933895" y="100077"/>
                    <a:pt x="1936556" y="101977"/>
                    <a:pt x="1938202" y="104004"/>
                  </a:cubicBezTo>
                  <a:cubicBezTo>
                    <a:pt x="1939849" y="106158"/>
                    <a:pt x="1940609" y="108565"/>
                    <a:pt x="1940609" y="111225"/>
                  </a:cubicBezTo>
                  <a:cubicBezTo>
                    <a:pt x="1940609" y="115912"/>
                    <a:pt x="1938709" y="119586"/>
                    <a:pt x="1934782" y="122120"/>
                  </a:cubicBezTo>
                  <a:cubicBezTo>
                    <a:pt x="1930855" y="124653"/>
                    <a:pt x="1926041" y="125920"/>
                    <a:pt x="1920214" y="125920"/>
                  </a:cubicBezTo>
                  <a:cubicBezTo>
                    <a:pt x="1915020" y="125920"/>
                    <a:pt x="1909826" y="124906"/>
                    <a:pt x="1904632" y="123006"/>
                  </a:cubicBezTo>
                  <a:cubicBezTo>
                    <a:pt x="1899438" y="121106"/>
                    <a:pt x="1894625" y="117939"/>
                    <a:pt x="1890191" y="113759"/>
                  </a:cubicBezTo>
                  <a:lnTo>
                    <a:pt x="1890191" y="125793"/>
                  </a:lnTo>
                  <a:close/>
                  <a:moveTo>
                    <a:pt x="1768578" y="64227"/>
                  </a:moveTo>
                  <a:cubicBezTo>
                    <a:pt x="1773899" y="58526"/>
                    <a:pt x="1781119" y="55612"/>
                    <a:pt x="1790240" y="55612"/>
                  </a:cubicBezTo>
                  <a:cubicBezTo>
                    <a:pt x="1799361" y="55612"/>
                    <a:pt x="1806202" y="58526"/>
                    <a:pt x="1811396" y="64227"/>
                  </a:cubicBezTo>
                  <a:cubicBezTo>
                    <a:pt x="1816590" y="69927"/>
                    <a:pt x="1819377" y="77021"/>
                    <a:pt x="1819883" y="85636"/>
                  </a:cubicBezTo>
                  <a:lnTo>
                    <a:pt x="1759204" y="85636"/>
                  </a:lnTo>
                  <a:cubicBezTo>
                    <a:pt x="1760091" y="77148"/>
                    <a:pt x="1763258" y="70054"/>
                    <a:pt x="1768578" y="64227"/>
                  </a:cubicBezTo>
                  <a:moveTo>
                    <a:pt x="1810509" y="132761"/>
                  </a:moveTo>
                  <a:cubicBezTo>
                    <a:pt x="1815956" y="131114"/>
                    <a:pt x="1820897" y="128580"/>
                    <a:pt x="1825457" y="125287"/>
                  </a:cubicBezTo>
                  <a:lnTo>
                    <a:pt x="1825457" y="114519"/>
                  </a:lnTo>
                  <a:cubicBezTo>
                    <a:pt x="1820897" y="118066"/>
                    <a:pt x="1815830" y="120726"/>
                    <a:pt x="1810509" y="122500"/>
                  </a:cubicBezTo>
                  <a:cubicBezTo>
                    <a:pt x="1805189" y="124273"/>
                    <a:pt x="1799488" y="125160"/>
                    <a:pt x="1793787" y="125160"/>
                  </a:cubicBezTo>
                  <a:cubicBezTo>
                    <a:pt x="1784033" y="125160"/>
                    <a:pt x="1775926" y="122373"/>
                    <a:pt x="1769718" y="116672"/>
                  </a:cubicBezTo>
                  <a:cubicBezTo>
                    <a:pt x="1763511" y="110972"/>
                    <a:pt x="1759964" y="103624"/>
                    <a:pt x="1758950" y="94630"/>
                  </a:cubicBezTo>
                  <a:lnTo>
                    <a:pt x="1830905" y="94630"/>
                  </a:lnTo>
                  <a:cubicBezTo>
                    <a:pt x="1830905" y="93617"/>
                    <a:pt x="1831158" y="92730"/>
                    <a:pt x="1831158" y="91843"/>
                  </a:cubicBezTo>
                  <a:cubicBezTo>
                    <a:pt x="1831158" y="90956"/>
                    <a:pt x="1831158" y="90069"/>
                    <a:pt x="1831158" y="89309"/>
                  </a:cubicBezTo>
                  <a:cubicBezTo>
                    <a:pt x="1831158" y="80948"/>
                    <a:pt x="1829511" y="73348"/>
                    <a:pt x="1826091" y="66760"/>
                  </a:cubicBezTo>
                  <a:cubicBezTo>
                    <a:pt x="1822670" y="60173"/>
                    <a:pt x="1817983" y="54979"/>
                    <a:pt x="1811776" y="51179"/>
                  </a:cubicBezTo>
                  <a:cubicBezTo>
                    <a:pt x="1805569" y="47378"/>
                    <a:pt x="1798348" y="45478"/>
                    <a:pt x="1789987" y="45478"/>
                  </a:cubicBezTo>
                  <a:cubicBezTo>
                    <a:pt x="1781626" y="45478"/>
                    <a:pt x="1773645" y="47505"/>
                    <a:pt x="1767185" y="51559"/>
                  </a:cubicBezTo>
                  <a:cubicBezTo>
                    <a:pt x="1760724" y="55612"/>
                    <a:pt x="1755783" y="60933"/>
                    <a:pt x="1752363" y="67774"/>
                  </a:cubicBezTo>
                  <a:cubicBezTo>
                    <a:pt x="1748943" y="74614"/>
                    <a:pt x="1747169" y="82342"/>
                    <a:pt x="1747169" y="90956"/>
                  </a:cubicBezTo>
                  <a:cubicBezTo>
                    <a:pt x="1747169" y="99570"/>
                    <a:pt x="1749069" y="107425"/>
                    <a:pt x="1752996" y="114139"/>
                  </a:cubicBezTo>
                  <a:cubicBezTo>
                    <a:pt x="1756924" y="120853"/>
                    <a:pt x="1762371" y="126047"/>
                    <a:pt x="1769338" y="129720"/>
                  </a:cubicBezTo>
                  <a:cubicBezTo>
                    <a:pt x="1776306" y="133394"/>
                    <a:pt x="1784286" y="135294"/>
                    <a:pt x="1793407" y="135294"/>
                  </a:cubicBezTo>
                  <a:cubicBezTo>
                    <a:pt x="1799235" y="135294"/>
                    <a:pt x="1804809" y="134534"/>
                    <a:pt x="1810129" y="132761"/>
                  </a:cubicBezTo>
                  <a:moveTo>
                    <a:pt x="1709799" y="72714"/>
                  </a:moveTo>
                  <a:cubicBezTo>
                    <a:pt x="1712839" y="67394"/>
                    <a:pt x="1716766" y="63467"/>
                    <a:pt x="1721833" y="60933"/>
                  </a:cubicBezTo>
                  <a:cubicBezTo>
                    <a:pt x="1726774" y="58273"/>
                    <a:pt x="1732221" y="57259"/>
                    <a:pt x="1737922" y="57893"/>
                  </a:cubicBezTo>
                  <a:lnTo>
                    <a:pt x="1737922" y="45478"/>
                  </a:lnTo>
                  <a:cubicBezTo>
                    <a:pt x="1730701" y="45478"/>
                    <a:pt x="1724240" y="47632"/>
                    <a:pt x="1718540" y="51812"/>
                  </a:cubicBezTo>
                  <a:cubicBezTo>
                    <a:pt x="1712839" y="56119"/>
                    <a:pt x="1708405" y="61820"/>
                    <a:pt x="1705365" y="69167"/>
                  </a:cubicBezTo>
                  <a:lnTo>
                    <a:pt x="1705365" y="46872"/>
                  </a:lnTo>
                  <a:lnTo>
                    <a:pt x="1694344" y="46872"/>
                  </a:lnTo>
                  <a:lnTo>
                    <a:pt x="1694344" y="133774"/>
                  </a:lnTo>
                  <a:lnTo>
                    <a:pt x="1705365" y="133774"/>
                  </a:lnTo>
                  <a:lnTo>
                    <a:pt x="1705365" y="91970"/>
                  </a:lnTo>
                  <a:cubicBezTo>
                    <a:pt x="1705365" y="84369"/>
                    <a:pt x="1706885" y="78035"/>
                    <a:pt x="1709925" y="72714"/>
                  </a:cubicBezTo>
                  <a:moveTo>
                    <a:pt x="1607441" y="64227"/>
                  </a:moveTo>
                  <a:cubicBezTo>
                    <a:pt x="1612762" y="58526"/>
                    <a:pt x="1619983" y="55612"/>
                    <a:pt x="1629104" y="55612"/>
                  </a:cubicBezTo>
                  <a:cubicBezTo>
                    <a:pt x="1638225" y="55612"/>
                    <a:pt x="1645065" y="58526"/>
                    <a:pt x="1650259" y="64227"/>
                  </a:cubicBezTo>
                  <a:cubicBezTo>
                    <a:pt x="1655453" y="69927"/>
                    <a:pt x="1658240" y="77021"/>
                    <a:pt x="1658747" y="85636"/>
                  </a:cubicBezTo>
                  <a:lnTo>
                    <a:pt x="1598067" y="85636"/>
                  </a:lnTo>
                  <a:cubicBezTo>
                    <a:pt x="1598954" y="77148"/>
                    <a:pt x="1602121" y="70054"/>
                    <a:pt x="1607441" y="64227"/>
                  </a:cubicBezTo>
                  <a:moveTo>
                    <a:pt x="1649372" y="132761"/>
                  </a:moveTo>
                  <a:cubicBezTo>
                    <a:pt x="1654820" y="131114"/>
                    <a:pt x="1659760" y="128580"/>
                    <a:pt x="1664321" y="125287"/>
                  </a:cubicBezTo>
                  <a:lnTo>
                    <a:pt x="1664321" y="114519"/>
                  </a:lnTo>
                  <a:cubicBezTo>
                    <a:pt x="1659760" y="118066"/>
                    <a:pt x="1654693" y="120726"/>
                    <a:pt x="1649372" y="122500"/>
                  </a:cubicBezTo>
                  <a:cubicBezTo>
                    <a:pt x="1643925" y="124273"/>
                    <a:pt x="1638351" y="125160"/>
                    <a:pt x="1632651" y="125160"/>
                  </a:cubicBezTo>
                  <a:cubicBezTo>
                    <a:pt x="1622770" y="125160"/>
                    <a:pt x="1614789" y="122373"/>
                    <a:pt x="1608581" y="116672"/>
                  </a:cubicBezTo>
                  <a:cubicBezTo>
                    <a:pt x="1602374" y="110972"/>
                    <a:pt x="1598827" y="103624"/>
                    <a:pt x="1597814" y="94630"/>
                  </a:cubicBezTo>
                  <a:lnTo>
                    <a:pt x="1669768" y="94630"/>
                  </a:lnTo>
                  <a:cubicBezTo>
                    <a:pt x="1669768" y="93617"/>
                    <a:pt x="1670021" y="92730"/>
                    <a:pt x="1670021" y="91843"/>
                  </a:cubicBezTo>
                  <a:cubicBezTo>
                    <a:pt x="1670021" y="90956"/>
                    <a:pt x="1670021" y="90069"/>
                    <a:pt x="1670021" y="89309"/>
                  </a:cubicBezTo>
                  <a:cubicBezTo>
                    <a:pt x="1670021" y="80948"/>
                    <a:pt x="1668374" y="73348"/>
                    <a:pt x="1664954" y="66760"/>
                  </a:cubicBezTo>
                  <a:cubicBezTo>
                    <a:pt x="1661534" y="60173"/>
                    <a:pt x="1656846" y="54979"/>
                    <a:pt x="1650639" y="51179"/>
                  </a:cubicBezTo>
                  <a:cubicBezTo>
                    <a:pt x="1644432" y="47378"/>
                    <a:pt x="1637211" y="45478"/>
                    <a:pt x="1628850" y="45478"/>
                  </a:cubicBezTo>
                  <a:cubicBezTo>
                    <a:pt x="1620489" y="45478"/>
                    <a:pt x="1612509" y="47505"/>
                    <a:pt x="1606048" y="51559"/>
                  </a:cubicBezTo>
                  <a:cubicBezTo>
                    <a:pt x="1599587" y="55612"/>
                    <a:pt x="1594647" y="60933"/>
                    <a:pt x="1591226" y="67774"/>
                  </a:cubicBezTo>
                  <a:cubicBezTo>
                    <a:pt x="1587806" y="74614"/>
                    <a:pt x="1586032" y="82342"/>
                    <a:pt x="1586032" y="90956"/>
                  </a:cubicBezTo>
                  <a:cubicBezTo>
                    <a:pt x="1586032" y="99570"/>
                    <a:pt x="1587933" y="107425"/>
                    <a:pt x="1591860" y="114139"/>
                  </a:cubicBezTo>
                  <a:cubicBezTo>
                    <a:pt x="1595787" y="120853"/>
                    <a:pt x="1601234" y="126047"/>
                    <a:pt x="1608201" y="129720"/>
                  </a:cubicBezTo>
                  <a:cubicBezTo>
                    <a:pt x="1615169" y="133394"/>
                    <a:pt x="1623150" y="135294"/>
                    <a:pt x="1632271" y="135294"/>
                  </a:cubicBezTo>
                  <a:cubicBezTo>
                    <a:pt x="1638098" y="135294"/>
                    <a:pt x="1643672" y="134534"/>
                    <a:pt x="1648992" y="132761"/>
                  </a:cubicBezTo>
                  <a:moveTo>
                    <a:pt x="1501410" y="72968"/>
                  </a:moveTo>
                  <a:cubicBezTo>
                    <a:pt x="1503944" y="67774"/>
                    <a:pt x="1507364" y="63720"/>
                    <a:pt x="1511798" y="60680"/>
                  </a:cubicBezTo>
                  <a:cubicBezTo>
                    <a:pt x="1516232" y="57639"/>
                    <a:pt x="1521299" y="56119"/>
                    <a:pt x="1527126" y="56119"/>
                  </a:cubicBezTo>
                  <a:cubicBezTo>
                    <a:pt x="1544481" y="56119"/>
                    <a:pt x="1553222" y="66000"/>
                    <a:pt x="1553222" y="85762"/>
                  </a:cubicBezTo>
                  <a:lnTo>
                    <a:pt x="1553222" y="133774"/>
                  </a:lnTo>
                  <a:lnTo>
                    <a:pt x="1564244" y="133774"/>
                  </a:lnTo>
                  <a:lnTo>
                    <a:pt x="1564244" y="84116"/>
                  </a:lnTo>
                  <a:cubicBezTo>
                    <a:pt x="1564244" y="76515"/>
                    <a:pt x="1562977" y="69927"/>
                    <a:pt x="1560443" y="64100"/>
                  </a:cubicBezTo>
                  <a:cubicBezTo>
                    <a:pt x="1557910" y="58273"/>
                    <a:pt x="1554109" y="53712"/>
                    <a:pt x="1549042" y="50419"/>
                  </a:cubicBezTo>
                  <a:cubicBezTo>
                    <a:pt x="1543975" y="47125"/>
                    <a:pt x="1537641" y="45478"/>
                    <a:pt x="1529913" y="45478"/>
                  </a:cubicBezTo>
                  <a:cubicBezTo>
                    <a:pt x="1522693" y="45478"/>
                    <a:pt x="1516232" y="47378"/>
                    <a:pt x="1510658" y="51305"/>
                  </a:cubicBezTo>
                  <a:cubicBezTo>
                    <a:pt x="1505084" y="55232"/>
                    <a:pt x="1500777" y="60300"/>
                    <a:pt x="1497863" y="66760"/>
                  </a:cubicBezTo>
                  <a:lnTo>
                    <a:pt x="1497863" y="760"/>
                  </a:lnTo>
                  <a:lnTo>
                    <a:pt x="1486842" y="760"/>
                  </a:lnTo>
                  <a:lnTo>
                    <a:pt x="1486842" y="133774"/>
                  </a:lnTo>
                  <a:lnTo>
                    <a:pt x="1497863" y="133774"/>
                  </a:lnTo>
                  <a:lnTo>
                    <a:pt x="1497863" y="90323"/>
                  </a:lnTo>
                  <a:cubicBezTo>
                    <a:pt x="1497863" y="83862"/>
                    <a:pt x="1499130" y="78035"/>
                    <a:pt x="1501537" y="72841"/>
                  </a:cubicBezTo>
                  <a:moveTo>
                    <a:pt x="1457199" y="46872"/>
                  </a:moveTo>
                  <a:lnTo>
                    <a:pt x="1430089" y="112112"/>
                  </a:lnTo>
                  <a:lnTo>
                    <a:pt x="1399180" y="44211"/>
                  </a:lnTo>
                  <a:lnTo>
                    <a:pt x="1368143" y="112112"/>
                  </a:lnTo>
                  <a:lnTo>
                    <a:pt x="1341033" y="46872"/>
                  </a:lnTo>
                  <a:lnTo>
                    <a:pt x="1328492" y="46872"/>
                  </a:lnTo>
                  <a:lnTo>
                    <a:pt x="1367003" y="136434"/>
                  </a:lnTo>
                  <a:lnTo>
                    <a:pt x="1399306" y="66507"/>
                  </a:lnTo>
                  <a:lnTo>
                    <a:pt x="1431230" y="136434"/>
                  </a:lnTo>
                  <a:lnTo>
                    <a:pt x="1468854" y="46872"/>
                  </a:lnTo>
                  <a:lnTo>
                    <a:pt x="1457326" y="46872"/>
                  </a:lnTo>
                  <a:close/>
                  <a:moveTo>
                    <a:pt x="1272246" y="135928"/>
                  </a:moveTo>
                  <a:cubicBezTo>
                    <a:pt x="1273133" y="134534"/>
                    <a:pt x="1273766" y="133141"/>
                    <a:pt x="1274273" y="131621"/>
                  </a:cubicBezTo>
                  <a:cubicBezTo>
                    <a:pt x="1274780" y="130227"/>
                    <a:pt x="1275033" y="128707"/>
                    <a:pt x="1275033" y="127187"/>
                  </a:cubicBezTo>
                  <a:cubicBezTo>
                    <a:pt x="1275033" y="124653"/>
                    <a:pt x="1274146" y="122500"/>
                    <a:pt x="1272500" y="120853"/>
                  </a:cubicBezTo>
                  <a:cubicBezTo>
                    <a:pt x="1270853" y="119206"/>
                    <a:pt x="1268699" y="118319"/>
                    <a:pt x="1265912" y="118319"/>
                  </a:cubicBezTo>
                  <a:cubicBezTo>
                    <a:pt x="1263505" y="118319"/>
                    <a:pt x="1261478" y="119079"/>
                    <a:pt x="1259705" y="120473"/>
                  </a:cubicBezTo>
                  <a:cubicBezTo>
                    <a:pt x="1257931" y="121993"/>
                    <a:pt x="1257045" y="124020"/>
                    <a:pt x="1257045" y="126553"/>
                  </a:cubicBezTo>
                  <a:cubicBezTo>
                    <a:pt x="1257045" y="128454"/>
                    <a:pt x="1257551" y="130227"/>
                    <a:pt x="1258691" y="131747"/>
                  </a:cubicBezTo>
                  <a:cubicBezTo>
                    <a:pt x="1259832" y="133267"/>
                    <a:pt x="1261352" y="134281"/>
                    <a:pt x="1263632" y="134914"/>
                  </a:cubicBezTo>
                  <a:lnTo>
                    <a:pt x="1251344" y="159363"/>
                  </a:lnTo>
                  <a:lnTo>
                    <a:pt x="1259705" y="159363"/>
                  </a:lnTo>
                  <a:lnTo>
                    <a:pt x="1272120" y="135801"/>
                  </a:lnTo>
                  <a:close/>
                  <a:moveTo>
                    <a:pt x="1217014" y="108311"/>
                  </a:moveTo>
                  <a:cubicBezTo>
                    <a:pt x="1214100" y="113505"/>
                    <a:pt x="1210173" y="117559"/>
                    <a:pt x="1205106" y="120599"/>
                  </a:cubicBezTo>
                  <a:cubicBezTo>
                    <a:pt x="1200039" y="123513"/>
                    <a:pt x="1194338" y="125033"/>
                    <a:pt x="1187877" y="125033"/>
                  </a:cubicBezTo>
                  <a:cubicBezTo>
                    <a:pt x="1181417" y="125033"/>
                    <a:pt x="1175589" y="123513"/>
                    <a:pt x="1170649" y="120599"/>
                  </a:cubicBezTo>
                  <a:cubicBezTo>
                    <a:pt x="1165708" y="117686"/>
                    <a:pt x="1161781" y="113505"/>
                    <a:pt x="1158994" y="108311"/>
                  </a:cubicBezTo>
                  <a:cubicBezTo>
                    <a:pt x="1156207" y="103118"/>
                    <a:pt x="1154687" y="97164"/>
                    <a:pt x="1154687" y="90576"/>
                  </a:cubicBezTo>
                  <a:cubicBezTo>
                    <a:pt x="1154687" y="83989"/>
                    <a:pt x="1156081" y="77908"/>
                    <a:pt x="1158994" y="72714"/>
                  </a:cubicBezTo>
                  <a:cubicBezTo>
                    <a:pt x="1161908" y="67520"/>
                    <a:pt x="1165708" y="63467"/>
                    <a:pt x="1170649" y="60426"/>
                  </a:cubicBezTo>
                  <a:cubicBezTo>
                    <a:pt x="1175589" y="57513"/>
                    <a:pt x="1181290" y="55992"/>
                    <a:pt x="1187877" y="55992"/>
                  </a:cubicBezTo>
                  <a:cubicBezTo>
                    <a:pt x="1194465" y="55992"/>
                    <a:pt x="1200165" y="57513"/>
                    <a:pt x="1205106" y="60426"/>
                  </a:cubicBezTo>
                  <a:cubicBezTo>
                    <a:pt x="1210173" y="63340"/>
                    <a:pt x="1214100" y="67394"/>
                    <a:pt x="1217014" y="72714"/>
                  </a:cubicBezTo>
                  <a:cubicBezTo>
                    <a:pt x="1219927" y="77908"/>
                    <a:pt x="1221321" y="83862"/>
                    <a:pt x="1221321" y="90576"/>
                  </a:cubicBezTo>
                  <a:cubicBezTo>
                    <a:pt x="1221321" y="97290"/>
                    <a:pt x="1219801" y="103118"/>
                    <a:pt x="1217014" y="108311"/>
                  </a:cubicBezTo>
                  <a:moveTo>
                    <a:pt x="1232342" y="46998"/>
                  </a:moveTo>
                  <a:lnTo>
                    <a:pt x="1221321" y="46998"/>
                  </a:lnTo>
                  <a:lnTo>
                    <a:pt x="1221321" y="67267"/>
                  </a:lnTo>
                  <a:cubicBezTo>
                    <a:pt x="1218281" y="60680"/>
                    <a:pt x="1213720" y="55359"/>
                    <a:pt x="1207639" y="51432"/>
                  </a:cubicBezTo>
                  <a:cubicBezTo>
                    <a:pt x="1201559" y="47505"/>
                    <a:pt x="1194591" y="45605"/>
                    <a:pt x="1186737" y="45605"/>
                  </a:cubicBezTo>
                  <a:cubicBezTo>
                    <a:pt x="1178376" y="45605"/>
                    <a:pt x="1170902" y="47505"/>
                    <a:pt x="1164315" y="51432"/>
                  </a:cubicBezTo>
                  <a:cubicBezTo>
                    <a:pt x="1157728" y="55359"/>
                    <a:pt x="1152660" y="60680"/>
                    <a:pt x="1148860" y="67520"/>
                  </a:cubicBezTo>
                  <a:cubicBezTo>
                    <a:pt x="1145186" y="74361"/>
                    <a:pt x="1143286" y="82089"/>
                    <a:pt x="1143286" y="90830"/>
                  </a:cubicBezTo>
                  <a:cubicBezTo>
                    <a:pt x="1143286" y="99570"/>
                    <a:pt x="1145186" y="106918"/>
                    <a:pt x="1148860" y="113759"/>
                  </a:cubicBezTo>
                  <a:cubicBezTo>
                    <a:pt x="1152534" y="120473"/>
                    <a:pt x="1157728" y="125793"/>
                    <a:pt x="1164315" y="129594"/>
                  </a:cubicBezTo>
                  <a:cubicBezTo>
                    <a:pt x="1170902" y="133394"/>
                    <a:pt x="1178376" y="135294"/>
                    <a:pt x="1186737" y="135294"/>
                  </a:cubicBezTo>
                  <a:cubicBezTo>
                    <a:pt x="1194591" y="135294"/>
                    <a:pt x="1201686" y="133394"/>
                    <a:pt x="1207639" y="129467"/>
                  </a:cubicBezTo>
                  <a:cubicBezTo>
                    <a:pt x="1213720" y="125540"/>
                    <a:pt x="1218281" y="120346"/>
                    <a:pt x="1221321" y="113885"/>
                  </a:cubicBezTo>
                  <a:lnTo>
                    <a:pt x="1221321" y="136054"/>
                  </a:lnTo>
                  <a:cubicBezTo>
                    <a:pt x="1221321" y="146822"/>
                    <a:pt x="1218281" y="155056"/>
                    <a:pt x="1212327" y="160630"/>
                  </a:cubicBezTo>
                  <a:cubicBezTo>
                    <a:pt x="1206373" y="166204"/>
                    <a:pt x="1197758" y="169118"/>
                    <a:pt x="1186737" y="169118"/>
                  </a:cubicBezTo>
                  <a:cubicBezTo>
                    <a:pt x="1180530" y="169118"/>
                    <a:pt x="1174323" y="167978"/>
                    <a:pt x="1167989" y="165697"/>
                  </a:cubicBezTo>
                  <a:cubicBezTo>
                    <a:pt x="1161655" y="163417"/>
                    <a:pt x="1156207" y="160124"/>
                    <a:pt x="1151647" y="155563"/>
                  </a:cubicBezTo>
                  <a:lnTo>
                    <a:pt x="1151647" y="167598"/>
                  </a:lnTo>
                  <a:cubicBezTo>
                    <a:pt x="1156334" y="171651"/>
                    <a:pt x="1161781" y="174565"/>
                    <a:pt x="1167862" y="176592"/>
                  </a:cubicBezTo>
                  <a:cubicBezTo>
                    <a:pt x="1173943" y="178492"/>
                    <a:pt x="1180277" y="179506"/>
                    <a:pt x="1186737" y="179506"/>
                  </a:cubicBezTo>
                  <a:cubicBezTo>
                    <a:pt x="1201179" y="179506"/>
                    <a:pt x="1212327" y="175705"/>
                    <a:pt x="1220307" y="168104"/>
                  </a:cubicBezTo>
                  <a:cubicBezTo>
                    <a:pt x="1228288" y="160504"/>
                    <a:pt x="1232215" y="149609"/>
                    <a:pt x="1232215" y="135421"/>
                  </a:cubicBezTo>
                  <a:lnTo>
                    <a:pt x="1232215" y="47125"/>
                  </a:lnTo>
                  <a:close/>
                  <a:moveTo>
                    <a:pt x="1058664" y="72968"/>
                  </a:moveTo>
                  <a:cubicBezTo>
                    <a:pt x="1061198" y="67774"/>
                    <a:pt x="1064618" y="63720"/>
                    <a:pt x="1069052" y="60680"/>
                  </a:cubicBezTo>
                  <a:cubicBezTo>
                    <a:pt x="1073486" y="57639"/>
                    <a:pt x="1078553" y="56119"/>
                    <a:pt x="1084380" y="56119"/>
                  </a:cubicBezTo>
                  <a:cubicBezTo>
                    <a:pt x="1101735" y="56119"/>
                    <a:pt x="1110476" y="66000"/>
                    <a:pt x="1110476" y="85762"/>
                  </a:cubicBezTo>
                  <a:lnTo>
                    <a:pt x="1110476" y="133774"/>
                  </a:lnTo>
                  <a:lnTo>
                    <a:pt x="1121497" y="133774"/>
                  </a:lnTo>
                  <a:lnTo>
                    <a:pt x="1121497" y="84116"/>
                  </a:lnTo>
                  <a:cubicBezTo>
                    <a:pt x="1121497" y="76515"/>
                    <a:pt x="1120230" y="69927"/>
                    <a:pt x="1117697" y="64100"/>
                  </a:cubicBezTo>
                  <a:cubicBezTo>
                    <a:pt x="1115163" y="58273"/>
                    <a:pt x="1111363" y="53712"/>
                    <a:pt x="1106296" y="50419"/>
                  </a:cubicBezTo>
                  <a:cubicBezTo>
                    <a:pt x="1101228" y="47125"/>
                    <a:pt x="1094768" y="45478"/>
                    <a:pt x="1087167" y="45478"/>
                  </a:cubicBezTo>
                  <a:cubicBezTo>
                    <a:pt x="1079946" y="45478"/>
                    <a:pt x="1073486" y="47378"/>
                    <a:pt x="1067912" y="51305"/>
                  </a:cubicBezTo>
                  <a:cubicBezTo>
                    <a:pt x="1062338" y="55232"/>
                    <a:pt x="1058031" y="60300"/>
                    <a:pt x="1055117" y="66760"/>
                  </a:cubicBezTo>
                  <a:lnTo>
                    <a:pt x="1055117" y="46872"/>
                  </a:lnTo>
                  <a:lnTo>
                    <a:pt x="1044096" y="46872"/>
                  </a:lnTo>
                  <a:lnTo>
                    <a:pt x="1044096" y="133774"/>
                  </a:lnTo>
                  <a:lnTo>
                    <a:pt x="1055117" y="133774"/>
                  </a:lnTo>
                  <a:lnTo>
                    <a:pt x="1055117" y="90323"/>
                  </a:lnTo>
                  <a:cubicBezTo>
                    <a:pt x="1055117" y="83862"/>
                    <a:pt x="1056384" y="78035"/>
                    <a:pt x="1058791" y="72841"/>
                  </a:cubicBezTo>
                  <a:moveTo>
                    <a:pt x="1013439" y="46872"/>
                  </a:moveTo>
                  <a:lnTo>
                    <a:pt x="1002291" y="46872"/>
                  </a:lnTo>
                  <a:lnTo>
                    <a:pt x="1002291" y="133774"/>
                  </a:lnTo>
                  <a:lnTo>
                    <a:pt x="1013439" y="133774"/>
                  </a:lnTo>
                  <a:lnTo>
                    <a:pt x="1013439" y="46872"/>
                  </a:lnTo>
                  <a:close/>
                  <a:moveTo>
                    <a:pt x="1013946" y="26096"/>
                  </a:moveTo>
                  <a:cubicBezTo>
                    <a:pt x="1015339" y="24576"/>
                    <a:pt x="1016099" y="22802"/>
                    <a:pt x="1016099" y="20775"/>
                  </a:cubicBezTo>
                  <a:cubicBezTo>
                    <a:pt x="1016099" y="18622"/>
                    <a:pt x="1015339" y="16848"/>
                    <a:pt x="1013946" y="15328"/>
                  </a:cubicBezTo>
                  <a:cubicBezTo>
                    <a:pt x="1012552" y="13808"/>
                    <a:pt x="1010779" y="13048"/>
                    <a:pt x="1008625" y="13048"/>
                  </a:cubicBezTo>
                  <a:cubicBezTo>
                    <a:pt x="1006852" y="13048"/>
                    <a:pt x="1005078" y="13555"/>
                    <a:pt x="1003432" y="14695"/>
                  </a:cubicBezTo>
                  <a:lnTo>
                    <a:pt x="994944" y="20775"/>
                  </a:lnTo>
                  <a:lnTo>
                    <a:pt x="1003432" y="26856"/>
                  </a:lnTo>
                  <a:cubicBezTo>
                    <a:pt x="1004318" y="27363"/>
                    <a:pt x="1005078" y="27743"/>
                    <a:pt x="1005965" y="28123"/>
                  </a:cubicBezTo>
                  <a:cubicBezTo>
                    <a:pt x="1006852" y="28503"/>
                    <a:pt x="1007739" y="28630"/>
                    <a:pt x="1008625" y="28630"/>
                  </a:cubicBezTo>
                  <a:cubicBezTo>
                    <a:pt x="1010779" y="28630"/>
                    <a:pt x="1012552" y="27870"/>
                    <a:pt x="1013946" y="26349"/>
                  </a:cubicBezTo>
                  <a:moveTo>
                    <a:pt x="910322" y="73094"/>
                  </a:moveTo>
                  <a:cubicBezTo>
                    <a:pt x="912855" y="67900"/>
                    <a:pt x="916276" y="63847"/>
                    <a:pt x="920710" y="60806"/>
                  </a:cubicBezTo>
                  <a:cubicBezTo>
                    <a:pt x="925143" y="57766"/>
                    <a:pt x="930211" y="56246"/>
                    <a:pt x="936038" y="56246"/>
                  </a:cubicBezTo>
                  <a:cubicBezTo>
                    <a:pt x="953393" y="56246"/>
                    <a:pt x="962134" y="66127"/>
                    <a:pt x="962134" y="85889"/>
                  </a:cubicBezTo>
                  <a:lnTo>
                    <a:pt x="962134" y="133901"/>
                  </a:lnTo>
                  <a:lnTo>
                    <a:pt x="973155" y="133901"/>
                  </a:lnTo>
                  <a:lnTo>
                    <a:pt x="973155" y="84242"/>
                  </a:lnTo>
                  <a:cubicBezTo>
                    <a:pt x="973155" y="76641"/>
                    <a:pt x="971888" y="70054"/>
                    <a:pt x="969355" y="64227"/>
                  </a:cubicBezTo>
                  <a:cubicBezTo>
                    <a:pt x="966821" y="58399"/>
                    <a:pt x="963021" y="53839"/>
                    <a:pt x="957953" y="50545"/>
                  </a:cubicBezTo>
                  <a:cubicBezTo>
                    <a:pt x="952886" y="47252"/>
                    <a:pt x="946426" y="45605"/>
                    <a:pt x="938825" y="45605"/>
                  </a:cubicBezTo>
                  <a:cubicBezTo>
                    <a:pt x="931604" y="45605"/>
                    <a:pt x="925143" y="47505"/>
                    <a:pt x="919569" y="51432"/>
                  </a:cubicBezTo>
                  <a:cubicBezTo>
                    <a:pt x="913996" y="55359"/>
                    <a:pt x="909688" y="60426"/>
                    <a:pt x="906775" y="66887"/>
                  </a:cubicBezTo>
                  <a:lnTo>
                    <a:pt x="906775" y="887"/>
                  </a:lnTo>
                  <a:lnTo>
                    <a:pt x="895754" y="887"/>
                  </a:lnTo>
                  <a:lnTo>
                    <a:pt x="895754" y="133901"/>
                  </a:lnTo>
                  <a:lnTo>
                    <a:pt x="906775" y="133901"/>
                  </a:lnTo>
                  <a:lnTo>
                    <a:pt x="906775" y="90450"/>
                  </a:lnTo>
                  <a:cubicBezTo>
                    <a:pt x="906775" y="83989"/>
                    <a:pt x="908042" y="78161"/>
                    <a:pt x="910448" y="72968"/>
                  </a:cubicBezTo>
                  <a:moveTo>
                    <a:pt x="811131" y="126047"/>
                  </a:moveTo>
                  <a:cubicBezTo>
                    <a:pt x="815058" y="129087"/>
                    <a:pt x="819492" y="131494"/>
                    <a:pt x="824559" y="133014"/>
                  </a:cubicBezTo>
                  <a:cubicBezTo>
                    <a:pt x="829627" y="134534"/>
                    <a:pt x="835074" y="135294"/>
                    <a:pt x="840901" y="135294"/>
                  </a:cubicBezTo>
                  <a:cubicBezTo>
                    <a:pt x="850022" y="135294"/>
                    <a:pt x="857496" y="133014"/>
                    <a:pt x="863450" y="128454"/>
                  </a:cubicBezTo>
                  <a:cubicBezTo>
                    <a:pt x="869404" y="123893"/>
                    <a:pt x="872444" y="117559"/>
                    <a:pt x="872444" y="109578"/>
                  </a:cubicBezTo>
                  <a:cubicBezTo>
                    <a:pt x="872444" y="105144"/>
                    <a:pt x="871178" y="101217"/>
                    <a:pt x="868644" y="97797"/>
                  </a:cubicBezTo>
                  <a:cubicBezTo>
                    <a:pt x="866110" y="94377"/>
                    <a:pt x="862057" y="91590"/>
                    <a:pt x="856483" y="89309"/>
                  </a:cubicBezTo>
                  <a:lnTo>
                    <a:pt x="834187" y="80568"/>
                  </a:lnTo>
                  <a:cubicBezTo>
                    <a:pt x="830513" y="79175"/>
                    <a:pt x="827853" y="77528"/>
                    <a:pt x="826333" y="75501"/>
                  </a:cubicBezTo>
                  <a:cubicBezTo>
                    <a:pt x="824686" y="73601"/>
                    <a:pt x="823926" y="71067"/>
                    <a:pt x="823926" y="68154"/>
                  </a:cubicBezTo>
                  <a:cubicBezTo>
                    <a:pt x="823926" y="63847"/>
                    <a:pt x="825700" y="60426"/>
                    <a:pt x="829120" y="58019"/>
                  </a:cubicBezTo>
                  <a:cubicBezTo>
                    <a:pt x="832540" y="55612"/>
                    <a:pt x="836974" y="54472"/>
                    <a:pt x="842295" y="54472"/>
                  </a:cubicBezTo>
                  <a:cubicBezTo>
                    <a:pt x="851922" y="54472"/>
                    <a:pt x="860663" y="58146"/>
                    <a:pt x="868517" y="65240"/>
                  </a:cubicBezTo>
                  <a:lnTo>
                    <a:pt x="868517" y="53712"/>
                  </a:lnTo>
                  <a:cubicBezTo>
                    <a:pt x="865224" y="51052"/>
                    <a:pt x="861297" y="48898"/>
                    <a:pt x="856609" y="47505"/>
                  </a:cubicBezTo>
                  <a:cubicBezTo>
                    <a:pt x="852049" y="46111"/>
                    <a:pt x="847108" y="45351"/>
                    <a:pt x="842041" y="45351"/>
                  </a:cubicBezTo>
                  <a:cubicBezTo>
                    <a:pt x="833554" y="45351"/>
                    <a:pt x="826460" y="47505"/>
                    <a:pt x="821012" y="51685"/>
                  </a:cubicBezTo>
                  <a:cubicBezTo>
                    <a:pt x="815565" y="55992"/>
                    <a:pt x="812778" y="61693"/>
                    <a:pt x="812778" y="69041"/>
                  </a:cubicBezTo>
                  <a:cubicBezTo>
                    <a:pt x="812778" y="74234"/>
                    <a:pt x="814172" y="78415"/>
                    <a:pt x="816832" y="81709"/>
                  </a:cubicBezTo>
                  <a:cubicBezTo>
                    <a:pt x="819492" y="85002"/>
                    <a:pt x="823546" y="87663"/>
                    <a:pt x="828740" y="89816"/>
                  </a:cubicBezTo>
                  <a:lnTo>
                    <a:pt x="850909" y="98557"/>
                  </a:lnTo>
                  <a:cubicBezTo>
                    <a:pt x="854709" y="100077"/>
                    <a:pt x="857370" y="101977"/>
                    <a:pt x="859016" y="104004"/>
                  </a:cubicBezTo>
                  <a:cubicBezTo>
                    <a:pt x="860663" y="106158"/>
                    <a:pt x="861423" y="108565"/>
                    <a:pt x="861423" y="111225"/>
                  </a:cubicBezTo>
                  <a:cubicBezTo>
                    <a:pt x="861423" y="115912"/>
                    <a:pt x="859523" y="119586"/>
                    <a:pt x="855596" y="122120"/>
                  </a:cubicBezTo>
                  <a:cubicBezTo>
                    <a:pt x="851669" y="124653"/>
                    <a:pt x="846855" y="125920"/>
                    <a:pt x="841028" y="125920"/>
                  </a:cubicBezTo>
                  <a:cubicBezTo>
                    <a:pt x="835834" y="125920"/>
                    <a:pt x="830640" y="124906"/>
                    <a:pt x="825446" y="123006"/>
                  </a:cubicBezTo>
                  <a:cubicBezTo>
                    <a:pt x="820252" y="121106"/>
                    <a:pt x="815438" y="117939"/>
                    <a:pt x="811005" y="113759"/>
                  </a:cubicBezTo>
                  <a:lnTo>
                    <a:pt x="811005" y="125793"/>
                  </a:lnTo>
                  <a:close/>
                  <a:moveTo>
                    <a:pt x="787316" y="46998"/>
                  </a:moveTo>
                  <a:lnTo>
                    <a:pt x="776168" y="46998"/>
                  </a:lnTo>
                  <a:lnTo>
                    <a:pt x="776168" y="133901"/>
                  </a:lnTo>
                  <a:lnTo>
                    <a:pt x="787316" y="133901"/>
                  </a:lnTo>
                  <a:lnTo>
                    <a:pt x="787316" y="46998"/>
                  </a:lnTo>
                  <a:close/>
                  <a:moveTo>
                    <a:pt x="783642" y="27996"/>
                  </a:moveTo>
                  <a:cubicBezTo>
                    <a:pt x="784529" y="27616"/>
                    <a:pt x="785289" y="27236"/>
                    <a:pt x="786175" y="26729"/>
                  </a:cubicBezTo>
                  <a:lnTo>
                    <a:pt x="794663" y="20649"/>
                  </a:lnTo>
                  <a:lnTo>
                    <a:pt x="786175" y="14568"/>
                  </a:lnTo>
                  <a:cubicBezTo>
                    <a:pt x="784655" y="13555"/>
                    <a:pt x="782882" y="12921"/>
                    <a:pt x="780982" y="12921"/>
                  </a:cubicBezTo>
                  <a:cubicBezTo>
                    <a:pt x="778828" y="12921"/>
                    <a:pt x="777054" y="13681"/>
                    <a:pt x="775661" y="15202"/>
                  </a:cubicBezTo>
                  <a:cubicBezTo>
                    <a:pt x="774268" y="16722"/>
                    <a:pt x="773507" y="18622"/>
                    <a:pt x="773507" y="20649"/>
                  </a:cubicBezTo>
                  <a:cubicBezTo>
                    <a:pt x="773507" y="22676"/>
                    <a:pt x="774268" y="24449"/>
                    <a:pt x="775661" y="25969"/>
                  </a:cubicBezTo>
                  <a:cubicBezTo>
                    <a:pt x="777054" y="27490"/>
                    <a:pt x="778828" y="28250"/>
                    <a:pt x="780982" y="28250"/>
                  </a:cubicBezTo>
                  <a:cubicBezTo>
                    <a:pt x="781868" y="28250"/>
                    <a:pt x="782882" y="28123"/>
                    <a:pt x="783642" y="27743"/>
                  </a:cubicBezTo>
                  <a:moveTo>
                    <a:pt x="684325" y="72714"/>
                  </a:moveTo>
                  <a:cubicBezTo>
                    <a:pt x="686858" y="67520"/>
                    <a:pt x="690279" y="63467"/>
                    <a:pt x="694713" y="60426"/>
                  </a:cubicBezTo>
                  <a:cubicBezTo>
                    <a:pt x="699146" y="57386"/>
                    <a:pt x="704214" y="55866"/>
                    <a:pt x="710041" y="55866"/>
                  </a:cubicBezTo>
                  <a:cubicBezTo>
                    <a:pt x="727396" y="55866"/>
                    <a:pt x="736137" y="65747"/>
                    <a:pt x="736137" y="85509"/>
                  </a:cubicBezTo>
                  <a:lnTo>
                    <a:pt x="736137" y="133521"/>
                  </a:lnTo>
                  <a:lnTo>
                    <a:pt x="747158" y="133521"/>
                  </a:lnTo>
                  <a:lnTo>
                    <a:pt x="747158" y="83862"/>
                  </a:lnTo>
                  <a:cubicBezTo>
                    <a:pt x="747158" y="76261"/>
                    <a:pt x="745891" y="69674"/>
                    <a:pt x="743358" y="63847"/>
                  </a:cubicBezTo>
                  <a:cubicBezTo>
                    <a:pt x="740824" y="58019"/>
                    <a:pt x="737024" y="53459"/>
                    <a:pt x="731956" y="50165"/>
                  </a:cubicBezTo>
                  <a:cubicBezTo>
                    <a:pt x="726889" y="46872"/>
                    <a:pt x="720555" y="45225"/>
                    <a:pt x="712828" y="45225"/>
                  </a:cubicBezTo>
                  <a:cubicBezTo>
                    <a:pt x="705607" y="45225"/>
                    <a:pt x="699146" y="47125"/>
                    <a:pt x="693572" y="51052"/>
                  </a:cubicBezTo>
                  <a:cubicBezTo>
                    <a:pt x="687999" y="54979"/>
                    <a:pt x="683691" y="60046"/>
                    <a:pt x="680778" y="66507"/>
                  </a:cubicBezTo>
                  <a:lnTo>
                    <a:pt x="680778" y="507"/>
                  </a:lnTo>
                  <a:lnTo>
                    <a:pt x="669757" y="507"/>
                  </a:lnTo>
                  <a:lnTo>
                    <a:pt x="669757" y="133521"/>
                  </a:lnTo>
                  <a:lnTo>
                    <a:pt x="680778" y="133521"/>
                  </a:lnTo>
                  <a:lnTo>
                    <a:pt x="680778" y="90069"/>
                  </a:lnTo>
                  <a:cubicBezTo>
                    <a:pt x="680778" y="83609"/>
                    <a:pt x="682045" y="77781"/>
                    <a:pt x="684452" y="72588"/>
                  </a:cubicBezTo>
                  <a:moveTo>
                    <a:pt x="629853" y="107931"/>
                  </a:moveTo>
                  <a:cubicBezTo>
                    <a:pt x="627066" y="113252"/>
                    <a:pt x="623138" y="117306"/>
                    <a:pt x="618198" y="120219"/>
                  </a:cubicBezTo>
                  <a:cubicBezTo>
                    <a:pt x="613257" y="123133"/>
                    <a:pt x="607430" y="124653"/>
                    <a:pt x="600969" y="124653"/>
                  </a:cubicBezTo>
                  <a:cubicBezTo>
                    <a:pt x="594509" y="124653"/>
                    <a:pt x="588682" y="123133"/>
                    <a:pt x="583741" y="120219"/>
                  </a:cubicBezTo>
                  <a:cubicBezTo>
                    <a:pt x="578674" y="117306"/>
                    <a:pt x="574747" y="113125"/>
                    <a:pt x="571833" y="107931"/>
                  </a:cubicBezTo>
                  <a:cubicBezTo>
                    <a:pt x="568919" y="102611"/>
                    <a:pt x="567526" y="96784"/>
                    <a:pt x="567526" y="90069"/>
                  </a:cubicBezTo>
                  <a:cubicBezTo>
                    <a:pt x="567526" y="83355"/>
                    <a:pt x="568919" y="77528"/>
                    <a:pt x="571833" y="72334"/>
                  </a:cubicBezTo>
                  <a:cubicBezTo>
                    <a:pt x="574747" y="67140"/>
                    <a:pt x="578674" y="63087"/>
                    <a:pt x="583741" y="60046"/>
                  </a:cubicBezTo>
                  <a:cubicBezTo>
                    <a:pt x="588808" y="57133"/>
                    <a:pt x="594509" y="55612"/>
                    <a:pt x="600969" y="55612"/>
                  </a:cubicBezTo>
                  <a:cubicBezTo>
                    <a:pt x="607430" y="55612"/>
                    <a:pt x="613257" y="57133"/>
                    <a:pt x="618198" y="60046"/>
                  </a:cubicBezTo>
                  <a:cubicBezTo>
                    <a:pt x="623138" y="62960"/>
                    <a:pt x="627066" y="67014"/>
                    <a:pt x="629853" y="72334"/>
                  </a:cubicBezTo>
                  <a:cubicBezTo>
                    <a:pt x="632639" y="77655"/>
                    <a:pt x="634160" y="83482"/>
                    <a:pt x="634160" y="90069"/>
                  </a:cubicBezTo>
                  <a:cubicBezTo>
                    <a:pt x="634160" y="96657"/>
                    <a:pt x="632766" y="102611"/>
                    <a:pt x="629853" y="107931"/>
                  </a:cubicBezTo>
                  <a:moveTo>
                    <a:pt x="624405" y="129087"/>
                  </a:moveTo>
                  <a:cubicBezTo>
                    <a:pt x="630993" y="125160"/>
                    <a:pt x="636060" y="119839"/>
                    <a:pt x="639860" y="112999"/>
                  </a:cubicBezTo>
                  <a:cubicBezTo>
                    <a:pt x="643661" y="106158"/>
                    <a:pt x="645434" y="98430"/>
                    <a:pt x="645434" y="89816"/>
                  </a:cubicBezTo>
                  <a:cubicBezTo>
                    <a:pt x="645434" y="81202"/>
                    <a:pt x="643534" y="73474"/>
                    <a:pt x="639860" y="66887"/>
                  </a:cubicBezTo>
                  <a:cubicBezTo>
                    <a:pt x="636187" y="60300"/>
                    <a:pt x="630993" y="54979"/>
                    <a:pt x="624405" y="51052"/>
                  </a:cubicBezTo>
                  <a:cubicBezTo>
                    <a:pt x="617818" y="47125"/>
                    <a:pt x="610344" y="45225"/>
                    <a:pt x="601983" y="45225"/>
                  </a:cubicBezTo>
                  <a:cubicBezTo>
                    <a:pt x="594129" y="45225"/>
                    <a:pt x="587035" y="47125"/>
                    <a:pt x="581081" y="51052"/>
                  </a:cubicBezTo>
                  <a:cubicBezTo>
                    <a:pt x="575127" y="54979"/>
                    <a:pt x="570566" y="60173"/>
                    <a:pt x="567399" y="66887"/>
                  </a:cubicBezTo>
                  <a:lnTo>
                    <a:pt x="567399" y="46618"/>
                  </a:lnTo>
                  <a:lnTo>
                    <a:pt x="556378" y="46618"/>
                  </a:lnTo>
                  <a:lnTo>
                    <a:pt x="556378" y="177859"/>
                  </a:lnTo>
                  <a:lnTo>
                    <a:pt x="567399" y="177859"/>
                  </a:lnTo>
                  <a:lnTo>
                    <a:pt x="567399" y="113252"/>
                  </a:lnTo>
                  <a:cubicBezTo>
                    <a:pt x="570440" y="119713"/>
                    <a:pt x="575000" y="125033"/>
                    <a:pt x="581081" y="128960"/>
                  </a:cubicBezTo>
                  <a:cubicBezTo>
                    <a:pt x="587161" y="132887"/>
                    <a:pt x="594129" y="134914"/>
                    <a:pt x="601983" y="134914"/>
                  </a:cubicBezTo>
                  <a:cubicBezTo>
                    <a:pt x="610344" y="134914"/>
                    <a:pt x="617818" y="133014"/>
                    <a:pt x="624405" y="129087"/>
                  </a:cubicBezTo>
                  <a:moveTo>
                    <a:pt x="427798" y="63973"/>
                  </a:moveTo>
                  <a:cubicBezTo>
                    <a:pt x="433119" y="58273"/>
                    <a:pt x="440339" y="55359"/>
                    <a:pt x="449460" y="55359"/>
                  </a:cubicBezTo>
                  <a:cubicBezTo>
                    <a:pt x="458581" y="55359"/>
                    <a:pt x="465422" y="58273"/>
                    <a:pt x="470616" y="63973"/>
                  </a:cubicBezTo>
                  <a:cubicBezTo>
                    <a:pt x="475810" y="69674"/>
                    <a:pt x="478597" y="76768"/>
                    <a:pt x="479103" y="85382"/>
                  </a:cubicBezTo>
                  <a:lnTo>
                    <a:pt x="418424" y="85382"/>
                  </a:lnTo>
                  <a:cubicBezTo>
                    <a:pt x="419310" y="76895"/>
                    <a:pt x="422477" y="69801"/>
                    <a:pt x="427798" y="63973"/>
                  </a:cubicBezTo>
                  <a:moveTo>
                    <a:pt x="469729" y="132507"/>
                  </a:moveTo>
                  <a:cubicBezTo>
                    <a:pt x="475050" y="130860"/>
                    <a:pt x="480117" y="128327"/>
                    <a:pt x="484677" y="125033"/>
                  </a:cubicBezTo>
                  <a:lnTo>
                    <a:pt x="484677" y="114265"/>
                  </a:lnTo>
                  <a:cubicBezTo>
                    <a:pt x="480117" y="117812"/>
                    <a:pt x="475050" y="120473"/>
                    <a:pt x="469729" y="122246"/>
                  </a:cubicBezTo>
                  <a:cubicBezTo>
                    <a:pt x="464282" y="124020"/>
                    <a:pt x="458708" y="124906"/>
                    <a:pt x="453007" y="124906"/>
                  </a:cubicBezTo>
                  <a:cubicBezTo>
                    <a:pt x="443253" y="124906"/>
                    <a:pt x="435145" y="122120"/>
                    <a:pt x="428938" y="116419"/>
                  </a:cubicBezTo>
                  <a:cubicBezTo>
                    <a:pt x="422731" y="110718"/>
                    <a:pt x="419184" y="103371"/>
                    <a:pt x="418170" y="94377"/>
                  </a:cubicBezTo>
                  <a:lnTo>
                    <a:pt x="490124" y="94377"/>
                  </a:lnTo>
                  <a:cubicBezTo>
                    <a:pt x="490124" y="93363"/>
                    <a:pt x="490378" y="92476"/>
                    <a:pt x="490378" y="91590"/>
                  </a:cubicBezTo>
                  <a:cubicBezTo>
                    <a:pt x="490378" y="90703"/>
                    <a:pt x="490378" y="89816"/>
                    <a:pt x="490378" y="89056"/>
                  </a:cubicBezTo>
                  <a:cubicBezTo>
                    <a:pt x="490378" y="80695"/>
                    <a:pt x="488731" y="73094"/>
                    <a:pt x="485311" y="66507"/>
                  </a:cubicBezTo>
                  <a:cubicBezTo>
                    <a:pt x="481890" y="59920"/>
                    <a:pt x="477203" y="54726"/>
                    <a:pt x="470996" y="50925"/>
                  </a:cubicBezTo>
                  <a:cubicBezTo>
                    <a:pt x="464789" y="47125"/>
                    <a:pt x="457568" y="45225"/>
                    <a:pt x="449207" y="45225"/>
                  </a:cubicBezTo>
                  <a:cubicBezTo>
                    <a:pt x="440846" y="45225"/>
                    <a:pt x="432865" y="47252"/>
                    <a:pt x="426405" y="51305"/>
                  </a:cubicBezTo>
                  <a:cubicBezTo>
                    <a:pt x="419944" y="55359"/>
                    <a:pt x="415003" y="60680"/>
                    <a:pt x="411583" y="67520"/>
                  </a:cubicBezTo>
                  <a:cubicBezTo>
                    <a:pt x="408163" y="74361"/>
                    <a:pt x="406389" y="82089"/>
                    <a:pt x="406389" y="90703"/>
                  </a:cubicBezTo>
                  <a:cubicBezTo>
                    <a:pt x="406389" y="99317"/>
                    <a:pt x="408289" y="107171"/>
                    <a:pt x="412216" y="113885"/>
                  </a:cubicBezTo>
                  <a:cubicBezTo>
                    <a:pt x="416143" y="120599"/>
                    <a:pt x="421591" y="125793"/>
                    <a:pt x="428558" y="129467"/>
                  </a:cubicBezTo>
                  <a:cubicBezTo>
                    <a:pt x="435525" y="133141"/>
                    <a:pt x="443633" y="135041"/>
                    <a:pt x="452627" y="135041"/>
                  </a:cubicBezTo>
                  <a:cubicBezTo>
                    <a:pt x="458455" y="135041"/>
                    <a:pt x="464028" y="134281"/>
                    <a:pt x="469349" y="132507"/>
                  </a:cubicBezTo>
                  <a:moveTo>
                    <a:pt x="398282" y="133521"/>
                  </a:moveTo>
                  <a:lnTo>
                    <a:pt x="358884" y="80822"/>
                  </a:lnTo>
                  <a:lnTo>
                    <a:pt x="393341" y="46618"/>
                  </a:lnTo>
                  <a:lnTo>
                    <a:pt x="380040" y="46618"/>
                  </a:lnTo>
                  <a:lnTo>
                    <a:pt x="336969" y="89056"/>
                  </a:lnTo>
                  <a:lnTo>
                    <a:pt x="336969" y="507"/>
                  </a:lnTo>
                  <a:lnTo>
                    <a:pt x="325947" y="507"/>
                  </a:lnTo>
                  <a:lnTo>
                    <a:pt x="325947" y="133521"/>
                  </a:lnTo>
                  <a:lnTo>
                    <a:pt x="336969" y="133521"/>
                  </a:lnTo>
                  <a:lnTo>
                    <a:pt x="336969" y="102991"/>
                  </a:lnTo>
                  <a:lnTo>
                    <a:pt x="351157" y="88929"/>
                  </a:lnTo>
                  <a:lnTo>
                    <a:pt x="384854" y="133394"/>
                  </a:lnTo>
                  <a:lnTo>
                    <a:pt x="398282" y="133394"/>
                  </a:lnTo>
                  <a:close/>
                  <a:moveTo>
                    <a:pt x="295291" y="46618"/>
                  </a:moveTo>
                  <a:lnTo>
                    <a:pt x="284143" y="46618"/>
                  </a:lnTo>
                  <a:lnTo>
                    <a:pt x="284143" y="133521"/>
                  </a:lnTo>
                  <a:lnTo>
                    <a:pt x="295291" y="133521"/>
                  </a:lnTo>
                  <a:lnTo>
                    <a:pt x="295291" y="46618"/>
                  </a:lnTo>
                  <a:close/>
                  <a:moveTo>
                    <a:pt x="291617" y="27616"/>
                  </a:moveTo>
                  <a:cubicBezTo>
                    <a:pt x="292504" y="27236"/>
                    <a:pt x="293264" y="26856"/>
                    <a:pt x="294151" y="26349"/>
                  </a:cubicBezTo>
                  <a:lnTo>
                    <a:pt x="302638" y="20269"/>
                  </a:lnTo>
                  <a:lnTo>
                    <a:pt x="294151" y="14188"/>
                  </a:lnTo>
                  <a:cubicBezTo>
                    <a:pt x="292631" y="13175"/>
                    <a:pt x="290857" y="12541"/>
                    <a:pt x="288957" y="12541"/>
                  </a:cubicBezTo>
                  <a:cubicBezTo>
                    <a:pt x="286803" y="12541"/>
                    <a:pt x="285030" y="13301"/>
                    <a:pt x="283636" y="14822"/>
                  </a:cubicBezTo>
                  <a:cubicBezTo>
                    <a:pt x="282243" y="16342"/>
                    <a:pt x="281483" y="18242"/>
                    <a:pt x="281483" y="20269"/>
                  </a:cubicBezTo>
                  <a:cubicBezTo>
                    <a:pt x="281483" y="22296"/>
                    <a:pt x="282243" y="24069"/>
                    <a:pt x="283636" y="25589"/>
                  </a:cubicBezTo>
                  <a:cubicBezTo>
                    <a:pt x="285030" y="27109"/>
                    <a:pt x="286803" y="27870"/>
                    <a:pt x="288957" y="27870"/>
                  </a:cubicBezTo>
                  <a:cubicBezTo>
                    <a:pt x="289844" y="27870"/>
                    <a:pt x="290730" y="27743"/>
                    <a:pt x="291617" y="27363"/>
                  </a:cubicBezTo>
                  <a:moveTo>
                    <a:pt x="253106" y="253"/>
                  </a:moveTo>
                  <a:lnTo>
                    <a:pt x="242085" y="253"/>
                  </a:lnTo>
                  <a:lnTo>
                    <a:pt x="242085" y="133267"/>
                  </a:lnTo>
                  <a:lnTo>
                    <a:pt x="253106" y="133267"/>
                  </a:lnTo>
                  <a:lnTo>
                    <a:pt x="253106" y="253"/>
                  </a:lnTo>
                  <a:close/>
                  <a:moveTo>
                    <a:pt x="150242" y="72334"/>
                  </a:moveTo>
                  <a:cubicBezTo>
                    <a:pt x="152776" y="67140"/>
                    <a:pt x="156196" y="63087"/>
                    <a:pt x="160630" y="60046"/>
                  </a:cubicBezTo>
                  <a:cubicBezTo>
                    <a:pt x="165064" y="57006"/>
                    <a:pt x="170131" y="55486"/>
                    <a:pt x="175958" y="55486"/>
                  </a:cubicBezTo>
                  <a:cubicBezTo>
                    <a:pt x="193314" y="55486"/>
                    <a:pt x="202054" y="65367"/>
                    <a:pt x="202054" y="85129"/>
                  </a:cubicBezTo>
                  <a:lnTo>
                    <a:pt x="202054" y="133141"/>
                  </a:lnTo>
                  <a:lnTo>
                    <a:pt x="213076" y="133141"/>
                  </a:lnTo>
                  <a:lnTo>
                    <a:pt x="213076" y="83482"/>
                  </a:lnTo>
                  <a:cubicBezTo>
                    <a:pt x="213076" y="75881"/>
                    <a:pt x="211809" y="69294"/>
                    <a:pt x="209275" y="63467"/>
                  </a:cubicBezTo>
                  <a:cubicBezTo>
                    <a:pt x="206742" y="57639"/>
                    <a:pt x="202941" y="53079"/>
                    <a:pt x="197874" y="49785"/>
                  </a:cubicBezTo>
                  <a:cubicBezTo>
                    <a:pt x="192807" y="46492"/>
                    <a:pt x="186346" y="44845"/>
                    <a:pt x="178745" y="44845"/>
                  </a:cubicBezTo>
                  <a:cubicBezTo>
                    <a:pt x="171525" y="44845"/>
                    <a:pt x="165064" y="46745"/>
                    <a:pt x="159490" y="50672"/>
                  </a:cubicBezTo>
                  <a:cubicBezTo>
                    <a:pt x="153916" y="54599"/>
                    <a:pt x="149609" y="59666"/>
                    <a:pt x="146695" y="66127"/>
                  </a:cubicBezTo>
                  <a:lnTo>
                    <a:pt x="146695" y="46238"/>
                  </a:lnTo>
                  <a:lnTo>
                    <a:pt x="135674" y="46238"/>
                  </a:lnTo>
                  <a:lnTo>
                    <a:pt x="135674" y="133141"/>
                  </a:lnTo>
                  <a:lnTo>
                    <a:pt x="146695" y="133141"/>
                  </a:lnTo>
                  <a:lnTo>
                    <a:pt x="146695" y="89689"/>
                  </a:lnTo>
                  <a:cubicBezTo>
                    <a:pt x="146695" y="83229"/>
                    <a:pt x="147962" y="77401"/>
                    <a:pt x="150369" y="72208"/>
                  </a:cubicBezTo>
                  <a:moveTo>
                    <a:pt x="6714" y="107551"/>
                  </a:moveTo>
                  <a:cubicBezTo>
                    <a:pt x="11021" y="116039"/>
                    <a:pt x="17228" y="122753"/>
                    <a:pt x="25209" y="127440"/>
                  </a:cubicBezTo>
                  <a:cubicBezTo>
                    <a:pt x="33190" y="132127"/>
                    <a:pt x="42564" y="134534"/>
                    <a:pt x="53332" y="134534"/>
                  </a:cubicBezTo>
                  <a:cubicBezTo>
                    <a:pt x="64100" y="134534"/>
                    <a:pt x="73474" y="132127"/>
                    <a:pt x="81455" y="127440"/>
                  </a:cubicBezTo>
                  <a:cubicBezTo>
                    <a:pt x="89436" y="122753"/>
                    <a:pt x="95643" y="116039"/>
                    <a:pt x="100077" y="107551"/>
                  </a:cubicBezTo>
                  <a:cubicBezTo>
                    <a:pt x="104511" y="99064"/>
                    <a:pt x="106791" y="89183"/>
                    <a:pt x="106791" y="77908"/>
                  </a:cubicBezTo>
                  <a:lnTo>
                    <a:pt x="106791" y="0"/>
                  </a:lnTo>
                  <a:lnTo>
                    <a:pt x="95390" y="0"/>
                  </a:lnTo>
                  <a:lnTo>
                    <a:pt x="95390" y="78035"/>
                  </a:lnTo>
                  <a:cubicBezTo>
                    <a:pt x="95390" y="87156"/>
                    <a:pt x="93616" y="95137"/>
                    <a:pt x="90196" y="101977"/>
                  </a:cubicBezTo>
                  <a:cubicBezTo>
                    <a:pt x="86776" y="108818"/>
                    <a:pt x="81835" y="114139"/>
                    <a:pt x="75628" y="118066"/>
                  </a:cubicBezTo>
                  <a:cubicBezTo>
                    <a:pt x="69294" y="121866"/>
                    <a:pt x="62073" y="123893"/>
                    <a:pt x="53586" y="123893"/>
                  </a:cubicBezTo>
                  <a:cubicBezTo>
                    <a:pt x="45098" y="123893"/>
                    <a:pt x="37624" y="121993"/>
                    <a:pt x="31290" y="118066"/>
                  </a:cubicBezTo>
                  <a:cubicBezTo>
                    <a:pt x="24956" y="114265"/>
                    <a:pt x="20142" y="108818"/>
                    <a:pt x="16595" y="101977"/>
                  </a:cubicBezTo>
                  <a:cubicBezTo>
                    <a:pt x="13048" y="95137"/>
                    <a:pt x="11401" y="87156"/>
                    <a:pt x="11401" y="78035"/>
                  </a:cubicBezTo>
                  <a:lnTo>
                    <a:pt x="11401" y="0"/>
                  </a:lnTo>
                  <a:lnTo>
                    <a:pt x="0" y="0"/>
                  </a:lnTo>
                  <a:lnTo>
                    <a:pt x="0" y="77908"/>
                  </a:lnTo>
                  <a:cubicBezTo>
                    <a:pt x="0" y="89183"/>
                    <a:pt x="2154" y="99064"/>
                    <a:pt x="6587" y="107551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5" name="Freeform: Shape 2014">
              <a:extLst>
                <a:ext uri="{FF2B5EF4-FFF2-40B4-BE49-F238E27FC236}">
                  <a16:creationId xmlns:a16="http://schemas.microsoft.com/office/drawing/2014/main" id="{81009530-1DAB-1DC3-8D1A-C62C25F61F3F}"/>
                </a:ext>
              </a:extLst>
            </p:cNvPr>
            <p:cNvSpPr/>
            <p:nvPr/>
          </p:nvSpPr>
          <p:spPr>
            <a:xfrm>
              <a:off x="573485" y="2480772"/>
              <a:ext cx="1683829" cy="511786"/>
            </a:xfrm>
            <a:custGeom>
              <a:avLst/>
              <a:gdLst>
                <a:gd name="connsiteX0" fmla="*/ 1594140 w 1683829"/>
                <a:gd name="connsiteY0" fmla="*/ 301245 h 511786"/>
                <a:gd name="connsiteX1" fmla="*/ 1547015 w 1683829"/>
                <a:gd name="connsiteY1" fmla="*/ 319740 h 511786"/>
                <a:gd name="connsiteX2" fmla="*/ 1500904 w 1683829"/>
                <a:gd name="connsiteY2" fmla="*/ 300991 h 511786"/>
                <a:gd name="connsiteX3" fmla="*/ 1482662 w 1683829"/>
                <a:gd name="connsiteY3" fmla="*/ 253360 h 511786"/>
                <a:gd name="connsiteX4" fmla="*/ 1500904 w 1683829"/>
                <a:gd name="connsiteY4" fmla="*/ 204208 h 511786"/>
                <a:gd name="connsiteX5" fmla="*/ 1547015 w 1683829"/>
                <a:gd name="connsiteY5" fmla="*/ 184953 h 511786"/>
                <a:gd name="connsiteX6" fmla="*/ 1594140 w 1683829"/>
                <a:gd name="connsiteY6" fmla="*/ 204208 h 511786"/>
                <a:gd name="connsiteX7" fmla="*/ 1612888 w 1683829"/>
                <a:gd name="connsiteY7" fmla="*/ 253360 h 511786"/>
                <a:gd name="connsiteX8" fmla="*/ 1594140 w 1683829"/>
                <a:gd name="connsiteY8" fmla="*/ 301245 h 511786"/>
                <a:gd name="connsiteX9" fmla="*/ 1683829 w 1683829"/>
                <a:gd name="connsiteY9" fmla="*/ 124653 h 511786"/>
                <a:gd name="connsiteX10" fmla="*/ 1612888 w 1683829"/>
                <a:gd name="connsiteY10" fmla="*/ 124653 h 511786"/>
                <a:gd name="connsiteX11" fmla="*/ 1612888 w 1683829"/>
                <a:gd name="connsiteY11" fmla="*/ 153536 h 511786"/>
                <a:gd name="connsiteX12" fmla="*/ 1579445 w 1683829"/>
                <a:gd name="connsiteY12" fmla="*/ 128453 h 511786"/>
                <a:gd name="connsiteX13" fmla="*/ 1537387 w 1683829"/>
                <a:gd name="connsiteY13" fmla="*/ 119586 h 511786"/>
                <a:gd name="connsiteX14" fmla="*/ 1471514 w 1683829"/>
                <a:gd name="connsiteY14" fmla="*/ 137068 h 511786"/>
                <a:gd name="connsiteX15" fmla="*/ 1426416 w 1683829"/>
                <a:gd name="connsiteY15" fmla="*/ 184446 h 511786"/>
                <a:gd name="connsiteX16" fmla="*/ 1410201 w 1683829"/>
                <a:gd name="connsiteY16" fmla="*/ 252853 h 511786"/>
                <a:gd name="connsiteX17" fmla="*/ 1426416 w 1683829"/>
                <a:gd name="connsiteY17" fmla="*/ 320753 h 511786"/>
                <a:gd name="connsiteX18" fmla="*/ 1471514 w 1683829"/>
                <a:gd name="connsiteY18" fmla="*/ 367878 h 511786"/>
                <a:gd name="connsiteX19" fmla="*/ 1537387 w 1683829"/>
                <a:gd name="connsiteY19" fmla="*/ 385107 h 511786"/>
                <a:gd name="connsiteX20" fmla="*/ 1579445 w 1683829"/>
                <a:gd name="connsiteY20" fmla="*/ 376239 h 511786"/>
                <a:gd name="connsiteX21" fmla="*/ 1612888 w 1683829"/>
                <a:gd name="connsiteY21" fmla="*/ 351663 h 511786"/>
                <a:gd name="connsiteX22" fmla="*/ 1612888 w 1683829"/>
                <a:gd name="connsiteY22" fmla="*/ 381053 h 511786"/>
                <a:gd name="connsiteX23" fmla="*/ 1593380 w 1683829"/>
                <a:gd name="connsiteY23" fmla="*/ 431472 h 511786"/>
                <a:gd name="connsiteX24" fmla="*/ 1539414 w 1683829"/>
                <a:gd name="connsiteY24" fmla="*/ 448954 h 511786"/>
                <a:gd name="connsiteX25" fmla="*/ 1489756 w 1683829"/>
                <a:gd name="connsiteY25" fmla="*/ 440339 h 511786"/>
                <a:gd name="connsiteX26" fmla="*/ 1441111 w 1683829"/>
                <a:gd name="connsiteY26" fmla="*/ 413990 h 511786"/>
                <a:gd name="connsiteX27" fmla="*/ 1441111 w 1683829"/>
                <a:gd name="connsiteY27" fmla="*/ 483411 h 511786"/>
                <a:gd name="connsiteX28" fmla="*/ 1543975 w 1683829"/>
                <a:gd name="connsiteY28" fmla="*/ 511787 h 511786"/>
                <a:gd name="connsiteX29" fmla="*/ 1646079 w 1683829"/>
                <a:gd name="connsiteY29" fmla="*/ 476570 h 511786"/>
                <a:gd name="connsiteX30" fmla="*/ 1683829 w 1683829"/>
                <a:gd name="connsiteY30" fmla="*/ 377506 h 511786"/>
                <a:gd name="connsiteX31" fmla="*/ 1683829 w 1683829"/>
                <a:gd name="connsiteY31" fmla="*/ 124653 h 511786"/>
                <a:gd name="connsiteX32" fmla="*/ 1209033 w 1683829"/>
                <a:gd name="connsiteY32" fmla="*/ 205728 h 511786"/>
                <a:gd name="connsiteX33" fmla="*/ 1250077 w 1683829"/>
                <a:gd name="connsiteY33" fmla="*/ 186979 h 511786"/>
                <a:gd name="connsiteX34" fmla="*/ 1284281 w 1683829"/>
                <a:gd name="connsiteY34" fmla="*/ 201421 h 511786"/>
                <a:gd name="connsiteX35" fmla="*/ 1295175 w 1683829"/>
                <a:gd name="connsiteY35" fmla="*/ 241198 h 511786"/>
                <a:gd name="connsiteX36" fmla="*/ 1295175 w 1683829"/>
                <a:gd name="connsiteY36" fmla="*/ 380040 h 511786"/>
                <a:gd name="connsiteX37" fmla="*/ 1366116 w 1683829"/>
                <a:gd name="connsiteY37" fmla="*/ 380040 h 511786"/>
                <a:gd name="connsiteX38" fmla="*/ 1366116 w 1683829"/>
                <a:gd name="connsiteY38" fmla="*/ 223970 h 511786"/>
                <a:gd name="connsiteX39" fmla="*/ 1354715 w 1683829"/>
                <a:gd name="connsiteY39" fmla="*/ 170511 h 511786"/>
                <a:gd name="connsiteX40" fmla="*/ 1322285 w 1683829"/>
                <a:gd name="connsiteY40" fmla="*/ 133267 h 511786"/>
                <a:gd name="connsiteX41" fmla="*/ 1271360 w 1683829"/>
                <a:gd name="connsiteY41" fmla="*/ 119586 h 511786"/>
                <a:gd name="connsiteX42" fmla="*/ 1227275 w 1683829"/>
                <a:gd name="connsiteY42" fmla="*/ 129213 h 511786"/>
                <a:gd name="connsiteX43" fmla="*/ 1193831 w 1683829"/>
                <a:gd name="connsiteY43" fmla="*/ 155056 h 511786"/>
                <a:gd name="connsiteX44" fmla="*/ 1193831 w 1683829"/>
                <a:gd name="connsiteY44" fmla="*/ 124653 h 511786"/>
                <a:gd name="connsiteX45" fmla="*/ 1123904 w 1683829"/>
                <a:gd name="connsiteY45" fmla="*/ 124653 h 511786"/>
                <a:gd name="connsiteX46" fmla="*/ 1123904 w 1683829"/>
                <a:gd name="connsiteY46" fmla="*/ 380040 h 511786"/>
                <a:gd name="connsiteX47" fmla="*/ 1193831 w 1683829"/>
                <a:gd name="connsiteY47" fmla="*/ 380040 h 511786"/>
                <a:gd name="connsiteX48" fmla="*/ 1193831 w 1683829"/>
                <a:gd name="connsiteY48" fmla="*/ 251333 h 511786"/>
                <a:gd name="connsiteX49" fmla="*/ 1209033 w 1683829"/>
                <a:gd name="connsiteY49" fmla="*/ 205728 h 511786"/>
                <a:gd name="connsiteX50" fmla="*/ 1055497 w 1683829"/>
                <a:gd name="connsiteY50" fmla="*/ 124653 h 511786"/>
                <a:gd name="connsiteX51" fmla="*/ 985063 w 1683829"/>
                <a:gd name="connsiteY51" fmla="*/ 124653 h 511786"/>
                <a:gd name="connsiteX52" fmla="*/ 985063 w 1683829"/>
                <a:gd name="connsiteY52" fmla="*/ 380040 h 511786"/>
                <a:gd name="connsiteX53" fmla="*/ 1055497 w 1683829"/>
                <a:gd name="connsiteY53" fmla="*/ 380040 h 511786"/>
                <a:gd name="connsiteX54" fmla="*/ 1055497 w 1683829"/>
                <a:gd name="connsiteY54" fmla="*/ 124653 h 511786"/>
                <a:gd name="connsiteX55" fmla="*/ 1054230 w 1683829"/>
                <a:gd name="connsiteY55" fmla="*/ 76261 h 511786"/>
                <a:gd name="connsiteX56" fmla="*/ 1065631 w 1683829"/>
                <a:gd name="connsiteY56" fmla="*/ 49152 h 511786"/>
                <a:gd name="connsiteX57" fmla="*/ 1054230 w 1683829"/>
                <a:gd name="connsiteY57" fmla="*/ 21029 h 511786"/>
                <a:gd name="connsiteX58" fmla="*/ 1026614 w 1683829"/>
                <a:gd name="connsiteY58" fmla="*/ 9121 h 511786"/>
                <a:gd name="connsiteX59" fmla="*/ 999758 w 1683829"/>
                <a:gd name="connsiteY59" fmla="*/ 18749 h 511786"/>
                <a:gd name="connsiteX60" fmla="*/ 961754 w 1683829"/>
                <a:gd name="connsiteY60" fmla="*/ 48138 h 511786"/>
                <a:gd name="connsiteX61" fmla="*/ 999758 w 1683829"/>
                <a:gd name="connsiteY61" fmla="*/ 78035 h 511786"/>
                <a:gd name="connsiteX62" fmla="*/ 1012172 w 1683829"/>
                <a:gd name="connsiteY62" fmla="*/ 85129 h 511786"/>
                <a:gd name="connsiteX63" fmla="*/ 1026614 w 1683829"/>
                <a:gd name="connsiteY63" fmla="*/ 87662 h 511786"/>
                <a:gd name="connsiteX64" fmla="*/ 1054230 w 1683829"/>
                <a:gd name="connsiteY64" fmla="*/ 76261 h 511786"/>
                <a:gd name="connsiteX65" fmla="*/ 764640 w 1683829"/>
                <a:gd name="connsiteY65" fmla="*/ 205728 h 511786"/>
                <a:gd name="connsiteX66" fmla="*/ 805684 w 1683829"/>
                <a:gd name="connsiteY66" fmla="*/ 186979 h 511786"/>
                <a:gd name="connsiteX67" fmla="*/ 839888 w 1683829"/>
                <a:gd name="connsiteY67" fmla="*/ 201421 h 511786"/>
                <a:gd name="connsiteX68" fmla="*/ 850782 w 1683829"/>
                <a:gd name="connsiteY68" fmla="*/ 241198 h 511786"/>
                <a:gd name="connsiteX69" fmla="*/ 850782 w 1683829"/>
                <a:gd name="connsiteY69" fmla="*/ 380040 h 511786"/>
                <a:gd name="connsiteX70" fmla="*/ 921723 w 1683829"/>
                <a:gd name="connsiteY70" fmla="*/ 380040 h 511786"/>
                <a:gd name="connsiteX71" fmla="*/ 921723 w 1683829"/>
                <a:gd name="connsiteY71" fmla="*/ 223970 h 511786"/>
                <a:gd name="connsiteX72" fmla="*/ 910322 w 1683829"/>
                <a:gd name="connsiteY72" fmla="*/ 170511 h 511786"/>
                <a:gd name="connsiteX73" fmla="*/ 877892 w 1683829"/>
                <a:gd name="connsiteY73" fmla="*/ 133267 h 511786"/>
                <a:gd name="connsiteX74" fmla="*/ 826966 w 1683829"/>
                <a:gd name="connsiteY74" fmla="*/ 119586 h 511786"/>
                <a:gd name="connsiteX75" fmla="*/ 782882 w 1683829"/>
                <a:gd name="connsiteY75" fmla="*/ 129213 h 511786"/>
                <a:gd name="connsiteX76" fmla="*/ 749438 w 1683829"/>
                <a:gd name="connsiteY76" fmla="*/ 155056 h 511786"/>
                <a:gd name="connsiteX77" fmla="*/ 749438 w 1683829"/>
                <a:gd name="connsiteY77" fmla="*/ 0 h 511786"/>
                <a:gd name="connsiteX78" fmla="*/ 679511 w 1683829"/>
                <a:gd name="connsiteY78" fmla="*/ 0 h 511786"/>
                <a:gd name="connsiteX79" fmla="*/ 679511 w 1683829"/>
                <a:gd name="connsiteY79" fmla="*/ 380040 h 511786"/>
                <a:gd name="connsiteX80" fmla="*/ 749438 w 1683829"/>
                <a:gd name="connsiteY80" fmla="*/ 380040 h 511786"/>
                <a:gd name="connsiteX81" fmla="*/ 749438 w 1683829"/>
                <a:gd name="connsiteY81" fmla="*/ 251333 h 511786"/>
                <a:gd name="connsiteX82" fmla="*/ 764640 w 1683829"/>
                <a:gd name="connsiteY82" fmla="*/ 205728 h 511786"/>
                <a:gd name="connsiteX83" fmla="*/ 437299 w 1683829"/>
                <a:gd name="connsiteY83" fmla="*/ 360784 h 511786"/>
                <a:gd name="connsiteX84" fmla="*/ 477330 w 1683829"/>
                <a:gd name="connsiteY84" fmla="*/ 378520 h 511786"/>
                <a:gd name="connsiteX85" fmla="*/ 524962 w 1683829"/>
                <a:gd name="connsiteY85" fmla="*/ 385107 h 511786"/>
                <a:gd name="connsiteX86" fmla="*/ 579180 w 1683829"/>
                <a:gd name="connsiteY86" fmla="*/ 375226 h 511786"/>
                <a:gd name="connsiteX87" fmla="*/ 616678 w 1683829"/>
                <a:gd name="connsiteY87" fmla="*/ 346343 h 511786"/>
                <a:gd name="connsiteX88" fmla="*/ 630359 w 1683829"/>
                <a:gd name="connsiteY88" fmla="*/ 300485 h 511786"/>
                <a:gd name="connsiteX89" fmla="*/ 617184 w 1683829"/>
                <a:gd name="connsiteY89" fmla="*/ 261214 h 511786"/>
                <a:gd name="connsiteX90" fmla="*/ 576647 w 1683829"/>
                <a:gd name="connsiteY90" fmla="*/ 234104 h 511786"/>
                <a:gd name="connsiteX91" fmla="*/ 526988 w 1683829"/>
                <a:gd name="connsiteY91" fmla="*/ 212822 h 511786"/>
                <a:gd name="connsiteX92" fmla="*/ 511533 w 1683829"/>
                <a:gd name="connsiteY92" fmla="*/ 203955 h 511786"/>
                <a:gd name="connsiteX93" fmla="*/ 507226 w 1683829"/>
                <a:gd name="connsiteY93" fmla="*/ 191033 h 511786"/>
                <a:gd name="connsiteX94" fmla="*/ 515587 w 1683829"/>
                <a:gd name="connsiteY94" fmla="*/ 175325 h 511786"/>
                <a:gd name="connsiteX95" fmla="*/ 538136 w 1683829"/>
                <a:gd name="connsiteY95" fmla="*/ 169751 h 511786"/>
                <a:gd name="connsiteX96" fmla="*/ 576394 w 1683829"/>
                <a:gd name="connsiteY96" fmla="*/ 179125 h 511786"/>
                <a:gd name="connsiteX97" fmla="*/ 615664 w 1683829"/>
                <a:gd name="connsiteY97" fmla="*/ 204715 h 511786"/>
                <a:gd name="connsiteX98" fmla="*/ 615664 w 1683829"/>
                <a:gd name="connsiteY98" fmla="*/ 140361 h 511786"/>
                <a:gd name="connsiteX99" fmla="*/ 534589 w 1683829"/>
                <a:gd name="connsiteY99" fmla="*/ 119586 h 511786"/>
                <a:gd name="connsiteX100" fmla="*/ 464409 w 1683829"/>
                <a:gd name="connsiteY100" fmla="*/ 140361 h 511786"/>
                <a:gd name="connsiteX101" fmla="*/ 437806 w 1683829"/>
                <a:gd name="connsiteY101" fmla="*/ 197621 h 511786"/>
                <a:gd name="connsiteX102" fmla="*/ 453261 w 1683829"/>
                <a:gd name="connsiteY102" fmla="*/ 242719 h 511786"/>
                <a:gd name="connsiteX103" fmla="*/ 494558 w 1683829"/>
                <a:gd name="connsiteY103" fmla="*/ 269575 h 511786"/>
                <a:gd name="connsiteX104" fmla="*/ 542190 w 1683829"/>
                <a:gd name="connsiteY104" fmla="*/ 289337 h 511786"/>
                <a:gd name="connsiteX105" fmla="*/ 556125 w 1683829"/>
                <a:gd name="connsiteY105" fmla="*/ 298964 h 511786"/>
                <a:gd name="connsiteX106" fmla="*/ 559925 w 1683829"/>
                <a:gd name="connsiteY106" fmla="*/ 311126 h 511786"/>
                <a:gd name="connsiteX107" fmla="*/ 551058 w 1683829"/>
                <a:gd name="connsiteY107" fmla="*/ 327341 h 511786"/>
                <a:gd name="connsiteX108" fmla="*/ 526482 w 1683829"/>
                <a:gd name="connsiteY108" fmla="*/ 333421 h 511786"/>
                <a:gd name="connsiteX109" fmla="*/ 481384 w 1683829"/>
                <a:gd name="connsiteY109" fmla="*/ 323540 h 511786"/>
                <a:gd name="connsiteX110" fmla="*/ 437299 w 1683829"/>
                <a:gd name="connsiteY110" fmla="*/ 293897 h 511786"/>
                <a:gd name="connsiteX111" fmla="*/ 437299 w 1683829"/>
                <a:gd name="connsiteY111" fmla="*/ 360784 h 511786"/>
                <a:gd name="connsiteX112" fmla="*/ 383587 w 1683829"/>
                <a:gd name="connsiteY112" fmla="*/ 124653 h 511786"/>
                <a:gd name="connsiteX113" fmla="*/ 313153 w 1683829"/>
                <a:gd name="connsiteY113" fmla="*/ 124653 h 511786"/>
                <a:gd name="connsiteX114" fmla="*/ 313153 w 1683829"/>
                <a:gd name="connsiteY114" fmla="*/ 380040 h 511786"/>
                <a:gd name="connsiteX115" fmla="*/ 383587 w 1683829"/>
                <a:gd name="connsiteY115" fmla="*/ 380040 h 511786"/>
                <a:gd name="connsiteX116" fmla="*/ 383587 w 1683829"/>
                <a:gd name="connsiteY116" fmla="*/ 124653 h 511786"/>
                <a:gd name="connsiteX117" fmla="*/ 369399 w 1683829"/>
                <a:gd name="connsiteY117" fmla="*/ 78035 h 511786"/>
                <a:gd name="connsiteX118" fmla="*/ 407403 w 1683829"/>
                <a:gd name="connsiteY118" fmla="*/ 48138 h 511786"/>
                <a:gd name="connsiteX119" fmla="*/ 368892 w 1683829"/>
                <a:gd name="connsiteY119" fmla="*/ 18749 h 511786"/>
                <a:gd name="connsiteX120" fmla="*/ 342542 w 1683829"/>
                <a:gd name="connsiteY120" fmla="*/ 9121 h 511786"/>
                <a:gd name="connsiteX121" fmla="*/ 314926 w 1683829"/>
                <a:gd name="connsiteY121" fmla="*/ 21029 h 511786"/>
                <a:gd name="connsiteX122" fmla="*/ 303525 w 1683829"/>
                <a:gd name="connsiteY122" fmla="*/ 49152 h 511786"/>
                <a:gd name="connsiteX123" fmla="*/ 314926 w 1683829"/>
                <a:gd name="connsiteY123" fmla="*/ 76261 h 511786"/>
                <a:gd name="connsiteX124" fmla="*/ 342542 w 1683829"/>
                <a:gd name="connsiteY124" fmla="*/ 87662 h 511786"/>
                <a:gd name="connsiteX125" fmla="*/ 369399 w 1683829"/>
                <a:gd name="connsiteY125" fmla="*/ 78035 h 511786"/>
                <a:gd name="connsiteX126" fmla="*/ 204208 w 1683829"/>
                <a:gd name="connsiteY126" fmla="*/ 124653 h 511786"/>
                <a:gd name="connsiteX127" fmla="*/ 142895 w 1683829"/>
                <a:gd name="connsiteY127" fmla="*/ 251333 h 511786"/>
                <a:gd name="connsiteX128" fmla="*/ 81582 w 1683829"/>
                <a:gd name="connsiteY128" fmla="*/ 124653 h 511786"/>
                <a:gd name="connsiteX129" fmla="*/ 0 w 1683829"/>
                <a:gd name="connsiteY129" fmla="*/ 124653 h 511786"/>
                <a:gd name="connsiteX130" fmla="*/ 139348 w 1683829"/>
                <a:gd name="connsiteY130" fmla="*/ 389667 h 511786"/>
                <a:gd name="connsiteX131" fmla="*/ 278189 w 1683829"/>
                <a:gd name="connsiteY131" fmla="*/ 124653 h 511786"/>
                <a:gd name="connsiteX132" fmla="*/ 204208 w 1683829"/>
                <a:gd name="connsiteY132" fmla="*/ 124653 h 51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683829" h="511786">
                  <a:moveTo>
                    <a:pt x="1594140" y="301245"/>
                  </a:moveTo>
                  <a:cubicBezTo>
                    <a:pt x="1581599" y="313533"/>
                    <a:pt x="1565890" y="319740"/>
                    <a:pt x="1547015" y="319740"/>
                  </a:cubicBezTo>
                  <a:cubicBezTo>
                    <a:pt x="1528140" y="319740"/>
                    <a:pt x="1513065" y="313533"/>
                    <a:pt x="1500904" y="300991"/>
                  </a:cubicBezTo>
                  <a:cubicBezTo>
                    <a:pt x="1488742" y="288450"/>
                    <a:pt x="1482662" y="272615"/>
                    <a:pt x="1482662" y="253360"/>
                  </a:cubicBezTo>
                  <a:cubicBezTo>
                    <a:pt x="1482662" y="234104"/>
                    <a:pt x="1488742" y="217003"/>
                    <a:pt x="1500904" y="204208"/>
                  </a:cubicBezTo>
                  <a:cubicBezTo>
                    <a:pt x="1513065" y="191413"/>
                    <a:pt x="1528393" y="184953"/>
                    <a:pt x="1547015" y="184953"/>
                  </a:cubicBezTo>
                  <a:cubicBezTo>
                    <a:pt x="1565637" y="184953"/>
                    <a:pt x="1581599" y="191413"/>
                    <a:pt x="1594140" y="204208"/>
                  </a:cubicBezTo>
                  <a:cubicBezTo>
                    <a:pt x="1606681" y="217003"/>
                    <a:pt x="1612888" y="233471"/>
                    <a:pt x="1612888" y="253360"/>
                  </a:cubicBezTo>
                  <a:cubicBezTo>
                    <a:pt x="1612888" y="273248"/>
                    <a:pt x="1606681" y="288957"/>
                    <a:pt x="1594140" y="301245"/>
                  </a:cubicBezTo>
                  <a:moveTo>
                    <a:pt x="1683829" y="124653"/>
                  </a:moveTo>
                  <a:lnTo>
                    <a:pt x="1612888" y="124653"/>
                  </a:lnTo>
                  <a:lnTo>
                    <a:pt x="1612888" y="153536"/>
                  </a:lnTo>
                  <a:cubicBezTo>
                    <a:pt x="1603388" y="142768"/>
                    <a:pt x="1592240" y="134407"/>
                    <a:pt x="1579445" y="128453"/>
                  </a:cubicBezTo>
                  <a:cubicBezTo>
                    <a:pt x="1566650" y="122499"/>
                    <a:pt x="1552589" y="119586"/>
                    <a:pt x="1537387" y="119586"/>
                  </a:cubicBezTo>
                  <a:cubicBezTo>
                    <a:pt x="1512685" y="119586"/>
                    <a:pt x="1490769" y="125413"/>
                    <a:pt x="1471514" y="137068"/>
                  </a:cubicBezTo>
                  <a:cubicBezTo>
                    <a:pt x="1452258" y="148722"/>
                    <a:pt x="1437184" y="164557"/>
                    <a:pt x="1426416" y="184446"/>
                  </a:cubicBezTo>
                  <a:cubicBezTo>
                    <a:pt x="1415648" y="204335"/>
                    <a:pt x="1410201" y="227137"/>
                    <a:pt x="1410201" y="252853"/>
                  </a:cubicBezTo>
                  <a:cubicBezTo>
                    <a:pt x="1410201" y="278569"/>
                    <a:pt x="1415648" y="300865"/>
                    <a:pt x="1426416" y="320753"/>
                  </a:cubicBezTo>
                  <a:cubicBezTo>
                    <a:pt x="1437184" y="340642"/>
                    <a:pt x="1452258" y="356351"/>
                    <a:pt x="1471514" y="367878"/>
                  </a:cubicBezTo>
                  <a:cubicBezTo>
                    <a:pt x="1490769" y="379406"/>
                    <a:pt x="1512685" y="385107"/>
                    <a:pt x="1537387" y="385107"/>
                  </a:cubicBezTo>
                  <a:cubicBezTo>
                    <a:pt x="1552589" y="385107"/>
                    <a:pt x="1566650" y="382193"/>
                    <a:pt x="1579445" y="376239"/>
                  </a:cubicBezTo>
                  <a:cubicBezTo>
                    <a:pt x="1592240" y="370285"/>
                    <a:pt x="1603388" y="362178"/>
                    <a:pt x="1612888" y="351663"/>
                  </a:cubicBezTo>
                  <a:lnTo>
                    <a:pt x="1612888" y="381053"/>
                  </a:lnTo>
                  <a:cubicBezTo>
                    <a:pt x="1612888" y="402969"/>
                    <a:pt x="1606428" y="419817"/>
                    <a:pt x="1593380" y="431472"/>
                  </a:cubicBezTo>
                  <a:cubicBezTo>
                    <a:pt x="1580332" y="443126"/>
                    <a:pt x="1562343" y="448954"/>
                    <a:pt x="1539414" y="448954"/>
                  </a:cubicBezTo>
                  <a:cubicBezTo>
                    <a:pt x="1523579" y="448954"/>
                    <a:pt x="1506984" y="446040"/>
                    <a:pt x="1489756" y="440339"/>
                  </a:cubicBezTo>
                  <a:cubicBezTo>
                    <a:pt x="1472527" y="434639"/>
                    <a:pt x="1456312" y="425771"/>
                    <a:pt x="1441111" y="413990"/>
                  </a:cubicBezTo>
                  <a:lnTo>
                    <a:pt x="1441111" y="483411"/>
                  </a:lnTo>
                  <a:cubicBezTo>
                    <a:pt x="1472907" y="502286"/>
                    <a:pt x="1507111" y="511787"/>
                    <a:pt x="1543975" y="511787"/>
                  </a:cubicBezTo>
                  <a:cubicBezTo>
                    <a:pt x="1586919" y="511787"/>
                    <a:pt x="1620869" y="500006"/>
                    <a:pt x="1646079" y="476570"/>
                  </a:cubicBezTo>
                  <a:cubicBezTo>
                    <a:pt x="1671288" y="453134"/>
                    <a:pt x="1683829" y="420071"/>
                    <a:pt x="1683829" y="377506"/>
                  </a:cubicBezTo>
                  <a:lnTo>
                    <a:pt x="1683829" y="124653"/>
                  </a:lnTo>
                  <a:close/>
                  <a:moveTo>
                    <a:pt x="1209033" y="205728"/>
                  </a:moveTo>
                  <a:cubicBezTo>
                    <a:pt x="1219167" y="193187"/>
                    <a:pt x="1232849" y="186979"/>
                    <a:pt x="1250077" y="186979"/>
                  </a:cubicBezTo>
                  <a:cubicBezTo>
                    <a:pt x="1265659" y="186979"/>
                    <a:pt x="1277060" y="191793"/>
                    <a:pt x="1284281" y="201421"/>
                  </a:cubicBezTo>
                  <a:cubicBezTo>
                    <a:pt x="1291502" y="211049"/>
                    <a:pt x="1295175" y="224350"/>
                    <a:pt x="1295175" y="241198"/>
                  </a:cubicBezTo>
                  <a:lnTo>
                    <a:pt x="1295175" y="380040"/>
                  </a:lnTo>
                  <a:lnTo>
                    <a:pt x="1366116" y="380040"/>
                  </a:lnTo>
                  <a:lnTo>
                    <a:pt x="1366116" y="223970"/>
                  </a:lnTo>
                  <a:cubicBezTo>
                    <a:pt x="1366116" y="204081"/>
                    <a:pt x="1362316" y="186219"/>
                    <a:pt x="1354715" y="170511"/>
                  </a:cubicBezTo>
                  <a:cubicBezTo>
                    <a:pt x="1347114" y="154803"/>
                    <a:pt x="1336346" y="142388"/>
                    <a:pt x="1322285" y="133267"/>
                  </a:cubicBezTo>
                  <a:cubicBezTo>
                    <a:pt x="1308223" y="124146"/>
                    <a:pt x="1291248" y="119586"/>
                    <a:pt x="1271360" y="119586"/>
                  </a:cubicBezTo>
                  <a:cubicBezTo>
                    <a:pt x="1254765" y="119586"/>
                    <a:pt x="1240070" y="122753"/>
                    <a:pt x="1227275" y="129213"/>
                  </a:cubicBezTo>
                  <a:cubicBezTo>
                    <a:pt x="1214480" y="135674"/>
                    <a:pt x="1203332" y="144288"/>
                    <a:pt x="1193831" y="155056"/>
                  </a:cubicBezTo>
                  <a:lnTo>
                    <a:pt x="1193831" y="124653"/>
                  </a:lnTo>
                  <a:lnTo>
                    <a:pt x="1123904" y="124653"/>
                  </a:lnTo>
                  <a:lnTo>
                    <a:pt x="1123904" y="380040"/>
                  </a:lnTo>
                  <a:lnTo>
                    <a:pt x="1193831" y="380040"/>
                  </a:lnTo>
                  <a:lnTo>
                    <a:pt x="1193831" y="251333"/>
                  </a:lnTo>
                  <a:cubicBezTo>
                    <a:pt x="1193831" y="233471"/>
                    <a:pt x="1198899" y="218269"/>
                    <a:pt x="1209033" y="205728"/>
                  </a:cubicBezTo>
                  <a:moveTo>
                    <a:pt x="1055497" y="124653"/>
                  </a:moveTo>
                  <a:lnTo>
                    <a:pt x="985063" y="124653"/>
                  </a:lnTo>
                  <a:lnTo>
                    <a:pt x="985063" y="380040"/>
                  </a:lnTo>
                  <a:lnTo>
                    <a:pt x="1055497" y="380040"/>
                  </a:lnTo>
                  <a:lnTo>
                    <a:pt x="1055497" y="124653"/>
                  </a:lnTo>
                  <a:close/>
                  <a:moveTo>
                    <a:pt x="1054230" y="76261"/>
                  </a:moveTo>
                  <a:cubicBezTo>
                    <a:pt x="1061831" y="68660"/>
                    <a:pt x="1065631" y="59666"/>
                    <a:pt x="1065631" y="49152"/>
                  </a:cubicBezTo>
                  <a:cubicBezTo>
                    <a:pt x="1065631" y="38637"/>
                    <a:pt x="1061831" y="29010"/>
                    <a:pt x="1054230" y="21029"/>
                  </a:cubicBezTo>
                  <a:cubicBezTo>
                    <a:pt x="1046629" y="13048"/>
                    <a:pt x="1037382" y="9121"/>
                    <a:pt x="1026614" y="9121"/>
                  </a:cubicBezTo>
                  <a:cubicBezTo>
                    <a:pt x="1016480" y="9121"/>
                    <a:pt x="1007485" y="12288"/>
                    <a:pt x="999758" y="18749"/>
                  </a:cubicBezTo>
                  <a:lnTo>
                    <a:pt x="961754" y="48138"/>
                  </a:lnTo>
                  <a:lnTo>
                    <a:pt x="999758" y="78035"/>
                  </a:lnTo>
                  <a:cubicBezTo>
                    <a:pt x="1003812" y="81075"/>
                    <a:pt x="1007992" y="83482"/>
                    <a:pt x="1012172" y="85129"/>
                  </a:cubicBezTo>
                  <a:cubicBezTo>
                    <a:pt x="1016353" y="86776"/>
                    <a:pt x="1021167" y="87662"/>
                    <a:pt x="1026614" y="87662"/>
                  </a:cubicBezTo>
                  <a:cubicBezTo>
                    <a:pt x="1037382" y="87662"/>
                    <a:pt x="1046629" y="83862"/>
                    <a:pt x="1054230" y="76261"/>
                  </a:cubicBezTo>
                  <a:moveTo>
                    <a:pt x="764640" y="205728"/>
                  </a:moveTo>
                  <a:cubicBezTo>
                    <a:pt x="774774" y="193187"/>
                    <a:pt x="788456" y="186979"/>
                    <a:pt x="805684" y="186979"/>
                  </a:cubicBezTo>
                  <a:cubicBezTo>
                    <a:pt x="821266" y="186979"/>
                    <a:pt x="832667" y="191793"/>
                    <a:pt x="839888" y="201421"/>
                  </a:cubicBezTo>
                  <a:cubicBezTo>
                    <a:pt x="847109" y="211049"/>
                    <a:pt x="850782" y="224350"/>
                    <a:pt x="850782" y="241198"/>
                  </a:cubicBezTo>
                  <a:lnTo>
                    <a:pt x="850782" y="380040"/>
                  </a:lnTo>
                  <a:lnTo>
                    <a:pt x="921723" y="380040"/>
                  </a:lnTo>
                  <a:lnTo>
                    <a:pt x="921723" y="223970"/>
                  </a:lnTo>
                  <a:cubicBezTo>
                    <a:pt x="921723" y="204081"/>
                    <a:pt x="917923" y="186219"/>
                    <a:pt x="910322" y="170511"/>
                  </a:cubicBezTo>
                  <a:cubicBezTo>
                    <a:pt x="902721" y="154803"/>
                    <a:pt x="891953" y="142388"/>
                    <a:pt x="877892" y="133267"/>
                  </a:cubicBezTo>
                  <a:cubicBezTo>
                    <a:pt x="863830" y="124146"/>
                    <a:pt x="846855" y="119586"/>
                    <a:pt x="826966" y="119586"/>
                  </a:cubicBezTo>
                  <a:cubicBezTo>
                    <a:pt x="810371" y="119586"/>
                    <a:pt x="795676" y="122753"/>
                    <a:pt x="782882" y="129213"/>
                  </a:cubicBezTo>
                  <a:cubicBezTo>
                    <a:pt x="770087" y="135674"/>
                    <a:pt x="758939" y="144288"/>
                    <a:pt x="749438" y="155056"/>
                  </a:cubicBezTo>
                  <a:lnTo>
                    <a:pt x="749438" y="0"/>
                  </a:lnTo>
                  <a:lnTo>
                    <a:pt x="679511" y="0"/>
                  </a:lnTo>
                  <a:lnTo>
                    <a:pt x="679511" y="380040"/>
                  </a:lnTo>
                  <a:lnTo>
                    <a:pt x="749438" y="380040"/>
                  </a:lnTo>
                  <a:lnTo>
                    <a:pt x="749438" y="251333"/>
                  </a:lnTo>
                  <a:cubicBezTo>
                    <a:pt x="749438" y="233471"/>
                    <a:pt x="754506" y="218269"/>
                    <a:pt x="764640" y="205728"/>
                  </a:cubicBezTo>
                  <a:moveTo>
                    <a:pt x="437299" y="360784"/>
                  </a:moveTo>
                  <a:cubicBezTo>
                    <a:pt x="448827" y="368258"/>
                    <a:pt x="462128" y="374086"/>
                    <a:pt x="477330" y="378520"/>
                  </a:cubicBezTo>
                  <a:cubicBezTo>
                    <a:pt x="492531" y="382953"/>
                    <a:pt x="508366" y="385107"/>
                    <a:pt x="524962" y="385107"/>
                  </a:cubicBezTo>
                  <a:cubicBezTo>
                    <a:pt x="545230" y="385107"/>
                    <a:pt x="563346" y="381813"/>
                    <a:pt x="579180" y="375226"/>
                  </a:cubicBezTo>
                  <a:cubicBezTo>
                    <a:pt x="595015" y="368638"/>
                    <a:pt x="607557" y="359011"/>
                    <a:pt x="616678" y="346343"/>
                  </a:cubicBezTo>
                  <a:cubicBezTo>
                    <a:pt x="625799" y="333675"/>
                    <a:pt x="630359" y="318347"/>
                    <a:pt x="630359" y="300485"/>
                  </a:cubicBezTo>
                  <a:cubicBezTo>
                    <a:pt x="630359" y="284650"/>
                    <a:pt x="625925" y="271475"/>
                    <a:pt x="617184" y="261214"/>
                  </a:cubicBezTo>
                  <a:cubicBezTo>
                    <a:pt x="608444" y="250953"/>
                    <a:pt x="594889" y="241832"/>
                    <a:pt x="576647" y="234104"/>
                  </a:cubicBezTo>
                  <a:lnTo>
                    <a:pt x="526988" y="212822"/>
                  </a:lnTo>
                  <a:cubicBezTo>
                    <a:pt x="519514" y="210162"/>
                    <a:pt x="514447" y="207122"/>
                    <a:pt x="511533" y="203955"/>
                  </a:cubicBezTo>
                  <a:cubicBezTo>
                    <a:pt x="508620" y="200788"/>
                    <a:pt x="507226" y="196480"/>
                    <a:pt x="507226" y="191033"/>
                  </a:cubicBezTo>
                  <a:cubicBezTo>
                    <a:pt x="507226" y="184319"/>
                    <a:pt x="510013" y="178999"/>
                    <a:pt x="515587" y="175325"/>
                  </a:cubicBezTo>
                  <a:cubicBezTo>
                    <a:pt x="521161" y="171651"/>
                    <a:pt x="528635" y="169751"/>
                    <a:pt x="538136" y="169751"/>
                  </a:cubicBezTo>
                  <a:cubicBezTo>
                    <a:pt x="549917" y="169751"/>
                    <a:pt x="562712" y="172918"/>
                    <a:pt x="576394" y="179125"/>
                  </a:cubicBezTo>
                  <a:cubicBezTo>
                    <a:pt x="590075" y="185333"/>
                    <a:pt x="603123" y="193947"/>
                    <a:pt x="615664" y="204715"/>
                  </a:cubicBezTo>
                  <a:lnTo>
                    <a:pt x="615664" y="140361"/>
                  </a:lnTo>
                  <a:cubicBezTo>
                    <a:pt x="592989" y="126553"/>
                    <a:pt x="566006" y="119586"/>
                    <a:pt x="534589" y="119586"/>
                  </a:cubicBezTo>
                  <a:cubicBezTo>
                    <a:pt x="505579" y="119586"/>
                    <a:pt x="482144" y="126553"/>
                    <a:pt x="464409" y="140361"/>
                  </a:cubicBezTo>
                  <a:cubicBezTo>
                    <a:pt x="446673" y="154169"/>
                    <a:pt x="437806" y="173298"/>
                    <a:pt x="437806" y="197621"/>
                  </a:cubicBezTo>
                  <a:cubicBezTo>
                    <a:pt x="437806" y="217256"/>
                    <a:pt x="443000" y="232204"/>
                    <a:pt x="453261" y="242719"/>
                  </a:cubicBezTo>
                  <a:cubicBezTo>
                    <a:pt x="463522" y="253233"/>
                    <a:pt x="477330" y="262101"/>
                    <a:pt x="494558" y="269575"/>
                  </a:cubicBezTo>
                  <a:lnTo>
                    <a:pt x="542190" y="289337"/>
                  </a:lnTo>
                  <a:cubicBezTo>
                    <a:pt x="548904" y="292377"/>
                    <a:pt x="553591" y="295544"/>
                    <a:pt x="556125" y="298964"/>
                  </a:cubicBezTo>
                  <a:cubicBezTo>
                    <a:pt x="558658" y="302385"/>
                    <a:pt x="559925" y="306439"/>
                    <a:pt x="559925" y="311126"/>
                  </a:cubicBezTo>
                  <a:cubicBezTo>
                    <a:pt x="559925" y="317840"/>
                    <a:pt x="557012" y="323287"/>
                    <a:pt x="551058" y="327341"/>
                  </a:cubicBezTo>
                  <a:cubicBezTo>
                    <a:pt x="545104" y="331395"/>
                    <a:pt x="536996" y="333421"/>
                    <a:pt x="526482" y="333421"/>
                  </a:cubicBezTo>
                  <a:cubicBezTo>
                    <a:pt x="511913" y="333421"/>
                    <a:pt x="496965" y="330128"/>
                    <a:pt x="481384" y="323540"/>
                  </a:cubicBezTo>
                  <a:cubicBezTo>
                    <a:pt x="465802" y="316953"/>
                    <a:pt x="451107" y="307072"/>
                    <a:pt x="437299" y="293897"/>
                  </a:cubicBezTo>
                  <a:lnTo>
                    <a:pt x="437299" y="360784"/>
                  </a:lnTo>
                  <a:close/>
                  <a:moveTo>
                    <a:pt x="383587" y="124653"/>
                  </a:moveTo>
                  <a:lnTo>
                    <a:pt x="313153" y="124653"/>
                  </a:lnTo>
                  <a:lnTo>
                    <a:pt x="313153" y="380040"/>
                  </a:lnTo>
                  <a:lnTo>
                    <a:pt x="383587" y="380040"/>
                  </a:lnTo>
                  <a:lnTo>
                    <a:pt x="383587" y="124653"/>
                  </a:lnTo>
                  <a:close/>
                  <a:moveTo>
                    <a:pt x="369399" y="78035"/>
                  </a:moveTo>
                  <a:lnTo>
                    <a:pt x="407403" y="48138"/>
                  </a:lnTo>
                  <a:lnTo>
                    <a:pt x="368892" y="18749"/>
                  </a:lnTo>
                  <a:cubicBezTo>
                    <a:pt x="361164" y="12288"/>
                    <a:pt x="352297" y="9121"/>
                    <a:pt x="342542" y="9121"/>
                  </a:cubicBezTo>
                  <a:cubicBezTo>
                    <a:pt x="331775" y="9121"/>
                    <a:pt x="322527" y="13048"/>
                    <a:pt x="314926" y="21029"/>
                  </a:cubicBezTo>
                  <a:cubicBezTo>
                    <a:pt x="307325" y="29010"/>
                    <a:pt x="303525" y="38384"/>
                    <a:pt x="303525" y="49152"/>
                  </a:cubicBezTo>
                  <a:cubicBezTo>
                    <a:pt x="303525" y="59920"/>
                    <a:pt x="307325" y="68660"/>
                    <a:pt x="314926" y="76261"/>
                  </a:cubicBezTo>
                  <a:cubicBezTo>
                    <a:pt x="322527" y="83862"/>
                    <a:pt x="331775" y="87662"/>
                    <a:pt x="342542" y="87662"/>
                  </a:cubicBezTo>
                  <a:cubicBezTo>
                    <a:pt x="352043" y="87662"/>
                    <a:pt x="360911" y="84495"/>
                    <a:pt x="369399" y="78035"/>
                  </a:cubicBezTo>
                  <a:moveTo>
                    <a:pt x="204208" y="124653"/>
                  </a:moveTo>
                  <a:lnTo>
                    <a:pt x="142895" y="251333"/>
                  </a:lnTo>
                  <a:lnTo>
                    <a:pt x="81582" y="124653"/>
                  </a:lnTo>
                  <a:lnTo>
                    <a:pt x="0" y="124653"/>
                  </a:lnTo>
                  <a:lnTo>
                    <a:pt x="139348" y="389667"/>
                  </a:lnTo>
                  <a:lnTo>
                    <a:pt x="278189" y="124653"/>
                  </a:lnTo>
                  <a:lnTo>
                    <a:pt x="204208" y="12465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6" name="Freeform: Shape 2015">
              <a:extLst>
                <a:ext uri="{FF2B5EF4-FFF2-40B4-BE49-F238E27FC236}">
                  <a16:creationId xmlns:a16="http://schemas.microsoft.com/office/drawing/2014/main" id="{628967E9-BC98-EC11-4A7D-77B57C1E3657}"/>
                </a:ext>
              </a:extLst>
            </p:cNvPr>
            <p:cNvSpPr/>
            <p:nvPr/>
          </p:nvSpPr>
          <p:spPr>
            <a:xfrm>
              <a:off x="573485" y="1974052"/>
              <a:ext cx="3034743" cy="389667"/>
            </a:xfrm>
            <a:custGeom>
              <a:avLst/>
              <a:gdLst>
                <a:gd name="connsiteX0" fmla="*/ 2945054 w 3034743"/>
                <a:gd name="connsiteY0" fmla="*/ 204208 h 389667"/>
                <a:gd name="connsiteX1" fmla="*/ 2963803 w 3034743"/>
                <a:gd name="connsiteY1" fmla="*/ 253360 h 389667"/>
                <a:gd name="connsiteX2" fmla="*/ 2945054 w 3034743"/>
                <a:gd name="connsiteY2" fmla="*/ 301245 h 389667"/>
                <a:gd name="connsiteX3" fmla="*/ 2897929 w 3034743"/>
                <a:gd name="connsiteY3" fmla="*/ 319740 h 389667"/>
                <a:gd name="connsiteX4" fmla="*/ 2851818 w 3034743"/>
                <a:gd name="connsiteY4" fmla="*/ 300991 h 389667"/>
                <a:gd name="connsiteX5" fmla="*/ 2833576 w 3034743"/>
                <a:gd name="connsiteY5" fmla="*/ 253360 h 389667"/>
                <a:gd name="connsiteX6" fmla="*/ 2851818 w 3034743"/>
                <a:gd name="connsiteY6" fmla="*/ 204208 h 389667"/>
                <a:gd name="connsiteX7" fmla="*/ 2897929 w 3034743"/>
                <a:gd name="connsiteY7" fmla="*/ 184953 h 389667"/>
                <a:gd name="connsiteX8" fmla="*/ 2945054 w 3034743"/>
                <a:gd name="connsiteY8" fmla="*/ 204208 h 389667"/>
                <a:gd name="connsiteX9" fmla="*/ 3034744 w 3034743"/>
                <a:gd name="connsiteY9" fmla="*/ 380040 h 389667"/>
                <a:gd name="connsiteX10" fmla="*/ 3034744 w 3034743"/>
                <a:gd name="connsiteY10" fmla="*/ 0 h 389667"/>
                <a:gd name="connsiteX11" fmla="*/ 2963803 w 3034743"/>
                <a:gd name="connsiteY11" fmla="*/ 0 h 389667"/>
                <a:gd name="connsiteX12" fmla="*/ 2963803 w 3034743"/>
                <a:gd name="connsiteY12" fmla="*/ 154043 h 389667"/>
                <a:gd name="connsiteX13" fmla="*/ 2930613 w 3034743"/>
                <a:gd name="connsiteY13" fmla="*/ 128707 h 389667"/>
                <a:gd name="connsiteX14" fmla="*/ 2888302 w 3034743"/>
                <a:gd name="connsiteY14" fmla="*/ 119586 h 389667"/>
                <a:gd name="connsiteX15" fmla="*/ 2822428 w 3034743"/>
                <a:gd name="connsiteY15" fmla="*/ 137068 h 389667"/>
                <a:gd name="connsiteX16" fmla="*/ 2777330 w 3034743"/>
                <a:gd name="connsiteY16" fmla="*/ 184699 h 389667"/>
                <a:gd name="connsiteX17" fmla="*/ 2761115 w 3034743"/>
                <a:gd name="connsiteY17" fmla="*/ 253360 h 389667"/>
                <a:gd name="connsiteX18" fmla="*/ 2777330 w 3034743"/>
                <a:gd name="connsiteY18" fmla="*/ 321007 h 389667"/>
                <a:gd name="connsiteX19" fmla="*/ 2822428 w 3034743"/>
                <a:gd name="connsiteY19" fmla="*/ 367878 h 389667"/>
                <a:gd name="connsiteX20" fmla="*/ 2888302 w 3034743"/>
                <a:gd name="connsiteY20" fmla="*/ 385107 h 389667"/>
                <a:gd name="connsiteX21" fmla="*/ 2930613 w 3034743"/>
                <a:gd name="connsiteY21" fmla="*/ 375986 h 389667"/>
                <a:gd name="connsiteX22" fmla="*/ 2963803 w 3034743"/>
                <a:gd name="connsiteY22" fmla="*/ 351157 h 389667"/>
                <a:gd name="connsiteX23" fmla="*/ 2963803 w 3034743"/>
                <a:gd name="connsiteY23" fmla="*/ 380040 h 389667"/>
                <a:gd name="connsiteX24" fmla="*/ 3034744 w 3034743"/>
                <a:gd name="connsiteY24" fmla="*/ 380040 h 389667"/>
                <a:gd name="connsiteX25" fmla="*/ 2559948 w 3034743"/>
                <a:gd name="connsiteY25" fmla="*/ 205728 h 389667"/>
                <a:gd name="connsiteX26" fmla="*/ 2600992 w 3034743"/>
                <a:gd name="connsiteY26" fmla="*/ 186979 h 389667"/>
                <a:gd name="connsiteX27" fmla="*/ 2635195 w 3034743"/>
                <a:gd name="connsiteY27" fmla="*/ 201421 h 389667"/>
                <a:gd name="connsiteX28" fmla="*/ 2646090 w 3034743"/>
                <a:gd name="connsiteY28" fmla="*/ 241198 h 389667"/>
                <a:gd name="connsiteX29" fmla="*/ 2646090 w 3034743"/>
                <a:gd name="connsiteY29" fmla="*/ 380040 h 389667"/>
                <a:gd name="connsiteX30" fmla="*/ 2717031 w 3034743"/>
                <a:gd name="connsiteY30" fmla="*/ 380040 h 389667"/>
                <a:gd name="connsiteX31" fmla="*/ 2717031 w 3034743"/>
                <a:gd name="connsiteY31" fmla="*/ 223970 h 389667"/>
                <a:gd name="connsiteX32" fmla="*/ 2705629 w 3034743"/>
                <a:gd name="connsiteY32" fmla="*/ 170511 h 389667"/>
                <a:gd name="connsiteX33" fmla="*/ 2673199 w 3034743"/>
                <a:gd name="connsiteY33" fmla="*/ 133267 h 389667"/>
                <a:gd name="connsiteX34" fmla="*/ 2622274 w 3034743"/>
                <a:gd name="connsiteY34" fmla="*/ 119586 h 389667"/>
                <a:gd name="connsiteX35" fmla="*/ 2578189 w 3034743"/>
                <a:gd name="connsiteY35" fmla="*/ 129213 h 389667"/>
                <a:gd name="connsiteX36" fmla="*/ 2544746 w 3034743"/>
                <a:gd name="connsiteY36" fmla="*/ 155056 h 389667"/>
                <a:gd name="connsiteX37" fmla="*/ 2544746 w 3034743"/>
                <a:gd name="connsiteY37" fmla="*/ 124653 h 389667"/>
                <a:gd name="connsiteX38" fmla="*/ 2474819 w 3034743"/>
                <a:gd name="connsiteY38" fmla="*/ 124653 h 389667"/>
                <a:gd name="connsiteX39" fmla="*/ 2474819 w 3034743"/>
                <a:gd name="connsiteY39" fmla="*/ 380040 h 389667"/>
                <a:gd name="connsiteX40" fmla="*/ 2544746 w 3034743"/>
                <a:gd name="connsiteY40" fmla="*/ 380040 h 389667"/>
                <a:gd name="connsiteX41" fmla="*/ 2544746 w 3034743"/>
                <a:gd name="connsiteY41" fmla="*/ 251333 h 389667"/>
                <a:gd name="connsiteX42" fmla="*/ 2559948 w 3034743"/>
                <a:gd name="connsiteY42" fmla="*/ 205728 h 389667"/>
                <a:gd name="connsiteX43" fmla="*/ 2406411 w 3034743"/>
                <a:gd name="connsiteY43" fmla="*/ 124653 h 389667"/>
                <a:gd name="connsiteX44" fmla="*/ 2335977 w 3034743"/>
                <a:gd name="connsiteY44" fmla="*/ 124653 h 389667"/>
                <a:gd name="connsiteX45" fmla="*/ 2335977 w 3034743"/>
                <a:gd name="connsiteY45" fmla="*/ 380040 h 389667"/>
                <a:gd name="connsiteX46" fmla="*/ 2406411 w 3034743"/>
                <a:gd name="connsiteY46" fmla="*/ 380040 h 389667"/>
                <a:gd name="connsiteX47" fmla="*/ 2406411 w 3034743"/>
                <a:gd name="connsiteY47" fmla="*/ 124653 h 389667"/>
                <a:gd name="connsiteX48" fmla="*/ 2392223 w 3034743"/>
                <a:gd name="connsiteY48" fmla="*/ 78035 h 389667"/>
                <a:gd name="connsiteX49" fmla="*/ 2430227 w 3034743"/>
                <a:gd name="connsiteY49" fmla="*/ 48138 h 389667"/>
                <a:gd name="connsiteX50" fmla="*/ 2391717 w 3034743"/>
                <a:gd name="connsiteY50" fmla="*/ 18749 h 389667"/>
                <a:gd name="connsiteX51" fmla="*/ 2365367 w 3034743"/>
                <a:gd name="connsiteY51" fmla="*/ 9121 h 389667"/>
                <a:gd name="connsiteX52" fmla="*/ 2337751 w 3034743"/>
                <a:gd name="connsiteY52" fmla="*/ 21029 h 389667"/>
                <a:gd name="connsiteX53" fmla="*/ 2326350 w 3034743"/>
                <a:gd name="connsiteY53" fmla="*/ 49152 h 389667"/>
                <a:gd name="connsiteX54" fmla="*/ 2337751 w 3034743"/>
                <a:gd name="connsiteY54" fmla="*/ 76261 h 389667"/>
                <a:gd name="connsiteX55" fmla="*/ 2365367 w 3034743"/>
                <a:gd name="connsiteY55" fmla="*/ 87662 h 389667"/>
                <a:gd name="connsiteX56" fmla="*/ 2392223 w 3034743"/>
                <a:gd name="connsiteY56" fmla="*/ 78035 h 389667"/>
                <a:gd name="connsiteX57" fmla="*/ 2115554 w 3034743"/>
                <a:gd name="connsiteY57" fmla="*/ 205728 h 389667"/>
                <a:gd name="connsiteX58" fmla="*/ 2156599 w 3034743"/>
                <a:gd name="connsiteY58" fmla="*/ 186979 h 389667"/>
                <a:gd name="connsiteX59" fmla="*/ 2190802 w 3034743"/>
                <a:gd name="connsiteY59" fmla="*/ 201421 h 389667"/>
                <a:gd name="connsiteX60" fmla="*/ 2201697 w 3034743"/>
                <a:gd name="connsiteY60" fmla="*/ 241198 h 389667"/>
                <a:gd name="connsiteX61" fmla="*/ 2201697 w 3034743"/>
                <a:gd name="connsiteY61" fmla="*/ 380040 h 389667"/>
                <a:gd name="connsiteX62" fmla="*/ 2272637 w 3034743"/>
                <a:gd name="connsiteY62" fmla="*/ 380040 h 389667"/>
                <a:gd name="connsiteX63" fmla="*/ 2272637 w 3034743"/>
                <a:gd name="connsiteY63" fmla="*/ 223970 h 389667"/>
                <a:gd name="connsiteX64" fmla="*/ 2261236 w 3034743"/>
                <a:gd name="connsiteY64" fmla="*/ 170511 h 389667"/>
                <a:gd name="connsiteX65" fmla="*/ 2228806 w 3034743"/>
                <a:gd name="connsiteY65" fmla="*/ 133267 h 389667"/>
                <a:gd name="connsiteX66" fmla="*/ 2177881 w 3034743"/>
                <a:gd name="connsiteY66" fmla="*/ 119586 h 389667"/>
                <a:gd name="connsiteX67" fmla="*/ 2133796 w 3034743"/>
                <a:gd name="connsiteY67" fmla="*/ 129213 h 389667"/>
                <a:gd name="connsiteX68" fmla="*/ 2100353 w 3034743"/>
                <a:gd name="connsiteY68" fmla="*/ 155056 h 389667"/>
                <a:gd name="connsiteX69" fmla="*/ 2100353 w 3034743"/>
                <a:gd name="connsiteY69" fmla="*/ 0 h 389667"/>
                <a:gd name="connsiteX70" fmla="*/ 2030426 w 3034743"/>
                <a:gd name="connsiteY70" fmla="*/ 0 h 389667"/>
                <a:gd name="connsiteX71" fmla="*/ 2030426 w 3034743"/>
                <a:gd name="connsiteY71" fmla="*/ 380040 h 389667"/>
                <a:gd name="connsiteX72" fmla="*/ 2100353 w 3034743"/>
                <a:gd name="connsiteY72" fmla="*/ 380040 h 389667"/>
                <a:gd name="connsiteX73" fmla="*/ 2100353 w 3034743"/>
                <a:gd name="connsiteY73" fmla="*/ 251333 h 389667"/>
                <a:gd name="connsiteX74" fmla="*/ 2115554 w 3034743"/>
                <a:gd name="connsiteY74" fmla="*/ 205728 h 389667"/>
                <a:gd name="connsiteX75" fmla="*/ 1816083 w 3034743"/>
                <a:gd name="connsiteY75" fmla="*/ 190273 h 389667"/>
                <a:gd name="connsiteX76" fmla="*/ 1854087 w 3034743"/>
                <a:gd name="connsiteY76" fmla="*/ 175325 h 389667"/>
                <a:gd name="connsiteX77" fmla="*/ 1891331 w 3034743"/>
                <a:gd name="connsiteY77" fmla="*/ 190526 h 389667"/>
                <a:gd name="connsiteX78" fmla="*/ 1907293 w 3034743"/>
                <a:gd name="connsiteY78" fmla="*/ 228024 h 389667"/>
                <a:gd name="connsiteX79" fmla="*/ 1797334 w 3034743"/>
                <a:gd name="connsiteY79" fmla="*/ 228024 h 389667"/>
                <a:gd name="connsiteX80" fmla="*/ 1816083 w 3034743"/>
                <a:gd name="connsiteY80" fmla="*/ 190273 h 389667"/>
                <a:gd name="connsiteX81" fmla="*/ 1913880 w 3034743"/>
                <a:gd name="connsiteY81" fmla="*/ 379280 h 389667"/>
                <a:gd name="connsiteX82" fmla="*/ 1958471 w 3034743"/>
                <a:gd name="connsiteY82" fmla="*/ 361291 h 389667"/>
                <a:gd name="connsiteX83" fmla="*/ 1958471 w 3034743"/>
                <a:gd name="connsiteY83" fmla="*/ 302512 h 389667"/>
                <a:gd name="connsiteX84" fmla="*/ 1873849 w 3034743"/>
                <a:gd name="connsiteY84" fmla="*/ 325821 h 389667"/>
                <a:gd name="connsiteX85" fmla="*/ 1826217 w 3034743"/>
                <a:gd name="connsiteY85" fmla="*/ 312139 h 389667"/>
                <a:gd name="connsiteX86" fmla="*/ 1799361 w 3034743"/>
                <a:gd name="connsiteY86" fmla="*/ 275149 h 389667"/>
                <a:gd name="connsiteX87" fmla="*/ 1977727 w 3034743"/>
                <a:gd name="connsiteY87" fmla="*/ 275149 h 389667"/>
                <a:gd name="connsiteX88" fmla="*/ 1979247 w 3034743"/>
                <a:gd name="connsiteY88" fmla="*/ 245759 h 389667"/>
                <a:gd name="connsiteX89" fmla="*/ 1963285 w 3034743"/>
                <a:gd name="connsiteY89" fmla="*/ 180392 h 389667"/>
                <a:gd name="connsiteX90" fmla="*/ 1919201 w 3034743"/>
                <a:gd name="connsiteY90" fmla="*/ 135801 h 389667"/>
                <a:gd name="connsiteX91" fmla="*/ 1854087 w 3034743"/>
                <a:gd name="connsiteY91" fmla="*/ 119586 h 389667"/>
                <a:gd name="connsiteX92" fmla="*/ 1785427 w 3034743"/>
                <a:gd name="connsiteY92" fmla="*/ 137068 h 389667"/>
                <a:gd name="connsiteX93" fmla="*/ 1739568 w 3034743"/>
                <a:gd name="connsiteY93" fmla="*/ 185206 h 389667"/>
                <a:gd name="connsiteX94" fmla="*/ 1723353 w 3034743"/>
                <a:gd name="connsiteY94" fmla="*/ 254880 h 389667"/>
                <a:gd name="connsiteX95" fmla="*/ 1742355 w 3034743"/>
                <a:gd name="connsiteY95" fmla="*/ 324300 h 389667"/>
                <a:gd name="connsiteX96" fmla="*/ 1793787 w 3034743"/>
                <a:gd name="connsiteY96" fmla="*/ 369399 h 389667"/>
                <a:gd name="connsiteX97" fmla="*/ 1866248 w 3034743"/>
                <a:gd name="connsiteY97" fmla="*/ 385107 h 389667"/>
                <a:gd name="connsiteX98" fmla="*/ 1913880 w 3034743"/>
                <a:gd name="connsiteY98" fmla="*/ 379280 h 389667"/>
                <a:gd name="connsiteX99" fmla="*/ 1506731 w 3034743"/>
                <a:gd name="connsiteY99" fmla="*/ 300485 h 389667"/>
                <a:gd name="connsiteX100" fmla="*/ 1487729 w 3034743"/>
                <a:gd name="connsiteY100" fmla="*/ 251333 h 389667"/>
                <a:gd name="connsiteX101" fmla="*/ 1506731 w 3034743"/>
                <a:gd name="connsiteY101" fmla="*/ 203701 h 389667"/>
                <a:gd name="connsiteX102" fmla="*/ 1554109 w 3034743"/>
                <a:gd name="connsiteY102" fmla="*/ 184953 h 389667"/>
                <a:gd name="connsiteX103" fmla="*/ 1600474 w 3034743"/>
                <a:gd name="connsiteY103" fmla="*/ 203701 h 389667"/>
                <a:gd name="connsiteX104" fmla="*/ 1618969 w 3034743"/>
                <a:gd name="connsiteY104" fmla="*/ 251333 h 389667"/>
                <a:gd name="connsiteX105" fmla="*/ 1600727 w 3034743"/>
                <a:gd name="connsiteY105" fmla="*/ 300485 h 389667"/>
                <a:gd name="connsiteX106" fmla="*/ 1554109 w 3034743"/>
                <a:gd name="connsiteY106" fmla="*/ 319740 h 389667"/>
                <a:gd name="connsiteX107" fmla="*/ 1506731 w 3034743"/>
                <a:gd name="connsiteY107" fmla="*/ 300485 h 389667"/>
                <a:gd name="connsiteX108" fmla="*/ 1674455 w 3034743"/>
                <a:gd name="connsiteY108" fmla="*/ 183432 h 389667"/>
                <a:gd name="connsiteX109" fmla="*/ 1629357 w 3034743"/>
                <a:gd name="connsiteY109" fmla="*/ 136561 h 389667"/>
                <a:gd name="connsiteX110" fmla="*/ 1563737 w 3034743"/>
                <a:gd name="connsiteY110" fmla="*/ 119586 h 389667"/>
                <a:gd name="connsiteX111" fmla="*/ 1521426 w 3034743"/>
                <a:gd name="connsiteY111" fmla="*/ 128453 h 389667"/>
                <a:gd name="connsiteX112" fmla="*/ 1487729 w 3034743"/>
                <a:gd name="connsiteY112" fmla="*/ 153536 h 389667"/>
                <a:gd name="connsiteX113" fmla="*/ 1487729 w 3034743"/>
                <a:gd name="connsiteY113" fmla="*/ 0 h 389667"/>
                <a:gd name="connsiteX114" fmla="*/ 1417802 w 3034743"/>
                <a:gd name="connsiteY114" fmla="*/ 0 h 389667"/>
                <a:gd name="connsiteX115" fmla="*/ 1417802 w 3034743"/>
                <a:gd name="connsiteY115" fmla="*/ 380040 h 389667"/>
                <a:gd name="connsiteX116" fmla="*/ 1487729 w 3034743"/>
                <a:gd name="connsiteY116" fmla="*/ 380040 h 389667"/>
                <a:gd name="connsiteX117" fmla="*/ 1487729 w 3034743"/>
                <a:gd name="connsiteY117" fmla="*/ 351157 h 389667"/>
                <a:gd name="connsiteX118" fmla="*/ 1521426 w 3034743"/>
                <a:gd name="connsiteY118" fmla="*/ 375986 h 389667"/>
                <a:gd name="connsiteX119" fmla="*/ 1563737 w 3034743"/>
                <a:gd name="connsiteY119" fmla="*/ 385107 h 389667"/>
                <a:gd name="connsiteX120" fmla="*/ 1629864 w 3034743"/>
                <a:gd name="connsiteY120" fmla="*/ 367625 h 389667"/>
                <a:gd name="connsiteX121" fmla="*/ 1674708 w 3034743"/>
                <a:gd name="connsiteY121" fmla="*/ 319993 h 389667"/>
                <a:gd name="connsiteX122" fmla="*/ 1690923 w 3034743"/>
                <a:gd name="connsiteY122" fmla="*/ 251333 h 389667"/>
                <a:gd name="connsiteX123" fmla="*/ 1674455 w 3034743"/>
                <a:gd name="connsiteY123" fmla="*/ 183432 h 389667"/>
                <a:gd name="connsiteX124" fmla="*/ 1090967 w 3034743"/>
                <a:gd name="connsiteY124" fmla="*/ 190273 h 389667"/>
                <a:gd name="connsiteX125" fmla="*/ 1128971 w 3034743"/>
                <a:gd name="connsiteY125" fmla="*/ 175325 h 389667"/>
                <a:gd name="connsiteX126" fmla="*/ 1166215 w 3034743"/>
                <a:gd name="connsiteY126" fmla="*/ 190526 h 389667"/>
                <a:gd name="connsiteX127" fmla="*/ 1182177 w 3034743"/>
                <a:gd name="connsiteY127" fmla="*/ 228024 h 389667"/>
                <a:gd name="connsiteX128" fmla="*/ 1072219 w 3034743"/>
                <a:gd name="connsiteY128" fmla="*/ 228024 h 389667"/>
                <a:gd name="connsiteX129" fmla="*/ 1090967 w 3034743"/>
                <a:gd name="connsiteY129" fmla="*/ 190273 h 389667"/>
                <a:gd name="connsiteX130" fmla="*/ 1188764 w 3034743"/>
                <a:gd name="connsiteY130" fmla="*/ 379280 h 389667"/>
                <a:gd name="connsiteX131" fmla="*/ 1233356 w 3034743"/>
                <a:gd name="connsiteY131" fmla="*/ 361291 h 389667"/>
                <a:gd name="connsiteX132" fmla="*/ 1233356 w 3034743"/>
                <a:gd name="connsiteY132" fmla="*/ 302512 h 389667"/>
                <a:gd name="connsiteX133" fmla="*/ 1148733 w 3034743"/>
                <a:gd name="connsiteY133" fmla="*/ 325821 h 389667"/>
                <a:gd name="connsiteX134" fmla="*/ 1101102 w 3034743"/>
                <a:gd name="connsiteY134" fmla="*/ 312139 h 389667"/>
                <a:gd name="connsiteX135" fmla="*/ 1074246 w 3034743"/>
                <a:gd name="connsiteY135" fmla="*/ 275149 h 389667"/>
                <a:gd name="connsiteX136" fmla="*/ 1252611 w 3034743"/>
                <a:gd name="connsiteY136" fmla="*/ 275149 h 389667"/>
                <a:gd name="connsiteX137" fmla="*/ 1254131 w 3034743"/>
                <a:gd name="connsiteY137" fmla="*/ 245759 h 389667"/>
                <a:gd name="connsiteX138" fmla="*/ 1238169 w 3034743"/>
                <a:gd name="connsiteY138" fmla="*/ 180392 h 389667"/>
                <a:gd name="connsiteX139" fmla="*/ 1194085 w 3034743"/>
                <a:gd name="connsiteY139" fmla="*/ 135801 h 389667"/>
                <a:gd name="connsiteX140" fmla="*/ 1128971 w 3034743"/>
                <a:gd name="connsiteY140" fmla="*/ 119586 h 389667"/>
                <a:gd name="connsiteX141" fmla="*/ 1060311 w 3034743"/>
                <a:gd name="connsiteY141" fmla="*/ 137068 h 389667"/>
                <a:gd name="connsiteX142" fmla="*/ 1014453 w 3034743"/>
                <a:gd name="connsiteY142" fmla="*/ 185206 h 389667"/>
                <a:gd name="connsiteX143" fmla="*/ 998238 w 3034743"/>
                <a:gd name="connsiteY143" fmla="*/ 254880 h 389667"/>
                <a:gd name="connsiteX144" fmla="*/ 1017240 w 3034743"/>
                <a:gd name="connsiteY144" fmla="*/ 324300 h 389667"/>
                <a:gd name="connsiteX145" fmla="*/ 1068672 w 3034743"/>
                <a:gd name="connsiteY145" fmla="*/ 369399 h 389667"/>
                <a:gd name="connsiteX146" fmla="*/ 1141133 w 3034743"/>
                <a:gd name="connsiteY146" fmla="*/ 385107 h 389667"/>
                <a:gd name="connsiteX147" fmla="*/ 1188764 w 3034743"/>
                <a:gd name="connsiteY147" fmla="*/ 379280 h 389667"/>
                <a:gd name="connsiteX148" fmla="*/ 834314 w 3034743"/>
                <a:gd name="connsiteY148" fmla="*/ 202181 h 389667"/>
                <a:gd name="connsiteX149" fmla="*/ 885746 w 3034743"/>
                <a:gd name="connsiteY149" fmla="*/ 183432 h 389667"/>
                <a:gd name="connsiteX150" fmla="*/ 957700 w 3034743"/>
                <a:gd name="connsiteY150" fmla="*/ 211809 h 389667"/>
                <a:gd name="connsiteX151" fmla="*/ 957700 w 3034743"/>
                <a:gd name="connsiteY151" fmla="*/ 140868 h 389667"/>
                <a:gd name="connsiteX152" fmla="*/ 920456 w 3034743"/>
                <a:gd name="connsiteY152" fmla="*/ 124653 h 389667"/>
                <a:gd name="connsiteX153" fmla="*/ 879159 w 3034743"/>
                <a:gd name="connsiteY153" fmla="*/ 119586 h 389667"/>
                <a:gd name="connsiteX154" fmla="*/ 808471 w 3034743"/>
                <a:gd name="connsiteY154" fmla="*/ 136308 h 389667"/>
                <a:gd name="connsiteX155" fmla="*/ 759319 w 3034743"/>
                <a:gd name="connsiteY155" fmla="*/ 182672 h 389667"/>
                <a:gd name="connsiteX156" fmla="*/ 741331 w 3034743"/>
                <a:gd name="connsiteY156" fmla="*/ 252346 h 389667"/>
                <a:gd name="connsiteX157" fmla="*/ 759066 w 3034743"/>
                <a:gd name="connsiteY157" fmla="*/ 321767 h 389667"/>
                <a:gd name="connsiteX158" fmla="*/ 807711 w 3034743"/>
                <a:gd name="connsiteY158" fmla="*/ 368385 h 389667"/>
                <a:gd name="connsiteX159" fmla="*/ 878652 w 3034743"/>
                <a:gd name="connsiteY159" fmla="*/ 385107 h 389667"/>
                <a:gd name="connsiteX160" fmla="*/ 919696 w 3034743"/>
                <a:gd name="connsiteY160" fmla="*/ 380546 h 389667"/>
                <a:gd name="connsiteX161" fmla="*/ 958713 w 3034743"/>
                <a:gd name="connsiteY161" fmla="*/ 365852 h 389667"/>
                <a:gd name="connsiteX162" fmla="*/ 958713 w 3034743"/>
                <a:gd name="connsiteY162" fmla="*/ 299978 h 389667"/>
                <a:gd name="connsiteX163" fmla="*/ 925017 w 3034743"/>
                <a:gd name="connsiteY163" fmla="*/ 316193 h 389667"/>
                <a:gd name="connsiteX164" fmla="*/ 887773 w 3034743"/>
                <a:gd name="connsiteY164" fmla="*/ 321260 h 389667"/>
                <a:gd name="connsiteX165" fmla="*/ 834821 w 3034743"/>
                <a:gd name="connsiteY165" fmla="*/ 302005 h 389667"/>
                <a:gd name="connsiteX166" fmla="*/ 813792 w 3034743"/>
                <a:gd name="connsiteY166" fmla="*/ 251840 h 389667"/>
                <a:gd name="connsiteX167" fmla="*/ 834314 w 3034743"/>
                <a:gd name="connsiteY167" fmla="*/ 202181 h 389667"/>
                <a:gd name="connsiteX168" fmla="*/ 691166 w 3034743"/>
                <a:gd name="connsiteY168" fmla="*/ 124653 h 389667"/>
                <a:gd name="connsiteX169" fmla="*/ 620731 w 3034743"/>
                <a:gd name="connsiteY169" fmla="*/ 124653 h 389667"/>
                <a:gd name="connsiteX170" fmla="*/ 620731 w 3034743"/>
                <a:gd name="connsiteY170" fmla="*/ 380040 h 389667"/>
                <a:gd name="connsiteX171" fmla="*/ 691166 w 3034743"/>
                <a:gd name="connsiteY171" fmla="*/ 380040 h 389667"/>
                <a:gd name="connsiteX172" fmla="*/ 691166 w 3034743"/>
                <a:gd name="connsiteY172" fmla="*/ 124653 h 389667"/>
                <a:gd name="connsiteX173" fmla="*/ 676977 w 3034743"/>
                <a:gd name="connsiteY173" fmla="*/ 78035 h 389667"/>
                <a:gd name="connsiteX174" fmla="*/ 714981 w 3034743"/>
                <a:gd name="connsiteY174" fmla="*/ 48138 h 389667"/>
                <a:gd name="connsiteX175" fmla="*/ 676471 w 3034743"/>
                <a:gd name="connsiteY175" fmla="*/ 18749 h 389667"/>
                <a:gd name="connsiteX176" fmla="*/ 650121 w 3034743"/>
                <a:gd name="connsiteY176" fmla="*/ 9121 h 389667"/>
                <a:gd name="connsiteX177" fmla="*/ 622505 w 3034743"/>
                <a:gd name="connsiteY177" fmla="*/ 21029 h 389667"/>
                <a:gd name="connsiteX178" fmla="*/ 611104 w 3034743"/>
                <a:gd name="connsiteY178" fmla="*/ 49152 h 389667"/>
                <a:gd name="connsiteX179" fmla="*/ 622505 w 3034743"/>
                <a:gd name="connsiteY179" fmla="*/ 76261 h 389667"/>
                <a:gd name="connsiteX180" fmla="*/ 650121 w 3034743"/>
                <a:gd name="connsiteY180" fmla="*/ 87662 h 389667"/>
                <a:gd name="connsiteX181" fmla="*/ 676977 w 3034743"/>
                <a:gd name="connsiteY181" fmla="*/ 78035 h 389667"/>
                <a:gd name="connsiteX182" fmla="*/ 480370 w 3034743"/>
                <a:gd name="connsiteY182" fmla="*/ 300485 h 389667"/>
                <a:gd name="connsiteX183" fmla="*/ 433752 w 3034743"/>
                <a:gd name="connsiteY183" fmla="*/ 319740 h 389667"/>
                <a:gd name="connsiteX184" fmla="*/ 386374 w 3034743"/>
                <a:gd name="connsiteY184" fmla="*/ 300485 h 389667"/>
                <a:gd name="connsiteX185" fmla="*/ 367878 w 3034743"/>
                <a:gd name="connsiteY185" fmla="*/ 251840 h 389667"/>
                <a:gd name="connsiteX186" fmla="*/ 386374 w 3034743"/>
                <a:gd name="connsiteY186" fmla="*/ 203701 h 389667"/>
                <a:gd name="connsiteX187" fmla="*/ 433752 w 3034743"/>
                <a:gd name="connsiteY187" fmla="*/ 184953 h 389667"/>
                <a:gd name="connsiteX188" fmla="*/ 480370 w 3034743"/>
                <a:gd name="connsiteY188" fmla="*/ 203701 h 389667"/>
                <a:gd name="connsiteX189" fmla="*/ 498612 w 3034743"/>
                <a:gd name="connsiteY189" fmla="*/ 251840 h 389667"/>
                <a:gd name="connsiteX190" fmla="*/ 480370 w 3034743"/>
                <a:gd name="connsiteY190" fmla="*/ 300485 h 389667"/>
                <a:gd name="connsiteX191" fmla="*/ 504439 w 3034743"/>
                <a:gd name="connsiteY191" fmla="*/ 368132 h 389667"/>
                <a:gd name="connsiteX192" fmla="*/ 552831 w 3034743"/>
                <a:gd name="connsiteY192" fmla="*/ 320753 h 389667"/>
                <a:gd name="connsiteX193" fmla="*/ 570566 w 3034743"/>
                <a:gd name="connsiteY193" fmla="*/ 250826 h 389667"/>
                <a:gd name="connsiteX194" fmla="*/ 552831 w 3034743"/>
                <a:gd name="connsiteY194" fmla="*/ 182672 h 389667"/>
                <a:gd name="connsiteX195" fmla="*/ 504439 w 3034743"/>
                <a:gd name="connsiteY195" fmla="*/ 136308 h 389667"/>
                <a:gd name="connsiteX196" fmla="*/ 434765 w 3034743"/>
                <a:gd name="connsiteY196" fmla="*/ 119586 h 389667"/>
                <a:gd name="connsiteX197" fmla="*/ 363571 w 3034743"/>
                <a:gd name="connsiteY197" fmla="*/ 136308 h 389667"/>
                <a:gd name="connsiteX198" fmla="*/ 313659 w 3034743"/>
                <a:gd name="connsiteY198" fmla="*/ 182419 h 389667"/>
                <a:gd name="connsiteX199" fmla="*/ 295417 w 3034743"/>
                <a:gd name="connsiteY199" fmla="*/ 250826 h 389667"/>
                <a:gd name="connsiteX200" fmla="*/ 313659 w 3034743"/>
                <a:gd name="connsiteY200" fmla="*/ 320753 h 389667"/>
                <a:gd name="connsiteX201" fmla="*/ 363318 w 3034743"/>
                <a:gd name="connsiteY201" fmla="*/ 368132 h 389667"/>
                <a:gd name="connsiteX202" fmla="*/ 434765 w 3034743"/>
                <a:gd name="connsiteY202" fmla="*/ 385107 h 389667"/>
                <a:gd name="connsiteX203" fmla="*/ 504439 w 3034743"/>
                <a:gd name="connsiteY203" fmla="*/ 368132 h 389667"/>
                <a:gd name="connsiteX204" fmla="*/ 204208 w 3034743"/>
                <a:gd name="connsiteY204" fmla="*/ 124653 h 389667"/>
                <a:gd name="connsiteX205" fmla="*/ 142895 w 3034743"/>
                <a:gd name="connsiteY205" fmla="*/ 251333 h 389667"/>
                <a:gd name="connsiteX206" fmla="*/ 81582 w 3034743"/>
                <a:gd name="connsiteY206" fmla="*/ 124653 h 389667"/>
                <a:gd name="connsiteX207" fmla="*/ 0 w 3034743"/>
                <a:gd name="connsiteY207" fmla="*/ 124653 h 389667"/>
                <a:gd name="connsiteX208" fmla="*/ 139348 w 3034743"/>
                <a:gd name="connsiteY208" fmla="*/ 389667 h 389667"/>
                <a:gd name="connsiteX209" fmla="*/ 278189 w 3034743"/>
                <a:gd name="connsiteY209" fmla="*/ 124653 h 389667"/>
                <a:gd name="connsiteX210" fmla="*/ 204208 w 3034743"/>
                <a:gd name="connsiteY210" fmla="*/ 124653 h 38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3034743" h="389667">
                  <a:moveTo>
                    <a:pt x="2945054" y="204208"/>
                  </a:moveTo>
                  <a:cubicBezTo>
                    <a:pt x="2957596" y="217003"/>
                    <a:pt x="2963803" y="233471"/>
                    <a:pt x="2963803" y="253360"/>
                  </a:cubicBezTo>
                  <a:cubicBezTo>
                    <a:pt x="2963803" y="273248"/>
                    <a:pt x="2957596" y="288957"/>
                    <a:pt x="2945054" y="301245"/>
                  </a:cubicBezTo>
                  <a:cubicBezTo>
                    <a:pt x="2932513" y="313533"/>
                    <a:pt x="2916805" y="319740"/>
                    <a:pt x="2897929" y="319740"/>
                  </a:cubicBezTo>
                  <a:cubicBezTo>
                    <a:pt x="2879054" y="319740"/>
                    <a:pt x="2863979" y="313533"/>
                    <a:pt x="2851818" y="300991"/>
                  </a:cubicBezTo>
                  <a:cubicBezTo>
                    <a:pt x="2839657" y="288450"/>
                    <a:pt x="2833576" y="272615"/>
                    <a:pt x="2833576" y="253360"/>
                  </a:cubicBezTo>
                  <a:cubicBezTo>
                    <a:pt x="2833576" y="234104"/>
                    <a:pt x="2839657" y="217003"/>
                    <a:pt x="2851818" y="204208"/>
                  </a:cubicBezTo>
                  <a:cubicBezTo>
                    <a:pt x="2863979" y="191413"/>
                    <a:pt x="2879308" y="184953"/>
                    <a:pt x="2897929" y="184953"/>
                  </a:cubicBezTo>
                  <a:cubicBezTo>
                    <a:pt x="2916551" y="184953"/>
                    <a:pt x="2932513" y="191413"/>
                    <a:pt x="2945054" y="204208"/>
                  </a:cubicBezTo>
                  <a:moveTo>
                    <a:pt x="3034744" y="380040"/>
                  </a:moveTo>
                  <a:lnTo>
                    <a:pt x="3034744" y="0"/>
                  </a:lnTo>
                  <a:lnTo>
                    <a:pt x="2963803" y="0"/>
                  </a:lnTo>
                  <a:lnTo>
                    <a:pt x="2963803" y="154043"/>
                  </a:lnTo>
                  <a:cubicBezTo>
                    <a:pt x="2954302" y="143275"/>
                    <a:pt x="2943281" y="134787"/>
                    <a:pt x="2930613" y="128707"/>
                  </a:cubicBezTo>
                  <a:cubicBezTo>
                    <a:pt x="2917945" y="122626"/>
                    <a:pt x="2903883" y="119586"/>
                    <a:pt x="2888302" y="119586"/>
                  </a:cubicBezTo>
                  <a:cubicBezTo>
                    <a:pt x="2863599" y="119586"/>
                    <a:pt x="2841684" y="125413"/>
                    <a:pt x="2822428" y="137068"/>
                  </a:cubicBezTo>
                  <a:cubicBezTo>
                    <a:pt x="2803173" y="148722"/>
                    <a:pt x="2788098" y="164557"/>
                    <a:pt x="2777330" y="184699"/>
                  </a:cubicBezTo>
                  <a:cubicBezTo>
                    <a:pt x="2766562" y="204841"/>
                    <a:pt x="2761115" y="227644"/>
                    <a:pt x="2761115" y="253360"/>
                  </a:cubicBezTo>
                  <a:cubicBezTo>
                    <a:pt x="2761115" y="279076"/>
                    <a:pt x="2766562" y="301245"/>
                    <a:pt x="2777330" y="321007"/>
                  </a:cubicBezTo>
                  <a:cubicBezTo>
                    <a:pt x="2788098" y="340769"/>
                    <a:pt x="2803173" y="356351"/>
                    <a:pt x="2822428" y="367878"/>
                  </a:cubicBezTo>
                  <a:cubicBezTo>
                    <a:pt x="2841684" y="379406"/>
                    <a:pt x="2863599" y="385107"/>
                    <a:pt x="2888302" y="385107"/>
                  </a:cubicBezTo>
                  <a:cubicBezTo>
                    <a:pt x="2903883" y="385107"/>
                    <a:pt x="2917945" y="382067"/>
                    <a:pt x="2930613" y="375986"/>
                  </a:cubicBezTo>
                  <a:cubicBezTo>
                    <a:pt x="2943281" y="369905"/>
                    <a:pt x="2954302" y="361671"/>
                    <a:pt x="2963803" y="351157"/>
                  </a:cubicBezTo>
                  <a:lnTo>
                    <a:pt x="2963803" y="380040"/>
                  </a:lnTo>
                  <a:lnTo>
                    <a:pt x="3034744" y="380040"/>
                  </a:lnTo>
                  <a:close/>
                  <a:moveTo>
                    <a:pt x="2559948" y="205728"/>
                  </a:moveTo>
                  <a:cubicBezTo>
                    <a:pt x="2570082" y="193187"/>
                    <a:pt x="2583763" y="186979"/>
                    <a:pt x="2600992" y="186979"/>
                  </a:cubicBezTo>
                  <a:cubicBezTo>
                    <a:pt x="2616574" y="186979"/>
                    <a:pt x="2627975" y="191793"/>
                    <a:pt x="2635195" y="201421"/>
                  </a:cubicBezTo>
                  <a:cubicBezTo>
                    <a:pt x="2642416" y="211049"/>
                    <a:pt x="2646090" y="224350"/>
                    <a:pt x="2646090" y="241198"/>
                  </a:cubicBezTo>
                  <a:lnTo>
                    <a:pt x="2646090" y="380040"/>
                  </a:lnTo>
                  <a:lnTo>
                    <a:pt x="2717031" y="380040"/>
                  </a:lnTo>
                  <a:lnTo>
                    <a:pt x="2717031" y="223970"/>
                  </a:lnTo>
                  <a:cubicBezTo>
                    <a:pt x="2717031" y="204081"/>
                    <a:pt x="2713230" y="186219"/>
                    <a:pt x="2705629" y="170511"/>
                  </a:cubicBezTo>
                  <a:cubicBezTo>
                    <a:pt x="2698029" y="154803"/>
                    <a:pt x="2687261" y="142388"/>
                    <a:pt x="2673199" y="133267"/>
                  </a:cubicBezTo>
                  <a:cubicBezTo>
                    <a:pt x="2659138" y="124146"/>
                    <a:pt x="2642163" y="119586"/>
                    <a:pt x="2622274" y="119586"/>
                  </a:cubicBezTo>
                  <a:cubicBezTo>
                    <a:pt x="2605679" y="119586"/>
                    <a:pt x="2590984" y="122753"/>
                    <a:pt x="2578189" y="129213"/>
                  </a:cubicBezTo>
                  <a:cubicBezTo>
                    <a:pt x="2565395" y="135674"/>
                    <a:pt x="2554247" y="144288"/>
                    <a:pt x="2544746" y="155056"/>
                  </a:cubicBezTo>
                  <a:lnTo>
                    <a:pt x="2544746" y="124653"/>
                  </a:lnTo>
                  <a:lnTo>
                    <a:pt x="2474819" y="124653"/>
                  </a:lnTo>
                  <a:lnTo>
                    <a:pt x="2474819" y="380040"/>
                  </a:lnTo>
                  <a:lnTo>
                    <a:pt x="2544746" y="380040"/>
                  </a:lnTo>
                  <a:lnTo>
                    <a:pt x="2544746" y="251333"/>
                  </a:lnTo>
                  <a:cubicBezTo>
                    <a:pt x="2544746" y="233471"/>
                    <a:pt x="2549813" y="218269"/>
                    <a:pt x="2559948" y="205728"/>
                  </a:cubicBezTo>
                  <a:moveTo>
                    <a:pt x="2406411" y="124653"/>
                  </a:moveTo>
                  <a:lnTo>
                    <a:pt x="2335977" y="124653"/>
                  </a:lnTo>
                  <a:lnTo>
                    <a:pt x="2335977" y="380040"/>
                  </a:lnTo>
                  <a:lnTo>
                    <a:pt x="2406411" y="380040"/>
                  </a:lnTo>
                  <a:lnTo>
                    <a:pt x="2406411" y="124653"/>
                  </a:lnTo>
                  <a:close/>
                  <a:moveTo>
                    <a:pt x="2392223" y="78035"/>
                  </a:moveTo>
                  <a:lnTo>
                    <a:pt x="2430227" y="48138"/>
                  </a:lnTo>
                  <a:lnTo>
                    <a:pt x="2391717" y="18749"/>
                  </a:lnTo>
                  <a:cubicBezTo>
                    <a:pt x="2383989" y="12288"/>
                    <a:pt x="2375121" y="9121"/>
                    <a:pt x="2365367" y="9121"/>
                  </a:cubicBezTo>
                  <a:cubicBezTo>
                    <a:pt x="2354599" y="9121"/>
                    <a:pt x="2345352" y="13048"/>
                    <a:pt x="2337751" y="21029"/>
                  </a:cubicBezTo>
                  <a:cubicBezTo>
                    <a:pt x="2330150" y="29010"/>
                    <a:pt x="2326350" y="38384"/>
                    <a:pt x="2326350" y="49152"/>
                  </a:cubicBezTo>
                  <a:cubicBezTo>
                    <a:pt x="2326350" y="59920"/>
                    <a:pt x="2330150" y="68660"/>
                    <a:pt x="2337751" y="76261"/>
                  </a:cubicBezTo>
                  <a:cubicBezTo>
                    <a:pt x="2345352" y="83862"/>
                    <a:pt x="2354599" y="87662"/>
                    <a:pt x="2365367" y="87662"/>
                  </a:cubicBezTo>
                  <a:cubicBezTo>
                    <a:pt x="2374868" y="87662"/>
                    <a:pt x="2383736" y="84495"/>
                    <a:pt x="2392223" y="78035"/>
                  </a:cubicBezTo>
                  <a:moveTo>
                    <a:pt x="2115554" y="205728"/>
                  </a:moveTo>
                  <a:cubicBezTo>
                    <a:pt x="2125689" y="193187"/>
                    <a:pt x="2139370" y="186979"/>
                    <a:pt x="2156599" y="186979"/>
                  </a:cubicBezTo>
                  <a:cubicBezTo>
                    <a:pt x="2172180" y="186979"/>
                    <a:pt x="2183582" y="191793"/>
                    <a:pt x="2190802" y="201421"/>
                  </a:cubicBezTo>
                  <a:cubicBezTo>
                    <a:pt x="2198023" y="211049"/>
                    <a:pt x="2201697" y="224350"/>
                    <a:pt x="2201697" y="241198"/>
                  </a:cubicBezTo>
                  <a:lnTo>
                    <a:pt x="2201697" y="380040"/>
                  </a:lnTo>
                  <a:lnTo>
                    <a:pt x="2272637" y="380040"/>
                  </a:lnTo>
                  <a:lnTo>
                    <a:pt x="2272637" y="223970"/>
                  </a:lnTo>
                  <a:cubicBezTo>
                    <a:pt x="2272637" y="204081"/>
                    <a:pt x="2268837" y="186219"/>
                    <a:pt x="2261236" y="170511"/>
                  </a:cubicBezTo>
                  <a:cubicBezTo>
                    <a:pt x="2253636" y="154803"/>
                    <a:pt x="2242868" y="142388"/>
                    <a:pt x="2228806" y="133267"/>
                  </a:cubicBezTo>
                  <a:cubicBezTo>
                    <a:pt x="2214745" y="124146"/>
                    <a:pt x="2197770" y="119586"/>
                    <a:pt x="2177881" y="119586"/>
                  </a:cubicBezTo>
                  <a:cubicBezTo>
                    <a:pt x="2161286" y="119586"/>
                    <a:pt x="2146591" y="122753"/>
                    <a:pt x="2133796" y="129213"/>
                  </a:cubicBezTo>
                  <a:cubicBezTo>
                    <a:pt x="2121002" y="135674"/>
                    <a:pt x="2109854" y="144288"/>
                    <a:pt x="2100353" y="155056"/>
                  </a:cubicBezTo>
                  <a:lnTo>
                    <a:pt x="2100353" y="0"/>
                  </a:lnTo>
                  <a:lnTo>
                    <a:pt x="2030426" y="0"/>
                  </a:lnTo>
                  <a:lnTo>
                    <a:pt x="2030426" y="380040"/>
                  </a:lnTo>
                  <a:lnTo>
                    <a:pt x="2100353" y="380040"/>
                  </a:lnTo>
                  <a:lnTo>
                    <a:pt x="2100353" y="251333"/>
                  </a:lnTo>
                  <a:cubicBezTo>
                    <a:pt x="2100353" y="233471"/>
                    <a:pt x="2105420" y="218269"/>
                    <a:pt x="2115554" y="205728"/>
                  </a:cubicBezTo>
                  <a:moveTo>
                    <a:pt x="1816083" y="190273"/>
                  </a:moveTo>
                  <a:cubicBezTo>
                    <a:pt x="1825584" y="180265"/>
                    <a:pt x="1838252" y="175325"/>
                    <a:pt x="1854087" y="175325"/>
                  </a:cubicBezTo>
                  <a:cubicBezTo>
                    <a:pt x="1869922" y="175325"/>
                    <a:pt x="1882337" y="180392"/>
                    <a:pt x="1891331" y="190526"/>
                  </a:cubicBezTo>
                  <a:cubicBezTo>
                    <a:pt x="1900325" y="200661"/>
                    <a:pt x="1905646" y="213202"/>
                    <a:pt x="1907293" y="228024"/>
                  </a:cubicBezTo>
                  <a:lnTo>
                    <a:pt x="1797334" y="228024"/>
                  </a:lnTo>
                  <a:cubicBezTo>
                    <a:pt x="1800375" y="212822"/>
                    <a:pt x="1806582" y="200281"/>
                    <a:pt x="1816083" y="190273"/>
                  </a:cubicBezTo>
                  <a:moveTo>
                    <a:pt x="1913880" y="379280"/>
                  </a:moveTo>
                  <a:cubicBezTo>
                    <a:pt x="1929462" y="375353"/>
                    <a:pt x="1944283" y="369399"/>
                    <a:pt x="1958471" y="361291"/>
                  </a:cubicBezTo>
                  <a:lnTo>
                    <a:pt x="1958471" y="302512"/>
                  </a:lnTo>
                  <a:cubicBezTo>
                    <a:pt x="1931742" y="318093"/>
                    <a:pt x="1903619" y="325821"/>
                    <a:pt x="1873849" y="325821"/>
                  </a:cubicBezTo>
                  <a:cubicBezTo>
                    <a:pt x="1855227" y="325821"/>
                    <a:pt x="1839392" y="321260"/>
                    <a:pt x="1826217" y="312139"/>
                  </a:cubicBezTo>
                  <a:cubicBezTo>
                    <a:pt x="1813043" y="303018"/>
                    <a:pt x="1804048" y="290730"/>
                    <a:pt x="1799361" y="275149"/>
                  </a:cubicBezTo>
                  <a:lnTo>
                    <a:pt x="1977727" y="275149"/>
                  </a:lnTo>
                  <a:cubicBezTo>
                    <a:pt x="1978740" y="265394"/>
                    <a:pt x="1979247" y="255513"/>
                    <a:pt x="1979247" y="245759"/>
                  </a:cubicBezTo>
                  <a:cubicBezTo>
                    <a:pt x="1979247" y="221056"/>
                    <a:pt x="1973926" y="199267"/>
                    <a:pt x="1963285" y="180392"/>
                  </a:cubicBezTo>
                  <a:cubicBezTo>
                    <a:pt x="1952644" y="161517"/>
                    <a:pt x="1937949" y="146569"/>
                    <a:pt x="1919201" y="135801"/>
                  </a:cubicBezTo>
                  <a:cubicBezTo>
                    <a:pt x="1900452" y="125033"/>
                    <a:pt x="1878790" y="119586"/>
                    <a:pt x="1854087" y="119586"/>
                  </a:cubicBezTo>
                  <a:cubicBezTo>
                    <a:pt x="1828118" y="119586"/>
                    <a:pt x="1805189" y="125413"/>
                    <a:pt x="1785427" y="137068"/>
                  </a:cubicBezTo>
                  <a:cubicBezTo>
                    <a:pt x="1765664" y="148722"/>
                    <a:pt x="1750336" y="164810"/>
                    <a:pt x="1739568" y="185206"/>
                  </a:cubicBezTo>
                  <a:cubicBezTo>
                    <a:pt x="1728801" y="205601"/>
                    <a:pt x="1723353" y="228910"/>
                    <a:pt x="1723353" y="254880"/>
                  </a:cubicBezTo>
                  <a:cubicBezTo>
                    <a:pt x="1723353" y="280849"/>
                    <a:pt x="1729687" y="304665"/>
                    <a:pt x="1742355" y="324300"/>
                  </a:cubicBezTo>
                  <a:cubicBezTo>
                    <a:pt x="1755023" y="343936"/>
                    <a:pt x="1772125" y="358884"/>
                    <a:pt x="1793787" y="369399"/>
                  </a:cubicBezTo>
                  <a:cubicBezTo>
                    <a:pt x="1815450" y="379913"/>
                    <a:pt x="1839519" y="385107"/>
                    <a:pt x="1866248" y="385107"/>
                  </a:cubicBezTo>
                  <a:cubicBezTo>
                    <a:pt x="1882463" y="385107"/>
                    <a:pt x="1898298" y="383207"/>
                    <a:pt x="1913880" y="379280"/>
                  </a:cubicBezTo>
                  <a:moveTo>
                    <a:pt x="1506731" y="300485"/>
                  </a:moveTo>
                  <a:cubicBezTo>
                    <a:pt x="1494063" y="287690"/>
                    <a:pt x="1487729" y="271222"/>
                    <a:pt x="1487729" y="251333"/>
                  </a:cubicBezTo>
                  <a:cubicBezTo>
                    <a:pt x="1487729" y="231444"/>
                    <a:pt x="1494063" y="216242"/>
                    <a:pt x="1506731" y="203701"/>
                  </a:cubicBezTo>
                  <a:cubicBezTo>
                    <a:pt x="1519399" y="191160"/>
                    <a:pt x="1535234" y="184953"/>
                    <a:pt x="1554109" y="184953"/>
                  </a:cubicBezTo>
                  <a:cubicBezTo>
                    <a:pt x="1572984" y="184953"/>
                    <a:pt x="1588186" y="191160"/>
                    <a:pt x="1600474" y="203701"/>
                  </a:cubicBezTo>
                  <a:cubicBezTo>
                    <a:pt x="1612762" y="216242"/>
                    <a:pt x="1618969" y="232077"/>
                    <a:pt x="1618969" y="251333"/>
                  </a:cubicBezTo>
                  <a:cubicBezTo>
                    <a:pt x="1618969" y="270588"/>
                    <a:pt x="1612888" y="287690"/>
                    <a:pt x="1600727" y="300485"/>
                  </a:cubicBezTo>
                  <a:cubicBezTo>
                    <a:pt x="1588566" y="313279"/>
                    <a:pt x="1572984" y="319740"/>
                    <a:pt x="1554109" y="319740"/>
                  </a:cubicBezTo>
                  <a:cubicBezTo>
                    <a:pt x="1535234" y="319740"/>
                    <a:pt x="1519399" y="313279"/>
                    <a:pt x="1506731" y="300485"/>
                  </a:cubicBezTo>
                  <a:moveTo>
                    <a:pt x="1674455" y="183432"/>
                  </a:moveTo>
                  <a:cubicBezTo>
                    <a:pt x="1663434" y="163544"/>
                    <a:pt x="1648486" y="147835"/>
                    <a:pt x="1629357" y="136561"/>
                  </a:cubicBezTo>
                  <a:cubicBezTo>
                    <a:pt x="1610228" y="125286"/>
                    <a:pt x="1588439" y="119586"/>
                    <a:pt x="1563737" y="119586"/>
                  </a:cubicBezTo>
                  <a:cubicBezTo>
                    <a:pt x="1548155" y="119586"/>
                    <a:pt x="1534094" y="122499"/>
                    <a:pt x="1521426" y="128453"/>
                  </a:cubicBezTo>
                  <a:cubicBezTo>
                    <a:pt x="1508758" y="134407"/>
                    <a:pt x="1497483" y="142768"/>
                    <a:pt x="1487729" y="153536"/>
                  </a:cubicBezTo>
                  <a:lnTo>
                    <a:pt x="1487729" y="0"/>
                  </a:lnTo>
                  <a:lnTo>
                    <a:pt x="1417802" y="0"/>
                  </a:lnTo>
                  <a:lnTo>
                    <a:pt x="1417802" y="380040"/>
                  </a:lnTo>
                  <a:lnTo>
                    <a:pt x="1487729" y="380040"/>
                  </a:lnTo>
                  <a:lnTo>
                    <a:pt x="1487729" y="351157"/>
                  </a:lnTo>
                  <a:cubicBezTo>
                    <a:pt x="1497483" y="361671"/>
                    <a:pt x="1508758" y="369905"/>
                    <a:pt x="1521426" y="375986"/>
                  </a:cubicBezTo>
                  <a:cubicBezTo>
                    <a:pt x="1534094" y="382067"/>
                    <a:pt x="1548155" y="385107"/>
                    <a:pt x="1563737" y="385107"/>
                  </a:cubicBezTo>
                  <a:cubicBezTo>
                    <a:pt x="1588693" y="385107"/>
                    <a:pt x="1610735" y="379280"/>
                    <a:pt x="1629864" y="367625"/>
                  </a:cubicBezTo>
                  <a:cubicBezTo>
                    <a:pt x="1648992" y="355970"/>
                    <a:pt x="1663940" y="340135"/>
                    <a:pt x="1674708" y="319993"/>
                  </a:cubicBezTo>
                  <a:cubicBezTo>
                    <a:pt x="1685476" y="299851"/>
                    <a:pt x="1690923" y="277049"/>
                    <a:pt x="1690923" y="251333"/>
                  </a:cubicBezTo>
                  <a:cubicBezTo>
                    <a:pt x="1690923" y="225617"/>
                    <a:pt x="1685476" y="203321"/>
                    <a:pt x="1674455" y="183432"/>
                  </a:cubicBezTo>
                  <a:moveTo>
                    <a:pt x="1090967" y="190273"/>
                  </a:moveTo>
                  <a:cubicBezTo>
                    <a:pt x="1100468" y="180265"/>
                    <a:pt x="1113136" y="175325"/>
                    <a:pt x="1128971" y="175325"/>
                  </a:cubicBezTo>
                  <a:cubicBezTo>
                    <a:pt x="1144806" y="175325"/>
                    <a:pt x="1157221" y="180392"/>
                    <a:pt x="1166215" y="190526"/>
                  </a:cubicBezTo>
                  <a:cubicBezTo>
                    <a:pt x="1175209" y="200661"/>
                    <a:pt x="1180530" y="213202"/>
                    <a:pt x="1182177" y="228024"/>
                  </a:cubicBezTo>
                  <a:lnTo>
                    <a:pt x="1072219" y="228024"/>
                  </a:lnTo>
                  <a:cubicBezTo>
                    <a:pt x="1075259" y="212822"/>
                    <a:pt x="1081466" y="200281"/>
                    <a:pt x="1090967" y="190273"/>
                  </a:cubicBezTo>
                  <a:moveTo>
                    <a:pt x="1188764" y="379280"/>
                  </a:moveTo>
                  <a:cubicBezTo>
                    <a:pt x="1204346" y="375353"/>
                    <a:pt x="1219167" y="369399"/>
                    <a:pt x="1233356" y="361291"/>
                  </a:cubicBezTo>
                  <a:lnTo>
                    <a:pt x="1233356" y="302512"/>
                  </a:lnTo>
                  <a:cubicBezTo>
                    <a:pt x="1206626" y="318093"/>
                    <a:pt x="1178503" y="325821"/>
                    <a:pt x="1148733" y="325821"/>
                  </a:cubicBezTo>
                  <a:cubicBezTo>
                    <a:pt x="1130111" y="325821"/>
                    <a:pt x="1114276" y="321260"/>
                    <a:pt x="1101102" y="312139"/>
                  </a:cubicBezTo>
                  <a:cubicBezTo>
                    <a:pt x="1087927" y="303018"/>
                    <a:pt x="1078933" y="290730"/>
                    <a:pt x="1074246" y="275149"/>
                  </a:cubicBezTo>
                  <a:lnTo>
                    <a:pt x="1252611" y="275149"/>
                  </a:lnTo>
                  <a:cubicBezTo>
                    <a:pt x="1253624" y="265394"/>
                    <a:pt x="1254131" y="255513"/>
                    <a:pt x="1254131" y="245759"/>
                  </a:cubicBezTo>
                  <a:cubicBezTo>
                    <a:pt x="1254131" y="221056"/>
                    <a:pt x="1248811" y="199267"/>
                    <a:pt x="1238169" y="180392"/>
                  </a:cubicBezTo>
                  <a:cubicBezTo>
                    <a:pt x="1227528" y="161517"/>
                    <a:pt x="1212833" y="146569"/>
                    <a:pt x="1194085" y="135801"/>
                  </a:cubicBezTo>
                  <a:cubicBezTo>
                    <a:pt x="1175336" y="125033"/>
                    <a:pt x="1153674" y="119586"/>
                    <a:pt x="1128971" y="119586"/>
                  </a:cubicBezTo>
                  <a:cubicBezTo>
                    <a:pt x="1103002" y="119586"/>
                    <a:pt x="1080073" y="125413"/>
                    <a:pt x="1060311" y="137068"/>
                  </a:cubicBezTo>
                  <a:cubicBezTo>
                    <a:pt x="1040549" y="148722"/>
                    <a:pt x="1025220" y="164810"/>
                    <a:pt x="1014453" y="185206"/>
                  </a:cubicBezTo>
                  <a:cubicBezTo>
                    <a:pt x="1003685" y="205601"/>
                    <a:pt x="998238" y="228910"/>
                    <a:pt x="998238" y="254880"/>
                  </a:cubicBezTo>
                  <a:cubicBezTo>
                    <a:pt x="998238" y="280849"/>
                    <a:pt x="1004572" y="304665"/>
                    <a:pt x="1017240" y="324300"/>
                  </a:cubicBezTo>
                  <a:cubicBezTo>
                    <a:pt x="1029908" y="343936"/>
                    <a:pt x="1047009" y="358884"/>
                    <a:pt x="1068672" y="369399"/>
                  </a:cubicBezTo>
                  <a:cubicBezTo>
                    <a:pt x="1090334" y="379913"/>
                    <a:pt x="1114403" y="385107"/>
                    <a:pt x="1141133" y="385107"/>
                  </a:cubicBezTo>
                  <a:cubicBezTo>
                    <a:pt x="1157348" y="385107"/>
                    <a:pt x="1173183" y="383207"/>
                    <a:pt x="1188764" y="379280"/>
                  </a:cubicBezTo>
                  <a:moveTo>
                    <a:pt x="834314" y="202181"/>
                  </a:moveTo>
                  <a:cubicBezTo>
                    <a:pt x="847995" y="189640"/>
                    <a:pt x="865097" y="183432"/>
                    <a:pt x="885746" y="183432"/>
                  </a:cubicBezTo>
                  <a:cubicBezTo>
                    <a:pt x="914122" y="183432"/>
                    <a:pt x="938065" y="192933"/>
                    <a:pt x="957700" y="211809"/>
                  </a:cubicBezTo>
                  <a:lnTo>
                    <a:pt x="957700" y="140868"/>
                  </a:lnTo>
                  <a:cubicBezTo>
                    <a:pt x="946172" y="133394"/>
                    <a:pt x="933758" y="128073"/>
                    <a:pt x="920456" y="124653"/>
                  </a:cubicBezTo>
                  <a:cubicBezTo>
                    <a:pt x="907155" y="121233"/>
                    <a:pt x="893347" y="119586"/>
                    <a:pt x="879159" y="119586"/>
                  </a:cubicBezTo>
                  <a:cubicBezTo>
                    <a:pt x="852809" y="119586"/>
                    <a:pt x="829247" y="125160"/>
                    <a:pt x="808471" y="136308"/>
                  </a:cubicBezTo>
                  <a:cubicBezTo>
                    <a:pt x="787696" y="147455"/>
                    <a:pt x="771354" y="162910"/>
                    <a:pt x="759319" y="182672"/>
                  </a:cubicBezTo>
                  <a:cubicBezTo>
                    <a:pt x="747285" y="202434"/>
                    <a:pt x="741331" y="225617"/>
                    <a:pt x="741331" y="252346"/>
                  </a:cubicBezTo>
                  <a:cubicBezTo>
                    <a:pt x="741331" y="279076"/>
                    <a:pt x="747285" y="301878"/>
                    <a:pt x="759066" y="321767"/>
                  </a:cubicBezTo>
                  <a:cubicBezTo>
                    <a:pt x="770847" y="341656"/>
                    <a:pt x="787062" y="357237"/>
                    <a:pt x="807711" y="368385"/>
                  </a:cubicBezTo>
                  <a:cubicBezTo>
                    <a:pt x="828360" y="379533"/>
                    <a:pt x="851922" y="385107"/>
                    <a:pt x="878652" y="385107"/>
                  </a:cubicBezTo>
                  <a:cubicBezTo>
                    <a:pt x="892460" y="385107"/>
                    <a:pt x="906141" y="383587"/>
                    <a:pt x="919696" y="380546"/>
                  </a:cubicBezTo>
                  <a:cubicBezTo>
                    <a:pt x="933251" y="377506"/>
                    <a:pt x="946172" y="372566"/>
                    <a:pt x="958713" y="365852"/>
                  </a:cubicBezTo>
                  <a:lnTo>
                    <a:pt x="958713" y="299978"/>
                  </a:lnTo>
                  <a:cubicBezTo>
                    <a:pt x="948199" y="307452"/>
                    <a:pt x="937051" y="312773"/>
                    <a:pt x="925017" y="316193"/>
                  </a:cubicBezTo>
                  <a:cubicBezTo>
                    <a:pt x="912982" y="319613"/>
                    <a:pt x="900567" y="321260"/>
                    <a:pt x="887773" y="321260"/>
                  </a:cubicBezTo>
                  <a:cubicBezTo>
                    <a:pt x="866491" y="321260"/>
                    <a:pt x="848882" y="314799"/>
                    <a:pt x="834821" y="302005"/>
                  </a:cubicBezTo>
                  <a:cubicBezTo>
                    <a:pt x="820759" y="289210"/>
                    <a:pt x="813792" y="272488"/>
                    <a:pt x="813792" y="251840"/>
                  </a:cubicBezTo>
                  <a:cubicBezTo>
                    <a:pt x="813792" y="231191"/>
                    <a:pt x="820632" y="214722"/>
                    <a:pt x="834314" y="202181"/>
                  </a:cubicBezTo>
                  <a:moveTo>
                    <a:pt x="691166" y="124653"/>
                  </a:moveTo>
                  <a:lnTo>
                    <a:pt x="620731" y="124653"/>
                  </a:lnTo>
                  <a:lnTo>
                    <a:pt x="620731" y="380040"/>
                  </a:lnTo>
                  <a:lnTo>
                    <a:pt x="691166" y="380040"/>
                  </a:lnTo>
                  <a:lnTo>
                    <a:pt x="691166" y="124653"/>
                  </a:lnTo>
                  <a:close/>
                  <a:moveTo>
                    <a:pt x="676977" y="78035"/>
                  </a:moveTo>
                  <a:lnTo>
                    <a:pt x="714981" y="48138"/>
                  </a:lnTo>
                  <a:lnTo>
                    <a:pt x="676471" y="18749"/>
                  </a:lnTo>
                  <a:cubicBezTo>
                    <a:pt x="668743" y="12288"/>
                    <a:pt x="659876" y="9121"/>
                    <a:pt x="650121" y="9121"/>
                  </a:cubicBezTo>
                  <a:cubicBezTo>
                    <a:pt x="639353" y="9121"/>
                    <a:pt x="630106" y="13048"/>
                    <a:pt x="622505" y="21029"/>
                  </a:cubicBezTo>
                  <a:cubicBezTo>
                    <a:pt x="614904" y="29010"/>
                    <a:pt x="611104" y="38384"/>
                    <a:pt x="611104" y="49152"/>
                  </a:cubicBezTo>
                  <a:cubicBezTo>
                    <a:pt x="611104" y="59920"/>
                    <a:pt x="614904" y="68660"/>
                    <a:pt x="622505" y="76261"/>
                  </a:cubicBezTo>
                  <a:cubicBezTo>
                    <a:pt x="630106" y="83862"/>
                    <a:pt x="639353" y="87662"/>
                    <a:pt x="650121" y="87662"/>
                  </a:cubicBezTo>
                  <a:cubicBezTo>
                    <a:pt x="659622" y="87662"/>
                    <a:pt x="668490" y="84495"/>
                    <a:pt x="676977" y="78035"/>
                  </a:cubicBezTo>
                  <a:moveTo>
                    <a:pt x="480370" y="300485"/>
                  </a:moveTo>
                  <a:cubicBezTo>
                    <a:pt x="468209" y="313279"/>
                    <a:pt x="452627" y="319740"/>
                    <a:pt x="433752" y="319740"/>
                  </a:cubicBezTo>
                  <a:cubicBezTo>
                    <a:pt x="414877" y="319740"/>
                    <a:pt x="398662" y="313279"/>
                    <a:pt x="386374" y="300485"/>
                  </a:cubicBezTo>
                  <a:cubicBezTo>
                    <a:pt x="374086" y="287690"/>
                    <a:pt x="367878" y="271475"/>
                    <a:pt x="367878" y="251840"/>
                  </a:cubicBezTo>
                  <a:cubicBezTo>
                    <a:pt x="367878" y="232204"/>
                    <a:pt x="374086" y="216242"/>
                    <a:pt x="386374" y="203701"/>
                  </a:cubicBezTo>
                  <a:cubicBezTo>
                    <a:pt x="398662" y="191160"/>
                    <a:pt x="414497" y="184953"/>
                    <a:pt x="433752" y="184953"/>
                  </a:cubicBezTo>
                  <a:cubicBezTo>
                    <a:pt x="453007" y="184953"/>
                    <a:pt x="468209" y="191160"/>
                    <a:pt x="480370" y="203701"/>
                  </a:cubicBezTo>
                  <a:cubicBezTo>
                    <a:pt x="492531" y="216242"/>
                    <a:pt x="498612" y="232204"/>
                    <a:pt x="498612" y="251840"/>
                  </a:cubicBezTo>
                  <a:cubicBezTo>
                    <a:pt x="498612" y="271475"/>
                    <a:pt x="492531" y="287690"/>
                    <a:pt x="480370" y="300485"/>
                  </a:cubicBezTo>
                  <a:moveTo>
                    <a:pt x="504439" y="368132"/>
                  </a:moveTo>
                  <a:cubicBezTo>
                    <a:pt x="524835" y="356857"/>
                    <a:pt x="541050" y="341022"/>
                    <a:pt x="552831" y="320753"/>
                  </a:cubicBezTo>
                  <a:cubicBezTo>
                    <a:pt x="564612" y="300485"/>
                    <a:pt x="570566" y="277176"/>
                    <a:pt x="570566" y="250826"/>
                  </a:cubicBezTo>
                  <a:cubicBezTo>
                    <a:pt x="570566" y="224477"/>
                    <a:pt x="564612" y="202434"/>
                    <a:pt x="552831" y="182672"/>
                  </a:cubicBezTo>
                  <a:cubicBezTo>
                    <a:pt x="541050" y="162910"/>
                    <a:pt x="524835" y="147455"/>
                    <a:pt x="504439" y="136308"/>
                  </a:cubicBezTo>
                  <a:cubicBezTo>
                    <a:pt x="484044" y="125160"/>
                    <a:pt x="460735" y="119586"/>
                    <a:pt x="434765" y="119586"/>
                  </a:cubicBezTo>
                  <a:cubicBezTo>
                    <a:pt x="408796" y="119586"/>
                    <a:pt x="384727" y="125160"/>
                    <a:pt x="363571" y="136308"/>
                  </a:cubicBezTo>
                  <a:cubicBezTo>
                    <a:pt x="342416" y="147455"/>
                    <a:pt x="325821" y="162784"/>
                    <a:pt x="313659" y="182419"/>
                  </a:cubicBezTo>
                  <a:cubicBezTo>
                    <a:pt x="301498" y="202054"/>
                    <a:pt x="295417" y="224857"/>
                    <a:pt x="295417" y="250826"/>
                  </a:cubicBezTo>
                  <a:cubicBezTo>
                    <a:pt x="295417" y="276795"/>
                    <a:pt x="301498" y="300485"/>
                    <a:pt x="313659" y="320753"/>
                  </a:cubicBezTo>
                  <a:cubicBezTo>
                    <a:pt x="325821" y="341022"/>
                    <a:pt x="342416" y="356857"/>
                    <a:pt x="363318" y="368132"/>
                  </a:cubicBezTo>
                  <a:cubicBezTo>
                    <a:pt x="384220" y="379406"/>
                    <a:pt x="408036" y="385107"/>
                    <a:pt x="434765" y="385107"/>
                  </a:cubicBezTo>
                  <a:cubicBezTo>
                    <a:pt x="461495" y="385107"/>
                    <a:pt x="484044" y="379406"/>
                    <a:pt x="504439" y="368132"/>
                  </a:cubicBezTo>
                  <a:moveTo>
                    <a:pt x="204208" y="124653"/>
                  </a:moveTo>
                  <a:lnTo>
                    <a:pt x="142895" y="251333"/>
                  </a:lnTo>
                  <a:lnTo>
                    <a:pt x="81582" y="124653"/>
                  </a:lnTo>
                  <a:lnTo>
                    <a:pt x="0" y="124653"/>
                  </a:lnTo>
                  <a:lnTo>
                    <a:pt x="139348" y="389667"/>
                  </a:lnTo>
                  <a:lnTo>
                    <a:pt x="278189" y="124653"/>
                  </a:lnTo>
                  <a:lnTo>
                    <a:pt x="204208" y="12465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7" name="Freeform: Shape 2016">
              <a:extLst>
                <a:ext uri="{FF2B5EF4-FFF2-40B4-BE49-F238E27FC236}">
                  <a16:creationId xmlns:a16="http://schemas.microsoft.com/office/drawing/2014/main" id="{0803194E-91B4-32EF-595C-BD6AD006F312}"/>
                </a:ext>
              </a:extLst>
            </p:cNvPr>
            <p:cNvSpPr/>
            <p:nvPr/>
          </p:nvSpPr>
          <p:spPr>
            <a:xfrm>
              <a:off x="610476" y="1467333"/>
              <a:ext cx="3593655" cy="510773"/>
            </a:xfrm>
            <a:custGeom>
              <a:avLst/>
              <a:gdLst>
                <a:gd name="connsiteX0" fmla="*/ 3430492 w 3593655"/>
                <a:gd name="connsiteY0" fmla="*/ 190273 h 510773"/>
                <a:gd name="connsiteX1" fmla="*/ 3468496 w 3593655"/>
                <a:gd name="connsiteY1" fmla="*/ 175325 h 510773"/>
                <a:gd name="connsiteX2" fmla="*/ 3505740 w 3593655"/>
                <a:gd name="connsiteY2" fmla="*/ 190526 h 510773"/>
                <a:gd name="connsiteX3" fmla="*/ 3521701 w 3593655"/>
                <a:gd name="connsiteY3" fmla="*/ 228024 h 510773"/>
                <a:gd name="connsiteX4" fmla="*/ 3411743 w 3593655"/>
                <a:gd name="connsiteY4" fmla="*/ 228024 h 510773"/>
                <a:gd name="connsiteX5" fmla="*/ 3430492 w 3593655"/>
                <a:gd name="connsiteY5" fmla="*/ 190273 h 510773"/>
                <a:gd name="connsiteX6" fmla="*/ 3528289 w 3593655"/>
                <a:gd name="connsiteY6" fmla="*/ 379280 h 510773"/>
                <a:gd name="connsiteX7" fmla="*/ 3572880 w 3593655"/>
                <a:gd name="connsiteY7" fmla="*/ 361291 h 510773"/>
                <a:gd name="connsiteX8" fmla="*/ 3572880 w 3593655"/>
                <a:gd name="connsiteY8" fmla="*/ 302512 h 510773"/>
                <a:gd name="connsiteX9" fmla="*/ 3488258 w 3593655"/>
                <a:gd name="connsiteY9" fmla="*/ 325821 h 510773"/>
                <a:gd name="connsiteX10" fmla="*/ 3440626 w 3593655"/>
                <a:gd name="connsiteY10" fmla="*/ 312139 h 510773"/>
                <a:gd name="connsiteX11" fmla="*/ 3413770 w 3593655"/>
                <a:gd name="connsiteY11" fmla="*/ 275149 h 510773"/>
                <a:gd name="connsiteX12" fmla="*/ 3592135 w 3593655"/>
                <a:gd name="connsiteY12" fmla="*/ 275149 h 510773"/>
                <a:gd name="connsiteX13" fmla="*/ 3593655 w 3593655"/>
                <a:gd name="connsiteY13" fmla="*/ 245759 h 510773"/>
                <a:gd name="connsiteX14" fmla="*/ 3577694 w 3593655"/>
                <a:gd name="connsiteY14" fmla="*/ 180392 h 510773"/>
                <a:gd name="connsiteX15" fmla="*/ 3533609 w 3593655"/>
                <a:gd name="connsiteY15" fmla="*/ 135801 h 510773"/>
                <a:gd name="connsiteX16" fmla="*/ 3468496 w 3593655"/>
                <a:gd name="connsiteY16" fmla="*/ 119586 h 510773"/>
                <a:gd name="connsiteX17" fmla="*/ 3399835 w 3593655"/>
                <a:gd name="connsiteY17" fmla="*/ 137068 h 510773"/>
                <a:gd name="connsiteX18" fmla="*/ 3353977 w 3593655"/>
                <a:gd name="connsiteY18" fmla="*/ 185206 h 510773"/>
                <a:gd name="connsiteX19" fmla="*/ 3337762 w 3593655"/>
                <a:gd name="connsiteY19" fmla="*/ 254880 h 510773"/>
                <a:gd name="connsiteX20" fmla="*/ 3356764 w 3593655"/>
                <a:gd name="connsiteY20" fmla="*/ 324300 h 510773"/>
                <a:gd name="connsiteX21" fmla="*/ 3408196 w 3593655"/>
                <a:gd name="connsiteY21" fmla="*/ 369399 h 510773"/>
                <a:gd name="connsiteX22" fmla="*/ 3480657 w 3593655"/>
                <a:gd name="connsiteY22" fmla="*/ 385107 h 510773"/>
                <a:gd name="connsiteX23" fmla="*/ 3528289 w 3593655"/>
                <a:gd name="connsiteY23" fmla="*/ 379280 h 510773"/>
                <a:gd name="connsiteX24" fmla="*/ 3136595 w 3593655"/>
                <a:gd name="connsiteY24" fmla="*/ 205728 h 510773"/>
                <a:gd name="connsiteX25" fmla="*/ 3177639 w 3593655"/>
                <a:gd name="connsiteY25" fmla="*/ 186979 h 510773"/>
                <a:gd name="connsiteX26" fmla="*/ 3211842 w 3593655"/>
                <a:gd name="connsiteY26" fmla="*/ 201421 h 510773"/>
                <a:gd name="connsiteX27" fmla="*/ 3222737 w 3593655"/>
                <a:gd name="connsiteY27" fmla="*/ 241198 h 510773"/>
                <a:gd name="connsiteX28" fmla="*/ 3222737 w 3593655"/>
                <a:gd name="connsiteY28" fmla="*/ 380040 h 510773"/>
                <a:gd name="connsiteX29" fmla="*/ 3293678 w 3593655"/>
                <a:gd name="connsiteY29" fmla="*/ 380040 h 510773"/>
                <a:gd name="connsiteX30" fmla="*/ 3293678 w 3593655"/>
                <a:gd name="connsiteY30" fmla="*/ 223970 h 510773"/>
                <a:gd name="connsiteX31" fmla="*/ 3282276 w 3593655"/>
                <a:gd name="connsiteY31" fmla="*/ 170511 h 510773"/>
                <a:gd name="connsiteX32" fmla="*/ 3249846 w 3593655"/>
                <a:gd name="connsiteY32" fmla="*/ 133267 h 510773"/>
                <a:gd name="connsiteX33" fmla="*/ 3198921 w 3593655"/>
                <a:gd name="connsiteY33" fmla="*/ 119586 h 510773"/>
                <a:gd name="connsiteX34" fmla="*/ 3154837 w 3593655"/>
                <a:gd name="connsiteY34" fmla="*/ 129213 h 510773"/>
                <a:gd name="connsiteX35" fmla="*/ 3121393 w 3593655"/>
                <a:gd name="connsiteY35" fmla="*/ 155056 h 510773"/>
                <a:gd name="connsiteX36" fmla="*/ 3121393 w 3593655"/>
                <a:gd name="connsiteY36" fmla="*/ 0 h 510773"/>
                <a:gd name="connsiteX37" fmla="*/ 3051466 w 3593655"/>
                <a:gd name="connsiteY37" fmla="*/ 0 h 510773"/>
                <a:gd name="connsiteX38" fmla="*/ 3051466 w 3593655"/>
                <a:gd name="connsiteY38" fmla="*/ 380040 h 510773"/>
                <a:gd name="connsiteX39" fmla="*/ 3121393 w 3593655"/>
                <a:gd name="connsiteY39" fmla="*/ 380040 h 510773"/>
                <a:gd name="connsiteX40" fmla="*/ 3121393 w 3593655"/>
                <a:gd name="connsiteY40" fmla="*/ 251333 h 510773"/>
                <a:gd name="connsiteX41" fmla="*/ 3136595 w 3593655"/>
                <a:gd name="connsiteY41" fmla="*/ 205728 h 510773"/>
                <a:gd name="connsiteX42" fmla="*/ 3006368 w 3593655"/>
                <a:gd name="connsiteY42" fmla="*/ 306059 h 510773"/>
                <a:gd name="connsiteX43" fmla="*/ 2981538 w 3593655"/>
                <a:gd name="connsiteY43" fmla="*/ 317206 h 510773"/>
                <a:gd name="connsiteX44" fmla="*/ 2954176 w 3593655"/>
                <a:gd name="connsiteY44" fmla="*/ 320753 h 510773"/>
                <a:gd name="connsiteX45" fmla="*/ 2924279 w 3593655"/>
                <a:gd name="connsiteY45" fmla="*/ 311126 h 510773"/>
                <a:gd name="connsiteX46" fmla="*/ 2912118 w 3593655"/>
                <a:gd name="connsiteY46" fmla="*/ 279709 h 510773"/>
                <a:gd name="connsiteX47" fmla="*/ 2912118 w 3593655"/>
                <a:gd name="connsiteY47" fmla="*/ 184446 h 510773"/>
                <a:gd name="connsiteX48" fmla="*/ 3003834 w 3593655"/>
                <a:gd name="connsiteY48" fmla="*/ 184446 h 510773"/>
                <a:gd name="connsiteX49" fmla="*/ 3003834 w 3593655"/>
                <a:gd name="connsiteY49" fmla="*/ 124653 h 510773"/>
                <a:gd name="connsiteX50" fmla="*/ 2912118 w 3593655"/>
                <a:gd name="connsiteY50" fmla="*/ 124653 h 510773"/>
                <a:gd name="connsiteX51" fmla="*/ 2912118 w 3593655"/>
                <a:gd name="connsiteY51" fmla="*/ 50672 h 510773"/>
                <a:gd name="connsiteX52" fmla="*/ 2841684 w 3593655"/>
                <a:gd name="connsiteY52" fmla="*/ 50672 h 510773"/>
                <a:gd name="connsiteX53" fmla="*/ 2841684 w 3593655"/>
                <a:gd name="connsiteY53" fmla="*/ 283256 h 510773"/>
                <a:gd name="connsiteX54" fmla="*/ 2867780 w 3593655"/>
                <a:gd name="connsiteY54" fmla="*/ 361291 h 510773"/>
                <a:gd name="connsiteX55" fmla="*/ 2939481 w 3593655"/>
                <a:gd name="connsiteY55" fmla="*/ 385107 h 510773"/>
                <a:gd name="connsiteX56" fmla="*/ 2975711 w 3593655"/>
                <a:gd name="connsiteY56" fmla="*/ 380800 h 510773"/>
                <a:gd name="connsiteX57" fmla="*/ 3006368 w 3593655"/>
                <a:gd name="connsiteY57" fmla="*/ 367372 h 510773"/>
                <a:gd name="connsiteX58" fmla="*/ 3006368 w 3593655"/>
                <a:gd name="connsiteY58" fmla="*/ 306059 h 510773"/>
                <a:gd name="connsiteX59" fmla="*/ 2600992 w 3593655"/>
                <a:gd name="connsiteY59" fmla="*/ 302005 h 510773"/>
                <a:gd name="connsiteX60" fmla="*/ 2570082 w 3593655"/>
                <a:gd name="connsiteY60" fmla="*/ 333928 h 510773"/>
                <a:gd name="connsiteX61" fmla="*/ 2524477 w 3593655"/>
                <a:gd name="connsiteY61" fmla="*/ 345583 h 510773"/>
                <a:gd name="connsiteX62" fmla="*/ 2479886 w 3593655"/>
                <a:gd name="connsiteY62" fmla="*/ 333928 h 510773"/>
                <a:gd name="connsiteX63" fmla="*/ 2448976 w 3593655"/>
                <a:gd name="connsiteY63" fmla="*/ 302005 h 510773"/>
                <a:gd name="connsiteX64" fmla="*/ 2437828 w 3593655"/>
                <a:gd name="connsiteY64" fmla="*/ 255893 h 510773"/>
                <a:gd name="connsiteX65" fmla="*/ 2448976 w 3593655"/>
                <a:gd name="connsiteY65" fmla="*/ 209022 h 510773"/>
                <a:gd name="connsiteX66" fmla="*/ 2479886 w 3593655"/>
                <a:gd name="connsiteY66" fmla="*/ 176592 h 510773"/>
                <a:gd name="connsiteX67" fmla="*/ 2524477 w 3593655"/>
                <a:gd name="connsiteY67" fmla="*/ 164684 h 510773"/>
                <a:gd name="connsiteX68" fmla="*/ 2570082 w 3593655"/>
                <a:gd name="connsiteY68" fmla="*/ 176592 h 510773"/>
                <a:gd name="connsiteX69" fmla="*/ 2600992 w 3593655"/>
                <a:gd name="connsiteY69" fmla="*/ 209022 h 510773"/>
                <a:gd name="connsiteX70" fmla="*/ 2612140 w 3593655"/>
                <a:gd name="connsiteY70" fmla="*/ 255893 h 510773"/>
                <a:gd name="connsiteX71" fmla="*/ 2600992 w 3593655"/>
                <a:gd name="connsiteY71" fmla="*/ 302005 h 510773"/>
                <a:gd name="connsiteX72" fmla="*/ 2653691 w 3593655"/>
                <a:gd name="connsiteY72" fmla="*/ 130227 h 510773"/>
                <a:gd name="connsiteX73" fmla="*/ 2612140 w 3593655"/>
                <a:gd name="connsiteY73" fmla="*/ 130227 h 510773"/>
                <a:gd name="connsiteX74" fmla="*/ 2612140 w 3593655"/>
                <a:gd name="connsiteY74" fmla="*/ 177859 h 510773"/>
                <a:gd name="connsiteX75" fmla="*/ 2574389 w 3593655"/>
                <a:gd name="connsiteY75" fmla="*/ 139855 h 510773"/>
                <a:gd name="connsiteX76" fmla="*/ 2520930 w 3593655"/>
                <a:gd name="connsiteY76" fmla="*/ 125666 h 510773"/>
                <a:gd name="connsiteX77" fmla="*/ 2456070 w 3593655"/>
                <a:gd name="connsiteY77" fmla="*/ 142642 h 510773"/>
                <a:gd name="connsiteX78" fmla="*/ 2411479 w 3593655"/>
                <a:gd name="connsiteY78" fmla="*/ 189006 h 510773"/>
                <a:gd name="connsiteX79" fmla="*/ 2395264 w 3593655"/>
                <a:gd name="connsiteY79" fmla="*/ 256400 h 510773"/>
                <a:gd name="connsiteX80" fmla="*/ 2411479 w 3593655"/>
                <a:gd name="connsiteY80" fmla="*/ 322274 h 510773"/>
                <a:gd name="connsiteX81" fmla="*/ 2456070 w 3593655"/>
                <a:gd name="connsiteY81" fmla="*/ 367625 h 510773"/>
                <a:gd name="connsiteX82" fmla="*/ 2520930 w 3593655"/>
                <a:gd name="connsiteY82" fmla="*/ 384093 h 510773"/>
                <a:gd name="connsiteX83" fmla="*/ 2574389 w 3593655"/>
                <a:gd name="connsiteY83" fmla="*/ 370412 h 510773"/>
                <a:gd name="connsiteX84" fmla="*/ 2612140 w 3593655"/>
                <a:gd name="connsiteY84" fmla="*/ 333421 h 510773"/>
                <a:gd name="connsiteX85" fmla="*/ 2612140 w 3593655"/>
                <a:gd name="connsiteY85" fmla="*/ 385107 h 510773"/>
                <a:gd name="connsiteX86" fmla="*/ 2589084 w 3593655"/>
                <a:gd name="connsiteY86" fmla="*/ 449460 h 510773"/>
                <a:gd name="connsiteX87" fmla="*/ 2521944 w 3593655"/>
                <a:gd name="connsiteY87" fmla="*/ 471756 h 510773"/>
                <a:gd name="connsiteX88" fmla="*/ 2470005 w 3593655"/>
                <a:gd name="connsiteY88" fmla="*/ 462382 h 510773"/>
                <a:gd name="connsiteX89" fmla="*/ 2421613 w 3593655"/>
                <a:gd name="connsiteY89" fmla="*/ 433245 h 510773"/>
                <a:gd name="connsiteX90" fmla="*/ 2421613 w 3593655"/>
                <a:gd name="connsiteY90" fmla="*/ 478850 h 510773"/>
                <a:gd name="connsiteX91" fmla="*/ 2521944 w 3593655"/>
                <a:gd name="connsiteY91" fmla="*/ 510773 h 510773"/>
                <a:gd name="connsiteX92" fmla="*/ 2619234 w 3593655"/>
                <a:gd name="connsiteY92" fmla="*/ 477330 h 510773"/>
                <a:gd name="connsiteX93" fmla="*/ 2653691 w 3593655"/>
                <a:gd name="connsiteY93" fmla="*/ 382067 h 510773"/>
                <a:gd name="connsiteX94" fmla="*/ 2653691 w 3593655"/>
                <a:gd name="connsiteY94" fmla="*/ 130227 h 510773"/>
                <a:gd name="connsiteX95" fmla="*/ 2164200 w 3593655"/>
                <a:gd name="connsiteY95" fmla="*/ 209782 h 510773"/>
                <a:gd name="connsiteX96" fmla="*/ 2191056 w 3593655"/>
                <a:gd name="connsiteY96" fmla="*/ 177605 h 510773"/>
                <a:gd name="connsiteX97" fmla="*/ 2231087 w 3593655"/>
                <a:gd name="connsiteY97" fmla="*/ 165697 h 510773"/>
                <a:gd name="connsiteX98" fmla="*/ 2295947 w 3593655"/>
                <a:gd name="connsiteY98" fmla="*/ 240185 h 510773"/>
                <a:gd name="connsiteX99" fmla="*/ 2295947 w 3593655"/>
                <a:gd name="connsiteY99" fmla="*/ 380040 h 510773"/>
                <a:gd name="connsiteX100" fmla="*/ 2337498 w 3593655"/>
                <a:gd name="connsiteY100" fmla="*/ 380040 h 510773"/>
                <a:gd name="connsiteX101" fmla="*/ 2337498 w 3593655"/>
                <a:gd name="connsiteY101" fmla="*/ 233091 h 510773"/>
                <a:gd name="connsiteX102" fmla="*/ 2326603 w 3593655"/>
                <a:gd name="connsiteY102" fmla="*/ 177859 h 510773"/>
                <a:gd name="connsiteX103" fmla="*/ 2294426 w 3593655"/>
                <a:gd name="connsiteY103" fmla="*/ 139601 h 510773"/>
                <a:gd name="connsiteX104" fmla="*/ 2241221 w 3593655"/>
                <a:gd name="connsiteY104" fmla="*/ 125666 h 510773"/>
                <a:gd name="connsiteX105" fmla="*/ 2190042 w 3593655"/>
                <a:gd name="connsiteY105" fmla="*/ 139601 h 510773"/>
                <a:gd name="connsiteX106" fmla="*/ 2154572 w 3593655"/>
                <a:gd name="connsiteY106" fmla="*/ 176845 h 510773"/>
                <a:gd name="connsiteX107" fmla="*/ 2154572 w 3593655"/>
                <a:gd name="connsiteY107" fmla="*/ 130227 h 510773"/>
                <a:gd name="connsiteX108" fmla="*/ 2113528 w 3593655"/>
                <a:gd name="connsiteY108" fmla="*/ 130227 h 510773"/>
                <a:gd name="connsiteX109" fmla="*/ 2113528 w 3593655"/>
                <a:gd name="connsiteY109" fmla="*/ 380040 h 510773"/>
                <a:gd name="connsiteX110" fmla="*/ 2154572 w 3593655"/>
                <a:gd name="connsiteY110" fmla="*/ 380040 h 510773"/>
                <a:gd name="connsiteX111" fmla="*/ 2154572 w 3593655"/>
                <a:gd name="connsiteY111" fmla="*/ 254880 h 510773"/>
                <a:gd name="connsiteX112" fmla="*/ 2164200 w 3593655"/>
                <a:gd name="connsiteY112" fmla="*/ 209782 h 510773"/>
                <a:gd name="connsiteX113" fmla="*/ 2029919 w 3593655"/>
                <a:gd name="connsiteY113" fmla="*/ 130227 h 510773"/>
                <a:gd name="connsiteX114" fmla="*/ 1988368 w 3593655"/>
                <a:gd name="connsiteY114" fmla="*/ 130227 h 510773"/>
                <a:gd name="connsiteX115" fmla="*/ 1988368 w 3593655"/>
                <a:gd name="connsiteY115" fmla="*/ 380040 h 510773"/>
                <a:gd name="connsiteX116" fmla="*/ 2029919 w 3593655"/>
                <a:gd name="connsiteY116" fmla="*/ 380040 h 510773"/>
                <a:gd name="connsiteX117" fmla="*/ 2029919 w 3593655"/>
                <a:gd name="connsiteY117" fmla="*/ 130227 h 510773"/>
                <a:gd name="connsiteX118" fmla="*/ 2023838 w 3593655"/>
                <a:gd name="connsiteY118" fmla="*/ 76515 h 510773"/>
                <a:gd name="connsiteX119" fmla="*/ 2053735 w 3593655"/>
                <a:gd name="connsiteY119" fmla="*/ 55739 h 510773"/>
                <a:gd name="connsiteX120" fmla="*/ 2023838 w 3593655"/>
                <a:gd name="connsiteY120" fmla="*/ 34457 h 510773"/>
                <a:gd name="connsiteX121" fmla="*/ 2006103 w 3593655"/>
                <a:gd name="connsiteY121" fmla="*/ 28883 h 510773"/>
                <a:gd name="connsiteX122" fmla="*/ 1987354 w 3593655"/>
                <a:gd name="connsiteY122" fmla="*/ 36737 h 510773"/>
                <a:gd name="connsiteX123" fmla="*/ 1979754 w 3593655"/>
                <a:gd name="connsiteY123" fmla="*/ 56246 h 510773"/>
                <a:gd name="connsiteX124" fmla="*/ 1987354 w 3593655"/>
                <a:gd name="connsiteY124" fmla="*/ 74994 h 510773"/>
                <a:gd name="connsiteX125" fmla="*/ 2006103 w 3593655"/>
                <a:gd name="connsiteY125" fmla="*/ 82595 h 510773"/>
                <a:gd name="connsiteX126" fmla="*/ 2023838 w 3593655"/>
                <a:gd name="connsiteY126" fmla="*/ 76515 h 510773"/>
                <a:gd name="connsiteX127" fmla="*/ 1904759 w 3593655"/>
                <a:gd name="connsiteY127" fmla="*/ 0 h 510773"/>
                <a:gd name="connsiteX128" fmla="*/ 1863715 w 3593655"/>
                <a:gd name="connsiteY128" fmla="*/ 0 h 510773"/>
                <a:gd name="connsiteX129" fmla="*/ 1863715 w 3593655"/>
                <a:gd name="connsiteY129" fmla="*/ 380040 h 510773"/>
                <a:gd name="connsiteX130" fmla="*/ 1904759 w 3593655"/>
                <a:gd name="connsiteY130" fmla="*/ 380040 h 510773"/>
                <a:gd name="connsiteX131" fmla="*/ 1904759 w 3593655"/>
                <a:gd name="connsiteY131" fmla="*/ 0 h 510773"/>
                <a:gd name="connsiteX132" fmla="*/ 1779599 w 3593655"/>
                <a:gd name="connsiteY132" fmla="*/ 0 h 510773"/>
                <a:gd name="connsiteX133" fmla="*/ 1738555 w 3593655"/>
                <a:gd name="connsiteY133" fmla="*/ 0 h 510773"/>
                <a:gd name="connsiteX134" fmla="*/ 1738555 w 3593655"/>
                <a:gd name="connsiteY134" fmla="*/ 380040 h 510773"/>
                <a:gd name="connsiteX135" fmla="*/ 1779599 w 3593655"/>
                <a:gd name="connsiteY135" fmla="*/ 380040 h 510773"/>
                <a:gd name="connsiteX136" fmla="*/ 1779599 w 3593655"/>
                <a:gd name="connsiteY136" fmla="*/ 0 h 510773"/>
                <a:gd name="connsiteX137" fmla="*/ 1499890 w 3593655"/>
                <a:gd name="connsiteY137" fmla="*/ 184446 h 510773"/>
                <a:gd name="connsiteX138" fmla="*/ 1554109 w 3593655"/>
                <a:gd name="connsiteY138" fmla="*/ 163164 h 510773"/>
                <a:gd name="connsiteX139" fmla="*/ 1606808 w 3593655"/>
                <a:gd name="connsiteY139" fmla="*/ 184446 h 510773"/>
                <a:gd name="connsiteX140" fmla="*/ 1629104 w 3593655"/>
                <a:gd name="connsiteY140" fmla="*/ 237651 h 510773"/>
                <a:gd name="connsiteX141" fmla="*/ 1475061 w 3593655"/>
                <a:gd name="connsiteY141" fmla="*/ 237651 h 510773"/>
                <a:gd name="connsiteX142" fmla="*/ 1499890 w 3593655"/>
                <a:gd name="connsiteY142" fmla="*/ 184446 h 510773"/>
                <a:gd name="connsiteX143" fmla="*/ 1611622 w 3593655"/>
                <a:gd name="connsiteY143" fmla="*/ 377759 h 510773"/>
                <a:gd name="connsiteX144" fmla="*/ 1654439 w 3593655"/>
                <a:gd name="connsiteY144" fmla="*/ 357744 h 510773"/>
                <a:gd name="connsiteX145" fmla="*/ 1654439 w 3593655"/>
                <a:gd name="connsiteY145" fmla="*/ 318220 h 510773"/>
                <a:gd name="connsiteX146" fmla="*/ 1611875 w 3593655"/>
                <a:gd name="connsiteY146" fmla="*/ 339249 h 510773"/>
                <a:gd name="connsiteX147" fmla="*/ 1565257 w 3593655"/>
                <a:gd name="connsiteY147" fmla="*/ 346089 h 510773"/>
                <a:gd name="connsiteX148" fmla="*/ 1503690 w 3593655"/>
                <a:gd name="connsiteY148" fmla="*/ 325314 h 510773"/>
                <a:gd name="connsiteX149" fmla="*/ 1474047 w 3593655"/>
                <a:gd name="connsiteY149" fmla="*/ 271095 h 510773"/>
                <a:gd name="connsiteX150" fmla="*/ 1671668 w 3593655"/>
                <a:gd name="connsiteY150" fmla="*/ 271095 h 510773"/>
                <a:gd name="connsiteX151" fmla="*/ 1672428 w 3593655"/>
                <a:gd name="connsiteY151" fmla="*/ 260454 h 510773"/>
                <a:gd name="connsiteX152" fmla="*/ 1672681 w 3593655"/>
                <a:gd name="connsiteY152" fmla="*/ 250319 h 510773"/>
                <a:gd name="connsiteX153" fmla="*/ 1657987 w 3593655"/>
                <a:gd name="connsiteY153" fmla="*/ 186219 h 510773"/>
                <a:gd name="connsiteX154" fmla="*/ 1616689 w 3593655"/>
                <a:gd name="connsiteY154" fmla="*/ 141881 h 510773"/>
                <a:gd name="connsiteX155" fmla="*/ 1554109 w 3593655"/>
                <a:gd name="connsiteY155" fmla="*/ 125666 h 510773"/>
                <a:gd name="connsiteX156" fmla="*/ 1488489 w 3593655"/>
                <a:gd name="connsiteY156" fmla="*/ 142895 h 510773"/>
                <a:gd name="connsiteX157" fmla="*/ 1445671 w 3593655"/>
                <a:gd name="connsiteY157" fmla="*/ 190020 h 510773"/>
                <a:gd name="connsiteX158" fmla="*/ 1430470 w 3593655"/>
                <a:gd name="connsiteY158" fmla="*/ 257413 h 510773"/>
                <a:gd name="connsiteX159" fmla="*/ 1447951 w 3593655"/>
                <a:gd name="connsiteY159" fmla="*/ 323794 h 510773"/>
                <a:gd name="connsiteX160" fmla="*/ 1495836 w 3593655"/>
                <a:gd name="connsiteY160" fmla="*/ 368132 h 510773"/>
                <a:gd name="connsiteX161" fmla="*/ 1565257 w 3593655"/>
                <a:gd name="connsiteY161" fmla="*/ 384093 h 510773"/>
                <a:gd name="connsiteX162" fmla="*/ 1611622 w 3593655"/>
                <a:gd name="connsiteY162" fmla="*/ 377759 h 510773"/>
                <a:gd name="connsiteX163" fmla="*/ 1360036 w 3593655"/>
                <a:gd name="connsiteY163" fmla="*/ 130227 h 510773"/>
                <a:gd name="connsiteX164" fmla="*/ 1279467 w 3593655"/>
                <a:gd name="connsiteY164" fmla="*/ 302005 h 510773"/>
                <a:gd name="connsiteX165" fmla="*/ 1197885 w 3593655"/>
                <a:gd name="connsiteY165" fmla="*/ 130227 h 510773"/>
                <a:gd name="connsiteX166" fmla="*/ 1149747 w 3593655"/>
                <a:gd name="connsiteY166" fmla="*/ 130227 h 510773"/>
                <a:gd name="connsiteX167" fmla="*/ 1277440 w 3593655"/>
                <a:gd name="connsiteY167" fmla="*/ 388654 h 510773"/>
                <a:gd name="connsiteX168" fmla="*/ 1404120 w 3593655"/>
                <a:gd name="connsiteY168" fmla="*/ 130227 h 510773"/>
                <a:gd name="connsiteX169" fmla="*/ 1360036 w 3593655"/>
                <a:gd name="connsiteY169" fmla="*/ 130227 h 510773"/>
                <a:gd name="connsiteX170" fmla="*/ 1020533 w 3593655"/>
                <a:gd name="connsiteY170" fmla="*/ 176592 h 510773"/>
                <a:gd name="connsiteX171" fmla="*/ 1051443 w 3593655"/>
                <a:gd name="connsiteY171" fmla="*/ 209022 h 510773"/>
                <a:gd name="connsiteX172" fmla="*/ 1062591 w 3593655"/>
                <a:gd name="connsiteY172" fmla="*/ 255893 h 510773"/>
                <a:gd name="connsiteX173" fmla="*/ 1051443 w 3593655"/>
                <a:gd name="connsiteY173" fmla="*/ 302005 h 510773"/>
                <a:gd name="connsiteX174" fmla="*/ 1020533 w 3593655"/>
                <a:gd name="connsiteY174" fmla="*/ 333928 h 510773"/>
                <a:gd name="connsiteX175" fmla="*/ 974929 w 3593655"/>
                <a:gd name="connsiteY175" fmla="*/ 345583 h 510773"/>
                <a:gd name="connsiteX176" fmla="*/ 930337 w 3593655"/>
                <a:gd name="connsiteY176" fmla="*/ 333928 h 510773"/>
                <a:gd name="connsiteX177" fmla="*/ 899427 w 3593655"/>
                <a:gd name="connsiteY177" fmla="*/ 302005 h 510773"/>
                <a:gd name="connsiteX178" fmla="*/ 888279 w 3593655"/>
                <a:gd name="connsiteY178" fmla="*/ 255893 h 510773"/>
                <a:gd name="connsiteX179" fmla="*/ 899427 w 3593655"/>
                <a:gd name="connsiteY179" fmla="*/ 209022 h 510773"/>
                <a:gd name="connsiteX180" fmla="*/ 930337 w 3593655"/>
                <a:gd name="connsiteY180" fmla="*/ 176592 h 510773"/>
                <a:gd name="connsiteX181" fmla="*/ 974929 w 3593655"/>
                <a:gd name="connsiteY181" fmla="*/ 164684 h 510773"/>
                <a:gd name="connsiteX182" fmla="*/ 1020533 w 3593655"/>
                <a:gd name="connsiteY182" fmla="*/ 176592 h 510773"/>
                <a:gd name="connsiteX183" fmla="*/ 1104142 w 3593655"/>
                <a:gd name="connsiteY183" fmla="*/ 380040 h 510773"/>
                <a:gd name="connsiteX184" fmla="*/ 1104142 w 3593655"/>
                <a:gd name="connsiteY184" fmla="*/ 130227 h 510773"/>
                <a:gd name="connsiteX185" fmla="*/ 1062591 w 3593655"/>
                <a:gd name="connsiteY185" fmla="*/ 130227 h 510773"/>
                <a:gd name="connsiteX186" fmla="*/ 1062591 w 3593655"/>
                <a:gd name="connsiteY186" fmla="*/ 177352 h 510773"/>
                <a:gd name="connsiteX187" fmla="*/ 1024840 w 3593655"/>
                <a:gd name="connsiteY187" fmla="*/ 139601 h 510773"/>
                <a:gd name="connsiteX188" fmla="*/ 971382 w 3593655"/>
                <a:gd name="connsiteY188" fmla="*/ 125666 h 510773"/>
                <a:gd name="connsiteX189" fmla="*/ 906521 w 3593655"/>
                <a:gd name="connsiteY189" fmla="*/ 142642 h 510773"/>
                <a:gd name="connsiteX190" fmla="*/ 861930 w 3593655"/>
                <a:gd name="connsiteY190" fmla="*/ 189006 h 510773"/>
                <a:gd name="connsiteX191" fmla="*/ 845715 w 3593655"/>
                <a:gd name="connsiteY191" fmla="*/ 256400 h 510773"/>
                <a:gd name="connsiteX192" fmla="*/ 861930 w 3593655"/>
                <a:gd name="connsiteY192" fmla="*/ 322274 h 510773"/>
                <a:gd name="connsiteX193" fmla="*/ 906521 w 3593655"/>
                <a:gd name="connsiteY193" fmla="*/ 367625 h 510773"/>
                <a:gd name="connsiteX194" fmla="*/ 971382 w 3593655"/>
                <a:gd name="connsiteY194" fmla="*/ 384093 h 510773"/>
                <a:gd name="connsiteX195" fmla="*/ 1024840 w 3593655"/>
                <a:gd name="connsiteY195" fmla="*/ 370412 h 510773"/>
                <a:gd name="connsiteX196" fmla="*/ 1062591 w 3593655"/>
                <a:gd name="connsiteY196" fmla="*/ 333421 h 510773"/>
                <a:gd name="connsiteX197" fmla="*/ 1062591 w 3593655"/>
                <a:gd name="connsiteY197" fmla="*/ 380040 h 510773"/>
                <a:gd name="connsiteX198" fmla="*/ 1104142 w 3593655"/>
                <a:gd name="connsiteY198" fmla="*/ 380040 h 510773"/>
                <a:gd name="connsiteX199" fmla="*/ 743611 w 3593655"/>
                <a:gd name="connsiteY199" fmla="*/ 208768 h 510773"/>
                <a:gd name="connsiteX200" fmla="*/ 776801 w 3593655"/>
                <a:gd name="connsiteY200" fmla="*/ 178365 h 510773"/>
                <a:gd name="connsiteX201" fmla="*/ 822406 w 3593655"/>
                <a:gd name="connsiteY201" fmla="*/ 172285 h 510773"/>
                <a:gd name="connsiteX202" fmla="*/ 822406 w 3593655"/>
                <a:gd name="connsiteY202" fmla="*/ 125666 h 510773"/>
                <a:gd name="connsiteX203" fmla="*/ 768947 w 3593655"/>
                <a:gd name="connsiteY203" fmla="*/ 141628 h 510773"/>
                <a:gd name="connsiteX204" fmla="*/ 731196 w 3593655"/>
                <a:gd name="connsiteY204" fmla="*/ 185966 h 510773"/>
                <a:gd name="connsiteX205" fmla="*/ 731196 w 3593655"/>
                <a:gd name="connsiteY205" fmla="*/ 130227 h 510773"/>
                <a:gd name="connsiteX206" fmla="*/ 690152 w 3593655"/>
                <a:gd name="connsiteY206" fmla="*/ 130227 h 510773"/>
                <a:gd name="connsiteX207" fmla="*/ 690152 w 3593655"/>
                <a:gd name="connsiteY207" fmla="*/ 380040 h 510773"/>
                <a:gd name="connsiteX208" fmla="*/ 731196 w 3593655"/>
                <a:gd name="connsiteY208" fmla="*/ 380040 h 510773"/>
                <a:gd name="connsiteX209" fmla="*/ 731196 w 3593655"/>
                <a:gd name="connsiteY209" fmla="*/ 260454 h 510773"/>
                <a:gd name="connsiteX210" fmla="*/ 743611 w 3593655"/>
                <a:gd name="connsiteY210" fmla="*/ 208768 h 510773"/>
                <a:gd name="connsiteX211" fmla="*/ 437806 w 3593655"/>
                <a:gd name="connsiteY211" fmla="*/ 209782 h 510773"/>
                <a:gd name="connsiteX212" fmla="*/ 464662 w 3593655"/>
                <a:gd name="connsiteY212" fmla="*/ 177605 h 510773"/>
                <a:gd name="connsiteX213" fmla="*/ 504693 w 3593655"/>
                <a:gd name="connsiteY213" fmla="*/ 165697 h 510773"/>
                <a:gd name="connsiteX214" fmla="*/ 569553 w 3593655"/>
                <a:gd name="connsiteY214" fmla="*/ 240185 h 510773"/>
                <a:gd name="connsiteX215" fmla="*/ 569553 w 3593655"/>
                <a:gd name="connsiteY215" fmla="*/ 380040 h 510773"/>
                <a:gd name="connsiteX216" fmla="*/ 611104 w 3593655"/>
                <a:gd name="connsiteY216" fmla="*/ 380040 h 510773"/>
                <a:gd name="connsiteX217" fmla="*/ 611104 w 3593655"/>
                <a:gd name="connsiteY217" fmla="*/ 233091 h 510773"/>
                <a:gd name="connsiteX218" fmla="*/ 600209 w 3593655"/>
                <a:gd name="connsiteY218" fmla="*/ 177859 h 510773"/>
                <a:gd name="connsiteX219" fmla="*/ 568033 w 3593655"/>
                <a:gd name="connsiteY219" fmla="*/ 139601 h 510773"/>
                <a:gd name="connsiteX220" fmla="*/ 514827 w 3593655"/>
                <a:gd name="connsiteY220" fmla="*/ 125666 h 510773"/>
                <a:gd name="connsiteX221" fmla="*/ 463648 w 3593655"/>
                <a:gd name="connsiteY221" fmla="*/ 139601 h 510773"/>
                <a:gd name="connsiteX222" fmla="*/ 428178 w 3593655"/>
                <a:gd name="connsiteY222" fmla="*/ 176845 h 510773"/>
                <a:gd name="connsiteX223" fmla="*/ 428178 w 3593655"/>
                <a:gd name="connsiteY223" fmla="*/ 130227 h 510773"/>
                <a:gd name="connsiteX224" fmla="*/ 387134 w 3593655"/>
                <a:gd name="connsiteY224" fmla="*/ 130227 h 510773"/>
                <a:gd name="connsiteX225" fmla="*/ 387134 w 3593655"/>
                <a:gd name="connsiteY225" fmla="*/ 380040 h 510773"/>
                <a:gd name="connsiteX226" fmla="*/ 428178 w 3593655"/>
                <a:gd name="connsiteY226" fmla="*/ 380040 h 510773"/>
                <a:gd name="connsiteX227" fmla="*/ 428178 w 3593655"/>
                <a:gd name="connsiteY227" fmla="*/ 254880 h 510773"/>
                <a:gd name="connsiteX228" fmla="*/ 437806 w 3593655"/>
                <a:gd name="connsiteY228" fmla="*/ 209782 h 510773"/>
                <a:gd name="connsiteX229" fmla="*/ 18749 w 3593655"/>
                <a:gd name="connsiteY229" fmla="*/ 307832 h 510773"/>
                <a:gd name="connsiteX230" fmla="*/ 72208 w 3593655"/>
                <a:gd name="connsiteY230" fmla="*/ 364078 h 510773"/>
                <a:gd name="connsiteX231" fmla="*/ 153536 w 3593655"/>
                <a:gd name="connsiteY231" fmla="*/ 384093 h 510773"/>
                <a:gd name="connsiteX232" fmla="*/ 234358 w 3593655"/>
                <a:gd name="connsiteY232" fmla="*/ 364078 h 510773"/>
                <a:gd name="connsiteX233" fmla="*/ 288577 w 3593655"/>
                <a:gd name="connsiteY233" fmla="*/ 307832 h 510773"/>
                <a:gd name="connsiteX234" fmla="*/ 308086 w 3593655"/>
                <a:gd name="connsiteY234" fmla="*/ 223463 h 510773"/>
                <a:gd name="connsiteX235" fmla="*/ 308086 w 3593655"/>
                <a:gd name="connsiteY235" fmla="*/ 0 h 510773"/>
                <a:gd name="connsiteX236" fmla="*/ 265014 w 3593655"/>
                <a:gd name="connsiteY236" fmla="*/ 0 h 510773"/>
                <a:gd name="connsiteX237" fmla="*/ 265014 w 3593655"/>
                <a:gd name="connsiteY237" fmla="*/ 223970 h 510773"/>
                <a:gd name="connsiteX238" fmla="*/ 251080 w 3593655"/>
                <a:gd name="connsiteY238" fmla="*/ 287563 h 510773"/>
                <a:gd name="connsiteX239" fmla="*/ 212315 w 3593655"/>
                <a:gd name="connsiteY239" fmla="*/ 329621 h 510773"/>
                <a:gd name="connsiteX240" fmla="*/ 154043 w 3593655"/>
                <a:gd name="connsiteY240" fmla="*/ 344569 h 510773"/>
                <a:gd name="connsiteX241" fmla="*/ 95263 w 3593655"/>
                <a:gd name="connsiteY241" fmla="*/ 329621 h 510773"/>
                <a:gd name="connsiteX242" fmla="*/ 56753 w 3593655"/>
                <a:gd name="connsiteY242" fmla="*/ 287563 h 510773"/>
                <a:gd name="connsiteX243" fmla="*/ 43071 w 3593655"/>
                <a:gd name="connsiteY243" fmla="*/ 223970 h 510773"/>
                <a:gd name="connsiteX244" fmla="*/ 43071 w 3593655"/>
                <a:gd name="connsiteY244" fmla="*/ 0 h 510773"/>
                <a:gd name="connsiteX245" fmla="*/ 0 w 3593655"/>
                <a:gd name="connsiteY245" fmla="*/ 0 h 510773"/>
                <a:gd name="connsiteX246" fmla="*/ 0 w 3593655"/>
                <a:gd name="connsiteY246" fmla="*/ 223463 h 510773"/>
                <a:gd name="connsiteX247" fmla="*/ 18749 w 3593655"/>
                <a:gd name="connsiteY247" fmla="*/ 307832 h 5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3593655" h="510773">
                  <a:moveTo>
                    <a:pt x="3430492" y="190273"/>
                  </a:moveTo>
                  <a:cubicBezTo>
                    <a:pt x="3439993" y="180265"/>
                    <a:pt x="3452661" y="175325"/>
                    <a:pt x="3468496" y="175325"/>
                  </a:cubicBezTo>
                  <a:cubicBezTo>
                    <a:pt x="3484331" y="175325"/>
                    <a:pt x="3496745" y="180392"/>
                    <a:pt x="3505740" y="190526"/>
                  </a:cubicBezTo>
                  <a:cubicBezTo>
                    <a:pt x="3514734" y="200661"/>
                    <a:pt x="3520054" y="213202"/>
                    <a:pt x="3521701" y="228024"/>
                  </a:cubicBezTo>
                  <a:lnTo>
                    <a:pt x="3411743" y="228024"/>
                  </a:lnTo>
                  <a:cubicBezTo>
                    <a:pt x="3414784" y="212822"/>
                    <a:pt x="3420991" y="200281"/>
                    <a:pt x="3430492" y="190273"/>
                  </a:cubicBezTo>
                  <a:moveTo>
                    <a:pt x="3528289" y="379280"/>
                  </a:moveTo>
                  <a:cubicBezTo>
                    <a:pt x="3543870" y="375353"/>
                    <a:pt x="3558692" y="369399"/>
                    <a:pt x="3572880" y="361291"/>
                  </a:cubicBezTo>
                  <a:lnTo>
                    <a:pt x="3572880" y="302512"/>
                  </a:lnTo>
                  <a:cubicBezTo>
                    <a:pt x="3546151" y="318093"/>
                    <a:pt x="3518028" y="325821"/>
                    <a:pt x="3488258" y="325821"/>
                  </a:cubicBezTo>
                  <a:cubicBezTo>
                    <a:pt x="3469636" y="325821"/>
                    <a:pt x="3453801" y="321260"/>
                    <a:pt x="3440626" y="312139"/>
                  </a:cubicBezTo>
                  <a:cubicBezTo>
                    <a:pt x="3427452" y="303018"/>
                    <a:pt x="3418457" y="290730"/>
                    <a:pt x="3413770" y="275149"/>
                  </a:cubicBezTo>
                  <a:lnTo>
                    <a:pt x="3592135" y="275149"/>
                  </a:lnTo>
                  <a:cubicBezTo>
                    <a:pt x="3593149" y="265394"/>
                    <a:pt x="3593655" y="255513"/>
                    <a:pt x="3593655" y="245759"/>
                  </a:cubicBezTo>
                  <a:cubicBezTo>
                    <a:pt x="3593655" y="221056"/>
                    <a:pt x="3588335" y="199267"/>
                    <a:pt x="3577694" y="180392"/>
                  </a:cubicBezTo>
                  <a:cubicBezTo>
                    <a:pt x="3567053" y="161517"/>
                    <a:pt x="3552358" y="146569"/>
                    <a:pt x="3533609" y="135801"/>
                  </a:cubicBezTo>
                  <a:cubicBezTo>
                    <a:pt x="3514861" y="125033"/>
                    <a:pt x="3493198" y="119586"/>
                    <a:pt x="3468496" y="119586"/>
                  </a:cubicBezTo>
                  <a:cubicBezTo>
                    <a:pt x="3442526" y="119586"/>
                    <a:pt x="3419597" y="125413"/>
                    <a:pt x="3399835" y="137068"/>
                  </a:cubicBezTo>
                  <a:cubicBezTo>
                    <a:pt x="3380073" y="148722"/>
                    <a:pt x="3364745" y="164810"/>
                    <a:pt x="3353977" y="185206"/>
                  </a:cubicBezTo>
                  <a:cubicBezTo>
                    <a:pt x="3343209" y="205601"/>
                    <a:pt x="3337762" y="228910"/>
                    <a:pt x="3337762" y="254880"/>
                  </a:cubicBezTo>
                  <a:cubicBezTo>
                    <a:pt x="3337762" y="280849"/>
                    <a:pt x="3344096" y="304665"/>
                    <a:pt x="3356764" y="324300"/>
                  </a:cubicBezTo>
                  <a:cubicBezTo>
                    <a:pt x="3369432" y="343936"/>
                    <a:pt x="3386534" y="358884"/>
                    <a:pt x="3408196" y="369399"/>
                  </a:cubicBezTo>
                  <a:cubicBezTo>
                    <a:pt x="3429858" y="379913"/>
                    <a:pt x="3453928" y="385107"/>
                    <a:pt x="3480657" y="385107"/>
                  </a:cubicBezTo>
                  <a:cubicBezTo>
                    <a:pt x="3496872" y="385107"/>
                    <a:pt x="3512707" y="383207"/>
                    <a:pt x="3528289" y="379280"/>
                  </a:cubicBezTo>
                  <a:moveTo>
                    <a:pt x="3136595" y="205728"/>
                  </a:moveTo>
                  <a:cubicBezTo>
                    <a:pt x="3146729" y="193187"/>
                    <a:pt x="3160410" y="186979"/>
                    <a:pt x="3177639" y="186979"/>
                  </a:cubicBezTo>
                  <a:cubicBezTo>
                    <a:pt x="3193220" y="186979"/>
                    <a:pt x="3204622" y="191793"/>
                    <a:pt x="3211842" y="201421"/>
                  </a:cubicBezTo>
                  <a:cubicBezTo>
                    <a:pt x="3219063" y="211049"/>
                    <a:pt x="3222737" y="224350"/>
                    <a:pt x="3222737" y="241198"/>
                  </a:cubicBezTo>
                  <a:lnTo>
                    <a:pt x="3222737" y="380040"/>
                  </a:lnTo>
                  <a:lnTo>
                    <a:pt x="3293678" y="380040"/>
                  </a:lnTo>
                  <a:lnTo>
                    <a:pt x="3293678" y="223970"/>
                  </a:lnTo>
                  <a:cubicBezTo>
                    <a:pt x="3293678" y="204081"/>
                    <a:pt x="3289877" y="186219"/>
                    <a:pt x="3282276" y="170511"/>
                  </a:cubicBezTo>
                  <a:cubicBezTo>
                    <a:pt x="3274676" y="154803"/>
                    <a:pt x="3263908" y="142388"/>
                    <a:pt x="3249846" y="133267"/>
                  </a:cubicBezTo>
                  <a:cubicBezTo>
                    <a:pt x="3235785" y="124146"/>
                    <a:pt x="3218810" y="119586"/>
                    <a:pt x="3198921" y="119586"/>
                  </a:cubicBezTo>
                  <a:cubicBezTo>
                    <a:pt x="3182326" y="119586"/>
                    <a:pt x="3167631" y="122753"/>
                    <a:pt x="3154837" y="129213"/>
                  </a:cubicBezTo>
                  <a:cubicBezTo>
                    <a:pt x="3142042" y="135674"/>
                    <a:pt x="3130894" y="144288"/>
                    <a:pt x="3121393" y="155056"/>
                  </a:cubicBezTo>
                  <a:lnTo>
                    <a:pt x="3121393" y="0"/>
                  </a:lnTo>
                  <a:lnTo>
                    <a:pt x="3051466" y="0"/>
                  </a:lnTo>
                  <a:lnTo>
                    <a:pt x="3051466" y="380040"/>
                  </a:lnTo>
                  <a:lnTo>
                    <a:pt x="3121393" y="380040"/>
                  </a:lnTo>
                  <a:lnTo>
                    <a:pt x="3121393" y="251333"/>
                  </a:lnTo>
                  <a:cubicBezTo>
                    <a:pt x="3121393" y="233471"/>
                    <a:pt x="3126460" y="218269"/>
                    <a:pt x="3136595" y="205728"/>
                  </a:cubicBezTo>
                  <a:moveTo>
                    <a:pt x="3006368" y="306059"/>
                  </a:moveTo>
                  <a:cubicBezTo>
                    <a:pt x="2998640" y="311126"/>
                    <a:pt x="2990279" y="314799"/>
                    <a:pt x="2981538" y="317206"/>
                  </a:cubicBezTo>
                  <a:cubicBezTo>
                    <a:pt x="2972797" y="319613"/>
                    <a:pt x="2963677" y="320753"/>
                    <a:pt x="2954176" y="320753"/>
                  </a:cubicBezTo>
                  <a:cubicBezTo>
                    <a:pt x="2942394" y="320753"/>
                    <a:pt x="2932387" y="317586"/>
                    <a:pt x="2924279" y="311126"/>
                  </a:cubicBezTo>
                  <a:cubicBezTo>
                    <a:pt x="2916172" y="304665"/>
                    <a:pt x="2912118" y="294277"/>
                    <a:pt x="2912118" y="279709"/>
                  </a:cubicBezTo>
                  <a:lnTo>
                    <a:pt x="2912118" y="184446"/>
                  </a:lnTo>
                  <a:lnTo>
                    <a:pt x="3003834" y="184446"/>
                  </a:lnTo>
                  <a:lnTo>
                    <a:pt x="3003834" y="124653"/>
                  </a:lnTo>
                  <a:lnTo>
                    <a:pt x="2912118" y="124653"/>
                  </a:lnTo>
                  <a:lnTo>
                    <a:pt x="2912118" y="50672"/>
                  </a:lnTo>
                  <a:lnTo>
                    <a:pt x="2841684" y="50672"/>
                  </a:lnTo>
                  <a:lnTo>
                    <a:pt x="2841684" y="283256"/>
                  </a:lnTo>
                  <a:cubicBezTo>
                    <a:pt x="2841684" y="319360"/>
                    <a:pt x="2850425" y="345456"/>
                    <a:pt x="2867780" y="361291"/>
                  </a:cubicBezTo>
                  <a:cubicBezTo>
                    <a:pt x="2885135" y="377126"/>
                    <a:pt x="2909077" y="385107"/>
                    <a:pt x="2939481" y="385107"/>
                  </a:cubicBezTo>
                  <a:cubicBezTo>
                    <a:pt x="2952275" y="385107"/>
                    <a:pt x="2964437" y="383713"/>
                    <a:pt x="2975711" y="380800"/>
                  </a:cubicBezTo>
                  <a:cubicBezTo>
                    <a:pt x="2986986" y="377886"/>
                    <a:pt x="2997247" y="373452"/>
                    <a:pt x="3006368" y="367372"/>
                  </a:cubicBezTo>
                  <a:lnTo>
                    <a:pt x="3006368" y="306059"/>
                  </a:lnTo>
                  <a:close/>
                  <a:moveTo>
                    <a:pt x="2600992" y="302005"/>
                  </a:moveTo>
                  <a:cubicBezTo>
                    <a:pt x="2593518" y="315560"/>
                    <a:pt x="2583257" y="326201"/>
                    <a:pt x="2570082" y="333928"/>
                  </a:cubicBezTo>
                  <a:cubicBezTo>
                    <a:pt x="2556907" y="341656"/>
                    <a:pt x="2541706" y="345583"/>
                    <a:pt x="2524477" y="345583"/>
                  </a:cubicBezTo>
                  <a:cubicBezTo>
                    <a:pt x="2507249" y="345583"/>
                    <a:pt x="2493061" y="341656"/>
                    <a:pt x="2479886" y="333928"/>
                  </a:cubicBezTo>
                  <a:cubicBezTo>
                    <a:pt x="2466711" y="326201"/>
                    <a:pt x="2456450" y="315560"/>
                    <a:pt x="2448976" y="302005"/>
                  </a:cubicBezTo>
                  <a:cubicBezTo>
                    <a:pt x="2441502" y="288450"/>
                    <a:pt x="2437828" y="273122"/>
                    <a:pt x="2437828" y="255893"/>
                  </a:cubicBezTo>
                  <a:cubicBezTo>
                    <a:pt x="2437828" y="238665"/>
                    <a:pt x="2441502" y="222703"/>
                    <a:pt x="2448976" y="209022"/>
                  </a:cubicBezTo>
                  <a:cubicBezTo>
                    <a:pt x="2456450" y="195340"/>
                    <a:pt x="2466711" y="184573"/>
                    <a:pt x="2479886" y="176592"/>
                  </a:cubicBezTo>
                  <a:cubicBezTo>
                    <a:pt x="2493061" y="168611"/>
                    <a:pt x="2507882" y="164684"/>
                    <a:pt x="2524477" y="164684"/>
                  </a:cubicBezTo>
                  <a:cubicBezTo>
                    <a:pt x="2541072" y="164684"/>
                    <a:pt x="2556907" y="168611"/>
                    <a:pt x="2570082" y="176592"/>
                  </a:cubicBezTo>
                  <a:cubicBezTo>
                    <a:pt x="2583257" y="184573"/>
                    <a:pt x="2593518" y="195340"/>
                    <a:pt x="2600992" y="209022"/>
                  </a:cubicBezTo>
                  <a:cubicBezTo>
                    <a:pt x="2608466" y="222703"/>
                    <a:pt x="2612140" y="238285"/>
                    <a:pt x="2612140" y="255893"/>
                  </a:cubicBezTo>
                  <a:cubicBezTo>
                    <a:pt x="2612140" y="273502"/>
                    <a:pt x="2608466" y="288450"/>
                    <a:pt x="2600992" y="302005"/>
                  </a:cubicBezTo>
                  <a:moveTo>
                    <a:pt x="2653691" y="130227"/>
                  </a:moveTo>
                  <a:lnTo>
                    <a:pt x="2612140" y="130227"/>
                  </a:lnTo>
                  <a:lnTo>
                    <a:pt x="2612140" y="177859"/>
                  </a:lnTo>
                  <a:cubicBezTo>
                    <a:pt x="2602639" y="162024"/>
                    <a:pt x="2590097" y="149356"/>
                    <a:pt x="2574389" y="139855"/>
                  </a:cubicBezTo>
                  <a:cubicBezTo>
                    <a:pt x="2558681" y="130354"/>
                    <a:pt x="2540819" y="125666"/>
                    <a:pt x="2520930" y="125666"/>
                  </a:cubicBezTo>
                  <a:cubicBezTo>
                    <a:pt x="2496608" y="125666"/>
                    <a:pt x="2474945" y="131367"/>
                    <a:pt x="2456070" y="142642"/>
                  </a:cubicBezTo>
                  <a:cubicBezTo>
                    <a:pt x="2437195" y="153916"/>
                    <a:pt x="2422246" y="169371"/>
                    <a:pt x="2411479" y="189006"/>
                  </a:cubicBezTo>
                  <a:cubicBezTo>
                    <a:pt x="2400711" y="208642"/>
                    <a:pt x="2395264" y="231064"/>
                    <a:pt x="2395264" y="256400"/>
                  </a:cubicBezTo>
                  <a:cubicBezTo>
                    <a:pt x="2395264" y="281736"/>
                    <a:pt x="2400711" y="303018"/>
                    <a:pt x="2411479" y="322274"/>
                  </a:cubicBezTo>
                  <a:cubicBezTo>
                    <a:pt x="2422246" y="341529"/>
                    <a:pt x="2437195" y="356604"/>
                    <a:pt x="2456070" y="367625"/>
                  </a:cubicBezTo>
                  <a:cubicBezTo>
                    <a:pt x="2474945" y="378646"/>
                    <a:pt x="2496608" y="384093"/>
                    <a:pt x="2520930" y="384093"/>
                  </a:cubicBezTo>
                  <a:cubicBezTo>
                    <a:pt x="2540819" y="384093"/>
                    <a:pt x="2558681" y="379533"/>
                    <a:pt x="2574389" y="370412"/>
                  </a:cubicBezTo>
                  <a:cubicBezTo>
                    <a:pt x="2590097" y="361291"/>
                    <a:pt x="2602639" y="349003"/>
                    <a:pt x="2612140" y="333421"/>
                  </a:cubicBezTo>
                  <a:lnTo>
                    <a:pt x="2612140" y="385107"/>
                  </a:lnTo>
                  <a:cubicBezTo>
                    <a:pt x="2612140" y="413103"/>
                    <a:pt x="2604412" y="434639"/>
                    <a:pt x="2589084" y="449460"/>
                  </a:cubicBezTo>
                  <a:cubicBezTo>
                    <a:pt x="2573756" y="464282"/>
                    <a:pt x="2551333" y="471756"/>
                    <a:pt x="2521944" y="471756"/>
                  </a:cubicBezTo>
                  <a:cubicBezTo>
                    <a:pt x="2505349" y="471756"/>
                    <a:pt x="2488120" y="468589"/>
                    <a:pt x="2470005" y="462382"/>
                  </a:cubicBezTo>
                  <a:cubicBezTo>
                    <a:pt x="2451890" y="456174"/>
                    <a:pt x="2435801" y="446420"/>
                    <a:pt x="2421613" y="433245"/>
                  </a:cubicBezTo>
                  <a:lnTo>
                    <a:pt x="2421613" y="478850"/>
                  </a:lnTo>
                  <a:cubicBezTo>
                    <a:pt x="2451003" y="500132"/>
                    <a:pt x="2484446" y="510773"/>
                    <a:pt x="2521944" y="510773"/>
                  </a:cubicBezTo>
                  <a:cubicBezTo>
                    <a:pt x="2563875" y="510773"/>
                    <a:pt x="2596305" y="499626"/>
                    <a:pt x="2619234" y="477330"/>
                  </a:cubicBezTo>
                  <a:cubicBezTo>
                    <a:pt x="2642163" y="455034"/>
                    <a:pt x="2653691" y="423238"/>
                    <a:pt x="2653691" y="382067"/>
                  </a:cubicBezTo>
                  <a:lnTo>
                    <a:pt x="2653691" y="130227"/>
                  </a:lnTo>
                  <a:close/>
                  <a:moveTo>
                    <a:pt x="2164200" y="209782"/>
                  </a:moveTo>
                  <a:cubicBezTo>
                    <a:pt x="2170660" y="196227"/>
                    <a:pt x="2179528" y="185586"/>
                    <a:pt x="2191056" y="177605"/>
                  </a:cubicBezTo>
                  <a:cubicBezTo>
                    <a:pt x="2202584" y="169624"/>
                    <a:pt x="2215885" y="165697"/>
                    <a:pt x="2231087" y="165697"/>
                  </a:cubicBezTo>
                  <a:cubicBezTo>
                    <a:pt x="2274284" y="165697"/>
                    <a:pt x="2295947" y="190526"/>
                    <a:pt x="2295947" y="240185"/>
                  </a:cubicBezTo>
                  <a:lnTo>
                    <a:pt x="2295947" y="380040"/>
                  </a:lnTo>
                  <a:lnTo>
                    <a:pt x="2337498" y="380040"/>
                  </a:lnTo>
                  <a:lnTo>
                    <a:pt x="2337498" y="233091"/>
                  </a:lnTo>
                  <a:cubicBezTo>
                    <a:pt x="2337498" y="212442"/>
                    <a:pt x="2333824" y="194074"/>
                    <a:pt x="2326603" y="177859"/>
                  </a:cubicBezTo>
                  <a:cubicBezTo>
                    <a:pt x="2319382" y="161643"/>
                    <a:pt x="2308615" y="148849"/>
                    <a:pt x="2294426" y="139601"/>
                  </a:cubicBezTo>
                  <a:cubicBezTo>
                    <a:pt x="2280238" y="130354"/>
                    <a:pt x="2262503" y="125666"/>
                    <a:pt x="2241221" y="125666"/>
                  </a:cubicBezTo>
                  <a:cubicBezTo>
                    <a:pt x="2221966" y="125666"/>
                    <a:pt x="2204864" y="130354"/>
                    <a:pt x="2190042" y="139601"/>
                  </a:cubicBezTo>
                  <a:cubicBezTo>
                    <a:pt x="2175221" y="148849"/>
                    <a:pt x="2163313" y="161263"/>
                    <a:pt x="2154572" y="176845"/>
                  </a:cubicBezTo>
                  <a:lnTo>
                    <a:pt x="2154572" y="130227"/>
                  </a:lnTo>
                  <a:lnTo>
                    <a:pt x="2113528" y="130227"/>
                  </a:lnTo>
                  <a:lnTo>
                    <a:pt x="2113528" y="380040"/>
                  </a:lnTo>
                  <a:lnTo>
                    <a:pt x="2154572" y="380040"/>
                  </a:lnTo>
                  <a:lnTo>
                    <a:pt x="2154572" y="254880"/>
                  </a:lnTo>
                  <a:cubicBezTo>
                    <a:pt x="2154572" y="238285"/>
                    <a:pt x="2157739" y="223337"/>
                    <a:pt x="2164200" y="209782"/>
                  </a:cubicBezTo>
                  <a:moveTo>
                    <a:pt x="2029919" y="130227"/>
                  </a:moveTo>
                  <a:lnTo>
                    <a:pt x="1988368" y="130227"/>
                  </a:lnTo>
                  <a:lnTo>
                    <a:pt x="1988368" y="380040"/>
                  </a:lnTo>
                  <a:lnTo>
                    <a:pt x="2029919" y="380040"/>
                  </a:lnTo>
                  <a:lnTo>
                    <a:pt x="2029919" y="130227"/>
                  </a:lnTo>
                  <a:close/>
                  <a:moveTo>
                    <a:pt x="2023838" y="76515"/>
                  </a:moveTo>
                  <a:lnTo>
                    <a:pt x="2053735" y="55739"/>
                  </a:lnTo>
                  <a:lnTo>
                    <a:pt x="2023838" y="34457"/>
                  </a:lnTo>
                  <a:cubicBezTo>
                    <a:pt x="2018771" y="30783"/>
                    <a:pt x="2012817" y="28883"/>
                    <a:pt x="2006103" y="28883"/>
                  </a:cubicBezTo>
                  <a:cubicBezTo>
                    <a:pt x="1998629" y="28883"/>
                    <a:pt x="1992422" y="31543"/>
                    <a:pt x="1987354" y="36737"/>
                  </a:cubicBezTo>
                  <a:cubicBezTo>
                    <a:pt x="1982287" y="41931"/>
                    <a:pt x="1979754" y="48518"/>
                    <a:pt x="1979754" y="56246"/>
                  </a:cubicBezTo>
                  <a:cubicBezTo>
                    <a:pt x="1979754" y="63973"/>
                    <a:pt x="1982287" y="69927"/>
                    <a:pt x="1987354" y="74994"/>
                  </a:cubicBezTo>
                  <a:cubicBezTo>
                    <a:pt x="1992422" y="80062"/>
                    <a:pt x="1998629" y="82595"/>
                    <a:pt x="2006103" y="82595"/>
                  </a:cubicBezTo>
                  <a:cubicBezTo>
                    <a:pt x="2012564" y="82595"/>
                    <a:pt x="2018391" y="80568"/>
                    <a:pt x="2023838" y="76515"/>
                  </a:cubicBezTo>
                  <a:moveTo>
                    <a:pt x="1904759" y="0"/>
                  </a:moveTo>
                  <a:lnTo>
                    <a:pt x="1863715" y="0"/>
                  </a:lnTo>
                  <a:lnTo>
                    <a:pt x="1863715" y="380040"/>
                  </a:lnTo>
                  <a:lnTo>
                    <a:pt x="1904759" y="380040"/>
                  </a:lnTo>
                  <a:lnTo>
                    <a:pt x="1904759" y="0"/>
                  </a:lnTo>
                  <a:close/>
                  <a:moveTo>
                    <a:pt x="1779599" y="0"/>
                  </a:moveTo>
                  <a:lnTo>
                    <a:pt x="1738555" y="0"/>
                  </a:lnTo>
                  <a:lnTo>
                    <a:pt x="1738555" y="380040"/>
                  </a:lnTo>
                  <a:lnTo>
                    <a:pt x="1779599" y="380040"/>
                  </a:lnTo>
                  <a:lnTo>
                    <a:pt x="1779599" y="0"/>
                  </a:lnTo>
                  <a:close/>
                  <a:moveTo>
                    <a:pt x="1499890" y="184446"/>
                  </a:moveTo>
                  <a:cubicBezTo>
                    <a:pt x="1513445" y="170258"/>
                    <a:pt x="1531433" y="163164"/>
                    <a:pt x="1554109" y="163164"/>
                  </a:cubicBezTo>
                  <a:cubicBezTo>
                    <a:pt x="1576785" y="163164"/>
                    <a:pt x="1593633" y="170258"/>
                    <a:pt x="1606808" y="184446"/>
                  </a:cubicBezTo>
                  <a:cubicBezTo>
                    <a:pt x="1619983" y="198634"/>
                    <a:pt x="1627457" y="216369"/>
                    <a:pt x="1629104" y="237651"/>
                  </a:cubicBezTo>
                  <a:lnTo>
                    <a:pt x="1475061" y="237651"/>
                  </a:lnTo>
                  <a:cubicBezTo>
                    <a:pt x="1478101" y="216369"/>
                    <a:pt x="1486335" y="198634"/>
                    <a:pt x="1499890" y="184446"/>
                  </a:cubicBezTo>
                  <a:moveTo>
                    <a:pt x="1611622" y="377759"/>
                  </a:moveTo>
                  <a:cubicBezTo>
                    <a:pt x="1626697" y="373579"/>
                    <a:pt x="1640885" y="366865"/>
                    <a:pt x="1654439" y="357744"/>
                  </a:cubicBezTo>
                  <a:lnTo>
                    <a:pt x="1654439" y="318220"/>
                  </a:lnTo>
                  <a:cubicBezTo>
                    <a:pt x="1641265" y="327721"/>
                    <a:pt x="1627077" y="334688"/>
                    <a:pt x="1611875" y="339249"/>
                  </a:cubicBezTo>
                  <a:cubicBezTo>
                    <a:pt x="1596673" y="343809"/>
                    <a:pt x="1581092" y="346089"/>
                    <a:pt x="1565257" y="346089"/>
                  </a:cubicBezTo>
                  <a:cubicBezTo>
                    <a:pt x="1540554" y="346089"/>
                    <a:pt x="1520032" y="339122"/>
                    <a:pt x="1503690" y="325314"/>
                  </a:cubicBezTo>
                  <a:cubicBezTo>
                    <a:pt x="1487349" y="311506"/>
                    <a:pt x="1477468" y="293391"/>
                    <a:pt x="1474047" y="271095"/>
                  </a:cubicBezTo>
                  <a:lnTo>
                    <a:pt x="1671668" y="271095"/>
                  </a:lnTo>
                  <a:cubicBezTo>
                    <a:pt x="1672048" y="267421"/>
                    <a:pt x="1672301" y="263874"/>
                    <a:pt x="1672428" y="260454"/>
                  </a:cubicBezTo>
                  <a:cubicBezTo>
                    <a:pt x="1672555" y="257033"/>
                    <a:pt x="1672681" y="253740"/>
                    <a:pt x="1672681" y="250319"/>
                  </a:cubicBezTo>
                  <a:cubicBezTo>
                    <a:pt x="1672681" y="226377"/>
                    <a:pt x="1667741" y="204968"/>
                    <a:pt x="1657987" y="186219"/>
                  </a:cubicBezTo>
                  <a:cubicBezTo>
                    <a:pt x="1648232" y="167471"/>
                    <a:pt x="1634424" y="152649"/>
                    <a:pt x="1616689" y="141881"/>
                  </a:cubicBezTo>
                  <a:cubicBezTo>
                    <a:pt x="1598954" y="131114"/>
                    <a:pt x="1578052" y="125666"/>
                    <a:pt x="1554109" y="125666"/>
                  </a:cubicBezTo>
                  <a:cubicBezTo>
                    <a:pt x="1528773" y="125666"/>
                    <a:pt x="1506857" y="131367"/>
                    <a:pt x="1488489" y="142895"/>
                  </a:cubicBezTo>
                  <a:cubicBezTo>
                    <a:pt x="1470120" y="154423"/>
                    <a:pt x="1455805" y="170131"/>
                    <a:pt x="1445671" y="190020"/>
                  </a:cubicBezTo>
                  <a:cubicBezTo>
                    <a:pt x="1435537" y="209909"/>
                    <a:pt x="1430470" y="232458"/>
                    <a:pt x="1430470" y="257413"/>
                  </a:cubicBezTo>
                  <a:cubicBezTo>
                    <a:pt x="1430470" y="282369"/>
                    <a:pt x="1436297" y="304918"/>
                    <a:pt x="1447951" y="323794"/>
                  </a:cubicBezTo>
                  <a:cubicBezTo>
                    <a:pt x="1459606" y="342669"/>
                    <a:pt x="1475568" y="357491"/>
                    <a:pt x="1495836" y="368132"/>
                  </a:cubicBezTo>
                  <a:cubicBezTo>
                    <a:pt x="1516105" y="378773"/>
                    <a:pt x="1539288" y="384093"/>
                    <a:pt x="1565257" y="384093"/>
                  </a:cubicBezTo>
                  <a:cubicBezTo>
                    <a:pt x="1581092" y="384093"/>
                    <a:pt x="1596547" y="381940"/>
                    <a:pt x="1611622" y="377759"/>
                  </a:cubicBezTo>
                  <a:moveTo>
                    <a:pt x="1360036" y="130227"/>
                  </a:moveTo>
                  <a:lnTo>
                    <a:pt x="1279467" y="302005"/>
                  </a:lnTo>
                  <a:lnTo>
                    <a:pt x="1197885" y="130227"/>
                  </a:lnTo>
                  <a:lnTo>
                    <a:pt x="1149747" y="130227"/>
                  </a:lnTo>
                  <a:lnTo>
                    <a:pt x="1277440" y="388654"/>
                  </a:lnTo>
                  <a:lnTo>
                    <a:pt x="1404120" y="130227"/>
                  </a:lnTo>
                  <a:lnTo>
                    <a:pt x="1360036" y="130227"/>
                  </a:lnTo>
                  <a:close/>
                  <a:moveTo>
                    <a:pt x="1020533" y="176592"/>
                  </a:moveTo>
                  <a:cubicBezTo>
                    <a:pt x="1033708" y="184573"/>
                    <a:pt x="1043969" y="195340"/>
                    <a:pt x="1051443" y="209022"/>
                  </a:cubicBezTo>
                  <a:cubicBezTo>
                    <a:pt x="1058917" y="222703"/>
                    <a:pt x="1062591" y="238285"/>
                    <a:pt x="1062591" y="255893"/>
                  </a:cubicBezTo>
                  <a:cubicBezTo>
                    <a:pt x="1062591" y="273502"/>
                    <a:pt x="1058917" y="288450"/>
                    <a:pt x="1051443" y="302005"/>
                  </a:cubicBezTo>
                  <a:cubicBezTo>
                    <a:pt x="1043969" y="315560"/>
                    <a:pt x="1033708" y="326201"/>
                    <a:pt x="1020533" y="333928"/>
                  </a:cubicBezTo>
                  <a:cubicBezTo>
                    <a:pt x="1007359" y="341656"/>
                    <a:pt x="992157" y="345583"/>
                    <a:pt x="974929" y="345583"/>
                  </a:cubicBezTo>
                  <a:cubicBezTo>
                    <a:pt x="957700" y="345583"/>
                    <a:pt x="943512" y="341656"/>
                    <a:pt x="930337" y="333928"/>
                  </a:cubicBezTo>
                  <a:cubicBezTo>
                    <a:pt x="917162" y="326201"/>
                    <a:pt x="906901" y="315560"/>
                    <a:pt x="899427" y="302005"/>
                  </a:cubicBezTo>
                  <a:cubicBezTo>
                    <a:pt x="891953" y="288450"/>
                    <a:pt x="888279" y="273122"/>
                    <a:pt x="888279" y="255893"/>
                  </a:cubicBezTo>
                  <a:cubicBezTo>
                    <a:pt x="888279" y="238665"/>
                    <a:pt x="891953" y="222703"/>
                    <a:pt x="899427" y="209022"/>
                  </a:cubicBezTo>
                  <a:cubicBezTo>
                    <a:pt x="906901" y="195340"/>
                    <a:pt x="917162" y="184573"/>
                    <a:pt x="930337" y="176592"/>
                  </a:cubicBezTo>
                  <a:cubicBezTo>
                    <a:pt x="943512" y="168611"/>
                    <a:pt x="958333" y="164684"/>
                    <a:pt x="974929" y="164684"/>
                  </a:cubicBezTo>
                  <a:cubicBezTo>
                    <a:pt x="991524" y="164684"/>
                    <a:pt x="1007359" y="168611"/>
                    <a:pt x="1020533" y="176592"/>
                  </a:cubicBezTo>
                  <a:moveTo>
                    <a:pt x="1104142" y="380040"/>
                  </a:moveTo>
                  <a:lnTo>
                    <a:pt x="1104142" y="130227"/>
                  </a:lnTo>
                  <a:lnTo>
                    <a:pt x="1062591" y="130227"/>
                  </a:lnTo>
                  <a:lnTo>
                    <a:pt x="1062591" y="177352"/>
                  </a:lnTo>
                  <a:cubicBezTo>
                    <a:pt x="1053090" y="161517"/>
                    <a:pt x="1040549" y="148849"/>
                    <a:pt x="1024840" y="139601"/>
                  </a:cubicBezTo>
                  <a:cubicBezTo>
                    <a:pt x="1009132" y="130354"/>
                    <a:pt x="991270" y="125666"/>
                    <a:pt x="971382" y="125666"/>
                  </a:cubicBezTo>
                  <a:cubicBezTo>
                    <a:pt x="947059" y="125666"/>
                    <a:pt x="925397" y="131367"/>
                    <a:pt x="906521" y="142642"/>
                  </a:cubicBezTo>
                  <a:cubicBezTo>
                    <a:pt x="887646" y="153916"/>
                    <a:pt x="872698" y="169371"/>
                    <a:pt x="861930" y="189006"/>
                  </a:cubicBezTo>
                  <a:cubicBezTo>
                    <a:pt x="851162" y="208642"/>
                    <a:pt x="845715" y="231064"/>
                    <a:pt x="845715" y="256400"/>
                  </a:cubicBezTo>
                  <a:cubicBezTo>
                    <a:pt x="845715" y="281736"/>
                    <a:pt x="851162" y="303018"/>
                    <a:pt x="861930" y="322274"/>
                  </a:cubicBezTo>
                  <a:cubicBezTo>
                    <a:pt x="872698" y="341529"/>
                    <a:pt x="887646" y="356604"/>
                    <a:pt x="906521" y="367625"/>
                  </a:cubicBezTo>
                  <a:cubicBezTo>
                    <a:pt x="925397" y="378646"/>
                    <a:pt x="947059" y="384093"/>
                    <a:pt x="971382" y="384093"/>
                  </a:cubicBezTo>
                  <a:cubicBezTo>
                    <a:pt x="991270" y="384093"/>
                    <a:pt x="1009132" y="379533"/>
                    <a:pt x="1024840" y="370412"/>
                  </a:cubicBezTo>
                  <a:cubicBezTo>
                    <a:pt x="1040549" y="361291"/>
                    <a:pt x="1053090" y="349003"/>
                    <a:pt x="1062591" y="333421"/>
                  </a:cubicBezTo>
                  <a:lnTo>
                    <a:pt x="1062591" y="380040"/>
                  </a:lnTo>
                  <a:lnTo>
                    <a:pt x="1104142" y="380040"/>
                  </a:lnTo>
                  <a:close/>
                  <a:moveTo>
                    <a:pt x="743611" y="208768"/>
                  </a:moveTo>
                  <a:cubicBezTo>
                    <a:pt x="751845" y="194960"/>
                    <a:pt x="762993" y="184826"/>
                    <a:pt x="776801" y="178365"/>
                  </a:cubicBezTo>
                  <a:cubicBezTo>
                    <a:pt x="790609" y="171905"/>
                    <a:pt x="805811" y="169878"/>
                    <a:pt x="822406" y="172285"/>
                  </a:cubicBezTo>
                  <a:lnTo>
                    <a:pt x="822406" y="125666"/>
                  </a:lnTo>
                  <a:cubicBezTo>
                    <a:pt x="802517" y="125666"/>
                    <a:pt x="784655" y="130987"/>
                    <a:pt x="768947" y="141628"/>
                  </a:cubicBezTo>
                  <a:cubicBezTo>
                    <a:pt x="753239" y="152269"/>
                    <a:pt x="740697" y="167091"/>
                    <a:pt x="731196" y="185966"/>
                  </a:cubicBezTo>
                  <a:lnTo>
                    <a:pt x="731196" y="130227"/>
                  </a:lnTo>
                  <a:lnTo>
                    <a:pt x="690152" y="130227"/>
                  </a:lnTo>
                  <a:lnTo>
                    <a:pt x="690152" y="380040"/>
                  </a:lnTo>
                  <a:lnTo>
                    <a:pt x="731196" y="380040"/>
                  </a:lnTo>
                  <a:lnTo>
                    <a:pt x="731196" y="260454"/>
                  </a:lnTo>
                  <a:cubicBezTo>
                    <a:pt x="731196" y="239805"/>
                    <a:pt x="735377" y="222576"/>
                    <a:pt x="743611" y="208768"/>
                  </a:cubicBezTo>
                  <a:moveTo>
                    <a:pt x="437806" y="209782"/>
                  </a:moveTo>
                  <a:cubicBezTo>
                    <a:pt x="444266" y="196227"/>
                    <a:pt x="453134" y="185586"/>
                    <a:pt x="464662" y="177605"/>
                  </a:cubicBezTo>
                  <a:cubicBezTo>
                    <a:pt x="476190" y="169624"/>
                    <a:pt x="489491" y="165697"/>
                    <a:pt x="504693" y="165697"/>
                  </a:cubicBezTo>
                  <a:cubicBezTo>
                    <a:pt x="547891" y="165697"/>
                    <a:pt x="569553" y="190526"/>
                    <a:pt x="569553" y="240185"/>
                  </a:cubicBezTo>
                  <a:lnTo>
                    <a:pt x="569553" y="380040"/>
                  </a:lnTo>
                  <a:lnTo>
                    <a:pt x="611104" y="380040"/>
                  </a:lnTo>
                  <a:lnTo>
                    <a:pt x="611104" y="233091"/>
                  </a:lnTo>
                  <a:cubicBezTo>
                    <a:pt x="611104" y="212442"/>
                    <a:pt x="607430" y="194074"/>
                    <a:pt x="600209" y="177859"/>
                  </a:cubicBezTo>
                  <a:cubicBezTo>
                    <a:pt x="592989" y="161643"/>
                    <a:pt x="582221" y="148849"/>
                    <a:pt x="568033" y="139601"/>
                  </a:cubicBezTo>
                  <a:cubicBezTo>
                    <a:pt x="553845" y="130354"/>
                    <a:pt x="536109" y="125666"/>
                    <a:pt x="514827" y="125666"/>
                  </a:cubicBezTo>
                  <a:cubicBezTo>
                    <a:pt x="495572" y="125666"/>
                    <a:pt x="478470" y="130354"/>
                    <a:pt x="463648" y="139601"/>
                  </a:cubicBezTo>
                  <a:cubicBezTo>
                    <a:pt x="448827" y="148849"/>
                    <a:pt x="436919" y="161263"/>
                    <a:pt x="428178" y="176845"/>
                  </a:cubicBezTo>
                  <a:lnTo>
                    <a:pt x="428178" y="130227"/>
                  </a:lnTo>
                  <a:lnTo>
                    <a:pt x="387134" y="130227"/>
                  </a:lnTo>
                  <a:lnTo>
                    <a:pt x="387134" y="380040"/>
                  </a:lnTo>
                  <a:lnTo>
                    <a:pt x="428178" y="380040"/>
                  </a:lnTo>
                  <a:lnTo>
                    <a:pt x="428178" y="254880"/>
                  </a:lnTo>
                  <a:cubicBezTo>
                    <a:pt x="428178" y="238285"/>
                    <a:pt x="431345" y="223337"/>
                    <a:pt x="437806" y="209782"/>
                  </a:cubicBezTo>
                  <a:moveTo>
                    <a:pt x="18749" y="307832"/>
                  </a:moveTo>
                  <a:cubicBezTo>
                    <a:pt x="31290" y="332028"/>
                    <a:pt x="49025" y="350777"/>
                    <a:pt x="72208" y="364078"/>
                  </a:cubicBezTo>
                  <a:cubicBezTo>
                    <a:pt x="95390" y="377379"/>
                    <a:pt x="122499" y="384093"/>
                    <a:pt x="153536" y="384093"/>
                  </a:cubicBezTo>
                  <a:cubicBezTo>
                    <a:pt x="184573" y="384093"/>
                    <a:pt x="211175" y="377379"/>
                    <a:pt x="234358" y="364078"/>
                  </a:cubicBezTo>
                  <a:cubicBezTo>
                    <a:pt x="257540" y="350777"/>
                    <a:pt x="275529" y="332028"/>
                    <a:pt x="288577" y="307832"/>
                  </a:cubicBezTo>
                  <a:cubicBezTo>
                    <a:pt x="301625" y="283636"/>
                    <a:pt x="308086" y="255513"/>
                    <a:pt x="308086" y="223463"/>
                  </a:cubicBezTo>
                  <a:lnTo>
                    <a:pt x="308086" y="0"/>
                  </a:lnTo>
                  <a:lnTo>
                    <a:pt x="265014" y="0"/>
                  </a:lnTo>
                  <a:lnTo>
                    <a:pt x="265014" y="223970"/>
                  </a:lnTo>
                  <a:cubicBezTo>
                    <a:pt x="265014" y="248292"/>
                    <a:pt x="260327" y="269448"/>
                    <a:pt x="251080" y="287563"/>
                  </a:cubicBezTo>
                  <a:cubicBezTo>
                    <a:pt x="241832" y="305679"/>
                    <a:pt x="228911" y="319613"/>
                    <a:pt x="212315" y="329621"/>
                  </a:cubicBezTo>
                  <a:cubicBezTo>
                    <a:pt x="195720" y="339629"/>
                    <a:pt x="176338" y="344569"/>
                    <a:pt x="154043" y="344569"/>
                  </a:cubicBezTo>
                  <a:cubicBezTo>
                    <a:pt x="131747" y="344569"/>
                    <a:pt x="111858" y="339629"/>
                    <a:pt x="95263" y="329621"/>
                  </a:cubicBezTo>
                  <a:cubicBezTo>
                    <a:pt x="78668" y="319613"/>
                    <a:pt x="65874" y="305679"/>
                    <a:pt x="56753" y="287563"/>
                  </a:cubicBezTo>
                  <a:cubicBezTo>
                    <a:pt x="47632" y="269448"/>
                    <a:pt x="43071" y="248292"/>
                    <a:pt x="43071" y="223970"/>
                  </a:cubicBezTo>
                  <a:lnTo>
                    <a:pt x="43071" y="0"/>
                  </a:lnTo>
                  <a:lnTo>
                    <a:pt x="0" y="0"/>
                  </a:lnTo>
                  <a:lnTo>
                    <a:pt x="0" y="223463"/>
                  </a:lnTo>
                  <a:cubicBezTo>
                    <a:pt x="0" y="255513"/>
                    <a:pt x="6207" y="283636"/>
                    <a:pt x="18749" y="307832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018" name="Freeform: Shape 2017">
            <a:extLst>
              <a:ext uri="{FF2B5EF4-FFF2-40B4-BE49-F238E27FC236}">
                <a16:creationId xmlns:a16="http://schemas.microsoft.com/office/drawing/2014/main" id="{F3CF5A41-DDBD-121A-FEE2-E5E0F4BB0B6F}"/>
              </a:ext>
            </a:extLst>
          </p:cNvPr>
          <p:cNvSpPr/>
          <p:nvPr/>
        </p:nvSpPr>
        <p:spPr>
          <a:xfrm>
            <a:off x="-1514" y="5449515"/>
            <a:ext cx="7540874" cy="5086197"/>
          </a:xfrm>
          <a:custGeom>
            <a:avLst/>
            <a:gdLst>
              <a:gd name="connsiteX0" fmla="*/ 0 w 7540874"/>
              <a:gd name="connsiteY0" fmla="*/ 0 h 5086197"/>
              <a:gd name="connsiteX1" fmla="*/ 7540875 w 7540874"/>
              <a:gd name="connsiteY1" fmla="*/ 0 h 5086197"/>
              <a:gd name="connsiteX2" fmla="*/ 7540875 w 7540874"/>
              <a:gd name="connsiteY2" fmla="*/ 5086198 h 5086197"/>
              <a:gd name="connsiteX3" fmla="*/ 0 w 7540874"/>
              <a:gd name="connsiteY3" fmla="*/ 5086198 h 508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0874" h="5086197">
                <a:moveTo>
                  <a:pt x="0" y="0"/>
                </a:moveTo>
                <a:lnTo>
                  <a:pt x="7540875" y="0"/>
                </a:lnTo>
                <a:lnTo>
                  <a:pt x="7540875" y="5086198"/>
                </a:lnTo>
                <a:lnTo>
                  <a:pt x="0" y="5086198"/>
                </a:lnTo>
                <a:close/>
              </a:path>
            </a:pathLst>
          </a:custGeom>
          <a:gradFill>
            <a:gsLst>
              <a:gs pos="0">
                <a:srgbClr val="2C3A87"/>
              </a:gs>
              <a:gs pos="50000">
                <a:srgbClr val="164DA7"/>
              </a:gs>
              <a:gs pos="100000">
                <a:srgbClr val="0061C7"/>
              </a:gs>
            </a:gsLst>
            <a:lin ang="0" scaled="1"/>
          </a:gra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019" name="Graphic 1199">
            <a:extLst>
              <a:ext uri="{FF2B5EF4-FFF2-40B4-BE49-F238E27FC236}">
                <a16:creationId xmlns:a16="http://schemas.microsoft.com/office/drawing/2014/main" id="{D14B25CE-65C7-405A-4B9E-FE99E1506EE0}"/>
              </a:ext>
            </a:extLst>
          </p:cNvPr>
          <p:cNvGrpSpPr/>
          <p:nvPr/>
        </p:nvGrpSpPr>
        <p:grpSpPr>
          <a:xfrm>
            <a:off x="599708" y="5873893"/>
            <a:ext cx="5046040" cy="686478"/>
            <a:chOff x="599708" y="5873893"/>
            <a:chExt cx="5046040" cy="686478"/>
          </a:xfrm>
        </p:grpSpPr>
        <p:sp>
          <p:nvSpPr>
            <p:cNvPr id="2020" name="Freeform: Shape 2019">
              <a:extLst>
                <a:ext uri="{FF2B5EF4-FFF2-40B4-BE49-F238E27FC236}">
                  <a16:creationId xmlns:a16="http://schemas.microsoft.com/office/drawing/2014/main" id="{7FA27A10-C7D6-DE4B-F49A-82F0AFBB3D24}"/>
                </a:ext>
              </a:extLst>
            </p:cNvPr>
            <p:cNvSpPr/>
            <p:nvPr/>
          </p:nvSpPr>
          <p:spPr>
            <a:xfrm>
              <a:off x="600722" y="5873893"/>
              <a:ext cx="4828530" cy="313912"/>
            </a:xfrm>
            <a:custGeom>
              <a:avLst/>
              <a:gdLst>
                <a:gd name="connsiteX0" fmla="*/ 4828531 w 4828530"/>
                <a:gd name="connsiteY0" fmla="*/ 234611 h 313912"/>
                <a:gd name="connsiteX1" fmla="*/ 4763798 w 4828530"/>
                <a:gd name="connsiteY1" fmla="*/ 141882 h 313912"/>
                <a:gd name="connsiteX2" fmla="*/ 4820931 w 4828530"/>
                <a:gd name="connsiteY2" fmla="*/ 81329 h 313912"/>
                <a:gd name="connsiteX3" fmla="*/ 4771652 w 4828530"/>
                <a:gd name="connsiteY3" fmla="*/ 81329 h 313912"/>
                <a:gd name="connsiteX4" fmla="*/ 4716293 w 4828530"/>
                <a:gd name="connsiteY4" fmla="*/ 140615 h 313912"/>
                <a:gd name="connsiteX5" fmla="*/ 4716293 w 4828530"/>
                <a:gd name="connsiteY5" fmla="*/ 6588 h 313912"/>
                <a:gd name="connsiteX6" fmla="*/ 4674362 w 4828530"/>
                <a:gd name="connsiteY6" fmla="*/ 6588 h 313912"/>
                <a:gd name="connsiteX7" fmla="*/ 4674362 w 4828530"/>
                <a:gd name="connsiteY7" fmla="*/ 234611 h 313912"/>
                <a:gd name="connsiteX8" fmla="*/ 4716293 w 4828530"/>
                <a:gd name="connsiteY8" fmla="*/ 234611 h 313912"/>
                <a:gd name="connsiteX9" fmla="*/ 4716293 w 4828530"/>
                <a:gd name="connsiteY9" fmla="*/ 192047 h 313912"/>
                <a:gd name="connsiteX10" fmla="*/ 4735168 w 4828530"/>
                <a:gd name="connsiteY10" fmla="*/ 172285 h 313912"/>
                <a:gd name="connsiteX11" fmla="*/ 4777733 w 4828530"/>
                <a:gd name="connsiteY11" fmla="*/ 234611 h 313912"/>
                <a:gd name="connsiteX12" fmla="*/ 4828531 w 4828530"/>
                <a:gd name="connsiteY12" fmla="*/ 234611 h 313912"/>
                <a:gd name="connsiteX13" fmla="*/ 4565164 w 4828530"/>
                <a:gd name="connsiteY13" fmla="*/ 127947 h 313912"/>
                <a:gd name="connsiteX14" fmla="*/ 4596074 w 4828530"/>
                <a:gd name="connsiteY14" fmla="*/ 116672 h 313912"/>
                <a:gd name="connsiteX15" fmla="*/ 4639272 w 4828530"/>
                <a:gd name="connsiteY15" fmla="*/ 133648 h 313912"/>
                <a:gd name="connsiteX16" fmla="*/ 4639272 w 4828530"/>
                <a:gd name="connsiteY16" fmla="*/ 91083 h 313912"/>
                <a:gd name="connsiteX17" fmla="*/ 4616976 w 4828530"/>
                <a:gd name="connsiteY17" fmla="*/ 81329 h 313912"/>
                <a:gd name="connsiteX18" fmla="*/ 4592147 w 4828530"/>
                <a:gd name="connsiteY18" fmla="*/ 78288 h 313912"/>
                <a:gd name="connsiteX19" fmla="*/ 4549709 w 4828530"/>
                <a:gd name="connsiteY19" fmla="*/ 88296 h 313912"/>
                <a:gd name="connsiteX20" fmla="*/ 4520192 w 4828530"/>
                <a:gd name="connsiteY20" fmla="*/ 116166 h 313912"/>
                <a:gd name="connsiteX21" fmla="*/ 4509425 w 4828530"/>
                <a:gd name="connsiteY21" fmla="*/ 157970 h 313912"/>
                <a:gd name="connsiteX22" fmla="*/ 4520066 w 4828530"/>
                <a:gd name="connsiteY22" fmla="*/ 199648 h 313912"/>
                <a:gd name="connsiteX23" fmla="*/ 4549202 w 4828530"/>
                <a:gd name="connsiteY23" fmla="*/ 227644 h 313912"/>
                <a:gd name="connsiteX24" fmla="*/ 4591767 w 4828530"/>
                <a:gd name="connsiteY24" fmla="*/ 237652 h 313912"/>
                <a:gd name="connsiteX25" fmla="*/ 4616342 w 4828530"/>
                <a:gd name="connsiteY25" fmla="*/ 234865 h 313912"/>
                <a:gd name="connsiteX26" fmla="*/ 4639778 w 4828530"/>
                <a:gd name="connsiteY26" fmla="*/ 225997 h 313912"/>
                <a:gd name="connsiteX27" fmla="*/ 4639778 w 4828530"/>
                <a:gd name="connsiteY27" fmla="*/ 186473 h 313912"/>
                <a:gd name="connsiteX28" fmla="*/ 4619509 w 4828530"/>
                <a:gd name="connsiteY28" fmla="*/ 196227 h 313912"/>
                <a:gd name="connsiteX29" fmla="*/ 4597214 w 4828530"/>
                <a:gd name="connsiteY29" fmla="*/ 199268 h 313912"/>
                <a:gd name="connsiteX30" fmla="*/ 4565417 w 4828530"/>
                <a:gd name="connsiteY30" fmla="*/ 187740 h 313912"/>
                <a:gd name="connsiteX31" fmla="*/ 4552749 w 4828530"/>
                <a:gd name="connsiteY31" fmla="*/ 157590 h 313912"/>
                <a:gd name="connsiteX32" fmla="*/ 4565037 w 4828530"/>
                <a:gd name="connsiteY32" fmla="*/ 127820 h 313912"/>
                <a:gd name="connsiteX33" fmla="*/ 4425309 w 4828530"/>
                <a:gd name="connsiteY33" fmla="*/ 129087 h 313912"/>
                <a:gd name="connsiteX34" fmla="*/ 4436584 w 4828530"/>
                <a:gd name="connsiteY34" fmla="*/ 158603 h 313912"/>
                <a:gd name="connsiteX35" fmla="*/ 4425309 w 4828530"/>
                <a:gd name="connsiteY35" fmla="*/ 187360 h 313912"/>
                <a:gd name="connsiteX36" fmla="*/ 4397059 w 4828530"/>
                <a:gd name="connsiteY36" fmla="*/ 198508 h 313912"/>
                <a:gd name="connsiteX37" fmla="*/ 4369443 w 4828530"/>
                <a:gd name="connsiteY37" fmla="*/ 187233 h 313912"/>
                <a:gd name="connsiteX38" fmla="*/ 4358549 w 4828530"/>
                <a:gd name="connsiteY38" fmla="*/ 158603 h 313912"/>
                <a:gd name="connsiteX39" fmla="*/ 4369443 w 4828530"/>
                <a:gd name="connsiteY39" fmla="*/ 129087 h 313912"/>
                <a:gd name="connsiteX40" fmla="*/ 4397059 w 4828530"/>
                <a:gd name="connsiteY40" fmla="*/ 117559 h 313912"/>
                <a:gd name="connsiteX41" fmla="*/ 4425309 w 4828530"/>
                <a:gd name="connsiteY41" fmla="*/ 129087 h 313912"/>
                <a:gd name="connsiteX42" fmla="*/ 4479148 w 4828530"/>
                <a:gd name="connsiteY42" fmla="*/ 234611 h 313912"/>
                <a:gd name="connsiteX43" fmla="*/ 4479148 w 4828530"/>
                <a:gd name="connsiteY43" fmla="*/ 81329 h 313912"/>
                <a:gd name="connsiteX44" fmla="*/ 4436584 w 4828530"/>
                <a:gd name="connsiteY44" fmla="*/ 81329 h 313912"/>
                <a:gd name="connsiteX45" fmla="*/ 4436584 w 4828530"/>
                <a:gd name="connsiteY45" fmla="*/ 98937 h 313912"/>
                <a:gd name="connsiteX46" fmla="*/ 4416821 w 4828530"/>
                <a:gd name="connsiteY46" fmla="*/ 83736 h 313912"/>
                <a:gd name="connsiteX47" fmla="*/ 4391232 w 4828530"/>
                <a:gd name="connsiteY47" fmla="*/ 78288 h 313912"/>
                <a:gd name="connsiteX48" fmla="*/ 4351581 w 4828530"/>
                <a:gd name="connsiteY48" fmla="*/ 88803 h 313912"/>
                <a:gd name="connsiteX49" fmla="*/ 4324725 w 4828530"/>
                <a:gd name="connsiteY49" fmla="*/ 117433 h 313912"/>
                <a:gd name="connsiteX50" fmla="*/ 4314971 w 4828530"/>
                <a:gd name="connsiteY50" fmla="*/ 158603 h 313912"/>
                <a:gd name="connsiteX51" fmla="*/ 4324725 w 4828530"/>
                <a:gd name="connsiteY51" fmla="*/ 199141 h 313912"/>
                <a:gd name="connsiteX52" fmla="*/ 4351835 w 4828530"/>
                <a:gd name="connsiteY52" fmla="*/ 227264 h 313912"/>
                <a:gd name="connsiteX53" fmla="*/ 4391359 w 4828530"/>
                <a:gd name="connsiteY53" fmla="*/ 237652 h 313912"/>
                <a:gd name="connsiteX54" fmla="*/ 4416948 w 4828530"/>
                <a:gd name="connsiteY54" fmla="*/ 232204 h 313912"/>
                <a:gd name="connsiteX55" fmla="*/ 4436710 w 4828530"/>
                <a:gd name="connsiteY55" fmla="*/ 217256 h 313912"/>
                <a:gd name="connsiteX56" fmla="*/ 4436710 w 4828530"/>
                <a:gd name="connsiteY56" fmla="*/ 234611 h 313912"/>
                <a:gd name="connsiteX57" fmla="*/ 4479275 w 4828530"/>
                <a:gd name="connsiteY57" fmla="*/ 234611 h 313912"/>
                <a:gd name="connsiteX58" fmla="*/ 4298883 w 4828530"/>
                <a:gd name="connsiteY58" fmla="*/ 190273 h 313912"/>
                <a:gd name="connsiteX59" fmla="*/ 4283934 w 4828530"/>
                <a:gd name="connsiteY59" fmla="*/ 196987 h 313912"/>
                <a:gd name="connsiteX60" fmla="*/ 4267466 w 4828530"/>
                <a:gd name="connsiteY60" fmla="*/ 199141 h 313912"/>
                <a:gd name="connsiteX61" fmla="*/ 4249477 w 4828530"/>
                <a:gd name="connsiteY61" fmla="*/ 193314 h 313912"/>
                <a:gd name="connsiteX62" fmla="*/ 4242130 w 4828530"/>
                <a:gd name="connsiteY62" fmla="*/ 174438 h 313912"/>
                <a:gd name="connsiteX63" fmla="*/ 4242130 w 4828530"/>
                <a:gd name="connsiteY63" fmla="*/ 117306 h 313912"/>
                <a:gd name="connsiteX64" fmla="*/ 4297109 w 4828530"/>
                <a:gd name="connsiteY64" fmla="*/ 117306 h 313912"/>
                <a:gd name="connsiteX65" fmla="*/ 4297109 w 4828530"/>
                <a:gd name="connsiteY65" fmla="*/ 81455 h 313912"/>
                <a:gd name="connsiteX66" fmla="*/ 4242130 w 4828530"/>
                <a:gd name="connsiteY66" fmla="*/ 81455 h 313912"/>
                <a:gd name="connsiteX67" fmla="*/ 4242130 w 4828530"/>
                <a:gd name="connsiteY67" fmla="*/ 37117 h 313912"/>
                <a:gd name="connsiteX68" fmla="*/ 4199819 w 4828530"/>
                <a:gd name="connsiteY68" fmla="*/ 37117 h 313912"/>
                <a:gd name="connsiteX69" fmla="*/ 4199819 w 4828530"/>
                <a:gd name="connsiteY69" fmla="*/ 176719 h 313912"/>
                <a:gd name="connsiteX70" fmla="*/ 4215527 w 4828530"/>
                <a:gd name="connsiteY70" fmla="*/ 223590 h 313912"/>
                <a:gd name="connsiteX71" fmla="*/ 4258598 w 4828530"/>
                <a:gd name="connsiteY71" fmla="*/ 237905 h 313912"/>
                <a:gd name="connsiteX72" fmla="*/ 4280387 w 4828530"/>
                <a:gd name="connsiteY72" fmla="*/ 235371 h 313912"/>
                <a:gd name="connsiteX73" fmla="*/ 4298756 w 4828530"/>
                <a:gd name="connsiteY73" fmla="*/ 227264 h 313912"/>
                <a:gd name="connsiteX74" fmla="*/ 4298756 w 4828530"/>
                <a:gd name="connsiteY74" fmla="*/ 190527 h 313912"/>
                <a:gd name="connsiteX75" fmla="*/ 4176003 w 4828530"/>
                <a:gd name="connsiteY75" fmla="*/ 190273 h 313912"/>
                <a:gd name="connsiteX76" fmla="*/ 4161055 w 4828530"/>
                <a:gd name="connsiteY76" fmla="*/ 196987 h 313912"/>
                <a:gd name="connsiteX77" fmla="*/ 4144586 w 4828530"/>
                <a:gd name="connsiteY77" fmla="*/ 199141 h 313912"/>
                <a:gd name="connsiteX78" fmla="*/ 4126598 w 4828530"/>
                <a:gd name="connsiteY78" fmla="*/ 193314 h 313912"/>
                <a:gd name="connsiteX79" fmla="*/ 4119250 w 4828530"/>
                <a:gd name="connsiteY79" fmla="*/ 174438 h 313912"/>
                <a:gd name="connsiteX80" fmla="*/ 4119250 w 4828530"/>
                <a:gd name="connsiteY80" fmla="*/ 117306 h 313912"/>
                <a:gd name="connsiteX81" fmla="*/ 4174229 w 4828530"/>
                <a:gd name="connsiteY81" fmla="*/ 117306 h 313912"/>
                <a:gd name="connsiteX82" fmla="*/ 4174229 w 4828530"/>
                <a:gd name="connsiteY82" fmla="*/ 81455 h 313912"/>
                <a:gd name="connsiteX83" fmla="*/ 4119250 w 4828530"/>
                <a:gd name="connsiteY83" fmla="*/ 81455 h 313912"/>
                <a:gd name="connsiteX84" fmla="*/ 4119250 w 4828530"/>
                <a:gd name="connsiteY84" fmla="*/ 37117 h 313912"/>
                <a:gd name="connsiteX85" fmla="*/ 4076939 w 4828530"/>
                <a:gd name="connsiteY85" fmla="*/ 37117 h 313912"/>
                <a:gd name="connsiteX86" fmla="*/ 4076939 w 4828530"/>
                <a:gd name="connsiteY86" fmla="*/ 176719 h 313912"/>
                <a:gd name="connsiteX87" fmla="*/ 4092648 w 4828530"/>
                <a:gd name="connsiteY87" fmla="*/ 223590 h 313912"/>
                <a:gd name="connsiteX88" fmla="*/ 4135719 w 4828530"/>
                <a:gd name="connsiteY88" fmla="*/ 237905 h 313912"/>
                <a:gd name="connsiteX89" fmla="*/ 4157508 w 4828530"/>
                <a:gd name="connsiteY89" fmla="*/ 235371 h 313912"/>
                <a:gd name="connsiteX90" fmla="*/ 4175876 w 4828530"/>
                <a:gd name="connsiteY90" fmla="*/ 227264 h 313912"/>
                <a:gd name="connsiteX91" fmla="*/ 4175876 w 4828530"/>
                <a:gd name="connsiteY91" fmla="*/ 190527 h 313912"/>
                <a:gd name="connsiteX92" fmla="*/ 3985350 w 4828530"/>
                <a:gd name="connsiteY92" fmla="*/ 129214 h 313912"/>
                <a:gd name="connsiteX93" fmla="*/ 3996624 w 4828530"/>
                <a:gd name="connsiteY93" fmla="*/ 158730 h 313912"/>
                <a:gd name="connsiteX94" fmla="*/ 3985350 w 4828530"/>
                <a:gd name="connsiteY94" fmla="*/ 187486 h 313912"/>
                <a:gd name="connsiteX95" fmla="*/ 3957100 w 4828530"/>
                <a:gd name="connsiteY95" fmla="*/ 198634 h 313912"/>
                <a:gd name="connsiteX96" fmla="*/ 3929484 w 4828530"/>
                <a:gd name="connsiteY96" fmla="*/ 187360 h 313912"/>
                <a:gd name="connsiteX97" fmla="*/ 3918589 w 4828530"/>
                <a:gd name="connsiteY97" fmla="*/ 158730 h 313912"/>
                <a:gd name="connsiteX98" fmla="*/ 3929484 w 4828530"/>
                <a:gd name="connsiteY98" fmla="*/ 129214 h 313912"/>
                <a:gd name="connsiteX99" fmla="*/ 3957100 w 4828530"/>
                <a:gd name="connsiteY99" fmla="*/ 117686 h 313912"/>
                <a:gd name="connsiteX100" fmla="*/ 3985350 w 4828530"/>
                <a:gd name="connsiteY100" fmla="*/ 129214 h 313912"/>
                <a:gd name="connsiteX101" fmla="*/ 4039189 w 4828530"/>
                <a:gd name="connsiteY101" fmla="*/ 234738 h 313912"/>
                <a:gd name="connsiteX102" fmla="*/ 4039189 w 4828530"/>
                <a:gd name="connsiteY102" fmla="*/ 81455 h 313912"/>
                <a:gd name="connsiteX103" fmla="*/ 3996624 w 4828530"/>
                <a:gd name="connsiteY103" fmla="*/ 81455 h 313912"/>
                <a:gd name="connsiteX104" fmla="*/ 3996624 w 4828530"/>
                <a:gd name="connsiteY104" fmla="*/ 99064 h 313912"/>
                <a:gd name="connsiteX105" fmla="*/ 3976862 w 4828530"/>
                <a:gd name="connsiteY105" fmla="*/ 83862 h 313912"/>
                <a:gd name="connsiteX106" fmla="*/ 3951273 w 4828530"/>
                <a:gd name="connsiteY106" fmla="*/ 78415 h 313912"/>
                <a:gd name="connsiteX107" fmla="*/ 3911622 w 4828530"/>
                <a:gd name="connsiteY107" fmla="*/ 88930 h 313912"/>
                <a:gd name="connsiteX108" fmla="*/ 3884766 w 4828530"/>
                <a:gd name="connsiteY108" fmla="*/ 117559 h 313912"/>
                <a:gd name="connsiteX109" fmla="*/ 3875012 w 4828530"/>
                <a:gd name="connsiteY109" fmla="*/ 158730 h 313912"/>
                <a:gd name="connsiteX110" fmla="*/ 3884766 w 4828530"/>
                <a:gd name="connsiteY110" fmla="*/ 199268 h 313912"/>
                <a:gd name="connsiteX111" fmla="*/ 3911875 w 4828530"/>
                <a:gd name="connsiteY111" fmla="*/ 227391 h 313912"/>
                <a:gd name="connsiteX112" fmla="*/ 3951400 w 4828530"/>
                <a:gd name="connsiteY112" fmla="*/ 237778 h 313912"/>
                <a:gd name="connsiteX113" fmla="*/ 3976989 w 4828530"/>
                <a:gd name="connsiteY113" fmla="*/ 232331 h 313912"/>
                <a:gd name="connsiteX114" fmla="*/ 3996751 w 4828530"/>
                <a:gd name="connsiteY114" fmla="*/ 217383 h 313912"/>
                <a:gd name="connsiteX115" fmla="*/ 3996751 w 4828530"/>
                <a:gd name="connsiteY115" fmla="*/ 234738 h 313912"/>
                <a:gd name="connsiteX116" fmla="*/ 4039315 w 4828530"/>
                <a:gd name="connsiteY116" fmla="*/ 234738 h 313912"/>
                <a:gd name="connsiteX117" fmla="*/ 3723629 w 4828530"/>
                <a:gd name="connsiteY117" fmla="*/ 187486 h 313912"/>
                <a:gd name="connsiteX118" fmla="*/ 3695380 w 4828530"/>
                <a:gd name="connsiteY118" fmla="*/ 198634 h 313912"/>
                <a:gd name="connsiteX119" fmla="*/ 3667763 w 4828530"/>
                <a:gd name="connsiteY119" fmla="*/ 187360 h 313912"/>
                <a:gd name="connsiteX120" fmla="*/ 3656869 w 4828530"/>
                <a:gd name="connsiteY120" fmla="*/ 158730 h 313912"/>
                <a:gd name="connsiteX121" fmla="*/ 3667763 w 4828530"/>
                <a:gd name="connsiteY121" fmla="*/ 129214 h 313912"/>
                <a:gd name="connsiteX122" fmla="*/ 3695380 w 4828530"/>
                <a:gd name="connsiteY122" fmla="*/ 117686 h 313912"/>
                <a:gd name="connsiteX123" fmla="*/ 3723629 w 4828530"/>
                <a:gd name="connsiteY123" fmla="*/ 129214 h 313912"/>
                <a:gd name="connsiteX124" fmla="*/ 3734904 w 4828530"/>
                <a:gd name="connsiteY124" fmla="*/ 158730 h 313912"/>
                <a:gd name="connsiteX125" fmla="*/ 3723629 w 4828530"/>
                <a:gd name="connsiteY125" fmla="*/ 187486 h 313912"/>
                <a:gd name="connsiteX126" fmla="*/ 3777468 w 4828530"/>
                <a:gd name="connsiteY126" fmla="*/ 81582 h 313912"/>
                <a:gd name="connsiteX127" fmla="*/ 3734904 w 4828530"/>
                <a:gd name="connsiteY127" fmla="*/ 81582 h 313912"/>
                <a:gd name="connsiteX128" fmla="*/ 3734904 w 4828530"/>
                <a:gd name="connsiteY128" fmla="*/ 98937 h 313912"/>
                <a:gd name="connsiteX129" fmla="*/ 3714888 w 4828530"/>
                <a:gd name="connsiteY129" fmla="*/ 83862 h 313912"/>
                <a:gd name="connsiteX130" fmla="*/ 3689679 w 4828530"/>
                <a:gd name="connsiteY130" fmla="*/ 78542 h 313912"/>
                <a:gd name="connsiteX131" fmla="*/ 3650155 w 4828530"/>
                <a:gd name="connsiteY131" fmla="*/ 89056 h 313912"/>
                <a:gd name="connsiteX132" fmla="*/ 3623045 w 4828530"/>
                <a:gd name="connsiteY132" fmla="*/ 117433 h 313912"/>
                <a:gd name="connsiteX133" fmla="*/ 3613291 w 4828530"/>
                <a:gd name="connsiteY133" fmla="*/ 158477 h 313912"/>
                <a:gd name="connsiteX134" fmla="*/ 3623045 w 4828530"/>
                <a:gd name="connsiteY134" fmla="*/ 199268 h 313912"/>
                <a:gd name="connsiteX135" fmla="*/ 3650155 w 4828530"/>
                <a:gd name="connsiteY135" fmla="*/ 227517 h 313912"/>
                <a:gd name="connsiteX136" fmla="*/ 3689679 w 4828530"/>
                <a:gd name="connsiteY136" fmla="*/ 237905 h 313912"/>
                <a:gd name="connsiteX137" fmla="*/ 3714888 w 4828530"/>
                <a:gd name="connsiteY137" fmla="*/ 232585 h 313912"/>
                <a:gd name="connsiteX138" fmla="*/ 3734904 w 4828530"/>
                <a:gd name="connsiteY138" fmla="*/ 217890 h 313912"/>
                <a:gd name="connsiteX139" fmla="*/ 3734904 w 4828530"/>
                <a:gd name="connsiteY139" fmla="*/ 235498 h 313912"/>
                <a:gd name="connsiteX140" fmla="*/ 3723249 w 4828530"/>
                <a:gd name="connsiteY140" fmla="*/ 265775 h 313912"/>
                <a:gd name="connsiteX141" fmla="*/ 3690819 w 4828530"/>
                <a:gd name="connsiteY141" fmla="*/ 276289 h 313912"/>
                <a:gd name="connsiteX142" fmla="*/ 3661049 w 4828530"/>
                <a:gd name="connsiteY142" fmla="*/ 271095 h 313912"/>
                <a:gd name="connsiteX143" fmla="*/ 3631913 w 4828530"/>
                <a:gd name="connsiteY143" fmla="*/ 255260 h 313912"/>
                <a:gd name="connsiteX144" fmla="*/ 3631913 w 4828530"/>
                <a:gd name="connsiteY144" fmla="*/ 296938 h 313912"/>
                <a:gd name="connsiteX145" fmla="*/ 3693606 w 4828530"/>
                <a:gd name="connsiteY145" fmla="*/ 313913 h 313912"/>
                <a:gd name="connsiteX146" fmla="*/ 3754919 w 4828530"/>
                <a:gd name="connsiteY146" fmla="*/ 292757 h 313912"/>
                <a:gd name="connsiteX147" fmla="*/ 3777595 w 4828530"/>
                <a:gd name="connsiteY147" fmla="*/ 233345 h 313912"/>
                <a:gd name="connsiteX148" fmla="*/ 3777595 w 4828530"/>
                <a:gd name="connsiteY148" fmla="*/ 81582 h 313912"/>
                <a:gd name="connsiteX149" fmla="*/ 3492565 w 4828530"/>
                <a:gd name="connsiteY149" fmla="*/ 130227 h 313912"/>
                <a:gd name="connsiteX150" fmla="*/ 3517141 w 4828530"/>
                <a:gd name="connsiteY150" fmla="*/ 118953 h 313912"/>
                <a:gd name="connsiteX151" fmla="*/ 3537663 w 4828530"/>
                <a:gd name="connsiteY151" fmla="*/ 127567 h 313912"/>
                <a:gd name="connsiteX152" fmla="*/ 3544251 w 4828530"/>
                <a:gd name="connsiteY152" fmla="*/ 151383 h 313912"/>
                <a:gd name="connsiteX153" fmla="*/ 3544251 w 4828530"/>
                <a:gd name="connsiteY153" fmla="*/ 234738 h 313912"/>
                <a:gd name="connsiteX154" fmla="*/ 3586815 w 4828530"/>
                <a:gd name="connsiteY154" fmla="*/ 234738 h 313912"/>
                <a:gd name="connsiteX155" fmla="*/ 3586815 w 4828530"/>
                <a:gd name="connsiteY155" fmla="*/ 141122 h 313912"/>
                <a:gd name="connsiteX156" fmla="*/ 3579974 w 4828530"/>
                <a:gd name="connsiteY156" fmla="*/ 109072 h 313912"/>
                <a:gd name="connsiteX157" fmla="*/ 3560466 w 4828530"/>
                <a:gd name="connsiteY157" fmla="*/ 86776 h 313912"/>
                <a:gd name="connsiteX158" fmla="*/ 3529936 w 4828530"/>
                <a:gd name="connsiteY158" fmla="*/ 78542 h 313912"/>
                <a:gd name="connsiteX159" fmla="*/ 3503460 w 4828530"/>
                <a:gd name="connsiteY159" fmla="*/ 84369 h 313912"/>
                <a:gd name="connsiteX160" fmla="*/ 3483444 w 4828530"/>
                <a:gd name="connsiteY160" fmla="*/ 99824 h 313912"/>
                <a:gd name="connsiteX161" fmla="*/ 3483444 w 4828530"/>
                <a:gd name="connsiteY161" fmla="*/ 81582 h 313912"/>
                <a:gd name="connsiteX162" fmla="*/ 3441513 w 4828530"/>
                <a:gd name="connsiteY162" fmla="*/ 81582 h 313912"/>
                <a:gd name="connsiteX163" fmla="*/ 3441513 w 4828530"/>
                <a:gd name="connsiteY163" fmla="*/ 234865 h 313912"/>
                <a:gd name="connsiteX164" fmla="*/ 3483444 w 4828530"/>
                <a:gd name="connsiteY164" fmla="*/ 234865 h 313912"/>
                <a:gd name="connsiteX165" fmla="*/ 3483444 w 4828530"/>
                <a:gd name="connsiteY165" fmla="*/ 157590 h 313912"/>
                <a:gd name="connsiteX166" fmla="*/ 3492565 w 4828530"/>
                <a:gd name="connsiteY166" fmla="*/ 130227 h 313912"/>
                <a:gd name="connsiteX167" fmla="*/ 3400469 w 4828530"/>
                <a:gd name="connsiteY167" fmla="*/ 81582 h 313912"/>
                <a:gd name="connsiteX168" fmla="*/ 3358158 w 4828530"/>
                <a:gd name="connsiteY168" fmla="*/ 81582 h 313912"/>
                <a:gd name="connsiteX169" fmla="*/ 3358158 w 4828530"/>
                <a:gd name="connsiteY169" fmla="*/ 234865 h 313912"/>
                <a:gd name="connsiteX170" fmla="*/ 3400469 w 4828530"/>
                <a:gd name="connsiteY170" fmla="*/ 234865 h 313912"/>
                <a:gd name="connsiteX171" fmla="*/ 3400469 w 4828530"/>
                <a:gd name="connsiteY171" fmla="*/ 81582 h 313912"/>
                <a:gd name="connsiteX172" fmla="*/ 3399709 w 4828530"/>
                <a:gd name="connsiteY172" fmla="*/ 52572 h 313912"/>
                <a:gd name="connsiteX173" fmla="*/ 3406549 w 4828530"/>
                <a:gd name="connsiteY173" fmla="*/ 36357 h 313912"/>
                <a:gd name="connsiteX174" fmla="*/ 3399709 w 4828530"/>
                <a:gd name="connsiteY174" fmla="*/ 19509 h 313912"/>
                <a:gd name="connsiteX175" fmla="*/ 3383114 w 4828530"/>
                <a:gd name="connsiteY175" fmla="*/ 12415 h 313912"/>
                <a:gd name="connsiteX176" fmla="*/ 3367025 w 4828530"/>
                <a:gd name="connsiteY176" fmla="*/ 18242 h 313912"/>
                <a:gd name="connsiteX177" fmla="*/ 3344223 w 4828530"/>
                <a:gd name="connsiteY177" fmla="*/ 35851 h 313912"/>
                <a:gd name="connsiteX178" fmla="*/ 3367025 w 4828530"/>
                <a:gd name="connsiteY178" fmla="*/ 53839 h 313912"/>
                <a:gd name="connsiteX179" fmla="*/ 3374499 w 4828530"/>
                <a:gd name="connsiteY179" fmla="*/ 58146 h 313912"/>
                <a:gd name="connsiteX180" fmla="*/ 3383114 w 4828530"/>
                <a:gd name="connsiteY180" fmla="*/ 59667 h 313912"/>
                <a:gd name="connsiteX181" fmla="*/ 3399709 w 4828530"/>
                <a:gd name="connsiteY181" fmla="*/ 52826 h 313912"/>
                <a:gd name="connsiteX182" fmla="*/ 3225904 w 4828530"/>
                <a:gd name="connsiteY182" fmla="*/ 130481 h 313912"/>
                <a:gd name="connsiteX183" fmla="*/ 3250606 w 4828530"/>
                <a:gd name="connsiteY183" fmla="*/ 119206 h 313912"/>
                <a:gd name="connsiteX184" fmla="*/ 3271129 w 4828530"/>
                <a:gd name="connsiteY184" fmla="*/ 127820 h 313912"/>
                <a:gd name="connsiteX185" fmla="*/ 3277716 w 4828530"/>
                <a:gd name="connsiteY185" fmla="*/ 151636 h 313912"/>
                <a:gd name="connsiteX186" fmla="*/ 3277716 w 4828530"/>
                <a:gd name="connsiteY186" fmla="*/ 234991 h 313912"/>
                <a:gd name="connsiteX187" fmla="*/ 3320280 w 4828530"/>
                <a:gd name="connsiteY187" fmla="*/ 234991 h 313912"/>
                <a:gd name="connsiteX188" fmla="*/ 3320280 w 4828530"/>
                <a:gd name="connsiteY188" fmla="*/ 141375 h 313912"/>
                <a:gd name="connsiteX189" fmla="*/ 3313440 w 4828530"/>
                <a:gd name="connsiteY189" fmla="*/ 109325 h 313912"/>
                <a:gd name="connsiteX190" fmla="*/ 3293931 w 4828530"/>
                <a:gd name="connsiteY190" fmla="*/ 87029 h 313912"/>
                <a:gd name="connsiteX191" fmla="*/ 3263401 w 4828530"/>
                <a:gd name="connsiteY191" fmla="*/ 78795 h 313912"/>
                <a:gd name="connsiteX192" fmla="*/ 3236925 w 4828530"/>
                <a:gd name="connsiteY192" fmla="*/ 84622 h 313912"/>
                <a:gd name="connsiteX193" fmla="*/ 3216909 w 4828530"/>
                <a:gd name="connsiteY193" fmla="*/ 100077 h 313912"/>
                <a:gd name="connsiteX194" fmla="*/ 3216909 w 4828530"/>
                <a:gd name="connsiteY194" fmla="*/ 7094 h 313912"/>
                <a:gd name="connsiteX195" fmla="*/ 3174978 w 4828530"/>
                <a:gd name="connsiteY195" fmla="*/ 7094 h 313912"/>
                <a:gd name="connsiteX196" fmla="*/ 3174978 w 4828530"/>
                <a:gd name="connsiteY196" fmla="*/ 235118 h 313912"/>
                <a:gd name="connsiteX197" fmla="*/ 3216909 w 4828530"/>
                <a:gd name="connsiteY197" fmla="*/ 235118 h 313912"/>
                <a:gd name="connsiteX198" fmla="*/ 3216909 w 4828530"/>
                <a:gd name="connsiteY198" fmla="*/ 157843 h 313912"/>
                <a:gd name="connsiteX199" fmla="*/ 3226030 w 4828530"/>
                <a:gd name="connsiteY199" fmla="*/ 130481 h 313912"/>
                <a:gd name="connsiteX200" fmla="*/ 3029676 w 4828530"/>
                <a:gd name="connsiteY200" fmla="*/ 223464 h 313912"/>
                <a:gd name="connsiteX201" fmla="*/ 3053746 w 4828530"/>
                <a:gd name="connsiteY201" fmla="*/ 234105 h 313912"/>
                <a:gd name="connsiteX202" fmla="*/ 3082375 w 4828530"/>
                <a:gd name="connsiteY202" fmla="*/ 238032 h 313912"/>
                <a:gd name="connsiteX203" fmla="*/ 3114932 w 4828530"/>
                <a:gd name="connsiteY203" fmla="*/ 232078 h 313912"/>
                <a:gd name="connsiteX204" fmla="*/ 3137481 w 4828530"/>
                <a:gd name="connsiteY204" fmla="*/ 214723 h 313912"/>
                <a:gd name="connsiteX205" fmla="*/ 3145715 w 4828530"/>
                <a:gd name="connsiteY205" fmla="*/ 187233 h 313912"/>
                <a:gd name="connsiteX206" fmla="*/ 3137861 w 4828530"/>
                <a:gd name="connsiteY206" fmla="*/ 163671 h 313912"/>
                <a:gd name="connsiteX207" fmla="*/ 3113539 w 4828530"/>
                <a:gd name="connsiteY207" fmla="*/ 147456 h 313912"/>
                <a:gd name="connsiteX208" fmla="*/ 3083769 w 4828530"/>
                <a:gd name="connsiteY208" fmla="*/ 134661 h 313912"/>
                <a:gd name="connsiteX209" fmla="*/ 3074521 w 4828530"/>
                <a:gd name="connsiteY209" fmla="*/ 129340 h 313912"/>
                <a:gd name="connsiteX210" fmla="*/ 3071988 w 4828530"/>
                <a:gd name="connsiteY210" fmla="*/ 121613 h 313912"/>
                <a:gd name="connsiteX211" fmla="*/ 3077055 w 4828530"/>
                <a:gd name="connsiteY211" fmla="*/ 112239 h 313912"/>
                <a:gd name="connsiteX212" fmla="*/ 3090610 w 4828530"/>
                <a:gd name="connsiteY212" fmla="*/ 108945 h 313912"/>
                <a:gd name="connsiteX213" fmla="*/ 3113539 w 4828530"/>
                <a:gd name="connsiteY213" fmla="*/ 114519 h 313912"/>
                <a:gd name="connsiteX214" fmla="*/ 3137101 w 4828530"/>
                <a:gd name="connsiteY214" fmla="*/ 129847 h 313912"/>
                <a:gd name="connsiteX215" fmla="*/ 3137101 w 4828530"/>
                <a:gd name="connsiteY215" fmla="*/ 91210 h 313912"/>
                <a:gd name="connsiteX216" fmla="*/ 3088456 w 4828530"/>
                <a:gd name="connsiteY216" fmla="*/ 78795 h 313912"/>
                <a:gd name="connsiteX217" fmla="*/ 3046398 w 4828530"/>
                <a:gd name="connsiteY217" fmla="*/ 91210 h 313912"/>
                <a:gd name="connsiteX218" fmla="*/ 3030437 w 4828530"/>
                <a:gd name="connsiteY218" fmla="*/ 125540 h 313912"/>
                <a:gd name="connsiteX219" fmla="*/ 3039684 w 4828530"/>
                <a:gd name="connsiteY219" fmla="*/ 152650 h 313912"/>
                <a:gd name="connsiteX220" fmla="*/ 3064513 w 4828530"/>
                <a:gd name="connsiteY220" fmla="*/ 168738 h 313912"/>
                <a:gd name="connsiteX221" fmla="*/ 3093143 w 4828530"/>
                <a:gd name="connsiteY221" fmla="*/ 180646 h 313912"/>
                <a:gd name="connsiteX222" fmla="*/ 3101504 w 4828530"/>
                <a:gd name="connsiteY222" fmla="*/ 186473 h 313912"/>
                <a:gd name="connsiteX223" fmla="*/ 3103784 w 4828530"/>
                <a:gd name="connsiteY223" fmla="*/ 193820 h 313912"/>
                <a:gd name="connsiteX224" fmla="*/ 3098464 w 4828530"/>
                <a:gd name="connsiteY224" fmla="*/ 203575 h 313912"/>
                <a:gd name="connsiteX225" fmla="*/ 3083769 w 4828530"/>
                <a:gd name="connsiteY225" fmla="*/ 207249 h 313912"/>
                <a:gd name="connsiteX226" fmla="*/ 3056659 w 4828530"/>
                <a:gd name="connsiteY226" fmla="*/ 201295 h 313912"/>
                <a:gd name="connsiteX227" fmla="*/ 3030183 w 4828530"/>
                <a:gd name="connsiteY227" fmla="*/ 183559 h 313912"/>
                <a:gd name="connsiteX228" fmla="*/ 3030183 w 4828530"/>
                <a:gd name="connsiteY228" fmla="*/ 223717 h 313912"/>
                <a:gd name="connsiteX229" fmla="*/ 2997500 w 4828530"/>
                <a:gd name="connsiteY229" fmla="*/ 81835 h 313912"/>
                <a:gd name="connsiteX230" fmla="*/ 2955189 w 4828530"/>
                <a:gd name="connsiteY230" fmla="*/ 81835 h 313912"/>
                <a:gd name="connsiteX231" fmla="*/ 2955189 w 4828530"/>
                <a:gd name="connsiteY231" fmla="*/ 235118 h 313912"/>
                <a:gd name="connsiteX232" fmla="*/ 2997500 w 4828530"/>
                <a:gd name="connsiteY232" fmla="*/ 235118 h 313912"/>
                <a:gd name="connsiteX233" fmla="*/ 2997500 w 4828530"/>
                <a:gd name="connsiteY233" fmla="*/ 81835 h 313912"/>
                <a:gd name="connsiteX234" fmla="*/ 2989012 w 4828530"/>
                <a:gd name="connsiteY234" fmla="*/ 53839 h 313912"/>
                <a:gd name="connsiteX235" fmla="*/ 3011815 w 4828530"/>
                <a:gd name="connsiteY235" fmla="*/ 35851 h 313912"/>
                <a:gd name="connsiteX236" fmla="*/ 2988759 w 4828530"/>
                <a:gd name="connsiteY236" fmla="*/ 18242 h 313912"/>
                <a:gd name="connsiteX237" fmla="*/ 2972924 w 4828530"/>
                <a:gd name="connsiteY237" fmla="*/ 12415 h 313912"/>
                <a:gd name="connsiteX238" fmla="*/ 2956329 w 4828530"/>
                <a:gd name="connsiteY238" fmla="*/ 19509 h 313912"/>
                <a:gd name="connsiteX239" fmla="*/ 2949488 w 4828530"/>
                <a:gd name="connsiteY239" fmla="*/ 36357 h 313912"/>
                <a:gd name="connsiteX240" fmla="*/ 2956329 w 4828530"/>
                <a:gd name="connsiteY240" fmla="*/ 52572 h 313912"/>
                <a:gd name="connsiteX241" fmla="*/ 2972924 w 4828530"/>
                <a:gd name="connsiteY241" fmla="*/ 59413 h 313912"/>
                <a:gd name="connsiteX242" fmla="*/ 2989012 w 4828530"/>
                <a:gd name="connsiteY242" fmla="*/ 53586 h 313912"/>
                <a:gd name="connsiteX243" fmla="*/ 2889949 w 4828530"/>
                <a:gd name="connsiteY243" fmla="*/ 81582 h 313912"/>
                <a:gd name="connsiteX244" fmla="*/ 2853211 w 4828530"/>
                <a:gd name="connsiteY244" fmla="*/ 157590 h 313912"/>
                <a:gd name="connsiteX245" fmla="*/ 2816474 w 4828530"/>
                <a:gd name="connsiteY245" fmla="*/ 81582 h 313912"/>
                <a:gd name="connsiteX246" fmla="*/ 2767576 w 4828530"/>
                <a:gd name="connsiteY246" fmla="*/ 81582 h 313912"/>
                <a:gd name="connsiteX247" fmla="*/ 2851185 w 4828530"/>
                <a:gd name="connsiteY247" fmla="*/ 240565 h 313912"/>
                <a:gd name="connsiteX248" fmla="*/ 2934540 w 4828530"/>
                <a:gd name="connsiteY248" fmla="*/ 81582 h 313912"/>
                <a:gd name="connsiteX249" fmla="*/ 2890202 w 4828530"/>
                <a:gd name="connsiteY249" fmla="*/ 81582 h 313912"/>
                <a:gd name="connsiteX250" fmla="*/ 2625441 w 4828530"/>
                <a:gd name="connsiteY250" fmla="*/ 129340 h 313912"/>
                <a:gd name="connsiteX251" fmla="*/ 2636716 w 4828530"/>
                <a:gd name="connsiteY251" fmla="*/ 158857 h 313912"/>
                <a:gd name="connsiteX252" fmla="*/ 2625441 w 4828530"/>
                <a:gd name="connsiteY252" fmla="*/ 187613 h 313912"/>
                <a:gd name="connsiteX253" fmla="*/ 2597191 w 4828530"/>
                <a:gd name="connsiteY253" fmla="*/ 198761 h 313912"/>
                <a:gd name="connsiteX254" fmla="*/ 2569575 w 4828530"/>
                <a:gd name="connsiteY254" fmla="*/ 187486 h 313912"/>
                <a:gd name="connsiteX255" fmla="*/ 2558681 w 4828530"/>
                <a:gd name="connsiteY255" fmla="*/ 158857 h 313912"/>
                <a:gd name="connsiteX256" fmla="*/ 2569575 w 4828530"/>
                <a:gd name="connsiteY256" fmla="*/ 129340 h 313912"/>
                <a:gd name="connsiteX257" fmla="*/ 2597191 w 4828530"/>
                <a:gd name="connsiteY257" fmla="*/ 117813 h 313912"/>
                <a:gd name="connsiteX258" fmla="*/ 2625441 w 4828530"/>
                <a:gd name="connsiteY258" fmla="*/ 129340 h 313912"/>
                <a:gd name="connsiteX259" fmla="*/ 2679280 w 4828530"/>
                <a:gd name="connsiteY259" fmla="*/ 234865 h 313912"/>
                <a:gd name="connsiteX260" fmla="*/ 2679280 w 4828530"/>
                <a:gd name="connsiteY260" fmla="*/ 81582 h 313912"/>
                <a:gd name="connsiteX261" fmla="*/ 2636716 w 4828530"/>
                <a:gd name="connsiteY261" fmla="*/ 81582 h 313912"/>
                <a:gd name="connsiteX262" fmla="*/ 2636716 w 4828530"/>
                <a:gd name="connsiteY262" fmla="*/ 99191 h 313912"/>
                <a:gd name="connsiteX263" fmla="*/ 2616954 w 4828530"/>
                <a:gd name="connsiteY263" fmla="*/ 83989 h 313912"/>
                <a:gd name="connsiteX264" fmla="*/ 2591364 w 4828530"/>
                <a:gd name="connsiteY264" fmla="*/ 78542 h 313912"/>
                <a:gd name="connsiteX265" fmla="*/ 2551713 w 4828530"/>
                <a:gd name="connsiteY265" fmla="*/ 89056 h 313912"/>
                <a:gd name="connsiteX266" fmla="*/ 2524857 w 4828530"/>
                <a:gd name="connsiteY266" fmla="*/ 117686 h 313912"/>
                <a:gd name="connsiteX267" fmla="*/ 2515103 w 4828530"/>
                <a:gd name="connsiteY267" fmla="*/ 158857 h 313912"/>
                <a:gd name="connsiteX268" fmla="*/ 2524857 w 4828530"/>
                <a:gd name="connsiteY268" fmla="*/ 199394 h 313912"/>
                <a:gd name="connsiteX269" fmla="*/ 2551967 w 4828530"/>
                <a:gd name="connsiteY269" fmla="*/ 227517 h 313912"/>
                <a:gd name="connsiteX270" fmla="*/ 2591491 w 4828530"/>
                <a:gd name="connsiteY270" fmla="*/ 237905 h 313912"/>
                <a:gd name="connsiteX271" fmla="*/ 2617080 w 4828530"/>
                <a:gd name="connsiteY271" fmla="*/ 232458 h 313912"/>
                <a:gd name="connsiteX272" fmla="*/ 2636842 w 4828530"/>
                <a:gd name="connsiteY272" fmla="*/ 217510 h 313912"/>
                <a:gd name="connsiteX273" fmla="*/ 2636842 w 4828530"/>
                <a:gd name="connsiteY273" fmla="*/ 234865 h 313912"/>
                <a:gd name="connsiteX274" fmla="*/ 2679407 w 4828530"/>
                <a:gd name="connsiteY274" fmla="*/ 234865 h 313912"/>
                <a:gd name="connsiteX275" fmla="*/ 2437322 w 4828530"/>
                <a:gd name="connsiteY275" fmla="*/ 81582 h 313912"/>
                <a:gd name="connsiteX276" fmla="*/ 2381962 w 4828530"/>
                <a:gd name="connsiteY276" fmla="*/ 81582 h 313912"/>
                <a:gd name="connsiteX277" fmla="*/ 2381962 w 4828530"/>
                <a:gd name="connsiteY277" fmla="*/ 65494 h 313912"/>
                <a:gd name="connsiteX278" fmla="*/ 2389310 w 4828530"/>
                <a:gd name="connsiteY278" fmla="*/ 47505 h 313912"/>
                <a:gd name="connsiteX279" fmla="*/ 2407805 w 4828530"/>
                <a:gd name="connsiteY279" fmla="*/ 41171 h 313912"/>
                <a:gd name="connsiteX280" fmla="*/ 2440362 w 4828530"/>
                <a:gd name="connsiteY280" fmla="*/ 51179 h 313912"/>
                <a:gd name="connsiteX281" fmla="*/ 2440362 w 4828530"/>
                <a:gd name="connsiteY281" fmla="*/ 13808 h 313912"/>
                <a:gd name="connsiteX282" fmla="*/ 2421360 w 4828530"/>
                <a:gd name="connsiteY282" fmla="*/ 6081 h 313912"/>
                <a:gd name="connsiteX283" fmla="*/ 2401471 w 4828530"/>
                <a:gd name="connsiteY283" fmla="*/ 3801 h 313912"/>
                <a:gd name="connsiteX284" fmla="*/ 2368788 w 4828530"/>
                <a:gd name="connsiteY284" fmla="*/ 11908 h 313912"/>
                <a:gd name="connsiteX285" fmla="*/ 2347505 w 4828530"/>
                <a:gd name="connsiteY285" fmla="*/ 34204 h 313912"/>
                <a:gd name="connsiteX286" fmla="*/ 2340031 w 4828530"/>
                <a:gd name="connsiteY286" fmla="*/ 67014 h 313912"/>
                <a:gd name="connsiteX287" fmla="*/ 2340031 w 4828530"/>
                <a:gd name="connsiteY287" fmla="*/ 234865 h 313912"/>
                <a:gd name="connsiteX288" fmla="*/ 2381962 w 4828530"/>
                <a:gd name="connsiteY288" fmla="*/ 234865 h 313912"/>
                <a:gd name="connsiteX289" fmla="*/ 2381962 w 4828530"/>
                <a:gd name="connsiteY289" fmla="*/ 117559 h 313912"/>
                <a:gd name="connsiteX290" fmla="*/ 2437322 w 4828530"/>
                <a:gd name="connsiteY290" fmla="*/ 117559 h 313912"/>
                <a:gd name="connsiteX291" fmla="*/ 2437322 w 4828530"/>
                <a:gd name="connsiteY291" fmla="*/ 81709 h 313912"/>
                <a:gd name="connsiteX292" fmla="*/ 2257309 w 4828530"/>
                <a:gd name="connsiteY292" fmla="*/ 187106 h 313912"/>
                <a:gd name="connsiteX293" fmla="*/ 2229313 w 4828530"/>
                <a:gd name="connsiteY293" fmla="*/ 198634 h 313912"/>
                <a:gd name="connsiteX294" fmla="*/ 2200937 w 4828530"/>
                <a:gd name="connsiteY294" fmla="*/ 187106 h 313912"/>
                <a:gd name="connsiteX295" fmla="*/ 2189789 w 4828530"/>
                <a:gd name="connsiteY295" fmla="*/ 157970 h 313912"/>
                <a:gd name="connsiteX296" fmla="*/ 2200937 w 4828530"/>
                <a:gd name="connsiteY296" fmla="*/ 129087 h 313912"/>
                <a:gd name="connsiteX297" fmla="*/ 2229313 w 4828530"/>
                <a:gd name="connsiteY297" fmla="*/ 117813 h 313912"/>
                <a:gd name="connsiteX298" fmla="*/ 2257309 w 4828530"/>
                <a:gd name="connsiteY298" fmla="*/ 129087 h 313912"/>
                <a:gd name="connsiteX299" fmla="*/ 2268204 w 4828530"/>
                <a:gd name="connsiteY299" fmla="*/ 157970 h 313912"/>
                <a:gd name="connsiteX300" fmla="*/ 2257309 w 4828530"/>
                <a:gd name="connsiteY300" fmla="*/ 187106 h 313912"/>
                <a:gd name="connsiteX301" fmla="*/ 2271751 w 4828530"/>
                <a:gd name="connsiteY301" fmla="*/ 227644 h 313912"/>
                <a:gd name="connsiteX302" fmla="*/ 2300760 w 4828530"/>
                <a:gd name="connsiteY302" fmla="*/ 199268 h 313912"/>
                <a:gd name="connsiteX303" fmla="*/ 2311402 w 4828530"/>
                <a:gd name="connsiteY303" fmla="*/ 157337 h 313912"/>
                <a:gd name="connsiteX304" fmla="*/ 2300760 w 4828530"/>
                <a:gd name="connsiteY304" fmla="*/ 116419 h 313912"/>
                <a:gd name="connsiteX305" fmla="*/ 2271751 w 4828530"/>
                <a:gd name="connsiteY305" fmla="*/ 88550 h 313912"/>
                <a:gd name="connsiteX306" fmla="*/ 2229946 w 4828530"/>
                <a:gd name="connsiteY306" fmla="*/ 78542 h 313912"/>
                <a:gd name="connsiteX307" fmla="*/ 2187255 w 4828530"/>
                <a:gd name="connsiteY307" fmla="*/ 88550 h 313912"/>
                <a:gd name="connsiteX308" fmla="*/ 2157359 w 4828530"/>
                <a:gd name="connsiteY308" fmla="*/ 116166 h 313912"/>
                <a:gd name="connsiteX309" fmla="*/ 2146464 w 4828530"/>
                <a:gd name="connsiteY309" fmla="*/ 157210 h 313912"/>
                <a:gd name="connsiteX310" fmla="*/ 2157359 w 4828530"/>
                <a:gd name="connsiteY310" fmla="*/ 199141 h 313912"/>
                <a:gd name="connsiteX311" fmla="*/ 2187129 w 4828530"/>
                <a:gd name="connsiteY311" fmla="*/ 227517 h 313912"/>
                <a:gd name="connsiteX312" fmla="*/ 2229946 w 4828530"/>
                <a:gd name="connsiteY312" fmla="*/ 237652 h 313912"/>
                <a:gd name="connsiteX313" fmla="*/ 2271751 w 4828530"/>
                <a:gd name="connsiteY313" fmla="*/ 227517 h 313912"/>
                <a:gd name="connsiteX314" fmla="*/ 1944537 w 4828530"/>
                <a:gd name="connsiteY314" fmla="*/ 223084 h 313912"/>
                <a:gd name="connsiteX315" fmla="*/ 1968606 w 4828530"/>
                <a:gd name="connsiteY315" fmla="*/ 233725 h 313912"/>
                <a:gd name="connsiteX316" fmla="*/ 1997235 w 4828530"/>
                <a:gd name="connsiteY316" fmla="*/ 237652 h 313912"/>
                <a:gd name="connsiteX317" fmla="*/ 2029792 w 4828530"/>
                <a:gd name="connsiteY317" fmla="*/ 231698 h 313912"/>
                <a:gd name="connsiteX318" fmla="*/ 2052341 w 4828530"/>
                <a:gd name="connsiteY318" fmla="*/ 214343 h 313912"/>
                <a:gd name="connsiteX319" fmla="*/ 2060575 w 4828530"/>
                <a:gd name="connsiteY319" fmla="*/ 186853 h 313912"/>
                <a:gd name="connsiteX320" fmla="*/ 2052721 w 4828530"/>
                <a:gd name="connsiteY320" fmla="*/ 163291 h 313912"/>
                <a:gd name="connsiteX321" fmla="*/ 2028399 w 4828530"/>
                <a:gd name="connsiteY321" fmla="*/ 147076 h 313912"/>
                <a:gd name="connsiteX322" fmla="*/ 1998629 w 4828530"/>
                <a:gd name="connsiteY322" fmla="*/ 134281 h 313912"/>
                <a:gd name="connsiteX323" fmla="*/ 1989381 w 4828530"/>
                <a:gd name="connsiteY323" fmla="*/ 128960 h 313912"/>
                <a:gd name="connsiteX324" fmla="*/ 1986848 w 4828530"/>
                <a:gd name="connsiteY324" fmla="*/ 121233 h 313912"/>
                <a:gd name="connsiteX325" fmla="*/ 1991915 w 4828530"/>
                <a:gd name="connsiteY325" fmla="*/ 111859 h 313912"/>
                <a:gd name="connsiteX326" fmla="*/ 2005470 w 4828530"/>
                <a:gd name="connsiteY326" fmla="*/ 108565 h 313912"/>
                <a:gd name="connsiteX327" fmla="*/ 2028399 w 4828530"/>
                <a:gd name="connsiteY327" fmla="*/ 114139 h 313912"/>
                <a:gd name="connsiteX328" fmla="*/ 2051961 w 4828530"/>
                <a:gd name="connsiteY328" fmla="*/ 129467 h 313912"/>
                <a:gd name="connsiteX329" fmla="*/ 2051961 w 4828530"/>
                <a:gd name="connsiteY329" fmla="*/ 90830 h 313912"/>
                <a:gd name="connsiteX330" fmla="*/ 2003316 w 4828530"/>
                <a:gd name="connsiteY330" fmla="*/ 78415 h 313912"/>
                <a:gd name="connsiteX331" fmla="*/ 1961258 w 4828530"/>
                <a:gd name="connsiteY331" fmla="*/ 90830 h 313912"/>
                <a:gd name="connsiteX332" fmla="*/ 1945297 w 4828530"/>
                <a:gd name="connsiteY332" fmla="*/ 125160 h 313912"/>
                <a:gd name="connsiteX333" fmla="*/ 1954544 w 4828530"/>
                <a:gd name="connsiteY333" fmla="*/ 152269 h 313912"/>
                <a:gd name="connsiteX334" fmla="*/ 1979373 w 4828530"/>
                <a:gd name="connsiteY334" fmla="*/ 168358 h 313912"/>
                <a:gd name="connsiteX335" fmla="*/ 2008003 w 4828530"/>
                <a:gd name="connsiteY335" fmla="*/ 180266 h 313912"/>
                <a:gd name="connsiteX336" fmla="*/ 2016364 w 4828530"/>
                <a:gd name="connsiteY336" fmla="*/ 186093 h 313912"/>
                <a:gd name="connsiteX337" fmla="*/ 2018644 w 4828530"/>
                <a:gd name="connsiteY337" fmla="*/ 193440 h 313912"/>
                <a:gd name="connsiteX338" fmla="*/ 2013324 w 4828530"/>
                <a:gd name="connsiteY338" fmla="*/ 203195 h 313912"/>
                <a:gd name="connsiteX339" fmla="*/ 1998629 w 4828530"/>
                <a:gd name="connsiteY339" fmla="*/ 206868 h 313912"/>
                <a:gd name="connsiteX340" fmla="*/ 1971519 w 4828530"/>
                <a:gd name="connsiteY340" fmla="*/ 200915 h 313912"/>
                <a:gd name="connsiteX341" fmla="*/ 1945043 w 4828530"/>
                <a:gd name="connsiteY341" fmla="*/ 183179 h 313912"/>
                <a:gd name="connsiteX342" fmla="*/ 1945043 w 4828530"/>
                <a:gd name="connsiteY342" fmla="*/ 223337 h 313912"/>
                <a:gd name="connsiteX343" fmla="*/ 1820770 w 4828530"/>
                <a:gd name="connsiteY343" fmla="*/ 130101 h 313912"/>
                <a:gd name="connsiteX344" fmla="*/ 1845346 w 4828530"/>
                <a:gd name="connsiteY344" fmla="*/ 118826 h 313912"/>
                <a:gd name="connsiteX345" fmla="*/ 1865868 w 4828530"/>
                <a:gd name="connsiteY345" fmla="*/ 127440 h 313912"/>
                <a:gd name="connsiteX346" fmla="*/ 1872456 w 4828530"/>
                <a:gd name="connsiteY346" fmla="*/ 151256 h 313912"/>
                <a:gd name="connsiteX347" fmla="*/ 1872456 w 4828530"/>
                <a:gd name="connsiteY347" fmla="*/ 234611 h 313912"/>
                <a:gd name="connsiteX348" fmla="*/ 1915020 w 4828530"/>
                <a:gd name="connsiteY348" fmla="*/ 234611 h 313912"/>
                <a:gd name="connsiteX349" fmla="*/ 1915020 w 4828530"/>
                <a:gd name="connsiteY349" fmla="*/ 140995 h 313912"/>
                <a:gd name="connsiteX350" fmla="*/ 1908179 w 4828530"/>
                <a:gd name="connsiteY350" fmla="*/ 108945 h 313912"/>
                <a:gd name="connsiteX351" fmla="*/ 1888671 w 4828530"/>
                <a:gd name="connsiteY351" fmla="*/ 86649 h 313912"/>
                <a:gd name="connsiteX352" fmla="*/ 1858141 w 4828530"/>
                <a:gd name="connsiteY352" fmla="*/ 78415 h 313912"/>
                <a:gd name="connsiteX353" fmla="*/ 1831665 w 4828530"/>
                <a:gd name="connsiteY353" fmla="*/ 84242 h 313912"/>
                <a:gd name="connsiteX354" fmla="*/ 1811649 w 4828530"/>
                <a:gd name="connsiteY354" fmla="*/ 99697 h 313912"/>
                <a:gd name="connsiteX355" fmla="*/ 1811649 w 4828530"/>
                <a:gd name="connsiteY355" fmla="*/ 81455 h 313912"/>
                <a:gd name="connsiteX356" fmla="*/ 1769718 w 4828530"/>
                <a:gd name="connsiteY356" fmla="*/ 81455 h 313912"/>
                <a:gd name="connsiteX357" fmla="*/ 1769718 w 4828530"/>
                <a:gd name="connsiteY357" fmla="*/ 234738 h 313912"/>
                <a:gd name="connsiteX358" fmla="*/ 1811649 w 4828530"/>
                <a:gd name="connsiteY358" fmla="*/ 234738 h 313912"/>
                <a:gd name="connsiteX359" fmla="*/ 1811649 w 4828530"/>
                <a:gd name="connsiteY359" fmla="*/ 157463 h 313912"/>
                <a:gd name="connsiteX360" fmla="*/ 1820770 w 4828530"/>
                <a:gd name="connsiteY360" fmla="*/ 130101 h 313912"/>
                <a:gd name="connsiteX361" fmla="*/ 1674835 w 4828530"/>
                <a:gd name="connsiteY361" fmla="*/ 187360 h 313912"/>
                <a:gd name="connsiteX362" fmla="*/ 1646585 w 4828530"/>
                <a:gd name="connsiteY362" fmla="*/ 198508 h 313912"/>
                <a:gd name="connsiteX363" fmla="*/ 1618969 w 4828530"/>
                <a:gd name="connsiteY363" fmla="*/ 187233 h 313912"/>
                <a:gd name="connsiteX364" fmla="*/ 1608075 w 4828530"/>
                <a:gd name="connsiteY364" fmla="*/ 158603 h 313912"/>
                <a:gd name="connsiteX365" fmla="*/ 1618969 w 4828530"/>
                <a:gd name="connsiteY365" fmla="*/ 129087 h 313912"/>
                <a:gd name="connsiteX366" fmla="*/ 1646585 w 4828530"/>
                <a:gd name="connsiteY366" fmla="*/ 117559 h 313912"/>
                <a:gd name="connsiteX367" fmla="*/ 1674835 w 4828530"/>
                <a:gd name="connsiteY367" fmla="*/ 129087 h 313912"/>
                <a:gd name="connsiteX368" fmla="*/ 1686110 w 4828530"/>
                <a:gd name="connsiteY368" fmla="*/ 158603 h 313912"/>
                <a:gd name="connsiteX369" fmla="*/ 1674835 w 4828530"/>
                <a:gd name="connsiteY369" fmla="*/ 187360 h 313912"/>
                <a:gd name="connsiteX370" fmla="*/ 1728674 w 4828530"/>
                <a:gd name="connsiteY370" fmla="*/ 81455 h 313912"/>
                <a:gd name="connsiteX371" fmla="*/ 1686110 w 4828530"/>
                <a:gd name="connsiteY371" fmla="*/ 81455 h 313912"/>
                <a:gd name="connsiteX372" fmla="*/ 1686110 w 4828530"/>
                <a:gd name="connsiteY372" fmla="*/ 98811 h 313912"/>
                <a:gd name="connsiteX373" fmla="*/ 1666094 w 4828530"/>
                <a:gd name="connsiteY373" fmla="*/ 83736 h 313912"/>
                <a:gd name="connsiteX374" fmla="*/ 1640885 w 4828530"/>
                <a:gd name="connsiteY374" fmla="*/ 78415 h 313912"/>
                <a:gd name="connsiteX375" fmla="*/ 1601361 w 4828530"/>
                <a:gd name="connsiteY375" fmla="*/ 88930 h 313912"/>
                <a:gd name="connsiteX376" fmla="*/ 1574251 w 4828530"/>
                <a:gd name="connsiteY376" fmla="*/ 117306 h 313912"/>
                <a:gd name="connsiteX377" fmla="*/ 1564497 w 4828530"/>
                <a:gd name="connsiteY377" fmla="*/ 158350 h 313912"/>
                <a:gd name="connsiteX378" fmla="*/ 1574251 w 4828530"/>
                <a:gd name="connsiteY378" fmla="*/ 199141 h 313912"/>
                <a:gd name="connsiteX379" fmla="*/ 1601361 w 4828530"/>
                <a:gd name="connsiteY379" fmla="*/ 227391 h 313912"/>
                <a:gd name="connsiteX380" fmla="*/ 1640885 w 4828530"/>
                <a:gd name="connsiteY380" fmla="*/ 237778 h 313912"/>
                <a:gd name="connsiteX381" fmla="*/ 1666094 w 4828530"/>
                <a:gd name="connsiteY381" fmla="*/ 232458 h 313912"/>
                <a:gd name="connsiteX382" fmla="*/ 1686110 w 4828530"/>
                <a:gd name="connsiteY382" fmla="*/ 217763 h 313912"/>
                <a:gd name="connsiteX383" fmla="*/ 1686110 w 4828530"/>
                <a:gd name="connsiteY383" fmla="*/ 235371 h 313912"/>
                <a:gd name="connsiteX384" fmla="*/ 1674455 w 4828530"/>
                <a:gd name="connsiteY384" fmla="*/ 265648 h 313912"/>
                <a:gd name="connsiteX385" fmla="*/ 1642025 w 4828530"/>
                <a:gd name="connsiteY385" fmla="*/ 276162 h 313912"/>
                <a:gd name="connsiteX386" fmla="*/ 1612255 w 4828530"/>
                <a:gd name="connsiteY386" fmla="*/ 270969 h 313912"/>
                <a:gd name="connsiteX387" fmla="*/ 1583119 w 4828530"/>
                <a:gd name="connsiteY387" fmla="*/ 255134 h 313912"/>
                <a:gd name="connsiteX388" fmla="*/ 1583119 w 4828530"/>
                <a:gd name="connsiteY388" fmla="*/ 296811 h 313912"/>
                <a:gd name="connsiteX389" fmla="*/ 1644812 w 4828530"/>
                <a:gd name="connsiteY389" fmla="*/ 313786 h 313912"/>
                <a:gd name="connsiteX390" fmla="*/ 1706125 w 4828530"/>
                <a:gd name="connsiteY390" fmla="*/ 292631 h 313912"/>
                <a:gd name="connsiteX391" fmla="*/ 1728801 w 4828530"/>
                <a:gd name="connsiteY391" fmla="*/ 233218 h 313912"/>
                <a:gd name="connsiteX392" fmla="*/ 1728801 w 4828530"/>
                <a:gd name="connsiteY392" fmla="*/ 81455 h 313912"/>
                <a:gd name="connsiteX393" fmla="*/ 1534347 w 4828530"/>
                <a:gd name="connsiteY393" fmla="*/ 81455 h 313912"/>
                <a:gd name="connsiteX394" fmla="*/ 1492036 w 4828530"/>
                <a:gd name="connsiteY394" fmla="*/ 81455 h 313912"/>
                <a:gd name="connsiteX395" fmla="*/ 1492036 w 4828530"/>
                <a:gd name="connsiteY395" fmla="*/ 234738 h 313912"/>
                <a:gd name="connsiteX396" fmla="*/ 1534347 w 4828530"/>
                <a:gd name="connsiteY396" fmla="*/ 234738 h 313912"/>
                <a:gd name="connsiteX397" fmla="*/ 1534347 w 4828530"/>
                <a:gd name="connsiteY397" fmla="*/ 81455 h 313912"/>
                <a:gd name="connsiteX398" fmla="*/ 1525859 w 4828530"/>
                <a:gd name="connsiteY398" fmla="*/ 53459 h 313912"/>
                <a:gd name="connsiteX399" fmla="*/ 1548662 w 4828530"/>
                <a:gd name="connsiteY399" fmla="*/ 35471 h 313912"/>
                <a:gd name="connsiteX400" fmla="*/ 1525606 w 4828530"/>
                <a:gd name="connsiteY400" fmla="*/ 17862 h 313912"/>
                <a:gd name="connsiteX401" fmla="*/ 1509771 w 4828530"/>
                <a:gd name="connsiteY401" fmla="*/ 12035 h 313912"/>
                <a:gd name="connsiteX402" fmla="*/ 1493176 w 4828530"/>
                <a:gd name="connsiteY402" fmla="*/ 19129 h 313912"/>
                <a:gd name="connsiteX403" fmla="*/ 1486335 w 4828530"/>
                <a:gd name="connsiteY403" fmla="*/ 35977 h 313912"/>
                <a:gd name="connsiteX404" fmla="*/ 1493176 w 4828530"/>
                <a:gd name="connsiteY404" fmla="*/ 52192 h 313912"/>
                <a:gd name="connsiteX405" fmla="*/ 1509771 w 4828530"/>
                <a:gd name="connsiteY405" fmla="*/ 59033 h 313912"/>
                <a:gd name="connsiteX406" fmla="*/ 1525859 w 4828530"/>
                <a:gd name="connsiteY406" fmla="*/ 53206 h 313912"/>
                <a:gd name="connsiteX407" fmla="*/ 1347114 w 4828530"/>
                <a:gd name="connsiteY407" fmla="*/ 222830 h 313912"/>
                <a:gd name="connsiteX408" fmla="*/ 1371183 w 4828530"/>
                <a:gd name="connsiteY408" fmla="*/ 233471 h 313912"/>
                <a:gd name="connsiteX409" fmla="*/ 1399813 w 4828530"/>
                <a:gd name="connsiteY409" fmla="*/ 237398 h 313912"/>
                <a:gd name="connsiteX410" fmla="*/ 1432370 w 4828530"/>
                <a:gd name="connsiteY410" fmla="*/ 231444 h 313912"/>
                <a:gd name="connsiteX411" fmla="*/ 1454919 w 4828530"/>
                <a:gd name="connsiteY411" fmla="*/ 214089 h 313912"/>
                <a:gd name="connsiteX412" fmla="*/ 1463153 w 4828530"/>
                <a:gd name="connsiteY412" fmla="*/ 186600 h 313912"/>
                <a:gd name="connsiteX413" fmla="*/ 1455299 w 4828530"/>
                <a:gd name="connsiteY413" fmla="*/ 163037 h 313912"/>
                <a:gd name="connsiteX414" fmla="*/ 1430976 w 4828530"/>
                <a:gd name="connsiteY414" fmla="*/ 146822 h 313912"/>
                <a:gd name="connsiteX415" fmla="*/ 1401206 w 4828530"/>
                <a:gd name="connsiteY415" fmla="*/ 134028 h 313912"/>
                <a:gd name="connsiteX416" fmla="*/ 1391959 w 4828530"/>
                <a:gd name="connsiteY416" fmla="*/ 128707 h 313912"/>
                <a:gd name="connsiteX417" fmla="*/ 1389425 w 4828530"/>
                <a:gd name="connsiteY417" fmla="*/ 120980 h 313912"/>
                <a:gd name="connsiteX418" fmla="*/ 1394492 w 4828530"/>
                <a:gd name="connsiteY418" fmla="*/ 111605 h 313912"/>
                <a:gd name="connsiteX419" fmla="*/ 1408047 w 4828530"/>
                <a:gd name="connsiteY419" fmla="*/ 108312 h 313912"/>
                <a:gd name="connsiteX420" fmla="*/ 1430976 w 4828530"/>
                <a:gd name="connsiteY420" fmla="*/ 113885 h 313912"/>
                <a:gd name="connsiteX421" fmla="*/ 1454539 w 4828530"/>
                <a:gd name="connsiteY421" fmla="*/ 129214 h 313912"/>
                <a:gd name="connsiteX422" fmla="*/ 1454539 w 4828530"/>
                <a:gd name="connsiteY422" fmla="*/ 90576 h 313912"/>
                <a:gd name="connsiteX423" fmla="*/ 1405894 w 4828530"/>
                <a:gd name="connsiteY423" fmla="*/ 78162 h 313912"/>
                <a:gd name="connsiteX424" fmla="*/ 1363836 w 4828530"/>
                <a:gd name="connsiteY424" fmla="*/ 90576 h 313912"/>
                <a:gd name="connsiteX425" fmla="*/ 1347874 w 4828530"/>
                <a:gd name="connsiteY425" fmla="*/ 124907 h 313912"/>
                <a:gd name="connsiteX426" fmla="*/ 1357122 w 4828530"/>
                <a:gd name="connsiteY426" fmla="*/ 152016 h 313912"/>
                <a:gd name="connsiteX427" fmla="*/ 1381951 w 4828530"/>
                <a:gd name="connsiteY427" fmla="*/ 168104 h 313912"/>
                <a:gd name="connsiteX428" fmla="*/ 1410581 w 4828530"/>
                <a:gd name="connsiteY428" fmla="*/ 180012 h 313912"/>
                <a:gd name="connsiteX429" fmla="*/ 1418942 w 4828530"/>
                <a:gd name="connsiteY429" fmla="*/ 185840 h 313912"/>
                <a:gd name="connsiteX430" fmla="*/ 1421222 w 4828530"/>
                <a:gd name="connsiteY430" fmla="*/ 193187 h 313912"/>
                <a:gd name="connsiteX431" fmla="*/ 1415901 w 4828530"/>
                <a:gd name="connsiteY431" fmla="*/ 202941 h 313912"/>
                <a:gd name="connsiteX432" fmla="*/ 1401206 w 4828530"/>
                <a:gd name="connsiteY432" fmla="*/ 206615 h 313912"/>
                <a:gd name="connsiteX433" fmla="*/ 1374097 w 4828530"/>
                <a:gd name="connsiteY433" fmla="*/ 200661 h 313912"/>
                <a:gd name="connsiteX434" fmla="*/ 1347621 w 4828530"/>
                <a:gd name="connsiteY434" fmla="*/ 182926 h 313912"/>
                <a:gd name="connsiteX435" fmla="*/ 1347621 w 4828530"/>
                <a:gd name="connsiteY435" fmla="*/ 223084 h 313912"/>
                <a:gd name="connsiteX436" fmla="*/ 1193578 w 4828530"/>
                <a:gd name="connsiteY436" fmla="*/ 187106 h 313912"/>
                <a:gd name="connsiteX437" fmla="*/ 1165329 w 4828530"/>
                <a:gd name="connsiteY437" fmla="*/ 198254 h 313912"/>
                <a:gd name="connsiteX438" fmla="*/ 1137712 w 4828530"/>
                <a:gd name="connsiteY438" fmla="*/ 186980 h 313912"/>
                <a:gd name="connsiteX439" fmla="*/ 1126818 w 4828530"/>
                <a:gd name="connsiteY439" fmla="*/ 158350 h 313912"/>
                <a:gd name="connsiteX440" fmla="*/ 1137712 w 4828530"/>
                <a:gd name="connsiteY440" fmla="*/ 128834 h 313912"/>
                <a:gd name="connsiteX441" fmla="*/ 1165329 w 4828530"/>
                <a:gd name="connsiteY441" fmla="*/ 117306 h 313912"/>
                <a:gd name="connsiteX442" fmla="*/ 1193578 w 4828530"/>
                <a:gd name="connsiteY442" fmla="*/ 128834 h 313912"/>
                <a:gd name="connsiteX443" fmla="*/ 1204853 w 4828530"/>
                <a:gd name="connsiteY443" fmla="*/ 158350 h 313912"/>
                <a:gd name="connsiteX444" fmla="*/ 1193578 w 4828530"/>
                <a:gd name="connsiteY444" fmla="*/ 187106 h 313912"/>
                <a:gd name="connsiteX445" fmla="*/ 1247417 w 4828530"/>
                <a:gd name="connsiteY445" fmla="*/ 81202 h 313912"/>
                <a:gd name="connsiteX446" fmla="*/ 1204853 w 4828530"/>
                <a:gd name="connsiteY446" fmla="*/ 81202 h 313912"/>
                <a:gd name="connsiteX447" fmla="*/ 1204853 w 4828530"/>
                <a:gd name="connsiteY447" fmla="*/ 98557 h 313912"/>
                <a:gd name="connsiteX448" fmla="*/ 1184837 w 4828530"/>
                <a:gd name="connsiteY448" fmla="*/ 83482 h 313912"/>
                <a:gd name="connsiteX449" fmla="*/ 1159628 w 4828530"/>
                <a:gd name="connsiteY449" fmla="*/ 78162 h 313912"/>
                <a:gd name="connsiteX450" fmla="*/ 1120104 w 4828530"/>
                <a:gd name="connsiteY450" fmla="*/ 88676 h 313912"/>
                <a:gd name="connsiteX451" fmla="*/ 1092994 w 4828530"/>
                <a:gd name="connsiteY451" fmla="*/ 117052 h 313912"/>
                <a:gd name="connsiteX452" fmla="*/ 1083240 w 4828530"/>
                <a:gd name="connsiteY452" fmla="*/ 158097 h 313912"/>
                <a:gd name="connsiteX453" fmla="*/ 1092994 w 4828530"/>
                <a:gd name="connsiteY453" fmla="*/ 198888 h 313912"/>
                <a:gd name="connsiteX454" fmla="*/ 1120104 w 4828530"/>
                <a:gd name="connsiteY454" fmla="*/ 227137 h 313912"/>
                <a:gd name="connsiteX455" fmla="*/ 1159628 w 4828530"/>
                <a:gd name="connsiteY455" fmla="*/ 237525 h 313912"/>
                <a:gd name="connsiteX456" fmla="*/ 1184837 w 4828530"/>
                <a:gd name="connsiteY456" fmla="*/ 232204 h 313912"/>
                <a:gd name="connsiteX457" fmla="*/ 1204853 w 4828530"/>
                <a:gd name="connsiteY457" fmla="*/ 217510 h 313912"/>
                <a:gd name="connsiteX458" fmla="*/ 1204853 w 4828530"/>
                <a:gd name="connsiteY458" fmla="*/ 235118 h 313912"/>
                <a:gd name="connsiteX459" fmla="*/ 1193198 w 4828530"/>
                <a:gd name="connsiteY459" fmla="*/ 265395 h 313912"/>
                <a:gd name="connsiteX460" fmla="*/ 1160768 w 4828530"/>
                <a:gd name="connsiteY460" fmla="*/ 275909 h 313912"/>
                <a:gd name="connsiteX461" fmla="*/ 1130998 w 4828530"/>
                <a:gd name="connsiteY461" fmla="*/ 270715 h 313912"/>
                <a:gd name="connsiteX462" fmla="*/ 1101862 w 4828530"/>
                <a:gd name="connsiteY462" fmla="*/ 254880 h 313912"/>
                <a:gd name="connsiteX463" fmla="*/ 1101862 w 4828530"/>
                <a:gd name="connsiteY463" fmla="*/ 296558 h 313912"/>
                <a:gd name="connsiteX464" fmla="*/ 1163555 w 4828530"/>
                <a:gd name="connsiteY464" fmla="*/ 313533 h 313912"/>
                <a:gd name="connsiteX465" fmla="*/ 1224868 w 4828530"/>
                <a:gd name="connsiteY465" fmla="*/ 292377 h 313912"/>
                <a:gd name="connsiteX466" fmla="*/ 1247544 w 4828530"/>
                <a:gd name="connsiteY466" fmla="*/ 232965 h 313912"/>
                <a:gd name="connsiteX467" fmla="*/ 1247544 w 4828530"/>
                <a:gd name="connsiteY467" fmla="*/ 81202 h 313912"/>
                <a:gd name="connsiteX468" fmla="*/ 962514 w 4828530"/>
                <a:gd name="connsiteY468" fmla="*/ 129847 h 313912"/>
                <a:gd name="connsiteX469" fmla="*/ 987090 w 4828530"/>
                <a:gd name="connsiteY469" fmla="*/ 118573 h 313912"/>
                <a:gd name="connsiteX470" fmla="*/ 1007612 w 4828530"/>
                <a:gd name="connsiteY470" fmla="*/ 127187 h 313912"/>
                <a:gd name="connsiteX471" fmla="*/ 1014199 w 4828530"/>
                <a:gd name="connsiteY471" fmla="*/ 151003 h 313912"/>
                <a:gd name="connsiteX472" fmla="*/ 1014199 w 4828530"/>
                <a:gd name="connsiteY472" fmla="*/ 234358 h 313912"/>
                <a:gd name="connsiteX473" fmla="*/ 1056764 w 4828530"/>
                <a:gd name="connsiteY473" fmla="*/ 234358 h 313912"/>
                <a:gd name="connsiteX474" fmla="*/ 1056764 w 4828530"/>
                <a:gd name="connsiteY474" fmla="*/ 140742 h 313912"/>
                <a:gd name="connsiteX475" fmla="*/ 1049923 w 4828530"/>
                <a:gd name="connsiteY475" fmla="*/ 108692 h 313912"/>
                <a:gd name="connsiteX476" fmla="*/ 1030414 w 4828530"/>
                <a:gd name="connsiteY476" fmla="*/ 86396 h 313912"/>
                <a:gd name="connsiteX477" fmla="*/ 999884 w 4828530"/>
                <a:gd name="connsiteY477" fmla="*/ 78162 h 313912"/>
                <a:gd name="connsiteX478" fmla="*/ 973408 w 4828530"/>
                <a:gd name="connsiteY478" fmla="*/ 83989 h 313912"/>
                <a:gd name="connsiteX479" fmla="*/ 953393 w 4828530"/>
                <a:gd name="connsiteY479" fmla="*/ 99444 h 313912"/>
                <a:gd name="connsiteX480" fmla="*/ 953393 w 4828530"/>
                <a:gd name="connsiteY480" fmla="*/ 81202 h 313912"/>
                <a:gd name="connsiteX481" fmla="*/ 911462 w 4828530"/>
                <a:gd name="connsiteY481" fmla="*/ 81202 h 313912"/>
                <a:gd name="connsiteX482" fmla="*/ 911462 w 4828530"/>
                <a:gd name="connsiteY482" fmla="*/ 234485 h 313912"/>
                <a:gd name="connsiteX483" fmla="*/ 953393 w 4828530"/>
                <a:gd name="connsiteY483" fmla="*/ 234485 h 313912"/>
                <a:gd name="connsiteX484" fmla="*/ 953393 w 4828530"/>
                <a:gd name="connsiteY484" fmla="*/ 157210 h 313912"/>
                <a:gd name="connsiteX485" fmla="*/ 962514 w 4828530"/>
                <a:gd name="connsiteY485" fmla="*/ 129847 h 313912"/>
                <a:gd name="connsiteX486" fmla="*/ 870418 w 4828530"/>
                <a:gd name="connsiteY486" fmla="*/ 81202 h 313912"/>
                <a:gd name="connsiteX487" fmla="*/ 828107 w 4828530"/>
                <a:gd name="connsiteY487" fmla="*/ 81202 h 313912"/>
                <a:gd name="connsiteX488" fmla="*/ 828107 w 4828530"/>
                <a:gd name="connsiteY488" fmla="*/ 234485 h 313912"/>
                <a:gd name="connsiteX489" fmla="*/ 870418 w 4828530"/>
                <a:gd name="connsiteY489" fmla="*/ 234485 h 313912"/>
                <a:gd name="connsiteX490" fmla="*/ 870418 w 4828530"/>
                <a:gd name="connsiteY490" fmla="*/ 81202 h 313912"/>
                <a:gd name="connsiteX491" fmla="*/ 861930 w 4828530"/>
                <a:gd name="connsiteY491" fmla="*/ 53206 h 313912"/>
                <a:gd name="connsiteX492" fmla="*/ 884733 w 4828530"/>
                <a:gd name="connsiteY492" fmla="*/ 35217 h 313912"/>
                <a:gd name="connsiteX493" fmla="*/ 861677 w 4828530"/>
                <a:gd name="connsiteY493" fmla="*/ 17609 h 313912"/>
                <a:gd name="connsiteX494" fmla="*/ 845842 w 4828530"/>
                <a:gd name="connsiteY494" fmla="*/ 11781 h 313912"/>
                <a:gd name="connsiteX495" fmla="*/ 829247 w 4828530"/>
                <a:gd name="connsiteY495" fmla="*/ 18876 h 313912"/>
                <a:gd name="connsiteX496" fmla="*/ 822406 w 4828530"/>
                <a:gd name="connsiteY496" fmla="*/ 35724 h 313912"/>
                <a:gd name="connsiteX497" fmla="*/ 829247 w 4828530"/>
                <a:gd name="connsiteY497" fmla="*/ 51939 h 313912"/>
                <a:gd name="connsiteX498" fmla="*/ 845842 w 4828530"/>
                <a:gd name="connsiteY498" fmla="*/ 58780 h 313912"/>
                <a:gd name="connsiteX499" fmla="*/ 861930 w 4828530"/>
                <a:gd name="connsiteY499" fmla="*/ 52952 h 313912"/>
                <a:gd name="connsiteX500" fmla="*/ 695979 w 4828530"/>
                <a:gd name="connsiteY500" fmla="*/ 129594 h 313912"/>
                <a:gd name="connsiteX501" fmla="*/ 720555 w 4828530"/>
                <a:gd name="connsiteY501" fmla="*/ 118319 h 313912"/>
                <a:gd name="connsiteX502" fmla="*/ 741077 w 4828530"/>
                <a:gd name="connsiteY502" fmla="*/ 126934 h 313912"/>
                <a:gd name="connsiteX503" fmla="*/ 747665 w 4828530"/>
                <a:gd name="connsiteY503" fmla="*/ 150749 h 313912"/>
                <a:gd name="connsiteX504" fmla="*/ 747665 w 4828530"/>
                <a:gd name="connsiteY504" fmla="*/ 234105 h 313912"/>
                <a:gd name="connsiteX505" fmla="*/ 790229 w 4828530"/>
                <a:gd name="connsiteY505" fmla="*/ 234105 h 313912"/>
                <a:gd name="connsiteX506" fmla="*/ 790229 w 4828530"/>
                <a:gd name="connsiteY506" fmla="*/ 140488 h 313912"/>
                <a:gd name="connsiteX507" fmla="*/ 783389 w 4828530"/>
                <a:gd name="connsiteY507" fmla="*/ 108438 h 313912"/>
                <a:gd name="connsiteX508" fmla="*/ 763880 w 4828530"/>
                <a:gd name="connsiteY508" fmla="*/ 86143 h 313912"/>
                <a:gd name="connsiteX509" fmla="*/ 733350 w 4828530"/>
                <a:gd name="connsiteY509" fmla="*/ 77908 h 313912"/>
                <a:gd name="connsiteX510" fmla="*/ 706874 w 4828530"/>
                <a:gd name="connsiteY510" fmla="*/ 83736 h 313912"/>
                <a:gd name="connsiteX511" fmla="*/ 686858 w 4828530"/>
                <a:gd name="connsiteY511" fmla="*/ 99191 h 313912"/>
                <a:gd name="connsiteX512" fmla="*/ 686858 w 4828530"/>
                <a:gd name="connsiteY512" fmla="*/ 80949 h 313912"/>
                <a:gd name="connsiteX513" fmla="*/ 644927 w 4828530"/>
                <a:gd name="connsiteY513" fmla="*/ 80949 h 313912"/>
                <a:gd name="connsiteX514" fmla="*/ 644927 w 4828530"/>
                <a:gd name="connsiteY514" fmla="*/ 234231 h 313912"/>
                <a:gd name="connsiteX515" fmla="*/ 686858 w 4828530"/>
                <a:gd name="connsiteY515" fmla="*/ 234231 h 313912"/>
                <a:gd name="connsiteX516" fmla="*/ 686858 w 4828530"/>
                <a:gd name="connsiteY516" fmla="*/ 156957 h 313912"/>
                <a:gd name="connsiteX517" fmla="*/ 695979 w 4828530"/>
                <a:gd name="connsiteY517" fmla="*/ 129594 h 313912"/>
                <a:gd name="connsiteX518" fmla="*/ 576774 w 4828530"/>
                <a:gd name="connsiteY518" fmla="*/ 140362 h 313912"/>
                <a:gd name="connsiteX519" fmla="*/ 596536 w 4828530"/>
                <a:gd name="connsiteY519" fmla="*/ 125667 h 313912"/>
                <a:gd name="connsiteX520" fmla="*/ 622378 w 4828530"/>
                <a:gd name="connsiteY520" fmla="*/ 124400 h 313912"/>
                <a:gd name="connsiteX521" fmla="*/ 622378 w 4828530"/>
                <a:gd name="connsiteY521" fmla="*/ 77908 h 313912"/>
                <a:gd name="connsiteX522" fmla="*/ 591975 w 4828530"/>
                <a:gd name="connsiteY522" fmla="*/ 85763 h 313912"/>
                <a:gd name="connsiteX523" fmla="*/ 569173 w 4828530"/>
                <a:gd name="connsiteY523" fmla="*/ 108565 h 313912"/>
                <a:gd name="connsiteX524" fmla="*/ 569173 w 4828530"/>
                <a:gd name="connsiteY524" fmla="*/ 80949 h 313912"/>
                <a:gd name="connsiteX525" fmla="*/ 527242 w 4828530"/>
                <a:gd name="connsiteY525" fmla="*/ 80949 h 313912"/>
                <a:gd name="connsiteX526" fmla="*/ 527242 w 4828530"/>
                <a:gd name="connsiteY526" fmla="*/ 234231 h 313912"/>
                <a:gd name="connsiteX527" fmla="*/ 569173 w 4828530"/>
                <a:gd name="connsiteY527" fmla="*/ 234231 h 313912"/>
                <a:gd name="connsiteX528" fmla="*/ 569173 w 4828530"/>
                <a:gd name="connsiteY528" fmla="*/ 167344 h 313912"/>
                <a:gd name="connsiteX529" fmla="*/ 576774 w 4828530"/>
                <a:gd name="connsiteY529" fmla="*/ 140488 h 313912"/>
                <a:gd name="connsiteX530" fmla="*/ 432359 w 4828530"/>
                <a:gd name="connsiteY530" fmla="*/ 128834 h 313912"/>
                <a:gd name="connsiteX531" fmla="*/ 443633 w 4828530"/>
                <a:gd name="connsiteY531" fmla="*/ 158350 h 313912"/>
                <a:gd name="connsiteX532" fmla="*/ 432359 w 4828530"/>
                <a:gd name="connsiteY532" fmla="*/ 187106 h 313912"/>
                <a:gd name="connsiteX533" fmla="*/ 404109 w 4828530"/>
                <a:gd name="connsiteY533" fmla="*/ 198254 h 313912"/>
                <a:gd name="connsiteX534" fmla="*/ 376493 w 4828530"/>
                <a:gd name="connsiteY534" fmla="*/ 186980 h 313912"/>
                <a:gd name="connsiteX535" fmla="*/ 365598 w 4828530"/>
                <a:gd name="connsiteY535" fmla="*/ 158350 h 313912"/>
                <a:gd name="connsiteX536" fmla="*/ 376493 w 4828530"/>
                <a:gd name="connsiteY536" fmla="*/ 128834 h 313912"/>
                <a:gd name="connsiteX537" fmla="*/ 404109 w 4828530"/>
                <a:gd name="connsiteY537" fmla="*/ 117306 h 313912"/>
                <a:gd name="connsiteX538" fmla="*/ 432359 w 4828530"/>
                <a:gd name="connsiteY538" fmla="*/ 128834 h 313912"/>
                <a:gd name="connsiteX539" fmla="*/ 486198 w 4828530"/>
                <a:gd name="connsiteY539" fmla="*/ 234358 h 313912"/>
                <a:gd name="connsiteX540" fmla="*/ 486198 w 4828530"/>
                <a:gd name="connsiteY540" fmla="*/ 81075 h 313912"/>
                <a:gd name="connsiteX541" fmla="*/ 443633 w 4828530"/>
                <a:gd name="connsiteY541" fmla="*/ 81075 h 313912"/>
                <a:gd name="connsiteX542" fmla="*/ 443633 w 4828530"/>
                <a:gd name="connsiteY542" fmla="*/ 98684 h 313912"/>
                <a:gd name="connsiteX543" fmla="*/ 423871 w 4828530"/>
                <a:gd name="connsiteY543" fmla="*/ 83482 h 313912"/>
                <a:gd name="connsiteX544" fmla="*/ 398282 w 4828530"/>
                <a:gd name="connsiteY544" fmla="*/ 78035 h 313912"/>
                <a:gd name="connsiteX545" fmla="*/ 358631 w 4828530"/>
                <a:gd name="connsiteY545" fmla="*/ 88550 h 313912"/>
                <a:gd name="connsiteX546" fmla="*/ 331775 w 4828530"/>
                <a:gd name="connsiteY546" fmla="*/ 117179 h 313912"/>
                <a:gd name="connsiteX547" fmla="*/ 322020 w 4828530"/>
                <a:gd name="connsiteY547" fmla="*/ 158350 h 313912"/>
                <a:gd name="connsiteX548" fmla="*/ 331775 w 4828530"/>
                <a:gd name="connsiteY548" fmla="*/ 198888 h 313912"/>
                <a:gd name="connsiteX549" fmla="*/ 358884 w 4828530"/>
                <a:gd name="connsiteY549" fmla="*/ 227011 h 313912"/>
                <a:gd name="connsiteX550" fmla="*/ 398408 w 4828530"/>
                <a:gd name="connsiteY550" fmla="*/ 237398 h 313912"/>
                <a:gd name="connsiteX551" fmla="*/ 423998 w 4828530"/>
                <a:gd name="connsiteY551" fmla="*/ 231951 h 313912"/>
                <a:gd name="connsiteX552" fmla="*/ 443760 w 4828530"/>
                <a:gd name="connsiteY552" fmla="*/ 217003 h 313912"/>
                <a:gd name="connsiteX553" fmla="*/ 443760 w 4828530"/>
                <a:gd name="connsiteY553" fmla="*/ 234358 h 313912"/>
                <a:gd name="connsiteX554" fmla="*/ 486324 w 4828530"/>
                <a:gd name="connsiteY554" fmla="*/ 234358 h 313912"/>
                <a:gd name="connsiteX555" fmla="*/ 291871 w 4828530"/>
                <a:gd name="connsiteY555" fmla="*/ 6334 h 313912"/>
                <a:gd name="connsiteX556" fmla="*/ 235371 w 4828530"/>
                <a:gd name="connsiteY556" fmla="*/ 139221 h 313912"/>
                <a:gd name="connsiteX557" fmla="*/ 171778 w 4828530"/>
                <a:gd name="connsiteY557" fmla="*/ 0 h 313912"/>
                <a:gd name="connsiteX558" fmla="*/ 107298 w 4828530"/>
                <a:gd name="connsiteY558" fmla="*/ 139855 h 313912"/>
                <a:gd name="connsiteX559" fmla="*/ 50799 w 4828530"/>
                <a:gd name="connsiteY559" fmla="*/ 6334 h 313912"/>
                <a:gd name="connsiteX560" fmla="*/ 0 w 4828530"/>
                <a:gd name="connsiteY560" fmla="*/ 6334 h 313912"/>
                <a:gd name="connsiteX561" fmla="*/ 105524 w 4828530"/>
                <a:gd name="connsiteY561" fmla="*/ 240692 h 313912"/>
                <a:gd name="connsiteX562" fmla="*/ 170891 w 4828530"/>
                <a:gd name="connsiteY562" fmla="*/ 98684 h 313912"/>
                <a:gd name="connsiteX563" fmla="*/ 234738 w 4828530"/>
                <a:gd name="connsiteY563" fmla="*/ 240692 h 313912"/>
                <a:gd name="connsiteX564" fmla="*/ 341149 w 4828530"/>
                <a:gd name="connsiteY564" fmla="*/ 6334 h 313912"/>
                <a:gd name="connsiteX565" fmla="*/ 291871 w 4828530"/>
                <a:gd name="connsiteY565" fmla="*/ 6334 h 31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</a:cxnLst>
              <a:rect l="l" t="t" r="r" b="b"/>
              <a:pathLst>
                <a:path w="4828530" h="313912">
                  <a:moveTo>
                    <a:pt x="4828531" y="234611"/>
                  </a:moveTo>
                  <a:lnTo>
                    <a:pt x="4763798" y="141882"/>
                  </a:lnTo>
                  <a:lnTo>
                    <a:pt x="4820931" y="81329"/>
                  </a:lnTo>
                  <a:lnTo>
                    <a:pt x="4771652" y="81329"/>
                  </a:lnTo>
                  <a:lnTo>
                    <a:pt x="4716293" y="140615"/>
                  </a:lnTo>
                  <a:lnTo>
                    <a:pt x="4716293" y="6588"/>
                  </a:lnTo>
                  <a:lnTo>
                    <a:pt x="4674362" y="6588"/>
                  </a:lnTo>
                  <a:lnTo>
                    <a:pt x="4674362" y="234611"/>
                  </a:lnTo>
                  <a:lnTo>
                    <a:pt x="4716293" y="234611"/>
                  </a:lnTo>
                  <a:lnTo>
                    <a:pt x="4716293" y="192047"/>
                  </a:lnTo>
                  <a:lnTo>
                    <a:pt x="4735168" y="172285"/>
                  </a:lnTo>
                  <a:lnTo>
                    <a:pt x="4777733" y="234611"/>
                  </a:lnTo>
                  <a:lnTo>
                    <a:pt x="4828531" y="234611"/>
                  </a:lnTo>
                  <a:close/>
                  <a:moveTo>
                    <a:pt x="4565164" y="127947"/>
                  </a:moveTo>
                  <a:cubicBezTo>
                    <a:pt x="4573398" y="120473"/>
                    <a:pt x="4583659" y="116672"/>
                    <a:pt x="4596074" y="116672"/>
                  </a:cubicBezTo>
                  <a:cubicBezTo>
                    <a:pt x="4613049" y="116672"/>
                    <a:pt x="4627490" y="122373"/>
                    <a:pt x="4639272" y="133648"/>
                  </a:cubicBezTo>
                  <a:lnTo>
                    <a:pt x="4639272" y="91083"/>
                  </a:lnTo>
                  <a:cubicBezTo>
                    <a:pt x="4632431" y="86649"/>
                    <a:pt x="4624957" y="83356"/>
                    <a:pt x="4616976" y="81329"/>
                  </a:cubicBezTo>
                  <a:cubicBezTo>
                    <a:pt x="4608995" y="79302"/>
                    <a:pt x="4600761" y="78288"/>
                    <a:pt x="4592147" y="78288"/>
                  </a:cubicBezTo>
                  <a:cubicBezTo>
                    <a:pt x="4576312" y="78288"/>
                    <a:pt x="4562250" y="81582"/>
                    <a:pt x="4549709" y="88296"/>
                  </a:cubicBezTo>
                  <a:cubicBezTo>
                    <a:pt x="4537294" y="95010"/>
                    <a:pt x="4527413" y="104258"/>
                    <a:pt x="4520192" y="116166"/>
                  </a:cubicBezTo>
                  <a:cubicBezTo>
                    <a:pt x="4512972" y="128074"/>
                    <a:pt x="4509425" y="142008"/>
                    <a:pt x="4509425" y="157970"/>
                  </a:cubicBezTo>
                  <a:cubicBezTo>
                    <a:pt x="4509425" y="173932"/>
                    <a:pt x="4512972" y="187613"/>
                    <a:pt x="4520066" y="199648"/>
                  </a:cubicBezTo>
                  <a:cubicBezTo>
                    <a:pt x="4527160" y="211556"/>
                    <a:pt x="4536914" y="220930"/>
                    <a:pt x="4549202" y="227644"/>
                  </a:cubicBezTo>
                  <a:cubicBezTo>
                    <a:pt x="4561617" y="234358"/>
                    <a:pt x="4575805" y="237652"/>
                    <a:pt x="4591767" y="237652"/>
                  </a:cubicBezTo>
                  <a:cubicBezTo>
                    <a:pt x="4600127" y="237652"/>
                    <a:pt x="4608235" y="236765"/>
                    <a:pt x="4616342" y="234865"/>
                  </a:cubicBezTo>
                  <a:cubicBezTo>
                    <a:pt x="4624450" y="233091"/>
                    <a:pt x="4632304" y="230051"/>
                    <a:pt x="4639778" y="225997"/>
                  </a:cubicBezTo>
                  <a:lnTo>
                    <a:pt x="4639778" y="186473"/>
                  </a:lnTo>
                  <a:cubicBezTo>
                    <a:pt x="4633444" y="190907"/>
                    <a:pt x="4626730" y="194201"/>
                    <a:pt x="4619509" y="196227"/>
                  </a:cubicBezTo>
                  <a:cubicBezTo>
                    <a:pt x="4612289" y="198254"/>
                    <a:pt x="4604815" y="199268"/>
                    <a:pt x="4597214" y="199268"/>
                  </a:cubicBezTo>
                  <a:cubicBezTo>
                    <a:pt x="4584419" y="199268"/>
                    <a:pt x="4573778" y="195467"/>
                    <a:pt x="4565417" y="187740"/>
                  </a:cubicBezTo>
                  <a:cubicBezTo>
                    <a:pt x="4557056" y="180012"/>
                    <a:pt x="4552749" y="170005"/>
                    <a:pt x="4552749" y="157590"/>
                  </a:cubicBezTo>
                  <a:cubicBezTo>
                    <a:pt x="4552749" y="145175"/>
                    <a:pt x="4556803" y="135294"/>
                    <a:pt x="4565037" y="127820"/>
                  </a:cubicBezTo>
                  <a:moveTo>
                    <a:pt x="4425309" y="129087"/>
                  </a:moveTo>
                  <a:cubicBezTo>
                    <a:pt x="4432783" y="136815"/>
                    <a:pt x="4436584" y="146569"/>
                    <a:pt x="4436584" y="158603"/>
                  </a:cubicBezTo>
                  <a:cubicBezTo>
                    <a:pt x="4436584" y="170638"/>
                    <a:pt x="4432783" y="179886"/>
                    <a:pt x="4425309" y="187360"/>
                  </a:cubicBezTo>
                  <a:cubicBezTo>
                    <a:pt x="4417835" y="194707"/>
                    <a:pt x="4408334" y="198508"/>
                    <a:pt x="4397059" y="198508"/>
                  </a:cubicBezTo>
                  <a:cubicBezTo>
                    <a:pt x="4385785" y="198508"/>
                    <a:pt x="4376664" y="194707"/>
                    <a:pt x="4369443" y="187233"/>
                  </a:cubicBezTo>
                  <a:cubicBezTo>
                    <a:pt x="4362096" y="179759"/>
                    <a:pt x="4358549" y="170258"/>
                    <a:pt x="4358549" y="158603"/>
                  </a:cubicBezTo>
                  <a:cubicBezTo>
                    <a:pt x="4358549" y="146949"/>
                    <a:pt x="4362222" y="136815"/>
                    <a:pt x="4369443" y="129087"/>
                  </a:cubicBezTo>
                  <a:cubicBezTo>
                    <a:pt x="4376791" y="121360"/>
                    <a:pt x="4385912" y="117559"/>
                    <a:pt x="4397059" y="117559"/>
                  </a:cubicBezTo>
                  <a:cubicBezTo>
                    <a:pt x="4408207" y="117559"/>
                    <a:pt x="4417835" y="121360"/>
                    <a:pt x="4425309" y="129087"/>
                  </a:cubicBezTo>
                  <a:moveTo>
                    <a:pt x="4479148" y="234611"/>
                  </a:moveTo>
                  <a:lnTo>
                    <a:pt x="4479148" y="81329"/>
                  </a:lnTo>
                  <a:lnTo>
                    <a:pt x="4436584" y="81329"/>
                  </a:lnTo>
                  <a:lnTo>
                    <a:pt x="4436584" y="98937"/>
                  </a:lnTo>
                  <a:cubicBezTo>
                    <a:pt x="4431136" y="92477"/>
                    <a:pt x="4424549" y="87409"/>
                    <a:pt x="4416821" y="83736"/>
                  </a:cubicBezTo>
                  <a:cubicBezTo>
                    <a:pt x="4409094" y="80062"/>
                    <a:pt x="4400606" y="78288"/>
                    <a:pt x="4391232" y="78288"/>
                  </a:cubicBezTo>
                  <a:cubicBezTo>
                    <a:pt x="4376284" y="78288"/>
                    <a:pt x="4362983" y="81835"/>
                    <a:pt x="4351581" y="88803"/>
                  </a:cubicBezTo>
                  <a:cubicBezTo>
                    <a:pt x="4340180" y="95770"/>
                    <a:pt x="4331186" y="105271"/>
                    <a:pt x="4324725" y="117433"/>
                  </a:cubicBezTo>
                  <a:cubicBezTo>
                    <a:pt x="4318265" y="129467"/>
                    <a:pt x="4314971" y="143275"/>
                    <a:pt x="4314971" y="158603"/>
                  </a:cubicBezTo>
                  <a:cubicBezTo>
                    <a:pt x="4314971" y="173932"/>
                    <a:pt x="4318265" y="187360"/>
                    <a:pt x="4324725" y="199141"/>
                  </a:cubicBezTo>
                  <a:cubicBezTo>
                    <a:pt x="4331186" y="211049"/>
                    <a:pt x="4340180" y="220423"/>
                    <a:pt x="4351835" y="227264"/>
                  </a:cubicBezTo>
                  <a:cubicBezTo>
                    <a:pt x="4363363" y="234105"/>
                    <a:pt x="4376537" y="237652"/>
                    <a:pt x="4391359" y="237652"/>
                  </a:cubicBezTo>
                  <a:cubicBezTo>
                    <a:pt x="4400733" y="237652"/>
                    <a:pt x="4409221" y="235878"/>
                    <a:pt x="4416948" y="232204"/>
                  </a:cubicBezTo>
                  <a:cubicBezTo>
                    <a:pt x="4424676" y="228531"/>
                    <a:pt x="4431263" y="223590"/>
                    <a:pt x="4436710" y="217256"/>
                  </a:cubicBezTo>
                  <a:lnTo>
                    <a:pt x="4436710" y="234611"/>
                  </a:lnTo>
                  <a:lnTo>
                    <a:pt x="4479275" y="234611"/>
                  </a:lnTo>
                  <a:close/>
                  <a:moveTo>
                    <a:pt x="4298883" y="190273"/>
                  </a:moveTo>
                  <a:cubicBezTo>
                    <a:pt x="4294195" y="193314"/>
                    <a:pt x="4289255" y="195594"/>
                    <a:pt x="4283934" y="196987"/>
                  </a:cubicBezTo>
                  <a:cubicBezTo>
                    <a:pt x="4278614" y="198381"/>
                    <a:pt x="4273167" y="199141"/>
                    <a:pt x="4267466" y="199141"/>
                  </a:cubicBezTo>
                  <a:cubicBezTo>
                    <a:pt x="4260372" y="199141"/>
                    <a:pt x="4254418" y="197241"/>
                    <a:pt x="4249477" y="193314"/>
                  </a:cubicBezTo>
                  <a:cubicBezTo>
                    <a:pt x="4244664" y="189513"/>
                    <a:pt x="4242130" y="183179"/>
                    <a:pt x="4242130" y="174438"/>
                  </a:cubicBezTo>
                  <a:lnTo>
                    <a:pt x="4242130" y="117306"/>
                  </a:lnTo>
                  <a:lnTo>
                    <a:pt x="4297109" y="117306"/>
                  </a:lnTo>
                  <a:lnTo>
                    <a:pt x="4297109" y="81455"/>
                  </a:lnTo>
                  <a:lnTo>
                    <a:pt x="4242130" y="81455"/>
                  </a:lnTo>
                  <a:lnTo>
                    <a:pt x="4242130" y="37117"/>
                  </a:lnTo>
                  <a:lnTo>
                    <a:pt x="4199819" y="37117"/>
                  </a:lnTo>
                  <a:lnTo>
                    <a:pt x="4199819" y="176719"/>
                  </a:lnTo>
                  <a:cubicBezTo>
                    <a:pt x="4199819" y="198381"/>
                    <a:pt x="4205013" y="213963"/>
                    <a:pt x="4215527" y="223590"/>
                  </a:cubicBezTo>
                  <a:cubicBezTo>
                    <a:pt x="4225915" y="233091"/>
                    <a:pt x="4240356" y="237905"/>
                    <a:pt x="4258598" y="237905"/>
                  </a:cubicBezTo>
                  <a:cubicBezTo>
                    <a:pt x="4266326" y="237905"/>
                    <a:pt x="4273547" y="237018"/>
                    <a:pt x="4280387" y="235371"/>
                  </a:cubicBezTo>
                  <a:cubicBezTo>
                    <a:pt x="4287228" y="233598"/>
                    <a:pt x="4293309" y="230938"/>
                    <a:pt x="4298756" y="227264"/>
                  </a:cubicBezTo>
                  <a:lnTo>
                    <a:pt x="4298756" y="190527"/>
                  </a:lnTo>
                  <a:close/>
                  <a:moveTo>
                    <a:pt x="4176003" y="190273"/>
                  </a:moveTo>
                  <a:cubicBezTo>
                    <a:pt x="4171316" y="193314"/>
                    <a:pt x="4166375" y="195594"/>
                    <a:pt x="4161055" y="196987"/>
                  </a:cubicBezTo>
                  <a:cubicBezTo>
                    <a:pt x="4155734" y="198381"/>
                    <a:pt x="4150287" y="199141"/>
                    <a:pt x="4144586" y="199141"/>
                  </a:cubicBezTo>
                  <a:cubicBezTo>
                    <a:pt x="4137492" y="199141"/>
                    <a:pt x="4131538" y="197241"/>
                    <a:pt x="4126598" y="193314"/>
                  </a:cubicBezTo>
                  <a:cubicBezTo>
                    <a:pt x="4121784" y="189513"/>
                    <a:pt x="4119250" y="183179"/>
                    <a:pt x="4119250" y="174438"/>
                  </a:cubicBezTo>
                  <a:lnTo>
                    <a:pt x="4119250" y="117306"/>
                  </a:lnTo>
                  <a:lnTo>
                    <a:pt x="4174229" y="117306"/>
                  </a:lnTo>
                  <a:lnTo>
                    <a:pt x="4174229" y="81455"/>
                  </a:lnTo>
                  <a:lnTo>
                    <a:pt x="4119250" y="81455"/>
                  </a:lnTo>
                  <a:lnTo>
                    <a:pt x="4119250" y="37117"/>
                  </a:lnTo>
                  <a:lnTo>
                    <a:pt x="4076939" y="37117"/>
                  </a:lnTo>
                  <a:lnTo>
                    <a:pt x="4076939" y="176719"/>
                  </a:lnTo>
                  <a:cubicBezTo>
                    <a:pt x="4076939" y="198381"/>
                    <a:pt x="4082133" y="213963"/>
                    <a:pt x="4092648" y="223590"/>
                  </a:cubicBezTo>
                  <a:cubicBezTo>
                    <a:pt x="4103162" y="233218"/>
                    <a:pt x="4117477" y="237905"/>
                    <a:pt x="4135719" y="237905"/>
                  </a:cubicBezTo>
                  <a:cubicBezTo>
                    <a:pt x="4143446" y="237905"/>
                    <a:pt x="4150667" y="237018"/>
                    <a:pt x="4157508" y="235371"/>
                  </a:cubicBezTo>
                  <a:cubicBezTo>
                    <a:pt x="4164348" y="233598"/>
                    <a:pt x="4170429" y="230938"/>
                    <a:pt x="4175876" y="227264"/>
                  </a:cubicBezTo>
                  <a:lnTo>
                    <a:pt x="4175876" y="190527"/>
                  </a:lnTo>
                  <a:close/>
                  <a:moveTo>
                    <a:pt x="3985350" y="129214"/>
                  </a:moveTo>
                  <a:cubicBezTo>
                    <a:pt x="3992824" y="136941"/>
                    <a:pt x="3996624" y="146696"/>
                    <a:pt x="3996624" y="158730"/>
                  </a:cubicBezTo>
                  <a:cubicBezTo>
                    <a:pt x="3996624" y="170765"/>
                    <a:pt x="3992824" y="180012"/>
                    <a:pt x="3985350" y="187486"/>
                  </a:cubicBezTo>
                  <a:cubicBezTo>
                    <a:pt x="3977876" y="194834"/>
                    <a:pt x="3968375" y="198634"/>
                    <a:pt x="3957100" y="198634"/>
                  </a:cubicBezTo>
                  <a:cubicBezTo>
                    <a:pt x="3945826" y="198634"/>
                    <a:pt x="3936705" y="194834"/>
                    <a:pt x="3929484" y="187360"/>
                  </a:cubicBezTo>
                  <a:cubicBezTo>
                    <a:pt x="3922137" y="179886"/>
                    <a:pt x="3918589" y="170385"/>
                    <a:pt x="3918589" y="158730"/>
                  </a:cubicBezTo>
                  <a:cubicBezTo>
                    <a:pt x="3918589" y="147076"/>
                    <a:pt x="3922263" y="136941"/>
                    <a:pt x="3929484" y="129214"/>
                  </a:cubicBezTo>
                  <a:cubicBezTo>
                    <a:pt x="3936831" y="121486"/>
                    <a:pt x="3945952" y="117686"/>
                    <a:pt x="3957100" y="117686"/>
                  </a:cubicBezTo>
                  <a:cubicBezTo>
                    <a:pt x="3968248" y="117686"/>
                    <a:pt x="3977876" y="121486"/>
                    <a:pt x="3985350" y="129214"/>
                  </a:cubicBezTo>
                  <a:moveTo>
                    <a:pt x="4039189" y="234738"/>
                  </a:moveTo>
                  <a:lnTo>
                    <a:pt x="4039189" y="81455"/>
                  </a:lnTo>
                  <a:lnTo>
                    <a:pt x="3996624" y="81455"/>
                  </a:lnTo>
                  <a:lnTo>
                    <a:pt x="3996624" y="99064"/>
                  </a:lnTo>
                  <a:cubicBezTo>
                    <a:pt x="3991177" y="92603"/>
                    <a:pt x="3984590" y="87536"/>
                    <a:pt x="3976862" y="83862"/>
                  </a:cubicBezTo>
                  <a:cubicBezTo>
                    <a:pt x="3969135" y="80189"/>
                    <a:pt x="3960647" y="78415"/>
                    <a:pt x="3951273" y="78415"/>
                  </a:cubicBezTo>
                  <a:cubicBezTo>
                    <a:pt x="3936325" y="78415"/>
                    <a:pt x="3923023" y="81962"/>
                    <a:pt x="3911622" y="88930"/>
                  </a:cubicBezTo>
                  <a:cubicBezTo>
                    <a:pt x="3900221" y="95897"/>
                    <a:pt x="3891227" y="105398"/>
                    <a:pt x="3884766" y="117559"/>
                  </a:cubicBezTo>
                  <a:cubicBezTo>
                    <a:pt x="3878305" y="129594"/>
                    <a:pt x="3875012" y="143402"/>
                    <a:pt x="3875012" y="158730"/>
                  </a:cubicBezTo>
                  <a:cubicBezTo>
                    <a:pt x="3875012" y="174058"/>
                    <a:pt x="3878305" y="187486"/>
                    <a:pt x="3884766" y="199268"/>
                  </a:cubicBezTo>
                  <a:cubicBezTo>
                    <a:pt x="3891227" y="211176"/>
                    <a:pt x="3900221" y="220550"/>
                    <a:pt x="3911875" y="227391"/>
                  </a:cubicBezTo>
                  <a:cubicBezTo>
                    <a:pt x="3923403" y="234231"/>
                    <a:pt x="3936578" y="237778"/>
                    <a:pt x="3951400" y="237778"/>
                  </a:cubicBezTo>
                  <a:cubicBezTo>
                    <a:pt x="3960774" y="237778"/>
                    <a:pt x="3969261" y="236005"/>
                    <a:pt x="3976989" y="232331"/>
                  </a:cubicBezTo>
                  <a:cubicBezTo>
                    <a:pt x="3984716" y="228657"/>
                    <a:pt x="3991304" y="223717"/>
                    <a:pt x="3996751" y="217383"/>
                  </a:cubicBezTo>
                  <a:lnTo>
                    <a:pt x="3996751" y="234738"/>
                  </a:lnTo>
                  <a:lnTo>
                    <a:pt x="4039315" y="234738"/>
                  </a:lnTo>
                  <a:close/>
                  <a:moveTo>
                    <a:pt x="3723629" y="187486"/>
                  </a:moveTo>
                  <a:cubicBezTo>
                    <a:pt x="3716155" y="194834"/>
                    <a:pt x="3706654" y="198634"/>
                    <a:pt x="3695380" y="198634"/>
                  </a:cubicBezTo>
                  <a:cubicBezTo>
                    <a:pt x="3684105" y="198634"/>
                    <a:pt x="3674984" y="194834"/>
                    <a:pt x="3667763" y="187360"/>
                  </a:cubicBezTo>
                  <a:cubicBezTo>
                    <a:pt x="3660416" y="179886"/>
                    <a:pt x="3656869" y="170385"/>
                    <a:pt x="3656869" y="158730"/>
                  </a:cubicBezTo>
                  <a:cubicBezTo>
                    <a:pt x="3656869" y="147076"/>
                    <a:pt x="3660543" y="136941"/>
                    <a:pt x="3667763" y="129214"/>
                  </a:cubicBezTo>
                  <a:cubicBezTo>
                    <a:pt x="3675111" y="121486"/>
                    <a:pt x="3684232" y="117686"/>
                    <a:pt x="3695380" y="117686"/>
                  </a:cubicBezTo>
                  <a:cubicBezTo>
                    <a:pt x="3706527" y="117686"/>
                    <a:pt x="3716155" y="121486"/>
                    <a:pt x="3723629" y="129214"/>
                  </a:cubicBezTo>
                  <a:cubicBezTo>
                    <a:pt x="3731103" y="136941"/>
                    <a:pt x="3734904" y="146696"/>
                    <a:pt x="3734904" y="158730"/>
                  </a:cubicBezTo>
                  <a:cubicBezTo>
                    <a:pt x="3734904" y="170765"/>
                    <a:pt x="3731103" y="180012"/>
                    <a:pt x="3723629" y="187486"/>
                  </a:cubicBezTo>
                  <a:moveTo>
                    <a:pt x="3777468" y="81582"/>
                  </a:moveTo>
                  <a:lnTo>
                    <a:pt x="3734904" y="81582"/>
                  </a:lnTo>
                  <a:lnTo>
                    <a:pt x="3734904" y="98937"/>
                  </a:lnTo>
                  <a:cubicBezTo>
                    <a:pt x="3729203" y="92477"/>
                    <a:pt x="3722489" y="87409"/>
                    <a:pt x="3714888" y="83862"/>
                  </a:cubicBezTo>
                  <a:cubicBezTo>
                    <a:pt x="3707161" y="80315"/>
                    <a:pt x="3698800" y="78542"/>
                    <a:pt x="3689679" y="78542"/>
                  </a:cubicBezTo>
                  <a:cubicBezTo>
                    <a:pt x="3674857" y="78542"/>
                    <a:pt x="3661683" y="82089"/>
                    <a:pt x="3650155" y="89056"/>
                  </a:cubicBezTo>
                  <a:cubicBezTo>
                    <a:pt x="3638627" y="96024"/>
                    <a:pt x="3629633" y="105525"/>
                    <a:pt x="3623045" y="117433"/>
                  </a:cubicBezTo>
                  <a:cubicBezTo>
                    <a:pt x="3616458" y="129340"/>
                    <a:pt x="3613291" y="143022"/>
                    <a:pt x="3613291" y="158477"/>
                  </a:cubicBezTo>
                  <a:cubicBezTo>
                    <a:pt x="3613291" y="173932"/>
                    <a:pt x="3616585" y="187233"/>
                    <a:pt x="3623045" y="199268"/>
                  </a:cubicBezTo>
                  <a:cubicBezTo>
                    <a:pt x="3629506" y="211176"/>
                    <a:pt x="3638500" y="220677"/>
                    <a:pt x="3650155" y="227517"/>
                  </a:cubicBezTo>
                  <a:cubicBezTo>
                    <a:pt x="3661683" y="234358"/>
                    <a:pt x="3674857" y="237905"/>
                    <a:pt x="3689679" y="237905"/>
                  </a:cubicBezTo>
                  <a:cubicBezTo>
                    <a:pt x="3698800" y="237905"/>
                    <a:pt x="3707161" y="236132"/>
                    <a:pt x="3714888" y="232585"/>
                  </a:cubicBezTo>
                  <a:cubicBezTo>
                    <a:pt x="3722616" y="229037"/>
                    <a:pt x="3729330" y="224097"/>
                    <a:pt x="3734904" y="217890"/>
                  </a:cubicBezTo>
                  <a:lnTo>
                    <a:pt x="3734904" y="235498"/>
                  </a:lnTo>
                  <a:cubicBezTo>
                    <a:pt x="3734904" y="248673"/>
                    <a:pt x="3730977" y="258807"/>
                    <a:pt x="3723249" y="265775"/>
                  </a:cubicBezTo>
                  <a:cubicBezTo>
                    <a:pt x="3715522" y="272742"/>
                    <a:pt x="3704627" y="276289"/>
                    <a:pt x="3690819" y="276289"/>
                  </a:cubicBezTo>
                  <a:cubicBezTo>
                    <a:pt x="3681318" y="276289"/>
                    <a:pt x="3671310" y="274516"/>
                    <a:pt x="3661049" y="271095"/>
                  </a:cubicBezTo>
                  <a:cubicBezTo>
                    <a:pt x="3650788" y="267675"/>
                    <a:pt x="3641034" y="262354"/>
                    <a:pt x="3631913" y="255260"/>
                  </a:cubicBezTo>
                  <a:lnTo>
                    <a:pt x="3631913" y="296938"/>
                  </a:lnTo>
                  <a:cubicBezTo>
                    <a:pt x="3650915" y="308339"/>
                    <a:pt x="3671564" y="313913"/>
                    <a:pt x="3693606" y="313913"/>
                  </a:cubicBezTo>
                  <a:cubicBezTo>
                    <a:pt x="3719322" y="313913"/>
                    <a:pt x="3739718" y="306819"/>
                    <a:pt x="3754919" y="292757"/>
                  </a:cubicBezTo>
                  <a:cubicBezTo>
                    <a:pt x="3769994" y="278696"/>
                    <a:pt x="3777595" y="258807"/>
                    <a:pt x="3777595" y="233345"/>
                  </a:cubicBezTo>
                  <a:lnTo>
                    <a:pt x="3777595" y="81582"/>
                  </a:lnTo>
                  <a:close/>
                  <a:moveTo>
                    <a:pt x="3492565" y="130227"/>
                  </a:moveTo>
                  <a:cubicBezTo>
                    <a:pt x="3498646" y="122753"/>
                    <a:pt x="3506880" y="118953"/>
                    <a:pt x="3517141" y="118953"/>
                  </a:cubicBezTo>
                  <a:cubicBezTo>
                    <a:pt x="3526515" y="118953"/>
                    <a:pt x="3533356" y="121866"/>
                    <a:pt x="3537663" y="127567"/>
                  </a:cubicBezTo>
                  <a:cubicBezTo>
                    <a:pt x="3541970" y="133394"/>
                    <a:pt x="3544251" y="141248"/>
                    <a:pt x="3544251" y="151383"/>
                  </a:cubicBezTo>
                  <a:lnTo>
                    <a:pt x="3544251" y="234738"/>
                  </a:lnTo>
                  <a:lnTo>
                    <a:pt x="3586815" y="234738"/>
                  </a:lnTo>
                  <a:lnTo>
                    <a:pt x="3586815" y="141122"/>
                  </a:lnTo>
                  <a:cubicBezTo>
                    <a:pt x="3586815" y="129214"/>
                    <a:pt x="3584535" y="118446"/>
                    <a:pt x="3579974" y="109072"/>
                  </a:cubicBezTo>
                  <a:cubicBezTo>
                    <a:pt x="3575414" y="99697"/>
                    <a:pt x="3568953" y="92223"/>
                    <a:pt x="3560466" y="86776"/>
                  </a:cubicBezTo>
                  <a:cubicBezTo>
                    <a:pt x="3551978" y="81329"/>
                    <a:pt x="3541844" y="78542"/>
                    <a:pt x="3529936" y="78542"/>
                  </a:cubicBezTo>
                  <a:cubicBezTo>
                    <a:pt x="3520055" y="78542"/>
                    <a:pt x="3511187" y="80442"/>
                    <a:pt x="3503460" y="84369"/>
                  </a:cubicBezTo>
                  <a:cubicBezTo>
                    <a:pt x="3495732" y="88169"/>
                    <a:pt x="3489018" y="93363"/>
                    <a:pt x="3483444" y="99824"/>
                  </a:cubicBezTo>
                  <a:lnTo>
                    <a:pt x="3483444" y="81582"/>
                  </a:lnTo>
                  <a:lnTo>
                    <a:pt x="3441513" y="81582"/>
                  </a:lnTo>
                  <a:lnTo>
                    <a:pt x="3441513" y="234865"/>
                  </a:lnTo>
                  <a:lnTo>
                    <a:pt x="3483444" y="234865"/>
                  </a:lnTo>
                  <a:lnTo>
                    <a:pt x="3483444" y="157590"/>
                  </a:lnTo>
                  <a:cubicBezTo>
                    <a:pt x="3483444" y="146822"/>
                    <a:pt x="3486485" y="137701"/>
                    <a:pt x="3492565" y="130227"/>
                  </a:cubicBezTo>
                  <a:moveTo>
                    <a:pt x="3400469" y="81582"/>
                  </a:moveTo>
                  <a:lnTo>
                    <a:pt x="3358158" y="81582"/>
                  </a:lnTo>
                  <a:lnTo>
                    <a:pt x="3358158" y="234865"/>
                  </a:lnTo>
                  <a:lnTo>
                    <a:pt x="3400469" y="234865"/>
                  </a:lnTo>
                  <a:lnTo>
                    <a:pt x="3400469" y="81582"/>
                  </a:lnTo>
                  <a:close/>
                  <a:moveTo>
                    <a:pt x="3399709" y="52572"/>
                  </a:moveTo>
                  <a:cubicBezTo>
                    <a:pt x="3404269" y="48012"/>
                    <a:pt x="3406549" y="42565"/>
                    <a:pt x="3406549" y="36357"/>
                  </a:cubicBezTo>
                  <a:cubicBezTo>
                    <a:pt x="3406549" y="30150"/>
                    <a:pt x="3404269" y="24196"/>
                    <a:pt x="3399709" y="19509"/>
                  </a:cubicBezTo>
                  <a:cubicBezTo>
                    <a:pt x="3395148" y="14695"/>
                    <a:pt x="3389574" y="12415"/>
                    <a:pt x="3383114" y="12415"/>
                  </a:cubicBezTo>
                  <a:cubicBezTo>
                    <a:pt x="3377033" y="12415"/>
                    <a:pt x="3371712" y="14315"/>
                    <a:pt x="3367025" y="18242"/>
                  </a:cubicBezTo>
                  <a:lnTo>
                    <a:pt x="3344223" y="35851"/>
                  </a:lnTo>
                  <a:lnTo>
                    <a:pt x="3367025" y="53839"/>
                  </a:lnTo>
                  <a:cubicBezTo>
                    <a:pt x="3369432" y="55613"/>
                    <a:pt x="3371966" y="57133"/>
                    <a:pt x="3374499" y="58146"/>
                  </a:cubicBezTo>
                  <a:cubicBezTo>
                    <a:pt x="3377033" y="59160"/>
                    <a:pt x="3379947" y="59667"/>
                    <a:pt x="3383114" y="59667"/>
                  </a:cubicBezTo>
                  <a:cubicBezTo>
                    <a:pt x="3389574" y="59667"/>
                    <a:pt x="3395148" y="57386"/>
                    <a:pt x="3399709" y="52826"/>
                  </a:cubicBezTo>
                  <a:moveTo>
                    <a:pt x="3225904" y="130481"/>
                  </a:moveTo>
                  <a:cubicBezTo>
                    <a:pt x="3231984" y="123006"/>
                    <a:pt x="3240219" y="119206"/>
                    <a:pt x="3250606" y="119206"/>
                  </a:cubicBezTo>
                  <a:cubicBezTo>
                    <a:pt x="3259854" y="119206"/>
                    <a:pt x="3266695" y="122120"/>
                    <a:pt x="3271129" y="127820"/>
                  </a:cubicBezTo>
                  <a:cubicBezTo>
                    <a:pt x="3275436" y="133648"/>
                    <a:pt x="3277716" y="141502"/>
                    <a:pt x="3277716" y="151636"/>
                  </a:cubicBezTo>
                  <a:lnTo>
                    <a:pt x="3277716" y="234991"/>
                  </a:lnTo>
                  <a:lnTo>
                    <a:pt x="3320280" y="234991"/>
                  </a:lnTo>
                  <a:lnTo>
                    <a:pt x="3320280" y="141375"/>
                  </a:lnTo>
                  <a:cubicBezTo>
                    <a:pt x="3320280" y="129467"/>
                    <a:pt x="3318000" y="118699"/>
                    <a:pt x="3313440" y="109325"/>
                  </a:cubicBezTo>
                  <a:cubicBezTo>
                    <a:pt x="3308879" y="99951"/>
                    <a:pt x="3302418" y="92477"/>
                    <a:pt x="3293931" y="87029"/>
                  </a:cubicBezTo>
                  <a:cubicBezTo>
                    <a:pt x="3285443" y="81582"/>
                    <a:pt x="3275309" y="78795"/>
                    <a:pt x="3263401" y="78795"/>
                  </a:cubicBezTo>
                  <a:cubicBezTo>
                    <a:pt x="3253393" y="78795"/>
                    <a:pt x="3244652" y="80695"/>
                    <a:pt x="3236925" y="84622"/>
                  </a:cubicBezTo>
                  <a:cubicBezTo>
                    <a:pt x="3229197" y="88423"/>
                    <a:pt x="3222483" y="93617"/>
                    <a:pt x="3216909" y="100077"/>
                  </a:cubicBezTo>
                  <a:lnTo>
                    <a:pt x="3216909" y="7094"/>
                  </a:lnTo>
                  <a:lnTo>
                    <a:pt x="3174978" y="7094"/>
                  </a:lnTo>
                  <a:lnTo>
                    <a:pt x="3174978" y="235118"/>
                  </a:lnTo>
                  <a:lnTo>
                    <a:pt x="3216909" y="235118"/>
                  </a:lnTo>
                  <a:lnTo>
                    <a:pt x="3216909" y="157843"/>
                  </a:lnTo>
                  <a:cubicBezTo>
                    <a:pt x="3216909" y="147076"/>
                    <a:pt x="3219950" y="137955"/>
                    <a:pt x="3226030" y="130481"/>
                  </a:cubicBezTo>
                  <a:moveTo>
                    <a:pt x="3029676" y="223464"/>
                  </a:moveTo>
                  <a:cubicBezTo>
                    <a:pt x="3036517" y="227897"/>
                    <a:pt x="3044625" y="231444"/>
                    <a:pt x="3053746" y="234105"/>
                  </a:cubicBezTo>
                  <a:cubicBezTo>
                    <a:pt x="3062867" y="236765"/>
                    <a:pt x="3072368" y="238032"/>
                    <a:pt x="3082375" y="238032"/>
                  </a:cubicBezTo>
                  <a:cubicBezTo>
                    <a:pt x="3094537" y="238032"/>
                    <a:pt x="3105304" y="236005"/>
                    <a:pt x="3114932" y="232078"/>
                  </a:cubicBezTo>
                  <a:cubicBezTo>
                    <a:pt x="3124433" y="228151"/>
                    <a:pt x="3131907" y="222323"/>
                    <a:pt x="3137481" y="214723"/>
                  </a:cubicBezTo>
                  <a:cubicBezTo>
                    <a:pt x="3142928" y="207122"/>
                    <a:pt x="3145715" y="198001"/>
                    <a:pt x="3145715" y="187233"/>
                  </a:cubicBezTo>
                  <a:cubicBezTo>
                    <a:pt x="3145715" y="177732"/>
                    <a:pt x="3143055" y="169878"/>
                    <a:pt x="3137861" y="163671"/>
                  </a:cubicBezTo>
                  <a:cubicBezTo>
                    <a:pt x="3132541" y="157463"/>
                    <a:pt x="3124433" y="152016"/>
                    <a:pt x="3113539" y="147456"/>
                  </a:cubicBezTo>
                  <a:lnTo>
                    <a:pt x="3083769" y="134661"/>
                  </a:lnTo>
                  <a:cubicBezTo>
                    <a:pt x="3079335" y="133014"/>
                    <a:pt x="3076168" y="131241"/>
                    <a:pt x="3074521" y="129340"/>
                  </a:cubicBezTo>
                  <a:cubicBezTo>
                    <a:pt x="3072748" y="127440"/>
                    <a:pt x="3071988" y="124780"/>
                    <a:pt x="3071988" y="121613"/>
                  </a:cubicBezTo>
                  <a:cubicBezTo>
                    <a:pt x="3071988" y="117559"/>
                    <a:pt x="3073634" y="114392"/>
                    <a:pt x="3077055" y="112239"/>
                  </a:cubicBezTo>
                  <a:cubicBezTo>
                    <a:pt x="3080348" y="109958"/>
                    <a:pt x="3084909" y="108945"/>
                    <a:pt x="3090610" y="108945"/>
                  </a:cubicBezTo>
                  <a:cubicBezTo>
                    <a:pt x="3097704" y="108945"/>
                    <a:pt x="3105304" y="110845"/>
                    <a:pt x="3113539" y="114519"/>
                  </a:cubicBezTo>
                  <a:cubicBezTo>
                    <a:pt x="3121773" y="118319"/>
                    <a:pt x="3129627" y="123386"/>
                    <a:pt x="3137101" y="129847"/>
                  </a:cubicBezTo>
                  <a:lnTo>
                    <a:pt x="3137101" y="91210"/>
                  </a:lnTo>
                  <a:cubicBezTo>
                    <a:pt x="3123546" y="82849"/>
                    <a:pt x="3107331" y="78795"/>
                    <a:pt x="3088456" y="78795"/>
                  </a:cubicBezTo>
                  <a:cubicBezTo>
                    <a:pt x="3070974" y="78795"/>
                    <a:pt x="3057039" y="82976"/>
                    <a:pt x="3046398" y="91210"/>
                  </a:cubicBezTo>
                  <a:cubicBezTo>
                    <a:pt x="3035757" y="99444"/>
                    <a:pt x="3030437" y="110972"/>
                    <a:pt x="3030437" y="125540"/>
                  </a:cubicBezTo>
                  <a:cubicBezTo>
                    <a:pt x="3030437" y="137321"/>
                    <a:pt x="3033477" y="146316"/>
                    <a:pt x="3039684" y="152650"/>
                  </a:cubicBezTo>
                  <a:cubicBezTo>
                    <a:pt x="3045891" y="158984"/>
                    <a:pt x="3054126" y="164304"/>
                    <a:pt x="3064513" y="168738"/>
                  </a:cubicBezTo>
                  <a:lnTo>
                    <a:pt x="3093143" y="180646"/>
                  </a:lnTo>
                  <a:cubicBezTo>
                    <a:pt x="3097197" y="182419"/>
                    <a:pt x="3099984" y="184446"/>
                    <a:pt x="3101504" y="186473"/>
                  </a:cubicBezTo>
                  <a:cubicBezTo>
                    <a:pt x="3103024" y="188500"/>
                    <a:pt x="3103784" y="190907"/>
                    <a:pt x="3103784" y="193820"/>
                  </a:cubicBezTo>
                  <a:cubicBezTo>
                    <a:pt x="3103784" y="197874"/>
                    <a:pt x="3102011" y="201168"/>
                    <a:pt x="3098464" y="203575"/>
                  </a:cubicBezTo>
                  <a:cubicBezTo>
                    <a:pt x="3094917" y="205982"/>
                    <a:pt x="3089976" y="207249"/>
                    <a:pt x="3083769" y="207249"/>
                  </a:cubicBezTo>
                  <a:cubicBezTo>
                    <a:pt x="3075028" y="207249"/>
                    <a:pt x="3066034" y="205222"/>
                    <a:pt x="3056659" y="201295"/>
                  </a:cubicBezTo>
                  <a:cubicBezTo>
                    <a:pt x="3047285" y="197368"/>
                    <a:pt x="3038544" y="191414"/>
                    <a:pt x="3030183" y="183559"/>
                  </a:cubicBezTo>
                  <a:lnTo>
                    <a:pt x="3030183" y="223717"/>
                  </a:lnTo>
                  <a:close/>
                  <a:moveTo>
                    <a:pt x="2997500" y="81835"/>
                  </a:moveTo>
                  <a:lnTo>
                    <a:pt x="2955189" y="81835"/>
                  </a:lnTo>
                  <a:lnTo>
                    <a:pt x="2955189" y="235118"/>
                  </a:lnTo>
                  <a:lnTo>
                    <a:pt x="2997500" y="235118"/>
                  </a:lnTo>
                  <a:lnTo>
                    <a:pt x="2997500" y="81835"/>
                  </a:lnTo>
                  <a:close/>
                  <a:moveTo>
                    <a:pt x="2989012" y="53839"/>
                  </a:moveTo>
                  <a:lnTo>
                    <a:pt x="3011815" y="35851"/>
                  </a:lnTo>
                  <a:lnTo>
                    <a:pt x="2988759" y="18242"/>
                  </a:lnTo>
                  <a:cubicBezTo>
                    <a:pt x="2984072" y="14442"/>
                    <a:pt x="2978878" y="12415"/>
                    <a:pt x="2972924" y="12415"/>
                  </a:cubicBezTo>
                  <a:cubicBezTo>
                    <a:pt x="2966463" y="12415"/>
                    <a:pt x="2960889" y="14822"/>
                    <a:pt x="2956329" y="19509"/>
                  </a:cubicBezTo>
                  <a:cubicBezTo>
                    <a:pt x="2951768" y="24323"/>
                    <a:pt x="2949488" y="29897"/>
                    <a:pt x="2949488" y="36357"/>
                  </a:cubicBezTo>
                  <a:cubicBezTo>
                    <a:pt x="2949488" y="42818"/>
                    <a:pt x="2951768" y="48012"/>
                    <a:pt x="2956329" y="52572"/>
                  </a:cubicBezTo>
                  <a:cubicBezTo>
                    <a:pt x="2960889" y="57133"/>
                    <a:pt x="2966463" y="59413"/>
                    <a:pt x="2972924" y="59413"/>
                  </a:cubicBezTo>
                  <a:cubicBezTo>
                    <a:pt x="2978624" y="59413"/>
                    <a:pt x="2983945" y="57513"/>
                    <a:pt x="2989012" y="53586"/>
                  </a:cubicBezTo>
                  <a:moveTo>
                    <a:pt x="2889949" y="81582"/>
                  </a:moveTo>
                  <a:lnTo>
                    <a:pt x="2853211" y="157590"/>
                  </a:lnTo>
                  <a:lnTo>
                    <a:pt x="2816474" y="81582"/>
                  </a:lnTo>
                  <a:lnTo>
                    <a:pt x="2767576" y="81582"/>
                  </a:lnTo>
                  <a:lnTo>
                    <a:pt x="2851185" y="240565"/>
                  </a:lnTo>
                  <a:lnTo>
                    <a:pt x="2934540" y="81582"/>
                  </a:lnTo>
                  <a:lnTo>
                    <a:pt x="2890202" y="81582"/>
                  </a:lnTo>
                  <a:close/>
                  <a:moveTo>
                    <a:pt x="2625441" y="129340"/>
                  </a:moveTo>
                  <a:cubicBezTo>
                    <a:pt x="2632915" y="137068"/>
                    <a:pt x="2636716" y="146822"/>
                    <a:pt x="2636716" y="158857"/>
                  </a:cubicBezTo>
                  <a:cubicBezTo>
                    <a:pt x="2636716" y="170891"/>
                    <a:pt x="2632915" y="180139"/>
                    <a:pt x="2625441" y="187613"/>
                  </a:cubicBezTo>
                  <a:cubicBezTo>
                    <a:pt x="2617967" y="194961"/>
                    <a:pt x="2608466" y="198761"/>
                    <a:pt x="2597191" y="198761"/>
                  </a:cubicBezTo>
                  <a:cubicBezTo>
                    <a:pt x="2585917" y="198761"/>
                    <a:pt x="2576796" y="194961"/>
                    <a:pt x="2569575" y="187486"/>
                  </a:cubicBezTo>
                  <a:cubicBezTo>
                    <a:pt x="2562228" y="180012"/>
                    <a:pt x="2558681" y="170511"/>
                    <a:pt x="2558681" y="158857"/>
                  </a:cubicBezTo>
                  <a:cubicBezTo>
                    <a:pt x="2558681" y="147202"/>
                    <a:pt x="2562355" y="137068"/>
                    <a:pt x="2569575" y="129340"/>
                  </a:cubicBezTo>
                  <a:cubicBezTo>
                    <a:pt x="2576923" y="121613"/>
                    <a:pt x="2586044" y="117813"/>
                    <a:pt x="2597191" y="117813"/>
                  </a:cubicBezTo>
                  <a:cubicBezTo>
                    <a:pt x="2608339" y="117813"/>
                    <a:pt x="2617967" y="121613"/>
                    <a:pt x="2625441" y="129340"/>
                  </a:cubicBezTo>
                  <a:moveTo>
                    <a:pt x="2679280" y="234865"/>
                  </a:moveTo>
                  <a:lnTo>
                    <a:pt x="2679280" y="81582"/>
                  </a:lnTo>
                  <a:lnTo>
                    <a:pt x="2636716" y="81582"/>
                  </a:lnTo>
                  <a:lnTo>
                    <a:pt x="2636716" y="99191"/>
                  </a:lnTo>
                  <a:cubicBezTo>
                    <a:pt x="2631268" y="92730"/>
                    <a:pt x="2624681" y="87663"/>
                    <a:pt x="2616954" y="83989"/>
                  </a:cubicBezTo>
                  <a:cubicBezTo>
                    <a:pt x="2609226" y="80315"/>
                    <a:pt x="2600739" y="78542"/>
                    <a:pt x="2591364" y="78542"/>
                  </a:cubicBezTo>
                  <a:cubicBezTo>
                    <a:pt x="2576416" y="78542"/>
                    <a:pt x="2563115" y="82089"/>
                    <a:pt x="2551713" y="89056"/>
                  </a:cubicBezTo>
                  <a:cubicBezTo>
                    <a:pt x="2540312" y="96024"/>
                    <a:pt x="2531318" y="105525"/>
                    <a:pt x="2524857" y="117686"/>
                  </a:cubicBezTo>
                  <a:cubicBezTo>
                    <a:pt x="2518397" y="129720"/>
                    <a:pt x="2515103" y="143529"/>
                    <a:pt x="2515103" y="158857"/>
                  </a:cubicBezTo>
                  <a:cubicBezTo>
                    <a:pt x="2515103" y="174185"/>
                    <a:pt x="2518397" y="187613"/>
                    <a:pt x="2524857" y="199394"/>
                  </a:cubicBezTo>
                  <a:cubicBezTo>
                    <a:pt x="2531318" y="211302"/>
                    <a:pt x="2540312" y="220677"/>
                    <a:pt x="2551967" y="227517"/>
                  </a:cubicBezTo>
                  <a:cubicBezTo>
                    <a:pt x="2563495" y="234358"/>
                    <a:pt x="2576669" y="237905"/>
                    <a:pt x="2591491" y="237905"/>
                  </a:cubicBezTo>
                  <a:cubicBezTo>
                    <a:pt x="2600865" y="237905"/>
                    <a:pt x="2609353" y="236132"/>
                    <a:pt x="2617080" y="232458"/>
                  </a:cubicBezTo>
                  <a:cubicBezTo>
                    <a:pt x="2624808" y="228784"/>
                    <a:pt x="2631395" y="223844"/>
                    <a:pt x="2636842" y="217510"/>
                  </a:cubicBezTo>
                  <a:lnTo>
                    <a:pt x="2636842" y="234865"/>
                  </a:lnTo>
                  <a:lnTo>
                    <a:pt x="2679407" y="234865"/>
                  </a:lnTo>
                  <a:close/>
                  <a:moveTo>
                    <a:pt x="2437322" y="81582"/>
                  </a:moveTo>
                  <a:lnTo>
                    <a:pt x="2381962" y="81582"/>
                  </a:lnTo>
                  <a:lnTo>
                    <a:pt x="2381962" y="65494"/>
                  </a:lnTo>
                  <a:cubicBezTo>
                    <a:pt x="2381962" y="57766"/>
                    <a:pt x="2384369" y="51812"/>
                    <a:pt x="2389310" y="47505"/>
                  </a:cubicBezTo>
                  <a:cubicBezTo>
                    <a:pt x="2394124" y="43198"/>
                    <a:pt x="2400331" y="41171"/>
                    <a:pt x="2407805" y="41171"/>
                  </a:cubicBezTo>
                  <a:cubicBezTo>
                    <a:pt x="2419713" y="41171"/>
                    <a:pt x="2430607" y="44465"/>
                    <a:pt x="2440362" y="51179"/>
                  </a:cubicBezTo>
                  <a:lnTo>
                    <a:pt x="2440362" y="13808"/>
                  </a:lnTo>
                  <a:cubicBezTo>
                    <a:pt x="2434281" y="10135"/>
                    <a:pt x="2427947" y="7601"/>
                    <a:pt x="2421360" y="6081"/>
                  </a:cubicBezTo>
                  <a:cubicBezTo>
                    <a:pt x="2414772" y="4561"/>
                    <a:pt x="2408185" y="3801"/>
                    <a:pt x="2401471" y="3801"/>
                  </a:cubicBezTo>
                  <a:cubicBezTo>
                    <a:pt x="2388930" y="3801"/>
                    <a:pt x="2378035" y="6461"/>
                    <a:pt x="2368788" y="11908"/>
                  </a:cubicBezTo>
                  <a:cubicBezTo>
                    <a:pt x="2359540" y="17229"/>
                    <a:pt x="2352446" y="24703"/>
                    <a:pt x="2347505" y="34204"/>
                  </a:cubicBezTo>
                  <a:cubicBezTo>
                    <a:pt x="2342565" y="43705"/>
                    <a:pt x="2340031" y="54726"/>
                    <a:pt x="2340031" y="67014"/>
                  </a:cubicBezTo>
                  <a:lnTo>
                    <a:pt x="2340031" y="234865"/>
                  </a:lnTo>
                  <a:lnTo>
                    <a:pt x="2381962" y="234865"/>
                  </a:lnTo>
                  <a:lnTo>
                    <a:pt x="2381962" y="117559"/>
                  </a:lnTo>
                  <a:lnTo>
                    <a:pt x="2437322" y="117559"/>
                  </a:lnTo>
                  <a:lnTo>
                    <a:pt x="2437322" y="81709"/>
                  </a:lnTo>
                  <a:close/>
                  <a:moveTo>
                    <a:pt x="2257309" y="187106"/>
                  </a:moveTo>
                  <a:cubicBezTo>
                    <a:pt x="2249962" y="194834"/>
                    <a:pt x="2240714" y="198634"/>
                    <a:pt x="2229313" y="198634"/>
                  </a:cubicBezTo>
                  <a:cubicBezTo>
                    <a:pt x="2217912" y="198634"/>
                    <a:pt x="2208284" y="194834"/>
                    <a:pt x="2200937" y="187106"/>
                  </a:cubicBezTo>
                  <a:cubicBezTo>
                    <a:pt x="2193589" y="179379"/>
                    <a:pt x="2189789" y="169625"/>
                    <a:pt x="2189789" y="157970"/>
                  </a:cubicBezTo>
                  <a:cubicBezTo>
                    <a:pt x="2189789" y="146316"/>
                    <a:pt x="2193463" y="136561"/>
                    <a:pt x="2200937" y="129087"/>
                  </a:cubicBezTo>
                  <a:cubicBezTo>
                    <a:pt x="2208411" y="121613"/>
                    <a:pt x="2217785" y="117813"/>
                    <a:pt x="2229313" y="117813"/>
                  </a:cubicBezTo>
                  <a:cubicBezTo>
                    <a:pt x="2240841" y="117813"/>
                    <a:pt x="2249962" y="121613"/>
                    <a:pt x="2257309" y="129087"/>
                  </a:cubicBezTo>
                  <a:cubicBezTo>
                    <a:pt x="2264657" y="136561"/>
                    <a:pt x="2268204" y="146189"/>
                    <a:pt x="2268204" y="157970"/>
                  </a:cubicBezTo>
                  <a:cubicBezTo>
                    <a:pt x="2268204" y="169751"/>
                    <a:pt x="2264530" y="179506"/>
                    <a:pt x="2257309" y="187106"/>
                  </a:cubicBezTo>
                  <a:moveTo>
                    <a:pt x="2271751" y="227644"/>
                  </a:moveTo>
                  <a:cubicBezTo>
                    <a:pt x="2284039" y="220803"/>
                    <a:pt x="2293666" y="211429"/>
                    <a:pt x="2300760" y="199268"/>
                  </a:cubicBezTo>
                  <a:cubicBezTo>
                    <a:pt x="2307855" y="187106"/>
                    <a:pt x="2311402" y="173172"/>
                    <a:pt x="2311402" y="157337"/>
                  </a:cubicBezTo>
                  <a:cubicBezTo>
                    <a:pt x="2311402" y="141502"/>
                    <a:pt x="2307855" y="128327"/>
                    <a:pt x="2300760" y="116419"/>
                  </a:cubicBezTo>
                  <a:cubicBezTo>
                    <a:pt x="2293666" y="104511"/>
                    <a:pt x="2284039" y="95264"/>
                    <a:pt x="2271751" y="88550"/>
                  </a:cubicBezTo>
                  <a:cubicBezTo>
                    <a:pt x="2259463" y="81835"/>
                    <a:pt x="2245528" y="78542"/>
                    <a:pt x="2229946" y="78542"/>
                  </a:cubicBezTo>
                  <a:cubicBezTo>
                    <a:pt x="2214365" y="78542"/>
                    <a:pt x="2199923" y="81835"/>
                    <a:pt x="2187255" y="88550"/>
                  </a:cubicBezTo>
                  <a:cubicBezTo>
                    <a:pt x="2174587" y="95264"/>
                    <a:pt x="2164580" y="104511"/>
                    <a:pt x="2157359" y="116166"/>
                  </a:cubicBezTo>
                  <a:cubicBezTo>
                    <a:pt x="2150011" y="127947"/>
                    <a:pt x="2146464" y="141628"/>
                    <a:pt x="2146464" y="157210"/>
                  </a:cubicBezTo>
                  <a:cubicBezTo>
                    <a:pt x="2146464" y="172792"/>
                    <a:pt x="2150138" y="186980"/>
                    <a:pt x="2157359" y="199141"/>
                  </a:cubicBezTo>
                  <a:cubicBezTo>
                    <a:pt x="2164706" y="211302"/>
                    <a:pt x="2174587" y="220803"/>
                    <a:pt x="2187129" y="227517"/>
                  </a:cubicBezTo>
                  <a:cubicBezTo>
                    <a:pt x="2199670" y="234358"/>
                    <a:pt x="2213985" y="237652"/>
                    <a:pt x="2229946" y="237652"/>
                  </a:cubicBezTo>
                  <a:cubicBezTo>
                    <a:pt x="2245908" y="237652"/>
                    <a:pt x="2259463" y="234231"/>
                    <a:pt x="2271751" y="227517"/>
                  </a:cubicBezTo>
                  <a:moveTo>
                    <a:pt x="1944537" y="223084"/>
                  </a:moveTo>
                  <a:cubicBezTo>
                    <a:pt x="1951377" y="227517"/>
                    <a:pt x="1959485" y="231064"/>
                    <a:pt x="1968606" y="233725"/>
                  </a:cubicBezTo>
                  <a:cubicBezTo>
                    <a:pt x="1977727" y="236385"/>
                    <a:pt x="1987228" y="237652"/>
                    <a:pt x="1997235" y="237652"/>
                  </a:cubicBezTo>
                  <a:cubicBezTo>
                    <a:pt x="2009397" y="237652"/>
                    <a:pt x="2020291" y="235625"/>
                    <a:pt x="2029792" y="231698"/>
                  </a:cubicBezTo>
                  <a:cubicBezTo>
                    <a:pt x="2039293" y="227771"/>
                    <a:pt x="2046767" y="221943"/>
                    <a:pt x="2052341" y="214343"/>
                  </a:cubicBezTo>
                  <a:cubicBezTo>
                    <a:pt x="2057788" y="206742"/>
                    <a:pt x="2060575" y="197621"/>
                    <a:pt x="2060575" y="186853"/>
                  </a:cubicBezTo>
                  <a:cubicBezTo>
                    <a:pt x="2060575" y="177352"/>
                    <a:pt x="2057915" y="169498"/>
                    <a:pt x="2052721" y="163291"/>
                  </a:cubicBezTo>
                  <a:cubicBezTo>
                    <a:pt x="2047527" y="157083"/>
                    <a:pt x="2039293" y="151636"/>
                    <a:pt x="2028399" y="147076"/>
                  </a:cubicBezTo>
                  <a:lnTo>
                    <a:pt x="1998629" y="134281"/>
                  </a:lnTo>
                  <a:cubicBezTo>
                    <a:pt x="1994195" y="132634"/>
                    <a:pt x="1991028" y="130861"/>
                    <a:pt x="1989381" y="128960"/>
                  </a:cubicBezTo>
                  <a:cubicBezTo>
                    <a:pt x="1987734" y="127060"/>
                    <a:pt x="1986848" y="124400"/>
                    <a:pt x="1986848" y="121233"/>
                  </a:cubicBezTo>
                  <a:cubicBezTo>
                    <a:pt x="1986848" y="117179"/>
                    <a:pt x="1988494" y="114012"/>
                    <a:pt x="1991915" y="111859"/>
                  </a:cubicBezTo>
                  <a:cubicBezTo>
                    <a:pt x="1995208" y="109578"/>
                    <a:pt x="1999769" y="108565"/>
                    <a:pt x="2005470" y="108565"/>
                  </a:cubicBezTo>
                  <a:cubicBezTo>
                    <a:pt x="2012564" y="108565"/>
                    <a:pt x="2020164" y="110465"/>
                    <a:pt x="2028399" y="114139"/>
                  </a:cubicBezTo>
                  <a:cubicBezTo>
                    <a:pt x="2036633" y="117939"/>
                    <a:pt x="2044487" y="123006"/>
                    <a:pt x="2051961" y="129467"/>
                  </a:cubicBezTo>
                  <a:lnTo>
                    <a:pt x="2051961" y="90830"/>
                  </a:lnTo>
                  <a:cubicBezTo>
                    <a:pt x="2038406" y="82469"/>
                    <a:pt x="2022191" y="78415"/>
                    <a:pt x="2003316" y="78415"/>
                  </a:cubicBezTo>
                  <a:cubicBezTo>
                    <a:pt x="1985834" y="78415"/>
                    <a:pt x="1971899" y="82596"/>
                    <a:pt x="1961258" y="90830"/>
                  </a:cubicBezTo>
                  <a:cubicBezTo>
                    <a:pt x="1950617" y="99064"/>
                    <a:pt x="1945297" y="110592"/>
                    <a:pt x="1945297" y="125160"/>
                  </a:cubicBezTo>
                  <a:cubicBezTo>
                    <a:pt x="1945297" y="136941"/>
                    <a:pt x="1948337" y="145935"/>
                    <a:pt x="1954544" y="152269"/>
                  </a:cubicBezTo>
                  <a:cubicBezTo>
                    <a:pt x="1960752" y="158603"/>
                    <a:pt x="1968986" y="163924"/>
                    <a:pt x="1979373" y="168358"/>
                  </a:cubicBezTo>
                  <a:lnTo>
                    <a:pt x="2008003" y="180266"/>
                  </a:lnTo>
                  <a:cubicBezTo>
                    <a:pt x="2012057" y="182039"/>
                    <a:pt x="2014844" y="184066"/>
                    <a:pt x="2016364" y="186093"/>
                  </a:cubicBezTo>
                  <a:cubicBezTo>
                    <a:pt x="2017884" y="188120"/>
                    <a:pt x="2018644" y="190527"/>
                    <a:pt x="2018644" y="193440"/>
                  </a:cubicBezTo>
                  <a:cubicBezTo>
                    <a:pt x="2018644" y="197494"/>
                    <a:pt x="2016871" y="200788"/>
                    <a:pt x="2013324" y="203195"/>
                  </a:cubicBezTo>
                  <a:cubicBezTo>
                    <a:pt x="2009777" y="205602"/>
                    <a:pt x="2004836" y="206868"/>
                    <a:pt x="1998629" y="206868"/>
                  </a:cubicBezTo>
                  <a:cubicBezTo>
                    <a:pt x="1989888" y="206868"/>
                    <a:pt x="1980894" y="204842"/>
                    <a:pt x="1971519" y="200915"/>
                  </a:cubicBezTo>
                  <a:cubicBezTo>
                    <a:pt x="1962145" y="196987"/>
                    <a:pt x="1953404" y="191034"/>
                    <a:pt x="1945043" y="183179"/>
                  </a:cubicBezTo>
                  <a:lnTo>
                    <a:pt x="1945043" y="223337"/>
                  </a:lnTo>
                  <a:close/>
                  <a:moveTo>
                    <a:pt x="1820770" y="130101"/>
                  </a:moveTo>
                  <a:cubicBezTo>
                    <a:pt x="1826851" y="122626"/>
                    <a:pt x="1835085" y="118826"/>
                    <a:pt x="1845346" y="118826"/>
                  </a:cubicBezTo>
                  <a:cubicBezTo>
                    <a:pt x="1854721" y="118826"/>
                    <a:pt x="1861561" y="121740"/>
                    <a:pt x="1865868" y="127440"/>
                  </a:cubicBezTo>
                  <a:cubicBezTo>
                    <a:pt x="1870175" y="133268"/>
                    <a:pt x="1872456" y="141122"/>
                    <a:pt x="1872456" y="151256"/>
                  </a:cubicBezTo>
                  <a:lnTo>
                    <a:pt x="1872456" y="234611"/>
                  </a:lnTo>
                  <a:lnTo>
                    <a:pt x="1915020" y="234611"/>
                  </a:lnTo>
                  <a:lnTo>
                    <a:pt x="1915020" y="140995"/>
                  </a:lnTo>
                  <a:cubicBezTo>
                    <a:pt x="1915020" y="129087"/>
                    <a:pt x="1912740" y="118319"/>
                    <a:pt x="1908179" y="108945"/>
                  </a:cubicBezTo>
                  <a:cubicBezTo>
                    <a:pt x="1903619" y="99571"/>
                    <a:pt x="1897158" y="92097"/>
                    <a:pt x="1888671" y="86649"/>
                  </a:cubicBezTo>
                  <a:cubicBezTo>
                    <a:pt x="1880183" y="81202"/>
                    <a:pt x="1870049" y="78415"/>
                    <a:pt x="1858141" y="78415"/>
                  </a:cubicBezTo>
                  <a:cubicBezTo>
                    <a:pt x="1848260" y="78415"/>
                    <a:pt x="1839392" y="80315"/>
                    <a:pt x="1831665" y="84242"/>
                  </a:cubicBezTo>
                  <a:cubicBezTo>
                    <a:pt x="1823937" y="88043"/>
                    <a:pt x="1817223" y="93237"/>
                    <a:pt x="1811649" y="99697"/>
                  </a:cubicBezTo>
                  <a:lnTo>
                    <a:pt x="1811649" y="81455"/>
                  </a:lnTo>
                  <a:lnTo>
                    <a:pt x="1769718" y="81455"/>
                  </a:lnTo>
                  <a:lnTo>
                    <a:pt x="1769718" y="234738"/>
                  </a:lnTo>
                  <a:lnTo>
                    <a:pt x="1811649" y="234738"/>
                  </a:lnTo>
                  <a:lnTo>
                    <a:pt x="1811649" y="157463"/>
                  </a:lnTo>
                  <a:cubicBezTo>
                    <a:pt x="1811649" y="146696"/>
                    <a:pt x="1814690" y="137575"/>
                    <a:pt x="1820770" y="130101"/>
                  </a:cubicBezTo>
                  <a:moveTo>
                    <a:pt x="1674835" y="187360"/>
                  </a:moveTo>
                  <a:cubicBezTo>
                    <a:pt x="1667361" y="194707"/>
                    <a:pt x="1657860" y="198508"/>
                    <a:pt x="1646585" y="198508"/>
                  </a:cubicBezTo>
                  <a:cubicBezTo>
                    <a:pt x="1635311" y="198508"/>
                    <a:pt x="1626190" y="194707"/>
                    <a:pt x="1618969" y="187233"/>
                  </a:cubicBezTo>
                  <a:cubicBezTo>
                    <a:pt x="1611622" y="179759"/>
                    <a:pt x="1608075" y="170258"/>
                    <a:pt x="1608075" y="158603"/>
                  </a:cubicBezTo>
                  <a:cubicBezTo>
                    <a:pt x="1608075" y="146949"/>
                    <a:pt x="1611748" y="136815"/>
                    <a:pt x="1618969" y="129087"/>
                  </a:cubicBezTo>
                  <a:cubicBezTo>
                    <a:pt x="1626317" y="121360"/>
                    <a:pt x="1635438" y="117559"/>
                    <a:pt x="1646585" y="117559"/>
                  </a:cubicBezTo>
                  <a:cubicBezTo>
                    <a:pt x="1657733" y="117559"/>
                    <a:pt x="1667361" y="121360"/>
                    <a:pt x="1674835" y="129087"/>
                  </a:cubicBezTo>
                  <a:cubicBezTo>
                    <a:pt x="1682309" y="136815"/>
                    <a:pt x="1686110" y="146569"/>
                    <a:pt x="1686110" y="158603"/>
                  </a:cubicBezTo>
                  <a:cubicBezTo>
                    <a:pt x="1686110" y="170638"/>
                    <a:pt x="1682309" y="179886"/>
                    <a:pt x="1674835" y="187360"/>
                  </a:cubicBezTo>
                  <a:moveTo>
                    <a:pt x="1728674" y="81455"/>
                  </a:moveTo>
                  <a:lnTo>
                    <a:pt x="1686110" y="81455"/>
                  </a:lnTo>
                  <a:lnTo>
                    <a:pt x="1686110" y="98811"/>
                  </a:lnTo>
                  <a:cubicBezTo>
                    <a:pt x="1680409" y="92350"/>
                    <a:pt x="1673695" y="87283"/>
                    <a:pt x="1666094" y="83736"/>
                  </a:cubicBezTo>
                  <a:cubicBezTo>
                    <a:pt x="1658367" y="80189"/>
                    <a:pt x="1650006" y="78415"/>
                    <a:pt x="1640885" y="78415"/>
                  </a:cubicBezTo>
                  <a:cubicBezTo>
                    <a:pt x="1626063" y="78415"/>
                    <a:pt x="1612889" y="81962"/>
                    <a:pt x="1601361" y="88930"/>
                  </a:cubicBezTo>
                  <a:cubicBezTo>
                    <a:pt x="1589833" y="95897"/>
                    <a:pt x="1580839" y="105398"/>
                    <a:pt x="1574251" y="117306"/>
                  </a:cubicBezTo>
                  <a:cubicBezTo>
                    <a:pt x="1567664" y="129214"/>
                    <a:pt x="1564497" y="142895"/>
                    <a:pt x="1564497" y="158350"/>
                  </a:cubicBezTo>
                  <a:cubicBezTo>
                    <a:pt x="1564497" y="173805"/>
                    <a:pt x="1567790" y="187106"/>
                    <a:pt x="1574251" y="199141"/>
                  </a:cubicBezTo>
                  <a:cubicBezTo>
                    <a:pt x="1580712" y="211049"/>
                    <a:pt x="1589706" y="220550"/>
                    <a:pt x="1601361" y="227391"/>
                  </a:cubicBezTo>
                  <a:cubicBezTo>
                    <a:pt x="1612889" y="234231"/>
                    <a:pt x="1626063" y="237778"/>
                    <a:pt x="1640885" y="237778"/>
                  </a:cubicBezTo>
                  <a:cubicBezTo>
                    <a:pt x="1650006" y="237778"/>
                    <a:pt x="1658367" y="236005"/>
                    <a:pt x="1666094" y="232458"/>
                  </a:cubicBezTo>
                  <a:cubicBezTo>
                    <a:pt x="1673822" y="228911"/>
                    <a:pt x="1680536" y="223970"/>
                    <a:pt x="1686110" y="217763"/>
                  </a:cubicBezTo>
                  <a:lnTo>
                    <a:pt x="1686110" y="235371"/>
                  </a:lnTo>
                  <a:cubicBezTo>
                    <a:pt x="1686110" y="248546"/>
                    <a:pt x="1682183" y="258681"/>
                    <a:pt x="1674455" y="265648"/>
                  </a:cubicBezTo>
                  <a:cubicBezTo>
                    <a:pt x="1666728" y="272615"/>
                    <a:pt x="1655833" y="276162"/>
                    <a:pt x="1642025" y="276162"/>
                  </a:cubicBezTo>
                  <a:cubicBezTo>
                    <a:pt x="1632524" y="276162"/>
                    <a:pt x="1622516" y="274389"/>
                    <a:pt x="1612255" y="270969"/>
                  </a:cubicBezTo>
                  <a:cubicBezTo>
                    <a:pt x="1601994" y="267548"/>
                    <a:pt x="1592240" y="262228"/>
                    <a:pt x="1583119" y="255134"/>
                  </a:cubicBezTo>
                  <a:lnTo>
                    <a:pt x="1583119" y="296811"/>
                  </a:lnTo>
                  <a:cubicBezTo>
                    <a:pt x="1602121" y="308212"/>
                    <a:pt x="1622770" y="313786"/>
                    <a:pt x="1644812" y="313786"/>
                  </a:cubicBezTo>
                  <a:cubicBezTo>
                    <a:pt x="1670528" y="313786"/>
                    <a:pt x="1690923" y="306692"/>
                    <a:pt x="1706125" y="292631"/>
                  </a:cubicBezTo>
                  <a:cubicBezTo>
                    <a:pt x="1721200" y="278569"/>
                    <a:pt x="1728801" y="258681"/>
                    <a:pt x="1728801" y="233218"/>
                  </a:cubicBezTo>
                  <a:lnTo>
                    <a:pt x="1728801" y="81455"/>
                  </a:lnTo>
                  <a:close/>
                  <a:moveTo>
                    <a:pt x="1534347" y="81455"/>
                  </a:moveTo>
                  <a:lnTo>
                    <a:pt x="1492036" y="81455"/>
                  </a:lnTo>
                  <a:lnTo>
                    <a:pt x="1492036" y="234738"/>
                  </a:lnTo>
                  <a:lnTo>
                    <a:pt x="1534347" y="234738"/>
                  </a:lnTo>
                  <a:lnTo>
                    <a:pt x="1534347" y="81455"/>
                  </a:lnTo>
                  <a:close/>
                  <a:moveTo>
                    <a:pt x="1525859" y="53459"/>
                  </a:moveTo>
                  <a:lnTo>
                    <a:pt x="1548662" y="35471"/>
                  </a:lnTo>
                  <a:lnTo>
                    <a:pt x="1525606" y="17862"/>
                  </a:lnTo>
                  <a:cubicBezTo>
                    <a:pt x="1520919" y="14062"/>
                    <a:pt x="1515725" y="12035"/>
                    <a:pt x="1509771" y="12035"/>
                  </a:cubicBezTo>
                  <a:cubicBezTo>
                    <a:pt x="1503310" y="12035"/>
                    <a:pt x="1497736" y="14442"/>
                    <a:pt x="1493176" y="19129"/>
                  </a:cubicBezTo>
                  <a:cubicBezTo>
                    <a:pt x="1488615" y="23816"/>
                    <a:pt x="1486335" y="29517"/>
                    <a:pt x="1486335" y="35977"/>
                  </a:cubicBezTo>
                  <a:cubicBezTo>
                    <a:pt x="1486335" y="42438"/>
                    <a:pt x="1488615" y="47632"/>
                    <a:pt x="1493176" y="52192"/>
                  </a:cubicBezTo>
                  <a:cubicBezTo>
                    <a:pt x="1497736" y="56753"/>
                    <a:pt x="1503310" y="59033"/>
                    <a:pt x="1509771" y="59033"/>
                  </a:cubicBezTo>
                  <a:cubicBezTo>
                    <a:pt x="1515472" y="59033"/>
                    <a:pt x="1520792" y="57133"/>
                    <a:pt x="1525859" y="53206"/>
                  </a:cubicBezTo>
                  <a:moveTo>
                    <a:pt x="1347114" y="222830"/>
                  </a:moveTo>
                  <a:cubicBezTo>
                    <a:pt x="1353955" y="227264"/>
                    <a:pt x="1362062" y="230811"/>
                    <a:pt x="1371183" y="233471"/>
                  </a:cubicBezTo>
                  <a:cubicBezTo>
                    <a:pt x="1380304" y="236132"/>
                    <a:pt x="1389805" y="237398"/>
                    <a:pt x="1399813" y="237398"/>
                  </a:cubicBezTo>
                  <a:cubicBezTo>
                    <a:pt x="1411974" y="237398"/>
                    <a:pt x="1422742" y="235371"/>
                    <a:pt x="1432370" y="231444"/>
                  </a:cubicBezTo>
                  <a:cubicBezTo>
                    <a:pt x="1441871" y="227517"/>
                    <a:pt x="1449345" y="221690"/>
                    <a:pt x="1454919" y="214089"/>
                  </a:cubicBezTo>
                  <a:cubicBezTo>
                    <a:pt x="1460493" y="206488"/>
                    <a:pt x="1463153" y="197368"/>
                    <a:pt x="1463153" y="186600"/>
                  </a:cubicBezTo>
                  <a:cubicBezTo>
                    <a:pt x="1463153" y="177099"/>
                    <a:pt x="1460493" y="169245"/>
                    <a:pt x="1455299" y="163037"/>
                  </a:cubicBezTo>
                  <a:cubicBezTo>
                    <a:pt x="1449978" y="156830"/>
                    <a:pt x="1441871" y="151383"/>
                    <a:pt x="1430976" y="146822"/>
                  </a:cubicBezTo>
                  <a:lnTo>
                    <a:pt x="1401206" y="134028"/>
                  </a:lnTo>
                  <a:cubicBezTo>
                    <a:pt x="1396773" y="132381"/>
                    <a:pt x="1393606" y="130607"/>
                    <a:pt x="1391959" y="128707"/>
                  </a:cubicBezTo>
                  <a:cubicBezTo>
                    <a:pt x="1390185" y="126807"/>
                    <a:pt x="1389425" y="124147"/>
                    <a:pt x="1389425" y="120980"/>
                  </a:cubicBezTo>
                  <a:cubicBezTo>
                    <a:pt x="1389425" y="116926"/>
                    <a:pt x="1391072" y="113759"/>
                    <a:pt x="1394492" y="111605"/>
                  </a:cubicBezTo>
                  <a:cubicBezTo>
                    <a:pt x="1397786" y="109325"/>
                    <a:pt x="1402347" y="108312"/>
                    <a:pt x="1408047" y="108312"/>
                  </a:cubicBezTo>
                  <a:cubicBezTo>
                    <a:pt x="1415141" y="108312"/>
                    <a:pt x="1422742" y="110212"/>
                    <a:pt x="1430976" y="113885"/>
                  </a:cubicBezTo>
                  <a:cubicBezTo>
                    <a:pt x="1439210" y="117686"/>
                    <a:pt x="1447065" y="122753"/>
                    <a:pt x="1454539" y="129214"/>
                  </a:cubicBezTo>
                  <a:lnTo>
                    <a:pt x="1454539" y="90576"/>
                  </a:lnTo>
                  <a:cubicBezTo>
                    <a:pt x="1440984" y="82216"/>
                    <a:pt x="1424769" y="78162"/>
                    <a:pt x="1405894" y="78162"/>
                  </a:cubicBezTo>
                  <a:cubicBezTo>
                    <a:pt x="1388412" y="78162"/>
                    <a:pt x="1374477" y="82342"/>
                    <a:pt x="1363836" y="90576"/>
                  </a:cubicBezTo>
                  <a:cubicBezTo>
                    <a:pt x="1353195" y="98937"/>
                    <a:pt x="1347874" y="110338"/>
                    <a:pt x="1347874" y="124907"/>
                  </a:cubicBezTo>
                  <a:cubicBezTo>
                    <a:pt x="1347874" y="136688"/>
                    <a:pt x="1350915" y="145682"/>
                    <a:pt x="1357122" y="152016"/>
                  </a:cubicBezTo>
                  <a:cubicBezTo>
                    <a:pt x="1363329" y="158350"/>
                    <a:pt x="1371563" y="163671"/>
                    <a:pt x="1381951" y="168104"/>
                  </a:cubicBezTo>
                  <a:lnTo>
                    <a:pt x="1410581" y="180012"/>
                  </a:lnTo>
                  <a:cubicBezTo>
                    <a:pt x="1414634" y="181786"/>
                    <a:pt x="1417421" y="183813"/>
                    <a:pt x="1418942" y="185840"/>
                  </a:cubicBezTo>
                  <a:cubicBezTo>
                    <a:pt x="1420462" y="187867"/>
                    <a:pt x="1421222" y="190273"/>
                    <a:pt x="1421222" y="193187"/>
                  </a:cubicBezTo>
                  <a:cubicBezTo>
                    <a:pt x="1421222" y="197241"/>
                    <a:pt x="1419448" y="200535"/>
                    <a:pt x="1415901" y="202941"/>
                  </a:cubicBezTo>
                  <a:cubicBezTo>
                    <a:pt x="1412354" y="205348"/>
                    <a:pt x="1407414" y="206615"/>
                    <a:pt x="1401206" y="206615"/>
                  </a:cubicBezTo>
                  <a:cubicBezTo>
                    <a:pt x="1392465" y="206615"/>
                    <a:pt x="1383471" y="204588"/>
                    <a:pt x="1374097" y="200661"/>
                  </a:cubicBezTo>
                  <a:cubicBezTo>
                    <a:pt x="1364723" y="196734"/>
                    <a:pt x="1355982" y="190780"/>
                    <a:pt x="1347621" y="182926"/>
                  </a:cubicBezTo>
                  <a:lnTo>
                    <a:pt x="1347621" y="223084"/>
                  </a:lnTo>
                  <a:close/>
                  <a:moveTo>
                    <a:pt x="1193578" y="187106"/>
                  </a:moveTo>
                  <a:cubicBezTo>
                    <a:pt x="1186104" y="194454"/>
                    <a:pt x="1176603" y="198254"/>
                    <a:pt x="1165329" y="198254"/>
                  </a:cubicBezTo>
                  <a:cubicBezTo>
                    <a:pt x="1154054" y="198254"/>
                    <a:pt x="1144933" y="194454"/>
                    <a:pt x="1137712" y="186980"/>
                  </a:cubicBezTo>
                  <a:cubicBezTo>
                    <a:pt x="1130365" y="179506"/>
                    <a:pt x="1126818" y="170005"/>
                    <a:pt x="1126818" y="158350"/>
                  </a:cubicBezTo>
                  <a:cubicBezTo>
                    <a:pt x="1126818" y="146696"/>
                    <a:pt x="1130492" y="136561"/>
                    <a:pt x="1137712" y="128834"/>
                  </a:cubicBezTo>
                  <a:cubicBezTo>
                    <a:pt x="1145060" y="121106"/>
                    <a:pt x="1154181" y="117306"/>
                    <a:pt x="1165329" y="117306"/>
                  </a:cubicBezTo>
                  <a:cubicBezTo>
                    <a:pt x="1176476" y="117306"/>
                    <a:pt x="1186104" y="121106"/>
                    <a:pt x="1193578" y="128834"/>
                  </a:cubicBezTo>
                  <a:cubicBezTo>
                    <a:pt x="1201052" y="136561"/>
                    <a:pt x="1204853" y="146316"/>
                    <a:pt x="1204853" y="158350"/>
                  </a:cubicBezTo>
                  <a:cubicBezTo>
                    <a:pt x="1204853" y="170385"/>
                    <a:pt x="1201052" y="179632"/>
                    <a:pt x="1193578" y="187106"/>
                  </a:cubicBezTo>
                  <a:moveTo>
                    <a:pt x="1247417" y="81202"/>
                  </a:moveTo>
                  <a:lnTo>
                    <a:pt x="1204853" y="81202"/>
                  </a:lnTo>
                  <a:lnTo>
                    <a:pt x="1204853" y="98557"/>
                  </a:lnTo>
                  <a:cubicBezTo>
                    <a:pt x="1199152" y="92097"/>
                    <a:pt x="1192438" y="87029"/>
                    <a:pt x="1184837" y="83482"/>
                  </a:cubicBezTo>
                  <a:cubicBezTo>
                    <a:pt x="1177110" y="79935"/>
                    <a:pt x="1168749" y="78162"/>
                    <a:pt x="1159628" y="78162"/>
                  </a:cubicBezTo>
                  <a:cubicBezTo>
                    <a:pt x="1144806" y="78162"/>
                    <a:pt x="1131632" y="81709"/>
                    <a:pt x="1120104" y="88676"/>
                  </a:cubicBezTo>
                  <a:cubicBezTo>
                    <a:pt x="1108576" y="95644"/>
                    <a:pt x="1099582" y="105145"/>
                    <a:pt x="1092994" y="117052"/>
                  </a:cubicBezTo>
                  <a:cubicBezTo>
                    <a:pt x="1086534" y="128960"/>
                    <a:pt x="1083240" y="142642"/>
                    <a:pt x="1083240" y="158097"/>
                  </a:cubicBezTo>
                  <a:cubicBezTo>
                    <a:pt x="1083240" y="173552"/>
                    <a:pt x="1086534" y="186853"/>
                    <a:pt x="1092994" y="198888"/>
                  </a:cubicBezTo>
                  <a:cubicBezTo>
                    <a:pt x="1099455" y="210796"/>
                    <a:pt x="1108449" y="220297"/>
                    <a:pt x="1120104" y="227137"/>
                  </a:cubicBezTo>
                  <a:cubicBezTo>
                    <a:pt x="1131632" y="233978"/>
                    <a:pt x="1144806" y="237525"/>
                    <a:pt x="1159628" y="237525"/>
                  </a:cubicBezTo>
                  <a:cubicBezTo>
                    <a:pt x="1168749" y="237525"/>
                    <a:pt x="1177110" y="235752"/>
                    <a:pt x="1184837" y="232204"/>
                  </a:cubicBezTo>
                  <a:cubicBezTo>
                    <a:pt x="1192565" y="228657"/>
                    <a:pt x="1199279" y="223717"/>
                    <a:pt x="1204853" y="217510"/>
                  </a:cubicBezTo>
                  <a:lnTo>
                    <a:pt x="1204853" y="235118"/>
                  </a:lnTo>
                  <a:cubicBezTo>
                    <a:pt x="1204853" y="248293"/>
                    <a:pt x="1200926" y="258427"/>
                    <a:pt x="1193198" y="265395"/>
                  </a:cubicBezTo>
                  <a:cubicBezTo>
                    <a:pt x="1185344" y="272362"/>
                    <a:pt x="1174576" y="275909"/>
                    <a:pt x="1160768" y="275909"/>
                  </a:cubicBezTo>
                  <a:cubicBezTo>
                    <a:pt x="1151267" y="275909"/>
                    <a:pt x="1141259" y="274136"/>
                    <a:pt x="1130998" y="270715"/>
                  </a:cubicBezTo>
                  <a:cubicBezTo>
                    <a:pt x="1120611" y="267295"/>
                    <a:pt x="1110983" y="261974"/>
                    <a:pt x="1101862" y="254880"/>
                  </a:cubicBezTo>
                  <a:lnTo>
                    <a:pt x="1101862" y="296558"/>
                  </a:lnTo>
                  <a:cubicBezTo>
                    <a:pt x="1120864" y="307959"/>
                    <a:pt x="1141513" y="313533"/>
                    <a:pt x="1163555" y="313533"/>
                  </a:cubicBezTo>
                  <a:cubicBezTo>
                    <a:pt x="1189271" y="313533"/>
                    <a:pt x="1209666" y="306439"/>
                    <a:pt x="1224868" y="292377"/>
                  </a:cubicBezTo>
                  <a:cubicBezTo>
                    <a:pt x="1239943" y="278316"/>
                    <a:pt x="1247544" y="258427"/>
                    <a:pt x="1247544" y="232965"/>
                  </a:cubicBezTo>
                  <a:lnTo>
                    <a:pt x="1247544" y="81202"/>
                  </a:lnTo>
                  <a:close/>
                  <a:moveTo>
                    <a:pt x="962514" y="129847"/>
                  </a:moveTo>
                  <a:cubicBezTo>
                    <a:pt x="968595" y="122373"/>
                    <a:pt x="976829" y="118573"/>
                    <a:pt x="987090" y="118573"/>
                  </a:cubicBezTo>
                  <a:cubicBezTo>
                    <a:pt x="996464" y="118573"/>
                    <a:pt x="1003305" y="121486"/>
                    <a:pt x="1007612" y="127187"/>
                  </a:cubicBezTo>
                  <a:cubicBezTo>
                    <a:pt x="1011919" y="133014"/>
                    <a:pt x="1014199" y="140868"/>
                    <a:pt x="1014199" y="151003"/>
                  </a:cubicBezTo>
                  <a:lnTo>
                    <a:pt x="1014199" y="234358"/>
                  </a:lnTo>
                  <a:lnTo>
                    <a:pt x="1056764" y="234358"/>
                  </a:lnTo>
                  <a:lnTo>
                    <a:pt x="1056764" y="140742"/>
                  </a:lnTo>
                  <a:cubicBezTo>
                    <a:pt x="1056764" y="128834"/>
                    <a:pt x="1054484" y="118066"/>
                    <a:pt x="1049923" y="108692"/>
                  </a:cubicBezTo>
                  <a:cubicBezTo>
                    <a:pt x="1045363" y="99317"/>
                    <a:pt x="1038902" y="91843"/>
                    <a:pt x="1030414" y="86396"/>
                  </a:cubicBezTo>
                  <a:cubicBezTo>
                    <a:pt x="1021927" y="80949"/>
                    <a:pt x="1011792" y="78162"/>
                    <a:pt x="999884" y="78162"/>
                  </a:cubicBezTo>
                  <a:cubicBezTo>
                    <a:pt x="990003" y="78162"/>
                    <a:pt x="981136" y="80062"/>
                    <a:pt x="973408" y="83989"/>
                  </a:cubicBezTo>
                  <a:cubicBezTo>
                    <a:pt x="965681" y="87789"/>
                    <a:pt x="958967" y="92983"/>
                    <a:pt x="953393" y="99444"/>
                  </a:cubicBezTo>
                  <a:lnTo>
                    <a:pt x="953393" y="81202"/>
                  </a:lnTo>
                  <a:lnTo>
                    <a:pt x="911462" y="81202"/>
                  </a:lnTo>
                  <a:lnTo>
                    <a:pt x="911462" y="234485"/>
                  </a:lnTo>
                  <a:lnTo>
                    <a:pt x="953393" y="234485"/>
                  </a:lnTo>
                  <a:lnTo>
                    <a:pt x="953393" y="157210"/>
                  </a:lnTo>
                  <a:cubicBezTo>
                    <a:pt x="953393" y="146442"/>
                    <a:pt x="956433" y="137321"/>
                    <a:pt x="962514" y="129847"/>
                  </a:cubicBezTo>
                  <a:moveTo>
                    <a:pt x="870418" y="81202"/>
                  </a:moveTo>
                  <a:lnTo>
                    <a:pt x="828107" y="81202"/>
                  </a:lnTo>
                  <a:lnTo>
                    <a:pt x="828107" y="234485"/>
                  </a:lnTo>
                  <a:lnTo>
                    <a:pt x="870418" y="234485"/>
                  </a:lnTo>
                  <a:lnTo>
                    <a:pt x="870418" y="81202"/>
                  </a:lnTo>
                  <a:close/>
                  <a:moveTo>
                    <a:pt x="861930" y="53206"/>
                  </a:moveTo>
                  <a:lnTo>
                    <a:pt x="884733" y="35217"/>
                  </a:lnTo>
                  <a:lnTo>
                    <a:pt x="861677" y="17609"/>
                  </a:lnTo>
                  <a:cubicBezTo>
                    <a:pt x="856990" y="13808"/>
                    <a:pt x="851796" y="11781"/>
                    <a:pt x="845842" y="11781"/>
                  </a:cubicBezTo>
                  <a:cubicBezTo>
                    <a:pt x="839381" y="11781"/>
                    <a:pt x="833807" y="14188"/>
                    <a:pt x="829247" y="18876"/>
                  </a:cubicBezTo>
                  <a:cubicBezTo>
                    <a:pt x="824686" y="23563"/>
                    <a:pt x="822406" y="29263"/>
                    <a:pt x="822406" y="35724"/>
                  </a:cubicBezTo>
                  <a:cubicBezTo>
                    <a:pt x="822406" y="42185"/>
                    <a:pt x="824686" y="47379"/>
                    <a:pt x="829247" y="51939"/>
                  </a:cubicBezTo>
                  <a:cubicBezTo>
                    <a:pt x="833807" y="56500"/>
                    <a:pt x="839381" y="58780"/>
                    <a:pt x="845842" y="58780"/>
                  </a:cubicBezTo>
                  <a:cubicBezTo>
                    <a:pt x="851542" y="58780"/>
                    <a:pt x="856863" y="56880"/>
                    <a:pt x="861930" y="52952"/>
                  </a:cubicBezTo>
                  <a:moveTo>
                    <a:pt x="695979" y="129594"/>
                  </a:moveTo>
                  <a:cubicBezTo>
                    <a:pt x="702060" y="122120"/>
                    <a:pt x="710294" y="118319"/>
                    <a:pt x="720555" y="118319"/>
                  </a:cubicBezTo>
                  <a:cubicBezTo>
                    <a:pt x="729930" y="118319"/>
                    <a:pt x="736770" y="121233"/>
                    <a:pt x="741077" y="126934"/>
                  </a:cubicBezTo>
                  <a:cubicBezTo>
                    <a:pt x="745385" y="132761"/>
                    <a:pt x="747665" y="140615"/>
                    <a:pt x="747665" y="150749"/>
                  </a:cubicBezTo>
                  <a:lnTo>
                    <a:pt x="747665" y="234105"/>
                  </a:lnTo>
                  <a:lnTo>
                    <a:pt x="790229" y="234105"/>
                  </a:lnTo>
                  <a:lnTo>
                    <a:pt x="790229" y="140488"/>
                  </a:lnTo>
                  <a:cubicBezTo>
                    <a:pt x="790229" y="128580"/>
                    <a:pt x="787949" y="117813"/>
                    <a:pt x="783389" y="108438"/>
                  </a:cubicBezTo>
                  <a:cubicBezTo>
                    <a:pt x="778828" y="99064"/>
                    <a:pt x="772367" y="91590"/>
                    <a:pt x="763880" y="86143"/>
                  </a:cubicBezTo>
                  <a:cubicBezTo>
                    <a:pt x="755519" y="80695"/>
                    <a:pt x="745258" y="77908"/>
                    <a:pt x="733350" y="77908"/>
                  </a:cubicBezTo>
                  <a:cubicBezTo>
                    <a:pt x="723342" y="77908"/>
                    <a:pt x="714601" y="79809"/>
                    <a:pt x="706874" y="83736"/>
                  </a:cubicBezTo>
                  <a:cubicBezTo>
                    <a:pt x="699146" y="87536"/>
                    <a:pt x="692432" y="92730"/>
                    <a:pt x="686858" y="99191"/>
                  </a:cubicBezTo>
                  <a:lnTo>
                    <a:pt x="686858" y="80949"/>
                  </a:lnTo>
                  <a:lnTo>
                    <a:pt x="644927" y="80949"/>
                  </a:lnTo>
                  <a:lnTo>
                    <a:pt x="644927" y="234231"/>
                  </a:lnTo>
                  <a:lnTo>
                    <a:pt x="686858" y="234231"/>
                  </a:lnTo>
                  <a:lnTo>
                    <a:pt x="686858" y="156957"/>
                  </a:lnTo>
                  <a:cubicBezTo>
                    <a:pt x="686858" y="146189"/>
                    <a:pt x="689899" y="137068"/>
                    <a:pt x="695979" y="129594"/>
                  </a:cubicBezTo>
                  <a:moveTo>
                    <a:pt x="576774" y="140362"/>
                  </a:moveTo>
                  <a:cubicBezTo>
                    <a:pt x="581841" y="133394"/>
                    <a:pt x="588428" y="128454"/>
                    <a:pt x="596536" y="125667"/>
                  </a:cubicBezTo>
                  <a:cubicBezTo>
                    <a:pt x="604643" y="122880"/>
                    <a:pt x="613257" y="122373"/>
                    <a:pt x="622378" y="124400"/>
                  </a:cubicBezTo>
                  <a:lnTo>
                    <a:pt x="622378" y="77908"/>
                  </a:lnTo>
                  <a:cubicBezTo>
                    <a:pt x="610977" y="77908"/>
                    <a:pt x="600843" y="80569"/>
                    <a:pt x="591975" y="85763"/>
                  </a:cubicBezTo>
                  <a:cubicBezTo>
                    <a:pt x="582981" y="91083"/>
                    <a:pt x="575380" y="98684"/>
                    <a:pt x="569173" y="108565"/>
                  </a:cubicBezTo>
                  <a:lnTo>
                    <a:pt x="569173" y="80949"/>
                  </a:lnTo>
                  <a:lnTo>
                    <a:pt x="527242" y="80949"/>
                  </a:lnTo>
                  <a:lnTo>
                    <a:pt x="527242" y="234231"/>
                  </a:lnTo>
                  <a:lnTo>
                    <a:pt x="569173" y="234231"/>
                  </a:lnTo>
                  <a:lnTo>
                    <a:pt x="569173" y="167344"/>
                  </a:lnTo>
                  <a:cubicBezTo>
                    <a:pt x="569173" y="156450"/>
                    <a:pt x="571706" y="147456"/>
                    <a:pt x="576774" y="140488"/>
                  </a:cubicBezTo>
                  <a:moveTo>
                    <a:pt x="432359" y="128834"/>
                  </a:moveTo>
                  <a:cubicBezTo>
                    <a:pt x="439833" y="136561"/>
                    <a:pt x="443633" y="146316"/>
                    <a:pt x="443633" y="158350"/>
                  </a:cubicBezTo>
                  <a:cubicBezTo>
                    <a:pt x="443633" y="170385"/>
                    <a:pt x="439833" y="179632"/>
                    <a:pt x="432359" y="187106"/>
                  </a:cubicBezTo>
                  <a:cubicBezTo>
                    <a:pt x="424884" y="194581"/>
                    <a:pt x="415383" y="198254"/>
                    <a:pt x="404109" y="198254"/>
                  </a:cubicBezTo>
                  <a:cubicBezTo>
                    <a:pt x="392834" y="198254"/>
                    <a:pt x="383713" y="194454"/>
                    <a:pt x="376493" y="186980"/>
                  </a:cubicBezTo>
                  <a:cubicBezTo>
                    <a:pt x="369145" y="179506"/>
                    <a:pt x="365598" y="170005"/>
                    <a:pt x="365598" y="158350"/>
                  </a:cubicBezTo>
                  <a:cubicBezTo>
                    <a:pt x="365598" y="146696"/>
                    <a:pt x="369272" y="136561"/>
                    <a:pt x="376493" y="128834"/>
                  </a:cubicBezTo>
                  <a:cubicBezTo>
                    <a:pt x="383840" y="121106"/>
                    <a:pt x="392961" y="117306"/>
                    <a:pt x="404109" y="117306"/>
                  </a:cubicBezTo>
                  <a:cubicBezTo>
                    <a:pt x="415257" y="117306"/>
                    <a:pt x="424884" y="121106"/>
                    <a:pt x="432359" y="128834"/>
                  </a:cubicBezTo>
                  <a:moveTo>
                    <a:pt x="486198" y="234358"/>
                  </a:moveTo>
                  <a:lnTo>
                    <a:pt x="486198" y="81075"/>
                  </a:lnTo>
                  <a:lnTo>
                    <a:pt x="443633" y="81075"/>
                  </a:lnTo>
                  <a:lnTo>
                    <a:pt x="443633" y="98684"/>
                  </a:lnTo>
                  <a:cubicBezTo>
                    <a:pt x="438186" y="92223"/>
                    <a:pt x="431598" y="87156"/>
                    <a:pt x="423871" y="83482"/>
                  </a:cubicBezTo>
                  <a:cubicBezTo>
                    <a:pt x="416143" y="79809"/>
                    <a:pt x="407656" y="78035"/>
                    <a:pt x="398282" y="78035"/>
                  </a:cubicBezTo>
                  <a:cubicBezTo>
                    <a:pt x="383333" y="78035"/>
                    <a:pt x="370032" y="81582"/>
                    <a:pt x="358631" y="88550"/>
                  </a:cubicBezTo>
                  <a:cubicBezTo>
                    <a:pt x="347230" y="95517"/>
                    <a:pt x="338235" y="105018"/>
                    <a:pt x="331775" y="117179"/>
                  </a:cubicBezTo>
                  <a:cubicBezTo>
                    <a:pt x="325314" y="129340"/>
                    <a:pt x="322020" y="143022"/>
                    <a:pt x="322020" y="158350"/>
                  </a:cubicBezTo>
                  <a:cubicBezTo>
                    <a:pt x="322020" y="173678"/>
                    <a:pt x="325314" y="187106"/>
                    <a:pt x="331775" y="198888"/>
                  </a:cubicBezTo>
                  <a:cubicBezTo>
                    <a:pt x="338235" y="210796"/>
                    <a:pt x="347230" y="220170"/>
                    <a:pt x="358884" y="227011"/>
                  </a:cubicBezTo>
                  <a:cubicBezTo>
                    <a:pt x="370412" y="233851"/>
                    <a:pt x="383587" y="237398"/>
                    <a:pt x="398408" y="237398"/>
                  </a:cubicBezTo>
                  <a:cubicBezTo>
                    <a:pt x="407783" y="237398"/>
                    <a:pt x="416270" y="235625"/>
                    <a:pt x="423998" y="231951"/>
                  </a:cubicBezTo>
                  <a:cubicBezTo>
                    <a:pt x="431725" y="228277"/>
                    <a:pt x="438312" y="223337"/>
                    <a:pt x="443760" y="217003"/>
                  </a:cubicBezTo>
                  <a:lnTo>
                    <a:pt x="443760" y="234358"/>
                  </a:lnTo>
                  <a:lnTo>
                    <a:pt x="486324" y="234358"/>
                  </a:lnTo>
                  <a:close/>
                  <a:moveTo>
                    <a:pt x="291871" y="6334"/>
                  </a:moveTo>
                  <a:lnTo>
                    <a:pt x="235371" y="139221"/>
                  </a:lnTo>
                  <a:lnTo>
                    <a:pt x="171778" y="0"/>
                  </a:lnTo>
                  <a:lnTo>
                    <a:pt x="107298" y="139855"/>
                  </a:lnTo>
                  <a:lnTo>
                    <a:pt x="50799" y="6334"/>
                  </a:lnTo>
                  <a:lnTo>
                    <a:pt x="0" y="6334"/>
                  </a:lnTo>
                  <a:lnTo>
                    <a:pt x="105524" y="240692"/>
                  </a:lnTo>
                  <a:lnTo>
                    <a:pt x="170891" y="98684"/>
                  </a:lnTo>
                  <a:lnTo>
                    <a:pt x="234738" y="240692"/>
                  </a:lnTo>
                  <a:lnTo>
                    <a:pt x="341149" y="6334"/>
                  </a:lnTo>
                  <a:lnTo>
                    <a:pt x="291871" y="6334"/>
                  </a:lnTo>
                  <a:close/>
                </a:path>
              </a:pathLst>
            </a:custGeom>
            <a:solidFill>
              <a:srgbClr val="38D2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1" name="Freeform: Shape 2020">
              <a:extLst>
                <a:ext uri="{FF2B5EF4-FFF2-40B4-BE49-F238E27FC236}">
                  <a16:creationId xmlns:a16="http://schemas.microsoft.com/office/drawing/2014/main" id="{EDB4905B-54B6-3E71-883C-0263193CCF7E}"/>
                </a:ext>
              </a:extLst>
            </p:cNvPr>
            <p:cNvSpPr/>
            <p:nvPr/>
          </p:nvSpPr>
          <p:spPr>
            <a:xfrm>
              <a:off x="599708" y="6432551"/>
              <a:ext cx="3957986" cy="127819"/>
            </a:xfrm>
            <a:custGeom>
              <a:avLst/>
              <a:gdLst>
                <a:gd name="connsiteX0" fmla="*/ 3955960 w 3957986"/>
                <a:gd name="connsiteY0" fmla="*/ 95263 h 127819"/>
                <a:gd name="connsiteX1" fmla="*/ 3957987 w 3957986"/>
                <a:gd name="connsiteY1" fmla="*/ 89943 h 127819"/>
                <a:gd name="connsiteX2" fmla="*/ 3955960 w 3957986"/>
                <a:gd name="connsiteY2" fmla="*/ 84622 h 127819"/>
                <a:gd name="connsiteX3" fmla="*/ 3950640 w 3957986"/>
                <a:gd name="connsiteY3" fmla="*/ 82595 h 127819"/>
                <a:gd name="connsiteX4" fmla="*/ 3945192 w 3957986"/>
                <a:gd name="connsiteY4" fmla="*/ 84622 h 127819"/>
                <a:gd name="connsiteX5" fmla="*/ 3943039 w 3957986"/>
                <a:gd name="connsiteY5" fmla="*/ 89943 h 127819"/>
                <a:gd name="connsiteX6" fmla="*/ 3945192 w 3957986"/>
                <a:gd name="connsiteY6" fmla="*/ 95263 h 127819"/>
                <a:gd name="connsiteX7" fmla="*/ 3950640 w 3957986"/>
                <a:gd name="connsiteY7" fmla="*/ 97164 h 127819"/>
                <a:gd name="connsiteX8" fmla="*/ 3955960 w 3957986"/>
                <a:gd name="connsiteY8" fmla="*/ 95263 h 127819"/>
                <a:gd name="connsiteX9" fmla="*/ 3955960 w 3957986"/>
                <a:gd name="connsiteY9" fmla="*/ 48392 h 127819"/>
                <a:gd name="connsiteX10" fmla="*/ 3957987 w 3957986"/>
                <a:gd name="connsiteY10" fmla="*/ 43198 h 127819"/>
                <a:gd name="connsiteX11" fmla="*/ 3955960 w 3957986"/>
                <a:gd name="connsiteY11" fmla="*/ 37751 h 127819"/>
                <a:gd name="connsiteX12" fmla="*/ 3950640 w 3957986"/>
                <a:gd name="connsiteY12" fmla="*/ 35597 h 127819"/>
                <a:gd name="connsiteX13" fmla="*/ 3945192 w 3957986"/>
                <a:gd name="connsiteY13" fmla="*/ 37751 h 127819"/>
                <a:gd name="connsiteX14" fmla="*/ 3943039 w 3957986"/>
                <a:gd name="connsiteY14" fmla="*/ 43198 h 127819"/>
                <a:gd name="connsiteX15" fmla="*/ 3945192 w 3957986"/>
                <a:gd name="connsiteY15" fmla="*/ 48392 h 127819"/>
                <a:gd name="connsiteX16" fmla="*/ 3950640 w 3957986"/>
                <a:gd name="connsiteY16" fmla="*/ 50419 h 127819"/>
                <a:gd name="connsiteX17" fmla="*/ 3955960 w 3957986"/>
                <a:gd name="connsiteY17" fmla="*/ 48392 h 127819"/>
                <a:gd name="connsiteX18" fmla="*/ 3924544 w 3957986"/>
                <a:gd name="connsiteY18" fmla="*/ 1267 h 127819"/>
                <a:gd name="connsiteX19" fmla="*/ 3914282 w 3957986"/>
                <a:gd name="connsiteY19" fmla="*/ 1267 h 127819"/>
                <a:gd name="connsiteX20" fmla="*/ 3914282 w 3957986"/>
                <a:gd name="connsiteY20" fmla="*/ 96277 h 127819"/>
                <a:gd name="connsiteX21" fmla="*/ 3924544 w 3957986"/>
                <a:gd name="connsiteY21" fmla="*/ 96277 h 127819"/>
                <a:gd name="connsiteX22" fmla="*/ 3924544 w 3957986"/>
                <a:gd name="connsiteY22" fmla="*/ 1267 h 127819"/>
                <a:gd name="connsiteX23" fmla="*/ 3893254 w 3957986"/>
                <a:gd name="connsiteY23" fmla="*/ 1267 h 127819"/>
                <a:gd name="connsiteX24" fmla="*/ 3882992 w 3957986"/>
                <a:gd name="connsiteY24" fmla="*/ 1267 h 127819"/>
                <a:gd name="connsiteX25" fmla="*/ 3882992 w 3957986"/>
                <a:gd name="connsiteY25" fmla="*/ 96277 h 127819"/>
                <a:gd name="connsiteX26" fmla="*/ 3893254 w 3957986"/>
                <a:gd name="connsiteY26" fmla="*/ 96277 h 127819"/>
                <a:gd name="connsiteX27" fmla="*/ 3893254 w 3957986"/>
                <a:gd name="connsiteY27" fmla="*/ 1267 h 127819"/>
                <a:gd name="connsiteX28" fmla="*/ 3841061 w 3957986"/>
                <a:gd name="connsiteY28" fmla="*/ 45351 h 127819"/>
                <a:gd name="connsiteX29" fmla="*/ 3848789 w 3957986"/>
                <a:gd name="connsiteY29" fmla="*/ 53459 h 127819"/>
                <a:gd name="connsiteX30" fmla="*/ 3851576 w 3957986"/>
                <a:gd name="connsiteY30" fmla="*/ 65240 h 127819"/>
                <a:gd name="connsiteX31" fmla="*/ 3848789 w 3957986"/>
                <a:gd name="connsiteY31" fmla="*/ 76768 h 127819"/>
                <a:gd name="connsiteX32" fmla="*/ 3841061 w 3957986"/>
                <a:gd name="connsiteY32" fmla="*/ 84749 h 127819"/>
                <a:gd name="connsiteX33" fmla="*/ 3829660 w 3957986"/>
                <a:gd name="connsiteY33" fmla="*/ 87663 h 127819"/>
                <a:gd name="connsiteX34" fmla="*/ 3818512 w 3957986"/>
                <a:gd name="connsiteY34" fmla="*/ 84749 h 127819"/>
                <a:gd name="connsiteX35" fmla="*/ 3810785 w 3957986"/>
                <a:gd name="connsiteY35" fmla="*/ 76768 h 127819"/>
                <a:gd name="connsiteX36" fmla="*/ 3807998 w 3957986"/>
                <a:gd name="connsiteY36" fmla="*/ 65240 h 127819"/>
                <a:gd name="connsiteX37" fmla="*/ 3810785 w 3957986"/>
                <a:gd name="connsiteY37" fmla="*/ 53459 h 127819"/>
                <a:gd name="connsiteX38" fmla="*/ 3818512 w 3957986"/>
                <a:gd name="connsiteY38" fmla="*/ 45351 h 127819"/>
                <a:gd name="connsiteX39" fmla="*/ 3829660 w 3957986"/>
                <a:gd name="connsiteY39" fmla="*/ 42438 h 127819"/>
                <a:gd name="connsiteX40" fmla="*/ 3841061 w 3957986"/>
                <a:gd name="connsiteY40" fmla="*/ 45351 h 127819"/>
                <a:gd name="connsiteX41" fmla="*/ 3861964 w 3957986"/>
                <a:gd name="connsiteY41" fmla="*/ 96277 h 127819"/>
                <a:gd name="connsiteX42" fmla="*/ 3861964 w 3957986"/>
                <a:gd name="connsiteY42" fmla="*/ 33824 h 127819"/>
                <a:gd name="connsiteX43" fmla="*/ 3851576 w 3957986"/>
                <a:gd name="connsiteY43" fmla="*/ 33824 h 127819"/>
                <a:gd name="connsiteX44" fmla="*/ 3851576 w 3957986"/>
                <a:gd name="connsiteY44" fmla="*/ 45605 h 127819"/>
                <a:gd name="connsiteX45" fmla="*/ 3842202 w 3957986"/>
                <a:gd name="connsiteY45" fmla="*/ 36231 h 127819"/>
                <a:gd name="connsiteX46" fmla="*/ 3828900 w 3957986"/>
                <a:gd name="connsiteY46" fmla="*/ 32683 h 127819"/>
                <a:gd name="connsiteX47" fmla="*/ 3812685 w 3957986"/>
                <a:gd name="connsiteY47" fmla="*/ 36991 h 127819"/>
                <a:gd name="connsiteX48" fmla="*/ 3801537 w 3957986"/>
                <a:gd name="connsiteY48" fmla="*/ 48518 h 127819"/>
                <a:gd name="connsiteX49" fmla="*/ 3797483 w 3957986"/>
                <a:gd name="connsiteY49" fmla="*/ 65367 h 127819"/>
                <a:gd name="connsiteX50" fmla="*/ 3801537 w 3957986"/>
                <a:gd name="connsiteY50" fmla="*/ 81835 h 127819"/>
                <a:gd name="connsiteX51" fmla="*/ 3812685 w 3957986"/>
                <a:gd name="connsiteY51" fmla="*/ 93237 h 127819"/>
                <a:gd name="connsiteX52" fmla="*/ 3828900 w 3957986"/>
                <a:gd name="connsiteY52" fmla="*/ 97290 h 127819"/>
                <a:gd name="connsiteX53" fmla="*/ 3842202 w 3957986"/>
                <a:gd name="connsiteY53" fmla="*/ 93870 h 127819"/>
                <a:gd name="connsiteX54" fmla="*/ 3851576 w 3957986"/>
                <a:gd name="connsiteY54" fmla="*/ 84622 h 127819"/>
                <a:gd name="connsiteX55" fmla="*/ 3851576 w 3957986"/>
                <a:gd name="connsiteY55" fmla="*/ 96277 h 127819"/>
                <a:gd name="connsiteX56" fmla="*/ 3861964 w 3957986"/>
                <a:gd name="connsiteY56" fmla="*/ 96277 h 127819"/>
                <a:gd name="connsiteX57" fmla="*/ 3745925 w 3957986"/>
                <a:gd name="connsiteY57" fmla="*/ 53206 h 127819"/>
                <a:gd name="connsiteX58" fmla="*/ 3754032 w 3957986"/>
                <a:gd name="connsiteY58" fmla="*/ 45351 h 127819"/>
                <a:gd name="connsiteX59" fmla="*/ 3765687 w 3957986"/>
                <a:gd name="connsiteY59" fmla="*/ 42565 h 127819"/>
                <a:gd name="connsiteX60" fmla="*/ 3785069 w 3957986"/>
                <a:gd name="connsiteY60" fmla="*/ 50545 h 127819"/>
                <a:gd name="connsiteX61" fmla="*/ 3785069 w 3957986"/>
                <a:gd name="connsiteY61" fmla="*/ 39144 h 127819"/>
                <a:gd name="connsiteX62" fmla="*/ 3765053 w 3957986"/>
                <a:gd name="connsiteY62" fmla="*/ 32810 h 127819"/>
                <a:gd name="connsiteX63" fmla="*/ 3748205 w 3957986"/>
                <a:gd name="connsiteY63" fmla="*/ 36991 h 127819"/>
                <a:gd name="connsiteX64" fmla="*/ 3736550 w 3957986"/>
                <a:gd name="connsiteY64" fmla="*/ 48392 h 127819"/>
                <a:gd name="connsiteX65" fmla="*/ 3732370 w 3957986"/>
                <a:gd name="connsiteY65" fmla="*/ 65240 h 127819"/>
                <a:gd name="connsiteX66" fmla="*/ 3736424 w 3957986"/>
                <a:gd name="connsiteY66" fmla="*/ 81962 h 127819"/>
                <a:gd name="connsiteX67" fmla="*/ 3747825 w 3957986"/>
                <a:gd name="connsiteY67" fmla="*/ 93363 h 127819"/>
                <a:gd name="connsiteX68" fmla="*/ 3764800 w 3957986"/>
                <a:gd name="connsiteY68" fmla="*/ 97416 h 127819"/>
                <a:gd name="connsiteX69" fmla="*/ 3775695 w 3957986"/>
                <a:gd name="connsiteY69" fmla="*/ 96023 h 127819"/>
                <a:gd name="connsiteX70" fmla="*/ 3785576 w 3957986"/>
                <a:gd name="connsiteY70" fmla="*/ 91590 h 127819"/>
                <a:gd name="connsiteX71" fmla="*/ 3785576 w 3957986"/>
                <a:gd name="connsiteY71" fmla="*/ 81075 h 127819"/>
                <a:gd name="connsiteX72" fmla="*/ 3776455 w 3957986"/>
                <a:gd name="connsiteY72" fmla="*/ 86143 h 127819"/>
                <a:gd name="connsiteX73" fmla="*/ 3765687 w 3957986"/>
                <a:gd name="connsiteY73" fmla="*/ 87663 h 127819"/>
                <a:gd name="connsiteX74" fmla="*/ 3753906 w 3957986"/>
                <a:gd name="connsiteY74" fmla="*/ 84749 h 127819"/>
                <a:gd name="connsiteX75" fmla="*/ 3745798 w 3957986"/>
                <a:gd name="connsiteY75" fmla="*/ 76642 h 127819"/>
                <a:gd name="connsiteX76" fmla="*/ 3742884 w 3957986"/>
                <a:gd name="connsiteY76" fmla="*/ 64986 h 127819"/>
                <a:gd name="connsiteX77" fmla="*/ 3745798 w 3957986"/>
                <a:gd name="connsiteY77" fmla="*/ 53206 h 127819"/>
                <a:gd name="connsiteX78" fmla="*/ 3665990 w 3957986"/>
                <a:gd name="connsiteY78" fmla="*/ 45478 h 127819"/>
                <a:gd name="connsiteX79" fmla="*/ 3673717 w 3957986"/>
                <a:gd name="connsiteY79" fmla="*/ 53586 h 127819"/>
                <a:gd name="connsiteX80" fmla="*/ 3676504 w 3957986"/>
                <a:gd name="connsiteY80" fmla="*/ 65367 h 127819"/>
                <a:gd name="connsiteX81" fmla="*/ 3673717 w 3957986"/>
                <a:gd name="connsiteY81" fmla="*/ 76894 h 127819"/>
                <a:gd name="connsiteX82" fmla="*/ 3665990 w 3957986"/>
                <a:gd name="connsiteY82" fmla="*/ 84875 h 127819"/>
                <a:gd name="connsiteX83" fmla="*/ 3654588 w 3957986"/>
                <a:gd name="connsiteY83" fmla="*/ 87789 h 127819"/>
                <a:gd name="connsiteX84" fmla="*/ 3643441 w 3957986"/>
                <a:gd name="connsiteY84" fmla="*/ 84875 h 127819"/>
                <a:gd name="connsiteX85" fmla="*/ 3635713 w 3957986"/>
                <a:gd name="connsiteY85" fmla="*/ 76894 h 127819"/>
                <a:gd name="connsiteX86" fmla="*/ 3632926 w 3957986"/>
                <a:gd name="connsiteY86" fmla="*/ 65367 h 127819"/>
                <a:gd name="connsiteX87" fmla="*/ 3635713 w 3957986"/>
                <a:gd name="connsiteY87" fmla="*/ 53586 h 127819"/>
                <a:gd name="connsiteX88" fmla="*/ 3643441 w 3957986"/>
                <a:gd name="connsiteY88" fmla="*/ 45478 h 127819"/>
                <a:gd name="connsiteX89" fmla="*/ 3654588 w 3957986"/>
                <a:gd name="connsiteY89" fmla="*/ 42565 h 127819"/>
                <a:gd name="connsiteX90" fmla="*/ 3665990 w 3957986"/>
                <a:gd name="connsiteY90" fmla="*/ 45478 h 127819"/>
                <a:gd name="connsiteX91" fmla="*/ 3686892 w 3957986"/>
                <a:gd name="connsiteY91" fmla="*/ 96404 h 127819"/>
                <a:gd name="connsiteX92" fmla="*/ 3686892 w 3957986"/>
                <a:gd name="connsiteY92" fmla="*/ 1394 h 127819"/>
                <a:gd name="connsiteX93" fmla="*/ 3676504 w 3957986"/>
                <a:gd name="connsiteY93" fmla="*/ 1394 h 127819"/>
                <a:gd name="connsiteX94" fmla="*/ 3676504 w 3957986"/>
                <a:gd name="connsiteY94" fmla="*/ 45858 h 127819"/>
                <a:gd name="connsiteX95" fmla="*/ 3667130 w 3957986"/>
                <a:gd name="connsiteY95" fmla="*/ 36231 h 127819"/>
                <a:gd name="connsiteX96" fmla="*/ 3653828 w 3957986"/>
                <a:gd name="connsiteY96" fmla="*/ 32683 h 127819"/>
                <a:gd name="connsiteX97" fmla="*/ 3637613 w 3957986"/>
                <a:gd name="connsiteY97" fmla="*/ 36991 h 127819"/>
                <a:gd name="connsiteX98" fmla="*/ 3626465 w 3957986"/>
                <a:gd name="connsiteY98" fmla="*/ 48518 h 127819"/>
                <a:gd name="connsiteX99" fmla="*/ 3622412 w 3957986"/>
                <a:gd name="connsiteY99" fmla="*/ 65367 h 127819"/>
                <a:gd name="connsiteX100" fmla="*/ 3626465 w 3957986"/>
                <a:gd name="connsiteY100" fmla="*/ 81835 h 127819"/>
                <a:gd name="connsiteX101" fmla="*/ 3637613 w 3957986"/>
                <a:gd name="connsiteY101" fmla="*/ 93237 h 127819"/>
                <a:gd name="connsiteX102" fmla="*/ 3653828 w 3957986"/>
                <a:gd name="connsiteY102" fmla="*/ 97290 h 127819"/>
                <a:gd name="connsiteX103" fmla="*/ 3667130 w 3957986"/>
                <a:gd name="connsiteY103" fmla="*/ 93870 h 127819"/>
                <a:gd name="connsiteX104" fmla="*/ 3676504 w 3957986"/>
                <a:gd name="connsiteY104" fmla="*/ 84496 h 127819"/>
                <a:gd name="connsiteX105" fmla="*/ 3676504 w 3957986"/>
                <a:gd name="connsiteY105" fmla="*/ 96277 h 127819"/>
                <a:gd name="connsiteX106" fmla="*/ 3686892 w 3957986"/>
                <a:gd name="connsiteY106" fmla="*/ 96277 h 127819"/>
                <a:gd name="connsiteX107" fmla="*/ 3567433 w 3957986"/>
                <a:gd name="connsiteY107" fmla="*/ 47505 h 127819"/>
                <a:gd name="connsiteX108" fmla="*/ 3580987 w 3957986"/>
                <a:gd name="connsiteY108" fmla="*/ 42184 h 127819"/>
                <a:gd name="connsiteX109" fmla="*/ 3594162 w 3957986"/>
                <a:gd name="connsiteY109" fmla="*/ 47505 h 127819"/>
                <a:gd name="connsiteX110" fmla="*/ 3599736 w 3957986"/>
                <a:gd name="connsiteY110" fmla="*/ 60807 h 127819"/>
                <a:gd name="connsiteX111" fmla="*/ 3561225 w 3957986"/>
                <a:gd name="connsiteY111" fmla="*/ 60807 h 127819"/>
                <a:gd name="connsiteX112" fmla="*/ 3567433 w 3957986"/>
                <a:gd name="connsiteY112" fmla="*/ 47505 h 127819"/>
                <a:gd name="connsiteX113" fmla="*/ 3595302 w 3957986"/>
                <a:gd name="connsiteY113" fmla="*/ 95770 h 127819"/>
                <a:gd name="connsiteX114" fmla="*/ 3606070 w 3957986"/>
                <a:gd name="connsiteY114" fmla="*/ 90830 h 127819"/>
                <a:gd name="connsiteX115" fmla="*/ 3606070 w 3957986"/>
                <a:gd name="connsiteY115" fmla="*/ 80948 h 127819"/>
                <a:gd name="connsiteX116" fmla="*/ 3595429 w 3957986"/>
                <a:gd name="connsiteY116" fmla="*/ 86143 h 127819"/>
                <a:gd name="connsiteX117" fmla="*/ 3583774 w 3957986"/>
                <a:gd name="connsiteY117" fmla="*/ 87915 h 127819"/>
                <a:gd name="connsiteX118" fmla="*/ 3568446 w 3957986"/>
                <a:gd name="connsiteY118" fmla="*/ 82722 h 127819"/>
                <a:gd name="connsiteX119" fmla="*/ 3561099 w 3957986"/>
                <a:gd name="connsiteY119" fmla="*/ 69167 h 127819"/>
                <a:gd name="connsiteX120" fmla="*/ 3610504 w 3957986"/>
                <a:gd name="connsiteY120" fmla="*/ 69167 h 127819"/>
                <a:gd name="connsiteX121" fmla="*/ 3610757 w 3957986"/>
                <a:gd name="connsiteY121" fmla="*/ 66507 h 127819"/>
                <a:gd name="connsiteX122" fmla="*/ 3610757 w 3957986"/>
                <a:gd name="connsiteY122" fmla="*/ 63974 h 127819"/>
                <a:gd name="connsiteX123" fmla="*/ 3607083 w 3957986"/>
                <a:gd name="connsiteY123" fmla="*/ 47885 h 127819"/>
                <a:gd name="connsiteX124" fmla="*/ 3596696 w 3957986"/>
                <a:gd name="connsiteY124" fmla="*/ 36737 h 127819"/>
                <a:gd name="connsiteX125" fmla="*/ 3580987 w 3957986"/>
                <a:gd name="connsiteY125" fmla="*/ 32683 h 127819"/>
                <a:gd name="connsiteX126" fmla="*/ 3564646 w 3957986"/>
                <a:gd name="connsiteY126" fmla="*/ 36991 h 127819"/>
                <a:gd name="connsiteX127" fmla="*/ 3553878 w 3957986"/>
                <a:gd name="connsiteY127" fmla="*/ 48772 h 127819"/>
                <a:gd name="connsiteX128" fmla="*/ 3550077 w 3957986"/>
                <a:gd name="connsiteY128" fmla="*/ 65620 h 127819"/>
                <a:gd name="connsiteX129" fmla="*/ 3554511 w 3957986"/>
                <a:gd name="connsiteY129" fmla="*/ 82216 h 127819"/>
                <a:gd name="connsiteX130" fmla="*/ 3566546 w 3957986"/>
                <a:gd name="connsiteY130" fmla="*/ 93363 h 127819"/>
                <a:gd name="connsiteX131" fmla="*/ 3583901 w 3957986"/>
                <a:gd name="connsiteY131" fmla="*/ 97290 h 127819"/>
                <a:gd name="connsiteX132" fmla="*/ 3595556 w 3957986"/>
                <a:gd name="connsiteY132" fmla="*/ 95770 h 127819"/>
                <a:gd name="connsiteX133" fmla="*/ 3542223 w 3957986"/>
                <a:gd name="connsiteY133" fmla="*/ 82976 h 127819"/>
                <a:gd name="connsiteX134" fmla="*/ 3535003 w 3957986"/>
                <a:gd name="connsiteY134" fmla="*/ 86522 h 127819"/>
                <a:gd name="connsiteX135" fmla="*/ 3527655 w 3957986"/>
                <a:gd name="connsiteY135" fmla="*/ 87663 h 127819"/>
                <a:gd name="connsiteX136" fmla="*/ 3519041 w 3957986"/>
                <a:gd name="connsiteY136" fmla="*/ 84875 h 127819"/>
                <a:gd name="connsiteX137" fmla="*/ 3515494 w 3957986"/>
                <a:gd name="connsiteY137" fmla="*/ 75501 h 127819"/>
                <a:gd name="connsiteX138" fmla="*/ 3515494 w 3957986"/>
                <a:gd name="connsiteY138" fmla="*/ 43451 h 127819"/>
                <a:gd name="connsiteX139" fmla="*/ 3541337 w 3957986"/>
                <a:gd name="connsiteY139" fmla="*/ 43451 h 127819"/>
                <a:gd name="connsiteX140" fmla="*/ 3541337 w 3957986"/>
                <a:gd name="connsiteY140" fmla="*/ 33950 h 127819"/>
                <a:gd name="connsiteX141" fmla="*/ 3515494 w 3957986"/>
                <a:gd name="connsiteY141" fmla="*/ 33950 h 127819"/>
                <a:gd name="connsiteX142" fmla="*/ 3515494 w 3957986"/>
                <a:gd name="connsiteY142" fmla="*/ 14062 h 127819"/>
                <a:gd name="connsiteX143" fmla="*/ 3505233 w 3957986"/>
                <a:gd name="connsiteY143" fmla="*/ 14062 h 127819"/>
                <a:gd name="connsiteX144" fmla="*/ 3505233 w 3957986"/>
                <a:gd name="connsiteY144" fmla="*/ 74741 h 127819"/>
                <a:gd name="connsiteX145" fmla="*/ 3511060 w 3957986"/>
                <a:gd name="connsiteY145" fmla="*/ 92477 h 127819"/>
                <a:gd name="connsiteX146" fmla="*/ 3526642 w 3957986"/>
                <a:gd name="connsiteY146" fmla="*/ 97416 h 127819"/>
                <a:gd name="connsiteX147" fmla="*/ 3534749 w 3957986"/>
                <a:gd name="connsiteY147" fmla="*/ 96404 h 127819"/>
                <a:gd name="connsiteX148" fmla="*/ 3542223 w 3957986"/>
                <a:gd name="connsiteY148" fmla="*/ 93110 h 127819"/>
                <a:gd name="connsiteX149" fmla="*/ 3542223 w 3957986"/>
                <a:gd name="connsiteY149" fmla="*/ 83102 h 127819"/>
                <a:gd name="connsiteX150" fmla="*/ 3485344 w 3957986"/>
                <a:gd name="connsiteY150" fmla="*/ 33824 h 127819"/>
                <a:gd name="connsiteX151" fmla="*/ 3474956 w 3957986"/>
                <a:gd name="connsiteY151" fmla="*/ 33824 h 127819"/>
                <a:gd name="connsiteX152" fmla="*/ 3474956 w 3957986"/>
                <a:gd name="connsiteY152" fmla="*/ 96277 h 127819"/>
                <a:gd name="connsiteX153" fmla="*/ 3485344 w 3957986"/>
                <a:gd name="connsiteY153" fmla="*/ 96277 h 127819"/>
                <a:gd name="connsiteX154" fmla="*/ 3485344 w 3957986"/>
                <a:gd name="connsiteY154" fmla="*/ 33824 h 127819"/>
                <a:gd name="connsiteX155" fmla="*/ 3485597 w 3957986"/>
                <a:gd name="connsiteY155" fmla="*/ 20015 h 127819"/>
                <a:gd name="connsiteX156" fmla="*/ 3487498 w 3957986"/>
                <a:gd name="connsiteY156" fmla="*/ 15328 h 127819"/>
                <a:gd name="connsiteX157" fmla="*/ 3485597 w 3957986"/>
                <a:gd name="connsiteY157" fmla="*/ 10388 h 127819"/>
                <a:gd name="connsiteX158" fmla="*/ 3480784 w 3957986"/>
                <a:gd name="connsiteY158" fmla="*/ 8361 h 127819"/>
                <a:gd name="connsiteX159" fmla="*/ 3476350 w 3957986"/>
                <a:gd name="connsiteY159" fmla="*/ 9754 h 127819"/>
                <a:gd name="connsiteX160" fmla="*/ 3468876 w 3957986"/>
                <a:gd name="connsiteY160" fmla="*/ 15075 h 127819"/>
                <a:gd name="connsiteX161" fmla="*/ 3476350 w 3957986"/>
                <a:gd name="connsiteY161" fmla="*/ 20269 h 127819"/>
                <a:gd name="connsiteX162" fmla="*/ 3480784 w 3957986"/>
                <a:gd name="connsiteY162" fmla="*/ 21789 h 127819"/>
                <a:gd name="connsiteX163" fmla="*/ 3485597 w 3957986"/>
                <a:gd name="connsiteY163" fmla="*/ 19889 h 127819"/>
                <a:gd name="connsiteX164" fmla="*/ 3418837 w 3957986"/>
                <a:gd name="connsiteY164" fmla="*/ 53079 h 127819"/>
                <a:gd name="connsiteX165" fmla="*/ 3426818 w 3957986"/>
                <a:gd name="connsiteY165" fmla="*/ 45225 h 127819"/>
                <a:gd name="connsiteX166" fmla="*/ 3438599 w 3957986"/>
                <a:gd name="connsiteY166" fmla="*/ 42438 h 127819"/>
                <a:gd name="connsiteX167" fmla="*/ 3457981 w 3957986"/>
                <a:gd name="connsiteY167" fmla="*/ 50419 h 127819"/>
                <a:gd name="connsiteX168" fmla="*/ 3457981 w 3957986"/>
                <a:gd name="connsiteY168" fmla="*/ 39017 h 127819"/>
                <a:gd name="connsiteX169" fmla="*/ 3437966 w 3957986"/>
                <a:gd name="connsiteY169" fmla="*/ 32683 h 127819"/>
                <a:gd name="connsiteX170" fmla="*/ 3421117 w 3957986"/>
                <a:gd name="connsiteY170" fmla="*/ 36864 h 127819"/>
                <a:gd name="connsiteX171" fmla="*/ 3409463 w 3957986"/>
                <a:gd name="connsiteY171" fmla="*/ 48265 h 127819"/>
                <a:gd name="connsiteX172" fmla="*/ 3405282 w 3957986"/>
                <a:gd name="connsiteY172" fmla="*/ 65113 h 127819"/>
                <a:gd name="connsiteX173" fmla="*/ 3409336 w 3957986"/>
                <a:gd name="connsiteY173" fmla="*/ 81835 h 127819"/>
                <a:gd name="connsiteX174" fmla="*/ 3420737 w 3957986"/>
                <a:gd name="connsiteY174" fmla="*/ 93237 h 127819"/>
                <a:gd name="connsiteX175" fmla="*/ 3437712 w 3957986"/>
                <a:gd name="connsiteY175" fmla="*/ 97290 h 127819"/>
                <a:gd name="connsiteX176" fmla="*/ 3448607 w 3957986"/>
                <a:gd name="connsiteY176" fmla="*/ 95896 h 127819"/>
                <a:gd name="connsiteX177" fmla="*/ 3458488 w 3957986"/>
                <a:gd name="connsiteY177" fmla="*/ 91463 h 127819"/>
                <a:gd name="connsiteX178" fmla="*/ 3458488 w 3957986"/>
                <a:gd name="connsiteY178" fmla="*/ 80948 h 127819"/>
                <a:gd name="connsiteX179" fmla="*/ 3449367 w 3957986"/>
                <a:gd name="connsiteY179" fmla="*/ 86016 h 127819"/>
                <a:gd name="connsiteX180" fmla="*/ 3438599 w 3957986"/>
                <a:gd name="connsiteY180" fmla="*/ 87536 h 127819"/>
                <a:gd name="connsiteX181" fmla="*/ 3426818 w 3957986"/>
                <a:gd name="connsiteY181" fmla="*/ 84622 h 127819"/>
                <a:gd name="connsiteX182" fmla="*/ 3418710 w 3957986"/>
                <a:gd name="connsiteY182" fmla="*/ 76515 h 127819"/>
                <a:gd name="connsiteX183" fmla="*/ 3415797 w 3957986"/>
                <a:gd name="connsiteY183" fmla="*/ 64860 h 127819"/>
                <a:gd name="connsiteX184" fmla="*/ 3418710 w 3957986"/>
                <a:gd name="connsiteY184" fmla="*/ 53079 h 127819"/>
                <a:gd name="connsiteX185" fmla="*/ 3389067 w 3957986"/>
                <a:gd name="connsiteY185" fmla="*/ 33697 h 127819"/>
                <a:gd name="connsiteX186" fmla="*/ 3378680 w 3957986"/>
                <a:gd name="connsiteY186" fmla="*/ 33697 h 127819"/>
                <a:gd name="connsiteX187" fmla="*/ 3378680 w 3957986"/>
                <a:gd name="connsiteY187" fmla="*/ 96150 h 127819"/>
                <a:gd name="connsiteX188" fmla="*/ 3389067 w 3957986"/>
                <a:gd name="connsiteY188" fmla="*/ 96150 h 127819"/>
                <a:gd name="connsiteX189" fmla="*/ 3389067 w 3957986"/>
                <a:gd name="connsiteY189" fmla="*/ 33697 h 127819"/>
                <a:gd name="connsiteX190" fmla="*/ 3387547 w 3957986"/>
                <a:gd name="connsiteY190" fmla="*/ 20269 h 127819"/>
                <a:gd name="connsiteX191" fmla="*/ 3395021 w 3957986"/>
                <a:gd name="connsiteY191" fmla="*/ 15075 h 127819"/>
                <a:gd name="connsiteX192" fmla="*/ 3387547 w 3957986"/>
                <a:gd name="connsiteY192" fmla="*/ 9754 h 127819"/>
                <a:gd name="connsiteX193" fmla="*/ 3383113 w 3957986"/>
                <a:gd name="connsiteY193" fmla="*/ 8361 h 127819"/>
                <a:gd name="connsiteX194" fmla="*/ 3378426 w 3957986"/>
                <a:gd name="connsiteY194" fmla="*/ 10388 h 127819"/>
                <a:gd name="connsiteX195" fmla="*/ 3376526 w 3957986"/>
                <a:gd name="connsiteY195" fmla="*/ 15328 h 127819"/>
                <a:gd name="connsiteX196" fmla="*/ 3378426 w 3957986"/>
                <a:gd name="connsiteY196" fmla="*/ 20015 h 127819"/>
                <a:gd name="connsiteX197" fmla="*/ 3383113 w 3957986"/>
                <a:gd name="connsiteY197" fmla="*/ 21916 h 127819"/>
                <a:gd name="connsiteX198" fmla="*/ 3387547 w 3957986"/>
                <a:gd name="connsiteY198" fmla="*/ 20396 h 127819"/>
                <a:gd name="connsiteX199" fmla="*/ 3357777 w 3957986"/>
                <a:gd name="connsiteY199" fmla="*/ 1267 h 127819"/>
                <a:gd name="connsiteX200" fmla="*/ 3347516 w 3957986"/>
                <a:gd name="connsiteY200" fmla="*/ 1267 h 127819"/>
                <a:gd name="connsiteX201" fmla="*/ 3347516 w 3957986"/>
                <a:gd name="connsiteY201" fmla="*/ 96277 h 127819"/>
                <a:gd name="connsiteX202" fmla="*/ 3357777 w 3957986"/>
                <a:gd name="connsiteY202" fmla="*/ 96277 h 127819"/>
                <a:gd name="connsiteX203" fmla="*/ 3357777 w 3957986"/>
                <a:gd name="connsiteY203" fmla="*/ 1267 h 127819"/>
                <a:gd name="connsiteX204" fmla="*/ 3317747 w 3957986"/>
                <a:gd name="connsiteY204" fmla="*/ 76642 h 127819"/>
                <a:gd name="connsiteX205" fmla="*/ 3310019 w 3957986"/>
                <a:gd name="connsiteY205" fmla="*/ 84749 h 127819"/>
                <a:gd name="connsiteX206" fmla="*/ 3298871 w 3957986"/>
                <a:gd name="connsiteY206" fmla="*/ 87663 h 127819"/>
                <a:gd name="connsiteX207" fmla="*/ 3287470 w 3957986"/>
                <a:gd name="connsiteY207" fmla="*/ 84749 h 127819"/>
                <a:gd name="connsiteX208" fmla="*/ 3279743 w 3957986"/>
                <a:gd name="connsiteY208" fmla="*/ 76642 h 127819"/>
                <a:gd name="connsiteX209" fmla="*/ 3276829 w 3957986"/>
                <a:gd name="connsiteY209" fmla="*/ 64986 h 127819"/>
                <a:gd name="connsiteX210" fmla="*/ 3279743 w 3957986"/>
                <a:gd name="connsiteY210" fmla="*/ 53332 h 127819"/>
                <a:gd name="connsiteX211" fmla="*/ 3287470 w 3957986"/>
                <a:gd name="connsiteY211" fmla="*/ 45351 h 127819"/>
                <a:gd name="connsiteX212" fmla="*/ 3298871 w 3957986"/>
                <a:gd name="connsiteY212" fmla="*/ 42438 h 127819"/>
                <a:gd name="connsiteX213" fmla="*/ 3310019 w 3957986"/>
                <a:gd name="connsiteY213" fmla="*/ 45351 h 127819"/>
                <a:gd name="connsiteX214" fmla="*/ 3317747 w 3957986"/>
                <a:gd name="connsiteY214" fmla="*/ 53332 h 127819"/>
                <a:gd name="connsiteX215" fmla="*/ 3320534 w 3957986"/>
                <a:gd name="connsiteY215" fmla="*/ 64986 h 127819"/>
                <a:gd name="connsiteX216" fmla="*/ 3317747 w 3957986"/>
                <a:gd name="connsiteY216" fmla="*/ 76642 h 127819"/>
                <a:gd name="connsiteX217" fmla="*/ 3315593 w 3957986"/>
                <a:gd name="connsiteY217" fmla="*/ 93110 h 127819"/>
                <a:gd name="connsiteX218" fmla="*/ 3326994 w 3957986"/>
                <a:gd name="connsiteY218" fmla="*/ 81582 h 127819"/>
                <a:gd name="connsiteX219" fmla="*/ 3331175 w 3957986"/>
                <a:gd name="connsiteY219" fmla="*/ 64860 h 127819"/>
                <a:gd name="connsiteX220" fmla="*/ 3326994 w 3957986"/>
                <a:gd name="connsiteY220" fmla="*/ 48265 h 127819"/>
                <a:gd name="connsiteX221" fmla="*/ 3315593 w 3957986"/>
                <a:gd name="connsiteY221" fmla="*/ 36864 h 127819"/>
                <a:gd name="connsiteX222" fmla="*/ 3298871 w 3957986"/>
                <a:gd name="connsiteY222" fmla="*/ 32683 h 127819"/>
                <a:gd name="connsiteX223" fmla="*/ 3282023 w 3957986"/>
                <a:gd name="connsiteY223" fmla="*/ 36864 h 127819"/>
                <a:gd name="connsiteX224" fmla="*/ 3270368 w 3957986"/>
                <a:gd name="connsiteY224" fmla="*/ 48265 h 127819"/>
                <a:gd name="connsiteX225" fmla="*/ 3266188 w 3957986"/>
                <a:gd name="connsiteY225" fmla="*/ 64860 h 127819"/>
                <a:gd name="connsiteX226" fmla="*/ 3270368 w 3957986"/>
                <a:gd name="connsiteY226" fmla="*/ 81582 h 127819"/>
                <a:gd name="connsiteX227" fmla="*/ 3282023 w 3957986"/>
                <a:gd name="connsiteY227" fmla="*/ 93110 h 127819"/>
                <a:gd name="connsiteX228" fmla="*/ 3298871 w 3957986"/>
                <a:gd name="connsiteY228" fmla="*/ 97290 h 127819"/>
                <a:gd name="connsiteX229" fmla="*/ 3315593 w 3957986"/>
                <a:gd name="connsiteY229" fmla="*/ 93110 h 127819"/>
                <a:gd name="connsiteX230" fmla="*/ 3210956 w 3957986"/>
                <a:gd name="connsiteY230" fmla="*/ 91082 h 127819"/>
                <a:gd name="connsiteX231" fmla="*/ 3232111 w 3957986"/>
                <a:gd name="connsiteY231" fmla="*/ 97290 h 127819"/>
                <a:gd name="connsiteX232" fmla="*/ 3248833 w 3957986"/>
                <a:gd name="connsiteY232" fmla="*/ 92223 h 127819"/>
                <a:gd name="connsiteX233" fmla="*/ 3255293 w 3957986"/>
                <a:gd name="connsiteY233" fmla="*/ 78162 h 127819"/>
                <a:gd name="connsiteX234" fmla="*/ 3243639 w 3957986"/>
                <a:gd name="connsiteY234" fmla="*/ 63214 h 127819"/>
                <a:gd name="connsiteX235" fmla="*/ 3228817 w 3957986"/>
                <a:gd name="connsiteY235" fmla="*/ 57259 h 127819"/>
                <a:gd name="connsiteX236" fmla="*/ 3223623 w 3957986"/>
                <a:gd name="connsiteY236" fmla="*/ 53965 h 127819"/>
                <a:gd name="connsiteX237" fmla="*/ 3222103 w 3957986"/>
                <a:gd name="connsiteY237" fmla="*/ 49405 h 127819"/>
                <a:gd name="connsiteX238" fmla="*/ 3225270 w 3957986"/>
                <a:gd name="connsiteY238" fmla="*/ 43325 h 127819"/>
                <a:gd name="connsiteX239" fmla="*/ 3233505 w 3957986"/>
                <a:gd name="connsiteY239" fmla="*/ 41171 h 127819"/>
                <a:gd name="connsiteX240" fmla="*/ 3243132 w 3957986"/>
                <a:gd name="connsiteY240" fmla="*/ 43325 h 127819"/>
                <a:gd name="connsiteX241" fmla="*/ 3252253 w 3957986"/>
                <a:gd name="connsiteY241" fmla="*/ 49025 h 127819"/>
                <a:gd name="connsiteX242" fmla="*/ 3252253 w 3957986"/>
                <a:gd name="connsiteY242" fmla="*/ 38384 h 127819"/>
                <a:gd name="connsiteX243" fmla="*/ 3243766 w 3957986"/>
                <a:gd name="connsiteY243" fmla="*/ 34077 h 127819"/>
                <a:gd name="connsiteX244" fmla="*/ 3233378 w 3957986"/>
                <a:gd name="connsiteY244" fmla="*/ 32683 h 127819"/>
                <a:gd name="connsiteX245" fmla="*/ 3217796 w 3957986"/>
                <a:gd name="connsiteY245" fmla="*/ 37497 h 127819"/>
                <a:gd name="connsiteX246" fmla="*/ 3211842 w 3957986"/>
                <a:gd name="connsiteY246" fmla="*/ 50545 h 127819"/>
                <a:gd name="connsiteX247" fmla="*/ 3214883 w 3957986"/>
                <a:gd name="connsiteY247" fmla="*/ 60173 h 127819"/>
                <a:gd name="connsiteX248" fmla="*/ 3223750 w 3957986"/>
                <a:gd name="connsiteY248" fmla="*/ 66254 h 127819"/>
                <a:gd name="connsiteX249" fmla="*/ 3238445 w 3957986"/>
                <a:gd name="connsiteY249" fmla="*/ 72207 h 127819"/>
                <a:gd name="connsiteX250" fmla="*/ 3243512 w 3957986"/>
                <a:gd name="connsiteY250" fmla="*/ 75628 h 127819"/>
                <a:gd name="connsiteX251" fmla="*/ 3244906 w 3957986"/>
                <a:gd name="connsiteY251" fmla="*/ 80188 h 127819"/>
                <a:gd name="connsiteX252" fmla="*/ 3241485 w 3957986"/>
                <a:gd name="connsiteY252" fmla="*/ 86776 h 127819"/>
                <a:gd name="connsiteX253" fmla="*/ 3232491 w 3957986"/>
                <a:gd name="connsiteY253" fmla="*/ 89056 h 127819"/>
                <a:gd name="connsiteX254" fmla="*/ 3221597 w 3957986"/>
                <a:gd name="connsiteY254" fmla="*/ 86903 h 127819"/>
                <a:gd name="connsiteX255" fmla="*/ 3211082 w 3957986"/>
                <a:gd name="connsiteY255" fmla="*/ 80061 h 127819"/>
                <a:gd name="connsiteX256" fmla="*/ 3211082 w 3957986"/>
                <a:gd name="connsiteY256" fmla="*/ 91209 h 127819"/>
                <a:gd name="connsiteX257" fmla="*/ 3152556 w 3957986"/>
                <a:gd name="connsiteY257" fmla="*/ 53713 h 127819"/>
                <a:gd name="connsiteX258" fmla="*/ 3159270 w 3957986"/>
                <a:gd name="connsiteY258" fmla="*/ 45605 h 127819"/>
                <a:gd name="connsiteX259" fmla="*/ 3169278 w 3957986"/>
                <a:gd name="connsiteY259" fmla="*/ 42691 h 127819"/>
                <a:gd name="connsiteX260" fmla="*/ 3185493 w 3957986"/>
                <a:gd name="connsiteY260" fmla="*/ 61313 h 127819"/>
                <a:gd name="connsiteX261" fmla="*/ 3185493 w 3957986"/>
                <a:gd name="connsiteY261" fmla="*/ 96277 h 127819"/>
                <a:gd name="connsiteX262" fmla="*/ 3195881 w 3957986"/>
                <a:gd name="connsiteY262" fmla="*/ 96277 h 127819"/>
                <a:gd name="connsiteX263" fmla="*/ 3195881 w 3957986"/>
                <a:gd name="connsiteY263" fmla="*/ 59539 h 127819"/>
                <a:gd name="connsiteX264" fmla="*/ 3193220 w 3957986"/>
                <a:gd name="connsiteY264" fmla="*/ 45732 h 127819"/>
                <a:gd name="connsiteX265" fmla="*/ 3185113 w 3957986"/>
                <a:gd name="connsiteY265" fmla="*/ 36104 h 127819"/>
                <a:gd name="connsiteX266" fmla="*/ 3171811 w 3957986"/>
                <a:gd name="connsiteY266" fmla="*/ 32557 h 127819"/>
                <a:gd name="connsiteX267" fmla="*/ 3159017 w 3957986"/>
                <a:gd name="connsiteY267" fmla="*/ 36104 h 127819"/>
                <a:gd name="connsiteX268" fmla="*/ 3150149 w 3957986"/>
                <a:gd name="connsiteY268" fmla="*/ 45351 h 127819"/>
                <a:gd name="connsiteX269" fmla="*/ 3150149 w 3957986"/>
                <a:gd name="connsiteY269" fmla="*/ 33697 h 127819"/>
                <a:gd name="connsiteX270" fmla="*/ 3139888 w 3957986"/>
                <a:gd name="connsiteY270" fmla="*/ 33697 h 127819"/>
                <a:gd name="connsiteX271" fmla="*/ 3139888 w 3957986"/>
                <a:gd name="connsiteY271" fmla="*/ 96150 h 127819"/>
                <a:gd name="connsiteX272" fmla="*/ 3150149 w 3957986"/>
                <a:gd name="connsiteY272" fmla="*/ 96150 h 127819"/>
                <a:gd name="connsiteX273" fmla="*/ 3150149 w 3957986"/>
                <a:gd name="connsiteY273" fmla="*/ 64860 h 127819"/>
                <a:gd name="connsiteX274" fmla="*/ 3152556 w 3957986"/>
                <a:gd name="connsiteY274" fmla="*/ 53586 h 127819"/>
                <a:gd name="connsiteX275" fmla="*/ 3105685 w 3957986"/>
                <a:gd name="connsiteY275" fmla="*/ 82976 h 127819"/>
                <a:gd name="connsiteX276" fmla="*/ 3093270 w 3957986"/>
                <a:gd name="connsiteY276" fmla="*/ 87409 h 127819"/>
                <a:gd name="connsiteX277" fmla="*/ 3080729 w 3957986"/>
                <a:gd name="connsiteY277" fmla="*/ 82976 h 127819"/>
                <a:gd name="connsiteX278" fmla="*/ 3075915 w 3957986"/>
                <a:gd name="connsiteY278" fmla="*/ 69674 h 127819"/>
                <a:gd name="connsiteX279" fmla="*/ 3075915 w 3957986"/>
                <a:gd name="connsiteY279" fmla="*/ 33697 h 127819"/>
                <a:gd name="connsiteX280" fmla="*/ 3065654 w 3957986"/>
                <a:gd name="connsiteY280" fmla="*/ 33697 h 127819"/>
                <a:gd name="connsiteX281" fmla="*/ 3065654 w 3957986"/>
                <a:gd name="connsiteY281" fmla="*/ 68661 h 127819"/>
                <a:gd name="connsiteX282" fmla="*/ 3073128 w 3957986"/>
                <a:gd name="connsiteY282" fmla="*/ 89562 h 127819"/>
                <a:gd name="connsiteX283" fmla="*/ 3093270 w 3957986"/>
                <a:gd name="connsiteY283" fmla="*/ 97164 h 127819"/>
                <a:gd name="connsiteX284" fmla="*/ 3113285 w 3957986"/>
                <a:gd name="connsiteY284" fmla="*/ 89562 h 127819"/>
                <a:gd name="connsiteX285" fmla="*/ 3120759 w 3957986"/>
                <a:gd name="connsiteY285" fmla="*/ 68661 h 127819"/>
                <a:gd name="connsiteX286" fmla="*/ 3120759 w 3957986"/>
                <a:gd name="connsiteY286" fmla="*/ 33697 h 127819"/>
                <a:gd name="connsiteX287" fmla="*/ 3110498 w 3957986"/>
                <a:gd name="connsiteY287" fmla="*/ 33697 h 127819"/>
                <a:gd name="connsiteX288" fmla="*/ 3110498 w 3957986"/>
                <a:gd name="connsiteY288" fmla="*/ 69674 h 127819"/>
                <a:gd name="connsiteX289" fmla="*/ 3105685 w 3957986"/>
                <a:gd name="connsiteY289" fmla="*/ 82976 h 127819"/>
                <a:gd name="connsiteX290" fmla="*/ 2975331 w 3957986"/>
                <a:gd name="connsiteY290" fmla="*/ 53586 h 127819"/>
                <a:gd name="connsiteX291" fmla="*/ 2982045 w 3957986"/>
                <a:gd name="connsiteY291" fmla="*/ 45478 h 127819"/>
                <a:gd name="connsiteX292" fmla="*/ 2992053 w 3957986"/>
                <a:gd name="connsiteY292" fmla="*/ 42565 h 127819"/>
                <a:gd name="connsiteX293" fmla="*/ 3008268 w 3957986"/>
                <a:gd name="connsiteY293" fmla="*/ 61186 h 127819"/>
                <a:gd name="connsiteX294" fmla="*/ 3008268 w 3957986"/>
                <a:gd name="connsiteY294" fmla="*/ 96150 h 127819"/>
                <a:gd name="connsiteX295" fmla="*/ 3018656 w 3957986"/>
                <a:gd name="connsiteY295" fmla="*/ 96150 h 127819"/>
                <a:gd name="connsiteX296" fmla="*/ 3018656 w 3957986"/>
                <a:gd name="connsiteY296" fmla="*/ 59413 h 127819"/>
                <a:gd name="connsiteX297" fmla="*/ 3015995 w 3957986"/>
                <a:gd name="connsiteY297" fmla="*/ 45605 h 127819"/>
                <a:gd name="connsiteX298" fmla="*/ 3008014 w 3957986"/>
                <a:gd name="connsiteY298" fmla="*/ 35977 h 127819"/>
                <a:gd name="connsiteX299" fmla="*/ 2994713 w 3957986"/>
                <a:gd name="connsiteY299" fmla="*/ 32430 h 127819"/>
                <a:gd name="connsiteX300" fmla="*/ 2981918 w 3957986"/>
                <a:gd name="connsiteY300" fmla="*/ 35977 h 127819"/>
                <a:gd name="connsiteX301" fmla="*/ 2973051 w 3957986"/>
                <a:gd name="connsiteY301" fmla="*/ 45225 h 127819"/>
                <a:gd name="connsiteX302" fmla="*/ 2973051 w 3957986"/>
                <a:gd name="connsiteY302" fmla="*/ 33570 h 127819"/>
                <a:gd name="connsiteX303" fmla="*/ 2962790 w 3957986"/>
                <a:gd name="connsiteY303" fmla="*/ 33570 h 127819"/>
                <a:gd name="connsiteX304" fmla="*/ 2962790 w 3957986"/>
                <a:gd name="connsiteY304" fmla="*/ 96023 h 127819"/>
                <a:gd name="connsiteX305" fmla="*/ 2973051 w 3957986"/>
                <a:gd name="connsiteY305" fmla="*/ 96023 h 127819"/>
                <a:gd name="connsiteX306" fmla="*/ 2973051 w 3957986"/>
                <a:gd name="connsiteY306" fmla="*/ 64734 h 127819"/>
                <a:gd name="connsiteX307" fmla="*/ 2975458 w 3957986"/>
                <a:gd name="connsiteY307" fmla="*/ 53459 h 127819"/>
                <a:gd name="connsiteX308" fmla="*/ 2920859 w 3957986"/>
                <a:gd name="connsiteY308" fmla="*/ 45098 h 127819"/>
                <a:gd name="connsiteX309" fmla="*/ 2928586 w 3957986"/>
                <a:gd name="connsiteY309" fmla="*/ 53206 h 127819"/>
                <a:gd name="connsiteX310" fmla="*/ 2931373 w 3957986"/>
                <a:gd name="connsiteY310" fmla="*/ 64986 h 127819"/>
                <a:gd name="connsiteX311" fmla="*/ 2928586 w 3957986"/>
                <a:gd name="connsiteY311" fmla="*/ 76515 h 127819"/>
                <a:gd name="connsiteX312" fmla="*/ 2920859 w 3957986"/>
                <a:gd name="connsiteY312" fmla="*/ 84496 h 127819"/>
                <a:gd name="connsiteX313" fmla="*/ 2909458 w 3957986"/>
                <a:gd name="connsiteY313" fmla="*/ 87409 h 127819"/>
                <a:gd name="connsiteX314" fmla="*/ 2898310 w 3957986"/>
                <a:gd name="connsiteY314" fmla="*/ 84496 h 127819"/>
                <a:gd name="connsiteX315" fmla="*/ 2890582 w 3957986"/>
                <a:gd name="connsiteY315" fmla="*/ 76515 h 127819"/>
                <a:gd name="connsiteX316" fmla="*/ 2887795 w 3957986"/>
                <a:gd name="connsiteY316" fmla="*/ 64986 h 127819"/>
                <a:gd name="connsiteX317" fmla="*/ 2890582 w 3957986"/>
                <a:gd name="connsiteY317" fmla="*/ 53206 h 127819"/>
                <a:gd name="connsiteX318" fmla="*/ 2898310 w 3957986"/>
                <a:gd name="connsiteY318" fmla="*/ 45098 h 127819"/>
                <a:gd name="connsiteX319" fmla="*/ 2909458 w 3957986"/>
                <a:gd name="connsiteY319" fmla="*/ 42184 h 127819"/>
                <a:gd name="connsiteX320" fmla="*/ 2920859 w 3957986"/>
                <a:gd name="connsiteY320" fmla="*/ 45098 h 127819"/>
                <a:gd name="connsiteX321" fmla="*/ 2941761 w 3957986"/>
                <a:gd name="connsiteY321" fmla="*/ 96023 h 127819"/>
                <a:gd name="connsiteX322" fmla="*/ 2941761 w 3957986"/>
                <a:gd name="connsiteY322" fmla="*/ 33570 h 127819"/>
                <a:gd name="connsiteX323" fmla="*/ 2931373 w 3957986"/>
                <a:gd name="connsiteY323" fmla="*/ 33570 h 127819"/>
                <a:gd name="connsiteX324" fmla="*/ 2931373 w 3957986"/>
                <a:gd name="connsiteY324" fmla="*/ 45351 h 127819"/>
                <a:gd name="connsiteX325" fmla="*/ 2921999 w 3957986"/>
                <a:gd name="connsiteY325" fmla="*/ 35977 h 127819"/>
                <a:gd name="connsiteX326" fmla="*/ 2908697 w 3957986"/>
                <a:gd name="connsiteY326" fmla="*/ 32430 h 127819"/>
                <a:gd name="connsiteX327" fmla="*/ 2892482 w 3957986"/>
                <a:gd name="connsiteY327" fmla="*/ 36737 h 127819"/>
                <a:gd name="connsiteX328" fmla="*/ 2881335 w 3957986"/>
                <a:gd name="connsiteY328" fmla="*/ 48265 h 127819"/>
                <a:gd name="connsiteX329" fmla="*/ 2877281 w 3957986"/>
                <a:gd name="connsiteY329" fmla="*/ 65113 h 127819"/>
                <a:gd name="connsiteX330" fmla="*/ 2881335 w 3957986"/>
                <a:gd name="connsiteY330" fmla="*/ 81582 h 127819"/>
                <a:gd name="connsiteX331" fmla="*/ 2892482 w 3957986"/>
                <a:gd name="connsiteY331" fmla="*/ 92983 h 127819"/>
                <a:gd name="connsiteX332" fmla="*/ 2908697 w 3957986"/>
                <a:gd name="connsiteY332" fmla="*/ 97037 h 127819"/>
                <a:gd name="connsiteX333" fmla="*/ 2921999 w 3957986"/>
                <a:gd name="connsiteY333" fmla="*/ 93616 h 127819"/>
                <a:gd name="connsiteX334" fmla="*/ 2931373 w 3957986"/>
                <a:gd name="connsiteY334" fmla="*/ 84369 h 127819"/>
                <a:gd name="connsiteX335" fmla="*/ 2931373 w 3957986"/>
                <a:gd name="connsiteY335" fmla="*/ 96023 h 127819"/>
                <a:gd name="connsiteX336" fmla="*/ 2941761 w 3957986"/>
                <a:gd name="connsiteY336" fmla="*/ 96023 h 127819"/>
                <a:gd name="connsiteX337" fmla="*/ 2793165 w 3957986"/>
                <a:gd name="connsiteY337" fmla="*/ 47125 h 127819"/>
                <a:gd name="connsiteX338" fmla="*/ 2806720 w 3957986"/>
                <a:gd name="connsiteY338" fmla="*/ 41804 h 127819"/>
                <a:gd name="connsiteX339" fmla="*/ 2819895 w 3957986"/>
                <a:gd name="connsiteY339" fmla="*/ 47125 h 127819"/>
                <a:gd name="connsiteX340" fmla="*/ 2825469 w 3957986"/>
                <a:gd name="connsiteY340" fmla="*/ 60426 h 127819"/>
                <a:gd name="connsiteX341" fmla="*/ 2786958 w 3957986"/>
                <a:gd name="connsiteY341" fmla="*/ 60426 h 127819"/>
                <a:gd name="connsiteX342" fmla="*/ 2793165 w 3957986"/>
                <a:gd name="connsiteY342" fmla="*/ 47125 h 127819"/>
                <a:gd name="connsiteX343" fmla="*/ 2821162 w 3957986"/>
                <a:gd name="connsiteY343" fmla="*/ 95390 h 127819"/>
                <a:gd name="connsiteX344" fmla="*/ 2831929 w 3957986"/>
                <a:gd name="connsiteY344" fmla="*/ 90449 h 127819"/>
                <a:gd name="connsiteX345" fmla="*/ 2831929 w 3957986"/>
                <a:gd name="connsiteY345" fmla="*/ 80569 h 127819"/>
                <a:gd name="connsiteX346" fmla="*/ 2821288 w 3957986"/>
                <a:gd name="connsiteY346" fmla="*/ 85762 h 127819"/>
                <a:gd name="connsiteX347" fmla="*/ 2809634 w 3957986"/>
                <a:gd name="connsiteY347" fmla="*/ 87536 h 127819"/>
                <a:gd name="connsiteX348" fmla="*/ 2794306 w 3957986"/>
                <a:gd name="connsiteY348" fmla="*/ 82342 h 127819"/>
                <a:gd name="connsiteX349" fmla="*/ 2786958 w 3957986"/>
                <a:gd name="connsiteY349" fmla="*/ 68787 h 127819"/>
                <a:gd name="connsiteX350" fmla="*/ 2836363 w 3957986"/>
                <a:gd name="connsiteY350" fmla="*/ 68787 h 127819"/>
                <a:gd name="connsiteX351" fmla="*/ 2836490 w 3957986"/>
                <a:gd name="connsiteY351" fmla="*/ 66127 h 127819"/>
                <a:gd name="connsiteX352" fmla="*/ 2836490 w 3957986"/>
                <a:gd name="connsiteY352" fmla="*/ 63593 h 127819"/>
                <a:gd name="connsiteX353" fmla="*/ 2832816 w 3957986"/>
                <a:gd name="connsiteY353" fmla="*/ 47505 h 127819"/>
                <a:gd name="connsiteX354" fmla="*/ 2822428 w 3957986"/>
                <a:gd name="connsiteY354" fmla="*/ 36357 h 127819"/>
                <a:gd name="connsiteX355" fmla="*/ 2806720 w 3957986"/>
                <a:gd name="connsiteY355" fmla="*/ 32303 h 127819"/>
                <a:gd name="connsiteX356" fmla="*/ 2790378 w 3957986"/>
                <a:gd name="connsiteY356" fmla="*/ 36611 h 127819"/>
                <a:gd name="connsiteX357" fmla="*/ 2779611 w 3957986"/>
                <a:gd name="connsiteY357" fmla="*/ 48392 h 127819"/>
                <a:gd name="connsiteX358" fmla="*/ 2775810 w 3957986"/>
                <a:gd name="connsiteY358" fmla="*/ 65240 h 127819"/>
                <a:gd name="connsiteX359" fmla="*/ 2780244 w 3957986"/>
                <a:gd name="connsiteY359" fmla="*/ 81835 h 127819"/>
                <a:gd name="connsiteX360" fmla="*/ 2792279 w 3957986"/>
                <a:gd name="connsiteY360" fmla="*/ 92983 h 127819"/>
                <a:gd name="connsiteX361" fmla="*/ 2809634 w 3957986"/>
                <a:gd name="connsiteY361" fmla="*/ 96910 h 127819"/>
                <a:gd name="connsiteX362" fmla="*/ 2821288 w 3957986"/>
                <a:gd name="connsiteY362" fmla="*/ 95390 h 127819"/>
                <a:gd name="connsiteX363" fmla="*/ 2758455 w 3957986"/>
                <a:gd name="connsiteY363" fmla="*/ 33444 h 127819"/>
                <a:gd name="connsiteX364" fmla="*/ 2738313 w 3957986"/>
                <a:gd name="connsiteY364" fmla="*/ 76388 h 127819"/>
                <a:gd name="connsiteX365" fmla="*/ 2717918 w 3957986"/>
                <a:gd name="connsiteY365" fmla="*/ 33444 h 127819"/>
                <a:gd name="connsiteX366" fmla="*/ 2705883 w 3957986"/>
                <a:gd name="connsiteY366" fmla="*/ 33444 h 127819"/>
                <a:gd name="connsiteX367" fmla="*/ 2737806 w 3957986"/>
                <a:gd name="connsiteY367" fmla="*/ 98051 h 127819"/>
                <a:gd name="connsiteX368" fmla="*/ 2769476 w 3957986"/>
                <a:gd name="connsiteY368" fmla="*/ 33444 h 127819"/>
                <a:gd name="connsiteX369" fmla="*/ 2758455 w 3957986"/>
                <a:gd name="connsiteY369" fmla="*/ 33444 h 127819"/>
                <a:gd name="connsiteX370" fmla="*/ 2694608 w 3957986"/>
                <a:gd name="connsiteY370" fmla="*/ 33444 h 127819"/>
                <a:gd name="connsiteX371" fmla="*/ 2684221 w 3957986"/>
                <a:gd name="connsiteY371" fmla="*/ 33444 h 127819"/>
                <a:gd name="connsiteX372" fmla="*/ 2684221 w 3957986"/>
                <a:gd name="connsiteY372" fmla="*/ 95896 h 127819"/>
                <a:gd name="connsiteX373" fmla="*/ 2694608 w 3957986"/>
                <a:gd name="connsiteY373" fmla="*/ 95896 h 127819"/>
                <a:gd name="connsiteX374" fmla="*/ 2694608 w 3957986"/>
                <a:gd name="connsiteY374" fmla="*/ 33444 h 127819"/>
                <a:gd name="connsiteX375" fmla="*/ 2693088 w 3957986"/>
                <a:gd name="connsiteY375" fmla="*/ 20015 h 127819"/>
                <a:gd name="connsiteX376" fmla="*/ 2700562 w 3957986"/>
                <a:gd name="connsiteY376" fmla="*/ 14822 h 127819"/>
                <a:gd name="connsiteX377" fmla="*/ 2693088 w 3957986"/>
                <a:gd name="connsiteY377" fmla="*/ 9501 h 127819"/>
                <a:gd name="connsiteX378" fmla="*/ 2688654 w 3957986"/>
                <a:gd name="connsiteY378" fmla="*/ 8108 h 127819"/>
                <a:gd name="connsiteX379" fmla="*/ 2683967 w 3957986"/>
                <a:gd name="connsiteY379" fmla="*/ 10134 h 127819"/>
                <a:gd name="connsiteX380" fmla="*/ 2682067 w 3957986"/>
                <a:gd name="connsiteY380" fmla="*/ 15075 h 127819"/>
                <a:gd name="connsiteX381" fmla="*/ 2683967 w 3957986"/>
                <a:gd name="connsiteY381" fmla="*/ 19762 h 127819"/>
                <a:gd name="connsiteX382" fmla="*/ 2688654 w 3957986"/>
                <a:gd name="connsiteY382" fmla="*/ 21662 h 127819"/>
                <a:gd name="connsiteX383" fmla="*/ 2693088 w 3957986"/>
                <a:gd name="connsiteY383" fmla="*/ 20142 h 127819"/>
                <a:gd name="connsiteX384" fmla="*/ 2624681 w 3957986"/>
                <a:gd name="connsiteY384" fmla="*/ 47125 h 127819"/>
                <a:gd name="connsiteX385" fmla="*/ 2638236 w 3957986"/>
                <a:gd name="connsiteY385" fmla="*/ 41804 h 127819"/>
                <a:gd name="connsiteX386" fmla="*/ 2651411 w 3957986"/>
                <a:gd name="connsiteY386" fmla="*/ 47125 h 127819"/>
                <a:gd name="connsiteX387" fmla="*/ 2656984 w 3957986"/>
                <a:gd name="connsiteY387" fmla="*/ 60426 h 127819"/>
                <a:gd name="connsiteX388" fmla="*/ 2618474 w 3957986"/>
                <a:gd name="connsiteY388" fmla="*/ 60426 h 127819"/>
                <a:gd name="connsiteX389" fmla="*/ 2624681 w 3957986"/>
                <a:gd name="connsiteY389" fmla="*/ 47125 h 127819"/>
                <a:gd name="connsiteX390" fmla="*/ 2652551 w 3957986"/>
                <a:gd name="connsiteY390" fmla="*/ 95390 h 127819"/>
                <a:gd name="connsiteX391" fmla="*/ 2663318 w 3957986"/>
                <a:gd name="connsiteY391" fmla="*/ 90449 h 127819"/>
                <a:gd name="connsiteX392" fmla="*/ 2663318 w 3957986"/>
                <a:gd name="connsiteY392" fmla="*/ 80569 h 127819"/>
                <a:gd name="connsiteX393" fmla="*/ 2652677 w 3957986"/>
                <a:gd name="connsiteY393" fmla="*/ 85762 h 127819"/>
                <a:gd name="connsiteX394" fmla="*/ 2641023 w 3957986"/>
                <a:gd name="connsiteY394" fmla="*/ 87536 h 127819"/>
                <a:gd name="connsiteX395" fmla="*/ 2625694 w 3957986"/>
                <a:gd name="connsiteY395" fmla="*/ 82342 h 127819"/>
                <a:gd name="connsiteX396" fmla="*/ 2618220 w 3957986"/>
                <a:gd name="connsiteY396" fmla="*/ 68787 h 127819"/>
                <a:gd name="connsiteX397" fmla="*/ 2667626 w 3957986"/>
                <a:gd name="connsiteY397" fmla="*/ 68787 h 127819"/>
                <a:gd name="connsiteX398" fmla="*/ 2667879 w 3957986"/>
                <a:gd name="connsiteY398" fmla="*/ 66127 h 127819"/>
                <a:gd name="connsiteX399" fmla="*/ 2667879 w 3957986"/>
                <a:gd name="connsiteY399" fmla="*/ 63593 h 127819"/>
                <a:gd name="connsiteX400" fmla="*/ 2664205 w 3957986"/>
                <a:gd name="connsiteY400" fmla="*/ 47505 h 127819"/>
                <a:gd name="connsiteX401" fmla="*/ 2653817 w 3957986"/>
                <a:gd name="connsiteY401" fmla="*/ 36357 h 127819"/>
                <a:gd name="connsiteX402" fmla="*/ 2638109 w 3957986"/>
                <a:gd name="connsiteY402" fmla="*/ 32303 h 127819"/>
                <a:gd name="connsiteX403" fmla="*/ 2621767 w 3957986"/>
                <a:gd name="connsiteY403" fmla="*/ 36611 h 127819"/>
                <a:gd name="connsiteX404" fmla="*/ 2610999 w 3957986"/>
                <a:gd name="connsiteY404" fmla="*/ 48392 h 127819"/>
                <a:gd name="connsiteX405" fmla="*/ 2607199 w 3957986"/>
                <a:gd name="connsiteY405" fmla="*/ 65240 h 127819"/>
                <a:gd name="connsiteX406" fmla="*/ 2611633 w 3957986"/>
                <a:gd name="connsiteY406" fmla="*/ 81835 h 127819"/>
                <a:gd name="connsiteX407" fmla="*/ 2623667 w 3957986"/>
                <a:gd name="connsiteY407" fmla="*/ 92983 h 127819"/>
                <a:gd name="connsiteX408" fmla="*/ 2641023 w 3957986"/>
                <a:gd name="connsiteY408" fmla="*/ 96910 h 127819"/>
                <a:gd name="connsiteX409" fmla="*/ 2652551 w 3957986"/>
                <a:gd name="connsiteY409" fmla="*/ 95390 h 127819"/>
                <a:gd name="connsiteX410" fmla="*/ 2555894 w 3957986"/>
                <a:gd name="connsiteY410" fmla="*/ 52952 h 127819"/>
                <a:gd name="connsiteX411" fmla="*/ 2564001 w 3957986"/>
                <a:gd name="connsiteY411" fmla="*/ 45098 h 127819"/>
                <a:gd name="connsiteX412" fmla="*/ 2575656 w 3957986"/>
                <a:gd name="connsiteY412" fmla="*/ 42311 h 127819"/>
                <a:gd name="connsiteX413" fmla="*/ 2595038 w 3957986"/>
                <a:gd name="connsiteY413" fmla="*/ 50292 h 127819"/>
                <a:gd name="connsiteX414" fmla="*/ 2595038 w 3957986"/>
                <a:gd name="connsiteY414" fmla="*/ 38891 h 127819"/>
                <a:gd name="connsiteX415" fmla="*/ 2575022 w 3957986"/>
                <a:gd name="connsiteY415" fmla="*/ 32557 h 127819"/>
                <a:gd name="connsiteX416" fmla="*/ 2558047 w 3957986"/>
                <a:gd name="connsiteY416" fmla="*/ 36737 h 127819"/>
                <a:gd name="connsiteX417" fmla="*/ 2546519 w 3957986"/>
                <a:gd name="connsiteY417" fmla="*/ 48138 h 127819"/>
                <a:gd name="connsiteX418" fmla="*/ 2542339 w 3957986"/>
                <a:gd name="connsiteY418" fmla="*/ 64986 h 127819"/>
                <a:gd name="connsiteX419" fmla="*/ 2546393 w 3957986"/>
                <a:gd name="connsiteY419" fmla="*/ 81708 h 127819"/>
                <a:gd name="connsiteX420" fmla="*/ 2557794 w 3957986"/>
                <a:gd name="connsiteY420" fmla="*/ 93110 h 127819"/>
                <a:gd name="connsiteX421" fmla="*/ 2574769 w 3957986"/>
                <a:gd name="connsiteY421" fmla="*/ 97164 h 127819"/>
                <a:gd name="connsiteX422" fmla="*/ 2585664 w 3957986"/>
                <a:gd name="connsiteY422" fmla="*/ 95770 h 127819"/>
                <a:gd name="connsiteX423" fmla="*/ 2595545 w 3957986"/>
                <a:gd name="connsiteY423" fmla="*/ 91336 h 127819"/>
                <a:gd name="connsiteX424" fmla="*/ 2595545 w 3957986"/>
                <a:gd name="connsiteY424" fmla="*/ 80821 h 127819"/>
                <a:gd name="connsiteX425" fmla="*/ 2586424 w 3957986"/>
                <a:gd name="connsiteY425" fmla="*/ 85889 h 127819"/>
                <a:gd name="connsiteX426" fmla="*/ 2575656 w 3957986"/>
                <a:gd name="connsiteY426" fmla="*/ 87409 h 127819"/>
                <a:gd name="connsiteX427" fmla="*/ 2563875 w 3957986"/>
                <a:gd name="connsiteY427" fmla="*/ 84496 h 127819"/>
                <a:gd name="connsiteX428" fmla="*/ 2555767 w 3957986"/>
                <a:gd name="connsiteY428" fmla="*/ 76388 h 127819"/>
                <a:gd name="connsiteX429" fmla="*/ 2552853 w 3957986"/>
                <a:gd name="connsiteY429" fmla="*/ 64734 h 127819"/>
                <a:gd name="connsiteX430" fmla="*/ 2555767 w 3957986"/>
                <a:gd name="connsiteY430" fmla="*/ 52952 h 127819"/>
                <a:gd name="connsiteX431" fmla="*/ 2487360 w 3957986"/>
                <a:gd name="connsiteY431" fmla="*/ 47125 h 127819"/>
                <a:gd name="connsiteX432" fmla="*/ 2500915 w 3957986"/>
                <a:gd name="connsiteY432" fmla="*/ 41804 h 127819"/>
                <a:gd name="connsiteX433" fmla="*/ 2514089 w 3957986"/>
                <a:gd name="connsiteY433" fmla="*/ 47125 h 127819"/>
                <a:gd name="connsiteX434" fmla="*/ 2519663 w 3957986"/>
                <a:gd name="connsiteY434" fmla="*/ 60426 h 127819"/>
                <a:gd name="connsiteX435" fmla="*/ 2481153 w 3957986"/>
                <a:gd name="connsiteY435" fmla="*/ 60426 h 127819"/>
                <a:gd name="connsiteX436" fmla="*/ 2487360 w 3957986"/>
                <a:gd name="connsiteY436" fmla="*/ 47125 h 127819"/>
                <a:gd name="connsiteX437" fmla="*/ 2515356 w 3957986"/>
                <a:gd name="connsiteY437" fmla="*/ 95390 h 127819"/>
                <a:gd name="connsiteX438" fmla="*/ 2526124 w 3957986"/>
                <a:gd name="connsiteY438" fmla="*/ 90449 h 127819"/>
                <a:gd name="connsiteX439" fmla="*/ 2526124 w 3957986"/>
                <a:gd name="connsiteY439" fmla="*/ 80569 h 127819"/>
                <a:gd name="connsiteX440" fmla="*/ 2515483 w 3957986"/>
                <a:gd name="connsiteY440" fmla="*/ 85762 h 127819"/>
                <a:gd name="connsiteX441" fmla="*/ 2503828 w 3957986"/>
                <a:gd name="connsiteY441" fmla="*/ 87536 h 127819"/>
                <a:gd name="connsiteX442" fmla="*/ 2488500 w 3957986"/>
                <a:gd name="connsiteY442" fmla="*/ 82342 h 127819"/>
                <a:gd name="connsiteX443" fmla="*/ 2481153 w 3957986"/>
                <a:gd name="connsiteY443" fmla="*/ 68787 h 127819"/>
                <a:gd name="connsiteX444" fmla="*/ 2530558 w 3957986"/>
                <a:gd name="connsiteY444" fmla="*/ 68787 h 127819"/>
                <a:gd name="connsiteX445" fmla="*/ 2530684 w 3957986"/>
                <a:gd name="connsiteY445" fmla="*/ 66127 h 127819"/>
                <a:gd name="connsiteX446" fmla="*/ 2530684 w 3957986"/>
                <a:gd name="connsiteY446" fmla="*/ 63593 h 127819"/>
                <a:gd name="connsiteX447" fmla="*/ 2527011 w 3957986"/>
                <a:gd name="connsiteY447" fmla="*/ 47505 h 127819"/>
                <a:gd name="connsiteX448" fmla="*/ 2516623 w 3957986"/>
                <a:gd name="connsiteY448" fmla="*/ 36357 h 127819"/>
                <a:gd name="connsiteX449" fmla="*/ 2500915 w 3957986"/>
                <a:gd name="connsiteY449" fmla="*/ 32303 h 127819"/>
                <a:gd name="connsiteX450" fmla="*/ 2484573 w 3957986"/>
                <a:gd name="connsiteY450" fmla="*/ 36611 h 127819"/>
                <a:gd name="connsiteX451" fmla="*/ 2473805 w 3957986"/>
                <a:gd name="connsiteY451" fmla="*/ 48392 h 127819"/>
                <a:gd name="connsiteX452" fmla="*/ 2470005 w 3957986"/>
                <a:gd name="connsiteY452" fmla="*/ 65240 h 127819"/>
                <a:gd name="connsiteX453" fmla="*/ 2474439 w 3957986"/>
                <a:gd name="connsiteY453" fmla="*/ 81835 h 127819"/>
                <a:gd name="connsiteX454" fmla="*/ 2486347 w 3957986"/>
                <a:gd name="connsiteY454" fmla="*/ 92983 h 127819"/>
                <a:gd name="connsiteX455" fmla="*/ 2503702 w 3957986"/>
                <a:gd name="connsiteY455" fmla="*/ 96910 h 127819"/>
                <a:gd name="connsiteX456" fmla="*/ 2515356 w 3957986"/>
                <a:gd name="connsiteY456" fmla="*/ 95390 h 127819"/>
                <a:gd name="connsiteX457" fmla="*/ 2444542 w 3957986"/>
                <a:gd name="connsiteY457" fmla="*/ 53206 h 127819"/>
                <a:gd name="connsiteX458" fmla="*/ 2452776 w 3957986"/>
                <a:gd name="connsiteY458" fmla="*/ 45605 h 127819"/>
                <a:gd name="connsiteX459" fmla="*/ 2464178 w 3957986"/>
                <a:gd name="connsiteY459" fmla="*/ 44085 h 127819"/>
                <a:gd name="connsiteX460" fmla="*/ 2464178 w 3957986"/>
                <a:gd name="connsiteY460" fmla="*/ 32430 h 127819"/>
                <a:gd name="connsiteX461" fmla="*/ 2450876 w 3957986"/>
                <a:gd name="connsiteY461" fmla="*/ 36484 h 127819"/>
                <a:gd name="connsiteX462" fmla="*/ 2441375 w 3957986"/>
                <a:gd name="connsiteY462" fmla="*/ 47632 h 127819"/>
                <a:gd name="connsiteX463" fmla="*/ 2441375 w 3957986"/>
                <a:gd name="connsiteY463" fmla="*/ 33697 h 127819"/>
                <a:gd name="connsiteX464" fmla="*/ 2431114 w 3957986"/>
                <a:gd name="connsiteY464" fmla="*/ 33697 h 127819"/>
                <a:gd name="connsiteX465" fmla="*/ 2431114 w 3957986"/>
                <a:gd name="connsiteY465" fmla="*/ 96150 h 127819"/>
                <a:gd name="connsiteX466" fmla="*/ 2441375 w 3957986"/>
                <a:gd name="connsiteY466" fmla="*/ 96150 h 127819"/>
                <a:gd name="connsiteX467" fmla="*/ 2441375 w 3957986"/>
                <a:gd name="connsiteY467" fmla="*/ 66254 h 127819"/>
                <a:gd name="connsiteX468" fmla="*/ 2444542 w 3957986"/>
                <a:gd name="connsiteY468" fmla="*/ 53332 h 127819"/>
                <a:gd name="connsiteX469" fmla="*/ 2367774 w 3957986"/>
                <a:gd name="connsiteY469" fmla="*/ 82976 h 127819"/>
                <a:gd name="connsiteX470" fmla="*/ 2355233 w 3957986"/>
                <a:gd name="connsiteY470" fmla="*/ 87409 h 127819"/>
                <a:gd name="connsiteX471" fmla="*/ 2342692 w 3957986"/>
                <a:gd name="connsiteY471" fmla="*/ 82976 h 127819"/>
                <a:gd name="connsiteX472" fmla="*/ 2337878 w 3957986"/>
                <a:gd name="connsiteY472" fmla="*/ 69674 h 127819"/>
                <a:gd name="connsiteX473" fmla="*/ 2337878 w 3957986"/>
                <a:gd name="connsiteY473" fmla="*/ 33697 h 127819"/>
                <a:gd name="connsiteX474" fmla="*/ 2327617 w 3957986"/>
                <a:gd name="connsiteY474" fmla="*/ 33697 h 127819"/>
                <a:gd name="connsiteX475" fmla="*/ 2327617 w 3957986"/>
                <a:gd name="connsiteY475" fmla="*/ 68661 h 127819"/>
                <a:gd name="connsiteX476" fmla="*/ 2335091 w 3957986"/>
                <a:gd name="connsiteY476" fmla="*/ 89562 h 127819"/>
                <a:gd name="connsiteX477" fmla="*/ 2355233 w 3957986"/>
                <a:gd name="connsiteY477" fmla="*/ 97164 h 127819"/>
                <a:gd name="connsiteX478" fmla="*/ 2375248 w 3957986"/>
                <a:gd name="connsiteY478" fmla="*/ 89562 h 127819"/>
                <a:gd name="connsiteX479" fmla="*/ 2382722 w 3957986"/>
                <a:gd name="connsiteY479" fmla="*/ 68661 h 127819"/>
                <a:gd name="connsiteX480" fmla="*/ 2382722 w 3957986"/>
                <a:gd name="connsiteY480" fmla="*/ 33697 h 127819"/>
                <a:gd name="connsiteX481" fmla="*/ 2372461 w 3957986"/>
                <a:gd name="connsiteY481" fmla="*/ 33697 h 127819"/>
                <a:gd name="connsiteX482" fmla="*/ 2372461 w 3957986"/>
                <a:gd name="connsiteY482" fmla="*/ 69674 h 127819"/>
                <a:gd name="connsiteX483" fmla="*/ 2367648 w 3957986"/>
                <a:gd name="connsiteY483" fmla="*/ 82976 h 127819"/>
                <a:gd name="connsiteX484" fmla="*/ 2300254 w 3957986"/>
                <a:gd name="connsiteY484" fmla="*/ 76515 h 127819"/>
                <a:gd name="connsiteX485" fmla="*/ 2292526 w 3957986"/>
                <a:gd name="connsiteY485" fmla="*/ 84622 h 127819"/>
                <a:gd name="connsiteX486" fmla="*/ 2281378 w 3957986"/>
                <a:gd name="connsiteY486" fmla="*/ 87536 h 127819"/>
                <a:gd name="connsiteX487" fmla="*/ 2269977 w 3957986"/>
                <a:gd name="connsiteY487" fmla="*/ 84622 h 127819"/>
                <a:gd name="connsiteX488" fmla="*/ 2262123 w 3957986"/>
                <a:gd name="connsiteY488" fmla="*/ 76515 h 127819"/>
                <a:gd name="connsiteX489" fmla="*/ 2259209 w 3957986"/>
                <a:gd name="connsiteY489" fmla="*/ 64860 h 127819"/>
                <a:gd name="connsiteX490" fmla="*/ 2262123 w 3957986"/>
                <a:gd name="connsiteY490" fmla="*/ 53206 h 127819"/>
                <a:gd name="connsiteX491" fmla="*/ 2269977 w 3957986"/>
                <a:gd name="connsiteY491" fmla="*/ 45225 h 127819"/>
                <a:gd name="connsiteX492" fmla="*/ 2281378 w 3957986"/>
                <a:gd name="connsiteY492" fmla="*/ 42311 h 127819"/>
                <a:gd name="connsiteX493" fmla="*/ 2292526 w 3957986"/>
                <a:gd name="connsiteY493" fmla="*/ 45225 h 127819"/>
                <a:gd name="connsiteX494" fmla="*/ 2300254 w 3957986"/>
                <a:gd name="connsiteY494" fmla="*/ 53206 h 127819"/>
                <a:gd name="connsiteX495" fmla="*/ 2303041 w 3957986"/>
                <a:gd name="connsiteY495" fmla="*/ 64860 h 127819"/>
                <a:gd name="connsiteX496" fmla="*/ 2300254 w 3957986"/>
                <a:gd name="connsiteY496" fmla="*/ 76515 h 127819"/>
                <a:gd name="connsiteX497" fmla="*/ 2298100 w 3957986"/>
                <a:gd name="connsiteY497" fmla="*/ 92983 h 127819"/>
                <a:gd name="connsiteX498" fmla="*/ 2309501 w 3957986"/>
                <a:gd name="connsiteY498" fmla="*/ 81455 h 127819"/>
                <a:gd name="connsiteX499" fmla="*/ 2313555 w 3957986"/>
                <a:gd name="connsiteY499" fmla="*/ 64734 h 127819"/>
                <a:gd name="connsiteX500" fmla="*/ 2309501 w 3957986"/>
                <a:gd name="connsiteY500" fmla="*/ 48138 h 127819"/>
                <a:gd name="connsiteX501" fmla="*/ 2298100 w 3957986"/>
                <a:gd name="connsiteY501" fmla="*/ 36737 h 127819"/>
                <a:gd name="connsiteX502" fmla="*/ 2281378 w 3957986"/>
                <a:gd name="connsiteY502" fmla="*/ 32557 h 127819"/>
                <a:gd name="connsiteX503" fmla="*/ 2264530 w 3957986"/>
                <a:gd name="connsiteY503" fmla="*/ 36737 h 127819"/>
                <a:gd name="connsiteX504" fmla="*/ 2252875 w 3957986"/>
                <a:gd name="connsiteY504" fmla="*/ 48138 h 127819"/>
                <a:gd name="connsiteX505" fmla="*/ 2248568 w 3957986"/>
                <a:gd name="connsiteY505" fmla="*/ 64734 h 127819"/>
                <a:gd name="connsiteX506" fmla="*/ 2252875 w 3957986"/>
                <a:gd name="connsiteY506" fmla="*/ 81455 h 127819"/>
                <a:gd name="connsiteX507" fmla="*/ 2264530 w 3957986"/>
                <a:gd name="connsiteY507" fmla="*/ 92983 h 127819"/>
                <a:gd name="connsiteX508" fmla="*/ 2281378 w 3957986"/>
                <a:gd name="connsiteY508" fmla="*/ 97164 h 127819"/>
                <a:gd name="connsiteX509" fmla="*/ 2298100 w 3957986"/>
                <a:gd name="connsiteY509" fmla="*/ 92983 h 127819"/>
                <a:gd name="connsiteX510" fmla="*/ 2233367 w 3957986"/>
                <a:gd name="connsiteY510" fmla="*/ 33697 h 127819"/>
                <a:gd name="connsiteX511" fmla="*/ 2213605 w 3957986"/>
                <a:gd name="connsiteY511" fmla="*/ 74487 h 127819"/>
                <a:gd name="connsiteX512" fmla="*/ 2193209 w 3957986"/>
                <a:gd name="connsiteY512" fmla="*/ 33697 h 127819"/>
                <a:gd name="connsiteX513" fmla="*/ 2181048 w 3957986"/>
                <a:gd name="connsiteY513" fmla="*/ 33697 h 127819"/>
                <a:gd name="connsiteX514" fmla="*/ 2208031 w 3957986"/>
                <a:gd name="connsiteY514" fmla="*/ 86143 h 127819"/>
                <a:gd name="connsiteX515" fmla="*/ 2188015 w 3957986"/>
                <a:gd name="connsiteY515" fmla="*/ 127820 h 127819"/>
                <a:gd name="connsiteX516" fmla="*/ 2198910 w 3957986"/>
                <a:gd name="connsiteY516" fmla="*/ 127820 h 127819"/>
                <a:gd name="connsiteX517" fmla="*/ 2244261 w 3957986"/>
                <a:gd name="connsiteY517" fmla="*/ 33697 h 127819"/>
                <a:gd name="connsiteX518" fmla="*/ 2233367 w 3957986"/>
                <a:gd name="connsiteY518" fmla="*/ 33697 h 127819"/>
                <a:gd name="connsiteX519" fmla="*/ 2098453 w 3957986"/>
                <a:gd name="connsiteY519" fmla="*/ 53586 h 127819"/>
                <a:gd name="connsiteX520" fmla="*/ 2105167 w 3957986"/>
                <a:gd name="connsiteY520" fmla="*/ 45478 h 127819"/>
                <a:gd name="connsiteX521" fmla="*/ 2115174 w 3957986"/>
                <a:gd name="connsiteY521" fmla="*/ 42565 h 127819"/>
                <a:gd name="connsiteX522" fmla="*/ 2131389 w 3957986"/>
                <a:gd name="connsiteY522" fmla="*/ 61186 h 127819"/>
                <a:gd name="connsiteX523" fmla="*/ 2131389 w 3957986"/>
                <a:gd name="connsiteY523" fmla="*/ 96150 h 127819"/>
                <a:gd name="connsiteX524" fmla="*/ 2141777 w 3957986"/>
                <a:gd name="connsiteY524" fmla="*/ 96150 h 127819"/>
                <a:gd name="connsiteX525" fmla="*/ 2141777 w 3957986"/>
                <a:gd name="connsiteY525" fmla="*/ 59413 h 127819"/>
                <a:gd name="connsiteX526" fmla="*/ 2139117 w 3957986"/>
                <a:gd name="connsiteY526" fmla="*/ 45605 h 127819"/>
                <a:gd name="connsiteX527" fmla="*/ 2131136 w 3957986"/>
                <a:gd name="connsiteY527" fmla="*/ 35977 h 127819"/>
                <a:gd name="connsiteX528" fmla="*/ 2117835 w 3957986"/>
                <a:gd name="connsiteY528" fmla="*/ 32430 h 127819"/>
                <a:gd name="connsiteX529" fmla="*/ 2105040 w 3957986"/>
                <a:gd name="connsiteY529" fmla="*/ 35977 h 127819"/>
                <a:gd name="connsiteX530" fmla="*/ 2096172 w 3957986"/>
                <a:gd name="connsiteY530" fmla="*/ 45225 h 127819"/>
                <a:gd name="connsiteX531" fmla="*/ 2096172 w 3957986"/>
                <a:gd name="connsiteY531" fmla="*/ 33570 h 127819"/>
                <a:gd name="connsiteX532" fmla="*/ 2085911 w 3957986"/>
                <a:gd name="connsiteY532" fmla="*/ 33570 h 127819"/>
                <a:gd name="connsiteX533" fmla="*/ 2085911 w 3957986"/>
                <a:gd name="connsiteY533" fmla="*/ 96023 h 127819"/>
                <a:gd name="connsiteX534" fmla="*/ 2096172 w 3957986"/>
                <a:gd name="connsiteY534" fmla="*/ 96023 h 127819"/>
                <a:gd name="connsiteX535" fmla="*/ 2096172 w 3957986"/>
                <a:gd name="connsiteY535" fmla="*/ 64734 h 127819"/>
                <a:gd name="connsiteX536" fmla="*/ 2098579 w 3957986"/>
                <a:gd name="connsiteY536" fmla="*/ 53459 h 127819"/>
                <a:gd name="connsiteX537" fmla="*/ 2026245 w 3957986"/>
                <a:gd name="connsiteY537" fmla="*/ 47125 h 127819"/>
                <a:gd name="connsiteX538" fmla="*/ 2039800 w 3957986"/>
                <a:gd name="connsiteY538" fmla="*/ 41804 h 127819"/>
                <a:gd name="connsiteX539" fmla="*/ 2052974 w 3957986"/>
                <a:gd name="connsiteY539" fmla="*/ 47125 h 127819"/>
                <a:gd name="connsiteX540" fmla="*/ 2058548 w 3957986"/>
                <a:gd name="connsiteY540" fmla="*/ 60426 h 127819"/>
                <a:gd name="connsiteX541" fmla="*/ 2020038 w 3957986"/>
                <a:gd name="connsiteY541" fmla="*/ 60426 h 127819"/>
                <a:gd name="connsiteX542" fmla="*/ 2026245 w 3957986"/>
                <a:gd name="connsiteY542" fmla="*/ 47125 h 127819"/>
                <a:gd name="connsiteX543" fmla="*/ 2054241 w 3957986"/>
                <a:gd name="connsiteY543" fmla="*/ 95390 h 127819"/>
                <a:gd name="connsiteX544" fmla="*/ 2065009 w 3957986"/>
                <a:gd name="connsiteY544" fmla="*/ 90449 h 127819"/>
                <a:gd name="connsiteX545" fmla="*/ 2065009 w 3957986"/>
                <a:gd name="connsiteY545" fmla="*/ 80569 h 127819"/>
                <a:gd name="connsiteX546" fmla="*/ 2054368 w 3957986"/>
                <a:gd name="connsiteY546" fmla="*/ 85762 h 127819"/>
                <a:gd name="connsiteX547" fmla="*/ 2042713 w 3957986"/>
                <a:gd name="connsiteY547" fmla="*/ 87536 h 127819"/>
                <a:gd name="connsiteX548" fmla="*/ 2027385 w 3957986"/>
                <a:gd name="connsiteY548" fmla="*/ 82342 h 127819"/>
                <a:gd name="connsiteX549" fmla="*/ 2019911 w 3957986"/>
                <a:gd name="connsiteY549" fmla="*/ 68787 h 127819"/>
                <a:gd name="connsiteX550" fmla="*/ 2069316 w 3957986"/>
                <a:gd name="connsiteY550" fmla="*/ 68787 h 127819"/>
                <a:gd name="connsiteX551" fmla="*/ 2069443 w 3957986"/>
                <a:gd name="connsiteY551" fmla="*/ 66127 h 127819"/>
                <a:gd name="connsiteX552" fmla="*/ 2069443 w 3957986"/>
                <a:gd name="connsiteY552" fmla="*/ 63593 h 127819"/>
                <a:gd name="connsiteX553" fmla="*/ 2065769 w 3957986"/>
                <a:gd name="connsiteY553" fmla="*/ 47505 h 127819"/>
                <a:gd name="connsiteX554" fmla="*/ 2055381 w 3957986"/>
                <a:gd name="connsiteY554" fmla="*/ 36357 h 127819"/>
                <a:gd name="connsiteX555" fmla="*/ 2039673 w 3957986"/>
                <a:gd name="connsiteY555" fmla="*/ 32303 h 127819"/>
                <a:gd name="connsiteX556" fmla="*/ 2023331 w 3957986"/>
                <a:gd name="connsiteY556" fmla="*/ 36611 h 127819"/>
                <a:gd name="connsiteX557" fmla="*/ 2012564 w 3957986"/>
                <a:gd name="connsiteY557" fmla="*/ 48392 h 127819"/>
                <a:gd name="connsiteX558" fmla="*/ 2008763 w 3957986"/>
                <a:gd name="connsiteY558" fmla="*/ 65240 h 127819"/>
                <a:gd name="connsiteX559" fmla="*/ 2013197 w 3957986"/>
                <a:gd name="connsiteY559" fmla="*/ 81835 h 127819"/>
                <a:gd name="connsiteX560" fmla="*/ 2025232 w 3957986"/>
                <a:gd name="connsiteY560" fmla="*/ 92983 h 127819"/>
                <a:gd name="connsiteX561" fmla="*/ 2042587 w 3957986"/>
                <a:gd name="connsiteY561" fmla="*/ 96910 h 127819"/>
                <a:gd name="connsiteX562" fmla="*/ 2054241 w 3957986"/>
                <a:gd name="connsiteY562" fmla="*/ 95390 h 127819"/>
                <a:gd name="connsiteX563" fmla="*/ 1951124 w 3957986"/>
                <a:gd name="connsiteY563" fmla="*/ 53459 h 127819"/>
                <a:gd name="connsiteX564" fmla="*/ 1957838 w 3957986"/>
                <a:gd name="connsiteY564" fmla="*/ 45351 h 127819"/>
                <a:gd name="connsiteX565" fmla="*/ 1967846 w 3957986"/>
                <a:gd name="connsiteY565" fmla="*/ 42438 h 127819"/>
                <a:gd name="connsiteX566" fmla="*/ 1984061 w 3957986"/>
                <a:gd name="connsiteY566" fmla="*/ 61059 h 127819"/>
                <a:gd name="connsiteX567" fmla="*/ 1984061 w 3957986"/>
                <a:gd name="connsiteY567" fmla="*/ 96023 h 127819"/>
                <a:gd name="connsiteX568" fmla="*/ 1994448 w 3957986"/>
                <a:gd name="connsiteY568" fmla="*/ 96023 h 127819"/>
                <a:gd name="connsiteX569" fmla="*/ 1994448 w 3957986"/>
                <a:gd name="connsiteY569" fmla="*/ 59286 h 127819"/>
                <a:gd name="connsiteX570" fmla="*/ 1991788 w 3957986"/>
                <a:gd name="connsiteY570" fmla="*/ 45478 h 127819"/>
                <a:gd name="connsiteX571" fmla="*/ 1983807 w 3957986"/>
                <a:gd name="connsiteY571" fmla="*/ 35850 h 127819"/>
                <a:gd name="connsiteX572" fmla="*/ 1970506 w 3957986"/>
                <a:gd name="connsiteY572" fmla="*/ 32303 h 127819"/>
                <a:gd name="connsiteX573" fmla="*/ 1957711 w 3957986"/>
                <a:gd name="connsiteY573" fmla="*/ 35850 h 127819"/>
                <a:gd name="connsiteX574" fmla="*/ 1948844 w 3957986"/>
                <a:gd name="connsiteY574" fmla="*/ 45098 h 127819"/>
                <a:gd name="connsiteX575" fmla="*/ 1948844 w 3957986"/>
                <a:gd name="connsiteY575" fmla="*/ 887 h 127819"/>
                <a:gd name="connsiteX576" fmla="*/ 1938583 w 3957986"/>
                <a:gd name="connsiteY576" fmla="*/ 887 h 127819"/>
                <a:gd name="connsiteX577" fmla="*/ 1938583 w 3957986"/>
                <a:gd name="connsiteY577" fmla="*/ 95896 h 127819"/>
                <a:gd name="connsiteX578" fmla="*/ 1948844 w 3957986"/>
                <a:gd name="connsiteY578" fmla="*/ 95896 h 127819"/>
                <a:gd name="connsiteX579" fmla="*/ 1948844 w 3957986"/>
                <a:gd name="connsiteY579" fmla="*/ 64607 h 127819"/>
                <a:gd name="connsiteX580" fmla="*/ 1951250 w 3957986"/>
                <a:gd name="connsiteY580" fmla="*/ 53332 h 127819"/>
                <a:gd name="connsiteX581" fmla="*/ 1916033 w 3957986"/>
                <a:gd name="connsiteY581" fmla="*/ 33444 h 127819"/>
                <a:gd name="connsiteX582" fmla="*/ 1898552 w 3957986"/>
                <a:gd name="connsiteY582" fmla="*/ 75374 h 127819"/>
                <a:gd name="connsiteX583" fmla="*/ 1877269 w 3957986"/>
                <a:gd name="connsiteY583" fmla="*/ 31290 h 127819"/>
                <a:gd name="connsiteX584" fmla="*/ 1855861 w 3957986"/>
                <a:gd name="connsiteY584" fmla="*/ 75501 h 127819"/>
                <a:gd name="connsiteX585" fmla="*/ 1838379 w 3957986"/>
                <a:gd name="connsiteY585" fmla="*/ 33444 h 127819"/>
                <a:gd name="connsiteX586" fmla="*/ 1826598 w 3957986"/>
                <a:gd name="connsiteY586" fmla="*/ 33444 h 127819"/>
                <a:gd name="connsiteX587" fmla="*/ 1854720 w 3957986"/>
                <a:gd name="connsiteY587" fmla="*/ 98051 h 127819"/>
                <a:gd name="connsiteX588" fmla="*/ 1877396 w 3957986"/>
                <a:gd name="connsiteY588" fmla="*/ 51685 h 127819"/>
                <a:gd name="connsiteX589" fmla="*/ 1899565 w 3957986"/>
                <a:gd name="connsiteY589" fmla="*/ 98051 h 127819"/>
                <a:gd name="connsiteX590" fmla="*/ 1926928 w 3957986"/>
                <a:gd name="connsiteY590" fmla="*/ 33444 h 127819"/>
                <a:gd name="connsiteX591" fmla="*/ 1916033 w 3957986"/>
                <a:gd name="connsiteY591" fmla="*/ 33444 h 127819"/>
                <a:gd name="connsiteX592" fmla="*/ 1784540 w 3957986"/>
                <a:gd name="connsiteY592" fmla="*/ 33444 h 127819"/>
                <a:gd name="connsiteX593" fmla="*/ 1764778 w 3957986"/>
                <a:gd name="connsiteY593" fmla="*/ 74235 h 127819"/>
                <a:gd name="connsiteX594" fmla="*/ 1744382 w 3957986"/>
                <a:gd name="connsiteY594" fmla="*/ 33444 h 127819"/>
                <a:gd name="connsiteX595" fmla="*/ 1732221 w 3957986"/>
                <a:gd name="connsiteY595" fmla="*/ 33444 h 127819"/>
                <a:gd name="connsiteX596" fmla="*/ 1759204 w 3957986"/>
                <a:gd name="connsiteY596" fmla="*/ 85889 h 127819"/>
                <a:gd name="connsiteX597" fmla="*/ 1739188 w 3957986"/>
                <a:gd name="connsiteY597" fmla="*/ 127566 h 127819"/>
                <a:gd name="connsiteX598" fmla="*/ 1750083 w 3957986"/>
                <a:gd name="connsiteY598" fmla="*/ 127566 h 127819"/>
                <a:gd name="connsiteX599" fmla="*/ 1795434 w 3957986"/>
                <a:gd name="connsiteY599" fmla="*/ 33444 h 127819"/>
                <a:gd name="connsiteX600" fmla="*/ 1784540 w 3957986"/>
                <a:gd name="connsiteY600" fmla="*/ 33444 h 127819"/>
                <a:gd name="connsiteX601" fmla="*/ 1720820 w 3957986"/>
                <a:gd name="connsiteY601" fmla="*/ 887 h 127819"/>
                <a:gd name="connsiteX602" fmla="*/ 1710559 w 3957986"/>
                <a:gd name="connsiteY602" fmla="*/ 887 h 127819"/>
                <a:gd name="connsiteX603" fmla="*/ 1710559 w 3957986"/>
                <a:gd name="connsiteY603" fmla="*/ 95896 h 127819"/>
                <a:gd name="connsiteX604" fmla="*/ 1720820 w 3957986"/>
                <a:gd name="connsiteY604" fmla="*/ 95896 h 127819"/>
                <a:gd name="connsiteX605" fmla="*/ 1720820 w 3957986"/>
                <a:gd name="connsiteY605" fmla="*/ 887 h 127819"/>
                <a:gd name="connsiteX606" fmla="*/ 1689530 w 3957986"/>
                <a:gd name="connsiteY606" fmla="*/ 887 h 127819"/>
                <a:gd name="connsiteX607" fmla="*/ 1679269 w 3957986"/>
                <a:gd name="connsiteY607" fmla="*/ 887 h 127819"/>
                <a:gd name="connsiteX608" fmla="*/ 1679269 w 3957986"/>
                <a:gd name="connsiteY608" fmla="*/ 95896 h 127819"/>
                <a:gd name="connsiteX609" fmla="*/ 1689530 w 3957986"/>
                <a:gd name="connsiteY609" fmla="*/ 95896 h 127819"/>
                <a:gd name="connsiteX610" fmla="*/ 1689530 w 3957986"/>
                <a:gd name="connsiteY610" fmla="*/ 887 h 127819"/>
                <a:gd name="connsiteX611" fmla="*/ 1637338 w 3957986"/>
                <a:gd name="connsiteY611" fmla="*/ 44971 h 127819"/>
                <a:gd name="connsiteX612" fmla="*/ 1645065 w 3957986"/>
                <a:gd name="connsiteY612" fmla="*/ 53079 h 127819"/>
                <a:gd name="connsiteX613" fmla="*/ 1647852 w 3957986"/>
                <a:gd name="connsiteY613" fmla="*/ 64860 h 127819"/>
                <a:gd name="connsiteX614" fmla="*/ 1645065 w 3957986"/>
                <a:gd name="connsiteY614" fmla="*/ 76388 h 127819"/>
                <a:gd name="connsiteX615" fmla="*/ 1637338 w 3957986"/>
                <a:gd name="connsiteY615" fmla="*/ 84369 h 127819"/>
                <a:gd name="connsiteX616" fmla="*/ 1625937 w 3957986"/>
                <a:gd name="connsiteY616" fmla="*/ 87282 h 127819"/>
                <a:gd name="connsiteX617" fmla="*/ 1614789 w 3957986"/>
                <a:gd name="connsiteY617" fmla="*/ 84369 h 127819"/>
                <a:gd name="connsiteX618" fmla="*/ 1607061 w 3957986"/>
                <a:gd name="connsiteY618" fmla="*/ 76388 h 127819"/>
                <a:gd name="connsiteX619" fmla="*/ 1604274 w 3957986"/>
                <a:gd name="connsiteY619" fmla="*/ 64860 h 127819"/>
                <a:gd name="connsiteX620" fmla="*/ 1607061 w 3957986"/>
                <a:gd name="connsiteY620" fmla="*/ 53079 h 127819"/>
                <a:gd name="connsiteX621" fmla="*/ 1614789 w 3957986"/>
                <a:gd name="connsiteY621" fmla="*/ 44971 h 127819"/>
                <a:gd name="connsiteX622" fmla="*/ 1625937 w 3957986"/>
                <a:gd name="connsiteY622" fmla="*/ 42058 h 127819"/>
                <a:gd name="connsiteX623" fmla="*/ 1637338 w 3957986"/>
                <a:gd name="connsiteY623" fmla="*/ 44971 h 127819"/>
                <a:gd name="connsiteX624" fmla="*/ 1658240 w 3957986"/>
                <a:gd name="connsiteY624" fmla="*/ 95896 h 127819"/>
                <a:gd name="connsiteX625" fmla="*/ 1658240 w 3957986"/>
                <a:gd name="connsiteY625" fmla="*/ 33444 h 127819"/>
                <a:gd name="connsiteX626" fmla="*/ 1647852 w 3957986"/>
                <a:gd name="connsiteY626" fmla="*/ 33444 h 127819"/>
                <a:gd name="connsiteX627" fmla="*/ 1647852 w 3957986"/>
                <a:gd name="connsiteY627" fmla="*/ 45225 h 127819"/>
                <a:gd name="connsiteX628" fmla="*/ 1638351 w 3957986"/>
                <a:gd name="connsiteY628" fmla="*/ 35850 h 127819"/>
                <a:gd name="connsiteX629" fmla="*/ 1625050 w 3957986"/>
                <a:gd name="connsiteY629" fmla="*/ 32303 h 127819"/>
                <a:gd name="connsiteX630" fmla="*/ 1608835 w 3957986"/>
                <a:gd name="connsiteY630" fmla="*/ 36611 h 127819"/>
                <a:gd name="connsiteX631" fmla="*/ 1597687 w 3957986"/>
                <a:gd name="connsiteY631" fmla="*/ 48138 h 127819"/>
                <a:gd name="connsiteX632" fmla="*/ 1593633 w 3957986"/>
                <a:gd name="connsiteY632" fmla="*/ 64986 h 127819"/>
                <a:gd name="connsiteX633" fmla="*/ 1597687 w 3957986"/>
                <a:gd name="connsiteY633" fmla="*/ 81455 h 127819"/>
                <a:gd name="connsiteX634" fmla="*/ 1608835 w 3957986"/>
                <a:gd name="connsiteY634" fmla="*/ 92856 h 127819"/>
                <a:gd name="connsiteX635" fmla="*/ 1625050 w 3957986"/>
                <a:gd name="connsiteY635" fmla="*/ 96910 h 127819"/>
                <a:gd name="connsiteX636" fmla="*/ 1638351 w 3957986"/>
                <a:gd name="connsiteY636" fmla="*/ 93489 h 127819"/>
                <a:gd name="connsiteX637" fmla="*/ 1647852 w 3957986"/>
                <a:gd name="connsiteY637" fmla="*/ 84242 h 127819"/>
                <a:gd name="connsiteX638" fmla="*/ 1647852 w 3957986"/>
                <a:gd name="connsiteY638" fmla="*/ 95896 h 127819"/>
                <a:gd name="connsiteX639" fmla="*/ 1658240 w 3957986"/>
                <a:gd name="connsiteY639" fmla="*/ 95896 h 127819"/>
                <a:gd name="connsiteX640" fmla="*/ 1577545 w 3957986"/>
                <a:gd name="connsiteY640" fmla="*/ 33444 h 127819"/>
                <a:gd name="connsiteX641" fmla="*/ 1567157 w 3957986"/>
                <a:gd name="connsiteY641" fmla="*/ 33444 h 127819"/>
                <a:gd name="connsiteX642" fmla="*/ 1567157 w 3957986"/>
                <a:gd name="connsiteY642" fmla="*/ 95896 h 127819"/>
                <a:gd name="connsiteX643" fmla="*/ 1577545 w 3957986"/>
                <a:gd name="connsiteY643" fmla="*/ 95896 h 127819"/>
                <a:gd name="connsiteX644" fmla="*/ 1577545 w 3957986"/>
                <a:gd name="connsiteY644" fmla="*/ 33444 h 127819"/>
                <a:gd name="connsiteX645" fmla="*/ 1576025 w 3957986"/>
                <a:gd name="connsiteY645" fmla="*/ 20015 h 127819"/>
                <a:gd name="connsiteX646" fmla="*/ 1583499 w 3957986"/>
                <a:gd name="connsiteY646" fmla="*/ 14822 h 127819"/>
                <a:gd name="connsiteX647" fmla="*/ 1576025 w 3957986"/>
                <a:gd name="connsiteY647" fmla="*/ 9501 h 127819"/>
                <a:gd name="connsiteX648" fmla="*/ 1571591 w 3957986"/>
                <a:gd name="connsiteY648" fmla="*/ 8108 h 127819"/>
                <a:gd name="connsiteX649" fmla="*/ 1566904 w 3957986"/>
                <a:gd name="connsiteY649" fmla="*/ 10134 h 127819"/>
                <a:gd name="connsiteX650" fmla="*/ 1565004 w 3957986"/>
                <a:gd name="connsiteY650" fmla="*/ 15075 h 127819"/>
                <a:gd name="connsiteX651" fmla="*/ 1566904 w 3957986"/>
                <a:gd name="connsiteY651" fmla="*/ 19762 h 127819"/>
                <a:gd name="connsiteX652" fmla="*/ 1571591 w 3957986"/>
                <a:gd name="connsiteY652" fmla="*/ 21662 h 127819"/>
                <a:gd name="connsiteX653" fmla="*/ 1576025 w 3957986"/>
                <a:gd name="connsiteY653" fmla="*/ 20142 h 127819"/>
                <a:gd name="connsiteX654" fmla="*/ 1511038 w 3957986"/>
                <a:gd name="connsiteY654" fmla="*/ 52952 h 127819"/>
                <a:gd name="connsiteX655" fmla="*/ 1519019 w 3957986"/>
                <a:gd name="connsiteY655" fmla="*/ 45098 h 127819"/>
                <a:gd name="connsiteX656" fmla="*/ 1530800 w 3957986"/>
                <a:gd name="connsiteY656" fmla="*/ 42311 h 127819"/>
                <a:gd name="connsiteX657" fmla="*/ 1550182 w 3957986"/>
                <a:gd name="connsiteY657" fmla="*/ 50292 h 127819"/>
                <a:gd name="connsiteX658" fmla="*/ 1550182 w 3957986"/>
                <a:gd name="connsiteY658" fmla="*/ 38891 h 127819"/>
                <a:gd name="connsiteX659" fmla="*/ 1530167 w 3957986"/>
                <a:gd name="connsiteY659" fmla="*/ 32557 h 127819"/>
                <a:gd name="connsiteX660" fmla="*/ 1513318 w 3957986"/>
                <a:gd name="connsiteY660" fmla="*/ 36737 h 127819"/>
                <a:gd name="connsiteX661" fmla="*/ 1501664 w 3957986"/>
                <a:gd name="connsiteY661" fmla="*/ 48138 h 127819"/>
                <a:gd name="connsiteX662" fmla="*/ 1497483 w 3957986"/>
                <a:gd name="connsiteY662" fmla="*/ 64986 h 127819"/>
                <a:gd name="connsiteX663" fmla="*/ 1501664 w 3957986"/>
                <a:gd name="connsiteY663" fmla="*/ 81708 h 127819"/>
                <a:gd name="connsiteX664" fmla="*/ 1513065 w 3957986"/>
                <a:gd name="connsiteY664" fmla="*/ 93110 h 127819"/>
                <a:gd name="connsiteX665" fmla="*/ 1530040 w 3957986"/>
                <a:gd name="connsiteY665" fmla="*/ 97164 h 127819"/>
                <a:gd name="connsiteX666" fmla="*/ 1540934 w 3957986"/>
                <a:gd name="connsiteY666" fmla="*/ 95770 h 127819"/>
                <a:gd name="connsiteX667" fmla="*/ 1550815 w 3957986"/>
                <a:gd name="connsiteY667" fmla="*/ 91336 h 127819"/>
                <a:gd name="connsiteX668" fmla="*/ 1550815 w 3957986"/>
                <a:gd name="connsiteY668" fmla="*/ 80821 h 127819"/>
                <a:gd name="connsiteX669" fmla="*/ 1541694 w 3957986"/>
                <a:gd name="connsiteY669" fmla="*/ 85889 h 127819"/>
                <a:gd name="connsiteX670" fmla="*/ 1530927 w 3957986"/>
                <a:gd name="connsiteY670" fmla="*/ 87409 h 127819"/>
                <a:gd name="connsiteX671" fmla="*/ 1519145 w 3957986"/>
                <a:gd name="connsiteY671" fmla="*/ 84496 h 127819"/>
                <a:gd name="connsiteX672" fmla="*/ 1511038 w 3957986"/>
                <a:gd name="connsiteY672" fmla="*/ 76388 h 127819"/>
                <a:gd name="connsiteX673" fmla="*/ 1508124 w 3957986"/>
                <a:gd name="connsiteY673" fmla="*/ 64734 h 127819"/>
                <a:gd name="connsiteX674" fmla="*/ 1511038 w 3957986"/>
                <a:gd name="connsiteY674" fmla="*/ 52952 h 127819"/>
                <a:gd name="connsiteX675" fmla="*/ 1442631 w 3957986"/>
                <a:gd name="connsiteY675" fmla="*/ 47125 h 127819"/>
                <a:gd name="connsiteX676" fmla="*/ 1456185 w 3957986"/>
                <a:gd name="connsiteY676" fmla="*/ 41804 h 127819"/>
                <a:gd name="connsiteX677" fmla="*/ 1469360 w 3957986"/>
                <a:gd name="connsiteY677" fmla="*/ 47125 h 127819"/>
                <a:gd name="connsiteX678" fmla="*/ 1474934 w 3957986"/>
                <a:gd name="connsiteY678" fmla="*/ 60426 h 127819"/>
                <a:gd name="connsiteX679" fmla="*/ 1436423 w 3957986"/>
                <a:gd name="connsiteY679" fmla="*/ 60426 h 127819"/>
                <a:gd name="connsiteX680" fmla="*/ 1442631 w 3957986"/>
                <a:gd name="connsiteY680" fmla="*/ 47125 h 127819"/>
                <a:gd name="connsiteX681" fmla="*/ 1470500 w 3957986"/>
                <a:gd name="connsiteY681" fmla="*/ 95390 h 127819"/>
                <a:gd name="connsiteX682" fmla="*/ 1481268 w 3957986"/>
                <a:gd name="connsiteY682" fmla="*/ 90449 h 127819"/>
                <a:gd name="connsiteX683" fmla="*/ 1481268 w 3957986"/>
                <a:gd name="connsiteY683" fmla="*/ 80569 h 127819"/>
                <a:gd name="connsiteX684" fmla="*/ 1470627 w 3957986"/>
                <a:gd name="connsiteY684" fmla="*/ 85762 h 127819"/>
                <a:gd name="connsiteX685" fmla="*/ 1458972 w 3957986"/>
                <a:gd name="connsiteY685" fmla="*/ 87536 h 127819"/>
                <a:gd name="connsiteX686" fmla="*/ 1443644 w 3957986"/>
                <a:gd name="connsiteY686" fmla="*/ 82342 h 127819"/>
                <a:gd name="connsiteX687" fmla="*/ 1436170 w 3957986"/>
                <a:gd name="connsiteY687" fmla="*/ 68787 h 127819"/>
                <a:gd name="connsiteX688" fmla="*/ 1485575 w 3957986"/>
                <a:gd name="connsiteY688" fmla="*/ 68787 h 127819"/>
                <a:gd name="connsiteX689" fmla="*/ 1485702 w 3957986"/>
                <a:gd name="connsiteY689" fmla="*/ 66127 h 127819"/>
                <a:gd name="connsiteX690" fmla="*/ 1485702 w 3957986"/>
                <a:gd name="connsiteY690" fmla="*/ 63593 h 127819"/>
                <a:gd name="connsiteX691" fmla="*/ 1482028 w 3957986"/>
                <a:gd name="connsiteY691" fmla="*/ 47505 h 127819"/>
                <a:gd name="connsiteX692" fmla="*/ 1471640 w 3957986"/>
                <a:gd name="connsiteY692" fmla="*/ 36357 h 127819"/>
                <a:gd name="connsiteX693" fmla="*/ 1455932 w 3957986"/>
                <a:gd name="connsiteY693" fmla="*/ 32303 h 127819"/>
                <a:gd name="connsiteX694" fmla="*/ 1439590 w 3957986"/>
                <a:gd name="connsiteY694" fmla="*/ 36611 h 127819"/>
                <a:gd name="connsiteX695" fmla="*/ 1428823 w 3957986"/>
                <a:gd name="connsiteY695" fmla="*/ 48392 h 127819"/>
                <a:gd name="connsiteX696" fmla="*/ 1425022 w 3957986"/>
                <a:gd name="connsiteY696" fmla="*/ 65240 h 127819"/>
                <a:gd name="connsiteX697" fmla="*/ 1429456 w 3957986"/>
                <a:gd name="connsiteY697" fmla="*/ 81835 h 127819"/>
                <a:gd name="connsiteX698" fmla="*/ 1441491 w 3957986"/>
                <a:gd name="connsiteY698" fmla="*/ 92983 h 127819"/>
                <a:gd name="connsiteX699" fmla="*/ 1458846 w 3957986"/>
                <a:gd name="connsiteY699" fmla="*/ 96910 h 127819"/>
                <a:gd name="connsiteX700" fmla="*/ 1470374 w 3957986"/>
                <a:gd name="connsiteY700" fmla="*/ 95390 h 127819"/>
                <a:gd name="connsiteX701" fmla="*/ 1400320 w 3957986"/>
                <a:gd name="connsiteY701" fmla="*/ 76388 h 127819"/>
                <a:gd name="connsiteX702" fmla="*/ 1392592 w 3957986"/>
                <a:gd name="connsiteY702" fmla="*/ 84496 h 127819"/>
                <a:gd name="connsiteX703" fmla="*/ 1381444 w 3957986"/>
                <a:gd name="connsiteY703" fmla="*/ 87409 h 127819"/>
                <a:gd name="connsiteX704" fmla="*/ 1370043 w 3957986"/>
                <a:gd name="connsiteY704" fmla="*/ 84496 h 127819"/>
                <a:gd name="connsiteX705" fmla="*/ 1362189 w 3957986"/>
                <a:gd name="connsiteY705" fmla="*/ 76388 h 127819"/>
                <a:gd name="connsiteX706" fmla="*/ 1359275 w 3957986"/>
                <a:gd name="connsiteY706" fmla="*/ 64734 h 127819"/>
                <a:gd name="connsiteX707" fmla="*/ 1362189 w 3957986"/>
                <a:gd name="connsiteY707" fmla="*/ 53079 h 127819"/>
                <a:gd name="connsiteX708" fmla="*/ 1370043 w 3957986"/>
                <a:gd name="connsiteY708" fmla="*/ 45098 h 127819"/>
                <a:gd name="connsiteX709" fmla="*/ 1381444 w 3957986"/>
                <a:gd name="connsiteY709" fmla="*/ 42184 h 127819"/>
                <a:gd name="connsiteX710" fmla="*/ 1392592 w 3957986"/>
                <a:gd name="connsiteY710" fmla="*/ 45098 h 127819"/>
                <a:gd name="connsiteX711" fmla="*/ 1400320 w 3957986"/>
                <a:gd name="connsiteY711" fmla="*/ 53079 h 127819"/>
                <a:gd name="connsiteX712" fmla="*/ 1403107 w 3957986"/>
                <a:gd name="connsiteY712" fmla="*/ 64734 h 127819"/>
                <a:gd name="connsiteX713" fmla="*/ 1400320 w 3957986"/>
                <a:gd name="connsiteY713" fmla="*/ 76388 h 127819"/>
                <a:gd name="connsiteX714" fmla="*/ 1398546 w 3957986"/>
                <a:gd name="connsiteY714" fmla="*/ 92856 h 127819"/>
                <a:gd name="connsiteX715" fmla="*/ 1409694 w 3957986"/>
                <a:gd name="connsiteY715" fmla="*/ 81329 h 127819"/>
                <a:gd name="connsiteX716" fmla="*/ 1413748 w 3957986"/>
                <a:gd name="connsiteY716" fmla="*/ 64607 h 127819"/>
                <a:gd name="connsiteX717" fmla="*/ 1409694 w 3957986"/>
                <a:gd name="connsiteY717" fmla="*/ 48012 h 127819"/>
                <a:gd name="connsiteX718" fmla="*/ 1398546 w 3957986"/>
                <a:gd name="connsiteY718" fmla="*/ 36611 h 127819"/>
                <a:gd name="connsiteX719" fmla="*/ 1382331 w 3957986"/>
                <a:gd name="connsiteY719" fmla="*/ 32430 h 127819"/>
                <a:gd name="connsiteX720" fmla="*/ 1368903 w 3957986"/>
                <a:gd name="connsiteY720" fmla="*/ 35977 h 127819"/>
                <a:gd name="connsiteX721" fmla="*/ 1359402 w 3957986"/>
                <a:gd name="connsiteY721" fmla="*/ 45478 h 127819"/>
                <a:gd name="connsiteX722" fmla="*/ 1359402 w 3957986"/>
                <a:gd name="connsiteY722" fmla="*/ 33570 h 127819"/>
                <a:gd name="connsiteX723" fmla="*/ 1349141 w 3957986"/>
                <a:gd name="connsiteY723" fmla="*/ 33570 h 127819"/>
                <a:gd name="connsiteX724" fmla="*/ 1349141 w 3957986"/>
                <a:gd name="connsiteY724" fmla="*/ 127693 h 127819"/>
                <a:gd name="connsiteX725" fmla="*/ 1359402 w 3957986"/>
                <a:gd name="connsiteY725" fmla="*/ 127693 h 127819"/>
                <a:gd name="connsiteX726" fmla="*/ 1359402 w 3957986"/>
                <a:gd name="connsiteY726" fmla="*/ 84115 h 127819"/>
                <a:gd name="connsiteX727" fmla="*/ 1368903 w 3957986"/>
                <a:gd name="connsiteY727" fmla="*/ 93489 h 127819"/>
                <a:gd name="connsiteX728" fmla="*/ 1382331 w 3957986"/>
                <a:gd name="connsiteY728" fmla="*/ 96910 h 127819"/>
                <a:gd name="connsiteX729" fmla="*/ 1398546 w 3957986"/>
                <a:gd name="connsiteY729" fmla="*/ 92729 h 127819"/>
                <a:gd name="connsiteX730" fmla="*/ 1289095 w 3957986"/>
                <a:gd name="connsiteY730" fmla="*/ 90703 h 127819"/>
                <a:gd name="connsiteX731" fmla="*/ 1310250 w 3957986"/>
                <a:gd name="connsiteY731" fmla="*/ 96910 h 127819"/>
                <a:gd name="connsiteX732" fmla="*/ 1326972 w 3957986"/>
                <a:gd name="connsiteY732" fmla="*/ 91843 h 127819"/>
                <a:gd name="connsiteX733" fmla="*/ 1333433 w 3957986"/>
                <a:gd name="connsiteY733" fmla="*/ 77781 h 127819"/>
                <a:gd name="connsiteX734" fmla="*/ 1321778 w 3957986"/>
                <a:gd name="connsiteY734" fmla="*/ 62833 h 127819"/>
                <a:gd name="connsiteX735" fmla="*/ 1306957 w 3957986"/>
                <a:gd name="connsiteY735" fmla="*/ 56880 h 127819"/>
                <a:gd name="connsiteX736" fmla="*/ 1301763 w 3957986"/>
                <a:gd name="connsiteY736" fmla="*/ 53586 h 127819"/>
                <a:gd name="connsiteX737" fmla="*/ 1300242 w 3957986"/>
                <a:gd name="connsiteY737" fmla="*/ 49025 h 127819"/>
                <a:gd name="connsiteX738" fmla="*/ 1303409 w 3957986"/>
                <a:gd name="connsiteY738" fmla="*/ 42945 h 127819"/>
                <a:gd name="connsiteX739" fmla="*/ 1311644 w 3957986"/>
                <a:gd name="connsiteY739" fmla="*/ 40791 h 127819"/>
                <a:gd name="connsiteX740" fmla="*/ 1321145 w 3957986"/>
                <a:gd name="connsiteY740" fmla="*/ 42945 h 127819"/>
                <a:gd name="connsiteX741" fmla="*/ 1330392 w 3957986"/>
                <a:gd name="connsiteY741" fmla="*/ 48645 h 127819"/>
                <a:gd name="connsiteX742" fmla="*/ 1330392 w 3957986"/>
                <a:gd name="connsiteY742" fmla="*/ 38004 h 127819"/>
                <a:gd name="connsiteX743" fmla="*/ 1321905 w 3957986"/>
                <a:gd name="connsiteY743" fmla="*/ 33697 h 127819"/>
                <a:gd name="connsiteX744" fmla="*/ 1311517 w 3957986"/>
                <a:gd name="connsiteY744" fmla="*/ 32303 h 127819"/>
                <a:gd name="connsiteX745" fmla="*/ 1295935 w 3957986"/>
                <a:gd name="connsiteY745" fmla="*/ 37117 h 127819"/>
                <a:gd name="connsiteX746" fmla="*/ 1289981 w 3957986"/>
                <a:gd name="connsiteY746" fmla="*/ 50165 h 127819"/>
                <a:gd name="connsiteX747" fmla="*/ 1293022 w 3957986"/>
                <a:gd name="connsiteY747" fmla="*/ 59793 h 127819"/>
                <a:gd name="connsiteX748" fmla="*/ 1301889 w 3957986"/>
                <a:gd name="connsiteY748" fmla="*/ 65873 h 127819"/>
                <a:gd name="connsiteX749" fmla="*/ 1316584 w 3957986"/>
                <a:gd name="connsiteY749" fmla="*/ 71828 h 127819"/>
                <a:gd name="connsiteX750" fmla="*/ 1321525 w 3957986"/>
                <a:gd name="connsiteY750" fmla="*/ 75248 h 127819"/>
                <a:gd name="connsiteX751" fmla="*/ 1323045 w 3957986"/>
                <a:gd name="connsiteY751" fmla="*/ 79809 h 127819"/>
                <a:gd name="connsiteX752" fmla="*/ 1319625 w 3957986"/>
                <a:gd name="connsiteY752" fmla="*/ 86395 h 127819"/>
                <a:gd name="connsiteX753" fmla="*/ 1310504 w 3957986"/>
                <a:gd name="connsiteY753" fmla="*/ 88676 h 127819"/>
                <a:gd name="connsiteX754" fmla="*/ 1299609 w 3957986"/>
                <a:gd name="connsiteY754" fmla="*/ 86522 h 127819"/>
                <a:gd name="connsiteX755" fmla="*/ 1289095 w 3957986"/>
                <a:gd name="connsiteY755" fmla="*/ 79682 h 127819"/>
                <a:gd name="connsiteX756" fmla="*/ 1289095 w 3957986"/>
                <a:gd name="connsiteY756" fmla="*/ 90830 h 127819"/>
                <a:gd name="connsiteX757" fmla="*/ 1234116 w 3957986"/>
                <a:gd name="connsiteY757" fmla="*/ 46998 h 127819"/>
                <a:gd name="connsiteX758" fmla="*/ 1247670 w 3957986"/>
                <a:gd name="connsiteY758" fmla="*/ 41678 h 127819"/>
                <a:gd name="connsiteX759" fmla="*/ 1260845 w 3957986"/>
                <a:gd name="connsiteY759" fmla="*/ 46998 h 127819"/>
                <a:gd name="connsiteX760" fmla="*/ 1266419 w 3957986"/>
                <a:gd name="connsiteY760" fmla="*/ 60299 h 127819"/>
                <a:gd name="connsiteX761" fmla="*/ 1227908 w 3957986"/>
                <a:gd name="connsiteY761" fmla="*/ 60299 h 127819"/>
                <a:gd name="connsiteX762" fmla="*/ 1234116 w 3957986"/>
                <a:gd name="connsiteY762" fmla="*/ 46998 h 127819"/>
                <a:gd name="connsiteX763" fmla="*/ 1262112 w 3957986"/>
                <a:gd name="connsiteY763" fmla="*/ 95263 h 127819"/>
                <a:gd name="connsiteX764" fmla="*/ 1272880 w 3957986"/>
                <a:gd name="connsiteY764" fmla="*/ 90322 h 127819"/>
                <a:gd name="connsiteX765" fmla="*/ 1272880 w 3957986"/>
                <a:gd name="connsiteY765" fmla="*/ 80442 h 127819"/>
                <a:gd name="connsiteX766" fmla="*/ 1262239 w 3957986"/>
                <a:gd name="connsiteY766" fmla="*/ 85635 h 127819"/>
                <a:gd name="connsiteX767" fmla="*/ 1250584 w 3957986"/>
                <a:gd name="connsiteY767" fmla="*/ 87409 h 127819"/>
                <a:gd name="connsiteX768" fmla="*/ 1235256 w 3957986"/>
                <a:gd name="connsiteY768" fmla="*/ 82216 h 127819"/>
                <a:gd name="connsiteX769" fmla="*/ 1227782 w 3957986"/>
                <a:gd name="connsiteY769" fmla="*/ 68661 h 127819"/>
                <a:gd name="connsiteX770" fmla="*/ 1277187 w 3957986"/>
                <a:gd name="connsiteY770" fmla="*/ 68661 h 127819"/>
                <a:gd name="connsiteX771" fmla="*/ 1277313 w 3957986"/>
                <a:gd name="connsiteY771" fmla="*/ 66000 h 127819"/>
                <a:gd name="connsiteX772" fmla="*/ 1277313 w 3957986"/>
                <a:gd name="connsiteY772" fmla="*/ 63466 h 127819"/>
                <a:gd name="connsiteX773" fmla="*/ 1273640 w 3957986"/>
                <a:gd name="connsiteY773" fmla="*/ 47378 h 127819"/>
                <a:gd name="connsiteX774" fmla="*/ 1263252 w 3957986"/>
                <a:gd name="connsiteY774" fmla="*/ 36231 h 127819"/>
                <a:gd name="connsiteX775" fmla="*/ 1247544 w 3957986"/>
                <a:gd name="connsiteY775" fmla="*/ 32177 h 127819"/>
                <a:gd name="connsiteX776" fmla="*/ 1231202 w 3957986"/>
                <a:gd name="connsiteY776" fmla="*/ 36484 h 127819"/>
                <a:gd name="connsiteX777" fmla="*/ 1220434 w 3957986"/>
                <a:gd name="connsiteY777" fmla="*/ 48265 h 127819"/>
                <a:gd name="connsiteX778" fmla="*/ 1216634 w 3957986"/>
                <a:gd name="connsiteY778" fmla="*/ 65113 h 127819"/>
                <a:gd name="connsiteX779" fmla="*/ 1221068 w 3957986"/>
                <a:gd name="connsiteY779" fmla="*/ 81708 h 127819"/>
                <a:gd name="connsiteX780" fmla="*/ 1233102 w 3957986"/>
                <a:gd name="connsiteY780" fmla="*/ 92856 h 127819"/>
                <a:gd name="connsiteX781" fmla="*/ 1250457 w 3957986"/>
                <a:gd name="connsiteY781" fmla="*/ 96783 h 127819"/>
                <a:gd name="connsiteX782" fmla="*/ 1261985 w 3957986"/>
                <a:gd name="connsiteY782" fmla="*/ 95263 h 127819"/>
                <a:gd name="connsiteX783" fmla="*/ 1173056 w 3957986"/>
                <a:gd name="connsiteY783" fmla="*/ 97797 h 127819"/>
                <a:gd name="connsiteX784" fmla="*/ 1174829 w 3957986"/>
                <a:gd name="connsiteY784" fmla="*/ 93997 h 127819"/>
                <a:gd name="connsiteX785" fmla="*/ 1175590 w 3957986"/>
                <a:gd name="connsiteY785" fmla="*/ 90070 h 127819"/>
                <a:gd name="connsiteX786" fmla="*/ 1173563 w 3957986"/>
                <a:gd name="connsiteY786" fmla="*/ 84496 h 127819"/>
                <a:gd name="connsiteX787" fmla="*/ 1167735 w 3957986"/>
                <a:gd name="connsiteY787" fmla="*/ 82216 h 127819"/>
                <a:gd name="connsiteX788" fmla="*/ 1162288 w 3957986"/>
                <a:gd name="connsiteY788" fmla="*/ 84115 h 127819"/>
                <a:gd name="connsiteX789" fmla="*/ 1159881 w 3957986"/>
                <a:gd name="connsiteY789" fmla="*/ 89689 h 127819"/>
                <a:gd name="connsiteX790" fmla="*/ 1161148 w 3957986"/>
                <a:gd name="connsiteY790" fmla="*/ 93997 h 127819"/>
                <a:gd name="connsiteX791" fmla="*/ 1165328 w 3957986"/>
                <a:gd name="connsiteY791" fmla="*/ 96910 h 127819"/>
                <a:gd name="connsiteX792" fmla="*/ 1155954 w 3957986"/>
                <a:gd name="connsiteY792" fmla="*/ 114898 h 127819"/>
                <a:gd name="connsiteX793" fmla="*/ 1163555 w 3957986"/>
                <a:gd name="connsiteY793" fmla="*/ 114898 h 127819"/>
                <a:gd name="connsiteX794" fmla="*/ 1173056 w 3957986"/>
                <a:gd name="connsiteY794" fmla="*/ 97797 h 127819"/>
                <a:gd name="connsiteX795" fmla="*/ 1142273 w 3957986"/>
                <a:gd name="connsiteY795" fmla="*/ 53079 h 127819"/>
                <a:gd name="connsiteX796" fmla="*/ 1150507 w 3957986"/>
                <a:gd name="connsiteY796" fmla="*/ 45478 h 127819"/>
                <a:gd name="connsiteX797" fmla="*/ 1161908 w 3957986"/>
                <a:gd name="connsiteY797" fmla="*/ 43958 h 127819"/>
                <a:gd name="connsiteX798" fmla="*/ 1161908 w 3957986"/>
                <a:gd name="connsiteY798" fmla="*/ 32303 h 127819"/>
                <a:gd name="connsiteX799" fmla="*/ 1148480 w 3957986"/>
                <a:gd name="connsiteY799" fmla="*/ 36357 h 127819"/>
                <a:gd name="connsiteX800" fmla="*/ 1139106 w 3957986"/>
                <a:gd name="connsiteY800" fmla="*/ 47505 h 127819"/>
                <a:gd name="connsiteX801" fmla="*/ 1139106 w 3957986"/>
                <a:gd name="connsiteY801" fmla="*/ 33570 h 127819"/>
                <a:gd name="connsiteX802" fmla="*/ 1128845 w 3957986"/>
                <a:gd name="connsiteY802" fmla="*/ 33570 h 127819"/>
                <a:gd name="connsiteX803" fmla="*/ 1128845 w 3957986"/>
                <a:gd name="connsiteY803" fmla="*/ 96023 h 127819"/>
                <a:gd name="connsiteX804" fmla="*/ 1139106 w 3957986"/>
                <a:gd name="connsiteY804" fmla="*/ 96023 h 127819"/>
                <a:gd name="connsiteX805" fmla="*/ 1139106 w 3957986"/>
                <a:gd name="connsiteY805" fmla="*/ 66127 h 127819"/>
                <a:gd name="connsiteX806" fmla="*/ 1142146 w 3957986"/>
                <a:gd name="connsiteY806" fmla="*/ 53206 h 127819"/>
                <a:gd name="connsiteX807" fmla="*/ 1099075 w 3957986"/>
                <a:gd name="connsiteY807" fmla="*/ 76388 h 127819"/>
                <a:gd name="connsiteX808" fmla="*/ 1091474 w 3957986"/>
                <a:gd name="connsiteY808" fmla="*/ 84496 h 127819"/>
                <a:gd name="connsiteX809" fmla="*/ 1080200 w 3957986"/>
                <a:gd name="connsiteY809" fmla="*/ 87409 h 127819"/>
                <a:gd name="connsiteX810" fmla="*/ 1068798 w 3957986"/>
                <a:gd name="connsiteY810" fmla="*/ 84496 h 127819"/>
                <a:gd name="connsiteX811" fmla="*/ 1060944 w 3957986"/>
                <a:gd name="connsiteY811" fmla="*/ 76388 h 127819"/>
                <a:gd name="connsiteX812" fmla="*/ 1058157 w 3957986"/>
                <a:gd name="connsiteY812" fmla="*/ 64734 h 127819"/>
                <a:gd name="connsiteX813" fmla="*/ 1060944 w 3957986"/>
                <a:gd name="connsiteY813" fmla="*/ 53079 h 127819"/>
                <a:gd name="connsiteX814" fmla="*/ 1068798 w 3957986"/>
                <a:gd name="connsiteY814" fmla="*/ 45098 h 127819"/>
                <a:gd name="connsiteX815" fmla="*/ 1080200 w 3957986"/>
                <a:gd name="connsiteY815" fmla="*/ 42184 h 127819"/>
                <a:gd name="connsiteX816" fmla="*/ 1091474 w 3957986"/>
                <a:gd name="connsiteY816" fmla="*/ 45098 h 127819"/>
                <a:gd name="connsiteX817" fmla="*/ 1099075 w 3957986"/>
                <a:gd name="connsiteY817" fmla="*/ 53079 h 127819"/>
                <a:gd name="connsiteX818" fmla="*/ 1101862 w 3957986"/>
                <a:gd name="connsiteY818" fmla="*/ 64734 h 127819"/>
                <a:gd name="connsiteX819" fmla="*/ 1099075 w 3957986"/>
                <a:gd name="connsiteY819" fmla="*/ 76388 h 127819"/>
                <a:gd name="connsiteX820" fmla="*/ 1097048 w 3957986"/>
                <a:gd name="connsiteY820" fmla="*/ 92856 h 127819"/>
                <a:gd name="connsiteX821" fmla="*/ 1108449 w 3957986"/>
                <a:gd name="connsiteY821" fmla="*/ 81329 h 127819"/>
                <a:gd name="connsiteX822" fmla="*/ 1112503 w 3957986"/>
                <a:gd name="connsiteY822" fmla="*/ 64607 h 127819"/>
                <a:gd name="connsiteX823" fmla="*/ 1108449 w 3957986"/>
                <a:gd name="connsiteY823" fmla="*/ 48012 h 127819"/>
                <a:gd name="connsiteX824" fmla="*/ 1097048 w 3957986"/>
                <a:gd name="connsiteY824" fmla="*/ 36611 h 127819"/>
                <a:gd name="connsiteX825" fmla="*/ 1080326 w 3957986"/>
                <a:gd name="connsiteY825" fmla="*/ 32430 h 127819"/>
                <a:gd name="connsiteX826" fmla="*/ 1063351 w 3957986"/>
                <a:gd name="connsiteY826" fmla="*/ 36611 h 127819"/>
                <a:gd name="connsiteX827" fmla="*/ 1051697 w 3957986"/>
                <a:gd name="connsiteY827" fmla="*/ 48012 h 127819"/>
                <a:gd name="connsiteX828" fmla="*/ 1047389 w 3957986"/>
                <a:gd name="connsiteY828" fmla="*/ 64607 h 127819"/>
                <a:gd name="connsiteX829" fmla="*/ 1051697 w 3957986"/>
                <a:gd name="connsiteY829" fmla="*/ 81329 h 127819"/>
                <a:gd name="connsiteX830" fmla="*/ 1063351 w 3957986"/>
                <a:gd name="connsiteY830" fmla="*/ 92856 h 127819"/>
                <a:gd name="connsiteX831" fmla="*/ 1080326 w 3957986"/>
                <a:gd name="connsiteY831" fmla="*/ 97037 h 127819"/>
                <a:gd name="connsiteX832" fmla="*/ 1097048 w 3957986"/>
                <a:gd name="connsiteY832" fmla="*/ 92856 h 127819"/>
                <a:gd name="connsiteX833" fmla="*/ 1042069 w 3957986"/>
                <a:gd name="connsiteY833" fmla="*/ 33570 h 127819"/>
                <a:gd name="connsiteX834" fmla="*/ 1017113 w 3957986"/>
                <a:gd name="connsiteY834" fmla="*/ 33570 h 127819"/>
                <a:gd name="connsiteX835" fmla="*/ 1017113 w 3957986"/>
                <a:gd name="connsiteY835" fmla="*/ 22042 h 127819"/>
                <a:gd name="connsiteX836" fmla="*/ 1020407 w 3957986"/>
                <a:gd name="connsiteY836" fmla="*/ 13048 h 127819"/>
                <a:gd name="connsiteX837" fmla="*/ 1029274 w 3957986"/>
                <a:gd name="connsiteY837" fmla="*/ 9754 h 127819"/>
                <a:gd name="connsiteX838" fmla="*/ 1036875 w 3957986"/>
                <a:gd name="connsiteY838" fmla="*/ 10895 h 127819"/>
                <a:gd name="connsiteX839" fmla="*/ 1043842 w 3957986"/>
                <a:gd name="connsiteY839" fmla="*/ 14695 h 127819"/>
                <a:gd name="connsiteX840" fmla="*/ 1043842 w 3957986"/>
                <a:gd name="connsiteY840" fmla="*/ 4434 h 127819"/>
                <a:gd name="connsiteX841" fmla="*/ 1036368 w 3957986"/>
                <a:gd name="connsiteY841" fmla="*/ 887 h 127819"/>
                <a:gd name="connsiteX842" fmla="*/ 1028514 w 3957986"/>
                <a:gd name="connsiteY842" fmla="*/ 0 h 127819"/>
                <a:gd name="connsiteX843" fmla="*/ 1012553 w 3957986"/>
                <a:gd name="connsiteY843" fmla="*/ 6334 h 127819"/>
                <a:gd name="connsiteX844" fmla="*/ 1006725 w 3957986"/>
                <a:gd name="connsiteY844" fmla="*/ 22549 h 127819"/>
                <a:gd name="connsiteX845" fmla="*/ 1006725 w 3957986"/>
                <a:gd name="connsiteY845" fmla="*/ 96023 h 127819"/>
                <a:gd name="connsiteX846" fmla="*/ 1016986 w 3957986"/>
                <a:gd name="connsiteY846" fmla="*/ 96023 h 127819"/>
                <a:gd name="connsiteX847" fmla="*/ 1016986 w 3957986"/>
                <a:gd name="connsiteY847" fmla="*/ 43071 h 127819"/>
                <a:gd name="connsiteX848" fmla="*/ 1041942 w 3957986"/>
                <a:gd name="connsiteY848" fmla="*/ 43071 h 127819"/>
                <a:gd name="connsiteX849" fmla="*/ 1041942 w 3957986"/>
                <a:gd name="connsiteY849" fmla="*/ 33570 h 127819"/>
                <a:gd name="connsiteX850" fmla="*/ 964794 w 3957986"/>
                <a:gd name="connsiteY850" fmla="*/ 82722 h 127819"/>
                <a:gd name="connsiteX851" fmla="*/ 957573 w 3957986"/>
                <a:gd name="connsiteY851" fmla="*/ 86269 h 127819"/>
                <a:gd name="connsiteX852" fmla="*/ 950226 w 3957986"/>
                <a:gd name="connsiteY852" fmla="*/ 87409 h 127819"/>
                <a:gd name="connsiteX853" fmla="*/ 941612 w 3957986"/>
                <a:gd name="connsiteY853" fmla="*/ 84622 h 127819"/>
                <a:gd name="connsiteX854" fmla="*/ 938065 w 3957986"/>
                <a:gd name="connsiteY854" fmla="*/ 75248 h 127819"/>
                <a:gd name="connsiteX855" fmla="*/ 938065 w 3957986"/>
                <a:gd name="connsiteY855" fmla="*/ 43198 h 127819"/>
                <a:gd name="connsiteX856" fmla="*/ 963907 w 3957986"/>
                <a:gd name="connsiteY856" fmla="*/ 43198 h 127819"/>
                <a:gd name="connsiteX857" fmla="*/ 963907 w 3957986"/>
                <a:gd name="connsiteY857" fmla="*/ 33697 h 127819"/>
                <a:gd name="connsiteX858" fmla="*/ 938065 w 3957986"/>
                <a:gd name="connsiteY858" fmla="*/ 33697 h 127819"/>
                <a:gd name="connsiteX859" fmla="*/ 938065 w 3957986"/>
                <a:gd name="connsiteY859" fmla="*/ 13808 h 127819"/>
                <a:gd name="connsiteX860" fmla="*/ 927804 w 3957986"/>
                <a:gd name="connsiteY860" fmla="*/ 13808 h 127819"/>
                <a:gd name="connsiteX861" fmla="*/ 927804 w 3957986"/>
                <a:gd name="connsiteY861" fmla="*/ 74487 h 127819"/>
                <a:gd name="connsiteX862" fmla="*/ 933631 w 3957986"/>
                <a:gd name="connsiteY862" fmla="*/ 92223 h 127819"/>
                <a:gd name="connsiteX863" fmla="*/ 949339 w 3957986"/>
                <a:gd name="connsiteY863" fmla="*/ 97164 h 127819"/>
                <a:gd name="connsiteX864" fmla="*/ 957447 w 3957986"/>
                <a:gd name="connsiteY864" fmla="*/ 96150 h 127819"/>
                <a:gd name="connsiteX865" fmla="*/ 964921 w 3957986"/>
                <a:gd name="connsiteY865" fmla="*/ 92856 h 127819"/>
                <a:gd name="connsiteX866" fmla="*/ 964921 w 3957986"/>
                <a:gd name="connsiteY866" fmla="*/ 82849 h 127819"/>
                <a:gd name="connsiteX867" fmla="*/ 894613 w 3957986"/>
                <a:gd name="connsiteY867" fmla="*/ 82976 h 127819"/>
                <a:gd name="connsiteX868" fmla="*/ 882072 w 3957986"/>
                <a:gd name="connsiteY868" fmla="*/ 87409 h 127819"/>
                <a:gd name="connsiteX869" fmla="*/ 869531 w 3957986"/>
                <a:gd name="connsiteY869" fmla="*/ 82976 h 127819"/>
                <a:gd name="connsiteX870" fmla="*/ 864717 w 3957986"/>
                <a:gd name="connsiteY870" fmla="*/ 69674 h 127819"/>
                <a:gd name="connsiteX871" fmla="*/ 864717 w 3957986"/>
                <a:gd name="connsiteY871" fmla="*/ 33697 h 127819"/>
                <a:gd name="connsiteX872" fmla="*/ 854456 w 3957986"/>
                <a:gd name="connsiteY872" fmla="*/ 33697 h 127819"/>
                <a:gd name="connsiteX873" fmla="*/ 854456 w 3957986"/>
                <a:gd name="connsiteY873" fmla="*/ 68661 h 127819"/>
                <a:gd name="connsiteX874" fmla="*/ 861930 w 3957986"/>
                <a:gd name="connsiteY874" fmla="*/ 89562 h 127819"/>
                <a:gd name="connsiteX875" fmla="*/ 882072 w 3957986"/>
                <a:gd name="connsiteY875" fmla="*/ 97164 h 127819"/>
                <a:gd name="connsiteX876" fmla="*/ 902088 w 3957986"/>
                <a:gd name="connsiteY876" fmla="*/ 89562 h 127819"/>
                <a:gd name="connsiteX877" fmla="*/ 909562 w 3957986"/>
                <a:gd name="connsiteY877" fmla="*/ 68661 h 127819"/>
                <a:gd name="connsiteX878" fmla="*/ 909562 w 3957986"/>
                <a:gd name="connsiteY878" fmla="*/ 33697 h 127819"/>
                <a:gd name="connsiteX879" fmla="*/ 899301 w 3957986"/>
                <a:gd name="connsiteY879" fmla="*/ 33697 h 127819"/>
                <a:gd name="connsiteX880" fmla="*/ 899301 w 3957986"/>
                <a:gd name="connsiteY880" fmla="*/ 69674 h 127819"/>
                <a:gd name="connsiteX881" fmla="*/ 894487 w 3957986"/>
                <a:gd name="connsiteY881" fmla="*/ 82976 h 127819"/>
                <a:gd name="connsiteX882" fmla="*/ 826966 w 3957986"/>
                <a:gd name="connsiteY882" fmla="*/ 76515 h 127819"/>
                <a:gd name="connsiteX883" fmla="*/ 819366 w 3957986"/>
                <a:gd name="connsiteY883" fmla="*/ 84622 h 127819"/>
                <a:gd name="connsiteX884" fmla="*/ 808091 w 3957986"/>
                <a:gd name="connsiteY884" fmla="*/ 87536 h 127819"/>
                <a:gd name="connsiteX885" fmla="*/ 796690 w 3957986"/>
                <a:gd name="connsiteY885" fmla="*/ 84622 h 127819"/>
                <a:gd name="connsiteX886" fmla="*/ 788962 w 3957986"/>
                <a:gd name="connsiteY886" fmla="*/ 76515 h 127819"/>
                <a:gd name="connsiteX887" fmla="*/ 786176 w 3957986"/>
                <a:gd name="connsiteY887" fmla="*/ 64860 h 127819"/>
                <a:gd name="connsiteX888" fmla="*/ 788962 w 3957986"/>
                <a:gd name="connsiteY888" fmla="*/ 53206 h 127819"/>
                <a:gd name="connsiteX889" fmla="*/ 796690 w 3957986"/>
                <a:gd name="connsiteY889" fmla="*/ 45225 h 127819"/>
                <a:gd name="connsiteX890" fmla="*/ 808091 w 3957986"/>
                <a:gd name="connsiteY890" fmla="*/ 42311 h 127819"/>
                <a:gd name="connsiteX891" fmla="*/ 819366 w 3957986"/>
                <a:gd name="connsiteY891" fmla="*/ 45225 h 127819"/>
                <a:gd name="connsiteX892" fmla="*/ 826966 w 3957986"/>
                <a:gd name="connsiteY892" fmla="*/ 53206 h 127819"/>
                <a:gd name="connsiteX893" fmla="*/ 829753 w 3957986"/>
                <a:gd name="connsiteY893" fmla="*/ 64860 h 127819"/>
                <a:gd name="connsiteX894" fmla="*/ 826966 w 3957986"/>
                <a:gd name="connsiteY894" fmla="*/ 76515 h 127819"/>
                <a:gd name="connsiteX895" fmla="*/ 824813 w 3957986"/>
                <a:gd name="connsiteY895" fmla="*/ 92983 h 127819"/>
                <a:gd name="connsiteX896" fmla="*/ 836214 w 3957986"/>
                <a:gd name="connsiteY896" fmla="*/ 81455 h 127819"/>
                <a:gd name="connsiteX897" fmla="*/ 840394 w 3957986"/>
                <a:gd name="connsiteY897" fmla="*/ 64734 h 127819"/>
                <a:gd name="connsiteX898" fmla="*/ 836214 w 3957986"/>
                <a:gd name="connsiteY898" fmla="*/ 48138 h 127819"/>
                <a:gd name="connsiteX899" fmla="*/ 824813 w 3957986"/>
                <a:gd name="connsiteY899" fmla="*/ 36737 h 127819"/>
                <a:gd name="connsiteX900" fmla="*/ 808218 w 3957986"/>
                <a:gd name="connsiteY900" fmla="*/ 32557 h 127819"/>
                <a:gd name="connsiteX901" fmla="*/ 791369 w 3957986"/>
                <a:gd name="connsiteY901" fmla="*/ 36737 h 127819"/>
                <a:gd name="connsiteX902" fmla="*/ 779715 w 3957986"/>
                <a:gd name="connsiteY902" fmla="*/ 48138 h 127819"/>
                <a:gd name="connsiteX903" fmla="*/ 775534 w 3957986"/>
                <a:gd name="connsiteY903" fmla="*/ 64734 h 127819"/>
                <a:gd name="connsiteX904" fmla="*/ 779715 w 3957986"/>
                <a:gd name="connsiteY904" fmla="*/ 81455 h 127819"/>
                <a:gd name="connsiteX905" fmla="*/ 791369 w 3957986"/>
                <a:gd name="connsiteY905" fmla="*/ 92983 h 127819"/>
                <a:gd name="connsiteX906" fmla="*/ 808218 w 3957986"/>
                <a:gd name="connsiteY906" fmla="*/ 97164 h 127819"/>
                <a:gd name="connsiteX907" fmla="*/ 824813 w 3957986"/>
                <a:gd name="connsiteY907" fmla="*/ 92983 h 127819"/>
                <a:gd name="connsiteX908" fmla="*/ 739811 w 3957986"/>
                <a:gd name="connsiteY908" fmla="*/ 96150 h 127819"/>
                <a:gd name="connsiteX909" fmla="*/ 712194 w 3957986"/>
                <a:gd name="connsiteY909" fmla="*/ 58273 h 127819"/>
                <a:gd name="connsiteX910" fmla="*/ 736264 w 3957986"/>
                <a:gd name="connsiteY910" fmla="*/ 33697 h 127819"/>
                <a:gd name="connsiteX911" fmla="*/ 723976 w 3957986"/>
                <a:gd name="connsiteY911" fmla="*/ 33697 h 127819"/>
                <a:gd name="connsiteX912" fmla="*/ 695346 w 3957986"/>
                <a:gd name="connsiteY912" fmla="*/ 62833 h 127819"/>
                <a:gd name="connsiteX913" fmla="*/ 695346 w 3957986"/>
                <a:gd name="connsiteY913" fmla="*/ 1140 h 127819"/>
                <a:gd name="connsiteX914" fmla="*/ 685085 w 3957986"/>
                <a:gd name="connsiteY914" fmla="*/ 1140 h 127819"/>
                <a:gd name="connsiteX915" fmla="*/ 685085 w 3957986"/>
                <a:gd name="connsiteY915" fmla="*/ 96150 h 127819"/>
                <a:gd name="connsiteX916" fmla="*/ 695346 w 3957986"/>
                <a:gd name="connsiteY916" fmla="*/ 96150 h 127819"/>
                <a:gd name="connsiteX917" fmla="*/ 695346 w 3957986"/>
                <a:gd name="connsiteY917" fmla="*/ 75882 h 127819"/>
                <a:gd name="connsiteX918" fmla="*/ 705100 w 3957986"/>
                <a:gd name="connsiteY918" fmla="*/ 65873 h 127819"/>
                <a:gd name="connsiteX919" fmla="*/ 727143 w 3957986"/>
                <a:gd name="connsiteY919" fmla="*/ 96150 h 127819"/>
                <a:gd name="connsiteX920" fmla="*/ 739811 w 3957986"/>
                <a:gd name="connsiteY920" fmla="*/ 96150 h 127819"/>
                <a:gd name="connsiteX921" fmla="*/ 655315 w 3957986"/>
                <a:gd name="connsiteY921" fmla="*/ 76515 h 127819"/>
                <a:gd name="connsiteX922" fmla="*/ 647588 w 3957986"/>
                <a:gd name="connsiteY922" fmla="*/ 84622 h 127819"/>
                <a:gd name="connsiteX923" fmla="*/ 636313 w 3957986"/>
                <a:gd name="connsiteY923" fmla="*/ 87536 h 127819"/>
                <a:gd name="connsiteX924" fmla="*/ 624912 w 3957986"/>
                <a:gd name="connsiteY924" fmla="*/ 84622 h 127819"/>
                <a:gd name="connsiteX925" fmla="*/ 617058 w 3957986"/>
                <a:gd name="connsiteY925" fmla="*/ 76515 h 127819"/>
                <a:gd name="connsiteX926" fmla="*/ 614271 w 3957986"/>
                <a:gd name="connsiteY926" fmla="*/ 64860 h 127819"/>
                <a:gd name="connsiteX927" fmla="*/ 617058 w 3957986"/>
                <a:gd name="connsiteY927" fmla="*/ 53206 h 127819"/>
                <a:gd name="connsiteX928" fmla="*/ 624912 w 3957986"/>
                <a:gd name="connsiteY928" fmla="*/ 45225 h 127819"/>
                <a:gd name="connsiteX929" fmla="*/ 636313 w 3957986"/>
                <a:gd name="connsiteY929" fmla="*/ 42311 h 127819"/>
                <a:gd name="connsiteX930" fmla="*/ 647588 w 3957986"/>
                <a:gd name="connsiteY930" fmla="*/ 45225 h 127819"/>
                <a:gd name="connsiteX931" fmla="*/ 655315 w 3957986"/>
                <a:gd name="connsiteY931" fmla="*/ 53206 h 127819"/>
                <a:gd name="connsiteX932" fmla="*/ 658102 w 3957986"/>
                <a:gd name="connsiteY932" fmla="*/ 64860 h 127819"/>
                <a:gd name="connsiteX933" fmla="*/ 655315 w 3957986"/>
                <a:gd name="connsiteY933" fmla="*/ 76515 h 127819"/>
                <a:gd name="connsiteX934" fmla="*/ 653162 w 3957986"/>
                <a:gd name="connsiteY934" fmla="*/ 92983 h 127819"/>
                <a:gd name="connsiteX935" fmla="*/ 664563 w 3957986"/>
                <a:gd name="connsiteY935" fmla="*/ 81455 h 127819"/>
                <a:gd name="connsiteX936" fmla="*/ 668617 w 3957986"/>
                <a:gd name="connsiteY936" fmla="*/ 64734 h 127819"/>
                <a:gd name="connsiteX937" fmla="*/ 664563 w 3957986"/>
                <a:gd name="connsiteY937" fmla="*/ 48138 h 127819"/>
                <a:gd name="connsiteX938" fmla="*/ 653162 w 3957986"/>
                <a:gd name="connsiteY938" fmla="*/ 36737 h 127819"/>
                <a:gd name="connsiteX939" fmla="*/ 636440 w 3957986"/>
                <a:gd name="connsiteY939" fmla="*/ 32557 h 127819"/>
                <a:gd name="connsiteX940" fmla="*/ 619591 w 3957986"/>
                <a:gd name="connsiteY940" fmla="*/ 36737 h 127819"/>
                <a:gd name="connsiteX941" fmla="*/ 607937 w 3957986"/>
                <a:gd name="connsiteY941" fmla="*/ 48138 h 127819"/>
                <a:gd name="connsiteX942" fmla="*/ 603756 w 3957986"/>
                <a:gd name="connsiteY942" fmla="*/ 64734 h 127819"/>
                <a:gd name="connsiteX943" fmla="*/ 607937 w 3957986"/>
                <a:gd name="connsiteY943" fmla="*/ 81455 h 127819"/>
                <a:gd name="connsiteX944" fmla="*/ 619591 w 3957986"/>
                <a:gd name="connsiteY944" fmla="*/ 92983 h 127819"/>
                <a:gd name="connsiteX945" fmla="*/ 636440 w 3957986"/>
                <a:gd name="connsiteY945" fmla="*/ 97164 h 127819"/>
                <a:gd name="connsiteX946" fmla="*/ 653162 w 3957986"/>
                <a:gd name="connsiteY946" fmla="*/ 92983 h 127819"/>
                <a:gd name="connsiteX947" fmla="*/ 578674 w 3957986"/>
                <a:gd name="connsiteY947" fmla="*/ 76515 h 127819"/>
                <a:gd name="connsiteX948" fmla="*/ 570946 w 3957986"/>
                <a:gd name="connsiteY948" fmla="*/ 84622 h 127819"/>
                <a:gd name="connsiteX949" fmla="*/ 559798 w 3957986"/>
                <a:gd name="connsiteY949" fmla="*/ 87536 h 127819"/>
                <a:gd name="connsiteX950" fmla="*/ 548397 w 3957986"/>
                <a:gd name="connsiteY950" fmla="*/ 84622 h 127819"/>
                <a:gd name="connsiteX951" fmla="*/ 540543 w 3957986"/>
                <a:gd name="connsiteY951" fmla="*/ 76515 h 127819"/>
                <a:gd name="connsiteX952" fmla="*/ 537756 w 3957986"/>
                <a:gd name="connsiteY952" fmla="*/ 64860 h 127819"/>
                <a:gd name="connsiteX953" fmla="*/ 540543 w 3957986"/>
                <a:gd name="connsiteY953" fmla="*/ 53206 h 127819"/>
                <a:gd name="connsiteX954" fmla="*/ 548397 w 3957986"/>
                <a:gd name="connsiteY954" fmla="*/ 45225 h 127819"/>
                <a:gd name="connsiteX955" fmla="*/ 559798 w 3957986"/>
                <a:gd name="connsiteY955" fmla="*/ 42311 h 127819"/>
                <a:gd name="connsiteX956" fmla="*/ 570946 w 3957986"/>
                <a:gd name="connsiteY956" fmla="*/ 45225 h 127819"/>
                <a:gd name="connsiteX957" fmla="*/ 578674 w 3957986"/>
                <a:gd name="connsiteY957" fmla="*/ 53206 h 127819"/>
                <a:gd name="connsiteX958" fmla="*/ 581461 w 3957986"/>
                <a:gd name="connsiteY958" fmla="*/ 64860 h 127819"/>
                <a:gd name="connsiteX959" fmla="*/ 578674 w 3957986"/>
                <a:gd name="connsiteY959" fmla="*/ 76515 h 127819"/>
                <a:gd name="connsiteX960" fmla="*/ 576520 w 3957986"/>
                <a:gd name="connsiteY960" fmla="*/ 92983 h 127819"/>
                <a:gd name="connsiteX961" fmla="*/ 587921 w 3957986"/>
                <a:gd name="connsiteY961" fmla="*/ 81455 h 127819"/>
                <a:gd name="connsiteX962" fmla="*/ 591975 w 3957986"/>
                <a:gd name="connsiteY962" fmla="*/ 64734 h 127819"/>
                <a:gd name="connsiteX963" fmla="*/ 587921 w 3957986"/>
                <a:gd name="connsiteY963" fmla="*/ 48138 h 127819"/>
                <a:gd name="connsiteX964" fmla="*/ 576520 w 3957986"/>
                <a:gd name="connsiteY964" fmla="*/ 36737 h 127819"/>
                <a:gd name="connsiteX965" fmla="*/ 559798 w 3957986"/>
                <a:gd name="connsiteY965" fmla="*/ 32557 h 127819"/>
                <a:gd name="connsiteX966" fmla="*/ 542950 w 3957986"/>
                <a:gd name="connsiteY966" fmla="*/ 36737 h 127819"/>
                <a:gd name="connsiteX967" fmla="*/ 531296 w 3957986"/>
                <a:gd name="connsiteY967" fmla="*/ 48138 h 127819"/>
                <a:gd name="connsiteX968" fmla="*/ 527115 w 3957986"/>
                <a:gd name="connsiteY968" fmla="*/ 64734 h 127819"/>
                <a:gd name="connsiteX969" fmla="*/ 531296 w 3957986"/>
                <a:gd name="connsiteY969" fmla="*/ 81455 h 127819"/>
                <a:gd name="connsiteX970" fmla="*/ 542950 w 3957986"/>
                <a:gd name="connsiteY970" fmla="*/ 92983 h 127819"/>
                <a:gd name="connsiteX971" fmla="*/ 559798 w 3957986"/>
                <a:gd name="connsiteY971" fmla="*/ 97164 h 127819"/>
                <a:gd name="connsiteX972" fmla="*/ 576520 w 3957986"/>
                <a:gd name="connsiteY972" fmla="*/ 92983 h 127819"/>
                <a:gd name="connsiteX973" fmla="*/ 510900 w 3957986"/>
                <a:gd name="connsiteY973" fmla="*/ 1140 h 127819"/>
                <a:gd name="connsiteX974" fmla="*/ 500639 w 3957986"/>
                <a:gd name="connsiteY974" fmla="*/ 1140 h 127819"/>
                <a:gd name="connsiteX975" fmla="*/ 500639 w 3957986"/>
                <a:gd name="connsiteY975" fmla="*/ 96150 h 127819"/>
                <a:gd name="connsiteX976" fmla="*/ 510900 w 3957986"/>
                <a:gd name="connsiteY976" fmla="*/ 96150 h 127819"/>
                <a:gd name="connsiteX977" fmla="*/ 510900 w 3957986"/>
                <a:gd name="connsiteY977" fmla="*/ 1140 h 127819"/>
                <a:gd name="connsiteX978" fmla="*/ 441733 w 3957986"/>
                <a:gd name="connsiteY978" fmla="*/ 76515 h 127819"/>
                <a:gd name="connsiteX979" fmla="*/ 434132 w 3957986"/>
                <a:gd name="connsiteY979" fmla="*/ 84622 h 127819"/>
                <a:gd name="connsiteX980" fmla="*/ 422858 w 3957986"/>
                <a:gd name="connsiteY980" fmla="*/ 87536 h 127819"/>
                <a:gd name="connsiteX981" fmla="*/ 411456 w 3957986"/>
                <a:gd name="connsiteY981" fmla="*/ 84622 h 127819"/>
                <a:gd name="connsiteX982" fmla="*/ 403729 w 3957986"/>
                <a:gd name="connsiteY982" fmla="*/ 76515 h 127819"/>
                <a:gd name="connsiteX983" fmla="*/ 400942 w 3957986"/>
                <a:gd name="connsiteY983" fmla="*/ 64860 h 127819"/>
                <a:gd name="connsiteX984" fmla="*/ 403729 w 3957986"/>
                <a:gd name="connsiteY984" fmla="*/ 53206 h 127819"/>
                <a:gd name="connsiteX985" fmla="*/ 411456 w 3957986"/>
                <a:gd name="connsiteY985" fmla="*/ 45225 h 127819"/>
                <a:gd name="connsiteX986" fmla="*/ 422858 w 3957986"/>
                <a:gd name="connsiteY986" fmla="*/ 42311 h 127819"/>
                <a:gd name="connsiteX987" fmla="*/ 434132 w 3957986"/>
                <a:gd name="connsiteY987" fmla="*/ 45225 h 127819"/>
                <a:gd name="connsiteX988" fmla="*/ 441733 w 3957986"/>
                <a:gd name="connsiteY988" fmla="*/ 53206 h 127819"/>
                <a:gd name="connsiteX989" fmla="*/ 444520 w 3957986"/>
                <a:gd name="connsiteY989" fmla="*/ 64860 h 127819"/>
                <a:gd name="connsiteX990" fmla="*/ 441733 w 3957986"/>
                <a:gd name="connsiteY990" fmla="*/ 76515 h 127819"/>
                <a:gd name="connsiteX991" fmla="*/ 439579 w 3957986"/>
                <a:gd name="connsiteY991" fmla="*/ 92983 h 127819"/>
                <a:gd name="connsiteX992" fmla="*/ 450980 w 3957986"/>
                <a:gd name="connsiteY992" fmla="*/ 81455 h 127819"/>
                <a:gd name="connsiteX993" fmla="*/ 455161 w 3957986"/>
                <a:gd name="connsiteY993" fmla="*/ 64734 h 127819"/>
                <a:gd name="connsiteX994" fmla="*/ 450980 w 3957986"/>
                <a:gd name="connsiteY994" fmla="*/ 48138 h 127819"/>
                <a:gd name="connsiteX995" fmla="*/ 439579 w 3957986"/>
                <a:gd name="connsiteY995" fmla="*/ 36737 h 127819"/>
                <a:gd name="connsiteX996" fmla="*/ 422984 w 3957986"/>
                <a:gd name="connsiteY996" fmla="*/ 32557 h 127819"/>
                <a:gd name="connsiteX997" fmla="*/ 406136 w 3957986"/>
                <a:gd name="connsiteY997" fmla="*/ 36737 h 127819"/>
                <a:gd name="connsiteX998" fmla="*/ 394481 w 3957986"/>
                <a:gd name="connsiteY998" fmla="*/ 48138 h 127819"/>
                <a:gd name="connsiteX999" fmla="*/ 390301 w 3957986"/>
                <a:gd name="connsiteY999" fmla="*/ 64734 h 127819"/>
                <a:gd name="connsiteX1000" fmla="*/ 394481 w 3957986"/>
                <a:gd name="connsiteY1000" fmla="*/ 81455 h 127819"/>
                <a:gd name="connsiteX1001" fmla="*/ 406136 w 3957986"/>
                <a:gd name="connsiteY1001" fmla="*/ 92983 h 127819"/>
                <a:gd name="connsiteX1002" fmla="*/ 422984 w 3957986"/>
                <a:gd name="connsiteY1002" fmla="*/ 97164 h 127819"/>
                <a:gd name="connsiteX1003" fmla="*/ 439579 w 3957986"/>
                <a:gd name="connsiteY1003" fmla="*/ 92983 h 127819"/>
                <a:gd name="connsiteX1004" fmla="*/ 382067 w 3957986"/>
                <a:gd name="connsiteY1004" fmla="*/ 82849 h 127819"/>
                <a:gd name="connsiteX1005" fmla="*/ 374973 w 3957986"/>
                <a:gd name="connsiteY1005" fmla="*/ 86395 h 127819"/>
                <a:gd name="connsiteX1006" fmla="*/ 367625 w 3957986"/>
                <a:gd name="connsiteY1006" fmla="*/ 87536 h 127819"/>
                <a:gd name="connsiteX1007" fmla="*/ 358884 w 3957986"/>
                <a:gd name="connsiteY1007" fmla="*/ 84749 h 127819"/>
                <a:gd name="connsiteX1008" fmla="*/ 355337 w 3957986"/>
                <a:gd name="connsiteY1008" fmla="*/ 75374 h 127819"/>
                <a:gd name="connsiteX1009" fmla="*/ 355337 w 3957986"/>
                <a:gd name="connsiteY1009" fmla="*/ 43325 h 127819"/>
                <a:gd name="connsiteX1010" fmla="*/ 381180 w 3957986"/>
                <a:gd name="connsiteY1010" fmla="*/ 43325 h 127819"/>
                <a:gd name="connsiteX1011" fmla="*/ 381180 w 3957986"/>
                <a:gd name="connsiteY1011" fmla="*/ 33824 h 127819"/>
                <a:gd name="connsiteX1012" fmla="*/ 355337 w 3957986"/>
                <a:gd name="connsiteY1012" fmla="*/ 33824 h 127819"/>
                <a:gd name="connsiteX1013" fmla="*/ 355337 w 3957986"/>
                <a:gd name="connsiteY1013" fmla="*/ 13935 h 127819"/>
                <a:gd name="connsiteX1014" fmla="*/ 345076 w 3957986"/>
                <a:gd name="connsiteY1014" fmla="*/ 13935 h 127819"/>
                <a:gd name="connsiteX1015" fmla="*/ 345076 w 3957986"/>
                <a:gd name="connsiteY1015" fmla="*/ 74614 h 127819"/>
                <a:gd name="connsiteX1016" fmla="*/ 350903 w 3957986"/>
                <a:gd name="connsiteY1016" fmla="*/ 92350 h 127819"/>
                <a:gd name="connsiteX1017" fmla="*/ 366612 w 3957986"/>
                <a:gd name="connsiteY1017" fmla="*/ 97290 h 127819"/>
                <a:gd name="connsiteX1018" fmla="*/ 374719 w 3957986"/>
                <a:gd name="connsiteY1018" fmla="*/ 96277 h 127819"/>
                <a:gd name="connsiteX1019" fmla="*/ 382193 w 3957986"/>
                <a:gd name="connsiteY1019" fmla="*/ 92983 h 127819"/>
                <a:gd name="connsiteX1020" fmla="*/ 382193 w 3957986"/>
                <a:gd name="connsiteY1020" fmla="*/ 82976 h 127819"/>
                <a:gd name="connsiteX1021" fmla="*/ 304032 w 3957986"/>
                <a:gd name="connsiteY1021" fmla="*/ 82849 h 127819"/>
                <a:gd name="connsiteX1022" fmla="*/ 296811 w 3957986"/>
                <a:gd name="connsiteY1022" fmla="*/ 86395 h 127819"/>
                <a:gd name="connsiteX1023" fmla="*/ 289464 w 3957986"/>
                <a:gd name="connsiteY1023" fmla="*/ 87536 h 127819"/>
                <a:gd name="connsiteX1024" fmla="*/ 280849 w 3957986"/>
                <a:gd name="connsiteY1024" fmla="*/ 84749 h 127819"/>
                <a:gd name="connsiteX1025" fmla="*/ 277302 w 3957986"/>
                <a:gd name="connsiteY1025" fmla="*/ 75374 h 127819"/>
                <a:gd name="connsiteX1026" fmla="*/ 277302 w 3957986"/>
                <a:gd name="connsiteY1026" fmla="*/ 43325 h 127819"/>
                <a:gd name="connsiteX1027" fmla="*/ 303145 w 3957986"/>
                <a:gd name="connsiteY1027" fmla="*/ 43325 h 127819"/>
                <a:gd name="connsiteX1028" fmla="*/ 303145 w 3957986"/>
                <a:gd name="connsiteY1028" fmla="*/ 33824 h 127819"/>
                <a:gd name="connsiteX1029" fmla="*/ 277302 w 3957986"/>
                <a:gd name="connsiteY1029" fmla="*/ 33824 h 127819"/>
                <a:gd name="connsiteX1030" fmla="*/ 277302 w 3957986"/>
                <a:gd name="connsiteY1030" fmla="*/ 13935 h 127819"/>
                <a:gd name="connsiteX1031" fmla="*/ 267041 w 3957986"/>
                <a:gd name="connsiteY1031" fmla="*/ 13935 h 127819"/>
                <a:gd name="connsiteX1032" fmla="*/ 267041 w 3957986"/>
                <a:gd name="connsiteY1032" fmla="*/ 74614 h 127819"/>
                <a:gd name="connsiteX1033" fmla="*/ 272742 w 3957986"/>
                <a:gd name="connsiteY1033" fmla="*/ 92350 h 127819"/>
                <a:gd name="connsiteX1034" fmla="*/ 288450 w 3957986"/>
                <a:gd name="connsiteY1034" fmla="*/ 97290 h 127819"/>
                <a:gd name="connsiteX1035" fmla="*/ 296558 w 3957986"/>
                <a:gd name="connsiteY1035" fmla="*/ 96277 h 127819"/>
                <a:gd name="connsiteX1036" fmla="*/ 304032 w 3957986"/>
                <a:gd name="connsiteY1036" fmla="*/ 92983 h 127819"/>
                <a:gd name="connsiteX1037" fmla="*/ 304032 w 3957986"/>
                <a:gd name="connsiteY1037" fmla="*/ 82976 h 127819"/>
                <a:gd name="connsiteX1038" fmla="*/ 226124 w 3957986"/>
                <a:gd name="connsiteY1038" fmla="*/ 45351 h 127819"/>
                <a:gd name="connsiteX1039" fmla="*/ 233851 w 3957986"/>
                <a:gd name="connsiteY1039" fmla="*/ 53459 h 127819"/>
                <a:gd name="connsiteX1040" fmla="*/ 236638 w 3957986"/>
                <a:gd name="connsiteY1040" fmla="*/ 65240 h 127819"/>
                <a:gd name="connsiteX1041" fmla="*/ 233851 w 3957986"/>
                <a:gd name="connsiteY1041" fmla="*/ 76768 h 127819"/>
                <a:gd name="connsiteX1042" fmla="*/ 226124 w 3957986"/>
                <a:gd name="connsiteY1042" fmla="*/ 84749 h 127819"/>
                <a:gd name="connsiteX1043" fmla="*/ 214722 w 3957986"/>
                <a:gd name="connsiteY1043" fmla="*/ 87663 h 127819"/>
                <a:gd name="connsiteX1044" fmla="*/ 203575 w 3957986"/>
                <a:gd name="connsiteY1044" fmla="*/ 84749 h 127819"/>
                <a:gd name="connsiteX1045" fmla="*/ 195847 w 3957986"/>
                <a:gd name="connsiteY1045" fmla="*/ 76768 h 127819"/>
                <a:gd name="connsiteX1046" fmla="*/ 193060 w 3957986"/>
                <a:gd name="connsiteY1046" fmla="*/ 65240 h 127819"/>
                <a:gd name="connsiteX1047" fmla="*/ 195847 w 3957986"/>
                <a:gd name="connsiteY1047" fmla="*/ 53459 h 127819"/>
                <a:gd name="connsiteX1048" fmla="*/ 203575 w 3957986"/>
                <a:gd name="connsiteY1048" fmla="*/ 45351 h 127819"/>
                <a:gd name="connsiteX1049" fmla="*/ 214722 w 3957986"/>
                <a:gd name="connsiteY1049" fmla="*/ 42438 h 127819"/>
                <a:gd name="connsiteX1050" fmla="*/ 226124 w 3957986"/>
                <a:gd name="connsiteY1050" fmla="*/ 45351 h 127819"/>
                <a:gd name="connsiteX1051" fmla="*/ 247026 w 3957986"/>
                <a:gd name="connsiteY1051" fmla="*/ 96277 h 127819"/>
                <a:gd name="connsiteX1052" fmla="*/ 247026 w 3957986"/>
                <a:gd name="connsiteY1052" fmla="*/ 33824 h 127819"/>
                <a:gd name="connsiteX1053" fmla="*/ 236638 w 3957986"/>
                <a:gd name="connsiteY1053" fmla="*/ 33824 h 127819"/>
                <a:gd name="connsiteX1054" fmla="*/ 236638 w 3957986"/>
                <a:gd name="connsiteY1054" fmla="*/ 45605 h 127819"/>
                <a:gd name="connsiteX1055" fmla="*/ 227137 w 3957986"/>
                <a:gd name="connsiteY1055" fmla="*/ 36231 h 127819"/>
                <a:gd name="connsiteX1056" fmla="*/ 213709 w 3957986"/>
                <a:gd name="connsiteY1056" fmla="*/ 32683 h 127819"/>
                <a:gd name="connsiteX1057" fmla="*/ 197494 w 3957986"/>
                <a:gd name="connsiteY1057" fmla="*/ 36991 h 127819"/>
                <a:gd name="connsiteX1058" fmla="*/ 186346 w 3957986"/>
                <a:gd name="connsiteY1058" fmla="*/ 48518 h 127819"/>
                <a:gd name="connsiteX1059" fmla="*/ 182292 w 3957986"/>
                <a:gd name="connsiteY1059" fmla="*/ 65367 h 127819"/>
                <a:gd name="connsiteX1060" fmla="*/ 186346 w 3957986"/>
                <a:gd name="connsiteY1060" fmla="*/ 81835 h 127819"/>
                <a:gd name="connsiteX1061" fmla="*/ 197494 w 3957986"/>
                <a:gd name="connsiteY1061" fmla="*/ 93237 h 127819"/>
                <a:gd name="connsiteX1062" fmla="*/ 213709 w 3957986"/>
                <a:gd name="connsiteY1062" fmla="*/ 97290 h 127819"/>
                <a:gd name="connsiteX1063" fmla="*/ 227137 w 3957986"/>
                <a:gd name="connsiteY1063" fmla="*/ 93870 h 127819"/>
                <a:gd name="connsiteX1064" fmla="*/ 236638 w 3957986"/>
                <a:gd name="connsiteY1064" fmla="*/ 84622 h 127819"/>
                <a:gd name="connsiteX1065" fmla="*/ 236638 w 3957986"/>
                <a:gd name="connsiteY1065" fmla="*/ 96277 h 127819"/>
                <a:gd name="connsiteX1066" fmla="*/ 247026 w 3957986"/>
                <a:gd name="connsiteY1066" fmla="*/ 96277 h 127819"/>
                <a:gd name="connsiteX1067" fmla="*/ 124653 w 3957986"/>
                <a:gd name="connsiteY1067" fmla="*/ 53713 h 127819"/>
                <a:gd name="connsiteX1068" fmla="*/ 131367 w 3957986"/>
                <a:gd name="connsiteY1068" fmla="*/ 45605 h 127819"/>
                <a:gd name="connsiteX1069" fmla="*/ 141375 w 3957986"/>
                <a:gd name="connsiteY1069" fmla="*/ 42691 h 127819"/>
                <a:gd name="connsiteX1070" fmla="*/ 157590 w 3957986"/>
                <a:gd name="connsiteY1070" fmla="*/ 61313 h 127819"/>
                <a:gd name="connsiteX1071" fmla="*/ 157590 w 3957986"/>
                <a:gd name="connsiteY1071" fmla="*/ 96277 h 127819"/>
                <a:gd name="connsiteX1072" fmla="*/ 167978 w 3957986"/>
                <a:gd name="connsiteY1072" fmla="*/ 96277 h 127819"/>
                <a:gd name="connsiteX1073" fmla="*/ 167978 w 3957986"/>
                <a:gd name="connsiteY1073" fmla="*/ 59539 h 127819"/>
                <a:gd name="connsiteX1074" fmla="*/ 165191 w 3957986"/>
                <a:gd name="connsiteY1074" fmla="*/ 45732 h 127819"/>
                <a:gd name="connsiteX1075" fmla="*/ 157210 w 3957986"/>
                <a:gd name="connsiteY1075" fmla="*/ 36104 h 127819"/>
                <a:gd name="connsiteX1076" fmla="*/ 143908 w 3957986"/>
                <a:gd name="connsiteY1076" fmla="*/ 32557 h 127819"/>
                <a:gd name="connsiteX1077" fmla="*/ 131114 w 3957986"/>
                <a:gd name="connsiteY1077" fmla="*/ 36104 h 127819"/>
                <a:gd name="connsiteX1078" fmla="*/ 122246 w 3957986"/>
                <a:gd name="connsiteY1078" fmla="*/ 45351 h 127819"/>
                <a:gd name="connsiteX1079" fmla="*/ 122246 w 3957986"/>
                <a:gd name="connsiteY1079" fmla="*/ 1140 h 127819"/>
                <a:gd name="connsiteX1080" fmla="*/ 111985 w 3957986"/>
                <a:gd name="connsiteY1080" fmla="*/ 1140 h 127819"/>
                <a:gd name="connsiteX1081" fmla="*/ 111985 w 3957986"/>
                <a:gd name="connsiteY1081" fmla="*/ 96150 h 127819"/>
                <a:gd name="connsiteX1082" fmla="*/ 122246 w 3957986"/>
                <a:gd name="connsiteY1082" fmla="*/ 96150 h 127819"/>
                <a:gd name="connsiteX1083" fmla="*/ 122246 w 3957986"/>
                <a:gd name="connsiteY1083" fmla="*/ 64860 h 127819"/>
                <a:gd name="connsiteX1084" fmla="*/ 124653 w 3957986"/>
                <a:gd name="connsiteY1084" fmla="*/ 53586 h 127819"/>
                <a:gd name="connsiteX1085" fmla="*/ 89436 w 3957986"/>
                <a:gd name="connsiteY1085" fmla="*/ 33697 h 127819"/>
                <a:gd name="connsiteX1086" fmla="*/ 71954 w 3957986"/>
                <a:gd name="connsiteY1086" fmla="*/ 75628 h 127819"/>
                <a:gd name="connsiteX1087" fmla="*/ 50672 w 3957986"/>
                <a:gd name="connsiteY1087" fmla="*/ 31543 h 127819"/>
                <a:gd name="connsiteX1088" fmla="*/ 29263 w 3957986"/>
                <a:gd name="connsiteY1088" fmla="*/ 75755 h 127819"/>
                <a:gd name="connsiteX1089" fmla="*/ 11781 w 3957986"/>
                <a:gd name="connsiteY1089" fmla="*/ 33697 h 127819"/>
                <a:gd name="connsiteX1090" fmla="*/ 0 w 3957986"/>
                <a:gd name="connsiteY1090" fmla="*/ 33697 h 127819"/>
                <a:gd name="connsiteX1091" fmla="*/ 28123 w 3957986"/>
                <a:gd name="connsiteY1091" fmla="*/ 98303 h 127819"/>
                <a:gd name="connsiteX1092" fmla="*/ 50799 w 3957986"/>
                <a:gd name="connsiteY1092" fmla="*/ 51939 h 127819"/>
                <a:gd name="connsiteX1093" fmla="*/ 72968 w 3957986"/>
                <a:gd name="connsiteY1093" fmla="*/ 98303 h 127819"/>
                <a:gd name="connsiteX1094" fmla="*/ 100330 w 3957986"/>
                <a:gd name="connsiteY1094" fmla="*/ 33697 h 127819"/>
                <a:gd name="connsiteX1095" fmla="*/ 89436 w 3957986"/>
                <a:gd name="connsiteY1095" fmla="*/ 33697 h 1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</a:cxnLst>
              <a:rect l="l" t="t" r="r" b="b"/>
              <a:pathLst>
                <a:path w="3957986" h="127819">
                  <a:moveTo>
                    <a:pt x="3955960" y="95263"/>
                  </a:moveTo>
                  <a:cubicBezTo>
                    <a:pt x="3957354" y="93997"/>
                    <a:pt x="3957987" y="92223"/>
                    <a:pt x="3957987" y="89943"/>
                  </a:cubicBezTo>
                  <a:cubicBezTo>
                    <a:pt x="3957987" y="87663"/>
                    <a:pt x="3957354" y="86016"/>
                    <a:pt x="3955960" y="84622"/>
                  </a:cubicBezTo>
                  <a:cubicBezTo>
                    <a:pt x="3954567" y="83228"/>
                    <a:pt x="3952793" y="82595"/>
                    <a:pt x="3950640" y="82595"/>
                  </a:cubicBezTo>
                  <a:cubicBezTo>
                    <a:pt x="3948486" y="82595"/>
                    <a:pt x="3946586" y="83228"/>
                    <a:pt x="3945192" y="84622"/>
                  </a:cubicBezTo>
                  <a:cubicBezTo>
                    <a:pt x="3943799" y="86016"/>
                    <a:pt x="3943039" y="87789"/>
                    <a:pt x="3943039" y="89943"/>
                  </a:cubicBezTo>
                  <a:cubicBezTo>
                    <a:pt x="3943039" y="92096"/>
                    <a:pt x="3943799" y="93870"/>
                    <a:pt x="3945192" y="95263"/>
                  </a:cubicBezTo>
                  <a:cubicBezTo>
                    <a:pt x="3946586" y="96530"/>
                    <a:pt x="3948486" y="97164"/>
                    <a:pt x="3950640" y="97164"/>
                  </a:cubicBezTo>
                  <a:cubicBezTo>
                    <a:pt x="3952793" y="97164"/>
                    <a:pt x="3954567" y="96530"/>
                    <a:pt x="3955960" y="95263"/>
                  </a:cubicBezTo>
                  <a:moveTo>
                    <a:pt x="3955960" y="48392"/>
                  </a:moveTo>
                  <a:cubicBezTo>
                    <a:pt x="3957354" y="47125"/>
                    <a:pt x="3957987" y="45351"/>
                    <a:pt x="3957987" y="43198"/>
                  </a:cubicBezTo>
                  <a:cubicBezTo>
                    <a:pt x="3957987" y="41044"/>
                    <a:pt x="3957354" y="39144"/>
                    <a:pt x="3955960" y="37751"/>
                  </a:cubicBezTo>
                  <a:cubicBezTo>
                    <a:pt x="3954567" y="36357"/>
                    <a:pt x="3952793" y="35597"/>
                    <a:pt x="3950640" y="35597"/>
                  </a:cubicBezTo>
                  <a:cubicBezTo>
                    <a:pt x="3948486" y="35597"/>
                    <a:pt x="3946586" y="36357"/>
                    <a:pt x="3945192" y="37751"/>
                  </a:cubicBezTo>
                  <a:cubicBezTo>
                    <a:pt x="3943799" y="39144"/>
                    <a:pt x="3943039" y="40918"/>
                    <a:pt x="3943039" y="43198"/>
                  </a:cubicBezTo>
                  <a:cubicBezTo>
                    <a:pt x="3943039" y="45478"/>
                    <a:pt x="3943799" y="47125"/>
                    <a:pt x="3945192" y="48392"/>
                  </a:cubicBezTo>
                  <a:cubicBezTo>
                    <a:pt x="3946586" y="49659"/>
                    <a:pt x="3948486" y="50419"/>
                    <a:pt x="3950640" y="50419"/>
                  </a:cubicBezTo>
                  <a:cubicBezTo>
                    <a:pt x="3952793" y="50419"/>
                    <a:pt x="3954567" y="49785"/>
                    <a:pt x="3955960" y="48392"/>
                  </a:cubicBezTo>
                  <a:moveTo>
                    <a:pt x="3924544" y="1267"/>
                  </a:moveTo>
                  <a:lnTo>
                    <a:pt x="3914282" y="1267"/>
                  </a:lnTo>
                  <a:lnTo>
                    <a:pt x="3914282" y="96277"/>
                  </a:lnTo>
                  <a:lnTo>
                    <a:pt x="3924544" y="96277"/>
                  </a:lnTo>
                  <a:lnTo>
                    <a:pt x="3924544" y="1267"/>
                  </a:lnTo>
                  <a:close/>
                  <a:moveTo>
                    <a:pt x="3893254" y="1267"/>
                  </a:moveTo>
                  <a:lnTo>
                    <a:pt x="3882992" y="1267"/>
                  </a:lnTo>
                  <a:lnTo>
                    <a:pt x="3882992" y="96277"/>
                  </a:lnTo>
                  <a:lnTo>
                    <a:pt x="3893254" y="96277"/>
                  </a:lnTo>
                  <a:lnTo>
                    <a:pt x="3893254" y="1267"/>
                  </a:lnTo>
                  <a:close/>
                  <a:moveTo>
                    <a:pt x="3841061" y="45351"/>
                  </a:moveTo>
                  <a:cubicBezTo>
                    <a:pt x="3844355" y="47378"/>
                    <a:pt x="3846889" y="50039"/>
                    <a:pt x="3848789" y="53459"/>
                  </a:cubicBezTo>
                  <a:cubicBezTo>
                    <a:pt x="3850689" y="56880"/>
                    <a:pt x="3851576" y="60807"/>
                    <a:pt x="3851576" y="65240"/>
                  </a:cubicBezTo>
                  <a:cubicBezTo>
                    <a:pt x="3851576" y="69674"/>
                    <a:pt x="3850689" y="73348"/>
                    <a:pt x="3848789" y="76768"/>
                  </a:cubicBezTo>
                  <a:cubicBezTo>
                    <a:pt x="3846889" y="80188"/>
                    <a:pt x="3844355" y="82849"/>
                    <a:pt x="3841061" y="84749"/>
                  </a:cubicBezTo>
                  <a:cubicBezTo>
                    <a:pt x="3837768" y="86649"/>
                    <a:pt x="3833967" y="87663"/>
                    <a:pt x="3829660" y="87663"/>
                  </a:cubicBezTo>
                  <a:cubicBezTo>
                    <a:pt x="3825353" y="87663"/>
                    <a:pt x="3821806" y="86649"/>
                    <a:pt x="3818512" y="84749"/>
                  </a:cubicBezTo>
                  <a:cubicBezTo>
                    <a:pt x="3815219" y="82849"/>
                    <a:pt x="3812685" y="80188"/>
                    <a:pt x="3810785" y="76768"/>
                  </a:cubicBezTo>
                  <a:cubicBezTo>
                    <a:pt x="3808885" y="73348"/>
                    <a:pt x="3807998" y="69548"/>
                    <a:pt x="3807998" y="65240"/>
                  </a:cubicBezTo>
                  <a:cubicBezTo>
                    <a:pt x="3807998" y="60933"/>
                    <a:pt x="3808885" y="56880"/>
                    <a:pt x="3810785" y="53459"/>
                  </a:cubicBezTo>
                  <a:cubicBezTo>
                    <a:pt x="3812685" y="50039"/>
                    <a:pt x="3815219" y="47378"/>
                    <a:pt x="3818512" y="45351"/>
                  </a:cubicBezTo>
                  <a:cubicBezTo>
                    <a:pt x="3821806" y="43325"/>
                    <a:pt x="3825480" y="42438"/>
                    <a:pt x="3829660" y="42438"/>
                  </a:cubicBezTo>
                  <a:cubicBezTo>
                    <a:pt x="3833841" y="42438"/>
                    <a:pt x="3837768" y="43451"/>
                    <a:pt x="3841061" y="45351"/>
                  </a:cubicBezTo>
                  <a:moveTo>
                    <a:pt x="3861964" y="96277"/>
                  </a:moveTo>
                  <a:lnTo>
                    <a:pt x="3861964" y="33824"/>
                  </a:lnTo>
                  <a:lnTo>
                    <a:pt x="3851576" y="33824"/>
                  </a:lnTo>
                  <a:lnTo>
                    <a:pt x="3851576" y="45605"/>
                  </a:lnTo>
                  <a:cubicBezTo>
                    <a:pt x="3849169" y="41678"/>
                    <a:pt x="3846129" y="38511"/>
                    <a:pt x="3842202" y="36231"/>
                  </a:cubicBezTo>
                  <a:cubicBezTo>
                    <a:pt x="3838274" y="33950"/>
                    <a:pt x="3833841" y="32683"/>
                    <a:pt x="3828900" y="32683"/>
                  </a:cubicBezTo>
                  <a:cubicBezTo>
                    <a:pt x="3822819" y="32683"/>
                    <a:pt x="3817372" y="34077"/>
                    <a:pt x="3812685" y="36991"/>
                  </a:cubicBezTo>
                  <a:cubicBezTo>
                    <a:pt x="3807998" y="39778"/>
                    <a:pt x="3804198" y="43705"/>
                    <a:pt x="3801537" y="48518"/>
                  </a:cubicBezTo>
                  <a:cubicBezTo>
                    <a:pt x="3798877" y="53459"/>
                    <a:pt x="3797483" y="59033"/>
                    <a:pt x="3797483" y="65367"/>
                  </a:cubicBezTo>
                  <a:cubicBezTo>
                    <a:pt x="3797483" y="71701"/>
                    <a:pt x="3798877" y="77021"/>
                    <a:pt x="3801537" y="81835"/>
                  </a:cubicBezTo>
                  <a:cubicBezTo>
                    <a:pt x="3804198" y="86649"/>
                    <a:pt x="3807998" y="90449"/>
                    <a:pt x="3812685" y="93237"/>
                  </a:cubicBezTo>
                  <a:cubicBezTo>
                    <a:pt x="3817372" y="96023"/>
                    <a:pt x="3822819" y="97290"/>
                    <a:pt x="3828900" y="97290"/>
                  </a:cubicBezTo>
                  <a:cubicBezTo>
                    <a:pt x="3833841" y="97290"/>
                    <a:pt x="3838274" y="96150"/>
                    <a:pt x="3842202" y="93870"/>
                  </a:cubicBezTo>
                  <a:cubicBezTo>
                    <a:pt x="3846129" y="91590"/>
                    <a:pt x="3849296" y="88550"/>
                    <a:pt x="3851576" y="84622"/>
                  </a:cubicBezTo>
                  <a:lnTo>
                    <a:pt x="3851576" y="96277"/>
                  </a:lnTo>
                  <a:lnTo>
                    <a:pt x="3861964" y="96277"/>
                  </a:lnTo>
                  <a:close/>
                  <a:moveTo>
                    <a:pt x="3745925" y="53206"/>
                  </a:moveTo>
                  <a:cubicBezTo>
                    <a:pt x="3747825" y="49785"/>
                    <a:pt x="3750612" y="47252"/>
                    <a:pt x="3754032" y="45351"/>
                  </a:cubicBezTo>
                  <a:cubicBezTo>
                    <a:pt x="3757453" y="43451"/>
                    <a:pt x="3761380" y="42565"/>
                    <a:pt x="3765687" y="42565"/>
                  </a:cubicBezTo>
                  <a:cubicBezTo>
                    <a:pt x="3773541" y="42565"/>
                    <a:pt x="3780002" y="45225"/>
                    <a:pt x="3785069" y="50545"/>
                  </a:cubicBezTo>
                  <a:lnTo>
                    <a:pt x="3785069" y="39144"/>
                  </a:lnTo>
                  <a:cubicBezTo>
                    <a:pt x="3779622" y="34964"/>
                    <a:pt x="3772908" y="32810"/>
                    <a:pt x="3765053" y="32810"/>
                  </a:cubicBezTo>
                  <a:cubicBezTo>
                    <a:pt x="3758719" y="32810"/>
                    <a:pt x="3753019" y="34204"/>
                    <a:pt x="3748205" y="36991"/>
                  </a:cubicBezTo>
                  <a:cubicBezTo>
                    <a:pt x="3743264" y="39778"/>
                    <a:pt x="3739337" y="43578"/>
                    <a:pt x="3736550" y="48392"/>
                  </a:cubicBezTo>
                  <a:cubicBezTo>
                    <a:pt x="3733763" y="53206"/>
                    <a:pt x="3732370" y="58906"/>
                    <a:pt x="3732370" y="65240"/>
                  </a:cubicBezTo>
                  <a:cubicBezTo>
                    <a:pt x="3732370" y="71574"/>
                    <a:pt x="3733763" y="77148"/>
                    <a:pt x="3736424" y="81962"/>
                  </a:cubicBezTo>
                  <a:cubicBezTo>
                    <a:pt x="3739211" y="86776"/>
                    <a:pt x="3743011" y="90576"/>
                    <a:pt x="3747825" y="93363"/>
                  </a:cubicBezTo>
                  <a:cubicBezTo>
                    <a:pt x="3752765" y="96150"/>
                    <a:pt x="3758339" y="97416"/>
                    <a:pt x="3764800" y="97416"/>
                  </a:cubicBezTo>
                  <a:cubicBezTo>
                    <a:pt x="3768474" y="97416"/>
                    <a:pt x="3772147" y="96910"/>
                    <a:pt x="3775695" y="96023"/>
                  </a:cubicBezTo>
                  <a:cubicBezTo>
                    <a:pt x="3779242" y="95136"/>
                    <a:pt x="3782535" y="93616"/>
                    <a:pt x="3785576" y="91590"/>
                  </a:cubicBezTo>
                  <a:lnTo>
                    <a:pt x="3785576" y="81075"/>
                  </a:lnTo>
                  <a:cubicBezTo>
                    <a:pt x="3782915" y="83482"/>
                    <a:pt x="3779875" y="85129"/>
                    <a:pt x="3776455" y="86143"/>
                  </a:cubicBezTo>
                  <a:cubicBezTo>
                    <a:pt x="3773034" y="87155"/>
                    <a:pt x="3769487" y="87663"/>
                    <a:pt x="3765687" y="87663"/>
                  </a:cubicBezTo>
                  <a:cubicBezTo>
                    <a:pt x="3761253" y="87663"/>
                    <a:pt x="3757326" y="86649"/>
                    <a:pt x="3753906" y="84749"/>
                  </a:cubicBezTo>
                  <a:cubicBezTo>
                    <a:pt x="3750485" y="82849"/>
                    <a:pt x="3747698" y="80188"/>
                    <a:pt x="3745798" y="76642"/>
                  </a:cubicBezTo>
                  <a:cubicBezTo>
                    <a:pt x="3743898" y="73221"/>
                    <a:pt x="3742884" y="69294"/>
                    <a:pt x="3742884" y="64986"/>
                  </a:cubicBezTo>
                  <a:cubicBezTo>
                    <a:pt x="3742884" y="60680"/>
                    <a:pt x="3743898" y="56626"/>
                    <a:pt x="3745798" y="53206"/>
                  </a:cubicBezTo>
                  <a:moveTo>
                    <a:pt x="3665990" y="45478"/>
                  </a:moveTo>
                  <a:cubicBezTo>
                    <a:pt x="3669283" y="47505"/>
                    <a:pt x="3671817" y="50165"/>
                    <a:pt x="3673717" y="53586"/>
                  </a:cubicBezTo>
                  <a:cubicBezTo>
                    <a:pt x="3675617" y="57006"/>
                    <a:pt x="3676504" y="60933"/>
                    <a:pt x="3676504" y="65367"/>
                  </a:cubicBezTo>
                  <a:cubicBezTo>
                    <a:pt x="3676504" y="69800"/>
                    <a:pt x="3675617" y="73475"/>
                    <a:pt x="3673717" y="76894"/>
                  </a:cubicBezTo>
                  <a:cubicBezTo>
                    <a:pt x="3671817" y="80315"/>
                    <a:pt x="3669283" y="82976"/>
                    <a:pt x="3665990" y="84875"/>
                  </a:cubicBezTo>
                  <a:cubicBezTo>
                    <a:pt x="3662696" y="86776"/>
                    <a:pt x="3658896" y="87789"/>
                    <a:pt x="3654588" y="87789"/>
                  </a:cubicBezTo>
                  <a:cubicBezTo>
                    <a:pt x="3650281" y="87789"/>
                    <a:pt x="3646734" y="86776"/>
                    <a:pt x="3643441" y="84875"/>
                  </a:cubicBezTo>
                  <a:cubicBezTo>
                    <a:pt x="3640147" y="82976"/>
                    <a:pt x="3637613" y="80315"/>
                    <a:pt x="3635713" y="76894"/>
                  </a:cubicBezTo>
                  <a:cubicBezTo>
                    <a:pt x="3633813" y="73475"/>
                    <a:pt x="3632926" y="69674"/>
                    <a:pt x="3632926" y="65367"/>
                  </a:cubicBezTo>
                  <a:cubicBezTo>
                    <a:pt x="3632926" y="61059"/>
                    <a:pt x="3633813" y="57006"/>
                    <a:pt x="3635713" y="53586"/>
                  </a:cubicBezTo>
                  <a:cubicBezTo>
                    <a:pt x="3637613" y="50165"/>
                    <a:pt x="3640147" y="47505"/>
                    <a:pt x="3643441" y="45478"/>
                  </a:cubicBezTo>
                  <a:cubicBezTo>
                    <a:pt x="3646734" y="43451"/>
                    <a:pt x="3650408" y="42565"/>
                    <a:pt x="3654588" y="42565"/>
                  </a:cubicBezTo>
                  <a:cubicBezTo>
                    <a:pt x="3658769" y="42565"/>
                    <a:pt x="3662696" y="43578"/>
                    <a:pt x="3665990" y="45478"/>
                  </a:cubicBezTo>
                  <a:moveTo>
                    <a:pt x="3686892" y="96404"/>
                  </a:moveTo>
                  <a:lnTo>
                    <a:pt x="3686892" y="1394"/>
                  </a:lnTo>
                  <a:lnTo>
                    <a:pt x="3676504" y="1394"/>
                  </a:lnTo>
                  <a:lnTo>
                    <a:pt x="3676504" y="45858"/>
                  </a:lnTo>
                  <a:cubicBezTo>
                    <a:pt x="3674097" y="41804"/>
                    <a:pt x="3671057" y="38637"/>
                    <a:pt x="3667130" y="36231"/>
                  </a:cubicBezTo>
                  <a:cubicBezTo>
                    <a:pt x="3663203" y="33950"/>
                    <a:pt x="3658769" y="32683"/>
                    <a:pt x="3653828" y="32683"/>
                  </a:cubicBezTo>
                  <a:cubicBezTo>
                    <a:pt x="3647748" y="32683"/>
                    <a:pt x="3642300" y="34077"/>
                    <a:pt x="3637613" y="36991"/>
                  </a:cubicBezTo>
                  <a:cubicBezTo>
                    <a:pt x="3632926" y="39778"/>
                    <a:pt x="3629126" y="43705"/>
                    <a:pt x="3626465" y="48518"/>
                  </a:cubicBezTo>
                  <a:cubicBezTo>
                    <a:pt x="3623805" y="53459"/>
                    <a:pt x="3622412" y="59033"/>
                    <a:pt x="3622412" y="65367"/>
                  </a:cubicBezTo>
                  <a:cubicBezTo>
                    <a:pt x="3622412" y="71701"/>
                    <a:pt x="3623805" y="77021"/>
                    <a:pt x="3626465" y="81835"/>
                  </a:cubicBezTo>
                  <a:cubicBezTo>
                    <a:pt x="3629126" y="86649"/>
                    <a:pt x="3632926" y="90449"/>
                    <a:pt x="3637613" y="93237"/>
                  </a:cubicBezTo>
                  <a:cubicBezTo>
                    <a:pt x="3642300" y="96023"/>
                    <a:pt x="3647748" y="97290"/>
                    <a:pt x="3653828" y="97290"/>
                  </a:cubicBezTo>
                  <a:cubicBezTo>
                    <a:pt x="3658769" y="97290"/>
                    <a:pt x="3663203" y="96150"/>
                    <a:pt x="3667130" y="93870"/>
                  </a:cubicBezTo>
                  <a:cubicBezTo>
                    <a:pt x="3671057" y="91590"/>
                    <a:pt x="3674224" y="88423"/>
                    <a:pt x="3676504" y="84496"/>
                  </a:cubicBezTo>
                  <a:lnTo>
                    <a:pt x="3676504" y="96277"/>
                  </a:lnTo>
                  <a:lnTo>
                    <a:pt x="3686892" y="96277"/>
                  </a:lnTo>
                  <a:close/>
                  <a:moveTo>
                    <a:pt x="3567433" y="47505"/>
                  </a:moveTo>
                  <a:cubicBezTo>
                    <a:pt x="3570853" y="43958"/>
                    <a:pt x="3575287" y="42184"/>
                    <a:pt x="3580987" y="42184"/>
                  </a:cubicBezTo>
                  <a:cubicBezTo>
                    <a:pt x="3586688" y="42184"/>
                    <a:pt x="3590868" y="43958"/>
                    <a:pt x="3594162" y="47505"/>
                  </a:cubicBezTo>
                  <a:cubicBezTo>
                    <a:pt x="3597456" y="51052"/>
                    <a:pt x="3599356" y="55485"/>
                    <a:pt x="3599736" y="60807"/>
                  </a:cubicBezTo>
                  <a:lnTo>
                    <a:pt x="3561225" y="60807"/>
                  </a:lnTo>
                  <a:cubicBezTo>
                    <a:pt x="3561985" y="55485"/>
                    <a:pt x="3564012" y="51052"/>
                    <a:pt x="3567433" y="47505"/>
                  </a:cubicBezTo>
                  <a:moveTo>
                    <a:pt x="3595302" y="95770"/>
                  </a:moveTo>
                  <a:cubicBezTo>
                    <a:pt x="3599103" y="94757"/>
                    <a:pt x="3602650" y="93110"/>
                    <a:pt x="3606070" y="90830"/>
                  </a:cubicBezTo>
                  <a:lnTo>
                    <a:pt x="3606070" y="80948"/>
                  </a:lnTo>
                  <a:cubicBezTo>
                    <a:pt x="3602776" y="83355"/>
                    <a:pt x="3599229" y="85002"/>
                    <a:pt x="3595429" y="86143"/>
                  </a:cubicBezTo>
                  <a:cubicBezTo>
                    <a:pt x="3591628" y="87282"/>
                    <a:pt x="3587701" y="87915"/>
                    <a:pt x="3583774" y="87915"/>
                  </a:cubicBezTo>
                  <a:cubicBezTo>
                    <a:pt x="3577567" y="87915"/>
                    <a:pt x="3572500" y="86143"/>
                    <a:pt x="3568446" y="82722"/>
                  </a:cubicBezTo>
                  <a:cubicBezTo>
                    <a:pt x="3564392" y="79301"/>
                    <a:pt x="3561859" y="74741"/>
                    <a:pt x="3561099" y="69167"/>
                  </a:cubicBezTo>
                  <a:lnTo>
                    <a:pt x="3610504" y="69167"/>
                  </a:lnTo>
                  <a:cubicBezTo>
                    <a:pt x="3610504" y="68280"/>
                    <a:pt x="3610630" y="67393"/>
                    <a:pt x="3610757" y="66507"/>
                  </a:cubicBezTo>
                  <a:cubicBezTo>
                    <a:pt x="3610757" y="65620"/>
                    <a:pt x="3610757" y="64860"/>
                    <a:pt x="3610757" y="63974"/>
                  </a:cubicBezTo>
                  <a:cubicBezTo>
                    <a:pt x="3610757" y="58019"/>
                    <a:pt x="3609490" y="52572"/>
                    <a:pt x="3607083" y="47885"/>
                  </a:cubicBezTo>
                  <a:cubicBezTo>
                    <a:pt x="3604677" y="43198"/>
                    <a:pt x="3601256" y="39524"/>
                    <a:pt x="3596696" y="36737"/>
                  </a:cubicBezTo>
                  <a:cubicBezTo>
                    <a:pt x="3592135" y="33950"/>
                    <a:pt x="3587068" y="32683"/>
                    <a:pt x="3580987" y="32683"/>
                  </a:cubicBezTo>
                  <a:cubicBezTo>
                    <a:pt x="3574653" y="32683"/>
                    <a:pt x="3569206" y="34077"/>
                    <a:pt x="3564646" y="36991"/>
                  </a:cubicBezTo>
                  <a:cubicBezTo>
                    <a:pt x="3560085" y="39904"/>
                    <a:pt x="3556411" y="43831"/>
                    <a:pt x="3553878" y="48772"/>
                  </a:cubicBezTo>
                  <a:cubicBezTo>
                    <a:pt x="3551344" y="53713"/>
                    <a:pt x="3550077" y="59413"/>
                    <a:pt x="3550077" y="65620"/>
                  </a:cubicBezTo>
                  <a:cubicBezTo>
                    <a:pt x="3550077" y="71828"/>
                    <a:pt x="3551598" y="77528"/>
                    <a:pt x="3554511" y="82216"/>
                  </a:cubicBezTo>
                  <a:cubicBezTo>
                    <a:pt x="3557425" y="86903"/>
                    <a:pt x="3561479" y="90703"/>
                    <a:pt x="3566546" y="93363"/>
                  </a:cubicBezTo>
                  <a:cubicBezTo>
                    <a:pt x="3571613" y="96023"/>
                    <a:pt x="3577440" y="97290"/>
                    <a:pt x="3583901" y="97290"/>
                  </a:cubicBezTo>
                  <a:cubicBezTo>
                    <a:pt x="3587828" y="97290"/>
                    <a:pt x="3591755" y="96783"/>
                    <a:pt x="3595556" y="95770"/>
                  </a:cubicBezTo>
                  <a:moveTo>
                    <a:pt x="3542223" y="82976"/>
                  </a:moveTo>
                  <a:cubicBezTo>
                    <a:pt x="3539943" y="84622"/>
                    <a:pt x="3537536" y="85762"/>
                    <a:pt x="3535003" y="86522"/>
                  </a:cubicBezTo>
                  <a:cubicBezTo>
                    <a:pt x="3532469" y="87282"/>
                    <a:pt x="3530062" y="87663"/>
                    <a:pt x="3527655" y="87663"/>
                  </a:cubicBezTo>
                  <a:cubicBezTo>
                    <a:pt x="3524235" y="87663"/>
                    <a:pt x="3521321" y="86776"/>
                    <a:pt x="3519041" y="84875"/>
                  </a:cubicBezTo>
                  <a:cubicBezTo>
                    <a:pt x="3516761" y="82976"/>
                    <a:pt x="3515494" y="79935"/>
                    <a:pt x="3515494" y="75501"/>
                  </a:cubicBezTo>
                  <a:lnTo>
                    <a:pt x="3515494" y="43451"/>
                  </a:lnTo>
                  <a:lnTo>
                    <a:pt x="3541337" y="43451"/>
                  </a:lnTo>
                  <a:lnTo>
                    <a:pt x="3541337" y="33950"/>
                  </a:lnTo>
                  <a:lnTo>
                    <a:pt x="3515494" y="33950"/>
                  </a:lnTo>
                  <a:lnTo>
                    <a:pt x="3515494" y="14062"/>
                  </a:lnTo>
                  <a:lnTo>
                    <a:pt x="3505233" y="14062"/>
                  </a:lnTo>
                  <a:lnTo>
                    <a:pt x="3505233" y="74741"/>
                  </a:lnTo>
                  <a:cubicBezTo>
                    <a:pt x="3505233" y="83228"/>
                    <a:pt x="3507133" y="89056"/>
                    <a:pt x="3511060" y="92477"/>
                  </a:cubicBezTo>
                  <a:cubicBezTo>
                    <a:pt x="3514860" y="95770"/>
                    <a:pt x="3520054" y="97416"/>
                    <a:pt x="3526642" y="97416"/>
                  </a:cubicBezTo>
                  <a:cubicBezTo>
                    <a:pt x="3529302" y="97416"/>
                    <a:pt x="3531962" y="97037"/>
                    <a:pt x="3534749" y="96404"/>
                  </a:cubicBezTo>
                  <a:cubicBezTo>
                    <a:pt x="3537536" y="95770"/>
                    <a:pt x="3540070" y="94630"/>
                    <a:pt x="3542223" y="93110"/>
                  </a:cubicBezTo>
                  <a:lnTo>
                    <a:pt x="3542223" y="83102"/>
                  </a:lnTo>
                  <a:close/>
                  <a:moveTo>
                    <a:pt x="3485344" y="33824"/>
                  </a:moveTo>
                  <a:lnTo>
                    <a:pt x="3474956" y="33824"/>
                  </a:lnTo>
                  <a:lnTo>
                    <a:pt x="3474956" y="96277"/>
                  </a:lnTo>
                  <a:lnTo>
                    <a:pt x="3485344" y="96277"/>
                  </a:lnTo>
                  <a:lnTo>
                    <a:pt x="3485344" y="33824"/>
                  </a:lnTo>
                  <a:close/>
                  <a:moveTo>
                    <a:pt x="3485597" y="20015"/>
                  </a:moveTo>
                  <a:cubicBezTo>
                    <a:pt x="3486864" y="18749"/>
                    <a:pt x="3487498" y="17229"/>
                    <a:pt x="3487498" y="15328"/>
                  </a:cubicBezTo>
                  <a:cubicBezTo>
                    <a:pt x="3487498" y="13428"/>
                    <a:pt x="3486864" y="11781"/>
                    <a:pt x="3485597" y="10388"/>
                  </a:cubicBezTo>
                  <a:cubicBezTo>
                    <a:pt x="3484331" y="9121"/>
                    <a:pt x="3482684" y="8361"/>
                    <a:pt x="3480784" y="8361"/>
                  </a:cubicBezTo>
                  <a:cubicBezTo>
                    <a:pt x="3479137" y="8361"/>
                    <a:pt x="3477617" y="8868"/>
                    <a:pt x="3476350" y="9754"/>
                  </a:cubicBezTo>
                  <a:lnTo>
                    <a:pt x="3468876" y="15075"/>
                  </a:lnTo>
                  <a:lnTo>
                    <a:pt x="3476350" y="20269"/>
                  </a:lnTo>
                  <a:cubicBezTo>
                    <a:pt x="3477743" y="21282"/>
                    <a:pt x="3479263" y="21789"/>
                    <a:pt x="3480784" y="21789"/>
                  </a:cubicBezTo>
                  <a:cubicBezTo>
                    <a:pt x="3482684" y="21789"/>
                    <a:pt x="3484204" y="21156"/>
                    <a:pt x="3485597" y="19889"/>
                  </a:cubicBezTo>
                  <a:moveTo>
                    <a:pt x="3418837" y="53079"/>
                  </a:moveTo>
                  <a:cubicBezTo>
                    <a:pt x="3420737" y="49659"/>
                    <a:pt x="3423398" y="47125"/>
                    <a:pt x="3426818" y="45225"/>
                  </a:cubicBezTo>
                  <a:cubicBezTo>
                    <a:pt x="3430238" y="43325"/>
                    <a:pt x="3434165" y="42438"/>
                    <a:pt x="3438599" y="42438"/>
                  </a:cubicBezTo>
                  <a:cubicBezTo>
                    <a:pt x="3446453" y="42438"/>
                    <a:pt x="3452914" y="45098"/>
                    <a:pt x="3457981" y="50419"/>
                  </a:cubicBezTo>
                  <a:lnTo>
                    <a:pt x="3457981" y="39017"/>
                  </a:lnTo>
                  <a:cubicBezTo>
                    <a:pt x="3452534" y="34837"/>
                    <a:pt x="3445820" y="32683"/>
                    <a:pt x="3437966" y="32683"/>
                  </a:cubicBezTo>
                  <a:cubicBezTo>
                    <a:pt x="3431632" y="32683"/>
                    <a:pt x="3426058" y="34077"/>
                    <a:pt x="3421117" y="36864"/>
                  </a:cubicBezTo>
                  <a:cubicBezTo>
                    <a:pt x="3416177" y="39651"/>
                    <a:pt x="3412250" y="43451"/>
                    <a:pt x="3409463" y="48265"/>
                  </a:cubicBezTo>
                  <a:cubicBezTo>
                    <a:pt x="3406676" y="53079"/>
                    <a:pt x="3405282" y="58779"/>
                    <a:pt x="3405282" y="65113"/>
                  </a:cubicBezTo>
                  <a:cubicBezTo>
                    <a:pt x="3405282" y="71447"/>
                    <a:pt x="3406676" y="77021"/>
                    <a:pt x="3409336" y="81835"/>
                  </a:cubicBezTo>
                  <a:cubicBezTo>
                    <a:pt x="3412123" y="86649"/>
                    <a:pt x="3415923" y="90449"/>
                    <a:pt x="3420737" y="93237"/>
                  </a:cubicBezTo>
                  <a:cubicBezTo>
                    <a:pt x="3425678" y="96023"/>
                    <a:pt x="3431252" y="97290"/>
                    <a:pt x="3437712" y="97290"/>
                  </a:cubicBezTo>
                  <a:cubicBezTo>
                    <a:pt x="3441386" y="97290"/>
                    <a:pt x="3445060" y="96783"/>
                    <a:pt x="3448607" y="95896"/>
                  </a:cubicBezTo>
                  <a:cubicBezTo>
                    <a:pt x="3452154" y="95010"/>
                    <a:pt x="3455448" y="93489"/>
                    <a:pt x="3458488" y="91463"/>
                  </a:cubicBezTo>
                  <a:lnTo>
                    <a:pt x="3458488" y="80948"/>
                  </a:lnTo>
                  <a:cubicBezTo>
                    <a:pt x="3455828" y="83355"/>
                    <a:pt x="3452787" y="85002"/>
                    <a:pt x="3449367" y="86016"/>
                  </a:cubicBezTo>
                  <a:cubicBezTo>
                    <a:pt x="3445947" y="87029"/>
                    <a:pt x="3442400" y="87536"/>
                    <a:pt x="3438599" y="87536"/>
                  </a:cubicBezTo>
                  <a:cubicBezTo>
                    <a:pt x="3434165" y="87536"/>
                    <a:pt x="3430238" y="86522"/>
                    <a:pt x="3426818" y="84622"/>
                  </a:cubicBezTo>
                  <a:cubicBezTo>
                    <a:pt x="3423398" y="82722"/>
                    <a:pt x="3420611" y="80061"/>
                    <a:pt x="3418710" y="76515"/>
                  </a:cubicBezTo>
                  <a:cubicBezTo>
                    <a:pt x="3416810" y="73094"/>
                    <a:pt x="3415797" y="69167"/>
                    <a:pt x="3415797" y="64860"/>
                  </a:cubicBezTo>
                  <a:cubicBezTo>
                    <a:pt x="3415797" y="60553"/>
                    <a:pt x="3416810" y="56499"/>
                    <a:pt x="3418710" y="53079"/>
                  </a:cubicBezTo>
                  <a:moveTo>
                    <a:pt x="3389067" y="33697"/>
                  </a:moveTo>
                  <a:lnTo>
                    <a:pt x="3378680" y="33697"/>
                  </a:lnTo>
                  <a:lnTo>
                    <a:pt x="3378680" y="96150"/>
                  </a:lnTo>
                  <a:lnTo>
                    <a:pt x="3389067" y="96150"/>
                  </a:lnTo>
                  <a:lnTo>
                    <a:pt x="3389067" y="33697"/>
                  </a:lnTo>
                  <a:close/>
                  <a:moveTo>
                    <a:pt x="3387547" y="20269"/>
                  </a:moveTo>
                  <a:lnTo>
                    <a:pt x="3395021" y="15075"/>
                  </a:lnTo>
                  <a:lnTo>
                    <a:pt x="3387547" y="9754"/>
                  </a:lnTo>
                  <a:cubicBezTo>
                    <a:pt x="3386280" y="8868"/>
                    <a:pt x="3384760" y="8361"/>
                    <a:pt x="3383113" y="8361"/>
                  </a:cubicBezTo>
                  <a:cubicBezTo>
                    <a:pt x="3381213" y="8361"/>
                    <a:pt x="3379693" y="8994"/>
                    <a:pt x="3378426" y="10388"/>
                  </a:cubicBezTo>
                  <a:cubicBezTo>
                    <a:pt x="3377159" y="11655"/>
                    <a:pt x="3376526" y="13301"/>
                    <a:pt x="3376526" y="15328"/>
                  </a:cubicBezTo>
                  <a:cubicBezTo>
                    <a:pt x="3376526" y="17355"/>
                    <a:pt x="3377159" y="18749"/>
                    <a:pt x="3378426" y="20015"/>
                  </a:cubicBezTo>
                  <a:cubicBezTo>
                    <a:pt x="3379693" y="21282"/>
                    <a:pt x="3381213" y="21916"/>
                    <a:pt x="3383113" y="21916"/>
                  </a:cubicBezTo>
                  <a:cubicBezTo>
                    <a:pt x="3384760" y="21916"/>
                    <a:pt x="3386154" y="21409"/>
                    <a:pt x="3387547" y="20396"/>
                  </a:cubicBezTo>
                  <a:moveTo>
                    <a:pt x="3357777" y="1267"/>
                  </a:moveTo>
                  <a:lnTo>
                    <a:pt x="3347516" y="1267"/>
                  </a:lnTo>
                  <a:lnTo>
                    <a:pt x="3347516" y="96277"/>
                  </a:lnTo>
                  <a:lnTo>
                    <a:pt x="3357777" y="96277"/>
                  </a:lnTo>
                  <a:lnTo>
                    <a:pt x="3357777" y="1267"/>
                  </a:lnTo>
                  <a:close/>
                  <a:moveTo>
                    <a:pt x="3317747" y="76642"/>
                  </a:moveTo>
                  <a:cubicBezTo>
                    <a:pt x="3315846" y="80061"/>
                    <a:pt x="3313313" y="82722"/>
                    <a:pt x="3310019" y="84749"/>
                  </a:cubicBezTo>
                  <a:cubicBezTo>
                    <a:pt x="3306725" y="86649"/>
                    <a:pt x="3303052" y="87663"/>
                    <a:pt x="3298871" y="87663"/>
                  </a:cubicBezTo>
                  <a:cubicBezTo>
                    <a:pt x="3294691" y="87663"/>
                    <a:pt x="3290764" y="86649"/>
                    <a:pt x="3287470" y="84749"/>
                  </a:cubicBezTo>
                  <a:cubicBezTo>
                    <a:pt x="3284176" y="82849"/>
                    <a:pt x="3281643" y="80188"/>
                    <a:pt x="3279743" y="76642"/>
                  </a:cubicBezTo>
                  <a:cubicBezTo>
                    <a:pt x="3277842" y="73221"/>
                    <a:pt x="3276829" y="69294"/>
                    <a:pt x="3276829" y="64986"/>
                  </a:cubicBezTo>
                  <a:cubicBezTo>
                    <a:pt x="3276829" y="60680"/>
                    <a:pt x="3277842" y="56753"/>
                    <a:pt x="3279743" y="53332"/>
                  </a:cubicBezTo>
                  <a:cubicBezTo>
                    <a:pt x="3281643" y="49912"/>
                    <a:pt x="3284303" y="47252"/>
                    <a:pt x="3287470" y="45351"/>
                  </a:cubicBezTo>
                  <a:cubicBezTo>
                    <a:pt x="3290764" y="43451"/>
                    <a:pt x="3294564" y="42438"/>
                    <a:pt x="3298871" y="42438"/>
                  </a:cubicBezTo>
                  <a:cubicBezTo>
                    <a:pt x="3303178" y="42438"/>
                    <a:pt x="3306852" y="43451"/>
                    <a:pt x="3310019" y="45351"/>
                  </a:cubicBezTo>
                  <a:cubicBezTo>
                    <a:pt x="3313313" y="47252"/>
                    <a:pt x="3315846" y="49912"/>
                    <a:pt x="3317747" y="53332"/>
                  </a:cubicBezTo>
                  <a:cubicBezTo>
                    <a:pt x="3319647" y="56753"/>
                    <a:pt x="3320534" y="60553"/>
                    <a:pt x="3320534" y="64986"/>
                  </a:cubicBezTo>
                  <a:cubicBezTo>
                    <a:pt x="3320534" y="69421"/>
                    <a:pt x="3319647" y="73348"/>
                    <a:pt x="3317747" y="76642"/>
                  </a:cubicBezTo>
                  <a:moveTo>
                    <a:pt x="3315593" y="93110"/>
                  </a:moveTo>
                  <a:cubicBezTo>
                    <a:pt x="3320407" y="90322"/>
                    <a:pt x="3324207" y="86522"/>
                    <a:pt x="3326994" y="81582"/>
                  </a:cubicBezTo>
                  <a:cubicBezTo>
                    <a:pt x="3329781" y="76642"/>
                    <a:pt x="3331175" y="71068"/>
                    <a:pt x="3331175" y="64860"/>
                  </a:cubicBezTo>
                  <a:cubicBezTo>
                    <a:pt x="3331175" y="58652"/>
                    <a:pt x="3329781" y="53079"/>
                    <a:pt x="3326994" y="48265"/>
                  </a:cubicBezTo>
                  <a:cubicBezTo>
                    <a:pt x="3324207" y="43451"/>
                    <a:pt x="3320407" y="39651"/>
                    <a:pt x="3315593" y="36864"/>
                  </a:cubicBezTo>
                  <a:cubicBezTo>
                    <a:pt x="3310779" y="34077"/>
                    <a:pt x="3305205" y="32683"/>
                    <a:pt x="3298871" y="32683"/>
                  </a:cubicBezTo>
                  <a:cubicBezTo>
                    <a:pt x="3292537" y="32683"/>
                    <a:pt x="3286837" y="34077"/>
                    <a:pt x="3282023" y="36864"/>
                  </a:cubicBezTo>
                  <a:cubicBezTo>
                    <a:pt x="3277082" y="39651"/>
                    <a:pt x="3273155" y="43451"/>
                    <a:pt x="3270368" y="48265"/>
                  </a:cubicBezTo>
                  <a:cubicBezTo>
                    <a:pt x="3267581" y="53079"/>
                    <a:pt x="3266188" y="58652"/>
                    <a:pt x="3266188" y="64860"/>
                  </a:cubicBezTo>
                  <a:cubicBezTo>
                    <a:pt x="3266188" y="71068"/>
                    <a:pt x="3267581" y="76642"/>
                    <a:pt x="3270368" y="81582"/>
                  </a:cubicBezTo>
                  <a:cubicBezTo>
                    <a:pt x="3273155" y="86522"/>
                    <a:pt x="3277082" y="90322"/>
                    <a:pt x="3282023" y="93110"/>
                  </a:cubicBezTo>
                  <a:cubicBezTo>
                    <a:pt x="3286963" y="95896"/>
                    <a:pt x="3292537" y="97290"/>
                    <a:pt x="3298871" y="97290"/>
                  </a:cubicBezTo>
                  <a:cubicBezTo>
                    <a:pt x="3305205" y="97290"/>
                    <a:pt x="3310653" y="95896"/>
                    <a:pt x="3315593" y="93110"/>
                  </a:cubicBezTo>
                  <a:moveTo>
                    <a:pt x="3210956" y="91082"/>
                  </a:moveTo>
                  <a:cubicBezTo>
                    <a:pt x="3216529" y="95263"/>
                    <a:pt x="3223623" y="97290"/>
                    <a:pt x="3232111" y="97290"/>
                  </a:cubicBezTo>
                  <a:cubicBezTo>
                    <a:pt x="3238952" y="97290"/>
                    <a:pt x="3244526" y="95517"/>
                    <a:pt x="3248833" y="92223"/>
                  </a:cubicBezTo>
                  <a:cubicBezTo>
                    <a:pt x="3253140" y="88802"/>
                    <a:pt x="3255293" y="84115"/>
                    <a:pt x="3255293" y="78162"/>
                  </a:cubicBezTo>
                  <a:cubicBezTo>
                    <a:pt x="3255293" y="71447"/>
                    <a:pt x="3251366" y="66507"/>
                    <a:pt x="3243639" y="63214"/>
                  </a:cubicBezTo>
                  <a:lnTo>
                    <a:pt x="3228817" y="57259"/>
                  </a:lnTo>
                  <a:cubicBezTo>
                    <a:pt x="3226410" y="56372"/>
                    <a:pt x="3224637" y="55233"/>
                    <a:pt x="3223623" y="53965"/>
                  </a:cubicBezTo>
                  <a:cubicBezTo>
                    <a:pt x="3222610" y="52699"/>
                    <a:pt x="3222103" y="51179"/>
                    <a:pt x="3222103" y="49405"/>
                  </a:cubicBezTo>
                  <a:cubicBezTo>
                    <a:pt x="3222103" y="46745"/>
                    <a:pt x="3223117" y="44718"/>
                    <a:pt x="3225270" y="43325"/>
                  </a:cubicBezTo>
                  <a:cubicBezTo>
                    <a:pt x="3227424" y="41931"/>
                    <a:pt x="3230084" y="41171"/>
                    <a:pt x="3233505" y="41171"/>
                  </a:cubicBezTo>
                  <a:cubicBezTo>
                    <a:pt x="3236672" y="41171"/>
                    <a:pt x="3239839" y="41804"/>
                    <a:pt x="3243132" y="43325"/>
                  </a:cubicBezTo>
                  <a:cubicBezTo>
                    <a:pt x="3246426" y="44718"/>
                    <a:pt x="3249466" y="46618"/>
                    <a:pt x="3252253" y="49025"/>
                  </a:cubicBezTo>
                  <a:lnTo>
                    <a:pt x="3252253" y="38384"/>
                  </a:lnTo>
                  <a:cubicBezTo>
                    <a:pt x="3249846" y="36484"/>
                    <a:pt x="3247059" y="35090"/>
                    <a:pt x="3243766" y="34077"/>
                  </a:cubicBezTo>
                  <a:cubicBezTo>
                    <a:pt x="3240472" y="33064"/>
                    <a:pt x="3237052" y="32683"/>
                    <a:pt x="3233378" y="32683"/>
                  </a:cubicBezTo>
                  <a:cubicBezTo>
                    <a:pt x="3226917" y="32683"/>
                    <a:pt x="3221723" y="34204"/>
                    <a:pt x="3217796" y="37497"/>
                  </a:cubicBezTo>
                  <a:cubicBezTo>
                    <a:pt x="3213869" y="40664"/>
                    <a:pt x="3211842" y="44971"/>
                    <a:pt x="3211842" y="50545"/>
                  </a:cubicBezTo>
                  <a:cubicBezTo>
                    <a:pt x="3211842" y="54473"/>
                    <a:pt x="3212856" y="57640"/>
                    <a:pt x="3214883" y="60173"/>
                  </a:cubicBezTo>
                  <a:cubicBezTo>
                    <a:pt x="3216909" y="62580"/>
                    <a:pt x="3219823" y="64607"/>
                    <a:pt x="3223750" y="66254"/>
                  </a:cubicBezTo>
                  <a:lnTo>
                    <a:pt x="3238445" y="72207"/>
                  </a:lnTo>
                  <a:cubicBezTo>
                    <a:pt x="3240852" y="73094"/>
                    <a:pt x="3242499" y="74235"/>
                    <a:pt x="3243512" y="75628"/>
                  </a:cubicBezTo>
                  <a:cubicBezTo>
                    <a:pt x="3244526" y="77021"/>
                    <a:pt x="3244906" y="78541"/>
                    <a:pt x="3244906" y="80188"/>
                  </a:cubicBezTo>
                  <a:cubicBezTo>
                    <a:pt x="3244906" y="83102"/>
                    <a:pt x="3243766" y="85256"/>
                    <a:pt x="3241485" y="86776"/>
                  </a:cubicBezTo>
                  <a:cubicBezTo>
                    <a:pt x="3239205" y="88296"/>
                    <a:pt x="3236165" y="89056"/>
                    <a:pt x="3232491" y="89056"/>
                  </a:cubicBezTo>
                  <a:cubicBezTo>
                    <a:pt x="3228817" y="89056"/>
                    <a:pt x="3225270" y="88296"/>
                    <a:pt x="3221597" y="86903"/>
                  </a:cubicBezTo>
                  <a:cubicBezTo>
                    <a:pt x="3217923" y="85509"/>
                    <a:pt x="3214503" y="83228"/>
                    <a:pt x="3211082" y="80061"/>
                  </a:cubicBezTo>
                  <a:lnTo>
                    <a:pt x="3211082" y="91209"/>
                  </a:lnTo>
                  <a:close/>
                  <a:moveTo>
                    <a:pt x="3152556" y="53713"/>
                  </a:moveTo>
                  <a:cubicBezTo>
                    <a:pt x="3154203" y="50292"/>
                    <a:pt x="3156357" y="47632"/>
                    <a:pt x="3159270" y="45605"/>
                  </a:cubicBezTo>
                  <a:cubicBezTo>
                    <a:pt x="3162184" y="43578"/>
                    <a:pt x="3165477" y="42691"/>
                    <a:pt x="3169278" y="42691"/>
                  </a:cubicBezTo>
                  <a:cubicBezTo>
                    <a:pt x="3180046" y="42691"/>
                    <a:pt x="3185493" y="48899"/>
                    <a:pt x="3185493" y="61313"/>
                  </a:cubicBezTo>
                  <a:lnTo>
                    <a:pt x="3185493" y="96277"/>
                  </a:lnTo>
                  <a:lnTo>
                    <a:pt x="3195881" y="96277"/>
                  </a:lnTo>
                  <a:lnTo>
                    <a:pt x="3195881" y="59539"/>
                  </a:lnTo>
                  <a:cubicBezTo>
                    <a:pt x="3195881" y="54346"/>
                    <a:pt x="3194994" y="49785"/>
                    <a:pt x="3193220" y="45732"/>
                  </a:cubicBezTo>
                  <a:cubicBezTo>
                    <a:pt x="3191447" y="41678"/>
                    <a:pt x="3188660" y="38511"/>
                    <a:pt x="3185113" y="36104"/>
                  </a:cubicBezTo>
                  <a:cubicBezTo>
                    <a:pt x="3181566" y="33824"/>
                    <a:pt x="3177132" y="32557"/>
                    <a:pt x="3171811" y="32557"/>
                  </a:cubicBezTo>
                  <a:cubicBezTo>
                    <a:pt x="3166998" y="32557"/>
                    <a:pt x="3162690" y="33697"/>
                    <a:pt x="3159017" y="36104"/>
                  </a:cubicBezTo>
                  <a:cubicBezTo>
                    <a:pt x="3155343" y="38384"/>
                    <a:pt x="3152303" y="41551"/>
                    <a:pt x="3150149" y="45351"/>
                  </a:cubicBezTo>
                  <a:lnTo>
                    <a:pt x="3150149" y="33697"/>
                  </a:lnTo>
                  <a:lnTo>
                    <a:pt x="3139888" y="33697"/>
                  </a:lnTo>
                  <a:lnTo>
                    <a:pt x="3139888" y="96150"/>
                  </a:lnTo>
                  <a:lnTo>
                    <a:pt x="3150149" y="96150"/>
                  </a:lnTo>
                  <a:lnTo>
                    <a:pt x="3150149" y="64860"/>
                  </a:lnTo>
                  <a:cubicBezTo>
                    <a:pt x="3150149" y="60680"/>
                    <a:pt x="3150909" y="57006"/>
                    <a:pt x="3152556" y="53586"/>
                  </a:cubicBezTo>
                  <a:moveTo>
                    <a:pt x="3105685" y="82976"/>
                  </a:moveTo>
                  <a:cubicBezTo>
                    <a:pt x="3102518" y="86016"/>
                    <a:pt x="3098337" y="87409"/>
                    <a:pt x="3093270" y="87409"/>
                  </a:cubicBezTo>
                  <a:cubicBezTo>
                    <a:pt x="3088203" y="87409"/>
                    <a:pt x="3083896" y="85889"/>
                    <a:pt x="3080729" y="82976"/>
                  </a:cubicBezTo>
                  <a:cubicBezTo>
                    <a:pt x="3077562" y="79935"/>
                    <a:pt x="3075915" y="75501"/>
                    <a:pt x="3075915" y="69674"/>
                  </a:cubicBezTo>
                  <a:lnTo>
                    <a:pt x="3075915" y="33697"/>
                  </a:lnTo>
                  <a:lnTo>
                    <a:pt x="3065654" y="33697"/>
                  </a:lnTo>
                  <a:lnTo>
                    <a:pt x="3065654" y="68661"/>
                  </a:lnTo>
                  <a:cubicBezTo>
                    <a:pt x="3065654" y="77528"/>
                    <a:pt x="3068187" y="84496"/>
                    <a:pt x="3073128" y="89562"/>
                  </a:cubicBezTo>
                  <a:cubicBezTo>
                    <a:pt x="3078068" y="94630"/>
                    <a:pt x="3084782" y="97164"/>
                    <a:pt x="3093270" y="97164"/>
                  </a:cubicBezTo>
                  <a:cubicBezTo>
                    <a:pt x="3101757" y="97164"/>
                    <a:pt x="3108345" y="94630"/>
                    <a:pt x="3113285" y="89562"/>
                  </a:cubicBezTo>
                  <a:cubicBezTo>
                    <a:pt x="3118226" y="84496"/>
                    <a:pt x="3120759" y="77528"/>
                    <a:pt x="3120759" y="68661"/>
                  </a:cubicBezTo>
                  <a:lnTo>
                    <a:pt x="3120759" y="33697"/>
                  </a:lnTo>
                  <a:lnTo>
                    <a:pt x="3110498" y="33697"/>
                  </a:lnTo>
                  <a:lnTo>
                    <a:pt x="3110498" y="69674"/>
                  </a:lnTo>
                  <a:cubicBezTo>
                    <a:pt x="3110498" y="75628"/>
                    <a:pt x="3108978" y="80061"/>
                    <a:pt x="3105685" y="82976"/>
                  </a:cubicBezTo>
                  <a:moveTo>
                    <a:pt x="2975331" y="53586"/>
                  </a:moveTo>
                  <a:cubicBezTo>
                    <a:pt x="2976978" y="50165"/>
                    <a:pt x="2979131" y="47505"/>
                    <a:pt x="2982045" y="45478"/>
                  </a:cubicBezTo>
                  <a:cubicBezTo>
                    <a:pt x="2984959" y="43451"/>
                    <a:pt x="2988252" y="42565"/>
                    <a:pt x="2992053" y="42565"/>
                  </a:cubicBezTo>
                  <a:cubicBezTo>
                    <a:pt x="3002821" y="42565"/>
                    <a:pt x="3008268" y="48772"/>
                    <a:pt x="3008268" y="61186"/>
                  </a:cubicBezTo>
                  <a:lnTo>
                    <a:pt x="3008268" y="96150"/>
                  </a:lnTo>
                  <a:lnTo>
                    <a:pt x="3018656" y="96150"/>
                  </a:lnTo>
                  <a:lnTo>
                    <a:pt x="3018656" y="59413"/>
                  </a:lnTo>
                  <a:cubicBezTo>
                    <a:pt x="3018656" y="54219"/>
                    <a:pt x="3017769" y="49659"/>
                    <a:pt x="3015995" y="45605"/>
                  </a:cubicBezTo>
                  <a:cubicBezTo>
                    <a:pt x="3014222" y="41551"/>
                    <a:pt x="3011561" y="38384"/>
                    <a:pt x="3008014" y="35977"/>
                  </a:cubicBezTo>
                  <a:cubicBezTo>
                    <a:pt x="3004467" y="33697"/>
                    <a:pt x="3000034" y="32430"/>
                    <a:pt x="2994713" y="32430"/>
                  </a:cubicBezTo>
                  <a:cubicBezTo>
                    <a:pt x="2989899" y="32430"/>
                    <a:pt x="2985592" y="33570"/>
                    <a:pt x="2981918" y="35977"/>
                  </a:cubicBezTo>
                  <a:cubicBezTo>
                    <a:pt x="2978245" y="38257"/>
                    <a:pt x="2975204" y="41424"/>
                    <a:pt x="2973051" y="45225"/>
                  </a:cubicBezTo>
                  <a:lnTo>
                    <a:pt x="2973051" y="33570"/>
                  </a:lnTo>
                  <a:lnTo>
                    <a:pt x="2962790" y="33570"/>
                  </a:lnTo>
                  <a:lnTo>
                    <a:pt x="2962790" y="96023"/>
                  </a:lnTo>
                  <a:lnTo>
                    <a:pt x="2973051" y="96023"/>
                  </a:lnTo>
                  <a:lnTo>
                    <a:pt x="2973051" y="64734"/>
                  </a:lnTo>
                  <a:cubicBezTo>
                    <a:pt x="2973051" y="60553"/>
                    <a:pt x="2973811" y="56880"/>
                    <a:pt x="2975458" y="53459"/>
                  </a:cubicBezTo>
                  <a:moveTo>
                    <a:pt x="2920859" y="45098"/>
                  </a:moveTo>
                  <a:cubicBezTo>
                    <a:pt x="2924152" y="47125"/>
                    <a:pt x="2926686" y="49785"/>
                    <a:pt x="2928586" y="53206"/>
                  </a:cubicBezTo>
                  <a:cubicBezTo>
                    <a:pt x="2930486" y="56626"/>
                    <a:pt x="2931373" y="60553"/>
                    <a:pt x="2931373" y="64986"/>
                  </a:cubicBezTo>
                  <a:cubicBezTo>
                    <a:pt x="2931373" y="69421"/>
                    <a:pt x="2930486" y="73094"/>
                    <a:pt x="2928586" y="76515"/>
                  </a:cubicBezTo>
                  <a:cubicBezTo>
                    <a:pt x="2926686" y="79935"/>
                    <a:pt x="2924152" y="82595"/>
                    <a:pt x="2920859" y="84496"/>
                  </a:cubicBezTo>
                  <a:cubicBezTo>
                    <a:pt x="2917565" y="86395"/>
                    <a:pt x="2913765" y="87409"/>
                    <a:pt x="2909458" y="87409"/>
                  </a:cubicBezTo>
                  <a:cubicBezTo>
                    <a:pt x="2905150" y="87409"/>
                    <a:pt x="2901603" y="86395"/>
                    <a:pt x="2898310" y="84496"/>
                  </a:cubicBezTo>
                  <a:cubicBezTo>
                    <a:pt x="2895016" y="82595"/>
                    <a:pt x="2892482" y="79935"/>
                    <a:pt x="2890582" y="76515"/>
                  </a:cubicBezTo>
                  <a:cubicBezTo>
                    <a:pt x="2888682" y="73094"/>
                    <a:pt x="2887795" y="69294"/>
                    <a:pt x="2887795" y="64986"/>
                  </a:cubicBezTo>
                  <a:cubicBezTo>
                    <a:pt x="2887795" y="60680"/>
                    <a:pt x="2888682" y="56626"/>
                    <a:pt x="2890582" y="53206"/>
                  </a:cubicBezTo>
                  <a:cubicBezTo>
                    <a:pt x="2892482" y="49785"/>
                    <a:pt x="2895016" y="47125"/>
                    <a:pt x="2898310" y="45098"/>
                  </a:cubicBezTo>
                  <a:cubicBezTo>
                    <a:pt x="2901603" y="43071"/>
                    <a:pt x="2905277" y="42184"/>
                    <a:pt x="2909458" y="42184"/>
                  </a:cubicBezTo>
                  <a:cubicBezTo>
                    <a:pt x="2913638" y="42184"/>
                    <a:pt x="2917565" y="43198"/>
                    <a:pt x="2920859" y="45098"/>
                  </a:cubicBezTo>
                  <a:moveTo>
                    <a:pt x="2941761" y="96023"/>
                  </a:moveTo>
                  <a:lnTo>
                    <a:pt x="2941761" y="33570"/>
                  </a:lnTo>
                  <a:lnTo>
                    <a:pt x="2931373" y="33570"/>
                  </a:lnTo>
                  <a:lnTo>
                    <a:pt x="2931373" y="45351"/>
                  </a:lnTo>
                  <a:cubicBezTo>
                    <a:pt x="2928966" y="41424"/>
                    <a:pt x="2925926" y="38257"/>
                    <a:pt x="2921999" y="35977"/>
                  </a:cubicBezTo>
                  <a:cubicBezTo>
                    <a:pt x="2918072" y="33697"/>
                    <a:pt x="2913638" y="32430"/>
                    <a:pt x="2908697" y="32430"/>
                  </a:cubicBezTo>
                  <a:cubicBezTo>
                    <a:pt x="2902617" y="32430"/>
                    <a:pt x="2897170" y="33824"/>
                    <a:pt x="2892482" y="36737"/>
                  </a:cubicBezTo>
                  <a:cubicBezTo>
                    <a:pt x="2887795" y="39524"/>
                    <a:pt x="2883995" y="43451"/>
                    <a:pt x="2881335" y="48265"/>
                  </a:cubicBezTo>
                  <a:cubicBezTo>
                    <a:pt x="2878674" y="53206"/>
                    <a:pt x="2877281" y="58779"/>
                    <a:pt x="2877281" y="65113"/>
                  </a:cubicBezTo>
                  <a:cubicBezTo>
                    <a:pt x="2877281" y="71447"/>
                    <a:pt x="2878674" y="76768"/>
                    <a:pt x="2881335" y="81582"/>
                  </a:cubicBezTo>
                  <a:cubicBezTo>
                    <a:pt x="2883995" y="86395"/>
                    <a:pt x="2887795" y="90196"/>
                    <a:pt x="2892482" y="92983"/>
                  </a:cubicBezTo>
                  <a:cubicBezTo>
                    <a:pt x="2897170" y="95770"/>
                    <a:pt x="2902617" y="97037"/>
                    <a:pt x="2908697" y="97037"/>
                  </a:cubicBezTo>
                  <a:cubicBezTo>
                    <a:pt x="2913638" y="97037"/>
                    <a:pt x="2918072" y="95896"/>
                    <a:pt x="2921999" y="93616"/>
                  </a:cubicBezTo>
                  <a:cubicBezTo>
                    <a:pt x="2925926" y="91336"/>
                    <a:pt x="2929093" y="88296"/>
                    <a:pt x="2931373" y="84369"/>
                  </a:cubicBezTo>
                  <a:lnTo>
                    <a:pt x="2931373" y="96023"/>
                  </a:lnTo>
                  <a:lnTo>
                    <a:pt x="2941761" y="96023"/>
                  </a:lnTo>
                  <a:close/>
                  <a:moveTo>
                    <a:pt x="2793165" y="47125"/>
                  </a:moveTo>
                  <a:cubicBezTo>
                    <a:pt x="2796586" y="43578"/>
                    <a:pt x="2801020" y="41804"/>
                    <a:pt x="2806720" y="41804"/>
                  </a:cubicBezTo>
                  <a:cubicBezTo>
                    <a:pt x="2812421" y="41804"/>
                    <a:pt x="2816601" y="43578"/>
                    <a:pt x="2819895" y="47125"/>
                  </a:cubicBezTo>
                  <a:cubicBezTo>
                    <a:pt x="2823189" y="50672"/>
                    <a:pt x="2825089" y="55106"/>
                    <a:pt x="2825469" y="60426"/>
                  </a:cubicBezTo>
                  <a:lnTo>
                    <a:pt x="2786958" y="60426"/>
                  </a:lnTo>
                  <a:cubicBezTo>
                    <a:pt x="2787718" y="55106"/>
                    <a:pt x="2789745" y="50672"/>
                    <a:pt x="2793165" y="47125"/>
                  </a:cubicBezTo>
                  <a:moveTo>
                    <a:pt x="2821162" y="95390"/>
                  </a:moveTo>
                  <a:cubicBezTo>
                    <a:pt x="2824962" y="94376"/>
                    <a:pt x="2828509" y="92729"/>
                    <a:pt x="2831929" y="90449"/>
                  </a:cubicBezTo>
                  <a:lnTo>
                    <a:pt x="2831929" y="80569"/>
                  </a:lnTo>
                  <a:cubicBezTo>
                    <a:pt x="2828636" y="82976"/>
                    <a:pt x="2825089" y="84622"/>
                    <a:pt x="2821288" y="85762"/>
                  </a:cubicBezTo>
                  <a:cubicBezTo>
                    <a:pt x="2817488" y="86903"/>
                    <a:pt x="2813561" y="87536"/>
                    <a:pt x="2809634" y="87536"/>
                  </a:cubicBezTo>
                  <a:cubicBezTo>
                    <a:pt x="2803426" y="87536"/>
                    <a:pt x="2798359" y="85762"/>
                    <a:pt x="2794306" y="82342"/>
                  </a:cubicBezTo>
                  <a:cubicBezTo>
                    <a:pt x="2790252" y="78922"/>
                    <a:pt x="2787718" y="74361"/>
                    <a:pt x="2786958" y="68787"/>
                  </a:cubicBezTo>
                  <a:lnTo>
                    <a:pt x="2836363" y="68787"/>
                  </a:lnTo>
                  <a:cubicBezTo>
                    <a:pt x="2836363" y="67901"/>
                    <a:pt x="2836490" y="67014"/>
                    <a:pt x="2836490" y="66127"/>
                  </a:cubicBezTo>
                  <a:cubicBezTo>
                    <a:pt x="2836490" y="65240"/>
                    <a:pt x="2836490" y="64480"/>
                    <a:pt x="2836490" y="63593"/>
                  </a:cubicBezTo>
                  <a:cubicBezTo>
                    <a:pt x="2836490" y="57640"/>
                    <a:pt x="2835223" y="52192"/>
                    <a:pt x="2832816" y="47505"/>
                  </a:cubicBezTo>
                  <a:cubicBezTo>
                    <a:pt x="2830409" y="42818"/>
                    <a:pt x="2826862" y="39144"/>
                    <a:pt x="2822428" y="36357"/>
                  </a:cubicBezTo>
                  <a:cubicBezTo>
                    <a:pt x="2817995" y="33697"/>
                    <a:pt x="2812801" y="32303"/>
                    <a:pt x="2806720" y="32303"/>
                  </a:cubicBezTo>
                  <a:cubicBezTo>
                    <a:pt x="2800386" y="32303"/>
                    <a:pt x="2794939" y="33697"/>
                    <a:pt x="2790378" y="36611"/>
                  </a:cubicBezTo>
                  <a:cubicBezTo>
                    <a:pt x="2785818" y="39524"/>
                    <a:pt x="2782144" y="43451"/>
                    <a:pt x="2779611" y="48392"/>
                  </a:cubicBezTo>
                  <a:cubicBezTo>
                    <a:pt x="2777077" y="53332"/>
                    <a:pt x="2775810" y="59033"/>
                    <a:pt x="2775810" y="65240"/>
                  </a:cubicBezTo>
                  <a:cubicBezTo>
                    <a:pt x="2775810" y="71447"/>
                    <a:pt x="2777330" y="77148"/>
                    <a:pt x="2780244" y="81835"/>
                  </a:cubicBezTo>
                  <a:cubicBezTo>
                    <a:pt x="2783158" y="86522"/>
                    <a:pt x="2787211" y="90322"/>
                    <a:pt x="2792279" y="92983"/>
                  </a:cubicBezTo>
                  <a:cubicBezTo>
                    <a:pt x="2797346" y="95644"/>
                    <a:pt x="2803173" y="96910"/>
                    <a:pt x="2809634" y="96910"/>
                  </a:cubicBezTo>
                  <a:cubicBezTo>
                    <a:pt x="2813561" y="96910"/>
                    <a:pt x="2817488" y="96404"/>
                    <a:pt x="2821288" y="95390"/>
                  </a:cubicBezTo>
                  <a:moveTo>
                    <a:pt x="2758455" y="33444"/>
                  </a:moveTo>
                  <a:lnTo>
                    <a:pt x="2738313" y="76388"/>
                  </a:lnTo>
                  <a:lnTo>
                    <a:pt x="2717918" y="33444"/>
                  </a:lnTo>
                  <a:lnTo>
                    <a:pt x="2705883" y="33444"/>
                  </a:lnTo>
                  <a:lnTo>
                    <a:pt x="2737806" y="98051"/>
                  </a:lnTo>
                  <a:lnTo>
                    <a:pt x="2769476" y="33444"/>
                  </a:lnTo>
                  <a:lnTo>
                    <a:pt x="2758455" y="33444"/>
                  </a:lnTo>
                  <a:close/>
                  <a:moveTo>
                    <a:pt x="2694608" y="33444"/>
                  </a:moveTo>
                  <a:lnTo>
                    <a:pt x="2684221" y="33444"/>
                  </a:lnTo>
                  <a:lnTo>
                    <a:pt x="2684221" y="95896"/>
                  </a:lnTo>
                  <a:lnTo>
                    <a:pt x="2694608" y="95896"/>
                  </a:lnTo>
                  <a:lnTo>
                    <a:pt x="2694608" y="33444"/>
                  </a:lnTo>
                  <a:close/>
                  <a:moveTo>
                    <a:pt x="2693088" y="20015"/>
                  </a:moveTo>
                  <a:lnTo>
                    <a:pt x="2700562" y="14822"/>
                  </a:lnTo>
                  <a:lnTo>
                    <a:pt x="2693088" y="9501"/>
                  </a:lnTo>
                  <a:cubicBezTo>
                    <a:pt x="2691821" y="8614"/>
                    <a:pt x="2690301" y="8108"/>
                    <a:pt x="2688654" y="8108"/>
                  </a:cubicBezTo>
                  <a:cubicBezTo>
                    <a:pt x="2686754" y="8108"/>
                    <a:pt x="2685234" y="8741"/>
                    <a:pt x="2683967" y="10134"/>
                  </a:cubicBezTo>
                  <a:cubicBezTo>
                    <a:pt x="2682700" y="11401"/>
                    <a:pt x="2682067" y="13048"/>
                    <a:pt x="2682067" y="15075"/>
                  </a:cubicBezTo>
                  <a:cubicBezTo>
                    <a:pt x="2682067" y="17102"/>
                    <a:pt x="2682700" y="18495"/>
                    <a:pt x="2683967" y="19762"/>
                  </a:cubicBezTo>
                  <a:cubicBezTo>
                    <a:pt x="2685234" y="21029"/>
                    <a:pt x="2686754" y="21662"/>
                    <a:pt x="2688654" y="21662"/>
                  </a:cubicBezTo>
                  <a:cubicBezTo>
                    <a:pt x="2690301" y="21662"/>
                    <a:pt x="2691695" y="21156"/>
                    <a:pt x="2693088" y="20142"/>
                  </a:cubicBezTo>
                  <a:moveTo>
                    <a:pt x="2624681" y="47125"/>
                  </a:moveTo>
                  <a:cubicBezTo>
                    <a:pt x="2628101" y="43578"/>
                    <a:pt x="2632535" y="41804"/>
                    <a:pt x="2638236" y="41804"/>
                  </a:cubicBezTo>
                  <a:cubicBezTo>
                    <a:pt x="2643936" y="41804"/>
                    <a:pt x="2648117" y="43578"/>
                    <a:pt x="2651411" y="47125"/>
                  </a:cubicBezTo>
                  <a:cubicBezTo>
                    <a:pt x="2654704" y="50672"/>
                    <a:pt x="2656604" y="55106"/>
                    <a:pt x="2656984" y="60426"/>
                  </a:cubicBezTo>
                  <a:lnTo>
                    <a:pt x="2618474" y="60426"/>
                  </a:lnTo>
                  <a:cubicBezTo>
                    <a:pt x="2619234" y="55106"/>
                    <a:pt x="2621261" y="50672"/>
                    <a:pt x="2624681" y="47125"/>
                  </a:cubicBezTo>
                  <a:moveTo>
                    <a:pt x="2652551" y="95390"/>
                  </a:moveTo>
                  <a:cubicBezTo>
                    <a:pt x="2656351" y="94376"/>
                    <a:pt x="2659898" y="92729"/>
                    <a:pt x="2663318" y="90449"/>
                  </a:cubicBezTo>
                  <a:lnTo>
                    <a:pt x="2663318" y="80569"/>
                  </a:lnTo>
                  <a:cubicBezTo>
                    <a:pt x="2660025" y="82976"/>
                    <a:pt x="2656478" y="84622"/>
                    <a:pt x="2652677" y="85762"/>
                  </a:cubicBezTo>
                  <a:cubicBezTo>
                    <a:pt x="2648877" y="86903"/>
                    <a:pt x="2644950" y="87536"/>
                    <a:pt x="2641023" y="87536"/>
                  </a:cubicBezTo>
                  <a:cubicBezTo>
                    <a:pt x="2634815" y="87536"/>
                    <a:pt x="2629748" y="85762"/>
                    <a:pt x="2625694" y="82342"/>
                  </a:cubicBezTo>
                  <a:cubicBezTo>
                    <a:pt x="2621641" y="78922"/>
                    <a:pt x="2619107" y="74361"/>
                    <a:pt x="2618220" y="68787"/>
                  </a:cubicBezTo>
                  <a:lnTo>
                    <a:pt x="2667626" y="68787"/>
                  </a:lnTo>
                  <a:cubicBezTo>
                    <a:pt x="2667626" y="67901"/>
                    <a:pt x="2667752" y="67014"/>
                    <a:pt x="2667879" y="66127"/>
                  </a:cubicBezTo>
                  <a:cubicBezTo>
                    <a:pt x="2667879" y="65240"/>
                    <a:pt x="2667879" y="64480"/>
                    <a:pt x="2667879" y="63593"/>
                  </a:cubicBezTo>
                  <a:cubicBezTo>
                    <a:pt x="2667879" y="57640"/>
                    <a:pt x="2666612" y="52192"/>
                    <a:pt x="2664205" y="47505"/>
                  </a:cubicBezTo>
                  <a:cubicBezTo>
                    <a:pt x="2661798" y="42818"/>
                    <a:pt x="2658378" y="39144"/>
                    <a:pt x="2653817" y="36357"/>
                  </a:cubicBezTo>
                  <a:cubicBezTo>
                    <a:pt x="2649257" y="33570"/>
                    <a:pt x="2644190" y="32303"/>
                    <a:pt x="2638109" y="32303"/>
                  </a:cubicBezTo>
                  <a:cubicBezTo>
                    <a:pt x="2631775" y="32303"/>
                    <a:pt x="2626328" y="33697"/>
                    <a:pt x="2621767" y="36611"/>
                  </a:cubicBezTo>
                  <a:cubicBezTo>
                    <a:pt x="2617207" y="39524"/>
                    <a:pt x="2613533" y="43451"/>
                    <a:pt x="2610999" y="48392"/>
                  </a:cubicBezTo>
                  <a:cubicBezTo>
                    <a:pt x="2608466" y="53332"/>
                    <a:pt x="2607199" y="59033"/>
                    <a:pt x="2607199" y="65240"/>
                  </a:cubicBezTo>
                  <a:cubicBezTo>
                    <a:pt x="2607199" y="71447"/>
                    <a:pt x="2608719" y="77148"/>
                    <a:pt x="2611633" y="81835"/>
                  </a:cubicBezTo>
                  <a:cubicBezTo>
                    <a:pt x="2614547" y="86522"/>
                    <a:pt x="2618600" y="90322"/>
                    <a:pt x="2623667" y="92983"/>
                  </a:cubicBezTo>
                  <a:cubicBezTo>
                    <a:pt x="2628735" y="95644"/>
                    <a:pt x="2634562" y="96910"/>
                    <a:pt x="2641023" y="96910"/>
                  </a:cubicBezTo>
                  <a:cubicBezTo>
                    <a:pt x="2644950" y="96910"/>
                    <a:pt x="2648877" y="96404"/>
                    <a:pt x="2652551" y="95390"/>
                  </a:cubicBezTo>
                  <a:moveTo>
                    <a:pt x="2555894" y="52952"/>
                  </a:moveTo>
                  <a:cubicBezTo>
                    <a:pt x="2557794" y="49532"/>
                    <a:pt x="2560581" y="46998"/>
                    <a:pt x="2564001" y="45098"/>
                  </a:cubicBezTo>
                  <a:cubicBezTo>
                    <a:pt x="2567422" y="43198"/>
                    <a:pt x="2571349" y="42311"/>
                    <a:pt x="2575656" y="42311"/>
                  </a:cubicBezTo>
                  <a:cubicBezTo>
                    <a:pt x="2583510" y="42311"/>
                    <a:pt x="2589971" y="44971"/>
                    <a:pt x="2595038" y="50292"/>
                  </a:cubicBezTo>
                  <a:lnTo>
                    <a:pt x="2595038" y="38891"/>
                  </a:lnTo>
                  <a:cubicBezTo>
                    <a:pt x="2589591" y="34710"/>
                    <a:pt x="2582877" y="32557"/>
                    <a:pt x="2575022" y="32557"/>
                  </a:cubicBezTo>
                  <a:cubicBezTo>
                    <a:pt x="2568688" y="32557"/>
                    <a:pt x="2562988" y="33950"/>
                    <a:pt x="2558047" y="36737"/>
                  </a:cubicBezTo>
                  <a:cubicBezTo>
                    <a:pt x="2553107" y="39524"/>
                    <a:pt x="2549306" y="43325"/>
                    <a:pt x="2546519" y="48138"/>
                  </a:cubicBezTo>
                  <a:cubicBezTo>
                    <a:pt x="2543733" y="52952"/>
                    <a:pt x="2542339" y="58652"/>
                    <a:pt x="2542339" y="64986"/>
                  </a:cubicBezTo>
                  <a:cubicBezTo>
                    <a:pt x="2542339" y="71320"/>
                    <a:pt x="2543733" y="76894"/>
                    <a:pt x="2546393" y="81708"/>
                  </a:cubicBezTo>
                  <a:cubicBezTo>
                    <a:pt x="2549180" y="86522"/>
                    <a:pt x="2552980" y="90322"/>
                    <a:pt x="2557794" y="93110"/>
                  </a:cubicBezTo>
                  <a:cubicBezTo>
                    <a:pt x="2562734" y="95896"/>
                    <a:pt x="2568308" y="97164"/>
                    <a:pt x="2574769" y="97164"/>
                  </a:cubicBezTo>
                  <a:cubicBezTo>
                    <a:pt x="2578443" y="97164"/>
                    <a:pt x="2582116" y="96656"/>
                    <a:pt x="2585664" y="95770"/>
                  </a:cubicBezTo>
                  <a:cubicBezTo>
                    <a:pt x="2589211" y="94884"/>
                    <a:pt x="2592504" y="93363"/>
                    <a:pt x="2595545" y="91336"/>
                  </a:cubicBezTo>
                  <a:lnTo>
                    <a:pt x="2595545" y="80821"/>
                  </a:lnTo>
                  <a:cubicBezTo>
                    <a:pt x="2592884" y="83228"/>
                    <a:pt x="2589844" y="84875"/>
                    <a:pt x="2586424" y="85889"/>
                  </a:cubicBezTo>
                  <a:cubicBezTo>
                    <a:pt x="2583003" y="86903"/>
                    <a:pt x="2579456" y="87409"/>
                    <a:pt x="2575656" y="87409"/>
                  </a:cubicBezTo>
                  <a:cubicBezTo>
                    <a:pt x="2571222" y="87409"/>
                    <a:pt x="2567295" y="86395"/>
                    <a:pt x="2563875" y="84496"/>
                  </a:cubicBezTo>
                  <a:cubicBezTo>
                    <a:pt x="2560454" y="82595"/>
                    <a:pt x="2557667" y="79935"/>
                    <a:pt x="2555767" y="76388"/>
                  </a:cubicBezTo>
                  <a:cubicBezTo>
                    <a:pt x="2553867" y="72967"/>
                    <a:pt x="2552853" y="69040"/>
                    <a:pt x="2552853" y="64734"/>
                  </a:cubicBezTo>
                  <a:cubicBezTo>
                    <a:pt x="2552853" y="60426"/>
                    <a:pt x="2553867" y="56372"/>
                    <a:pt x="2555767" y="52952"/>
                  </a:cubicBezTo>
                  <a:moveTo>
                    <a:pt x="2487360" y="47125"/>
                  </a:moveTo>
                  <a:cubicBezTo>
                    <a:pt x="2490780" y="43578"/>
                    <a:pt x="2495214" y="41804"/>
                    <a:pt x="2500915" y="41804"/>
                  </a:cubicBezTo>
                  <a:cubicBezTo>
                    <a:pt x="2506615" y="41804"/>
                    <a:pt x="2510796" y="43578"/>
                    <a:pt x="2514089" y="47125"/>
                  </a:cubicBezTo>
                  <a:cubicBezTo>
                    <a:pt x="2517383" y="50672"/>
                    <a:pt x="2519283" y="55106"/>
                    <a:pt x="2519663" y="60426"/>
                  </a:cubicBezTo>
                  <a:lnTo>
                    <a:pt x="2481153" y="60426"/>
                  </a:lnTo>
                  <a:cubicBezTo>
                    <a:pt x="2481913" y="55106"/>
                    <a:pt x="2483940" y="50672"/>
                    <a:pt x="2487360" y="47125"/>
                  </a:cubicBezTo>
                  <a:moveTo>
                    <a:pt x="2515356" y="95390"/>
                  </a:moveTo>
                  <a:cubicBezTo>
                    <a:pt x="2519157" y="94376"/>
                    <a:pt x="2522704" y="92729"/>
                    <a:pt x="2526124" y="90449"/>
                  </a:cubicBezTo>
                  <a:lnTo>
                    <a:pt x="2526124" y="80569"/>
                  </a:lnTo>
                  <a:cubicBezTo>
                    <a:pt x="2522830" y="82976"/>
                    <a:pt x="2519283" y="84622"/>
                    <a:pt x="2515483" y="85762"/>
                  </a:cubicBezTo>
                  <a:cubicBezTo>
                    <a:pt x="2511683" y="86903"/>
                    <a:pt x="2507755" y="87536"/>
                    <a:pt x="2503828" y="87536"/>
                  </a:cubicBezTo>
                  <a:cubicBezTo>
                    <a:pt x="2497621" y="87536"/>
                    <a:pt x="2492554" y="85762"/>
                    <a:pt x="2488500" y="82342"/>
                  </a:cubicBezTo>
                  <a:cubicBezTo>
                    <a:pt x="2484446" y="78922"/>
                    <a:pt x="2481913" y="74361"/>
                    <a:pt x="2481153" y="68787"/>
                  </a:cubicBezTo>
                  <a:lnTo>
                    <a:pt x="2530558" y="68787"/>
                  </a:lnTo>
                  <a:cubicBezTo>
                    <a:pt x="2530558" y="67901"/>
                    <a:pt x="2530684" y="67014"/>
                    <a:pt x="2530684" y="66127"/>
                  </a:cubicBezTo>
                  <a:cubicBezTo>
                    <a:pt x="2530684" y="65240"/>
                    <a:pt x="2530684" y="64480"/>
                    <a:pt x="2530684" y="63593"/>
                  </a:cubicBezTo>
                  <a:cubicBezTo>
                    <a:pt x="2530684" y="57640"/>
                    <a:pt x="2529418" y="52192"/>
                    <a:pt x="2527011" y="47505"/>
                  </a:cubicBezTo>
                  <a:cubicBezTo>
                    <a:pt x="2524604" y="42818"/>
                    <a:pt x="2521183" y="39144"/>
                    <a:pt x="2516623" y="36357"/>
                  </a:cubicBezTo>
                  <a:cubicBezTo>
                    <a:pt x="2512189" y="33697"/>
                    <a:pt x="2506995" y="32303"/>
                    <a:pt x="2500915" y="32303"/>
                  </a:cubicBezTo>
                  <a:cubicBezTo>
                    <a:pt x="2494581" y="32303"/>
                    <a:pt x="2489133" y="33697"/>
                    <a:pt x="2484573" y="36611"/>
                  </a:cubicBezTo>
                  <a:cubicBezTo>
                    <a:pt x="2480013" y="39524"/>
                    <a:pt x="2476466" y="43451"/>
                    <a:pt x="2473805" y="48392"/>
                  </a:cubicBezTo>
                  <a:cubicBezTo>
                    <a:pt x="2471272" y="53332"/>
                    <a:pt x="2470005" y="59033"/>
                    <a:pt x="2470005" y="65240"/>
                  </a:cubicBezTo>
                  <a:cubicBezTo>
                    <a:pt x="2470005" y="71447"/>
                    <a:pt x="2471398" y="77148"/>
                    <a:pt x="2474439" y="81835"/>
                  </a:cubicBezTo>
                  <a:cubicBezTo>
                    <a:pt x="2477352" y="86522"/>
                    <a:pt x="2481279" y="90322"/>
                    <a:pt x="2486347" y="92983"/>
                  </a:cubicBezTo>
                  <a:cubicBezTo>
                    <a:pt x="2491414" y="95644"/>
                    <a:pt x="2497241" y="96910"/>
                    <a:pt x="2503702" y="96910"/>
                  </a:cubicBezTo>
                  <a:cubicBezTo>
                    <a:pt x="2507629" y="96910"/>
                    <a:pt x="2511556" y="96404"/>
                    <a:pt x="2515356" y="95390"/>
                  </a:cubicBezTo>
                  <a:moveTo>
                    <a:pt x="2444542" y="53206"/>
                  </a:moveTo>
                  <a:cubicBezTo>
                    <a:pt x="2446569" y="49785"/>
                    <a:pt x="2449356" y="47252"/>
                    <a:pt x="2452776" y="45605"/>
                  </a:cubicBezTo>
                  <a:cubicBezTo>
                    <a:pt x="2456197" y="43958"/>
                    <a:pt x="2459997" y="43451"/>
                    <a:pt x="2464178" y="44085"/>
                  </a:cubicBezTo>
                  <a:lnTo>
                    <a:pt x="2464178" y="32430"/>
                  </a:lnTo>
                  <a:cubicBezTo>
                    <a:pt x="2459237" y="32430"/>
                    <a:pt x="2454803" y="33697"/>
                    <a:pt x="2450876" y="36484"/>
                  </a:cubicBezTo>
                  <a:cubicBezTo>
                    <a:pt x="2446949" y="39144"/>
                    <a:pt x="2443782" y="42818"/>
                    <a:pt x="2441375" y="47632"/>
                  </a:cubicBezTo>
                  <a:lnTo>
                    <a:pt x="2441375" y="33697"/>
                  </a:lnTo>
                  <a:lnTo>
                    <a:pt x="2431114" y="33697"/>
                  </a:lnTo>
                  <a:lnTo>
                    <a:pt x="2431114" y="96150"/>
                  </a:lnTo>
                  <a:lnTo>
                    <a:pt x="2441375" y="96150"/>
                  </a:lnTo>
                  <a:lnTo>
                    <a:pt x="2441375" y="66254"/>
                  </a:lnTo>
                  <a:cubicBezTo>
                    <a:pt x="2441375" y="61059"/>
                    <a:pt x="2442389" y="56753"/>
                    <a:pt x="2444542" y="53332"/>
                  </a:cubicBezTo>
                  <a:moveTo>
                    <a:pt x="2367774" y="82976"/>
                  </a:moveTo>
                  <a:cubicBezTo>
                    <a:pt x="2364607" y="86016"/>
                    <a:pt x="2360427" y="87409"/>
                    <a:pt x="2355233" y="87409"/>
                  </a:cubicBezTo>
                  <a:cubicBezTo>
                    <a:pt x="2350039" y="87409"/>
                    <a:pt x="2345859" y="85889"/>
                    <a:pt x="2342692" y="82976"/>
                  </a:cubicBezTo>
                  <a:cubicBezTo>
                    <a:pt x="2339525" y="79935"/>
                    <a:pt x="2337878" y="75501"/>
                    <a:pt x="2337878" y="69674"/>
                  </a:cubicBezTo>
                  <a:lnTo>
                    <a:pt x="2337878" y="33697"/>
                  </a:lnTo>
                  <a:lnTo>
                    <a:pt x="2327617" y="33697"/>
                  </a:lnTo>
                  <a:lnTo>
                    <a:pt x="2327617" y="68661"/>
                  </a:lnTo>
                  <a:cubicBezTo>
                    <a:pt x="2327617" y="77528"/>
                    <a:pt x="2330150" y="84496"/>
                    <a:pt x="2335091" y="89562"/>
                  </a:cubicBezTo>
                  <a:cubicBezTo>
                    <a:pt x="2340031" y="94630"/>
                    <a:pt x="2346745" y="97164"/>
                    <a:pt x="2355233" y="97164"/>
                  </a:cubicBezTo>
                  <a:cubicBezTo>
                    <a:pt x="2363720" y="97164"/>
                    <a:pt x="2370308" y="94630"/>
                    <a:pt x="2375248" y="89562"/>
                  </a:cubicBezTo>
                  <a:cubicBezTo>
                    <a:pt x="2380189" y="84496"/>
                    <a:pt x="2382722" y="77528"/>
                    <a:pt x="2382722" y="68661"/>
                  </a:cubicBezTo>
                  <a:lnTo>
                    <a:pt x="2382722" y="33697"/>
                  </a:lnTo>
                  <a:lnTo>
                    <a:pt x="2372461" y="33697"/>
                  </a:lnTo>
                  <a:lnTo>
                    <a:pt x="2372461" y="69674"/>
                  </a:lnTo>
                  <a:cubicBezTo>
                    <a:pt x="2372461" y="75628"/>
                    <a:pt x="2370941" y="80061"/>
                    <a:pt x="2367648" y="82976"/>
                  </a:cubicBezTo>
                  <a:moveTo>
                    <a:pt x="2300254" y="76515"/>
                  </a:moveTo>
                  <a:cubicBezTo>
                    <a:pt x="2298354" y="79935"/>
                    <a:pt x="2295820" y="82595"/>
                    <a:pt x="2292526" y="84622"/>
                  </a:cubicBezTo>
                  <a:cubicBezTo>
                    <a:pt x="2289233" y="86522"/>
                    <a:pt x="2285559" y="87536"/>
                    <a:pt x="2281378" y="87536"/>
                  </a:cubicBezTo>
                  <a:cubicBezTo>
                    <a:pt x="2277198" y="87536"/>
                    <a:pt x="2273271" y="86522"/>
                    <a:pt x="2269977" y="84622"/>
                  </a:cubicBezTo>
                  <a:cubicBezTo>
                    <a:pt x="2266684" y="82722"/>
                    <a:pt x="2264023" y="80061"/>
                    <a:pt x="2262123" y="76515"/>
                  </a:cubicBezTo>
                  <a:cubicBezTo>
                    <a:pt x="2260223" y="73094"/>
                    <a:pt x="2259209" y="69167"/>
                    <a:pt x="2259209" y="64860"/>
                  </a:cubicBezTo>
                  <a:cubicBezTo>
                    <a:pt x="2259209" y="60553"/>
                    <a:pt x="2260223" y="56626"/>
                    <a:pt x="2262123" y="53206"/>
                  </a:cubicBezTo>
                  <a:cubicBezTo>
                    <a:pt x="2264023" y="49785"/>
                    <a:pt x="2266557" y="47125"/>
                    <a:pt x="2269977" y="45225"/>
                  </a:cubicBezTo>
                  <a:cubicBezTo>
                    <a:pt x="2273271" y="43325"/>
                    <a:pt x="2277071" y="42311"/>
                    <a:pt x="2281378" y="42311"/>
                  </a:cubicBezTo>
                  <a:cubicBezTo>
                    <a:pt x="2285686" y="42311"/>
                    <a:pt x="2289359" y="43325"/>
                    <a:pt x="2292526" y="45225"/>
                  </a:cubicBezTo>
                  <a:cubicBezTo>
                    <a:pt x="2295820" y="47125"/>
                    <a:pt x="2298354" y="49785"/>
                    <a:pt x="2300254" y="53206"/>
                  </a:cubicBezTo>
                  <a:cubicBezTo>
                    <a:pt x="2302154" y="56626"/>
                    <a:pt x="2303041" y="60426"/>
                    <a:pt x="2303041" y="64860"/>
                  </a:cubicBezTo>
                  <a:cubicBezTo>
                    <a:pt x="2303041" y="69294"/>
                    <a:pt x="2302154" y="73221"/>
                    <a:pt x="2300254" y="76515"/>
                  </a:cubicBezTo>
                  <a:moveTo>
                    <a:pt x="2298100" y="92983"/>
                  </a:moveTo>
                  <a:cubicBezTo>
                    <a:pt x="2302914" y="90196"/>
                    <a:pt x="2306714" y="86395"/>
                    <a:pt x="2309501" y="81455"/>
                  </a:cubicBezTo>
                  <a:cubicBezTo>
                    <a:pt x="2312288" y="76515"/>
                    <a:pt x="2313555" y="70941"/>
                    <a:pt x="2313555" y="64734"/>
                  </a:cubicBezTo>
                  <a:cubicBezTo>
                    <a:pt x="2313555" y="58526"/>
                    <a:pt x="2312162" y="52952"/>
                    <a:pt x="2309501" y="48138"/>
                  </a:cubicBezTo>
                  <a:cubicBezTo>
                    <a:pt x="2306714" y="43325"/>
                    <a:pt x="2302914" y="39524"/>
                    <a:pt x="2298100" y="36737"/>
                  </a:cubicBezTo>
                  <a:cubicBezTo>
                    <a:pt x="2293286" y="33950"/>
                    <a:pt x="2287712" y="32557"/>
                    <a:pt x="2281378" y="32557"/>
                  </a:cubicBezTo>
                  <a:cubicBezTo>
                    <a:pt x="2275044" y="32557"/>
                    <a:pt x="2269471" y="33950"/>
                    <a:pt x="2264530" y="36737"/>
                  </a:cubicBezTo>
                  <a:cubicBezTo>
                    <a:pt x="2259590" y="39524"/>
                    <a:pt x="2255662" y="43325"/>
                    <a:pt x="2252875" y="48138"/>
                  </a:cubicBezTo>
                  <a:cubicBezTo>
                    <a:pt x="2250089" y="52952"/>
                    <a:pt x="2248568" y="58526"/>
                    <a:pt x="2248568" y="64734"/>
                  </a:cubicBezTo>
                  <a:cubicBezTo>
                    <a:pt x="2248568" y="70941"/>
                    <a:pt x="2249962" y="76515"/>
                    <a:pt x="2252875" y="81455"/>
                  </a:cubicBezTo>
                  <a:cubicBezTo>
                    <a:pt x="2255662" y="86395"/>
                    <a:pt x="2259590" y="90196"/>
                    <a:pt x="2264530" y="92983"/>
                  </a:cubicBezTo>
                  <a:cubicBezTo>
                    <a:pt x="2269471" y="95770"/>
                    <a:pt x="2275044" y="97164"/>
                    <a:pt x="2281378" y="97164"/>
                  </a:cubicBezTo>
                  <a:cubicBezTo>
                    <a:pt x="2287712" y="97164"/>
                    <a:pt x="2293160" y="95770"/>
                    <a:pt x="2298100" y="92983"/>
                  </a:cubicBezTo>
                  <a:moveTo>
                    <a:pt x="2233367" y="33697"/>
                  </a:moveTo>
                  <a:lnTo>
                    <a:pt x="2213605" y="74487"/>
                  </a:lnTo>
                  <a:lnTo>
                    <a:pt x="2193209" y="33697"/>
                  </a:lnTo>
                  <a:lnTo>
                    <a:pt x="2181048" y="33697"/>
                  </a:lnTo>
                  <a:lnTo>
                    <a:pt x="2208031" y="86143"/>
                  </a:lnTo>
                  <a:lnTo>
                    <a:pt x="2188015" y="127820"/>
                  </a:lnTo>
                  <a:lnTo>
                    <a:pt x="2198910" y="127820"/>
                  </a:lnTo>
                  <a:lnTo>
                    <a:pt x="2244261" y="33697"/>
                  </a:lnTo>
                  <a:lnTo>
                    <a:pt x="2233367" y="33697"/>
                  </a:lnTo>
                  <a:close/>
                  <a:moveTo>
                    <a:pt x="2098453" y="53586"/>
                  </a:moveTo>
                  <a:cubicBezTo>
                    <a:pt x="2100099" y="50165"/>
                    <a:pt x="2102253" y="47505"/>
                    <a:pt x="2105167" y="45478"/>
                  </a:cubicBezTo>
                  <a:cubicBezTo>
                    <a:pt x="2108080" y="43451"/>
                    <a:pt x="2111374" y="42565"/>
                    <a:pt x="2115174" y="42565"/>
                  </a:cubicBezTo>
                  <a:cubicBezTo>
                    <a:pt x="2125942" y="42565"/>
                    <a:pt x="2131389" y="48772"/>
                    <a:pt x="2131389" y="61186"/>
                  </a:cubicBezTo>
                  <a:lnTo>
                    <a:pt x="2131389" y="96150"/>
                  </a:lnTo>
                  <a:lnTo>
                    <a:pt x="2141777" y="96150"/>
                  </a:lnTo>
                  <a:lnTo>
                    <a:pt x="2141777" y="59413"/>
                  </a:lnTo>
                  <a:cubicBezTo>
                    <a:pt x="2141777" y="54219"/>
                    <a:pt x="2140890" y="49659"/>
                    <a:pt x="2139117" y="45605"/>
                  </a:cubicBezTo>
                  <a:cubicBezTo>
                    <a:pt x="2137343" y="41551"/>
                    <a:pt x="2134683" y="38384"/>
                    <a:pt x="2131136" y="35977"/>
                  </a:cubicBezTo>
                  <a:cubicBezTo>
                    <a:pt x="2127589" y="33697"/>
                    <a:pt x="2123155" y="32430"/>
                    <a:pt x="2117835" y="32430"/>
                  </a:cubicBezTo>
                  <a:cubicBezTo>
                    <a:pt x="2113021" y="32430"/>
                    <a:pt x="2108714" y="33570"/>
                    <a:pt x="2105040" y="35977"/>
                  </a:cubicBezTo>
                  <a:cubicBezTo>
                    <a:pt x="2101366" y="38257"/>
                    <a:pt x="2098326" y="41424"/>
                    <a:pt x="2096172" y="45225"/>
                  </a:cubicBezTo>
                  <a:lnTo>
                    <a:pt x="2096172" y="33570"/>
                  </a:lnTo>
                  <a:lnTo>
                    <a:pt x="2085911" y="33570"/>
                  </a:lnTo>
                  <a:lnTo>
                    <a:pt x="2085911" y="96023"/>
                  </a:lnTo>
                  <a:lnTo>
                    <a:pt x="2096172" y="96023"/>
                  </a:lnTo>
                  <a:lnTo>
                    <a:pt x="2096172" y="64734"/>
                  </a:lnTo>
                  <a:cubicBezTo>
                    <a:pt x="2096172" y="60553"/>
                    <a:pt x="2096932" y="56880"/>
                    <a:pt x="2098579" y="53459"/>
                  </a:cubicBezTo>
                  <a:moveTo>
                    <a:pt x="2026245" y="47125"/>
                  </a:moveTo>
                  <a:cubicBezTo>
                    <a:pt x="2029665" y="43578"/>
                    <a:pt x="2034099" y="41804"/>
                    <a:pt x="2039800" y="41804"/>
                  </a:cubicBezTo>
                  <a:cubicBezTo>
                    <a:pt x="2045500" y="41804"/>
                    <a:pt x="2049681" y="43578"/>
                    <a:pt x="2052974" y="47125"/>
                  </a:cubicBezTo>
                  <a:cubicBezTo>
                    <a:pt x="2056268" y="50672"/>
                    <a:pt x="2058168" y="55106"/>
                    <a:pt x="2058548" y="60426"/>
                  </a:cubicBezTo>
                  <a:lnTo>
                    <a:pt x="2020038" y="60426"/>
                  </a:lnTo>
                  <a:cubicBezTo>
                    <a:pt x="2020798" y="55106"/>
                    <a:pt x="2022825" y="50672"/>
                    <a:pt x="2026245" y="47125"/>
                  </a:cubicBezTo>
                  <a:moveTo>
                    <a:pt x="2054241" y="95390"/>
                  </a:moveTo>
                  <a:cubicBezTo>
                    <a:pt x="2058042" y="94376"/>
                    <a:pt x="2061589" y="92729"/>
                    <a:pt x="2065009" y="90449"/>
                  </a:cubicBezTo>
                  <a:lnTo>
                    <a:pt x="2065009" y="80569"/>
                  </a:lnTo>
                  <a:cubicBezTo>
                    <a:pt x="2061715" y="82976"/>
                    <a:pt x="2058168" y="84622"/>
                    <a:pt x="2054368" y="85762"/>
                  </a:cubicBezTo>
                  <a:cubicBezTo>
                    <a:pt x="2050568" y="86903"/>
                    <a:pt x="2046640" y="87536"/>
                    <a:pt x="2042713" y="87536"/>
                  </a:cubicBezTo>
                  <a:cubicBezTo>
                    <a:pt x="2036506" y="87536"/>
                    <a:pt x="2031439" y="85762"/>
                    <a:pt x="2027385" y="82342"/>
                  </a:cubicBezTo>
                  <a:cubicBezTo>
                    <a:pt x="2023331" y="78922"/>
                    <a:pt x="2020798" y="74361"/>
                    <a:pt x="2019911" y="68787"/>
                  </a:cubicBezTo>
                  <a:lnTo>
                    <a:pt x="2069316" y="68787"/>
                  </a:lnTo>
                  <a:cubicBezTo>
                    <a:pt x="2069316" y="67901"/>
                    <a:pt x="2069443" y="67014"/>
                    <a:pt x="2069443" y="66127"/>
                  </a:cubicBezTo>
                  <a:cubicBezTo>
                    <a:pt x="2069443" y="65240"/>
                    <a:pt x="2069443" y="64480"/>
                    <a:pt x="2069443" y="63593"/>
                  </a:cubicBezTo>
                  <a:cubicBezTo>
                    <a:pt x="2069443" y="57640"/>
                    <a:pt x="2068176" y="52192"/>
                    <a:pt x="2065769" y="47505"/>
                  </a:cubicBezTo>
                  <a:cubicBezTo>
                    <a:pt x="2063362" y="42818"/>
                    <a:pt x="2059942" y="39144"/>
                    <a:pt x="2055381" y="36357"/>
                  </a:cubicBezTo>
                  <a:cubicBezTo>
                    <a:pt x="2050948" y="33697"/>
                    <a:pt x="2045754" y="32303"/>
                    <a:pt x="2039673" y="32303"/>
                  </a:cubicBezTo>
                  <a:cubicBezTo>
                    <a:pt x="2033339" y="32303"/>
                    <a:pt x="2027892" y="33697"/>
                    <a:pt x="2023331" y="36611"/>
                  </a:cubicBezTo>
                  <a:cubicBezTo>
                    <a:pt x="2018771" y="39524"/>
                    <a:pt x="2015097" y="43451"/>
                    <a:pt x="2012564" y="48392"/>
                  </a:cubicBezTo>
                  <a:cubicBezTo>
                    <a:pt x="2010030" y="53332"/>
                    <a:pt x="2008763" y="59033"/>
                    <a:pt x="2008763" y="65240"/>
                  </a:cubicBezTo>
                  <a:cubicBezTo>
                    <a:pt x="2008763" y="71447"/>
                    <a:pt x="2010283" y="77148"/>
                    <a:pt x="2013197" y="81835"/>
                  </a:cubicBezTo>
                  <a:cubicBezTo>
                    <a:pt x="2016111" y="86522"/>
                    <a:pt x="2020038" y="90322"/>
                    <a:pt x="2025232" y="92983"/>
                  </a:cubicBezTo>
                  <a:cubicBezTo>
                    <a:pt x="2030299" y="95644"/>
                    <a:pt x="2036126" y="96910"/>
                    <a:pt x="2042587" y="96910"/>
                  </a:cubicBezTo>
                  <a:cubicBezTo>
                    <a:pt x="2046514" y="96910"/>
                    <a:pt x="2050441" y="96404"/>
                    <a:pt x="2054241" y="95390"/>
                  </a:cubicBezTo>
                  <a:moveTo>
                    <a:pt x="1951124" y="53459"/>
                  </a:moveTo>
                  <a:cubicBezTo>
                    <a:pt x="1952771" y="50039"/>
                    <a:pt x="1954924" y="47378"/>
                    <a:pt x="1957838" y="45351"/>
                  </a:cubicBezTo>
                  <a:cubicBezTo>
                    <a:pt x="1960751" y="43325"/>
                    <a:pt x="1964045" y="42438"/>
                    <a:pt x="1967846" y="42438"/>
                  </a:cubicBezTo>
                  <a:cubicBezTo>
                    <a:pt x="1978613" y="42438"/>
                    <a:pt x="1984061" y="48645"/>
                    <a:pt x="1984061" y="61059"/>
                  </a:cubicBezTo>
                  <a:lnTo>
                    <a:pt x="1984061" y="96023"/>
                  </a:lnTo>
                  <a:lnTo>
                    <a:pt x="1994448" y="96023"/>
                  </a:lnTo>
                  <a:lnTo>
                    <a:pt x="1994448" y="59286"/>
                  </a:lnTo>
                  <a:cubicBezTo>
                    <a:pt x="1994448" y="54092"/>
                    <a:pt x="1993562" y="49532"/>
                    <a:pt x="1991788" y="45478"/>
                  </a:cubicBezTo>
                  <a:cubicBezTo>
                    <a:pt x="1990015" y="41424"/>
                    <a:pt x="1987354" y="38257"/>
                    <a:pt x="1983807" y="35850"/>
                  </a:cubicBezTo>
                  <a:cubicBezTo>
                    <a:pt x="1980260" y="33570"/>
                    <a:pt x="1975826" y="32303"/>
                    <a:pt x="1970506" y="32303"/>
                  </a:cubicBezTo>
                  <a:cubicBezTo>
                    <a:pt x="1965692" y="32303"/>
                    <a:pt x="1961385" y="33444"/>
                    <a:pt x="1957711" y="35850"/>
                  </a:cubicBezTo>
                  <a:cubicBezTo>
                    <a:pt x="1954037" y="38131"/>
                    <a:pt x="1950997" y="41298"/>
                    <a:pt x="1948844" y="45098"/>
                  </a:cubicBezTo>
                  <a:lnTo>
                    <a:pt x="1948844" y="887"/>
                  </a:lnTo>
                  <a:lnTo>
                    <a:pt x="1938583" y="887"/>
                  </a:lnTo>
                  <a:lnTo>
                    <a:pt x="1938583" y="95896"/>
                  </a:lnTo>
                  <a:lnTo>
                    <a:pt x="1948844" y="95896"/>
                  </a:lnTo>
                  <a:lnTo>
                    <a:pt x="1948844" y="64607"/>
                  </a:lnTo>
                  <a:cubicBezTo>
                    <a:pt x="1948844" y="60426"/>
                    <a:pt x="1949604" y="56753"/>
                    <a:pt x="1951250" y="53332"/>
                  </a:cubicBezTo>
                  <a:moveTo>
                    <a:pt x="1916033" y="33444"/>
                  </a:moveTo>
                  <a:lnTo>
                    <a:pt x="1898552" y="75374"/>
                  </a:lnTo>
                  <a:lnTo>
                    <a:pt x="1877269" y="31290"/>
                  </a:lnTo>
                  <a:lnTo>
                    <a:pt x="1855861" y="75501"/>
                  </a:lnTo>
                  <a:lnTo>
                    <a:pt x="1838379" y="33444"/>
                  </a:lnTo>
                  <a:lnTo>
                    <a:pt x="1826598" y="33444"/>
                  </a:lnTo>
                  <a:lnTo>
                    <a:pt x="1854720" y="98051"/>
                  </a:lnTo>
                  <a:lnTo>
                    <a:pt x="1877396" y="51685"/>
                  </a:lnTo>
                  <a:lnTo>
                    <a:pt x="1899565" y="98051"/>
                  </a:lnTo>
                  <a:lnTo>
                    <a:pt x="1926928" y="33444"/>
                  </a:lnTo>
                  <a:lnTo>
                    <a:pt x="1916033" y="33444"/>
                  </a:lnTo>
                  <a:close/>
                  <a:moveTo>
                    <a:pt x="1784540" y="33444"/>
                  </a:moveTo>
                  <a:lnTo>
                    <a:pt x="1764778" y="74235"/>
                  </a:lnTo>
                  <a:lnTo>
                    <a:pt x="1744382" y="33444"/>
                  </a:lnTo>
                  <a:lnTo>
                    <a:pt x="1732221" y="33444"/>
                  </a:lnTo>
                  <a:lnTo>
                    <a:pt x="1759204" y="85889"/>
                  </a:lnTo>
                  <a:lnTo>
                    <a:pt x="1739188" y="127566"/>
                  </a:lnTo>
                  <a:lnTo>
                    <a:pt x="1750083" y="127566"/>
                  </a:lnTo>
                  <a:lnTo>
                    <a:pt x="1795434" y="33444"/>
                  </a:lnTo>
                  <a:lnTo>
                    <a:pt x="1784540" y="33444"/>
                  </a:lnTo>
                  <a:close/>
                  <a:moveTo>
                    <a:pt x="1720820" y="887"/>
                  </a:moveTo>
                  <a:lnTo>
                    <a:pt x="1710559" y="887"/>
                  </a:lnTo>
                  <a:lnTo>
                    <a:pt x="1710559" y="95896"/>
                  </a:lnTo>
                  <a:lnTo>
                    <a:pt x="1720820" y="95896"/>
                  </a:lnTo>
                  <a:lnTo>
                    <a:pt x="1720820" y="887"/>
                  </a:lnTo>
                  <a:close/>
                  <a:moveTo>
                    <a:pt x="1689530" y="887"/>
                  </a:moveTo>
                  <a:lnTo>
                    <a:pt x="1679269" y="887"/>
                  </a:lnTo>
                  <a:lnTo>
                    <a:pt x="1679269" y="95896"/>
                  </a:lnTo>
                  <a:lnTo>
                    <a:pt x="1689530" y="95896"/>
                  </a:lnTo>
                  <a:lnTo>
                    <a:pt x="1689530" y="887"/>
                  </a:lnTo>
                  <a:close/>
                  <a:moveTo>
                    <a:pt x="1637338" y="44971"/>
                  </a:moveTo>
                  <a:cubicBezTo>
                    <a:pt x="1640632" y="46998"/>
                    <a:pt x="1643165" y="49659"/>
                    <a:pt x="1645065" y="53079"/>
                  </a:cubicBezTo>
                  <a:cubicBezTo>
                    <a:pt x="1646966" y="56499"/>
                    <a:pt x="1647852" y="60426"/>
                    <a:pt x="1647852" y="64860"/>
                  </a:cubicBezTo>
                  <a:cubicBezTo>
                    <a:pt x="1647852" y="69294"/>
                    <a:pt x="1646966" y="72967"/>
                    <a:pt x="1645065" y="76388"/>
                  </a:cubicBezTo>
                  <a:cubicBezTo>
                    <a:pt x="1643165" y="79809"/>
                    <a:pt x="1640632" y="82468"/>
                    <a:pt x="1637338" y="84369"/>
                  </a:cubicBezTo>
                  <a:cubicBezTo>
                    <a:pt x="1634044" y="86269"/>
                    <a:pt x="1630244" y="87282"/>
                    <a:pt x="1625937" y="87282"/>
                  </a:cubicBezTo>
                  <a:cubicBezTo>
                    <a:pt x="1621630" y="87282"/>
                    <a:pt x="1618083" y="86269"/>
                    <a:pt x="1614789" y="84369"/>
                  </a:cubicBezTo>
                  <a:cubicBezTo>
                    <a:pt x="1611495" y="82468"/>
                    <a:pt x="1608962" y="79809"/>
                    <a:pt x="1607061" y="76388"/>
                  </a:cubicBezTo>
                  <a:cubicBezTo>
                    <a:pt x="1605161" y="72967"/>
                    <a:pt x="1604274" y="69167"/>
                    <a:pt x="1604274" y="64860"/>
                  </a:cubicBezTo>
                  <a:cubicBezTo>
                    <a:pt x="1604274" y="60553"/>
                    <a:pt x="1605161" y="56499"/>
                    <a:pt x="1607061" y="53079"/>
                  </a:cubicBezTo>
                  <a:cubicBezTo>
                    <a:pt x="1608962" y="49659"/>
                    <a:pt x="1611495" y="46998"/>
                    <a:pt x="1614789" y="44971"/>
                  </a:cubicBezTo>
                  <a:cubicBezTo>
                    <a:pt x="1618083" y="42945"/>
                    <a:pt x="1621756" y="42058"/>
                    <a:pt x="1625937" y="42058"/>
                  </a:cubicBezTo>
                  <a:cubicBezTo>
                    <a:pt x="1630117" y="42058"/>
                    <a:pt x="1634044" y="43071"/>
                    <a:pt x="1637338" y="44971"/>
                  </a:cubicBezTo>
                  <a:moveTo>
                    <a:pt x="1658240" y="95896"/>
                  </a:moveTo>
                  <a:lnTo>
                    <a:pt x="1658240" y="33444"/>
                  </a:lnTo>
                  <a:lnTo>
                    <a:pt x="1647852" y="33444"/>
                  </a:lnTo>
                  <a:lnTo>
                    <a:pt x="1647852" y="45225"/>
                  </a:lnTo>
                  <a:cubicBezTo>
                    <a:pt x="1645445" y="41298"/>
                    <a:pt x="1642405" y="38131"/>
                    <a:pt x="1638351" y="35850"/>
                  </a:cubicBezTo>
                  <a:cubicBezTo>
                    <a:pt x="1634424" y="33570"/>
                    <a:pt x="1629990" y="32303"/>
                    <a:pt x="1625050" y="32303"/>
                  </a:cubicBezTo>
                  <a:cubicBezTo>
                    <a:pt x="1618969" y="32303"/>
                    <a:pt x="1613522" y="33697"/>
                    <a:pt x="1608835" y="36611"/>
                  </a:cubicBezTo>
                  <a:cubicBezTo>
                    <a:pt x="1604148" y="39398"/>
                    <a:pt x="1600347" y="43325"/>
                    <a:pt x="1597687" y="48138"/>
                  </a:cubicBezTo>
                  <a:cubicBezTo>
                    <a:pt x="1595027" y="53079"/>
                    <a:pt x="1593633" y="58652"/>
                    <a:pt x="1593633" y="64986"/>
                  </a:cubicBezTo>
                  <a:cubicBezTo>
                    <a:pt x="1593633" y="71320"/>
                    <a:pt x="1595027" y="76642"/>
                    <a:pt x="1597687" y="81455"/>
                  </a:cubicBezTo>
                  <a:cubicBezTo>
                    <a:pt x="1600347" y="86269"/>
                    <a:pt x="1604148" y="90070"/>
                    <a:pt x="1608835" y="92856"/>
                  </a:cubicBezTo>
                  <a:cubicBezTo>
                    <a:pt x="1613522" y="95644"/>
                    <a:pt x="1618969" y="96910"/>
                    <a:pt x="1625050" y="96910"/>
                  </a:cubicBezTo>
                  <a:cubicBezTo>
                    <a:pt x="1629990" y="96910"/>
                    <a:pt x="1634424" y="95770"/>
                    <a:pt x="1638351" y="93489"/>
                  </a:cubicBezTo>
                  <a:cubicBezTo>
                    <a:pt x="1642278" y="91209"/>
                    <a:pt x="1645445" y="88169"/>
                    <a:pt x="1647852" y="84242"/>
                  </a:cubicBezTo>
                  <a:lnTo>
                    <a:pt x="1647852" y="95896"/>
                  </a:lnTo>
                  <a:lnTo>
                    <a:pt x="1658240" y="95896"/>
                  </a:lnTo>
                  <a:close/>
                  <a:moveTo>
                    <a:pt x="1577545" y="33444"/>
                  </a:moveTo>
                  <a:lnTo>
                    <a:pt x="1567157" y="33444"/>
                  </a:lnTo>
                  <a:lnTo>
                    <a:pt x="1567157" y="95896"/>
                  </a:lnTo>
                  <a:lnTo>
                    <a:pt x="1577545" y="95896"/>
                  </a:lnTo>
                  <a:lnTo>
                    <a:pt x="1577545" y="33444"/>
                  </a:lnTo>
                  <a:close/>
                  <a:moveTo>
                    <a:pt x="1576025" y="20015"/>
                  </a:moveTo>
                  <a:lnTo>
                    <a:pt x="1583499" y="14822"/>
                  </a:lnTo>
                  <a:lnTo>
                    <a:pt x="1576025" y="9501"/>
                  </a:lnTo>
                  <a:cubicBezTo>
                    <a:pt x="1574758" y="8614"/>
                    <a:pt x="1573238" y="8108"/>
                    <a:pt x="1571591" y="8108"/>
                  </a:cubicBezTo>
                  <a:cubicBezTo>
                    <a:pt x="1569691" y="8108"/>
                    <a:pt x="1568171" y="8741"/>
                    <a:pt x="1566904" y="10134"/>
                  </a:cubicBezTo>
                  <a:cubicBezTo>
                    <a:pt x="1565637" y="11401"/>
                    <a:pt x="1565004" y="13048"/>
                    <a:pt x="1565004" y="15075"/>
                  </a:cubicBezTo>
                  <a:cubicBezTo>
                    <a:pt x="1565004" y="17102"/>
                    <a:pt x="1565637" y="18495"/>
                    <a:pt x="1566904" y="19762"/>
                  </a:cubicBezTo>
                  <a:cubicBezTo>
                    <a:pt x="1568171" y="21029"/>
                    <a:pt x="1569691" y="21662"/>
                    <a:pt x="1571591" y="21662"/>
                  </a:cubicBezTo>
                  <a:cubicBezTo>
                    <a:pt x="1573238" y="21662"/>
                    <a:pt x="1574631" y="21156"/>
                    <a:pt x="1576025" y="20142"/>
                  </a:cubicBezTo>
                  <a:moveTo>
                    <a:pt x="1511038" y="52952"/>
                  </a:moveTo>
                  <a:cubicBezTo>
                    <a:pt x="1512938" y="49532"/>
                    <a:pt x="1515725" y="46998"/>
                    <a:pt x="1519019" y="45098"/>
                  </a:cubicBezTo>
                  <a:cubicBezTo>
                    <a:pt x="1522439" y="43198"/>
                    <a:pt x="1526366" y="42311"/>
                    <a:pt x="1530800" y="42311"/>
                  </a:cubicBezTo>
                  <a:cubicBezTo>
                    <a:pt x="1538654" y="42311"/>
                    <a:pt x="1545115" y="44971"/>
                    <a:pt x="1550182" y="50292"/>
                  </a:cubicBezTo>
                  <a:lnTo>
                    <a:pt x="1550182" y="38891"/>
                  </a:lnTo>
                  <a:cubicBezTo>
                    <a:pt x="1544735" y="34710"/>
                    <a:pt x="1538021" y="32557"/>
                    <a:pt x="1530167" y="32557"/>
                  </a:cubicBezTo>
                  <a:cubicBezTo>
                    <a:pt x="1523833" y="32557"/>
                    <a:pt x="1518259" y="33950"/>
                    <a:pt x="1513318" y="36737"/>
                  </a:cubicBezTo>
                  <a:cubicBezTo>
                    <a:pt x="1508378" y="39524"/>
                    <a:pt x="1504451" y="43325"/>
                    <a:pt x="1501664" y="48138"/>
                  </a:cubicBezTo>
                  <a:cubicBezTo>
                    <a:pt x="1498877" y="52952"/>
                    <a:pt x="1497483" y="58652"/>
                    <a:pt x="1497483" y="64986"/>
                  </a:cubicBezTo>
                  <a:cubicBezTo>
                    <a:pt x="1497483" y="71320"/>
                    <a:pt x="1498877" y="76894"/>
                    <a:pt x="1501664" y="81708"/>
                  </a:cubicBezTo>
                  <a:cubicBezTo>
                    <a:pt x="1504451" y="86522"/>
                    <a:pt x="1508251" y="90322"/>
                    <a:pt x="1513065" y="93110"/>
                  </a:cubicBezTo>
                  <a:cubicBezTo>
                    <a:pt x="1518005" y="95896"/>
                    <a:pt x="1523579" y="97164"/>
                    <a:pt x="1530040" y="97164"/>
                  </a:cubicBezTo>
                  <a:cubicBezTo>
                    <a:pt x="1533714" y="97164"/>
                    <a:pt x="1537387" y="96656"/>
                    <a:pt x="1540934" y="95770"/>
                  </a:cubicBezTo>
                  <a:cubicBezTo>
                    <a:pt x="1544481" y="94884"/>
                    <a:pt x="1547775" y="93363"/>
                    <a:pt x="1550815" y="91336"/>
                  </a:cubicBezTo>
                  <a:lnTo>
                    <a:pt x="1550815" y="80821"/>
                  </a:lnTo>
                  <a:cubicBezTo>
                    <a:pt x="1548155" y="83228"/>
                    <a:pt x="1545115" y="84875"/>
                    <a:pt x="1541694" y="85889"/>
                  </a:cubicBezTo>
                  <a:cubicBezTo>
                    <a:pt x="1538274" y="86903"/>
                    <a:pt x="1534727" y="87409"/>
                    <a:pt x="1530927" y="87409"/>
                  </a:cubicBezTo>
                  <a:cubicBezTo>
                    <a:pt x="1526493" y="87409"/>
                    <a:pt x="1522566" y="86395"/>
                    <a:pt x="1519145" y="84496"/>
                  </a:cubicBezTo>
                  <a:cubicBezTo>
                    <a:pt x="1515725" y="82595"/>
                    <a:pt x="1512938" y="79935"/>
                    <a:pt x="1511038" y="76388"/>
                  </a:cubicBezTo>
                  <a:cubicBezTo>
                    <a:pt x="1509138" y="72967"/>
                    <a:pt x="1508124" y="69040"/>
                    <a:pt x="1508124" y="64734"/>
                  </a:cubicBezTo>
                  <a:cubicBezTo>
                    <a:pt x="1508124" y="60426"/>
                    <a:pt x="1509138" y="56372"/>
                    <a:pt x="1511038" y="52952"/>
                  </a:cubicBezTo>
                  <a:moveTo>
                    <a:pt x="1442631" y="47125"/>
                  </a:moveTo>
                  <a:cubicBezTo>
                    <a:pt x="1446051" y="43578"/>
                    <a:pt x="1450485" y="41804"/>
                    <a:pt x="1456185" y="41804"/>
                  </a:cubicBezTo>
                  <a:cubicBezTo>
                    <a:pt x="1461886" y="41804"/>
                    <a:pt x="1466067" y="43578"/>
                    <a:pt x="1469360" y="47125"/>
                  </a:cubicBezTo>
                  <a:cubicBezTo>
                    <a:pt x="1472654" y="50672"/>
                    <a:pt x="1474554" y="55106"/>
                    <a:pt x="1474934" y="60426"/>
                  </a:cubicBezTo>
                  <a:lnTo>
                    <a:pt x="1436423" y="60426"/>
                  </a:lnTo>
                  <a:cubicBezTo>
                    <a:pt x="1437183" y="55106"/>
                    <a:pt x="1439210" y="50672"/>
                    <a:pt x="1442631" y="47125"/>
                  </a:cubicBezTo>
                  <a:moveTo>
                    <a:pt x="1470500" y="95390"/>
                  </a:moveTo>
                  <a:cubicBezTo>
                    <a:pt x="1474301" y="94376"/>
                    <a:pt x="1477848" y="92729"/>
                    <a:pt x="1481268" y="90449"/>
                  </a:cubicBezTo>
                  <a:lnTo>
                    <a:pt x="1481268" y="80569"/>
                  </a:lnTo>
                  <a:cubicBezTo>
                    <a:pt x="1477974" y="82976"/>
                    <a:pt x="1474427" y="84622"/>
                    <a:pt x="1470627" y="85762"/>
                  </a:cubicBezTo>
                  <a:cubicBezTo>
                    <a:pt x="1466827" y="86903"/>
                    <a:pt x="1462900" y="87536"/>
                    <a:pt x="1458972" y="87536"/>
                  </a:cubicBezTo>
                  <a:cubicBezTo>
                    <a:pt x="1452765" y="87536"/>
                    <a:pt x="1447698" y="85762"/>
                    <a:pt x="1443644" y="82342"/>
                  </a:cubicBezTo>
                  <a:cubicBezTo>
                    <a:pt x="1439590" y="78922"/>
                    <a:pt x="1437057" y="74361"/>
                    <a:pt x="1436170" y="68787"/>
                  </a:cubicBezTo>
                  <a:lnTo>
                    <a:pt x="1485575" y="68787"/>
                  </a:lnTo>
                  <a:cubicBezTo>
                    <a:pt x="1485575" y="67901"/>
                    <a:pt x="1485702" y="67014"/>
                    <a:pt x="1485702" y="66127"/>
                  </a:cubicBezTo>
                  <a:cubicBezTo>
                    <a:pt x="1485702" y="65240"/>
                    <a:pt x="1485702" y="64480"/>
                    <a:pt x="1485702" y="63593"/>
                  </a:cubicBezTo>
                  <a:cubicBezTo>
                    <a:pt x="1485702" y="57640"/>
                    <a:pt x="1484435" y="52192"/>
                    <a:pt x="1482028" y="47505"/>
                  </a:cubicBezTo>
                  <a:cubicBezTo>
                    <a:pt x="1479621" y="42818"/>
                    <a:pt x="1476201" y="39144"/>
                    <a:pt x="1471640" y="36357"/>
                  </a:cubicBezTo>
                  <a:cubicBezTo>
                    <a:pt x="1467080" y="33570"/>
                    <a:pt x="1462013" y="32303"/>
                    <a:pt x="1455932" y="32303"/>
                  </a:cubicBezTo>
                  <a:cubicBezTo>
                    <a:pt x="1449598" y="32303"/>
                    <a:pt x="1444151" y="33697"/>
                    <a:pt x="1439590" y="36611"/>
                  </a:cubicBezTo>
                  <a:cubicBezTo>
                    <a:pt x="1435030" y="39524"/>
                    <a:pt x="1431356" y="43451"/>
                    <a:pt x="1428823" y="48392"/>
                  </a:cubicBezTo>
                  <a:cubicBezTo>
                    <a:pt x="1426289" y="53332"/>
                    <a:pt x="1425022" y="59033"/>
                    <a:pt x="1425022" y="65240"/>
                  </a:cubicBezTo>
                  <a:cubicBezTo>
                    <a:pt x="1425022" y="71447"/>
                    <a:pt x="1426542" y="77148"/>
                    <a:pt x="1429456" y="81835"/>
                  </a:cubicBezTo>
                  <a:cubicBezTo>
                    <a:pt x="1432370" y="86522"/>
                    <a:pt x="1436297" y="90322"/>
                    <a:pt x="1441491" y="92983"/>
                  </a:cubicBezTo>
                  <a:cubicBezTo>
                    <a:pt x="1446558" y="95644"/>
                    <a:pt x="1452385" y="96910"/>
                    <a:pt x="1458846" y="96910"/>
                  </a:cubicBezTo>
                  <a:cubicBezTo>
                    <a:pt x="1462773" y="96910"/>
                    <a:pt x="1466700" y="96404"/>
                    <a:pt x="1470374" y="95390"/>
                  </a:cubicBezTo>
                  <a:moveTo>
                    <a:pt x="1400320" y="76388"/>
                  </a:moveTo>
                  <a:cubicBezTo>
                    <a:pt x="1398419" y="79809"/>
                    <a:pt x="1395886" y="82468"/>
                    <a:pt x="1392592" y="84496"/>
                  </a:cubicBezTo>
                  <a:cubicBezTo>
                    <a:pt x="1389298" y="86395"/>
                    <a:pt x="1385625" y="87409"/>
                    <a:pt x="1381444" y="87409"/>
                  </a:cubicBezTo>
                  <a:cubicBezTo>
                    <a:pt x="1377264" y="87409"/>
                    <a:pt x="1373463" y="86395"/>
                    <a:pt x="1370043" y="84496"/>
                  </a:cubicBezTo>
                  <a:cubicBezTo>
                    <a:pt x="1366749" y="82595"/>
                    <a:pt x="1364089" y="79935"/>
                    <a:pt x="1362189" y="76388"/>
                  </a:cubicBezTo>
                  <a:cubicBezTo>
                    <a:pt x="1360289" y="72967"/>
                    <a:pt x="1359275" y="69040"/>
                    <a:pt x="1359275" y="64734"/>
                  </a:cubicBezTo>
                  <a:cubicBezTo>
                    <a:pt x="1359275" y="60426"/>
                    <a:pt x="1360289" y="56499"/>
                    <a:pt x="1362189" y="53079"/>
                  </a:cubicBezTo>
                  <a:cubicBezTo>
                    <a:pt x="1364089" y="49659"/>
                    <a:pt x="1366749" y="46998"/>
                    <a:pt x="1370043" y="45098"/>
                  </a:cubicBezTo>
                  <a:cubicBezTo>
                    <a:pt x="1373337" y="43198"/>
                    <a:pt x="1377137" y="42184"/>
                    <a:pt x="1381444" y="42184"/>
                  </a:cubicBezTo>
                  <a:cubicBezTo>
                    <a:pt x="1385751" y="42184"/>
                    <a:pt x="1389425" y="43198"/>
                    <a:pt x="1392592" y="45098"/>
                  </a:cubicBezTo>
                  <a:cubicBezTo>
                    <a:pt x="1395886" y="46998"/>
                    <a:pt x="1398419" y="49659"/>
                    <a:pt x="1400320" y="53079"/>
                  </a:cubicBezTo>
                  <a:cubicBezTo>
                    <a:pt x="1402220" y="56499"/>
                    <a:pt x="1403107" y="60299"/>
                    <a:pt x="1403107" y="64734"/>
                  </a:cubicBezTo>
                  <a:cubicBezTo>
                    <a:pt x="1403107" y="69167"/>
                    <a:pt x="1402220" y="73094"/>
                    <a:pt x="1400320" y="76388"/>
                  </a:cubicBezTo>
                  <a:moveTo>
                    <a:pt x="1398546" y="92856"/>
                  </a:moveTo>
                  <a:cubicBezTo>
                    <a:pt x="1403233" y="90070"/>
                    <a:pt x="1407034" y="86269"/>
                    <a:pt x="1409694" y="81329"/>
                  </a:cubicBezTo>
                  <a:cubicBezTo>
                    <a:pt x="1412354" y="76388"/>
                    <a:pt x="1413748" y="70814"/>
                    <a:pt x="1413748" y="64607"/>
                  </a:cubicBezTo>
                  <a:cubicBezTo>
                    <a:pt x="1413748" y="58400"/>
                    <a:pt x="1412354" y="52826"/>
                    <a:pt x="1409694" y="48012"/>
                  </a:cubicBezTo>
                  <a:cubicBezTo>
                    <a:pt x="1407034" y="43198"/>
                    <a:pt x="1403233" y="39398"/>
                    <a:pt x="1398546" y="36611"/>
                  </a:cubicBezTo>
                  <a:cubicBezTo>
                    <a:pt x="1393859" y="33824"/>
                    <a:pt x="1388412" y="32430"/>
                    <a:pt x="1382331" y="32430"/>
                  </a:cubicBezTo>
                  <a:cubicBezTo>
                    <a:pt x="1377391" y="32430"/>
                    <a:pt x="1372830" y="33570"/>
                    <a:pt x="1368903" y="35977"/>
                  </a:cubicBezTo>
                  <a:cubicBezTo>
                    <a:pt x="1364976" y="38384"/>
                    <a:pt x="1361809" y="41551"/>
                    <a:pt x="1359402" y="45478"/>
                  </a:cubicBezTo>
                  <a:lnTo>
                    <a:pt x="1359402" y="33570"/>
                  </a:lnTo>
                  <a:lnTo>
                    <a:pt x="1349141" y="33570"/>
                  </a:lnTo>
                  <a:lnTo>
                    <a:pt x="1349141" y="127693"/>
                  </a:lnTo>
                  <a:lnTo>
                    <a:pt x="1359402" y="127693"/>
                  </a:lnTo>
                  <a:lnTo>
                    <a:pt x="1359402" y="84115"/>
                  </a:lnTo>
                  <a:cubicBezTo>
                    <a:pt x="1361809" y="88042"/>
                    <a:pt x="1364976" y="91209"/>
                    <a:pt x="1368903" y="93489"/>
                  </a:cubicBezTo>
                  <a:cubicBezTo>
                    <a:pt x="1372830" y="95770"/>
                    <a:pt x="1377391" y="96910"/>
                    <a:pt x="1382331" y="96910"/>
                  </a:cubicBezTo>
                  <a:cubicBezTo>
                    <a:pt x="1388412" y="96910"/>
                    <a:pt x="1393859" y="95517"/>
                    <a:pt x="1398546" y="92729"/>
                  </a:cubicBezTo>
                  <a:moveTo>
                    <a:pt x="1289095" y="90703"/>
                  </a:moveTo>
                  <a:cubicBezTo>
                    <a:pt x="1294669" y="94884"/>
                    <a:pt x="1301763" y="96910"/>
                    <a:pt x="1310250" y="96910"/>
                  </a:cubicBezTo>
                  <a:cubicBezTo>
                    <a:pt x="1317091" y="96910"/>
                    <a:pt x="1322665" y="95136"/>
                    <a:pt x="1326972" y="91843"/>
                  </a:cubicBezTo>
                  <a:cubicBezTo>
                    <a:pt x="1331279" y="88423"/>
                    <a:pt x="1333433" y="83736"/>
                    <a:pt x="1333433" y="77781"/>
                  </a:cubicBezTo>
                  <a:cubicBezTo>
                    <a:pt x="1333433" y="71068"/>
                    <a:pt x="1329506" y="66127"/>
                    <a:pt x="1321778" y="62833"/>
                  </a:cubicBezTo>
                  <a:lnTo>
                    <a:pt x="1306957" y="56880"/>
                  </a:lnTo>
                  <a:cubicBezTo>
                    <a:pt x="1304550" y="55993"/>
                    <a:pt x="1302776" y="54852"/>
                    <a:pt x="1301763" y="53586"/>
                  </a:cubicBezTo>
                  <a:cubicBezTo>
                    <a:pt x="1300749" y="52319"/>
                    <a:pt x="1300242" y="50799"/>
                    <a:pt x="1300242" y="49025"/>
                  </a:cubicBezTo>
                  <a:cubicBezTo>
                    <a:pt x="1300242" y="46365"/>
                    <a:pt x="1301256" y="44338"/>
                    <a:pt x="1303409" y="42945"/>
                  </a:cubicBezTo>
                  <a:cubicBezTo>
                    <a:pt x="1305563" y="41551"/>
                    <a:pt x="1308223" y="40791"/>
                    <a:pt x="1311644" y="40791"/>
                  </a:cubicBezTo>
                  <a:cubicBezTo>
                    <a:pt x="1314811" y="40791"/>
                    <a:pt x="1317978" y="41424"/>
                    <a:pt x="1321145" y="42945"/>
                  </a:cubicBezTo>
                  <a:cubicBezTo>
                    <a:pt x="1324438" y="44338"/>
                    <a:pt x="1327479" y="46238"/>
                    <a:pt x="1330392" y="48645"/>
                  </a:cubicBezTo>
                  <a:lnTo>
                    <a:pt x="1330392" y="38004"/>
                  </a:lnTo>
                  <a:cubicBezTo>
                    <a:pt x="1327985" y="36104"/>
                    <a:pt x="1325198" y="34710"/>
                    <a:pt x="1321905" y="33697"/>
                  </a:cubicBezTo>
                  <a:cubicBezTo>
                    <a:pt x="1318611" y="32683"/>
                    <a:pt x="1315191" y="32303"/>
                    <a:pt x="1311517" y="32303"/>
                  </a:cubicBezTo>
                  <a:cubicBezTo>
                    <a:pt x="1305056" y="32303"/>
                    <a:pt x="1299862" y="33824"/>
                    <a:pt x="1295935" y="37117"/>
                  </a:cubicBezTo>
                  <a:cubicBezTo>
                    <a:pt x="1292008" y="40411"/>
                    <a:pt x="1289981" y="44591"/>
                    <a:pt x="1289981" y="50165"/>
                  </a:cubicBezTo>
                  <a:cubicBezTo>
                    <a:pt x="1289981" y="54092"/>
                    <a:pt x="1290995" y="57259"/>
                    <a:pt x="1293022" y="59793"/>
                  </a:cubicBezTo>
                  <a:cubicBezTo>
                    <a:pt x="1295049" y="62200"/>
                    <a:pt x="1297962" y="64226"/>
                    <a:pt x="1301889" y="65873"/>
                  </a:cubicBezTo>
                  <a:lnTo>
                    <a:pt x="1316584" y="71828"/>
                  </a:lnTo>
                  <a:cubicBezTo>
                    <a:pt x="1318991" y="72715"/>
                    <a:pt x="1320638" y="73854"/>
                    <a:pt x="1321525" y="75248"/>
                  </a:cubicBezTo>
                  <a:cubicBezTo>
                    <a:pt x="1322538" y="76642"/>
                    <a:pt x="1323045" y="78162"/>
                    <a:pt x="1323045" y="79809"/>
                  </a:cubicBezTo>
                  <a:cubicBezTo>
                    <a:pt x="1323045" y="82722"/>
                    <a:pt x="1321905" y="84875"/>
                    <a:pt x="1319625" y="86395"/>
                  </a:cubicBezTo>
                  <a:cubicBezTo>
                    <a:pt x="1317344" y="87915"/>
                    <a:pt x="1314304" y="88676"/>
                    <a:pt x="1310504" y="88676"/>
                  </a:cubicBezTo>
                  <a:cubicBezTo>
                    <a:pt x="1306703" y="88676"/>
                    <a:pt x="1303283" y="87915"/>
                    <a:pt x="1299609" y="86522"/>
                  </a:cubicBezTo>
                  <a:cubicBezTo>
                    <a:pt x="1295935" y="85129"/>
                    <a:pt x="1292515" y="82849"/>
                    <a:pt x="1289095" y="79682"/>
                  </a:cubicBezTo>
                  <a:lnTo>
                    <a:pt x="1289095" y="90830"/>
                  </a:lnTo>
                  <a:close/>
                  <a:moveTo>
                    <a:pt x="1234116" y="46998"/>
                  </a:moveTo>
                  <a:cubicBezTo>
                    <a:pt x="1237536" y="43451"/>
                    <a:pt x="1241970" y="41678"/>
                    <a:pt x="1247670" y="41678"/>
                  </a:cubicBezTo>
                  <a:cubicBezTo>
                    <a:pt x="1253371" y="41678"/>
                    <a:pt x="1257551" y="43451"/>
                    <a:pt x="1260845" y="46998"/>
                  </a:cubicBezTo>
                  <a:cubicBezTo>
                    <a:pt x="1264139" y="50545"/>
                    <a:pt x="1266039" y="54979"/>
                    <a:pt x="1266419" y="60299"/>
                  </a:cubicBezTo>
                  <a:lnTo>
                    <a:pt x="1227908" y="60299"/>
                  </a:lnTo>
                  <a:cubicBezTo>
                    <a:pt x="1228668" y="54979"/>
                    <a:pt x="1230695" y="50545"/>
                    <a:pt x="1234116" y="46998"/>
                  </a:cubicBezTo>
                  <a:moveTo>
                    <a:pt x="1262112" y="95263"/>
                  </a:moveTo>
                  <a:cubicBezTo>
                    <a:pt x="1265912" y="94249"/>
                    <a:pt x="1269459" y="92603"/>
                    <a:pt x="1272880" y="90322"/>
                  </a:cubicBezTo>
                  <a:lnTo>
                    <a:pt x="1272880" y="80442"/>
                  </a:lnTo>
                  <a:cubicBezTo>
                    <a:pt x="1269586" y="82849"/>
                    <a:pt x="1266039" y="84496"/>
                    <a:pt x="1262239" y="85635"/>
                  </a:cubicBezTo>
                  <a:cubicBezTo>
                    <a:pt x="1258438" y="86776"/>
                    <a:pt x="1254511" y="87409"/>
                    <a:pt x="1250584" y="87409"/>
                  </a:cubicBezTo>
                  <a:cubicBezTo>
                    <a:pt x="1244377" y="87409"/>
                    <a:pt x="1239309" y="85635"/>
                    <a:pt x="1235256" y="82216"/>
                  </a:cubicBezTo>
                  <a:cubicBezTo>
                    <a:pt x="1231202" y="78795"/>
                    <a:pt x="1228668" y="74235"/>
                    <a:pt x="1227782" y="68661"/>
                  </a:cubicBezTo>
                  <a:lnTo>
                    <a:pt x="1277187" y="68661"/>
                  </a:lnTo>
                  <a:cubicBezTo>
                    <a:pt x="1277187" y="67774"/>
                    <a:pt x="1277313" y="66887"/>
                    <a:pt x="1277313" y="66000"/>
                  </a:cubicBezTo>
                  <a:cubicBezTo>
                    <a:pt x="1277313" y="65113"/>
                    <a:pt x="1277313" y="64353"/>
                    <a:pt x="1277313" y="63466"/>
                  </a:cubicBezTo>
                  <a:cubicBezTo>
                    <a:pt x="1277313" y="57513"/>
                    <a:pt x="1276047" y="52066"/>
                    <a:pt x="1273640" y="47378"/>
                  </a:cubicBezTo>
                  <a:cubicBezTo>
                    <a:pt x="1271233" y="42691"/>
                    <a:pt x="1267686" y="39017"/>
                    <a:pt x="1263252" y="36231"/>
                  </a:cubicBezTo>
                  <a:cubicBezTo>
                    <a:pt x="1258818" y="33570"/>
                    <a:pt x="1253624" y="32177"/>
                    <a:pt x="1247544" y="32177"/>
                  </a:cubicBezTo>
                  <a:cubicBezTo>
                    <a:pt x="1241210" y="32177"/>
                    <a:pt x="1235762" y="33570"/>
                    <a:pt x="1231202" y="36484"/>
                  </a:cubicBezTo>
                  <a:cubicBezTo>
                    <a:pt x="1226642" y="39398"/>
                    <a:pt x="1222968" y="43325"/>
                    <a:pt x="1220434" y="48265"/>
                  </a:cubicBezTo>
                  <a:cubicBezTo>
                    <a:pt x="1217901" y="53206"/>
                    <a:pt x="1216634" y="58906"/>
                    <a:pt x="1216634" y="65113"/>
                  </a:cubicBezTo>
                  <a:cubicBezTo>
                    <a:pt x="1216634" y="71320"/>
                    <a:pt x="1218154" y="77021"/>
                    <a:pt x="1221068" y="81708"/>
                  </a:cubicBezTo>
                  <a:cubicBezTo>
                    <a:pt x="1223981" y="86395"/>
                    <a:pt x="1227908" y="90196"/>
                    <a:pt x="1233102" y="92856"/>
                  </a:cubicBezTo>
                  <a:cubicBezTo>
                    <a:pt x="1238169" y="95517"/>
                    <a:pt x="1243997" y="96783"/>
                    <a:pt x="1250457" y="96783"/>
                  </a:cubicBezTo>
                  <a:cubicBezTo>
                    <a:pt x="1254384" y="96783"/>
                    <a:pt x="1258311" y="96277"/>
                    <a:pt x="1261985" y="95263"/>
                  </a:cubicBezTo>
                  <a:moveTo>
                    <a:pt x="1173056" y="97797"/>
                  </a:moveTo>
                  <a:cubicBezTo>
                    <a:pt x="1173689" y="96656"/>
                    <a:pt x="1174323" y="95390"/>
                    <a:pt x="1174829" y="93997"/>
                  </a:cubicBezTo>
                  <a:cubicBezTo>
                    <a:pt x="1175336" y="92729"/>
                    <a:pt x="1175590" y="91336"/>
                    <a:pt x="1175590" y="90070"/>
                  </a:cubicBezTo>
                  <a:cubicBezTo>
                    <a:pt x="1175590" y="87915"/>
                    <a:pt x="1174956" y="86016"/>
                    <a:pt x="1173563" y="84496"/>
                  </a:cubicBezTo>
                  <a:cubicBezTo>
                    <a:pt x="1172169" y="82976"/>
                    <a:pt x="1170269" y="82216"/>
                    <a:pt x="1167735" y="82216"/>
                  </a:cubicBezTo>
                  <a:cubicBezTo>
                    <a:pt x="1165582" y="82216"/>
                    <a:pt x="1163808" y="82849"/>
                    <a:pt x="1162288" y="84115"/>
                  </a:cubicBezTo>
                  <a:cubicBezTo>
                    <a:pt x="1160768" y="85383"/>
                    <a:pt x="1159881" y="87282"/>
                    <a:pt x="1159881" y="89689"/>
                  </a:cubicBezTo>
                  <a:cubicBezTo>
                    <a:pt x="1159881" y="91336"/>
                    <a:pt x="1160261" y="92729"/>
                    <a:pt x="1161148" y="93997"/>
                  </a:cubicBezTo>
                  <a:cubicBezTo>
                    <a:pt x="1162035" y="95263"/>
                    <a:pt x="1163428" y="96277"/>
                    <a:pt x="1165328" y="96910"/>
                  </a:cubicBezTo>
                  <a:lnTo>
                    <a:pt x="1155954" y="114898"/>
                  </a:lnTo>
                  <a:lnTo>
                    <a:pt x="1163555" y="114898"/>
                  </a:lnTo>
                  <a:lnTo>
                    <a:pt x="1173056" y="97797"/>
                  </a:lnTo>
                  <a:close/>
                  <a:moveTo>
                    <a:pt x="1142273" y="53079"/>
                  </a:moveTo>
                  <a:cubicBezTo>
                    <a:pt x="1144300" y="49659"/>
                    <a:pt x="1147087" y="47125"/>
                    <a:pt x="1150507" y="45478"/>
                  </a:cubicBezTo>
                  <a:cubicBezTo>
                    <a:pt x="1153927" y="43831"/>
                    <a:pt x="1157728" y="43325"/>
                    <a:pt x="1161908" y="43958"/>
                  </a:cubicBezTo>
                  <a:lnTo>
                    <a:pt x="1161908" y="32303"/>
                  </a:lnTo>
                  <a:cubicBezTo>
                    <a:pt x="1156968" y="32303"/>
                    <a:pt x="1152407" y="33570"/>
                    <a:pt x="1148480" y="36357"/>
                  </a:cubicBezTo>
                  <a:cubicBezTo>
                    <a:pt x="1144553" y="39017"/>
                    <a:pt x="1141386" y="42691"/>
                    <a:pt x="1139106" y="47505"/>
                  </a:cubicBezTo>
                  <a:lnTo>
                    <a:pt x="1139106" y="33570"/>
                  </a:lnTo>
                  <a:lnTo>
                    <a:pt x="1128845" y="33570"/>
                  </a:lnTo>
                  <a:lnTo>
                    <a:pt x="1128845" y="96023"/>
                  </a:lnTo>
                  <a:lnTo>
                    <a:pt x="1139106" y="96023"/>
                  </a:lnTo>
                  <a:lnTo>
                    <a:pt x="1139106" y="66127"/>
                  </a:lnTo>
                  <a:cubicBezTo>
                    <a:pt x="1139106" y="60933"/>
                    <a:pt x="1140119" y="56626"/>
                    <a:pt x="1142146" y="53206"/>
                  </a:cubicBezTo>
                  <a:moveTo>
                    <a:pt x="1099075" y="76388"/>
                  </a:moveTo>
                  <a:cubicBezTo>
                    <a:pt x="1097175" y="79809"/>
                    <a:pt x="1094641" y="82468"/>
                    <a:pt x="1091474" y="84496"/>
                  </a:cubicBezTo>
                  <a:cubicBezTo>
                    <a:pt x="1088180" y="86395"/>
                    <a:pt x="1084507" y="87409"/>
                    <a:pt x="1080200" y="87409"/>
                  </a:cubicBezTo>
                  <a:cubicBezTo>
                    <a:pt x="1075893" y="87409"/>
                    <a:pt x="1072092" y="86395"/>
                    <a:pt x="1068798" y="84496"/>
                  </a:cubicBezTo>
                  <a:cubicBezTo>
                    <a:pt x="1065505" y="82595"/>
                    <a:pt x="1062971" y="79935"/>
                    <a:pt x="1060944" y="76388"/>
                  </a:cubicBezTo>
                  <a:cubicBezTo>
                    <a:pt x="1059044" y="72967"/>
                    <a:pt x="1058157" y="69040"/>
                    <a:pt x="1058157" y="64734"/>
                  </a:cubicBezTo>
                  <a:cubicBezTo>
                    <a:pt x="1058157" y="60426"/>
                    <a:pt x="1059044" y="56499"/>
                    <a:pt x="1060944" y="53079"/>
                  </a:cubicBezTo>
                  <a:cubicBezTo>
                    <a:pt x="1062844" y="49659"/>
                    <a:pt x="1065505" y="46998"/>
                    <a:pt x="1068798" y="45098"/>
                  </a:cubicBezTo>
                  <a:cubicBezTo>
                    <a:pt x="1072092" y="43198"/>
                    <a:pt x="1075893" y="42184"/>
                    <a:pt x="1080200" y="42184"/>
                  </a:cubicBezTo>
                  <a:cubicBezTo>
                    <a:pt x="1084507" y="42184"/>
                    <a:pt x="1088180" y="43198"/>
                    <a:pt x="1091474" y="45098"/>
                  </a:cubicBezTo>
                  <a:cubicBezTo>
                    <a:pt x="1094768" y="46998"/>
                    <a:pt x="1097301" y="49659"/>
                    <a:pt x="1099075" y="53079"/>
                  </a:cubicBezTo>
                  <a:cubicBezTo>
                    <a:pt x="1100975" y="56499"/>
                    <a:pt x="1101862" y="60299"/>
                    <a:pt x="1101862" y="64734"/>
                  </a:cubicBezTo>
                  <a:cubicBezTo>
                    <a:pt x="1101862" y="69167"/>
                    <a:pt x="1100975" y="73094"/>
                    <a:pt x="1099075" y="76388"/>
                  </a:cubicBezTo>
                  <a:moveTo>
                    <a:pt x="1097048" y="92856"/>
                  </a:moveTo>
                  <a:cubicBezTo>
                    <a:pt x="1101862" y="90070"/>
                    <a:pt x="1105662" y="86269"/>
                    <a:pt x="1108449" y="81329"/>
                  </a:cubicBezTo>
                  <a:cubicBezTo>
                    <a:pt x="1111236" y="76388"/>
                    <a:pt x="1112503" y="70814"/>
                    <a:pt x="1112503" y="64607"/>
                  </a:cubicBezTo>
                  <a:cubicBezTo>
                    <a:pt x="1112503" y="58400"/>
                    <a:pt x="1111109" y="52826"/>
                    <a:pt x="1108449" y="48012"/>
                  </a:cubicBezTo>
                  <a:cubicBezTo>
                    <a:pt x="1105662" y="43198"/>
                    <a:pt x="1101862" y="39398"/>
                    <a:pt x="1097048" y="36611"/>
                  </a:cubicBezTo>
                  <a:cubicBezTo>
                    <a:pt x="1092234" y="33824"/>
                    <a:pt x="1086660" y="32430"/>
                    <a:pt x="1080326" y="32430"/>
                  </a:cubicBezTo>
                  <a:cubicBezTo>
                    <a:pt x="1073992" y="32430"/>
                    <a:pt x="1068292" y="33824"/>
                    <a:pt x="1063351" y="36611"/>
                  </a:cubicBezTo>
                  <a:cubicBezTo>
                    <a:pt x="1058411" y="39398"/>
                    <a:pt x="1054484" y="43198"/>
                    <a:pt x="1051697" y="48012"/>
                  </a:cubicBezTo>
                  <a:cubicBezTo>
                    <a:pt x="1048910" y="52826"/>
                    <a:pt x="1047389" y="58400"/>
                    <a:pt x="1047389" y="64607"/>
                  </a:cubicBezTo>
                  <a:cubicBezTo>
                    <a:pt x="1047389" y="70814"/>
                    <a:pt x="1048783" y="76388"/>
                    <a:pt x="1051697" y="81329"/>
                  </a:cubicBezTo>
                  <a:cubicBezTo>
                    <a:pt x="1054484" y="86269"/>
                    <a:pt x="1058411" y="90070"/>
                    <a:pt x="1063351" y="92856"/>
                  </a:cubicBezTo>
                  <a:cubicBezTo>
                    <a:pt x="1068292" y="95644"/>
                    <a:pt x="1073992" y="97037"/>
                    <a:pt x="1080326" y="97037"/>
                  </a:cubicBezTo>
                  <a:cubicBezTo>
                    <a:pt x="1086660" y="97037"/>
                    <a:pt x="1092108" y="95644"/>
                    <a:pt x="1097048" y="92856"/>
                  </a:cubicBezTo>
                  <a:moveTo>
                    <a:pt x="1042069" y="33570"/>
                  </a:moveTo>
                  <a:lnTo>
                    <a:pt x="1017113" y="33570"/>
                  </a:lnTo>
                  <a:lnTo>
                    <a:pt x="1017113" y="22042"/>
                  </a:lnTo>
                  <a:cubicBezTo>
                    <a:pt x="1017113" y="18369"/>
                    <a:pt x="1018253" y="15328"/>
                    <a:pt x="1020407" y="13048"/>
                  </a:cubicBezTo>
                  <a:cubicBezTo>
                    <a:pt x="1022687" y="10768"/>
                    <a:pt x="1025601" y="9754"/>
                    <a:pt x="1029274" y="9754"/>
                  </a:cubicBezTo>
                  <a:cubicBezTo>
                    <a:pt x="1031935" y="9754"/>
                    <a:pt x="1034468" y="10134"/>
                    <a:pt x="1036875" y="10895"/>
                  </a:cubicBezTo>
                  <a:cubicBezTo>
                    <a:pt x="1039282" y="11655"/>
                    <a:pt x="1041689" y="12921"/>
                    <a:pt x="1043842" y="14695"/>
                  </a:cubicBezTo>
                  <a:lnTo>
                    <a:pt x="1043842" y="4434"/>
                  </a:lnTo>
                  <a:cubicBezTo>
                    <a:pt x="1041436" y="2787"/>
                    <a:pt x="1039029" y="1647"/>
                    <a:pt x="1036368" y="887"/>
                  </a:cubicBezTo>
                  <a:cubicBezTo>
                    <a:pt x="1033835" y="253"/>
                    <a:pt x="1031174" y="0"/>
                    <a:pt x="1028514" y="0"/>
                  </a:cubicBezTo>
                  <a:cubicBezTo>
                    <a:pt x="1021800" y="0"/>
                    <a:pt x="1016480" y="2154"/>
                    <a:pt x="1012553" y="6334"/>
                  </a:cubicBezTo>
                  <a:cubicBezTo>
                    <a:pt x="1008625" y="10514"/>
                    <a:pt x="1006725" y="15962"/>
                    <a:pt x="1006725" y="22549"/>
                  </a:cubicBezTo>
                  <a:lnTo>
                    <a:pt x="1006725" y="96023"/>
                  </a:lnTo>
                  <a:lnTo>
                    <a:pt x="1016986" y="96023"/>
                  </a:lnTo>
                  <a:lnTo>
                    <a:pt x="1016986" y="43071"/>
                  </a:lnTo>
                  <a:lnTo>
                    <a:pt x="1041942" y="43071"/>
                  </a:lnTo>
                  <a:lnTo>
                    <a:pt x="1041942" y="33570"/>
                  </a:lnTo>
                  <a:close/>
                  <a:moveTo>
                    <a:pt x="964794" y="82722"/>
                  </a:moveTo>
                  <a:cubicBezTo>
                    <a:pt x="962514" y="84369"/>
                    <a:pt x="960107" y="85509"/>
                    <a:pt x="957573" y="86269"/>
                  </a:cubicBezTo>
                  <a:cubicBezTo>
                    <a:pt x="955040" y="87029"/>
                    <a:pt x="952633" y="87409"/>
                    <a:pt x="950226" y="87409"/>
                  </a:cubicBezTo>
                  <a:cubicBezTo>
                    <a:pt x="946806" y="87409"/>
                    <a:pt x="943892" y="86522"/>
                    <a:pt x="941612" y="84622"/>
                  </a:cubicBezTo>
                  <a:cubicBezTo>
                    <a:pt x="939331" y="82722"/>
                    <a:pt x="938065" y="79682"/>
                    <a:pt x="938065" y="75248"/>
                  </a:cubicBezTo>
                  <a:lnTo>
                    <a:pt x="938065" y="43198"/>
                  </a:lnTo>
                  <a:lnTo>
                    <a:pt x="963907" y="43198"/>
                  </a:lnTo>
                  <a:lnTo>
                    <a:pt x="963907" y="33697"/>
                  </a:lnTo>
                  <a:lnTo>
                    <a:pt x="938065" y="33697"/>
                  </a:lnTo>
                  <a:lnTo>
                    <a:pt x="938065" y="13808"/>
                  </a:lnTo>
                  <a:lnTo>
                    <a:pt x="927804" y="13808"/>
                  </a:lnTo>
                  <a:lnTo>
                    <a:pt x="927804" y="74487"/>
                  </a:lnTo>
                  <a:cubicBezTo>
                    <a:pt x="927804" y="82976"/>
                    <a:pt x="929704" y="88802"/>
                    <a:pt x="933631" y="92223"/>
                  </a:cubicBezTo>
                  <a:cubicBezTo>
                    <a:pt x="937431" y="95517"/>
                    <a:pt x="942752" y="97164"/>
                    <a:pt x="949339" y="97164"/>
                  </a:cubicBezTo>
                  <a:cubicBezTo>
                    <a:pt x="951999" y="97164"/>
                    <a:pt x="954660" y="96783"/>
                    <a:pt x="957447" y="96150"/>
                  </a:cubicBezTo>
                  <a:cubicBezTo>
                    <a:pt x="960234" y="95517"/>
                    <a:pt x="962767" y="94376"/>
                    <a:pt x="964921" y="92856"/>
                  </a:cubicBezTo>
                  <a:lnTo>
                    <a:pt x="964921" y="82849"/>
                  </a:lnTo>
                  <a:close/>
                  <a:moveTo>
                    <a:pt x="894613" y="82976"/>
                  </a:moveTo>
                  <a:cubicBezTo>
                    <a:pt x="891446" y="86016"/>
                    <a:pt x="887266" y="87409"/>
                    <a:pt x="882072" y="87409"/>
                  </a:cubicBezTo>
                  <a:cubicBezTo>
                    <a:pt x="876878" y="87409"/>
                    <a:pt x="872698" y="85889"/>
                    <a:pt x="869531" y="82976"/>
                  </a:cubicBezTo>
                  <a:cubicBezTo>
                    <a:pt x="866364" y="79935"/>
                    <a:pt x="864717" y="75501"/>
                    <a:pt x="864717" y="69674"/>
                  </a:cubicBezTo>
                  <a:lnTo>
                    <a:pt x="864717" y="33697"/>
                  </a:lnTo>
                  <a:lnTo>
                    <a:pt x="854456" y="33697"/>
                  </a:lnTo>
                  <a:lnTo>
                    <a:pt x="854456" y="68661"/>
                  </a:lnTo>
                  <a:cubicBezTo>
                    <a:pt x="854456" y="77528"/>
                    <a:pt x="856990" y="84496"/>
                    <a:pt x="861930" y="89562"/>
                  </a:cubicBezTo>
                  <a:cubicBezTo>
                    <a:pt x="866871" y="94630"/>
                    <a:pt x="873585" y="97164"/>
                    <a:pt x="882072" y="97164"/>
                  </a:cubicBezTo>
                  <a:cubicBezTo>
                    <a:pt x="890560" y="97164"/>
                    <a:pt x="897147" y="94630"/>
                    <a:pt x="902088" y="89562"/>
                  </a:cubicBezTo>
                  <a:cubicBezTo>
                    <a:pt x="907028" y="84496"/>
                    <a:pt x="909562" y="77528"/>
                    <a:pt x="909562" y="68661"/>
                  </a:cubicBezTo>
                  <a:lnTo>
                    <a:pt x="909562" y="33697"/>
                  </a:lnTo>
                  <a:lnTo>
                    <a:pt x="899301" y="33697"/>
                  </a:lnTo>
                  <a:lnTo>
                    <a:pt x="899301" y="69674"/>
                  </a:lnTo>
                  <a:cubicBezTo>
                    <a:pt x="899301" y="75628"/>
                    <a:pt x="897780" y="80061"/>
                    <a:pt x="894487" y="82976"/>
                  </a:cubicBezTo>
                  <a:moveTo>
                    <a:pt x="826966" y="76515"/>
                  </a:moveTo>
                  <a:cubicBezTo>
                    <a:pt x="825066" y="79935"/>
                    <a:pt x="822533" y="82595"/>
                    <a:pt x="819366" y="84622"/>
                  </a:cubicBezTo>
                  <a:cubicBezTo>
                    <a:pt x="816072" y="86522"/>
                    <a:pt x="812398" y="87536"/>
                    <a:pt x="808091" y="87536"/>
                  </a:cubicBezTo>
                  <a:cubicBezTo>
                    <a:pt x="803784" y="87536"/>
                    <a:pt x="799984" y="86522"/>
                    <a:pt x="796690" y="84622"/>
                  </a:cubicBezTo>
                  <a:cubicBezTo>
                    <a:pt x="793396" y="82722"/>
                    <a:pt x="790863" y="80061"/>
                    <a:pt x="788962" y="76515"/>
                  </a:cubicBezTo>
                  <a:cubicBezTo>
                    <a:pt x="787062" y="73094"/>
                    <a:pt x="786176" y="69167"/>
                    <a:pt x="786176" y="64860"/>
                  </a:cubicBezTo>
                  <a:cubicBezTo>
                    <a:pt x="786176" y="60553"/>
                    <a:pt x="787062" y="56626"/>
                    <a:pt x="788962" y="53206"/>
                  </a:cubicBezTo>
                  <a:cubicBezTo>
                    <a:pt x="790863" y="49785"/>
                    <a:pt x="793396" y="47125"/>
                    <a:pt x="796690" y="45225"/>
                  </a:cubicBezTo>
                  <a:cubicBezTo>
                    <a:pt x="799984" y="43325"/>
                    <a:pt x="803784" y="42311"/>
                    <a:pt x="808091" y="42311"/>
                  </a:cubicBezTo>
                  <a:cubicBezTo>
                    <a:pt x="812398" y="42311"/>
                    <a:pt x="816072" y="43325"/>
                    <a:pt x="819366" y="45225"/>
                  </a:cubicBezTo>
                  <a:cubicBezTo>
                    <a:pt x="822659" y="47125"/>
                    <a:pt x="825193" y="49785"/>
                    <a:pt x="826966" y="53206"/>
                  </a:cubicBezTo>
                  <a:cubicBezTo>
                    <a:pt x="828867" y="56626"/>
                    <a:pt x="829753" y="60426"/>
                    <a:pt x="829753" y="64860"/>
                  </a:cubicBezTo>
                  <a:cubicBezTo>
                    <a:pt x="829753" y="69294"/>
                    <a:pt x="828867" y="73221"/>
                    <a:pt x="826966" y="76515"/>
                  </a:cubicBezTo>
                  <a:moveTo>
                    <a:pt x="824813" y="92983"/>
                  </a:moveTo>
                  <a:cubicBezTo>
                    <a:pt x="829627" y="90196"/>
                    <a:pt x="833427" y="86395"/>
                    <a:pt x="836214" y="81455"/>
                  </a:cubicBezTo>
                  <a:cubicBezTo>
                    <a:pt x="839001" y="76515"/>
                    <a:pt x="840394" y="70941"/>
                    <a:pt x="840394" y="64734"/>
                  </a:cubicBezTo>
                  <a:cubicBezTo>
                    <a:pt x="840394" y="58526"/>
                    <a:pt x="839001" y="52952"/>
                    <a:pt x="836214" y="48138"/>
                  </a:cubicBezTo>
                  <a:cubicBezTo>
                    <a:pt x="833427" y="43325"/>
                    <a:pt x="829627" y="39524"/>
                    <a:pt x="824813" y="36737"/>
                  </a:cubicBezTo>
                  <a:cubicBezTo>
                    <a:pt x="819999" y="33950"/>
                    <a:pt x="814425" y="32557"/>
                    <a:pt x="808218" y="32557"/>
                  </a:cubicBezTo>
                  <a:cubicBezTo>
                    <a:pt x="802010" y="32557"/>
                    <a:pt x="796310" y="33950"/>
                    <a:pt x="791369" y="36737"/>
                  </a:cubicBezTo>
                  <a:cubicBezTo>
                    <a:pt x="786429" y="39524"/>
                    <a:pt x="782502" y="43325"/>
                    <a:pt x="779715" y="48138"/>
                  </a:cubicBezTo>
                  <a:cubicBezTo>
                    <a:pt x="776928" y="52952"/>
                    <a:pt x="775534" y="58526"/>
                    <a:pt x="775534" y="64734"/>
                  </a:cubicBezTo>
                  <a:cubicBezTo>
                    <a:pt x="775534" y="70941"/>
                    <a:pt x="776928" y="76515"/>
                    <a:pt x="779715" y="81455"/>
                  </a:cubicBezTo>
                  <a:cubicBezTo>
                    <a:pt x="782502" y="86395"/>
                    <a:pt x="786429" y="90196"/>
                    <a:pt x="791369" y="92983"/>
                  </a:cubicBezTo>
                  <a:cubicBezTo>
                    <a:pt x="796310" y="95770"/>
                    <a:pt x="801884" y="97164"/>
                    <a:pt x="808218" y="97164"/>
                  </a:cubicBezTo>
                  <a:cubicBezTo>
                    <a:pt x="814552" y="97164"/>
                    <a:pt x="819999" y="95770"/>
                    <a:pt x="824813" y="92983"/>
                  </a:cubicBezTo>
                  <a:moveTo>
                    <a:pt x="739811" y="96150"/>
                  </a:moveTo>
                  <a:lnTo>
                    <a:pt x="712194" y="58273"/>
                  </a:lnTo>
                  <a:lnTo>
                    <a:pt x="736264" y="33697"/>
                  </a:lnTo>
                  <a:lnTo>
                    <a:pt x="723976" y="33697"/>
                  </a:lnTo>
                  <a:lnTo>
                    <a:pt x="695346" y="62833"/>
                  </a:lnTo>
                  <a:lnTo>
                    <a:pt x="695346" y="1140"/>
                  </a:lnTo>
                  <a:lnTo>
                    <a:pt x="685085" y="1140"/>
                  </a:lnTo>
                  <a:lnTo>
                    <a:pt x="685085" y="96150"/>
                  </a:lnTo>
                  <a:lnTo>
                    <a:pt x="695346" y="96150"/>
                  </a:lnTo>
                  <a:lnTo>
                    <a:pt x="695346" y="75882"/>
                  </a:lnTo>
                  <a:lnTo>
                    <a:pt x="705100" y="65873"/>
                  </a:lnTo>
                  <a:lnTo>
                    <a:pt x="727143" y="96150"/>
                  </a:lnTo>
                  <a:lnTo>
                    <a:pt x="739811" y="96150"/>
                  </a:lnTo>
                  <a:close/>
                  <a:moveTo>
                    <a:pt x="655315" y="76515"/>
                  </a:moveTo>
                  <a:cubicBezTo>
                    <a:pt x="653415" y="79935"/>
                    <a:pt x="650881" y="82595"/>
                    <a:pt x="647588" y="84622"/>
                  </a:cubicBezTo>
                  <a:cubicBezTo>
                    <a:pt x="644294" y="86522"/>
                    <a:pt x="640620" y="87536"/>
                    <a:pt x="636313" y="87536"/>
                  </a:cubicBezTo>
                  <a:cubicBezTo>
                    <a:pt x="632006" y="87536"/>
                    <a:pt x="628206" y="86522"/>
                    <a:pt x="624912" y="84622"/>
                  </a:cubicBezTo>
                  <a:cubicBezTo>
                    <a:pt x="621618" y="82722"/>
                    <a:pt x="618958" y="80061"/>
                    <a:pt x="617058" y="76515"/>
                  </a:cubicBezTo>
                  <a:cubicBezTo>
                    <a:pt x="615158" y="73094"/>
                    <a:pt x="614271" y="69167"/>
                    <a:pt x="614271" y="64860"/>
                  </a:cubicBezTo>
                  <a:cubicBezTo>
                    <a:pt x="614271" y="60553"/>
                    <a:pt x="615284" y="56626"/>
                    <a:pt x="617058" y="53206"/>
                  </a:cubicBezTo>
                  <a:cubicBezTo>
                    <a:pt x="618958" y="49785"/>
                    <a:pt x="621618" y="47125"/>
                    <a:pt x="624912" y="45225"/>
                  </a:cubicBezTo>
                  <a:cubicBezTo>
                    <a:pt x="628206" y="43325"/>
                    <a:pt x="632006" y="42311"/>
                    <a:pt x="636313" y="42311"/>
                  </a:cubicBezTo>
                  <a:cubicBezTo>
                    <a:pt x="640620" y="42311"/>
                    <a:pt x="644294" y="43325"/>
                    <a:pt x="647588" y="45225"/>
                  </a:cubicBezTo>
                  <a:cubicBezTo>
                    <a:pt x="650881" y="47125"/>
                    <a:pt x="653415" y="49785"/>
                    <a:pt x="655315" y="53206"/>
                  </a:cubicBezTo>
                  <a:cubicBezTo>
                    <a:pt x="657215" y="56626"/>
                    <a:pt x="658102" y="60426"/>
                    <a:pt x="658102" y="64860"/>
                  </a:cubicBezTo>
                  <a:cubicBezTo>
                    <a:pt x="658102" y="69294"/>
                    <a:pt x="657215" y="73221"/>
                    <a:pt x="655315" y="76515"/>
                  </a:cubicBezTo>
                  <a:moveTo>
                    <a:pt x="653162" y="92983"/>
                  </a:moveTo>
                  <a:cubicBezTo>
                    <a:pt x="657975" y="90196"/>
                    <a:pt x="661776" y="86395"/>
                    <a:pt x="664563" y="81455"/>
                  </a:cubicBezTo>
                  <a:cubicBezTo>
                    <a:pt x="667350" y="76515"/>
                    <a:pt x="668617" y="70941"/>
                    <a:pt x="668617" y="64734"/>
                  </a:cubicBezTo>
                  <a:cubicBezTo>
                    <a:pt x="668617" y="58526"/>
                    <a:pt x="667223" y="52952"/>
                    <a:pt x="664563" y="48138"/>
                  </a:cubicBezTo>
                  <a:cubicBezTo>
                    <a:pt x="661776" y="43325"/>
                    <a:pt x="657975" y="39524"/>
                    <a:pt x="653162" y="36737"/>
                  </a:cubicBezTo>
                  <a:cubicBezTo>
                    <a:pt x="648348" y="33950"/>
                    <a:pt x="642774" y="32557"/>
                    <a:pt x="636440" y="32557"/>
                  </a:cubicBezTo>
                  <a:cubicBezTo>
                    <a:pt x="630106" y="32557"/>
                    <a:pt x="624532" y="33950"/>
                    <a:pt x="619591" y="36737"/>
                  </a:cubicBezTo>
                  <a:cubicBezTo>
                    <a:pt x="614651" y="39524"/>
                    <a:pt x="610724" y="43325"/>
                    <a:pt x="607937" y="48138"/>
                  </a:cubicBezTo>
                  <a:cubicBezTo>
                    <a:pt x="605150" y="52952"/>
                    <a:pt x="603756" y="58526"/>
                    <a:pt x="603756" y="64734"/>
                  </a:cubicBezTo>
                  <a:cubicBezTo>
                    <a:pt x="603756" y="70941"/>
                    <a:pt x="605150" y="76515"/>
                    <a:pt x="607937" y="81455"/>
                  </a:cubicBezTo>
                  <a:cubicBezTo>
                    <a:pt x="610724" y="86395"/>
                    <a:pt x="614651" y="90196"/>
                    <a:pt x="619591" y="92983"/>
                  </a:cubicBezTo>
                  <a:cubicBezTo>
                    <a:pt x="624532" y="95770"/>
                    <a:pt x="630106" y="97164"/>
                    <a:pt x="636440" y="97164"/>
                  </a:cubicBezTo>
                  <a:cubicBezTo>
                    <a:pt x="642774" y="97164"/>
                    <a:pt x="648221" y="95770"/>
                    <a:pt x="653162" y="92983"/>
                  </a:cubicBezTo>
                  <a:moveTo>
                    <a:pt x="578674" y="76515"/>
                  </a:moveTo>
                  <a:cubicBezTo>
                    <a:pt x="576774" y="79935"/>
                    <a:pt x="574240" y="82595"/>
                    <a:pt x="570946" y="84622"/>
                  </a:cubicBezTo>
                  <a:cubicBezTo>
                    <a:pt x="567653" y="86522"/>
                    <a:pt x="563979" y="87536"/>
                    <a:pt x="559798" y="87536"/>
                  </a:cubicBezTo>
                  <a:cubicBezTo>
                    <a:pt x="555618" y="87536"/>
                    <a:pt x="551691" y="86522"/>
                    <a:pt x="548397" y="84622"/>
                  </a:cubicBezTo>
                  <a:cubicBezTo>
                    <a:pt x="545104" y="82722"/>
                    <a:pt x="542443" y="80061"/>
                    <a:pt x="540543" y="76515"/>
                  </a:cubicBezTo>
                  <a:cubicBezTo>
                    <a:pt x="538643" y="73094"/>
                    <a:pt x="537756" y="69167"/>
                    <a:pt x="537756" y="64860"/>
                  </a:cubicBezTo>
                  <a:cubicBezTo>
                    <a:pt x="537756" y="60553"/>
                    <a:pt x="538770" y="56626"/>
                    <a:pt x="540543" y="53206"/>
                  </a:cubicBezTo>
                  <a:cubicBezTo>
                    <a:pt x="542443" y="49785"/>
                    <a:pt x="545104" y="47125"/>
                    <a:pt x="548397" y="45225"/>
                  </a:cubicBezTo>
                  <a:cubicBezTo>
                    <a:pt x="551691" y="43325"/>
                    <a:pt x="555491" y="42311"/>
                    <a:pt x="559798" y="42311"/>
                  </a:cubicBezTo>
                  <a:cubicBezTo>
                    <a:pt x="564106" y="42311"/>
                    <a:pt x="567779" y="43325"/>
                    <a:pt x="570946" y="45225"/>
                  </a:cubicBezTo>
                  <a:cubicBezTo>
                    <a:pt x="574240" y="47125"/>
                    <a:pt x="576774" y="49785"/>
                    <a:pt x="578674" y="53206"/>
                  </a:cubicBezTo>
                  <a:cubicBezTo>
                    <a:pt x="580574" y="56626"/>
                    <a:pt x="581461" y="60426"/>
                    <a:pt x="581461" y="64860"/>
                  </a:cubicBezTo>
                  <a:cubicBezTo>
                    <a:pt x="581461" y="69294"/>
                    <a:pt x="580574" y="73221"/>
                    <a:pt x="578674" y="76515"/>
                  </a:cubicBezTo>
                  <a:moveTo>
                    <a:pt x="576520" y="92983"/>
                  </a:moveTo>
                  <a:cubicBezTo>
                    <a:pt x="581334" y="90196"/>
                    <a:pt x="585134" y="86395"/>
                    <a:pt x="587921" y="81455"/>
                  </a:cubicBezTo>
                  <a:cubicBezTo>
                    <a:pt x="590708" y="76515"/>
                    <a:pt x="591975" y="70941"/>
                    <a:pt x="591975" y="64734"/>
                  </a:cubicBezTo>
                  <a:cubicBezTo>
                    <a:pt x="591975" y="58526"/>
                    <a:pt x="590582" y="52952"/>
                    <a:pt x="587921" y="48138"/>
                  </a:cubicBezTo>
                  <a:cubicBezTo>
                    <a:pt x="585134" y="43325"/>
                    <a:pt x="581334" y="39524"/>
                    <a:pt x="576520" y="36737"/>
                  </a:cubicBezTo>
                  <a:cubicBezTo>
                    <a:pt x="571706" y="33950"/>
                    <a:pt x="566132" y="32557"/>
                    <a:pt x="559798" y="32557"/>
                  </a:cubicBezTo>
                  <a:cubicBezTo>
                    <a:pt x="553464" y="32557"/>
                    <a:pt x="547891" y="33950"/>
                    <a:pt x="542950" y="36737"/>
                  </a:cubicBezTo>
                  <a:cubicBezTo>
                    <a:pt x="538010" y="39524"/>
                    <a:pt x="534082" y="43325"/>
                    <a:pt x="531296" y="48138"/>
                  </a:cubicBezTo>
                  <a:cubicBezTo>
                    <a:pt x="528509" y="52952"/>
                    <a:pt x="527115" y="58526"/>
                    <a:pt x="527115" y="64734"/>
                  </a:cubicBezTo>
                  <a:cubicBezTo>
                    <a:pt x="527115" y="70941"/>
                    <a:pt x="528509" y="76515"/>
                    <a:pt x="531296" y="81455"/>
                  </a:cubicBezTo>
                  <a:cubicBezTo>
                    <a:pt x="534082" y="86395"/>
                    <a:pt x="538010" y="90196"/>
                    <a:pt x="542950" y="92983"/>
                  </a:cubicBezTo>
                  <a:cubicBezTo>
                    <a:pt x="547891" y="95770"/>
                    <a:pt x="553464" y="97164"/>
                    <a:pt x="559798" y="97164"/>
                  </a:cubicBezTo>
                  <a:cubicBezTo>
                    <a:pt x="566132" y="97164"/>
                    <a:pt x="571580" y="95770"/>
                    <a:pt x="576520" y="92983"/>
                  </a:cubicBezTo>
                  <a:moveTo>
                    <a:pt x="510900" y="1140"/>
                  </a:moveTo>
                  <a:lnTo>
                    <a:pt x="500639" y="1140"/>
                  </a:lnTo>
                  <a:lnTo>
                    <a:pt x="500639" y="96150"/>
                  </a:lnTo>
                  <a:lnTo>
                    <a:pt x="510900" y="96150"/>
                  </a:lnTo>
                  <a:lnTo>
                    <a:pt x="510900" y="1140"/>
                  </a:lnTo>
                  <a:close/>
                  <a:moveTo>
                    <a:pt x="441733" y="76515"/>
                  </a:moveTo>
                  <a:cubicBezTo>
                    <a:pt x="439833" y="79935"/>
                    <a:pt x="437299" y="82595"/>
                    <a:pt x="434132" y="84622"/>
                  </a:cubicBezTo>
                  <a:cubicBezTo>
                    <a:pt x="430838" y="86522"/>
                    <a:pt x="427165" y="87536"/>
                    <a:pt x="422858" y="87536"/>
                  </a:cubicBezTo>
                  <a:cubicBezTo>
                    <a:pt x="418550" y="87536"/>
                    <a:pt x="414750" y="86522"/>
                    <a:pt x="411456" y="84622"/>
                  </a:cubicBezTo>
                  <a:cubicBezTo>
                    <a:pt x="408163" y="82722"/>
                    <a:pt x="405629" y="80061"/>
                    <a:pt x="403729" y="76515"/>
                  </a:cubicBezTo>
                  <a:cubicBezTo>
                    <a:pt x="401829" y="73094"/>
                    <a:pt x="400942" y="69167"/>
                    <a:pt x="400942" y="64860"/>
                  </a:cubicBezTo>
                  <a:cubicBezTo>
                    <a:pt x="400942" y="60553"/>
                    <a:pt x="401829" y="56626"/>
                    <a:pt x="403729" y="53206"/>
                  </a:cubicBezTo>
                  <a:cubicBezTo>
                    <a:pt x="405629" y="49785"/>
                    <a:pt x="408289" y="47125"/>
                    <a:pt x="411456" y="45225"/>
                  </a:cubicBezTo>
                  <a:cubicBezTo>
                    <a:pt x="414750" y="43325"/>
                    <a:pt x="418550" y="42311"/>
                    <a:pt x="422858" y="42311"/>
                  </a:cubicBezTo>
                  <a:cubicBezTo>
                    <a:pt x="427165" y="42311"/>
                    <a:pt x="430838" y="43325"/>
                    <a:pt x="434132" y="45225"/>
                  </a:cubicBezTo>
                  <a:cubicBezTo>
                    <a:pt x="437426" y="47125"/>
                    <a:pt x="439959" y="49785"/>
                    <a:pt x="441733" y="53206"/>
                  </a:cubicBezTo>
                  <a:cubicBezTo>
                    <a:pt x="443633" y="56626"/>
                    <a:pt x="444520" y="60426"/>
                    <a:pt x="444520" y="64860"/>
                  </a:cubicBezTo>
                  <a:cubicBezTo>
                    <a:pt x="444520" y="69294"/>
                    <a:pt x="443633" y="73221"/>
                    <a:pt x="441733" y="76515"/>
                  </a:cubicBezTo>
                  <a:moveTo>
                    <a:pt x="439579" y="92983"/>
                  </a:moveTo>
                  <a:cubicBezTo>
                    <a:pt x="444393" y="90196"/>
                    <a:pt x="448194" y="86395"/>
                    <a:pt x="450980" y="81455"/>
                  </a:cubicBezTo>
                  <a:cubicBezTo>
                    <a:pt x="453767" y="76515"/>
                    <a:pt x="455161" y="70941"/>
                    <a:pt x="455161" y="64734"/>
                  </a:cubicBezTo>
                  <a:cubicBezTo>
                    <a:pt x="455161" y="58526"/>
                    <a:pt x="453767" y="52952"/>
                    <a:pt x="450980" y="48138"/>
                  </a:cubicBezTo>
                  <a:cubicBezTo>
                    <a:pt x="448194" y="43325"/>
                    <a:pt x="444393" y="39524"/>
                    <a:pt x="439579" y="36737"/>
                  </a:cubicBezTo>
                  <a:cubicBezTo>
                    <a:pt x="434765" y="33950"/>
                    <a:pt x="429192" y="32557"/>
                    <a:pt x="422984" y="32557"/>
                  </a:cubicBezTo>
                  <a:cubicBezTo>
                    <a:pt x="416777" y="32557"/>
                    <a:pt x="411076" y="33950"/>
                    <a:pt x="406136" y="36737"/>
                  </a:cubicBezTo>
                  <a:cubicBezTo>
                    <a:pt x="401195" y="39524"/>
                    <a:pt x="397268" y="43325"/>
                    <a:pt x="394481" y="48138"/>
                  </a:cubicBezTo>
                  <a:cubicBezTo>
                    <a:pt x="391694" y="52952"/>
                    <a:pt x="390301" y="58526"/>
                    <a:pt x="390301" y="64734"/>
                  </a:cubicBezTo>
                  <a:cubicBezTo>
                    <a:pt x="390301" y="70941"/>
                    <a:pt x="391694" y="76515"/>
                    <a:pt x="394481" y="81455"/>
                  </a:cubicBezTo>
                  <a:cubicBezTo>
                    <a:pt x="397268" y="86395"/>
                    <a:pt x="401195" y="90196"/>
                    <a:pt x="406136" y="92983"/>
                  </a:cubicBezTo>
                  <a:cubicBezTo>
                    <a:pt x="411076" y="95770"/>
                    <a:pt x="416650" y="97164"/>
                    <a:pt x="422984" y="97164"/>
                  </a:cubicBezTo>
                  <a:cubicBezTo>
                    <a:pt x="429318" y="97164"/>
                    <a:pt x="434765" y="95770"/>
                    <a:pt x="439579" y="92983"/>
                  </a:cubicBezTo>
                  <a:moveTo>
                    <a:pt x="382067" y="82849"/>
                  </a:moveTo>
                  <a:cubicBezTo>
                    <a:pt x="379786" y="84496"/>
                    <a:pt x="377379" y="85635"/>
                    <a:pt x="374973" y="86395"/>
                  </a:cubicBezTo>
                  <a:cubicBezTo>
                    <a:pt x="372439" y="87155"/>
                    <a:pt x="370032" y="87536"/>
                    <a:pt x="367625" y="87536"/>
                  </a:cubicBezTo>
                  <a:cubicBezTo>
                    <a:pt x="364205" y="87536"/>
                    <a:pt x="361291" y="86649"/>
                    <a:pt x="358884" y="84749"/>
                  </a:cubicBezTo>
                  <a:cubicBezTo>
                    <a:pt x="356604" y="82849"/>
                    <a:pt x="355337" y="79809"/>
                    <a:pt x="355337" y="75374"/>
                  </a:cubicBezTo>
                  <a:lnTo>
                    <a:pt x="355337" y="43325"/>
                  </a:lnTo>
                  <a:lnTo>
                    <a:pt x="381180" y="43325"/>
                  </a:lnTo>
                  <a:lnTo>
                    <a:pt x="381180" y="33824"/>
                  </a:lnTo>
                  <a:lnTo>
                    <a:pt x="355337" y="33824"/>
                  </a:lnTo>
                  <a:lnTo>
                    <a:pt x="355337" y="13935"/>
                  </a:lnTo>
                  <a:lnTo>
                    <a:pt x="345076" y="13935"/>
                  </a:lnTo>
                  <a:lnTo>
                    <a:pt x="345076" y="74614"/>
                  </a:lnTo>
                  <a:cubicBezTo>
                    <a:pt x="345076" y="83102"/>
                    <a:pt x="346976" y="88929"/>
                    <a:pt x="350903" y="92350"/>
                  </a:cubicBezTo>
                  <a:cubicBezTo>
                    <a:pt x="354704" y="95644"/>
                    <a:pt x="359898" y="97290"/>
                    <a:pt x="366612" y="97290"/>
                  </a:cubicBezTo>
                  <a:cubicBezTo>
                    <a:pt x="369272" y="97290"/>
                    <a:pt x="371932" y="96910"/>
                    <a:pt x="374719" y="96277"/>
                  </a:cubicBezTo>
                  <a:cubicBezTo>
                    <a:pt x="377506" y="95644"/>
                    <a:pt x="380040" y="94503"/>
                    <a:pt x="382193" y="92983"/>
                  </a:cubicBezTo>
                  <a:lnTo>
                    <a:pt x="382193" y="82976"/>
                  </a:lnTo>
                  <a:close/>
                  <a:moveTo>
                    <a:pt x="304032" y="82849"/>
                  </a:moveTo>
                  <a:cubicBezTo>
                    <a:pt x="301752" y="84496"/>
                    <a:pt x="299345" y="85635"/>
                    <a:pt x="296811" y="86395"/>
                  </a:cubicBezTo>
                  <a:cubicBezTo>
                    <a:pt x="294277" y="87155"/>
                    <a:pt x="291870" y="87536"/>
                    <a:pt x="289464" y="87536"/>
                  </a:cubicBezTo>
                  <a:cubicBezTo>
                    <a:pt x="286043" y="87536"/>
                    <a:pt x="283130" y="86649"/>
                    <a:pt x="280849" y="84749"/>
                  </a:cubicBezTo>
                  <a:cubicBezTo>
                    <a:pt x="278569" y="82849"/>
                    <a:pt x="277302" y="79809"/>
                    <a:pt x="277302" y="75374"/>
                  </a:cubicBezTo>
                  <a:lnTo>
                    <a:pt x="277302" y="43325"/>
                  </a:lnTo>
                  <a:lnTo>
                    <a:pt x="303145" y="43325"/>
                  </a:lnTo>
                  <a:lnTo>
                    <a:pt x="303145" y="33824"/>
                  </a:lnTo>
                  <a:lnTo>
                    <a:pt x="277302" y="33824"/>
                  </a:lnTo>
                  <a:lnTo>
                    <a:pt x="277302" y="13935"/>
                  </a:lnTo>
                  <a:lnTo>
                    <a:pt x="267041" y="13935"/>
                  </a:lnTo>
                  <a:lnTo>
                    <a:pt x="267041" y="74614"/>
                  </a:lnTo>
                  <a:cubicBezTo>
                    <a:pt x="267041" y="83102"/>
                    <a:pt x="268941" y="88929"/>
                    <a:pt x="272742" y="92350"/>
                  </a:cubicBezTo>
                  <a:cubicBezTo>
                    <a:pt x="276542" y="95644"/>
                    <a:pt x="281863" y="97290"/>
                    <a:pt x="288450" y="97290"/>
                  </a:cubicBezTo>
                  <a:cubicBezTo>
                    <a:pt x="291110" y="97290"/>
                    <a:pt x="293771" y="96910"/>
                    <a:pt x="296558" y="96277"/>
                  </a:cubicBezTo>
                  <a:cubicBezTo>
                    <a:pt x="299345" y="95644"/>
                    <a:pt x="301878" y="94503"/>
                    <a:pt x="304032" y="92983"/>
                  </a:cubicBezTo>
                  <a:lnTo>
                    <a:pt x="304032" y="82976"/>
                  </a:lnTo>
                  <a:close/>
                  <a:moveTo>
                    <a:pt x="226124" y="45351"/>
                  </a:moveTo>
                  <a:cubicBezTo>
                    <a:pt x="229417" y="47378"/>
                    <a:pt x="231951" y="50039"/>
                    <a:pt x="233851" y="53459"/>
                  </a:cubicBezTo>
                  <a:cubicBezTo>
                    <a:pt x="235751" y="56880"/>
                    <a:pt x="236638" y="60807"/>
                    <a:pt x="236638" y="65240"/>
                  </a:cubicBezTo>
                  <a:cubicBezTo>
                    <a:pt x="236638" y="69674"/>
                    <a:pt x="235751" y="73348"/>
                    <a:pt x="233851" y="76768"/>
                  </a:cubicBezTo>
                  <a:cubicBezTo>
                    <a:pt x="231951" y="80188"/>
                    <a:pt x="229417" y="82849"/>
                    <a:pt x="226124" y="84749"/>
                  </a:cubicBezTo>
                  <a:cubicBezTo>
                    <a:pt x="222830" y="86649"/>
                    <a:pt x="219030" y="87663"/>
                    <a:pt x="214722" y="87663"/>
                  </a:cubicBezTo>
                  <a:cubicBezTo>
                    <a:pt x="210415" y="87663"/>
                    <a:pt x="206868" y="86649"/>
                    <a:pt x="203575" y="84749"/>
                  </a:cubicBezTo>
                  <a:cubicBezTo>
                    <a:pt x="200281" y="82849"/>
                    <a:pt x="197747" y="80188"/>
                    <a:pt x="195847" y="76768"/>
                  </a:cubicBezTo>
                  <a:cubicBezTo>
                    <a:pt x="193947" y="73348"/>
                    <a:pt x="193060" y="69548"/>
                    <a:pt x="193060" y="65240"/>
                  </a:cubicBezTo>
                  <a:cubicBezTo>
                    <a:pt x="193060" y="60933"/>
                    <a:pt x="193947" y="56880"/>
                    <a:pt x="195847" y="53459"/>
                  </a:cubicBezTo>
                  <a:cubicBezTo>
                    <a:pt x="197747" y="50039"/>
                    <a:pt x="200281" y="47378"/>
                    <a:pt x="203575" y="45351"/>
                  </a:cubicBezTo>
                  <a:cubicBezTo>
                    <a:pt x="206868" y="43325"/>
                    <a:pt x="210542" y="42438"/>
                    <a:pt x="214722" y="42438"/>
                  </a:cubicBezTo>
                  <a:cubicBezTo>
                    <a:pt x="218903" y="42438"/>
                    <a:pt x="222830" y="43451"/>
                    <a:pt x="226124" y="45351"/>
                  </a:cubicBezTo>
                  <a:moveTo>
                    <a:pt x="247026" y="96277"/>
                  </a:moveTo>
                  <a:lnTo>
                    <a:pt x="247026" y="33824"/>
                  </a:lnTo>
                  <a:lnTo>
                    <a:pt x="236638" y="33824"/>
                  </a:lnTo>
                  <a:lnTo>
                    <a:pt x="236638" y="45605"/>
                  </a:lnTo>
                  <a:cubicBezTo>
                    <a:pt x="234231" y="41678"/>
                    <a:pt x="231064" y="38511"/>
                    <a:pt x="227137" y="36231"/>
                  </a:cubicBezTo>
                  <a:cubicBezTo>
                    <a:pt x="223210" y="33950"/>
                    <a:pt x="218776" y="32683"/>
                    <a:pt x="213709" y="32683"/>
                  </a:cubicBezTo>
                  <a:cubicBezTo>
                    <a:pt x="207628" y="32683"/>
                    <a:pt x="202181" y="34077"/>
                    <a:pt x="197494" y="36991"/>
                  </a:cubicBezTo>
                  <a:cubicBezTo>
                    <a:pt x="192807" y="39778"/>
                    <a:pt x="189006" y="43705"/>
                    <a:pt x="186346" y="48518"/>
                  </a:cubicBezTo>
                  <a:cubicBezTo>
                    <a:pt x="183686" y="53459"/>
                    <a:pt x="182292" y="59033"/>
                    <a:pt x="182292" y="65367"/>
                  </a:cubicBezTo>
                  <a:cubicBezTo>
                    <a:pt x="182292" y="71701"/>
                    <a:pt x="183686" y="77021"/>
                    <a:pt x="186346" y="81835"/>
                  </a:cubicBezTo>
                  <a:cubicBezTo>
                    <a:pt x="189006" y="86649"/>
                    <a:pt x="192807" y="90449"/>
                    <a:pt x="197494" y="93237"/>
                  </a:cubicBezTo>
                  <a:cubicBezTo>
                    <a:pt x="202181" y="96023"/>
                    <a:pt x="207628" y="97290"/>
                    <a:pt x="213709" y="97290"/>
                  </a:cubicBezTo>
                  <a:cubicBezTo>
                    <a:pt x="218649" y="97290"/>
                    <a:pt x="223210" y="96150"/>
                    <a:pt x="227137" y="93870"/>
                  </a:cubicBezTo>
                  <a:cubicBezTo>
                    <a:pt x="231064" y="91590"/>
                    <a:pt x="234231" y="88550"/>
                    <a:pt x="236638" y="84622"/>
                  </a:cubicBezTo>
                  <a:lnTo>
                    <a:pt x="236638" y="96277"/>
                  </a:lnTo>
                  <a:lnTo>
                    <a:pt x="247026" y="96277"/>
                  </a:lnTo>
                  <a:close/>
                  <a:moveTo>
                    <a:pt x="124653" y="53713"/>
                  </a:moveTo>
                  <a:cubicBezTo>
                    <a:pt x="126300" y="50292"/>
                    <a:pt x="128453" y="47632"/>
                    <a:pt x="131367" y="45605"/>
                  </a:cubicBezTo>
                  <a:cubicBezTo>
                    <a:pt x="134281" y="43578"/>
                    <a:pt x="137574" y="42691"/>
                    <a:pt x="141375" y="42691"/>
                  </a:cubicBezTo>
                  <a:cubicBezTo>
                    <a:pt x="152143" y="42691"/>
                    <a:pt x="157590" y="48899"/>
                    <a:pt x="157590" y="61313"/>
                  </a:cubicBezTo>
                  <a:lnTo>
                    <a:pt x="157590" y="96277"/>
                  </a:lnTo>
                  <a:lnTo>
                    <a:pt x="167978" y="96277"/>
                  </a:lnTo>
                  <a:lnTo>
                    <a:pt x="167978" y="59539"/>
                  </a:lnTo>
                  <a:cubicBezTo>
                    <a:pt x="167978" y="54346"/>
                    <a:pt x="167091" y="49785"/>
                    <a:pt x="165191" y="45732"/>
                  </a:cubicBezTo>
                  <a:cubicBezTo>
                    <a:pt x="163417" y="41678"/>
                    <a:pt x="160757" y="38511"/>
                    <a:pt x="157210" y="36104"/>
                  </a:cubicBezTo>
                  <a:cubicBezTo>
                    <a:pt x="153663" y="33824"/>
                    <a:pt x="149229" y="32557"/>
                    <a:pt x="143908" y="32557"/>
                  </a:cubicBezTo>
                  <a:cubicBezTo>
                    <a:pt x="139095" y="32557"/>
                    <a:pt x="134787" y="33697"/>
                    <a:pt x="131114" y="36104"/>
                  </a:cubicBezTo>
                  <a:cubicBezTo>
                    <a:pt x="127440" y="38384"/>
                    <a:pt x="124400" y="41551"/>
                    <a:pt x="122246" y="45351"/>
                  </a:cubicBezTo>
                  <a:lnTo>
                    <a:pt x="122246" y="1140"/>
                  </a:lnTo>
                  <a:lnTo>
                    <a:pt x="111985" y="1140"/>
                  </a:lnTo>
                  <a:lnTo>
                    <a:pt x="111985" y="96150"/>
                  </a:lnTo>
                  <a:lnTo>
                    <a:pt x="122246" y="96150"/>
                  </a:lnTo>
                  <a:lnTo>
                    <a:pt x="122246" y="64860"/>
                  </a:lnTo>
                  <a:cubicBezTo>
                    <a:pt x="122246" y="60680"/>
                    <a:pt x="123006" y="57006"/>
                    <a:pt x="124653" y="53586"/>
                  </a:cubicBezTo>
                  <a:moveTo>
                    <a:pt x="89436" y="33697"/>
                  </a:moveTo>
                  <a:lnTo>
                    <a:pt x="71954" y="75628"/>
                  </a:lnTo>
                  <a:lnTo>
                    <a:pt x="50672" y="31543"/>
                  </a:lnTo>
                  <a:lnTo>
                    <a:pt x="29263" y="75755"/>
                  </a:lnTo>
                  <a:lnTo>
                    <a:pt x="11781" y="33697"/>
                  </a:lnTo>
                  <a:lnTo>
                    <a:pt x="0" y="33697"/>
                  </a:lnTo>
                  <a:lnTo>
                    <a:pt x="28123" y="98303"/>
                  </a:lnTo>
                  <a:lnTo>
                    <a:pt x="50799" y="51939"/>
                  </a:lnTo>
                  <a:lnTo>
                    <a:pt x="72968" y="98303"/>
                  </a:lnTo>
                  <a:lnTo>
                    <a:pt x="100330" y="33697"/>
                  </a:lnTo>
                  <a:lnTo>
                    <a:pt x="89436" y="33697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2" name="Freeform: Shape 2021">
              <a:extLst>
                <a:ext uri="{FF2B5EF4-FFF2-40B4-BE49-F238E27FC236}">
                  <a16:creationId xmlns:a16="http://schemas.microsoft.com/office/drawing/2014/main" id="{702464EE-2370-866C-ADAA-F32E254569FD}"/>
                </a:ext>
              </a:extLst>
            </p:cNvPr>
            <p:cNvSpPr/>
            <p:nvPr/>
          </p:nvSpPr>
          <p:spPr>
            <a:xfrm>
              <a:off x="608702" y="6280156"/>
              <a:ext cx="5037046" cy="129593"/>
            </a:xfrm>
            <a:custGeom>
              <a:avLst/>
              <a:gdLst>
                <a:gd name="connsiteX0" fmla="*/ 5026152 w 5037046"/>
                <a:gd name="connsiteY0" fmla="*/ 34077 h 129593"/>
                <a:gd name="connsiteX1" fmla="*/ 5008670 w 5037046"/>
                <a:gd name="connsiteY1" fmla="*/ 76008 h 129593"/>
                <a:gd name="connsiteX2" fmla="*/ 4987388 w 5037046"/>
                <a:gd name="connsiteY2" fmla="*/ 31923 h 129593"/>
                <a:gd name="connsiteX3" fmla="*/ 4965979 w 5037046"/>
                <a:gd name="connsiteY3" fmla="*/ 76135 h 129593"/>
                <a:gd name="connsiteX4" fmla="*/ 4948497 w 5037046"/>
                <a:gd name="connsiteY4" fmla="*/ 34077 h 129593"/>
                <a:gd name="connsiteX5" fmla="*/ 4936716 w 5037046"/>
                <a:gd name="connsiteY5" fmla="*/ 34077 h 129593"/>
                <a:gd name="connsiteX6" fmla="*/ 4964839 w 5037046"/>
                <a:gd name="connsiteY6" fmla="*/ 98684 h 129593"/>
                <a:gd name="connsiteX7" fmla="*/ 4987515 w 5037046"/>
                <a:gd name="connsiteY7" fmla="*/ 52319 h 129593"/>
                <a:gd name="connsiteX8" fmla="*/ 5009684 w 5037046"/>
                <a:gd name="connsiteY8" fmla="*/ 98684 h 129593"/>
                <a:gd name="connsiteX9" fmla="*/ 5037047 w 5037046"/>
                <a:gd name="connsiteY9" fmla="*/ 34077 h 129593"/>
                <a:gd name="connsiteX10" fmla="*/ 5026152 w 5037046"/>
                <a:gd name="connsiteY10" fmla="*/ 34077 h 129593"/>
                <a:gd name="connsiteX11" fmla="*/ 4918474 w 5037046"/>
                <a:gd name="connsiteY11" fmla="*/ 77021 h 129593"/>
                <a:gd name="connsiteX12" fmla="*/ 4910873 w 5037046"/>
                <a:gd name="connsiteY12" fmla="*/ 85129 h 129593"/>
                <a:gd name="connsiteX13" fmla="*/ 4899599 w 5037046"/>
                <a:gd name="connsiteY13" fmla="*/ 88043 h 129593"/>
                <a:gd name="connsiteX14" fmla="*/ 4888198 w 5037046"/>
                <a:gd name="connsiteY14" fmla="*/ 85129 h 129593"/>
                <a:gd name="connsiteX15" fmla="*/ 4880470 w 5037046"/>
                <a:gd name="connsiteY15" fmla="*/ 77021 h 129593"/>
                <a:gd name="connsiteX16" fmla="*/ 4877556 w 5037046"/>
                <a:gd name="connsiteY16" fmla="*/ 65240 h 129593"/>
                <a:gd name="connsiteX17" fmla="*/ 4880470 w 5037046"/>
                <a:gd name="connsiteY17" fmla="*/ 53586 h 129593"/>
                <a:gd name="connsiteX18" fmla="*/ 4888198 w 5037046"/>
                <a:gd name="connsiteY18" fmla="*/ 45605 h 129593"/>
                <a:gd name="connsiteX19" fmla="*/ 4899599 w 5037046"/>
                <a:gd name="connsiteY19" fmla="*/ 42691 h 129593"/>
                <a:gd name="connsiteX20" fmla="*/ 4910873 w 5037046"/>
                <a:gd name="connsiteY20" fmla="*/ 45605 h 129593"/>
                <a:gd name="connsiteX21" fmla="*/ 4918474 w 5037046"/>
                <a:gd name="connsiteY21" fmla="*/ 53586 h 129593"/>
                <a:gd name="connsiteX22" fmla="*/ 4921261 w 5037046"/>
                <a:gd name="connsiteY22" fmla="*/ 65240 h 129593"/>
                <a:gd name="connsiteX23" fmla="*/ 4918474 w 5037046"/>
                <a:gd name="connsiteY23" fmla="*/ 77021 h 129593"/>
                <a:gd name="connsiteX24" fmla="*/ 4916447 w 5037046"/>
                <a:gd name="connsiteY24" fmla="*/ 93363 h 129593"/>
                <a:gd name="connsiteX25" fmla="*/ 4927848 w 5037046"/>
                <a:gd name="connsiteY25" fmla="*/ 81835 h 129593"/>
                <a:gd name="connsiteX26" fmla="*/ 4932029 w 5037046"/>
                <a:gd name="connsiteY26" fmla="*/ 65114 h 129593"/>
                <a:gd name="connsiteX27" fmla="*/ 4927848 w 5037046"/>
                <a:gd name="connsiteY27" fmla="*/ 48518 h 129593"/>
                <a:gd name="connsiteX28" fmla="*/ 4916447 w 5037046"/>
                <a:gd name="connsiteY28" fmla="*/ 37117 h 129593"/>
                <a:gd name="connsiteX29" fmla="*/ 4899725 w 5037046"/>
                <a:gd name="connsiteY29" fmla="*/ 32937 h 129593"/>
                <a:gd name="connsiteX30" fmla="*/ 4882877 w 5037046"/>
                <a:gd name="connsiteY30" fmla="*/ 37117 h 129593"/>
                <a:gd name="connsiteX31" fmla="*/ 4871222 w 5037046"/>
                <a:gd name="connsiteY31" fmla="*/ 48518 h 129593"/>
                <a:gd name="connsiteX32" fmla="*/ 4867042 w 5037046"/>
                <a:gd name="connsiteY32" fmla="*/ 65114 h 129593"/>
                <a:gd name="connsiteX33" fmla="*/ 4871222 w 5037046"/>
                <a:gd name="connsiteY33" fmla="*/ 81835 h 129593"/>
                <a:gd name="connsiteX34" fmla="*/ 4882877 w 5037046"/>
                <a:gd name="connsiteY34" fmla="*/ 93363 h 129593"/>
                <a:gd name="connsiteX35" fmla="*/ 4899725 w 5037046"/>
                <a:gd name="connsiteY35" fmla="*/ 97544 h 129593"/>
                <a:gd name="connsiteX36" fmla="*/ 4916447 w 5037046"/>
                <a:gd name="connsiteY36" fmla="*/ 93363 h 129593"/>
                <a:gd name="connsiteX37" fmla="*/ 4809276 w 5037046"/>
                <a:gd name="connsiteY37" fmla="*/ 53966 h 129593"/>
                <a:gd name="connsiteX38" fmla="*/ 4815990 w 5037046"/>
                <a:gd name="connsiteY38" fmla="*/ 45858 h 129593"/>
                <a:gd name="connsiteX39" fmla="*/ 4825998 w 5037046"/>
                <a:gd name="connsiteY39" fmla="*/ 42945 h 129593"/>
                <a:gd name="connsiteX40" fmla="*/ 4842213 w 5037046"/>
                <a:gd name="connsiteY40" fmla="*/ 61566 h 129593"/>
                <a:gd name="connsiteX41" fmla="*/ 4842213 w 5037046"/>
                <a:gd name="connsiteY41" fmla="*/ 96530 h 129593"/>
                <a:gd name="connsiteX42" fmla="*/ 4852600 w 5037046"/>
                <a:gd name="connsiteY42" fmla="*/ 96530 h 129593"/>
                <a:gd name="connsiteX43" fmla="*/ 4852600 w 5037046"/>
                <a:gd name="connsiteY43" fmla="*/ 59793 h 129593"/>
                <a:gd name="connsiteX44" fmla="*/ 4849940 w 5037046"/>
                <a:gd name="connsiteY44" fmla="*/ 45985 h 129593"/>
                <a:gd name="connsiteX45" fmla="*/ 4841833 w 5037046"/>
                <a:gd name="connsiteY45" fmla="*/ 36357 h 129593"/>
                <a:gd name="connsiteX46" fmla="*/ 4828531 w 5037046"/>
                <a:gd name="connsiteY46" fmla="*/ 32937 h 129593"/>
                <a:gd name="connsiteX47" fmla="*/ 4815737 w 5037046"/>
                <a:gd name="connsiteY47" fmla="*/ 36357 h 129593"/>
                <a:gd name="connsiteX48" fmla="*/ 4806869 w 5037046"/>
                <a:gd name="connsiteY48" fmla="*/ 45731 h 129593"/>
                <a:gd name="connsiteX49" fmla="*/ 4806869 w 5037046"/>
                <a:gd name="connsiteY49" fmla="*/ 34077 h 129593"/>
                <a:gd name="connsiteX50" fmla="*/ 4796608 w 5037046"/>
                <a:gd name="connsiteY50" fmla="*/ 34077 h 129593"/>
                <a:gd name="connsiteX51" fmla="*/ 4796608 w 5037046"/>
                <a:gd name="connsiteY51" fmla="*/ 96530 h 129593"/>
                <a:gd name="connsiteX52" fmla="*/ 4806869 w 5037046"/>
                <a:gd name="connsiteY52" fmla="*/ 96530 h 129593"/>
                <a:gd name="connsiteX53" fmla="*/ 4806869 w 5037046"/>
                <a:gd name="connsiteY53" fmla="*/ 65240 h 129593"/>
                <a:gd name="connsiteX54" fmla="*/ 4809276 w 5037046"/>
                <a:gd name="connsiteY54" fmla="*/ 53966 h 129593"/>
                <a:gd name="connsiteX55" fmla="*/ 4785333 w 5037046"/>
                <a:gd name="connsiteY55" fmla="*/ 96530 h 129593"/>
                <a:gd name="connsiteX56" fmla="*/ 4757717 w 5037046"/>
                <a:gd name="connsiteY56" fmla="*/ 58653 h 129593"/>
                <a:gd name="connsiteX57" fmla="*/ 4781786 w 5037046"/>
                <a:gd name="connsiteY57" fmla="*/ 34077 h 129593"/>
                <a:gd name="connsiteX58" fmla="*/ 4769498 w 5037046"/>
                <a:gd name="connsiteY58" fmla="*/ 34077 h 129593"/>
                <a:gd name="connsiteX59" fmla="*/ 4740869 w 5037046"/>
                <a:gd name="connsiteY59" fmla="*/ 63213 h 129593"/>
                <a:gd name="connsiteX60" fmla="*/ 4740869 w 5037046"/>
                <a:gd name="connsiteY60" fmla="*/ 1520 h 129593"/>
                <a:gd name="connsiteX61" fmla="*/ 4730608 w 5037046"/>
                <a:gd name="connsiteY61" fmla="*/ 1520 h 129593"/>
                <a:gd name="connsiteX62" fmla="*/ 4730608 w 5037046"/>
                <a:gd name="connsiteY62" fmla="*/ 96530 h 129593"/>
                <a:gd name="connsiteX63" fmla="*/ 4740869 w 5037046"/>
                <a:gd name="connsiteY63" fmla="*/ 96530 h 129593"/>
                <a:gd name="connsiteX64" fmla="*/ 4740869 w 5037046"/>
                <a:gd name="connsiteY64" fmla="*/ 76261 h 129593"/>
                <a:gd name="connsiteX65" fmla="*/ 4750623 w 5037046"/>
                <a:gd name="connsiteY65" fmla="*/ 66254 h 129593"/>
                <a:gd name="connsiteX66" fmla="*/ 4772665 w 5037046"/>
                <a:gd name="connsiteY66" fmla="*/ 96530 h 129593"/>
                <a:gd name="connsiteX67" fmla="*/ 4785333 w 5037046"/>
                <a:gd name="connsiteY67" fmla="*/ 96530 h 129593"/>
                <a:gd name="connsiteX68" fmla="*/ 4667141 w 5037046"/>
                <a:gd name="connsiteY68" fmla="*/ 83482 h 129593"/>
                <a:gd name="connsiteX69" fmla="*/ 4654726 w 5037046"/>
                <a:gd name="connsiteY69" fmla="*/ 87916 h 129593"/>
                <a:gd name="connsiteX70" fmla="*/ 4642185 w 5037046"/>
                <a:gd name="connsiteY70" fmla="*/ 83482 h 129593"/>
                <a:gd name="connsiteX71" fmla="*/ 4637371 w 5037046"/>
                <a:gd name="connsiteY71" fmla="*/ 70054 h 129593"/>
                <a:gd name="connsiteX72" fmla="*/ 4637371 w 5037046"/>
                <a:gd name="connsiteY72" fmla="*/ 34077 h 129593"/>
                <a:gd name="connsiteX73" fmla="*/ 4627110 w 5037046"/>
                <a:gd name="connsiteY73" fmla="*/ 34077 h 129593"/>
                <a:gd name="connsiteX74" fmla="*/ 4627110 w 5037046"/>
                <a:gd name="connsiteY74" fmla="*/ 69041 h 129593"/>
                <a:gd name="connsiteX75" fmla="*/ 4634584 w 5037046"/>
                <a:gd name="connsiteY75" fmla="*/ 89943 h 129593"/>
                <a:gd name="connsiteX76" fmla="*/ 4654726 w 5037046"/>
                <a:gd name="connsiteY76" fmla="*/ 97544 h 129593"/>
                <a:gd name="connsiteX77" fmla="*/ 4674742 w 5037046"/>
                <a:gd name="connsiteY77" fmla="*/ 89943 h 129593"/>
                <a:gd name="connsiteX78" fmla="*/ 4682216 w 5037046"/>
                <a:gd name="connsiteY78" fmla="*/ 69041 h 129593"/>
                <a:gd name="connsiteX79" fmla="*/ 4682216 w 5037046"/>
                <a:gd name="connsiteY79" fmla="*/ 34077 h 129593"/>
                <a:gd name="connsiteX80" fmla="*/ 4671955 w 5037046"/>
                <a:gd name="connsiteY80" fmla="*/ 34077 h 129593"/>
                <a:gd name="connsiteX81" fmla="*/ 4671955 w 5037046"/>
                <a:gd name="connsiteY81" fmla="*/ 70054 h 129593"/>
                <a:gd name="connsiteX82" fmla="*/ 4667141 w 5037046"/>
                <a:gd name="connsiteY82" fmla="*/ 83482 h 129593"/>
                <a:gd name="connsiteX83" fmla="*/ 4599747 w 5037046"/>
                <a:gd name="connsiteY83" fmla="*/ 77021 h 129593"/>
                <a:gd name="connsiteX84" fmla="*/ 4592020 w 5037046"/>
                <a:gd name="connsiteY84" fmla="*/ 85129 h 129593"/>
                <a:gd name="connsiteX85" fmla="*/ 4580872 w 5037046"/>
                <a:gd name="connsiteY85" fmla="*/ 88043 h 129593"/>
                <a:gd name="connsiteX86" fmla="*/ 4569471 w 5037046"/>
                <a:gd name="connsiteY86" fmla="*/ 85129 h 129593"/>
                <a:gd name="connsiteX87" fmla="*/ 4561743 w 5037046"/>
                <a:gd name="connsiteY87" fmla="*/ 77021 h 129593"/>
                <a:gd name="connsiteX88" fmla="*/ 4558830 w 5037046"/>
                <a:gd name="connsiteY88" fmla="*/ 65240 h 129593"/>
                <a:gd name="connsiteX89" fmla="*/ 4561743 w 5037046"/>
                <a:gd name="connsiteY89" fmla="*/ 53586 h 129593"/>
                <a:gd name="connsiteX90" fmla="*/ 4569471 w 5037046"/>
                <a:gd name="connsiteY90" fmla="*/ 45605 h 129593"/>
                <a:gd name="connsiteX91" fmla="*/ 4580872 w 5037046"/>
                <a:gd name="connsiteY91" fmla="*/ 42691 h 129593"/>
                <a:gd name="connsiteX92" fmla="*/ 4592020 w 5037046"/>
                <a:gd name="connsiteY92" fmla="*/ 45605 h 129593"/>
                <a:gd name="connsiteX93" fmla="*/ 4599747 w 5037046"/>
                <a:gd name="connsiteY93" fmla="*/ 53586 h 129593"/>
                <a:gd name="connsiteX94" fmla="*/ 4602534 w 5037046"/>
                <a:gd name="connsiteY94" fmla="*/ 65240 h 129593"/>
                <a:gd name="connsiteX95" fmla="*/ 4599747 w 5037046"/>
                <a:gd name="connsiteY95" fmla="*/ 77021 h 129593"/>
                <a:gd name="connsiteX96" fmla="*/ 4597594 w 5037046"/>
                <a:gd name="connsiteY96" fmla="*/ 93363 h 129593"/>
                <a:gd name="connsiteX97" fmla="*/ 4608995 w 5037046"/>
                <a:gd name="connsiteY97" fmla="*/ 81835 h 129593"/>
                <a:gd name="connsiteX98" fmla="*/ 4613175 w 5037046"/>
                <a:gd name="connsiteY98" fmla="*/ 65114 h 129593"/>
                <a:gd name="connsiteX99" fmla="*/ 4608995 w 5037046"/>
                <a:gd name="connsiteY99" fmla="*/ 48518 h 129593"/>
                <a:gd name="connsiteX100" fmla="*/ 4597594 w 5037046"/>
                <a:gd name="connsiteY100" fmla="*/ 37117 h 129593"/>
                <a:gd name="connsiteX101" fmla="*/ 4580872 w 5037046"/>
                <a:gd name="connsiteY101" fmla="*/ 32937 h 129593"/>
                <a:gd name="connsiteX102" fmla="*/ 4564024 w 5037046"/>
                <a:gd name="connsiteY102" fmla="*/ 37117 h 129593"/>
                <a:gd name="connsiteX103" fmla="*/ 4552369 w 5037046"/>
                <a:gd name="connsiteY103" fmla="*/ 48518 h 129593"/>
                <a:gd name="connsiteX104" fmla="*/ 4548189 w 5037046"/>
                <a:gd name="connsiteY104" fmla="*/ 65114 h 129593"/>
                <a:gd name="connsiteX105" fmla="*/ 4552369 w 5037046"/>
                <a:gd name="connsiteY105" fmla="*/ 81835 h 129593"/>
                <a:gd name="connsiteX106" fmla="*/ 4564024 w 5037046"/>
                <a:gd name="connsiteY106" fmla="*/ 93363 h 129593"/>
                <a:gd name="connsiteX107" fmla="*/ 4580872 w 5037046"/>
                <a:gd name="connsiteY107" fmla="*/ 97544 h 129593"/>
                <a:gd name="connsiteX108" fmla="*/ 4597594 w 5037046"/>
                <a:gd name="connsiteY108" fmla="*/ 93363 h 129593"/>
                <a:gd name="connsiteX109" fmla="*/ 4532860 w 5037046"/>
                <a:gd name="connsiteY109" fmla="*/ 34077 h 129593"/>
                <a:gd name="connsiteX110" fmla="*/ 4513098 w 5037046"/>
                <a:gd name="connsiteY110" fmla="*/ 74868 h 129593"/>
                <a:gd name="connsiteX111" fmla="*/ 4492703 w 5037046"/>
                <a:gd name="connsiteY111" fmla="*/ 34077 h 129593"/>
                <a:gd name="connsiteX112" fmla="*/ 4480542 w 5037046"/>
                <a:gd name="connsiteY112" fmla="*/ 34077 h 129593"/>
                <a:gd name="connsiteX113" fmla="*/ 4507524 w 5037046"/>
                <a:gd name="connsiteY113" fmla="*/ 86522 h 129593"/>
                <a:gd name="connsiteX114" fmla="*/ 4487509 w 5037046"/>
                <a:gd name="connsiteY114" fmla="*/ 128200 h 129593"/>
                <a:gd name="connsiteX115" fmla="*/ 4498403 w 5037046"/>
                <a:gd name="connsiteY115" fmla="*/ 128200 h 129593"/>
                <a:gd name="connsiteX116" fmla="*/ 4543755 w 5037046"/>
                <a:gd name="connsiteY116" fmla="*/ 34077 h 129593"/>
                <a:gd name="connsiteX117" fmla="*/ 4532860 w 5037046"/>
                <a:gd name="connsiteY117" fmla="*/ 34077 h 129593"/>
                <a:gd name="connsiteX118" fmla="*/ 4448111 w 5037046"/>
                <a:gd name="connsiteY118" fmla="*/ 83229 h 129593"/>
                <a:gd name="connsiteX119" fmla="*/ 4440891 w 5037046"/>
                <a:gd name="connsiteY119" fmla="*/ 86776 h 129593"/>
                <a:gd name="connsiteX120" fmla="*/ 4433417 w 5037046"/>
                <a:gd name="connsiteY120" fmla="*/ 87789 h 129593"/>
                <a:gd name="connsiteX121" fmla="*/ 4424802 w 5037046"/>
                <a:gd name="connsiteY121" fmla="*/ 85002 h 129593"/>
                <a:gd name="connsiteX122" fmla="*/ 4421382 w 5037046"/>
                <a:gd name="connsiteY122" fmla="*/ 75628 h 129593"/>
                <a:gd name="connsiteX123" fmla="*/ 4421382 w 5037046"/>
                <a:gd name="connsiteY123" fmla="*/ 43578 h 129593"/>
                <a:gd name="connsiteX124" fmla="*/ 4447225 w 5037046"/>
                <a:gd name="connsiteY124" fmla="*/ 43578 h 129593"/>
                <a:gd name="connsiteX125" fmla="*/ 4447225 w 5037046"/>
                <a:gd name="connsiteY125" fmla="*/ 34077 h 129593"/>
                <a:gd name="connsiteX126" fmla="*/ 4421382 w 5037046"/>
                <a:gd name="connsiteY126" fmla="*/ 34077 h 129593"/>
                <a:gd name="connsiteX127" fmla="*/ 4421382 w 5037046"/>
                <a:gd name="connsiteY127" fmla="*/ 14188 h 129593"/>
                <a:gd name="connsiteX128" fmla="*/ 4411121 w 5037046"/>
                <a:gd name="connsiteY128" fmla="*/ 14188 h 129593"/>
                <a:gd name="connsiteX129" fmla="*/ 4411121 w 5037046"/>
                <a:gd name="connsiteY129" fmla="*/ 74868 h 129593"/>
                <a:gd name="connsiteX130" fmla="*/ 4416948 w 5037046"/>
                <a:gd name="connsiteY130" fmla="*/ 92603 h 129593"/>
                <a:gd name="connsiteX131" fmla="*/ 4432530 w 5037046"/>
                <a:gd name="connsiteY131" fmla="*/ 97670 h 129593"/>
                <a:gd name="connsiteX132" fmla="*/ 4440637 w 5037046"/>
                <a:gd name="connsiteY132" fmla="*/ 96657 h 129593"/>
                <a:gd name="connsiteX133" fmla="*/ 4448111 w 5037046"/>
                <a:gd name="connsiteY133" fmla="*/ 93363 h 129593"/>
                <a:gd name="connsiteX134" fmla="*/ 4448111 w 5037046"/>
                <a:gd name="connsiteY134" fmla="*/ 83355 h 129593"/>
                <a:gd name="connsiteX135" fmla="*/ 4351961 w 5037046"/>
                <a:gd name="connsiteY135" fmla="*/ 53966 h 129593"/>
                <a:gd name="connsiteX136" fmla="*/ 4358676 w 5037046"/>
                <a:gd name="connsiteY136" fmla="*/ 45858 h 129593"/>
                <a:gd name="connsiteX137" fmla="*/ 4368683 w 5037046"/>
                <a:gd name="connsiteY137" fmla="*/ 42945 h 129593"/>
                <a:gd name="connsiteX138" fmla="*/ 4384898 w 5037046"/>
                <a:gd name="connsiteY138" fmla="*/ 61566 h 129593"/>
                <a:gd name="connsiteX139" fmla="*/ 4384898 w 5037046"/>
                <a:gd name="connsiteY139" fmla="*/ 96530 h 129593"/>
                <a:gd name="connsiteX140" fmla="*/ 4395286 w 5037046"/>
                <a:gd name="connsiteY140" fmla="*/ 96530 h 129593"/>
                <a:gd name="connsiteX141" fmla="*/ 4395286 w 5037046"/>
                <a:gd name="connsiteY141" fmla="*/ 59793 h 129593"/>
                <a:gd name="connsiteX142" fmla="*/ 4392626 w 5037046"/>
                <a:gd name="connsiteY142" fmla="*/ 45985 h 129593"/>
                <a:gd name="connsiteX143" fmla="*/ 4384518 w 5037046"/>
                <a:gd name="connsiteY143" fmla="*/ 36357 h 129593"/>
                <a:gd name="connsiteX144" fmla="*/ 4371217 w 5037046"/>
                <a:gd name="connsiteY144" fmla="*/ 32937 h 129593"/>
                <a:gd name="connsiteX145" fmla="*/ 4358422 w 5037046"/>
                <a:gd name="connsiteY145" fmla="*/ 36357 h 129593"/>
                <a:gd name="connsiteX146" fmla="*/ 4349555 w 5037046"/>
                <a:gd name="connsiteY146" fmla="*/ 45731 h 129593"/>
                <a:gd name="connsiteX147" fmla="*/ 4349555 w 5037046"/>
                <a:gd name="connsiteY147" fmla="*/ 34077 h 129593"/>
                <a:gd name="connsiteX148" fmla="*/ 4339293 w 5037046"/>
                <a:gd name="connsiteY148" fmla="*/ 34077 h 129593"/>
                <a:gd name="connsiteX149" fmla="*/ 4339293 w 5037046"/>
                <a:gd name="connsiteY149" fmla="*/ 96530 h 129593"/>
                <a:gd name="connsiteX150" fmla="*/ 4349555 w 5037046"/>
                <a:gd name="connsiteY150" fmla="*/ 96530 h 129593"/>
                <a:gd name="connsiteX151" fmla="*/ 4349555 w 5037046"/>
                <a:gd name="connsiteY151" fmla="*/ 65240 h 129593"/>
                <a:gd name="connsiteX152" fmla="*/ 4351961 w 5037046"/>
                <a:gd name="connsiteY152" fmla="*/ 53966 h 129593"/>
                <a:gd name="connsiteX153" fmla="*/ 4297362 w 5037046"/>
                <a:gd name="connsiteY153" fmla="*/ 45731 h 129593"/>
                <a:gd name="connsiteX154" fmla="*/ 4305090 w 5037046"/>
                <a:gd name="connsiteY154" fmla="*/ 53839 h 129593"/>
                <a:gd name="connsiteX155" fmla="*/ 4307877 w 5037046"/>
                <a:gd name="connsiteY155" fmla="*/ 65620 h 129593"/>
                <a:gd name="connsiteX156" fmla="*/ 4305090 w 5037046"/>
                <a:gd name="connsiteY156" fmla="*/ 77148 h 129593"/>
                <a:gd name="connsiteX157" fmla="*/ 4297362 w 5037046"/>
                <a:gd name="connsiteY157" fmla="*/ 85129 h 129593"/>
                <a:gd name="connsiteX158" fmla="*/ 4285961 w 5037046"/>
                <a:gd name="connsiteY158" fmla="*/ 88043 h 129593"/>
                <a:gd name="connsiteX159" fmla="*/ 4274813 w 5037046"/>
                <a:gd name="connsiteY159" fmla="*/ 85129 h 129593"/>
                <a:gd name="connsiteX160" fmla="*/ 4267086 w 5037046"/>
                <a:gd name="connsiteY160" fmla="*/ 77148 h 129593"/>
                <a:gd name="connsiteX161" fmla="*/ 4264299 w 5037046"/>
                <a:gd name="connsiteY161" fmla="*/ 65620 h 129593"/>
                <a:gd name="connsiteX162" fmla="*/ 4267086 w 5037046"/>
                <a:gd name="connsiteY162" fmla="*/ 53839 h 129593"/>
                <a:gd name="connsiteX163" fmla="*/ 4274813 w 5037046"/>
                <a:gd name="connsiteY163" fmla="*/ 45731 h 129593"/>
                <a:gd name="connsiteX164" fmla="*/ 4285961 w 5037046"/>
                <a:gd name="connsiteY164" fmla="*/ 42691 h 129593"/>
                <a:gd name="connsiteX165" fmla="*/ 4297362 w 5037046"/>
                <a:gd name="connsiteY165" fmla="*/ 45731 h 129593"/>
                <a:gd name="connsiteX166" fmla="*/ 4318265 w 5037046"/>
                <a:gd name="connsiteY166" fmla="*/ 96530 h 129593"/>
                <a:gd name="connsiteX167" fmla="*/ 4318265 w 5037046"/>
                <a:gd name="connsiteY167" fmla="*/ 34077 h 129593"/>
                <a:gd name="connsiteX168" fmla="*/ 4307877 w 5037046"/>
                <a:gd name="connsiteY168" fmla="*/ 34077 h 129593"/>
                <a:gd name="connsiteX169" fmla="*/ 4307877 w 5037046"/>
                <a:gd name="connsiteY169" fmla="*/ 45858 h 129593"/>
                <a:gd name="connsiteX170" fmla="*/ 4298503 w 5037046"/>
                <a:gd name="connsiteY170" fmla="*/ 36484 h 129593"/>
                <a:gd name="connsiteX171" fmla="*/ 4285201 w 5037046"/>
                <a:gd name="connsiteY171" fmla="*/ 33063 h 129593"/>
                <a:gd name="connsiteX172" fmla="*/ 4268986 w 5037046"/>
                <a:gd name="connsiteY172" fmla="*/ 37244 h 129593"/>
                <a:gd name="connsiteX173" fmla="*/ 4257838 w 5037046"/>
                <a:gd name="connsiteY173" fmla="*/ 48898 h 129593"/>
                <a:gd name="connsiteX174" fmla="*/ 4253785 w 5037046"/>
                <a:gd name="connsiteY174" fmla="*/ 65747 h 129593"/>
                <a:gd name="connsiteX175" fmla="*/ 4257838 w 5037046"/>
                <a:gd name="connsiteY175" fmla="*/ 82215 h 129593"/>
                <a:gd name="connsiteX176" fmla="*/ 4268986 w 5037046"/>
                <a:gd name="connsiteY176" fmla="*/ 93490 h 129593"/>
                <a:gd name="connsiteX177" fmla="*/ 4285201 w 5037046"/>
                <a:gd name="connsiteY177" fmla="*/ 97670 h 129593"/>
                <a:gd name="connsiteX178" fmla="*/ 4298503 w 5037046"/>
                <a:gd name="connsiteY178" fmla="*/ 94250 h 129593"/>
                <a:gd name="connsiteX179" fmla="*/ 4307877 w 5037046"/>
                <a:gd name="connsiteY179" fmla="*/ 85002 h 129593"/>
                <a:gd name="connsiteX180" fmla="*/ 4307877 w 5037046"/>
                <a:gd name="connsiteY180" fmla="*/ 96657 h 129593"/>
                <a:gd name="connsiteX181" fmla="*/ 4318265 w 5037046"/>
                <a:gd name="connsiteY181" fmla="*/ 96657 h 129593"/>
                <a:gd name="connsiteX182" fmla="*/ 4245550 w 5037046"/>
                <a:gd name="connsiteY182" fmla="*/ 83229 h 129593"/>
                <a:gd name="connsiteX183" fmla="*/ 4238330 w 5037046"/>
                <a:gd name="connsiteY183" fmla="*/ 86776 h 129593"/>
                <a:gd name="connsiteX184" fmla="*/ 4230982 w 5037046"/>
                <a:gd name="connsiteY184" fmla="*/ 87789 h 129593"/>
                <a:gd name="connsiteX185" fmla="*/ 4222368 w 5037046"/>
                <a:gd name="connsiteY185" fmla="*/ 85002 h 129593"/>
                <a:gd name="connsiteX186" fmla="*/ 4218948 w 5037046"/>
                <a:gd name="connsiteY186" fmla="*/ 75628 h 129593"/>
                <a:gd name="connsiteX187" fmla="*/ 4218948 w 5037046"/>
                <a:gd name="connsiteY187" fmla="*/ 43578 h 129593"/>
                <a:gd name="connsiteX188" fmla="*/ 4244790 w 5037046"/>
                <a:gd name="connsiteY188" fmla="*/ 43578 h 129593"/>
                <a:gd name="connsiteX189" fmla="*/ 4244790 w 5037046"/>
                <a:gd name="connsiteY189" fmla="*/ 34077 h 129593"/>
                <a:gd name="connsiteX190" fmla="*/ 4218948 w 5037046"/>
                <a:gd name="connsiteY190" fmla="*/ 34077 h 129593"/>
                <a:gd name="connsiteX191" fmla="*/ 4218948 w 5037046"/>
                <a:gd name="connsiteY191" fmla="*/ 14188 h 129593"/>
                <a:gd name="connsiteX192" fmla="*/ 4208687 w 5037046"/>
                <a:gd name="connsiteY192" fmla="*/ 14188 h 129593"/>
                <a:gd name="connsiteX193" fmla="*/ 4208687 w 5037046"/>
                <a:gd name="connsiteY193" fmla="*/ 74868 h 129593"/>
                <a:gd name="connsiteX194" fmla="*/ 4214387 w 5037046"/>
                <a:gd name="connsiteY194" fmla="*/ 92603 h 129593"/>
                <a:gd name="connsiteX195" fmla="*/ 4230095 w 5037046"/>
                <a:gd name="connsiteY195" fmla="*/ 97670 h 129593"/>
                <a:gd name="connsiteX196" fmla="*/ 4238203 w 5037046"/>
                <a:gd name="connsiteY196" fmla="*/ 96657 h 129593"/>
                <a:gd name="connsiteX197" fmla="*/ 4245677 w 5037046"/>
                <a:gd name="connsiteY197" fmla="*/ 93363 h 129593"/>
                <a:gd name="connsiteX198" fmla="*/ 4245677 w 5037046"/>
                <a:gd name="connsiteY198" fmla="*/ 83355 h 129593"/>
                <a:gd name="connsiteX199" fmla="*/ 4178790 w 5037046"/>
                <a:gd name="connsiteY199" fmla="*/ 53712 h 129593"/>
                <a:gd name="connsiteX200" fmla="*/ 4187024 w 5037046"/>
                <a:gd name="connsiteY200" fmla="*/ 46112 h 129593"/>
                <a:gd name="connsiteX201" fmla="*/ 4198426 w 5037046"/>
                <a:gd name="connsiteY201" fmla="*/ 44591 h 129593"/>
                <a:gd name="connsiteX202" fmla="*/ 4198426 w 5037046"/>
                <a:gd name="connsiteY202" fmla="*/ 32937 h 129593"/>
                <a:gd name="connsiteX203" fmla="*/ 4185124 w 5037046"/>
                <a:gd name="connsiteY203" fmla="*/ 36864 h 129593"/>
                <a:gd name="connsiteX204" fmla="*/ 4175750 w 5037046"/>
                <a:gd name="connsiteY204" fmla="*/ 48012 h 129593"/>
                <a:gd name="connsiteX205" fmla="*/ 4175750 w 5037046"/>
                <a:gd name="connsiteY205" fmla="*/ 34077 h 129593"/>
                <a:gd name="connsiteX206" fmla="*/ 4165489 w 5037046"/>
                <a:gd name="connsiteY206" fmla="*/ 34077 h 129593"/>
                <a:gd name="connsiteX207" fmla="*/ 4165489 w 5037046"/>
                <a:gd name="connsiteY207" fmla="*/ 96530 h 129593"/>
                <a:gd name="connsiteX208" fmla="*/ 4175750 w 5037046"/>
                <a:gd name="connsiteY208" fmla="*/ 96530 h 129593"/>
                <a:gd name="connsiteX209" fmla="*/ 4175750 w 5037046"/>
                <a:gd name="connsiteY209" fmla="*/ 66634 h 129593"/>
                <a:gd name="connsiteX210" fmla="*/ 4178790 w 5037046"/>
                <a:gd name="connsiteY210" fmla="*/ 53712 h 129593"/>
                <a:gd name="connsiteX211" fmla="*/ 4135719 w 5037046"/>
                <a:gd name="connsiteY211" fmla="*/ 76895 h 129593"/>
                <a:gd name="connsiteX212" fmla="*/ 4127991 w 5037046"/>
                <a:gd name="connsiteY212" fmla="*/ 85002 h 129593"/>
                <a:gd name="connsiteX213" fmla="*/ 4116843 w 5037046"/>
                <a:gd name="connsiteY213" fmla="*/ 87916 h 129593"/>
                <a:gd name="connsiteX214" fmla="*/ 4105442 w 5037046"/>
                <a:gd name="connsiteY214" fmla="*/ 85002 h 129593"/>
                <a:gd name="connsiteX215" fmla="*/ 4097588 w 5037046"/>
                <a:gd name="connsiteY215" fmla="*/ 76895 h 129593"/>
                <a:gd name="connsiteX216" fmla="*/ 4094675 w 5037046"/>
                <a:gd name="connsiteY216" fmla="*/ 65114 h 129593"/>
                <a:gd name="connsiteX217" fmla="*/ 4097588 w 5037046"/>
                <a:gd name="connsiteY217" fmla="*/ 53459 h 129593"/>
                <a:gd name="connsiteX218" fmla="*/ 4105442 w 5037046"/>
                <a:gd name="connsiteY218" fmla="*/ 45478 h 129593"/>
                <a:gd name="connsiteX219" fmla="*/ 4116843 w 5037046"/>
                <a:gd name="connsiteY219" fmla="*/ 42564 h 129593"/>
                <a:gd name="connsiteX220" fmla="*/ 4127991 w 5037046"/>
                <a:gd name="connsiteY220" fmla="*/ 45478 h 129593"/>
                <a:gd name="connsiteX221" fmla="*/ 4135719 w 5037046"/>
                <a:gd name="connsiteY221" fmla="*/ 53459 h 129593"/>
                <a:gd name="connsiteX222" fmla="*/ 4138506 w 5037046"/>
                <a:gd name="connsiteY222" fmla="*/ 65114 h 129593"/>
                <a:gd name="connsiteX223" fmla="*/ 4135719 w 5037046"/>
                <a:gd name="connsiteY223" fmla="*/ 76895 h 129593"/>
                <a:gd name="connsiteX224" fmla="*/ 4133565 w 5037046"/>
                <a:gd name="connsiteY224" fmla="*/ 93236 h 129593"/>
                <a:gd name="connsiteX225" fmla="*/ 4144966 w 5037046"/>
                <a:gd name="connsiteY225" fmla="*/ 81709 h 129593"/>
                <a:gd name="connsiteX226" fmla="*/ 4149020 w 5037046"/>
                <a:gd name="connsiteY226" fmla="*/ 64987 h 129593"/>
                <a:gd name="connsiteX227" fmla="*/ 4144966 w 5037046"/>
                <a:gd name="connsiteY227" fmla="*/ 48392 h 129593"/>
                <a:gd name="connsiteX228" fmla="*/ 4133565 w 5037046"/>
                <a:gd name="connsiteY228" fmla="*/ 36991 h 129593"/>
                <a:gd name="connsiteX229" fmla="*/ 4116843 w 5037046"/>
                <a:gd name="connsiteY229" fmla="*/ 32810 h 129593"/>
                <a:gd name="connsiteX230" fmla="*/ 4099995 w 5037046"/>
                <a:gd name="connsiteY230" fmla="*/ 36991 h 129593"/>
                <a:gd name="connsiteX231" fmla="*/ 4088341 w 5037046"/>
                <a:gd name="connsiteY231" fmla="*/ 48392 h 129593"/>
                <a:gd name="connsiteX232" fmla="*/ 4084033 w 5037046"/>
                <a:gd name="connsiteY232" fmla="*/ 64987 h 129593"/>
                <a:gd name="connsiteX233" fmla="*/ 4088341 w 5037046"/>
                <a:gd name="connsiteY233" fmla="*/ 81709 h 129593"/>
                <a:gd name="connsiteX234" fmla="*/ 4099995 w 5037046"/>
                <a:gd name="connsiteY234" fmla="*/ 93236 h 129593"/>
                <a:gd name="connsiteX235" fmla="*/ 4116843 w 5037046"/>
                <a:gd name="connsiteY235" fmla="*/ 97417 h 129593"/>
                <a:gd name="connsiteX236" fmla="*/ 4133565 w 5037046"/>
                <a:gd name="connsiteY236" fmla="*/ 93236 h 129593"/>
                <a:gd name="connsiteX237" fmla="*/ 4059331 w 5037046"/>
                <a:gd name="connsiteY237" fmla="*/ 76895 h 129593"/>
                <a:gd name="connsiteX238" fmla="*/ 4051603 w 5037046"/>
                <a:gd name="connsiteY238" fmla="*/ 85002 h 129593"/>
                <a:gd name="connsiteX239" fmla="*/ 4040456 w 5037046"/>
                <a:gd name="connsiteY239" fmla="*/ 87916 h 129593"/>
                <a:gd name="connsiteX240" fmla="*/ 4029054 w 5037046"/>
                <a:gd name="connsiteY240" fmla="*/ 85002 h 129593"/>
                <a:gd name="connsiteX241" fmla="*/ 4021200 w 5037046"/>
                <a:gd name="connsiteY241" fmla="*/ 76895 h 129593"/>
                <a:gd name="connsiteX242" fmla="*/ 4018287 w 5037046"/>
                <a:gd name="connsiteY242" fmla="*/ 65114 h 129593"/>
                <a:gd name="connsiteX243" fmla="*/ 4021200 w 5037046"/>
                <a:gd name="connsiteY243" fmla="*/ 53459 h 129593"/>
                <a:gd name="connsiteX244" fmla="*/ 4029054 w 5037046"/>
                <a:gd name="connsiteY244" fmla="*/ 45478 h 129593"/>
                <a:gd name="connsiteX245" fmla="*/ 4040456 w 5037046"/>
                <a:gd name="connsiteY245" fmla="*/ 42564 h 129593"/>
                <a:gd name="connsiteX246" fmla="*/ 4051603 w 5037046"/>
                <a:gd name="connsiteY246" fmla="*/ 45478 h 129593"/>
                <a:gd name="connsiteX247" fmla="*/ 4059331 w 5037046"/>
                <a:gd name="connsiteY247" fmla="*/ 53459 h 129593"/>
                <a:gd name="connsiteX248" fmla="*/ 4062118 w 5037046"/>
                <a:gd name="connsiteY248" fmla="*/ 65114 h 129593"/>
                <a:gd name="connsiteX249" fmla="*/ 4059331 w 5037046"/>
                <a:gd name="connsiteY249" fmla="*/ 76895 h 129593"/>
                <a:gd name="connsiteX250" fmla="*/ 4057557 w 5037046"/>
                <a:gd name="connsiteY250" fmla="*/ 93236 h 129593"/>
                <a:gd name="connsiteX251" fmla="*/ 4068705 w 5037046"/>
                <a:gd name="connsiteY251" fmla="*/ 81709 h 129593"/>
                <a:gd name="connsiteX252" fmla="*/ 4072759 w 5037046"/>
                <a:gd name="connsiteY252" fmla="*/ 64987 h 129593"/>
                <a:gd name="connsiteX253" fmla="*/ 4068705 w 5037046"/>
                <a:gd name="connsiteY253" fmla="*/ 48392 h 129593"/>
                <a:gd name="connsiteX254" fmla="*/ 4057557 w 5037046"/>
                <a:gd name="connsiteY254" fmla="*/ 36991 h 129593"/>
                <a:gd name="connsiteX255" fmla="*/ 4041342 w 5037046"/>
                <a:gd name="connsiteY255" fmla="*/ 32810 h 129593"/>
                <a:gd name="connsiteX256" fmla="*/ 4027914 w 5037046"/>
                <a:gd name="connsiteY256" fmla="*/ 36357 h 129593"/>
                <a:gd name="connsiteX257" fmla="*/ 4018413 w 5037046"/>
                <a:gd name="connsiteY257" fmla="*/ 45858 h 129593"/>
                <a:gd name="connsiteX258" fmla="*/ 4018413 w 5037046"/>
                <a:gd name="connsiteY258" fmla="*/ 33950 h 129593"/>
                <a:gd name="connsiteX259" fmla="*/ 4008152 w 5037046"/>
                <a:gd name="connsiteY259" fmla="*/ 33950 h 129593"/>
                <a:gd name="connsiteX260" fmla="*/ 4008152 w 5037046"/>
                <a:gd name="connsiteY260" fmla="*/ 128073 h 129593"/>
                <a:gd name="connsiteX261" fmla="*/ 4018413 w 5037046"/>
                <a:gd name="connsiteY261" fmla="*/ 128073 h 129593"/>
                <a:gd name="connsiteX262" fmla="*/ 4018413 w 5037046"/>
                <a:gd name="connsiteY262" fmla="*/ 84496 h 129593"/>
                <a:gd name="connsiteX263" fmla="*/ 4027914 w 5037046"/>
                <a:gd name="connsiteY263" fmla="*/ 93870 h 129593"/>
                <a:gd name="connsiteX264" fmla="*/ 4041342 w 5037046"/>
                <a:gd name="connsiteY264" fmla="*/ 97417 h 129593"/>
                <a:gd name="connsiteX265" fmla="*/ 4057557 w 5037046"/>
                <a:gd name="connsiteY265" fmla="*/ 93236 h 129593"/>
                <a:gd name="connsiteX266" fmla="*/ 3905415 w 5037046"/>
                <a:gd name="connsiteY266" fmla="*/ 53839 h 129593"/>
                <a:gd name="connsiteX267" fmla="*/ 3911495 w 5037046"/>
                <a:gd name="connsiteY267" fmla="*/ 45731 h 129593"/>
                <a:gd name="connsiteX268" fmla="*/ 3920743 w 5037046"/>
                <a:gd name="connsiteY268" fmla="*/ 42818 h 129593"/>
                <a:gd name="connsiteX269" fmla="*/ 3935565 w 5037046"/>
                <a:gd name="connsiteY269" fmla="*/ 61440 h 129593"/>
                <a:gd name="connsiteX270" fmla="*/ 3935565 w 5037046"/>
                <a:gd name="connsiteY270" fmla="*/ 96403 h 129593"/>
                <a:gd name="connsiteX271" fmla="*/ 3945826 w 5037046"/>
                <a:gd name="connsiteY271" fmla="*/ 96403 h 129593"/>
                <a:gd name="connsiteX272" fmla="*/ 3945826 w 5037046"/>
                <a:gd name="connsiteY272" fmla="*/ 64227 h 129593"/>
                <a:gd name="connsiteX273" fmla="*/ 3947979 w 5037046"/>
                <a:gd name="connsiteY273" fmla="*/ 53459 h 129593"/>
                <a:gd name="connsiteX274" fmla="*/ 3954187 w 5037046"/>
                <a:gd name="connsiteY274" fmla="*/ 45731 h 129593"/>
                <a:gd name="connsiteX275" fmla="*/ 3963434 w 5037046"/>
                <a:gd name="connsiteY275" fmla="*/ 42818 h 129593"/>
                <a:gd name="connsiteX276" fmla="*/ 3978256 w 5037046"/>
                <a:gd name="connsiteY276" fmla="*/ 61440 h 129593"/>
                <a:gd name="connsiteX277" fmla="*/ 3978256 w 5037046"/>
                <a:gd name="connsiteY277" fmla="*/ 96403 h 129593"/>
                <a:gd name="connsiteX278" fmla="*/ 3988517 w 5037046"/>
                <a:gd name="connsiteY278" fmla="*/ 96403 h 129593"/>
                <a:gd name="connsiteX279" fmla="*/ 3988517 w 5037046"/>
                <a:gd name="connsiteY279" fmla="*/ 59666 h 129593"/>
                <a:gd name="connsiteX280" fmla="*/ 3985983 w 5037046"/>
                <a:gd name="connsiteY280" fmla="*/ 45858 h 129593"/>
                <a:gd name="connsiteX281" fmla="*/ 3978256 w 5037046"/>
                <a:gd name="connsiteY281" fmla="*/ 36230 h 129593"/>
                <a:gd name="connsiteX282" fmla="*/ 3965588 w 5037046"/>
                <a:gd name="connsiteY282" fmla="*/ 32810 h 129593"/>
                <a:gd name="connsiteX283" fmla="*/ 3952286 w 5037046"/>
                <a:gd name="connsiteY283" fmla="*/ 36484 h 129593"/>
                <a:gd name="connsiteX284" fmla="*/ 3943419 w 5037046"/>
                <a:gd name="connsiteY284" fmla="*/ 46492 h 129593"/>
                <a:gd name="connsiteX285" fmla="*/ 3936198 w 5037046"/>
                <a:gd name="connsiteY285" fmla="*/ 36484 h 129593"/>
                <a:gd name="connsiteX286" fmla="*/ 3924037 w 5037046"/>
                <a:gd name="connsiteY286" fmla="*/ 32810 h 129593"/>
                <a:gd name="connsiteX287" fmla="*/ 3912002 w 5037046"/>
                <a:gd name="connsiteY287" fmla="*/ 36230 h 129593"/>
                <a:gd name="connsiteX288" fmla="*/ 3903515 w 5037046"/>
                <a:gd name="connsiteY288" fmla="*/ 45225 h 129593"/>
                <a:gd name="connsiteX289" fmla="*/ 3903515 w 5037046"/>
                <a:gd name="connsiteY289" fmla="*/ 33950 h 129593"/>
                <a:gd name="connsiteX290" fmla="*/ 3893254 w 5037046"/>
                <a:gd name="connsiteY290" fmla="*/ 33950 h 129593"/>
                <a:gd name="connsiteX291" fmla="*/ 3893254 w 5037046"/>
                <a:gd name="connsiteY291" fmla="*/ 96403 h 129593"/>
                <a:gd name="connsiteX292" fmla="*/ 3903515 w 5037046"/>
                <a:gd name="connsiteY292" fmla="*/ 96403 h 129593"/>
                <a:gd name="connsiteX293" fmla="*/ 3903515 w 5037046"/>
                <a:gd name="connsiteY293" fmla="*/ 65114 h 129593"/>
                <a:gd name="connsiteX294" fmla="*/ 3905668 w 5037046"/>
                <a:gd name="connsiteY294" fmla="*/ 53839 h 129593"/>
                <a:gd name="connsiteX295" fmla="*/ 3872351 w 5037046"/>
                <a:gd name="connsiteY295" fmla="*/ 33950 h 129593"/>
                <a:gd name="connsiteX296" fmla="*/ 3861964 w 5037046"/>
                <a:gd name="connsiteY296" fmla="*/ 33950 h 129593"/>
                <a:gd name="connsiteX297" fmla="*/ 3861964 w 5037046"/>
                <a:gd name="connsiteY297" fmla="*/ 96403 h 129593"/>
                <a:gd name="connsiteX298" fmla="*/ 3872351 w 5037046"/>
                <a:gd name="connsiteY298" fmla="*/ 96403 h 129593"/>
                <a:gd name="connsiteX299" fmla="*/ 3872351 w 5037046"/>
                <a:gd name="connsiteY299" fmla="*/ 33950 h 129593"/>
                <a:gd name="connsiteX300" fmla="*/ 3870831 w 5037046"/>
                <a:gd name="connsiteY300" fmla="*/ 20522 h 129593"/>
                <a:gd name="connsiteX301" fmla="*/ 3878305 w 5037046"/>
                <a:gd name="connsiteY301" fmla="*/ 15328 h 129593"/>
                <a:gd name="connsiteX302" fmla="*/ 3870831 w 5037046"/>
                <a:gd name="connsiteY302" fmla="*/ 10008 h 129593"/>
                <a:gd name="connsiteX303" fmla="*/ 3866397 w 5037046"/>
                <a:gd name="connsiteY303" fmla="*/ 8614 h 129593"/>
                <a:gd name="connsiteX304" fmla="*/ 3861710 w 5037046"/>
                <a:gd name="connsiteY304" fmla="*/ 10641 h 129593"/>
                <a:gd name="connsiteX305" fmla="*/ 3859810 w 5037046"/>
                <a:gd name="connsiteY305" fmla="*/ 15582 h 129593"/>
                <a:gd name="connsiteX306" fmla="*/ 3861710 w 5037046"/>
                <a:gd name="connsiteY306" fmla="*/ 20269 h 129593"/>
                <a:gd name="connsiteX307" fmla="*/ 3866397 w 5037046"/>
                <a:gd name="connsiteY307" fmla="*/ 22169 h 129593"/>
                <a:gd name="connsiteX308" fmla="*/ 3870831 w 5037046"/>
                <a:gd name="connsiteY308" fmla="*/ 20649 h 129593"/>
                <a:gd name="connsiteX309" fmla="*/ 3772908 w 5037046"/>
                <a:gd name="connsiteY309" fmla="*/ 91336 h 129593"/>
                <a:gd name="connsiteX310" fmla="*/ 3794063 w 5037046"/>
                <a:gd name="connsiteY310" fmla="*/ 97544 h 129593"/>
                <a:gd name="connsiteX311" fmla="*/ 3810785 w 5037046"/>
                <a:gd name="connsiteY311" fmla="*/ 92350 h 129593"/>
                <a:gd name="connsiteX312" fmla="*/ 3817246 w 5037046"/>
                <a:gd name="connsiteY312" fmla="*/ 78415 h 129593"/>
                <a:gd name="connsiteX313" fmla="*/ 3805591 w 5037046"/>
                <a:gd name="connsiteY313" fmla="*/ 63467 h 129593"/>
                <a:gd name="connsiteX314" fmla="*/ 3790770 w 5037046"/>
                <a:gd name="connsiteY314" fmla="*/ 57513 h 129593"/>
                <a:gd name="connsiteX315" fmla="*/ 3785576 w 5037046"/>
                <a:gd name="connsiteY315" fmla="*/ 54219 h 129593"/>
                <a:gd name="connsiteX316" fmla="*/ 3784056 w 5037046"/>
                <a:gd name="connsiteY316" fmla="*/ 49659 h 129593"/>
                <a:gd name="connsiteX317" fmla="*/ 3787223 w 5037046"/>
                <a:gd name="connsiteY317" fmla="*/ 43578 h 129593"/>
                <a:gd name="connsiteX318" fmla="*/ 3795457 w 5037046"/>
                <a:gd name="connsiteY318" fmla="*/ 41424 h 129593"/>
                <a:gd name="connsiteX319" fmla="*/ 3805084 w 5037046"/>
                <a:gd name="connsiteY319" fmla="*/ 43578 h 129593"/>
                <a:gd name="connsiteX320" fmla="*/ 3814332 w 5037046"/>
                <a:gd name="connsiteY320" fmla="*/ 49279 h 129593"/>
                <a:gd name="connsiteX321" fmla="*/ 3814332 w 5037046"/>
                <a:gd name="connsiteY321" fmla="*/ 38637 h 129593"/>
                <a:gd name="connsiteX322" fmla="*/ 3805844 w 5037046"/>
                <a:gd name="connsiteY322" fmla="*/ 34457 h 129593"/>
                <a:gd name="connsiteX323" fmla="*/ 3795457 w 5037046"/>
                <a:gd name="connsiteY323" fmla="*/ 33063 h 129593"/>
                <a:gd name="connsiteX324" fmla="*/ 3779875 w 5037046"/>
                <a:gd name="connsiteY324" fmla="*/ 37877 h 129593"/>
                <a:gd name="connsiteX325" fmla="*/ 3773921 w 5037046"/>
                <a:gd name="connsiteY325" fmla="*/ 50799 h 129593"/>
                <a:gd name="connsiteX326" fmla="*/ 3776961 w 5037046"/>
                <a:gd name="connsiteY326" fmla="*/ 60426 h 129593"/>
                <a:gd name="connsiteX327" fmla="*/ 3785829 w 5037046"/>
                <a:gd name="connsiteY327" fmla="*/ 66634 h 129593"/>
                <a:gd name="connsiteX328" fmla="*/ 3800524 w 5037046"/>
                <a:gd name="connsiteY328" fmla="*/ 72588 h 129593"/>
                <a:gd name="connsiteX329" fmla="*/ 3805464 w 5037046"/>
                <a:gd name="connsiteY329" fmla="*/ 76008 h 129593"/>
                <a:gd name="connsiteX330" fmla="*/ 3806858 w 5037046"/>
                <a:gd name="connsiteY330" fmla="*/ 80568 h 129593"/>
                <a:gd name="connsiteX331" fmla="*/ 3803438 w 5037046"/>
                <a:gd name="connsiteY331" fmla="*/ 87156 h 129593"/>
                <a:gd name="connsiteX332" fmla="*/ 3794443 w 5037046"/>
                <a:gd name="connsiteY332" fmla="*/ 89436 h 129593"/>
                <a:gd name="connsiteX333" fmla="*/ 3783549 w 5037046"/>
                <a:gd name="connsiteY333" fmla="*/ 87283 h 129593"/>
                <a:gd name="connsiteX334" fmla="*/ 3773034 w 5037046"/>
                <a:gd name="connsiteY334" fmla="*/ 80442 h 129593"/>
                <a:gd name="connsiteX335" fmla="*/ 3773034 w 5037046"/>
                <a:gd name="connsiteY335" fmla="*/ 91590 h 129593"/>
                <a:gd name="connsiteX336" fmla="*/ 3764420 w 5037046"/>
                <a:gd name="connsiteY336" fmla="*/ 15328 h 129593"/>
                <a:gd name="connsiteX337" fmla="*/ 3766067 w 5037046"/>
                <a:gd name="connsiteY337" fmla="*/ 11655 h 129593"/>
                <a:gd name="connsiteX338" fmla="*/ 3766827 w 5037046"/>
                <a:gd name="connsiteY338" fmla="*/ 7854 h 129593"/>
                <a:gd name="connsiteX339" fmla="*/ 3764674 w 5037046"/>
                <a:gd name="connsiteY339" fmla="*/ 2534 h 129593"/>
                <a:gd name="connsiteX340" fmla="*/ 3759226 w 5037046"/>
                <a:gd name="connsiteY340" fmla="*/ 380 h 129593"/>
                <a:gd name="connsiteX341" fmla="*/ 3753906 w 5037046"/>
                <a:gd name="connsiteY341" fmla="*/ 2280 h 129593"/>
                <a:gd name="connsiteX342" fmla="*/ 3751752 w 5037046"/>
                <a:gd name="connsiteY342" fmla="*/ 7347 h 129593"/>
                <a:gd name="connsiteX343" fmla="*/ 3753272 w 5037046"/>
                <a:gd name="connsiteY343" fmla="*/ 11655 h 129593"/>
                <a:gd name="connsiteX344" fmla="*/ 3757199 w 5037046"/>
                <a:gd name="connsiteY344" fmla="*/ 14188 h 129593"/>
                <a:gd name="connsiteX345" fmla="*/ 3748712 w 5037046"/>
                <a:gd name="connsiteY345" fmla="*/ 30657 h 129593"/>
                <a:gd name="connsiteX346" fmla="*/ 3755933 w 5037046"/>
                <a:gd name="connsiteY346" fmla="*/ 30657 h 129593"/>
                <a:gd name="connsiteX347" fmla="*/ 3764420 w 5037046"/>
                <a:gd name="connsiteY347" fmla="*/ 15075 h 129593"/>
                <a:gd name="connsiteX348" fmla="*/ 3742885 w 5037046"/>
                <a:gd name="connsiteY348" fmla="*/ 83229 h 129593"/>
                <a:gd name="connsiteX349" fmla="*/ 3735664 w 5037046"/>
                <a:gd name="connsiteY349" fmla="*/ 86776 h 129593"/>
                <a:gd name="connsiteX350" fmla="*/ 3728316 w 5037046"/>
                <a:gd name="connsiteY350" fmla="*/ 87789 h 129593"/>
                <a:gd name="connsiteX351" fmla="*/ 3719702 w 5037046"/>
                <a:gd name="connsiteY351" fmla="*/ 85002 h 129593"/>
                <a:gd name="connsiteX352" fmla="*/ 3716155 w 5037046"/>
                <a:gd name="connsiteY352" fmla="*/ 75628 h 129593"/>
                <a:gd name="connsiteX353" fmla="*/ 3716155 w 5037046"/>
                <a:gd name="connsiteY353" fmla="*/ 43578 h 129593"/>
                <a:gd name="connsiteX354" fmla="*/ 3741998 w 5037046"/>
                <a:gd name="connsiteY354" fmla="*/ 43578 h 129593"/>
                <a:gd name="connsiteX355" fmla="*/ 3741998 w 5037046"/>
                <a:gd name="connsiteY355" fmla="*/ 34077 h 129593"/>
                <a:gd name="connsiteX356" fmla="*/ 3716155 w 5037046"/>
                <a:gd name="connsiteY356" fmla="*/ 34077 h 129593"/>
                <a:gd name="connsiteX357" fmla="*/ 3716155 w 5037046"/>
                <a:gd name="connsiteY357" fmla="*/ 14188 h 129593"/>
                <a:gd name="connsiteX358" fmla="*/ 3705894 w 5037046"/>
                <a:gd name="connsiteY358" fmla="*/ 14188 h 129593"/>
                <a:gd name="connsiteX359" fmla="*/ 3705894 w 5037046"/>
                <a:gd name="connsiteY359" fmla="*/ 74868 h 129593"/>
                <a:gd name="connsiteX360" fmla="*/ 3711721 w 5037046"/>
                <a:gd name="connsiteY360" fmla="*/ 92603 h 129593"/>
                <a:gd name="connsiteX361" fmla="*/ 3727303 w 5037046"/>
                <a:gd name="connsiteY361" fmla="*/ 97670 h 129593"/>
                <a:gd name="connsiteX362" fmla="*/ 3735411 w 5037046"/>
                <a:gd name="connsiteY362" fmla="*/ 96657 h 129593"/>
                <a:gd name="connsiteX363" fmla="*/ 3742885 w 5037046"/>
                <a:gd name="connsiteY363" fmla="*/ 93363 h 129593"/>
                <a:gd name="connsiteX364" fmla="*/ 3742885 w 5037046"/>
                <a:gd name="connsiteY364" fmla="*/ 83355 h 129593"/>
                <a:gd name="connsiteX365" fmla="*/ 3686005 w 5037046"/>
                <a:gd name="connsiteY365" fmla="*/ 34077 h 129593"/>
                <a:gd name="connsiteX366" fmla="*/ 3675618 w 5037046"/>
                <a:gd name="connsiteY366" fmla="*/ 34077 h 129593"/>
                <a:gd name="connsiteX367" fmla="*/ 3675618 w 5037046"/>
                <a:gd name="connsiteY367" fmla="*/ 96530 h 129593"/>
                <a:gd name="connsiteX368" fmla="*/ 3686005 w 5037046"/>
                <a:gd name="connsiteY368" fmla="*/ 96530 h 129593"/>
                <a:gd name="connsiteX369" fmla="*/ 3686005 w 5037046"/>
                <a:gd name="connsiteY369" fmla="*/ 34077 h 129593"/>
                <a:gd name="connsiteX370" fmla="*/ 3684485 w 5037046"/>
                <a:gd name="connsiteY370" fmla="*/ 20649 h 129593"/>
                <a:gd name="connsiteX371" fmla="*/ 3691959 w 5037046"/>
                <a:gd name="connsiteY371" fmla="*/ 15455 h 129593"/>
                <a:gd name="connsiteX372" fmla="*/ 3684485 w 5037046"/>
                <a:gd name="connsiteY372" fmla="*/ 10134 h 129593"/>
                <a:gd name="connsiteX373" fmla="*/ 3680051 w 5037046"/>
                <a:gd name="connsiteY373" fmla="*/ 8741 h 129593"/>
                <a:gd name="connsiteX374" fmla="*/ 3675364 w 5037046"/>
                <a:gd name="connsiteY374" fmla="*/ 10768 h 129593"/>
                <a:gd name="connsiteX375" fmla="*/ 3673464 w 5037046"/>
                <a:gd name="connsiteY375" fmla="*/ 15708 h 129593"/>
                <a:gd name="connsiteX376" fmla="*/ 3675364 w 5037046"/>
                <a:gd name="connsiteY376" fmla="*/ 20395 h 129593"/>
                <a:gd name="connsiteX377" fmla="*/ 3680051 w 5037046"/>
                <a:gd name="connsiteY377" fmla="*/ 22296 h 129593"/>
                <a:gd name="connsiteX378" fmla="*/ 3684485 w 5037046"/>
                <a:gd name="connsiteY378" fmla="*/ 20776 h 129593"/>
                <a:gd name="connsiteX379" fmla="*/ 3633687 w 5037046"/>
                <a:gd name="connsiteY379" fmla="*/ 83355 h 129593"/>
                <a:gd name="connsiteX380" fmla="*/ 3626466 w 5037046"/>
                <a:gd name="connsiteY380" fmla="*/ 86902 h 129593"/>
                <a:gd name="connsiteX381" fmla="*/ 3618992 w 5037046"/>
                <a:gd name="connsiteY381" fmla="*/ 87916 h 129593"/>
                <a:gd name="connsiteX382" fmla="*/ 3610377 w 5037046"/>
                <a:gd name="connsiteY382" fmla="*/ 85129 h 129593"/>
                <a:gd name="connsiteX383" fmla="*/ 3606957 w 5037046"/>
                <a:gd name="connsiteY383" fmla="*/ 75755 h 129593"/>
                <a:gd name="connsiteX384" fmla="*/ 3606957 w 5037046"/>
                <a:gd name="connsiteY384" fmla="*/ 43705 h 129593"/>
                <a:gd name="connsiteX385" fmla="*/ 3632800 w 5037046"/>
                <a:gd name="connsiteY385" fmla="*/ 43705 h 129593"/>
                <a:gd name="connsiteX386" fmla="*/ 3632800 w 5037046"/>
                <a:gd name="connsiteY386" fmla="*/ 34204 h 129593"/>
                <a:gd name="connsiteX387" fmla="*/ 3606957 w 5037046"/>
                <a:gd name="connsiteY387" fmla="*/ 34204 h 129593"/>
                <a:gd name="connsiteX388" fmla="*/ 3606957 w 5037046"/>
                <a:gd name="connsiteY388" fmla="*/ 14315 h 129593"/>
                <a:gd name="connsiteX389" fmla="*/ 3596696 w 5037046"/>
                <a:gd name="connsiteY389" fmla="*/ 14315 h 129593"/>
                <a:gd name="connsiteX390" fmla="*/ 3596696 w 5037046"/>
                <a:gd name="connsiteY390" fmla="*/ 74995 h 129593"/>
                <a:gd name="connsiteX391" fmla="*/ 3602523 w 5037046"/>
                <a:gd name="connsiteY391" fmla="*/ 92730 h 129593"/>
                <a:gd name="connsiteX392" fmla="*/ 3618105 w 5037046"/>
                <a:gd name="connsiteY392" fmla="*/ 97797 h 129593"/>
                <a:gd name="connsiteX393" fmla="*/ 3626212 w 5037046"/>
                <a:gd name="connsiteY393" fmla="*/ 96784 h 129593"/>
                <a:gd name="connsiteX394" fmla="*/ 3633687 w 5037046"/>
                <a:gd name="connsiteY394" fmla="*/ 93490 h 129593"/>
                <a:gd name="connsiteX395" fmla="*/ 3633687 w 5037046"/>
                <a:gd name="connsiteY395" fmla="*/ 83482 h 129593"/>
                <a:gd name="connsiteX396" fmla="*/ 3563379 w 5037046"/>
                <a:gd name="connsiteY396" fmla="*/ 83609 h 129593"/>
                <a:gd name="connsiteX397" fmla="*/ 3550964 w 5037046"/>
                <a:gd name="connsiteY397" fmla="*/ 88043 h 129593"/>
                <a:gd name="connsiteX398" fmla="*/ 3538423 w 5037046"/>
                <a:gd name="connsiteY398" fmla="*/ 83609 h 129593"/>
                <a:gd name="connsiteX399" fmla="*/ 3533609 w 5037046"/>
                <a:gd name="connsiteY399" fmla="*/ 70181 h 129593"/>
                <a:gd name="connsiteX400" fmla="*/ 3533609 w 5037046"/>
                <a:gd name="connsiteY400" fmla="*/ 34204 h 129593"/>
                <a:gd name="connsiteX401" fmla="*/ 3523348 w 5037046"/>
                <a:gd name="connsiteY401" fmla="*/ 34204 h 129593"/>
                <a:gd name="connsiteX402" fmla="*/ 3523348 w 5037046"/>
                <a:gd name="connsiteY402" fmla="*/ 69167 h 129593"/>
                <a:gd name="connsiteX403" fmla="*/ 3530822 w 5037046"/>
                <a:gd name="connsiteY403" fmla="*/ 90069 h 129593"/>
                <a:gd name="connsiteX404" fmla="*/ 3550964 w 5037046"/>
                <a:gd name="connsiteY404" fmla="*/ 97670 h 129593"/>
                <a:gd name="connsiteX405" fmla="*/ 3570980 w 5037046"/>
                <a:gd name="connsiteY405" fmla="*/ 90069 h 129593"/>
                <a:gd name="connsiteX406" fmla="*/ 3578454 w 5037046"/>
                <a:gd name="connsiteY406" fmla="*/ 69167 h 129593"/>
                <a:gd name="connsiteX407" fmla="*/ 3578454 w 5037046"/>
                <a:gd name="connsiteY407" fmla="*/ 34204 h 129593"/>
                <a:gd name="connsiteX408" fmla="*/ 3568193 w 5037046"/>
                <a:gd name="connsiteY408" fmla="*/ 34204 h 129593"/>
                <a:gd name="connsiteX409" fmla="*/ 3568193 w 5037046"/>
                <a:gd name="connsiteY409" fmla="*/ 70181 h 129593"/>
                <a:gd name="connsiteX410" fmla="*/ 3563379 w 5037046"/>
                <a:gd name="connsiteY410" fmla="*/ 83609 h 129593"/>
                <a:gd name="connsiteX411" fmla="*/ 3465836 w 5037046"/>
                <a:gd name="connsiteY411" fmla="*/ 85129 h 129593"/>
                <a:gd name="connsiteX412" fmla="*/ 3457981 w 5037046"/>
                <a:gd name="connsiteY412" fmla="*/ 77021 h 129593"/>
                <a:gd name="connsiteX413" fmla="*/ 3455194 w 5037046"/>
                <a:gd name="connsiteY413" fmla="*/ 65240 h 129593"/>
                <a:gd name="connsiteX414" fmla="*/ 3457981 w 5037046"/>
                <a:gd name="connsiteY414" fmla="*/ 53586 h 129593"/>
                <a:gd name="connsiteX415" fmla="*/ 3465836 w 5037046"/>
                <a:gd name="connsiteY415" fmla="*/ 45605 h 129593"/>
                <a:gd name="connsiteX416" fmla="*/ 3477110 w 5037046"/>
                <a:gd name="connsiteY416" fmla="*/ 42691 h 129593"/>
                <a:gd name="connsiteX417" fmla="*/ 3488385 w 5037046"/>
                <a:gd name="connsiteY417" fmla="*/ 45605 h 129593"/>
                <a:gd name="connsiteX418" fmla="*/ 3495985 w 5037046"/>
                <a:gd name="connsiteY418" fmla="*/ 53586 h 129593"/>
                <a:gd name="connsiteX419" fmla="*/ 3498772 w 5037046"/>
                <a:gd name="connsiteY419" fmla="*/ 65240 h 129593"/>
                <a:gd name="connsiteX420" fmla="*/ 3495985 w 5037046"/>
                <a:gd name="connsiteY420" fmla="*/ 77021 h 129593"/>
                <a:gd name="connsiteX421" fmla="*/ 3488385 w 5037046"/>
                <a:gd name="connsiteY421" fmla="*/ 85129 h 129593"/>
                <a:gd name="connsiteX422" fmla="*/ 3477110 w 5037046"/>
                <a:gd name="connsiteY422" fmla="*/ 88043 h 129593"/>
                <a:gd name="connsiteX423" fmla="*/ 3465836 w 5037046"/>
                <a:gd name="connsiteY423" fmla="*/ 85129 h 129593"/>
                <a:gd name="connsiteX424" fmla="*/ 3505360 w 5037046"/>
                <a:gd name="connsiteY424" fmla="*/ 48645 h 129593"/>
                <a:gd name="connsiteX425" fmla="*/ 3494212 w 5037046"/>
                <a:gd name="connsiteY425" fmla="*/ 37244 h 129593"/>
                <a:gd name="connsiteX426" fmla="*/ 3477997 w 5037046"/>
                <a:gd name="connsiteY426" fmla="*/ 33063 h 129593"/>
                <a:gd name="connsiteX427" fmla="*/ 3464569 w 5037046"/>
                <a:gd name="connsiteY427" fmla="*/ 36484 h 129593"/>
                <a:gd name="connsiteX428" fmla="*/ 3455068 w 5037046"/>
                <a:gd name="connsiteY428" fmla="*/ 45858 h 129593"/>
                <a:gd name="connsiteX429" fmla="*/ 3455068 w 5037046"/>
                <a:gd name="connsiteY429" fmla="*/ 1520 h 129593"/>
                <a:gd name="connsiteX430" fmla="*/ 3444807 w 5037046"/>
                <a:gd name="connsiteY430" fmla="*/ 1520 h 129593"/>
                <a:gd name="connsiteX431" fmla="*/ 3444807 w 5037046"/>
                <a:gd name="connsiteY431" fmla="*/ 96530 h 129593"/>
                <a:gd name="connsiteX432" fmla="*/ 3455068 w 5037046"/>
                <a:gd name="connsiteY432" fmla="*/ 96530 h 129593"/>
                <a:gd name="connsiteX433" fmla="*/ 3455068 w 5037046"/>
                <a:gd name="connsiteY433" fmla="*/ 84622 h 129593"/>
                <a:gd name="connsiteX434" fmla="*/ 3464569 w 5037046"/>
                <a:gd name="connsiteY434" fmla="*/ 93997 h 129593"/>
                <a:gd name="connsiteX435" fmla="*/ 3477997 w 5037046"/>
                <a:gd name="connsiteY435" fmla="*/ 97544 h 129593"/>
                <a:gd name="connsiteX436" fmla="*/ 3494212 w 5037046"/>
                <a:gd name="connsiteY436" fmla="*/ 93363 h 129593"/>
                <a:gd name="connsiteX437" fmla="*/ 3505360 w 5037046"/>
                <a:gd name="connsiteY437" fmla="*/ 81835 h 129593"/>
                <a:gd name="connsiteX438" fmla="*/ 3509413 w 5037046"/>
                <a:gd name="connsiteY438" fmla="*/ 65114 h 129593"/>
                <a:gd name="connsiteX439" fmla="*/ 3505360 w 5037046"/>
                <a:gd name="connsiteY439" fmla="*/ 48518 h 129593"/>
                <a:gd name="connsiteX440" fmla="*/ 3396288 w 5037046"/>
                <a:gd name="connsiteY440" fmla="*/ 98430 h 129593"/>
                <a:gd name="connsiteX441" fmla="*/ 3398062 w 5037046"/>
                <a:gd name="connsiteY441" fmla="*/ 94757 h 129593"/>
                <a:gd name="connsiteX442" fmla="*/ 3398822 w 5037046"/>
                <a:gd name="connsiteY442" fmla="*/ 90703 h 129593"/>
                <a:gd name="connsiteX443" fmla="*/ 3396668 w 5037046"/>
                <a:gd name="connsiteY443" fmla="*/ 85129 h 129593"/>
                <a:gd name="connsiteX444" fmla="*/ 3390841 w 5037046"/>
                <a:gd name="connsiteY444" fmla="*/ 82849 h 129593"/>
                <a:gd name="connsiteX445" fmla="*/ 3385394 w 5037046"/>
                <a:gd name="connsiteY445" fmla="*/ 84876 h 129593"/>
                <a:gd name="connsiteX446" fmla="*/ 3383113 w 5037046"/>
                <a:gd name="connsiteY446" fmla="*/ 90323 h 129593"/>
                <a:gd name="connsiteX447" fmla="*/ 3384380 w 5037046"/>
                <a:gd name="connsiteY447" fmla="*/ 94630 h 129593"/>
                <a:gd name="connsiteX448" fmla="*/ 3388561 w 5037046"/>
                <a:gd name="connsiteY448" fmla="*/ 97544 h 129593"/>
                <a:gd name="connsiteX449" fmla="*/ 3379186 w 5037046"/>
                <a:gd name="connsiteY449" fmla="*/ 115532 h 129593"/>
                <a:gd name="connsiteX450" fmla="*/ 3386787 w 5037046"/>
                <a:gd name="connsiteY450" fmla="*/ 115532 h 129593"/>
                <a:gd name="connsiteX451" fmla="*/ 3396288 w 5037046"/>
                <a:gd name="connsiteY451" fmla="*/ 98430 h 129593"/>
                <a:gd name="connsiteX452" fmla="*/ 3327121 w 5037046"/>
                <a:gd name="connsiteY452" fmla="*/ 91336 h 129593"/>
                <a:gd name="connsiteX453" fmla="*/ 3348276 w 5037046"/>
                <a:gd name="connsiteY453" fmla="*/ 97544 h 129593"/>
                <a:gd name="connsiteX454" fmla="*/ 3364998 w 5037046"/>
                <a:gd name="connsiteY454" fmla="*/ 92350 h 129593"/>
                <a:gd name="connsiteX455" fmla="*/ 3371459 w 5037046"/>
                <a:gd name="connsiteY455" fmla="*/ 78415 h 129593"/>
                <a:gd name="connsiteX456" fmla="*/ 3359804 w 5037046"/>
                <a:gd name="connsiteY456" fmla="*/ 63467 h 129593"/>
                <a:gd name="connsiteX457" fmla="*/ 3344983 w 5037046"/>
                <a:gd name="connsiteY457" fmla="*/ 57513 h 129593"/>
                <a:gd name="connsiteX458" fmla="*/ 3339789 w 5037046"/>
                <a:gd name="connsiteY458" fmla="*/ 54219 h 129593"/>
                <a:gd name="connsiteX459" fmla="*/ 3338269 w 5037046"/>
                <a:gd name="connsiteY459" fmla="*/ 49659 h 129593"/>
                <a:gd name="connsiteX460" fmla="*/ 3341436 w 5037046"/>
                <a:gd name="connsiteY460" fmla="*/ 43578 h 129593"/>
                <a:gd name="connsiteX461" fmla="*/ 3349670 w 5037046"/>
                <a:gd name="connsiteY461" fmla="*/ 41424 h 129593"/>
                <a:gd name="connsiteX462" fmla="*/ 3359298 w 5037046"/>
                <a:gd name="connsiteY462" fmla="*/ 43578 h 129593"/>
                <a:gd name="connsiteX463" fmla="*/ 3368419 w 5037046"/>
                <a:gd name="connsiteY463" fmla="*/ 49279 h 129593"/>
                <a:gd name="connsiteX464" fmla="*/ 3368419 w 5037046"/>
                <a:gd name="connsiteY464" fmla="*/ 38637 h 129593"/>
                <a:gd name="connsiteX465" fmla="*/ 3359931 w 5037046"/>
                <a:gd name="connsiteY465" fmla="*/ 34457 h 129593"/>
                <a:gd name="connsiteX466" fmla="*/ 3349543 w 5037046"/>
                <a:gd name="connsiteY466" fmla="*/ 33063 h 129593"/>
                <a:gd name="connsiteX467" fmla="*/ 3333962 w 5037046"/>
                <a:gd name="connsiteY467" fmla="*/ 37877 h 129593"/>
                <a:gd name="connsiteX468" fmla="*/ 3328008 w 5037046"/>
                <a:gd name="connsiteY468" fmla="*/ 50799 h 129593"/>
                <a:gd name="connsiteX469" fmla="*/ 3331048 w 5037046"/>
                <a:gd name="connsiteY469" fmla="*/ 60426 h 129593"/>
                <a:gd name="connsiteX470" fmla="*/ 3339916 w 5037046"/>
                <a:gd name="connsiteY470" fmla="*/ 66634 h 129593"/>
                <a:gd name="connsiteX471" fmla="*/ 3354610 w 5037046"/>
                <a:gd name="connsiteY471" fmla="*/ 72588 h 129593"/>
                <a:gd name="connsiteX472" fmla="*/ 3359678 w 5037046"/>
                <a:gd name="connsiteY472" fmla="*/ 76008 h 129593"/>
                <a:gd name="connsiteX473" fmla="*/ 3361071 w 5037046"/>
                <a:gd name="connsiteY473" fmla="*/ 80568 h 129593"/>
                <a:gd name="connsiteX474" fmla="*/ 3357651 w 5037046"/>
                <a:gd name="connsiteY474" fmla="*/ 87156 h 129593"/>
                <a:gd name="connsiteX475" fmla="*/ 3348657 w 5037046"/>
                <a:gd name="connsiteY475" fmla="*/ 89436 h 129593"/>
                <a:gd name="connsiteX476" fmla="*/ 3337762 w 5037046"/>
                <a:gd name="connsiteY476" fmla="*/ 87283 h 129593"/>
                <a:gd name="connsiteX477" fmla="*/ 3327248 w 5037046"/>
                <a:gd name="connsiteY477" fmla="*/ 80442 h 129593"/>
                <a:gd name="connsiteX478" fmla="*/ 3327248 w 5037046"/>
                <a:gd name="connsiteY478" fmla="*/ 91590 h 129593"/>
                <a:gd name="connsiteX479" fmla="*/ 3268721 w 5037046"/>
                <a:gd name="connsiteY479" fmla="*/ 53966 h 129593"/>
                <a:gd name="connsiteX480" fmla="*/ 3275435 w 5037046"/>
                <a:gd name="connsiteY480" fmla="*/ 45858 h 129593"/>
                <a:gd name="connsiteX481" fmla="*/ 3285443 w 5037046"/>
                <a:gd name="connsiteY481" fmla="*/ 42945 h 129593"/>
                <a:gd name="connsiteX482" fmla="*/ 3301658 w 5037046"/>
                <a:gd name="connsiteY482" fmla="*/ 61566 h 129593"/>
                <a:gd name="connsiteX483" fmla="*/ 3301658 w 5037046"/>
                <a:gd name="connsiteY483" fmla="*/ 96530 h 129593"/>
                <a:gd name="connsiteX484" fmla="*/ 3312046 w 5037046"/>
                <a:gd name="connsiteY484" fmla="*/ 96530 h 129593"/>
                <a:gd name="connsiteX485" fmla="*/ 3312046 w 5037046"/>
                <a:gd name="connsiteY485" fmla="*/ 59793 h 129593"/>
                <a:gd name="connsiteX486" fmla="*/ 3309259 w 5037046"/>
                <a:gd name="connsiteY486" fmla="*/ 45985 h 129593"/>
                <a:gd name="connsiteX487" fmla="*/ 3301278 w 5037046"/>
                <a:gd name="connsiteY487" fmla="*/ 36357 h 129593"/>
                <a:gd name="connsiteX488" fmla="*/ 3287977 w 5037046"/>
                <a:gd name="connsiteY488" fmla="*/ 32937 h 129593"/>
                <a:gd name="connsiteX489" fmla="*/ 3275182 w 5037046"/>
                <a:gd name="connsiteY489" fmla="*/ 36357 h 129593"/>
                <a:gd name="connsiteX490" fmla="*/ 3266315 w 5037046"/>
                <a:gd name="connsiteY490" fmla="*/ 45731 h 129593"/>
                <a:gd name="connsiteX491" fmla="*/ 3266315 w 5037046"/>
                <a:gd name="connsiteY491" fmla="*/ 34077 h 129593"/>
                <a:gd name="connsiteX492" fmla="*/ 3256053 w 5037046"/>
                <a:gd name="connsiteY492" fmla="*/ 34077 h 129593"/>
                <a:gd name="connsiteX493" fmla="*/ 3256053 w 5037046"/>
                <a:gd name="connsiteY493" fmla="*/ 96530 h 129593"/>
                <a:gd name="connsiteX494" fmla="*/ 3266315 w 5037046"/>
                <a:gd name="connsiteY494" fmla="*/ 96530 h 129593"/>
                <a:gd name="connsiteX495" fmla="*/ 3266315 w 5037046"/>
                <a:gd name="connsiteY495" fmla="*/ 65240 h 129593"/>
                <a:gd name="connsiteX496" fmla="*/ 3268721 w 5037046"/>
                <a:gd name="connsiteY496" fmla="*/ 53966 h 129593"/>
                <a:gd name="connsiteX497" fmla="*/ 3221850 w 5037046"/>
                <a:gd name="connsiteY497" fmla="*/ 77021 h 129593"/>
                <a:gd name="connsiteX498" fmla="*/ 3214122 w 5037046"/>
                <a:gd name="connsiteY498" fmla="*/ 85002 h 129593"/>
                <a:gd name="connsiteX499" fmla="*/ 3202721 w 5037046"/>
                <a:gd name="connsiteY499" fmla="*/ 87916 h 129593"/>
                <a:gd name="connsiteX500" fmla="*/ 3191573 w 5037046"/>
                <a:gd name="connsiteY500" fmla="*/ 85002 h 129593"/>
                <a:gd name="connsiteX501" fmla="*/ 3183846 w 5037046"/>
                <a:gd name="connsiteY501" fmla="*/ 77021 h 129593"/>
                <a:gd name="connsiteX502" fmla="*/ 3181059 w 5037046"/>
                <a:gd name="connsiteY502" fmla="*/ 65494 h 129593"/>
                <a:gd name="connsiteX503" fmla="*/ 3183846 w 5037046"/>
                <a:gd name="connsiteY503" fmla="*/ 53712 h 129593"/>
                <a:gd name="connsiteX504" fmla="*/ 3191573 w 5037046"/>
                <a:gd name="connsiteY504" fmla="*/ 45605 h 129593"/>
                <a:gd name="connsiteX505" fmla="*/ 3202721 w 5037046"/>
                <a:gd name="connsiteY505" fmla="*/ 42564 h 129593"/>
                <a:gd name="connsiteX506" fmla="*/ 3214122 w 5037046"/>
                <a:gd name="connsiteY506" fmla="*/ 45605 h 129593"/>
                <a:gd name="connsiteX507" fmla="*/ 3221850 w 5037046"/>
                <a:gd name="connsiteY507" fmla="*/ 53712 h 129593"/>
                <a:gd name="connsiteX508" fmla="*/ 3224637 w 5037046"/>
                <a:gd name="connsiteY508" fmla="*/ 65494 h 129593"/>
                <a:gd name="connsiteX509" fmla="*/ 3221850 w 5037046"/>
                <a:gd name="connsiteY509" fmla="*/ 77021 h 129593"/>
                <a:gd name="connsiteX510" fmla="*/ 3235025 w 5037046"/>
                <a:gd name="connsiteY510" fmla="*/ 34077 h 129593"/>
                <a:gd name="connsiteX511" fmla="*/ 3224637 w 5037046"/>
                <a:gd name="connsiteY511" fmla="*/ 34077 h 129593"/>
                <a:gd name="connsiteX512" fmla="*/ 3224637 w 5037046"/>
                <a:gd name="connsiteY512" fmla="*/ 45985 h 129593"/>
                <a:gd name="connsiteX513" fmla="*/ 3215262 w 5037046"/>
                <a:gd name="connsiteY513" fmla="*/ 36484 h 129593"/>
                <a:gd name="connsiteX514" fmla="*/ 3201961 w 5037046"/>
                <a:gd name="connsiteY514" fmla="*/ 32937 h 129593"/>
                <a:gd name="connsiteX515" fmla="*/ 3185746 w 5037046"/>
                <a:gd name="connsiteY515" fmla="*/ 37117 h 129593"/>
                <a:gd name="connsiteX516" fmla="*/ 3174598 w 5037046"/>
                <a:gd name="connsiteY516" fmla="*/ 48772 h 129593"/>
                <a:gd name="connsiteX517" fmla="*/ 3170544 w 5037046"/>
                <a:gd name="connsiteY517" fmla="*/ 65620 h 129593"/>
                <a:gd name="connsiteX518" fmla="*/ 3174598 w 5037046"/>
                <a:gd name="connsiteY518" fmla="*/ 82089 h 129593"/>
                <a:gd name="connsiteX519" fmla="*/ 3185746 w 5037046"/>
                <a:gd name="connsiteY519" fmla="*/ 93363 h 129593"/>
                <a:gd name="connsiteX520" fmla="*/ 3201961 w 5037046"/>
                <a:gd name="connsiteY520" fmla="*/ 97544 h 129593"/>
                <a:gd name="connsiteX521" fmla="*/ 3215262 w 5037046"/>
                <a:gd name="connsiteY521" fmla="*/ 94123 h 129593"/>
                <a:gd name="connsiteX522" fmla="*/ 3224637 w 5037046"/>
                <a:gd name="connsiteY522" fmla="*/ 84876 h 129593"/>
                <a:gd name="connsiteX523" fmla="*/ 3224637 w 5037046"/>
                <a:gd name="connsiteY523" fmla="*/ 97797 h 129593"/>
                <a:gd name="connsiteX524" fmla="*/ 3218936 w 5037046"/>
                <a:gd name="connsiteY524" fmla="*/ 113885 h 129593"/>
                <a:gd name="connsiteX525" fmla="*/ 3202088 w 5037046"/>
                <a:gd name="connsiteY525" fmla="*/ 119459 h 129593"/>
                <a:gd name="connsiteX526" fmla="*/ 3189166 w 5037046"/>
                <a:gd name="connsiteY526" fmla="*/ 117052 h 129593"/>
                <a:gd name="connsiteX527" fmla="*/ 3177005 w 5037046"/>
                <a:gd name="connsiteY527" fmla="*/ 109832 h 129593"/>
                <a:gd name="connsiteX528" fmla="*/ 3177005 w 5037046"/>
                <a:gd name="connsiteY528" fmla="*/ 121233 h 129593"/>
                <a:gd name="connsiteX529" fmla="*/ 3202088 w 5037046"/>
                <a:gd name="connsiteY529" fmla="*/ 129214 h 129593"/>
                <a:gd name="connsiteX530" fmla="*/ 3226410 w 5037046"/>
                <a:gd name="connsiteY530" fmla="*/ 120853 h 129593"/>
                <a:gd name="connsiteX531" fmla="*/ 3235025 w 5037046"/>
                <a:gd name="connsiteY531" fmla="*/ 97037 h 129593"/>
                <a:gd name="connsiteX532" fmla="*/ 3235025 w 5037046"/>
                <a:gd name="connsiteY532" fmla="*/ 34077 h 129593"/>
                <a:gd name="connsiteX533" fmla="*/ 3154329 w 5037046"/>
                <a:gd name="connsiteY533" fmla="*/ 34077 h 129593"/>
                <a:gd name="connsiteX534" fmla="*/ 3143942 w 5037046"/>
                <a:gd name="connsiteY534" fmla="*/ 34077 h 129593"/>
                <a:gd name="connsiteX535" fmla="*/ 3143942 w 5037046"/>
                <a:gd name="connsiteY535" fmla="*/ 96530 h 129593"/>
                <a:gd name="connsiteX536" fmla="*/ 3154329 w 5037046"/>
                <a:gd name="connsiteY536" fmla="*/ 96530 h 129593"/>
                <a:gd name="connsiteX537" fmla="*/ 3154329 w 5037046"/>
                <a:gd name="connsiteY537" fmla="*/ 34077 h 129593"/>
                <a:gd name="connsiteX538" fmla="*/ 3152809 w 5037046"/>
                <a:gd name="connsiteY538" fmla="*/ 20649 h 129593"/>
                <a:gd name="connsiteX539" fmla="*/ 3160283 w 5037046"/>
                <a:gd name="connsiteY539" fmla="*/ 15455 h 129593"/>
                <a:gd name="connsiteX540" fmla="*/ 3152809 w 5037046"/>
                <a:gd name="connsiteY540" fmla="*/ 10134 h 129593"/>
                <a:gd name="connsiteX541" fmla="*/ 3148376 w 5037046"/>
                <a:gd name="connsiteY541" fmla="*/ 8741 h 129593"/>
                <a:gd name="connsiteX542" fmla="*/ 3143688 w 5037046"/>
                <a:gd name="connsiteY542" fmla="*/ 10768 h 129593"/>
                <a:gd name="connsiteX543" fmla="*/ 3141788 w 5037046"/>
                <a:gd name="connsiteY543" fmla="*/ 15708 h 129593"/>
                <a:gd name="connsiteX544" fmla="*/ 3143688 w 5037046"/>
                <a:gd name="connsiteY544" fmla="*/ 20395 h 129593"/>
                <a:gd name="connsiteX545" fmla="*/ 3148376 w 5037046"/>
                <a:gd name="connsiteY545" fmla="*/ 22296 h 129593"/>
                <a:gd name="connsiteX546" fmla="*/ 3152809 w 5037046"/>
                <a:gd name="connsiteY546" fmla="*/ 20776 h 129593"/>
                <a:gd name="connsiteX547" fmla="*/ 3084022 w 5037046"/>
                <a:gd name="connsiteY547" fmla="*/ 91463 h 129593"/>
                <a:gd name="connsiteX548" fmla="*/ 3105178 w 5037046"/>
                <a:gd name="connsiteY548" fmla="*/ 97670 h 129593"/>
                <a:gd name="connsiteX549" fmla="*/ 3121899 w 5037046"/>
                <a:gd name="connsiteY549" fmla="*/ 92476 h 129593"/>
                <a:gd name="connsiteX550" fmla="*/ 3128360 w 5037046"/>
                <a:gd name="connsiteY550" fmla="*/ 78542 h 129593"/>
                <a:gd name="connsiteX551" fmla="*/ 3116706 w 5037046"/>
                <a:gd name="connsiteY551" fmla="*/ 63593 h 129593"/>
                <a:gd name="connsiteX552" fmla="*/ 3101884 w 5037046"/>
                <a:gd name="connsiteY552" fmla="*/ 57639 h 129593"/>
                <a:gd name="connsiteX553" fmla="*/ 3096690 w 5037046"/>
                <a:gd name="connsiteY553" fmla="*/ 54346 h 129593"/>
                <a:gd name="connsiteX554" fmla="*/ 3095170 w 5037046"/>
                <a:gd name="connsiteY554" fmla="*/ 49785 h 129593"/>
                <a:gd name="connsiteX555" fmla="*/ 3098337 w 5037046"/>
                <a:gd name="connsiteY555" fmla="*/ 43705 h 129593"/>
                <a:gd name="connsiteX556" fmla="*/ 3106571 w 5037046"/>
                <a:gd name="connsiteY556" fmla="*/ 41551 h 129593"/>
                <a:gd name="connsiteX557" fmla="*/ 3116199 w 5037046"/>
                <a:gd name="connsiteY557" fmla="*/ 43705 h 129593"/>
                <a:gd name="connsiteX558" fmla="*/ 3125446 w 5037046"/>
                <a:gd name="connsiteY558" fmla="*/ 49405 h 129593"/>
                <a:gd name="connsiteX559" fmla="*/ 3125446 w 5037046"/>
                <a:gd name="connsiteY559" fmla="*/ 38764 h 129593"/>
                <a:gd name="connsiteX560" fmla="*/ 3116959 w 5037046"/>
                <a:gd name="connsiteY560" fmla="*/ 34584 h 129593"/>
                <a:gd name="connsiteX561" fmla="*/ 3106571 w 5037046"/>
                <a:gd name="connsiteY561" fmla="*/ 33190 h 129593"/>
                <a:gd name="connsiteX562" fmla="*/ 3090990 w 5037046"/>
                <a:gd name="connsiteY562" fmla="*/ 38004 h 129593"/>
                <a:gd name="connsiteX563" fmla="*/ 3085036 w 5037046"/>
                <a:gd name="connsiteY563" fmla="*/ 50925 h 129593"/>
                <a:gd name="connsiteX564" fmla="*/ 3088076 w 5037046"/>
                <a:gd name="connsiteY564" fmla="*/ 60553 h 129593"/>
                <a:gd name="connsiteX565" fmla="*/ 3096944 w 5037046"/>
                <a:gd name="connsiteY565" fmla="*/ 66760 h 129593"/>
                <a:gd name="connsiteX566" fmla="*/ 3111638 w 5037046"/>
                <a:gd name="connsiteY566" fmla="*/ 72714 h 129593"/>
                <a:gd name="connsiteX567" fmla="*/ 3116579 w 5037046"/>
                <a:gd name="connsiteY567" fmla="*/ 76135 h 129593"/>
                <a:gd name="connsiteX568" fmla="*/ 3118099 w 5037046"/>
                <a:gd name="connsiteY568" fmla="*/ 80695 h 129593"/>
                <a:gd name="connsiteX569" fmla="*/ 3114552 w 5037046"/>
                <a:gd name="connsiteY569" fmla="*/ 87283 h 129593"/>
                <a:gd name="connsiteX570" fmla="*/ 3105558 w 5037046"/>
                <a:gd name="connsiteY570" fmla="*/ 89563 h 129593"/>
                <a:gd name="connsiteX571" fmla="*/ 3094663 w 5037046"/>
                <a:gd name="connsiteY571" fmla="*/ 87409 h 129593"/>
                <a:gd name="connsiteX572" fmla="*/ 3084149 w 5037046"/>
                <a:gd name="connsiteY572" fmla="*/ 80568 h 129593"/>
                <a:gd name="connsiteX573" fmla="*/ 3084149 w 5037046"/>
                <a:gd name="connsiteY573" fmla="*/ 91716 h 129593"/>
                <a:gd name="connsiteX574" fmla="*/ 3025369 w 5037046"/>
                <a:gd name="connsiteY574" fmla="*/ 77148 h 129593"/>
                <a:gd name="connsiteX575" fmla="*/ 3017642 w 5037046"/>
                <a:gd name="connsiteY575" fmla="*/ 85129 h 129593"/>
                <a:gd name="connsiteX576" fmla="*/ 3006241 w 5037046"/>
                <a:gd name="connsiteY576" fmla="*/ 88043 h 129593"/>
                <a:gd name="connsiteX577" fmla="*/ 2995093 w 5037046"/>
                <a:gd name="connsiteY577" fmla="*/ 85129 h 129593"/>
                <a:gd name="connsiteX578" fmla="*/ 2987365 w 5037046"/>
                <a:gd name="connsiteY578" fmla="*/ 77148 h 129593"/>
                <a:gd name="connsiteX579" fmla="*/ 2984578 w 5037046"/>
                <a:gd name="connsiteY579" fmla="*/ 65620 h 129593"/>
                <a:gd name="connsiteX580" fmla="*/ 2987365 w 5037046"/>
                <a:gd name="connsiteY580" fmla="*/ 53839 h 129593"/>
                <a:gd name="connsiteX581" fmla="*/ 2995093 w 5037046"/>
                <a:gd name="connsiteY581" fmla="*/ 45731 h 129593"/>
                <a:gd name="connsiteX582" fmla="*/ 3006241 w 5037046"/>
                <a:gd name="connsiteY582" fmla="*/ 42691 h 129593"/>
                <a:gd name="connsiteX583" fmla="*/ 3017642 w 5037046"/>
                <a:gd name="connsiteY583" fmla="*/ 45731 h 129593"/>
                <a:gd name="connsiteX584" fmla="*/ 3025369 w 5037046"/>
                <a:gd name="connsiteY584" fmla="*/ 53839 h 129593"/>
                <a:gd name="connsiteX585" fmla="*/ 3028156 w 5037046"/>
                <a:gd name="connsiteY585" fmla="*/ 65620 h 129593"/>
                <a:gd name="connsiteX586" fmla="*/ 3025369 w 5037046"/>
                <a:gd name="connsiteY586" fmla="*/ 77148 h 129593"/>
                <a:gd name="connsiteX587" fmla="*/ 3038544 w 5037046"/>
                <a:gd name="connsiteY587" fmla="*/ 34204 h 129593"/>
                <a:gd name="connsiteX588" fmla="*/ 3028156 w 5037046"/>
                <a:gd name="connsiteY588" fmla="*/ 34204 h 129593"/>
                <a:gd name="connsiteX589" fmla="*/ 3028156 w 5037046"/>
                <a:gd name="connsiteY589" fmla="*/ 46112 h 129593"/>
                <a:gd name="connsiteX590" fmla="*/ 3018782 w 5037046"/>
                <a:gd name="connsiteY590" fmla="*/ 36611 h 129593"/>
                <a:gd name="connsiteX591" fmla="*/ 3005481 w 5037046"/>
                <a:gd name="connsiteY591" fmla="*/ 33063 h 129593"/>
                <a:gd name="connsiteX592" fmla="*/ 2989266 w 5037046"/>
                <a:gd name="connsiteY592" fmla="*/ 37244 h 129593"/>
                <a:gd name="connsiteX593" fmla="*/ 2978118 w 5037046"/>
                <a:gd name="connsiteY593" fmla="*/ 48898 h 129593"/>
                <a:gd name="connsiteX594" fmla="*/ 2974064 w 5037046"/>
                <a:gd name="connsiteY594" fmla="*/ 65747 h 129593"/>
                <a:gd name="connsiteX595" fmla="*/ 2978118 w 5037046"/>
                <a:gd name="connsiteY595" fmla="*/ 82215 h 129593"/>
                <a:gd name="connsiteX596" fmla="*/ 2989266 w 5037046"/>
                <a:gd name="connsiteY596" fmla="*/ 93490 h 129593"/>
                <a:gd name="connsiteX597" fmla="*/ 3005481 w 5037046"/>
                <a:gd name="connsiteY597" fmla="*/ 97670 h 129593"/>
                <a:gd name="connsiteX598" fmla="*/ 3018782 w 5037046"/>
                <a:gd name="connsiteY598" fmla="*/ 94250 h 129593"/>
                <a:gd name="connsiteX599" fmla="*/ 3028156 w 5037046"/>
                <a:gd name="connsiteY599" fmla="*/ 85002 h 129593"/>
                <a:gd name="connsiteX600" fmla="*/ 3028156 w 5037046"/>
                <a:gd name="connsiteY600" fmla="*/ 97924 h 129593"/>
                <a:gd name="connsiteX601" fmla="*/ 3022456 w 5037046"/>
                <a:gd name="connsiteY601" fmla="*/ 114012 h 129593"/>
                <a:gd name="connsiteX602" fmla="*/ 3005607 w 5037046"/>
                <a:gd name="connsiteY602" fmla="*/ 119586 h 129593"/>
                <a:gd name="connsiteX603" fmla="*/ 2992686 w 5037046"/>
                <a:gd name="connsiteY603" fmla="*/ 117179 h 129593"/>
                <a:gd name="connsiteX604" fmla="*/ 2980651 w 5037046"/>
                <a:gd name="connsiteY604" fmla="*/ 109958 h 129593"/>
                <a:gd name="connsiteX605" fmla="*/ 2980651 w 5037046"/>
                <a:gd name="connsiteY605" fmla="*/ 121359 h 129593"/>
                <a:gd name="connsiteX606" fmla="*/ 3005734 w 5037046"/>
                <a:gd name="connsiteY606" fmla="*/ 129340 h 129593"/>
                <a:gd name="connsiteX607" fmla="*/ 3030057 w 5037046"/>
                <a:gd name="connsiteY607" fmla="*/ 120979 h 129593"/>
                <a:gd name="connsiteX608" fmla="*/ 3038671 w 5037046"/>
                <a:gd name="connsiteY608" fmla="*/ 97164 h 129593"/>
                <a:gd name="connsiteX609" fmla="*/ 3038671 w 5037046"/>
                <a:gd name="connsiteY609" fmla="*/ 34204 h 129593"/>
                <a:gd name="connsiteX610" fmla="*/ 2916171 w 5037046"/>
                <a:gd name="connsiteY610" fmla="*/ 54092 h 129593"/>
                <a:gd name="connsiteX611" fmla="*/ 2922885 w 5037046"/>
                <a:gd name="connsiteY611" fmla="*/ 45985 h 129593"/>
                <a:gd name="connsiteX612" fmla="*/ 2932893 w 5037046"/>
                <a:gd name="connsiteY612" fmla="*/ 43071 h 129593"/>
                <a:gd name="connsiteX613" fmla="*/ 2949108 w 5037046"/>
                <a:gd name="connsiteY613" fmla="*/ 61693 h 129593"/>
                <a:gd name="connsiteX614" fmla="*/ 2949108 w 5037046"/>
                <a:gd name="connsiteY614" fmla="*/ 96657 h 129593"/>
                <a:gd name="connsiteX615" fmla="*/ 2959496 w 5037046"/>
                <a:gd name="connsiteY615" fmla="*/ 96657 h 129593"/>
                <a:gd name="connsiteX616" fmla="*/ 2959496 w 5037046"/>
                <a:gd name="connsiteY616" fmla="*/ 59920 h 129593"/>
                <a:gd name="connsiteX617" fmla="*/ 2956836 w 5037046"/>
                <a:gd name="connsiteY617" fmla="*/ 46112 h 129593"/>
                <a:gd name="connsiteX618" fmla="*/ 2948728 w 5037046"/>
                <a:gd name="connsiteY618" fmla="*/ 36484 h 129593"/>
                <a:gd name="connsiteX619" fmla="*/ 2935427 w 5037046"/>
                <a:gd name="connsiteY619" fmla="*/ 33063 h 129593"/>
                <a:gd name="connsiteX620" fmla="*/ 2922632 w 5037046"/>
                <a:gd name="connsiteY620" fmla="*/ 36484 h 129593"/>
                <a:gd name="connsiteX621" fmla="*/ 2913764 w 5037046"/>
                <a:gd name="connsiteY621" fmla="*/ 45858 h 129593"/>
                <a:gd name="connsiteX622" fmla="*/ 2913764 w 5037046"/>
                <a:gd name="connsiteY622" fmla="*/ 34204 h 129593"/>
                <a:gd name="connsiteX623" fmla="*/ 2903503 w 5037046"/>
                <a:gd name="connsiteY623" fmla="*/ 34204 h 129593"/>
                <a:gd name="connsiteX624" fmla="*/ 2903503 w 5037046"/>
                <a:gd name="connsiteY624" fmla="*/ 96657 h 129593"/>
                <a:gd name="connsiteX625" fmla="*/ 2913764 w 5037046"/>
                <a:gd name="connsiteY625" fmla="*/ 96657 h 129593"/>
                <a:gd name="connsiteX626" fmla="*/ 2913764 w 5037046"/>
                <a:gd name="connsiteY626" fmla="*/ 65367 h 129593"/>
                <a:gd name="connsiteX627" fmla="*/ 2916171 w 5037046"/>
                <a:gd name="connsiteY627" fmla="*/ 54092 h 129593"/>
                <a:gd name="connsiteX628" fmla="*/ 2882601 w 5037046"/>
                <a:gd name="connsiteY628" fmla="*/ 34204 h 129593"/>
                <a:gd name="connsiteX629" fmla="*/ 2872213 w 5037046"/>
                <a:gd name="connsiteY629" fmla="*/ 34204 h 129593"/>
                <a:gd name="connsiteX630" fmla="*/ 2872213 w 5037046"/>
                <a:gd name="connsiteY630" fmla="*/ 96657 h 129593"/>
                <a:gd name="connsiteX631" fmla="*/ 2882601 w 5037046"/>
                <a:gd name="connsiteY631" fmla="*/ 96657 h 129593"/>
                <a:gd name="connsiteX632" fmla="*/ 2882601 w 5037046"/>
                <a:gd name="connsiteY632" fmla="*/ 34204 h 129593"/>
                <a:gd name="connsiteX633" fmla="*/ 2881081 w 5037046"/>
                <a:gd name="connsiteY633" fmla="*/ 20776 h 129593"/>
                <a:gd name="connsiteX634" fmla="*/ 2888555 w 5037046"/>
                <a:gd name="connsiteY634" fmla="*/ 15582 h 129593"/>
                <a:gd name="connsiteX635" fmla="*/ 2881081 w 5037046"/>
                <a:gd name="connsiteY635" fmla="*/ 10261 h 129593"/>
                <a:gd name="connsiteX636" fmla="*/ 2876647 w 5037046"/>
                <a:gd name="connsiteY636" fmla="*/ 8868 h 129593"/>
                <a:gd name="connsiteX637" fmla="*/ 2871960 w 5037046"/>
                <a:gd name="connsiteY637" fmla="*/ 10894 h 129593"/>
                <a:gd name="connsiteX638" fmla="*/ 2870060 w 5037046"/>
                <a:gd name="connsiteY638" fmla="*/ 15835 h 129593"/>
                <a:gd name="connsiteX639" fmla="*/ 2871960 w 5037046"/>
                <a:gd name="connsiteY639" fmla="*/ 20522 h 129593"/>
                <a:gd name="connsiteX640" fmla="*/ 2876647 w 5037046"/>
                <a:gd name="connsiteY640" fmla="*/ 22422 h 129593"/>
                <a:gd name="connsiteX641" fmla="*/ 2881081 w 5037046"/>
                <a:gd name="connsiteY641" fmla="*/ 20902 h 129593"/>
                <a:gd name="connsiteX642" fmla="*/ 2809254 w 5037046"/>
                <a:gd name="connsiteY642" fmla="*/ 54219 h 129593"/>
                <a:gd name="connsiteX643" fmla="*/ 2815968 w 5037046"/>
                <a:gd name="connsiteY643" fmla="*/ 46112 h 129593"/>
                <a:gd name="connsiteX644" fmla="*/ 2825975 w 5037046"/>
                <a:gd name="connsiteY644" fmla="*/ 43198 h 129593"/>
                <a:gd name="connsiteX645" fmla="*/ 2842190 w 5037046"/>
                <a:gd name="connsiteY645" fmla="*/ 61820 h 129593"/>
                <a:gd name="connsiteX646" fmla="*/ 2842190 w 5037046"/>
                <a:gd name="connsiteY646" fmla="*/ 96784 h 129593"/>
                <a:gd name="connsiteX647" fmla="*/ 2852578 w 5037046"/>
                <a:gd name="connsiteY647" fmla="*/ 96784 h 129593"/>
                <a:gd name="connsiteX648" fmla="*/ 2852578 w 5037046"/>
                <a:gd name="connsiteY648" fmla="*/ 60046 h 129593"/>
                <a:gd name="connsiteX649" fmla="*/ 2849918 w 5037046"/>
                <a:gd name="connsiteY649" fmla="*/ 46238 h 129593"/>
                <a:gd name="connsiteX650" fmla="*/ 2841810 w 5037046"/>
                <a:gd name="connsiteY650" fmla="*/ 36611 h 129593"/>
                <a:gd name="connsiteX651" fmla="*/ 2828509 w 5037046"/>
                <a:gd name="connsiteY651" fmla="*/ 33190 h 129593"/>
                <a:gd name="connsiteX652" fmla="*/ 2815714 w 5037046"/>
                <a:gd name="connsiteY652" fmla="*/ 36611 h 129593"/>
                <a:gd name="connsiteX653" fmla="*/ 2806847 w 5037046"/>
                <a:gd name="connsiteY653" fmla="*/ 45985 h 129593"/>
                <a:gd name="connsiteX654" fmla="*/ 2806847 w 5037046"/>
                <a:gd name="connsiteY654" fmla="*/ 34330 h 129593"/>
                <a:gd name="connsiteX655" fmla="*/ 2796586 w 5037046"/>
                <a:gd name="connsiteY655" fmla="*/ 34330 h 129593"/>
                <a:gd name="connsiteX656" fmla="*/ 2796586 w 5037046"/>
                <a:gd name="connsiteY656" fmla="*/ 96784 h 129593"/>
                <a:gd name="connsiteX657" fmla="*/ 2806847 w 5037046"/>
                <a:gd name="connsiteY657" fmla="*/ 96784 h 129593"/>
                <a:gd name="connsiteX658" fmla="*/ 2806847 w 5037046"/>
                <a:gd name="connsiteY658" fmla="*/ 65494 h 129593"/>
                <a:gd name="connsiteX659" fmla="*/ 2809254 w 5037046"/>
                <a:gd name="connsiteY659" fmla="*/ 54219 h 129593"/>
                <a:gd name="connsiteX660" fmla="*/ 2765802 w 5037046"/>
                <a:gd name="connsiteY660" fmla="*/ 53966 h 129593"/>
                <a:gd name="connsiteX661" fmla="*/ 2774037 w 5037046"/>
                <a:gd name="connsiteY661" fmla="*/ 46365 h 129593"/>
                <a:gd name="connsiteX662" fmla="*/ 2785438 w 5037046"/>
                <a:gd name="connsiteY662" fmla="*/ 44845 h 129593"/>
                <a:gd name="connsiteX663" fmla="*/ 2785438 w 5037046"/>
                <a:gd name="connsiteY663" fmla="*/ 33190 h 129593"/>
                <a:gd name="connsiteX664" fmla="*/ 2772010 w 5037046"/>
                <a:gd name="connsiteY664" fmla="*/ 37117 h 129593"/>
                <a:gd name="connsiteX665" fmla="*/ 2762635 w 5037046"/>
                <a:gd name="connsiteY665" fmla="*/ 48265 h 129593"/>
                <a:gd name="connsiteX666" fmla="*/ 2762635 w 5037046"/>
                <a:gd name="connsiteY666" fmla="*/ 34330 h 129593"/>
                <a:gd name="connsiteX667" fmla="*/ 2752374 w 5037046"/>
                <a:gd name="connsiteY667" fmla="*/ 34330 h 129593"/>
                <a:gd name="connsiteX668" fmla="*/ 2752374 w 5037046"/>
                <a:gd name="connsiteY668" fmla="*/ 96784 h 129593"/>
                <a:gd name="connsiteX669" fmla="*/ 2762635 w 5037046"/>
                <a:gd name="connsiteY669" fmla="*/ 96784 h 129593"/>
                <a:gd name="connsiteX670" fmla="*/ 2762635 w 5037046"/>
                <a:gd name="connsiteY670" fmla="*/ 66887 h 129593"/>
                <a:gd name="connsiteX671" fmla="*/ 2765676 w 5037046"/>
                <a:gd name="connsiteY671" fmla="*/ 53966 h 129593"/>
                <a:gd name="connsiteX672" fmla="*/ 2710443 w 5037046"/>
                <a:gd name="connsiteY672" fmla="*/ 45858 h 129593"/>
                <a:gd name="connsiteX673" fmla="*/ 2718171 w 5037046"/>
                <a:gd name="connsiteY673" fmla="*/ 53966 h 129593"/>
                <a:gd name="connsiteX674" fmla="*/ 2720958 w 5037046"/>
                <a:gd name="connsiteY674" fmla="*/ 65747 h 129593"/>
                <a:gd name="connsiteX675" fmla="*/ 2718171 w 5037046"/>
                <a:gd name="connsiteY675" fmla="*/ 77275 h 129593"/>
                <a:gd name="connsiteX676" fmla="*/ 2710443 w 5037046"/>
                <a:gd name="connsiteY676" fmla="*/ 85256 h 129593"/>
                <a:gd name="connsiteX677" fmla="*/ 2699042 w 5037046"/>
                <a:gd name="connsiteY677" fmla="*/ 88169 h 129593"/>
                <a:gd name="connsiteX678" fmla="*/ 2687894 w 5037046"/>
                <a:gd name="connsiteY678" fmla="*/ 85256 h 129593"/>
                <a:gd name="connsiteX679" fmla="*/ 2680167 w 5037046"/>
                <a:gd name="connsiteY679" fmla="*/ 77275 h 129593"/>
                <a:gd name="connsiteX680" fmla="*/ 2677380 w 5037046"/>
                <a:gd name="connsiteY680" fmla="*/ 65747 h 129593"/>
                <a:gd name="connsiteX681" fmla="*/ 2680167 w 5037046"/>
                <a:gd name="connsiteY681" fmla="*/ 53966 h 129593"/>
                <a:gd name="connsiteX682" fmla="*/ 2687894 w 5037046"/>
                <a:gd name="connsiteY682" fmla="*/ 45858 h 129593"/>
                <a:gd name="connsiteX683" fmla="*/ 2699042 w 5037046"/>
                <a:gd name="connsiteY683" fmla="*/ 42818 h 129593"/>
                <a:gd name="connsiteX684" fmla="*/ 2710443 w 5037046"/>
                <a:gd name="connsiteY684" fmla="*/ 45858 h 129593"/>
                <a:gd name="connsiteX685" fmla="*/ 2731345 w 5037046"/>
                <a:gd name="connsiteY685" fmla="*/ 96657 h 129593"/>
                <a:gd name="connsiteX686" fmla="*/ 2731345 w 5037046"/>
                <a:gd name="connsiteY686" fmla="*/ 34204 h 129593"/>
                <a:gd name="connsiteX687" fmla="*/ 2720958 w 5037046"/>
                <a:gd name="connsiteY687" fmla="*/ 34204 h 129593"/>
                <a:gd name="connsiteX688" fmla="*/ 2720958 w 5037046"/>
                <a:gd name="connsiteY688" fmla="*/ 45985 h 129593"/>
                <a:gd name="connsiteX689" fmla="*/ 2711583 w 5037046"/>
                <a:gd name="connsiteY689" fmla="*/ 36611 h 129593"/>
                <a:gd name="connsiteX690" fmla="*/ 2698282 w 5037046"/>
                <a:gd name="connsiteY690" fmla="*/ 33190 h 129593"/>
                <a:gd name="connsiteX691" fmla="*/ 2682067 w 5037046"/>
                <a:gd name="connsiteY691" fmla="*/ 37371 h 129593"/>
                <a:gd name="connsiteX692" fmla="*/ 2670919 w 5037046"/>
                <a:gd name="connsiteY692" fmla="*/ 49025 h 129593"/>
                <a:gd name="connsiteX693" fmla="*/ 2666865 w 5037046"/>
                <a:gd name="connsiteY693" fmla="*/ 65874 h 129593"/>
                <a:gd name="connsiteX694" fmla="*/ 2670919 w 5037046"/>
                <a:gd name="connsiteY694" fmla="*/ 82342 h 129593"/>
                <a:gd name="connsiteX695" fmla="*/ 2682067 w 5037046"/>
                <a:gd name="connsiteY695" fmla="*/ 93617 h 129593"/>
                <a:gd name="connsiteX696" fmla="*/ 2698282 w 5037046"/>
                <a:gd name="connsiteY696" fmla="*/ 97797 h 129593"/>
                <a:gd name="connsiteX697" fmla="*/ 2711583 w 5037046"/>
                <a:gd name="connsiteY697" fmla="*/ 94377 h 129593"/>
                <a:gd name="connsiteX698" fmla="*/ 2720958 w 5037046"/>
                <a:gd name="connsiteY698" fmla="*/ 85129 h 129593"/>
                <a:gd name="connsiteX699" fmla="*/ 2720958 w 5037046"/>
                <a:gd name="connsiteY699" fmla="*/ 96784 h 129593"/>
                <a:gd name="connsiteX700" fmla="*/ 2731345 w 5037046"/>
                <a:gd name="connsiteY700" fmla="*/ 96784 h 129593"/>
                <a:gd name="connsiteX701" fmla="*/ 2651157 w 5037046"/>
                <a:gd name="connsiteY701" fmla="*/ 34204 h 129593"/>
                <a:gd name="connsiteX702" fmla="*/ 2633675 w 5037046"/>
                <a:gd name="connsiteY702" fmla="*/ 76135 h 129593"/>
                <a:gd name="connsiteX703" fmla="*/ 2612393 w 5037046"/>
                <a:gd name="connsiteY703" fmla="*/ 32050 h 129593"/>
                <a:gd name="connsiteX704" fmla="*/ 2590984 w 5037046"/>
                <a:gd name="connsiteY704" fmla="*/ 76261 h 129593"/>
                <a:gd name="connsiteX705" fmla="*/ 2573502 w 5037046"/>
                <a:gd name="connsiteY705" fmla="*/ 34204 h 129593"/>
                <a:gd name="connsiteX706" fmla="*/ 2561721 w 5037046"/>
                <a:gd name="connsiteY706" fmla="*/ 34204 h 129593"/>
                <a:gd name="connsiteX707" fmla="*/ 2589844 w 5037046"/>
                <a:gd name="connsiteY707" fmla="*/ 98810 h 129593"/>
                <a:gd name="connsiteX708" fmla="*/ 2612520 w 5037046"/>
                <a:gd name="connsiteY708" fmla="*/ 52446 h 129593"/>
                <a:gd name="connsiteX709" fmla="*/ 2634689 w 5037046"/>
                <a:gd name="connsiteY709" fmla="*/ 98810 h 129593"/>
                <a:gd name="connsiteX710" fmla="*/ 2662052 w 5037046"/>
                <a:gd name="connsiteY710" fmla="*/ 34204 h 129593"/>
                <a:gd name="connsiteX711" fmla="*/ 2651157 w 5037046"/>
                <a:gd name="connsiteY711" fmla="*/ 34204 h 129593"/>
                <a:gd name="connsiteX712" fmla="*/ 2482293 w 5037046"/>
                <a:gd name="connsiteY712" fmla="*/ 47758 h 129593"/>
                <a:gd name="connsiteX713" fmla="*/ 2495848 w 5037046"/>
                <a:gd name="connsiteY713" fmla="*/ 42438 h 129593"/>
                <a:gd name="connsiteX714" fmla="*/ 2509022 w 5037046"/>
                <a:gd name="connsiteY714" fmla="*/ 47758 h 129593"/>
                <a:gd name="connsiteX715" fmla="*/ 2514596 w 5037046"/>
                <a:gd name="connsiteY715" fmla="*/ 61060 h 129593"/>
                <a:gd name="connsiteX716" fmla="*/ 2476085 w 5037046"/>
                <a:gd name="connsiteY716" fmla="*/ 61060 h 129593"/>
                <a:gd name="connsiteX717" fmla="*/ 2482293 w 5037046"/>
                <a:gd name="connsiteY717" fmla="*/ 47758 h 129593"/>
                <a:gd name="connsiteX718" fmla="*/ 2510289 w 5037046"/>
                <a:gd name="connsiteY718" fmla="*/ 96150 h 129593"/>
                <a:gd name="connsiteX719" fmla="*/ 2521057 w 5037046"/>
                <a:gd name="connsiteY719" fmla="*/ 91083 h 129593"/>
                <a:gd name="connsiteX720" fmla="*/ 2521057 w 5037046"/>
                <a:gd name="connsiteY720" fmla="*/ 81202 h 129593"/>
                <a:gd name="connsiteX721" fmla="*/ 2510416 w 5037046"/>
                <a:gd name="connsiteY721" fmla="*/ 86522 h 129593"/>
                <a:gd name="connsiteX722" fmla="*/ 2498761 w 5037046"/>
                <a:gd name="connsiteY722" fmla="*/ 88296 h 129593"/>
                <a:gd name="connsiteX723" fmla="*/ 2483306 w 5037046"/>
                <a:gd name="connsiteY723" fmla="*/ 83102 h 129593"/>
                <a:gd name="connsiteX724" fmla="*/ 2475959 w 5037046"/>
                <a:gd name="connsiteY724" fmla="*/ 69547 h 129593"/>
                <a:gd name="connsiteX725" fmla="*/ 2525364 w 5037046"/>
                <a:gd name="connsiteY725" fmla="*/ 69547 h 129593"/>
                <a:gd name="connsiteX726" fmla="*/ 2525491 w 5037046"/>
                <a:gd name="connsiteY726" fmla="*/ 66887 h 129593"/>
                <a:gd name="connsiteX727" fmla="*/ 2525491 w 5037046"/>
                <a:gd name="connsiteY727" fmla="*/ 64353 h 129593"/>
                <a:gd name="connsiteX728" fmla="*/ 2521817 w 5037046"/>
                <a:gd name="connsiteY728" fmla="*/ 48265 h 129593"/>
                <a:gd name="connsiteX729" fmla="*/ 2511429 w 5037046"/>
                <a:gd name="connsiteY729" fmla="*/ 37117 h 129593"/>
                <a:gd name="connsiteX730" fmla="*/ 2495721 w 5037046"/>
                <a:gd name="connsiteY730" fmla="*/ 33063 h 129593"/>
                <a:gd name="connsiteX731" fmla="*/ 2479379 w 5037046"/>
                <a:gd name="connsiteY731" fmla="*/ 37371 h 129593"/>
                <a:gd name="connsiteX732" fmla="*/ 2468611 w 5037046"/>
                <a:gd name="connsiteY732" fmla="*/ 49152 h 129593"/>
                <a:gd name="connsiteX733" fmla="*/ 2464811 w 5037046"/>
                <a:gd name="connsiteY733" fmla="*/ 66000 h 129593"/>
                <a:gd name="connsiteX734" fmla="*/ 2469245 w 5037046"/>
                <a:gd name="connsiteY734" fmla="*/ 82595 h 129593"/>
                <a:gd name="connsiteX735" fmla="*/ 2481153 w 5037046"/>
                <a:gd name="connsiteY735" fmla="*/ 93743 h 129593"/>
                <a:gd name="connsiteX736" fmla="*/ 2498508 w 5037046"/>
                <a:gd name="connsiteY736" fmla="*/ 97797 h 129593"/>
                <a:gd name="connsiteX737" fmla="*/ 2510036 w 5037046"/>
                <a:gd name="connsiteY737" fmla="*/ 96277 h 129593"/>
                <a:gd name="connsiteX738" fmla="*/ 2367394 w 5037046"/>
                <a:gd name="connsiteY738" fmla="*/ 54219 h 129593"/>
                <a:gd name="connsiteX739" fmla="*/ 2373601 w 5037046"/>
                <a:gd name="connsiteY739" fmla="*/ 46112 h 129593"/>
                <a:gd name="connsiteX740" fmla="*/ 2382849 w 5037046"/>
                <a:gd name="connsiteY740" fmla="*/ 43198 h 129593"/>
                <a:gd name="connsiteX741" fmla="*/ 2397671 w 5037046"/>
                <a:gd name="connsiteY741" fmla="*/ 61820 h 129593"/>
                <a:gd name="connsiteX742" fmla="*/ 2397671 w 5037046"/>
                <a:gd name="connsiteY742" fmla="*/ 96784 h 129593"/>
                <a:gd name="connsiteX743" fmla="*/ 2407932 w 5037046"/>
                <a:gd name="connsiteY743" fmla="*/ 96784 h 129593"/>
                <a:gd name="connsiteX744" fmla="*/ 2407932 w 5037046"/>
                <a:gd name="connsiteY744" fmla="*/ 64607 h 129593"/>
                <a:gd name="connsiteX745" fmla="*/ 2410085 w 5037046"/>
                <a:gd name="connsiteY745" fmla="*/ 53839 h 129593"/>
                <a:gd name="connsiteX746" fmla="*/ 2416292 w 5037046"/>
                <a:gd name="connsiteY746" fmla="*/ 46112 h 129593"/>
                <a:gd name="connsiteX747" fmla="*/ 2425540 w 5037046"/>
                <a:gd name="connsiteY747" fmla="*/ 43198 h 129593"/>
                <a:gd name="connsiteX748" fmla="*/ 2440362 w 5037046"/>
                <a:gd name="connsiteY748" fmla="*/ 61820 h 129593"/>
                <a:gd name="connsiteX749" fmla="*/ 2440362 w 5037046"/>
                <a:gd name="connsiteY749" fmla="*/ 96784 h 129593"/>
                <a:gd name="connsiteX750" fmla="*/ 2450623 w 5037046"/>
                <a:gd name="connsiteY750" fmla="*/ 96784 h 129593"/>
                <a:gd name="connsiteX751" fmla="*/ 2450623 w 5037046"/>
                <a:gd name="connsiteY751" fmla="*/ 60046 h 129593"/>
                <a:gd name="connsiteX752" fmla="*/ 2447962 w 5037046"/>
                <a:gd name="connsiteY752" fmla="*/ 46238 h 129593"/>
                <a:gd name="connsiteX753" fmla="*/ 2440235 w 5037046"/>
                <a:gd name="connsiteY753" fmla="*/ 36611 h 129593"/>
                <a:gd name="connsiteX754" fmla="*/ 2427440 w 5037046"/>
                <a:gd name="connsiteY754" fmla="*/ 33190 h 129593"/>
                <a:gd name="connsiteX755" fmla="*/ 2414139 w 5037046"/>
                <a:gd name="connsiteY755" fmla="*/ 36864 h 129593"/>
                <a:gd name="connsiteX756" fmla="*/ 2405271 w 5037046"/>
                <a:gd name="connsiteY756" fmla="*/ 46872 h 129593"/>
                <a:gd name="connsiteX757" fmla="*/ 2398051 w 5037046"/>
                <a:gd name="connsiteY757" fmla="*/ 36864 h 129593"/>
                <a:gd name="connsiteX758" fmla="*/ 2385889 w 5037046"/>
                <a:gd name="connsiteY758" fmla="*/ 33190 h 129593"/>
                <a:gd name="connsiteX759" fmla="*/ 2373855 w 5037046"/>
                <a:gd name="connsiteY759" fmla="*/ 36611 h 129593"/>
                <a:gd name="connsiteX760" fmla="*/ 2365367 w 5037046"/>
                <a:gd name="connsiteY760" fmla="*/ 45605 h 129593"/>
                <a:gd name="connsiteX761" fmla="*/ 2365367 w 5037046"/>
                <a:gd name="connsiteY761" fmla="*/ 34330 h 129593"/>
                <a:gd name="connsiteX762" fmla="*/ 2355106 w 5037046"/>
                <a:gd name="connsiteY762" fmla="*/ 34330 h 129593"/>
                <a:gd name="connsiteX763" fmla="*/ 2355106 w 5037046"/>
                <a:gd name="connsiteY763" fmla="*/ 96784 h 129593"/>
                <a:gd name="connsiteX764" fmla="*/ 2365367 w 5037046"/>
                <a:gd name="connsiteY764" fmla="*/ 96784 h 129593"/>
                <a:gd name="connsiteX765" fmla="*/ 2365367 w 5037046"/>
                <a:gd name="connsiteY765" fmla="*/ 65494 h 129593"/>
                <a:gd name="connsiteX766" fmla="*/ 2367521 w 5037046"/>
                <a:gd name="connsiteY766" fmla="*/ 54219 h 129593"/>
                <a:gd name="connsiteX767" fmla="*/ 2313175 w 5037046"/>
                <a:gd name="connsiteY767" fmla="*/ 45985 h 129593"/>
                <a:gd name="connsiteX768" fmla="*/ 2320903 w 5037046"/>
                <a:gd name="connsiteY768" fmla="*/ 54092 h 129593"/>
                <a:gd name="connsiteX769" fmla="*/ 2323689 w 5037046"/>
                <a:gd name="connsiteY769" fmla="*/ 65874 h 129593"/>
                <a:gd name="connsiteX770" fmla="*/ 2320903 w 5037046"/>
                <a:gd name="connsiteY770" fmla="*/ 77401 h 129593"/>
                <a:gd name="connsiteX771" fmla="*/ 2313175 w 5037046"/>
                <a:gd name="connsiteY771" fmla="*/ 85382 h 129593"/>
                <a:gd name="connsiteX772" fmla="*/ 2301774 w 5037046"/>
                <a:gd name="connsiteY772" fmla="*/ 88296 h 129593"/>
                <a:gd name="connsiteX773" fmla="*/ 2290626 w 5037046"/>
                <a:gd name="connsiteY773" fmla="*/ 85382 h 129593"/>
                <a:gd name="connsiteX774" fmla="*/ 2282899 w 5037046"/>
                <a:gd name="connsiteY774" fmla="*/ 77401 h 129593"/>
                <a:gd name="connsiteX775" fmla="*/ 2280112 w 5037046"/>
                <a:gd name="connsiteY775" fmla="*/ 65874 h 129593"/>
                <a:gd name="connsiteX776" fmla="*/ 2282899 w 5037046"/>
                <a:gd name="connsiteY776" fmla="*/ 54092 h 129593"/>
                <a:gd name="connsiteX777" fmla="*/ 2290626 w 5037046"/>
                <a:gd name="connsiteY777" fmla="*/ 45985 h 129593"/>
                <a:gd name="connsiteX778" fmla="*/ 2301774 w 5037046"/>
                <a:gd name="connsiteY778" fmla="*/ 42945 h 129593"/>
                <a:gd name="connsiteX779" fmla="*/ 2313175 w 5037046"/>
                <a:gd name="connsiteY779" fmla="*/ 45985 h 129593"/>
                <a:gd name="connsiteX780" fmla="*/ 2334077 w 5037046"/>
                <a:gd name="connsiteY780" fmla="*/ 96784 h 129593"/>
                <a:gd name="connsiteX781" fmla="*/ 2334077 w 5037046"/>
                <a:gd name="connsiteY781" fmla="*/ 34330 h 129593"/>
                <a:gd name="connsiteX782" fmla="*/ 2323689 w 5037046"/>
                <a:gd name="connsiteY782" fmla="*/ 34330 h 129593"/>
                <a:gd name="connsiteX783" fmla="*/ 2323689 w 5037046"/>
                <a:gd name="connsiteY783" fmla="*/ 46112 h 129593"/>
                <a:gd name="connsiteX784" fmla="*/ 2314315 w 5037046"/>
                <a:gd name="connsiteY784" fmla="*/ 36737 h 129593"/>
                <a:gd name="connsiteX785" fmla="*/ 2300887 w 5037046"/>
                <a:gd name="connsiteY785" fmla="*/ 33317 h 129593"/>
                <a:gd name="connsiteX786" fmla="*/ 2284672 w 5037046"/>
                <a:gd name="connsiteY786" fmla="*/ 37497 h 129593"/>
                <a:gd name="connsiteX787" fmla="*/ 2273524 w 5037046"/>
                <a:gd name="connsiteY787" fmla="*/ 49152 h 129593"/>
                <a:gd name="connsiteX788" fmla="*/ 2269470 w 5037046"/>
                <a:gd name="connsiteY788" fmla="*/ 66000 h 129593"/>
                <a:gd name="connsiteX789" fmla="*/ 2273524 w 5037046"/>
                <a:gd name="connsiteY789" fmla="*/ 82469 h 129593"/>
                <a:gd name="connsiteX790" fmla="*/ 2284672 w 5037046"/>
                <a:gd name="connsiteY790" fmla="*/ 93743 h 129593"/>
                <a:gd name="connsiteX791" fmla="*/ 2300887 w 5037046"/>
                <a:gd name="connsiteY791" fmla="*/ 97924 h 129593"/>
                <a:gd name="connsiteX792" fmla="*/ 2314315 w 5037046"/>
                <a:gd name="connsiteY792" fmla="*/ 94503 h 129593"/>
                <a:gd name="connsiteX793" fmla="*/ 2323689 w 5037046"/>
                <a:gd name="connsiteY793" fmla="*/ 85256 h 129593"/>
                <a:gd name="connsiteX794" fmla="*/ 2323689 w 5037046"/>
                <a:gd name="connsiteY794" fmla="*/ 96910 h 129593"/>
                <a:gd name="connsiteX795" fmla="*/ 2334077 w 5037046"/>
                <a:gd name="connsiteY795" fmla="*/ 96910 h 129593"/>
                <a:gd name="connsiteX796" fmla="*/ 2214238 w 5037046"/>
                <a:gd name="connsiteY796" fmla="*/ 91590 h 129593"/>
                <a:gd name="connsiteX797" fmla="*/ 2235394 w 5037046"/>
                <a:gd name="connsiteY797" fmla="*/ 97797 h 129593"/>
                <a:gd name="connsiteX798" fmla="*/ 2252115 w 5037046"/>
                <a:gd name="connsiteY798" fmla="*/ 92603 h 129593"/>
                <a:gd name="connsiteX799" fmla="*/ 2258576 w 5037046"/>
                <a:gd name="connsiteY799" fmla="*/ 78668 h 129593"/>
                <a:gd name="connsiteX800" fmla="*/ 2246921 w 5037046"/>
                <a:gd name="connsiteY800" fmla="*/ 63720 h 129593"/>
                <a:gd name="connsiteX801" fmla="*/ 2232100 w 5037046"/>
                <a:gd name="connsiteY801" fmla="*/ 57766 h 129593"/>
                <a:gd name="connsiteX802" fmla="*/ 2226906 w 5037046"/>
                <a:gd name="connsiteY802" fmla="*/ 54472 h 129593"/>
                <a:gd name="connsiteX803" fmla="*/ 2225386 w 5037046"/>
                <a:gd name="connsiteY803" fmla="*/ 49912 h 129593"/>
                <a:gd name="connsiteX804" fmla="*/ 2228553 w 5037046"/>
                <a:gd name="connsiteY804" fmla="*/ 43831 h 129593"/>
                <a:gd name="connsiteX805" fmla="*/ 2236787 w 5037046"/>
                <a:gd name="connsiteY805" fmla="*/ 41678 h 129593"/>
                <a:gd name="connsiteX806" fmla="*/ 2246415 w 5037046"/>
                <a:gd name="connsiteY806" fmla="*/ 43831 h 129593"/>
                <a:gd name="connsiteX807" fmla="*/ 2255536 w 5037046"/>
                <a:gd name="connsiteY807" fmla="*/ 49532 h 129593"/>
                <a:gd name="connsiteX808" fmla="*/ 2255536 w 5037046"/>
                <a:gd name="connsiteY808" fmla="*/ 38891 h 129593"/>
                <a:gd name="connsiteX809" fmla="*/ 2247048 w 5037046"/>
                <a:gd name="connsiteY809" fmla="*/ 34710 h 129593"/>
                <a:gd name="connsiteX810" fmla="*/ 2236660 w 5037046"/>
                <a:gd name="connsiteY810" fmla="*/ 33317 h 129593"/>
                <a:gd name="connsiteX811" fmla="*/ 2221079 w 5037046"/>
                <a:gd name="connsiteY811" fmla="*/ 38131 h 129593"/>
                <a:gd name="connsiteX812" fmla="*/ 2215125 w 5037046"/>
                <a:gd name="connsiteY812" fmla="*/ 51052 h 129593"/>
                <a:gd name="connsiteX813" fmla="*/ 2218165 w 5037046"/>
                <a:gd name="connsiteY813" fmla="*/ 60680 h 129593"/>
                <a:gd name="connsiteX814" fmla="*/ 2227033 w 5037046"/>
                <a:gd name="connsiteY814" fmla="*/ 66887 h 129593"/>
                <a:gd name="connsiteX815" fmla="*/ 2241728 w 5037046"/>
                <a:gd name="connsiteY815" fmla="*/ 72841 h 129593"/>
                <a:gd name="connsiteX816" fmla="*/ 2246795 w 5037046"/>
                <a:gd name="connsiteY816" fmla="*/ 76261 h 129593"/>
                <a:gd name="connsiteX817" fmla="*/ 2248188 w 5037046"/>
                <a:gd name="connsiteY817" fmla="*/ 80822 h 129593"/>
                <a:gd name="connsiteX818" fmla="*/ 2244768 w 5037046"/>
                <a:gd name="connsiteY818" fmla="*/ 87409 h 129593"/>
                <a:gd name="connsiteX819" fmla="*/ 2235774 w 5037046"/>
                <a:gd name="connsiteY819" fmla="*/ 89689 h 129593"/>
                <a:gd name="connsiteX820" fmla="*/ 2224879 w 5037046"/>
                <a:gd name="connsiteY820" fmla="*/ 87536 h 129593"/>
                <a:gd name="connsiteX821" fmla="*/ 2214365 w 5037046"/>
                <a:gd name="connsiteY821" fmla="*/ 80695 h 129593"/>
                <a:gd name="connsiteX822" fmla="*/ 2214365 w 5037046"/>
                <a:gd name="connsiteY822" fmla="*/ 91843 h 129593"/>
                <a:gd name="connsiteX823" fmla="*/ 2130123 w 5037046"/>
                <a:gd name="connsiteY823" fmla="*/ 47885 h 129593"/>
                <a:gd name="connsiteX824" fmla="*/ 2143677 w 5037046"/>
                <a:gd name="connsiteY824" fmla="*/ 42564 h 129593"/>
                <a:gd name="connsiteX825" fmla="*/ 2156852 w 5037046"/>
                <a:gd name="connsiteY825" fmla="*/ 47885 h 129593"/>
                <a:gd name="connsiteX826" fmla="*/ 2162426 w 5037046"/>
                <a:gd name="connsiteY826" fmla="*/ 61186 h 129593"/>
                <a:gd name="connsiteX827" fmla="*/ 2123915 w 5037046"/>
                <a:gd name="connsiteY827" fmla="*/ 61186 h 129593"/>
                <a:gd name="connsiteX828" fmla="*/ 2130123 w 5037046"/>
                <a:gd name="connsiteY828" fmla="*/ 47885 h 129593"/>
                <a:gd name="connsiteX829" fmla="*/ 2158119 w 5037046"/>
                <a:gd name="connsiteY829" fmla="*/ 96277 h 129593"/>
                <a:gd name="connsiteX830" fmla="*/ 2168887 w 5037046"/>
                <a:gd name="connsiteY830" fmla="*/ 91210 h 129593"/>
                <a:gd name="connsiteX831" fmla="*/ 2168887 w 5037046"/>
                <a:gd name="connsiteY831" fmla="*/ 81329 h 129593"/>
                <a:gd name="connsiteX832" fmla="*/ 2158246 w 5037046"/>
                <a:gd name="connsiteY832" fmla="*/ 86649 h 129593"/>
                <a:gd name="connsiteX833" fmla="*/ 2146591 w 5037046"/>
                <a:gd name="connsiteY833" fmla="*/ 88423 h 129593"/>
                <a:gd name="connsiteX834" fmla="*/ 2131263 w 5037046"/>
                <a:gd name="connsiteY834" fmla="*/ 83229 h 129593"/>
                <a:gd name="connsiteX835" fmla="*/ 2123915 w 5037046"/>
                <a:gd name="connsiteY835" fmla="*/ 69674 h 129593"/>
                <a:gd name="connsiteX836" fmla="*/ 2173321 w 5037046"/>
                <a:gd name="connsiteY836" fmla="*/ 69674 h 129593"/>
                <a:gd name="connsiteX837" fmla="*/ 2173447 w 5037046"/>
                <a:gd name="connsiteY837" fmla="*/ 67014 h 129593"/>
                <a:gd name="connsiteX838" fmla="*/ 2173447 w 5037046"/>
                <a:gd name="connsiteY838" fmla="*/ 64480 h 129593"/>
                <a:gd name="connsiteX839" fmla="*/ 2169773 w 5037046"/>
                <a:gd name="connsiteY839" fmla="*/ 48392 h 129593"/>
                <a:gd name="connsiteX840" fmla="*/ 2159386 w 5037046"/>
                <a:gd name="connsiteY840" fmla="*/ 37244 h 129593"/>
                <a:gd name="connsiteX841" fmla="*/ 2143677 w 5037046"/>
                <a:gd name="connsiteY841" fmla="*/ 33190 h 129593"/>
                <a:gd name="connsiteX842" fmla="*/ 2127336 w 5037046"/>
                <a:gd name="connsiteY842" fmla="*/ 37497 h 129593"/>
                <a:gd name="connsiteX843" fmla="*/ 2116568 w 5037046"/>
                <a:gd name="connsiteY843" fmla="*/ 49279 h 129593"/>
                <a:gd name="connsiteX844" fmla="*/ 2112768 w 5037046"/>
                <a:gd name="connsiteY844" fmla="*/ 66127 h 129593"/>
                <a:gd name="connsiteX845" fmla="*/ 2117201 w 5037046"/>
                <a:gd name="connsiteY845" fmla="*/ 82722 h 129593"/>
                <a:gd name="connsiteX846" fmla="*/ 2129109 w 5037046"/>
                <a:gd name="connsiteY846" fmla="*/ 93870 h 129593"/>
                <a:gd name="connsiteX847" fmla="*/ 2146464 w 5037046"/>
                <a:gd name="connsiteY847" fmla="*/ 97924 h 129593"/>
                <a:gd name="connsiteX848" fmla="*/ 2158119 w 5037046"/>
                <a:gd name="connsiteY848" fmla="*/ 96403 h 129593"/>
                <a:gd name="connsiteX849" fmla="*/ 2055001 w 5037046"/>
                <a:gd name="connsiteY849" fmla="*/ 54346 h 129593"/>
                <a:gd name="connsiteX850" fmla="*/ 2061715 w 5037046"/>
                <a:gd name="connsiteY850" fmla="*/ 46238 h 129593"/>
                <a:gd name="connsiteX851" fmla="*/ 2071723 w 5037046"/>
                <a:gd name="connsiteY851" fmla="*/ 43325 h 129593"/>
                <a:gd name="connsiteX852" fmla="*/ 2087938 w 5037046"/>
                <a:gd name="connsiteY852" fmla="*/ 61947 h 129593"/>
                <a:gd name="connsiteX853" fmla="*/ 2087938 w 5037046"/>
                <a:gd name="connsiteY853" fmla="*/ 96910 h 129593"/>
                <a:gd name="connsiteX854" fmla="*/ 2098326 w 5037046"/>
                <a:gd name="connsiteY854" fmla="*/ 96910 h 129593"/>
                <a:gd name="connsiteX855" fmla="*/ 2098326 w 5037046"/>
                <a:gd name="connsiteY855" fmla="*/ 60173 h 129593"/>
                <a:gd name="connsiteX856" fmla="*/ 2095539 w 5037046"/>
                <a:gd name="connsiteY856" fmla="*/ 46365 h 129593"/>
                <a:gd name="connsiteX857" fmla="*/ 2087558 w 5037046"/>
                <a:gd name="connsiteY857" fmla="*/ 36737 h 129593"/>
                <a:gd name="connsiteX858" fmla="*/ 2074257 w 5037046"/>
                <a:gd name="connsiteY858" fmla="*/ 33317 h 129593"/>
                <a:gd name="connsiteX859" fmla="*/ 2061462 w 5037046"/>
                <a:gd name="connsiteY859" fmla="*/ 36737 h 129593"/>
                <a:gd name="connsiteX860" fmla="*/ 2052595 w 5037046"/>
                <a:gd name="connsiteY860" fmla="*/ 46112 h 129593"/>
                <a:gd name="connsiteX861" fmla="*/ 2052595 w 5037046"/>
                <a:gd name="connsiteY861" fmla="*/ 1900 h 129593"/>
                <a:gd name="connsiteX862" fmla="*/ 2042333 w 5037046"/>
                <a:gd name="connsiteY862" fmla="*/ 1900 h 129593"/>
                <a:gd name="connsiteX863" fmla="*/ 2042333 w 5037046"/>
                <a:gd name="connsiteY863" fmla="*/ 96910 h 129593"/>
                <a:gd name="connsiteX864" fmla="*/ 2052595 w 5037046"/>
                <a:gd name="connsiteY864" fmla="*/ 96910 h 129593"/>
                <a:gd name="connsiteX865" fmla="*/ 2052595 w 5037046"/>
                <a:gd name="connsiteY865" fmla="*/ 65620 h 129593"/>
                <a:gd name="connsiteX866" fmla="*/ 2055001 w 5037046"/>
                <a:gd name="connsiteY866" fmla="*/ 54346 h 129593"/>
                <a:gd name="connsiteX867" fmla="*/ 2029412 w 5037046"/>
                <a:gd name="connsiteY867" fmla="*/ 83609 h 129593"/>
                <a:gd name="connsiteX868" fmla="*/ 2022191 w 5037046"/>
                <a:gd name="connsiteY868" fmla="*/ 87156 h 129593"/>
                <a:gd name="connsiteX869" fmla="*/ 2014717 w 5037046"/>
                <a:gd name="connsiteY869" fmla="*/ 88169 h 129593"/>
                <a:gd name="connsiteX870" fmla="*/ 2006103 w 5037046"/>
                <a:gd name="connsiteY870" fmla="*/ 85382 h 129593"/>
                <a:gd name="connsiteX871" fmla="*/ 2002683 w 5037046"/>
                <a:gd name="connsiteY871" fmla="*/ 76008 h 129593"/>
                <a:gd name="connsiteX872" fmla="*/ 2002683 w 5037046"/>
                <a:gd name="connsiteY872" fmla="*/ 43958 h 129593"/>
                <a:gd name="connsiteX873" fmla="*/ 2028525 w 5037046"/>
                <a:gd name="connsiteY873" fmla="*/ 43958 h 129593"/>
                <a:gd name="connsiteX874" fmla="*/ 2028525 w 5037046"/>
                <a:gd name="connsiteY874" fmla="*/ 34457 h 129593"/>
                <a:gd name="connsiteX875" fmla="*/ 2002683 w 5037046"/>
                <a:gd name="connsiteY875" fmla="*/ 34457 h 129593"/>
                <a:gd name="connsiteX876" fmla="*/ 2002683 w 5037046"/>
                <a:gd name="connsiteY876" fmla="*/ 14568 h 129593"/>
                <a:gd name="connsiteX877" fmla="*/ 1992422 w 5037046"/>
                <a:gd name="connsiteY877" fmla="*/ 14568 h 129593"/>
                <a:gd name="connsiteX878" fmla="*/ 1992422 w 5037046"/>
                <a:gd name="connsiteY878" fmla="*/ 75248 h 129593"/>
                <a:gd name="connsiteX879" fmla="*/ 1998249 w 5037046"/>
                <a:gd name="connsiteY879" fmla="*/ 92983 h 129593"/>
                <a:gd name="connsiteX880" fmla="*/ 2013830 w 5037046"/>
                <a:gd name="connsiteY880" fmla="*/ 98050 h 129593"/>
                <a:gd name="connsiteX881" fmla="*/ 2021938 w 5037046"/>
                <a:gd name="connsiteY881" fmla="*/ 97037 h 129593"/>
                <a:gd name="connsiteX882" fmla="*/ 2029412 w 5037046"/>
                <a:gd name="connsiteY882" fmla="*/ 93743 h 129593"/>
                <a:gd name="connsiteX883" fmla="*/ 2029412 w 5037046"/>
                <a:gd name="connsiteY883" fmla="*/ 83735 h 129593"/>
                <a:gd name="connsiteX884" fmla="*/ 1901212 w 5037046"/>
                <a:gd name="connsiteY884" fmla="*/ 54346 h 129593"/>
                <a:gd name="connsiteX885" fmla="*/ 1907926 w 5037046"/>
                <a:gd name="connsiteY885" fmla="*/ 46238 h 129593"/>
                <a:gd name="connsiteX886" fmla="*/ 1917934 w 5037046"/>
                <a:gd name="connsiteY886" fmla="*/ 43325 h 129593"/>
                <a:gd name="connsiteX887" fmla="*/ 1934149 w 5037046"/>
                <a:gd name="connsiteY887" fmla="*/ 61947 h 129593"/>
                <a:gd name="connsiteX888" fmla="*/ 1934149 w 5037046"/>
                <a:gd name="connsiteY888" fmla="*/ 96910 h 129593"/>
                <a:gd name="connsiteX889" fmla="*/ 1944537 w 5037046"/>
                <a:gd name="connsiteY889" fmla="*/ 96910 h 129593"/>
                <a:gd name="connsiteX890" fmla="*/ 1944537 w 5037046"/>
                <a:gd name="connsiteY890" fmla="*/ 60173 h 129593"/>
                <a:gd name="connsiteX891" fmla="*/ 1941750 w 5037046"/>
                <a:gd name="connsiteY891" fmla="*/ 46365 h 129593"/>
                <a:gd name="connsiteX892" fmla="*/ 1933769 w 5037046"/>
                <a:gd name="connsiteY892" fmla="*/ 36737 h 129593"/>
                <a:gd name="connsiteX893" fmla="*/ 1920467 w 5037046"/>
                <a:gd name="connsiteY893" fmla="*/ 33317 h 129593"/>
                <a:gd name="connsiteX894" fmla="*/ 1907673 w 5037046"/>
                <a:gd name="connsiteY894" fmla="*/ 36737 h 129593"/>
                <a:gd name="connsiteX895" fmla="*/ 1898805 w 5037046"/>
                <a:gd name="connsiteY895" fmla="*/ 46112 h 129593"/>
                <a:gd name="connsiteX896" fmla="*/ 1898805 w 5037046"/>
                <a:gd name="connsiteY896" fmla="*/ 34457 h 129593"/>
                <a:gd name="connsiteX897" fmla="*/ 1888544 w 5037046"/>
                <a:gd name="connsiteY897" fmla="*/ 34457 h 129593"/>
                <a:gd name="connsiteX898" fmla="*/ 1888544 w 5037046"/>
                <a:gd name="connsiteY898" fmla="*/ 96910 h 129593"/>
                <a:gd name="connsiteX899" fmla="*/ 1898805 w 5037046"/>
                <a:gd name="connsiteY899" fmla="*/ 96910 h 129593"/>
                <a:gd name="connsiteX900" fmla="*/ 1898805 w 5037046"/>
                <a:gd name="connsiteY900" fmla="*/ 65620 h 129593"/>
                <a:gd name="connsiteX901" fmla="*/ 1901212 w 5037046"/>
                <a:gd name="connsiteY901" fmla="*/ 54346 h 129593"/>
                <a:gd name="connsiteX902" fmla="*/ 1867642 w 5037046"/>
                <a:gd name="connsiteY902" fmla="*/ 34457 h 129593"/>
                <a:gd name="connsiteX903" fmla="*/ 1857254 w 5037046"/>
                <a:gd name="connsiteY903" fmla="*/ 34457 h 129593"/>
                <a:gd name="connsiteX904" fmla="*/ 1857254 w 5037046"/>
                <a:gd name="connsiteY904" fmla="*/ 96910 h 129593"/>
                <a:gd name="connsiteX905" fmla="*/ 1867642 w 5037046"/>
                <a:gd name="connsiteY905" fmla="*/ 96910 h 129593"/>
                <a:gd name="connsiteX906" fmla="*/ 1867642 w 5037046"/>
                <a:gd name="connsiteY906" fmla="*/ 34457 h 129593"/>
                <a:gd name="connsiteX907" fmla="*/ 1866122 w 5037046"/>
                <a:gd name="connsiteY907" fmla="*/ 21029 h 129593"/>
                <a:gd name="connsiteX908" fmla="*/ 1873596 w 5037046"/>
                <a:gd name="connsiteY908" fmla="*/ 15835 h 129593"/>
                <a:gd name="connsiteX909" fmla="*/ 1866122 w 5037046"/>
                <a:gd name="connsiteY909" fmla="*/ 10514 h 129593"/>
                <a:gd name="connsiteX910" fmla="*/ 1861688 w 5037046"/>
                <a:gd name="connsiteY910" fmla="*/ 9121 h 129593"/>
                <a:gd name="connsiteX911" fmla="*/ 1857001 w 5037046"/>
                <a:gd name="connsiteY911" fmla="*/ 11148 h 129593"/>
                <a:gd name="connsiteX912" fmla="*/ 1855101 w 5037046"/>
                <a:gd name="connsiteY912" fmla="*/ 16088 h 129593"/>
                <a:gd name="connsiteX913" fmla="*/ 1857001 w 5037046"/>
                <a:gd name="connsiteY913" fmla="*/ 20776 h 129593"/>
                <a:gd name="connsiteX914" fmla="*/ 1861688 w 5037046"/>
                <a:gd name="connsiteY914" fmla="*/ 22676 h 129593"/>
                <a:gd name="connsiteX915" fmla="*/ 1866122 w 5037046"/>
                <a:gd name="connsiteY915" fmla="*/ 21156 h 129593"/>
                <a:gd name="connsiteX916" fmla="*/ 1815450 w 5037046"/>
                <a:gd name="connsiteY916" fmla="*/ 46238 h 129593"/>
                <a:gd name="connsiteX917" fmla="*/ 1823177 w 5037046"/>
                <a:gd name="connsiteY917" fmla="*/ 54346 h 129593"/>
                <a:gd name="connsiteX918" fmla="*/ 1825964 w 5037046"/>
                <a:gd name="connsiteY918" fmla="*/ 66127 h 129593"/>
                <a:gd name="connsiteX919" fmla="*/ 1823177 w 5037046"/>
                <a:gd name="connsiteY919" fmla="*/ 77655 h 129593"/>
                <a:gd name="connsiteX920" fmla="*/ 1815450 w 5037046"/>
                <a:gd name="connsiteY920" fmla="*/ 85636 h 129593"/>
                <a:gd name="connsiteX921" fmla="*/ 1804049 w 5037046"/>
                <a:gd name="connsiteY921" fmla="*/ 88549 h 129593"/>
                <a:gd name="connsiteX922" fmla="*/ 1792901 w 5037046"/>
                <a:gd name="connsiteY922" fmla="*/ 85636 h 129593"/>
                <a:gd name="connsiteX923" fmla="*/ 1785173 w 5037046"/>
                <a:gd name="connsiteY923" fmla="*/ 77655 h 129593"/>
                <a:gd name="connsiteX924" fmla="*/ 1782386 w 5037046"/>
                <a:gd name="connsiteY924" fmla="*/ 66127 h 129593"/>
                <a:gd name="connsiteX925" fmla="*/ 1785173 w 5037046"/>
                <a:gd name="connsiteY925" fmla="*/ 54346 h 129593"/>
                <a:gd name="connsiteX926" fmla="*/ 1792901 w 5037046"/>
                <a:gd name="connsiteY926" fmla="*/ 46238 h 129593"/>
                <a:gd name="connsiteX927" fmla="*/ 1804049 w 5037046"/>
                <a:gd name="connsiteY927" fmla="*/ 43198 h 129593"/>
                <a:gd name="connsiteX928" fmla="*/ 1815450 w 5037046"/>
                <a:gd name="connsiteY928" fmla="*/ 46238 h 129593"/>
                <a:gd name="connsiteX929" fmla="*/ 1836352 w 5037046"/>
                <a:gd name="connsiteY929" fmla="*/ 97037 h 129593"/>
                <a:gd name="connsiteX930" fmla="*/ 1836352 w 5037046"/>
                <a:gd name="connsiteY930" fmla="*/ 34584 h 129593"/>
                <a:gd name="connsiteX931" fmla="*/ 1825964 w 5037046"/>
                <a:gd name="connsiteY931" fmla="*/ 34584 h 129593"/>
                <a:gd name="connsiteX932" fmla="*/ 1825964 w 5037046"/>
                <a:gd name="connsiteY932" fmla="*/ 46365 h 129593"/>
                <a:gd name="connsiteX933" fmla="*/ 1816463 w 5037046"/>
                <a:gd name="connsiteY933" fmla="*/ 36991 h 129593"/>
                <a:gd name="connsiteX934" fmla="*/ 1803162 w 5037046"/>
                <a:gd name="connsiteY934" fmla="*/ 33570 h 129593"/>
                <a:gd name="connsiteX935" fmla="*/ 1786947 w 5037046"/>
                <a:gd name="connsiteY935" fmla="*/ 37751 h 129593"/>
                <a:gd name="connsiteX936" fmla="*/ 1775799 w 5037046"/>
                <a:gd name="connsiteY936" fmla="*/ 49405 h 129593"/>
                <a:gd name="connsiteX937" fmla="*/ 1771745 w 5037046"/>
                <a:gd name="connsiteY937" fmla="*/ 66254 h 129593"/>
                <a:gd name="connsiteX938" fmla="*/ 1775799 w 5037046"/>
                <a:gd name="connsiteY938" fmla="*/ 82722 h 129593"/>
                <a:gd name="connsiteX939" fmla="*/ 1786947 w 5037046"/>
                <a:gd name="connsiteY939" fmla="*/ 93997 h 129593"/>
                <a:gd name="connsiteX940" fmla="*/ 1803162 w 5037046"/>
                <a:gd name="connsiteY940" fmla="*/ 98177 h 129593"/>
                <a:gd name="connsiteX941" fmla="*/ 1816463 w 5037046"/>
                <a:gd name="connsiteY941" fmla="*/ 94757 h 129593"/>
                <a:gd name="connsiteX942" fmla="*/ 1825964 w 5037046"/>
                <a:gd name="connsiteY942" fmla="*/ 85509 h 129593"/>
                <a:gd name="connsiteX943" fmla="*/ 1825964 w 5037046"/>
                <a:gd name="connsiteY943" fmla="*/ 97164 h 129593"/>
                <a:gd name="connsiteX944" fmla="*/ 1836352 w 5037046"/>
                <a:gd name="connsiteY944" fmla="*/ 97164 h 129593"/>
                <a:gd name="connsiteX945" fmla="*/ 1763638 w 5037046"/>
                <a:gd name="connsiteY945" fmla="*/ 83735 h 129593"/>
                <a:gd name="connsiteX946" fmla="*/ 1756544 w 5037046"/>
                <a:gd name="connsiteY946" fmla="*/ 87283 h 129593"/>
                <a:gd name="connsiteX947" fmla="*/ 1749196 w 5037046"/>
                <a:gd name="connsiteY947" fmla="*/ 88296 h 129593"/>
                <a:gd name="connsiteX948" fmla="*/ 1740455 w 5037046"/>
                <a:gd name="connsiteY948" fmla="*/ 85509 h 129593"/>
                <a:gd name="connsiteX949" fmla="*/ 1736908 w 5037046"/>
                <a:gd name="connsiteY949" fmla="*/ 76135 h 129593"/>
                <a:gd name="connsiteX950" fmla="*/ 1736908 w 5037046"/>
                <a:gd name="connsiteY950" fmla="*/ 44085 h 129593"/>
                <a:gd name="connsiteX951" fmla="*/ 1762751 w 5037046"/>
                <a:gd name="connsiteY951" fmla="*/ 44085 h 129593"/>
                <a:gd name="connsiteX952" fmla="*/ 1762751 w 5037046"/>
                <a:gd name="connsiteY952" fmla="*/ 34584 h 129593"/>
                <a:gd name="connsiteX953" fmla="*/ 1736908 w 5037046"/>
                <a:gd name="connsiteY953" fmla="*/ 34584 h 129593"/>
                <a:gd name="connsiteX954" fmla="*/ 1736908 w 5037046"/>
                <a:gd name="connsiteY954" fmla="*/ 14695 h 129593"/>
                <a:gd name="connsiteX955" fmla="*/ 1726647 w 5037046"/>
                <a:gd name="connsiteY955" fmla="*/ 14695 h 129593"/>
                <a:gd name="connsiteX956" fmla="*/ 1726647 w 5037046"/>
                <a:gd name="connsiteY956" fmla="*/ 75375 h 129593"/>
                <a:gd name="connsiteX957" fmla="*/ 1732474 w 5037046"/>
                <a:gd name="connsiteY957" fmla="*/ 93110 h 129593"/>
                <a:gd name="connsiteX958" fmla="*/ 1748183 w 5037046"/>
                <a:gd name="connsiteY958" fmla="*/ 98177 h 129593"/>
                <a:gd name="connsiteX959" fmla="*/ 1756290 w 5037046"/>
                <a:gd name="connsiteY959" fmla="*/ 97164 h 129593"/>
                <a:gd name="connsiteX960" fmla="*/ 1763764 w 5037046"/>
                <a:gd name="connsiteY960" fmla="*/ 93870 h 129593"/>
                <a:gd name="connsiteX961" fmla="*/ 1763764 w 5037046"/>
                <a:gd name="connsiteY961" fmla="*/ 83862 h 129593"/>
                <a:gd name="connsiteX962" fmla="*/ 1667487 w 5037046"/>
                <a:gd name="connsiteY962" fmla="*/ 54472 h 129593"/>
                <a:gd name="connsiteX963" fmla="*/ 1674202 w 5037046"/>
                <a:gd name="connsiteY963" fmla="*/ 46365 h 129593"/>
                <a:gd name="connsiteX964" fmla="*/ 1684209 w 5037046"/>
                <a:gd name="connsiteY964" fmla="*/ 43451 h 129593"/>
                <a:gd name="connsiteX965" fmla="*/ 1700424 w 5037046"/>
                <a:gd name="connsiteY965" fmla="*/ 62073 h 129593"/>
                <a:gd name="connsiteX966" fmla="*/ 1700424 w 5037046"/>
                <a:gd name="connsiteY966" fmla="*/ 97037 h 129593"/>
                <a:gd name="connsiteX967" fmla="*/ 1710812 w 5037046"/>
                <a:gd name="connsiteY967" fmla="*/ 97037 h 129593"/>
                <a:gd name="connsiteX968" fmla="*/ 1710812 w 5037046"/>
                <a:gd name="connsiteY968" fmla="*/ 60300 h 129593"/>
                <a:gd name="connsiteX969" fmla="*/ 1708152 w 5037046"/>
                <a:gd name="connsiteY969" fmla="*/ 46492 h 129593"/>
                <a:gd name="connsiteX970" fmla="*/ 1700044 w 5037046"/>
                <a:gd name="connsiteY970" fmla="*/ 36864 h 129593"/>
                <a:gd name="connsiteX971" fmla="*/ 1686743 w 5037046"/>
                <a:gd name="connsiteY971" fmla="*/ 33444 h 129593"/>
                <a:gd name="connsiteX972" fmla="*/ 1673948 w 5037046"/>
                <a:gd name="connsiteY972" fmla="*/ 36864 h 129593"/>
                <a:gd name="connsiteX973" fmla="*/ 1665081 w 5037046"/>
                <a:gd name="connsiteY973" fmla="*/ 46238 h 129593"/>
                <a:gd name="connsiteX974" fmla="*/ 1665081 w 5037046"/>
                <a:gd name="connsiteY974" fmla="*/ 34584 h 129593"/>
                <a:gd name="connsiteX975" fmla="*/ 1654820 w 5037046"/>
                <a:gd name="connsiteY975" fmla="*/ 34584 h 129593"/>
                <a:gd name="connsiteX976" fmla="*/ 1654820 w 5037046"/>
                <a:gd name="connsiteY976" fmla="*/ 97037 h 129593"/>
                <a:gd name="connsiteX977" fmla="*/ 1665081 w 5037046"/>
                <a:gd name="connsiteY977" fmla="*/ 97037 h 129593"/>
                <a:gd name="connsiteX978" fmla="*/ 1665081 w 5037046"/>
                <a:gd name="connsiteY978" fmla="*/ 65747 h 129593"/>
                <a:gd name="connsiteX979" fmla="*/ 1667487 w 5037046"/>
                <a:gd name="connsiteY979" fmla="*/ 54472 h 129593"/>
                <a:gd name="connsiteX980" fmla="*/ 1625050 w 5037046"/>
                <a:gd name="connsiteY980" fmla="*/ 77528 h 129593"/>
                <a:gd name="connsiteX981" fmla="*/ 1617449 w 5037046"/>
                <a:gd name="connsiteY981" fmla="*/ 85636 h 129593"/>
                <a:gd name="connsiteX982" fmla="*/ 1606174 w 5037046"/>
                <a:gd name="connsiteY982" fmla="*/ 88549 h 129593"/>
                <a:gd name="connsiteX983" fmla="*/ 1594773 w 5037046"/>
                <a:gd name="connsiteY983" fmla="*/ 85636 h 129593"/>
                <a:gd name="connsiteX984" fmla="*/ 1586919 w 5037046"/>
                <a:gd name="connsiteY984" fmla="*/ 77528 h 129593"/>
                <a:gd name="connsiteX985" fmla="*/ 1584132 w 5037046"/>
                <a:gd name="connsiteY985" fmla="*/ 65747 h 129593"/>
                <a:gd name="connsiteX986" fmla="*/ 1586919 w 5037046"/>
                <a:gd name="connsiteY986" fmla="*/ 54092 h 129593"/>
                <a:gd name="connsiteX987" fmla="*/ 1594773 w 5037046"/>
                <a:gd name="connsiteY987" fmla="*/ 46112 h 129593"/>
                <a:gd name="connsiteX988" fmla="*/ 1606174 w 5037046"/>
                <a:gd name="connsiteY988" fmla="*/ 43198 h 129593"/>
                <a:gd name="connsiteX989" fmla="*/ 1617449 w 5037046"/>
                <a:gd name="connsiteY989" fmla="*/ 46112 h 129593"/>
                <a:gd name="connsiteX990" fmla="*/ 1625050 w 5037046"/>
                <a:gd name="connsiteY990" fmla="*/ 54092 h 129593"/>
                <a:gd name="connsiteX991" fmla="*/ 1627837 w 5037046"/>
                <a:gd name="connsiteY991" fmla="*/ 65747 h 129593"/>
                <a:gd name="connsiteX992" fmla="*/ 1625050 w 5037046"/>
                <a:gd name="connsiteY992" fmla="*/ 77528 h 129593"/>
                <a:gd name="connsiteX993" fmla="*/ 1622896 w 5037046"/>
                <a:gd name="connsiteY993" fmla="*/ 93870 h 129593"/>
                <a:gd name="connsiteX994" fmla="*/ 1634297 w 5037046"/>
                <a:gd name="connsiteY994" fmla="*/ 82342 h 129593"/>
                <a:gd name="connsiteX995" fmla="*/ 1638351 w 5037046"/>
                <a:gd name="connsiteY995" fmla="*/ 65620 h 129593"/>
                <a:gd name="connsiteX996" fmla="*/ 1634297 w 5037046"/>
                <a:gd name="connsiteY996" fmla="*/ 49025 h 129593"/>
                <a:gd name="connsiteX997" fmla="*/ 1622896 w 5037046"/>
                <a:gd name="connsiteY997" fmla="*/ 37624 h 129593"/>
                <a:gd name="connsiteX998" fmla="*/ 1606301 w 5037046"/>
                <a:gd name="connsiteY998" fmla="*/ 33444 h 129593"/>
                <a:gd name="connsiteX999" fmla="*/ 1589326 w 5037046"/>
                <a:gd name="connsiteY999" fmla="*/ 37624 h 129593"/>
                <a:gd name="connsiteX1000" fmla="*/ 1577671 w 5037046"/>
                <a:gd name="connsiteY1000" fmla="*/ 49025 h 129593"/>
                <a:gd name="connsiteX1001" fmla="*/ 1573364 w 5037046"/>
                <a:gd name="connsiteY1001" fmla="*/ 65620 h 129593"/>
                <a:gd name="connsiteX1002" fmla="*/ 1577671 w 5037046"/>
                <a:gd name="connsiteY1002" fmla="*/ 82342 h 129593"/>
                <a:gd name="connsiteX1003" fmla="*/ 1589326 w 5037046"/>
                <a:gd name="connsiteY1003" fmla="*/ 93870 h 129593"/>
                <a:gd name="connsiteX1004" fmla="*/ 1606301 w 5037046"/>
                <a:gd name="connsiteY1004" fmla="*/ 98050 h 129593"/>
                <a:gd name="connsiteX1005" fmla="*/ 1622896 w 5037046"/>
                <a:gd name="connsiteY1005" fmla="*/ 93870 h 129593"/>
                <a:gd name="connsiteX1006" fmla="*/ 1522059 w 5037046"/>
                <a:gd name="connsiteY1006" fmla="*/ 53966 h 129593"/>
                <a:gd name="connsiteX1007" fmla="*/ 1530167 w 5037046"/>
                <a:gd name="connsiteY1007" fmla="*/ 46112 h 129593"/>
                <a:gd name="connsiteX1008" fmla="*/ 1541821 w 5037046"/>
                <a:gd name="connsiteY1008" fmla="*/ 43198 h 129593"/>
                <a:gd name="connsiteX1009" fmla="*/ 1561203 w 5037046"/>
                <a:gd name="connsiteY1009" fmla="*/ 51179 h 129593"/>
                <a:gd name="connsiteX1010" fmla="*/ 1561203 w 5037046"/>
                <a:gd name="connsiteY1010" fmla="*/ 39778 h 129593"/>
                <a:gd name="connsiteX1011" fmla="*/ 1541188 w 5037046"/>
                <a:gd name="connsiteY1011" fmla="*/ 33444 h 129593"/>
                <a:gd name="connsiteX1012" fmla="*/ 1524213 w 5037046"/>
                <a:gd name="connsiteY1012" fmla="*/ 37497 h 129593"/>
                <a:gd name="connsiteX1013" fmla="*/ 1512685 w 5037046"/>
                <a:gd name="connsiteY1013" fmla="*/ 48898 h 129593"/>
                <a:gd name="connsiteX1014" fmla="*/ 1508504 w 5037046"/>
                <a:gd name="connsiteY1014" fmla="*/ 65620 h 129593"/>
                <a:gd name="connsiteX1015" fmla="*/ 1512558 w 5037046"/>
                <a:gd name="connsiteY1015" fmla="*/ 82469 h 129593"/>
                <a:gd name="connsiteX1016" fmla="*/ 1523959 w 5037046"/>
                <a:gd name="connsiteY1016" fmla="*/ 93870 h 129593"/>
                <a:gd name="connsiteX1017" fmla="*/ 1540934 w 5037046"/>
                <a:gd name="connsiteY1017" fmla="*/ 98050 h 129593"/>
                <a:gd name="connsiteX1018" fmla="*/ 1551829 w 5037046"/>
                <a:gd name="connsiteY1018" fmla="*/ 96657 h 129593"/>
                <a:gd name="connsiteX1019" fmla="*/ 1561710 w 5037046"/>
                <a:gd name="connsiteY1019" fmla="*/ 92223 h 129593"/>
                <a:gd name="connsiteX1020" fmla="*/ 1561710 w 5037046"/>
                <a:gd name="connsiteY1020" fmla="*/ 81709 h 129593"/>
                <a:gd name="connsiteX1021" fmla="*/ 1552589 w 5037046"/>
                <a:gd name="connsiteY1021" fmla="*/ 86902 h 129593"/>
                <a:gd name="connsiteX1022" fmla="*/ 1541821 w 5037046"/>
                <a:gd name="connsiteY1022" fmla="*/ 88423 h 129593"/>
                <a:gd name="connsiteX1023" fmla="*/ 1530040 w 5037046"/>
                <a:gd name="connsiteY1023" fmla="*/ 85509 h 129593"/>
                <a:gd name="connsiteX1024" fmla="*/ 1521932 w 5037046"/>
                <a:gd name="connsiteY1024" fmla="*/ 77401 h 129593"/>
                <a:gd name="connsiteX1025" fmla="*/ 1519019 w 5037046"/>
                <a:gd name="connsiteY1025" fmla="*/ 65620 h 129593"/>
                <a:gd name="connsiteX1026" fmla="*/ 1521932 w 5037046"/>
                <a:gd name="connsiteY1026" fmla="*/ 53839 h 129593"/>
                <a:gd name="connsiteX1027" fmla="*/ 1463026 w 5037046"/>
                <a:gd name="connsiteY1027" fmla="*/ 1900 h 129593"/>
                <a:gd name="connsiteX1028" fmla="*/ 1452765 w 5037046"/>
                <a:gd name="connsiteY1028" fmla="*/ 1900 h 129593"/>
                <a:gd name="connsiteX1029" fmla="*/ 1452765 w 5037046"/>
                <a:gd name="connsiteY1029" fmla="*/ 96910 h 129593"/>
                <a:gd name="connsiteX1030" fmla="*/ 1463026 w 5037046"/>
                <a:gd name="connsiteY1030" fmla="*/ 96910 h 129593"/>
                <a:gd name="connsiteX1031" fmla="*/ 1463026 w 5037046"/>
                <a:gd name="connsiteY1031" fmla="*/ 1900 h 129593"/>
                <a:gd name="connsiteX1032" fmla="*/ 1431736 w 5037046"/>
                <a:gd name="connsiteY1032" fmla="*/ 1900 h 129593"/>
                <a:gd name="connsiteX1033" fmla="*/ 1421475 w 5037046"/>
                <a:gd name="connsiteY1033" fmla="*/ 1900 h 129593"/>
                <a:gd name="connsiteX1034" fmla="*/ 1421475 w 5037046"/>
                <a:gd name="connsiteY1034" fmla="*/ 96910 h 129593"/>
                <a:gd name="connsiteX1035" fmla="*/ 1431736 w 5037046"/>
                <a:gd name="connsiteY1035" fmla="*/ 96910 h 129593"/>
                <a:gd name="connsiteX1036" fmla="*/ 1431736 w 5037046"/>
                <a:gd name="connsiteY1036" fmla="*/ 1900 h 129593"/>
                <a:gd name="connsiteX1037" fmla="*/ 1400573 w 5037046"/>
                <a:gd name="connsiteY1037" fmla="*/ 34457 h 129593"/>
                <a:gd name="connsiteX1038" fmla="*/ 1390185 w 5037046"/>
                <a:gd name="connsiteY1038" fmla="*/ 34457 h 129593"/>
                <a:gd name="connsiteX1039" fmla="*/ 1390185 w 5037046"/>
                <a:gd name="connsiteY1039" fmla="*/ 96910 h 129593"/>
                <a:gd name="connsiteX1040" fmla="*/ 1400573 w 5037046"/>
                <a:gd name="connsiteY1040" fmla="*/ 96910 h 129593"/>
                <a:gd name="connsiteX1041" fmla="*/ 1400573 w 5037046"/>
                <a:gd name="connsiteY1041" fmla="*/ 34457 h 129593"/>
                <a:gd name="connsiteX1042" fmla="*/ 1399053 w 5037046"/>
                <a:gd name="connsiteY1042" fmla="*/ 21029 h 129593"/>
                <a:gd name="connsiteX1043" fmla="*/ 1406527 w 5037046"/>
                <a:gd name="connsiteY1043" fmla="*/ 15835 h 129593"/>
                <a:gd name="connsiteX1044" fmla="*/ 1399053 w 5037046"/>
                <a:gd name="connsiteY1044" fmla="*/ 10514 h 129593"/>
                <a:gd name="connsiteX1045" fmla="*/ 1394619 w 5037046"/>
                <a:gd name="connsiteY1045" fmla="*/ 9121 h 129593"/>
                <a:gd name="connsiteX1046" fmla="*/ 1389932 w 5037046"/>
                <a:gd name="connsiteY1046" fmla="*/ 11148 h 129593"/>
                <a:gd name="connsiteX1047" fmla="*/ 1388032 w 5037046"/>
                <a:gd name="connsiteY1047" fmla="*/ 16088 h 129593"/>
                <a:gd name="connsiteX1048" fmla="*/ 1389932 w 5037046"/>
                <a:gd name="connsiteY1048" fmla="*/ 20776 h 129593"/>
                <a:gd name="connsiteX1049" fmla="*/ 1394619 w 5037046"/>
                <a:gd name="connsiteY1049" fmla="*/ 22676 h 129593"/>
                <a:gd name="connsiteX1050" fmla="*/ 1399053 w 5037046"/>
                <a:gd name="connsiteY1050" fmla="*/ 21156 h 129593"/>
                <a:gd name="connsiteX1051" fmla="*/ 1367763 w 5037046"/>
                <a:gd name="connsiteY1051" fmla="*/ 34584 h 129593"/>
                <a:gd name="connsiteX1052" fmla="*/ 1350281 w 5037046"/>
                <a:gd name="connsiteY1052" fmla="*/ 76515 h 129593"/>
                <a:gd name="connsiteX1053" fmla="*/ 1328999 w 5037046"/>
                <a:gd name="connsiteY1053" fmla="*/ 32430 h 129593"/>
                <a:gd name="connsiteX1054" fmla="*/ 1307590 w 5037046"/>
                <a:gd name="connsiteY1054" fmla="*/ 76641 h 129593"/>
                <a:gd name="connsiteX1055" fmla="*/ 1290108 w 5037046"/>
                <a:gd name="connsiteY1055" fmla="*/ 34584 h 129593"/>
                <a:gd name="connsiteX1056" fmla="*/ 1278327 w 5037046"/>
                <a:gd name="connsiteY1056" fmla="*/ 34584 h 129593"/>
                <a:gd name="connsiteX1057" fmla="*/ 1306450 w 5037046"/>
                <a:gd name="connsiteY1057" fmla="*/ 99190 h 129593"/>
                <a:gd name="connsiteX1058" fmla="*/ 1329126 w 5037046"/>
                <a:gd name="connsiteY1058" fmla="*/ 52826 h 129593"/>
                <a:gd name="connsiteX1059" fmla="*/ 1351295 w 5037046"/>
                <a:gd name="connsiteY1059" fmla="*/ 99190 h 129593"/>
                <a:gd name="connsiteX1060" fmla="*/ 1378657 w 5037046"/>
                <a:gd name="connsiteY1060" fmla="*/ 34584 h 129593"/>
                <a:gd name="connsiteX1061" fmla="*/ 1367763 w 5037046"/>
                <a:gd name="connsiteY1061" fmla="*/ 34584 h 129593"/>
                <a:gd name="connsiteX1062" fmla="*/ 1237536 w 5037046"/>
                <a:gd name="connsiteY1062" fmla="*/ 2027 h 129593"/>
                <a:gd name="connsiteX1063" fmla="*/ 1227275 w 5037046"/>
                <a:gd name="connsiteY1063" fmla="*/ 2027 h 129593"/>
                <a:gd name="connsiteX1064" fmla="*/ 1227275 w 5037046"/>
                <a:gd name="connsiteY1064" fmla="*/ 97037 h 129593"/>
                <a:gd name="connsiteX1065" fmla="*/ 1237536 w 5037046"/>
                <a:gd name="connsiteY1065" fmla="*/ 97037 h 129593"/>
                <a:gd name="connsiteX1066" fmla="*/ 1237536 w 5037046"/>
                <a:gd name="connsiteY1066" fmla="*/ 2027 h 129593"/>
                <a:gd name="connsiteX1067" fmla="*/ 1206246 w 5037046"/>
                <a:gd name="connsiteY1067" fmla="*/ 2027 h 129593"/>
                <a:gd name="connsiteX1068" fmla="*/ 1195985 w 5037046"/>
                <a:gd name="connsiteY1068" fmla="*/ 2027 h 129593"/>
                <a:gd name="connsiteX1069" fmla="*/ 1195985 w 5037046"/>
                <a:gd name="connsiteY1069" fmla="*/ 97037 h 129593"/>
                <a:gd name="connsiteX1070" fmla="*/ 1206246 w 5037046"/>
                <a:gd name="connsiteY1070" fmla="*/ 97037 h 129593"/>
                <a:gd name="connsiteX1071" fmla="*/ 1206246 w 5037046"/>
                <a:gd name="connsiteY1071" fmla="*/ 2027 h 129593"/>
                <a:gd name="connsiteX1072" fmla="*/ 1154054 w 5037046"/>
                <a:gd name="connsiteY1072" fmla="*/ 46238 h 129593"/>
                <a:gd name="connsiteX1073" fmla="*/ 1161781 w 5037046"/>
                <a:gd name="connsiteY1073" fmla="*/ 54346 h 129593"/>
                <a:gd name="connsiteX1074" fmla="*/ 1164568 w 5037046"/>
                <a:gd name="connsiteY1074" fmla="*/ 66127 h 129593"/>
                <a:gd name="connsiteX1075" fmla="*/ 1161781 w 5037046"/>
                <a:gd name="connsiteY1075" fmla="*/ 77655 h 129593"/>
                <a:gd name="connsiteX1076" fmla="*/ 1154054 w 5037046"/>
                <a:gd name="connsiteY1076" fmla="*/ 85636 h 129593"/>
                <a:gd name="connsiteX1077" fmla="*/ 1142653 w 5037046"/>
                <a:gd name="connsiteY1077" fmla="*/ 88549 h 129593"/>
                <a:gd name="connsiteX1078" fmla="*/ 1131505 w 5037046"/>
                <a:gd name="connsiteY1078" fmla="*/ 85636 h 129593"/>
                <a:gd name="connsiteX1079" fmla="*/ 1123777 w 5037046"/>
                <a:gd name="connsiteY1079" fmla="*/ 77655 h 129593"/>
                <a:gd name="connsiteX1080" fmla="*/ 1120990 w 5037046"/>
                <a:gd name="connsiteY1080" fmla="*/ 66127 h 129593"/>
                <a:gd name="connsiteX1081" fmla="*/ 1123777 w 5037046"/>
                <a:gd name="connsiteY1081" fmla="*/ 54346 h 129593"/>
                <a:gd name="connsiteX1082" fmla="*/ 1131505 w 5037046"/>
                <a:gd name="connsiteY1082" fmla="*/ 46238 h 129593"/>
                <a:gd name="connsiteX1083" fmla="*/ 1142653 w 5037046"/>
                <a:gd name="connsiteY1083" fmla="*/ 43198 h 129593"/>
                <a:gd name="connsiteX1084" fmla="*/ 1154054 w 5037046"/>
                <a:gd name="connsiteY1084" fmla="*/ 46238 h 129593"/>
                <a:gd name="connsiteX1085" fmla="*/ 1174956 w 5037046"/>
                <a:gd name="connsiteY1085" fmla="*/ 97037 h 129593"/>
                <a:gd name="connsiteX1086" fmla="*/ 1174956 w 5037046"/>
                <a:gd name="connsiteY1086" fmla="*/ 34584 h 129593"/>
                <a:gd name="connsiteX1087" fmla="*/ 1164568 w 5037046"/>
                <a:gd name="connsiteY1087" fmla="*/ 34584 h 129593"/>
                <a:gd name="connsiteX1088" fmla="*/ 1164568 w 5037046"/>
                <a:gd name="connsiteY1088" fmla="*/ 46365 h 129593"/>
                <a:gd name="connsiteX1089" fmla="*/ 1155067 w 5037046"/>
                <a:gd name="connsiteY1089" fmla="*/ 36991 h 129593"/>
                <a:gd name="connsiteX1090" fmla="*/ 1141766 w 5037046"/>
                <a:gd name="connsiteY1090" fmla="*/ 33570 h 129593"/>
                <a:gd name="connsiteX1091" fmla="*/ 1125551 w 5037046"/>
                <a:gd name="connsiteY1091" fmla="*/ 37751 h 129593"/>
                <a:gd name="connsiteX1092" fmla="*/ 1114403 w 5037046"/>
                <a:gd name="connsiteY1092" fmla="*/ 49405 h 129593"/>
                <a:gd name="connsiteX1093" fmla="*/ 1110349 w 5037046"/>
                <a:gd name="connsiteY1093" fmla="*/ 66254 h 129593"/>
                <a:gd name="connsiteX1094" fmla="*/ 1114403 w 5037046"/>
                <a:gd name="connsiteY1094" fmla="*/ 82722 h 129593"/>
                <a:gd name="connsiteX1095" fmla="*/ 1125551 w 5037046"/>
                <a:gd name="connsiteY1095" fmla="*/ 93997 h 129593"/>
                <a:gd name="connsiteX1096" fmla="*/ 1141766 w 5037046"/>
                <a:gd name="connsiteY1096" fmla="*/ 98177 h 129593"/>
                <a:gd name="connsiteX1097" fmla="*/ 1155067 w 5037046"/>
                <a:gd name="connsiteY1097" fmla="*/ 94757 h 129593"/>
                <a:gd name="connsiteX1098" fmla="*/ 1164568 w 5037046"/>
                <a:gd name="connsiteY1098" fmla="*/ 85509 h 129593"/>
                <a:gd name="connsiteX1099" fmla="*/ 1164568 w 5037046"/>
                <a:gd name="connsiteY1099" fmla="*/ 97164 h 129593"/>
                <a:gd name="connsiteX1100" fmla="*/ 1174956 w 5037046"/>
                <a:gd name="connsiteY1100" fmla="*/ 97164 h 129593"/>
                <a:gd name="connsiteX1101" fmla="*/ 1058917 w 5037046"/>
                <a:gd name="connsiteY1101" fmla="*/ 53966 h 129593"/>
                <a:gd name="connsiteX1102" fmla="*/ 1066898 w 5037046"/>
                <a:gd name="connsiteY1102" fmla="*/ 46112 h 129593"/>
                <a:gd name="connsiteX1103" fmla="*/ 1078679 w 5037046"/>
                <a:gd name="connsiteY1103" fmla="*/ 43198 h 129593"/>
                <a:gd name="connsiteX1104" fmla="*/ 1098061 w 5037046"/>
                <a:gd name="connsiteY1104" fmla="*/ 51179 h 129593"/>
                <a:gd name="connsiteX1105" fmla="*/ 1098061 w 5037046"/>
                <a:gd name="connsiteY1105" fmla="*/ 39778 h 129593"/>
                <a:gd name="connsiteX1106" fmla="*/ 1078046 w 5037046"/>
                <a:gd name="connsiteY1106" fmla="*/ 33444 h 129593"/>
                <a:gd name="connsiteX1107" fmla="*/ 1061198 w 5037046"/>
                <a:gd name="connsiteY1107" fmla="*/ 37497 h 129593"/>
                <a:gd name="connsiteX1108" fmla="*/ 1049543 w 5037046"/>
                <a:gd name="connsiteY1108" fmla="*/ 48898 h 129593"/>
                <a:gd name="connsiteX1109" fmla="*/ 1045363 w 5037046"/>
                <a:gd name="connsiteY1109" fmla="*/ 65620 h 129593"/>
                <a:gd name="connsiteX1110" fmla="*/ 1049543 w 5037046"/>
                <a:gd name="connsiteY1110" fmla="*/ 82469 h 129593"/>
                <a:gd name="connsiteX1111" fmla="*/ 1060944 w 5037046"/>
                <a:gd name="connsiteY1111" fmla="*/ 93870 h 129593"/>
                <a:gd name="connsiteX1112" fmla="*/ 1077919 w 5037046"/>
                <a:gd name="connsiteY1112" fmla="*/ 98050 h 129593"/>
                <a:gd name="connsiteX1113" fmla="*/ 1088814 w 5037046"/>
                <a:gd name="connsiteY1113" fmla="*/ 96657 h 129593"/>
                <a:gd name="connsiteX1114" fmla="*/ 1098695 w 5037046"/>
                <a:gd name="connsiteY1114" fmla="*/ 92223 h 129593"/>
                <a:gd name="connsiteX1115" fmla="*/ 1098695 w 5037046"/>
                <a:gd name="connsiteY1115" fmla="*/ 81709 h 129593"/>
                <a:gd name="connsiteX1116" fmla="*/ 1089574 w 5037046"/>
                <a:gd name="connsiteY1116" fmla="*/ 86902 h 129593"/>
                <a:gd name="connsiteX1117" fmla="*/ 1078806 w 5037046"/>
                <a:gd name="connsiteY1117" fmla="*/ 88423 h 129593"/>
                <a:gd name="connsiteX1118" fmla="*/ 1067025 w 5037046"/>
                <a:gd name="connsiteY1118" fmla="*/ 85509 h 129593"/>
                <a:gd name="connsiteX1119" fmla="*/ 1058917 w 5037046"/>
                <a:gd name="connsiteY1119" fmla="*/ 77401 h 129593"/>
                <a:gd name="connsiteX1120" fmla="*/ 1056004 w 5037046"/>
                <a:gd name="connsiteY1120" fmla="*/ 65620 h 129593"/>
                <a:gd name="connsiteX1121" fmla="*/ 1058917 w 5037046"/>
                <a:gd name="connsiteY1121" fmla="*/ 53839 h 129593"/>
                <a:gd name="connsiteX1122" fmla="*/ 986836 w 5037046"/>
                <a:gd name="connsiteY1122" fmla="*/ 77401 h 129593"/>
                <a:gd name="connsiteX1123" fmla="*/ 979109 w 5037046"/>
                <a:gd name="connsiteY1123" fmla="*/ 85382 h 129593"/>
                <a:gd name="connsiteX1124" fmla="*/ 967708 w 5037046"/>
                <a:gd name="connsiteY1124" fmla="*/ 88296 h 129593"/>
                <a:gd name="connsiteX1125" fmla="*/ 956560 w 5037046"/>
                <a:gd name="connsiteY1125" fmla="*/ 85382 h 129593"/>
                <a:gd name="connsiteX1126" fmla="*/ 948832 w 5037046"/>
                <a:gd name="connsiteY1126" fmla="*/ 77401 h 129593"/>
                <a:gd name="connsiteX1127" fmla="*/ 946046 w 5037046"/>
                <a:gd name="connsiteY1127" fmla="*/ 65874 h 129593"/>
                <a:gd name="connsiteX1128" fmla="*/ 948832 w 5037046"/>
                <a:gd name="connsiteY1128" fmla="*/ 54092 h 129593"/>
                <a:gd name="connsiteX1129" fmla="*/ 956560 w 5037046"/>
                <a:gd name="connsiteY1129" fmla="*/ 45985 h 129593"/>
                <a:gd name="connsiteX1130" fmla="*/ 967708 w 5037046"/>
                <a:gd name="connsiteY1130" fmla="*/ 42945 h 129593"/>
                <a:gd name="connsiteX1131" fmla="*/ 979109 w 5037046"/>
                <a:gd name="connsiteY1131" fmla="*/ 45985 h 129593"/>
                <a:gd name="connsiteX1132" fmla="*/ 986836 w 5037046"/>
                <a:gd name="connsiteY1132" fmla="*/ 54092 h 129593"/>
                <a:gd name="connsiteX1133" fmla="*/ 989623 w 5037046"/>
                <a:gd name="connsiteY1133" fmla="*/ 65874 h 129593"/>
                <a:gd name="connsiteX1134" fmla="*/ 986836 w 5037046"/>
                <a:gd name="connsiteY1134" fmla="*/ 77401 h 129593"/>
                <a:gd name="connsiteX1135" fmla="*/ 1000011 w 5037046"/>
                <a:gd name="connsiteY1135" fmla="*/ 34457 h 129593"/>
                <a:gd name="connsiteX1136" fmla="*/ 989623 w 5037046"/>
                <a:gd name="connsiteY1136" fmla="*/ 34457 h 129593"/>
                <a:gd name="connsiteX1137" fmla="*/ 989623 w 5037046"/>
                <a:gd name="connsiteY1137" fmla="*/ 46365 h 129593"/>
                <a:gd name="connsiteX1138" fmla="*/ 980122 w 5037046"/>
                <a:gd name="connsiteY1138" fmla="*/ 36864 h 129593"/>
                <a:gd name="connsiteX1139" fmla="*/ 966694 w 5037046"/>
                <a:gd name="connsiteY1139" fmla="*/ 33317 h 129593"/>
                <a:gd name="connsiteX1140" fmla="*/ 950479 w 5037046"/>
                <a:gd name="connsiteY1140" fmla="*/ 37497 h 129593"/>
                <a:gd name="connsiteX1141" fmla="*/ 939331 w 5037046"/>
                <a:gd name="connsiteY1141" fmla="*/ 49152 h 129593"/>
                <a:gd name="connsiteX1142" fmla="*/ 935278 w 5037046"/>
                <a:gd name="connsiteY1142" fmla="*/ 66000 h 129593"/>
                <a:gd name="connsiteX1143" fmla="*/ 939331 w 5037046"/>
                <a:gd name="connsiteY1143" fmla="*/ 82469 h 129593"/>
                <a:gd name="connsiteX1144" fmla="*/ 950479 w 5037046"/>
                <a:gd name="connsiteY1144" fmla="*/ 93743 h 129593"/>
                <a:gd name="connsiteX1145" fmla="*/ 966694 w 5037046"/>
                <a:gd name="connsiteY1145" fmla="*/ 97924 h 129593"/>
                <a:gd name="connsiteX1146" fmla="*/ 980122 w 5037046"/>
                <a:gd name="connsiteY1146" fmla="*/ 94503 h 129593"/>
                <a:gd name="connsiteX1147" fmla="*/ 989623 w 5037046"/>
                <a:gd name="connsiteY1147" fmla="*/ 85256 h 129593"/>
                <a:gd name="connsiteX1148" fmla="*/ 989623 w 5037046"/>
                <a:gd name="connsiteY1148" fmla="*/ 98177 h 129593"/>
                <a:gd name="connsiteX1149" fmla="*/ 983796 w 5037046"/>
                <a:gd name="connsiteY1149" fmla="*/ 114265 h 129593"/>
                <a:gd name="connsiteX1150" fmla="*/ 966948 w 5037046"/>
                <a:gd name="connsiteY1150" fmla="*/ 119839 h 129593"/>
                <a:gd name="connsiteX1151" fmla="*/ 954026 w 5037046"/>
                <a:gd name="connsiteY1151" fmla="*/ 117432 h 129593"/>
                <a:gd name="connsiteX1152" fmla="*/ 941865 w 5037046"/>
                <a:gd name="connsiteY1152" fmla="*/ 110212 h 129593"/>
                <a:gd name="connsiteX1153" fmla="*/ 941865 w 5037046"/>
                <a:gd name="connsiteY1153" fmla="*/ 121613 h 129593"/>
                <a:gd name="connsiteX1154" fmla="*/ 966948 w 5037046"/>
                <a:gd name="connsiteY1154" fmla="*/ 129594 h 129593"/>
                <a:gd name="connsiteX1155" fmla="*/ 991270 w 5037046"/>
                <a:gd name="connsiteY1155" fmla="*/ 121233 h 129593"/>
                <a:gd name="connsiteX1156" fmla="*/ 999884 w 5037046"/>
                <a:gd name="connsiteY1156" fmla="*/ 97417 h 129593"/>
                <a:gd name="connsiteX1157" fmla="*/ 999884 w 5037046"/>
                <a:gd name="connsiteY1157" fmla="*/ 34457 h 129593"/>
                <a:gd name="connsiteX1158" fmla="*/ 877638 w 5037046"/>
                <a:gd name="connsiteY1158" fmla="*/ 54346 h 129593"/>
                <a:gd name="connsiteX1159" fmla="*/ 884352 w 5037046"/>
                <a:gd name="connsiteY1159" fmla="*/ 46238 h 129593"/>
                <a:gd name="connsiteX1160" fmla="*/ 894360 w 5037046"/>
                <a:gd name="connsiteY1160" fmla="*/ 43325 h 129593"/>
                <a:gd name="connsiteX1161" fmla="*/ 910575 w 5037046"/>
                <a:gd name="connsiteY1161" fmla="*/ 61947 h 129593"/>
                <a:gd name="connsiteX1162" fmla="*/ 910575 w 5037046"/>
                <a:gd name="connsiteY1162" fmla="*/ 96910 h 129593"/>
                <a:gd name="connsiteX1163" fmla="*/ 920963 w 5037046"/>
                <a:gd name="connsiteY1163" fmla="*/ 96910 h 129593"/>
                <a:gd name="connsiteX1164" fmla="*/ 920963 w 5037046"/>
                <a:gd name="connsiteY1164" fmla="*/ 60173 h 129593"/>
                <a:gd name="connsiteX1165" fmla="*/ 918303 w 5037046"/>
                <a:gd name="connsiteY1165" fmla="*/ 46365 h 129593"/>
                <a:gd name="connsiteX1166" fmla="*/ 910195 w 5037046"/>
                <a:gd name="connsiteY1166" fmla="*/ 36737 h 129593"/>
                <a:gd name="connsiteX1167" fmla="*/ 896894 w 5037046"/>
                <a:gd name="connsiteY1167" fmla="*/ 33317 h 129593"/>
                <a:gd name="connsiteX1168" fmla="*/ 884099 w 5037046"/>
                <a:gd name="connsiteY1168" fmla="*/ 36737 h 129593"/>
                <a:gd name="connsiteX1169" fmla="*/ 875231 w 5037046"/>
                <a:gd name="connsiteY1169" fmla="*/ 46112 h 129593"/>
                <a:gd name="connsiteX1170" fmla="*/ 875231 w 5037046"/>
                <a:gd name="connsiteY1170" fmla="*/ 34457 h 129593"/>
                <a:gd name="connsiteX1171" fmla="*/ 864970 w 5037046"/>
                <a:gd name="connsiteY1171" fmla="*/ 34457 h 129593"/>
                <a:gd name="connsiteX1172" fmla="*/ 864970 w 5037046"/>
                <a:gd name="connsiteY1172" fmla="*/ 96910 h 129593"/>
                <a:gd name="connsiteX1173" fmla="*/ 875231 w 5037046"/>
                <a:gd name="connsiteY1173" fmla="*/ 96910 h 129593"/>
                <a:gd name="connsiteX1174" fmla="*/ 875231 w 5037046"/>
                <a:gd name="connsiteY1174" fmla="*/ 65620 h 129593"/>
                <a:gd name="connsiteX1175" fmla="*/ 877638 w 5037046"/>
                <a:gd name="connsiteY1175" fmla="*/ 54346 h 129593"/>
                <a:gd name="connsiteX1176" fmla="*/ 844068 w 5037046"/>
                <a:gd name="connsiteY1176" fmla="*/ 34457 h 129593"/>
                <a:gd name="connsiteX1177" fmla="*/ 833680 w 5037046"/>
                <a:gd name="connsiteY1177" fmla="*/ 34457 h 129593"/>
                <a:gd name="connsiteX1178" fmla="*/ 833680 w 5037046"/>
                <a:gd name="connsiteY1178" fmla="*/ 96910 h 129593"/>
                <a:gd name="connsiteX1179" fmla="*/ 844068 w 5037046"/>
                <a:gd name="connsiteY1179" fmla="*/ 96910 h 129593"/>
                <a:gd name="connsiteX1180" fmla="*/ 844068 w 5037046"/>
                <a:gd name="connsiteY1180" fmla="*/ 34457 h 129593"/>
                <a:gd name="connsiteX1181" fmla="*/ 844448 w 5037046"/>
                <a:gd name="connsiteY1181" fmla="*/ 20649 h 129593"/>
                <a:gd name="connsiteX1182" fmla="*/ 846348 w 5037046"/>
                <a:gd name="connsiteY1182" fmla="*/ 15962 h 129593"/>
                <a:gd name="connsiteX1183" fmla="*/ 844448 w 5037046"/>
                <a:gd name="connsiteY1183" fmla="*/ 11021 h 129593"/>
                <a:gd name="connsiteX1184" fmla="*/ 839634 w 5037046"/>
                <a:gd name="connsiteY1184" fmla="*/ 8994 h 129593"/>
                <a:gd name="connsiteX1185" fmla="*/ 835201 w 5037046"/>
                <a:gd name="connsiteY1185" fmla="*/ 10388 h 129593"/>
                <a:gd name="connsiteX1186" fmla="*/ 827726 w 5037046"/>
                <a:gd name="connsiteY1186" fmla="*/ 15708 h 129593"/>
                <a:gd name="connsiteX1187" fmla="*/ 835201 w 5037046"/>
                <a:gd name="connsiteY1187" fmla="*/ 20902 h 129593"/>
                <a:gd name="connsiteX1188" fmla="*/ 839634 w 5037046"/>
                <a:gd name="connsiteY1188" fmla="*/ 22422 h 129593"/>
                <a:gd name="connsiteX1189" fmla="*/ 844448 w 5037046"/>
                <a:gd name="connsiteY1189" fmla="*/ 20522 h 129593"/>
                <a:gd name="connsiteX1190" fmla="*/ 770721 w 5037046"/>
                <a:gd name="connsiteY1190" fmla="*/ 54219 h 129593"/>
                <a:gd name="connsiteX1191" fmla="*/ 777435 w 5037046"/>
                <a:gd name="connsiteY1191" fmla="*/ 46112 h 129593"/>
                <a:gd name="connsiteX1192" fmla="*/ 787442 w 5037046"/>
                <a:gd name="connsiteY1192" fmla="*/ 43198 h 129593"/>
                <a:gd name="connsiteX1193" fmla="*/ 803657 w 5037046"/>
                <a:gd name="connsiteY1193" fmla="*/ 61820 h 129593"/>
                <a:gd name="connsiteX1194" fmla="*/ 803657 w 5037046"/>
                <a:gd name="connsiteY1194" fmla="*/ 96784 h 129593"/>
                <a:gd name="connsiteX1195" fmla="*/ 814045 w 5037046"/>
                <a:gd name="connsiteY1195" fmla="*/ 96784 h 129593"/>
                <a:gd name="connsiteX1196" fmla="*/ 814045 w 5037046"/>
                <a:gd name="connsiteY1196" fmla="*/ 60046 h 129593"/>
                <a:gd name="connsiteX1197" fmla="*/ 811385 w 5037046"/>
                <a:gd name="connsiteY1197" fmla="*/ 46238 h 129593"/>
                <a:gd name="connsiteX1198" fmla="*/ 803277 w 5037046"/>
                <a:gd name="connsiteY1198" fmla="*/ 36611 h 129593"/>
                <a:gd name="connsiteX1199" fmla="*/ 789976 w 5037046"/>
                <a:gd name="connsiteY1199" fmla="*/ 33190 h 129593"/>
                <a:gd name="connsiteX1200" fmla="*/ 777181 w 5037046"/>
                <a:gd name="connsiteY1200" fmla="*/ 36611 h 129593"/>
                <a:gd name="connsiteX1201" fmla="*/ 768314 w 5037046"/>
                <a:gd name="connsiteY1201" fmla="*/ 45985 h 129593"/>
                <a:gd name="connsiteX1202" fmla="*/ 768314 w 5037046"/>
                <a:gd name="connsiteY1202" fmla="*/ 1774 h 129593"/>
                <a:gd name="connsiteX1203" fmla="*/ 758053 w 5037046"/>
                <a:gd name="connsiteY1203" fmla="*/ 1774 h 129593"/>
                <a:gd name="connsiteX1204" fmla="*/ 758053 w 5037046"/>
                <a:gd name="connsiteY1204" fmla="*/ 96784 h 129593"/>
                <a:gd name="connsiteX1205" fmla="*/ 768314 w 5037046"/>
                <a:gd name="connsiteY1205" fmla="*/ 96784 h 129593"/>
                <a:gd name="connsiteX1206" fmla="*/ 768314 w 5037046"/>
                <a:gd name="connsiteY1206" fmla="*/ 65494 h 129593"/>
                <a:gd name="connsiteX1207" fmla="*/ 770721 w 5037046"/>
                <a:gd name="connsiteY1207" fmla="*/ 54219 h 129593"/>
                <a:gd name="connsiteX1208" fmla="*/ 698006 w 5037046"/>
                <a:gd name="connsiteY1208" fmla="*/ 91590 h 129593"/>
                <a:gd name="connsiteX1209" fmla="*/ 719162 w 5037046"/>
                <a:gd name="connsiteY1209" fmla="*/ 97797 h 129593"/>
                <a:gd name="connsiteX1210" fmla="*/ 735884 w 5037046"/>
                <a:gd name="connsiteY1210" fmla="*/ 92603 h 129593"/>
                <a:gd name="connsiteX1211" fmla="*/ 742344 w 5037046"/>
                <a:gd name="connsiteY1211" fmla="*/ 78668 h 129593"/>
                <a:gd name="connsiteX1212" fmla="*/ 730690 w 5037046"/>
                <a:gd name="connsiteY1212" fmla="*/ 63720 h 129593"/>
                <a:gd name="connsiteX1213" fmla="*/ 715868 w 5037046"/>
                <a:gd name="connsiteY1213" fmla="*/ 57766 h 129593"/>
                <a:gd name="connsiteX1214" fmla="*/ 710674 w 5037046"/>
                <a:gd name="connsiteY1214" fmla="*/ 54472 h 129593"/>
                <a:gd name="connsiteX1215" fmla="*/ 709154 w 5037046"/>
                <a:gd name="connsiteY1215" fmla="*/ 49912 h 129593"/>
                <a:gd name="connsiteX1216" fmla="*/ 712321 w 5037046"/>
                <a:gd name="connsiteY1216" fmla="*/ 43831 h 129593"/>
                <a:gd name="connsiteX1217" fmla="*/ 720555 w 5037046"/>
                <a:gd name="connsiteY1217" fmla="*/ 41678 h 129593"/>
                <a:gd name="connsiteX1218" fmla="*/ 730056 w 5037046"/>
                <a:gd name="connsiteY1218" fmla="*/ 43831 h 129593"/>
                <a:gd name="connsiteX1219" fmla="*/ 739304 w 5037046"/>
                <a:gd name="connsiteY1219" fmla="*/ 49532 h 129593"/>
                <a:gd name="connsiteX1220" fmla="*/ 739304 w 5037046"/>
                <a:gd name="connsiteY1220" fmla="*/ 38891 h 129593"/>
                <a:gd name="connsiteX1221" fmla="*/ 730816 w 5037046"/>
                <a:gd name="connsiteY1221" fmla="*/ 34710 h 129593"/>
                <a:gd name="connsiteX1222" fmla="*/ 720429 w 5037046"/>
                <a:gd name="connsiteY1222" fmla="*/ 33317 h 129593"/>
                <a:gd name="connsiteX1223" fmla="*/ 704847 w 5037046"/>
                <a:gd name="connsiteY1223" fmla="*/ 38131 h 129593"/>
                <a:gd name="connsiteX1224" fmla="*/ 698893 w 5037046"/>
                <a:gd name="connsiteY1224" fmla="*/ 51052 h 129593"/>
                <a:gd name="connsiteX1225" fmla="*/ 701933 w 5037046"/>
                <a:gd name="connsiteY1225" fmla="*/ 60680 h 129593"/>
                <a:gd name="connsiteX1226" fmla="*/ 710801 w 5037046"/>
                <a:gd name="connsiteY1226" fmla="*/ 66887 h 129593"/>
                <a:gd name="connsiteX1227" fmla="*/ 725496 w 5037046"/>
                <a:gd name="connsiteY1227" fmla="*/ 72841 h 129593"/>
                <a:gd name="connsiteX1228" fmla="*/ 730563 w 5037046"/>
                <a:gd name="connsiteY1228" fmla="*/ 76261 h 129593"/>
                <a:gd name="connsiteX1229" fmla="*/ 731957 w 5037046"/>
                <a:gd name="connsiteY1229" fmla="*/ 80822 h 129593"/>
                <a:gd name="connsiteX1230" fmla="*/ 728410 w 5037046"/>
                <a:gd name="connsiteY1230" fmla="*/ 87409 h 129593"/>
                <a:gd name="connsiteX1231" fmla="*/ 719415 w 5037046"/>
                <a:gd name="connsiteY1231" fmla="*/ 89689 h 129593"/>
                <a:gd name="connsiteX1232" fmla="*/ 708521 w 5037046"/>
                <a:gd name="connsiteY1232" fmla="*/ 87536 h 129593"/>
                <a:gd name="connsiteX1233" fmla="*/ 698006 w 5037046"/>
                <a:gd name="connsiteY1233" fmla="*/ 80695 h 129593"/>
                <a:gd name="connsiteX1234" fmla="*/ 698006 w 5037046"/>
                <a:gd name="connsiteY1234" fmla="*/ 91843 h 129593"/>
                <a:gd name="connsiteX1235" fmla="*/ 681791 w 5037046"/>
                <a:gd name="connsiteY1235" fmla="*/ 34330 h 129593"/>
                <a:gd name="connsiteX1236" fmla="*/ 671404 w 5037046"/>
                <a:gd name="connsiteY1236" fmla="*/ 34330 h 129593"/>
                <a:gd name="connsiteX1237" fmla="*/ 671404 w 5037046"/>
                <a:gd name="connsiteY1237" fmla="*/ 96784 h 129593"/>
                <a:gd name="connsiteX1238" fmla="*/ 681791 w 5037046"/>
                <a:gd name="connsiteY1238" fmla="*/ 96784 h 129593"/>
                <a:gd name="connsiteX1239" fmla="*/ 681791 w 5037046"/>
                <a:gd name="connsiteY1239" fmla="*/ 34330 h 129593"/>
                <a:gd name="connsiteX1240" fmla="*/ 680271 w 5037046"/>
                <a:gd name="connsiteY1240" fmla="*/ 20902 h 129593"/>
                <a:gd name="connsiteX1241" fmla="*/ 687745 w 5037046"/>
                <a:gd name="connsiteY1241" fmla="*/ 15708 h 129593"/>
                <a:gd name="connsiteX1242" fmla="*/ 680271 w 5037046"/>
                <a:gd name="connsiteY1242" fmla="*/ 10388 h 129593"/>
                <a:gd name="connsiteX1243" fmla="*/ 675837 w 5037046"/>
                <a:gd name="connsiteY1243" fmla="*/ 8994 h 129593"/>
                <a:gd name="connsiteX1244" fmla="*/ 671150 w 5037046"/>
                <a:gd name="connsiteY1244" fmla="*/ 11021 h 129593"/>
                <a:gd name="connsiteX1245" fmla="*/ 669250 w 5037046"/>
                <a:gd name="connsiteY1245" fmla="*/ 15962 h 129593"/>
                <a:gd name="connsiteX1246" fmla="*/ 671150 w 5037046"/>
                <a:gd name="connsiteY1246" fmla="*/ 20649 h 129593"/>
                <a:gd name="connsiteX1247" fmla="*/ 675837 w 5037046"/>
                <a:gd name="connsiteY1247" fmla="*/ 22549 h 129593"/>
                <a:gd name="connsiteX1248" fmla="*/ 680271 w 5037046"/>
                <a:gd name="connsiteY1248" fmla="*/ 21029 h 129593"/>
                <a:gd name="connsiteX1249" fmla="*/ 649108 w 5037046"/>
                <a:gd name="connsiteY1249" fmla="*/ 34457 h 129593"/>
                <a:gd name="connsiteX1250" fmla="*/ 628966 w 5037046"/>
                <a:gd name="connsiteY1250" fmla="*/ 77401 h 129593"/>
                <a:gd name="connsiteX1251" fmla="*/ 608570 w 5037046"/>
                <a:gd name="connsiteY1251" fmla="*/ 34457 h 129593"/>
                <a:gd name="connsiteX1252" fmla="*/ 596536 w 5037046"/>
                <a:gd name="connsiteY1252" fmla="*/ 34457 h 129593"/>
                <a:gd name="connsiteX1253" fmla="*/ 628459 w 5037046"/>
                <a:gd name="connsiteY1253" fmla="*/ 99064 h 129593"/>
                <a:gd name="connsiteX1254" fmla="*/ 660129 w 5037046"/>
                <a:gd name="connsiteY1254" fmla="*/ 34457 h 129593"/>
                <a:gd name="connsiteX1255" fmla="*/ 649108 w 5037046"/>
                <a:gd name="connsiteY1255" fmla="*/ 34457 h 129593"/>
                <a:gd name="connsiteX1256" fmla="*/ 554731 w 5037046"/>
                <a:gd name="connsiteY1256" fmla="*/ 34457 h 129593"/>
                <a:gd name="connsiteX1257" fmla="*/ 534969 w 5037046"/>
                <a:gd name="connsiteY1257" fmla="*/ 75248 h 129593"/>
                <a:gd name="connsiteX1258" fmla="*/ 514574 w 5037046"/>
                <a:gd name="connsiteY1258" fmla="*/ 34457 h 129593"/>
                <a:gd name="connsiteX1259" fmla="*/ 502412 w 5037046"/>
                <a:gd name="connsiteY1259" fmla="*/ 34457 h 129593"/>
                <a:gd name="connsiteX1260" fmla="*/ 529395 w 5037046"/>
                <a:gd name="connsiteY1260" fmla="*/ 86902 h 129593"/>
                <a:gd name="connsiteX1261" fmla="*/ 509380 w 5037046"/>
                <a:gd name="connsiteY1261" fmla="*/ 128580 h 129593"/>
                <a:gd name="connsiteX1262" fmla="*/ 520274 w 5037046"/>
                <a:gd name="connsiteY1262" fmla="*/ 128580 h 129593"/>
                <a:gd name="connsiteX1263" fmla="*/ 565626 w 5037046"/>
                <a:gd name="connsiteY1263" fmla="*/ 34457 h 129593"/>
                <a:gd name="connsiteX1264" fmla="*/ 554731 w 5037046"/>
                <a:gd name="connsiteY1264" fmla="*/ 34457 h 129593"/>
                <a:gd name="connsiteX1265" fmla="*/ 475303 w 5037046"/>
                <a:gd name="connsiteY1265" fmla="*/ 54092 h 129593"/>
                <a:gd name="connsiteX1266" fmla="*/ 483537 w 5037046"/>
                <a:gd name="connsiteY1266" fmla="*/ 46492 h 129593"/>
                <a:gd name="connsiteX1267" fmla="*/ 494938 w 5037046"/>
                <a:gd name="connsiteY1267" fmla="*/ 44971 h 129593"/>
                <a:gd name="connsiteX1268" fmla="*/ 494938 w 5037046"/>
                <a:gd name="connsiteY1268" fmla="*/ 33317 h 129593"/>
                <a:gd name="connsiteX1269" fmla="*/ 481510 w 5037046"/>
                <a:gd name="connsiteY1269" fmla="*/ 37244 h 129593"/>
                <a:gd name="connsiteX1270" fmla="*/ 472009 w 5037046"/>
                <a:gd name="connsiteY1270" fmla="*/ 48392 h 129593"/>
                <a:gd name="connsiteX1271" fmla="*/ 472009 w 5037046"/>
                <a:gd name="connsiteY1271" fmla="*/ 34457 h 129593"/>
                <a:gd name="connsiteX1272" fmla="*/ 461748 w 5037046"/>
                <a:gd name="connsiteY1272" fmla="*/ 34457 h 129593"/>
                <a:gd name="connsiteX1273" fmla="*/ 461748 w 5037046"/>
                <a:gd name="connsiteY1273" fmla="*/ 96910 h 129593"/>
                <a:gd name="connsiteX1274" fmla="*/ 472009 w 5037046"/>
                <a:gd name="connsiteY1274" fmla="*/ 96910 h 129593"/>
                <a:gd name="connsiteX1275" fmla="*/ 472009 w 5037046"/>
                <a:gd name="connsiteY1275" fmla="*/ 67014 h 129593"/>
                <a:gd name="connsiteX1276" fmla="*/ 475176 w 5037046"/>
                <a:gd name="connsiteY1276" fmla="*/ 54092 h 129593"/>
                <a:gd name="connsiteX1277" fmla="*/ 402209 w 5037046"/>
                <a:gd name="connsiteY1277" fmla="*/ 48012 h 129593"/>
                <a:gd name="connsiteX1278" fmla="*/ 415763 w 5037046"/>
                <a:gd name="connsiteY1278" fmla="*/ 42691 h 129593"/>
                <a:gd name="connsiteX1279" fmla="*/ 428938 w 5037046"/>
                <a:gd name="connsiteY1279" fmla="*/ 48012 h 129593"/>
                <a:gd name="connsiteX1280" fmla="*/ 434512 w 5037046"/>
                <a:gd name="connsiteY1280" fmla="*/ 61313 h 129593"/>
                <a:gd name="connsiteX1281" fmla="*/ 396001 w 5037046"/>
                <a:gd name="connsiteY1281" fmla="*/ 61313 h 129593"/>
                <a:gd name="connsiteX1282" fmla="*/ 402209 w 5037046"/>
                <a:gd name="connsiteY1282" fmla="*/ 48012 h 129593"/>
                <a:gd name="connsiteX1283" fmla="*/ 430078 w 5037046"/>
                <a:gd name="connsiteY1283" fmla="*/ 96403 h 129593"/>
                <a:gd name="connsiteX1284" fmla="*/ 440846 w 5037046"/>
                <a:gd name="connsiteY1284" fmla="*/ 91336 h 129593"/>
                <a:gd name="connsiteX1285" fmla="*/ 440846 w 5037046"/>
                <a:gd name="connsiteY1285" fmla="*/ 81455 h 129593"/>
                <a:gd name="connsiteX1286" fmla="*/ 430205 w 5037046"/>
                <a:gd name="connsiteY1286" fmla="*/ 86776 h 129593"/>
                <a:gd name="connsiteX1287" fmla="*/ 418550 w 5037046"/>
                <a:gd name="connsiteY1287" fmla="*/ 88549 h 129593"/>
                <a:gd name="connsiteX1288" fmla="*/ 403096 w 5037046"/>
                <a:gd name="connsiteY1288" fmla="*/ 83355 h 129593"/>
                <a:gd name="connsiteX1289" fmla="*/ 395748 w 5037046"/>
                <a:gd name="connsiteY1289" fmla="*/ 69801 h 129593"/>
                <a:gd name="connsiteX1290" fmla="*/ 445153 w 5037046"/>
                <a:gd name="connsiteY1290" fmla="*/ 69801 h 129593"/>
                <a:gd name="connsiteX1291" fmla="*/ 445280 w 5037046"/>
                <a:gd name="connsiteY1291" fmla="*/ 67140 h 129593"/>
                <a:gd name="connsiteX1292" fmla="*/ 445280 w 5037046"/>
                <a:gd name="connsiteY1292" fmla="*/ 64607 h 129593"/>
                <a:gd name="connsiteX1293" fmla="*/ 441606 w 5037046"/>
                <a:gd name="connsiteY1293" fmla="*/ 48518 h 129593"/>
                <a:gd name="connsiteX1294" fmla="*/ 431345 w 5037046"/>
                <a:gd name="connsiteY1294" fmla="*/ 37371 h 129593"/>
                <a:gd name="connsiteX1295" fmla="*/ 415637 w 5037046"/>
                <a:gd name="connsiteY1295" fmla="*/ 33317 h 129593"/>
                <a:gd name="connsiteX1296" fmla="*/ 399168 w 5037046"/>
                <a:gd name="connsiteY1296" fmla="*/ 37624 h 129593"/>
                <a:gd name="connsiteX1297" fmla="*/ 388527 w 5037046"/>
                <a:gd name="connsiteY1297" fmla="*/ 49405 h 129593"/>
                <a:gd name="connsiteX1298" fmla="*/ 384727 w 5037046"/>
                <a:gd name="connsiteY1298" fmla="*/ 66254 h 129593"/>
                <a:gd name="connsiteX1299" fmla="*/ 389161 w 5037046"/>
                <a:gd name="connsiteY1299" fmla="*/ 82849 h 129593"/>
                <a:gd name="connsiteX1300" fmla="*/ 401069 w 5037046"/>
                <a:gd name="connsiteY1300" fmla="*/ 93997 h 129593"/>
                <a:gd name="connsiteX1301" fmla="*/ 418424 w 5037046"/>
                <a:gd name="connsiteY1301" fmla="*/ 98050 h 129593"/>
                <a:gd name="connsiteX1302" fmla="*/ 429952 w 5037046"/>
                <a:gd name="connsiteY1302" fmla="*/ 96530 h 129593"/>
                <a:gd name="connsiteX1303" fmla="*/ 367118 w 5037046"/>
                <a:gd name="connsiteY1303" fmla="*/ 34584 h 129593"/>
                <a:gd name="connsiteX1304" fmla="*/ 346976 w 5037046"/>
                <a:gd name="connsiteY1304" fmla="*/ 77528 h 129593"/>
                <a:gd name="connsiteX1305" fmla="*/ 326581 w 5037046"/>
                <a:gd name="connsiteY1305" fmla="*/ 34584 h 129593"/>
                <a:gd name="connsiteX1306" fmla="*/ 314546 w 5037046"/>
                <a:gd name="connsiteY1306" fmla="*/ 34584 h 129593"/>
                <a:gd name="connsiteX1307" fmla="*/ 346470 w 5037046"/>
                <a:gd name="connsiteY1307" fmla="*/ 99190 h 129593"/>
                <a:gd name="connsiteX1308" fmla="*/ 378140 w 5037046"/>
                <a:gd name="connsiteY1308" fmla="*/ 34584 h 129593"/>
                <a:gd name="connsiteX1309" fmla="*/ 367118 w 5037046"/>
                <a:gd name="connsiteY1309" fmla="*/ 34584 h 129593"/>
                <a:gd name="connsiteX1310" fmla="*/ 264508 w 5037046"/>
                <a:gd name="connsiteY1310" fmla="*/ 48138 h 129593"/>
                <a:gd name="connsiteX1311" fmla="*/ 278062 w 5037046"/>
                <a:gd name="connsiteY1311" fmla="*/ 42818 h 129593"/>
                <a:gd name="connsiteX1312" fmla="*/ 291237 w 5037046"/>
                <a:gd name="connsiteY1312" fmla="*/ 48138 h 129593"/>
                <a:gd name="connsiteX1313" fmla="*/ 296811 w 5037046"/>
                <a:gd name="connsiteY1313" fmla="*/ 61440 h 129593"/>
                <a:gd name="connsiteX1314" fmla="*/ 258300 w 5037046"/>
                <a:gd name="connsiteY1314" fmla="*/ 61440 h 129593"/>
                <a:gd name="connsiteX1315" fmla="*/ 264508 w 5037046"/>
                <a:gd name="connsiteY1315" fmla="*/ 48138 h 129593"/>
                <a:gd name="connsiteX1316" fmla="*/ 292504 w 5037046"/>
                <a:gd name="connsiteY1316" fmla="*/ 96530 h 129593"/>
                <a:gd name="connsiteX1317" fmla="*/ 303145 w 5037046"/>
                <a:gd name="connsiteY1317" fmla="*/ 91463 h 129593"/>
                <a:gd name="connsiteX1318" fmla="*/ 303145 w 5037046"/>
                <a:gd name="connsiteY1318" fmla="*/ 81582 h 129593"/>
                <a:gd name="connsiteX1319" fmla="*/ 292504 w 5037046"/>
                <a:gd name="connsiteY1319" fmla="*/ 86902 h 129593"/>
                <a:gd name="connsiteX1320" fmla="*/ 280849 w 5037046"/>
                <a:gd name="connsiteY1320" fmla="*/ 88676 h 129593"/>
                <a:gd name="connsiteX1321" fmla="*/ 265394 w 5037046"/>
                <a:gd name="connsiteY1321" fmla="*/ 83482 h 129593"/>
                <a:gd name="connsiteX1322" fmla="*/ 258047 w 5037046"/>
                <a:gd name="connsiteY1322" fmla="*/ 69927 h 129593"/>
                <a:gd name="connsiteX1323" fmla="*/ 307452 w 5037046"/>
                <a:gd name="connsiteY1323" fmla="*/ 69927 h 129593"/>
                <a:gd name="connsiteX1324" fmla="*/ 307579 w 5037046"/>
                <a:gd name="connsiteY1324" fmla="*/ 67267 h 129593"/>
                <a:gd name="connsiteX1325" fmla="*/ 307579 w 5037046"/>
                <a:gd name="connsiteY1325" fmla="*/ 64733 h 129593"/>
                <a:gd name="connsiteX1326" fmla="*/ 303905 w 5037046"/>
                <a:gd name="connsiteY1326" fmla="*/ 48645 h 129593"/>
                <a:gd name="connsiteX1327" fmla="*/ 293644 w 5037046"/>
                <a:gd name="connsiteY1327" fmla="*/ 37497 h 129593"/>
                <a:gd name="connsiteX1328" fmla="*/ 277936 w 5037046"/>
                <a:gd name="connsiteY1328" fmla="*/ 33444 h 129593"/>
                <a:gd name="connsiteX1329" fmla="*/ 261467 w 5037046"/>
                <a:gd name="connsiteY1329" fmla="*/ 37751 h 129593"/>
                <a:gd name="connsiteX1330" fmla="*/ 250826 w 5037046"/>
                <a:gd name="connsiteY1330" fmla="*/ 49532 h 129593"/>
                <a:gd name="connsiteX1331" fmla="*/ 247026 w 5037046"/>
                <a:gd name="connsiteY1331" fmla="*/ 66380 h 129593"/>
                <a:gd name="connsiteX1332" fmla="*/ 251460 w 5037046"/>
                <a:gd name="connsiteY1332" fmla="*/ 82975 h 129593"/>
                <a:gd name="connsiteX1333" fmla="*/ 263367 w 5037046"/>
                <a:gd name="connsiteY1333" fmla="*/ 94123 h 129593"/>
                <a:gd name="connsiteX1334" fmla="*/ 280723 w 5037046"/>
                <a:gd name="connsiteY1334" fmla="*/ 98177 h 129593"/>
                <a:gd name="connsiteX1335" fmla="*/ 292377 w 5037046"/>
                <a:gd name="connsiteY1335" fmla="*/ 96657 h 129593"/>
                <a:gd name="connsiteX1336" fmla="*/ 209782 w 5037046"/>
                <a:gd name="connsiteY1336" fmla="*/ 83862 h 129593"/>
                <a:gd name="connsiteX1337" fmla="*/ 202688 w 5037046"/>
                <a:gd name="connsiteY1337" fmla="*/ 87409 h 129593"/>
                <a:gd name="connsiteX1338" fmla="*/ 195340 w 5037046"/>
                <a:gd name="connsiteY1338" fmla="*/ 88423 h 129593"/>
                <a:gd name="connsiteX1339" fmla="*/ 186599 w 5037046"/>
                <a:gd name="connsiteY1339" fmla="*/ 85636 h 129593"/>
                <a:gd name="connsiteX1340" fmla="*/ 183052 w 5037046"/>
                <a:gd name="connsiteY1340" fmla="*/ 76261 h 129593"/>
                <a:gd name="connsiteX1341" fmla="*/ 183052 w 5037046"/>
                <a:gd name="connsiteY1341" fmla="*/ 44211 h 129593"/>
                <a:gd name="connsiteX1342" fmla="*/ 208895 w 5037046"/>
                <a:gd name="connsiteY1342" fmla="*/ 44211 h 129593"/>
                <a:gd name="connsiteX1343" fmla="*/ 208895 w 5037046"/>
                <a:gd name="connsiteY1343" fmla="*/ 34710 h 129593"/>
                <a:gd name="connsiteX1344" fmla="*/ 183052 w 5037046"/>
                <a:gd name="connsiteY1344" fmla="*/ 34710 h 129593"/>
                <a:gd name="connsiteX1345" fmla="*/ 183052 w 5037046"/>
                <a:gd name="connsiteY1345" fmla="*/ 14822 h 129593"/>
                <a:gd name="connsiteX1346" fmla="*/ 172791 w 5037046"/>
                <a:gd name="connsiteY1346" fmla="*/ 14822 h 129593"/>
                <a:gd name="connsiteX1347" fmla="*/ 172791 w 5037046"/>
                <a:gd name="connsiteY1347" fmla="*/ 75501 h 129593"/>
                <a:gd name="connsiteX1348" fmla="*/ 178492 w 5037046"/>
                <a:gd name="connsiteY1348" fmla="*/ 93236 h 129593"/>
                <a:gd name="connsiteX1349" fmla="*/ 194200 w 5037046"/>
                <a:gd name="connsiteY1349" fmla="*/ 98304 h 129593"/>
                <a:gd name="connsiteX1350" fmla="*/ 202308 w 5037046"/>
                <a:gd name="connsiteY1350" fmla="*/ 97290 h 129593"/>
                <a:gd name="connsiteX1351" fmla="*/ 209782 w 5037046"/>
                <a:gd name="connsiteY1351" fmla="*/ 93997 h 129593"/>
                <a:gd name="connsiteX1352" fmla="*/ 209782 w 5037046"/>
                <a:gd name="connsiteY1352" fmla="*/ 83989 h 129593"/>
                <a:gd name="connsiteX1353" fmla="*/ 145809 w 5037046"/>
                <a:gd name="connsiteY1353" fmla="*/ 77655 h 129593"/>
                <a:gd name="connsiteX1354" fmla="*/ 138208 w 5037046"/>
                <a:gd name="connsiteY1354" fmla="*/ 85762 h 129593"/>
                <a:gd name="connsiteX1355" fmla="*/ 126933 w 5037046"/>
                <a:gd name="connsiteY1355" fmla="*/ 88676 h 129593"/>
                <a:gd name="connsiteX1356" fmla="*/ 115532 w 5037046"/>
                <a:gd name="connsiteY1356" fmla="*/ 85762 h 129593"/>
                <a:gd name="connsiteX1357" fmla="*/ 107678 w 5037046"/>
                <a:gd name="connsiteY1357" fmla="*/ 77655 h 129593"/>
                <a:gd name="connsiteX1358" fmla="*/ 104891 w 5037046"/>
                <a:gd name="connsiteY1358" fmla="*/ 65874 h 129593"/>
                <a:gd name="connsiteX1359" fmla="*/ 107678 w 5037046"/>
                <a:gd name="connsiteY1359" fmla="*/ 54219 h 129593"/>
                <a:gd name="connsiteX1360" fmla="*/ 115532 w 5037046"/>
                <a:gd name="connsiteY1360" fmla="*/ 46238 h 129593"/>
                <a:gd name="connsiteX1361" fmla="*/ 126933 w 5037046"/>
                <a:gd name="connsiteY1361" fmla="*/ 43325 h 129593"/>
                <a:gd name="connsiteX1362" fmla="*/ 138208 w 5037046"/>
                <a:gd name="connsiteY1362" fmla="*/ 46238 h 129593"/>
                <a:gd name="connsiteX1363" fmla="*/ 145809 w 5037046"/>
                <a:gd name="connsiteY1363" fmla="*/ 54219 h 129593"/>
                <a:gd name="connsiteX1364" fmla="*/ 148596 w 5037046"/>
                <a:gd name="connsiteY1364" fmla="*/ 65874 h 129593"/>
                <a:gd name="connsiteX1365" fmla="*/ 145809 w 5037046"/>
                <a:gd name="connsiteY1365" fmla="*/ 77655 h 129593"/>
                <a:gd name="connsiteX1366" fmla="*/ 143655 w 5037046"/>
                <a:gd name="connsiteY1366" fmla="*/ 93997 h 129593"/>
                <a:gd name="connsiteX1367" fmla="*/ 155056 w 5037046"/>
                <a:gd name="connsiteY1367" fmla="*/ 82469 h 129593"/>
                <a:gd name="connsiteX1368" fmla="*/ 159237 w 5037046"/>
                <a:gd name="connsiteY1368" fmla="*/ 65747 h 129593"/>
                <a:gd name="connsiteX1369" fmla="*/ 155056 w 5037046"/>
                <a:gd name="connsiteY1369" fmla="*/ 49152 h 129593"/>
                <a:gd name="connsiteX1370" fmla="*/ 143655 w 5037046"/>
                <a:gd name="connsiteY1370" fmla="*/ 37751 h 129593"/>
                <a:gd name="connsiteX1371" fmla="*/ 127060 w 5037046"/>
                <a:gd name="connsiteY1371" fmla="*/ 33570 h 129593"/>
                <a:gd name="connsiteX1372" fmla="*/ 110212 w 5037046"/>
                <a:gd name="connsiteY1372" fmla="*/ 37751 h 129593"/>
                <a:gd name="connsiteX1373" fmla="*/ 98557 w 5037046"/>
                <a:gd name="connsiteY1373" fmla="*/ 49152 h 129593"/>
                <a:gd name="connsiteX1374" fmla="*/ 94377 w 5037046"/>
                <a:gd name="connsiteY1374" fmla="*/ 65747 h 129593"/>
                <a:gd name="connsiteX1375" fmla="*/ 98557 w 5037046"/>
                <a:gd name="connsiteY1375" fmla="*/ 82469 h 129593"/>
                <a:gd name="connsiteX1376" fmla="*/ 110212 w 5037046"/>
                <a:gd name="connsiteY1376" fmla="*/ 93997 h 129593"/>
                <a:gd name="connsiteX1377" fmla="*/ 127060 w 5037046"/>
                <a:gd name="connsiteY1377" fmla="*/ 98177 h 129593"/>
                <a:gd name="connsiteX1378" fmla="*/ 143655 w 5037046"/>
                <a:gd name="connsiteY1378" fmla="*/ 93997 h 129593"/>
                <a:gd name="connsiteX1379" fmla="*/ 78035 w 5037046"/>
                <a:gd name="connsiteY1379" fmla="*/ 2154 h 129593"/>
                <a:gd name="connsiteX1380" fmla="*/ 67267 w 5037046"/>
                <a:gd name="connsiteY1380" fmla="*/ 2154 h 129593"/>
                <a:gd name="connsiteX1381" fmla="*/ 67267 w 5037046"/>
                <a:gd name="connsiteY1381" fmla="*/ 72968 h 129593"/>
                <a:gd name="connsiteX1382" fmla="*/ 0 w 5037046"/>
                <a:gd name="connsiteY1382" fmla="*/ 0 h 129593"/>
                <a:gd name="connsiteX1383" fmla="*/ 0 w 5037046"/>
                <a:gd name="connsiteY1383" fmla="*/ 97164 h 129593"/>
                <a:gd name="connsiteX1384" fmla="*/ 10768 w 5037046"/>
                <a:gd name="connsiteY1384" fmla="*/ 97164 h 129593"/>
                <a:gd name="connsiteX1385" fmla="*/ 10768 w 5037046"/>
                <a:gd name="connsiteY1385" fmla="*/ 26349 h 129593"/>
                <a:gd name="connsiteX1386" fmla="*/ 78035 w 5037046"/>
                <a:gd name="connsiteY1386" fmla="*/ 99317 h 129593"/>
                <a:gd name="connsiteX1387" fmla="*/ 78035 w 5037046"/>
                <a:gd name="connsiteY1387" fmla="*/ 2154 h 12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</a:cxnLst>
              <a:rect l="l" t="t" r="r" b="b"/>
              <a:pathLst>
                <a:path w="5037046" h="129593">
                  <a:moveTo>
                    <a:pt x="5026152" y="34077"/>
                  </a:moveTo>
                  <a:lnTo>
                    <a:pt x="5008670" y="76008"/>
                  </a:lnTo>
                  <a:lnTo>
                    <a:pt x="4987388" y="31923"/>
                  </a:lnTo>
                  <a:lnTo>
                    <a:pt x="4965979" y="76135"/>
                  </a:lnTo>
                  <a:lnTo>
                    <a:pt x="4948497" y="34077"/>
                  </a:lnTo>
                  <a:lnTo>
                    <a:pt x="4936716" y="34077"/>
                  </a:lnTo>
                  <a:lnTo>
                    <a:pt x="4964839" y="98684"/>
                  </a:lnTo>
                  <a:lnTo>
                    <a:pt x="4987515" y="52319"/>
                  </a:lnTo>
                  <a:lnTo>
                    <a:pt x="5009684" y="98684"/>
                  </a:lnTo>
                  <a:lnTo>
                    <a:pt x="5037047" y="34077"/>
                  </a:lnTo>
                  <a:lnTo>
                    <a:pt x="5026152" y="34077"/>
                  </a:lnTo>
                  <a:close/>
                  <a:moveTo>
                    <a:pt x="4918474" y="77021"/>
                  </a:moveTo>
                  <a:cubicBezTo>
                    <a:pt x="4916574" y="80442"/>
                    <a:pt x="4914040" y="83102"/>
                    <a:pt x="4910873" y="85129"/>
                  </a:cubicBezTo>
                  <a:cubicBezTo>
                    <a:pt x="4907580" y="87029"/>
                    <a:pt x="4903906" y="88043"/>
                    <a:pt x="4899599" y="88043"/>
                  </a:cubicBezTo>
                  <a:cubicBezTo>
                    <a:pt x="4895292" y="88043"/>
                    <a:pt x="4891491" y="87029"/>
                    <a:pt x="4888198" y="85129"/>
                  </a:cubicBezTo>
                  <a:cubicBezTo>
                    <a:pt x="4884904" y="83229"/>
                    <a:pt x="4882370" y="80568"/>
                    <a:pt x="4880470" y="77021"/>
                  </a:cubicBezTo>
                  <a:cubicBezTo>
                    <a:pt x="4878570" y="73601"/>
                    <a:pt x="4877556" y="69674"/>
                    <a:pt x="4877556" y="65240"/>
                  </a:cubicBezTo>
                  <a:cubicBezTo>
                    <a:pt x="4877556" y="60806"/>
                    <a:pt x="4878443" y="57006"/>
                    <a:pt x="4880470" y="53586"/>
                  </a:cubicBezTo>
                  <a:cubicBezTo>
                    <a:pt x="4882370" y="50165"/>
                    <a:pt x="4884904" y="47505"/>
                    <a:pt x="4888198" y="45605"/>
                  </a:cubicBezTo>
                  <a:cubicBezTo>
                    <a:pt x="4891491" y="43705"/>
                    <a:pt x="4895292" y="42691"/>
                    <a:pt x="4899599" y="42691"/>
                  </a:cubicBezTo>
                  <a:cubicBezTo>
                    <a:pt x="4903906" y="42691"/>
                    <a:pt x="4907580" y="43705"/>
                    <a:pt x="4910873" y="45605"/>
                  </a:cubicBezTo>
                  <a:cubicBezTo>
                    <a:pt x="4914167" y="47505"/>
                    <a:pt x="4916701" y="50165"/>
                    <a:pt x="4918474" y="53586"/>
                  </a:cubicBezTo>
                  <a:cubicBezTo>
                    <a:pt x="4920374" y="57006"/>
                    <a:pt x="4921261" y="60806"/>
                    <a:pt x="4921261" y="65240"/>
                  </a:cubicBezTo>
                  <a:cubicBezTo>
                    <a:pt x="4921261" y="69674"/>
                    <a:pt x="4920374" y="73601"/>
                    <a:pt x="4918474" y="77021"/>
                  </a:cubicBezTo>
                  <a:moveTo>
                    <a:pt x="4916447" y="93363"/>
                  </a:moveTo>
                  <a:cubicBezTo>
                    <a:pt x="4921261" y="90576"/>
                    <a:pt x="4925061" y="86776"/>
                    <a:pt x="4927848" y="81835"/>
                  </a:cubicBezTo>
                  <a:cubicBezTo>
                    <a:pt x="4930635" y="76895"/>
                    <a:pt x="4932029" y="71321"/>
                    <a:pt x="4932029" y="65114"/>
                  </a:cubicBezTo>
                  <a:cubicBezTo>
                    <a:pt x="4932029" y="58906"/>
                    <a:pt x="4930635" y="53332"/>
                    <a:pt x="4927848" y="48518"/>
                  </a:cubicBezTo>
                  <a:cubicBezTo>
                    <a:pt x="4925061" y="43705"/>
                    <a:pt x="4921261" y="39904"/>
                    <a:pt x="4916447" y="37117"/>
                  </a:cubicBezTo>
                  <a:cubicBezTo>
                    <a:pt x="4911633" y="34330"/>
                    <a:pt x="4906059" y="32937"/>
                    <a:pt x="4899725" y="32937"/>
                  </a:cubicBezTo>
                  <a:cubicBezTo>
                    <a:pt x="4893391" y="32937"/>
                    <a:pt x="4887691" y="34330"/>
                    <a:pt x="4882877" y="37117"/>
                  </a:cubicBezTo>
                  <a:cubicBezTo>
                    <a:pt x="4877936" y="39904"/>
                    <a:pt x="4874009" y="43705"/>
                    <a:pt x="4871222" y="48518"/>
                  </a:cubicBezTo>
                  <a:cubicBezTo>
                    <a:pt x="4868435" y="53332"/>
                    <a:pt x="4867042" y="58906"/>
                    <a:pt x="4867042" y="65114"/>
                  </a:cubicBezTo>
                  <a:cubicBezTo>
                    <a:pt x="4867042" y="71321"/>
                    <a:pt x="4868435" y="76895"/>
                    <a:pt x="4871222" y="81835"/>
                  </a:cubicBezTo>
                  <a:cubicBezTo>
                    <a:pt x="4874009" y="86776"/>
                    <a:pt x="4877936" y="90576"/>
                    <a:pt x="4882877" y="93363"/>
                  </a:cubicBezTo>
                  <a:cubicBezTo>
                    <a:pt x="4887818" y="96150"/>
                    <a:pt x="4893391" y="97544"/>
                    <a:pt x="4899725" y="97544"/>
                  </a:cubicBezTo>
                  <a:cubicBezTo>
                    <a:pt x="4906059" y="97544"/>
                    <a:pt x="4911507" y="96150"/>
                    <a:pt x="4916447" y="93363"/>
                  </a:cubicBezTo>
                  <a:moveTo>
                    <a:pt x="4809276" y="53966"/>
                  </a:moveTo>
                  <a:cubicBezTo>
                    <a:pt x="4810923" y="50545"/>
                    <a:pt x="4813076" y="47885"/>
                    <a:pt x="4815990" y="45858"/>
                  </a:cubicBezTo>
                  <a:cubicBezTo>
                    <a:pt x="4818904" y="43831"/>
                    <a:pt x="4822197" y="42945"/>
                    <a:pt x="4825998" y="42945"/>
                  </a:cubicBezTo>
                  <a:cubicBezTo>
                    <a:pt x="4836765" y="42945"/>
                    <a:pt x="4842213" y="49152"/>
                    <a:pt x="4842213" y="61566"/>
                  </a:cubicBezTo>
                  <a:lnTo>
                    <a:pt x="4842213" y="96530"/>
                  </a:lnTo>
                  <a:lnTo>
                    <a:pt x="4852600" y="96530"/>
                  </a:lnTo>
                  <a:lnTo>
                    <a:pt x="4852600" y="59793"/>
                  </a:lnTo>
                  <a:cubicBezTo>
                    <a:pt x="4852600" y="54599"/>
                    <a:pt x="4851714" y="50039"/>
                    <a:pt x="4849940" y="45985"/>
                  </a:cubicBezTo>
                  <a:cubicBezTo>
                    <a:pt x="4848167" y="41931"/>
                    <a:pt x="4845380" y="38764"/>
                    <a:pt x="4841833" y="36357"/>
                  </a:cubicBezTo>
                  <a:cubicBezTo>
                    <a:pt x="4838286" y="34077"/>
                    <a:pt x="4833852" y="32937"/>
                    <a:pt x="4828531" y="32937"/>
                  </a:cubicBezTo>
                  <a:cubicBezTo>
                    <a:pt x="4823717" y="32937"/>
                    <a:pt x="4819410" y="34077"/>
                    <a:pt x="4815737" y="36357"/>
                  </a:cubicBezTo>
                  <a:cubicBezTo>
                    <a:pt x="4812063" y="38637"/>
                    <a:pt x="4809023" y="41804"/>
                    <a:pt x="4806869" y="45731"/>
                  </a:cubicBezTo>
                  <a:lnTo>
                    <a:pt x="4806869" y="34077"/>
                  </a:lnTo>
                  <a:lnTo>
                    <a:pt x="4796608" y="34077"/>
                  </a:lnTo>
                  <a:lnTo>
                    <a:pt x="4796608" y="96530"/>
                  </a:lnTo>
                  <a:lnTo>
                    <a:pt x="4806869" y="96530"/>
                  </a:lnTo>
                  <a:lnTo>
                    <a:pt x="4806869" y="65240"/>
                  </a:lnTo>
                  <a:cubicBezTo>
                    <a:pt x="4806869" y="61060"/>
                    <a:pt x="4807629" y="57386"/>
                    <a:pt x="4809276" y="53966"/>
                  </a:cubicBezTo>
                  <a:moveTo>
                    <a:pt x="4785333" y="96530"/>
                  </a:moveTo>
                  <a:lnTo>
                    <a:pt x="4757717" y="58653"/>
                  </a:lnTo>
                  <a:lnTo>
                    <a:pt x="4781786" y="34077"/>
                  </a:lnTo>
                  <a:lnTo>
                    <a:pt x="4769498" y="34077"/>
                  </a:lnTo>
                  <a:lnTo>
                    <a:pt x="4740869" y="63213"/>
                  </a:lnTo>
                  <a:lnTo>
                    <a:pt x="4740869" y="1520"/>
                  </a:lnTo>
                  <a:lnTo>
                    <a:pt x="4730608" y="1520"/>
                  </a:lnTo>
                  <a:lnTo>
                    <a:pt x="4730608" y="96530"/>
                  </a:lnTo>
                  <a:lnTo>
                    <a:pt x="4740869" y="96530"/>
                  </a:lnTo>
                  <a:lnTo>
                    <a:pt x="4740869" y="76261"/>
                  </a:lnTo>
                  <a:lnTo>
                    <a:pt x="4750623" y="66254"/>
                  </a:lnTo>
                  <a:lnTo>
                    <a:pt x="4772665" y="96530"/>
                  </a:lnTo>
                  <a:lnTo>
                    <a:pt x="4785333" y="96530"/>
                  </a:lnTo>
                  <a:close/>
                  <a:moveTo>
                    <a:pt x="4667141" y="83482"/>
                  </a:moveTo>
                  <a:cubicBezTo>
                    <a:pt x="4663974" y="86522"/>
                    <a:pt x="4659794" y="87916"/>
                    <a:pt x="4654726" y="87916"/>
                  </a:cubicBezTo>
                  <a:cubicBezTo>
                    <a:pt x="4649659" y="87916"/>
                    <a:pt x="4645352" y="86396"/>
                    <a:pt x="4642185" y="83482"/>
                  </a:cubicBezTo>
                  <a:cubicBezTo>
                    <a:pt x="4639018" y="80442"/>
                    <a:pt x="4637371" y="76008"/>
                    <a:pt x="4637371" y="70054"/>
                  </a:cubicBezTo>
                  <a:lnTo>
                    <a:pt x="4637371" y="34077"/>
                  </a:lnTo>
                  <a:lnTo>
                    <a:pt x="4627110" y="34077"/>
                  </a:lnTo>
                  <a:lnTo>
                    <a:pt x="4627110" y="69041"/>
                  </a:lnTo>
                  <a:cubicBezTo>
                    <a:pt x="4627110" y="77908"/>
                    <a:pt x="4629644" y="84876"/>
                    <a:pt x="4634584" y="89943"/>
                  </a:cubicBezTo>
                  <a:cubicBezTo>
                    <a:pt x="4639525" y="95010"/>
                    <a:pt x="4646239" y="97544"/>
                    <a:pt x="4654726" y="97544"/>
                  </a:cubicBezTo>
                  <a:cubicBezTo>
                    <a:pt x="4663214" y="97544"/>
                    <a:pt x="4669801" y="95010"/>
                    <a:pt x="4674742" y="89943"/>
                  </a:cubicBezTo>
                  <a:cubicBezTo>
                    <a:pt x="4679682" y="84876"/>
                    <a:pt x="4682216" y="77908"/>
                    <a:pt x="4682216" y="69041"/>
                  </a:cubicBezTo>
                  <a:lnTo>
                    <a:pt x="4682216" y="34077"/>
                  </a:lnTo>
                  <a:lnTo>
                    <a:pt x="4671955" y="34077"/>
                  </a:lnTo>
                  <a:lnTo>
                    <a:pt x="4671955" y="70054"/>
                  </a:lnTo>
                  <a:cubicBezTo>
                    <a:pt x="4671955" y="76008"/>
                    <a:pt x="4670435" y="80442"/>
                    <a:pt x="4667141" y="83482"/>
                  </a:cubicBezTo>
                  <a:moveTo>
                    <a:pt x="4599747" y="77021"/>
                  </a:moveTo>
                  <a:cubicBezTo>
                    <a:pt x="4597847" y="80442"/>
                    <a:pt x="4595313" y="83102"/>
                    <a:pt x="4592020" y="85129"/>
                  </a:cubicBezTo>
                  <a:cubicBezTo>
                    <a:pt x="4588726" y="87029"/>
                    <a:pt x="4585052" y="88043"/>
                    <a:pt x="4580872" y="88043"/>
                  </a:cubicBezTo>
                  <a:cubicBezTo>
                    <a:pt x="4576692" y="88043"/>
                    <a:pt x="4572764" y="87029"/>
                    <a:pt x="4569471" y="85129"/>
                  </a:cubicBezTo>
                  <a:cubicBezTo>
                    <a:pt x="4566177" y="83229"/>
                    <a:pt x="4563643" y="80568"/>
                    <a:pt x="4561743" y="77021"/>
                  </a:cubicBezTo>
                  <a:cubicBezTo>
                    <a:pt x="4559843" y="73474"/>
                    <a:pt x="4558830" y="69674"/>
                    <a:pt x="4558830" y="65240"/>
                  </a:cubicBezTo>
                  <a:cubicBezTo>
                    <a:pt x="4558830" y="60806"/>
                    <a:pt x="4559843" y="57006"/>
                    <a:pt x="4561743" y="53586"/>
                  </a:cubicBezTo>
                  <a:cubicBezTo>
                    <a:pt x="4563643" y="50165"/>
                    <a:pt x="4566304" y="47505"/>
                    <a:pt x="4569471" y="45605"/>
                  </a:cubicBezTo>
                  <a:cubicBezTo>
                    <a:pt x="4572764" y="43705"/>
                    <a:pt x="4576565" y="42691"/>
                    <a:pt x="4580872" y="42691"/>
                  </a:cubicBezTo>
                  <a:cubicBezTo>
                    <a:pt x="4585179" y="42691"/>
                    <a:pt x="4588853" y="43705"/>
                    <a:pt x="4592020" y="45605"/>
                  </a:cubicBezTo>
                  <a:cubicBezTo>
                    <a:pt x="4595313" y="47505"/>
                    <a:pt x="4597847" y="50165"/>
                    <a:pt x="4599747" y="53586"/>
                  </a:cubicBezTo>
                  <a:cubicBezTo>
                    <a:pt x="4601647" y="57006"/>
                    <a:pt x="4602534" y="60806"/>
                    <a:pt x="4602534" y="65240"/>
                  </a:cubicBezTo>
                  <a:cubicBezTo>
                    <a:pt x="4602534" y="69674"/>
                    <a:pt x="4601647" y="73601"/>
                    <a:pt x="4599747" y="77021"/>
                  </a:cubicBezTo>
                  <a:moveTo>
                    <a:pt x="4597594" y="93363"/>
                  </a:moveTo>
                  <a:cubicBezTo>
                    <a:pt x="4602408" y="90576"/>
                    <a:pt x="4606208" y="86776"/>
                    <a:pt x="4608995" y="81835"/>
                  </a:cubicBezTo>
                  <a:cubicBezTo>
                    <a:pt x="4611782" y="76895"/>
                    <a:pt x="4613175" y="71321"/>
                    <a:pt x="4613175" y="65114"/>
                  </a:cubicBezTo>
                  <a:cubicBezTo>
                    <a:pt x="4613175" y="58906"/>
                    <a:pt x="4611782" y="53332"/>
                    <a:pt x="4608995" y="48518"/>
                  </a:cubicBezTo>
                  <a:cubicBezTo>
                    <a:pt x="4606208" y="43705"/>
                    <a:pt x="4602408" y="39904"/>
                    <a:pt x="4597594" y="37117"/>
                  </a:cubicBezTo>
                  <a:cubicBezTo>
                    <a:pt x="4592780" y="34330"/>
                    <a:pt x="4587206" y="32937"/>
                    <a:pt x="4580872" y="32937"/>
                  </a:cubicBezTo>
                  <a:cubicBezTo>
                    <a:pt x="4574538" y="32937"/>
                    <a:pt x="4568837" y="34330"/>
                    <a:pt x="4564024" y="37117"/>
                  </a:cubicBezTo>
                  <a:cubicBezTo>
                    <a:pt x="4559083" y="39904"/>
                    <a:pt x="4555156" y="43705"/>
                    <a:pt x="4552369" y="48518"/>
                  </a:cubicBezTo>
                  <a:cubicBezTo>
                    <a:pt x="4549582" y="53332"/>
                    <a:pt x="4548189" y="58906"/>
                    <a:pt x="4548189" y="65114"/>
                  </a:cubicBezTo>
                  <a:cubicBezTo>
                    <a:pt x="4548189" y="71321"/>
                    <a:pt x="4549582" y="76895"/>
                    <a:pt x="4552369" y="81835"/>
                  </a:cubicBezTo>
                  <a:cubicBezTo>
                    <a:pt x="4555156" y="86776"/>
                    <a:pt x="4559083" y="90576"/>
                    <a:pt x="4564024" y="93363"/>
                  </a:cubicBezTo>
                  <a:cubicBezTo>
                    <a:pt x="4568964" y="96150"/>
                    <a:pt x="4574538" y="97544"/>
                    <a:pt x="4580872" y="97544"/>
                  </a:cubicBezTo>
                  <a:cubicBezTo>
                    <a:pt x="4587206" y="97544"/>
                    <a:pt x="4592653" y="96150"/>
                    <a:pt x="4597594" y="93363"/>
                  </a:cubicBezTo>
                  <a:moveTo>
                    <a:pt x="4532860" y="34077"/>
                  </a:moveTo>
                  <a:lnTo>
                    <a:pt x="4513098" y="74868"/>
                  </a:lnTo>
                  <a:lnTo>
                    <a:pt x="4492703" y="34077"/>
                  </a:lnTo>
                  <a:lnTo>
                    <a:pt x="4480542" y="34077"/>
                  </a:lnTo>
                  <a:lnTo>
                    <a:pt x="4507524" y="86522"/>
                  </a:lnTo>
                  <a:lnTo>
                    <a:pt x="4487509" y="128200"/>
                  </a:lnTo>
                  <a:lnTo>
                    <a:pt x="4498403" y="128200"/>
                  </a:lnTo>
                  <a:lnTo>
                    <a:pt x="4543755" y="34077"/>
                  </a:lnTo>
                  <a:lnTo>
                    <a:pt x="4532860" y="34077"/>
                  </a:lnTo>
                  <a:close/>
                  <a:moveTo>
                    <a:pt x="4448111" y="83229"/>
                  </a:moveTo>
                  <a:cubicBezTo>
                    <a:pt x="4445831" y="84876"/>
                    <a:pt x="4443424" y="86016"/>
                    <a:pt x="4440891" y="86776"/>
                  </a:cubicBezTo>
                  <a:cubicBezTo>
                    <a:pt x="4438357" y="87536"/>
                    <a:pt x="4435950" y="87789"/>
                    <a:pt x="4433417" y="87789"/>
                  </a:cubicBezTo>
                  <a:cubicBezTo>
                    <a:pt x="4429996" y="87789"/>
                    <a:pt x="4427083" y="86902"/>
                    <a:pt x="4424802" y="85002"/>
                  </a:cubicBezTo>
                  <a:cubicBezTo>
                    <a:pt x="4422522" y="83102"/>
                    <a:pt x="4421382" y="80062"/>
                    <a:pt x="4421382" y="75628"/>
                  </a:cubicBezTo>
                  <a:lnTo>
                    <a:pt x="4421382" y="43578"/>
                  </a:lnTo>
                  <a:lnTo>
                    <a:pt x="4447225" y="43578"/>
                  </a:lnTo>
                  <a:lnTo>
                    <a:pt x="4447225" y="34077"/>
                  </a:lnTo>
                  <a:lnTo>
                    <a:pt x="4421382" y="34077"/>
                  </a:lnTo>
                  <a:lnTo>
                    <a:pt x="4421382" y="14188"/>
                  </a:lnTo>
                  <a:lnTo>
                    <a:pt x="4411121" y="14188"/>
                  </a:lnTo>
                  <a:lnTo>
                    <a:pt x="4411121" y="74868"/>
                  </a:lnTo>
                  <a:cubicBezTo>
                    <a:pt x="4411121" y="83355"/>
                    <a:pt x="4413021" y="89183"/>
                    <a:pt x="4416948" y="92603"/>
                  </a:cubicBezTo>
                  <a:cubicBezTo>
                    <a:pt x="4420749" y="95897"/>
                    <a:pt x="4425943" y="97670"/>
                    <a:pt x="4432530" y="97670"/>
                  </a:cubicBezTo>
                  <a:cubicBezTo>
                    <a:pt x="4435190" y="97670"/>
                    <a:pt x="4437850" y="97290"/>
                    <a:pt x="4440637" y="96657"/>
                  </a:cubicBezTo>
                  <a:cubicBezTo>
                    <a:pt x="4443424" y="96023"/>
                    <a:pt x="4445958" y="94883"/>
                    <a:pt x="4448111" y="93363"/>
                  </a:cubicBezTo>
                  <a:lnTo>
                    <a:pt x="4448111" y="83355"/>
                  </a:lnTo>
                  <a:close/>
                  <a:moveTo>
                    <a:pt x="4351961" y="53966"/>
                  </a:moveTo>
                  <a:cubicBezTo>
                    <a:pt x="4353608" y="50545"/>
                    <a:pt x="4355762" y="47885"/>
                    <a:pt x="4358676" y="45858"/>
                  </a:cubicBezTo>
                  <a:cubicBezTo>
                    <a:pt x="4361589" y="43831"/>
                    <a:pt x="4364883" y="42945"/>
                    <a:pt x="4368683" y="42945"/>
                  </a:cubicBezTo>
                  <a:cubicBezTo>
                    <a:pt x="4379451" y="42945"/>
                    <a:pt x="4384898" y="49152"/>
                    <a:pt x="4384898" y="61566"/>
                  </a:cubicBezTo>
                  <a:lnTo>
                    <a:pt x="4384898" y="96530"/>
                  </a:lnTo>
                  <a:lnTo>
                    <a:pt x="4395286" y="96530"/>
                  </a:lnTo>
                  <a:lnTo>
                    <a:pt x="4395286" y="59793"/>
                  </a:lnTo>
                  <a:cubicBezTo>
                    <a:pt x="4395286" y="54599"/>
                    <a:pt x="4394399" y="50039"/>
                    <a:pt x="4392626" y="45985"/>
                  </a:cubicBezTo>
                  <a:cubicBezTo>
                    <a:pt x="4390852" y="41931"/>
                    <a:pt x="4388065" y="38764"/>
                    <a:pt x="4384518" y="36357"/>
                  </a:cubicBezTo>
                  <a:cubicBezTo>
                    <a:pt x="4380971" y="34077"/>
                    <a:pt x="4376537" y="32937"/>
                    <a:pt x="4371217" y="32937"/>
                  </a:cubicBezTo>
                  <a:cubicBezTo>
                    <a:pt x="4366403" y="32937"/>
                    <a:pt x="4362096" y="34077"/>
                    <a:pt x="4358422" y="36357"/>
                  </a:cubicBezTo>
                  <a:cubicBezTo>
                    <a:pt x="4354748" y="38637"/>
                    <a:pt x="4351708" y="41804"/>
                    <a:pt x="4349555" y="45731"/>
                  </a:cubicBezTo>
                  <a:lnTo>
                    <a:pt x="4349555" y="34077"/>
                  </a:lnTo>
                  <a:lnTo>
                    <a:pt x="4339293" y="34077"/>
                  </a:lnTo>
                  <a:lnTo>
                    <a:pt x="4339293" y="96530"/>
                  </a:lnTo>
                  <a:lnTo>
                    <a:pt x="4349555" y="96530"/>
                  </a:lnTo>
                  <a:lnTo>
                    <a:pt x="4349555" y="65240"/>
                  </a:lnTo>
                  <a:cubicBezTo>
                    <a:pt x="4349555" y="61060"/>
                    <a:pt x="4350315" y="57386"/>
                    <a:pt x="4351961" y="53966"/>
                  </a:cubicBezTo>
                  <a:moveTo>
                    <a:pt x="4297362" y="45731"/>
                  </a:moveTo>
                  <a:cubicBezTo>
                    <a:pt x="4300656" y="47758"/>
                    <a:pt x="4303190" y="50419"/>
                    <a:pt x="4305090" y="53839"/>
                  </a:cubicBezTo>
                  <a:cubicBezTo>
                    <a:pt x="4306990" y="57259"/>
                    <a:pt x="4307877" y="61186"/>
                    <a:pt x="4307877" y="65620"/>
                  </a:cubicBezTo>
                  <a:cubicBezTo>
                    <a:pt x="4307877" y="70054"/>
                    <a:pt x="4306990" y="73728"/>
                    <a:pt x="4305090" y="77148"/>
                  </a:cubicBezTo>
                  <a:cubicBezTo>
                    <a:pt x="4303190" y="80568"/>
                    <a:pt x="4300656" y="83229"/>
                    <a:pt x="4297362" y="85129"/>
                  </a:cubicBezTo>
                  <a:cubicBezTo>
                    <a:pt x="4294069" y="87029"/>
                    <a:pt x="4290268" y="88043"/>
                    <a:pt x="4285961" y="88043"/>
                  </a:cubicBezTo>
                  <a:cubicBezTo>
                    <a:pt x="4281654" y="88043"/>
                    <a:pt x="4278107" y="87029"/>
                    <a:pt x="4274813" y="85129"/>
                  </a:cubicBezTo>
                  <a:cubicBezTo>
                    <a:pt x="4271520" y="83229"/>
                    <a:pt x="4268986" y="80568"/>
                    <a:pt x="4267086" y="77148"/>
                  </a:cubicBezTo>
                  <a:cubicBezTo>
                    <a:pt x="4265186" y="73728"/>
                    <a:pt x="4264299" y="69927"/>
                    <a:pt x="4264299" y="65620"/>
                  </a:cubicBezTo>
                  <a:cubicBezTo>
                    <a:pt x="4264299" y="61313"/>
                    <a:pt x="4265186" y="57259"/>
                    <a:pt x="4267086" y="53839"/>
                  </a:cubicBezTo>
                  <a:cubicBezTo>
                    <a:pt x="4268986" y="50419"/>
                    <a:pt x="4271520" y="47758"/>
                    <a:pt x="4274813" y="45731"/>
                  </a:cubicBezTo>
                  <a:cubicBezTo>
                    <a:pt x="4278107" y="43705"/>
                    <a:pt x="4281781" y="42691"/>
                    <a:pt x="4285961" y="42691"/>
                  </a:cubicBezTo>
                  <a:cubicBezTo>
                    <a:pt x="4290142" y="42691"/>
                    <a:pt x="4294069" y="43705"/>
                    <a:pt x="4297362" y="45731"/>
                  </a:cubicBezTo>
                  <a:moveTo>
                    <a:pt x="4318265" y="96530"/>
                  </a:moveTo>
                  <a:lnTo>
                    <a:pt x="4318265" y="34077"/>
                  </a:lnTo>
                  <a:lnTo>
                    <a:pt x="4307877" y="34077"/>
                  </a:lnTo>
                  <a:lnTo>
                    <a:pt x="4307877" y="45858"/>
                  </a:lnTo>
                  <a:cubicBezTo>
                    <a:pt x="4305470" y="41931"/>
                    <a:pt x="4302430" y="38764"/>
                    <a:pt x="4298503" y="36484"/>
                  </a:cubicBezTo>
                  <a:cubicBezTo>
                    <a:pt x="4294576" y="34204"/>
                    <a:pt x="4290142" y="33063"/>
                    <a:pt x="4285201" y="33063"/>
                  </a:cubicBezTo>
                  <a:cubicBezTo>
                    <a:pt x="4279121" y="33063"/>
                    <a:pt x="4273673" y="34457"/>
                    <a:pt x="4268986" y="37244"/>
                  </a:cubicBezTo>
                  <a:cubicBezTo>
                    <a:pt x="4264299" y="40031"/>
                    <a:pt x="4260499" y="43958"/>
                    <a:pt x="4257838" y="48898"/>
                  </a:cubicBezTo>
                  <a:cubicBezTo>
                    <a:pt x="4255178" y="53839"/>
                    <a:pt x="4253785" y="59413"/>
                    <a:pt x="4253785" y="65747"/>
                  </a:cubicBezTo>
                  <a:cubicBezTo>
                    <a:pt x="4253785" y="72081"/>
                    <a:pt x="4255178" y="77401"/>
                    <a:pt x="4257838" y="82215"/>
                  </a:cubicBezTo>
                  <a:cubicBezTo>
                    <a:pt x="4260499" y="87029"/>
                    <a:pt x="4264299" y="90830"/>
                    <a:pt x="4268986" y="93490"/>
                  </a:cubicBezTo>
                  <a:cubicBezTo>
                    <a:pt x="4273673" y="96277"/>
                    <a:pt x="4279121" y="97670"/>
                    <a:pt x="4285201" y="97670"/>
                  </a:cubicBezTo>
                  <a:cubicBezTo>
                    <a:pt x="4290142" y="97670"/>
                    <a:pt x="4294576" y="96530"/>
                    <a:pt x="4298503" y="94250"/>
                  </a:cubicBezTo>
                  <a:cubicBezTo>
                    <a:pt x="4302430" y="91970"/>
                    <a:pt x="4305597" y="88929"/>
                    <a:pt x="4307877" y="85002"/>
                  </a:cubicBezTo>
                  <a:lnTo>
                    <a:pt x="4307877" y="96657"/>
                  </a:lnTo>
                  <a:lnTo>
                    <a:pt x="4318265" y="96657"/>
                  </a:lnTo>
                  <a:close/>
                  <a:moveTo>
                    <a:pt x="4245550" y="83229"/>
                  </a:moveTo>
                  <a:cubicBezTo>
                    <a:pt x="4243270" y="84876"/>
                    <a:pt x="4240863" y="86016"/>
                    <a:pt x="4238330" y="86776"/>
                  </a:cubicBezTo>
                  <a:cubicBezTo>
                    <a:pt x="4235796" y="87536"/>
                    <a:pt x="4233389" y="87789"/>
                    <a:pt x="4230982" y="87789"/>
                  </a:cubicBezTo>
                  <a:cubicBezTo>
                    <a:pt x="4227562" y="87789"/>
                    <a:pt x="4224648" y="86902"/>
                    <a:pt x="4222368" y="85002"/>
                  </a:cubicBezTo>
                  <a:cubicBezTo>
                    <a:pt x="4220088" y="83102"/>
                    <a:pt x="4218948" y="80062"/>
                    <a:pt x="4218948" y="75628"/>
                  </a:cubicBezTo>
                  <a:lnTo>
                    <a:pt x="4218948" y="43578"/>
                  </a:lnTo>
                  <a:lnTo>
                    <a:pt x="4244790" y="43578"/>
                  </a:lnTo>
                  <a:lnTo>
                    <a:pt x="4244790" y="34077"/>
                  </a:lnTo>
                  <a:lnTo>
                    <a:pt x="4218948" y="34077"/>
                  </a:lnTo>
                  <a:lnTo>
                    <a:pt x="4218948" y="14188"/>
                  </a:lnTo>
                  <a:lnTo>
                    <a:pt x="4208687" y="14188"/>
                  </a:lnTo>
                  <a:lnTo>
                    <a:pt x="4208687" y="74868"/>
                  </a:lnTo>
                  <a:cubicBezTo>
                    <a:pt x="4208687" y="83355"/>
                    <a:pt x="4210587" y="89183"/>
                    <a:pt x="4214387" y="92603"/>
                  </a:cubicBezTo>
                  <a:cubicBezTo>
                    <a:pt x="4218188" y="95897"/>
                    <a:pt x="4223381" y="97670"/>
                    <a:pt x="4230095" y="97670"/>
                  </a:cubicBezTo>
                  <a:cubicBezTo>
                    <a:pt x="4232756" y="97670"/>
                    <a:pt x="4235416" y="97290"/>
                    <a:pt x="4238203" y="96657"/>
                  </a:cubicBezTo>
                  <a:cubicBezTo>
                    <a:pt x="4240990" y="96023"/>
                    <a:pt x="4243524" y="94883"/>
                    <a:pt x="4245677" y="93363"/>
                  </a:cubicBezTo>
                  <a:lnTo>
                    <a:pt x="4245677" y="83355"/>
                  </a:lnTo>
                  <a:close/>
                  <a:moveTo>
                    <a:pt x="4178790" y="53712"/>
                  </a:moveTo>
                  <a:cubicBezTo>
                    <a:pt x="4180817" y="50292"/>
                    <a:pt x="4183604" y="47758"/>
                    <a:pt x="4187024" y="46112"/>
                  </a:cubicBezTo>
                  <a:cubicBezTo>
                    <a:pt x="4190444" y="44465"/>
                    <a:pt x="4194245" y="43958"/>
                    <a:pt x="4198426" y="44591"/>
                  </a:cubicBezTo>
                  <a:lnTo>
                    <a:pt x="4198426" y="32937"/>
                  </a:lnTo>
                  <a:cubicBezTo>
                    <a:pt x="4193485" y="32937"/>
                    <a:pt x="4189051" y="34204"/>
                    <a:pt x="4185124" y="36864"/>
                  </a:cubicBezTo>
                  <a:cubicBezTo>
                    <a:pt x="4181197" y="39524"/>
                    <a:pt x="4178030" y="43198"/>
                    <a:pt x="4175750" y="48012"/>
                  </a:cubicBezTo>
                  <a:lnTo>
                    <a:pt x="4175750" y="34077"/>
                  </a:lnTo>
                  <a:lnTo>
                    <a:pt x="4165489" y="34077"/>
                  </a:lnTo>
                  <a:lnTo>
                    <a:pt x="4165489" y="96530"/>
                  </a:lnTo>
                  <a:lnTo>
                    <a:pt x="4175750" y="96530"/>
                  </a:lnTo>
                  <a:lnTo>
                    <a:pt x="4175750" y="66634"/>
                  </a:lnTo>
                  <a:cubicBezTo>
                    <a:pt x="4175750" y="61440"/>
                    <a:pt x="4176763" y="57133"/>
                    <a:pt x="4178790" y="53712"/>
                  </a:cubicBezTo>
                  <a:moveTo>
                    <a:pt x="4135719" y="76895"/>
                  </a:moveTo>
                  <a:cubicBezTo>
                    <a:pt x="4133819" y="80315"/>
                    <a:pt x="4131285" y="82975"/>
                    <a:pt x="4127991" y="85002"/>
                  </a:cubicBezTo>
                  <a:cubicBezTo>
                    <a:pt x="4124698" y="86902"/>
                    <a:pt x="4121024" y="87916"/>
                    <a:pt x="4116843" y="87916"/>
                  </a:cubicBezTo>
                  <a:cubicBezTo>
                    <a:pt x="4112663" y="87916"/>
                    <a:pt x="4108736" y="86902"/>
                    <a:pt x="4105442" y="85002"/>
                  </a:cubicBezTo>
                  <a:cubicBezTo>
                    <a:pt x="4102149" y="83102"/>
                    <a:pt x="4099488" y="80442"/>
                    <a:pt x="4097588" y="76895"/>
                  </a:cubicBezTo>
                  <a:cubicBezTo>
                    <a:pt x="4095688" y="73348"/>
                    <a:pt x="4094675" y="69547"/>
                    <a:pt x="4094675" y="65114"/>
                  </a:cubicBezTo>
                  <a:cubicBezTo>
                    <a:pt x="4094675" y="60680"/>
                    <a:pt x="4095688" y="56879"/>
                    <a:pt x="4097588" y="53459"/>
                  </a:cubicBezTo>
                  <a:cubicBezTo>
                    <a:pt x="4099488" y="50039"/>
                    <a:pt x="4102149" y="47378"/>
                    <a:pt x="4105442" y="45478"/>
                  </a:cubicBezTo>
                  <a:cubicBezTo>
                    <a:pt x="4108736" y="43578"/>
                    <a:pt x="4112536" y="42564"/>
                    <a:pt x="4116843" y="42564"/>
                  </a:cubicBezTo>
                  <a:cubicBezTo>
                    <a:pt x="4121151" y="42564"/>
                    <a:pt x="4124824" y="43578"/>
                    <a:pt x="4127991" y="45478"/>
                  </a:cubicBezTo>
                  <a:cubicBezTo>
                    <a:pt x="4131285" y="47378"/>
                    <a:pt x="4133819" y="50039"/>
                    <a:pt x="4135719" y="53459"/>
                  </a:cubicBezTo>
                  <a:cubicBezTo>
                    <a:pt x="4137619" y="56879"/>
                    <a:pt x="4138506" y="60680"/>
                    <a:pt x="4138506" y="65114"/>
                  </a:cubicBezTo>
                  <a:cubicBezTo>
                    <a:pt x="4138506" y="69547"/>
                    <a:pt x="4137619" y="73474"/>
                    <a:pt x="4135719" y="76895"/>
                  </a:cubicBezTo>
                  <a:moveTo>
                    <a:pt x="4133565" y="93236"/>
                  </a:moveTo>
                  <a:cubicBezTo>
                    <a:pt x="4138379" y="90450"/>
                    <a:pt x="4142179" y="86649"/>
                    <a:pt x="4144966" y="81709"/>
                  </a:cubicBezTo>
                  <a:cubicBezTo>
                    <a:pt x="4147753" y="76768"/>
                    <a:pt x="4149020" y="71194"/>
                    <a:pt x="4149020" y="64987"/>
                  </a:cubicBezTo>
                  <a:cubicBezTo>
                    <a:pt x="4149020" y="58780"/>
                    <a:pt x="4147627" y="53206"/>
                    <a:pt x="4144966" y="48392"/>
                  </a:cubicBezTo>
                  <a:cubicBezTo>
                    <a:pt x="4142179" y="43578"/>
                    <a:pt x="4138379" y="39778"/>
                    <a:pt x="4133565" y="36991"/>
                  </a:cubicBezTo>
                  <a:cubicBezTo>
                    <a:pt x="4128751" y="34204"/>
                    <a:pt x="4123177" y="32810"/>
                    <a:pt x="4116843" y="32810"/>
                  </a:cubicBezTo>
                  <a:cubicBezTo>
                    <a:pt x="4110510" y="32810"/>
                    <a:pt x="4104936" y="34204"/>
                    <a:pt x="4099995" y="36991"/>
                  </a:cubicBezTo>
                  <a:cubicBezTo>
                    <a:pt x="4095055" y="39778"/>
                    <a:pt x="4091127" y="43578"/>
                    <a:pt x="4088341" y="48392"/>
                  </a:cubicBezTo>
                  <a:cubicBezTo>
                    <a:pt x="4085554" y="53206"/>
                    <a:pt x="4084033" y="58780"/>
                    <a:pt x="4084033" y="64987"/>
                  </a:cubicBezTo>
                  <a:cubicBezTo>
                    <a:pt x="4084033" y="71194"/>
                    <a:pt x="4085427" y="76768"/>
                    <a:pt x="4088341" y="81709"/>
                  </a:cubicBezTo>
                  <a:cubicBezTo>
                    <a:pt x="4091127" y="86649"/>
                    <a:pt x="4095055" y="90450"/>
                    <a:pt x="4099995" y="93236"/>
                  </a:cubicBezTo>
                  <a:cubicBezTo>
                    <a:pt x="4104936" y="96023"/>
                    <a:pt x="4110510" y="97417"/>
                    <a:pt x="4116843" y="97417"/>
                  </a:cubicBezTo>
                  <a:cubicBezTo>
                    <a:pt x="4123177" y="97417"/>
                    <a:pt x="4128625" y="96023"/>
                    <a:pt x="4133565" y="93236"/>
                  </a:cubicBezTo>
                  <a:moveTo>
                    <a:pt x="4059331" y="76895"/>
                  </a:moveTo>
                  <a:cubicBezTo>
                    <a:pt x="4057431" y="80315"/>
                    <a:pt x="4054897" y="82975"/>
                    <a:pt x="4051603" y="85002"/>
                  </a:cubicBezTo>
                  <a:cubicBezTo>
                    <a:pt x="4048310" y="86902"/>
                    <a:pt x="4044636" y="87916"/>
                    <a:pt x="4040456" y="87916"/>
                  </a:cubicBezTo>
                  <a:cubicBezTo>
                    <a:pt x="4036275" y="87916"/>
                    <a:pt x="4032475" y="86902"/>
                    <a:pt x="4029054" y="85002"/>
                  </a:cubicBezTo>
                  <a:cubicBezTo>
                    <a:pt x="4025761" y="83102"/>
                    <a:pt x="4023100" y="80442"/>
                    <a:pt x="4021200" y="76895"/>
                  </a:cubicBezTo>
                  <a:cubicBezTo>
                    <a:pt x="4019300" y="73348"/>
                    <a:pt x="4018287" y="69547"/>
                    <a:pt x="4018287" y="65114"/>
                  </a:cubicBezTo>
                  <a:cubicBezTo>
                    <a:pt x="4018287" y="60680"/>
                    <a:pt x="4019300" y="56879"/>
                    <a:pt x="4021200" y="53459"/>
                  </a:cubicBezTo>
                  <a:cubicBezTo>
                    <a:pt x="4023100" y="50039"/>
                    <a:pt x="4025761" y="47378"/>
                    <a:pt x="4029054" y="45478"/>
                  </a:cubicBezTo>
                  <a:cubicBezTo>
                    <a:pt x="4032348" y="43578"/>
                    <a:pt x="4036148" y="42564"/>
                    <a:pt x="4040456" y="42564"/>
                  </a:cubicBezTo>
                  <a:cubicBezTo>
                    <a:pt x="4044763" y="42564"/>
                    <a:pt x="4048436" y="43578"/>
                    <a:pt x="4051603" y="45478"/>
                  </a:cubicBezTo>
                  <a:cubicBezTo>
                    <a:pt x="4054897" y="47378"/>
                    <a:pt x="4057431" y="50039"/>
                    <a:pt x="4059331" y="53459"/>
                  </a:cubicBezTo>
                  <a:cubicBezTo>
                    <a:pt x="4061231" y="56879"/>
                    <a:pt x="4062118" y="60680"/>
                    <a:pt x="4062118" y="65114"/>
                  </a:cubicBezTo>
                  <a:cubicBezTo>
                    <a:pt x="4062118" y="69547"/>
                    <a:pt x="4061231" y="73474"/>
                    <a:pt x="4059331" y="76895"/>
                  </a:cubicBezTo>
                  <a:moveTo>
                    <a:pt x="4057557" y="93236"/>
                  </a:moveTo>
                  <a:cubicBezTo>
                    <a:pt x="4062244" y="90450"/>
                    <a:pt x="4066045" y="86649"/>
                    <a:pt x="4068705" y="81709"/>
                  </a:cubicBezTo>
                  <a:cubicBezTo>
                    <a:pt x="4071365" y="76768"/>
                    <a:pt x="4072759" y="71194"/>
                    <a:pt x="4072759" y="64987"/>
                  </a:cubicBezTo>
                  <a:cubicBezTo>
                    <a:pt x="4072759" y="58780"/>
                    <a:pt x="4071365" y="53206"/>
                    <a:pt x="4068705" y="48392"/>
                  </a:cubicBezTo>
                  <a:cubicBezTo>
                    <a:pt x="4066045" y="43578"/>
                    <a:pt x="4062244" y="39778"/>
                    <a:pt x="4057557" y="36991"/>
                  </a:cubicBezTo>
                  <a:cubicBezTo>
                    <a:pt x="4052870" y="34204"/>
                    <a:pt x="4047423" y="32810"/>
                    <a:pt x="4041342" y="32810"/>
                  </a:cubicBezTo>
                  <a:cubicBezTo>
                    <a:pt x="4036402" y="32810"/>
                    <a:pt x="4031841" y="33950"/>
                    <a:pt x="4027914" y="36357"/>
                  </a:cubicBezTo>
                  <a:cubicBezTo>
                    <a:pt x="4023987" y="38764"/>
                    <a:pt x="4020820" y="41931"/>
                    <a:pt x="4018413" y="45858"/>
                  </a:cubicBezTo>
                  <a:lnTo>
                    <a:pt x="4018413" y="33950"/>
                  </a:lnTo>
                  <a:lnTo>
                    <a:pt x="4008152" y="33950"/>
                  </a:lnTo>
                  <a:lnTo>
                    <a:pt x="4008152" y="128073"/>
                  </a:lnTo>
                  <a:lnTo>
                    <a:pt x="4018413" y="128073"/>
                  </a:lnTo>
                  <a:lnTo>
                    <a:pt x="4018413" y="84496"/>
                  </a:lnTo>
                  <a:cubicBezTo>
                    <a:pt x="4020820" y="88423"/>
                    <a:pt x="4023987" y="91590"/>
                    <a:pt x="4027914" y="93870"/>
                  </a:cubicBezTo>
                  <a:cubicBezTo>
                    <a:pt x="4031841" y="96150"/>
                    <a:pt x="4036402" y="97417"/>
                    <a:pt x="4041342" y="97417"/>
                  </a:cubicBezTo>
                  <a:cubicBezTo>
                    <a:pt x="4047423" y="97417"/>
                    <a:pt x="4052870" y="96023"/>
                    <a:pt x="4057557" y="93236"/>
                  </a:cubicBezTo>
                  <a:moveTo>
                    <a:pt x="3905415" y="53839"/>
                  </a:moveTo>
                  <a:cubicBezTo>
                    <a:pt x="3906808" y="50419"/>
                    <a:pt x="3908835" y="47758"/>
                    <a:pt x="3911495" y="45731"/>
                  </a:cubicBezTo>
                  <a:cubicBezTo>
                    <a:pt x="3914156" y="43705"/>
                    <a:pt x="3917196" y="42818"/>
                    <a:pt x="3920743" y="42818"/>
                  </a:cubicBezTo>
                  <a:cubicBezTo>
                    <a:pt x="3930624" y="42818"/>
                    <a:pt x="3935565" y="49025"/>
                    <a:pt x="3935565" y="61440"/>
                  </a:cubicBezTo>
                  <a:lnTo>
                    <a:pt x="3935565" y="96403"/>
                  </a:lnTo>
                  <a:lnTo>
                    <a:pt x="3945826" y="96403"/>
                  </a:lnTo>
                  <a:lnTo>
                    <a:pt x="3945826" y="64227"/>
                  </a:lnTo>
                  <a:cubicBezTo>
                    <a:pt x="3945826" y="60300"/>
                    <a:pt x="3946586" y="56626"/>
                    <a:pt x="3947979" y="53459"/>
                  </a:cubicBezTo>
                  <a:cubicBezTo>
                    <a:pt x="3949373" y="50165"/>
                    <a:pt x="3951526" y="47632"/>
                    <a:pt x="3954187" y="45731"/>
                  </a:cubicBezTo>
                  <a:cubicBezTo>
                    <a:pt x="3956847" y="43831"/>
                    <a:pt x="3959887" y="42818"/>
                    <a:pt x="3963434" y="42818"/>
                  </a:cubicBezTo>
                  <a:cubicBezTo>
                    <a:pt x="3973315" y="42818"/>
                    <a:pt x="3978256" y="49025"/>
                    <a:pt x="3978256" y="61440"/>
                  </a:cubicBezTo>
                  <a:lnTo>
                    <a:pt x="3978256" y="96403"/>
                  </a:lnTo>
                  <a:lnTo>
                    <a:pt x="3988517" y="96403"/>
                  </a:lnTo>
                  <a:lnTo>
                    <a:pt x="3988517" y="59666"/>
                  </a:lnTo>
                  <a:cubicBezTo>
                    <a:pt x="3988517" y="54472"/>
                    <a:pt x="3987630" y="49912"/>
                    <a:pt x="3985983" y="45858"/>
                  </a:cubicBezTo>
                  <a:cubicBezTo>
                    <a:pt x="3984210" y="41804"/>
                    <a:pt x="3981676" y="38637"/>
                    <a:pt x="3978256" y="36230"/>
                  </a:cubicBezTo>
                  <a:cubicBezTo>
                    <a:pt x="3974835" y="33950"/>
                    <a:pt x="3970655" y="32810"/>
                    <a:pt x="3965588" y="32810"/>
                  </a:cubicBezTo>
                  <a:cubicBezTo>
                    <a:pt x="3960521" y="32810"/>
                    <a:pt x="3956213" y="34077"/>
                    <a:pt x="3952286" y="36484"/>
                  </a:cubicBezTo>
                  <a:cubicBezTo>
                    <a:pt x="3948359" y="39017"/>
                    <a:pt x="3945446" y="42311"/>
                    <a:pt x="3943419" y="46492"/>
                  </a:cubicBezTo>
                  <a:cubicBezTo>
                    <a:pt x="3941772" y="42311"/>
                    <a:pt x="3939365" y="38891"/>
                    <a:pt x="3936198" y="36484"/>
                  </a:cubicBezTo>
                  <a:cubicBezTo>
                    <a:pt x="3933031" y="34077"/>
                    <a:pt x="3928977" y="32810"/>
                    <a:pt x="3924037" y="32810"/>
                  </a:cubicBezTo>
                  <a:cubicBezTo>
                    <a:pt x="3919603" y="32810"/>
                    <a:pt x="3915549" y="33950"/>
                    <a:pt x="3912002" y="36230"/>
                  </a:cubicBezTo>
                  <a:cubicBezTo>
                    <a:pt x="3908455" y="38511"/>
                    <a:pt x="3905668" y="41424"/>
                    <a:pt x="3903515" y="45225"/>
                  </a:cubicBezTo>
                  <a:lnTo>
                    <a:pt x="3903515" y="33950"/>
                  </a:lnTo>
                  <a:lnTo>
                    <a:pt x="3893254" y="33950"/>
                  </a:lnTo>
                  <a:lnTo>
                    <a:pt x="3893254" y="96403"/>
                  </a:lnTo>
                  <a:lnTo>
                    <a:pt x="3903515" y="96403"/>
                  </a:lnTo>
                  <a:lnTo>
                    <a:pt x="3903515" y="65114"/>
                  </a:lnTo>
                  <a:cubicBezTo>
                    <a:pt x="3903515" y="60933"/>
                    <a:pt x="3904275" y="57259"/>
                    <a:pt x="3905668" y="53839"/>
                  </a:cubicBezTo>
                  <a:moveTo>
                    <a:pt x="3872351" y="33950"/>
                  </a:moveTo>
                  <a:lnTo>
                    <a:pt x="3861964" y="33950"/>
                  </a:lnTo>
                  <a:lnTo>
                    <a:pt x="3861964" y="96403"/>
                  </a:lnTo>
                  <a:lnTo>
                    <a:pt x="3872351" y="96403"/>
                  </a:lnTo>
                  <a:lnTo>
                    <a:pt x="3872351" y="33950"/>
                  </a:lnTo>
                  <a:close/>
                  <a:moveTo>
                    <a:pt x="3870831" y="20522"/>
                  </a:moveTo>
                  <a:lnTo>
                    <a:pt x="3878305" y="15328"/>
                  </a:lnTo>
                  <a:lnTo>
                    <a:pt x="3870831" y="10008"/>
                  </a:lnTo>
                  <a:cubicBezTo>
                    <a:pt x="3869564" y="9121"/>
                    <a:pt x="3868044" y="8614"/>
                    <a:pt x="3866397" y="8614"/>
                  </a:cubicBezTo>
                  <a:cubicBezTo>
                    <a:pt x="3864497" y="8614"/>
                    <a:pt x="3862977" y="9248"/>
                    <a:pt x="3861710" y="10641"/>
                  </a:cubicBezTo>
                  <a:cubicBezTo>
                    <a:pt x="3860444" y="11908"/>
                    <a:pt x="3859810" y="13555"/>
                    <a:pt x="3859810" y="15582"/>
                  </a:cubicBezTo>
                  <a:cubicBezTo>
                    <a:pt x="3859810" y="17609"/>
                    <a:pt x="3860444" y="19002"/>
                    <a:pt x="3861710" y="20269"/>
                  </a:cubicBezTo>
                  <a:cubicBezTo>
                    <a:pt x="3862977" y="21536"/>
                    <a:pt x="3864497" y="22169"/>
                    <a:pt x="3866397" y="22169"/>
                  </a:cubicBezTo>
                  <a:cubicBezTo>
                    <a:pt x="3868044" y="22169"/>
                    <a:pt x="3869438" y="21662"/>
                    <a:pt x="3870831" y="20649"/>
                  </a:cubicBezTo>
                  <a:moveTo>
                    <a:pt x="3772908" y="91336"/>
                  </a:moveTo>
                  <a:cubicBezTo>
                    <a:pt x="3778482" y="95517"/>
                    <a:pt x="3785576" y="97544"/>
                    <a:pt x="3794063" y="97544"/>
                  </a:cubicBezTo>
                  <a:cubicBezTo>
                    <a:pt x="3800904" y="97544"/>
                    <a:pt x="3806478" y="95770"/>
                    <a:pt x="3810785" y="92350"/>
                  </a:cubicBezTo>
                  <a:cubicBezTo>
                    <a:pt x="3815092" y="88929"/>
                    <a:pt x="3817246" y="84242"/>
                    <a:pt x="3817246" y="78415"/>
                  </a:cubicBezTo>
                  <a:cubicBezTo>
                    <a:pt x="3817246" y="71701"/>
                    <a:pt x="3813319" y="66760"/>
                    <a:pt x="3805591" y="63467"/>
                  </a:cubicBezTo>
                  <a:lnTo>
                    <a:pt x="3790770" y="57513"/>
                  </a:lnTo>
                  <a:cubicBezTo>
                    <a:pt x="3788363" y="56626"/>
                    <a:pt x="3786589" y="55486"/>
                    <a:pt x="3785576" y="54219"/>
                  </a:cubicBezTo>
                  <a:cubicBezTo>
                    <a:pt x="3784562" y="52952"/>
                    <a:pt x="3784056" y="51432"/>
                    <a:pt x="3784056" y="49659"/>
                  </a:cubicBezTo>
                  <a:cubicBezTo>
                    <a:pt x="3784056" y="46998"/>
                    <a:pt x="3785069" y="44971"/>
                    <a:pt x="3787223" y="43578"/>
                  </a:cubicBezTo>
                  <a:cubicBezTo>
                    <a:pt x="3789376" y="42184"/>
                    <a:pt x="3792036" y="41424"/>
                    <a:pt x="3795457" y="41424"/>
                  </a:cubicBezTo>
                  <a:cubicBezTo>
                    <a:pt x="3798624" y="41424"/>
                    <a:pt x="3801791" y="42184"/>
                    <a:pt x="3805084" y="43578"/>
                  </a:cubicBezTo>
                  <a:cubicBezTo>
                    <a:pt x="3808378" y="44971"/>
                    <a:pt x="3811418" y="46872"/>
                    <a:pt x="3814332" y="49279"/>
                  </a:cubicBezTo>
                  <a:lnTo>
                    <a:pt x="3814332" y="38637"/>
                  </a:lnTo>
                  <a:cubicBezTo>
                    <a:pt x="3811925" y="36737"/>
                    <a:pt x="3809138" y="35344"/>
                    <a:pt x="3805844" y="34457"/>
                  </a:cubicBezTo>
                  <a:cubicBezTo>
                    <a:pt x="3802551" y="33444"/>
                    <a:pt x="3799130" y="33063"/>
                    <a:pt x="3795457" y="33063"/>
                  </a:cubicBezTo>
                  <a:cubicBezTo>
                    <a:pt x="3788996" y="33063"/>
                    <a:pt x="3783802" y="34584"/>
                    <a:pt x="3779875" y="37877"/>
                  </a:cubicBezTo>
                  <a:cubicBezTo>
                    <a:pt x="3775948" y="41044"/>
                    <a:pt x="3773921" y="45351"/>
                    <a:pt x="3773921" y="50799"/>
                  </a:cubicBezTo>
                  <a:cubicBezTo>
                    <a:pt x="3773921" y="54726"/>
                    <a:pt x="3774935" y="58019"/>
                    <a:pt x="3776961" y="60426"/>
                  </a:cubicBezTo>
                  <a:cubicBezTo>
                    <a:pt x="3778988" y="62833"/>
                    <a:pt x="3781902" y="64860"/>
                    <a:pt x="3785829" y="66634"/>
                  </a:cubicBezTo>
                  <a:lnTo>
                    <a:pt x="3800524" y="72588"/>
                  </a:lnTo>
                  <a:cubicBezTo>
                    <a:pt x="3802931" y="73474"/>
                    <a:pt x="3804578" y="74615"/>
                    <a:pt x="3805464" y="76008"/>
                  </a:cubicBezTo>
                  <a:cubicBezTo>
                    <a:pt x="3806478" y="77401"/>
                    <a:pt x="3806858" y="78922"/>
                    <a:pt x="3806858" y="80568"/>
                  </a:cubicBezTo>
                  <a:cubicBezTo>
                    <a:pt x="3806858" y="83482"/>
                    <a:pt x="3805718" y="85636"/>
                    <a:pt x="3803438" y="87156"/>
                  </a:cubicBezTo>
                  <a:cubicBezTo>
                    <a:pt x="3801157" y="88676"/>
                    <a:pt x="3798117" y="89436"/>
                    <a:pt x="3794443" y="89436"/>
                  </a:cubicBezTo>
                  <a:cubicBezTo>
                    <a:pt x="3790770" y="89436"/>
                    <a:pt x="3787223" y="88676"/>
                    <a:pt x="3783549" y="87283"/>
                  </a:cubicBezTo>
                  <a:cubicBezTo>
                    <a:pt x="3779875" y="85889"/>
                    <a:pt x="3776455" y="83609"/>
                    <a:pt x="3773034" y="80442"/>
                  </a:cubicBezTo>
                  <a:lnTo>
                    <a:pt x="3773034" y="91590"/>
                  </a:lnTo>
                  <a:close/>
                  <a:moveTo>
                    <a:pt x="3764420" y="15328"/>
                  </a:moveTo>
                  <a:cubicBezTo>
                    <a:pt x="3765054" y="14188"/>
                    <a:pt x="3765687" y="12921"/>
                    <a:pt x="3766067" y="11655"/>
                  </a:cubicBezTo>
                  <a:cubicBezTo>
                    <a:pt x="3766574" y="10388"/>
                    <a:pt x="3766827" y="9248"/>
                    <a:pt x="3766827" y="7854"/>
                  </a:cubicBezTo>
                  <a:cubicBezTo>
                    <a:pt x="3766827" y="5701"/>
                    <a:pt x="3766067" y="3927"/>
                    <a:pt x="3764674" y="2534"/>
                  </a:cubicBezTo>
                  <a:cubicBezTo>
                    <a:pt x="3763280" y="1140"/>
                    <a:pt x="3761507" y="380"/>
                    <a:pt x="3759226" y="380"/>
                  </a:cubicBezTo>
                  <a:cubicBezTo>
                    <a:pt x="3756946" y="380"/>
                    <a:pt x="3755299" y="1013"/>
                    <a:pt x="3753906" y="2280"/>
                  </a:cubicBezTo>
                  <a:cubicBezTo>
                    <a:pt x="3752386" y="3547"/>
                    <a:pt x="3751752" y="5194"/>
                    <a:pt x="3751752" y="7347"/>
                  </a:cubicBezTo>
                  <a:cubicBezTo>
                    <a:pt x="3751752" y="9121"/>
                    <a:pt x="3752259" y="10641"/>
                    <a:pt x="3753272" y="11655"/>
                  </a:cubicBezTo>
                  <a:cubicBezTo>
                    <a:pt x="3754286" y="12795"/>
                    <a:pt x="3755553" y="13681"/>
                    <a:pt x="3757199" y="14188"/>
                  </a:cubicBezTo>
                  <a:lnTo>
                    <a:pt x="3748712" y="30657"/>
                  </a:lnTo>
                  <a:lnTo>
                    <a:pt x="3755933" y="30657"/>
                  </a:lnTo>
                  <a:lnTo>
                    <a:pt x="3764420" y="15075"/>
                  </a:lnTo>
                  <a:close/>
                  <a:moveTo>
                    <a:pt x="3742885" y="83229"/>
                  </a:moveTo>
                  <a:cubicBezTo>
                    <a:pt x="3740604" y="84876"/>
                    <a:pt x="3738197" y="86016"/>
                    <a:pt x="3735664" y="86776"/>
                  </a:cubicBezTo>
                  <a:cubicBezTo>
                    <a:pt x="3733130" y="87536"/>
                    <a:pt x="3730723" y="87789"/>
                    <a:pt x="3728316" y="87789"/>
                  </a:cubicBezTo>
                  <a:cubicBezTo>
                    <a:pt x="3724896" y="87789"/>
                    <a:pt x="3721982" y="86902"/>
                    <a:pt x="3719702" y="85002"/>
                  </a:cubicBezTo>
                  <a:cubicBezTo>
                    <a:pt x="3717422" y="83102"/>
                    <a:pt x="3716155" y="80062"/>
                    <a:pt x="3716155" y="75628"/>
                  </a:cubicBezTo>
                  <a:lnTo>
                    <a:pt x="3716155" y="43578"/>
                  </a:lnTo>
                  <a:lnTo>
                    <a:pt x="3741998" y="43578"/>
                  </a:lnTo>
                  <a:lnTo>
                    <a:pt x="3741998" y="34077"/>
                  </a:lnTo>
                  <a:lnTo>
                    <a:pt x="3716155" y="34077"/>
                  </a:lnTo>
                  <a:lnTo>
                    <a:pt x="3716155" y="14188"/>
                  </a:lnTo>
                  <a:lnTo>
                    <a:pt x="3705894" y="14188"/>
                  </a:lnTo>
                  <a:lnTo>
                    <a:pt x="3705894" y="74868"/>
                  </a:lnTo>
                  <a:cubicBezTo>
                    <a:pt x="3705894" y="83355"/>
                    <a:pt x="3707794" y="89183"/>
                    <a:pt x="3711721" y="92603"/>
                  </a:cubicBezTo>
                  <a:cubicBezTo>
                    <a:pt x="3715522" y="95897"/>
                    <a:pt x="3720716" y="97670"/>
                    <a:pt x="3727303" y="97670"/>
                  </a:cubicBezTo>
                  <a:cubicBezTo>
                    <a:pt x="3729963" y="97670"/>
                    <a:pt x="3732624" y="97290"/>
                    <a:pt x="3735411" y="96657"/>
                  </a:cubicBezTo>
                  <a:cubicBezTo>
                    <a:pt x="3738197" y="96023"/>
                    <a:pt x="3740731" y="94883"/>
                    <a:pt x="3742885" y="93363"/>
                  </a:cubicBezTo>
                  <a:lnTo>
                    <a:pt x="3742885" y="83355"/>
                  </a:lnTo>
                  <a:close/>
                  <a:moveTo>
                    <a:pt x="3686005" y="34077"/>
                  </a:moveTo>
                  <a:lnTo>
                    <a:pt x="3675618" y="34077"/>
                  </a:lnTo>
                  <a:lnTo>
                    <a:pt x="3675618" y="96530"/>
                  </a:lnTo>
                  <a:lnTo>
                    <a:pt x="3686005" y="96530"/>
                  </a:lnTo>
                  <a:lnTo>
                    <a:pt x="3686005" y="34077"/>
                  </a:lnTo>
                  <a:close/>
                  <a:moveTo>
                    <a:pt x="3684485" y="20649"/>
                  </a:moveTo>
                  <a:lnTo>
                    <a:pt x="3691959" y="15455"/>
                  </a:lnTo>
                  <a:lnTo>
                    <a:pt x="3684485" y="10134"/>
                  </a:lnTo>
                  <a:cubicBezTo>
                    <a:pt x="3683218" y="9248"/>
                    <a:pt x="3681698" y="8741"/>
                    <a:pt x="3680051" y="8741"/>
                  </a:cubicBezTo>
                  <a:cubicBezTo>
                    <a:pt x="3678151" y="8741"/>
                    <a:pt x="3676631" y="9374"/>
                    <a:pt x="3675364" y="10768"/>
                  </a:cubicBezTo>
                  <a:cubicBezTo>
                    <a:pt x="3674097" y="12035"/>
                    <a:pt x="3673464" y="13681"/>
                    <a:pt x="3673464" y="15708"/>
                  </a:cubicBezTo>
                  <a:cubicBezTo>
                    <a:pt x="3673464" y="17735"/>
                    <a:pt x="3674097" y="19129"/>
                    <a:pt x="3675364" y="20395"/>
                  </a:cubicBezTo>
                  <a:cubicBezTo>
                    <a:pt x="3676631" y="21662"/>
                    <a:pt x="3678151" y="22296"/>
                    <a:pt x="3680051" y="22296"/>
                  </a:cubicBezTo>
                  <a:cubicBezTo>
                    <a:pt x="3681698" y="22296"/>
                    <a:pt x="3683092" y="21789"/>
                    <a:pt x="3684485" y="20776"/>
                  </a:cubicBezTo>
                  <a:moveTo>
                    <a:pt x="3633687" y="83355"/>
                  </a:moveTo>
                  <a:cubicBezTo>
                    <a:pt x="3631406" y="85002"/>
                    <a:pt x="3628999" y="86142"/>
                    <a:pt x="3626466" y="86902"/>
                  </a:cubicBezTo>
                  <a:cubicBezTo>
                    <a:pt x="3623932" y="87663"/>
                    <a:pt x="3621525" y="87916"/>
                    <a:pt x="3618992" y="87916"/>
                  </a:cubicBezTo>
                  <a:cubicBezTo>
                    <a:pt x="3615571" y="87916"/>
                    <a:pt x="3612658" y="87029"/>
                    <a:pt x="3610377" y="85129"/>
                  </a:cubicBezTo>
                  <a:cubicBezTo>
                    <a:pt x="3608097" y="83229"/>
                    <a:pt x="3606957" y="80188"/>
                    <a:pt x="3606957" y="75755"/>
                  </a:cubicBezTo>
                  <a:lnTo>
                    <a:pt x="3606957" y="43705"/>
                  </a:lnTo>
                  <a:lnTo>
                    <a:pt x="3632800" y="43705"/>
                  </a:lnTo>
                  <a:lnTo>
                    <a:pt x="3632800" y="34204"/>
                  </a:lnTo>
                  <a:lnTo>
                    <a:pt x="3606957" y="34204"/>
                  </a:lnTo>
                  <a:lnTo>
                    <a:pt x="3606957" y="14315"/>
                  </a:lnTo>
                  <a:lnTo>
                    <a:pt x="3596696" y="14315"/>
                  </a:lnTo>
                  <a:lnTo>
                    <a:pt x="3596696" y="74995"/>
                  </a:lnTo>
                  <a:cubicBezTo>
                    <a:pt x="3596696" y="83482"/>
                    <a:pt x="3598596" y="89309"/>
                    <a:pt x="3602523" y="92730"/>
                  </a:cubicBezTo>
                  <a:cubicBezTo>
                    <a:pt x="3606324" y="96023"/>
                    <a:pt x="3611518" y="97797"/>
                    <a:pt x="3618105" y="97797"/>
                  </a:cubicBezTo>
                  <a:cubicBezTo>
                    <a:pt x="3620765" y="97797"/>
                    <a:pt x="3623425" y="97417"/>
                    <a:pt x="3626212" y="96784"/>
                  </a:cubicBezTo>
                  <a:cubicBezTo>
                    <a:pt x="3628999" y="96150"/>
                    <a:pt x="3631533" y="95010"/>
                    <a:pt x="3633687" y="93490"/>
                  </a:cubicBezTo>
                  <a:lnTo>
                    <a:pt x="3633687" y="83482"/>
                  </a:lnTo>
                  <a:close/>
                  <a:moveTo>
                    <a:pt x="3563379" y="83609"/>
                  </a:moveTo>
                  <a:cubicBezTo>
                    <a:pt x="3560212" y="86649"/>
                    <a:pt x="3556032" y="88043"/>
                    <a:pt x="3550964" y="88043"/>
                  </a:cubicBezTo>
                  <a:cubicBezTo>
                    <a:pt x="3545897" y="88043"/>
                    <a:pt x="3541590" y="86522"/>
                    <a:pt x="3538423" y="83609"/>
                  </a:cubicBezTo>
                  <a:cubicBezTo>
                    <a:pt x="3535256" y="80568"/>
                    <a:pt x="3533609" y="76135"/>
                    <a:pt x="3533609" y="70181"/>
                  </a:cubicBezTo>
                  <a:lnTo>
                    <a:pt x="3533609" y="34204"/>
                  </a:lnTo>
                  <a:lnTo>
                    <a:pt x="3523348" y="34204"/>
                  </a:lnTo>
                  <a:lnTo>
                    <a:pt x="3523348" y="69167"/>
                  </a:lnTo>
                  <a:cubicBezTo>
                    <a:pt x="3523348" y="78035"/>
                    <a:pt x="3525882" y="85002"/>
                    <a:pt x="3530822" y="90069"/>
                  </a:cubicBezTo>
                  <a:cubicBezTo>
                    <a:pt x="3535763" y="95137"/>
                    <a:pt x="3542477" y="97670"/>
                    <a:pt x="3550964" y="97670"/>
                  </a:cubicBezTo>
                  <a:cubicBezTo>
                    <a:pt x="3559452" y="97670"/>
                    <a:pt x="3566039" y="95137"/>
                    <a:pt x="3570980" y="90069"/>
                  </a:cubicBezTo>
                  <a:cubicBezTo>
                    <a:pt x="3575920" y="85002"/>
                    <a:pt x="3578454" y="78035"/>
                    <a:pt x="3578454" y="69167"/>
                  </a:cubicBezTo>
                  <a:lnTo>
                    <a:pt x="3578454" y="34204"/>
                  </a:lnTo>
                  <a:lnTo>
                    <a:pt x="3568193" y="34204"/>
                  </a:lnTo>
                  <a:lnTo>
                    <a:pt x="3568193" y="70181"/>
                  </a:lnTo>
                  <a:cubicBezTo>
                    <a:pt x="3568193" y="76135"/>
                    <a:pt x="3566673" y="80568"/>
                    <a:pt x="3563379" y="83609"/>
                  </a:cubicBezTo>
                  <a:moveTo>
                    <a:pt x="3465836" y="85129"/>
                  </a:moveTo>
                  <a:cubicBezTo>
                    <a:pt x="3462542" y="83229"/>
                    <a:pt x="3459882" y="80568"/>
                    <a:pt x="3457981" y="77021"/>
                  </a:cubicBezTo>
                  <a:cubicBezTo>
                    <a:pt x="3456081" y="73601"/>
                    <a:pt x="3455194" y="69674"/>
                    <a:pt x="3455194" y="65240"/>
                  </a:cubicBezTo>
                  <a:cubicBezTo>
                    <a:pt x="3455194" y="60806"/>
                    <a:pt x="3456081" y="57006"/>
                    <a:pt x="3457981" y="53586"/>
                  </a:cubicBezTo>
                  <a:cubicBezTo>
                    <a:pt x="3459882" y="50165"/>
                    <a:pt x="3462542" y="47505"/>
                    <a:pt x="3465836" y="45605"/>
                  </a:cubicBezTo>
                  <a:cubicBezTo>
                    <a:pt x="3469129" y="43705"/>
                    <a:pt x="3472930" y="42691"/>
                    <a:pt x="3477110" y="42691"/>
                  </a:cubicBezTo>
                  <a:cubicBezTo>
                    <a:pt x="3481290" y="42691"/>
                    <a:pt x="3485091" y="43705"/>
                    <a:pt x="3488385" y="45605"/>
                  </a:cubicBezTo>
                  <a:cubicBezTo>
                    <a:pt x="3491678" y="47505"/>
                    <a:pt x="3494212" y="50165"/>
                    <a:pt x="3495985" y="53586"/>
                  </a:cubicBezTo>
                  <a:cubicBezTo>
                    <a:pt x="3497886" y="57006"/>
                    <a:pt x="3498772" y="60806"/>
                    <a:pt x="3498772" y="65240"/>
                  </a:cubicBezTo>
                  <a:cubicBezTo>
                    <a:pt x="3498772" y="69674"/>
                    <a:pt x="3497886" y="73601"/>
                    <a:pt x="3495985" y="77021"/>
                  </a:cubicBezTo>
                  <a:cubicBezTo>
                    <a:pt x="3494085" y="80442"/>
                    <a:pt x="3491552" y="83102"/>
                    <a:pt x="3488385" y="85129"/>
                  </a:cubicBezTo>
                  <a:cubicBezTo>
                    <a:pt x="3485091" y="87029"/>
                    <a:pt x="3481417" y="88043"/>
                    <a:pt x="3477110" y="88043"/>
                  </a:cubicBezTo>
                  <a:cubicBezTo>
                    <a:pt x="3472803" y="88043"/>
                    <a:pt x="3469129" y="87029"/>
                    <a:pt x="3465836" y="85129"/>
                  </a:cubicBezTo>
                  <a:moveTo>
                    <a:pt x="3505360" y="48645"/>
                  </a:moveTo>
                  <a:cubicBezTo>
                    <a:pt x="3502699" y="43831"/>
                    <a:pt x="3498899" y="40031"/>
                    <a:pt x="3494212" y="37244"/>
                  </a:cubicBezTo>
                  <a:cubicBezTo>
                    <a:pt x="3489525" y="34457"/>
                    <a:pt x="3484077" y="33063"/>
                    <a:pt x="3477997" y="33063"/>
                  </a:cubicBezTo>
                  <a:cubicBezTo>
                    <a:pt x="3473056" y="33063"/>
                    <a:pt x="3468496" y="34204"/>
                    <a:pt x="3464569" y="36484"/>
                  </a:cubicBezTo>
                  <a:cubicBezTo>
                    <a:pt x="3460642" y="38764"/>
                    <a:pt x="3457475" y="41931"/>
                    <a:pt x="3455068" y="45858"/>
                  </a:cubicBezTo>
                  <a:lnTo>
                    <a:pt x="3455068" y="1520"/>
                  </a:lnTo>
                  <a:lnTo>
                    <a:pt x="3444807" y="1520"/>
                  </a:lnTo>
                  <a:lnTo>
                    <a:pt x="3444807" y="96530"/>
                  </a:lnTo>
                  <a:lnTo>
                    <a:pt x="3455068" y="96530"/>
                  </a:lnTo>
                  <a:lnTo>
                    <a:pt x="3455068" y="84622"/>
                  </a:lnTo>
                  <a:cubicBezTo>
                    <a:pt x="3457475" y="88549"/>
                    <a:pt x="3460642" y="91716"/>
                    <a:pt x="3464569" y="93997"/>
                  </a:cubicBezTo>
                  <a:cubicBezTo>
                    <a:pt x="3468496" y="96277"/>
                    <a:pt x="3473056" y="97544"/>
                    <a:pt x="3477997" y="97544"/>
                  </a:cubicBezTo>
                  <a:cubicBezTo>
                    <a:pt x="3484077" y="97544"/>
                    <a:pt x="3489525" y="96150"/>
                    <a:pt x="3494212" y="93363"/>
                  </a:cubicBezTo>
                  <a:cubicBezTo>
                    <a:pt x="3498899" y="90576"/>
                    <a:pt x="3502699" y="86776"/>
                    <a:pt x="3505360" y="81835"/>
                  </a:cubicBezTo>
                  <a:cubicBezTo>
                    <a:pt x="3508020" y="76895"/>
                    <a:pt x="3509413" y="71321"/>
                    <a:pt x="3509413" y="65114"/>
                  </a:cubicBezTo>
                  <a:cubicBezTo>
                    <a:pt x="3509413" y="58906"/>
                    <a:pt x="3508020" y="53332"/>
                    <a:pt x="3505360" y="48518"/>
                  </a:cubicBezTo>
                  <a:moveTo>
                    <a:pt x="3396288" y="98430"/>
                  </a:moveTo>
                  <a:cubicBezTo>
                    <a:pt x="3396922" y="97290"/>
                    <a:pt x="3397555" y="96023"/>
                    <a:pt x="3398062" y="94757"/>
                  </a:cubicBezTo>
                  <a:cubicBezTo>
                    <a:pt x="3398568" y="93490"/>
                    <a:pt x="3398822" y="92096"/>
                    <a:pt x="3398822" y="90703"/>
                  </a:cubicBezTo>
                  <a:cubicBezTo>
                    <a:pt x="3398822" y="88549"/>
                    <a:pt x="3398062" y="86649"/>
                    <a:pt x="3396668" y="85129"/>
                  </a:cubicBezTo>
                  <a:cubicBezTo>
                    <a:pt x="3395275" y="83609"/>
                    <a:pt x="3393375" y="82849"/>
                    <a:pt x="3390841" y="82849"/>
                  </a:cubicBezTo>
                  <a:cubicBezTo>
                    <a:pt x="3388687" y="82849"/>
                    <a:pt x="3386914" y="83482"/>
                    <a:pt x="3385394" y="84876"/>
                  </a:cubicBezTo>
                  <a:cubicBezTo>
                    <a:pt x="3383874" y="86142"/>
                    <a:pt x="3383113" y="88043"/>
                    <a:pt x="3383113" y="90323"/>
                  </a:cubicBezTo>
                  <a:cubicBezTo>
                    <a:pt x="3383113" y="91970"/>
                    <a:pt x="3383494" y="93363"/>
                    <a:pt x="3384380" y="94630"/>
                  </a:cubicBezTo>
                  <a:cubicBezTo>
                    <a:pt x="3385267" y="95897"/>
                    <a:pt x="3386661" y="96910"/>
                    <a:pt x="3388561" y="97544"/>
                  </a:cubicBezTo>
                  <a:lnTo>
                    <a:pt x="3379186" y="115532"/>
                  </a:lnTo>
                  <a:lnTo>
                    <a:pt x="3386787" y="115532"/>
                  </a:lnTo>
                  <a:lnTo>
                    <a:pt x="3396288" y="98430"/>
                  </a:lnTo>
                  <a:close/>
                  <a:moveTo>
                    <a:pt x="3327121" y="91336"/>
                  </a:moveTo>
                  <a:cubicBezTo>
                    <a:pt x="3332695" y="95517"/>
                    <a:pt x="3339789" y="97544"/>
                    <a:pt x="3348276" y="97544"/>
                  </a:cubicBezTo>
                  <a:cubicBezTo>
                    <a:pt x="3355117" y="97544"/>
                    <a:pt x="3360691" y="95770"/>
                    <a:pt x="3364998" y="92350"/>
                  </a:cubicBezTo>
                  <a:cubicBezTo>
                    <a:pt x="3369305" y="88929"/>
                    <a:pt x="3371459" y="84242"/>
                    <a:pt x="3371459" y="78415"/>
                  </a:cubicBezTo>
                  <a:cubicBezTo>
                    <a:pt x="3371459" y="71701"/>
                    <a:pt x="3367532" y="66760"/>
                    <a:pt x="3359804" y="63467"/>
                  </a:cubicBezTo>
                  <a:lnTo>
                    <a:pt x="3344983" y="57513"/>
                  </a:lnTo>
                  <a:cubicBezTo>
                    <a:pt x="3342576" y="56626"/>
                    <a:pt x="3340802" y="55486"/>
                    <a:pt x="3339789" y="54219"/>
                  </a:cubicBezTo>
                  <a:cubicBezTo>
                    <a:pt x="3338775" y="52952"/>
                    <a:pt x="3338269" y="51432"/>
                    <a:pt x="3338269" y="49659"/>
                  </a:cubicBezTo>
                  <a:cubicBezTo>
                    <a:pt x="3338269" y="46998"/>
                    <a:pt x="3339282" y="44971"/>
                    <a:pt x="3341436" y="43578"/>
                  </a:cubicBezTo>
                  <a:cubicBezTo>
                    <a:pt x="3343589" y="42184"/>
                    <a:pt x="3346250" y="41424"/>
                    <a:pt x="3349670" y="41424"/>
                  </a:cubicBezTo>
                  <a:cubicBezTo>
                    <a:pt x="3352837" y="41424"/>
                    <a:pt x="3356004" y="42184"/>
                    <a:pt x="3359298" y="43578"/>
                  </a:cubicBezTo>
                  <a:cubicBezTo>
                    <a:pt x="3362591" y="44971"/>
                    <a:pt x="3365632" y="46872"/>
                    <a:pt x="3368419" y="49279"/>
                  </a:cubicBezTo>
                  <a:lnTo>
                    <a:pt x="3368419" y="38637"/>
                  </a:lnTo>
                  <a:cubicBezTo>
                    <a:pt x="3366012" y="36737"/>
                    <a:pt x="3363225" y="35344"/>
                    <a:pt x="3359931" y="34457"/>
                  </a:cubicBezTo>
                  <a:cubicBezTo>
                    <a:pt x="3356637" y="33570"/>
                    <a:pt x="3353217" y="33063"/>
                    <a:pt x="3349543" y="33063"/>
                  </a:cubicBezTo>
                  <a:cubicBezTo>
                    <a:pt x="3343083" y="33063"/>
                    <a:pt x="3337889" y="34584"/>
                    <a:pt x="3333962" y="37877"/>
                  </a:cubicBezTo>
                  <a:cubicBezTo>
                    <a:pt x="3330035" y="41044"/>
                    <a:pt x="3328008" y="45351"/>
                    <a:pt x="3328008" y="50799"/>
                  </a:cubicBezTo>
                  <a:cubicBezTo>
                    <a:pt x="3328008" y="54726"/>
                    <a:pt x="3329021" y="58019"/>
                    <a:pt x="3331048" y="60426"/>
                  </a:cubicBezTo>
                  <a:cubicBezTo>
                    <a:pt x="3333075" y="62833"/>
                    <a:pt x="3335989" y="64860"/>
                    <a:pt x="3339916" y="66634"/>
                  </a:cubicBezTo>
                  <a:lnTo>
                    <a:pt x="3354610" y="72588"/>
                  </a:lnTo>
                  <a:cubicBezTo>
                    <a:pt x="3357017" y="73474"/>
                    <a:pt x="3358664" y="74615"/>
                    <a:pt x="3359678" y="76008"/>
                  </a:cubicBezTo>
                  <a:cubicBezTo>
                    <a:pt x="3360691" y="77401"/>
                    <a:pt x="3361071" y="78922"/>
                    <a:pt x="3361071" y="80568"/>
                  </a:cubicBezTo>
                  <a:cubicBezTo>
                    <a:pt x="3361071" y="83482"/>
                    <a:pt x="3359931" y="85636"/>
                    <a:pt x="3357651" y="87156"/>
                  </a:cubicBezTo>
                  <a:cubicBezTo>
                    <a:pt x="3355371" y="88676"/>
                    <a:pt x="3352330" y="89436"/>
                    <a:pt x="3348657" y="89436"/>
                  </a:cubicBezTo>
                  <a:cubicBezTo>
                    <a:pt x="3344983" y="89436"/>
                    <a:pt x="3341436" y="88676"/>
                    <a:pt x="3337762" y="87283"/>
                  </a:cubicBezTo>
                  <a:cubicBezTo>
                    <a:pt x="3334088" y="85889"/>
                    <a:pt x="3330668" y="83609"/>
                    <a:pt x="3327248" y="80442"/>
                  </a:cubicBezTo>
                  <a:lnTo>
                    <a:pt x="3327248" y="91590"/>
                  </a:lnTo>
                  <a:close/>
                  <a:moveTo>
                    <a:pt x="3268721" y="53966"/>
                  </a:moveTo>
                  <a:cubicBezTo>
                    <a:pt x="3270368" y="50545"/>
                    <a:pt x="3272522" y="47885"/>
                    <a:pt x="3275435" y="45858"/>
                  </a:cubicBezTo>
                  <a:cubicBezTo>
                    <a:pt x="3278349" y="43831"/>
                    <a:pt x="3281643" y="42945"/>
                    <a:pt x="3285443" y="42945"/>
                  </a:cubicBezTo>
                  <a:cubicBezTo>
                    <a:pt x="3296211" y="42945"/>
                    <a:pt x="3301658" y="49152"/>
                    <a:pt x="3301658" y="61566"/>
                  </a:cubicBezTo>
                  <a:lnTo>
                    <a:pt x="3301658" y="96530"/>
                  </a:lnTo>
                  <a:lnTo>
                    <a:pt x="3312046" y="96530"/>
                  </a:lnTo>
                  <a:lnTo>
                    <a:pt x="3312046" y="59793"/>
                  </a:lnTo>
                  <a:cubicBezTo>
                    <a:pt x="3312046" y="54599"/>
                    <a:pt x="3311159" y="50039"/>
                    <a:pt x="3309259" y="45985"/>
                  </a:cubicBezTo>
                  <a:cubicBezTo>
                    <a:pt x="3307486" y="41931"/>
                    <a:pt x="3304825" y="38764"/>
                    <a:pt x="3301278" y="36357"/>
                  </a:cubicBezTo>
                  <a:cubicBezTo>
                    <a:pt x="3297731" y="34077"/>
                    <a:pt x="3293297" y="32937"/>
                    <a:pt x="3287977" y="32937"/>
                  </a:cubicBezTo>
                  <a:cubicBezTo>
                    <a:pt x="3283163" y="32937"/>
                    <a:pt x="3278856" y="34077"/>
                    <a:pt x="3275182" y="36357"/>
                  </a:cubicBezTo>
                  <a:cubicBezTo>
                    <a:pt x="3271508" y="38637"/>
                    <a:pt x="3268468" y="41804"/>
                    <a:pt x="3266315" y="45731"/>
                  </a:cubicBezTo>
                  <a:lnTo>
                    <a:pt x="3266315" y="34077"/>
                  </a:lnTo>
                  <a:lnTo>
                    <a:pt x="3256053" y="34077"/>
                  </a:lnTo>
                  <a:lnTo>
                    <a:pt x="3256053" y="96530"/>
                  </a:lnTo>
                  <a:lnTo>
                    <a:pt x="3266315" y="96530"/>
                  </a:lnTo>
                  <a:lnTo>
                    <a:pt x="3266315" y="65240"/>
                  </a:lnTo>
                  <a:cubicBezTo>
                    <a:pt x="3266315" y="61060"/>
                    <a:pt x="3267075" y="57386"/>
                    <a:pt x="3268721" y="53966"/>
                  </a:cubicBezTo>
                  <a:moveTo>
                    <a:pt x="3221850" y="77021"/>
                  </a:moveTo>
                  <a:cubicBezTo>
                    <a:pt x="3219950" y="80442"/>
                    <a:pt x="3217416" y="83102"/>
                    <a:pt x="3214122" y="85002"/>
                  </a:cubicBezTo>
                  <a:cubicBezTo>
                    <a:pt x="3210829" y="86902"/>
                    <a:pt x="3207028" y="87916"/>
                    <a:pt x="3202721" y="87916"/>
                  </a:cubicBezTo>
                  <a:cubicBezTo>
                    <a:pt x="3198414" y="87916"/>
                    <a:pt x="3194867" y="86902"/>
                    <a:pt x="3191573" y="85002"/>
                  </a:cubicBezTo>
                  <a:cubicBezTo>
                    <a:pt x="3188280" y="83102"/>
                    <a:pt x="3185746" y="80442"/>
                    <a:pt x="3183846" y="77021"/>
                  </a:cubicBezTo>
                  <a:cubicBezTo>
                    <a:pt x="3181946" y="73601"/>
                    <a:pt x="3181059" y="69801"/>
                    <a:pt x="3181059" y="65494"/>
                  </a:cubicBezTo>
                  <a:cubicBezTo>
                    <a:pt x="3181059" y="61186"/>
                    <a:pt x="3181946" y="57133"/>
                    <a:pt x="3183846" y="53712"/>
                  </a:cubicBezTo>
                  <a:cubicBezTo>
                    <a:pt x="3185746" y="50292"/>
                    <a:pt x="3188280" y="47632"/>
                    <a:pt x="3191573" y="45605"/>
                  </a:cubicBezTo>
                  <a:cubicBezTo>
                    <a:pt x="3194867" y="43578"/>
                    <a:pt x="3198541" y="42564"/>
                    <a:pt x="3202721" y="42564"/>
                  </a:cubicBezTo>
                  <a:cubicBezTo>
                    <a:pt x="3206902" y="42564"/>
                    <a:pt x="3210829" y="43578"/>
                    <a:pt x="3214122" y="45605"/>
                  </a:cubicBezTo>
                  <a:cubicBezTo>
                    <a:pt x="3217416" y="47632"/>
                    <a:pt x="3219950" y="50292"/>
                    <a:pt x="3221850" y="53712"/>
                  </a:cubicBezTo>
                  <a:cubicBezTo>
                    <a:pt x="3223750" y="57133"/>
                    <a:pt x="3224637" y="61060"/>
                    <a:pt x="3224637" y="65494"/>
                  </a:cubicBezTo>
                  <a:cubicBezTo>
                    <a:pt x="3224637" y="69927"/>
                    <a:pt x="3223750" y="73601"/>
                    <a:pt x="3221850" y="77021"/>
                  </a:cubicBezTo>
                  <a:moveTo>
                    <a:pt x="3235025" y="34077"/>
                  </a:moveTo>
                  <a:lnTo>
                    <a:pt x="3224637" y="34077"/>
                  </a:lnTo>
                  <a:lnTo>
                    <a:pt x="3224637" y="45985"/>
                  </a:lnTo>
                  <a:cubicBezTo>
                    <a:pt x="3222230" y="42058"/>
                    <a:pt x="3219190" y="38891"/>
                    <a:pt x="3215262" y="36484"/>
                  </a:cubicBezTo>
                  <a:cubicBezTo>
                    <a:pt x="3211335" y="34077"/>
                    <a:pt x="3206902" y="32937"/>
                    <a:pt x="3201961" y="32937"/>
                  </a:cubicBezTo>
                  <a:cubicBezTo>
                    <a:pt x="3195880" y="32937"/>
                    <a:pt x="3190433" y="34330"/>
                    <a:pt x="3185746" y="37117"/>
                  </a:cubicBezTo>
                  <a:cubicBezTo>
                    <a:pt x="3181059" y="39904"/>
                    <a:pt x="3177259" y="43831"/>
                    <a:pt x="3174598" y="48772"/>
                  </a:cubicBezTo>
                  <a:cubicBezTo>
                    <a:pt x="3171938" y="53712"/>
                    <a:pt x="3170544" y="59286"/>
                    <a:pt x="3170544" y="65620"/>
                  </a:cubicBezTo>
                  <a:cubicBezTo>
                    <a:pt x="3170544" y="71954"/>
                    <a:pt x="3171938" y="77275"/>
                    <a:pt x="3174598" y="82089"/>
                  </a:cubicBezTo>
                  <a:cubicBezTo>
                    <a:pt x="3177259" y="86902"/>
                    <a:pt x="3181059" y="90703"/>
                    <a:pt x="3185746" y="93363"/>
                  </a:cubicBezTo>
                  <a:cubicBezTo>
                    <a:pt x="3190433" y="96150"/>
                    <a:pt x="3195880" y="97544"/>
                    <a:pt x="3201961" y="97544"/>
                  </a:cubicBezTo>
                  <a:cubicBezTo>
                    <a:pt x="3206902" y="97544"/>
                    <a:pt x="3211335" y="96403"/>
                    <a:pt x="3215262" y="94123"/>
                  </a:cubicBezTo>
                  <a:cubicBezTo>
                    <a:pt x="3219190" y="91843"/>
                    <a:pt x="3222357" y="88803"/>
                    <a:pt x="3224637" y="84876"/>
                  </a:cubicBezTo>
                  <a:lnTo>
                    <a:pt x="3224637" y="97797"/>
                  </a:lnTo>
                  <a:cubicBezTo>
                    <a:pt x="3224637" y="104764"/>
                    <a:pt x="3222737" y="110212"/>
                    <a:pt x="3218936" y="113885"/>
                  </a:cubicBezTo>
                  <a:cubicBezTo>
                    <a:pt x="3215136" y="117559"/>
                    <a:pt x="3209562" y="119459"/>
                    <a:pt x="3202088" y="119459"/>
                  </a:cubicBezTo>
                  <a:cubicBezTo>
                    <a:pt x="3197907" y="119459"/>
                    <a:pt x="3193600" y="118699"/>
                    <a:pt x="3189166" y="117052"/>
                  </a:cubicBezTo>
                  <a:cubicBezTo>
                    <a:pt x="3184606" y="115532"/>
                    <a:pt x="3180679" y="113125"/>
                    <a:pt x="3177005" y="109832"/>
                  </a:cubicBezTo>
                  <a:lnTo>
                    <a:pt x="3177005" y="121233"/>
                  </a:lnTo>
                  <a:cubicBezTo>
                    <a:pt x="3184353" y="126553"/>
                    <a:pt x="3192713" y="129214"/>
                    <a:pt x="3202088" y="129214"/>
                  </a:cubicBezTo>
                  <a:cubicBezTo>
                    <a:pt x="3212602" y="129214"/>
                    <a:pt x="3220710" y="126427"/>
                    <a:pt x="3226410" y="120853"/>
                  </a:cubicBezTo>
                  <a:cubicBezTo>
                    <a:pt x="3232111" y="115279"/>
                    <a:pt x="3235025" y="107298"/>
                    <a:pt x="3235025" y="97037"/>
                  </a:cubicBezTo>
                  <a:lnTo>
                    <a:pt x="3235025" y="34077"/>
                  </a:lnTo>
                  <a:close/>
                  <a:moveTo>
                    <a:pt x="3154329" y="34077"/>
                  </a:moveTo>
                  <a:lnTo>
                    <a:pt x="3143942" y="34077"/>
                  </a:lnTo>
                  <a:lnTo>
                    <a:pt x="3143942" y="96530"/>
                  </a:lnTo>
                  <a:lnTo>
                    <a:pt x="3154329" y="96530"/>
                  </a:lnTo>
                  <a:lnTo>
                    <a:pt x="3154329" y="34077"/>
                  </a:lnTo>
                  <a:close/>
                  <a:moveTo>
                    <a:pt x="3152809" y="20649"/>
                  </a:moveTo>
                  <a:lnTo>
                    <a:pt x="3160283" y="15455"/>
                  </a:lnTo>
                  <a:lnTo>
                    <a:pt x="3152809" y="10134"/>
                  </a:lnTo>
                  <a:cubicBezTo>
                    <a:pt x="3151543" y="9248"/>
                    <a:pt x="3150022" y="8741"/>
                    <a:pt x="3148376" y="8741"/>
                  </a:cubicBezTo>
                  <a:cubicBezTo>
                    <a:pt x="3146475" y="8741"/>
                    <a:pt x="3144955" y="9374"/>
                    <a:pt x="3143688" y="10768"/>
                  </a:cubicBezTo>
                  <a:cubicBezTo>
                    <a:pt x="3142422" y="12035"/>
                    <a:pt x="3141788" y="13681"/>
                    <a:pt x="3141788" y="15708"/>
                  </a:cubicBezTo>
                  <a:cubicBezTo>
                    <a:pt x="3141788" y="17735"/>
                    <a:pt x="3142422" y="19129"/>
                    <a:pt x="3143688" y="20395"/>
                  </a:cubicBezTo>
                  <a:cubicBezTo>
                    <a:pt x="3144955" y="21662"/>
                    <a:pt x="3146475" y="22296"/>
                    <a:pt x="3148376" y="22296"/>
                  </a:cubicBezTo>
                  <a:cubicBezTo>
                    <a:pt x="3150022" y="22296"/>
                    <a:pt x="3151416" y="21789"/>
                    <a:pt x="3152809" y="20776"/>
                  </a:cubicBezTo>
                  <a:moveTo>
                    <a:pt x="3084022" y="91463"/>
                  </a:moveTo>
                  <a:cubicBezTo>
                    <a:pt x="3089596" y="95643"/>
                    <a:pt x="3096690" y="97670"/>
                    <a:pt x="3105178" y="97670"/>
                  </a:cubicBezTo>
                  <a:cubicBezTo>
                    <a:pt x="3112018" y="97670"/>
                    <a:pt x="3117592" y="95897"/>
                    <a:pt x="3121899" y="92476"/>
                  </a:cubicBezTo>
                  <a:cubicBezTo>
                    <a:pt x="3126207" y="89056"/>
                    <a:pt x="3128360" y="84369"/>
                    <a:pt x="3128360" y="78542"/>
                  </a:cubicBezTo>
                  <a:cubicBezTo>
                    <a:pt x="3128360" y="71828"/>
                    <a:pt x="3124433" y="66887"/>
                    <a:pt x="3116706" y="63593"/>
                  </a:cubicBezTo>
                  <a:lnTo>
                    <a:pt x="3101884" y="57639"/>
                  </a:lnTo>
                  <a:cubicBezTo>
                    <a:pt x="3099477" y="56753"/>
                    <a:pt x="3097704" y="55613"/>
                    <a:pt x="3096690" y="54346"/>
                  </a:cubicBezTo>
                  <a:cubicBezTo>
                    <a:pt x="3095677" y="53079"/>
                    <a:pt x="3095170" y="51559"/>
                    <a:pt x="3095170" y="49785"/>
                  </a:cubicBezTo>
                  <a:cubicBezTo>
                    <a:pt x="3095170" y="47125"/>
                    <a:pt x="3096183" y="45098"/>
                    <a:pt x="3098337" y="43705"/>
                  </a:cubicBezTo>
                  <a:cubicBezTo>
                    <a:pt x="3100491" y="42311"/>
                    <a:pt x="3103151" y="41551"/>
                    <a:pt x="3106571" y="41551"/>
                  </a:cubicBezTo>
                  <a:cubicBezTo>
                    <a:pt x="3109738" y="41551"/>
                    <a:pt x="3112905" y="42311"/>
                    <a:pt x="3116199" y="43705"/>
                  </a:cubicBezTo>
                  <a:cubicBezTo>
                    <a:pt x="3119493" y="45098"/>
                    <a:pt x="3122533" y="46998"/>
                    <a:pt x="3125446" y="49405"/>
                  </a:cubicBezTo>
                  <a:lnTo>
                    <a:pt x="3125446" y="38764"/>
                  </a:lnTo>
                  <a:cubicBezTo>
                    <a:pt x="3123040" y="36864"/>
                    <a:pt x="3120253" y="35470"/>
                    <a:pt x="3116959" y="34584"/>
                  </a:cubicBezTo>
                  <a:cubicBezTo>
                    <a:pt x="3113665" y="33570"/>
                    <a:pt x="3110245" y="33190"/>
                    <a:pt x="3106571" y="33190"/>
                  </a:cubicBezTo>
                  <a:cubicBezTo>
                    <a:pt x="3100111" y="33190"/>
                    <a:pt x="3094917" y="34710"/>
                    <a:pt x="3090990" y="38004"/>
                  </a:cubicBezTo>
                  <a:cubicBezTo>
                    <a:pt x="3087062" y="41171"/>
                    <a:pt x="3085036" y="45478"/>
                    <a:pt x="3085036" y="50925"/>
                  </a:cubicBezTo>
                  <a:cubicBezTo>
                    <a:pt x="3085036" y="54852"/>
                    <a:pt x="3086049" y="58146"/>
                    <a:pt x="3088076" y="60553"/>
                  </a:cubicBezTo>
                  <a:cubicBezTo>
                    <a:pt x="3090103" y="62960"/>
                    <a:pt x="3093016" y="64987"/>
                    <a:pt x="3096944" y="66760"/>
                  </a:cubicBezTo>
                  <a:lnTo>
                    <a:pt x="3111638" y="72714"/>
                  </a:lnTo>
                  <a:cubicBezTo>
                    <a:pt x="3114045" y="73601"/>
                    <a:pt x="3115692" y="74741"/>
                    <a:pt x="3116579" y="76135"/>
                  </a:cubicBezTo>
                  <a:cubicBezTo>
                    <a:pt x="3117592" y="77528"/>
                    <a:pt x="3118099" y="79048"/>
                    <a:pt x="3118099" y="80695"/>
                  </a:cubicBezTo>
                  <a:cubicBezTo>
                    <a:pt x="3118099" y="83609"/>
                    <a:pt x="3116959" y="85762"/>
                    <a:pt x="3114552" y="87283"/>
                  </a:cubicBezTo>
                  <a:cubicBezTo>
                    <a:pt x="3112272" y="88803"/>
                    <a:pt x="3109231" y="89563"/>
                    <a:pt x="3105558" y="89563"/>
                  </a:cubicBezTo>
                  <a:cubicBezTo>
                    <a:pt x="3101884" y="89563"/>
                    <a:pt x="3098337" y="88803"/>
                    <a:pt x="3094663" y="87409"/>
                  </a:cubicBezTo>
                  <a:cubicBezTo>
                    <a:pt x="3090990" y="86016"/>
                    <a:pt x="3087569" y="83735"/>
                    <a:pt x="3084149" y="80568"/>
                  </a:cubicBezTo>
                  <a:lnTo>
                    <a:pt x="3084149" y="91716"/>
                  </a:lnTo>
                  <a:close/>
                  <a:moveTo>
                    <a:pt x="3025369" y="77148"/>
                  </a:moveTo>
                  <a:cubicBezTo>
                    <a:pt x="3023469" y="80568"/>
                    <a:pt x="3020936" y="83229"/>
                    <a:pt x="3017642" y="85129"/>
                  </a:cubicBezTo>
                  <a:cubicBezTo>
                    <a:pt x="3014348" y="87029"/>
                    <a:pt x="3010548" y="88043"/>
                    <a:pt x="3006241" y="88043"/>
                  </a:cubicBezTo>
                  <a:cubicBezTo>
                    <a:pt x="3001934" y="88043"/>
                    <a:pt x="2998387" y="87029"/>
                    <a:pt x="2995093" y="85129"/>
                  </a:cubicBezTo>
                  <a:cubicBezTo>
                    <a:pt x="2991799" y="83229"/>
                    <a:pt x="2989266" y="80568"/>
                    <a:pt x="2987365" y="77148"/>
                  </a:cubicBezTo>
                  <a:cubicBezTo>
                    <a:pt x="2985465" y="73728"/>
                    <a:pt x="2984578" y="69927"/>
                    <a:pt x="2984578" y="65620"/>
                  </a:cubicBezTo>
                  <a:cubicBezTo>
                    <a:pt x="2984578" y="61313"/>
                    <a:pt x="2985465" y="57259"/>
                    <a:pt x="2987365" y="53839"/>
                  </a:cubicBezTo>
                  <a:cubicBezTo>
                    <a:pt x="2989266" y="50419"/>
                    <a:pt x="2991799" y="47758"/>
                    <a:pt x="2995093" y="45731"/>
                  </a:cubicBezTo>
                  <a:cubicBezTo>
                    <a:pt x="2998387" y="43705"/>
                    <a:pt x="3002060" y="42691"/>
                    <a:pt x="3006241" y="42691"/>
                  </a:cubicBezTo>
                  <a:cubicBezTo>
                    <a:pt x="3010421" y="42691"/>
                    <a:pt x="3014348" y="43705"/>
                    <a:pt x="3017642" y="45731"/>
                  </a:cubicBezTo>
                  <a:cubicBezTo>
                    <a:pt x="3020936" y="47758"/>
                    <a:pt x="3023469" y="50419"/>
                    <a:pt x="3025369" y="53839"/>
                  </a:cubicBezTo>
                  <a:cubicBezTo>
                    <a:pt x="3027270" y="57259"/>
                    <a:pt x="3028156" y="61186"/>
                    <a:pt x="3028156" y="65620"/>
                  </a:cubicBezTo>
                  <a:cubicBezTo>
                    <a:pt x="3028156" y="70054"/>
                    <a:pt x="3027270" y="73728"/>
                    <a:pt x="3025369" y="77148"/>
                  </a:cubicBezTo>
                  <a:moveTo>
                    <a:pt x="3038544" y="34204"/>
                  </a:moveTo>
                  <a:lnTo>
                    <a:pt x="3028156" y="34204"/>
                  </a:lnTo>
                  <a:lnTo>
                    <a:pt x="3028156" y="46112"/>
                  </a:lnTo>
                  <a:cubicBezTo>
                    <a:pt x="3025749" y="42184"/>
                    <a:pt x="3022709" y="39017"/>
                    <a:pt x="3018782" y="36611"/>
                  </a:cubicBezTo>
                  <a:cubicBezTo>
                    <a:pt x="3014855" y="34204"/>
                    <a:pt x="3010421" y="33063"/>
                    <a:pt x="3005481" y="33063"/>
                  </a:cubicBezTo>
                  <a:cubicBezTo>
                    <a:pt x="2999400" y="33063"/>
                    <a:pt x="2993953" y="34457"/>
                    <a:pt x="2989266" y="37244"/>
                  </a:cubicBezTo>
                  <a:cubicBezTo>
                    <a:pt x="2984578" y="40031"/>
                    <a:pt x="2980778" y="43958"/>
                    <a:pt x="2978118" y="48898"/>
                  </a:cubicBezTo>
                  <a:cubicBezTo>
                    <a:pt x="2975458" y="53839"/>
                    <a:pt x="2974064" y="59413"/>
                    <a:pt x="2974064" y="65747"/>
                  </a:cubicBezTo>
                  <a:cubicBezTo>
                    <a:pt x="2974064" y="72081"/>
                    <a:pt x="2975458" y="77401"/>
                    <a:pt x="2978118" y="82215"/>
                  </a:cubicBezTo>
                  <a:cubicBezTo>
                    <a:pt x="2980778" y="87029"/>
                    <a:pt x="2984578" y="90830"/>
                    <a:pt x="2989266" y="93490"/>
                  </a:cubicBezTo>
                  <a:cubicBezTo>
                    <a:pt x="2993953" y="96277"/>
                    <a:pt x="2999400" y="97670"/>
                    <a:pt x="3005481" y="97670"/>
                  </a:cubicBezTo>
                  <a:cubicBezTo>
                    <a:pt x="3010421" y="97670"/>
                    <a:pt x="3014855" y="96530"/>
                    <a:pt x="3018782" y="94250"/>
                  </a:cubicBezTo>
                  <a:cubicBezTo>
                    <a:pt x="3022709" y="91970"/>
                    <a:pt x="3025876" y="88929"/>
                    <a:pt x="3028156" y="85002"/>
                  </a:cubicBezTo>
                  <a:lnTo>
                    <a:pt x="3028156" y="97924"/>
                  </a:lnTo>
                  <a:cubicBezTo>
                    <a:pt x="3028156" y="104891"/>
                    <a:pt x="3026256" y="110338"/>
                    <a:pt x="3022456" y="114012"/>
                  </a:cubicBezTo>
                  <a:cubicBezTo>
                    <a:pt x="3018655" y="117686"/>
                    <a:pt x="3013081" y="119586"/>
                    <a:pt x="3005607" y="119586"/>
                  </a:cubicBezTo>
                  <a:cubicBezTo>
                    <a:pt x="3001427" y="119586"/>
                    <a:pt x="2997120" y="118826"/>
                    <a:pt x="2992686" y="117179"/>
                  </a:cubicBezTo>
                  <a:cubicBezTo>
                    <a:pt x="2988126" y="115659"/>
                    <a:pt x="2984198" y="113252"/>
                    <a:pt x="2980651" y="109958"/>
                  </a:cubicBezTo>
                  <a:lnTo>
                    <a:pt x="2980651" y="121359"/>
                  </a:lnTo>
                  <a:cubicBezTo>
                    <a:pt x="2987999" y="126680"/>
                    <a:pt x="2996360" y="129340"/>
                    <a:pt x="3005734" y="129340"/>
                  </a:cubicBezTo>
                  <a:cubicBezTo>
                    <a:pt x="3016248" y="129340"/>
                    <a:pt x="3024356" y="126553"/>
                    <a:pt x="3030057" y="120979"/>
                  </a:cubicBezTo>
                  <a:cubicBezTo>
                    <a:pt x="3035757" y="115405"/>
                    <a:pt x="3038671" y="107425"/>
                    <a:pt x="3038671" y="97164"/>
                  </a:cubicBezTo>
                  <a:lnTo>
                    <a:pt x="3038671" y="34204"/>
                  </a:lnTo>
                  <a:close/>
                  <a:moveTo>
                    <a:pt x="2916171" y="54092"/>
                  </a:moveTo>
                  <a:cubicBezTo>
                    <a:pt x="2917818" y="50672"/>
                    <a:pt x="2919972" y="48012"/>
                    <a:pt x="2922885" y="45985"/>
                  </a:cubicBezTo>
                  <a:cubicBezTo>
                    <a:pt x="2925799" y="43958"/>
                    <a:pt x="2929093" y="43071"/>
                    <a:pt x="2932893" y="43071"/>
                  </a:cubicBezTo>
                  <a:cubicBezTo>
                    <a:pt x="2943661" y="43071"/>
                    <a:pt x="2949108" y="49279"/>
                    <a:pt x="2949108" y="61693"/>
                  </a:cubicBezTo>
                  <a:lnTo>
                    <a:pt x="2949108" y="96657"/>
                  </a:lnTo>
                  <a:lnTo>
                    <a:pt x="2959496" y="96657"/>
                  </a:lnTo>
                  <a:lnTo>
                    <a:pt x="2959496" y="59920"/>
                  </a:lnTo>
                  <a:cubicBezTo>
                    <a:pt x="2959496" y="54726"/>
                    <a:pt x="2958609" y="50165"/>
                    <a:pt x="2956836" y="46112"/>
                  </a:cubicBezTo>
                  <a:cubicBezTo>
                    <a:pt x="2955062" y="42058"/>
                    <a:pt x="2952275" y="38891"/>
                    <a:pt x="2948728" y="36484"/>
                  </a:cubicBezTo>
                  <a:cubicBezTo>
                    <a:pt x="2945181" y="34204"/>
                    <a:pt x="2940747" y="33063"/>
                    <a:pt x="2935427" y="33063"/>
                  </a:cubicBezTo>
                  <a:cubicBezTo>
                    <a:pt x="2930613" y="33063"/>
                    <a:pt x="2926306" y="34204"/>
                    <a:pt x="2922632" y="36484"/>
                  </a:cubicBezTo>
                  <a:cubicBezTo>
                    <a:pt x="2918958" y="38764"/>
                    <a:pt x="2915918" y="41931"/>
                    <a:pt x="2913764" y="45858"/>
                  </a:cubicBezTo>
                  <a:lnTo>
                    <a:pt x="2913764" y="34204"/>
                  </a:lnTo>
                  <a:lnTo>
                    <a:pt x="2903503" y="34204"/>
                  </a:lnTo>
                  <a:lnTo>
                    <a:pt x="2903503" y="96657"/>
                  </a:lnTo>
                  <a:lnTo>
                    <a:pt x="2913764" y="96657"/>
                  </a:lnTo>
                  <a:lnTo>
                    <a:pt x="2913764" y="65367"/>
                  </a:lnTo>
                  <a:cubicBezTo>
                    <a:pt x="2913764" y="61186"/>
                    <a:pt x="2914525" y="57513"/>
                    <a:pt x="2916171" y="54092"/>
                  </a:cubicBezTo>
                  <a:moveTo>
                    <a:pt x="2882601" y="34204"/>
                  </a:moveTo>
                  <a:lnTo>
                    <a:pt x="2872213" y="34204"/>
                  </a:lnTo>
                  <a:lnTo>
                    <a:pt x="2872213" y="96657"/>
                  </a:lnTo>
                  <a:lnTo>
                    <a:pt x="2882601" y="96657"/>
                  </a:lnTo>
                  <a:lnTo>
                    <a:pt x="2882601" y="34204"/>
                  </a:lnTo>
                  <a:close/>
                  <a:moveTo>
                    <a:pt x="2881081" y="20776"/>
                  </a:moveTo>
                  <a:lnTo>
                    <a:pt x="2888555" y="15582"/>
                  </a:lnTo>
                  <a:lnTo>
                    <a:pt x="2881081" y="10261"/>
                  </a:lnTo>
                  <a:cubicBezTo>
                    <a:pt x="2879814" y="9374"/>
                    <a:pt x="2878294" y="8868"/>
                    <a:pt x="2876647" y="8868"/>
                  </a:cubicBezTo>
                  <a:cubicBezTo>
                    <a:pt x="2874747" y="8868"/>
                    <a:pt x="2873227" y="9501"/>
                    <a:pt x="2871960" y="10894"/>
                  </a:cubicBezTo>
                  <a:cubicBezTo>
                    <a:pt x="2870693" y="12161"/>
                    <a:pt x="2870060" y="13808"/>
                    <a:pt x="2870060" y="15835"/>
                  </a:cubicBezTo>
                  <a:cubicBezTo>
                    <a:pt x="2870060" y="17862"/>
                    <a:pt x="2870693" y="19255"/>
                    <a:pt x="2871960" y="20522"/>
                  </a:cubicBezTo>
                  <a:cubicBezTo>
                    <a:pt x="2873227" y="21789"/>
                    <a:pt x="2874747" y="22422"/>
                    <a:pt x="2876647" y="22422"/>
                  </a:cubicBezTo>
                  <a:cubicBezTo>
                    <a:pt x="2878294" y="22422"/>
                    <a:pt x="2879688" y="21916"/>
                    <a:pt x="2881081" y="20902"/>
                  </a:cubicBezTo>
                  <a:moveTo>
                    <a:pt x="2809254" y="54219"/>
                  </a:moveTo>
                  <a:cubicBezTo>
                    <a:pt x="2810900" y="50799"/>
                    <a:pt x="2813054" y="48138"/>
                    <a:pt x="2815968" y="46112"/>
                  </a:cubicBezTo>
                  <a:cubicBezTo>
                    <a:pt x="2818881" y="44085"/>
                    <a:pt x="2822175" y="43198"/>
                    <a:pt x="2825975" y="43198"/>
                  </a:cubicBezTo>
                  <a:cubicBezTo>
                    <a:pt x="2836743" y="43198"/>
                    <a:pt x="2842190" y="49405"/>
                    <a:pt x="2842190" y="61820"/>
                  </a:cubicBezTo>
                  <a:lnTo>
                    <a:pt x="2842190" y="96784"/>
                  </a:lnTo>
                  <a:lnTo>
                    <a:pt x="2852578" y="96784"/>
                  </a:lnTo>
                  <a:lnTo>
                    <a:pt x="2852578" y="60046"/>
                  </a:lnTo>
                  <a:cubicBezTo>
                    <a:pt x="2852578" y="54852"/>
                    <a:pt x="2851691" y="50292"/>
                    <a:pt x="2849918" y="46238"/>
                  </a:cubicBezTo>
                  <a:cubicBezTo>
                    <a:pt x="2848144" y="42184"/>
                    <a:pt x="2845357" y="39017"/>
                    <a:pt x="2841810" y="36611"/>
                  </a:cubicBezTo>
                  <a:cubicBezTo>
                    <a:pt x="2838263" y="34330"/>
                    <a:pt x="2833829" y="33190"/>
                    <a:pt x="2828509" y="33190"/>
                  </a:cubicBezTo>
                  <a:cubicBezTo>
                    <a:pt x="2823695" y="33190"/>
                    <a:pt x="2819388" y="34330"/>
                    <a:pt x="2815714" y="36611"/>
                  </a:cubicBezTo>
                  <a:cubicBezTo>
                    <a:pt x="2812041" y="38891"/>
                    <a:pt x="2809000" y="42058"/>
                    <a:pt x="2806847" y="45985"/>
                  </a:cubicBezTo>
                  <a:lnTo>
                    <a:pt x="2806847" y="34330"/>
                  </a:lnTo>
                  <a:lnTo>
                    <a:pt x="2796586" y="34330"/>
                  </a:lnTo>
                  <a:lnTo>
                    <a:pt x="2796586" y="96784"/>
                  </a:lnTo>
                  <a:lnTo>
                    <a:pt x="2806847" y="96784"/>
                  </a:lnTo>
                  <a:lnTo>
                    <a:pt x="2806847" y="65494"/>
                  </a:lnTo>
                  <a:cubicBezTo>
                    <a:pt x="2806847" y="61313"/>
                    <a:pt x="2807607" y="57639"/>
                    <a:pt x="2809254" y="54219"/>
                  </a:cubicBezTo>
                  <a:moveTo>
                    <a:pt x="2765802" y="53966"/>
                  </a:moveTo>
                  <a:cubicBezTo>
                    <a:pt x="2767829" y="50545"/>
                    <a:pt x="2770616" y="48012"/>
                    <a:pt x="2774037" y="46365"/>
                  </a:cubicBezTo>
                  <a:cubicBezTo>
                    <a:pt x="2777457" y="44718"/>
                    <a:pt x="2781257" y="44211"/>
                    <a:pt x="2785438" y="44845"/>
                  </a:cubicBezTo>
                  <a:lnTo>
                    <a:pt x="2785438" y="33190"/>
                  </a:lnTo>
                  <a:cubicBezTo>
                    <a:pt x="2780497" y="33190"/>
                    <a:pt x="2775937" y="34457"/>
                    <a:pt x="2772010" y="37117"/>
                  </a:cubicBezTo>
                  <a:cubicBezTo>
                    <a:pt x="2768083" y="39778"/>
                    <a:pt x="2764916" y="43451"/>
                    <a:pt x="2762635" y="48265"/>
                  </a:cubicBezTo>
                  <a:lnTo>
                    <a:pt x="2762635" y="34330"/>
                  </a:lnTo>
                  <a:lnTo>
                    <a:pt x="2752374" y="34330"/>
                  </a:lnTo>
                  <a:lnTo>
                    <a:pt x="2752374" y="96784"/>
                  </a:lnTo>
                  <a:lnTo>
                    <a:pt x="2762635" y="96784"/>
                  </a:lnTo>
                  <a:lnTo>
                    <a:pt x="2762635" y="66887"/>
                  </a:lnTo>
                  <a:cubicBezTo>
                    <a:pt x="2762635" y="61693"/>
                    <a:pt x="2763649" y="57386"/>
                    <a:pt x="2765676" y="53966"/>
                  </a:cubicBezTo>
                  <a:moveTo>
                    <a:pt x="2710443" y="45858"/>
                  </a:moveTo>
                  <a:cubicBezTo>
                    <a:pt x="2713737" y="47885"/>
                    <a:pt x="2716271" y="50545"/>
                    <a:pt x="2718171" y="53966"/>
                  </a:cubicBezTo>
                  <a:cubicBezTo>
                    <a:pt x="2720071" y="57386"/>
                    <a:pt x="2720958" y="61313"/>
                    <a:pt x="2720958" y="65747"/>
                  </a:cubicBezTo>
                  <a:cubicBezTo>
                    <a:pt x="2720958" y="70181"/>
                    <a:pt x="2720071" y="73854"/>
                    <a:pt x="2718171" y="77275"/>
                  </a:cubicBezTo>
                  <a:cubicBezTo>
                    <a:pt x="2716271" y="80695"/>
                    <a:pt x="2713737" y="83355"/>
                    <a:pt x="2710443" y="85256"/>
                  </a:cubicBezTo>
                  <a:cubicBezTo>
                    <a:pt x="2707150" y="87156"/>
                    <a:pt x="2703349" y="88169"/>
                    <a:pt x="2699042" y="88169"/>
                  </a:cubicBezTo>
                  <a:cubicBezTo>
                    <a:pt x="2694735" y="88169"/>
                    <a:pt x="2691188" y="87156"/>
                    <a:pt x="2687894" y="85256"/>
                  </a:cubicBezTo>
                  <a:cubicBezTo>
                    <a:pt x="2684601" y="83355"/>
                    <a:pt x="2682067" y="80695"/>
                    <a:pt x="2680167" y="77275"/>
                  </a:cubicBezTo>
                  <a:cubicBezTo>
                    <a:pt x="2678267" y="73854"/>
                    <a:pt x="2677380" y="70054"/>
                    <a:pt x="2677380" y="65747"/>
                  </a:cubicBezTo>
                  <a:cubicBezTo>
                    <a:pt x="2677380" y="61440"/>
                    <a:pt x="2678267" y="57386"/>
                    <a:pt x="2680167" y="53966"/>
                  </a:cubicBezTo>
                  <a:cubicBezTo>
                    <a:pt x="2682067" y="50545"/>
                    <a:pt x="2684601" y="47885"/>
                    <a:pt x="2687894" y="45858"/>
                  </a:cubicBezTo>
                  <a:cubicBezTo>
                    <a:pt x="2691188" y="43831"/>
                    <a:pt x="2694862" y="42818"/>
                    <a:pt x="2699042" y="42818"/>
                  </a:cubicBezTo>
                  <a:cubicBezTo>
                    <a:pt x="2703223" y="42818"/>
                    <a:pt x="2707150" y="43831"/>
                    <a:pt x="2710443" y="45858"/>
                  </a:cubicBezTo>
                  <a:moveTo>
                    <a:pt x="2731345" y="96657"/>
                  </a:moveTo>
                  <a:lnTo>
                    <a:pt x="2731345" y="34204"/>
                  </a:lnTo>
                  <a:lnTo>
                    <a:pt x="2720958" y="34204"/>
                  </a:lnTo>
                  <a:lnTo>
                    <a:pt x="2720958" y="45985"/>
                  </a:lnTo>
                  <a:cubicBezTo>
                    <a:pt x="2718551" y="42058"/>
                    <a:pt x="2715511" y="38891"/>
                    <a:pt x="2711583" y="36611"/>
                  </a:cubicBezTo>
                  <a:cubicBezTo>
                    <a:pt x="2707656" y="34330"/>
                    <a:pt x="2703223" y="33190"/>
                    <a:pt x="2698282" y="33190"/>
                  </a:cubicBezTo>
                  <a:cubicBezTo>
                    <a:pt x="2692201" y="33190"/>
                    <a:pt x="2686754" y="34584"/>
                    <a:pt x="2682067" y="37371"/>
                  </a:cubicBezTo>
                  <a:cubicBezTo>
                    <a:pt x="2677380" y="40158"/>
                    <a:pt x="2673579" y="44085"/>
                    <a:pt x="2670919" y="49025"/>
                  </a:cubicBezTo>
                  <a:cubicBezTo>
                    <a:pt x="2668259" y="53966"/>
                    <a:pt x="2666865" y="59540"/>
                    <a:pt x="2666865" y="65874"/>
                  </a:cubicBezTo>
                  <a:cubicBezTo>
                    <a:pt x="2666865" y="72208"/>
                    <a:pt x="2668259" y="77528"/>
                    <a:pt x="2670919" y="82342"/>
                  </a:cubicBezTo>
                  <a:cubicBezTo>
                    <a:pt x="2673579" y="87156"/>
                    <a:pt x="2677380" y="90956"/>
                    <a:pt x="2682067" y="93617"/>
                  </a:cubicBezTo>
                  <a:cubicBezTo>
                    <a:pt x="2686754" y="96403"/>
                    <a:pt x="2692201" y="97797"/>
                    <a:pt x="2698282" y="97797"/>
                  </a:cubicBezTo>
                  <a:cubicBezTo>
                    <a:pt x="2703223" y="97797"/>
                    <a:pt x="2707656" y="96657"/>
                    <a:pt x="2711583" y="94377"/>
                  </a:cubicBezTo>
                  <a:cubicBezTo>
                    <a:pt x="2715511" y="92096"/>
                    <a:pt x="2718678" y="89056"/>
                    <a:pt x="2720958" y="85129"/>
                  </a:cubicBezTo>
                  <a:lnTo>
                    <a:pt x="2720958" y="96784"/>
                  </a:lnTo>
                  <a:lnTo>
                    <a:pt x="2731345" y="96784"/>
                  </a:lnTo>
                  <a:close/>
                  <a:moveTo>
                    <a:pt x="2651157" y="34204"/>
                  </a:moveTo>
                  <a:lnTo>
                    <a:pt x="2633675" y="76135"/>
                  </a:lnTo>
                  <a:lnTo>
                    <a:pt x="2612393" y="32050"/>
                  </a:lnTo>
                  <a:lnTo>
                    <a:pt x="2590984" y="76261"/>
                  </a:lnTo>
                  <a:lnTo>
                    <a:pt x="2573502" y="34204"/>
                  </a:lnTo>
                  <a:lnTo>
                    <a:pt x="2561721" y="34204"/>
                  </a:lnTo>
                  <a:lnTo>
                    <a:pt x="2589844" y="98810"/>
                  </a:lnTo>
                  <a:lnTo>
                    <a:pt x="2612520" y="52446"/>
                  </a:lnTo>
                  <a:lnTo>
                    <a:pt x="2634689" y="98810"/>
                  </a:lnTo>
                  <a:lnTo>
                    <a:pt x="2662052" y="34204"/>
                  </a:lnTo>
                  <a:lnTo>
                    <a:pt x="2651157" y="34204"/>
                  </a:lnTo>
                  <a:close/>
                  <a:moveTo>
                    <a:pt x="2482293" y="47758"/>
                  </a:moveTo>
                  <a:cubicBezTo>
                    <a:pt x="2485713" y="44211"/>
                    <a:pt x="2490147" y="42438"/>
                    <a:pt x="2495848" y="42438"/>
                  </a:cubicBezTo>
                  <a:cubicBezTo>
                    <a:pt x="2501548" y="42438"/>
                    <a:pt x="2505729" y="44211"/>
                    <a:pt x="2509022" y="47758"/>
                  </a:cubicBezTo>
                  <a:cubicBezTo>
                    <a:pt x="2512316" y="51305"/>
                    <a:pt x="2514216" y="55739"/>
                    <a:pt x="2514596" y="61060"/>
                  </a:cubicBezTo>
                  <a:lnTo>
                    <a:pt x="2476085" y="61060"/>
                  </a:lnTo>
                  <a:cubicBezTo>
                    <a:pt x="2476846" y="55739"/>
                    <a:pt x="2478872" y="51305"/>
                    <a:pt x="2482293" y="47758"/>
                  </a:cubicBezTo>
                  <a:moveTo>
                    <a:pt x="2510289" y="96150"/>
                  </a:moveTo>
                  <a:cubicBezTo>
                    <a:pt x="2514089" y="95137"/>
                    <a:pt x="2517636" y="93490"/>
                    <a:pt x="2521057" y="91083"/>
                  </a:cubicBezTo>
                  <a:lnTo>
                    <a:pt x="2521057" y="81202"/>
                  </a:lnTo>
                  <a:cubicBezTo>
                    <a:pt x="2517763" y="83609"/>
                    <a:pt x="2514216" y="85382"/>
                    <a:pt x="2510416" y="86522"/>
                  </a:cubicBezTo>
                  <a:cubicBezTo>
                    <a:pt x="2506615" y="87663"/>
                    <a:pt x="2502688" y="88296"/>
                    <a:pt x="2498761" y="88296"/>
                  </a:cubicBezTo>
                  <a:cubicBezTo>
                    <a:pt x="2492554" y="88296"/>
                    <a:pt x="2487487" y="86522"/>
                    <a:pt x="2483306" y="83102"/>
                  </a:cubicBezTo>
                  <a:cubicBezTo>
                    <a:pt x="2479252" y="79682"/>
                    <a:pt x="2476719" y="75121"/>
                    <a:pt x="2475959" y="69547"/>
                  </a:cubicBezTo>
                  <a:lnTo>
                    <a:pt x="2525364" y="69547"/>
                  </a:lnTo>
                  <a:cubicBezTo>
                    <a:pt x="2525364" y="68661"/>
                    <a:pt x="2525491" y="67774"/>
                    <a:pt x="2525491" y="66887"/>
                  </a:cubicBezTo>
                  <a:cubicBezTo>
                    <a:pt x="2525491" y="66000"/>
                    <a:pt x="2525491" y="65240"/>
                    <a:pt x="2525491" y="64353"/>
                  </a:cubicBezTo>
                  <a:cubicBezTo>
                    <a:pt x="2525491" y="58399"/>
                    <a:pt x="2524224" y="52952"/>
                    <a:pt x="2521817" y="48265"/>
                  </a:cubicBezTo>
                  <a:cubicBezTo>
                    <a:pt x="2519410" y="43578"/>
                    <a:pt x="2515863" y="39904"/>
                    <a:pt x="2511429" y="37117"/>
                  </a:cubicBezTo>
                  <a:cubicBezTo>
                    <a:pt x="2506995" y="34457"/>
                    <a:pt x="2501801" y="33063"/>
                    <a:pt x="2495721" y="33063"/>
                  </a:cubicBezTo>
                  <a:cubicBezTo>
                    <a:pt x="2489387" y="33063"/>
                    <a:pt x="2483940" y="34457"/>
                    <a:pt x="2479379" y="37371"/>
                  </a:cubicBezTo>
                  <a:cubicBezTo>
                    <a:pt x="2474819" y="40284"/>
                    <a:pt x="2471145" y="44211"/>
                    <a:pt x="2468611" y="49152"/>
                  </a:cubicBezTo>
                  <a:cubicBezTo>
                    <a:pt x="2466078" y="54092"/>
                    <a:pt x="2464811" y="59793"/>
                    <a:pt x="2464811" y="66000"/>
                  </a:cubicBezTo>
                  <a:cubicBezTo>
                    <a:pt x="2464811" y="72208"/>
                    <a:pt x="2466331" y="77908"/>
                    <a:pt x="2469245" y="82595"/>
                  </a:cubicBezTo>
                  <a:cubicBezTo>
                    <a:pt x="2472158" y="87283"/>
                    <a:pt x="2476085" y="91083"/>
                    <a:pt x="2481153" y="93743"/>
                  </a:cubicBezTo>
                  <a:cubicBezTo>
                    <a:pt x="2486220" y="96403"/>
                    <a:pt x="2492047" y="97797"/>
                    <a:pt x="2498508" y="97797"/>
                  </a:cubicBezTo>
                  <a:cubicBezTo>
                    <a:pt x="2502435" y="97797"/>
                    <a:pt x="2506362" y="97290"/>
                    <a:pt x="2510036" y="96277"/>
                  </a:cubicBezTo>
                  <a:moveTo>
                    <a:pt x="2367394" y="54219"/>
                  </a:moveTo>
                  <a:cubicBezTo>
                    <a:pt x="2368787" y="50799"/>
                    <a:pt x="2370814" y="48138"/>
                    <a:pt x="2373601" y="46112"/>
                  </a:cubicBezTo>
                  <a:cubicBezTo>
                    <a:pt x="2376262" y="44085"/>
                    <a:pt x="2379302" y="43198"/>
                    <a:pt x="2382849" y="43198"/>
                  </a:cubicBezTo>
                  <a:cubicBezTo>
                    <a:pt x="2392730" y="43198"/>
                    <a:pt x="2397671" y="49405"/>
                    <a:pt x="2397671" y="61820"/>
                  </a:cubicBezTo>
                  <a:lnTo>
                    <a:pt x="2397671" y="96784"/>
                  </a:lnTo>
                  <a:lnTo>
                    <a:pt x="2407932" y="96784"/>
                  </a:lnTo>
                  <a:lnTo>
                    <a:pt x="2407932" y="64607"/>
                  </a:lnTo>
                  <a:cubicBezTo>
                    <a:pt x="2407932" y="60680"/>
                    <a:pt x="2408692" y="57006"/>
                    <a:pt x="2410085" y="53839"/>
                  </a:cubicBezTo>
                  <a:cubicBezTo>
                    <a:pt x="2411479" y="50545"/>
                    <a:pt x="2413506" y="48012"/>
                    <a:pt x="2416292" y="46112"/>
                  </a:cubicBezTo>
                  <a:cubicBezTo>
                    <a:pt x="2418953" y="44211"/>
                    <a:pt x="2421993" y="43198"/>
                    <a:pt x="2425540" y="43198"/>
                  </a:cubicBezTo>
                  <a:cubicBezTo>
                    <a:pt x="2435421" y="43198"/>
                    <a:pt x="2440362" y="49405"/>
                    <a:pt x="2440362" y="61820"/>
                  </a:cubicBezTo>
                  <a:lnTo>
                    <a:pt x="2440362" y="96784"/>
                  </a:lnTo>
                  <a:lnTo>
                    <a:pt x="2450623" y="96784"/>
                  </a:lnTo>
                  <a:lnTo>
                    <a:pt x="2450623" y="60046"/>
                  </a:lnTo>
                  <a:cubicBezTo>
                    <a:pt x="2450623" y="54852"/>
                    <a:pt x="2449736" y="50292"/>
                    <a:pt x="2447962" y="46238"/>
                  </a:cubicBezTo>
                  <a:cubicBezTo>
                    <a:pt x="2446189" y="42184"/>
                    <a:pt x="2443655" y="39017"/>
                    <a:pt x="2440235" y="36611"/>
                  </a:cubicBezTo>
                  <a:cubicBezTo>
                    <a:pt x="2436815" y="34330"/>
                    <a:pt x="2432634" y="33190"/>
                    <a:pt x="2427440" y="33190"/>
                  </a:cubicBezTo>
                  <a:cubicBezTo>
                    <a:pt x="2422246" y="33190"/>
                    <a:pt x="2418066" y="34457"/>
                    <a:pt x="2414139" y="36864"/>
                  </a:cubicBezTo>
                  <a:cubicBezTo>
                    <a:pt x="2410212" y="39397"/>
                    <a:pt x="2407298" y="42691"/>
                    <a:pt x="2405271" y="46872"/>
                  </a:cubicBezTo>
                  <a:cubicBezTo>
                    <a:pt x="2403624" y="42691"/>
                    <a:pt x="2401218" y="39271"/>
                    <a:pt x="2398051" y="36864"/>
                  </a:cubicBezTo>
                  <a:cubicBezTo>
                    <a:pt x="2394884" y="34457"/>
                    <a:pt x="2390830" y="33190"/>
                    <a:pt x="2385889" y="33190"/>
                  </a:cubicBezTo>
                  <a:cubicBezTo>
                    <a:pt x="2381455" y="33190"/>
                    <a:pt x="2377402" y="34330"/>
                    <a:pt x="2373855" y="36611"/>
                  </a:cubicBezTo>
                  <a:cubicBezTo>
                    <a:pt x="2370308" y="38891"/>
                    <a:pt x="2367521" y="41804"/>
                    <a:pt x="2365367" y="45605"/>
                  </a:cubicBezTo>
                  <a:lnTo>
                    <a:pt x="2365367" y="34330"/>
                  </a:lnTo>
                  <a:lnTo>
                    <a:pt x="2355106" y="34330"/>
                  </a:lnTo>
                  <a:lnTo>
                    <a:pt x="2355106" y="96784"/>
                  </a:lnTo>
                  <a:lnTo>
                    <a:pt x="2365367" y="96784"/>
                  </a:lnTo>
                  <a:lnTo>
                    <a:pt x="2365367" y="65494"/>
                  </a:lnTo>
                  <a:cubicBezTo>
                    <a:pt x="2365367" y="61313"/>
                    <a:pt x="2366127" y="57639"/>
                    <a:pt x="2367521" y="54219"/>
                  </a:cubicBezTo>
                  <a:moveTo>
                    <a:pt x="2313175" y="45985"/>
                  </a:moveTo>
                  <a:cubicBezTo>
                    <a:pt x="2316469" y="48012"/>
                    <a:pt x="2319002" y="50672"/>
                    <a:pt x="2320903" y="54092"/>
                  </a:cubicBezTo>
                  <a:cubicBezTo>
                    <a:pt x="2322803" y="57513"/>
                    <a:pt x="2323689" y="61440"/>
                    <a:pt x="2323689" y="65874"/>
                  </a:cubicBezTo>
                  <a:cubicBezTo>
                    <a:pt x="2323689" y="70307"/>
                    <a:pt x="2322803" y="73981"/>
                    <a:pt x="2320903" y="77401"/>
                  </a:cubicBezTo>
                  <a:cubicBezTo>
                    <a:pt x="2319002" y="80822"/>
                    <a:pt x="2316469" y="83482"/>
                    <a:pt x="2313175" y="85382"/>
                  </a:cubicBezTo>
                  <a:cubicBezTo>
                    <a:pt x="2309881" y="87283"/>
                    <a:pt x="2306081" y="88296"/>
                    <a:pt x="2301774" y="88296"/>
                  </a:cubicBezTo>
                  <a:cubicBezTo>
                    <a:pt x="2297467" y="88296"/>
                    <a:pt x="2293920" y="87283"/>
                    <a:pt x="2290626" y="85382"/>
                  </a:cubicBezTo>
                  <a:cubicBezTo>
                    <a:pt x="2287332" y="83482"/>
                    <a:pt x="2284799" y="80822"/>
                    <a:pt x="2282899" y="77401"/>
                  </a:cubicBezTo>
                  <a:cubicBezTo>
                    <a:pt x="2280998" y="73981"/>
                    <a:pt x="2280112" y="70181"/>
                    <a:pt x="2280112" y="65874"/>
                  </a:cubicBezTo>
                  <a:cubicBezTo>
                    <a:pt x="2280112" y="61566"/>
                    <a:pt x="2280998" y="57513"/>
                    <a:pt x="2282899" y="54092"/>
                  </a:cubicBezTo>
                  <a:cubicBezTo>
                    <a:pt x="2284799" y="50672"/>
                    <a:pt x="2287332" y="48012"/>
                    <a:pt x="2290626" y="45985"/>
                  </a:cubicBezTo>
                  <a:cubicBezTo>
                    <a:pt x="2293920" y="43958"/>
                    <a:pt x="2297593" y="42945"/>
                    <a:pt x="2301774" y="42945"/>
                  </a:cubicBezTo>
                  <a:cubicBezTo>
                    <a:pt x="2305954" y="42945"/>
                    <a:pt x="2309881" y="43958"/>
                    <a:pt x="2313175" y="45985"/>
                  </a:cubicBezTo>
                  <a:moveTo>
                    <a:pt x="2334077" y="96784"/>
                  </a:moveTo>
                  <a:lnTo>
                    <a:pt x="2334077" y="34330"/>
                  </a:lnTo>
                  <a:lnTo>
                    <a:pt x="2323689" y="34330"/>
                  </a:lnTo>
                  <a:lnTo>
                    <a:pt x="2323689" y="46112"/>
                  </a:lnTo>
                  <a:cubicBezTo>
                    <a:pt x="2321283" y="42184"/>
                    <a:pt x="2318242" y="39017"/>
                    <a:pt x="2314315" y="36737"/>
                  </a:cubicBezTo>
                  <a:cubicBezTo>
                    <a:pt x="2310388" y="34457"/>
                    <a:pt x="2305954" y="33317"/>
                    <a:pt x="2300887" y="33317"/>
                  </a:cubicBezTo>
                  <a:cubicBezTo>
                    <a:pt x="2294806" y="33317"/>
                    <a:pt x="2289359" y="34710"/>
                    <a:pt x="2284672" y="37497"/>
                  </a:cubicBezTo>
                  <a:cubicBezTo>
                    <a:pt x="2279985" y="40284"/>
                    <a:pt x="2276185" y="44211"/>
                    <a:pt x="2273524" y="49152"/>
                  </a:cubicBezTo>
                  <a:cubicBezTo>
                    <a:pt x="2270864" y="54092"/>
                    <a:pt x="2269470" y="59666"/>
                    <a:pt x="2269470" y="66000"/>
                  </a:cubicBezTo>
                  <a:cubicBezTo>
                    <a:pt x="2269470" y="72334"/>
                    <a:pt x="2270864" y="77655"/>
                    <a:pt x="2273524" y="82469"/>
                  </a:cubicBezTo>
                  <a:cubicBezTo>
                    <a:pt x="2276185" y="87283"/>
                    <a:pt x="2279985" y="91083"/>
                    <a:pt x="2284672" y="93743"/>
                  </a:cubicBezTo>
                  <a:cubicBezTo>
                    <a:pt x="2289359" y="96530"/>
                    <a:pt x="2294806" y="97924"/>
                    <a:pt x="2300887" y="97924"/>
                  </a:cubicBezTo>
                  <a:cubicBezTo>
                    <a:pt x="2305828" y="97924"/>
                    <a:pt x="2310388" y="96784"/>
                    <a:pt x="2314315" y="94503"/>
                  </a:cubicBezTo>
                  <a:cubicBezTo>
                    <a:pt x="2318242" y="92223"/>
                    <a:pt x="2321409" y="89183"/>
                    <a:pt x="2323689" y="85256"/>
                  </a:cubicBezTo>
                  <a:lnTo>
                    <a:pt x="2323689" y="96910"/>
                  </a:lnTo>
                  <a:lnTo>
                    <a:pt x="2334077" y="96910"/>
                  </a:lnTo>
                  <a:close/>
                  <a:moveTo>
                    <a:pt x="2214238" y="91590"/>
                  </a:moveTo>
                  <a:cubicBezTo>
                    <a:pt x="2219812" y="95770"/>
                    <a:pt x="2226906" y="97797"/>
                    <a:pt x="2235394" y="97797"/>
                  </a:cubicBezTo>
                  <a:cubicBezTo>
                    <a:pt x="2242234" y="97797"/>
                    <a:pt x="2247808" y="96023"/>
                    <a:pt x="2252115" y="92603"/>
                  </a:cubicBezTo>
                  <a:cubicBezTo>
                    <a:pt x="2256422" y="89183"/>
                    <a:pt x="2258576" y="84496"/>
                    <a:pt x="2258576" y="78668"/>
                  </a:cubicBezTo>
                  <a:cubicBezTo>
                    <a:pt x="2258576" y="71954"/>
                    <a:pt x="2254649" y="67014"/>
                    <a:pt x="2246921" y="63720"/>
                  </a:cubicBezTo>
                  <a:lnTo>
                    <a:pt x="2232100" y="57766"/>
                  </a:lnTo>
                  <a:cubicBezTo>
                    <a:pt x="2229693" y="56879"/>
                    <a:pt x="2227920" y="55739"/>
                    <a:pt x="2226906" y="54472"/>
                  </a:cubicBezTo>
                  <a:cubicBezTo>
                    <a:pt x="2225893" y="53206"/>
                    <a:pt x="2225386" y="51685"/>
                    <a:pt x="2225386" y="49912"/>
                  </a:cubicBezTo>
                  <a:cubicBezTo>
                    <a:pt x="2225386" y="47252"/>
                    <a:pt x="2226399" y="45225"/>
                    <a:pt x="2228553" y="43831"/>
                  </a:cubicBezTo>
                  <a:cubicBezTo>
                    <a:pt x="2230706" y="42438"/>
                    <a:pt x="2233367" y="41678"/>
                    <a:pt x="2236787" y="41678"/>
                  </a:cubicBezTo>
                  <a:cubicBezTo>
                    <a:pt x="2239954" y="41678"/>
                    <a:pt x="2243121" y="42438"/>
                    <a:pt x="2246415" y="43831"/>
                  </a:cubicBezTo>
                  <a:cubicBezTo>
                    <a:pt x="2249708" y="45225"/>
                    <a:pt x="2252749" y="47125"/>
                    <a:pt x="2255536" y="49532"/>
                  </a:cubicBezTo>
                  <a:lnTo>
                    <a:pt x="2255536" y="38891"/>
                  </a:lnTo>
                  <a:cubicBezTo>
                    <a:pt x="2253129" y="36991"/>
                    <a:pt x="2250342" y="35597"/>
                    <a:pt x="2247048" y="34710"/>
                  </a:cubicBezTo>
                  <a:cubicBezTo>
                    <a:pt x="2243754" y="33697"/>
                    <a:pt x="2240334" y="33317"/>
                    <a:pt x="2236660" y="33317"/>
                  </a:cubicBezTo>
                  <a:cubicBezTo>
                    <a:pt x="2230200" y="33317"/>
                    <a:pt x="2225006" y="34837"/>
                    <a:pt x="2221079" y="38131"/>
                  </a:cubicBezTo>
                  <a:cubicBezTo>
                    <a:pt x="2217152" y="41298"/>
                    <a:pt x="2215125" y="45605"/>
                    <a:pt x="2215125" y="51052"/>
                  </a:cubicBezTo>
                  <a:cubicBezTo>
                    <a:pt x="2215125" y="54979"/>
                    <a:pt x="2216138" y="58273"/>
                    <a:pt x="2218165" y="60680"/>
                  </a:cubicBezTo>
                  <a:cubicBezTo>
                    <a:pt x="2220192" y="63087"/>
                    <a:pt x="2223106" y="65114"/>
                    <a:pt x="2227033" y="66887"/>
                  </a:cubicBezTo>
                  <a:lnTo>
                    <a:pt x="2241728" y="72841"/>
                  </a:lnTo>
                  <a:cubicBezTo>
                    <a:pt x="2244135" y="73728"/>
                    <a:pt x="2245781" y="74868"/>
                    <a:pt x="2246795" y="76261"/>
                  </a:cubicBezTo>
                  <a:cubicBezTo>
                    <a:pt x="2247808" y="77655"/>
                    <a:pt x="2248188" y="79175"/>
                    <a:pt x="2248188" y="80822"/>
                  </a:cubicBezTo>
                  <a:cubicBezTo>
                    <a:pt x="2248188" y="83735"/>
                    <a:pt x="2247048" y="85889"/>
                    <a:pt x="2244768" y="87409"/>
                  </a:cubicBezTo>
                  <a:cubicBezTo>
                    <a:pt x="2242488" y="88929"/>
                    <a:pt x="2239447" y="89689"/>
                    <a:pt x="2235774" y="89689"/>
                  </a:cubicBezTo>
                  <a:cubicBezTo>
                    <a:pt x="2232100" y="89689"/>
                    <a:pt x="2228553" y="88929"/>
                    <a:pt x="2224879" y="87536"/>
                  </a:cubicBezTo>
                  <a:cubicBezTo>
                    <a:pt x="2221205" y="86142"/>
                    <a:pt x="2217785" y="83862"/>
                    <a:pt x="2214365" y="80695"/>
                  </a:cubicBezTo>
                  <a:lnTo>
                    <a:pt x="2214365" y="91843"/>
                  </a:lnTo>
                  <a:close/>
                  <a:moveTo>
                    <a:pt x="2130123" y="47885"/>
                  </a:moveTo>
                  <a:cubicBezTo>
                    <a:pt x="2133543" y="44338"/>
                    <a:pt x="2137977" y="42564"/>
                    <a:pt x="2143677" y="42564"/>
                  </a:cubicBezTo>
                  <a:cubicBezTo>
                    <a:pt x="2149378" y="42564"/>
                    <a:pt x="2153558" y="44338"/>
                    <a:pt x="2156852" y="47885"/>
                  </a:cubicBezTo>
                  <a:cubicBezTo>
                    <a:pt x="2160146" y="51432"/>
                    <a:pt x="2162046" y="55866"/>
                    <a:pt x="2162426" y="61186"/>
                  </a:cubicBezTo>
                  <a:lnTo>
                    <a:pt x="2123915" y="61186"/>
                  </a:lnTo>
                  <a:cubicBezTo>
                    <a:pt x="2124675" y="55866"/>
                    <a:pt x="2126702" y="51432"/>
                    <a:pt x="2130123" y="47885"/>
                  </a:cubicBezTo>
                  <a:moveTo>
                    <a:pt x="2158119" y="96277"/>
                  </a:moveTo>
                  <a:cubicBezTo>
                    <a:pt x="2161919" y="95263"/>
                    <a:pt x="2165466" y="93617"/>
                    <a:pt x="2168887" y="91210"/>
                  </a:cubicBezTo>
                  <a:lnTo>
                    <a:pt x="2168887" y="81329"/>
                  </a:lnTo>
                  <a:cubicBezTo>
                    <a:pt x="2165593" y="83735"/>
                    <a:pt x="2162046" y="85509"/>
                    <a:pt x="2158246" y="86649"/>
                  </a:cubicBezTo>
                  <a:cubicBezTo>
                    <a:pt x="2154445" y="87789"/>
                    <a:pt x="2150518" y="88423"/>
                    <a:pt x="2146591" y="88423"/>
                  </a:cubicBezTo>
                  <a:cubicBezTo>
                    <a:pt x="2140384" y="88423"/>
                    <a:pt x="2135317" y="86649"/>
                    <a:pt x="2131263" y="83229"/>
                  </a:cubicBezTo>
                  <a:cubicBezTo>
                    <a:pt x="2127209" y="79808"/>
                    <a:pt x="2124675" y="75248"/>
                    <a:pt x="2123915" y="69674"/>
                  </a:cubicBezTo>
                  <a:lnTo>
                    <a:pt x="2173321" y="69674"/>
                  </a:lnTo>
                  <a:cubicBezTo>
                    <a:pt x="2173321" y="68787"/>
                    <a:pt x="2173447" y="67900"/>
                    <a:pt x="2173447" y="67014"/>
                  </a:cubicBezTo>
                  <a:cubicBezTo>
                    <a:pt x="2173447" y="66127"/>
                    <a:pt x="2173447" y="65367"/>
                    <a:pt x="2173447" y="64480"/>
                  </a:cubicBezTo>
                  <a:cubicBezTo>
                    <a:pt x="2173447" y="58526"/>
                    <a:pt x="2172180" y="53079"/>
                    <a:pt x="2169773" y="48392"/>
                  </a:cubicBezTo>
                  <a:cubicBezTo>
                    <a:pt x="2167367" y="43705"/>
                    <a:pt x="2163946" y="40031"/>
                    <a:pt x="2159386" y="37244"/>
                  </a:cubicBezTo>
                  <a:cubicBezTo>
                    <a:pt x="2154952" y="34584"/>
                    <a:pt x="2149758" y="33190"/>
                    <a:pt x="2143677" y="33190"/>
                  </a:cubicBezTo>
                  <a:cubicBezTo>
                    <a:pt x="2137343" y="33190"/>
                    <a:pt x="2131896" y="34584"/>
                    <a:pt x="2127336" y="37497"/>
                  </a:cubicBezTo>
                  <a:cubicBezTo>
                    <a:pt x="2122775" y="40411"/>
                    <a:pt x="2119228" y="44338"/>
                    <a:pt x="2116568" y="49279"/>
                  </a:cubicBezTo>
                  <a:cubicBezTo>
                    <a:pt x="2114034" y="54219"/>
                    <a:pt x="2112768" y="59920"/>
                    <a:pt x="2112768" y="66127"/>
                  </a:cubicBezTo>
                  <a:cubicBezTo>
                    <a:pt x="2112768" y="72334"/>
                    <a:pt x="2114161" y="78035"/>
                    <a:pt x="2117201" y="82722"/>
                  </a:cubicBezTo>
                  <a:cubicBezTo>
                    <a:pt x="2120115" y="87409"/>
                    <a:pt x="2124042" y="91210"/>
                    <a:pt x="2129109" y="93870"/>
                  </a:cubicBezTo>
                  <a:cubicBezTo>
                    <a:pt x="2134176" y="96530"/>
                    <a:pt x="2140004" y="97924"/>
                    <a:pt x="2146464" y="97924"/>
                  </a:cubicBezTo>
                  <a:cubicBezTo>
                    <a:pt x="2150391" y="97924"/>
                    <a:pt x="2154319" y="97417"/>
                    <a:pt x="2158119" y="96403"/>
                  </a:cubicBezTo>
                  <a:moveTo>
                    <a:pt x="2055001" y="54346"/>
                  </a:moveTo>
                  <a:cubicBezTo>
                    <a:pt x="2056648" y="50925"/>
                    <a:pt x="2058802" y="48265"/>
                    <a:pt x="2061715" y="46238"/>
                  </a:cubicBezTo>
                  <a:cubicBezTo>
                    <a:pt x="2064629" y="44211"/>
                    <a:pt x="2067923" y="43325"/>
                    <a:pt x="2071723" y="43325"/>
                  </a:cubicBezTo>
                  <a:cubicBezTo>
                    <a:pt x="2082491" y="43325"/>
                    <a:pt x="2087938" y="49532"/>
                    <a:pt x="2087938" y="61947"/>
                  </a:cubicBezTo>
                  <a:lnTo>
                    <a:pt x="2087938" y="96910"/>
                  </a:lnTo>
                  <a:lnTo>
                    <a:pt x="2098326" y="96910"/>
                  </a:lnTo>
                  <a:lnTo>
                    <a:pt x="2098326" y="60173"/>
                  </a:lnTo>
                  <a:cubicBezTo>
                    <a:pt x="2098326" y="54979"/>
                    <a:pt x="2097439" y="50419"/>
                    <a:pt x="2095539" y="46365"/>
                  </a:cubicBezTo>
                  <a:cubicBezTo>
                    <a:pt x="2093765" y="42311"/>
                    <a:pt x="2091105" y="39144"/>
                    <a:pt x="2087558" y="36737"/>
                  </a:cubicBezTo>
                  <a:cubicBezTo>
                    <a:pt x="2084011" y="34457"/>
                    <a:pt x="2079577" y="33317"/>
                    <a:pt x="2074257" y="33317"/>
                  </a:cubicBezTo>
                  <a:cubicBezTo>
                    <a:pt x="2069443" y="33317"/>
                    <a:pt x="2065136" y="34457"/>
                    <a:pt x="2061462" y="36737"/>
                  </a:cubicBezTo>
                  <a:cubicBezTo>
                    <a:pt x="2057788" y="39017"/>
                    <a:pt x="2054748" y="42184"/>
                    <a:pt x="2052595" y="46112"/>
                  </a:cubicBezTo>
                  <a:lnTo>
                    <a:pt x="2052595" y="1900"/>
                  </a:lnTo>
                  <a:lnTo>
                    <a:pt x="2042333" y="1900"/>
                  </a:lnTo>
                  <a:lnTo>
                    <a:pt x="2042333" y="96910"/>
                  </a:lnTo>
                  <a:lnTo>
                    <a:pt x="2052595" y="96910"/>
                  </a:lnTo>
                  <a:lnTo>
                    <a:pt x="2052595" y="65620"/>
                  </a:lnTo>
                  <a:cubicBezTo>
                    <a:pt x="2052595" y="61440"/>
                    <a:pt x="2053355" y="57766"/>
                    <a:pt x="2055001" y="54346"/>
                  </a:cubicBezTo>
                  <a:moveTo>
                    <a:pt x="2029412" y="83609"/>
                  </a:moveTo>
                  <a:cubicBezTo>
                    <a:pt x="2027132" y="85256"/>
                    <a:pt x="2024725" y="86396"/>
                    <a:pt x="2022191" y="87156"/>
                  </a:cubicBezTo>
                  <a:cubicBezTo>
                    <a:pt x="2019658" y="87916"/>
                    <a:pt x="2017251" y="88169"/>
                    <a:pt x="2014717" y="88169"/>
                  </a:cubicBezTo>
                  <a:cubicBezTo>
                    <a:pt x="2011297" y="88169"/>
                    <a:pt x="2008383" y="87283"/>
                    <a:pt x="2006103" y="85382"/>
                  </a:cubicBezTo>
                  <a:cubicBezTo>
                    <a:pt x="2003823" y="83482"/>
                    <a:pt x="2002683" y="80442"/>
                    <a:pt x="2002683" y="76008"/>
                  </a:cubicBezTo>
                  <a:lnTo>
                    <a:pt x="2002683" y="43958"/>
                  </a:lnTo>
                  <a:lnTo>
                    <a:pt x="2028525" y="43958"/>
                  </a:lnTo>
                  <a:lnTo>
                    <a:pt x="2028525" y="34457"/>
                  </a:lnTo>
                  <a:lnTo>
                    <a:pt x="2002683" y="34457"/>
                  </a:lnTo>
                  <a:lnTo>
                    <a:pt x="2002683" y="14568"/>
                  </a:lnTo>
                  <a:lnTo>
                    <a:pt x="1992422" y="14568"/>
                  </a:lnTo>
                  <a:lnTo>
                    <a:pt x="1992422" y="75248"/>
                  </a:lnTo>
                  <a:cubicBezTo>
                    <a:pt x="1992422" y="83735"/>
                    <a:pt x="1994322" y="89563"/>
                    <a:pt x="1998249" y="92983"/>
                  </a:cubicBezTo>
                  <a:cubicBezTo>
                    <a:pt x="2002049" y="96277"/>
                    <a:pt x="2007243" y="98050"/>
                    <a:pt x="2013830" y="98050"/>
                  </a:cubicBezTo>
                  <a:cubicBezTo>
                    <a:pt x="2016491" y="98050"/>
                    <a:pt x="2019151" y="97670"/>
                    <a:pt x="2021938" y="97037"/>
                  </a:cubicBezTo>
                  <a:cubicBezTo>
                    <a:pt x="2024725" y="96403"/>
                    <a:pt x="2027259" y="95263"/>
                    <a:pt x="2029412" y="93743"/>
                  </a:cubicBezTo>
                  <a:lnTo>
                    <a:pt x="2029412" y="83735"/>
                  </a:lnTo>
                  <a:close/>
                  <a:moveTo>
                    <a:pt x="1901212" y="54346"/>
                  </a:moveTo>
                  <a:cubicBezTo>
                    <a:pt x="1902859" y="50925"/>
                    <a:pt x="1905012" y="48265"/>
                    <a:pt x="1907926" y="46238"/>
                  </a:cubicBezTo>
                  <a:cubicBezTo>
                    <a:pt x="1910840" y="44211"/>
                    <a:pt x="1914133" y="43325"/>
                    <a:pt x="1917934" y="43325"/>
                  </a:cubicBezTo>
                  <a:cubicBezTo>
                    <a:pt x="1928702" y="43325"/>
                    <a:pt x="1934149" y="49532"/>
                    <a:pt x="1934149" y="61947"/>
                  </a:cubicBezTo>
                  <a:lnTo>
                    <a:pt x="1934149" y="96910"/>
                  </a:lnTo>
                  <a:lnTo>
                    <a:pt x="1944537" y="96910"/>
                  </a:lnTo>
                  <a:lnTo>
                    <a:pt x="1944537" y="60173"/>
                  </a:lnTo>
                  <a:cubicBezTo>
                    <a:pt x="1944537" y="54979"/>
                    <a:pt x="1943650" y="50419"/>
                    <a:pt x="1941750" y="46365"/>
                  </a:cubicBezTo>
                  <a:cubicBezTo>
                    <a:pt x="1939976" y="42311"/>
                    <a:pt x="1937316" y="39144"/>
                    <a:pt x="1933769" y="36737"/>
                  </a:cubicBezTo>
                  <a:cubicBezTo>
                    <a:pt x="1930222" y="34457"/>
                    <a:pt x="1925788" y="33317"/>
                    <a:pt x="1920467" y="33317"/>
                  </a:cubicBezTo>
                  <a:cubicBezTo>
                    <a:pt x="1915654" y="33317"/>
                    <a:pt x="1911346" y="34457"/>
                    <a:pt x="1907673" y="36737"/>
                  </a:cubicBezTo>
                  <a:cubicBezTo>
                    <a:pt x="1903999" y="39017"/>
                    <a:pt x="1900959" y="42184"/>
                    <a:pt x="1898805" y="46112"/>
                  </a:cubicBezTo>
                  <a:lnTo>
                    <a:pt x="1898805" y="34457"/>
                  </a:lnTo>
                  <a:lnTo>
                    <a:pt x="1888544" y="34457"/>
                  </a:lnTo>
                  <a:lnTo>
                    <a:pt x="1888544" y="96910"/>
                  </a:lnTo>
                  <a:lnTo>
                    <a:pt x="1898805" y="96910"/>
                  </a:lnTo>
                  <a:lnTo>
                    <a:pt x="1898805" y="65620"/>
                  </a:lnTo>
                  <a:cubicBezTo>
                    <a:pt x="1898805" y="61440"/>
                    <a:pt x="1899565" y="57766"/>
                    <a:pt x="1901212" y="54346"/>
                  </a:cubicBezTo>
                  <a:moveTo>
                    <a:pt x="1867642" y="34457"/>
                  </a:moveTo>
                  <a:lnTo>
                    <a:pt x="1857254" y="34457"/>
                  </a:lnTo>
                  <a:lnTo>
                    <a:pt x="1857254" y="96910"/>
                  </a:lnTo>
                  <a:lnTo>
                    <a:pt x="1867642" y="96910"/>
                  </a:lnTo>
                  <a:lnTo>
                    <a:pt x="1867642" y="34457"/>
                  </a:lnTo>
                  <a:close/>
                  <a:moveTo>
                    <a:pt x="1866122" y="21029"/>
                  </a:moveTo>
                  <a:lnTo>
                    <a:pt x="1873596" y="15835"/>
                  </a:lnTo>
                  <a:lnTo>
                    <a:pt x="1866122" y="10514"/>
                  </a:lnTo>
                  <a:cubicBezTo>
                    <a:pt x="1864855" y="9628"/>
                    <a:pt x="1863335" y="9121"/>
                    <a:pt x="1861688" y="9121"/>
                  </a:cubicBezTo>
                  <a:cubicBezTo>
                    <a:pt x="1859788" y="9121"/>
                    <a:pt x="1858268" y="9754"/>
                    <a:pt x="1857001" y="11148"/>
                  </a:cubicBezTo>
                  <a:cubicBezTo>
                    <a:pt x="1855734" y="12415"/>
                    <a:pt x="1855101" y="14061"/>
                    <a:pt x="1855101" y="16088"/>
                  </a:cubicBezTo>
                  <a:cubicBezTo>
                    <a:pt x="1855101" y="18115"/>
                    <a:pt x="1855734" y="19509"/>
                    <a:pt x="1857001" y="20776"/>
                  </a:cubicBezTo>
                  <a:cubicBezTo>
                    <a:pt x="1858268" y="22042"/>
                    <a:pt x="1859788" y="22676"/>
                    <a:pt x="1861688" y="22676"/>
                  </a:cubicBezTo>
                  <a:cubicBezTo>
                    <a:pt x="1863335" y="22676"/>
                    <a:pt x="1864728" y="22169"/>
                    <a:pt x="1866122" y="21156"/>
                  </a:cubicBezTo>
                  <a:moveTo>
                    <a:pt x="1815450" y="46238"/>
                  </a:moveTo>
                  <a:cubicBezTo>
                    <a:pt x="1818743" y="48265"/>
                    <a:pt x="1821277" y="50925"/>
                    <a:pt x="1823177" y="54346"/>
                  </a:cubicBezTo>
                  <a:cubicBezTo>
                    <a:pt x="1825077" y="57766"/>
                    <a:pt x="1825964" y="61693"/>
                    <a:pt x="1825964" y="66127"/>
                  </a:cubicBezTo>
                  <a:cubicBezTo>
                    <a:pt x="1825964" y="70561"/>
                    <a:pt x="1825077" y="74234"/>
                    <a:pt x="1823177" y="77655"/>
                  </a:cubicBezTo>
                  <a:cubicBezTo>
                    <a:pt x="1821277" y="81075"/>
                    <a:pt x="1818743" y="83735"/>
                    <a:pt x="1815450" y="85636"/>
                  </a:cubicBezTo>
                  <a:cubicBezTo>
                    <a:pt x="1812156" y="87536"/>
                    <a:pt x="1808356" y="88549"/>
                    <a:pt x="1804049" y="88549"/>
                  </a:cubicBezTo>
                  <a:cubicBezTo>
                    <a:pt x="1799741" y="88549"/>
                    <a:pt x="1796194" y="87536"/>
                    <a:pt x="1792901" y="85636"/>
                  </a:cubicBezTo>
                  <a:cubicBezTo>
                    <a:pt x="1789607" y="83735"/>
                    <a:pt x="1787073" y="81075"/>
                    <a:pt x="1785173" y="77655"/>
                  </a:cubicBezTo>
                  <a:cubicBezTo>
                    <a:pt x="1783273" y="74234"/>
                    <a:pt x="1782386" y="70434"/>
                    <a:pt x="1782386" y="66127"/>
                  </a:cubicBezTo>
                  <a:cubicBezTo>
                    <a:pt x="1782386" y="61820"/>
                    <a:pt x="1783273" y="57766"/>
                    <a:pt x="1785173" y="54346"/>
                  </a:cubicBezTo>
                  <a:cubicBezTo>
                    <a:pt x="1787073" y="50925"/>
                    <a:pt x="1789607" y="48265"/>
                    <a:pt x="1792901" y="46238"/>
                  </a:cubicBezTo>
                  <a:cubicBezTo>
                    <a:pt x="1796194" y="44211"/>
                    <a:pt x="1799868" y="43198"/>
                    <a:pt x="1804049" y="43198"/>
                  </a:cubicBezTo>
                  <a:cubicBezTo>
                    <a:pt x="1808229" y="43198"/>
                    <a:pt x="1812156" y="44211"/>
                    <a:pt x="1815450" y="46238"/>
                  </a:cubicBezTo>
                  <a:moveTo>
                    <a:pt x="1836352" y="97037"/>
                  </a:moveTo>
                  <a:lnTo>
                    <a:pt x="1836352" y="34584"/>
                  </a:lnTo>
                  <a:lnTo>
                    <a:pt x="1825964" y="34584"/>
                  </a:lnTo>
                  <a:lnTo>
                    <a:pt x="1825964" y="46365"/>
                  </a:lnTo>
                  <a:cubicBezTo>
                    <a:pt x="1823557" y="42438"/>
                    <a:pt x="1820390" y="39271"/>
                    <a:pt x="1816463" y="36991"/>
                  </a:cubicBezTo>
                  <a:cubicBezTo>
                    <a:pt x="1812536" y="34710"/>
                    <a:pt x="1808102" y="33570"/>
                    <a:pt x="1803162" y="33570"/>
                  </a:cubicBezTo>
                  <a:cubicBezTo>
                    <a:pt x="1797081" y="33570"/>
                    <a:pt x="1791634" y="34964"/>
                    <a:pt x="1786947" y="37751"/>
                  </a:cubicBezTo>
                  <a:cubicBezTo>
                    <a:pt x="1782260" y="40538"/>
                    <a:pt x="1778459" y="44465"/>
                    <a:pt x="1775799" y="49405"/>
                  </a:cubicBezTo>
                  <a:cubicBezTo>
                    <a:pt x="1773139" y="54346"/>
                    <a:pt x="1771745" y="59920"/>
                    <a:pt x="1771745" y="66254"/>
                  </a:cubicBezTo>
                  <a:cubicBezTo>
                    <a:pt x="1771745" y="72588"/>
                    <a:pt x="1773139" y="77908"/>
                    <a:pt x="1775799" y="82722"/>
                  </a:cubicBezTo>
                  <a:cubicBezTo>
                    <a:pt x="1778459" y="87536"/>
                    <a:pt x="1782260" y="91336"/>
                    <a:pt x="1786947" y="93997"/>
                  </a:cubicBezTo>
                  <a:cubicBezTo>
                    <a:pt x="1791634" y="96784"/>
                    <a:pt x="1797081" y="98177"/>
                    <a:pt x="1803162" y="98177"/>
                  </a:cubicBezTo>
                  <a:cubicBezTo>
                    <a:pt x="1808102" y="98177"/>
                    <a:pt x="1812536" y="97037"/>
                    <a:pt x="1816463" y="94757"/>
                  </a:cubicBezTo>
                  <a:cubicBezTo>
                    <a:pt x="1820390" y="92476"/>
                    <a:pt x="1823557" y="89436"/>
                    <a:pt x="1825964" y="85509"/>
                  </a:cubicBezTo>
                  <a:lnTo>
                    <a:pt x="1825964" y="97164"/>
                  </a:lnTo>
                  <a:lnTo>
                    <a:pt x="1836352" y="97164"/>
                  </a:lnTo>
                  <a:close/>
                  <a:moveTo>
                    <a:pt x="1763638" y="83735"/>
                  </a:moveTo>
                  <a:cubicBezTo>
                    <a:pt x="1761357" y="85382"/>
                    <a:pt x="1758950" y="86522"/>
                    <a:pt x="1756544" y="87283"/>
                  </a:cubicBezTo>
                  <a:cubicBezTo>
                    <a:pt x="1754010" y="88043"/>
                    <a:pt x="1751603" y="88296"/>
                    <a:pt x="1749196" y="88296"/>
                  </a:cubicBezTo>
                  <a:cubicBezTo>
                    <a:pt x="1745776" y="88296"/>
                    <a:pt x="1742862" y="87409"/>
                    <a:pt x="1740455" y="85509"/>
                  </a:cubicBezTo>
                  <a:cubicBezTo>
                    <a:pt x="1738175" y="83609"/>
                    <a:pt x="1736908" y="80568"/>
                    <a:pt x="1736908" y="76135"/>
                  </a:cubicBezTo>
                  <a:lnTo>
                    <a:pt x="1736908" y="44085"/>
                  </a:lnTo>
                  <a:lnTo>
                    <a:pt x="1762751" y="44085"/>
                  </a:lnTo>
                  <a:lnTo>
                    <a:pt x="1762751" y="34584"/>
                  </a:lnTo>
                  <a:lnTo>
                    <a:pt x="1736908" y="34584"/>
                  </a:lnTo>
                  <a:lnTo>
                    <a:pt x="1736908" y="14695"/>
                  </a:lnTo>
                  <a:lnTo>
                    <a:pt x="1726647" y="14695"/>
                  </a:lnTo>
                  <a:lnTo>
                    <a:pt x="1726647" y="75375"/>
                  </a:lnTo>
                  <a:cubicBezTo>
                    <a:pt x="1726647" y="83862"/>
                    <a:pt x="1728547" y="89689"/>
                    <a:pt x="1732474" y="93110"/>
                  </a:cubicBezTo>
                  <a:cubicBezTo>
                    <a:pt x="1736275" y="96403"/>
                    <a:pt x="1741469" y="98177"/>
                    <a:pt x="1748183" y="98177"/>
                  </a:cubicBezTo>
                  <a:cubicBezTo>
                    <a:pt x="1750843" y="98177"/>
                    <a:pt x="1753503" y="97797"/>
                    <a:pt x="1756290" y="97164"/>
                  </a:cubicBezTo>
                  <a:cubicBezTo>
                    <a:pt x="1759077" y="96530"/>
                    <a:pt x="1761611" y="95390"/>
                    <a:pt x="1763764" y="93870"/>
                  </a:cubicBezTo>
                  <a:lnTo>
                    <a:pt x="1763764" y="83862"/>
                  </a:lnTo>
                  <a:close/>
                  <a:moveTo>
                    <a:pt x="1667487" y="54472"/>
                  </a:moveTo>
                  <a:cubicBezTo>
                    <a:pt x="1669134" y="51052"/>
                    <a:pt x="1671288" y="48392"/>
                    <a:pt x="1674202" y="46365"/>
                  </a:cubicBezTo>
                  <a:cubicBezTo>
                    <a:pt x="1677115" y="44338"/>
                    <a:pt x="1680409" y="43451"/>
                    <a:pt x="1684209" y="43451"/>
                  </a:cubicBezTo>
                  <a:cubicBezTo>
                    <a:pt x="1694977" y="43451"/>
                    <a:pt x="1700424" y="49659"/>
                    <a:pt x="1700424" y="62073"/>
                  </a:cubicBezTo>
                  <a:lnTo>
                    <a:pt x="1700424" y="97037"/>
                  </a:lnTo>
                  <a:lnTo>
                    <a:pt x="1710812" y="97037"/>
                  </a:lnTo>
                  <a:lnTo>
                    <a:pt x="1710812" y="60300"/>
                  </a:lnTo>
                  <a:cubicBezTo>
                    <a:pt x="1710812" y="55106"/>
                    <a:pt x="1709925" y="50545"/>
                    <a:pt x="1708152" y="46492"/>
                  </a:cubicBezTo>
                  <a:cubicBezTo>
                    <a:pt x="1706378" y="42438"/>
                    <a:pt x="1703591" y="39271"/>
                    <a:pt x="1700044" y="36864"/>
                  </a:cubicBezTo>
                  <a:cubicBezTo>
                    <a:pt x="1696497" y="34584"/>
                    <a:pt x="1692063" y="33444"/>
                    <a:pt x="1686743" y="33444"/>
                  </a:cubicBezTo>
                  <a:cubicBezTo>
                    <a:pt x="1681929" y="33444"/>
                    <a:pt x="1677622" y="34584"/>
                    <a:pt x="1673948" y="36864"/>
                  </a:cubicBezTo>
                  <a:cubicBezTo>
                    <a:pt x="1670274" y="39144"/>
                    <a:pt x="1667234" y="42311"/>
                    <a:pt x="1665081" y="46238"/>
                  </a:cubicBezTo>
                  <a:lnTo>
                    <a:pt x="1665081" y="34584"/>
                  </a:lnTo>
                  <a:lnTo>
                    <a:pt x="1654820" y="34584"/>
                  </a:lnTo>
                  <a:lnTo>
                    <a:pt x="1654820" y="97037"/>
                  </a:lnTo>
                  <a:lnTo>
                    <a:pt x="1665081" y="97037"/>
                  </a:lnTo>
                  <a:lnTo>
                    <a:pt x="1665081" y="65747"/>
                  </a:lnTo>
                  <a:cubicBezTo>
                    <a:pt x="1665081" y="61566"/>
                    <a:pt x="1665841" y="57893"/>
                    <a:pt x="1667487" y="54472"/>
                  </a:cubicBezTo>
                  <a:moveTo>
                    <a:pt x="1625050" y="77528"/>
                  </a:moveTo>
                  <a:cubicBezTo>
                    <a:pt x="1623150" y="80949"/>
                    <a:pt x="1620616" y="83609"/>
                    <a:pt x="1617449" y="85636"/>
                  </a:cubicBezTo>
                  <a:cubicBezTo>
                    <a:pt x="1614155" y="87536"/>
                    <a:pt x="1610482" y="88549"/>
                    <a:pt x="1606174" y="88549"/>
                  </a:cubicBezTo>
                  <a:cubicBezTo>
                    <a:pt x="1601867" y="88549"/>
                    <a:pt x="1598067" y="87536"/>
                    <a:pt x="1594773" y="85636"/>
                  </a:cubicBezTo>
                  <a:cubicBezTo>
                    <a:pt x="1591480" y="83735"/>
                    <a:pt x="1588946" y="81075"/>
                    <a:pt x="1586919" y="77528"/>
                  </a:cubicBezTo>
                  <a:cubicBezTo>
                    <a:pt x="1585019" y="74108"/>
                    <a:pt x="1584132" y="70181"/>
                    <a:pt x="1584132" y="65747"/>
                  </a:cubicBezTo>
                  <a:cubicBezTo>
                    <a:pt x="1584132" y="61313"/>
                    <a:pt x="1585019" y="57513"/>
                    <a:pt x="1586919" y="54092"/>
                  </a:cubicBezTo>
                  <a:cubicBezTo>
                    <a:pt x="1588819" y="50672"/>
                    <a:pt x="1591480" y="48012"/>
                    <a:pt x="1594773" y="46112"/>
                  </a:cubicBezTo>
                  <a:cubicBezTo>
                    <a:pt x="1598067" y="44211"/>
                    <a:pt x="1601867" y="43198"/>
                    <a:pt x="1606174" y="43198"/>
                  </a:cubicBezTo>
                  <a:cubicBezTo>
                    <a:pt x="1610482" y="43198"/>
                    <a:pt x="1614155" y="44211"/>
                    <a:pt x="1617449" y="46112"/>
                  </a:cubicBezTo>
                  <a:cubicBezTo>
                    <a:pt x="1620743" y="48012"/>
                    <a:pt x="1623276" y="50672"/>
                    <a:pt x="1625050" y="54092"/>
                  </a:cubicBezTo>
                  <a:cubicBezTo>
                    <a:pt x="1626950" y="57513"/>
                    <a:pt x="1627837" y="61313"/>
                    <a:pt x="1627837" y="65747"/>
                  </a:cubicBezTo>
                  <a:cubicBezTo>
                    <a:pt x="1627837" y="70181"/>
                    <a:pt x="1626950" y="74108"/>
                    <a:pt x="1625050" y="77528"/>
                  </a:cubicBezTo>
                  <a:moveTo>
                    <a:pt x="1622896" y="93870"/>
                  </a:moveTo>
                  <a:cubicBezTo>
                    <a:pt x="1627710" y="91083"/>
                    <a:pt x="1631510" y="87283"/>
                    <a:pt x="1634297" y="82342"/>
                  </a:cubicBezTo>
                  <a:cubicBezTo>
                    <a:pt x="1637084" y="77401"/>
                    <a:pt x="1638351" y="71828"/>
                    <a:pt x="1638351" y="65620"/>
                  </a:cubicBezTo>
                  <a:cubicBezTo>
                    <a:pt x="1638351" y="59413"/>
                    <a:pt x="1636958" y="53839"/>
                    <a:pt x="1634297" y="49025"/>
                  </a:cubicBezTo>
                  <a:cubicBezTo>
                    <a:pt x="1631510" y="44211"/>
                    <a:pt x="1627710" y="40411"/>
                    <a:pt x="1622896" y="37624"/>
                  </a:cubicBezTo>
                  <a:cubicBezTo>
                    <a:pt x="1618082" y="34837"/>
                    <a:pt x="1612508" y="33444"/>
                    <a:pt x="1606301" y="33444"/>
                  </a:cubicBezTo>
                  <a:cubicBezTo>
                    <a:pt x="1600094" y="33444"/>
                    <a:pt x="1594267" y="34837"/>
                    <a:pt x="1589326" y="37624"/>
                  </a:cubicBezTo>
                  <a:cubicBezTo>
                    <a:pt x="1584386" y="40411"/>
                    <a:pt x="1580458" y="44211"/>
                    <a:pt x="1577671" y="49025"/>
                  </a:cubicBezTo>
                  <a:cubicBezTo>
                    <a:pt x="1574885" y="53839"/>
                    <a:pt x="1573364" y="59413"/>
                    <a:pt x="1573364" y="65620"/>
                  </a:cubicBezTo>
                  <a:cubicBezTo>
                    <a:pt x="1573364" y="71828"/>
                    <a:pt x="1574758" y="77401"/>
                    <a:pt x="1577671" y="82342"/>
                  </a:cubicBezTo>
                  <a:cubicBezTo>
                    <a:pt x="1580458" y="87283"/>
                    <a:pt x="1584386" y="91083"/>
                    <a:pt x="1589326" y="93870"/>
                  </a:cubicBezTo>
                  <a:cubicBezTo>
                    <a:pt x="1594267" y="96657"/>
                    <a:pt x="1599967" y="98050"/>
                    <a:pt x="1606301" y="98050"/>
                  </a:cubicBezTo>
                  <a:cubicBezTo>
                    <a:pt x="1612635" y="98050"/>
                    <a:pt x="1618082" y="96657"/>
                    <a:pt x="1622896" y="93870"/>
                  </a:cubicBezTo>
                  <a:moveTo>
                    <a:pt x="1522059" y="53966"/>
                  </a:moveTo>
                  <a:cubicBezTo>
                    <a:pt x="1523959" y="50545"/>
                    <a:pt x="1526746" y="47885"/>
                    <a:pt x="1530167" y="46112"/>
                  </a:cubicBezTo>
                  <a:cubicBezTo>
                    <a:pt x="1533587" y="44211"/>
                    <a:pt x="1537514" y="43198"/>
                    <a:pt x="1541821" y="43198"/>
                  </a:cubicBezTo>
                  <a:cubicBezTo>
                    <a:pt x="1549675" y="43198"/>
                    <a:pt x="1556136" y="45858"/>
                    <a:pt x="1561203" y="51179"/>
                  </a:cubicBezTo>
                  <a:lnTo>
                    <a:pt x="1561203" y="39778"/>
                  </a:lnTo>
                  <a:cubicBezTo>
                    <a:pt x="1555756" y="35597"/>
                    <a:pt x="1549042" y="33444"/>
                    <a:pt x="1541188" y="33444"/>
                  </a:cubicBezTo>
                  <a:cubicBezTo>
                    <a:pt x="1534854" y="33444"/>
                    <a:pt x="1529153" y="34837"/>
                    <a:pt x="1524213" y="37497"/>
                  </a:cubicBezTo>
                  <a:cubicBezTo>
                    <a:pt x="1519272" y="40158"/>
                    <a:pt x="1515472" y="44085"/>
                    <a:pt x="1512685" y="48898"/>
                  </a:cubicBezTo>
                  <a:cubicBezTo>
                    <a:pt x="1509898" y="53712"/>
                    <a:pt x="1508504" y="59286"/>
                    <a:pt x="1508504" y="65620"/>
                  </a:cubicBezTo>
                  <a:cubicBezTo>
                    <a:pt x="1508504" y="71954"/>
                    <a:pt x="1509898" y="77528"/>
                    <a:pt x="1512558" y="82469"/>
                  </a:cubicBezTo>
                  <a:cubicBezTo>
                    <a:pt x="1515345" y="87283"/>
                    <a:pt x="1519145" y="91083"/>
                    <a:pt x="1523959" y="93870"/>
                  </a:cubicBezTo>
                  <a:cubicBezTo>
                    <a:pt x="1528900" y="96657"/>
                    <a:pt x="1534474" y="98050"/>
                    <a:pt x="1540934" y="98050"/>
                  </a:cubicBezTo>
                  <a:cubicBezTo>
                    <a:pt x="1544608" y="98050"/>
                    <a:pt x="1548282" y="97544"/>
                    <a:pt x="1551829" y="96657"/>
                  </a:cubicBezTo>
                  <a:cubicBezTo>
                    <a:pt x="1555376" y="95770"/>
                    <a:pt x="1558670" y="94250"/>
                    <a:pt x="1561710" y="92223"/>
                  </a:cubicBezTo>
                  <a:lnTo>
                    <a:pt x="1561710" y="81709"/>
                  </a:lnTo>
                  <a:cubicBezTo>
                    <a:pt x="1559050" y="84116"/>
                    <a:pt x="1556009" y="85762"/>
                    <a:pt x="1552589" y="86902"/>
                  </a:cubicBezTo>
                  <a:cubicBezTo>
                    <a:pt x="1549169" y="87916"/>
                    <a:pt x="1545621" y="88423"/>
                    <a:pt x="1541821" y="88423"/>
                  </a:cubicBezTo>
                  <a:cubicBezTo>
                    <a:pt x="1537387" y="88423"/>
                    <a:pt x="1533460" y="87409"/>
                    <a:pt x="1530040" y="85509"/>
                  </a:cubicBezTo>
                  <a:cubicBezTo>
                    <a:pt x="1526620" y="83609"/>
                    <a:pt x="1523833" y="80949"/>
                    <a:pt x="1521932" y="77401"/>
                  </a:cubicBezTo>
                  <a:cubicBezTo>
                    <a:pt x="1520032" y="73981"/>
                    <a:pt x="1519019" y="70054"/>
                    <a:pt x="1519019" y="65620"/>
                  </a:cubicBezTo>
                  <a:cubicBezTo>
                    <a:pt x="1519019" y="61186"/>
                    <a:pt x="1520032" y="57259"/>
                    <a:pt x="1521932" y="53839"/>
                  </a:cubicBezTo>
                  <a:moveTo>
                    <a:pt x="1463026" y="1900"/>
                  </a:moveTo>
                  <a:lnTo>
                    <a:pt x="1452765" y="1900"/>
                  </a:lnTo>
                  <a:lnTo>
                    <a:pt x="1452765" y="96910"/>
                  </a:lnTo>
                  <a:lnTo>
                    <a:pt x="1463026" y="96910"/>
                  </a:lnTo>
                  <a:lnTo>
                    <a:pt x="1463026" y="1900"/>
                  </a:lnTo>
                  <a:close/>
                  <a:moveTo>
                    <a:pt x="1431736" y="1900"/>
                  </a:moveTo>
                  <a:lnTo>
                    <a:pt x="1421475" y="1900"/>
                  </a:lnTo>
                  <a:lnTo>
                    <a:pt x="1421475" y="96910"/>
                  </a:lnTo>
                  <a:lnTo>
                    <a:pt x="1431736" y="96910"/>
                  </a:lnTo>
                  <a:lnTo>
                    <a:pt x="1431736" y="1900"/>
                  </a:lnTo>
                  <a:close/>
                  <a:moveTo>
                    <a:pt x="1400573" y="34457"/>
                  </a:moveTo>
                  <a:lnTo>
                    <a:pt x="1390185" y="34457"/>
                  </a:lnTo>
                  <a:lnTo>
                    <a:pt x="1390185" y="96910"/>
                  </a:lnTo>
                  <a:lnTo>
                    <a:pt x="1400573" y="96910"/>
                  </a:lnTo>
                  <a:lnTo>
                    <a:pt x="1400573" y="34457"/>
                  </a:lnTo>
                  <a:close/>
                  <a:moveTo>
                    <a:pt x="1399053" y="21029"/>
                  </a:moveTo>
                  <a:lnTo>
                    <a:pt x="1406527" y="15835"/>
                  </a:lnTo>
                  <a:lnTo>
                    <a:pt x="1399053" y="10514"/>
                  </a:lnTo>
                  <a:cubicBezTo>
                    <a:pt x="1397786" y="9628"/>
                    <a:pt x="1396266" y="9121"/>
                    <a:pt x="1394619" y="9121"/>
                  </a:cubicBezTo>
                  <a:cubicBezTo>
                    <a:pt x="1392719" y="9121"/>
                    <a:pt x="1391199" y="9754"/>
                    <a:pt x="1389932" y="11148"/>
                  </a:cubicBezTo>
                  <a:cubicBezTo>
                    <a:pt x="1388665" y="12415"/>
                    <a:pt x="1388032" y="14061"/>
                    <a:pt x="1388032" y="16088"/>
                  </a:cubicBezTo>
                  <a:cubicBezTo>
                    <a:pt x="1388032" y="18115"/>
                    <a:pt x="1388665" y="19509"/>
                    <a:pt x="1389932" y="20776"/>
                  </a:cubicBezTo>
                  <a:cubicBezTo>
                    <a:pt x="1391199" y="22042"/>
                    <a:pt x="1392719" y="22676"/>
                    <a:pt x="1394619" y="22676"/>
                  </a:cubicBezTo>
                  <a:cubicBezTo>
                    <a:pt x="1396266" y="22676"/>
                    <a:pt x="1397659" y="22169"/>
                    <a:pt x="1399053" y="21156"/>
                  </a:cubicBezTo>
                  <a:moveTo>
                    <a:pt x="1367763" y="34584"/>
                  </a:moveTo>
                  <a:lnTo>
                    <a:pt x="1350281" y="76515"/>
                  </a:lnTo>
                  <a:lnTo>
                    <a:pt x="1328999" y="32430"/>
                  </a:lnTo>
                  <a:lnTo>
                    <a:pt x="1307590" y="76641"/>
                  </a:lnTo>
                  <a:lnTo>
                    <a:pt x="1290108" y="34584"/>
                  </a:lnTo>
                  <a:lnTo>
                    <a:pt x="1278327" y="34584"/>
                  </a:lnTo>
                  <a:lnTo>
                    <a:pt x="1306450" y="99190"/>
                  </a:lnTo>
                  <a:lnTo>
                    <a:pt x="1329126" y="52826"/>
                  </a:lnTo>
                  <a:lnTo>
                    <a:pt x="1351295" y="99190"/>
                  </a:lnTo>
                  <a:lnTo>
                    <a:pt x="1378657" y="34584"/>
                  </a:lnTo>
                  <a:lnTo>
                    <a:pt x="1367763" y="34584"/>
                  </a:lnTo>
                  <a:close/>
                  <a:moveTo>
                    <a:pt x="1237536" y="2027"/>
                  </a:moveTo>
                  <a:lnTo>
                    <a:pt x="1227275" y="2027"/>
                  </a:lnTo>
                  <a:lnTo>
                    <a:pt x="1227275" y="97037"/>
                  </a:lnTo>
                  <a:lnTo>
                    <a:pt x="1237536" y="97037"/>
                  </a:lnTo>
                  <a:lnTo>
                    <a:pt x="1237536" y="2027"/>
                  </a:lnTo>
                  <a:close/>
                  <a:moveTo>
                    <a:pt x="1206246" y="2027"/>
                  </a:moveTo>
                  <a:lnTo>
                    <a:pt x="1195985" y="2027"/>
                  </a:lnTo>
                  <a:lnTo>
                    <a:pt x="1195985" y="97037"/>
                  </a:lnTo>
                  <a:lnTo>
                    <a:pt x="1206246" y="97037"/>
                  </a:lnTo>
                  <a:lnTo>
                    <a:pt x="1206246" y="2027"/>
                  </a:lnTo>
                  <a:close/>
                  <a:moveTo>
                    <a:pt x="1154054" y="46238"/>
                  </a:moveTo>
                  <a:cubicBezTo>
                    <a:pt x="1157348" y="48265"/>
                    <a:pt x="1159881" y="50925"/>
                    <a:pt x="1161781" y="54346"/>
                  </a:cubicBezTo>
                  <a:cubicBezTo>
                    <a:pt x="1163682" y="57766"/>
                    <a:pt x="1164568" y="61693"/>
                    <a:pt x="1164568" y="66127"/>
                  </a:cubicBezTo>
                  <a:cubicBezTo>
                    <a:pt x="1164568" y="70561"/>
                    <a:pt x="1163682" y="74234"/>
                    <a:pt x="1161781" y="77655"/>
                  </a:cubicBezTo>
                  <a:cubicBezTo>
                    <a:pt x="1159881" y="81075"/>
                    <a:pt x="1157348" y="83735"/>
                    <a:pt x="1154054" y="85636"/>
                  </a:cubicBezTo>
                  <a:cubicBezTo>
                    <a:pt x="1150760" y="87536"/>
                    <a:pt x="1146960" y="88549"/>
                    <a:pt x="1142653" y="88549"/>
                  </a:cubicBezTo>
                  <a:cubicBezTo>
                    <a:pt x="1138346" y="88549"/>
                    <a:pt x="1134799" y="87536"/>
                    <a:pt x="1131505" y="85636"/>
                  </a:cubicBezTo>
                  <a:cubicBezTo>
                    <a:pt x="1128211" y="83735"/>
                    <a:pt x="1125678" y="81075"/>
                    <a:pt x="1123777" y="77655"/>
                  </a:cubicBezTo>
                  <a:cubicBezTo>
                    <a:pt x="1121877" y="74234"/>
                    <a:pt x="1120990" y="70434"/>
                    <a:pt x="1120990" y="66127"/>
                  </a:cubicBezTo>
                  <a:cubicBezTo>
                    <a:pt x="1120990" y="61820"/>
                    <a:pt x="1121877" y="57766"/>
                    <a:pt x="1123777" y="54346"/>
                  </a:cubicBezTo>
                  <a:cubicBezTo>
                    <a:pt x="1125678" y="50925"/>
                    <a:pt x="1128211" y="48265"/>
                    <a:pt x="1131505" y="46238"/>
                  </a:cubicBezTo>
                  <a:cubicBezTo>
                    <a:pt x="1134799" y="44211"/>
                    <a:pt x="1138472" y="43198"/>
                    <a:pt x="1142653" y="43198"/>
                  </a:cubicBezTo>
                  <a:cubicBezTo>
                    <a:pt x="1146833" y="43198"/>
                    <a:pt x="1150760" y="44211"/>
                    <a:pt x="1154054" y="46238"/>
                  </a:cubicBezTo>
                  <a:moveTo>
                    <a:pt x="1174956" y="97037"/>
                  </a:moveTo>
                  <a:lnTo>
                    <a:pt x="1174956" y="34584"/>
                  </a:lnTo>
                  <a:lnTo>
                    <a:pt x="1164568" y="34584"/>
                  </a:lnTo>
                  <a:lnTo>
                    <a:pt x="1164568" y="46365"/>
                  </a:lnTo>
                  <a:cubicBezTo>
                    <a:pt x="1162161" y="42438"/>
                    <a:pt x="1159121" y="39271"/>
                    <a:pt x="1155067" y="36991"/>
                  </a:cubicBezTo>
                  <a:cubicBezTo>
                    <a:pt x="1151140" y="34710"/>
                    <a:pt x="1146707" y="33570"/>
                    <a:pt x="1141766" y="33570"/>
                  </a:cubicBezTo>
                  <a:cubicBezTo>
                    <a:pt x="1135685" y="33570"/>
                    <a:pt x="1130238" y="34964"/>
                    <a:pt x="1125551" y="37751"/>
                  </a:cubicBezTo>
                  <a:cubicBezTo>
                    <a:pt x="1120864" y="40538"/>
                    <a:pt x="1117063" y="44465"/>
                    <a:pt x="1114403" y="49405"/>
                  </a:cubicBezTo>
                  <a:cubicBezTo>
                    <a:pt x="1111743" y="54346"/>
                    <a:pt x="1110349" y="59920"/>
                    <a:pt x="1110349" y="66254"/>
                  </a:cubicBezTo>
                  <a:cubicBezTo>
                    <a:pt x="1110349" y="72588"/>
                    <a:pt x="1111743" y="77908"/>
                    <a:pt x="1114403" y="82722"/>
                  </a:cubicBezTo>
                  <a:cubicBezTo>
                    <a:pt x="1117063" y="87536"/>
                    <a:pt x="1120864" y="91336"/>
                    <a:pt x="1125551" y="93997"/>
                  </a:cubicBezTo>
                  <a:cubicBezTo>
                    <a:pt x="1130238" y="96784"/>
                    <a:pt x="1135685" y="98177"/>
                    <a:pt x="1141766" y="98177"/>
                  </a:cubicBezTo>
                  <a:cubicBezTo>
                    <a:pt x="1146707" y="98177"/>
                    <a:pt x="1151140" y="97037"/>
                    <a:pt x="1155067" y="94757"/>
                  </a:cubicBezTo>
                  <a:cubicBezTo>
                    <a:pt x="1158994" y="92476"/>
                    <a:pt x="1162161" y="89436"/>
                    <a:pt x="1164568" y="85509"/>
                  </a:cubicBezTo>
                  <a:lnTo>
                    <a:pt x="1164568" y="97164"/>
                  </a:lnTo>
                  <a:lnTo>
                    <a:pt x="1174956" y="97164"/>
                  </a:lnTo>
                  <a:close/>
                  <a:moveTo>
                    <a:pt x="1058917" y="53966"/>
                  </a:moveTo>
                  <a:cubicBezTo>
                    <a:pt x="1060817" y="50545"/>
                    <a:pt x="1063604" y="47885"/>
                    <a:pt x="1066898" y="46112"/>
                  </a:cubicBezTo>
                  <a:cubicBezTo>
                    <a:pt x="1070318" y="44211"/>
                    <a:pt x="1074246" y="43198"/>
                    <a:pt x="1078679" y="43198"/>
                  </a:cubicBezTo>
                  <a:cubicBezTo>
                    <a:pt x="1086534" y="43198"/>
                    <a:pt x="1092994" y="45858"/>
                    <a:pt x="1098061" y="51179"/>
                  </a:cubicBezTo>
                  <a:lnTo>
                    <a:pt x="1098061" y="39778"/>
                  </a:lnTo>
                  <a:cubicBezTo>
                    <a:pt x="1092614" y="35597"/>
                    <a:pt x="1085900" y="33444"/>
                    <a:pt x="1078046" y="33444"/>
                  </a:cubicBezTo>
                  <a:cubicBezTo>
                    <a:pt x="1071712" y="33444"/>
                    <a:pt x="1066138" y="34837"/>
                    <a:pt x="1061198" y="37497"/>
                  </a:cubicBezTo>
                  <a:cubicBezTo>
                    <a:pt x="1056257" y="40158"/>
                    <a:pt x="1052330" y="44085"/>
                    <a:pt x="1049543" y="48898"/>
                  </a:cubicBezTo>
                  <a:cubicBezTo>
                    <a:pt x="1046756" y="53712"/>
                    <a:pt x="1045363" y="59286"/>
                    <a:pt x="1045363" y="65620"/>
                  </a:cubicBezTo>
                  <a:cubicBezTo>
                    <a:pt x="1045363" y="71954"/>
                    <a:pt x="1046756" y="77528"/>
                    <a:pt x="1049543" y="82469"/>
                  </a:cubicBezTo>
                  <a:cubicBezTo>
                    <a:pt x="1052330" y="87283"/>
                    <a:pt x="1056130" y="91083"/>
                    <a:pt x="1060944" y="93870"/>
                  </a:cubicBezTo>
                  <a:cubicBezTo>
                    <a:pt x="1065885" y="96657"/>
                    <a:pt x="1071459" y="98050"/>
                    <a:pt x="1077919" y="98050"/>
                  </a:cubicBezTo>
                  <a:cubicBezTo>
                    <a:pt x="1081593" y="98050"/>
                    <a:pt x="1085267" y="97544"/>
                    <a:pt x="1088814" y="96657"/>
                  </a:cubicBezTo>
                  <a:cubicBezTo>
                    <a:pt x="1092361" y="95770"/>
                    <a:pt x="1095654" y="94250"/>
                    <a:pt x="1098695" y="92223"/>
                  </a:cubicBezTo>
                  <a:lnTo>
                    <a:pt x="1098695" y="81709"/>
                  </a:lnTo>
                  <a:cubicBezTo>
                    <a:pt x="1096035" y="84116"/>
                    <a:pt x="1092994" y="85762"/>
                    <a:pt x="1089574" y="86902"/>
                  </a:cubicBezTo>
                  <a:cubicBezTo>
                    <a:pt x="1086153" y="87916"/>
                    <a:pt x="1082606" y="88423"/>
                    <a:pt x="1078806" y="88423"/>
                  </a:cubicBezTo>
                  <a:cubicBezTo>
                    <a:pt x="1074372" y="88423"/>
                    <a:pt x="1070445" y="87409"/>
                    <a:pt x="1067025" y="85509"/>
                  </a:cubicBezTo>
                  <a:cubicBezTo>
                    <a:pt x="1063604" y="83609"/>
                    <a:pt x="1060817" y="80949"/>
                    <a:pt x="1058917" y="77401"/>
                  </a:cubicBezTo>
                  <a:cubicBezTo>
                    <a:pt x="1057017" y="73981"/>
                    <a:pt x="1056004" y="70054"/>
                    <a:pt x="1056004" y="65620"/>
                  </a:cubicBezTo>
                  <a:cubicBezTo>
                    <a:pt x="1056004" y="61186"/>
                    <a:pt x="1057017" y="57259"/>
                    <a:pt x="1058917" y="53839"/>
                  </a:cubicBezTo>
                  <a:moveTo>
                    <a:pt x="986836" y="77401"/>
                  </a:moveTo>
                  <a:cubicBezTo>
                    <a:pt x="984936" y="80822"/>
                    <a:pt x="982403" y="83482"/>
                    <a:pt x="979109" y="85382"/>
                  </a:cubicBezTo>
                  <a:cubicBezTo>
                    <a:pt x="975815" y="87283"/>
                    <a:pt x="972015" y="88296"/>
                    <a:pt x="967708" y="88296"/>
                  </a:cubicBezTo>
                  <a:cubicBezTo>
                    <a:pt x="963401" y="88296"/>
                    <a:pt x="959854" y="87283"/>
                    <a:pt x="956560" y="85382"/>
                  </a:cubicBezTo>
                  <a:cubicBezTo>
                    <a:pt x="953266" y="83482"/>
                    <a:pt x="950733" y="80822"/>
                    <a:pt x="948832" y="77401"/>
                  </a:cubicBezTo>
                  <a:cubicBezTo>
                    <a:pt x="946932" y="73981"/>
                    <a:pt x="946046" y="70181"/>
                    <a:pt x="946046" y="65874"/>
                  </a:cubicBezTo>
                  <a:cubicBezTo>
                    <a:pt x="946046" y="61566"/>
                    <a:pt x="946932" y="57513"/>
                    <a:pt x="948832" y="54092"/>
                  </a:cubicBezTo>
                  <a:cubicBezTo>
                    <a:pt x="950733" y="50672"/>
                    <a:pt x="953266" y="48012"/>
                    <a:pt x="956560" y="45985"/>
                  </a:cubicBezTo>
                  <a:cubicBezTo>
                    <a:pt x="959854" y="43958"/>
                    <a:pt x="963527" y="42945"/>
                    <a:pt x="967708" y="42945"/>
                  </a:cubicBezTo>
                  <a:cubicBezTo>
                    <a:pt x="971888" y="42945"/>
                    <a:pt x="975815" y="43958"/>
                    <a:pt x="979109" y="45985"/>
                  </a:cubicBezTo>
                  <a:cubicBezTo>
                    <a:pt x="982403" y="48012"/>
                    <a:pt x="984936" y="50672"/>
                    <a:pt x="986836" y="54092"/>
                  </a:cubicBezTo>
                  <a:cubicBezTo>
                    <a:pt x="988737" y="57513"/>
                    <a:pt x="989623" y="61440"/>
                    <a:pt x="989623" y="65874"/>
                  </a:cubicBezTo>
                  <a:cubicBezTo>
                    <a:pt x="989623" y="70307"/>
                    <a:pt x="988737" y="73981"/>
                    <a:pt x="986836" y="77401"/>
                  </a:cubicBezTo>
                  <a:moveTo>
                    <a:pt x="1000011" y="34457"/>
                  </a:moveTo>
                  <a:lnTo>
                    <a:pt x="989623" y="34457"/>
                  </a:lnTo>
                  <a:lnTo>
                    <a:pt x="989623" y="46365"/>
                  </a:lnTo>
                  <a:cubicBezTo>
                    <a:pt x="987217" y="42438"/>
                    <a:pt x="984050" y="39271"/>
                    <a:pt x="980122" y="36864"/>
                  </a:cubicBezTo>
                  <a:cubicBezTo>
                    <a:pt x="976195" y="34457"/>
                    <a:pt x="971762" y="33317"/>
                    <a:pt x="966694" y="33317"/>
                  </a:cubicBezTo>
                  <a:cubicBezTo>
                    <a:pt x="960614" y="33317"/>
                    <a:pt x="955166" y="34710"/>
                    <a:pt x="950479" y="37497"/>
                  </a:cubicBezTo>
                  <a:cubicBezTo>
                    <a:pt x="945792" y="40284"/>
                    <a:pt x="941992" y="44211"/>
                    <a:pt x="939331" y="49152"/>
                  </a:cubicBezTo>
                  <a:cubicBezTo>
                    <a:pt x="936671" y="54092"/>
                    <a:pt x="935278" y="59666"/>
                    <a:pt x="935278" y="66000"/>
                  </a:cubicBezTo>
                  <a:cubicBezTo>
                    <a:pt x="935278" y="72334"/>
                    <a:pt x="936671" y="77655"/>
                    <a:pt x="939331" y="82469"/>
                  </a:cubicBezTo>
                  <a:cubicBezTo>
                    <a:pt x="941992" y="87283"/>
                    <a:pt x="945792" y="91083"/>
                    <a:pt x="950479" y="93743"/>
                  </a:cubicBezTo>
                  <a:cubicBezTo>
                    <a:pt x="955166" y="96530"/>
                    <a:pt x="960614" y="97924"/>
                    <a:pt x="966694" y="97924"/>
                  </a:cubicBezTo>
                  <a:cubicBezTo>
                    <a:pt x="971635" y="97924"/>
                    <a:pt x="976195" y="96784"/>
                    <a:pt x="980122" y="94503"/>
                  </a:cubicBezTo>
                  <a:cubicBezTo>
                    <a:pt x="984050" y="92223"/>
                    <a:pt x="987217" y="89183"/>
                    <a:pt x="989623" y="85256"/>
                  </a:cubicBezTo>
                  <a:lnTo>
                    <a:pt x="989623" y="98177"/>
                  </a:lnTo>
                  <a:cubicBezTo>
                    <a:pt x="989623" y="105144"/>
                    <a:pt x="987723" y="110592"/>
                    <a:pt x="983796" y="114265"/>
                  </a:cubicBezTo>
                  <a:cubicBezTo>
                    <a:pt x="979996" y="117939"/>
                    <a:pt x="974295" y="119839"/>
                    <a:pt x="966948" y="119839"/>
                  </a:cubicBezTo>
                  <a:cubicBezTo>
                    <a:pt x="962767" y="119839"/>
                    <a:pt x="958460" y="119079"/>
                    <a:pt x="954026" y="117432"/>
                  </a:cubicBezTo>
                  <a:cubicBezTo>
                    <a:pt x="949466" y="115912"/>
                    <a:pt x="945412" y="113505"/>
                    <a:pt x="941865" y="110212"/>
                  </a:cubicBezTo>
                  <a:lnTo>
                    <a:pt x="941865" y="121613"/>
                  </a:lnTo>
                  <a:cubicBezTo>
                    <a:pt x="949213" y="126933"/>
                    <a:pt x="957573" y="129594"/>
                    <a:pt x="966948" y="129594"/>
                  </a:cubicBezTo>
                  <a:cubicBezTo>
                    <a:pt x="977462" y="129594"/>
                    <a:pt x="985570" y="126807"/>
                    <a:pt x="991270" y="121233"/>
                  </a:cubicBezTo>
                  <a:cubicBezTo>
                    <a:pt x="996971" y="115659"/>
                    <a:pt x="999884" y="107678"/>
                    <a:pt x="999884" y="97417"/>
                  </a:cubicBezTo>
                  <a:lnTo>
                    <a:pt x="999884" y="34457"/>
                  </a:lnTo>
                  <a:close/>
                  <a:moveTo>
                    <a:pt x="877638" y="54346"/>
                  </a:moveTo>
                  <a:cubicBezTo>
                    <a:pt x="879285" y="50925"/>
                    <a:pt x="881439" y="48265"/>
                    <a:pt x="884352" y="46238"/>
                  </a:cubicBezTo>
                  <a:cubicBezTo>
                    <a:pt x="887266" y="44211"/>
                    <a:pt x="890560" y="43325"/>
                    <a:pt x="894360" y="43325"/>
                  </a:cubicBezTo>
                  <a:cubicBezTo>
                    <a:pt x="905128" y="43325"/>
                    <a:pt x="910575" y="49532"/>
                    <a:pt x="910575" y="61947"/>
                  </a:cubicBezTo>
                  <a:lnTo>
                    <a:pt x="910575" y="96910"/>
                  </a:lnTo>
                  <a:lnTo>
                    <a:pt x="920963" y="96910"/>
                  </a:lnTo>
                  <a:lnTo>
                    <a:pt x="920963" y="60173"/>
                  </a:lnTo>
                  <a:cubicBezTo>
                    <a:pt x="920963" y="54979"/>
                    <a:pt x="920076" y="50419"/>
                    <a:pt x="918303" y="46365"/>
                  </a:cubicBezTo>
                  <a:cubicBezTo>
                    <a:pt x="916529" y="42311"/>
                    <a:pt x="913742" y="39144"/>
                    <a:pt x="910195" y="36737"/>
                  </a:cubicBezTo>
                  <a:cubicBezTo>
                    <a:pt x="906648" y="34457"/>
                    <a:pt x="902214" y="33317"/>
                    <a:pt x="896894" y="33317"/>
                  </a:cubicBezTo>
                  <a:cubicBezTo>
                    <a:pt x="892080" y="33317"/>
                    <a:pt x="887773" y="34457"/>
                    <a:pt x="884099" y="36737"/>
                  </a:cubicBezTo>
                  <a:cubicBezTo>
                    <a:pt x="880425" y="39017"/>
                    <a:pt x="877385" y="42184"/>
                    <a:pt x="875231" y="46112"/>
                  </a:cubicBezTo>
                  <a:lnTo>
                    <a:pt x="875231" y="34457"/>
                  </a:lnTo>
                  <a:lnTo>
                    <a:pt x="864970" y="34457"/>
                  </a:lnTo>
                  <a:lnTo>
                    <a:pt x="864970" y="96910"/>
                  </a:lnTo>
                  <a:lnTo>
                    <a:pt x="875231" y="96910"/>
                  </a:lnTo>
                  <a:lnTo>
                    <a:pt x="875231" y="65620"/>
                  </a:lnTo>
                  <a:cubicBezTo>
                    <a:pt x="875231" y="61440"/>
                    <a:pt x="875992" y="57766"/>
                    <a:pt x="877638" y="54346"/>
                  </a:cubicBezTo>
                  <a:moveTo>
                    <a:pt x="844068" y="34457"/>
                  </a:moveTo>
                  <a:lnTo>
                    <a:pt x="833680" y="34457"/>
                  </a:lnTo>
                  <a:lnTo>
                    <a:pt x="833680" y="96910"/>
                  </a:lnTo>
                  <a:lnTo>
                    <a:pt x="844068" y="96910"/>
                  </a:lnTo>
                  <a:lnTo>
                    <a:pt x="844068" y="34457"/>
                  </a:lnTo>
                  <a:close/>
                  <a:moveTo>
                    <a:pt x="844448" y="20649"/>
                  </a:moveTo>
                  <a:cubicBezTo>
                    <a:pt x="845715" y="19382"/>
                    <a:pt x="846348" y="17862"/>
                    <a:pt x="846348" y="15962"/>
                  </a:cubicBezTo>
                  <a:cubicBezTo>
                    <a:pt x="846348" y="14061"/>
                    <a:pt x="845715" y="12415"/>
                    <a:pt x="844448" y="11021"/>
                  </a:cubicBezTo>
                  <a:cubicBezTo>
                    <a:pt x="843181" y="9754"/>
                    <a:pt x="841535" y="8994"/>
                    <a:pt x="839634" y="8994"/>
                  </a:cubicBezTo>
                  <a:cubicBezTo>
                    <a:pt x="837988" y="8994"/>
                    <a:pt x="836467" y="9501"/>
                    <a:pt x="835201" y="10388"/>
                  </a:cubicBezTo>
                  <a:lnTo>
                    <a:pt x="827726" y="15708"/>
                  </a:lnTo>
                  <a:lnTo>
                    <a:pt x="835201" y="20902"/>
                  </a:lnTo>
                  <a:cubicBezTo>
                    <a:pt x="836594" y="21916"/>
                    <a:pt x="838114" y="22422"/>
                    <a:pt x="839634" y="22422"/>
                  </a:cubicBezTo>
                  <a:cubicBezTo>
                    <a:pt x="841535" y="22422"/>
                    <a:pt x="843055" y="21789"/>
                    <a:pt x="844448" y="20522"/>
                  </a:cubicBezTo>
                  <a:moveTo>
                    <a:pt x="770721" y="54219"/>
                  </a:moveTo>
                  <a:cubicBezTo>
                    <a:pt x="772367" y="50799"/>
                    <a:pt x="774521" y="48138"/>
                    <a:pt x="777435" y="46112"/>
                  </a:cubicBezTo>
                  <a:cubicBezTo>
                    <a:pt x="780348" y="44085"/>
                    <a:pt x="783642" y="43198"/>
                    <a:pt x="787442" y="43198"/>
                  </a:cubicBezTo>
                  <a:cubicBezTo>
                    <a:pt x="798210" y="43198"/>
                    <a:pt x="803657" y="49405"/>
                    <a:pt x="803657" y="61820"/>
                  </a:cubicBezTo>
                  <a:lnTo>
                    <a:pt x="803657" y="96784"/>
                  </a:lnTo>
                  <a:lnTo>
                    <a:pt x="814045" y="96784"/>
                  </a:lnTo>
                  <a:lnTo>
                    <a:pt x="814045" y="60046"/>
                  </a:lnTo>
                  <a:cubicBezTo>
                    <a:pt x="814045" y="54852"/>
                    <a:pt x="813158" y="50292"/>
                    <a:pt x="811385" y="46238"/>
                  </a:cubicBezTo>
                  <a:cubicBezTo>
                    <a:pt x="809611" y="42184"/>
                    <a:pt x="806824" y="39017"/>
                    <a:pt x="803277" y="36611"/>
                  </a:cubicBezTo>
                  <a:cubicBezTo>
                    <a:pt x="799730" y="34330"/>
                    <a:pt x="795296" y="33190"/>
                    <a:pt x="789976" y="33190"/>
                  </a:cubicBezTo>
                  <a:cubicBezTo>
                    <a:pt x="785162" y="33190"/>
                    <a:pt x="780855" y="34330"/>
                    <a:pt x="777181" y="36611"/>
                  </a:cubicBezTo>
                  <a:cubicBezTo>
                    <a:pt x="773508" y="38891"/>
                    <a:pt x="770467" y="42058"/>
                    <a:pt x="768314" y="45985"/>
                  </a:cubicBezTo>
                  <a:lnTo>
                    <a:pt x="768314" y="1774"/>
                  </a:lnTo>
                  <a:lnTo>
                    <a:pt x="758053" y="1774"/>
                  </a:lnTo>
                  <a:lnTo>
                    <a:pt x="758053" y="96784"/>
                  </a:lnTo>
                  <a:lnTo>
                    <a:pt x="768314" y="96784"/>
                  </a:lnTo>
                  <a:lnTo>
                    <a:pt x="768314" y="65494"/>
                  </a:lnTo>
                  <a:cubicBezTo>
                    <a:pt x="768314" y="61313"/>
                    <a:pt x="769074" y="57639"/>
                    <a:pt x="770721" y="54219"/>
                  </a:cubicBezTo>
                  <a:moveTo>
                    <a:pt x="698006" y="91590"/>
                  </a:moveTo>
                  <a:cubicBezTo>
                    <a:pt x="703580" y="95770"/>
                    <a:pt x="710674" y="97797"/>
                    <a:pt x="719162" y="97797"/>
                  </a:cubicBezTo>
                  <a:cubicBezTo>
                    <a:pt x="726003" y="97797"/>
                    <a:pt x="731577" y="96023"/>
                    <a:pt x="735884" y="92603"/>
                  </a:cubicBezTo>
                  <a:cubicBezTo>
                    <a:pt x="740191" y="89183"/>
                    <a:pt x="742344" y="84496"/>
                    <a:pt x="742344" y="78668"/>
                  </a:cubicBezTo>
                  <a:cubicBezTo>
                    <a:pt x="742344" y="71954"/>
                    <a:pt x="738417" y="67014"/>
                    <a:pt x="730690" y="63720"/>
                  </a:cubicBezTo>
                  <a:lnTo>
                    <a:pt x="715868" y="57766"/>
                  </a:lnTo>
                  <a:cubicBezTo>
                    <a:pt x="713461" y="56879"/>
                    <a:pt x="711688" y="55739"/>
                    <a:pt x="710674" y="54472"/>
                  </a:cubicBezTo>
                  <a:cubicBezTo>
                    <a:pt x="709661" y="53206"/>
                    <a:pt x="709154" y="51685"/>
                    <a:pt x="709154" y="49912"/>
                  </a:cubicBezTo>
                  <a:cubicBezTo>
                    <a:pt x="709154" y="47252"/>
                    <a:pt x="710168" y="45225"/>
                    <a:pt x="712321" y="43831"/>
                  </a:cubicBezTo>
                  <a:cubicBezTo>
                    <a:pt x="714475" y="42438"/>
                    <a:pt x="717135" y="41678"/>
                    <a:pt x="720555" y="41678"/>
                  </a:cubicBezTo>
                  <a:cubicBezTo>
                    <a:pt x="723722" y="41678"/>
                    <a:pt x="726889" y="42438"/>
                    <a:pt x="730056" y="43831"/>
                  </a:cubicBezTo>
                  <a:cubicBezTo>
                    <a:pt x="733350" y="45225"/>
                    <a:pt x="736390" y="47125"/>
                    <a:pt x="739304" y="49532"/>
                  </a:cubicBezTo>
                  <a:lnTo>
                    <a:pt x="739304" y="38891"/>
                  </a:lnTo>
                  <a:cubicBezTo>
                    <a:pt x="736897" y="36991"/>
                    <a:pt x="734110" y="35597"/>
                    <a:pt x="730816" y="34710"/>
                  </a:cubicBezTo>
                  <a:cubicBezTo>
                    <a:pt x="727523" y="33697"/>
                    <a:pt x="724102" y="33317"/>
                    <a:pt x="720429" y="33317"/>
                  </a:cubicBezTo>
                  <a:cubicBezTo>
                    <a:pt x="713968" y="33317"/>
                    <a:pt x="708774" y="34837"/>
                    <a:pt x="704847" y="38131"/>
                  </a:cubicBezTo>
                  <a:cubicBezTo>
                    <a:pt x="700920" y="41298"/>
                    <a:pt x="698893" y="45605"/>
                    <a:pt x="698893" y="51052"/>
                  </a:cubicBezTo>
                  <a:cubicBezTo>
                    <a:pt x="698893" y="54979"/>
                    <a:pt x="699907" y="58273"/>
                    <a:pt x="701933" y="60680"/>
                  </a:cubicBezTo>
                  <a:cubicBezTo>
                    <a:pt x="703960" y="63087"/>
                    <a:pt x="706874" y="65114"/>
                    <a:pt x="710801" y="66887"/>
                  </a:cubicBezTo>
                  <a:lnTo>
                    <a:pt x="725496" y="72841"/>
                  </a:lnTo>
                  <a:cubicBezTo>
                    <a:pt x="727903" y="73728"/>
                    <a:pt x="729550" y="74868"/>
                    <a:pt x="730563" y="76261"/>
                  </a:cubicBezTo>
                  <a:cubicBezTo>
                    <a:pt x="731577" y="77655"/>
                    <a:pt x="731957" y="79175"/>
                    <a:pt x="731957" y="80822"/>
                  </a:cubicBezTo>
                  <a:cubicBezTo>
                    <a:pt x="731957" y="83735"/>
                    <a:pt x="730816" y="85889"/>
                    <a:pt x="728410" y="87409"/>
                  </a:cubicBezTo>
                  <a:cubicBezTo>
                    <a:pt x="726003" y="88929"/>
                    <a:pt x="723089" y="89689"/>
                    <a:pt x="719415" y="89689"/>
                  </a:cubicBezTo>
                  <a:cubicBezTo>
                    <a:pt x="715742" y="89689"/>
                    <a:pt x="712194" y="88929"/>
                    <a:pt x="708521" y="87536"/>
                  </a:cubicBezTo>
                  <a:cubicBezTo>
                    <a:pt x="704847" y="86142"/>
                    <a:pt x="701427" y="83862"/>
                    <a:pt x="698006" y="80695"/>
                  </a:cubicBezTo>
                  <a:lnTo>
                    <a:pt x="698006" y="91843"/>
                  </a:lnTo>
                  <a:close/>
                  <a:moveTo>
                    <a:pt x="681791" y="34330"/>
                  </a:moveTo>
                  <a:lnTo>
                    <a:pt x="671404" y="34330"/>
                  </a:lnTo>
                  <a:lnTo>
                    <a:pt x="671404" y="96784"/>
                  </a:lnTo>
                  <a:lnTo>
                    <a:pt x="681791" y="96784"/>
                  </a:lnTo>
                  <a:lnTo>
                    <a:pt x="681791" y="34330"/>
                  </a:lnTo>
                  <a:close/>
                  <a:moveTo>
                    <a:pt x="680271" y="20902"/>
                  </a:moveTo>
                  <a:lnTo>
                    <a:pt x="687745" y="15708"/>
                  </a:lnTo>
                  <a:lnTo>
                    <a:pt x="680271" y="10388"/>
                  </a:lnTo>
                  <a:cubicBezTo>
                    <a:pt x="679004" y="9501"/>
                    <a:pt x="677484" y="8994"/>
                    <a:pt x="675837" y="8994"/>
                  </a:cubicBezTo>
                  <a:cubicBezTo>
                    <a:pt x="673937" y="8994"/>
                    <a:pt x="672417" y="9628"/>
                    <a:pt x="671150" y="11021"/>
                  </a:cubicBezTo>
                  <a:cubicBezTo>
                    <a:pt x="669883" y="12288"/>
                    <a:pt x="669250" y="13935"/>
                    <a:pt x="669250" y="15962"/>
                  </a:cubicBezTo>
                  <a:cubicBezTo>
                    <a:pt x="669250" y="17989"/>
                    <a:pt x="669883" y="19382"/>
                    <a:pt x="671150" y="20649"/>
                  </a:cubicBezTo>
                  <a:cubicBezTo>
                    <a:pt x="672417" y="21916"/>
                    <a:pt x="673937" y="22549"/>
                    <a:pt x="675837" y="22549"/>
                  </a:cubicBezTo>
                  <a:cubicBezTo>
                    <a:pt x="677484" y="22549"/>
                    <a:pt x="678878" y="22042"/>
                    <a:pt x="680271" y="21029"/>
                  </a:cubicBezTo>
                  <a:moveTo>
                    <a:pt x="649108" y="34457"/>
                  </a:moveTo>
                  <a:lnTo>
                    <a:pt x="628966" y="77401"/>
                  </a:lnTo>
                  <a:lnTo>
                    <a:pt x="608570" y="34457"/>
                  </a:lnTo>
                  <a:lnTo>
                    <a:pt x="596536" y="34457"/>
                  </a:lnTo>
                  <a:lnTo>
                    <a:pt x="628459" y="99064"/>
                  </a:lnTo>
                  <a:lnTo>
                    <a:pt x="660129" y="34457"/>
                  </a:lnTo>
                  <a:lnTo>
                    <a:pt x="649108" y="34457"/>
                  </a:lnTo>
                  <a:close/>
                  <a:moveTo>
                    <a:pt x="554731" y="34457"/>
                  </a:moveTo>
                  <a:lnTo>
                    <a:pt x="534969" y="75248"/>
                  </a:lnTo>
                  <a:lnTo>
                    <a:pt x="514574" y="34457"/>
                  </a:lnTo>
                  <a:lnTo>
                    <a:pt x="502412" y="34457"/>
                  </a:lnTo>
                  <a:lnTo>
                    <a:pt x="529395" y="86902"/>
                  </a:lnTo>
                  <a:lnTo>
                    <a:pt x="509380" y="128580"/>
                  </a:lnTo>
                  <a:lnTo>
                    <a:pt x="520274" y="128580"/>
                  </a:lnTo>
                  <a:lnTo>
                    <a:pt x="565626" y="34457"/>
                  </a:lnTo>
                  <a:lnTo>
                    <a:pt x="554731" y="34457"/>
                  </a:lnTo>
                  <a:close/>
                  <a:moveTo>
                    <a:pt x="475303" y="54092"/>
                  </a:moveTo>
                  <a:cubicBezTo>
                    <a:pt x="477330" y="50672"/>
                    <a:pt x="480117" y="48138"/>
                    <a:pt x="483537" y="46492"/>
                  </a:cubicBezTo>
                  <a:cubicBezTo>
                    <a:pt x="486958" y="44845"/>
                    <a:pt x="490758" y="44338"/>
                    <a:pt x="494938" y="44971"/>
                  </a:cubicBezTo>
                  <a:lnTo>
                    <a:pt x="494938" y="33317"/>
                  </a:lnTo>
                  <a:cubicBezTo>
                    <a:pt x="489998" y="33317"/>
                    <a:pt x="485437" y="34584"/>
                    <a:pt x="481510" y="37244"/>
                  </a:cubicBezTo>
                  <a:cubicBezTo>
                    <a:pt x="477583" y="39904"/>
                    <a:pt x="474416" y="43578"/>
                    <a:pt x="472009" y="48392"/>
                  </a:cubicBezTo>
                  <a:lnTo>
                    <a:pt x="472009" y="34457"/>
                  </a:lnTo>
                  <a:lnTo>
                    <a:pt x="461748" y="34457"/>
                  </a:lnTo>
                  <a:lnTo>
                    <a:pt x="461748" y="96910"/>
                  </a:lnTo>
                  <a:lnTo>
                    <a:pt x="472009" y="96910"/>
                  </a:lnTo>
                  <a:lnTo>
                    <a:pt x="472009" y="67014"/>
                  </a:lnTo>
                  <a:cubicBezTo>
                    <a:pt x="472009" y="61820"/>
                    <a:pt x="473023" y="57513"/>
                    <a:pt x="475176" y="54092"/>
                  </a:cubicBezTo>
                  <a:moveTo>
                    <a:pt x="402209" y="48012"/>
                  </a:moveTo>
                  <a:cubicBezTo>
                    <a:pt x="405629" y="44465"/>
                    <a:pt x="410063" y="42691"/>
                    <a:pt x="415763" y="42691"/>
                  </a:cubicBezTo>
                  <a:cubicBezTo>
                    <a:pt x="421464" y="42691"/>
                    <a:pt x="425645" y="44465"/>
                    <a:pt x="428938" y="48012"/>
                  </a:cubicBezTo>
                  <a:cubicBezTo>
                    <a:pt x="432232" y="51559"/>
                    <a:pt x="434132" y="55993"/>
                    <a:pt x="434512" y="61313"/>
                  </a:cubicBezTo>
                  <a:lnTo>
                    <a:pt x="396001" y="61313"/>
                  </a:lnTo>
                  <a:cubicBezTo>
                    <a:pt x="396762" y="55993"/>
                    <a:pt x="398788" y="51559"/>
                    <a:pt x="402209" y="48012"/>
                  </a:cubicBezTo>
                  <a:moveTo>
                    <a:pt x="430078" y="96403"/>
                  </a:moveTo>
                  <a:cubicBezTo>
                    <a:pt x="433879" y="95390"/>
                    <a:pt x="437426" y="93743"/>
                    <a:pt x="440846" y="91336"/>
                  </a:cubicBezTo>
                  <a:lnTo>
                    <a:pt x="440846" y="81455"/>
                  </a:lnTo>
                  <a:cubicBezTo>
                    <a:pt x="437552" y="83862"/>
                    <a:pt x="434005" y="85636"/>
                    <a:pt x="430205" y="86776"/>
                  </a:cubicBezTo>
                  <a:cubicBezTo>
                    <a:pt x="426405" y="87916"/>
                    <a:pt x="422478" y="88549"/>
                    <a:pt x="418550" y="88549"/>
                  </a:cubicBezTo>
                  <a:cubicBezTo>
                    <a:pt x="412343" y="88549"/>
                    <a:pt x="407276" y="86776"/>
                    <a:pt x="403096" y="83355"/>
                  </a:cubicBezTo>
                  <a:cubicBezTo>
                    <a:pt x="399042" y="79935"/>
                    <a:pt x="396508" y="75375"/>
                    <a:pt x="395748" y="69801"/>
                  </a:cubicBezTo>
                  <a:lnTo>
                    <a:pt x="445153" y="69801"/>
                  </a:lnTo>
                  <a:cubicBezTo>
                    <a:pt x="445153" y="68914"/>
                    <a:pt x="445280" y="68027"/>
                    <a:pt x="445280" y="67140"/>
                  </a:cubicBezTo>
                  <a:cubicBezTo>
                    <a:pt x="445280" y="66254"/>
                    <a:pt x="445280" y="65494"/>
                    <a:pt x="445280" y="64607"/>
                  </a:cubicBezTo>
                  <a:cubicBezTo>
                    <a:pt x="445280" y="58653"/>
                    <a:pt x="444013" y="53206"/>
                    <a:pt x="441606" y="48518"/>
                  </a:cubicBezTo>
                  <a:cubicBezTo>
                    <a:pt x="439199" y="43831"/>
                    <a:pt x="435779" y="40158"/>
                    <a:pt x="431345" y="37371"/>
                  </a:cubicBezTo>
                  <a:cubicBezTo>
                    <a:pt x="426911" y="34710"/>
                    <a:pt x="421717" y="33317"/>
                    <a:pt x="415637" y="33317"/>
                  </a:cubicBezTo>
                  <a:cubicBezTo>
                    <a:pt x="409303" y="33317"/>
                    <a:pt x="403856" y="34710"/>
                    <a:pt x="399168" y="37624"/>
                  </a:cubicBezTo>
                  <a:cubicBezTo>
                    <a:pt x="394608" y="40538"/>
                    <a:pt x="391061" y="44465"/>
                    <a:pt x="388527" y="49405"/>
                  </a:cubicBezTo>
                  <a:cubicBezTo>
                    <a:pt x="385994" y="54346"/>
                    <a:pt x="384727" y="60046"/>
                    <a:pt x="384727" y="66254"/>
                  </a:cubicBezTo>
                  <a:cubicBezTo>
                    <a:pt x="384727" y="72461"/>
                    <a:pt x="386120" y="78162"/>
                    <a:pt x="389161" y="82849"/>
                  </a:cubicBezTo>
                  <a:cubicBezTo>
                    <a:pt x="392074" y="87536"/>
                    <a:pt x="396001" y="91336"/>
                    <a:pt x="401069" y="93997"/>
                  </a:cubicBezTo>
                  <a:cubicBezTo>
                    <a:pt x="406136" y="96657"/>
                    <a:pt x="411963" y="98050"/>
                    <a:pt x="418424" y="98050"/>
                  </a:cubicBezTo>
                  <a:cubicBezTo>
                    <a:pt x="422351" y="98050"/>
                    <a:pt x="426278" y="97544"/>
                    <a:pt x="429952" y="96530"/>
                  </a:cubicBezTo>
                  <a:moveTo>
                    <a:pt x="367118" y="34584"/>
                  </a:moveTo>
                  <a:lnTo>
                    <a:pt x="346976" y="77528"/>
                  </a:lnTo>
                  <a:lnTo>
                    <a:pt x="326581" y="34584"/>
                  </a:lnTo>
                  <a:lnTo>
                    <a:pt x="314546" y="34584"/>
                  </a:lnTo>
                  <a:lnTo>
                    <a:pt x="346470" y="99190"/>
                  </a:lnTo>
                  <a:lnTo>
                    <a:pt x="378140" y="34584"/>
                  </a:lnTo>
                  <a:lnTo>
                    <a:pt x="367118" y="34584"/>
                  </a:lnTo>
                  <a:close/>
                  <a:moveTo>
                    <a:pt x="264508" y="48138"/>
                  </a:moveTo>
                  <a:cubicBezTo>
                    <a:pt x="267928" y="44591"/>
                    <a:pt x="272362" y="42818"/>
                    <a:pt x="278062" y="42818"/>
                  </a:cubicBezTo>
                  <a:cubicBezTo>
                    <a:pt x="283763" y="42818"/>
                    <a:pt x="287943" y="44591"/>
                    <a:pt x="291237" y="48138"/>
                  </a:cubicBezTo>
                  <a:cubicBezTo>
                    <a:pt x="294531" y="51685"/>
                    <a:pt x="296431" y="56119"/>
                    <a:pt x="296811" y="61440"/>
                  </a:cubicBezTo>
                  <a:lnTo>
                    <a:pt x="258300" y="61440"/>
                  </a:lnTo>
                  <a:cubicBezTo>
                    <a:pt x="259060" y="56119"/>
                    <a:pt x="261087" y="51685"/>
                    <a:pt x="264508" y="48138"/>
                  </a:cubicBezTo>
                  <a:moveTo>
                    <a:pt x="292504" y="96530"/>
                  </a:moveTo>
                  <a:cubicBezTo>
                    <a:pt x="296304" y="95517"/>
                    <a:pt x="299851" y="93870"/>
                    <a:pt x="303145" y="91463"/>
                  </a:cubicBezTo>
                  <a:lnTo>
                    <a:pt x="303145" y="81582"/>
                  </a:lnTo>
                  <a:cubicBezTo>
                    <a:pt x="299851" y="83989"/>
                    <a:pt x="296304" y="85762"/>
                    <a:pt x="292504" y="86902"/>
                  </a:cubicBezTo>
                  <a:cubicBezTo>
                    <a:pt x="288703" y="88043"/>
                    <a:pt x="284776" y="88676"/>
                    <a:pt x="280849" y="88676"/>
                  </a:cubicBezTo>
                  <a:cubicBezTo>
                    <a:pt x="274642" y="88676"/>
                    <a:pt x="269575" y="86902"/>
                    <a:pt x="265394" y="83482"/>
                  </a:cubicBezTo>
                  <a:cubicBezTo>
                    <a:pt x="261341" y="80062"/>
                    <a:pt x="258807" y="75501"/>
                    <a:pt x="258047" y="69927"/>
                  </a:cubicBezTo>
                  <a:lnTo>
                    <a:pt x="307452" y="69927"/>
                  </a:lnTo>
                  <a:cubicBezTo>
                    <a:pt x="307452" y="69041"/>
                    <a:pt x="307579" y="68154"/>
                    <a:pt x="307579" y="67267"/>
                  </a:cubicBezTo>
                  <a:cubicBezTo>
                    <a:pt x="307579" y="66380"/>
                    <a:pt x="307579" y="65620"/>
                    <a:pt x="307579" y="64733"/>
                  </a:cubicBezTo>
                  <a:cubicBezTo>
                    <a:pt x="307579" y="58780"/>
                    <a:pt x="306312" y="53332"/>
                    <a:pt x="303905" y="48645"/>
                  </a:cubicBezTo>
                  <a:cubicBezTo>
                    <a:pt x="301498" y="43958"/>
                    <a:pt x="298078" y="40284"/>
                    <a:pt x="293644" y="37497"/>
                  </a:cubicBezTo>
                  <a:cubicBezTo>
                    <a:pt x="289210" y="34710"/>
                    <a:pt x="284016" y="33444"/>
                    <a:pt x="277936" y="33444"/>
                  </a:cubicBezTo>
                  <a:cubicBezTo>
                    <a:pt x="271602" y="33444"/>
                    <a:pt x="266154" y="34837"/>
                    <a:pt x="261467" y="37751"/>
                  </a:cubicBezTo>
                  <a:cubicBezTo>
                    <a:pt x="256907" y="40664"/>
                    <a:pt x="253360" y="44591"/>
                    <a:pt x="250826" y="49532"/>
                  </a:cubicBezTo>
                  <a:cubicBezTo>
                    <a:pt x="248293" y="54472"/>
                    <a:pt x="247026" y="60173"/>
                    <a:pt x="247026" y="66380"/>
                  </a:cubicBezTo>
                  <a:cubicBezTo>
                    <a:pt x="247026" y="72588"/>
                    <a:pt x="248419" y="78288"/>
                    <a:pt x="251460" y="82975"/>
                  </a:cubicBezTo>
                  <a:cubicBezTo>
                    <a:pt x="254373" y="87663"/>
                    <a:pt x="258300" y="91463"/>
                    <a:pt x="263367" y="94123"/>
                  </a:cubicBezTo>
                  <a:cubicBezTo>
                    <a:pt x="268435" y="96784"/>
                    <a:pt x="274262" y="98177"/>
                    <a:pt x="280723" y="98177"/>
                  </a:cubicBezTo>
                  <a:cubicBezTo>
                    <a:pt x="284650" y="98177"/>
                    <a:pt x="288577" y="97670"/>
                    <a:pt x="292377" y="96657"/>
                  </a:cubicBezTo>
                  <a:moveTo>
                    <a:pt x="209782" y="83862"/>
                  </a:moveTo>
                  <a:cubicBezTo>
                    <a:pt x="207502" y="85509"/>
                    <a:pt x="205095" y="86649"/>
                    <a:pt x="202688" y="87409"/>
                  </a:cubicBezTo>
                  <a:cubicBezTo>
                    <a:pt x="200154" y="88169"/>
                    <a:pt x="197747" y="88423"/>
                    <a:pt x="195340" y="88423"/>
                  </a:cubicBezTo>
                  <a:cubicBezTo>
                    <a:pt x="191920" y="88423"/>
                    <a:pt x="189006" y="87536"/>
                    <a:pt x="186599" y="85636"/>
                  </a:cubicBezTo>
                  <a:cubicBezTo>
                    <a:pt x="184193" y="83735"/>
                    <a:pt x="183052" y="80695"/>
                    <a:pt x="183052" y="76261"/>
                  </a:cubicBezTo>
                  <a:lnTo>
                    <a:pt x="183052" y="44211"/>
                  </a:lnTo>
                  <a:lnTo>
                    <a:pt x="208895" y="44211"/>
                  </a:lnTo>
                  <a:lnTo>
                    <a:pt x="208895" y="34710"/>
                  </a:lnTo>
                  <a:lnTo>
                    <a:pt x="183052" y="34710"/>
                  </a:lnTo>
                  <a:lnTo>
                    <a:pt x="183052" y="14822"/>
                  </a:lnTo>
                  <a:lnTo>
                    <a:pt x="172791" y="14822"/>
                  </a:lnTo>
                  <a:lnTo>
                    <a:pt x="172791" y="75501"/>
                  </a:lnTo>
                  <a:cubicBezTo>
                    <a:pt x="172791" y="83989"/>
                    <a:pt x="174692" y="89816"/>
                    <a:pt x="178492" y="93236"/>
                  </a:cubicBezTo>
                  <a:cubicBezTo>
                    <a:pt x="182292" y="96530"/>
                    <a:pt x="187613" y="98304"/>
                    <a:pt x="194200" y="98304"/>
                  </a:cubicBezTo>
                  <a:cubicBezTo>
                    <a:pt x="196861" y="98304"/>
                    <a:pt x="199521" y="97924"/>
                    <a:pt x="202308" y="97290"/>
                  </a:cubicBezTo>
                  <a:cubicBezTo>
                    <a:pt x="205095" y="96657"/>
                    <a:pt x="207628" y="95517"/>
                    <a:pt x="209782" y="93997"/>
                  </a:cubicBezTo>
                  <a:lnTo>
                    <a:pt x="209782" y="83989"/>
                  </a:lnTo>
                  <a:close/>
                  <a:moveTo>
                    <a:pt x="145809" y="77655"/>
                  </a:moveTo>
                  <a:cubicBezTo>
                    <a:pt x="143908" y="81075"/>
                    <a:pt x="141375" y="83735"/>
                    <a:pt x="138208" y="85762"/>
                  </a:cubicBezTo>
                  <a:cubicBezTo>
                    <a:pt x="134914" y="87663"/>
                    <a:pt x="131240" y="88676"/>
                    <a:pt x="126933" y="88676"/>
                  </a:cubicBezTo>
                  <a:cubicBezTo>
                    <a:pt x="122626" y="88676"/>
                    <a:pt x="118826" y="87663"/>
                    <a:pt x="115532" y="85762"/>
                  </a:cubicBezTo>
                  <a:cubicBezTo>
                    <a:pt x="112238" y="83862"/>
                    <a:pt x="109578" y="81202"/>
                    <a:pt x="107678" y="77655"/>
                  </a:cubicBezTo>
                  <a:cubicBezTo>
                    <a:pt x="105778" y="74234"/>
                    <a:pt x="104891" y="70307"/>
                    <a:pt x="104891" y="65874"/>
                  </a:cubicBezTo>
                  <a:cubicBezTo>
                    <a:pt x="104891" y="61440"/>
                    <a:pt x="105904" y="57639"/>
                    <a:pt x="107678" y="54219"/>
                  </a:cubicBezTo>
                  <a:cubicBezTo>
                    <a:pt x="109578" y="50799"/>
                    <a:pt x="112112" y="48138"/>
                    <a:pt x="115532" y="46238"/>
                  </a:cubicBezTo>
                  <a:cubicBezTo>
                    <a:pt x="118826" y="44338"/>
                    <a:pt x="122626" y="43325"/>
                    <a:pt x="126933" y="43325"/>
                  </a:cubicBezTo>
                  <a:cubicBezTo>
                    <a:pt x="131240" y="43325"/>
                    <a:pt x="134914" y="44338"/>
                    <a:pt x="138208" y="46238"/>
                  </a:cubicBezTo>
                  <a:cubicBezTo>
                    <a:pt x="141501" y="48138"/>
                    <a:pt x="144035" y="50799"/>
                    <a:pt x="145809" y="54219"/>
                  </a:cubicBezTo>
                  <a:cubicBezTo>
                    <a:pt x="147709" y="57639"/>
                    <a:pt x="148596" y="61440"/>
                    <a:pt x="148596" y="65874"/>
                  </a:cubicBezTo>
                  <a:cubicBezTo>
                    <a:pt x="148596" y="70307"/>
                    <a:pt x="147709" y="74234"/>
                    <a:pt x="145809" y="77655"/>
                  </a:cubicBezTo>
                  <a:moveTo>
                    <a:pt x="143655" y="93997"/>
                  </a:moveTo>
                  <a:cubicBezTo>
                    <a:pt x="148469" y="91210"/>
                    <a:pt x="152269" y="87409"/>
                    <a:pt x="155056" y="82469"/>
                  </a:cubicBezTo>
                  <a:cubicBezTo>
                    <a:pt x="157843" y="77528"/>
                    <a:pt x="159237" y="71954"/>
                    <a:pt x="159237" y="65747"/>
                  </a:cubicBezTo>
                  <a:cubicBezTo>
                    <a:pt x="159237" y="59540"/>
                    <a:pt x="157843" y="53966"/>
                    <a:pt x="155056" y="49152"/>
                  </a:cubicBezTo>
                  <a:cubicBezTo>
                    <a:pt x="152269" y="44338"/>
                    <a:pt x="148469" y="40538"/>
                    <a:pt x="143655" y="37751"/>
                  </a:cubicBezTo>
                  <a:cubicBezTo>
                    <a:pt x="138841" y="34964"/>
                    <a:pt x="133267" y="33570"/>
                    <a:pt x="127060" y="33570"/>
                  </a:cubicBezTo>
                  <a:cubicBezTo>
                    <a:pt x="120853" y="33570"/>
                    <a:pt x="115152" y="34964"/>
                    <a:pt x="110212" y="37751"/>
                  </a:cubicBezTo>
                  <a:cubicBezTo>
                    <a:pt x="105271" y="40538"/>
                    <a:pt x="101344" y="44338"/>
                    <a:pt x="98557" y="49152"/>
                  </a:cubicBezTo>
                  <a:cubicBezTo>
                    <a:pt x="95770" y="53966"/>
                    <a:pt x="94377" y="59540"/>
                    <a:pt x="94377" y="65747"/>
                  </a:cubicBezTo>
                  <a:cubicBezTo>
                    <a:pt x="94377" y="71954"/>
                    <a:pt x="95770" y="77528"/>
                    <a:pt x="98557" y="82469"/>
                  </a:cubicBezTo>
                  <a:cubicBezTo>
                    <a:pt x="101344" y="87409"/>
                    <a:pt x="105271" y="91210"/>
                    <a:pt x="110212" y="93997"/>
                  </a:cubicBezTo>
                  <a:cubicBezTo>
                    <a:pt x="115152" y="96784"/>
                    <a:pt x="120726" y="98177"/>
                    <a:pt x="127060" y="98177"/>
                  </a:cubicBezTo>
                  <a:cubicBezTo>
                    <a:pt x="133394" y="98177"/>
                    <a:pt x="138841" y="96784"/>
                    <a:pt x="143655" y="93997"/>
                  </a:cubicBezTo>
                  <a:moveTo>
                    <a:pt x="78035" y="2154"/>
                  </a:moveTo>
                  <a:lnTo>
                    <a:pt x="67267" y="2154"/>
                  </a:lnTo>
                  <a:lnTo>
                    <a:pt x="67267" y="72968"/>
                  </a:lnTo>
                  <a:lnTo>
                    <a:pt x="0" y="0"/>
                  </a:lnTo>
                  <a:lnTo>
                    <a:pt x="0" y="97164"/>
                  </a:lnTo>
                  <a:lnTo>
                    <a:pt x="10768" y="97164"/>
                  </a:lnTo>
                  <a:lnTo>
                    <a:pt x="10768" y="26349"/>
                  </a:lnTo>
                  <a:lnTo>
                    <a:pt x="78035" y="99317"/>
                  </a:lnTo>
                  <a:lnTo>
                    <a:pt x="78035" y="215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023" name="Freeform: Shape 2022">
            <a:extLst>
              <a:ext uri="{FF2B5EF4-FFF2-40B4-BE49-F238E27FC236}">
                <a16:creationId xmlns:a16="http://schemas.microsoft.com/office/drawing/2014/main" id="{5473DED4-8BE5-2791-3099-78E1ADB54E90}"/>
              </a:ext>
            </a:extLst>
          </p:cNvPr>
          <p:cNvSpPr/>
          <p:nvPr/>
        </p:nvSpPr>
        <p:spPr>
          <a:xfrm>
            <a:off x="601482" y="8669212"/>
            <a:ext cx="12667" cy="462001"/>
          </a:xfrm>
          <a:custGeom>
            <a:avLst/>
            <a:gdLst>
              <a:gd name="connsiteX0" fmla="*/ 0 w 12667"/>
              <a:gd name="connsiteY0" fmla="*/ 462002 h 462001"/>
              <a:gd name="connsiteX1" fmla="*/ 0 w 12667"/>
              <a:gd name="connsiteY1" fmla="*/ 0 h 4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7" h="462001">
                <a:moveTo>
                  <a:pt x="0" y="462002"/>
                </a:moveTo>
                <a:lnTo>
                  <a:pt x="0" y="0"/>
                </a:lnTo>
              </a:path>
            </a:pathLst>
          </a:custGeom>
          <a:ln w="6331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4" name="Freeform: Shape 2023">
            <a:extLst>
              <a:ext uri="{FF2B5EF4-FFF2-40B4-BE49-F238E27FC236}">
                <a16:creationId xmlns:a16="http://schemas.microsoft.com/office/drawing/2014/main" id="{5DE9B656-0E53-5747-7B25-328A46DFBBF3}"/>
              </a:ext>
            </a:extLst>
          </p:cNvPr>
          <p:cNvSpPr/>
          <p:nvPr/>
        </p:nvSpPr>
        <p:spPr>
          <a:xfrm>
            <a:off x="601482" y="9131213"/>
            <a:ext cx="12667" cy="963907"/>
          </a:xfrm>
          <a:custGeom>
            <a:avLst/>
            <a:gdLst>
              <a:gd name="connsiteX0" fmla="*/ 0 w 12667"/>
              <a:gd name="connsiteY0" fmla="*/ 963908 h 963907"/>
              <a:gd name="connsiteX1" fmla="*/ 0 w 12667"/>
              <a:gd name="connsiteY1" fmla="*/ 0 h 96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7" h="963907">
                <a:moveTo>
                  <a:pt x="0" y="963908"/>
                </a:moveTo>
                <a:lnTo>
                  <a:pt x="0" y="0"/>
                </a:lnTo>
              </a:path>
            </a:pathLst>
          </a:custGeom>
          <a:ln w="6331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5" name="Freeform: Shape 2024">
            <a:extLst>
              <a:ext uri="{FF2B5EF4-FFF2-40B4-BE49-F238E27FC236}">
                <a16:creationId xmlns:a16="http://schemas.microsoft.com/office/drawing/2014/main" id="{C6983A68-7697-168E-5056-22F8E399395B}"/>
              </a:ext>
            </a:extLst>
          </p:cNvPr>
          <p:cNvSpPr/>
          <p:nvPr/>
        </p:nvSpPr>
        <p:spPr>
          <a:xfrm>
            <a:off x="601482" y="6830453"/>
            <a:ext cx="12667" cy="444013"/>
          </a:xfrm>
          <a:custGeom>
            <a:avLst/>
            <a:gdLst>
              <a:gd name="connsiteX0" fmla="*/ 0 w 12667"/>
              <a:gd name="connsiteY0" fmla="*/ 444013 h 444013"/>
              <a:gd name="connsiteX1" fmla="*/ 0 w 12667"/>
              <a:gd name="connsiteY1" fmla="*/ 0 h 44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7" h="444013">
                <a:moveTo>
                  <a:pt x="0" y="444013"/>
                </a:moveTo>
                <a:lnTo>
                  <a:pt x="0" y="0"/>
                </a:lnTo>
              </a:path>
            </a:pathLst>
          </a:custGeom>
          <a:ln w="6331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6" name="Freeform: Shape 2025">
            <a:extLst>
              <a:ext uri="{FF2B5EF4-FFF2-40B4-BE49-F238E27FC236}">
                <a16:creationId xmlns:a16="http://schemas.microsoft.com/office/drawing/2014/main" id="{D6E8CFD1-1897-EBA0-B048-21FB908A67A9}"/>
              </a:ext>
            </a:extLst>
          </p:cNvPr>
          <p:cNvSpPr/>
          <p:nvPr/>
        </p:nvSpPr>
        <p:spPr>
          <a:xfrm>
            <a:off x="601482" y="7274466"/>
            <a:ext cx="12667" cy="963907"/>
          </a:xfrm>
          <a:custGeom>
            <a:avLst/>
            <a:gdLst>
              <a:gd name="connsiteX0" fmla="*/ 0 w 12667"/>
              <a:gd name="connsiteY0" fmla="*/ 963908 h 963907"/>
              <a:gd name="connsiteX1" fmla="*/ 0 w 12667"/>
              <a:gd name="connsiteY1" fmla="*/ 0 h 96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7" h="963907">
                <a:moveTo>
                  <a:pt x="0" y="963908"/>
                </a:moveTo>
                <a:lnTo>
                  <a:pt x="0" y="0"/>
                </a:lnTo>
              </a:path>
            </a:pathLst>
          </a:custGeom>
          <a:ln w="6331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7" name="Freeform: Shape 2026">
            <a:extLst>
              <a:ext uri="{FF2B5EF4-FFF2-40B4-BE49-F238E27FC236}">
                <a16:creationId xmlns:a16="http://schemas.microsoft.com/office/drawing/2014/main" id="{3D339EC5-1C19-30CF-B410-FD6BC55561C0}"/>
              </a:ext>
            </a:extLst>
          </p:cNvPr>
          <p:cNvSpPr/>
          <p:nvPr/>
        </p:nvSpPr>
        <p:spPr>
          <a:xfrm>
            <a:off x="3727055" y="8669212"/>
            <a:ext cx="12667" cy="462001"/>
          </a:xfrm>
          <a:custGeom>
            <a:avLst/>
            <a:gdLst>
              <a:gd name="connsiteX0" fmla="*/ 0 w 12667"/>
              <a:gd name="connsiteY0" fmla="*/ 462002 h 462001"/>
              <a:gd name="connsiteX1" fmla="*/ 0 w 12667"/>
              <a:gd name="connsiteY1" fmla="*/ 0 h 4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7" h="462001">
                <a:moveTo>
                  <a:pt x="0" y="462002"/>
                </a:moveTo>
                <a:lnTo>
                  <a:pt x="0" y="0"/>
                </a:lnTo>
              </a:path>
            </a:pathLst>
          </a:custGeom>
          <a:ln w="6331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8" name="Freeform: Shape 2027">
            <a:extLst>
              <a:ext uri="{FF2B5EF4-FFF2-40B4-BE49-F238E27FC236}">
                <a16:creationId xmlns:a16="http://schemas.microsoft.com/office/drawing/2014/main" id="{070691B7-92FE-9FD6-23F9-40DEEBC10558}"/>
              </a:ext>
            </a:extLst>
          </p:cNvPr>
          <p:cNvSpPr/>
          <p:nvPr/>
        </p:nvSpPr>
        <p:spPr>
          <a:xfrm>
            <a:off x="3727055" y="9131213"/>
            <a:ext cx="12667" cy="963907"/>
          </a:xfrm>
          <a:custGeom>
            <a:avLst/>
            <a:gdLst>
              <a:gd name="connsiteX0" fmla="*/ 0 w 12667"/>
              <a:gd name="connsiteY0" fmla="*/ 963908 h 963907"/>
              <a:gd name="connsiteX1" fmla="*/ 0 w 12667"/>
              <a:gd name="connsiteY1" fmla="*/ 0 h 96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7" h="963907">
                <a:moveTo>
                  <a:pt x="0" y="963908"/>
                </a:moveTo>
                <a:lnTo>
                  <a:pt x="0" y="0"/>
                </a:lnTo>
              </a:path>
            </a:pathLst>
          </a:custGeom>
          <a:ln w="6331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29" name="Freeform: Shape 2028">
            <a:extLst>
              <a:ext uri="{FF2B5EF4-FFF2-40B4-BE49-F238E27FC236}">
                <a16:creationId xmlns:a16="http://schemas.microsoft.com/office/drawing/2014/main" id="{81109452-77D5-A0F8-B9DF-3F1FAF14D363}"/>
              </a:ext>
            </a:extLst>
          </p:cNvPr>
          <p:cNvSpPr/>
          <p:nvPr/>
        </p:nvSpPr>
        <p:spPr>
          <a:xfrm>
            <a:off x="3727055" y="6830453"/>
            <a:ext cx="12667" cy="444013"/>
          </a:xfrm>
          <a:custGeom>
            <a:avLst/>
            <a:gdLst>
              <a:gd name="connsiteX0" fmla="*/ 0 w 12667"/>
              <a:gd name="connsiteY0" fmla="*/ 444013 h 444013"/>
              <a:gd name="connsiteX1" fmla="*/ 0 w 12667"/>
              <a:gd name="connsiteY1" fmla="*/ 0 h 44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7" h="444013">
                <a:moveTo>
                  <a:pt x="0" y="444013"/>
                </a:moveTo>
                <a:lnTo>
                  <a:pt x="0" y="0"/>
                </a:lnTo>
              </a:path>
            </a:pathLst>
          </a:custGeom>
          <a:ln w="6331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0" name="Freeform: Shape 2029">
            <a:extLst>
              <a:ext uri="{FF2B5EF4-FFF2-40B4-BE49-F238E27FC236}">
                <a16:creationId xmlns:a16="http://schemas.microsoft.com/office/drawing/2014/main" id="{C69B0BF1-F8B6-FB91-4FD0-9FDA6410B382}"/>
              </a:ext>
            </a:extLst>
          </p:cNvPr>
          <p:cNvSpPr/>
          <p:nvPr/>
        </p:nvSpPr>
        <p:spPr>
          <a:xfrm>
            <a:off x="3727055" y="7274466"/>
            <a:ext cx="12667" cy="963907"/>
          </a:xfrm>
          <a:custGeom>
            <a:avLst/>
            <a:gdLst>
              <a:gd name="connsiteX0" fmla="*/ 0 w 12667"/>
              <a:gd name="connsiteY0" fmla="*/ 963908 h 963907"/>
              <a:gd name="connsiteX1" fmla="*/ 0 w 12667"/>
              <a:gd name="connsiteY1" fmla="*/ 0 h 96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7" h="963907">
                <a:moveTo>
                  <a:pt x="0" y="963908"/>
                </a:moveTo>
                <a:lnTo>
                  <a:pt x="0" y="0"/>
                </a:lnTo>
              </a:path>
            </a:pathLst>
          </a:custGeom>
          <a:ln w="6331" cap="flat">
            <a:solidFill>
              <a:srgbClr val="38D200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031" name="Graphic 1199">
            <a:extLst>
              <a:ext uri="{FF2B5EF4-FFF2-40B4-BE49-F238E27FC236}">
                <a16:creationId xmlns:a16="http://schemas.microsoft.com/office/drawing/2014/main" id="{05C6A09D-076F-FD41-04B5-8658D4E80DB4}"/>
              </a:ext>
            </a:extLst>
          </p:cNvPr>
          <p:cNvGrpSpPr/>
          <p:nvPr/>
        </p:nvGrpSpPr>
        <p:grpSpPr>
          <a:xfrm>
            <a:off x="753878" y="6839194"/>
            <a:ext cx="3568699" cy="354323"/>
            <a:chOff x="753878" y="6839194"/>
            <a:chExt cx="3568699" cy="354323"/>
          </a:xfrm>
          <a:noFill/>
        </p:grpSpPr>
        <p:sp>
          <p:nvSpPr>
            <p:cNvPr id="2032" name="Freeform: Shape 2031">
              <a:extLst>
                <a:ext uri="{FF2B5EF4-FFF2-40B4-BE49-F238E27FC236}">
                  <a16:creationId xmlns:a16="http://schemas.microsoft.com/office/drawing/2014/main" id="{5F0687A3-A01D-7A95-FF79-E4A512ACD168}"/>
                </a:ext>
              </a:extLst>
            </p:cNvPr>
            <p:cNvSpPr/>
            <p:nvPr/>
          </p:nvSpPr>
          <p:spPr>
            <a:xfrm>
              <a:off x="753878" y="6839194"/>
              <a:ext cx="307832" cy="354323"/>
            </a:xfrm>
            <a:custGeom>
              <a:avLst/>
              <a:gdLst>
                <a:gd name="connsiteX0" fmla="*/ 213202 w 307832"/>
                <a:gd name="connsiteY0" fmla="*/ 141882 h 354323"/>
                <a:gd name="connsiteX1" fmla="*/ 207248 w 307832"/>
                <a:gd name="connsiteY1" fmla="*/ 147835 h 354323"/>
                <a:gd name="connsiteX2" fmla="*/ 213202 w 307832"/>
                <a:gd name="connsiteY2" fmla="*/ 153790 h 354323"/>
                <a:gd name="connsiteX3" fmla="*/ 219156 w 307832"/>
                <a:gd name="connsiteY3" fmla="*/ 147835 h 354323"/>
                <a:gd name="connsiteX4" fmla="*/ 213202 w 307832"/>
                <a:gd name="connsiteY4" fmla="*/ 141882 h 354323"/>
                <a:gd name="connsiteX5" fmla="*/ 183686 w 307832"/>
                <a:gd name="connsiteY5" fmla="*/ 76895 h 354323"/>
                <a:gd name="connsiteX6" fmla="*/ 213202 w 307832"/>
                <a:gd name="connsiteY6" fmla="*/ 47378 h 354323"/>
                <a:gd name="connsiteX7" fmla="*/ 242719 w 307832"/>
                <a:gd name="connsiteY7" fmla="*/ 76895 h 354323"/>
                <a:gd name="connsiteX8" fmla="*/ 213202 w 307832"/>
                <a:gd name="connsiteY8" fmla="*/ 106411 h 354323"/>
                <a:gd name="connsiteX9" fmla="*/ 213202 w 307832"/>
                <a:gd name="connsiteY9" fmla="*/ 189006 h 354323"/>
                <a:gd name="connsiteX10" fmla="*/ 307832 w 307832"/>
                <a:gd name="connsiteY10" fmla="*/ 94503 h 354323"/>
                <a:gd name="connsiteX11" fmla="*/ 213202 w 307832"/>
                <a:gd name="connsiteY11" fmla="*/ 0 h 354323"/>
                <a:gd name="connsiteX12" fmla="*/ 118572 w 307832"/>
                <a:gd name="connsiteY12" fmla="*/ 94503 h 354323"/>
                <a:gd name="connsiteX13" fmla="*/ 213202 w 307832"/>
                <a:gd name="connsiteY13" fmla="*/ 189006 h 354323"/>
                <a:gd name="connsiteX14" fmla="*/ 253 w 307832"/>
                <a:gd name="connsiteY14" fmla="*/ 283510 h 354323"/>
                <a:gd name="connsiteX15" fmla="*/ 189513 w 307832"/>
                <a:gd name="connsiteY15" fmla="*/ 283510 h 354323"/>
                <a:gd name="connsiteX16" fmla="*/ 189513 w 307832"/>
                <a:gd name="connsiteY16" fmla="*/ 236258 h 354323"/>
                <a:gd name="connsiteX17" fmla="*/ 189513 w 307832"/>
                <a:gd name="connsiteY17" fmla="*/ 311379 h 354323"/>
                <a:gd name="connsiteX18" fmla="*/ 176845 w 307832"/>
                <a:gd name="connsiteY18" fmla="*/ 341782 h 354323"/>
                <a:gd name="connsiteX19" fmla="*/ 146315 w 307832"/>
                <a:gd name="connsiteY19" fmla="*/ 354323 h 354323"/>
                <a:gd name="connsiteX20" fmla="*/ 43198 w 307832"/>
                <a:gd name="connsiteY20" fmla="*/ 354323 h 354323"/>
                <a:gd name="connsiteX21" fmla="*/ 12668 w 307832"/>
                <a:gd name="connsiteY21" fmla="*/ 341782 h 354323"/>
                <a:gd name="connsiteX22" fmla="*/ 0 w 307832"/>
                <a:gd name="connsiteY22" fmla="*/ 311379 h 354323"/>
                <a:gd name="connsiteX23" fmla="*/ 0 w 307832"/>
                <a:gd name="connsiteY23" fmla="*/ 66761 h 354323"/>
                <a:gd name="connsiteX24" fmla="*/ 43071 w 307832"/>
                <a:gd name="connsiteY24" fmla="*/ 23689 h 354323"/>
                <a:gd name="connsiteX25" fmla="*/ 82722 w 307832"/>
                <a:gd name="connsiteY25" fmla="*/ 23689 h 35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7832" h="354323">
                  <a:moveTo>
                    <a:pt x="213202" y="141882"/>
                  </a:moveTo>
                  <a:cubicBezTo>
                    <a:pt x="209909" y="141882"/>
                    <a:pt x="207248" y="144541"/>
                    <a:pt x="207248" y="147835"/>
                  </a:cubicBezTo>
                  <a:cubicBezTo>
                    <a:pt x="207248" y="151129"/>
                    <a:pt x="209909" y="153790"/>
                    <a:pt x="213202" y="153790"/>
                  </a:cubicBezTo>
                  <a:cubicBezTo>
                    <a:pt x="216496" y="153790"/>
                    <a:pt x="219156" y="151129"/>
                    <a:pt x="219156" y="147835"/>
                  </a:cubicBezTo>
                  <a:cubicBezTo>
                    <a:pt x="219156" y="144541"/>
                    <a:pt x="216496" y="141882"/>
                    <a:pt x="213202" y="141882"/>
                  </a:cubicBezTo>
                  <a:moveTo>
                    <a:pt x="183686" y="76895"/>
                  </a:moveTo>
                  <a:cubicBezTo>
                    <a:pt x="183686" y="60553"/>
                    <a:pt x="196861" y="47378"/>
                    <a:pt x="213202" y="47378"/>
                  </a:cubicBezTo>
                  <a:cubicBezTo>
                    <a:pt x="229544" y="47378"/>
                    <a:pt x="242719" y="60553"/>
                    <a:pt x="242719" y="76895"/>
                  </a:cubicBezTo>
                  <a:cubicBezTo>
                    <a:pt x="242719" y="93236"/>
                    <a:pt x="229417" y="106411"/>
                    <a:pt x="213202" y="106411"/>
                  </a:cubicBezTo>
                  <a:moveTo>
                    <a:pt x="213202" y="189006"/>
                  </a:moveTo>
                  <a:cubicBezTo>
                    <a:pt x="265521" y="189006"/>
                    <a:pt x="307832" y="146696"/>
                    <a:pt x="307832" y="94503"/>
                  </a:cubicBezTo>
                  <a:cubicBezTo>
                    <a:pt x="307832" y="42311"/>
                    <a:pt x="265394" y="0"/>
                    <a:pt x="213202" y="0"/>
                  </a:cubicBezTo>
                  <a:cubicBezTo>
                    <a:pt x="161010" y="0"/>
                    <a:pt x="118572" y="42311"/>
                    <a:pt x="118572" y="94503"/>
                  </a:cubicBezTo>
                  <a:cubicBezTo>
                    <a:pt x="118572" y="146696"/>
                    <a:pt x="161010" y="189006"/>
                    <a:pt x="213202" y="189006"/>
                  </a:cubicBezTo>
                  <a:close/>
                  <a:moveTo>
                    <a:pt x="253" y="283510"/>
                  </a:moveTo>
                  <a:lnTo>
                    <a:pt x="189513" y="283510"/>
                  </a:lnTo>
                  <a:moveTo>
                    <a:pt x="189513" y="236258"/>
                  </a:moveTo>
                  <a:lnTo>
                    <a:pt x="189513" y="311379"/>
                  </a:lnTo>
                  <a:cubicBezTo>
                    <a:pt x="189513" y="322780"/>
                    <a:pt x="184953" y="333674"/>
                    <a:pt x="176845" y="341782"/>
                  </a:cubicBezTo>
                  <a:cubicBezTo>
                    <a:pt x="168738" y="349890"/>
                    <a:pt x="157843" y="354323"/>
                    <a:pt x="146315" y="354323"/>
                  </a:cubicBezTo>
                  <a:lnTo>
                    <a:pt x="43198" y="354323"/>
                  </a:lnTo>
                  <a:cubicBezTo>
                    <a:pt x="31797" y="354323"/>
                    <a:pt x="20776" y="349763"/>
                    <a:pt x="12668" y="341782"/>
                  </a:cubicBezTo>
                  <a:cubicBezTo>
                    <a:pt x="4560" y="333674"/>
                    <a:pt x="0" y="322780"/>
                    <a:pt x="0" y="311379"/>
                  </a:cubicBezTo>
                  <a:lnTo>
                    <a:pt x="0" y="66761"/>
                  </a:lnTo>
                  <a:cubicBezTo>
                    <a:pt x="0" y="42945"/>
                    <a:pt x="19255" y="23689"/>
                    <a:pt x="43071" y="23689"/>
                  </a:cubicBezTo>
                  <a:lnTo>
                    <a:pt x="82722" y="23689"/>
                  </a:lnTo>
                </a:path>
              </a:pathLst>
            </a:custGeom>
            <a:noFill/>
            <a:ln w="17981" cap="rnd">
              <a:solidFill>
                <a:srgbClr val="38D2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3" name="Freeform: Shape 2032">
              <a:extLst>
                <a:ext uri="{FF2B5EF4-FFF2-40B4-BE49-F238E27FC236}">
                  <a16:creationId xmlns:a16="http://schemas.microsoft.com/office/drawing/2014/main" id="{AAC69BCA-C26D-FF58-D5B9-31F01D6222F1}"/>
                </a:ext>
              </a:extLst>
            </p:cNvPr>
            <p:cNvSpPr/>
            <p:nvPr/>
          </p:nvSpPr>
          <p:spPr>
            <a:xfrm>
              <a:off x="3879577" y="6883977"/>
              <a:ext cx="442999" cy="264618"/>
            </a:xfrm>
            <a:custGeom>
              <a:avLst/>
              <a:gdLst>
                <a:gd name="connsiteX0" fmla="*/ 269702 w 442999"/>
                <a:gd name="connsiteY0" fmla="*/ 196289 h 264618"/>
                <a:gd name="connsiteX1" fmla="*/ 240819 w 442999"/>
                <a:gd name="connsiteY1" fmla="*/ 166900 h 264618"/>
                <a:gd name="connsiteX2" fmla="*/ 221563 w 442999"/>
                <a:gd name="connsiteY2" fmla="*/ 225679 h 264618"/>
                <a:gd name="connsiteX3" fmla="*/ 202308 w 442999"/>
                <a:gd name="connsiteY3" fmla="*/ 206043 h 264618"/>
                <a:gd name="connsiteX4" fmla="*/ 443000 w 442999"/>
                <a:gd name="connsiteY4" fmla="*/ 189702 h 264618"/>
                <a:gd name="connsiteX5" fmla="*/ 403602 w 442999"/>
                <a:gd name="connsiteY5" fmla="*/ 189702 h 264618"/>
                <a:gd name="connsiteX6" fmla="*/ 383967 w 442999"/>
                <a:gd name="connsiteY6" fmla="*/ 171333 h 264618"/>
                <a:gd name="connsiteX7" fmla="*/ 383967 w 442999"/>
                <a:gd name="connsiteY7" fmla="*/ 42880 h 264618"/>
                <a:gd name="connsiteX8" fmla="*/ 403602 w 442999"/>
                <a:gd name="connsiteY8" fmla="*/ 24511 h 264618"/>
                <a:gd name="connsiteX9" fmla="*/ 443000 w 442999"/>
                <a:gd name="connsiteY9" fmla="*/ 24511 h 264618"/>
                <a:gd name="connsiteX10" fmla="*/ 0 w 442999"/>
                <a:gd name="connsiteY10" fmla="*/ 24511 h 264618"/>
                <a:gd name="connsiteX11" fmla="*/ 39397 w 442999"/>
                <a:gd name="connsiteY11" fmla="*/ 24511 h 264618"/>
                <a:gd name="connsiteX12" fmla="*/ 59033 w 442999"/>
                <a:gd name="connsiteY12" fmla="*/ 42880 h 264618"/>
                <a:gd name="connsiteX13" fmla="*/ 59033 w 442999"/>
                <a:gd name="connsiteY13" fmla="*/ 171333 h 264618"/>
                <a:gd name="connsiteX14" fmla="*/ 39397 w 442999"/>
                <a:gd name="connsiteY14" fmla="*/ 189702 h 264618"/>
                <a:gd name="connsiteX15" fmla="*/ 0 w 442999"/>
                <a:gd name="connsiteY15" fmla="*/ 189702 h 264618"/>
                <a:gd name="connsiteX16" fmla="*/ 193567 w 442999"/>
                <a:gd name="connsiteY16" fmla="*/ 34012 h 264618"/>
                <a:gd name="connsiteX17" fmla="*/ 186473 w 442999"/>
                <a:gd name="connsiteY17" fmla="*/ 28058 h 264618"/>
                <a:gd name="connsiteX18" fmla="*/ 162024 w 442999"/>
                <a:gd name="connsiteY18" fmla="*/ 19824 h 264618"/>
                <a:gd name="connsiteX19" fmla="*/ 146695 w 442999"/>
                <a:gd name="connsiteY19" fmla="*/ 22864 h 264618"/>
                <a:gd name="connsiteX20" fmla="*/ 59033 w 442999"/>
                <a:gd name="connsiteY20" fmla="*/ 58462 h 264618"/>
                <a:gd name="connsiteX21" fmla="*/ 57766 w 442999"/>
                <a:gd name="connsiteY21" fmla="*/ 176527 h 264618"/>
                <a:gd name="connsiteX22" fmla="*/ 105904 w 442999"/>
                <a:gd name="connsiteY22" fmla="*/ 176527 h 264618"/>
                <a:gd name="connsiteX23" fmla="*/ 175072 w 442999"/>
                <a:gd name="connsiteY23" fmla="*/ 255322 h 264618"/>
                <a:gd name="connsiteX24" fmla="*/ 204208 w 442999"/>
                <a:gd name="connsiteY24" fmla="*/ 262922 h 264618"/>
                <a:gd name="connsiteX25" fmla="*/ 221437 w 442999"/>
                <a:gd name="connsiteY25" fmla="*/ 237713 h 264618"/>
                <a:gd name="connsiteX26" fmla="*/ 221437 w 442999"/>
                <a:gd name="connsiteY26" fmla="*/ 225426 h 264618"/>
                <a:gd name="connsiteX27" fmla="*/ 224857 w 442999"/>
                <a:gd name="connsiteY27" fmla="*/ 226819 h 264618"/>
                <a:gd name="connsiteX28" fmla="*/ 255260 w 442999"/>
                <a:gd name="connsiteY28" fmla="*/ 223525 h 264618"/>
                <a:gd name="connsiteX29" fmla="*/ 269575 w 442999"/>
                <a:gd name="connsiteY29" fmla="*/ 196036 h 264618"/>
                <a:gd name="connsiteX30" fmla="*/ 279203 w 442999"/>
                <a:gd name="connsiteY30" fmla="*/ 196036 h 264618"/>
                <a:gd name="connsiteX31" fmla="*/ 305045 w 442999"/>
                <a:gd name="connsiteY31" fmla="*/ 179820 h 264618"/>
                <a:gd name="connsiteX32" fmla="*/ 302385 w 442999"/>
                <a:gd name="connsiteY32" fmla="*/ 149037 h 264618"/>
                <a:gd name="connsiteX33" fmla="*/ 240565 w 442999"/>
                <a:gd name="connsiteY33" fmla="*/ 68469 h 264618"/>
                <a:gd name="connsiteX34" fmla="*/ 269068 w 442999"/>
                <a:gd name="connsiteY34" fmla="*/ 58841 h 264618"/>
                <a:gd name="connsiteX35" fmla="*/ 200788 w 442999"/>
                <a:gd name="connsiteY35" fmla="*/ 81770 h 264618"/>
                <a:gd name="connsiteX36" fmla="*/ 173172 w 442999"/>
                <a:gd name="connsiteY36" fmla="*/ 69483 h 264618"/>
                <a:gd name="connsiteX37" fmla="*/ 183559 w 442999"/>
                <a:gd name="connsiteY37" fmla="*/ 38826 h 264618"/>
                <a:gd name="connsiteX38" fmla="*/ 249686 w 442999"/>
                <a:gd name="connsiteY38" fmla="*/ 5002 h 264618"/>
                <a:gd name="connsiteX39" fmla="*/ 286297 w 442999"/>
                <a:gd name="connsiteY39" fmla="*/ 2849 h 264618"/>
                <a:gd name="connsiteX40" fmla="*/ 384220 w 442999"/>
                <a:gd name="connsiteY40" fmla="*/ 39333 h 264618"/>
                <a:gd name="connsiteX41" fmla="*/ 384727 w 442999"/>
                <a:gd name="connsiteY41" fmla="*/ 176147 h 264618"/>
                <a:gd name="connsiteX42" fmla="*/ 283130 w 442999"/>
                <a:gd name="connsiteY42" fmla="*/ 195909 h 2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42999" h="264618">
                  <a:moveTo>
                    <a:pt x="269702" y="196289"/>
                  </a:moveTo>
                  <a:lnTo>
                    <a:pt x="240819" y="166900"/>
                  </a:lnTo>
                  <a:moveTo>
                    <a:pt x="221563" y="225679"/>
                  </a:moveTo>
                  <a:lnTo>
                    <a:pt x="202308" y="206043"/>
                  </a:lnTo>
                  <a:moveTo>
                    <a:pt x="443000" y="189702"/>
                  </a:moveTo>
                  <a:lnTo>
                    <a:pt x="403602" y="189702"/>
                  </a:lnTo>
                  <a:cubicBezTo>
                    <a:pt x="393215" y="190082"/>
                    <a:pt x="384347" y="181975"/>
                    <a:pt x="383967" y="171333"/>
                  </a:cubicBezTo>
                  <a:lnTo>
                    <a:pt x="383967" y="42880"/>
                  </a:lnTo>
                  <a:cubicBezTo>
                    <a:pt x="384474" y="32239"/>
                    <a:pt x="393215" y="24131"/>
                    <a:pt x="403602" y="24511"/>
                  </a:cubicBezTo>
                  <a:lnTo>
                    <a:pt x="443000" y="24511"/>
                  </a:lnTo>
                  <a:moveTo>
                    <a:pt x="0" y="24511"/>
                  </a:moveTo>
                  <a:lnTo>
                    <a:pt x="39397" y="24511"/>
                  </a:lnTo>
                  <a:cubicBezTo>
                    <a:pt x="49785" y="24004"/>
                    <a:pt x="58653" y="32239"/>
                    <a:pt x="59033" y="42880"/>
                  </a:cubicBezTo>
                  <a:lnTo>
                    <a:pt x="59033" y="171333"/>
                  </a:lnTo>
                  <a:cubicBezTo>
                    <a:pt x="58526" y="181975"/>
                    <a:pt x="49785" y="190082"/>
                    <a:pt x="39397" y="189702"/>
                  </a:cubicBezTo>
                  <a:lnTo>
                    <a:pt x="0" y="189702"/>
                  </a:lnTo>
                  <a:moveTo>
                    <a:pt x="193567" y="34012"/>
                  </a:moveTo>
                  <a:lnTo>
                    <a:pt x="186473" y="28058"/>
                  </a:lnTo>
                  <a:cubicBezTo>
                    <a:pt x="179379" y="22738"/>
                    <a:pt x="170765" y="19824"/>
                    <a:pt x="162024" y="19824"/>
                  </a:cubicBezTo>
                  <a:cubicBezTo>
                    <a:pt x="156830" y="19824"/>
                    <a:pt x="151509" y="20837"/>
                    <a:pt x="146695" y="22864"/>
                  </a:cubicBezTo>
                  <a:lnTo>
                    <a:pt x="59033" y="58462"/>
                  </a:lnTo>
                  <a:moveTo>
                    <a:pt x="57766" y="176527"/>
                  </a:moveTo>
                  <a:lnTo>
                    <a:pt x="105904" y="176527"/>
                  </a:lnTo>
                  <a:lnTo>
                    <a:pt x="175072" y="255322"/>
                  </a:lnTo>
                  <a:cubicBezTo>
                    <a:pt x="182293" y="263809"/>
                    <a:pt x="193947" y="266849"/>
                    <a:pt x="204208" y="262922"/>
                  </a:cubicBezTo>
                  <a:cubicBezTo>
                    <a:pt x="214596" y="258995"/>
                    <a:pt x="221437" y="248988"/>
                    <a:pt x="221437" y="237713"/>
                  </a:cubicBezTo>
                  <a:lnTo>
                    <a:pt x="221437" y="225426"/>
                  </a:lnTo>
                  <a:lnTo>
                    <a:pt x="224857" y="226819"/>
                  </a:lnTo>
                  <a:cubicBezTo>
                    <a:pt x="234865" y="230873"/>
                    <a:pt x="246266" y="229606"/>
                    <a:pt x="255260" y="223525"/>
                  </a:cubicBezTo>
                  <a:cubicBezTo>
                    <a:pt x="264254" y="217318"/>
                    <a:pt x="269575" y="207057"/>
                    <a:pt x="269575" y="196036"/>
                  </a:cubicBezTo>
                  <a:lnTo>
                    <a:pt x="279203" y="196036"/>
                  </a:lnTo>
                  <a:cubicBezTo>
                    <a:pt x="290097" y="196036"/>
                    <a:pt x="300105" y="189702"/>
                    <a:pt x="305045" y="179820"/>
                  </a:cubicBezTo>
                  <a:cubicBezTo>
                    <a:pt x="309986" y="169813"/>
                    <a:pt x="308846" y="157905"/>
                    <a:pt x="302385" y="149037"/>
                  </a:cubicBezTo>
                  <a:lnTo>
                    <a:pt x="240565" y="68469"/>
                  </a:lnTo>
                  <a:moveTo>
                    <a:pt x="269068" y="58841"/>
                  </a:moveTo>
                  <a:lnTo>
                    <a:pt x="200788" y="81770"/>
                  </a:lnTo>
                  <a:cubicBezTo>
                    <a:pt x="189893" y="85444"/>
                    <a:pt x="177985" y="80123"/>
                    <a:pt x="173172" y="69483"/>
                  </a:cubicBezTo>
                  <a:cubicBezTo>
                    <a:pt x="167978" y="58081"/>
                    <a:pt x="172538" y="44526"/>
                    <a:pt x="183559" y="38826"/>
                  </a:cubicBezTo>
                  <a:lnTo>
                    <a:pt x="249686" y="5002"/>
                  </a:lnTo>
                  <a:cubicBezTo>
                    <a:pt x="261087" y="-825"/>
                    <a:pt x="274389" y="-1585"/>
                    <a:pt x="286297" y="2849"/>
                  </a:cubicBezTo>
                  <a:lnTo>
                    <a:pt x="384220" y="39333"/>
                  </a:lnTo>
                  <a:moveTo>
                    <a:pt x="384727" y="176147"/>
                  </a:moveTo>
                  <a:lnTo>
                    <a:pt x="283130" y="195909"/>
                  </a:lnTo>
                </a:path>
              </a:pathLst>
            </a:custGeom>
            <a:noFill/>
            <a:ln w="17981" cap="rnd">
              <a:solidFill>
                <a:srgbClr val="38D2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034" name="Graphic 1199">
            <a:extLst>
              <a:ext uri="{FF2B5EF4-FFF2-40B4-BE49-F238E27FC236}">
                <a16:creationId xmlns:a16="http://schemas.microsoft.com/office/drawing/2014/main" id="{8BF0E13A-CC24-7CC5-0914-BE97C0B8A4AB}"/>
              </a:ext>
            </a:extLst>
          </p:cNvPr>
          <p:cNvGrpSpPr/>
          <p:nvPr/>
        </p:nvGrpSpPr>
        <p:grpSpPr>
          <a:xfrm>
            <a:off x="755144" y="7274466"/>
            <a:ext cx="1764397" cy="152015"/>
            <a:chOff x="755144" y="7274466"/>
            <a:chExt cx="1764397" cy="152015"/>
          </a:xfrm>
          <a:solidFill>
            <a:srgbClr val="FFFFFF"/>
          </a:solidFill>
        </p:grpSpPr>
        <p:sp>
          <p:nvSpPr>
            <p:cNvPr id="2035" name="Freeform: Shape 2034">
              <a:extLst>
                <a:ext uri="{FF2B5EF4-FFF2-40B4-BE49-F238E27FC236}">
                  <a16:creationId xmlns:a16="http://schemas.microsoft.com/office/drawing/2014/main" id="{1F358BA4-935D-1AF2-3F64-B4E585DDEC25}"/>
                </a:ext>
              </a:extLst>
            </p:cNvPr>
            <p:cNvSpPr/>
            <p:nvPr/>
          </p:nvSpPr>
          <p:spPr>
            <a:xfrm>
              <a:off x="755144" y="7274466"/>
              <a:ext cx="94756" cy="115532"/>
            </a:xfrm>
            <a:custGeom>
              <a:avLst/>
              <a:gdLst>
                <a:gd name="connsiteX0" fmla="*/ 0 w 94756"/>
                <a:gd name="connsiteY0" fmla="*/ 0 h 115532"/>
                <a:gd name="connsiteX1" fmla="*/ 22169 w 94756"/>
                <a:gd name="connsiteY1" fmla="*/ 0 h 115532"/>
                <a:gd name="connsiteX2" fmla="*/ 22169 w 94756"/>
                <a:gd name="connsiteY2" fmla="*/ 67521 h 115532"/>
                <a:gd name="connsiteX3" fmla="*/ 47378 w 94756"/>
                <a:gd name="connsiteY3" fmla="*/ 95010 h 115532"/>
                <a:gd name="connsiteX4" fmla="*/ 72714 w 94756"/>
                <a:gd name="connsiteY4" fmla="*/ 67521 h 115532"/>
                <a:gd name="connsiteX5" fmla="*/ 72714 w 94756"/>
                <a:gd name="connsiteY5" fmla="*/ 0 h 115532"/>
                <a:gd name="connsiteX6" fmla="*/ 94757 w 94756"/>
                <a:gd name="connsiteY6" fmla="*/ 0 h 115532"/>
                <a:gd name="connsiteX7" fmla="*/ 94757 w 94756"/>
                <a:gd name="connsiteY7" fmla="*/ 67774 h 115532"/>
                <a:gd name="connsiteX8" fmla="*/ 47252 w 94756"/>
                <a:gd name="connsiteY8" fmla="*/ 115532 h 115532"/>
                <a:gd name="connsiteX9" fmla="*/ 0 w 94756"/>
                <a:gd name="connsiteY9" fmla="*/ 67774 h 115532"/>
                <a:gd name="connsiteX10" fmla="*/ 0 w 94756"/>
                <a:gd name="connsiteY10" fmla="*/ 0 h 11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756" h="115532">
                  <a:moveTo>
                    <a:pt x="0" y="0"/>
                  </a:moveTo>
                  <a:lnTo>
                    <a:pt x="22169" y="0"/>
                  </a:lnTo>
                  <a:lnTo>
                    <a:pt x="22169" y="67521"/>
                  </a:lnTo>
                  <a:cubicBezTo>
                    <a:pt x="22169" y="84495"/>
                    <a:pt x="31923" y="95010"/>
                    <a:pt x="47378" y="95010"/>
                  </a:cubicBezTo>
                  <a:cubicBezTo>
                    <a:pt x="62833" y="95010"/>
                    <a:pt x="72714" y="84495"/>
                    <a:pt x="72714" y="67521"/>
                  </a:cubicBezTo>
                  <a:lnTo>
                    <a:pt x="72714" y="0"/>
                  </a:lnTo>
                  <a:lnTo>
                    <a:pt x="94757" y="0"/>
                  </a:lnTo>
                  <a:lnTo>
                    <a:pt x="94757" y="67774"/>
                  </a:lnTo>
                  <a:cubicBezTo>
                    <a:pt x="94757" y="96657"/>
                    <a:pt x="75501" y="115532"/>
                    <a:pt x="47252" y="115532"/>
                  </a:cubicBezTo>
                  <a:cubicBezTo>
                    <a:pt x="19002" y="115532"/>
                    <a:pt x="0" y="96657"/>
                    <a:pt x="0" y="677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6" name="Freeform: Shape 2035">
              <a:extLst>
                <a:ext uri="{FF2B5EF4-FFF2-40B4-BE49-F238E27FC236}">
                  <a16:creationId xmlns:a16="http://schemas.microsoft.com/office/drawing/2014/main" id="{6F2E15D7-9389-A188-2F56-948E5616F5C1}"/>
                </a:ext>
              </a:extLst>
            </p:cNvPr>
            <p:cNvSpPr/>
            <p:nvPr/>
          </p:nvSpPr>
          <p:spPr>
            <a:xfrm>
              <a:off x="870296" y="7310443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8 w 72587"/>
                <a:gd name="connsiteY6" fmla="*/ 31290 h 78034"/>
                <a:gd name="connsiteX7" fmla="*/ 72588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1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4"/>
                    <a:pt x="34457" y="0"/>
                    <a:pt x="44211" y="0"/>
                  </a:cubicBezTo>
                  <a:cubicBezTo>
                    <a:pt x="61946" y="0"/>
                    <a:pt x="72588" y="13555"/>
                    <a:pt x="72588" y="31290"/>
                  </a:cubicBezTo>
                  <a:lnTo>
                    <a:pt x="72588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3"/>
                    <a:pt x="46998" y="20142"/>
                    <a:pt x="37751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7" name="Freeform: Shape 2036">
              <a:extLst>
                <a:ext uri="{FF2B5EF4-FFF2-40B4-BE49-F238E27FC236}">
                  <a16:creationId xmlns:a16="http://schemas.microsoft.com/office/drawing/2014/main" id="{418445E4-4B0B-764F-69E7-9ACD6B30EAB7}"/>
                </a:ext>
              </a:extLst>
            </p:cNvPr>
            <p:cNvSpPr/>
            <p:nvPr/>
          </p:nvSpPr>
          <p:spPr>
            <a:xfrm>
              <a:off x="962139" y="7274466"/>
              <a:ext cx="77021" cy="114011"/>
            </a:xfrm>
            <a:custGeom>
              <a:avLst/>
              <a:gdLst>
                <a:gd name="connsiteX0" fmla="*/ 30403 w 77021"/>
                <a:gd name="connsiteY0" fmla="*/ 82849 h 114011"/>
                <a:gd name="connsiteX1" fmla="*/ 21029 w 77021"/>
                <a:gd name="connsiteY1" fmla="*/ 92730 h 114011"/>
                <a:gd name="connsiteX2" fmla="*/ 21029 w 77021"/>
                <a:gd name="connsiteY2" fmla="*/ 114012 h 114011"/>
                <a:gd name="connsiteX3" fmla="*/ 0 w 77021"/>
                <a:gd name="connsiteY3" fmla="*/ 114012 h 114011"/>
                <a:gd name="connsiteX4" fmla="*/ 0 w 77021"/>
                <a:gd name="connsiteY4" fmla="*/ 0 h 114011"/>
                <a:gd name="connsiteX5" fmla="*/ 21029 w 77021"/>
                <a:gd name="connsiteY5" fmla="*/ 0 h 114011"/>
                <a:gd name="connsiteX6" fmla="*/ 21029 w 77021"/>
                <a:gd name="connsiteY6" fmla="*/ 67014 h 114011"/>
                <a:gd name="connsiteX7" fmla="*/ 48645 w 77021"/>
                <a:gd name="connsiteY7" fmla="*/ 37371 h 114011"/>
                <a:gd name="connsiteX8" fmla="*/ 73221 w 77021"/>
                <a:gd name="connsiteY8" fmla="*/ 37371 h 114011"/>
                <a:gd name="connsiteX9" fmla="*/ 44718 w 77021"/>
                <a:gd name="connsiteY9" fmla="*/ 67647 h 114011"/>
                <a:gd name="connsiteX10" fmla="*/ 77021 w 77021"/>
                <a:gd name="connsiteY10" fmla="*/ 114012 h 114011"/>
                <a:gd name="connsiteX11" fmla="*/ 51685 w 77021"/>
                <a:gd name="connsiteY11" fmla="*/ 114012 h 114011"/>
                <a:gd name="connsiteX12" fmla="*/ 30403 w 77021"/>
                <a:gd name="connsiteY12" fmla="*/ 82849 h 11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21" h="114011">
                  <a:moveTo>
                    <a:pt x="30403" y="82849"/>
                  </a:moveTo>
                  <a:lnTo>
                    <a:pt x="21029" y="92730"/>
                  </a:lnTo>
                  <a:lnTo>
                    <a:pt x="21029" y="114012"/>
                  </a:lnTo>
                  <a:lnTo>
                    <a:pt x="0" y="114012"/>
                  </a:lnTo>
                  <a:lnTo>
                    <a:pt x="0" y="0"/>
                  </a:lnTo>
                  <a:lnTo>
                    <a:pt x="21029" y="0"/>
                  </a:lnTo>
                  <a:lnTo>
                    <a:pt x="21029" y="67014"/>
                  </a:lnTo>
                  <a:lnTo>
                    <a:pt x="48645" y="37371"/>
                  </a:lnTo>
                  <a:lnTo>
                    <a:pt x="73221" y="37371"/>
                  </a:lnTo>
                  <a:lnTo>
                    <a:pt x="44718" y="67647"/>
                  </a:lnTo>
                  <a:lnTo>
                    <a:pt x="77021" y="114012"/>
                  </a:lnTo>
                  <a:lnTo>
                    <a:pt x="51685" y="114012"/>
                  </a:lnTo>
                  <a:lnTo>
                    <a:pt x="30403" y="82849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8" name="Freeform: Shape 2037">
              <a:extLst>
                <a:ext uri="{FF2B5EF4-FFF2-40B4-BE49-F238E27FC236}">
                  <a16:creationId xmlns:a16="http://schemas.microsoft.com/office/drawing/2014/main" id="{FE5759FC-0996-EE74-3256-1FBF85EC4CAD}"/>
                </a:ext>
              </a:extLst>
            </p:cNvPr>
            <p:cNvSpPr/>
            <p:nvPr/>
          </p:nvSpPr>
          <p:spPr>
            <a:xfrm>
              <a:off x="1049675" y="7310443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8 w 72587"/>
                <a:gd name="connsiteY6" fmla="*/ 31290 h 78034"/>
                <a:gd name="connsiteX7" fmla="*/ 72588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1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4"/>
                    <a:pt x="34457" y="0"/>
                    <a:pt x="44211" y="0"/>
                  </a:cubicBezTo>
                  <a:cubicBezTo>
                    <a:pt x="61946" y="0"/>
                    <a:pt x="72588" y="13555"/>
                    <a:pt x="72588" y="31290"/>
                  </a:cubicBezTo>
                  <a:lnTo>
                    <a:pt x="72588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3"/>
                    <a:pt x="46998" y="20142"/>
                    <a:pt x="37751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9" name="Freeform: Shape 2038">
              <a:extLst>
                <a:ext uri="{FF2B5EF4-FFF2-40B4-BE49-F238E27FC236}">
                  <a16:creationId xmlns:a16="http://schemas.microsoft.com/office/drawing/2014/main" id="{66047B15-9EFC-195F-7C90-BBA9320AA027}"/>
                </a:ext>
              </a:extLst>
            </p:cNvPr>
            <p:cNvSpPr/>
            <p:nvPr/>
          </p:nvSpPr>
          <p:spPr>
            <a:xfrm>
              <a:off x="1135818" y="7310317"/>
              <a:ext cx="82468" cy="79681"/>
            </a:xfrm>
            <a:custGeom>
              <a:avLst/>
              <a:gdLst>
                <a:gd name="connsiteX0" fmla="*/ 0 w 82468"/>
                <a:gd name="connsiteY0" fmla="*/ 39397 h 79681"/>
                <a:gd name="connsiteX1" fmla="*/ 41804 w 82468"/>
                <a:gd name="connsiteY1" fmla="*/ 0 h 79681"/>
                <a:gd name="connsiteX2" fmla="*/ 82469 w 82468"/>
                <a:gd name="connsiteY2" fmla="*/ 39397 h 79681"/>
                <a:gd name="connsiteX3" fmla="*/ 41804 w 82468"/>
                <a:gd name="connsiteY3" fmla="*/ 79681 h 79681"/>
                <a:gd name="connsiteX4" fmla="*/ 0 w 82468"/>
                <a:gd name="connsiteY4" fmla="*/ 39397 h 79681"/>
                <a:gd name="connsiteX5" fmla="*/ 41424 w 82468"/>
                <a:gd name="connsiteY5" fmla="*/ 19635 h 79681"/>
                <a:gd name="connsiteX6" fmla="*/ 21662 w 82468"/>
                <a:gd name="connsiteY6" fmla="*/ 39651 h 79681"/>
                <a:gd name="connsiteX7" fmla="*/ 41424 w 82468"/>
                <a:gd name="connsiteY7" fmla="*/ 60046 h 79681"/>
                <a:gd name="connsiteX8" fmla="*/ 60933 w 82468"/>
                <a:gd name="connsiteY8" fmla="*/ 39651 h 79681"/>
                <a:gd name="connsiteX9" fmla="*/ 41424 w 82468"/>
                <a:gd name="connsiteY9" fmla="*/ 19635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68" h="79681">
                  <a:moveTo>
                    <a:pt x="0" y="39397"/>
                  </a:moveTo>
                  <a:cubicBezTo>
                    <a:pt x="0" y="16215"/>
                    <a:pt x="17989" y="0"/>
                    <a:pt x="41804" y="0"/>
                  </a:cubicBezTo>
                  <a:cubicBezTo>
                    <a:pt x="65620" y="0"/>
                    <a:pt x="82469" y="16215"/>
                    <a:pt x="82469" y="39397"/>
                  </a:cubicBezTo>
                  <a:cubicBezTo>
                    <a:pt x="82469" y="62580"/>
                    <a:pt x="65113" y="79681"/>
                    <a:pt x="41804" y="79681"/>
                  </a:cubicBezTo>
                  <a:cubicBezTo>
                    <a:pt x="18495" y="79681"/>
                    <a:pt x="0" y="63086"/>
                    <a:pt x="0" y="39397"/>
                  </a:cubicBezTo>
                  <a:close/>
                  <a:moveTo>
                    <a:pt x="41424" y="19635"/>
                  </a:moveTo>
                  <a:cubicBezTo>
                    <a:pt x="29896" y="19635"/>
                    <a:pt x="21662" y="27997"/>
                    <a:pt x="21662" y="39651"/>
                  </a:cubicBezTo>
                  <a:cubicBezTo>
                    <a:pt x="21662" y="51305"/>
                    <a:pt x="29896" y="60046"/>
                    <a:pt x="41424" y="60046"/>
                  </a:cubicBezTo>
                  <a:cubicBezTo>
                    <a:pt x="52952" y="60046"/>
                    <a:pt x="60933" y="51559"/>
                    <a:pt x="60933" y="39651"/>
                  </a:cubicBezTo>
                  <a:cubicBezTo>
                    <a:pt x="60933" y="27743"/>
                    <a:pt x="52699" y="19635"/>
                    <a:pt x="41424" y="19635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0" name="Freeform: Shape 2039">
              <a:extLst>
                <a:ext uri="{FF2B5EF4-FFF2-40B4-BE49-F238E27FC236}">
                  <a16:creationId xmlns:a16="http://schemas.microsoft.com/office/drawing/2014/main" id="{BC891CF2-956D-EE00-A967-43A9BF453026}"/>
                </a:ext>
              </a:extLst>
            </p:cNvPr>
            <p:cNvSpPr/>
            <p:nvPr/>
          </p:nvSpPr>
          <p:spPr>
            <a:xfrm>
              <a:off x="1219553" y="7309303"/>
              <a:ext cx="123006" cy="82215"/>
            </a:xfrm>
            <a:custGeom>
              <a:avLst/>
              <a:gdLst>
                <a:gd name="connsiteX0" fmla="*/ 86649 w 123006"/>
                <a:gd name="connsiteY0" fmla="*/ 82088 h 82215"/>
                <a:gd name="connsiteX1" fmla="*/ 62580 w 123006"/>
                <a:gd name="connsiteY1" fmla="*/ 37624 h 82215"/>
                <a:gd name="connsiteX2" fmla="*/ 37877 w 123006"/>
                <a:gd name="connsiteY2" fmla="*/ 82088 h 82215"/>
                <a:gd name="connsiteX3" fmla="*/ 0 w 123006"/>
                <a:gd name="connsiteY3" fmla="*/ 2661 h 82215"/>
                <a:gd name="connsiteX4" fmla="*/ 24323 w 123006"/>
                <a:gd name="connsiteY4" fmla="*/ 2661 h 82215"/>
                <a:gd name="connsiteX5" fmla="*/ 40918 w 123006"/>
                <a:gd name="connsiteY5" fmla="*/ 39778 h 82215"/>
                <a:gd name="connsiteX6" fmla="*/ 62580 w 123006"/>
                <a:gd name="connsiteY6" fmla="*/ 0 h 82215"/>
                <a:gd name="connsiteX7" fmla="*/ 84116 w 123006"/>
                <a:gd name="connsiteY7" fmla="*/ 39651 h 82215"/>
                <a:gd name="connsiteX8" fmla="*/ 100331 w 123006"/>
                <a:gd name="connsiteY8" fmla="*/ 2787 h 82215"/>
                <a:gd name="connsiteX9" fmla="*/ 123006 w 123006"/>
                <a:gd name="connsiteY9" fmla="*/ 2787 h 82215"/>
                <a:gd name="connsiteX10" fmla="*/ 86522 w 123006"/>
                <a:gd name="connsiteY10" fmla="*/ 82215 h 8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006" h="82215">
                  <a:moveTo>
                    <a:pt x="86649" y="82088"/>
                  </a:moveTo>
                  <a:lnTo>
                    <a:pt x="62580" y="37624"/>
                  </a:lnTo>
                  <a:lnTo>
                    <a:pt x="37877" y="82088"/>
                  </a:lnTo>
                  <a:lnTo>
                    <a:pt x="0" y="2661"/>
                  </a:lnTo>
                  <a:lnTo>
                    <a:pt x="24323" y="2661"/>
                  </a:lnTo>
                  <a:lnTo>
                    <a:pt x="40918" y="39778"/>
                  </a:lnTo>
                  <a:lnTo>
                    <a:pt x="62580" y="0"/>
                  </a:lnTo>
                  <a:lnTo>
                    <a:pt x="84116" y="39651"/>
                  </a:lnTo>
                  <a:lnTo>
                    <a:pt x="100331" y="2787"/>
                  </a:lnTo>
                  <a:lnTo>
                    <a:pt x="123006" y="2787"/>
                  </a:lnTo>
                  <a:lnTo>
                    <a:pt x="86522" y="82215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1" name="Freeform: Shape 2040">
              <a:extLst>
                <a:ext uri="{FF2B5EF4-FFF2-40B4-BE49-F238E27FC236}">
                  <a16:creationId xmlns:a16="http://schemas.microsoft.com/office/drawing/2014/main" id="{21BE80EC-DD80-4506-A9B9-0A069EEEF28E}"/>
                </a:ext>
              </a:extLst>
            </p:cNvPr>
            <p:cNvSpPr/>
            <p:nvPr/>
          </p:nvSpPr>
          <p:spPr>
            <a:xfrm>
              <a:off x="1353327" y="7310443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8 w 72587"/>
                <a:gd name="connsiteY6" fmla="*/ 31290 h 78034"/>
                <a:gd name="connsiteX7" fmla="*/ 72588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1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4"/>
                    <a:pt x="34457" y="0"/>
                    <a:pt x="44211" y="0"/>
                  </a:cubicBezTo>
                  <a:cubicBezTo>
                    <a:pt x="61946" y="0"/>
                    <a:pt x="72588" y="13555"/>
                    <a:pt x="72588" y="31290"/>
                  </a:cubicBezTo>
                  <a:lnTo>
                    <a:pt x="72588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3"/>
                    <a:pt x="46998" y="20142"/>
                    <a:pt x="37751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2" name="Freeform: Shape 2041">
              <a:extLst>
                <a:ext uri="{FF2B5EF4-FFF2-40B4-BE49-F238E27FC236}">
                  <a16:creationId xmlns:a16="http://schemas.microsoft.com/office/drawing/2014/main" id="{70B299E9-5DE4-4464-3628-861CD1D7ED44}"/>
                </a:ext>
              </a:extLst>
            </p:cNvPr>
            <p:cNvSpPr/>
            <p:nvPr/>
          </p:nvSpPr>
          <p:spPr>
            <a:xfrm>
              <a:off x="1478867" y="7310443"/>
              <a:ext cx="81961" cy="116038"/>
            </a:xfrm>
            <a:custGeom>
              <a:avLst/>
              <a:gdLst>
                <a:gd name="connsiteX0" fmla="*/ 21029 w 81961"/>
                <a:gd name="connsiteY0" fmla="*/ 69420 h 116038"/>
                <a:gd name="connsiteX1" fmla="*/ 21029 w 81961"/>
                <a:gd name="connsiteY1" fmla="*/ 116038 h 116038"/>
                <a:gd name="connsiteX2" fmla="*/ 0 w 81961"/>
                <a:gd name="connsiteY2" fmla="*/ 116038 h 116038"/>
                <a:gd name="connsiteX3" fmla="*/ 0 w 81961"/>
                <a:gd name="connsiteY3" fmla="*/ 1520 h 116038"/>
                <a:gd name="connsiteX4" fmla="*/ 21029 w 81961"/>
                <a:gd name="connsiteY4" fmla="*/ 1520 h 116038"/>
                <a:gd name="connsiteX5" fmla="*/ 21029 w 81961"/>
                <a:gd name="connsiteY5" fmla="*/ 10134 h 116038"/>
                <a:gd name="connsiteX6" fmla="*/ 43831 w 81961"/>
                <a:gd name="connsiteY6" fmla="*/ 0 h 116038"/>
                <a:gd name="connsiteX7" fmla="*/ 81962 w 81961"/>
                <a:gd name="connsiteY7" fmla="*/ 39524 h 116038"/>
                <a:gd name="connsiteX8" fmla="*/ 43831 w 81961"/>
                <a:gd name="connsiteY8" fmla="*/ 79681 h 116038"/>
                <a:gd name="connsiteX9" fmla="*/ 21029 w 81961"/>
                <a:gd name="connsiteY9" fmla="*/ 69547 h 116038"/>
                <a:gd name="connsiteX10" fmla="*/ 40918 w 81961"/>
                <a:gd name="connsiteY10" fmla="*/ 19635 h 116038"/>
                <a:gd name="connsiteX11" fmla="*/ 21029 w 81961"/>
                <a:gd name="connsiteY11" fmla="*/ 39524 h 116038"/>
                <a:gd name="connsiteX12" fmla="*/ 40918 w 81961"/>
                <a:gd name="connsiteY12" fmla="*/ 60046 h 116038"/>
                <a:gd name="connsiteX13" fmla="*/ 60426 w 81961"/>
                <a:gd name="connsiteY13" fmla="*/ 39524 h 116038"/>
                <a:gd name="connsiteX14" fmla="*/ 40918 w 81961"/>
                <a:gd name="connsiteY14" fmla="*/ 19635 h 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961" h="116038">
                  <a:moveTo>
                    <a:pt x="21029" y="69420"/>
                  </a:moveTo>
                  <a:lnTo>
                    <a:pt x="21029" y="116038"/>
                  </a:lnTo>
                  <a:lnTo>
                    <a:pt x="0" y="116038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134"/>
                  </a:lnTo>
                  <a:cubicBezTo>
                    <a:pt x="26856" y="3800"/>
                    <a:pt x="34584" y="0"/>
                    <a:pt x="43831" y="0"/>
                  </a:cubicBezTo>
                  <a:cubicBezTo>
                    <a:pt x="66000" y="0"/>
                    <a:pt x="81962" y="16722"/>
                    <a:pt x="81962" y="39524"/>
                  </a:cubicBezTo>
                  <a:cubicBezTo>
                    <a:pt x="81962" y="62326"/>
                    <a:pt x="66127" y="79681"/>
                    <a:pt x="43831" y="79681"/>
                  </a:cubicBezTo>
                  <a:cubicBezTo>
                    <a:pt x="34584" y="79681"/>
                    <a:pt x="26856" y="75881"/>
                    <a:pt x="21029" y="69547"/>
                  </a:cubicBezTo>
                  <a:close/>
                  <a:moveTo>
                    <a:pt x="40918" y="19635"/>
                  </a:moveTo>
                  <a:cubicBezTo>
                    <a:pt x="29516" y="19635"/>
                    <a:pt x="21029" y="27996"/>
                    <a:pt x="21029" y="39524"/>
                  </a:cubicBezTo>
                  <a:cubicBezTo>
                    <a:pt x="21029" y="51052"/>
                    <a:pt x="29516" y="60046"/>
                    <a:pt x="40918" y="60046"/>
                  </a:cubicBezTo>
                  <a:cubicBezTo>
                    <a:pt x="52319" y="60046"/>
                    <a:pt x="60426" y="51559"/>
                    <a:pt x="60426" y="39524"/>
                  </a:cubicBezTo>
                  <a:cubicBezTo>
                    <a:pt x="60426" y="27489"/>
                    <a:pt x="52065" y="19635"/>
                    <a:pt x="40918" y="19635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3" name="Freeform: Shape 2042">
              <a:extLst>
                <a:ext uri="{FF2B5EF4-FFF2-40B4-BE49-F238E27FC236}">
                  <a16:creationId xmlns:a16="http://schemas.microsoft.com/office/drawing/2014/main" id="{BBF873E0-3E47-1E19-6021-024C49BC053B}"/>
                </a:ext>
              </a:extLst>
            </p:cNvPr>
            <p:cNvSpPr/>
            <p:nvPr/>
          </p:nvSpPr>
          <p:spPr>
            <a:xfrm>
              <a:off x="1576030" y="7274466"/>
              <a:ext cx="72587" cy="114011"/>
            </a:xfrm>
            <a:custGeom>
              <a:avLst/>
              <a:gdLst>
                <a:gd name="connsiteX0" fmla="*/ 21029 w 72587"/>
                <a:gd name="connsiteY0" fmla="*/ 114012 h 114011"/>
                <a:gd name="connsiteX1" fmla="*/ 0 w 72587"/>
                <a:gd name="connsiteY1" fmla="*/ 114012 h 114011"/>
                <a:gd name="connsiteX2" fmla="*/ 0 w 72587"/>
                <a:gd name="connsiteY2" fmla="*/ 0 h 114011"/>
                <a:gd name="connsiteX3" fmla="*/ 21029 w 72587"/>
                <a:gd name="connsiteY3" fmla="*/ 0 h 114011"/>
                <a:gd name="connsiteX4" fmla="*/ 21029 w 72587"/>
                <a:gd name="connsiteY4" fmla="*/ 46491 h 114011"/>
                <a:gd name="connsiteX5" fmla="*/ 44211 w 72587"/>
                <a:gd name="connsiteY5" fmla="*/ 35851 h 114011"/>
                <a:gd name="connsiteX6" fmla="*/ 72588 w 72587"/>
                <a:gd name="connsiteY6" fmla="*/ 67140 h 114011"/>
                <a:gd name="connsiteX7" fmla="*/ 72588 w 72587"/>
                <a:gd name="connsiteY7" fmla="*/ 113885 h 114011"/>
                <a:gd name="connsiteX8" fmla="*/ 51305 w 72587"/>
                <a:gd name="connsiteY8" fmla="*/ 113885 h 114011"/>
                <a:gd name="connsiteX9" fmla="*/ 51305 w 72587"/>
                <a:gd name="connsiteY9" fmla="*/ 72208 h 114011"/>
                <a:gd name="connsiteX10" fmla="*/ 37751 w 72587"/>
                <a:gd name="connsiteY10" fmla="*/ 55992 h 114011"/>
                <a:gd name="connsiteX11" fmla="*/ 20902 w 72587"/>
                <a:gd name="connsiteY11" fmla="*/ 75248 h 114011"/>
                <a:gd name="connsiteX12" fmla="*/ 20902 w 72587"/>
                <a:gd name="connsiteY12" fmla="*/ 113885 h 11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114011">
                  <a:moveTo>
                    <a:pt x="21029" y="114012"/>
                  </a:moveTo>
                  <a:lnTo>
                    <a:pt x="0" y="114012"/>
                  </a:lnTo>
                  <a:lnTo>
                    <a:pt x="0" y="0"/>
                  </a:lnTo>
                  <a:lnTo>
                    <a:pt x="21029" y="0"/>
                  </a:lnTo>
                  <a:lnTo>
                    <a:pt x="21029" y="46491"/>
                  </a:lnTo>
                  <a:cubicBezTo>
                    <a:pt x="26603" y="39904"/>
                    <a:pt x="34457" y="35851"/>
                    <a:pt x="44211" y="35851"/>
                  </a:cubicBezTo>
                  <a:cubicBezTo>
                    <a:pt x="61946" y="35851"/>
                    <a:pt x="72588" y="49405"/>
                    <a:pt x="72588" y="67140"/>
                  </a:cubicBezTo>
                  <a:lnTo>
                    <a:pt x="72588" y="113885"/>
                  </a:lnTo>
                  <a:lnTo>
                    <a:pt x="51305" y="113885"/>
                  </a:lnTo>
                  <a:lnTo>
                    <a:pt x="51305" y="72208"/>
                  </a:lnTo>
                  <a:cubicBezTo>
                    <a:pt x="51305" y="62073"/>
                    <a:pt x="46998" y="55992"/>
                    <a:pt x="37751" y="55992"/>
                  </a:cubicBezTo>
                  <a:cubicBezTo>
                    <a:pt x="27363" y="55992"/>
                    <a:pt x="20902" y="64607"/>
                    <a:pt x="20902" y="75248"/>
                  </a:cubicBezTo>
                  <a:lnTo>
                    <a:pt x="20902" y="113885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4" name="Freeform: Shape 2043">
              <a:extLst>
                <a:ext uri="{FF2B5EF4-FFF2-40B4-BE49-F238E27FC236}">
                  <a16:creationId xmlns:a16="http://schemas.microsoft.com/office/drawing/2014/main" id="{767CA8D0-1086-CF34-B268-A41803B66FA8}"/>
                </a:ext>
              </a:extLst>
            </p:cNvPr>
            <p:cNvSpPr/>
            <p:nvPr/>
          </p:nvSpPr>
          <p:spPr>
            <a:xfrm>
              <a:off x="1661919" y="7310317"/>
              <a:ext cx="82468" cy="79681"/>
            </a:xfrm>
            <a:custGeom>
              <a:avLst/>
              <a:gdLst>
                <a:gd name="connsiteX0" fmla="*/ 0 w 82468"/>
                <a:gd name="connsiteY0" fmla="*/ 39397 h 79681"/>
                <a:gd name="connsiteX1" fmla="*/ 41804 w 82468"/>
                <a:gd name="connsiteY1" fmla="*/ 0 h 79681"/>
                <a:gd name="connsiteX2" fmla="*/ 82469 w 82468"/>
                <a:gd name="connsiteY2" fmla="*/ 39397 h 79681"/>
                <a:gd name="connsiteX3" fmla="*/ 41804 w 82468"/>
                <a:gd name="connsiteY3" fmla="*/ 79681 h 79681"/>
                <a:gd name="connsiteX4" fmla="*/ 0 w 82468"/>
                <a:gd name="connsiteY4" fmla="*/ 39397 h 79681"/>
                <a:gd name="connsiteX5" fmla="*/ 41424 w 82468"/>
                <a:gd name="connsiteY5" fmla="*/ 19635 h 79681"/>
                <a:gd name="connsiteX6" fmla="*/ 21662 w 82468"/>
                <a:gd name="connsiteY6" fmla="*/ 39651 h 79681"/>
                <a:gd name="connsiteX7" fmla="*/ 41424 w 82468"/>
                <a:gd name="connsiteY7" fmla="*/ 60046 h 79681"/>
                <a:gd name="connsiteX8" fmla="*/ 60933 w 82468"/>
                <a:gd name="connsiteY8" fmla="*/ 39651 h 79681"/>
                <a:gd name="connsiteX9" fmla="*/ 41424 w 82468"/>
                <a:gd name="connsiteY9" fmla="*/ 19635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68" h="79681">
                  <a:moveTo>
                    <a:pt x="0" y="39397"/>
                  </a:moveTo>
                  <a:cubicBezTo>
                    <a:pt x="0" y="16215"/>
                    <a:pt x="17989" y="0"/>
                    <a:pt x="41804" y="0"/>
                  </a:cubicBezTo>
                  <a:cubicBezTo>
                    <a:pt x="65620" y="0"/>
                    <a:pt x="82469" y="16215"/>
                    <a:pt x="82469" y="39397"/>
                  </a:cubicBezTo>
                  <a:cubicBezTo>
                    <a:pt x="82469" y="62580"/>
                    <a:pt x="65113" y="79681"/>
                    <a:pt x="41804" y="79681"/>
                  </a:cubicBezTo>
                  <a:cubicBezTo>
                    <a:pt x="18495" y="79681"/>
                    <a:pt x="0" y="63086"/>
                    <a:pt x="0" y="39397"/>
                  </a:cubicBezTo>
                  <a:close/>
                  <a:moveTo>
                    <a:pt x="41424" y="19635"/>
                  </a:moveTo>
                  <a:cubicBezTo>
                    <a:pt x="29896" y="19635"/>
                    <a:pt x="21662" y="27997"/>
                    <a:pt x="21662" y="39651"/>
                  </a:cubicBezTo>
                  <a:cubicBezTo>
                    <a:pt x="21662" y="51305"/>
                    <a:pt x="29896" y="60046"/>
                    <a:pt x="41424" y="60046"/>
                  </a:cubicBezTo>
                  <a:cubicBezTo>
                    <a:pt x="52952" y="60046"/>
                    <a:pt x="60933" y="51559"/>
                    <a:pt x="60933" y="39651"/>
                  </a:cubicBezTo>
                  <a:cubicBezTo>
                    <a:pt x="60933" y="27743"/>
                    <a:pt x="52699" y="19635"/>
                    <a:pt x="41424" y="19635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5" name="Freeform: Shape 2044">
              <a:extLst>
                <a:ext uri="{FF2B5EF4-FFF2-40B4-BE49-F238E27FC236}">
                  <a16:creationId xmlns:a16="http://schemas.microsoft.com/office/drawing/2014/main" id="{3163AAAE-476F-7045-83B4-DBA38F8C64A5}"/>
                </a:ext>
              </a:extLst>
            </p:cNvPr>
            <p:cNvSpPr/>
            <p:nvPr/>
          </p:nvSpPr>
          <p:spPr>
            <a:xfrm>
              <a:off x="1759589" y="7310443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8 w 72587"/>
                <a:gd name="connsiteY6" fmla="*/ 31290 h 78034"/>
                <a:gd name="connsiteX7" fmla="*/ 72588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1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4"/>
                    <a:pt x="34457" y="0"/>
                    <a:pt x="44211" y="0"/>
                  </a:cubicBezTo>
                  <a:cubicBezTo>
                    <a:pt x="61946" y="0"/>
                    <a:pt x="72588" y="13555"/>
                    <a:pt x="72588" y="31290"/>
                  </a:cubicBezTo>
                  <a:lnTo>
                    <a:pt x="72588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3"/>
                    <a:pt x="46998" y="20142"/>
                    <a:pt x="37751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6" name="Freeform: Shape 2045">
              <a:extLst>
                <a:ext uri="{FF2B5EF4-FFF2-40B4-BE49-F238E27FC236}">
                  <a16:creationId xmlns:a16="http://schemas.microsoft.com/office/drawing/2014/main" id="{D434B091-68C4-2AAA-9F60-B5CE0FDF772A}"/>
                </a:ext>
              </a:extLst>
            </p:cNvPr>
            <p:cNvSpPr/>
            <p:nvPr/>
          </p:nvSpPr>
          <p:spPr>
            <a:xfrm>
              <a:off x="1845605" y="7310443"/>
              <a:ext cx="76767" cy="79681"/>
            </a:xfrm>
            <a:custGeom>
              <a:avLst/>
              <a:gdLst>
                <a:gd name="connsiteX0" fmla="*/ 127 w 76767"/>
                <a:gd name="connsiteY0" fmla="*/ 40538 h 79681"/>
                <a:gd name="connsiteX1" fmla="*/ 39271 w 76767"/>
                <a:gd name="connsiteY1" fmla="*/ 0 h 79681"/>
                <a:gd name="connsiteX2" fmla="*/ 76768 w 76767"/>
                <a:gd name="connsiteY2" fmla="*/ 37877 h 79681"/>
                <a:gd name="connsiteX3" fmla="*/ 76261 w 76767"/>
                <a:gd name="connsiteY3" fmla="*/ 46745 h 79681"/>
                <a:gd name="connsiteX4" fmla="*/ 22802 w 76767"/>
                <a:gd name="connsiteY4" fmla="*/ 46745 h 79681"/>
                <a:gd name="connsiteX5" fmla="*/ 45098 w 76767"/>
                <a:gd name="connsiteY5" fmla="*/ 61946 h 79681"/>
                <a:gd name="connsiteX6" fmla="*/ 70434 w 76767"/>
                <a:gd name="connsiteY6" fmla="*/ 54979 h 79681"/>
                <a:gd name="connsiteX7" fmla="*/ 70434 w 76767"/>
                <a:gd name="connsiteY7" fmla="*/ 72587 h 79681"/>
                <a:gd name="connsiteX8" fmla="*/ 42818 w 76767"/>
                <a:gd name="connsiteY8" fmla="*/ 79681 h 79681"/>
                <a:gd name="connsiteX9" fmla="*/ 0 w 76767"/>
                <a:gd name="connsiteY9" fmla="*/ 40664 h 79681"/>
                <a:gd name="connsiteX10" fmla="*/ 55232 w 76767"/>
                <a:gd name="connsiteY10" fmla="*/ 32430 h 79681"/>
                <a:gd name="connsiteX11" fmla="*/ 39271 w 76767"/>
                <a:gd name="connsiteY11" fmla="*/ 16595 h 79681"/>
                <a:gd name="connsiteX12" fmla="*/ 22296 w 76767"/>
                <a:gd name="connsiteY12" fmla="*/ 32430 h 79681"/>
                <a:gd name="connsiteX13" fmla="*/ 55232 w 76767"/>
                <a:gd name="connsiteY13" fmla="*/ 32430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67" h="79681">
                  <a:moveTo>
                    <a:pt x="127" y="40538"/>
                  </a:moveTo>
                  <a:cubicBezTo>
                    <a:pt x="127" y="17101"/>
                    <a:pt x="15835" y="0"/>
                    <a:pt x="39271" y="0"/>
                  </a:cubicBezTo>
                  <a:cubicBezTo>
                    <a:pt x="61440" y="0"/>
                    <a:pt x="76768" y="15835"/>
                    <a:pt x="76768" y="37877"/>
                  </a:cubicBezTo>
                  <a:cubicBezTo>
                    <a:pt x="76768" y="40917"/>
                    <a:pt x="76641" y="43831"/>
                    <a:pt x="76261" y="46745"/>
                  </a:cubicBezTo>
                  <a:lnTo>
                    <a:pt x="22802" y="46745"/>
                  </a:lnTo>
                  <a:cubicBezTo>
                    <a:pt x="25589" y="56119"/>
                    <a:pt x="33950" y="61946"/>
                    <a:pt x="45098" y="61946"/>
                  </a:cubicBezTo>
                  <a:cubicBezTo>
                    <a:pt x="53966" y="61946"/>
                    <a:pt x="62453" y="59666"/>
                    <a:pt x="70434" y="54979"/>
                  </a:cubicBezTo>
                  <a:lnTo>
                    <a:pt x="70434" y="72587"/>
                  </a:lnTo>
                  <a:cubicBezTo>
                    <a:pt x="61946" y="77401"/>
                    <a:pt x="52445" y="79681"/>
                    <a:pt x="42818" y="79681"/>
                  </a:cubicBezTo>
                  <a:cubicBezTo>
                    <a:pt x="18622" y="79681"/>
                    <a:pt x="0" y="64733"/>
                    <a:pt x="0" y="40664"/>
                  </a:cubicBezTo>
                  <a:close/>
                  <a:moveTo>
                    <a:pt x="55232" y="32430"/>
                  </a:moveTo>
                  <a:cubicBezTo>
                    <a:pt x="54219" y="23435"/>
                    <a:pt x="48645" y="16595"/>
                    <a:pt x="39271" y="16595"/>
                  </a:cubicBezTo>
                  <a:cubicBezTo>
                    <a:pt x="29896" y="16595"/>
                    <a:pt x="24069" y="23309"/>
                    <a:pt x="22296" y="32430"/>
                  </a:cubicBezTo>
                  <a:lnTo>
                    <a:pt x="55232" y="3243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7" name="Freeform: Shape 2046">
              <a:extLst>
                <a:ext uri="{FF2B5EF4-FFF2-40B4-BE49-F238E27FC236}">
                  <a16:creationId xmlns:a16="http://schemas.microsoft.com/office/drawing/2014/main" id="{A0E1B276-5444-9042-3C31-EC06E2C3E0B9}"/>
                </a:ext>
              </a:extLst>
            </p:cNvPr>
            <p:cNvSpPr/>
            <p:nvPr/>
          </p:nvSpPr>
          <p:spPr>
            <a:xfrm>
              <a:off x="1971525" y="7310443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8 w 72587"/>
                <a:gd name="connsiteY6" fmla="*/ 31290 h 78034"/>
                <a:gd name="connsiteX7" fmla="*/ 72588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1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4"/>
                    <a:pt x="34457" y="0"/>
                    <a:pt x="44211" y="0"/>
                  </a:cubicBezTo>
                  <a:cubicBezTo>
                    <a:pt x="61946" y="0"/>
                    <a:pt x="72588" y="13555"/>
                    <a:pt x="72588" y="31290"/>
                  </a:cubicBezTo>
                  <a:lnTo>
                    <a:pt x="72588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3"/>
                    <a:pt x="46998" y="20142"/>
                    <a:pt x="37751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8" name="Freeform: Shape 2047">
              <a:extLst>
                <a:ext uri="{FF2B5EF4-FFF2-40B4-BE49-F238E27FC236}">
                  <a16:creationId xmlns:a16="http://schemas.microsoft.com/office/drawing/2014/main" id="{22AB304B-CAD3-C300-4B50-40F1910BEAC0}"/>
                </a:ext>
              </a:extLst>
            </p:cNvPr>
            <p:cNvSpPr/>
            <p:nvPr/>
          </p:nvSpPr>
          <p:spPr>
            <a:xfrm>
              <a:off x="2060074" y="7311963"/>
              <a:ext cx="71700" cy="78034"/>
            </a:xfrm>
            <a:custGeom>
              <a:avLst/>
              <a:gdLst>
                <a:gd name="connsiteX0" fmla="*/ 50545 w 71700"/>
                <a:gd name="connsiteY0" fmla="*/ 0 h 78034"/>
                <a:gd name="connsiteX1" fmla="*/ 71701 w 71700"/>
                <a:gd name="connsiteY1" fmla="*/ 0 h 78034"/>
                <a:gd name="connsiteX2" fmla="*/ 71701 w 71700"/>
                <a:gd name="connsiteY2" fmla="*/ 42945 h 78034"/>
                <a:gd name="connsiteX3" fmla="*/ 35850 w 71700"/>
                <a:gd name="connsiteY3" fmla="*/ 78034 h 78034"/>
                <a:gd name="connsiteX4" fmla="*/ 0 w 71700"/>
                <a:gd name="connsiteY4" fmla="*/ 42945 h 78034"/>
                <a:gd name="connsiteX5" fmla="*/ 0 w 71700"/>
                <a:gd name="connsiteY5" fmla="*/ 0 h 78034"/>
                <a:gd name="connsiteX6" fmla="*/ 21156 w 71700"/>
                <a:gd name="connsiteY6" fmla="*/ 0 h 78034"/>
                <a:gd name="connsiteX7" fmla="*/ 21156 w 71700"/>
                <a:gd name="connsiteY7" fmla="*/ 43198 h 78034"/>
                <a:gd name="connsiteX8" fmla="*/ 35850 w 71700"/>
                <a:gd name="connsiteY8" fmla="*/ 58526 h 78034"/>
                <a:gd name="connsiteX9" fmla="*/ 50545 w 71700"/>
                <a:gd name="connsiteY9" fmla="*/ 43198 h 78034"/>
                <a:gd name="connsiteX10" fmla="*/ 50545 w 71700"/>
                <a:gd name="connsiteY10" fmla="*/ 0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700" h="78034">
                  <a:moveTo>
                    <a:pt x="50545" y="0"/>
                  </a:moveTo>
                  <a:lnTo>
                    <a:pt x="71701" y="0"/>
                  </a:lnTo>
                  <a:lnTo>
                    <a:pt x="71701" y="42945"/>
                  </a:lnTo>
                  <a:cubicBezTo>
                    <a:pt x="71701" y="64480"/>
                    <a:pt x="57133" y="78034"/>
                    <a:pt x="35850" y="78034"/>
                  </a:cubicBezTo>
                  <a:cubicBezTo>
                    <a:pt x="14568" y="78034"/>
                    <a:pt x="0" y="64480"/>
                    <a:pt x="0" y="42945"/>
                  </a:cubicBezTo>
                  <a:lnTo>
                    <a:pt x="0" y="0"/>
                  </a:lnTo>
                  <a:lnTo>
                    <a:pt x="21156" y="0"/>
                  </a:lnTo>
                  <a:lnTo>
                    <a:pt x="21156" y="43198"/>
                  </a:lnTo>
                  <a:cubicBezTo>
                    <a:pt x="21156" y="53206"/>
                    <a:pt x="27236" y="58526"/>
                    <a:pt x="35850" y="58526"/>
                  </a:cubicBezTo>
                  <a:cubicBezTo>
                    <a:pt x="44465" y="58526"/>
                    <a:pt x="50545" y="53206"/>
                    <a:pt x="50545" y="43198"/>
                  </a:cubicBezTo>
                  <a:lnTo>
                    <a:pt x="505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9" name="Freeform: Shape 2048">
              <a:extLst>
                <a:ext uri="{FF2B5EF4-FFF2-40B4-BE49-F238E27FC236}">
                  <a16:creationId xmlns:a16="http://schemas.microsoft.com/office/drawing/2014/main" id="{1994A1D6-F861-7A15-FBC1-041B1272163A}"/>
                </a:ext>
              </a:extLst>
            </p:cNvPr>
            <p:cNvSpPr/>
            <p:nvPr/>
          </p:nvSpPr>
          <p:spPr>
            <a:xfrm>
              <a:off x="2150397" y="7310443"/>
              <a:ext cx="118572" cy="78034"/>
            </a:xfrm>
            <a:custGeom>
              <a:avLst/>
              <a:gdLst>
                <a:gd name="connsiteX0" fmla="*/ 21029 w 118572"/>
                <a:gd name="connsiteY0" fmla="*/ 78034 h 78034"/>
                <a:gd name="connsiteX1" fmla="*/ 0 w 118572"/>
                <a:gd name="connsiteY1" fmla="*/ 78034 h 78034"/>
                <a:gd name="connsiteX2" fmla="*/ 0 w 118572"/>
                <a:gd name="connsiteY2" fmla="*/ 1520 h 78034"/>
                <a:gd name="connsiteX3" fmla="*/ 21029 w 118572"/>
                <a:gd name="connsiteY3" fmla="*/ 1520 h 78034"/>
                <a:gd name="connsiteX4" fmla="*/ 21029 w 118572"/>
                <a:gd name="connsiteY4" fmla="*/ 10134 h 78034"/>
                <a:gd name="connsiteX5" fmla="*/ 42691 w 118572"/>
                <a:gd name="connsiteY5" fmla="*/ 0 h 78034"/>
                <a:gd name="connsiteX6" fmla="*/ 64733 w 118572"/>
                <a:gd name="connsiteY6" fmla="*/ 12035 h 78034"/>
                <a:gd name="connsiteX7" fmla="*/ 89816 w 118572"/>
                <a:gd name="connsiteY7" fmla="*/ 0 h 78034"/>
                <a:gd name="connsiteX8" fmla="*/ 118572 w 118572"/>
                <a:gd name="connsiteY8" fmla="*/ 31290 h 78034"/>
                <a:gd name="connsiteX9" fmla="*/ 118572 w 118572"/>
                <a:gd name="connsiteY9" fmla="*/ 78034 h 78034"/>
                <a:gd name="connsiteX10" fmla="*/ 97417 w 118572"/>
                <a:gd name="connsiteY10" fmla="*/ 78034 h 78034"/>
                <a:gd name="connsiteX11" fmla="*/ 97417 w 118572"/>
                <a:gd name="connsiteY11" fmla="*/ 36230 h 78034"/>
                <a:gd name="connsiteX12" fmla="*/ 84749 w 118572"/>
                <a:gd name="connsiteY12" fmla="*/ 20142 h 78034"/>
                <a:gd name="connsiteX13" fmla="*/ 69674 w 118572"/>
                <a:gd name="connsiteY13" fmla="*/ 39270 h 78034"/>
                <a:gd name="connsiteX14" fmla="*/ 69674 w 118572"/>
                <a:gd name="connsiteY14" fmla="*/ 78034 h 78034"/>
                <a:gd name="connsiteX15" fmla="*/ 48518 w 118572"/>
                <a:gd name="connsiteY15" fmla="*/ 78034 h 78034"/>
                <a:gd name="connsiteX16" fmla="*/ 48518 w 118572"/>
                <a:gd name="connsiteY16" fmla="*/ 36230 h 78034"/>
                <a:gd name="connsiteX17" fmla="*/ 35850 w 118572"/>
                <a:gd name="connsiteY17" fmla="*/ 20142 h 78034"/>
                <a:gd name="connsiteX18" fmla="*/ 20775 w 118572"/>
                <a:gd name="connsiteY18" fmla="*/ 39397 h 78034"/>
                <a:gd name="connsiteX19" fmla="*/ 20775 w 118572"/>
                <a:gd name="connsiteY19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572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134"/>
                  </a:lnTo>
                  <a:cubicBezTo>
                    <a:pt x="26349" y="3800"/>
                    <a:pt x="33697" y="0"/>
                    <a:pt x="42691" y="0"/>
                  </a:cubicBezTo>
                  <a:cubicBezTo>
                    <a:pt x="52572" y="0"/>
                    <a:pt x="60046" y="4560"/>
                    <a:pt x="64733" y="12035"/>
                  </a:cubicBezTo>
                  <a:cubicBezTo>
                    <a:pt x="70307" y="4687"/>
                    <a:pt x="78922" y="0"/>
                    <a:pt x="89816" y="0"/>
                  </a:cubicBezTo>
                  <a:cubicBezTo>
                    <a:pt x="107805" y="0"/>
                    <a:pt x="118572" y="13555"/>
                    <a:pt x="118572" y="31290"/>
                  </a:cubicBezTo>
                  <a:lnTo>
                    <a:pt x="118572" y="78034"/>
                  </a:lnTo>
                  <a:lnTo>
                    <a:pt x="97417" y="78034"/>
                  </a:lnTo>
                  <a:lnTo>
                    <a:pt x="97417" y="36230"/>
                  </a:lnTo>
                  <a:cubicBezTo>
                    <a:pt x="97417" y="26096"/>
                    <a:pt x="93490" y="20142"/>
                    <a:pt x="84749" y="20142"/>
                  </a:cubicBezTo>
                  <a:cubicBezTo>
                    <a:pt x="75501" y="20142"/>
                    <a:pt x="69674" y="28630"/>
                    <a:pt x="69674" y="39270"/>
                  </a:cubicBezTo>
                  <a:lnTo>
                    <a:pt x="69674" y="78034"/>
                  </a:lnTo>
                  <a:lnTo>
                    <a:pt x="48518" y="78034"/>
                  </a:lnTo>
                  <a:lnTo>
                    <a:pt x="48518" y="36230"/>
                  </a:lnTo>
                  <a:cubicBezTo>
                    <a:pt x="48518" y="26096"/>
                    <a:pt x="44718" y="20142"/>
                    <a:pt x="35850" y="20142"/>
                  </a:cubicBezTo>
                  <a:cubicBezTo>
                    <a:pt x="26603" y="20142"/>
                    <a:pt x="20775" y="28756"/>
                    <a:pt x="20775" y="39397"/>
                  </a:cubicBezTo>
                  <a:lnTo>
                    <a:pt x="20775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0" name="Freeform: Shape 2049">
              <a:extLst>
                <a:ext uri="{FF2B5EF4-FFF2-40B4-BE49-F238E27FC236}">
                  <a16:creationId xmlns:a16="http://schemas.microsoft.com/office/drawing/2014/main" id="{FFDAEC69-595D-6272-C26D-F8F73066176F}"/>
                </a:ext>
              </a:extLst>
            </p:cNvPr>
            <p:cNvSpPr/>
            <p:nvPr/>
          </p:nvSpPr>
          <p:spPr>
            <a:xfrm>
              <a:off x="2288098" y="7274466"/>
              <a:ext cx="81961" cy="115532"/>
            </a:xfrm>
            <a:custGeom>
              <a:avLst/>
              <a:gdLst>
                <a:gd name="connsiteX0" fmla="*/ 43831 w 81961"/>
                <a:gd name="connsiteY0" fmla="*/ 115532 h 115532"/>
                <a:gd name="connsiteX1" fmla="*/ 21029 w 81961"/>
                <a:gd name="connsiteY1" fmla="*/ 105398 h 115532"/>
                <a:gd name="connsiteX2" fmla="*/ 21029 w 81961"/>
                <a:gd name="connsiteY2" fmla="*/ 114012 h 115532"/>
                <a:gd name="connsiteX3" fmla="*/ 0 w 81961"/>
                <a:gd name="connsiteY3" fmla="*/ 114012 h 115532"/>
                <a:gd name="connsiteX4" fmla="*/ 0 w 81961"/>
                <a:gd name="connsiteY4" fmla="*/ 0 h 115532"/>
                <a:gd name="connsiteX5" fmla="*/ 21029 w 81961"/>
                <a:gd name="connsiteY5" fmla="*/ 0 h 115532"/>
                <a:gd name="connsiteX6" fmla="*/ 21029 w 81961"/>
                <a:gd name="connsiteY6" fmla="*/ 45985 h 115532"/>
                <a:gd name="connsiteX7" fmla="*/ 43831 w 81961"/>
                <a:gd name="connsiteY7" fmla="*/ 35851 h 115532"/>
                <a:gd name="connsiteX8" fmla="*/ 81962 w 81961"/>
                <a:gd name="connsiteY8" fmla="*/ 75375 h 115532"/>
                <a:gd name="connsiteX9" fmla="*/ 43831 w 81961"/>
                <a:gd name="connsiteY9" fmla="*/ 115532 h 115532"/>
                <a:gd name="connsiteX10" fmla="*/ 60426 w 81961"/>
                <a:gd name="connsiteY10" fmla="*/ 75375 h 115532"/>
                <a:gd name="connsiteX11" fmla="*/ 40918 w 81961"/>
                <a:gd name="connsiteY11" fmla="*/ 55486 h 115532"/>
                <a:gd name="connsiteX12" fmla="*/ 21029 w 81961"/>
                <a:gd name="connsiteY12" fmla="*/ 75375 h 115532"/>
                <a:gd name="connsiteX13" fmla="*/ 40918 w 81961"/>
                <a:gd name="connsiteY13" fmla="*/ 95897 h 115532"/>
                <a:gd name="connsiteX14" fmla="*/ 60426 w 81961"/>
                <a:gd name="connsiteY14" fmla="*/ 75375 h 11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961" h="115532">
                  <a:moveTo>
                    <a:pt x="43831" y="115532"/>
                  </a:moveTo>
                  <a:cubicBezTo>
                    <a:pt x="34584" y="115532"/>
                    <a:pt x="26856" y="111732"/>
                    <a:pt x="21029" y="105398"/>
                  </a:cubicBezTo>
                  <a:lnTo>
                    <a:pt x="21029" y="114012"/>
                  </a:lnTo>
                  <a:lnTo>
                    <a:pt x="0" y="114012"/>
                  </a:lnTo>
                  <a:lnTo>
                    <a:pt x="0" y="0"/>
                  </a:lnTo>
                  <a:lnTo>
                    <a:pt x="21029" y="0"/>
                  </a:lnTo>
                  <a:lnTo>
                    <a:pt x="21029" y="45985"/>
                  </a:lnTo>
                  <a:cubicBezTo>
                    <a:pt x="26856" y="39651"/>
                    <a:pt x="34584" y="35851"/>
                    <a:pt x="43831" y="35851"/>
                  </a:cubicBezTo>
                  <a:cubicBezTo>
                    <a:pt x="66000" y="35851"/>
                    <a:pt x="81962" y="52572"/>
                    <a:pt x="81962" y="75375"/>
                  </a:cubicBezTo>
                  <a:cubicBezTo>
                    <a:pt x="81962" y="98177"/>
                    <a:pt x="66127" y="115532"/>
                    <a:pt x="43831" y="115532"/>
                  </a:cubicBezTo>
                  <a:close/>
                  <a:moveTo>
                    <a:pt x="60426" y="75375"/>
                  </a:moveTo>
                  <a:cubicBezTo>
                    <a:pt x="60426" y="63847"/>
                    <a:pt x="52065" y="55486"/>
                    <a:pt x="40918" y="55486"/>
                  </a:cubicBezTo>
                  <a:cubicBezTo>
                    <a:pt x="29770" y="55486"/>
                    <a:pt x="21029" y="63847"/>
                    <a:pt x="21029" y="75375"/>
                  </a:cubicBezTo>
                  <a:cubicBezTo>
                    <a:pt x="21029" y="86902"/>
                    <a:pt x="29516" y="95897"/>
                    <a:pt x="40918" y="95897"/>
                  </a:cubicBezTo>
                  <a:cubicBezTo>
                    <a:pt x="52319" y="95897"/>
                    <a:pt x="60426" y="87409"/>
                    <a:pt x="60426" y="75375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1" name="Freeform: Shape 2050">
              <a:extLst>
                <a:ext uri="{FF2B5EF4-FFF2-40B4-BE49-F238E27FC236}">
                  <a16:creationId xmlns:a16="http://schemas.microsoft.com/office/drawing/2014/main" id="{3C6FD18B-949E-8069-5188-B5C33B1F0111}"/>
                </a:ext>
              </a:extLst>
            </p:cNvPr>
            <p:cNvSpPr/>
            <p:nvPr/>
          </p:nvSpPr>
          <p:spPr>
            <a:xfrm>
              <a:off x="2379814" y="7310443"/>
              <a:ext cx="76767" cy="79681"/>
            </a:xfrm>
            <a:custGeom>
              <a:avLst/>
              <a:gdLst>
                <a:gd name="connsiteX0" fmla="*/ 127 w 76767"/>
                <a:gd name="connsiteY0" fmla="*/ 40538 h 79681"/>
                <a:gd name="connsiteX1" fmla="*/ 39271 w 76767"/>
                <a:gd name="connsiteY1" fmla="*/ 0 h 79681"/>
                <a:gd name="connsiteX2" fmla="*/ 76768 w 76767"/>
                <a:gd name="connsiteY2" fmla="*/ 37877 h 79681"/>
                <a:gd name="connsiteX3" fmla="*/ 76261 w 76767"/>
                <a:gd name="connsiteY3" fmla="*/ 46745 h 79681"/>
                <a:gd name="connsiteX4" fmla="*/ 22802 w 76767"/>
                <a:gd name="connsiteY4" fmla="*/ 46745 h 79681"/>
                <a:gd name="connsiteX5" fmla="*/ 45098 w 76767"/>
                <a:gd name="connsiteY5" fmla="*/ 61946 h 79681"/>
                <a:gd name="connsiteX6" fmla="*/ 70434 w 76767"/>
                <a:gd name="connsiteY6" fmla="*/ 54979 h 79681"/>
                <a:gd name="connsiteX7" fmla="*/ 70434 w 76767"/>
                <a:gd name="connsiteY7" fmla="*/ 72587 h 79681"/>
                <a:gd name="connsiteX8" fmla="*/ 42818 w 76767"/>
                <a:gd name="connsiteY8" fmla="*/ 79681 h 79681"/>
                <a:gd name="connsiteX9" fmla="*/ 0 w 76767"/>
                <a:gd name="connsiteY9" fmla="*/ 40664 h 79681"/>
                <a:gd name="connsiteX10" fmla="*/ 55232 w 76767"/>
                <a:gd name="connsiteY10" fmla="*/ 32430 h 79681"/>
                <a:gd name="connsiteX11" fmla="*/ 39271 w 76767"/>
                <a:gd name="connsiteY11" fmla="*/ 16595 h 79681"/>
                <a:gd name="connsiteX12" fmla="*/ 22296 w 76767"/>
                <a:gd name="connsiteY12" fmla="*/ 32430 h 79681"/>
                <a:gd name="connsiteX13" fmla="*/ 55232 w 76767"/>
                <a:gd name="connsiteY13" fmla="*/ 32430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67" h="79681">
                  <a:moveTo>
                    <a:pt x="127" y="40538"/>
                  </a:moveTo>
                  <a:cubicBezTo>
                    <a:pt x="127" y="17101"/>
                    <a:pt x="15835" y="0"/>
                    <a:pt x="39271" y="0"/>
                  </a:cubicBezTo>
                  <a:cubicBezTo>
                    <a:pt x="61440" y="0"/>
                    <a:pt x="76768" y="15835"/>
                    <a:pt x="76768" y="37877"/>
                  </a:cubicBezTo>
                  <a:cubicBezTo>
                    <a:pt x="76768" y="40917"/>
                    <a:pt x="76641" y="43831"/>
                    <a:pt x="76261" y="46745"/>
                  </a:cubicBezTo>
                  <a:lnTo>
                    <a:pt x="22802" y="46745"/>
                  </a:lnTo>
                  <a:cubicBezTo>
                    <a:pt x="25589" y="56119"/>
                    <a:pt x="33950" y="61946"/>
                    <a:pt x="45098" y="61946"/>
                  </a:cubicBezTo>
                  <a:cubicBezTo>
                    <a:pt x="53966" y="61946"/>
                    <a:pt x="62453" y="59666"/>
                    <a:pt x="70434" y="54979"/>
                  </a:cubicBezTo>
                  <a:lnTo>
                    <a:pt x="70434" y="72587"/>
                  </a:lnTo>
                  <a:cubicBezTo>
                    <a:pt x="61946" y="77401"/>
                    <a:pt x="52445" y="79681"/>
                    <a:pt x="42818" y="79681"/>
                  </a:cubicBezTo>
                  <a:cubicBezTo>
                    <a:pt x="18622" y="79681"/>
                    <a:pt x="0" y="64733"/>
                    <a:pt x="0" y="40664"/>
                  </a:cubicBezTo>
                  <a:close/>
                  <a:moveTo>
                    <a:pt x="55232" y="32430"/>
                  </a:moveTo>
                  <a:cubicBezTo>
                    <a:pt x="54219" y="23435"/>
                    <a:pt x="48645" y="16595"/>
                    <a:pt x="39271" y="16595"/>
                  </a:cubicBezTo>
                  <a:cubicBezTo>
                    <a:pt x="29896" y="16595"/>
                    <a:pt x="24069" y="23309"/>
                    <a:pt x="22296" y="32430"/>
                  </a:cubicBezTo>
                  <a:lnTo>
                    <a:pt x="55232" y="3243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2" name="Freeform: Shape 2051">
              <a:extLst>
                <a:ext uri="{FF2B5EF4-FFF2-40B4-BE49-F238E27FC236}">
                  <a16:creationId xmlns:a16="http://schemas.microsoft.com/office/drawing/2014/main" id="{F70F3AA2-3B2D-4BE8-D7DD-7A9EBD38944C}"/>
                </a:ext>
              </a:extLst>
            </p:cNvPr>
            <p:cNvSpPr/>
            <p:nvPr/>
          </p:nvSpPr>
          <p:spPr>
            <a:xfrm>
              <a:off x="2471910" y="7310443"/>
              <a:ext cx="47631" cy="78034"/>
            </a:xfrm>
            <a:custGeom>
              <a:avLst/>
              <a:gdLst>
                <a:gd name="connsiteX0" fmla="*/ 21029 w 47631"/>
                <a:gd name="connsiteY0" fmla="*/ 78034 h 78034"/>
                <a:gd name="connsiteX1" fmla="*/ 0 w 47631"/>
                <a:gd name="connsiteY1" fmla="*/ 78034 h 78034"/>
                <a:gd name="connsiteX2" fmla="*/ 0 w 47631"/>
                <a:gd name="connsiteY2" fmla="*/ 1520 h 78034"/>
                <a:gd name="connsiteX3" fmla="*/ 21029 w 47631"/>
                <a:gd name="connsiteY3" fmla="*/ 1520 h 78034"/>
                <a:gd name="connsiteX4" fmla="*/ 21029 w 47631"/>
                <a:gd name="connsiteY4" fmla="*/ 15328 h 78034"/>
                <a:gd name="connsiteX5" fmla="*/ 47632 w 47631"/>
                <a:gd name="connsiteY5" fmla="*/ 0 h 78034"/>
                <a:gd name="connsiteX6" fmla="*/ 47632 w 47631"/>
                <a:gd name="connsiteY6" fmla="*/ 23182 h 78034"/>
                <a:gd name="connsiteX7" fmla="*/ 21029 w 47631"/>
                <a:gd name="connsiteY7" fmla="*/ 44591 h 78034"/>
                <a:gd name="connsiteX8" fmla="*/ 21029 w 47631"/>
                <a:gd name="connsiteY8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1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5328"/>
                  </a:lnTo>
                  <a:cubicBezTo>
                    <a:pt x="27236" y="5447"/>
                    <a:pt x="36230" y="0"/>
                    <a:pt x="47632" y="0"/>
                  </a:cubicBezTo>
                  <a:lnTo>
                    <a:pt x="47632" y="23182"/>
                  </a:lnTo>
                  <a:cubicBezTo>
                    <a:pt x="33950" y="20268"/>
                    <a:pt x="21029" y="28376"/>
                    <a:pt x="21029" y="44591"/>
                  </a:cubicBezTo>
                  <a:lnTo>
                    <a:pt x="21029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053" name="Graphic 1199">
            <a:extLst>
              <a:ext uri="{FF2B5EF4-FFF2-40B4-BE49-F238E27FC236}">
                <a16:creationId xmlns:a16="http://schemas.microsoft.com/office/drawing/2014/main" id="{BD69CF4A-D0DD-1A6D-3B1D-BBB9975FDC70}"/>
              </a:ext>
            </a:extLst>
          </p:cNvPr>
          <p:cNvGrpSpPr/>
          <p:nvPr/>
        </p:nvGrpSpPr>
        <p:grpSpPr>
          <a:xfrm>
            <a:off x="755651" y="7516298"/>
            <a:ext cx="2077423" cy="127692"/>
            <a:chOff x="755651" y="7516298"/>
            <a:chExt cx="2077423" cy="127692"/>
          </a:xfrm>
          <a:solidFill>
            <a:srgbClr val="FFFFFF"/>
          </a:solidFill>
        </p:grpSpPr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id="{48AEA371-6FB0-3A50-0AF8-A6539F93280B}"/>
                </a:ext>
              </a:extLst>
            </p:cNvPr>
            <p:cNvSpPr/>
            <p:nvPr/>
          </p:nvSpPr>
          <p:spPr>
            <a:xfrm>
              <a:off x="755651" y="7517311"/>
              <a:ext cx="61693" cy="95009"/>
            </a:xfrm>
            <a:custGeom>
              <a:avLst/>
              <a:gdLst>
                <a:gd name="connsiteX0" fmla="*/ 0 w 61693"/>
                <a:gd name="connsiteY0" fmla="*/ 0 h 95009"/>
                <a:gd name="connsiteX1" fmla="*/ 28376 w 61693"/>
                <a:gd name="connsiteY1" fmla="*/ 0 h 95009"/>
                <a:gd name="connsiteX2" fmla="*/ 55739 w 61693"/>
                <a:gd name="connsiteY2" fmla="*/ 25210 h 95009"/>
                <a:gd name="connsiteX3" fmla="*/ 43958 w 61693"/>
                <a:gd name="connsiteY3" fmla="*/ 44338 h 95009"/>
                <a:gd name="connsiteX4" fmla="*/ 61693 w 61693"/>
                <a:gd name="connsiteY4" fmla="*/ 68154 h 95009"/>
                <a:gd name="connsiteX5" fmla="*/ 31163 w 61693"/>
                <a:gd name="connsiteY5" fmla="*/ 95010 h 95009"/>
                <a:gd name="connsiteX6" fmla="*/ 0 w 61693"/>
                <a:gd name="connsiteY6" fmla="*/ 95010 h 95009"/>
                <a:gd name="connsiteX7" fmla="*/ 0 w 61693"/>
                <a:gd name="connsiteY7" fmla="*/ 0 h 95009"/>
                <a:gd name="connsiteX8" fmla="*/ 10768 w 61693"/>
                <a:gd name="connsiteY8" fmla="*/ 9755 h 95009"/>
                <a:gd name="connsiteX9" fmla="*/ 10768 w 61693"/>
                <a:gd name="connsiteY9" fmla="*/ 40918 h 95009"/>
                <a:gd name="connsiteX10" fmla="*/ 28503 w 61693"/>
                <a:gd name="connsiteY10" fmla="*/ 40918 h 95009"/>
                <a:gd name="connsiteX11" fmla="*/ 44718 w 61693"/>
                <a:gd name="connsiteY11" fmla="*/ 25210 h 95009"/>
                <a:gd name="connsiteX12" fmla="*/ 27616 w 61693"/>
                <a:gd name="connsiteY12" fmla="*/ 9755 h 95009"/>
                <a:gd name="connsiteX13" fmla="*/ 10768 w 61693"/>
                <a:gd name="connsiteY13" fmla="*/ 9755 h 95009"/>
                <a:gd name="connsiteX14" fmla="*/ 10768 w 61693"/>
                <a:gd name="connsiteY14" fmla="*/ 50672 h 95009"/>
                <a:gd name="connsiteX15" fmla="*/ 10768 w 61693"/>
                <a:gd name="connsiteY15" fmla="*/ 85256 h 95009"/>
                <a:gd name="connsiteX16" fmla="*/ 31923 w 61693"/>
                <a:gd name="connsiteY16" fmla="*/ 85256 h 95009"/>
                <a:gd name="connsiteX17" fmla="*/ 50672 w 61693"/>
                <a:gd name="connsiteY17" fmla="*/ 68154 h 95009"/>
                <a:gd name="connsiteX18" fmla="*/ 31923 w 61693"/>
                <a:gd name="connsiteY18" fmla="*/ 50672 h 95009"/>
                <a:gd name="connsiteX19" fmla="*/ 10768 w 61693"/>
                <a:gd name="connsiteY19" fmla="*/ 50672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93" h="95009">
                  <a:moveTo>
                    <a:pt x="0" y="0"/>
                  </a:moveTo>
                  <a:lnTo>
                    <a:pt x="28376" y="0"/>
                  </a:lnTo>
                  <a:cubicBezTo>
                    <a:pt x="43958" y="0"/>
                    <a:pt x="55739" y="9628"/>
                    <a:pt x="55739" y="25210"/>
                  </a:cubicBezTo>
                  <a:cubicBezTo>
                    <a:pt x="55739" y="34331"/>
                    <a:pt x="51052" y="40791"/>
                    <a:pt x="43958" y="44338"/>
                  </a:cubicBezTo>
                  <a:cubicBezTo>
                    <a:pt x="54472" y="47759"/>
                    <a:pt x="61693" y="56120"/>
                    <a:pt x="61693" y="68154"/>
                  </a:cubicBezTo>
                  <a:cubicBezTo>
                    <a:pt x="61693" y="85256"/>
                    <a:pt x="48138" y="95010"/>
                    <a:pt x="31163" y="95010"/>
                  </a:cubicBezTo>
                  <a:lnTo>
                    <a:pt x="0" y="95010"/>
                  </a:lnTo>
                  <a:lnTo>
                    <a:pt x="0" y="0"/>
                  </a:lnTo>
                  <a:close/>
                  <a:moveTo>
                    <a:pt x="10768" y="9755"/>
                  </a:moveTo>
                  <a:lnTo>
                    <a:pt x="10768" y="40918"/>
                  </a:lnTo>
                  <a:lnTo>
                    <a:pt x="28503" y="40918"/>
                  </a:lnTo>
                  <a:cubicBezTo>
                    <a:pt x="38384" y="40918"/>
                    <a:pt x="44718" y="34711"/>
                    <a:pt x="44718" y="25210"/>
                  </a:cubicBezTo>
                  <a:cubicBezTo>
                    <a:pt x="44718" y="15709"/>
                    <a:pt x="37624" y="9755"/>
                    <a:pt x="27616" y="9755"/>
                  </a:cubicBezTo>
                  <a:lnTo>
                    <a:pt x="10768" y="9755"/>
                  </a:lnTo>
                  <a:close/>
                  <a:moveTo>
                    <a:pt x="10768" y="50672"/>
                  </a:moveTo>
                  <a:lnTo>
                    <a:pt x="10768" y="85256"/>
                  </a:lnTo>
                  <a:lnTo>
                    <a:pt x="31923" y="85256"/>
                  </a:lnTo>
                  <a:cubicBezTo>
                    <a:pt x="43198" y="85256"/>
                    <a:pt x="50672" y="78922"/>
                    <a:pt x="50672" y="68154"/>
                  </a:cubicBezTo>
                  <a:cubicBezTo>
                    <a:pt x="50672" y="57386"/>
                    <a:pt x="43578" y="50672"/>
                    <a:pt x="31923" y="50672"/>
                  </a:cubicBezTo>
                  <a:lnTo>
                    <a:pt x="10768" y="50672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id="{AD8FE38A-54ED-140C-9EC1-DD2C41742B44}"/>
                </a:ext>
              </a:extLst>
            </p:cNvPr>
            <p:cNvSpPr/>
            <p:nvPr/>
          </p:nvSpPr>
          <p:spPr>
            <a:xfrm>
              <a:off x="828239" y="7548728"/>
              <a:ext cx="60553" cy="64606"/>
            </a:xfrm>
            <a:custGeom>
              <a:avLst/>
              <a:gdLst>
                <a:gd name="connsiteX0" fmla="*/ 0 w 60553"/>
                <a:gd name="connsiteY0" fmla="*/ 32936 h 64606"/>
                <a:gd name="connsiteX1" fmla="*/ 30910 w 60553"/>
                <a:gd name="connsiteY1" fmla="*/ 0 h 64606"/>
                <a:gd name="connsiteX2" fmla="*/ 60553 w 60553"/>
                <a:gd name="connsiteY2" fmla="*/ 31163 h 64606"/>
                <a:gd name="connsiteX3" fmla="*/ 60300 w 60553"/>
                <a:gd name="connsiteY3" fmla="*/ 36357 h 64606"/>
                <a:gd name="connsiteX4" fmla="*/ 10894 w 60553"/>
                <a:gd name="connsiteY4" fmla="*/ 36357 h 64606"/>
                <a:gd name="connsiteX5" fmla="*/ 33697 w 60553"/>
                <a:gd name="connsiteY5" fmla="*/ 55105 h 64606"/>
                <a:gd name="connsiteX6" fmla="*/ 55993 w 60553"/>
                <a:gd name="connsiteY6" fmla="*/ 48138 h 64606"/>
                <a:gd name="connsiteX7" fmla="*/ 55993 w 60553"/>
                <a:gd name="connsiteY7" fmla="*/ 58019 h 64606"/>
                <a:gd name="connsiteX8" fmla="*/ 33697 w 60553"/>
                <a:gd name="connsiteY8" fmla="*/ 64606 h 64606"/>
                <a:gd name="connsiteX9" fmla="*/ 0 w 60553"/>
                <a:gd name="connsiteY9" fmla="*/ 32936 h 64606"/>
                <a:gd name="connsiteX10" fmla="*/ 49659 w 60553"/>
                <a:gd name="connsiteY10" fmla="*/ 27996 h 64606"/>
                <a:gd name="connsiteX11" fmla="*/ 30910 w 60553"/>
                <a:gd name="connsiteY11" fmla="*/ 9374 h 64606"/>
                <a:gd name="connsiteX12" fmla="*/ 11148 w 60553"/>
                <a:gd name="connsiteY12" fmla="*/ 27996 h 64606"/>
                <a:gd name="connsiteX13" fmla="*/ 49659 w 60553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3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id="{886C26D4-A841-EBEA-CFE9-0CB394BB41C3}"/>
                </a:ext>
              </a:extLst>
            </p:cNvPr>
            <p:cNvSpPr/>
            <p:nvPr/>
          </p:nvSpPr>
          <p:spPr>
            <a:xfrm>
              <a:off x="929583" y="7548728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id="{9DD7CF8D-47E4-859B-345C-23A9F7D0FF6C}"/>
                </a:ext>
              </a:extLst>
            </p:cNvPr>
            <p:cNvSpPr/>
            <p:nvPr/>
          </p:nvSpPr>
          <p:spPr>
            <a:xfrm>
              <a:off x="1005844" y="7547715"/>
              <a:ext cx="100330" cy="66760"/>
            </a:xfrm>
            <a:custGeom>
              <a:avLst/>
              <a:gdLst>
                <a:gd name="connsiteX0" fmla="*/ 72968 w 100330"/>
                <a:gd name="connsiteY0" fmla="*/ 66761 h 66760"/>
                <a:gd name="connsiteX1" fmla="*/ 50799 w 100330"/>
                <a:gd name="connsiteY1" fmla="*/ 20395 h 66760"/>
                <a:gd name="connsiteX2" fmla="*/ 28123 w 100330"/>
                <a:gd name="connsiteY2" fmla="*/ 66761 h 66760"/>
                <a:gd name="connsiteX3" fmla="*/ 0 w 100330"/>
                <a:gd name="connsiteY3" fmla="*/ 2153 h 66760"/>
                <a:gd name="connsiteX4" fmla="*/ 11781 w 100330"/>
                <a:gd name="connsiteY4" fmla="*/ 2153 h 66760"/>
                <a:gd name="connsiteX5" fmla="*/ 29263 w 100330"/>
                <a:gd name="connsiteY5" fmla="*/ 44211 h 66760"/>
                <a:gd name="connsiteX6" fmla="*/ 50672 w 100330"/>
                <a:gd name="connsiteY6" fmla="*/ 0 h 66760"/>
                <a:gd name="connsiteX7" fmla="*/ 71954 w 100330"/>
                <a:gd name="connsiteY7" fmla="*/ 44084 h 66760"/>
                <a:gd name="connsiteX8" fmla="*/ 89436 w 100330"/>
                <a:gd name="connsiteY8" fmla="*/ 2153 h 66760"/>
                <a:gd name="connsiteX9" fmla="*/ 100330 w 100330"/>
                <a:gd name="connsiteY9" fmla="*/ 2153 h 66760"/>
                <a:gd name="connsiteX10" fmla="*/ 72968 w 100330"/>
                <a:gd name="connsiteY10" fmla="*/ 66761 h 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30" h="66760">
                  <a:moveTo>
                    <a:pt x="72968" y="66761"/>
                  </a:moveTo>
                  <a:lnTo>
                    <a:pt x="50799" y="20395"/>
                  </a:lnTo>
                  <a:lnTo>
                    <a:pt x="28123" y="66761"/>
                  </a:lnTo>
                  <a:lnTo>
                    <a:pt x="0" y="2153"/>
                  </a:lnTo>
                  <a:lnTo>
                    <a:pt x="11781" y="2153"/>
                  </a:lnTo>
                  <a:lnTo>
                    <a:pt x="29263" y="44211"/>
                  </a:lnTo>
                  <a:lnTo>
                    <a:pt x="50672" y="0"/>
                  </a:lnTo>
                  <a:lnTo>
                    <a:pt x="71954" y="44084"/>
                  </a:lnTo>
                  <a:lnTo>
                    <a:pt x="89436" y="2153"/>
                  </a:lnTo>
                  <a:lnTo>
                    <a:pt x="100330" y="2153"/>
                  </a:lnTo>
                  <a:lnTo>
                    <a:pt x="72968" y="6676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2C088C8A-0A18-B198-B4B3-7C0018595DDE}"/>
                </a:ext>
              </a:extLst>
            </p:cNvPr>
            <p:cNvSpPr/>
            <p:nvPr/>
          </p:nvSpPr>
          <p:spPr>
            <a:xfrm>
              <a:off x="1110988" y="7548728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F2852C22-AEEE-D057-77EA-972BC4BBFAD2}"/>
                </a:ext>
              </a:extLst>
            </p:cNvPr>
            <p:cNvSpPr/>
            <p:nvPr/>
          </p:nvSpPr>
          <p:spPr>
            <a:xfrm>
              <a:off x="1196624" y="7548728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C093673B-A384-E129-BD26-CCD431B62B9D}"/>
                </a:ext>
              </a:extLst>
            </p:cNvPr>
            <p:cNvSpPr/>
            <p:nvPr/>
          </p:nvSpPr>
          <p:spPr>
            <a:xfrm>
              <a:off x="1235515" y="7548728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E2709046-977B-17AE-AE38-289E106621FB}"/>
                </a:ext>
              </a:extLst>
            </p:cNvPr>
            <p:cNvSpPr/>
            <p:nvPr/>
          </p:nvSpPr>
          <p:spPr>
            <a:xfrm>
              <a:off x="1336858" y="7548728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88EC72D4-36CB-7157-D1D2-DCCC083BA4F7}"/>
                </a:ext>
              </a:extLst>
            </p:cNvPr>
            <p:cNvSpPr/>
            <p:nvPr/>
          </p:nvSpPr>
          <p:spPr>
            <a:xfrm>
              <a:off x="1417174" y="7516298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7 w 37117"/>
                <a:gd name="connsiteY5" fmla="*/ 4433 h 96022"/>
                <a:gd name="connsiteX6" fmla="*/ 37117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4" y="0"/>
                    <a:pt x="21789" y="0"/>
                  </a:cubicBezTo>
                  <a:cubicBezTo>
                    <a:pt x="27109" y="0"/>
                    <a:pt x="32303" y="1140"/>
                    <a:pt x="37117" y="4433"/>
                  </a:cubicBezTo>
                  <a:lnTo>
                    <a:pt x="37117" y="14695"/>
                  </a:lnTo>
                  <a:cubicBezTo>
                    <a:pt x="32683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0BE10AA1-6ECF-4113-5E65-208A5BF27839}"/>
                </a:ext>
              </a:extLst>
            </p:cNvPr>
            <p:cNvSpPr/>
            <p:nvPr/>
          </p:nvSpPr>
          <p:spPr>
            <a:xfrm>
              <a:off x="1491915" y="7548728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3 w 64606"/>
                <a:gd name="connsiteY10" fmla="*/ 9754 h 95262"/>
                <a:gd name="connsiteX11" fmla="*/ 10261 w 64606"/>
                <a:gd name="connsiteY11" fmla="*/ 32303 h 95262"/>
                <a:gd name="connsiteX12" fmla="*/ 32303 w 64606"/>
                <a:gd name="connsiteY12" fmla="*/ 54979 h 95262"/>
                <a:gd name="connsiteX13" fmla="*/ 53966 w 64606"/>
                <a:gd name="connsiteY13" fmla="*/ 32303 h 95262"/>
                <a:gd name="connsiteX14" fmla="*/ 32303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2" y="0"/>
                    <a:pt x="33190" y="0"/>
                  </a:cubicBezTo>
                  <a:cubicBezTo>
                    <a:pt x="51305" y="0"/>
                    <a:pt x="64607" y="13555"/>
                    <a:pt x="64607" y="32176"/>
                  </a:cubicBezTo>
                  <a:cubicBezTo>
                    <a:pt x="64607" y="50799"/>
                    <a:pt x="51305" y="64606"/>
                    <a:pt x="33190" y="64606"/>
                  </a:cubicBezTo>
                  <a:cubicBezTo>
                    <a:pt x="23182" y="64606"/>
                    <a:pt x="14948" y="59666"/>
                    <a:pt x="10261" y="51685"/>
                  </a:cubicBezTo>
                  <a:close/>
                  <a:moveTo>
                    <a:pt x="32303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3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9"/>
                    <a:pt x="44845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5B79C790-2D49-A250-B41B-05E90E6409A5}"/>
                </a:ext>
              </a:extLst>
            </p:cNvPr>
            <p:cNvSpPr/>
            <p:nvPr/>
          </p:nvSpPr>
          <p:spPr>
            <a:xfrm>
              <a:off x="1572736" y="7517311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2 h 95009"/>
                <a:gd name="connsiteX5" fmla="*/ 31923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7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2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7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AF8419C7-85BC-054B-8B28-3D148CCA2F67}"/>
                </a:ext>
              </a:extLst>
            </p:cNvPr>
            <p:cNvSpPr/>
            <p:nvPr/>
          </p:nvSpPr>
          <p:spPr>
            <a:xfrm>
              <a:off x="1643297" y="7548728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1D5DA4B7-DA77-D555-3D25-AC9ED87DF622}"/>
                </a:ext>
              </a:extLst>
            </p:cNvPr>
            <p:cNvSpPr/>
            <p:nvPr/>
          </p:nvSpPr>
          <p:spPr>
            <a:xfrm>
              <a:off x="1724626" y="7548728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6023D916-BB01-D6A2-574C-DDA2D040ED86}"/>
                </a:ext>
              </a:extLst>
            </p:cNvPr>
            <p:cNvSpPr/>
            <p:nvPr/>
          </p:nvSpPr>
          <p:spPr>
            <a:xfrm>
              <a:off x="1795186" y="7548728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E93A5F12-2EA4-7E43-3E37-32D366F66F98}"/>
                </a:ext>
              </a:extLst>
            </p:cNvPr>
            <p:cNvSpPr/>
            <p:nvPr/>
          </p:nvSpPr>
          <p:spPr>
            <a:xfrm>
              <a:off x="1896530" y="7548728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80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B2C6713E-09EA-B02A-6B2A-25DA4DB122C6}"/>
                </a:ext>
              </a:extLst>
            </p:cNvPr>
            <p:cNvSpPr/>
            <p:nvPr/>
          </p:nvSpPr>
          <p:spPr>
            <a:xfrm>
              <a:off x="1961517" y="7548728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38C3AE06-68C2-FE2D-B6CB-35FAB8FB52F8}"/>
                </a:ext>
              </a:extLst>
            </p:cNvPr>
            <p:cNvSpPr/>
            <p:nvPr/>
          </p:nvSpPr>
          <p:spPr>
            <a:xfrm>
              <a:off x="2047153" y="7517311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30E60E6E-ABE1-E609-7E33-289788A7B18A}"/>
                </a:ext>
              </a:extLst>
            </p:cNvPr>
            <p:cNvSpPr/>
            <p:nvPr/>
          </p:nvSpPr>
          <p:spPr>
            <a:xfrm>
              <a:off x="2078443" y="7517311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3D08E76E-8959-3253-E479-4402B1DCB70F}"/>
                </a:ext>
              </a:extLst>
            </p:cNvPr>
            <p:cNvSpPr/>
            <p:nvPr/>
          </p:nvSpPr>
          <p:spPr>
            <a:xfrm>
              <a:off x="2105045" y="7548728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30903978-C53D-BC23-F905-D60939EDD226}"/>
                </a:ext>
              </a:extLst>
            </p:cNvPr>
            <p:cNvSpPr/>
            <p:nvPr/>
          </p:nvSpPr>
          <p:spPr>
            <a:xfrm>
              <a:off x="2194228" y="7548728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4" name="Freeform: Shape 2073">
              <a:extLst>
                <a:ext uri="{FF2B5EF4-FFF2-40B4-BE49-F238E27FC236}">
                  <a16:creationId xmlns:a16="http://schemas.microsoft.com/office/drawing/2014/main" id="{9F2FC260-D933-D38B-B46E-78C72D230318}"/>
                </a:ext>
              </a:extLst>
            </p:cNvPr>
            <p:cNvSpPr/>
            <p:nvPr/>
          </p:nvSpPr>
          <p:spPr>
            <a:xfrm>
              <a:off x="2304060" y="7548728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2F2E649A-4859-BABA-E5C9-BDAEBEE16E14}"/>
                </a:ext>
              </a:extLst>
            </p:cNvPr>
            <p:cNvSpPr/>
            <p:nvPr/>
          </p:nvSpPr>
          <p:spPr>
            <a:xfrm>
              <a:off x="2384881" y="7517311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3 w 64606"/>
                <a:gd name="connsiteY11" fmla="*/ 86396 h 96023"/>
                <a:gd name="connsiteX12" fmla="*/ 54219 w 64606"/>
                <a:gd name="connsiteY12" fmla="*/ 63974 h 96023"/>
                <a:gd name="connsiteX13" fmla="*/ 32303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4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4" y="31417"/>
                    <a:pt x="49532" y="36358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3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3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76F6DEC6-7886-B8B4-ECD5-864BE4F4C52C}"/>
                </a:ext>
              </a:extLst>
            </p:cNvPr>
            <p:cNvSpPr/>
            <p:nvPr/>
          </p:nvSpPr>
          <p:spPr>
            <a:xfrm>
              <a:off x="2465703" y="7548728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073B0593-0E71-3B5C-B769-64E7092F5E90}"/>
                </a:ext>
              </a:extLst>
            </p:cNvPr>
            <p:cNvSpPr/>
            <p:nvPr/>
          </p:nvSpPr>
          <p:spPr>
            <a:xfrm>
              <a:off x="2571861" y="7516298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7 w 37117"/>
                <a:gd name="connsiteY5" fmla="*/ 4433 h 96022"/>
                <a:gd name="connsiteX6" fmla="*/ 37117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4" y="0"/>
                    <a:pt x="21789" y="0"/>
                  </a:cubicBezTo>
                  <a:cubicBezTo>
                    <a:pt x="27109" y="0"/>
                    <a:pt x="32303" y="1140"/>
                    <a:pt x="37117" y="4433"/>
                  </a:cubicBezTo>
                  <a:lnTo>
                    <a:pt x="37117" y="14695"/>
                  </a:lnTo>
                  <a:cubicBezTo>
                    <a:pt x="32683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84BA95C1-9901-981F-BC58-E909C117EB54}"/>
                </a:ext>
              </a:extLst>
            </p:cNvPr>
            <p:cNvSpPr/>
            <p:nvPr/>
          </p:nvSpPr>
          <p:spPr>
            <a:xfrm>
              <a:off x="2617466" y="7548728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9B2D4CF6-D409-B5E6-1A11-EB09C9BA0FEE}"/>
                </a:ext>
              </a:extLst>
            </p:cNvPr>
            <p:cNvSpPr/>
            <p:nvPr/>
          </p:nvSpPr>
          <p:spPr>
            <a:xfrm>
              <a:off x="2656356" y="7548728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0" name="Freeform: Shape 2079">
              <a:extLst>
                <a:ext uri="{FF2B5EF4-FFF2-40B4-BE49-F238E27FC236}">
                  <a16:creationId xmlns:a16="http://schemas.microsoft.com/office/drawing/2014/main" id="{92FE8CB0-78C3-265E-B245-8C4DF9477423}"/>
                </a:ext>
              </a:extLst>
            </p:cNvPr>
            <p:cNvSpPr/>
            <p:nvPr/>
          </p:nvSpPr>
          <p:spPr>
            <a:xfrm>
              <a:off x="2737685" y="7548728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081" name="Graphic 1199">
            <a:extLst>
              <a:ext uri="{FF2B5EF4-FFF2-40B4-BE49-F238E27FC236}">
                <a16:creationId xmlns:a16="http://schemas.microsoft.com/office/drawing/2014/main" id="{C2527E85-961A-D62E-ECB5-A7BD3BFD6430}"/>
              </a:ext>
            </a:extLst>
          </p:cNvPr>
          <p:cNvGrpSpPr/>
          <p:nvPr/>
        </p:nvGrpSpPr>
        <p:grpSpPr>
          <a:xfrm>
            <a:off x="753751" y="7668314"/>
            <a:ext cx="2471651" cy="115024"/>
            <a:chOff x="753751" y="7668314"/>
            <a:chExt cx="2471651" cy="115024"/>
          </a:xfrm>
          <a:solidFill>
            <a:srgbClr val="FFFFFF"/>
          </a:solidFill>
        </p:grpSpPr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431B43F2-A72F-A157-1272-EC535D95E72B}"/>
                </a:ext>
              </a:extLst>
            </p:cNvPr>
            <p:cNvSpPr/>
            <p:nvPr/>
          </p:nvSpPr>
          <p:spPr>
            <a:xfrm>
              <a:off x="753751" y="7701884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id="{1D89DBDC-3F39-98D1-155A-9104E1CA21C5}"/>
                </a:ext>
              </a:extLst>
            </p:cNvPr>
            <p:cNvSpPr/>
            <p:nvPr/>
          </p:nvSpPr>
          <p:spPr>
            <a:xfrm>
              <a:off x="828112" y="7700744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76D30CA9-AFA8-28C3-C111-B77C827AD5B4}"/>
                </a:ext>
              </a:extLst>
            </p:cNvPr>
            <p:cNvSpPr/>
            <p:nvPr/>
          </p:nvSpPr>
          <p:spPr>
            <a:xfrm>
              <a:off x="903867" y="7669327"/>
              <a:ext cx="54725" cy="95009"/>
            </a:xfrm>
            <a:custGeom>
              <a:avLst/>
              <a:gdLst>
                <a:gd name="connsiteX0" fmla="*/ 20015 w 54725"/>
                <a:gd name="connsiteY0" fmla="*/ 64734 h 95009"/>
                <a:gd name="connsiteX1" fmla="*/ 10261 w 54725"/>
                <a:gd name="connsiteY1" fmla="*/ 74741 h 95009"/>
                <a:gd name="connsiteX2" fmla="*/ 10261 w 54725"/>
                <a:gd name="connsiteY2" fmla="*/ 95010 h 95009"/>
                <a:gd name="connsiteX3" fmla="*/ 0 w 54725"/>
                <a:gd name="connsiteY3" fmla="*/ 95010 h 95009"/>
                <a:gd name="connsiteX4" fmla="*/ 0 w 54725"/>
                <a:gd name="connsiteY4" fmla="*/ 0 h 95009"/>
                <a:gd name="connsiteX5" fmla="*/ 10261 w 54725"/>
                <a:gd name="connsiteY5" fmla="*/ 0 h 95009"/>
                <a:gd name="connsiteX6" fmla="*/ 10261 w 54725"/>
                <a:gd name="connsiteY6" fmla="*/ 61694 h 95009"/>
                <a:gd name="connsiteX7" fmla="*/ 38891 w 54725"/>
                <a:gd name="connsiteY7" fmla="*/ 32557 h 95009"/>
                <a:gd name="connsiteX8" fmla="*/ 51179 w 54725"/>
                <a:gd name="connsiteY8" fmla="*/ 32557 h 95009"/>
                <a:gd name="connsiteX9" fmla="*/ 27109 w 54725"/>
                <a:gd name="connsiteY9" fmla="*/ 57133 h 95009"/>
                <a:gd name="connsiteX10" fmla="*/ 54726 w 54725"/>
                <a:gd name="connsiteY10" fmla="*/ 95010 h 95009"/>
                <a:gd name="connsiteX11" fmla="*/ 42058 w 54725"/>
                <a:gd name="connsiteY11" fmla="*/ 95010 h 95009"/>
                <a:gd name="connsiteX12" fmla="*/ 20015 w 54725"/>
                <a:gd name="connsiteY12" fmla="*/ 64734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25" h="95009">
                  <a:moveTo>
                    <a:pt x="20015" y="64734"/>
                  </a:moveTo>
                  <a:lnTo>
                    <a:pt x="10261" y="74741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61694"/>
                  </a:lnTo>
                  <a:lnTo>
                    <a:pt x="38891" y="32557"/>
                  </a:lnTo>
                  <a:lnTo>
                    <a:pt x="51179" y="32557"/>
                  </a:lnTo>
                  <a:lnTo>
                    <a:pt x="27109" y="57133"/>
                  </a:lnTo>
                  <a:lnTo>
                    <a:pt x="54726" y="95010"/>
                  </a:lnTo>
                  <a:lnTo>
                    <a:pt x="42058" y="95010"/>
                  </a:lnTo>
                  <a:lnTo>
                    <a:pt x="20015" y="647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F5A4420D-BADB-DBAF-1C65-A13082901FA3}"/>
                </a:ext>
              </a:extLst>
            </p:cNvPr>
            <p:cNvSpPr/>
            <p:nvPr/>
          </p:nvSpPr>
          <p:spPr>
            <a:xfrm>
              <a:off x="969867" y="7700744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053C8E72-269C-E918-6AD8-B078FE4B21CF}"/>
                </a:ext>
              </a:extLst>
            </p:cNvPr>
            <p:cNvSpPr/>
            <p:nvPr/>
          </p:nvSpPr>
          <p:spPr>
            <a:xfrm>
              <a:off x="1040427" y="7700744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id="{0071463F-0A0F-3B7A-8F90-D4EAC4EFF43A}"/>
                </a:ext>
              </a:extLst>
            </p:cNvPr>
            <p:cNvSpPr/>
            <p:nvPr/>
          </p:nvSpPr>
          <p:spPr>
            <a:xfrm>
              <a:off x="1110355" y="7699730"/>
              <a:ext cx="100330" cy="66760"/>
            </a:xfrm>
            <a:custGeom>
              <a:avLst/>
              <a:gdLst>
                <a:gd name="connsiteX0" fmla="*/ 72968 w 100330"/>
                <a:gd name="connsiteY0" fmla="*/ 66761 h 66760"/>
                <a:gd name="connsiteX1" fmla="*/ 50799 w 100330"/>
                <a:gd name="connsiteY1" fmla="*/ 20395 h 66760"/>
                <a:gd name="connsiteX2" fmla="*/ 28123 w 100330"/>
                <a:gd name="connsiteY2" fmla="*/ 66761 h 66760"/>
                <a:gd name="connsiteX3" fmla="*/ 0 w 100330"/>
                <a:gd name="connsiteY3" fmla="*/ 2153 h 66760"/>
                <a:gd name="connsiteX4" fmla="*/ 11781 w 100330"/>
                <a:gd name="connsiteY4" fmla="*/ 2153 h 66760"/>
                <a:gd name="connsiteX5" fmla="*/ 29263 w 100330"/>
                <a:gd name="connsiteY5" fmla="*/ 44211 h 66760"/>
                <a:gd name="connsiteX6" fmla="*/ 50672 w 100330"/>
                <a:gd name="connsiteY6" fmla="*/ 0 h 66760"/>
                <a:gd name="connsiteX7" fmla="*/ 71954 w 100330"/>
                <a:gd name="connsiteY7" fmla="*/ 44084 h 66760"/>
                <a:gd name="connsiteX8" fmla="*/ 89436 w 100330"/>
                <a:gd name="connsiteY8" fmla="*/ 2153 h 66760"/>
                <a:gd name="connsiteX9" fmla="*/ 100330 w 100330"/>
                <a:gd name="connsiteY9" fmla="*/ 2153 h 66760"/>
                <a:gd name="connsiteX10" fmla="*/ 72968 w 100330"/>
                <a:gd name="connsiteY10" fmla="*/ 66761 h 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30" h="66760">
                  <a:moveTo>
                    <a:pt x="72968" y="66761"/>
                  </a:moveTo>
                  <a:lnTo>
                    <a:pt x="50799" y="20395"/>
                  </a:lnTo>
                  <a:lnTo>
                    <a:pt x="28123" y="66761"/>
                  </a:lnTo>
                  <a:lnTo>
                    <a:pt x="0" y="2153"/>
                  </a:lnTo>
                  <a:lnTo>
                    <a:pt x="11781" y="2153"/>
                  </a:lnTo>
                  <a:lnTo>
                    <a:pt x="29263" y="44211"/>
                  </a:lnTo>
                  <a:lnTo>
                    <a:pt x="50672" y="0"/>
                  </a:lnTo>
                  <a:lnTo>
                    <a:pt x="71954" y="44084"/>
                  </a:lnTo>
                  <a:lnTo>
                    <a:pt x="89436" y="2153"/>
                  </a:lnTo>
                  <a:lnTo>
                    <a:pt x="100330" y="2153"/>
                  </a:lnTo>
                  <a:lnTo>
                    <a:pt x="72968" y="6676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8" name="Freeform: Shape 2087">
              <a:extLst>
                <a:ext uri="{FF2B5EF4-FFF2-40B4-BE49-F238E27FC236}">
                  <a16:creationId xmlns:a16="http://schemas.microsoft.com/office/drawing/2014/main" id="{E27E6BDA-4569-AC15-7F8D-76438878F1BB}"/>
                </a:ext>
              </a:extLst>
            </p:cNvPr>
            <p:cNvSpPr/>
            <p:nvPr/>
          </p:nvSpPr>
          <p:spPr>
            <a:xfrm>
              <a:off x="1222340" y="7700744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9" name="Freeform: Shape 2088">
              <a:extLst>
                <a:ext uri="{FF2B5EF4-FFF2-40B4-BE49-F238E27FC236}">
                  <a16:creationId xmlns:a16="http://schemas.microsoft.com/office/drawing/2014/main" id="{DAB0A3BF-0257-8D90-6570-867859FAE38B}"/>
                </a:ext>
              </a:extLst>
            </p:cNvPr>
            <p:cNvSpPr/>
            <p:nvPr/>
          </p:nvSpPr>
          <p:spPr>
            <a:xfrm>
              <a:off x="1327231" y="7700744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0" name="Freeform: Shape 2089">
              <a:extLst>
                <a:ext uri="{FF2B5EF4-FFF2-40B4-BE49-F238E27FC236}">
                  <a16:creationId xmlns:a16="http://schemas.microsoft.com/office/drawing/2014/main" id="{E1341D21-700C-EFB1-EF56-8CA5CDBC3C4F}"/>
                </a:ext>
              </a:extLst>
            </p:cNvPr>
            <p:cNvSpPr/>
            <p:nvPr/>
          </p:nvSpPr>
          <p:spPr>
            <a:xfrm>
              <a:off x="1399438" y="7701884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1" name="Freeform: Shape 2090">
              <a:extLst>
                <a:ext uri="{FF2B5EF4-FFF2-40B4-BE49-F238E27FC236}">
                  <a16:creationId xmlns:a16="http://schemas.microsoft.com/office/drawing/2014/main" id="{C31EF7B0-AB13-0463-6959-3ACAE08702CA}"/>
                </a:ext>
              </a:extLst>
            </p:cNvPr>
            <p:cNvSpPr/>
            <p:nvPr/>
          </p:nvSpPr>
          <p:spPr>
            <a:xfrm>
              <a:off x="1473799" y="7700744"/>
              <a:ext cx="95390" cy="63592"/>
            </a:xfrm>
            <a:custGeom>
              <a:avLst/>
              <a:gdLst>
                <a:gd name="connsiteX0" fmla="*/ 10261 w 95390"/>
                <a:gd name="connsiteY0" fmla="*/ 63593 h 63592"/>
                <a:gd name="connsiteX1" fmla="*/ 0 w 95390"/>
                <a:gd name="connsiteY1" fmla="*/ 63593 h 63592"/>
                <a:gd name="connsiteX2" fmla="*/ 0 w 95390"/>
                <a:gd name="connsiteY2" fmla="*/ 1140 h 63592"/>
                <a:gd name="connsiteX3" fmla="*/ 10261 w 95390"/>
                <a:gd name="connsiteY3" fmla="*/ 1140 h 63592"/>
                <a:gd name="connsiteX4" fmla="*/ 10261 w 95390"/>
                <a:gd name="connsiteY4" fmla="*/ 12414 h 63592"/>
                <a:gd name="connsiteX5" fmla="*/ 30783 w 95390"/>
                <a:gd name="connsiteY5" fmla="*/ 0 h 63592"/>
                <a:gd name="connsiteX6" fmla="*/ 50165 w 95390"/>
                <a:gd name="connsiteY6" fmla="*/ 13681 h 63592"/>
                <a:gd name="connsiteX7" fmla="*/ 72334 w 95390"/>
                <a:gd name="connsiteY7" fmla="*/ 0 h 63592"/>
                <a:gd name="connsiteX8" fmla="*/ 95390 w 95390"/>
                <a:gd name="connsiteY8" fmla="*/ 26856 h 63592"/>
                <a:gd name="connsiteX9" fmla="*/ 95390 w 95390"/>
                <a:gd name="connsiteY9" fmla="*/ 63593 h 63592"/>
                <a:gd name="connsiteX10" fmla="*/ 85129 w 95390"/>
                <a:gd name="connsiteY10" fmla="*/ 63593 h 63592"/>
                <a:gd name="connsiteX11" fmla="*/ 85129 w 95390"/>
                <a:gd name="connsiteY11" fmla="*/ 28630 h 63592"/>
                <a:gd name="connsiteX12" fmla="*/ 70307 w 95390"/>
                <a:gd name="connsiteY12" fmla="*/ 10007 h 63592"/>
                <a:gd name="connsiteX13" fmla="*/ 52826 w 95390"/>
                <a:gd name="connsiteY13" fmla="*/ 31416 h 63592"/>
                <a:gd name="connsiteX14" fmla="*/ 52826 w 95390"/>
                <a:gd name="connsiteY14" fmla="*/ 63593 h 63592"/>
                <a:gd name="connsiteX15" fmla="*/ 42564 w 95390"/>
                <a:gd name="connsiteY15" fmla="*/ 63593 h 63592"/>
                <a:gd name="connsiteX16" fmla="*/ 42564 w 95390"/>
                <a:gd name="connsiteY16" fmla="*/ 28630 h 63592"/>
                <a:gd name="connsiteX17" fmla="*/ 27743 w 95390"/>
                <a:gd name="connsiteY17" fmla="*/ 10007 h 63592"/>
                <a:gd name="connsiteX18" fmla="*/ 10261 w 95390"/>
                <a:gd name="connsiteY18" fmla="*/ 32303 h 63592"/>
                <a:gd name="connsiteX19" fmla="*/ 10261 w 95390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90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7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6" y="19508"/>
                    <a:pt x="52826" y="31416"/>
                  </a:cubicBezTo>
                  <a:lnTo>
                    <a:pt x="52826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2" name="Freeform: Shape 2091">
              <a:extLst>
                <a:ext uri="{FF2B5EF4-FFF2-40B4-BE49-F238E27FC236}">
                  <a16:creationId xmlns:a16="http://schemas.microsoft.com/office/drawing/2014/main" id="{625439AA-03F1-0DA3-04CE-B4C617028AD9}"/>
                </a:ext>
              </a:extLst>
            </p:cNvPr>
            <p:cNvSpPr/>
            <p:nvPr/>
          </p:nvSpPr>
          <p:spPr>
            <a:xfrm>
              <a:off x="1588951" y="7669327"/>
              <a:ext cx="64606" cy="96023"/>
            </a:xfrm>
            <a:custGeom>
              <a:avLst/>
              <a:gdLst>
                <a:gd name="connsiteX0" fmla="*/ 33190 w 64606"/>
                <a:gd name="connsiteY0" fmla="*/ 96024 h 96023"/>
                <a:gd name="connsiteX1" fmla="*/ 10261 w 64606"/>
                <a:gd name="connsiteY1" fmla="*/ 83102 h 96023"/>
                <a:gd name="connsiteX2" fmla="*/ 10261 w 64606"/>
                <a:gd name="connsiteY2" fmla="*/ 95010 h 96023"/>
                <a:gd name="connsiteX3" fmla="*/ 0 w 64606"/>
                <a:gd name="connsiteY3" fmla="*/ 95010 h 96023"/>
                <a:gd name="connsiteX4" fmla="*/ 0 w 64606"/>
                <a:gd name="connsiteY4" fmla="*/ 0 h 96023"/>
                <a:gd name="connsiteX5" fmla="*/ 10261 w 64606"/>
                <a:gd name="connsiteY5" fmla="*/ 0 h 96023"/>
                <a:gd name="connsiteX6" fmla="*/ 10261 w 64606"/>
                <a:gd name="connsiteY6" fmla="*/ 44338 h 96023"/>
                <a:gd name="connsiteX7" fmla="*/ 33190 w 64606"/>
                <a:gd name="connsiteY7" fmla="*/ 31417 h 96023"/>
                <a:gd name="connsiteX8" fmla="*/ 64607 w 64606"/>
                <a:gd name="connsiteY8" fmla="*/ 63594 h 96023"/>
                <a:gd name="connsiteX9" fmla="*/ 33190 w 64606"/>
                <a:gd name="connsiteY9" fmla="*/ 96024 h 96023"/>
                <a:gd name="connsiteX10" fmla="*/ 53966 w 64606"/>
                <a:gd name="connsiteY10" fmla="*/ 63720 h 96023"/>
                <a:gd name="connsiteX11" fmla="*/ 32303 w 64606"/>
                <a:gd name="connsiteY11" fmla="*/ 41171 h 96023"/>
                <a:gd name="connsiteX12" fmla="*/ 10261 w 64606"/>
                <a:gd name="connsiteY12" fmla="*/ 63720 h 96023"/>
                <a:gd name="connsiteX13" fmla="*/ 32303 w 64606"/>
                <a:gd name="connsiteY13" fmla="*/ 86396 h 96023"/>
                <a:gd name="connsiteX14" fmla="*/ 53966 w 64606"/>
                <a:gd name="connsiteY14" fmla="*/ 63720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33190" y="96024"/>
                  </a:moveTo>
                  <a:cubicBezTo>
                    <a:pt x="23182" y="96024"/>
                    <a:pt x="14948" y="91083"/>
                    <a:pt x="10261" y="83102"/>
                  </a:cubicBez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338"/>
                  </a:lnTo>
                  <a:cubicBezTo>
                    <a:pt x="14948" y="36358"/>
                    <a:pt x="23182" y="31417"/>
                    <a:pt x="33190" y="31417"/>
                  </a:cubicBezTo>
                  <a:cubicBezTo>
                    <a:pt x="51432" y="31417"/>
                    <a:pt x="64607" y="44972"/>
                    <a:pt x="64607" y="63594"/>
                  </a:cubicBezTo>
                  <a:cubicBezTo>
                    <a:pt x="64607" y="82216"/>
                    <a:pt x="51432" y="96024"/>
                    <a:pt x="33190" y="96024"/>
                  </a:cubicBezTo>
                  <a:close/>
                  <a:moveTo>
                    <a:pt x="53966" y="63720"/>
                  </a:moveTo>
                  <a:cubicBezTo>
                    <a:pt x="53966" y="50672"/>
                    <a:pt x="44845" y="41171"/>
                    <a:pt x="32303" y="41171"/>
                  </a:cubicBezTo>
                  <a:cubicBezTo>
                    <a:pt x="19762" y="41171"/>
                    <a:pt x="10261" y="50672"/>
                    <a:pt x="10261" y="63720"/>
                  </a:cubicBezTo>
                  <a:cubicBezTo>
                    <a:pt x="10261" y="76768"/>
                    <a:pt x="19509" y="86396"/>
                    <a:pt x="32303" y="86396"/>
                  </a:cubicBezTo>
                  <a:cubicBezTo>
                    <a:pt x="45098" y="86396"/>
                    <a:pt x="53966" y="76895"/>
                    <a:pt x="53966" y="63720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3" name="Freeform: Shape 2092">
              <a:extLst>
                <a:ext uri="{FF2B5EF4-FFF2-40B4-BE49-F238E27FC236}">
                  <a16:creationId xmlns:a16="http://schemas.microsoft.com/office/drawing/2014/main" id="{D60A0DDE-3A15-ADEE-621A-C4088C003F6A}"/>
                </a:ext>
              </a:extLst>
            </p:cNvPr>
            <p:cNvSpPr/>
            <p:nvPr/>
          </p:nvSpPr>
          <p:spPr>
            <a:xfrm>
              <a:off x="1664959" y="7700744"/>
              <a:ext cx="60553" cy="64606"/>
            </a:xfrm>
            <a:custGeom>
              <a:avLst/>
              <a:gdLst>
                <a:gd name="connsiteX0" fmla="*/ 0 w 60553"/>
                <a:gd name="connsiteY0" fmla="*/ 32936 h 64606"/>
                <a:gd name="connsiteX1" fmla="*/ 30910 w 60553"/>
                <a:gd name="connsiteY1" fmla="*/ 0 h 64606"/>
                <a:gd name="connsiteX2" fmla="*/ 60553 w 60553"/>
                <a:gd name="connsiteY2" fmla="*/ 31163 h 64606"/>
                <a:gd name="connsiteX3" fmla="*/ 60300 w 60553"/>
                <a:gd name="connsiteY3" fmla="*/ 36357 h 64606"/>
                <a:gd name="connsiteX4" fmla="*/ 10894 w 60553"/>
                <a:gd name="connsiteY4" fmla="*/ 36357 h 64606"/>
                <a:gd name="connsiteX5" fmla="*/ 33697 w 60553"/>
                <a:gd name="connsiteY5" fmla="*/ 55105 h 64606"/>
                <a:gd name="connsiteX6" fmla="*/ 55993 w 60553"/>
                <a:gd name="connsiteY6" fmla="*/ 48138 h 64606"/>
                <a:gd name="connsiteX7" fmla="*/ 55993 w 60553"/>
                <a:gd name="connsiteY7" fmla="*/ 58019 h 64606"/>
                <a:gd name="connsiteX8" fmla="*/ 33697 w 60553"/>
                <a:gd name="connsiteY8" fmla="*/ 64606 h 64606"/>
                <a:gd name="connsiteX9" fmla="*/ 0 w 60553"/>
                <a:gd name="connsiteY9" fmla="*/ 32936 h 64606"/>
                <a:gd name="connsiteX10" fmla="*/ 49659 w 60553"/>
                <a:gd name="connsiteY10" fmla="*/ 27996 h 64606"/>
                <a:gd name="connsiteX11" fmla="*/ 30910 w 60553"/>
                <a:gd name="connsiteY11" fmla="*/ 9374 h 64606"/>
                <a:gd name="connsiteX12" fmla="*/ 11148 w 60553"/>
                <a:gd name="connsiteY12" fmla="*/ 27996 h 64606"/>
                <a:gd name="connsiteX13" fmla="*/ 49659 w 60553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3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4" name="Freeform: Shape 2093">
              <a:extLst>
                <a:ext uri="{FF2B5EF4-FFF2-40B4-BE49-F238E27FC236}">
                  <a16:creationId xmlns:a16="http://schemas.microsoft.com/office/drawing/2014/main" id="{B62703FD-8AB9-6497-D653-E23175E34154}"/>
                </a:ext>
              </a:extLst>
            </p:cNvPr>
            <p:cNvSpPr/>
            <p:nvPr/>
          </p:nvSpPr>
          <p:spPr>
            <a:xfrm>
              <a:off x="1741981" y="7700744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5" name="Freeform: Shape 2094">
              <a:extLst>
                <a:ext uri="{FF2B5EF4-FFF2-40B4-BE49-F238E27FC236}">
                  <a16:creationId xmlns:a16="http://schemas.microsoft.com/office/drawing/2014/main" id="{4CA57B56-1643-C349-A029-97B5D579419B}"/>
                </a:ext>
              </a:extLst>
            </p:cNvPr>
            <p:cNvSpPr/>
            <p:nvPr/>
          </p:nvSpPr>
          <p:spPr>
            <a:xfrm>
              <a:off x="1781505" y="7700744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6" name="Freeform: Shape 2095">
              <a:extLst>
                <a:ext uri="{FF2B5EF4-FFF2-40B4-BE49-F238E27FC236}">
                  <a16:creationId xmlns:a16="http://schemas.microsoft.com/office/drawing/2014/main" id="{779E8F8C-B586-2E0C-EC90-13E8DD4500FF}"/>
                </a:ext>
              </a:extLst>
            </p:cNvPr>
            <p:cNvSpPr/>
            <p:nvPr/>
          </p:nvSpPr>
          <p:spPr>
            <a:xfrm>
              <a:off x="1837751" y="7750783"/>
              <a:ext cx="14948" cy="14567"/>
            </a:xfrm>
            <a:custGeom>
              <a:avLst/>
              <a:gdLst>
                <a:gd name="connsiteX0" fmla="*/ 0 w 14948"/>
                <a:gd name="connsiteY0" fmla="*/ 7347 h 14567"/>
                <a:gd name="connsiteX1" fmla="*/ 7601 w 14948"/>
                <a:gd name="connsiteY1" fmla="*/ 0 h 14567"/>
                <a:gd name="connsiteX2" fmla="*/ 14948 w 14948"/>
                <a:gd name="connsiteY2" fmla="*/ 7347 h 14567"/>
                <a:gd name="connsiteX3" fmla="*/ 7601 w 14948"/>
                <a:gd name="connsiteY3" fmla="*/ 14568 h 14567"/>
                <a:gd name="connsiteX4" fmla="*/ 0 w 14948"/>
                <a:gd name="connsiteY4" fmla="*/ 7347 h 1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8" h="14567">
                  <a:moveTo>
                    <a:pt x="0" y="7347"/>
                  </a:moveTo>
                  <a:cubicBezTo>
                    <a:pt x="0" y="2913"/>
                    <a:pt x="3167" y="0"/>
                    <a:pt x="7601" y="0"/>
                  </a:cubicBezTo>
                  <a:cubicBezTo>
                    <a:pt x="12035" y="0"/>
                    <a:pt x="14948" y="2913"/>
                    <a:pt x="14948" y="7347"/>
                  </a:cubicBezTo>
                  <a:cubicBezTo>
                    <a:pt x="14948" y="11781"/>
                    <a:pt x="11908" y="14568"/>
                    <a:pt x="7601" y="14568"/>
                  </a:cubicBezTo>
                  <a:cubicBezTo>
                    <a:pt x="3294" y="14568"/>
                    <a:pt x="0" y="11781"/>
                    <a:pt x="0" y="734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7" name="Freeform: Shape 2096">
              <a:extLst>
                <a:ext uri="{FF2B5EF4-FFF2-40B4-BE49-F238E27FC236}">
                  <a16:creationId xmlns:a16="http://schemas.microsoft.com/office/drawing/2014/main" id="{3F33241C-525A-EDCF-8F1A-D77ACB0860F8}"/>
                </a:ext>
              </a:extLst>
            </p:cNvPr>
            <p:cNvSpPr/>
            <p:nvPr/>
          </p:nvSpPr>
          <p:spPr>
            <a:xfrm>
              <a:off x="1899191" y="7669327"/>
              <a:ext cx="57259" cy="95009"/>
            </a:xfrm>
            <a:custGeom>
              <a:avLst/>
              <a:gdLst>
                <a:gd name="connsiteX0" fmla="*/ 0 w 57259"/>
                <a:gd name="connsiteY0" fmla="*/ 0 h 95009"/>
                <a:gd name="connsiteX1" fmla="*/ 55866 w 57259"/>
                <a:gd name="connsiteY1" fmla="*/ 0 h 95009"/>
                <a:gd name="connsiteX2" fmla="*/ 55866 w 57259"/>
                <a:gd name="connsiteY2" fmla="*/ 9755 h 95009"/>
                <a:gd name="connsiteX3" fmla="*/ 10768 w 57259"/>
                <a:gd name="connsiteY3" fmla="*/ 9755 h 95009"/>
                <a:gd name="connsiteX4" fmla="*/ 10768 w 57259"/>
                <a:gd name="connsiteY4" fmla="*/ 41678 h 95009"/>
                <a:gd name="connsiteX5" fmla="*/ 50545 w 57259"/>
                <a:gd name="connsiteY5" fmla="*/ 41678 h 95009"/>
                <a:gd name="connsiteX6" fmla="*/ 50545 w 57259"/>
                <a:gd name="connsiteY6" fmla="*/ 51559 h 95009"/>
                <a:gd name="connsiteX7" fmla="*/ 10768 w 57259"/>
                <a:gd name="connsiteY7" fmla="*/ 51559 h 95009"/>
                <a:gd name="connsiteX8" fmla="*/ 10768 w 57259"/>
                <a:gd name="connsiteY8" fmla="*/ 85256 h 95009"/>
                <a:gd name="connsiteX9" fmla="*/ 57259 w 57259"/>
                <a:gd name="connsiteY9" fmla="*/ 85256 h 95009"/>
                <a:gd name="connsiteX10" fmla="*/ 57259 w 57259"/>
                <a:gd name="connsiteY10" fmla="*/ 95010 h 95009"/>
                <a:gd name="connsiteX11" fmla="*/ 0 w 57259"/>
                <a:gd name="connsiteY11" fmla="*/ 95010 h 95009"/>
                <a:gd name="connsiteX12" fmla="*/ 0 w 57259"/>
                <a:gd name="connsiteY12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59" h="95009">
                  <a:moveTo>
                    <a:pt x="0" y="0"/>
                  </a:moveTo>
                  <a:lnTo>
                    <a:pt x="55866" y="0"/>
                  </a:lnTo>
                  <a:lnTo>
                    <a:pt x="55866" y="9755"/>
                  </a:lnTo>
                  <a:lnTo>
                    <a:pt x="10768" y="9755"/>
                  </a:lnTo>
                  <a:lnTo>
                    <a:pt x="10768" y="41678"/>
                  </a:lnTo>
                  <a:lnTo>
                    <a:pt x="50545" y="41678"/>
                  </a:lnTo>
                  <a:lnTo>
                    <a:pt x="50545" y="51559"/>
                  </a:lnTo>
                  <a:lnTo>
                    <a:pt x="10768" y="51559"/>
                  </a:lnTo>
                  <a:lnTo>
                    <a:pt x="10768" y="85256"/>
                  </a:lnTo>
                  <a:lnTo>
                    <a:pt x="57259" y="85256"/>
                  </a:lnTo>
                  <a:lnTo>
                    <a:pt x="57259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8" name="Freeform: Shape 2097">
              <a:extLst>
                <a:ext uri="{FF2B5EF4-FFF2-40B4-BE49-F238E27FC236}">
                  <a16:creationId xmlns:a16="http://schemas.microsoft.com/office/drawing/2014/main" id="{46685D29-D30B-56CC-A399-33F013206BC5}"/>
                </a:ext>
              </a:extLst>
            </p:cNvPr>
            <p:cNvSpPr/>
            <p:nvPr/>
          </p:nvSpPr>
          <p:spPr>
            <a:xfrm>
              <a:off x="1960757" y="7701884"/>
              <a:ext cx="63593" cy="64607"/>
            </a:xfrm>
            <a:custGeom>
              <a:avLst/>
              <a:gdLst>
                <a:gd name="connsiteX0" fmla="*/ 31923 w 63593"/>
                <a:gd name="connsiteY0" fmla="*/ 64607 h 64607"/>
                <a:gd name="connsiteX1" fmla="*/ 0 w 63593"/>
                <a:gd name="connsiteY1" fmla="*/ 0 h 64607"/>
                <a:gd name="connsiteX2" fmla="*/ 12035 w 63593"/>
                <a:gd name="connsiteY2" fmla="*/ 0 h 64607"/>
                <a:gd name="connsiteX3" fmla="*/ 32430 w 63593"/>
                <a:gd name="connsiteY3" fmla="*/ 42945 h 64607"/>
                <a:gd name="connsiteX4" fmla="*/ 52572 w 63593"/>
                <a:gd name="connsiteY4" fmla="*/ 0 h 64607"/>
                <a:gd name="connsiteX5" fmla="*/ 63593 w 63593"/>
                <a:gd name="connsiteY5" fmla="*/ 0 h 64607"/>
                <a:gd name="connsiteX6" fmla="*/ 31923 w 63593"/>
                <a:gd name="connsiteY6" fmla="*/ 64607 h 6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93" h="64607">
                  <a:moveTo>
                    <a:pt x="31923" y="64607"/>
                  </a:moveTo>
                  <a:lnTo>
                    <a:pt x="0" y="0"/>
                  </a:lnTo>
                  <a:lnTo>
                    <a:pt x="12035" y="0"/>
                  </a:lnTo>
                  <a:lnTo>
                    <a:pt x="32430" y="42945"/>
                  </a:lnTo>
                  <a:lnTo>
                    <a:pt x="52572" y="0"/>
                  </a:lnTo>
                  <a:lnTo>
                    <a:pt x="63593" y="0"/>
                  </a:lnTo>
                  <a:lnTo>
                    <a:pt x="31923" y="64607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9" name="Freeform: Shape 2098">
              <a:extLst>
                <a:ext uri="{FF2B5EF4-FFF2-40B4-BE49-F238E27FC236}">
                  <a16:creationId xmlns:a16="http://schemas.microsoft.com/office/drawing/2014/main" id="{FF5CD2FA-E1D5-2C9D-5DFA-8BC6CF1E0927}"/>
                </a:ext>
              </a:extLst>
            </p:cNvPr>
            <p:cNvSpPr/>
            <p:nvPr/>
          </p:nvSpPr>
          <p:spPr>
            <a:xfrm>
              <a:off x="2030938" y="7700744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0" name="Freeform: Shape 2099">
              <a:extLst>
                <a:ext uri="{FF2B5EF4-FFF2-40B4-BE49-F238E27FC236}">
                  <a16:creationId xmlns:a16="http://schemas.microsoft.com/office/drawing/2014/main" id="{6D33EDF8-218D-EB06-7E9E-ED6344259F07}"/>
                </a:ext>
              </a:extLst>
            </p:cNvPr>
            <p:cNvSpPr/>
            <p:nvPr/>
          </p:nvSpPr>
          <p:spPr>
            <a:xfrm>
              <a:off x="2107959" y="7700744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1" name="Freeform: Shape 2100">
              <a:extLst>
                <a:ext uri="{FF2B5EF4-FFF2-40B4-BE49-F238E27FC236}">
                  <a16:creationId xmlns:a16="http://schemas.microsoft.com/office/drawing/2014/main" id="{A2875788-167E-198C-7D71-26FAB6D2B150}"/>
                </a:ext>
              </a:extLst>
            </p:cNvPr>
            <p:cNvSpPr/>
            <p:nvPr/>
          </p:nvSpPr>
          <p:spPr>
            <a:xfrm>
              <a:off x="2210570" y="7676548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2" name="Freeform: Shape 2101">
              <a:extLst>
                <a:ext uri="{FF2B5EF4-FFF2-40B4-BE49-F238E27FC236}">
                  <a16:creationId xmlns:a16="http://schemas.microsoft.com/office/drawing/2014/main" id="{FA82D7CF-3DF3-BAAD-1722-8AF6BEFFC561}"/>
                </a:ext>
              </a:extLst>
            </p:cNvPr>
            <p:cNvSpPr/>
            <p:nvPr/>
          </p:nvSpPr>
          <p:spPr>
            <a:xfrm>
              <a:off x="2244013" y="7668314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7 w 37117"/>
                <a:gd name="connsiteY5" fmla="*/ 4433 h 96022"/>
                <a:gd name="connsiteX6" fmla="*/ 37117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4" y="0"/>
                    <a:pt x="21789" y="0"/>
                  </a:cubicBezTo>
                  <a:cubicBezTo>
                    <a:pt x="27109" y="0"/>
                    <a:pt x="32303" y="1140"/>
                    <a:pt x="37117" y="4433"/>
                  </a:cubicBezTo>
                  <a:lnTo>
                    <a:pt x="37117" y="14695"/>
                  </a:lnTo>
                  <a:cubicBezTo>
                    <a:pt x="32683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3" name="Freeform: Shape 2102">
              <a:extLst>
                <a:ext uri="{FF2B5EF4-FFF2-40B4-BE49-F238E27FC236}">
                  <a16:creationId xmlns:a16="http://schemas.microsoft.com/office/drawing/2014/main" id="{864B9097-0FF4-9219-C431-200828FA069F}"/>
                </a:ext>
              </a:extLst>
            </p:cNvPr>
            <p:cNvSpPr/>
            <p:nvPr/>
          </p:nvSpPr>
          <p:spPr>
            <a:xfrm>
              <a:off x="2316474" y="7676548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4" name="Freeform: Shape 2103">
              <a:extLst>
                <a:ext uri="{FF2B5EF4-FFF2-40B4-BE49-F238E27FC236}">
                  <a16:creationId xmlns:a16="http://schemas.microsoft.com/office/drawing/2014/main" id="{54FE7C71-A330-75DA-AD4C-E9AB0F728C4B}"/>
                </a:ext>
              </a:extLst>
            </p:cNvPr>
            <p:cNvSpPr/>
            <p:nvPr/>
          </p:nvSpPr>
          <p:spPr>
            <a:xfrm>
              <a:off x="2348904" y="7681995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5" name="Freeform: Shape 2104">
              <a:extLst>
                <a:ext uri="{FF2B5EF4-FFF2-40B4-BE49-F238E27FC236}">
                  <a16:creationId xmlns:a16="http://schemas.microsoft.com/office/drawing/2014/main" id="{534F93D1-CC58-47CC-9260-652FE67E0E5F}"/>
                </a:ext>
              </a:extLst>
            </p:cNvPr>
            <p:cNvSpPr/>
            <p:nvPr/>
          </p:nvSpPr>
          <p:spPr>
            <a:xfrm>
              <a:off x="2427952" y="7669327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6" name="Freeform: Shape 2105">
              <a:extLst>
                <a:ext uri="{FF2B5EF4-FFF2-40B4-BE49-F238E27FC236}">
                  <a16:creationId xmlns:a16="http://schemas.microsoft.com/office/drawing/2014/main" id="{51EF3BC4-F627-FC9A-3270-14C2EBAEB64B}"/>
                </a:ext>
              </a:extLst>
            </p:cNvPr>
            <p:cNvSpPr/>
            <p:nvPr/>
          </p:nvSpPr>
          <p:spPr>
            <a:xfrm>
              <a:off x="2454429" y="7700744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7" name="Freeform: Shape 2106">
              <a:extLst>
                <a:ext uri="{FF2B5EF4-FFF2-40B4-BE49-F238E27FC236}">
                  <a16:creationId xmlns:a16="http://schemas.microsoft.com/office/drawing/2014/main" id="{12D5F687-FD8C-3B7B-5FBA-DC56584B29DC}"/>
                </a:ext>
              </a:extLst>
            </p:cNvPr>
            <p:cNvSpPr/>
            <p:nvPr/>
          </p:nvSpPr>
          <p:spPr>
            <a:xfrm>
              <a:off x="2530943" y="7700744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8" name="Freeform: Shape 2107">
              <a:extLst>
                <a:ext uri="{FF2B5EF4-FFF2-40B4-BE49-F238E27FC236}">
                  <a16:creationId xmlns:a16="http://schemas.microsoft.com/office/drawing/2014/main" id="{6A942FB4-CE72-4D42-2763-E8639366A48A}"/>
                </a:ext>
              </a:extLst>
            </p:cNvPr>
            <p:cNvSpPr/>
            <p:nvPr/>
          </p:nvSpPr>
          <p:spPr>
            <a:xfrm>
              <a:off x="2612272" y="7669327"/>
              <a:ext cx="54725" cy="95009"/>
            </a:xfrm>
            <a:custGeom>
              <a:avLst/>
              <a:gdLst>
                <a:gd name="connsiteX0" fmla="*/ 20015 w 54725"/>
                <a:gd name="connsiteY0" fmla="*/ 64734 h 95009"/>
                <a:gd name="connsiteX1" fmla="*/ 10261 w 54725"/>
                <a:gd name="connsiteY1" fmla="*/ 74741 h 95009"/>
                <a:gd name="connsiteX2" fmla="*/ 10261 w 54725"/>
                <a:gd name="connsiteY2" fmla="*/ 95010 h 95009"/>
                <a:gd name="connsiteX3" fmla="*/ 0 w 54725"/>
                <a:gd name="connsiteY3" fmla="*/ 95010 h 95009"/>
                <a:gd name="connsiteX4" fmla="*/ 0 w 54725"/>
                <a:gd name="connsiteY4" fmla="*/ 0 h 95009"/>
                <a:gd name="connsiteX5" fmla="*/ 10261 w 54725"/>
                <a:gd name="connsiteY5" fmla="*/ 0 h 95009"/>
                <a:gd name="connsiteX6" fmla="*/ 10261 w 54725"/>
                <a:gd name="connsiteY6" fmla="*/ 61694 h 95009"/>
                <a:gd name="connsiteX7" fmla="*/ 38891 w 54725"/>
                <a:gd name="connsiteY7" fmla="*/ 32557 h 95009"/>
                <a:gd name="connsiteX8" fmla="*/ 51179 w 54725"/>
                <a:gd name="connsiteY8" fmla="*/ 32557 h 95009"/>
                <a:gd name="connsiteX9" fmla="*/ 27109 w 54725"/>
                <a:gd name="connsiteY9" fmla="*/ 57133 h 95009"/>
                <a:gd name="connsiteX10" fmla="*/ 54726 w 54725"/>
                <a:gd name="connsiteY10" fmla="*/ 95010 h 95009"/>
                <a:gd name="connsiteX11" fmla="*/ 42058 w 54725"/>
                <a:gd name="connsiteY11" fmla="*/ 95010 h 95009"/>
                <a:gd name="connsiteX12" fmla="*/ 20015 w 54725"/>
                <a:gd name="connsiteY12" fmla="*/ 64734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25" h="95009">
                  <a:moveTo>
                    <a:pt x="20015" y="64734"/>
                  </a:moveTo>
                  <a:lnTo>
                    <a:pt x="10261" y="74741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61694"/>
                  </a:lnTo>
                  <a:lnTo>
                    <a:pt x="38891" y="32557"/>
                  </a:lnTo>
                  <a:lnTo>
                    <a:pt x="51179" y="32557"/>
                  </a:lnTo>
                  <a:lnTo>
                    <a:pt x="27109" y="57133"/>
                  </a:lnTo>
                  <a:lnTo>
                    <a:pt x="54726" y="95010"/>
                  </a:lnTo>
                  <a:lnTo>
                    <a:pt x="42058" y="95010"/>
                  </a:lnTo>
                  <a:lnTo>
                    <a:pt x="20015" y="647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9" name="Freeform: Shape 2108">
              <a:extLst>
                <a:ext uri="{FF2B5EF4-FFF2-40B4-BE49-F238E27FC236}">
                  <a16:creationId xmlns:a16="http://schemas.microsoft.com/office/drawing/2014/main" id="{FF80A812-3844-93B5-C5FE-0AA87F1F5701}"/>
                </a:ext>
              </a:extLst>
            </p:cNvPr>
            <p:cNvSpPr/>
            <p:nvPr/>
          </p:nvSpPr>
          <p:spPr>
            <a:xfrm>
              <a:off x="2673585" y="7700744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id="{F8FAB463-9829-8F8D-1491-4C925FBDB01A}"/>
                </a:ext>
              </a:extLst>
            </p:cNvPr>
            <p:cNvSpPr/>
            <p:nvPr/>
          </p:nvSpPr>
          <p:spPr>
            <a:xfrm>
              <a:off x="2762767" y="7668314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7 w 37117"/>
                <a:gd name="connsiteY5" fmla="*/ 4433 h 96022"/>
                <a:gd name="connsiteX6" fmla="*/ 37117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4" y="0"/>
                    <a:pt x="21789" y="0"/>
                  </a:cubicBezTo>
                  <a:cubicBezTo>
                    <a:pt x="27109" y="0"/>
                    <a:pt x="32303" y="1140"/>
                    <a:pt x="37117" y="4433"/>
                  </a:cubicBezTo>
                  <a:lnTo>
                    <a:pt x="37117" y="14695"/>
                  </a:lnTo>
                  <a:cubicBezTo>
                    <a:pt x="32683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id="{B40D25D7-5173-BA43-68AF-8D1D05CE4EB8}"/>
                </a:ext>
              </a:extLst>
            </p:cNvPr>
            <p:cNvSpPr/>
            <p:nvPr/>
          </p:nvSpPr>
          <p:spPr>
            <a:xfrm>
              <a:off x="2803558" y="7700744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2" name="Freeform: Shape 2111">
              <a:extLst>
                <a:ext uri="{FF2B5EF4-FFF2-40B4-BE49-F238E27FC236}">
                  <a16:creationId xmlns:a16="http://schemas.microsoft.com/office/drawing/2014/main" id="{83A398F6-03E7-3181-716B-698AE43D9B5F}"/>
                </a:ext>
              </a:extLst>
            </p:cNvPr>
            <p:cNvSpPr/>
            <p:nvPr/>
          </p:nvSpPr>
          <p:spPr>
            <a:xfrm>
              <a:off x="2889194" y="7700744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3" name="Freeform: Shape 2112">
              <a:extLst>
                <a:ext uri="{FF2B5EF4-FFF2-40B4-BE49-F238E27FC236}">
                  <a16:creationId xmlns:a16="http://schemas.microsoft.com/office/drawing/2014/main" id="{D17B840A-EF63-336B-2A24-95A7067A4FAD}"/>
                </a:ext>
              </a:extLst>
            </p:cNvPr>
            <p:cNvSpPr/>
            <p:nvPr/>
          </p:nvSpPr>
          <p:spPr>
            <a:xfrm>
              <a:off x="3002066" y="7676548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4" name="Freeform: Shape 2113">
              <a:extLst>
                <a:ext uri="{FF2B5EF4-FFF2-40B4-BE49-F238E27FC236}">
                  <a16:creationId xmlns:a16="http://schemas.microsoft.com/office/drawing/2014/main" id="{BDF9BE7C-2106-E73D-F391-45111A25CC26}"/>
                </a:ext>
              </a:extLst>
            </p:cNvPr>
            <p:cNvSpPr/>
            <p:nvPr/>
          </p:nvSpPr>
          <p:spPr>
            <a:xfrm>
              <a:off x="3035509" y="7669327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5" name="Freeform: Shape 2114">
              <a:extLst>
                <a:ext uri="{FF2B5EF4-FFF2-40B4-BE49-F238E27FC236}">
                  <a16:creationId xmlns:a16="http://schemas.microsoft.com/office/drawing/2014/main" id="{CDBED273-3508-FE0D-1DF9-61AAD5A3C14B}"/>
                </a:ext>
              </a:extLst>
            </p:cNvPr>
            <p:cNvSpPr/>
            <p:nvPr/>
          </p:nvSpPr>
          <p:spPr>
            <a:xfrm>
              <a:off x="3064519" y="7676548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6" name="Freeform: Shape 2115">
              <a:extLst>
                <a:ext uri="{FF2B5EF4-FFF2-40B4-BE49-F238E27FC236}">
                  <a16:creationId xmlns:a16="http://schemas.microsoft.com/office/drawing/2014/main" id="{05CBE5E9-1B6A-EDF3-D487-BFDDD053DCD9}"/>
                </a:ext>
              </a:extLst>
            </p:cNvPr>
            <p:cNvSpPr/>
            <p:nvPr/>
          </p:nvSpPr>
          <p:spPr>
            <a:xfrm>
              <a:off x="3093022" y="7700744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7" name="Freeform: Shape 2116">
              <a:extLst>
                <a:ext uri="{FF2B5EF4-FFF2-40B4-BE49-F238E27FC236}">
                  <a16:creationId xmlns:a16="http://schemas.microsoft.com/office/drawing/2014/main" id="{97C39680-10DB-BC52-5312-53D8FB38A01B}"/>
                </a:ext>
              </a:extLst>
            </p:cNvPr>
            <p:cNvSpPr/>
            <p:nvPr/>
          </p:nvSpPr>
          <p:spPr>
            <a:xfrm>
              <a:off x="3178784" y="7700744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8" name="Freeform: Shape 2117">
              <a:extLst>
                <a:ext uri="{FF2B5EF4-FFF2-40B4-BE49-F238E27FC236}">
                  <a16:creationId xmlns:a16="http://schemas.microsoft.com/office/drawing/2014/main" id="{74F67919-2E5D-81B2-B0BD-0F4925283417}"/>
                </a:ext>
              </a:extLst>
            </p:cNvPr>
            <p:cNvSpPr/>
            <p:nvPr/>
          </p:nvSpPr>
          <p:spPr>
            <a:xfrm>
              <a:off x="3205767" y="7750656"/>
              <a:ext cx="19635" cy="32682"/>
            </a:xfrm>
            <a:custGeom>
              <a:avLst/>
              <a:gdLst>
                <a:gd name="connsiteX0" fmla="*/ 0 w 19635"/>
                <a:gd name="connsiteY0" fmla="*/ 32683 h 32682"/>
                <a:gd name="connsiteX1" fmla="*/ 9374 w 19635"/>
                <a:gd name="connsiteY1" fmla="*/ 14695 h 32682"/>
                <a:gd name="connsiteX2" fmla="*/ 3927 w 19635"/>
                <a:gd name="connsiteY2" fmla="*/ 7474 h 32682"/>
                <a:gd name="connsiteX3" fmla="*/ 11781 w 19635"/>
                <a:gd name="connsiteY3" fmla="*/ 0 h 32682"/>
                <a:gd name="connsiteX4" fmla="*/ 19635 w 19635"/>
                <a:gd name="connsiteY4" fmla="*/ 7854 h 32682"/>
                <a:gd name="connsiteX5" fmla="*/ 17102 w 19635"/>
                <a:gd name="connsiteY5" fmla="*/ 15581 h 32682"/>
                <a:gd name="connsiteX6" fmla="*/ 7601 w 19635"/>
                <a:gd name="connsiteY6" fmla="*/ 32683 h 32682"/>
                <a:gd name="connsiteX7" fmla="*/ 0 w 19635"/>
                <a:gd name="connsiteY7" fmla="*/ 32683 h 3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5" h="32682">
                  <a:moveTo>
                    <a:pt x="0" y="32683"/>
                  </a:moveTo>
                  <a:lnTo>
                    <a:pt x="9374" y="14695"/>
                  </a:lnTo>
                  <a:cubicBezTo>
                    <a:pt x="5447" y="13428"/>
                    <a:pt x="3927" y="10641"/>
                    <a:pt x="3927" y="7474"/>
                  </a:cubicBezTo>
                  <a:cubicBezTo>
                    <a:pt x="3927" y="2787"/>
                    <a:pt x="7474" y="0"/>
                    <a:pt x="11781" y="0"/>
                  </a:cubicBezTo>
                  <a:cubicBezTo>
                    <a:pt x="16595" y="0"/>
                    <a:pt x="19635" y="3420"/>
                    <a:pt x="19635" y="7854"/>
                  </a:cubicBezTo>
                  <a:cubicBezTo>
                    <a:pt x="19635" y="10641"/>
                    <a:pt x="18495" y="13174"/>
                    <a:pt x="17102" y="15581"/>
                  </a:cubicBezTo>
                  <a:lnTo>
                    <a:pt x="7601" y="32683"/>
                  </a:lnTo>
                  <a:lnTo>
                    <a:pt x="0" y="3268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119" name="Graphic 1199">
            <a:extLst>
              <a:ext uri="{FF2B5EF4-FFF2-40B4-BE49-F238E27FC236}">
                <a16:creationId xmlns:a16="http://schemas.microsoft.com/office/drawing/2014/main" id="{A5AE2F83-742A-35D3-47E4-3FE840F08AA9}"/>
              </a:ext>
            </a:extLst>
          </p:cNvPr>
          <p:cNvGrpSpPr/>
          <p:nvPr/>
        </p:nvGrpSpPr>
        <p:grpSpPr>
          <a:xfrm>
            <a:off x="750837" y="7820330"/>
            <a:ext cx="2373094" cy="127692"/>
            <a:chOff x="750837" y="7820330"/>
            <a:chExt cx="2373094" cy="127692"/>
          </a:xfrm>
          <a:solidFill>
            <a:srgbClr val="FFFFFF"/>
          </a:solidFill>
        </p:grpSpPr>
        <p:sp>
          <p:nvSpPr>
            <p:cNvPr id="2120" name="Freeform: Shape 2119">
              <a:extLst>
                <a:ext uri="{FF2B5EF4-FFF2-40B4-BE49-F238E27FC236}">
                  <a16:creationId xmlns:a16="http://schemas.microsoft.com/office/drawing/2014/main" id="{6F73B6E2-9CE8-5E18-85B5-783EB7E021E3}"/>
                </a:ext>
              </a:extLst>
            </p:cNvPr>
            <p:cNvSpPr/>
            <p:nvPr/>
          </p:nvSpPr>
          <p:spPr>
            <a:xfrm>
              <a:off x="750837" y="7852760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80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1" name="Freeform: Shape 2120">
              <a:extLst>
                <a:ext uri="{FF2B5EF4-FFF2-40B4-BE49-F238E27FC236}">
                  <a16:creationId xmlns:a16="http://schemas.microsoft.com/office/drawing/2014/main" id="{0B949AF7-867A-B5BD-17B4-44866232554B}"/>
                </a:ext>
              </a:extLst>
            </p:cNvPr>
            <p:cNvSpPr/>
            <p:nvPr/>
          </p:nvSpPr>
          <p:spPr>
            <a:xfrm>
              <a:off x="820638" y="7852760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2" name="Freeform: Shape 2121">
              <a:extLst>
                <a:ext uri="{FF2B5EF4-FFF2-40B4-BE49-F238E27FC236}">
                  <a16:creationId xmlns:a16="http://schemas.microsoft.com/office/drawing/2014/main" id="{83D308D1-D58A-5AA4-1C13-CB97A66B26E4}"/>
                </a:ext>
              </a:extLst>
            </p:cNvPr>
            <p:cNvSpPr/>
            <p:nvPr/>
          </p:nvSpPr>
          <p:spPr>
            <a:xfrm>
              <a:off x="862569" y="7828564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3" name="Freeform: Shape 2122">
              <a:extLst>
                <a:ext uri="{FF2B5EF4-FFF2-40B4-BE49-F238E27FC236}">
                  <a16:creationId xmlns:a16="http://schemas.microsoft.com/office/drawing/2014/main" id="{124EE58A-EF58-83E6-153E-04025967C8FB}"/>
                </a:ext>
              </a:extLst>
            </p:cNvPr>
            <p:cNvSpPr/>
            <p:nvPr/>
          </p:nvSpPr>
          <p:spPr>
            <a:xfrm>
              <a:off x="896012" y="7852760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4" name="Freeform: Shape 2123">
              <a:extLst>
                <a:ext uri="{FF2B5EF4-FFF2-40B4-BE49-F238E27FC236}">
                  <a16:creationId xmlns:a16="http://schemas.microsoft.com/office/drawing/2014/main" id="{B1F9DAD4-AD1B-CFFA-DF5E-926FBD6FCB5E}"/>
                </a:ext>
              </a:extLst>
            </p:cNvPr>
            <p:cNvSpPr/>
            <p:nvPr/>
          </p:nvSpPr>
          <p:spPr>
            <a:xfrm>
              <a:off x="1008884" y="7828564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5" name="Freeform: Shape 2124">
              <a:extLst>
                <a:ext uri="{FF2B5EF4-FFF2-40B4-BE49-F238E27FC236}">
                  <a16:creationId xmlns:a16="http://schemas.microsoft.com/office/drawing/2014/main" id="{FFFFA60A-8622-C91E-B5A7-E3FE3033D39B}"/>
                </a:ext>
              </a:extLst>
            </p:cNvPr>
            <p:cNvSpPr/>
            <p:nvPr/>
          </p:nvSpPr>
          <p:spPr>
            <a:xfrm>
              <a:off x="1042328" y="7852760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6" name="Freeform: Shape 2125">
              <a:extLst>
                <a:ext uri="{FF2B5EF4-FFF2-40B4-BE49-F238E27FC236}">
                  <a16:creationId xmlns:a16="http://schemas.microsoft.com/office/drawing/2014/main" id="{4E4594F0-34D7-2527-2081-ADFA033F292C}"/>
                </a:ext>
              </a:extLst>
            </p:cNvPr>
            <p:cNvSpPr/>
            <p:nvPr/>
          </p:nvSpPr>
          <p:spPr>
            <a:xfrm>
              <a:off x="1112762" y="7852760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7" name="Freeform: Shape 2126">
              <a:extLst>
                <a:ext uri="{FF2B5EF4-FFF2-40B4-BE49-F238E27FC236}">
                  <a16:creationId xmlns:a16="http://schemas.microsoft.com/office/drawing/2014/main" id="{A937FB2E-2935-33ED-5D81-6BCF7DB6DD7B}"/>
                </a:ext>
              </a:extLst>
            </p:cNvPr>
            <p:cNvSpPr/>
            <p:nvPr/>
          </p:nvSpPr>
          <p:spPr>
            <a:xfrm>
              <a:off x="1198397" y="7821343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8" name="Freeform: Shape 2127">
              <a:extLst>
                <a:ext uri="{FF2B5EF4-FFF2-40B4-BE49-F238E27FC236}">
                  <a16:creationId xmlns:a16="http://schemas.microsoft.com/office/drawing/2014/main" id="{893ED0BA-9FBA-5432-7BB0-8BCE3917EA6E}"/>
                </a:ext>
              </a:extLst>
            </p:cNvPr>
            <p:cNvSpPr/>
            <p:nvPr/>
          </p:nvSpPr>
          <p:spPr>
            <a:xfrm>
              <a:off x="1225000" y="7852760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9" name="Freeform: Shape 2128">
              <a:extLst>
                <a:ext uri="{FF2B5EF4-FFF2-40B4-BE49-F238E27FC236}">
                  <a16:creationId xmlns:a16="http://schemas.microsoft.com/office/drawing/2014/main" id="{B77CDD9B-86F4-F3F1-6DED-94AB7A7B7B27}"/>
                </a:ext>
              </a:extLst>
            </p:cNvPr>
            <p:cNvSpPr/>
            <p:nvPr/>
          </p:nvSpPr>
          <p:spPr>
            <a:xfrm>
              <a:off x="1309369" y="7852760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80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0" name="Freeform: Shape 2129">
              <a:extLst>
                <a:ext uri="{FF2B5EF4-FFF2-40B4-BE49-F238E27FC236}">
                  <a16:creationId xmlns:a16="http://schemas.microsoft.com/office/drawing/2014/main" id="{4CE3731A-FE6D-3FF6-52D8-D38DC5DB71A0}"/>
                </a:ext>
              </a:extLst>
            </p:cNvPr>
            <p:cNvSpPr/>
            <p:nvPr/>
          </p:nvSpPr>
          <p:spPr>
            <a:xfrm>
              <a:off x="1374356" y="7852760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1" name="Freeform: Shape 2130">
              <a:extLst>
                <a:ext uri="{FF2B5EF4-FFF2-40B4-BE49-F238E27FC236}">
                  <a16:creationId xmlns:a16="http://schemas.microsoft.com/office/drawing/2014/main" id="{BA1FF04E-E521-F8B7-1DD4-D34C68AF8A73}"/>
                </a:ext>
              </a:extLst>
            </p:cNvPr>
            <p:cNvSpPr/>
            <p:nvPr/>
          </p:nvSpPr>
          <p:spPr>
            <a:xfrm>
              <a:off x="1459991" y="7852760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2" name="Freeform: Shape 2131">
              <a:extLst>
                <a:ext uri="{FF2B5EF4-FFF2-40B4-BE49-F238E27FC236}">
                  <a16:creationId xmlns:a16="http://schemas.microsoft.com/office/drawing/2014/main" id="{07450BFF-4ACF-8DB2-8D2D-FB9DDD9BF1BB}"/>
                </a:ext>
              </a:extLst>
            </p:cNvPr>
            <p:cNvSpPr/>
            <p:nvPr/>
          </p:nvSpPr>
          <p:spPr>
            <a:xfrm>
              <a:off x="1562982" y="7853900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3" name="Freeform: Shape 2132">
              <a:extLst>
                <a:ext uri="{FF2B5EF4-FFF2-40B4-BE49-F238E27FC236}">
                  <a16:creationId xmlns:a16="http://schemas.microsoft.com/office/drawing/2014/main" id="{81D98D50-D225-7F28-9D62-8A5786D3C786}"/>
                </a:ext>
              </a:extLst>
            </p:cNvPr>
            <p:cNvSpPr/>
            <p:nvPr/>
          </p:nvSpPr>
          <p:spPr>
            <a:xfrm>
              <a:off x="1632656" y="7852760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4" name="Freeform: Shape 2133">
              <a:extLst>
                <a:ext uri="{FF2B5EF4-FFF2-40B4-BE49-F238E27FC236}">
                  <a16:creationId xmlns:a16="http://schemas.microsoft.com/office/drawing/2014/main" id="{F818BC4A-26B0-5B49-3723-F13CAB690CE4}"/>
                </a:ext>
              </a:extLst>
            </p:cNvPr>
            <p:cNvSpPr/>
            <p:nvPr/>
          </p:nvSpPr>
          <p:spPr>
            <a:xfrm>
              <a:off x="1687889" y="7852760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5" name="Freeform: Shape 2134">
              <a:extLst>
                <a:ext uri="{FF2B5EF4-FFF2-40B4-BE49-F238E27FC236}">
                  <a16:creationId xmlns:a16="http://schemas.microsoft.com/office/drawing/2014/main" id="{E1B8E03D-DC78-12C9-5E3E-A8F44DD445C4}"/>
                </a:ext>
              </a:extLst>
            </p:cNvPr>
            <p:cNvSpPr/>
            <p:nvPr/>
          </p:nvSpPr>
          <p:spPr>
            <a:xfrm>
              <a:off x="1789359" y="7852760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6" name="Freeform: Shape 2135">
              <a:extLst>
                <a:ext uri="{FF2B5EF4-FFF2-40B4-BE49-F238E27FC236}">
                  <a16:creationId xmlns:a16="http://schemas.microsoft.com/office/drawing/2014/main" id="{0DEDD360-7ED0-92E2-AD24-42D222B7235A}"/>
                </a:ext>
              </a:extLst>
            </p:cNvPr>
            <p:cNvSpPr/>
            <p:nvPr/>
          </p:nvSpPr>
          <p:spPr>
            <a:xfrm>
              <a:off x="1844592" y="7852760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7" name="Freeform: Shape 2136">
              <a:extLst>
                <a:ext uri="{FF2B5EF4-FFF2-40B4-BE49-F238E27FC236}">
                  <a16:creationId xmlns:a16="http://schemas.microsoft.com/office/drawing/2014/main" id="{62863B31-A367-B6C8-2228-4A2BF21469E7}"/>
                </a:ext>
              </a:extLst>
            </p:cNvPr>
            <p:cNvSpPr/>
            <p:nvPr/>
          </p:nvSpPr>
          <p:spPr>
            <a:xfrm>
              <a:off x="1924780" y="7820330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7 w 37117"/>
                <a:gd name="connsiteY5" fmla="*/ 4433 h 96022"/>
                <a:gd name="connsiteX6" fmla="*/ 37117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4" y="0"/>
                    <a:pt x="21789" y="0"/>
                  </a:cubicBezTo>
                  <a:cubicBezTo>
                    <a:pt x="27109" y="0"/>
                    <a:pt x="32303" y="1140"/>
                    <a:pt x="37117" y="4433"/>
                  </a:cubicBezTo>
                  <a:lnTo>
                    <a:pt x="37117" y="14695"/>
                  </a:lnTo>
                  <a:cubicBezTo>
                    <a:pt x="32683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8" name="Freeform: Shape 2137">
              <a:extLst>
                <a:ext uri="{FF2B5EF4-FFF2-40B4-BE49-F238E27FC236}">
                  <a16:creationId xmlns:a16="http://schemas.microsoft.com/office/drawing/2014/main" id="{FA294F73-8E8F-C41A-0656-EFC6E9725537}"/>
                </a:ext>
              </a:extLst>
            </p:cNvPr>
            <p:cNvSpPr/>
            <p:nvPr/>
          </p:nvSpPr>
          <p:spPr>
            <a:xfrm>
              <a:off x="1969371" y="7834011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9" name="Freeform: Shape 2138">
              <a:extLst>
                <a:ext uri="{FF2B5EF4-FFF2-40B4-BE49-F238E27FC236}">
                  <a16:creationId xmlns:a16="http://schemas.microsoft.com/office/drawing/2014/main" id="{B408FC4F-AB3C-E0B5-C942-D3BCB4CEC8B2}"/>
                </a:ext>
              </a:extLst>
            </p:cNvPr>
            <p:cNvSpPr/>
            <p:nvPr/>
          </p:nvSpPr>
          <p:spPr>
            <a:xfrm>
              <a:off x="2009909" y="7851746"/>
              <a:ext cx="100330" cy="66760"/>
            </a:xfrm>
            <a:custGeom>
              <a:avLst/>
              <a:gdLst>
                <a:gd name="connsiteX0" fmla="*/ 72968 w 100330"/>
                <a:gd name="connsiteY0" fmla="*/ 66761 h 66760"/>
                <a:gd name="connsiteX1" fmla="*/ 50799 w 100330"/>
                <a:gd name="connsiteY1" fmla="*/ 20395 h 66760"/>
                <a:gd name="connsiteX2" fmla="*/ 28123 w 100330"/>
                <a:gd name="connsiteY2" fmla="*/ 66761 h 66760"/>
                <a:gd name="connsiteX3" fmla="*/ 0 w 100330"/>
                <a:gd name="connsiteY3" fmla="*/ 2153 h 66760"/>
                <a:gd name="connsiteX4" fmla="*/ 11781 w 100330"/>
                <a:gd name="connsiteY4" fmla="*/ 2153 h 66760"/>
                <a:gd name="connsiteX5" fmla="*/ 29263 w 100330"/>
                <a:gd name="connsiteY5" fmla="*/ 44211 h 66760"/>
                <a:gd name="connsiteX6" fmla="*/ 50672 w 100330"/>
                <a:gd name="connsiteY6" fmla="*/ 0 h 66760"/>
                <a:gd name="connsiteX7" fmla="*/ 71954 w 100330"/>
                <a:gd name="connsiteY7" fmla="*/ 44084 h 66760"/>
                <a:gd name="connsiteX8" fmla="*/ 89436 w 100330"/>
                <a:gd name="connsiteY8" fmla="*/ 2153 h 66760"/>
                <a:gd name="connsiteX9" fmla="*/ 100330 w 100330"/>
                <a:gd name="connsiteY9" fmla="*/ 2153 h 66760"/>
                <a:gd name="connsiteX10" fmla="*/ 72968 w 100330"/>
                <a:gd name="connsiteY10" fmla="*/ 66761 h 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30" h="66760">
                  <a:moveTo>
                    <a:pt x="72968" y="66761"/>
                  </a:moveTo>
                  <a:lnTo>
                    <a:pt x="50799" y="20395"/>
                  </a:lnTo>
                  <a:lnTo>
                    <a:pt x="28123" y="66761"/>
                  </a:lnTo>
                  <a:lnTo>
                    <a:pt x="0" y="2153"/>
                  </a:lnTo>
                  <a:lnTo>
                    <a:pt x="11781" y="2153"/>
                  </a:lnTo>
                  <a:lnTo>
                    <a:pt x="29263" y="44211"/>
                  </a:lnTo>
                  <a:lnTo>
                    <a:pt x="50672" y="0"/>
                  </a:lnTo>
                  <a:lnTo>
                    <a:pt x="71954" y="44084"/>
                  </a:lnTo>
                  <a:lnTo>
                    <a:pt x="89436" y="2153"/>
                  </a:lnTo>
                  <a:lnTo>
                    <a:pt x="100330" y="2153"/>
                  </a:lnTo>
                  <a:lnTo>
                    <a:pt x="72968" y="6676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0" name="Freeform: Shape 2139">
              <a:extLst>
                <a:ext uri="{FF2B5EF4-FFF2-40B4-BE49-F238E27FC236}">
                  <a16:creationId xmlns:a16="http://schemas.microsoft.com/office/drawing/2014/main" id="{3AF76545-170F-FD3A-44BC-9ADAEE902525}"/>
                </a:ext>
              </a:extLst>
            </p:cNvPr>
            <p:cNvSpPr/>
            <p:nvPr/>
          </p:nvSpPr>
          <p:spPr>
            <a:xfrm>
              <a:off x="2115053" y="7852760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1" name="Freeform: Shape 2140">
              <a:extLst>
                <a:ext uri="{FF2B5EF4-FFF2-40B4-BE49-F238E27FC236}">
                  <a16:creationId xmlns:a16="http://schemas.microsoft.com/office/drawing/2014/main" id="{A8CA8118-86DB-BA8D-0236-84C927A22063}"/>
                </a:ext>
              </a:extLst>
            </p:cNvPr>
            <p:cNvSpPr/>
            <p:nvPr/>
          </p:nvSpPr>
          <p:spPr>
            <a:xfrm>
              <a:off x="2200689" y="7852760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2" name="Freeform: Shape 2141">
              <a:extLst>
                <a:ext uri="{FF2B5EF4-FFF2-40B4-BE49-F238E27FC236}">
                  <a16:creationId xmlns:a16="http://schemas.microsoft.com/office/drawing/2014/main" id="{B0A2AA9F-ACC9-838A-7D23-DA98D1D31D70}"/>
                </a:ext>
              </a:extLst>
            </p:cNvPr>
            <p:cNvSpPr/>
            <p:nvPr/>
          </p:nvSpPr>
          <p:spPr>
            <a:xfrm>
              <a:off x="2239706" y="7852760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3" name="Freeform: Shape 2142">
              <a:extLst>
                <a:ext uri="{FF2B5EF4-FFF2-40B4-BE49-F238E27FC236}">
                  <a16:creationId xmlns:a16="http://schemas.microsoft.com/office/drawing/2014/main" id="{AB7A68CE-63C0-4E25-58F2-0D34608A691E}"/>
                </a:ext>
              </a:extLst>
            </p:cNvPr>
            <p:cNvSpPr/>
            <p:nvPr/>
          </p:nvSpPr>
          <p:spPr>
            <a:xfrm>
              <a:off x="2344851" y="7834011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4" name="Freeform: Shape 2143">
              <a:extLst>
                <a:ext uri="{FF2B5EF4-FFF2-40B4-BE49-F238E27FC236}">
                  <a16:creationId xmlns:a16="http://schemas.microsoft.com/office/drawing/2014/main" id="{D370CE11-915D-A32B-3FE2-57F17EB06AFE}"/>
                </a:ext>
              </a:extLst>
            </p:cNvPr>
            <p:cNvSpPr/>
            <p:nvPr/>
          </p:nvSpPr>
          <p:spPr>
            <a:xfrm>
              <a:off x="2389949" y="7852760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5" name="Freeform: Shape 2144">
              <a:extLst>
                <a:ext uri="{FF2B5EF4-FFF2-40B4-BE49-F238E27FC236}">
                  <a16:creationId xmlns:a16="http://schemas.microsoft.com/office/drawing/2014/main" id="{C0430ECD-B61C-4BAC-BF59-0F21525EE60C}"/>
                </a:ext>
              </a:extLst>
            </p:cNvPr>
            <p:cNvSpPr/>
            <p:nvPr/>
          </p:nvSpPr>
          <p:spPr>
            <a:xfrm>
              <a:off x="2495726" y="7852760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6" name="Freeform: Shape 2145">
              <a:extLst>
                <a:ext uri="{FF2B5EF4-FFF2-40B4-BE49-F238E27FC236}">
                  <a16:creationId xmlns:a16="http://schemas.microsoft.com/office/drawing/2014/main" id="{862973E5-038B-7352-E6E7-F3C806A60E30}"/>
                </a:ext>
              </a:extLst>
            </p:cNvPr>
            <p:cNvSpPr/>
            <p:nvPr/>
          </p:nvSpPr>
          <p:spPr>
            <a:xfrm>
              <a:off x="2555772" y="7852760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3 w 64606"/>
                <a:gd name="connsiteY10" fmla="*/ 9754 h 95262"/>
                <a:gd name="connsiteX11" fmla="*/ 10261 w 64606"/>
                <a:gd name="connsiteY11" fmla="*/ 32303 h 95262"/>
                <a:gd name="connsiteX12" fmla="*/ 32303 w 64606"/>
                <a:gd name="connsiteY12" fmla="*/ 54979 h 95262"/>
                <a:gd name="connsiteX13" fmla="*/ 53966 w 64606"/>
                <a:gd name="connsiteY13" fmla="*/ 32303 h 95262"/>
                <a:gd name="connsiteX14" fmla="*/ 32303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2" y="0"/>
                    <a:pt x="33190" y="0"/>
                  </a:cubicBezTo>
                  <a:cubicBezTo>
                    <a:pt x="51305" y="0"/>
                    <a:pt x="64607" y="13555"/>
                    <a:pt x="64607" y="32176"/>
                  </a:cubicBezTo>
                  <a:cubicBezTo>
                    <a:pt x="64607" y="50799"/>
                    <a:pt x="51305" y="64606"/>
                    <a:pt x="33190" y="64606"/>
                  </a:cubicBezTo>
                  <a:cubicBezTo>
                    <a:pt x="23182" y="64606"/>
                    <a:pt x="14948" y="59666"/>
                    <a:pt x="10261" y="51685"/>
                  </a:cubicBezTo>
                  <a:close/>
                  <a:moveTo>
                    <a:pt x="32303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3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9"/>
                    <a:pt x="44845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7" name="Freeform: Shape 2146">
              <a:extLst>
                <a:ext uri="{FF2B5EF4-FFF2-40B4-BE49-F238E27FC236}">
                  <a16:creationId xmlns:a16="http://schemas.microsoft.com/office/drawing/2014/main" id="{6180421E-37EA-DB25-6D0D-DFCBB8BB5925}"/>
                </a:ext>
              </a:extLst>
            </p:cNvPr>
            <p:cNvSpPr/>
            <p:nvPr/>
          </p:nvSpPr>
          <p:spPr>
            <a:xfrm>
              <a:off x="2631780" y="7852760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8" name="Freeform: Shape 2147">
              <a:extLst>
                <a:ext uri="{FF2B5EF4-FFF2-40B4-BE49-F238E27FC236}">
                  <a16:creationId xmlns:a16="http://schemas.microsoft.com/office/drawing/2014/main" id="{BD690E2D-2DF9-8FB9-5CB1-11E58F4A6A50}"/>
                </a:ext>
              </a:extLst>
            </p:cNvPr>
            <p:cNvSpPr/>
            <p:nvPr/>
          </p:nvSpPr>
          <p:spPr>
            <a:xfrm>
              <a:off x="2708295" y="7852760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9" name="Freeform: Shape 2148">
              <a:extLst>
                <a:ext uri="{FF2B5EF4-FFF2-40B4-BE49-F238E27FC236}">
                  <a16:creationId xmlns:a16="http://schemas.microsoft.com/office/drawing/2014/main" id="{9440349F-C74E-4D36-DCC3-642065D773A7}"/>
                </a:ext>
              </a:extLst>
            </p:cNvPr>
            <p:cNvSpPr/>
            <p:nvPr/>
          </p:nvSpPr>
          <p:spPr>
            <a:xfrm>
              <a:off x="2788483" y="7820330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7 w 37117"/>
                <a:gd name="connsiteY5" fmla="*/ 4433 h 96022"/>
                <a:gd name="connsiteX6" fmla="*/ 37117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4" y="0"/>
                    <a:pt x="21789" y="0"/>
                  </a:cubicBezTo>
                  <a:cubicBezTo>
                    <a:pt x="27109" y="0"/>
                    <a:pt x="32303" y="1140"/>
                    <a:pt x="37117" y="4433"/>
                  </a:cubicBezTo>
                  <a:lnTo>
                    <a:pt x="37117" y="14695"/>
                  </a:lnTo>
                  <a:cubicBezTo>
                    <a:pt x="32683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0" name="Freeform: Shape 2149">
              <a:extLst>
                <a:ext uri="{FF2B5EF4-FFF2-40B4-BE49-F238E27FC236}">
                  <a16:creationId xmlns:a16="http://schemas.microsoft.com/office/drawing/2014/main" id="{5484F92C-3A0D-FFD1-2EF5-7497181E7EEF}"/>
                </a:ext>
              </a:extLst>
            </p:cNvPr>
            <p:cNvSpPr/>
            <p:nvPr/>
          </p:nvSpPr>
          <p:spPr>
            <a:xfrm>
              <a:off x="2862211" y="7834011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1" name="Freeform: Shape 2150">
              <a:extLst>
                <a:ext uri="{FF2B5EF4-FFF2-40B4-BE49-F238E27FC236}">
                  <a16:creationId xmlns:a16="http://schemas.microsoft.com/office/drawing/2014/main" id="{DD668545-2ADD-0675-A5E8-C0FB7F7A1EC6}"/>
                </a:ext>
              </a:extLst>
            </p:cNvPr>
            <p:cNvSpPr/>
            <p:nvPr/>
          </p:nvSpPr>
          <p:spPr>
            <a:xfrm>
              <a:off x="2912123" y="7821343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2 h 95009"/>
                <a:gd name="connsiteX5" fmla="*/ 31923 w 55992"/>
                <a:gd name="connsiteY5" fmla="*/ 31417 h 95009"/>
                <a:gd name="connsiteX6" fmla="*/ 55992 w 55992"/>
                <a:gd name="connsiteY6" fmla="*/ 58273 h 95009"/>
                <a:gd name="connsiteX7" fmla="*/ 55992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7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2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2" y="42818"/>
                    <a:pt x="55992" y="58273"/>
                  </a:cubicBezTo>
                  <a:lnTo>
                    <a:pt x="55992" y="95010"/>
                  </a:lnTo>
                  <a:lnTo>
                    <a:pt x="45605" y="95010"/>
                  </a:lnTo>
                  <a:lnTo>
                    <a:pt x="45605" y="60047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2" name="Freeform: Shape 2151">
              <a:extLst>
                <a:ext uri="{FF2B5EF4-FFF2-40B4-BE49-F238E27FC236}">
                  <a16:creationId xmlns:a16="http://schemas.microsoft.com/office/drawing/2014/main" id="{0828231F-A1CF-98FA-39F0-EA22775CDA6A}"/>
                </a:ext>
              </a:extLst>
            </p:cNvPr>
            <p:cNvSpPr/>
            <p:nvPr/>
          </p:nvSpPr>
          <p:spPr>
            <a:xfrm>
              <a:off x="2982684" y="7852760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3" name="Freeform: Shape 2152">
              <a:extLst>
                <a:ext uri="{FF2B5EF4-FFF2-40B4-BE49-F238E27FC236}">
                  <a16:creationId xmlns:a16="http://schemas.microsoft.com/office/drawing/2014/main" id="{63E07C66-AE12-3E75-541C-5A94D2E36A7E}"/>
                </a:ext>
              </a:extLst>
            </p:cNvPr>
            <p:cNvSpPr/>
            <p:nvPr/>
          </p:nvSpPr>
          <p:spPr>
            <a:xfrm>
              <a:off x="3057425" y="7828564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4" name="Freeform: Shape 2153">
              <a:extLst>
                <a:ext uri="{FF2B5EF4-FFF2-40B4-BE49-F238E27FC236}">
                  <a16:creationId xmlns:a16="http://schemas.microsoft.com/office/drawing/2014/main" id="{8BAA8EF6-AF0A-35B6-8EE4-F32218E24957}"/>
                </a:ext>
              </a:extLst>
            </p:cNvPr>
            <p:cNvSpPr/>
            <p:nvPr/>
          </p:nvSpPr>
          <p:spPr>
            <a:xfrm>
              <a:off x="3090868" y="7852760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155" name="Graphic 1199">
            <a:extLst>
              <a:ext uri="{FF2B5EF4-FFF2-40B4-BE49-F238E27FC236}">
                <a16:creationId xmlns:a16="http://schemas.microsoft.com/office/drawing/2014/main" id="{E8172857-2110-74E3-C918-C9D434287103}"/>
              </a:ext>
            </a:extLst>
          </p:cNvPr>
          <p:cNvGrpSpPr/>
          <p:nvPr/>
        </p:nvGrpSpPr>
        <p:grpSpPr>
          <a:xfrm>
            <a:off x="755651" y="7973359"/>
            <a:ext cx="2363973" cy="126679"/>
            <a:chOff x="755651" y="7973359"/>
            <a:chExt cx="2363973" cy="126679"/>
          </a:xfrm>
          <a:solidFill>
            <a:srgbClr val="FFFFFF"/>
          </a:solidFill>
        </p:grpSpPr>
        <p:sp>
          <p:nvSpPr>
            <p:cNvPr id="2156" name="Freeform: Shape 2155">
              <a:extLst>
                <a:ext uri="{FF2B5EF4-FFF2-40B4-BE49-F238E27FC236}">
                  <a16:creationId xmlns:a16="http://schemas.microsoft.com/office/drawing/2014/main" id="{DB0BB443-9A95-3363-DBCE-7B2921BE6CE3}"/>
                </a:ext>
              </a:extLst>
            </p:cNvPr>
            <p:cNvSpPr/>
            <p:nvPr/>
          </p:nvSpPr>
          <p:spPr>
            <a:xfrm>
              <a:off x="755651" y="8004776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3 w 64606"/>
                <a:gd name="connsiteY10" fmla="*/ 9754 h 95262"/>
                <a:gd name="connsiteX11" fmla="*/ 10261 w 64606"/>
                <a:gd name="connsiteY11" fmla="*/ 32303 h 95262"/>
                <a:gd name="connsiteX12" fmla="*/ 32303 w 64606"/>
                <a:gd name="connsiteY12" fmla="*/ 54979 h 95262"/>
                <a:gd name="connsiteX13" fmla="*/ 53966 w 64606"/>
                <a:gd name="connsiteY13" fmla="*/ 32303 h 95262"/>
                <a:gd name="connsiteX14" fmla="*/ 32303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2" y="0"/>
                    <a:pt x="33190" y="0"/>
                  </a:cubicBezTo>
                  <a:cubicBezTo>
                    <a:pt x="51305" y="0"/>
                    <a:pt x="64607" y="13555"/>
                    <a:pt x="64607" y="32176"/>
                  </a:cubicBezTo>
                  <a:cubicBezTo>
                    <a:pt x="64607" y="50799"/>
                    <a:pt x="51305" y="64606"/>
                    <a:pt x="33190" y="64606"/>
                  </a:cubicBezTo>
                  <a:cubicBezTo>
                    <a:pt x="23182" y="64606"/>
                    <a:pt x="14948" y="59666"/>
                    <a:pt x="10261" y="51685"/>
                  </a:cubicBezTo>
                  <a:close/>
                  <a:moveTo>
                    <a:pt x="32303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3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9"/>
                    <a:pt x="44845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7" name="Freeform: Shape 2156">
              <a:extLst>
                <a:ext uri="{FF2B5EF4-FFF2-40B4-BE49-F238E27FC236}">
                  <a16:creationId xmlns:a16="http://schemas.microsoft.com/office/drawing/2014/main" id="{12B67344-E654-DD12-7F1E-B46B6F3CEF01}"/>
                </a:ext>
              </a:extLst>
            </p:cNvPr>
            <p:cNvSpPr/>
            <p:nvPr/>
          </p:nvSpPr>
          <p:spPr>
            <a:xfrm>
              <a:off x="836473" y="7973359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2 h 95009"/>
                <a:gd name="connsiteX5" fmla="*/ 31923 w 55992"/>
                <a:gd name="connsiteY5" fmla="*/ 31417 h 95009"/>
                <a:gd name="connsiteX6" fmla="*/ 55992 w 55992"/>
                <a:gd name="connsiteY6" fmla="*/ 58273 h 95009"/>
                <a:gd name="connsiteX7" fmla="*/ 55992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7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2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2" y="42818"/>
                    <a:pt x="55992" y="58273"/>
                  </a:cubicBezTo>
                  <a:lnTo>
                    <a:pt x="55992" y="95010"/>
                  </a:lnTo>
                  <a:lnTo>
                    <a:pt x="45605" y="95010"/>
                  </a:lnTo>
                  <a:lnTo>
                    <a:pt x="45605" y="60047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8" name="Freeform: Shape 2157">
              <a:extLst>
                <a:ext uri="{FF2B5EF4-FFF2-40B4-BE49-F238E27FC236}">
                  <a16:creationId xmlns:a16="http://schemas.microsoft.com/office/drawing/2014/main" id="{2507D507-A55E-A5CB-973D-D4C32B113E68}"/>
                </a:ext>
              </a:extLst>
            </p:cNvPr>
            <p:cNvSpPr/>
            <p:nvPr/>
          </p:nvSpPr>
          <p:spPr>
            <a:xfrm>
              <a:off x="907034" y="8004776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9" name="Freeform: Shape 2158">
              <a:extLst>
                <a:ext uri="{FF2B5EF4-FFF2-40B4-BE49-F238E27FC236}">
                  <a16:creationId xmlns:a16="http://schemas.microsoft.com/office/drawing/2014/main" id="{C51FECFA-2B15-BCD5-174E-2E81A66221F5}"/>
                </a:ext>
              </a:extLst>
            </p:cNvPr>
            <p:cNvSpPr/>
            <p:nvPr/>
          </p:nvSpPr>
          <p:spPr>
            <a:xfrm>
              <a:off x="988362" y="8004776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0" name="Freeform: Shape 2159">
              <a:extLst>
                <a:ext uri="{FF2B5EF4-FFF2-40B4-BE49-F238E27FC236}">
                  <a16:creationId xmlns:a16="http://schemas.microsoft.com/office/drawing/2014/main" id="{9482D160-5CC9-CE02-F0AE-F8F50A5D090A}"/>
                </a:ext>
              </a:extLst>
            </p:cNvPr>
            <p:cNvSpPr/>
            <p:nvPr/>
          </p:nvSpPr>
          <p:spPr>
            <a:xfrm>
              <a:off x="1058923" y="8004776"/>
              <a:ext cx="60553" cy="64606"/>
            </a:xfrm>
            <a:custGeom>
              <a:avLst/>
              <a:gdLst>
                <a:gd name="connsiteX0" fmla="*/ 0 w 60553"/>
                <a:gd name="connsiteY0" fmla="*/ 32936 h 64606"/>
                <a:gd name="connsiteX1" fmla="*/ 30910 w 60553"/>
                <a:gd name="connsiteY1" fmla="*/ 0 h 64606"/>
                <a:gd name="connsiteX2" fmla="*/ 60553 w 60553"/>
                <a:gd name="connsiteY2" fmla="*/ 31163 h 64606"/>
                <a:gd name="connsiteX3" fmla="*/ 60300 w 60553"/>
                <a:gd name="connsiteY3" fmla="*/ 36357 h 64606"/>
                <a:gd name="connsiteX4" fmla="*/ 10894 w 60553"/>
                <a:gd name="connsiteY4" fmla="*/ 36357 h 64606"/>
                <a:gd name="connsiteX5" fmla="*/ 33697 w 60553"/>
                <a:gd name="connsiteY5" fmla="*/ 55105 h 64606"/>
                <a:gd name="connsiteX6" fmla="*/ 55993 w 60553"/>
                <a:gd name="connsiteY6" fmla="*/ 48138 h 64606"/>
                <a:gd name="connsiteX7" fmla="*/ 55993 w 60553"/>
                <a:gd name="connsiteY7" fmla="*/ 58019 h 64606"/>
                <a:gd name="connsiteX8" fmla="*/ 33697 w 60553"/>
                <a:gd name="connsiteY8" fmla="*/ 64606 h 64606"/>
                <a:gd name="connsiteX9" fmla="*/ 0 w 60553"/>
                <a:gd name="connsiteY9" fmla="*/ 32936 h 64606"/>
                <a:gd name="connsiteX10" fmla="*/ 49659 w 60553"/>
                <a:gd name="connsiteY10" fmla="*/ 27996 h 64606"/>
                <a:gd name="connsiteX11" fmla="*/ 30910 w 60553"/>
                <a:gd name="connsiteY11" fmla="*/ 9374 h 64606"/>
                <a:gd name="connsiteX12" fmla="*/ 11148 w 60553"/>
                <a:gd name="connsiteY12" fmla="*/ 27996 h 64606"/>
                <a:gd name="connsiteX13" fmla="*/ 49659 w 60553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3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1" name="Freeform: Shape 2160">
              <a:extLst>
                <a:ext uri="{FF2B5EF4-FFF2-40B4-BE49-F238E27FC236}">
                  <a16:creationId xmlns:a16="http://schemas.microsoft.com/office/drawing/2014/main" id="{3E750647-98D0-6123-D078-7813CFE838F8}"/>
                </a:ext>
              </a:extLst>
            </p:cNvPr>
            <p:cNvSpPr/>
            <p:nvPr/>
          </p:nvSpPr>
          <p:spPr>
            <a:xfrm>
              <a:off x="1165081" y="8004776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2" name="Freeform: Shape 2161">
              <a:extLst>
                <a:ext uri="{FF2B5EF4-FFF2-40B4-BE49-F238E27FC236}">
                  <a16:creationId xmlns:a16="http://schemas.microsoft.com/office/drawing/2014/main" id="{F384E301-C7FA-A78D-FE1F-1EF72CAE107A}"/>
                </a:ext>
              </a:extLst>
            </p:cNvPr>
            <p:cNvSpPr/>
            <p:nvPr/>
          </p:nvSpPr>
          <p:spPr>
            <a:xfrm>
              <a:off x="1237288" y="8005916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3" name="Freeform: Shape 2162">
              <a:extLst>
                <a:ext uri="{FF2B5EF4-FFF2-40B4-BE49-F238E27FC236}">
                  <a16:creationId xmlns:a16="http://schemas.microsoft.com/office/drawing/2014/main" id="{FB3A4C15-D641-A296-5E22-AFEA0256FB26}"/>
                </a:ext>
              </a:extLst>
            </p:cNvPr>
            <p:cNvSpPr/>
            <p:nvPr/>
          </p:nvSpPr>
          <p:spPr>
            <a:xfrm>
              <a:off x="1311649" y="8004776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4" name="Freeform: Shape 2163">
              <a:extLst>
                <a:ext uri="{FF2B5EF4-FFF2-40B4-BE49-F238E27FC236}">
                  <a16:creationId xmlns:a16="http://schemas.microsoft.com/office/drawing/2014/main" id="{B0C32451-F22C-E636-A1DB-A66466C1ACC7}"/>
                </a:ext>
              </a:extLst>
            </p:cNvPr>
            <p:cNvSpPr/>
            <p:nvPr/>
          </p:nvSpPr>
          <p:spPr>
            <a:xfrm>
              <a:off x="1426801" y="7973359"/>
              <a:ext cx="64606" cy="96023"/>
            </a:xfrm>
            <a:custGeom>
              <a:avLst/>
              <a:gdLst>
                <a:gd name="connsiteX0" fmla="*/ 33190 w 64606"/>
                <a:gd name="connsiteY0" fmla="*/ 96024 h 96023"/>
                <a:gd name="connsiteX1" fmla="*/ 10261 w 64606"/>
                <a:gd name="connsiteY1" fmla="*/ 83102 h 96023"/>
                <a:gd name="connsiteX2" fmla="*/ 10261 w 64606"/>
                <a:gd name="connsiteY2" fmla="*/ 95010 h 96023"/>
                <a:gd name="connsiteX3" fmla="*/ 0 w 64606"/>
                <a:gd name="connsiteY3" fmla="*/ 95010 h 96023"/>
                <a:gd name="connsiteX4" fmla="*/ 0 w 64606"/>
                <a:gd name="connsiteY4" fmla="*/ 0 h 96023"/>
                <a:gd name="connsiteX5" fmla="*/ 10261 w 64606"/>
                <a:gd name="connsiteY5" fmla="*/ 0 h 96023"/>
                <a:gd name="connsiteX6" fmla="*/ 10261 w 64606"/>
                <a:gd name="connsiteY6" fmla="*/ 44338 h 96023"/>
                <a:gd name="connsiteX7" fmla="*/ 33190 w 64606"/>
                <a:gd name="connsiteY7" fmla="*/ 31417 h 96023"/>
                <a:gd name="connsiteX8" fmla="*/ 64607 w 64606"/>
                <a:gd name="connsiteY8" fmla="*/ 63594 h 96023"/>
                <a:gd name="connsiteX9" fmla="*/ 33190 w 64606"/>
                <a:gd name="connsiteY9" fmla="*/ 96024 h 96023"/>
                <a:gd name="connsiteX10" fmla="*/ 53966 w 64606"/>
                <a:gd name="connsiteY10" fmla="*/ 63720 h 96023"/>
                <a:gd name="connsiteX11" fmla="*/ 32303 w 64606"/>
                <a:gd name="connsiteY11" fmla="*/ 41171 h 96023"/>
                <a:gd name="connsiteX12" fmla="*/ 10261 w 64606"/>
                <a:gd name="connsiteY12" fmla="*/ 63720 h 96023"/>
                <a:gd name="connsiteX13" fmla="*/ 32303 w 64606"/>
                <a:gd name="connsiteY13" fmla="*/ 86396 h 96023"/>
                <a:gd name="connsiteX14" fmla="*/ 53966 w 64606"/>
                <a:gd name="connsiteY14" fmla="*/ 63720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33190" y="96024"/>
                  </a:moveTo>
                  <a:cubicBezTo>
                    <a:pt x="23182" y="96024"/>
                    <a:pt x="14948" y="91083"/>
                    <a:pt x="10261" y="83102"/>
                  </a:cubicBez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338"/>
                  </a:lnTo>
                  <a:cubicBezTo>
                    <a:pt x="14948" y="36358"/>
                    <a:pt x="23182" y="31417"/>
                    <a:pt x="33190" y="31417"/>
                  </a:cubicBezTo>
                  <a:cubicBezTo>
                    <a:pt x="51432" y="31417"/>
                    <a:pt x="64607" y="44972"/>
                    <a:pt x="64607" y="63594"/>
                  </a:cubicBezTo>
                  <a:cubicBezTo>
                    <a:pt x="64607" y="82216"/>
                    <a:pt x="51432" y="96024"/>
                    <a:pt x="33190" y="96024"/>
                  </a:cubicBezTo>
                  <a:close/>
                  <a:moveTo>
                    <a:pt x="53966" y="63720"/>
                  </a:moveTo>
                  <a:cubicBezTo>
                    <a:pt x="53966" y="50672"/>
                    <a:pt x="44845" y="41171"/>
                    <a:pt x="32303" y="41171"/>
                  </a:cubicBezTo>
                  <a:cubicBezTo>
                    <a:pt x="19762" y="41171"/>
                    <a:pt x="10261" y="50672"/>
                    <a:pt x="10261" y="63720"/>
                  </a:cubicBezTo>
                  <a:cubicBezTo>
                    <a:pt x="10261" y="76768"/>
                    <a:pt x="19509" y="86396"/>
                    <a:pt x="32303" y="86396"/>
                  </a:cubicBezTo>
                  <a:cubicBezTo>
                    <a:pt x="45098" y="86396"/>
                    <a:pt x="53966" y="76895"/>
                    <a:pt x="53966" y="63720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5" name="Freeform: Shape 2164">
              <a:extLst>
                <a:ext uri="{FF2B5EF4-FFF2-40B4-BE49-F238E27FC236}">
                  <a16:creationId xmlns:a16="http://schemas.microsoft.com/office/drawing/2014/main" id="{B0790A13-1185-E8F6-A1CC-10C022E140A9}"/>
                </a:ext>
              </a:extLst>
            </p:cNvPr>
            <p:cNvSpPr/>
            <p:nvPr/>
          </p:nvSpPr>
          <p:spPr>
            <a:xfrm>
              <a:off x="1502809" y="8004776"/>
              <a:ext cx="60553" cy="64606"/>
            </a:xfrm>
            <a:custGeom>
              <a:avLst/>
              <a:gdLst>
                <a:gd name="connsiteX0" fmla="*/ 0 w 60553"/>
                <a:gd name="connsiteY0" fmla="*/ 32936 h 64606"/>
                <a:gd name="connsiteX1" fmla="*/ 30910 w 60553"/>
                <a:gd name="connsiteY1" fmla="*/ 0 h 64606"/>
                <a:gd name="connsiteX2" fmla="*/ 60553 w 60553"/>
                <a:gd name="connsiteY2" fmla="*/ 31163 h 64606"/>
                <a:gd name="connsiteX3" fmla="*/ 60300 w 60553"/>
                <a:gd name="connsiteY3" fmla="*/ 36357 h 64606"/>
                <a:gd name="connsiteX4" fmla="*/ 10894 w 60553"/>
                <a:gd name="connsiteY4" fmla="*/ 36357 h 64606"/>
                <a:gd name="connsiteX5" fmla="*/ 33697 w 60553"/>
                <a:gd name="connsiteY5" fmla="*/ 55105 h 64606"/>
                <a:gd name="connsiteX6" fmla="*/ 55993 w 60553"/>
                <a:gd name="connsiteY6" fmla="*/ 48138 h 64606"/>
                <a:gd name="connsiteX7" fmla="*/ 55993 w 60553"/>
                <a:gd name="connsiteY7" fmla="*/ 58019 h 64606"/>
                <a:gd name="connsiteX8" fmla="*/ 33697 w 60553"/>
                <a:gd name="connsiteY8" fmla="*/ 64606 h 64606"/>
                <a:gd name="connsiteX9" fmla="*/ 0 w 60553"/>
                <a:gd name="connsiteY9" fmla="*/ 32936 h 64606"/>
                <a:gd name="connsiteX10" fmla="*/ 49659 w 60553"/>
                <a:gd name="connsiteY10" fmla="*/ 27996 h 64606"/>
                <a:gd name="connsiteX11" fmla="*/ 30910 w 60553"/>
                <a:gd name="connsiteY11" fmla="*/ 9374 h 64606"/>
                <a:gd name="connsiteX12" fmla="*/ 11148 w 60553"/>
                <a:gd name="connsiteY12" fmla="*/ 27996 h 64606"/>
                <a:gd name="connsiteX13" fmla="*/ 49659 w 60553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3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6" name="Freeform: Shape 2165">
              <a:extLst>
                <a:ext uri="{FF2B5EF4-FFF2-40B4-BE49-F238E27FC236}">
                  <a16:creationId xmlns:a16="http://schemas.microsoft.com/office/drawing/2014/main" id="{B373B487-24AF-4897-5FFC-31897CB1DBBC}"/>
                </a:ext>
              </a:extLst>
            </p:cNvPr>
            <p:cNvSpPr/>
            <p:nvPr/>
          </p:nvSpPr>
          <p:spPr>
            <a:xfrm>
              <a:off x="1579831" y="8004776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7" name="Freeform: Shape 2166">
              <a:extLst>
                <a:ext uri="{FF2B5EF4-FFF2-40B4-BE49-F238E27FC236}">
                  <a16:creationId xmlns:a16="http://schemas.microsoft.com/office/drawing/2014/main" id="{D490F0F1-F150-A85F-88A0-C5B9CE9A271D}"/>
                </a:ext>
              </a:extLst>
            </p:cNvPr>
            <p:cNvSpPr/>
            <p:nvPr/>
          </p:nvSpPr>
          <p:spPr>
            <a:xfrm>
              <a:off x="1652165" y="7986027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8" name="Freeform: Shape 2167">
              <a:extLst>
                <a:ext uri="{FF2B5EF4-FFF2-40B4-BE49-F238E27FC236}">
                  <a16:creationId xmlns:a16="http://schemas.microsoft.com/office/drawing/2014/main" id="{D4C74D25-1FF1-32A9-B1C4-29B60F7BF436}"/>
                </a:ext>
              </a:extLst>
            </p:cNvPr>
            <p:cNvSpPr/>
            <p:nvPr/>
          </p:nvSpPr>
          <p:spPr>
            <a:xfrm>
              <a:off x="1697263" y="8004776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9" name="Freeform: Shape 2168">
              <a:extLst>
                <a:ext uri="{FF2B5EF4-FFF2-40B4-BE49-F238E27FC236}">
                  <a16:creationId xmlns:a16="http://schemas.microsoft.com/office/drawing/2014/main" id="{B06D2065-09E7-4F7E-0FEF-5AE72FC54E93}"/>
                </a:ext>
              </a:extLst>
            </p:cNvPr>
            <p:cNvSpPr/>
            <p:nvPr/>
          </p:nvSpPr>
          <p:spPr>
            <a:xfrm>
              <a:off x="1807728" y="8004776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0" name="Freeform: Shape 2169">
              <a:extLst>
                <a:ext uri="{FF2B5EF4-FFF2-40B4-BE49-F238E27FC236}">
                  <a16:creationId xmlns:a16="http://schemas.microsoft.com/office/drawing/2014/main" id="{27F3ACD9-4370-45E1-B70F-CAE75C2414FF}"/>
                </a:ext>
              </a:extLst>
            </p:cNvPr>
            <p:cNvSpPr/>
            <p:nvPr/>
          </p:nvSpPr>
          <p:spPr>
            <a:xfrm>
              <a:off x="1920599" y="7980580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1" name="Freeform: Shape 2170">
              <a:extLst>
                <a:ext uri="{FF2B5EF4-FFF2-40B4-BE49-F238E27FC236}">
                  <a16:creationId xmlns:a16="http://schemas.microsoft.com/office/drawing/2014/main" id="{F7A59E74-FDBF-808C-FC18-6A555B4FED2C}"/>
                </a:ext>
              </a:extLst>
            </p:cNvPr>
            <p:cNvSpPr/>
            <p:nvPr/>
          </p:nvSpPr>
          <p:spPr>
            <a:xfrm>
              <a:off x="1954043" y="8004776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2" name="Freeform: Shape 2171">
              <a:extLst>
                <a:ext uri="{FF2B5EF4-FFF2-40B4-BE49-F238E27FC236}">
                  <a16:creationId xmlns:a16="http://schemas.microsoft.com/office/drawing/2014/main" id="{8DF59FB9-E442-777A-A012-53C32B089BA5}"/>
                </a:ext>
              </a:extLst>
            </p:cNvPr>
            <p:cNvSpPr/>
            <p:nvPr/>
          </p:nvSpPr>
          <p:spPr>
            <a:xfrm>
              <a:off x="2066915" y="7980580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3" name="Freeform: Shape 2172">
              <a:extLst>
                <a:ext uri="{FF2B5EF4-FFF2-40B4-BE49-F238E27FC236}">
                  <a16:creationId xmlns:a16="http://schemas.microsoft.com/office/drawing/2014/main" id="{6CB1B547-8A64-9902-1C5D-A8D267946C07}"/>
                </a:ext>
              </a:extLst>
            </p:cNvPr>
            <p:cNvSpPr/>
            <p:nvPr/>
          </p:nvSpPr>
          <p:spPr>
            <a:xfrm>
              <a:off x="2095544" y="8004776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80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4" name="Freeform: Shape 2173">
              <a:extLst>
                <a:ext uri="{FF2B5EF4-FFF2-40B4-BE49-F238E27FC236}">
                  <a16:creationId xmlns:a16="http://schemas.microsoft.com/office/drawing/2014/main" id="{7F8BC0DC-1B68-2A6E-C573-AC4F429755AC}"/>
                </a:ext>
              </a:extLst>
            </p:cNvPr>
            <p:cNvSpPr/>
            <p:nvPr/>
          </p:nvSpPr>
          <p:spPr>
            <a:xfrm>
              <a:off x="2189668" y="8004776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5" name="Freeform: Shape 2174">
              <a:extLst>
                <a:ext uri="{FF2B5EF4-FFF2-40B4-BE49-F238E27FC236}">
                  <a16:creationId xmlns:a16="http://schemas.microsoft.com/office/drawing/2014/main" id="{86F4BD40-15F0-84E4-F24C-14427355F5F1}"/>
                </a:ext>
              </a:extLst>
            </p:cNvPr>
            <p:cNvSpPr/>
            <p:nvPr/>
          </p:nvSpPr>
          <p:spPr>
            <a:xfrm>
              <a:off x="2275303" y="8004776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6" name="Freeform: Shape 2175">
              <a:extLst>
                <a:ext uri="{FF2B5EF4-FFF2-40B4-BE49-F238E27FC236}">
                  <a16:creationId xmlns:a16="http://schemas.microsoft.com/office/drawing/2014/main" id="{38F7BA35-19A5-EDE3-79E5-929B7C8A553E}"/>
                </a:ext>
              </a:extLst>
            </p:cNvPr>
            <p:cNvSpPr/>
            <p:nvPr/>
          </p:nvSpPr>
          <p:spPr>
            <a:xfrm>
              <a:off x="2375380" y="8004776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7" name="Freeform: Shape 2176">
              <a:extLst>
                <a:ext uri="{FF2B5EF4-FFF2-40B4-BE49-F238E27FC236}">
                  <a16:creationId xmlns:a16="http://schemas.microsoft.com/office/drawing/2014/main" id="{1D107249-16D9-2719-F925-1EBBABE5D513}"/>
                </a:ext>
              </a:extLst>
            </p:cNvPr>
            <p:cNvSpPr/>
            <p:nvPr/>
          </p:nvSpPr>
          <p:spPr>
            <a:xfrm>
              <a:off x="2461016" y="8004776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8" name="Freeform: Shape 2177">
              <a:extLst>
                <a:ext uri="{FF2B5EF4-FFF2-40B4-BE49-F238E27FC236}">
                  <a16:creationId xmlns:a16="http://schemas.microsoft.com/office/drawing/2014/main" id="{9160FCDC-9240-6CA9-7287-E952437D7FE9}"/>
                </a:ext>
              </a:extLst>
            </p:cNvPr>
            <p:cNvSpPr/>
            <p:nvPr/>
          </p:nvSpPr>
          <p:spPr>
            <a:xfrm>
              <a:off x="2499907" y="80047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9" name="Freeform: Shape 2178">
              <a:extLst>
                <a:ext uri="{FF2B5EF4-FFF2-40B4-BE49-F238E27FC236}">
                  <a16:creationId xmlns:a16="http://schemas.microsoft.com/office/drawing/2014/main" id="{40D53EB4-BF25-86C4-9F2F-CCCF6558CA93}"/>
                </a:ext>
              </a:extLst>
            </p:cNvPr>
            <p:cNvSpPr/>
            <p:nvPr/>
          </p:nvSpPr>
          <p:spPr>
            <a:xfrm>
              <a:off x="2572114" y="8004776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0" name="Freeform: Shape 2179">
              <a:extLst>
                <a:ext uri="{FF2B5EF4-FFF2-40B4-BE49-F238E27FC236}">
                  <a16:creationId xmlns:a16="http://schemas.microsoft.com/office/drawing/2014/main" id="{36AF9422-DEE9-BB17-D49D-43439AD305C8}"/>
                </a:ext>
              </a:extLst>
            </p:cNvPr>
            <p:cNvSpPr/>
            <p:nvPr/>
          </p:nvSpPr>
          <p:spPr>
            <a:xfrm>
              <a:off x="2682072" y="8004776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80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1" name="Freeform: Shape 2180">
              <a:extLst>
                <a:ext uri="{FF2B5EF4-FFF2-40B4-BE49-F238E27FC236}">
                  <a16:creationId xmlns:a16="http://schemas.microsoft.com/office/drawing/2014/main" id="{794F0966-1F74-00A3-B53C-58ACBFB44B57}"/>
                </a:ext>
              </a:extLst>
            </p:cNvPr>
            <p:cNvSpPr/>
            <p:nvPr/>
          </p:nvSpPr>
          <p:spPr>
            <a:xfrm>
              <a:off x="2747059" y="8004776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2" name="Freeform: Shape 2181">
              <a:extLst>
                <a:ext uri="{FF2B5EF4-FFF2-40B4-BE49-F238E27FC236}">
                  <a16:creationId xmlns:a16="http://schemas.microsoft.com/office/drawing/2014/main" id="{25461FE3-274F-53D4-49FD-6DD4A0152BBD}"/>
                </a:ext>
              </a:extLst>
            </p:cNvPr>
            <p:cNvSpPr/>
            <p:nvPr/>
          </p:nvSpPr>
          <p:spPr>
            <a:xfrm>
              <a:off x="2823574" y="7973359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3 w 64606"/>
                <a:gd name="connsiteY11" fmla="*/ 86396 h 96023"/>
                <a:gd name="connsiteX12" fmla="*/ 54219 w 64606"/>
                <a:gd name="connsiteY12" fmla="*/ 63974 h 96023"/>
                <a:gd name="connsiteX13" fmla="*/ 32303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4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4" y="31417"/>
                    <a:pt x="49532" y="36358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3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3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3" name="Freeform: Shape 2182">
              <a:extLst>
                <a:ext uri="{FF2B5EF4-FFF2-40B4-BE49-F238E27FC236}">
                  <a16:creationId xmlns:a16="http://schemas.microsoft.com/office/drawing/2014/main" id="{B24901EE-9634-FC6C-406A-12B8B5A347E8}"/>
                </a:ext>
              </a:extLst>
            </p:cNvPr>
            <p:cNvSpPr/>
            <p:nvPr/>
          </p:nvSpPr>
          <p:spPr>
            <a:xfrm>
              <a:off x="2904396" y="80047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4" name="Freeform: Shape 2183">
              <a:extLst>
                <a:ext uri="{FF2B5EF4-FFF2-40B4-BE49-F238E27FC236}">
                  <a16:creationId xmlns:a16="http://schemas.microsoft.com/office/drawing/2014/main" id="{8E85D02A-222C-8282-A09A-10CD337512A2}"/>
                </a:ext>
              </a:extLst>
            </p:cNvPr>
            <p:cNvSpPr/>
            <p:nvPr/>
          </p:nvSpPr>
          <p:spPr>
            <a:xfrm>
              <a:off x="3009540" y="7986027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5" name="Freeform: Shape 2184">
              <a:extLst>
                <a:ext uri="{FF2B5EF4-FFF2-40B4-BE49-F238E27FC236}">
                  <a16:creationId xmlns:a16="http://schemas.microsoft.com/office/drawing/2014/main" id="{30DAB23C-E09F-43B8-BFA8-C2E9F7400D03}"/>
                </a:ext>
              </a:extLst>
            </p:cNvPr>
            <p:cNvSpPr/>
            <p:nvPr/>
          </p:nvSpPr>
          <p:spPr>
            <a:xfrm>
              <a:off x="3054638" y="8004776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186" name="Graphic 1199">
            <a:extLst>
              <a:ext uri="{FF2B5EF4-FFF2-40B4-BE49-F238E27FC236}">
                <a16:creationId xmlns:a16="http://schemas.microsoft.com/office/drawing/2014/main" id="{8DB7FD02-6FC0-2537-250F-41EA5ED6B658}"/>
              </a:ext>
            </a:extLst>
          </p:cNvPr>
          <p:cNvGrpSpPr/>
          <p:nvPr/>
        </p:nvGrpSpPr>
        <p:grpSpPr>
          <a:xfrm>
            <a:off x="755651" y="8125375"/>
            <a:ext cx="1685222" cy="96023"/>
            <a:chOff x="755651" y="8125375"/>
            <a:chExt cx="1685222" cy="96023"/>
          </a:xfrm>
          <a:solidFill>
            <a:srgbClr val="FFFFFF"/>
          </a:solidFill>
        </p:grpSpPr>
        <p:sp>
          <p:nvSpPr>
            <p:cNvPr id="2187" name="Freeform: Shape 2186">
              <a:extLst>
                <a:ext uri="{FF2B5EF4-FFF2-40B4-BE49-F238E27FC236}">
                  <a16:creationId xmlns:a16="http://schemas.microsoft.com/office/drawing/2014/main" id="{5C07559F-6940-289E-AB85-3204B030F42B}"/>
                </a:ext>
              </a:extLst>
            </p:cNvPr>
            <p:cNvSpPr/>
            <p:nvPr/>
          </p:nvSpPr>
          <p:spPr>
            <a:xfrm>
              <a:off x="755651" y="8156792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8" name="Freeform: Shape 2187">
              <a:extLst>
                <a:ext uri="{FF2B5EF4-FFF2-40B4-BE49-F238E27FC236}">
                  <a16:creationId xmlns:a16="http://schemas.microsoft.com/office/drawing/2014/main" id="{F7395DBB-B1AF-3D81-56B3-38819209CC2F}"/>
                </a:ext>
              </a:extLst>
            </p:cNvPr>
            <p:cNvSpPr/>
            <p:nvPr/>
          </p:nvSpPr>
          <p:spPr>
            <a:xfrm>
              <a:off x="865483" y="8156792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9" name="Freeform: Shape 2188">
              <a:extLst>
                <a:ext uri="{FF2B5EF4-FFF2-40B4-BE49-F238E27FC236}">
                  <a16:creationId xmlns:a16="http://schemas.microsoft.com/office/drawing/2014/main" id="{C35D051A-41B2-EED7-6261-821C3A474E79}"/>
                </a:ext>
              </a:extLst>
            </p:cNvPr>
            <p:cNvSpPr/>
            <p:nvPr/>
          </p:nvSpPr>
          <p:spPr>
            <a:xfrm>
              <a:off x="951118" y="8125375"/>
              <a:ext cx="54725" cy="95009"/>
            </a:xfrm>
            <a:custGeom>
              <a:avLst/>
              <a:gdLst>
                <a:gd name="connsiteX0" fmla="*/ 20015 w 54725"/>
                <a:gd name="connsiteY0" fmla="*/ 64734 h 95009"/>
                <a:gd name="connsiteX1" fmla="*/ 10261 w 54725"/>
                <a:gd name="connsiteY1" fmla="*/ 74741 h 95009"/>
                <a:gd name="connsiteX2" fmla="*/ 10261 w 54725"/>
                <a:gd name="connsiteY2" fmla="*/ 95010 h 95009"/>
                <a:gd name="connsiteX3" fmla="*/ 0 w 54725"/>
                <a:gd name="connsiteY3" fmla="*/ 95010 h 95009"/>
                <a:gd name="connsiteX4" fmla="*/ 0 w 54725"/>
                <a:gd name="connsiteY4" fmla="*/ 0 h 95009"/>
                <a:gd name="connsiteX5" fmla="*/ 10261 w 54725"/>
                <a:gd name="connsiteY5" fmla="*/ 0 h 95009"/>
                <a:gd name="connsiteX6" fmla="*/ 10261 w 54725"/>
                <a:gd name="connsiteY6" fmla="*/ 61694 h 95009"/>
                <a:gd name="connsiteX7" fmla="*/ 38891 w 54725"/>
                <a:gd name="connsiteY7" fmla="*/ 32557 h 95009"/>
                <a:gd name="connsiteX8" fmla="*/ 51179 w 54725"/>
                <a:gd name="connsiteY8" fmla="*/ 32557 h 95009"/>
                <a:gd name="connsiteX9" fmla="*/ 27109 w 54725"/>
                <a:gd name="connsiteY9" fmla="*/ 57133 h 95009"/>
                <a:gd name="connsiteX10" fmla="*/ 54726 w 54725"/>
                <a:gd name="connsiteY10" fmla="*/ 95010 h 95009"/>
                <a:gd name="connsiteX11" fmla="*/ 42058 w 54725"/>
                <a:gd name="connsiteY11" fmla="*/ 95010 h 95009"/>
                <a:gd name="connsiteX12" fmla="*/ 20015 w 54725"/>
                <a:gd name="connsiteY12" fmla="*/ 64734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25" h="95009">
                  <a:moveTo>
                    <a:pt x="20015" y="64734"/>
                  </a:moveTo>
                  <a:lnTo>
                    <a:pt x="10261" y="74741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61694"/>
                  </a:lnTo>
                  <a:lnTo>
                    <a:pt x="38891" y="32557"/>
                  </a:lnTo>
                  <a:lnTo>
                    <a:pt x="51179" y="32557"/>
                  </a:lnTo>
                  <a:lnTo>
                    <a:pt x="27109" y="57133"/>
                  </a:lnTo>
                  <a:lnTo>
                    <a:pt x="54726" y="95010"/>
                  </a:lnTo>
                  <a:lnTo>
                    <a:pt x="42058" y="95010"/>
                  </a:lnTo>
                  <a:lnTo>
                    <a:pt x="20015" y="647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0" name="Freeform: Shape 2189">
              <a:extLst>
                <a:ext uri="{FF2B5EF4-FFF2-40B4-BE49-F238E27FC236}">
                  <a16:creationId xmlns:a16="http://schemas.microsoft.com/office/drawing/2014/main" id="{AE770467-1E16-2570-C1D0-6802E95F68C0}"/>
                </a:ext>
              </a:extLst>
            </p:cNvPr>
            <p:cNvSpPr/>
            <p:nvPr/>
          </p:nvSpPr>
          <p:spPr>
            <a:xfrm>
              <a:off x="1010278" y="8156792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1" name="Freeform: Shape 2190">
              <a:extLst>
                <a:ext uri="{FF2B5EF4-FFF2-40B4-BE49-F238E27FC236}">
                  <a16:creationId xmlns:a16="http://schemas.microsoft.com/office/drawing/2014/main" id="{B7CEA7A2-02A9-A297-56ED-ECA36794B332}"/>
                </a:ext>
              </a:extLst>
            </p:cNvPr>
            <p:cNvSpPr/>
            <p:nvPr/>
          </p:nvSpPr>
          <p:spPr>
            <a:xfrm>
              <a:off x="1114155" y="8132595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2" name="Freeform: Shape 2191">
              <a:extLst>
                <a:ext uri="{FF2B5EF4-FFF2-40B4-BE49-F238E27FC236}">
                  <a16:creationId xmlns:a16="http://schemas.microsoft.com/office/drawing/2014/main" id="{E7089864-CFF6-9E30-3CF1-138F306343B4}"/>
                </a:ext>
              </a:extLst>
            </p:cNvPr>
            <p:cNvSpPr/>
            <p:nvPr/>
          </p:nvSpPr>
          <p:spPr>
            <a:xfrm>
              <a:off x="1146585" y="8138043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3" name="Freeform: Shape 2192">
              <a:extLst>
                <a:ext uri="{FF2B5EF4-FFF2-40B4-BE49-F238E27FC236}">
                  <a16:creationId xmlns:a16="http://schemas.microsoft.com/office/drawing/2014/main" id="{AEF02061-96A2-050C-6840-1D1BBDB14A8B}"/>
                </a:ext>
              </a:extLst>
            </p:cNvPr>
            <p:cNvSpPr/>
            <p:nvPr/>
          </p:nvSpPr>
          <p:spPr>
            <a:xfrm>
              <a:off x="1220946" y="8156792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4" name="Freeform: Shape 2193">
              <a:extLst>
                <a:ext uri="{FF2B5EF4-FFF2-40B4-BE49-F238E27FC236}">
                  <a16:creationId xmlns:a16="http://schemas.microsoft.com/office/drawing/2014/main" id="{7F5658E3-7241-284D-9646-17B297B79EB8}"/>
                </a:ext>
              </a:extLst>
            </p:cNvPr>
            <p:cNvSpPr/>
            <p:nvPr/>
          </p:nvSpPr>
          <p:spPr>
            <a:xfrm>
              <a:off x="1276179" y="8156792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5" name="Freeform: Shape 2194">
              <a:extLst>
                <a:ext uri="{FF2B5EF4-FFF2-40B4-BE49-F238E27FC236}">
                  <a16:creationId xmlns:a16="http://schemas.microsoft.com/office/drawing/2014/main" id="{1F60030A-B048-82BD-035B-B5495D7790B7}"/>
                </a:ext>
              </a:extLst>
            </p:cNvPr>
            <p:cNvSpPr/>
            <p:nvPr/>
          </p:nvSpPr>
          <p:spPr>
            <a:xfrm>
              <a:off x="1348386" y="8156792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6" name="Freeform: Shape 2195">
              <a:extLst>
                <a:ext uri="{FF2B5EF4-FFF2-40B4-BE49-F238E27FC236}">
                  <a16:creationId xmlns:a16="http://schemas.microsoft.com/office/drawing/2014/main" id="{BB37CFD6-8B9C-5BAF-2150-079BBFC1FF9F}"/>
                </a:ext>
              </a:extLst>
            </p:cNvPr>
            <p:cNvSpPr/>
            <p:nvPr/>
          </p:nvSpPr>
          <p:spPr>
            <a:xfrm>
              <a:off x="1425408" y="8156792"/>
              <a:ext cx="95390" cy="63592"/>
            </a:xfrm>
            <a:custGeom>
              <a:avLst/>
              <a:gdLst>
                <a:gd name="connsiteX0" fmla="*/ 10261 w 95390"/>
                <a:gd name="connsiteY0" fmla="*/ 63593 h 63592"/>
                <a:gd name="connsiteX1" fmla="*/ 0 w 95390"/>
                <a:gd name="connsiteY1" fmla="*/ 63593 h 63592"/>
                <a:gd name="connsiteX2" fmla="*/ 0 w 95390"/>
                <a:gd name="connsiteY2" fmla="*/ 1140 h 63592"/>
                <a:gd name="connsiteX3" fmla="*/ 10261 w 95390"/>
                <a:gd name="connsiteY3" fmla="*/ 1140 h 63592"/>
                <a:gd name="connsiteX4" fmla="*/ 10261 w 95390"/>
                <a:gd name="connsiteY4" fmla="*/ 12414 h 63592"/>
                <a:gd name="connsiteX5" fmla="*/ 30783 w 95390"/>
                <a:gd name="connsiteY5" fmla="*/ 0 h 63592"/>
                <a:gd name="connsiteX6" fmla="*/ 50165 w 95390"/>
                <a:gd name="connsiteY6" fmla="*/ 13681 h 63592"/>
                <a:gd name="connsiteX7" fmla="*/ 72334 w 95390"/>
                <a:gd name="connsiteY7" fmla="*/ 0 h 63592"/>
                <a:gd name="connsiteX8" fmla="*/ 95390 w 95390"/>
                <a:gd name="connsiteY8" fmla="*/ 26856 h 63592"/>
                <a:gd name="connsiteX9" fmla="*/ 95390 w 95390"/>
                <a:gd name="connsiteY9" fmla="*/ 63593 h 63592"/>
                <a:gd name="connsiteX10" fmla="*/ 85129 w 95390"/>
                <a:gd name="connsiteY10" fmla="*/ 63593 h 63592"/>
                <a:gd name="connsiteX11" fmla="*/ 85129 w 95390"/>
                <a:gd name="connsiteY11" fmla="*/ 28630 h 63592"/>
                <a:gd name="connsiteX12" fmla="*/ 70307 w 95390"/>
                <a:gd name="connsiteY12" fmla="*/ 10007 h 63592"/>
                <a:gd name="connsiteX13" fmla="*/ 52826 w 95390"/>
                <a:gd name="connsiteY13" fmla="*/ 31416 h 63592"/>
                <a:gd name="connsiteX14" fmla="*/ 52826 w 95390"/>
                <a:gd name="connsiteY14" fmla="*/ 63593 h 63592"/>
                <a:gd name="connsiteX15" fmla="*/ 42564 w 95390"/>
                <a:gd name="connsiteY15" fmla="*/ 63593 h 63592"/>
                <a:gd name="connsiteX16" fmla="*/ 42564 w 95390"/>
                <a:gd name="connsiteY16" fmla="*/ 28630 h 63592"/>
                <a:gd name="connsiteX17" fmla="*/ 27743 w 95390"/>
                <a:gd name="connsiteY17" fmla="*/ 10007 h 63592"/>
                <a:gd name="connsiteX18" fmla="*/ 10261 w 95390"/>
                <a:gd name="connsiteY18" fmla="*/ 32303 h 63592"/>
                <a:gd name="connsiteX19" fmla="*/ 10261 w 95390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90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7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6" y="19508"/>
                    <a:pt x="52826" y="31416"/>
                  </a:cubicBezTo>
                  <a:lnTo>
                    <a:pt x="52826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7" name="Freeform: Shape 2196">
              <a:extLst>
                <a:ext uri="{FF2B5EF4-FFF2-40B4-BE49-F238E27FC236}">
                  <a16:creationId xmlns:a16="http://schemas.microsoft.com/office/drawing/2014/main" id="{ACF8C80A-FD0F-E6ED-63E1-0BAC3BD96100}"/>
                </a:ext>
              </a:extLst>
            </p:cNvPr>
            <p:cNvSpPr/>
            <p:nvPr/>
          </p:nvSpPr>
          <p:spPr>
            <a:xfrm>
              <a:off x="1569696" y="8125375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8" name="Freeform: Shape 2197">
              <a:extLst>
                <a:ext uri="{FF2B5EF4-FFF2-40B4-BE49-F238E27FC236}">
                  <a16:creationId xmlns:a16="http://schemas.microsoft.com/office/drawing/2014/main" id="{993FEC82-A10E-95DB-FF35-150DD3F2E5EF}"/>
                </a:ext>
              </a:extLst>
            </p:cNvPr>
            <p:cNvSpPr/>
            <p:nvPr/>
          </p:nvSpPr>
          <p:spPr>
            <a:xfrm>
              <a:off x="1598706" y="8132595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9" name="Freeform: Shape 2198">
              <a:extLst>
                <a:ext uri="{FF2B5EF4-FFF2-40B4-BE49-F238E27FC236}">
                  <a16:creationId xmlns:a16="http://schemas.microsoft.com/office/drawing/2014/main" id="{A80C24F2-71BC-0C5A-103F-48F40840AA28}"/>
                </a:ext>
              </a:extLst>
            </p:cNvPr>
            <p:cNvSpPr/>
            <p:nvPr/>
          </p:nvSpPr>
          <p:spPr>
            <a:xfrm>
              <a:off x="1632149" y="8125375"/>
              <a:ext cx="54725" cy="95009"/>
            </a:xfrm>
            <a:custGeom>
              <a:avLst/>
              <a:gdLst>
                <a:gd name="connsiteX0" fmla="*/ 20015 w 54725"/>
                <a:gd name="connsiteY0" fmla="*/ 64734 h 95009"/>
                <a:gd name="connsiteX1" fmla="*/ 10261 w 54725"/>
                <a:gd name="connsiteY1" fmla="*/ 74741 h 95009"/>
                <a:gd name="connsiteX2" fmla="*/ 10261 w 54725"/>
                <a:gd name="connsiteY2" fmla="*/ 95010 h 95009"/>
                <a:gd name="connsiteX3" fmla="*/ 0 w 54725"/>
                <a:gd name="connsiteY3" fmla="*/ 95010 h 95009"/>
                <a:gd name="connsiteX4" fmla="*/ 0 w 54725"/>
                <a:gd name="connsiteY4" fmla="*/ 0 h 95009"/>
                <a:gd name="connsiteX5" fmla="*/ 10261 w 54725"/>
                <a:gd name="connsiteY5" fmla="*/ 0 h 95009"/>
                <a:gd name="connsiteX6" fmla="*/ 10261 w 54725"/>
                <a:gd name="connsiteY6" fmla="*/ 61694 h 95009"/>
                <a:gd name="connsiteX7" fmla="*/ 38891 w 54725"/>
                <a:gd name="connsiteY7" fmla="*/ 32557 h 95009"/>
                <a:gd name="connsiteX8" fmla="*/ 51179 w 54725"/>
                <a:gd name="connsiteY8" fmla="*/ 32557 h 95009"/>
                <a:gd name="connsiteX9" fmla="*/ 27109 w 54725"/>
                <a:gd name="connsiteY9" fmla="*/ 57133 h 95009"/>
                <a:gd name="connsiteX10" fmla="*/ 54726 w 54725"/>
                <a:gd name="connsiteY10" fmla="*/ 95010 h 95009"/>
                <a:gd name="connsiteX11" fmla="*/ 42058 w 54725"/>
                <a:gd name="connsiteY11" fmla="*/ 95010 h 95009"/>
                <a:gd name="connsiteX12" fmla="*/ 20015 w 54725"/>
                <a:gd name="connsiteY12" fmla="*/ 64734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25" h="95009">
                  <a:moveTo>
                    <a:pt x="20015" y="64734"/>
                  </a:moveTo>
                  <a:lnTo>
                    <a:pt x="10261" y="74741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61694"/>
                  </a:lnTo>
                  <a:lnTo>
                    <a:pt x="38891" y="32557"/>
                  </a:lnTo>
                  <a:lnTo>
                    <a:pt x="51179" y="32557"/>
                  </a:lnTo>
                  <a:lnTo>
                    <a:pt x="27109" y="57133"/>
                  </a:lnTo>
                  <a:lnTo>
                    <a:pt x="54726" y="95010"/>
                  </a:lnTo>
                  <a:lnTo>
                    <a:pt x="42058" y="95010"/>
                  </a:lnTo>
                  <a:lnTo>
                    <a:pt x="20015" y="647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0" name="Freeform: Shape 2199">
              <a:extLst>
                <a:ext uri="{FF2B5EF4-FFF2-40B4-BE49-F238E27FC236}">
                  <a16:creationId xmlns:a16="http://schemas.microsoft.com/office/drawing/2014/main" id="{A748C717-8915-1D4C-5A84-A2A6F946B27A}"/>
                </a:ext>
              </a:extLst>
            </p:cNvPr>
            <p:cNvSpPr/>
            <p:nvPr/>
          </p:nvSpPr>
          <p:spPr>
            <a:xfrm>
              <a:off x="1691182" y="8156792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1" name="Freeform: Shape 2200">
              <a:extLst>
                <a:ext uri="{FF2B5EF4-FFF2-40B4-BE49-F238E27FC236}">
                  <a16:creationId xmlns:a16="http://schemas.microsoft.com/office/drawing/2014/main" id="{55728A47-71F5-E263-308C-11126A07EF5D}"/>
                </a:ext>
              </a:extLst>
            </p:cNvPr>
            <p:cNvSpPr/>
            <p:nvPr/>
          </p:nvSpPr>
          <p:spPr>
            <a:xfrm>
              <a:off x="1792526" y="8156792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2" name="Freeform: Shape 2201">
              <a:extLst>
                <a:ext uri="{FF2B5EF4-FFF2-40B4-BE49-F238E27FC236}">
                  <a16:creationId xmlns:a16="http://schemas.microsoft.com/office/drawing/2014/main" id="{CEB5223C-7336-C388-3B9D-35471A7DE3B1}"/>
                </a:ext>
              </a:extLst>
            </p:cNvPr>
            <p:cNvSpPr/>
            <p:nvPr/>
          </p:nvSpPr>
          <p:spPr>
            <a:xfrm>
              <a:off x="1907298" y="8125375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3" name="Freeform: Shape 2202">
              <a:extLst>
                <a:ext uri="{FF2B5EF4-FFF2-40B4-BE49-F238E27FC236}">
                  <a16:creationId xmlns:a16="http://schemas.microsoft.com/office/drawing/2014/main" id="{88746ADC-6D2F-A459-BA23-911B9E819194}"/>
                </a:ext>
              </a:extLst>
            </p:cNvPr>
            <p:cNvSpPr/>
            <p:nvPr/>
          </p:nvSpPr>
          <p:spPr>
            <a:xfrm>
              <a:off x="1933774" y="8156792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4" name="Freeform: Shape 2203">
              <a:extLst>
                <a:ext uri="{FF2B5EF4-FFF2-40B4-BE49-F238E27FC236}">
                  <a16:creationId xmlns:a16="http://schemas.microsoft.com/office/drawing/2014/main" id="{30563440-A06C-7FF0-8ABD-1F579B01F68B}"/>
                </a:ext>
              </a:extLst>
            </p:cNvPr>
            <p:cNvSpPr/>
            <p:nvPr/>
          </p:nvSpPr>
          <p:spPr>
            <a:xfrm>
              <a:off x="2010289" y="8156792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80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5" name="Freeform: Shape 2204">
              <a:extLst>
                <a:ext uri="{FF2B5EF4-FFF2-40B4-BE49-F238E27FC236}">
                  <a16:creationId xmlns:a16="http://schemas.microsoft.com/office/drawing/2014/main" id="{55EBE705-2E60-DCAC-0192-86B9A372D912}"/>
                </a:ext>
              </a:extLst>
            </p:cNvPr>
            <p:cNvSpPr/>
            <p:nvPr/>
          </p:nvSpPr>
          <p:spPr>
            <a:xfrm>
              <a:off x="2075276" y="8156792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6" name="Freeform: Shape 2205">
              <a:extLst>
                <a:ext uri="{FF2B5EF4-FFF2-40B4-BE49-F238E27FC236}">
                  <a16:creationId xmlns:a16="http://schemas.microsoft.com/office/drawing/2014/main" id="{0B5B038D-C4EB-E1E4-B69F-CD56B308D2A7}"/>
                </a:ext>
              </a:extLst>
            </p:cNvPr>
            <p:cNvSpPr/>
            <p:nvPr/>
          </p:nvSpPr>
          <p:spPr>
            <a:xfrm>
              <a:off x="2160911" y="8125375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7" name="Freeform: Shape 2206">
              <a:extLst>
                <a:ext uri="{FF2B5EF4-FFF2-40B4-BE49-F238E27FC236}">
                  <a16:creationId xmlns:a16="http://schemas.microsoft.com/office/drawing/2014/main" id="{E59BC0AF-4135-E150-E9AB-C636BA00558B}"/>
                </a:ext>
              </a:extLst>
            </p:cNvPr>
            <p:cNvSpPr/>
            <p:nvPr/>
          </p:nvSpPr>
          <p:spPr>
            <a:xfrm>
              <a:off x="2216524" y="8156792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80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8" name="Freeform: Shape 2207">
              <a:extLst>
                <a:ext uri="{FF2B5EF4-FFF2-40B4-BE49-F238E27FC236}">
                  <a16:creationId xmlns:a16="http://schemas.microsoft.com/office/drawing/2014/main" id="{D60A3F68-E6A6-C400-A419-CFA3D379CFE4}"/>
                </a:ext>
              </a:extLst>
            </p:cNvPr>
            <p:cNvSpPr/>
            <p:nvPr/>
          </p:nvSpPr>
          <p:spPr>
            <a:xfrm>
              <a:off x="2281511" y="8156792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9" name="Freeform: Shape 2208">
              <a:extLst>
                <a:ext uri="{FF2B5EF4-FFF2-40B4-BE49-F238E27FC236}">
                  <a16:creationId xmlns:a16="http://schemas.microsoft.com/office/drawing/2014/main" id="{050E4790-FC05-B1CF-1DDD-6F1A60827FE1}"/>
                </a:ext>
              </a:extLst>
            </p:cNvPr>
            <p:cNvSpPr/>
            <p:nvPr/>
          </p:nvSpPr>
          <p:spPr>
            <a:xfrm>
              <a:off x="2367146" y="8125375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0" name="Freeform: Shape 2209">
              <a:extLst>
                <a:ext uri="{FF2B5EF4-FFF2-40B4-BE49-F238E27FC236}">
                  <a16:creationId xmlns:a16="http://schemas.microsoft.com/office/drawing/2014/main" id="{311B4582-8DB4-477E-0CC8-F69500F9EB5B}"/>
                </a:ext>
              </a:extLst>
            </p:cNvPr>
            <p:cNvSpPr/>
            <p:nvPr/>
          </p:nvSpPr>
          <p:spPr>
            <a:xfrm>
              <a:off x="2398436" y="8125375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1" name="Freeform: Shape 2210">
              <a:extLst>
                <a:ext uri="{FF2B5EF4-FFF2-40B4-BE49-F238E27FC236}">
                  <a16:creationId xmlns:a16="http://schemas.microsoft.com/office/drawing/2014/main" id="{840415EB-96D1-4E18-03CE-D591F5E8264E}"/>
                </a:ext>
              </a:extLst>
            </p:cNvPr>
            <p:cNvSpPr/>
            <p:nvPr/>
          </p:nvSpPr>
          <p:spPr>
            <a:xfrm>
              <a:off x="2425926" y="8206830"/>
              <a:ext cx="14948" cy="14567"/>
            </a:xfrm>
            <a:custGeom>
              <a:avLst/>
              <a:gdLst>
                <a:gd name="connsiteX0" fmla="*/ 0 w 14948"/>
                <a:gd name="connsiteY0" fmla="*/ 7347 h 14567"/>
                <a:gd name="connsiteX1" fmla="*/ 7601 w 14948"/>
                <a:gd name="connsiteY1" fmla="*/ 0 h 14567"/>
                <a:gd name="connsiteX2" fmla="*/ 14948 w 14948"/>
                <a:gd name="connsiteY2" fmla="*/ 7347 h 14567"/>
                <a:gd name="connsiteX3" fmla="*/ 7601 w 14948"/>
                <a:gd name="connsiteY3" fmla="*/ 14568 h 14567"/>
                <a:gd name="connsiteX4" fmla="*/ 0 w 14948"/>
                <a:gd name="connsiteY4" fmla="*/ 7347 h 1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8" h="14567">
                  <a:moveTo>
                    <a:pt x="0" y="7347"/>
                  </a:moveTo>
                  <a:cubicBezTo>
                    <a:pt x="0" y="2913"/>
                    <a:pt x="3167" y="0"/>
                    <a:pt x="7601" y="0"/>
                  </a:cubicBezTo>
                  <a:cubicBezTo>
                    <a:pt x="12035" y="0"/>
                    <a:pt x="14948" y="2913"/>
                    <a:pt x="14948" y="7347"/>
                  </a:cubicBezTo>
                  <a:cubicBezTo>
                    <a:pt x="14948" y="11781"/>
                    <a:pt x="11908" y="14568"/>
                    <a:pt x="7601" y="14568"/>
                  </a:cubicBezTo>
                  <a:cubicBezTo>
                    <a:pt x="3294" y="14568"/>
                    <a:pt x="0" y="11781"/>
                    <a:pt x="0" y="734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212" name="Graphic 1199">
            <a:extLst>
              <a:ext uri="{FF2B5EF4-FFF2-40B4-BE49-F238E27FC236}">
                <a16:creationId xmlns:a16="http://schemas.microsoft.com/office/drawing/2014/main" id="{14AE5502-4A8F-5552-FB08-88BCF7495E54}"/>
              </a:ext>
            </a:extLst>
          </p:cNvPr>
          <p:cNvGrpSpPr/>
          <p:nvPr/>
        </p:nvGrpSpPr>
        <p:grpSpPr>
          <a:xfrm>
            <a:off x="3875904" y="7273073"/>
            <a:ext cx="1958471" cy="154929"/>
            <a:chOff x="3875904" y="7273073"/>
            <a:chExt cx="1958471" cy="154929"/>
          </a:xfrm>
          <a:solidFill>
            <a:srgbClr val="FFFFFF"/>
          </a:solidFill>
        </p:grpSpPr>
        <p:sp>
          <p:nvSpPr>
            <p:cNvPr id="2213" name="Freeform: Shape 2212">
              <a:extLst>
                <a:ext uri="{FF2B5EF4-FFF2-40B4-BE49-F238E27FC236}">
                  <a16:creationId xmlns:a16="http://schemas.microsoft.com/office/drawing/2014/main" id="{07EB3E60-901D-B839-D4A6-8077D5F80BAB}"/>
                </a:ext>
              </a:extLst>
            </p:cNvPr>
            <p:cNvSpPr/>
            <p:nvPr/>
          </p:nvSpPr>
          <p:spPr>
            <a:xfrm>
              <a:off x="3875904" y="7273073"/>
              <a:ext cx="117812" cy="116925"/>
            </a:xfrm>
            <a:custGeom>
              <a:avLst/>
              <a:gdLst>
                <a:gd name="connsiteX0" fmla="*/ 58906 w 117812"/>
                <a:gd name="connsiteY0" fmla="*/ 116925 h 116925"/>
                <a:gd name="connsiteX1" fmla="*/ 0 w 117812"/>
                <a:gd name="connsiteY1" fmla="*/ 58146 h 116925"/>
                <a:gd name="connsiteX2" fmla="*/ 58906 w 117812"/>
                <a:gd name="connsiteY2" fmla="*/ 0 h 116925"/>
                <a:gd name="connsiteX3" fmla="*/ 117813 w 117812"/>
                <a:gd name="connsiteY3" fmla="*/ 58146 h 116925"/>
                <a:gd name="connsiteX4" fmla="*/ 58906 w 117812"/>
                <a:gd name="connsiteY4" fmla="*/ 116925 h 116925"/>
                <a:gd name="connsiteX5" fmla="*/ 95264 w 117812"/>
                <a:gd name="connsiteY5" fmla="*/ 58272 h 116925"/>
                <a:gd name="connsiteX6" fmla="*/ 58906 w 117812"/>
                <a:gd name="connsiteY6" fmla="*/ 20776 h 116925"/>
                <a:gd name="connsiteX7" fmla="*/ 22549 w 117812"/>
                <a:gd name="connsiteY7" fmla="*/ 58272 h 116925"/>
                <a:gd name="connsiteX8" fmla="*/ 58906 w 117812"/>
                <a:gd name="connsiteY8" fmla="*/ 96150 h 116925"/>
                <a:gd name="connsiteX9" fmla="*/ 95264 w 117812"/>
                <a:gd name="connsiteY9" fmla="*/ 58272 h 11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812" h="116925">
                  <a:moveTo>
                    <a:pt x="58906" y="116925"/>
                  </a:moveTo>
                  <a:cubicBezTo>
                    <a:pt x="24450" y="116925"/>
                    <a:pt x="0" y="92603"/>
                    <a:pt x="0" y="58146"/>
                  </a:cubicBezTo>
                  <a:cubicBezTo>
                    <a:pt x="0" y="23689"/>
                    <a:pt x="24576" y="0"/>
                    <a:pt x="58906" y="0"/>
                  </a:cubicBezTo>
                  <a:cubicBezTo>
                    <a:pt x="93237" y="0"/>
                    <a:pt x="117813" y="23943"/>
                    <a:pt x="117813" y="58146"/>
                  </a:cubicBezTo>
                  <a:cubicBezTo>
                    <a:pt x="117813" y="92349"/>
                    <a:pt x="93363" y="116925"/>
                    <a:pt x="58906" y="116925"/>
                  </a:cubicBezTo>
                  <a:close/>
                  <a:moveTo>
                    <a:pt x="95264" y="58272"/>
                  </a:moveTo>
                  <a:cubicBezTo>
                    <a:pt x="95264" y="36484"/>
                    <a:pt x="80569" y="20776"/>
                    <a:pt x="58906" y="20776"/>
                  </a:cubicBezTo>
                  <a:cubicBezTo>
                    <a:pt x="37244" y="20776"/>
                    <a:pt x="22549" y="36611"/>
                    <a:pt x="22549" y="58272"/>
                  </a:cubicBezTo>
                  <a:cubicBezTo>
                    <a:pt x="22549" y="79935"/>
                    <a:pt x="37118" y="96150"/>
                    <a:pt x="58906" y="96150"/>
                  </a:cubicBezTo>
                  <a:cubicBezTo>
                    <a:pt x="80695" y="96150"/>
                    <a:pt x="95264" y="79935"/>
                    <a:pt x="95264" y="58272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4" name="Freeform: Shape 2213">
              <a:extLst>
                <a:ext uri="{FF2B5EF4-FFF2-40B4-BE49-F238E27FC236}">
                  <a16:creationId xmlns:a16="http://schemas.microsoft.com/office/drawing/2014/main" id="{893FD7A1-8C77-350B-F968-4A7AF9088BF1}"/>
                </a:ext>
              </a:extLst>
            </p:cNvPr>
            <p:cNvSpPr/>
            <p:nvPr/>
          </p:nvSpPr>
          <p:spPr>
            <a:xfrm>
              <a:off x="4009298" y="7273073"/>
              <a:ext cx="50165" cy="115405"/>
            </a:xfrm>
            <a:custGeom>
              <a:avLst/>
              <a:gdLst>
                <a:gd name="connsiteX0" fmla="*/ 21029 w 50165"/>
                <a:gd name="connsiteY0" fmla="*/ 56752 h 115405"/>
                <a:gd name="connsiteX1" fmla="*/ 21029 w 50165"/>
                <a:gd name="connsiteY1" fmla="*/ 115405 h 115405"/>
                <a:gd name="connsiteX2" fmla="*/ 0 w 50165"/>
                <a:gd name="connsiteY2" fmla="*/ 115405 h 115405"/>
                <a:gd name="connsiteX3" fmla="*/ 0 w 50165"/>
                <a:gd name="connsiteY3" fmla="*/ 31543 h 115405"/>
                <a:gd name="connsiteX4" fmla="*/ 30657 w 50165"/>
                <a:gd name="connsiteY4" fmla="*/ 0 h 115405"/>
                <a:gd name="connsiteX5" fmla="*/ 50166 w 50165"/>
                <a:gd name="connsiteY5" fmla="*/ 5068 h 115405"/>
                <a:gd name="connsiteX6" fmla="*/ 50166 w 50165"/>
                <a:gd name="connsiteY6" fmla="*/ 23816 h 115405"/>
                <a:gd name="connsiteX7" fmla="*/ 33951 w 50165"/>
                <a:gd name="connsiteY7" fmla="*/ 18748 h 115405"/>
                <a:gd name="connsiteX8" fmla="*/ 21029 w 50165"/>
                <a:gd name="connsiteY8" fmla="*/ 30910 h 115405"/>
                <a:gd name="connsiteX9" fmla="*/ 21029 w 50165"/>
                <a:gd name="connsiteY9" fmla="*/ 39018 h 115405"/>
                <a:gd name="connsiteX10" fmla="*/ 48645 w 50165"/>
                <a:gd name="connsiteY10" fmla="*/ 39018 h 115405"/>
                <a:gd name="connsiteX11" fmla="*/ 48645 w 50165"/>
                <a:gd name="connsiteY11" fmla="*/ 57006 h 115405"/>
                <a:gd name="connsiteX12" fmla="*/ 21029 w 50165"/>
                <a:gd name="connsiteY12" fmla="*/ 57006 h 11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5" h="115405">
                  <a:moveTo>
                    <a:pt x="21029" y="56752"/>
                  </a:moveTo>
                  <a:lnTo>
                    <a:pt x="21029" y="115405"/>
                  </a:lnTo>
                  <a:lnTo>
                    <a:pt x="0" y="115405"/>
                  </a:lnTo>
                  <a:lnTo>
                    <a:pt x="0" y="31543"/>
                  </a:lnTo>
                  <a:cubicBezTo>
                    <a:pt x="0" y="13048"/>
                    <a:pt x="11655" y="0"/>
                    <a:pt x="30657" y="0"/>
                  </a:cubicBezTo>
                  <a:cubicBezTo>
                    <a:pt x="37371" y="0"/>
                    <a:pt x="44085" y="1393"/>
                    <a:pt x="50166" y="5068"/>
                  </a:cubicBezTo>
                  <a:lnTo>
                    <a:pt x="50166" y="23816"/>
                  </a:lnTo>
                  <a:cubicBezTo>
                    <a:pt x="45352" y="20522"/>
                    <a:pt x="39651" y="18748"/>
                    <a:pt x="33951" y="18748"/>
                  </a:cubicBezTo>
                  <a:cubicBezTo>
                    <a:pt x="26350" y="18748"/>
                    <a:pt x="21029" y="23309"/>
                    <a:pt x="21029" y="30910"/>
                  </a:cubicBezTo>
                  <a:lnTo>
                    <a:pt x="21029" y="39018"/>
                  </a:lnTo>
                  <a:lnTo>
                    <a:pt x="48645" y="39018"/>
                  </a:lnTo>
                  <a:lnTo>
                    <a:pt x="48645" y="57006"/>
                  </a:lnTo>
                  <a:lnTo>
                    <a:pt x="21029" y="5700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5" name="Freeform: Shape 2214">
              <a:extLst>
                <a:ext uri="{FF2B5EF4-FFF2-40B4-BE49-F238E27FC236}">
                  <a16:creationId xmlns:a16="http://schemas.microsoft.com/office/drawing/2014/main" id="{22F66D0D-3E85-582E-3EB0-0E1C655BB5FC}"/>
                </a:ext>
              </a:extLst>
            </p:cNvPr>
            <p:cNvSpPr/>
            <p:nvPr/>
          </p:nvSpPr>
          <p:spPr>
            <a:xfrm>
              <a:off x="4068584" y="7273073"/>
              <a:ext cx="50165" cy="115405"/>
            </a:xfrm>
            <a:custGeom>
              <a:avLst/>
              <a:gdLst>
                <a:gd name="connsiteX0" fmla="*/ 21029 w 50165"/>
                <a:gd name="connsiteY0" fmla="*/ 56752 h 115405"/>
                <a:gd name="connsiteX1" fmla="*/ 21029 w 50165"/>
                <a:gd name="connsiteY1" fmla="*/ 115405 h 115405"/>
                <a:gd name="connsiteX2" fmla="*/ 0 w 50165"/>
                <a:gd name="connsiteY2" fmla="*/ 115405 h 115405"/>
                <a:gd name="connsiteX3" fmla="*/ 0 w 50165"/>
                <a:gd name="connsiteY3" fmla="*/ 31543 h 115405"/>
                <a:gd name="connsiteX4" fmla="*/ 30656 w 50165"/>
                <a:gd name="connsiteY4" fmla="*/ 0 h 115405"/>
                <a:gd name="connsiteX5" fmla="*/ 50165 w 50165"/>
                <a:gd name="connsiteY5" fmla="*/ 5068 h 115405"/>
                <a:gd name="connsiteX6" fmla="*/ 50165 w 50165"/>
                <a:gd name="connsiteY6" fmla="*/ 23816 h 115405"/>
                <a:gd name="connsiteX7" fmla="*/ 33950 w 50165"/>
                <a:gd name="connsiteY7" fmla="*/ 18748 h 115405"/>
                <a:gd name="connsiteX8" fmla="*/ 21029 w 50165"/>
                <a:gd name="connsiteY8" fmla="*/ 30910 h 115405"/>
                <a:gd name="connsiteX9" fmla="*/ 21029 w 50165"/>
                <a:gd name="connsiteY9" fmla="*/ 39018 h 115405"/>
                <a:gd name="connsiteX10" fmla="*/ 48645 w 50165"/>
                <a:gd name="connsiteY10" fmla="*/ 39018 h 115405"/>
                <a:gd name="connsiteX11" fmla="*/ 48645 w 50165"/>
                <a:gd name="connsiteY11" fmla="*/ 57006 h 115405"/>
                <a:gd name="connsiteX12" fmla="*/ 21029 w 50165"/>
                <a:gd name="connsiteY12" fmla="*/ 57006 h 11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5" h="115405">
                  <a:moveTo>
                    <a:pt x="21029" y="56752"/>
                  </a:moveTo>
                  <a:lnTo>
                    <a:pt x="21029" y="115405"/>
                  </a:lnTo>
                  <a:lnTo>
                    <a:pt x="0" y="115405"/>
                  </a:lnTo>
                  <a:lnTo>
                    <a:pt x="0" y="31543"/>
                  </a:lnTo>
                  <a:cubicBezTo>
                    <a:pt x="0" y="13048"/>
                    <a:pt x="11654" y="0"/>
                    <a:pt x="30656" y="0"/>
                  </a:cubicBezTo>
                  <a:cubicBezTo>
                    <a:pt x="37370" y="0"/>
                    <a:pt x="44084" y="1393"/>
                    <a:pt x="50165" y="5068"/>
                  </a:cubicBezTo>
                  <a:lnTo>
                    <a:pt x="50165" y="23816"/>
                  </a:lnTo>
                  <a:cubicBezTo>
                    <a:pt x="45351" y="20522"/>
                    <a:pt x="39650" y="18748"/>
                    <a:pt x="33950" y="18748"/>
                  </a:cubicBezTo>
                  <a:cubicBezTo>
                    <a:pt x="26349" y="18748"/>
                    <a:pt x="21029" y="23309"/>
                    <a:pt x="21029" y="30910"/>
                  </a:cubicBezTo>
                  <a:lnTo>
                    <a:pt x="21029" y="39018"/>
                  </a:lnTo>
                  <a:lnTo>
                    <a:pt x="48645" y="39018"/>
                  </a:lnTo>
                  <a:lnTo>
                    <a:pt x="48645" y="57006"/>
                  </a:lnTo>
                  <a:lnTo>
                    <a:pt x="21029" y="5700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6" name="Freeform: Shape 2215">
              <a:extLst>
                <a:ext uri="{FF2B5EF4-FFF2-40B4-BE49-F238E27FC236}">
                  <a16:creationId xmlns:a16="http://schemas.microsoft.com/office/drawing/2014/main" id="{C8CA8C4A-578B-AEC4-32F6-0F331C9A65C7}"/>
                </a:ext>
              </a:extLst>
            </p:cNvPr>
            <p:cNvSpPr/>
            <p:nvPr/>
          </p:nvSpPr>
          <p:spPr>
            <a:xfrm>
              <a:off x="4122296" y="7310443"/>
              <a:ext cx="76767" cy="79681"/>
            </a:xfrm>
            <a:custGeom>
              <a:avLst/>
              <a:gdLst>
                <a:gd name="connsiteX0" fmla="*/ 127 w 76767"/>
                <a:gd name="connsiteY0" fmla="*/ 40538 h 79681"/>
                <a:gd name="connsiteX1" fmla="*/ 39271 w 76767"/>
                <a:gd name="connsiteY1" fmla="*/ 0 h 79681"/>
                <a:gd name="connsiteX2" fmla="*/ 76768 w 76767"/>
                <a:gd name="connsiteY2" fmla="*/ 37877 h 79681"/>
                <a:gd name="connsiteX3" fmla="*/ 76261 w 76767"/>
                <a:gd name="connsiteY3" fmla="*/ 46745 h 79681"/>
                <a:gd name="connsiteX4" fmla="*/ 22802 w 76767"/>
                <a:gd name="connsiteY4" fmla="*/ 46745 h 79681"/>
                <a:gd name="connsiteX5" fmla="*/ 45098 w 76767"/>
                <a:gd name="connsiteY5" fmla="*/ 61946 h 79681"/>
                <a:gd name="connsiteX6" fmla="*/ 70434 w 76767"/>
                <a:gd name="connsiteY6" fmla="*/ 54979 h 79681"/>
                <a:gd name="connsiteX7" fmla="*/ 70434 w 76767"/>
                <a:gd name="connsiteY7" fmla="*/ 72587 h 79681"/>
                <a:gd name="connsiteX8" fmla="*/ 42818 w 76767"/>
                <a:gd name="connsiteY8" fmla="*/ 79681 h 79681"/>
                <a:gd name="connsiteX9" fmla="*/ 0 w 76767"/>
                <a:gd name="connsiteY9" fmla="*/ 40664 h 79681"/>
                <a:gd name="connsiteX10" fmla="*/ 55232 w 76767"/>
                <a:gd name="connsiteY10" fmla="*/ 32430 h 79681"/>
                <a:gd name="connsiteX11" fmla="*/ 39271 w 76767"/>
                <a:gd name="connsiteY11" fmla="*/ 16595 h 79681"/>
                <a:gd name="connsiteX12" fmla="*/ 22296 w 76767"/>
                <a:gd name="connsiteY12" fmla="*/ 32430 h 79681"/>
                <a:gd name="connsiteX13" fmla="*/ 55232 w 76767"/>
                <a:gd name="connsiteY13" fmla="*/ 32430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67" h="79681">
                  <a:moveTo>
                    <a:pt x="127" y="40538"/>
                  </a:moveTo>
                  <a:cubicBezTo>
                    <a:pt x="127" y="17101"/>
                    <a:pt x="15835" y="0"/>
                    <a:pt x="39271" y="0"/>
                  </a:cubicBezTo>
                  <a:cubicBezTo>
                    <a:pt x="61440" y="0"/>
                    <a:pt x="76768" y="15835"/>
                    <a:pt x="76768" y="37877"/>
                  </a:cubicBezTo>
                  <a:cubicBezTo>
                    <a:pt x="76768" y="40917"/>
                    <a:pt x="76641" y="43831"/>
                    <a:pt x="76261" y="46745"/>
                  </a:cubicBezTo>
                  <a:lnTo>
                    <a:pt x="22802" y="46745"/>
                  </a:lnTo>
                  <a:cubicBezTo>
                    <a:pt x="25589" y="56119"/>
                    <a:pt x="33950" y="61946"/>
                    <a:pt x="45098" y="61946"/>
                  </a:cubicBezTo>
                  <a:cubicBezTo>
                    <a:pt x="53966" y="61946"/>
                    <a:pt x="62453" y="59666"/>
                    <a:pt x="70434" y="54979"/>
                  </a:cubicBezTo>
                  <a:lnTo>
                    <a:pt x="70434" y="72587"/>
                  </a:lnTo>
                  <a:cubicBezTo>
                    <a:pt x="61946" y="77401"/>
                    <a:pt x="52445" y="79681"/>
                    <a:pt x="42818" y="79681"/>
                  </a:cubicBezTo>
                  <a:cubicBezTo>
                    <a:pt x="18622" y="79681"/>
                    <a:pt x="0" y="64733"/>
                    <a:pt x="0" y="40664"/>
                  </a:cubicBezTo>
                  <a:close/>
                  <a:moveTo>
                    <a:pt x="55232" y="32430"/>
                  </a:moveTo>
                  <a:cubicBezTo>
                    <a:pt x="54219" y="23435"/>
                    <a:pt x="48645" y="16595"/>
                    <a:pt x="39271" y="16595"/>
                  </a:cubicBezTo>
                  <a:cubicBezTo>
                    <a:pt x="29896" y="16595"/>
                    <a:pt x="24069" y="23309"/>
                    <a:pt x="22296" y="32430"/>
                  </a:cubicBezTo>
                  <a:lnTo>
                    <a:pt x="55232" y="3243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7" name="Freeform: Shape 2216">
              <a:extLst>
                <a:ext uri="{FF2B5EF4-FFF2-40B4-BE49-F238E27FC236}">
                  <a16:creationId xmlns:a16="http://schemas.microsoft.com/office/drawing/2014/main" id="{DCFD900A-2EE6-1AFC-05CE-6DAA7A10F459}"/>
                </a:ext>
              </a:extLst>
            </p:cNvPr>
            <p:cNvSpPr/>
            <p:nvPr/>
          </p:nvSpPr>
          <p:spPr>
            <a:xfrm>
              <a:off x="4214519" y="7310443"/>
              <a:ext cx="47631" cy="78034"/>
            </a:xfrm>
            <a:custGeom>
              <a:avLst/>
              <a:gdLst>
                <a:gd name="connsiteX0" fmla="*/ 21029 w 47631"/>
                <a:gd name="connsiteY0" fmla="*/ 78034 h 78034"/>
                <a:gd name="connsiteX1" fmla="*/ 0 w 47631"/>
                <a:gd name="connsiteY1" fmla="*/ 78034 h 78034"/>
                <a:gd name="connsiteX2" fmla="*/ 0 w 47631"/>
                <a:gd name="connsiteY2" fmla="*/ 1520 h 78034"/>
                <a:gd name="connsiteX3" fmla="*/ 21029 w 47631"/>
                <a:gd name="connsiteY3" fmla="*/ 1520 h 78034"/>
                <a:gd name="connsiteX4" fmla="*/ 21029 w 47631"/>
                <a:gd name="connsiteY4" fmla="*/ 15328 h 78034"/>
                <a:gd name="connsiteX5" fmla="*/ 47632 w 47631"/>
                <a:gd name="connsiteY5" fmla="*/ 0 h 78034"/>
                <a:gd name="connsiteX6" fmla="*/ 47632 w 47631"/>
                <a:gd name="connsiteY6" fmla="*/ 23182 h 78034"/>
                <a:gd name="connsiteX7" fmla="*/ 21029 w 47631"/>
                <a:gd name="connsiteY7" fmla="*/ 44591 h 78034"/>
                <a:gd name="connsiteX8" fmla="*/ 21029 w 47631"/>
                <a:gd name="connsiteY8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1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5328"/>
                  </a:lnTo>
                  <a:cubicBezTo>
                    <a:pt x="27236" y="5447"/>
                    <a:pt x="36230" y="0"/>
                    <a:pt x="47632" y="0"/>
                  </a:cubicBezTo>
                  <a:lnTo>
                    <a:pt x="47632" y="23182"/>
                  </a:lnTo>
                  <a:cubicBezTo>
                    <a:pt x="33950" y="20268"/>
                    <a:pt x="21029" y="28376"/>
                    <a:pt x="21029" y="44591"/>
                  </a:cubicBezTo>
                  <a:lnTo>
                    <a:pt x="21029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8" name="Freeform: Shape 2217">
              <a:extLst>
                <a:ext uri="{FF2B5EF4-FFF2-40B4-BE49-F238E27FC236}">
                  <a16:creationId xmlns:a16="http://schemas.microsoft.com/office/drawing/2014/main" id="{5DC78B6D-5D68-B7A6-E791-DFD49624BE67}"/>
                </a:ext>
              </a:extLst>
            </p:cNvPr>
            <p:cNvSpPr/>
            <p:nvPr/>
          </p:nvSpPr>
          <p:spPr>
            <a:xfrm>
              <a:off x="4270258" y="7277253"/>
              <a:ext cx="31163" cy="111224"/>
            </a:xfrm>
            <a:custGeom>
              <a:avLst/>
              <a:gdLst>
                <a:gd name="connsiteX0" fmla="*/ 127 w 31163"/>
                <a:gd name="connsiteY0" fmla="*/ 12034 h 111224"/>
                <a:gd name="connsiteX1" fmla="*/ 11781 w 31163"/>
                <a:gd name="connsiteY1" fmla="*/ 0 h 111224"/>
                <a:gd name="connsiteX2" fmla="*/ 19636 w 31163"/>
                <a:gd name="connsiteY2" fmla="*/ 2913 h 111224"/>
                <a:gd name="connsiteX3" fmla="*/ 31163 w 31163"/>
                <a:gd name="connsiteY3" fmla="*/ 11781 h 111224"/>
                <a:gd name="connsiteX4" fmla="*/ 19762 w 31163"/>
                <a:gd name="connsiteY4" fmla="*/ 20775 h 111224"/>
                <a:gd name="connsiteX5" fmla="*/ 11655 w 31163"/>
                <a:gd name="connsiteY5" fmla="*/ 23689 h 111224"/>
                <a:gd name="connsiteX6" fmla="*/ 0 w 31163"/>
                <a:gd name="connsiteY6" fmla="*/ 12161 h 111224"/>
                <a:gd name="connsiteX7" fmla="*/ 3040 w 31163"/>
                <a:gd name="connsiteY7" fmla="*/ 34710 h 111224"/>
                <a:gd name="connsiteX8" fmla="*/ 24196 w 31163"/>
                <a:gd name="connsiteY8" fmla="*/ 34710 h 111224"/>
                <a:gd name="connsiteX9" fmla="*/ 24196 w 31163"/>
                <a:gd name="connsiteY9" fmla="*/ 111225 h 111224"/>
                <a:gd name="connsiteX10" fmla="*/ 3040 w 31163"/>
                <a:gd name="connsiteY10" fmla="*/ 111225 h 111224"/>
                <a:gd name="connsiteX11" fmla="*/ 3040 w 31163"/>
                <a:gd name="connsiteY11" fmla="*/ 34710 h 11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63" h="111224">
                  <a:moveTo>
                    <a:pt x="127" y="12034"/>
                  </a:moveTo>
                  <a:cubicBezTo>
                    <a:pt x="127" y="5447"/>
                    <a:pt x="5321" y="0"/>
                    <a:pt x="11781" y="0"/>
                  </a:cubicBezTo>
                  <a:cubicBezTo>
                    <a:pt x="14822" y="0"/>
                    <a:pt x="17229" y="887"/>
                    <a:pt x="19636" y="2913"/>
                  </a:cubicBezTo>
                  <a:lnTo>
                    <a:pt x="31163" y="11781"/>
                  </a:lnTo>
                  <a:lnTo>
                    <a:pt x="19762" y="20775"/>
                  </a:lnTo>
                  <a:cubicBezTo>
                    <a:pt x="17355" y="22549"/>
                    <a:pt x="14695" y="23689"/>
                    <a:pt x="11655" y="23689"/>
                  </a:cubicBezTo>
                  <a:cubicBezTo>
                    <a:pt x="5067" y="23689"/>
                    <a:pt x="0" y="18495"/>
                    <a:pt x="0" y="12161"/>
                  </a:cubicBezTo>
                  <a:close/>
                  <a:moveTo>
                    <a:pt x="3040" y="34710"/>
                  </a:moveTo>
                  <a:lnTo>
                    <a:pt x="24196" y="34710"/>
                  </a:lnTo>
                  <a:lnTo>
                    <a:pt x="24196" y="111225"/>
                  </a:lnTo>
                  <a:lnTo>
                    <a:pt x="3040" y="111225"/>
                  </a:lnTo>
                  <a:lnTo>
                    <a:pt x="3040" y="347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9" name="Freeform: Shape 2218">
              <a:extLst>
                <a:ext uri="{FF2B5EF4-FFF2-40B4-BE49-F238E27FC236}">
                  <a16:creationId xmlns:a16="http://schemas.microsoft.com/office/drawing/2014/main" id="{2C2DF4E5-9190-23B9-82EC-22D006A8E572}"/>
                </a:ext>
              </a:extLst>
            </p:cNvPr>
            <p:cNvSpPr/>
            <p:nvPr/>
          </p:nvSpPr>
          <p:spPr>
            <a:xfrm>
              <a:off x="4314849" y="7310443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2 w 72587"/>
                <a:gd name="connsiteY5" fmla="*/ 0 h 78034"/>
                <a:gd name="connsiteX6" fmla="*/ 72588 w 72587"/>
                <a:gd name="connsiteY6" fmla="*/ 31290 h 78034"/>
                <a:gd name="connsiteX7" fmla="*/ 72588 w 72587"/>
                <a:gd name="connsiteY7" fmla="*/ 78034 h 78034"/>
                <a:gd name="connsiteX8" fmla="*/ 51306 w 72587"/>
                <a:gd name="connsiteY8" fmla="*/ 78034 h 78034"/>
                <a:gd name="connsiteX9" fmla="*/ 51306 w 72587"/>
                <a:gd name="connsiteY9" fmla="*/ 36357 h 78034"/>
                <a:gd name="connsiteX10" fmla="*/ 37751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4"/>
                    <a:pt x="34457" y="0"/>
                    <a:pt x="44212" y="0"/>
                  </a:cubicBezTo>
                  <a:cubicBezTo>
                    <a:pt x="61947" y="0"/>
                    <a:pt x="72588" y="13555"/>
                    <a:pt x="72588" y="31290"/>
                  </a:cubicBezTo>
                  <a:lnTo>
                    <a:pt x="72588" y="78034"/>
                  </a:lnTo>
                  <a:lnTo>
                    <a:pt x="51306" y="78034"/>
                  </a:lnTo>
                  <a:lnTo>
                    <a:pt x="51306" y="36357"/>
                  </a:lnTo>
                  <a:cubicBezTo>
                    <a:pt x="51306" y="26223"/>
                    <a:pt x="46999" y="20142"/>
                    <a:pt x="37751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0" name="Freeform: Shape 2219">
              <a:extLst>
                <a:ext uri="{FF2B5EF4-FFF2-40B4-BE49-F238E27FC236}">
                  <a16:creationId xmlns:a16="http://schemas.microsoft.com/office/drawing/2014/main" id="{33AD553F-E8C2-91F4-BA15-94061BEC6343}"/>
                </a:ext>
              </a:extLst>
            </p:cNvPr>
            <p:cNvSpPr/>
            <p:nvPr/>
          </p:nvSpPr>
          <p:spPr>
            <a:xfrm>
              <a:off x="4400992" y="7310443"/>
              <a:ext cx="82088" cy="117558"/>
            </a:xfrm>
            <a:custGeom>
              <a:avLst/>
              <a:gdLst>
                <a:gd name="connsiteX0" fmla="*/ 40031 w 82088"/>
                <a:gd name="connsiteY0" fmla="*/ 117559 h 117558"/>
                <a:gd name="connsiteX1" fmla="*/ 9248 w 82088"/>
                <a:gd name="connsiteY1" fmla="*/ 109071 h 117558"/>
                <a:gd name="connsiteX2" fmla="*/ 9248 w 82088"/>
                <a:gd name="connsiteY2" fmla="*/ 88296 h 117558"/>
                <a:gd name="connsiteX3" fmla="*/ 38764 w 82088"/>
                <a:gd name="connsiteY3" fmla="*/ 98810 h 117558"/>
                <a:gd name="connsiteX4" fmla="*/ 60806 w 82088"/>
                <a:gd name="connsiteY4" fmla="*/ 78415 h 117558"/>
                <a:gd name="connsiteX5" fmla="*/ 60806 w 82088"/>
                <a:gd name="connsiteY5" fmla="*/ 69547 h 117558"/>
                <a:gd name="connsiteX6" fmla="*/ 38131 w 82088"/>
                <a:gd name="connsiteY6" fmla="*/ 79555 h 117558"/>
                <a:gd name="connsiteX7" fmla="*/ 0 w 82088"/>
                <a:gd name="connsiteY7" fmla="*/ 39904 h 117558"/>
                <a:gd name="connsiteX8" fmla="*/ 38131 w 82088"/>
                <a:gd name="connsiteY8" fmla="*/ 0 h 117558"/>
                <a:gd name="connsiteX9" fmla="*/ 60806 w 82088"/>
                <a:gd name="connsiteY9" fmla="*/ 10134 h 117558"/>
                <a:gd name="connsiteX10" fmla="*/ 60806 w 82088"/>
                <a:gd name="connsiteY10" fmla="*/ 1520 h 117558"/>
                <a:gd name="connsiteX11" fmla="*/ 82089 w 82088"/>
                <a:gd name="connsiteY11" fmla="*/ 1520 h 117558"/>
                <a:gd name="connsiteX12" fmla="*/ 82089 w 82088"/>
                <a:gd name="connsiteY12" fmla="*/ 77274 h 117558"/>
                <a:gd name="connsiteX13" fmla="*/ 40157 w 82088"/>
                <a:gd name="connsiteY13" fmla="*/ 117559 h 117558"/>
                <a:gd name="connsiteX14" fmla="*/ 40918 w 82088"/>
                <a:gd name="connsiteY14" fmla="*/ 19508 h 117558"/>
                <a:gd name="connsiteX15" fmla="*/ 21662 w 82088"/>
                <a:gd name="connsiteY15" fmla="*/ 40031 h 117558"/>
                <a:gd name="connsiteX16" fmla="*/ 40918 w 82088"/>
                <a:gd name="connsiteY16" fmla="*/ 59919 h 117558"/>
                <a:gd name="connsiteX17" fmla="*/ 60680 w 82088"/>
                <a:gd name="connsiteY17" fmla="*/ 40031 h 117558"/>
                <a:gd name="connsiteX18" fmla="*/ 40918 w 82088"/>
                <a:gd name="connsiteY18" fmla="*/ 19508 h 1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088" h="117558">
                  <a:moveTo>
                    <a:pt x="40031" y="117559"/>
                  </a:moveTo>
                  <a:cubicBezTo>
                    <a:pt x="29136" y="117559"/>
                    <a:pt x="18875" y="114772"/>
                    <a:pt x="9248" y="109071"/>
                  </a:cubicBezTo>
                  <a:lnTo>
                    <a:pt x="9248" y="88296"/>
                  </a:lnTo>
                  <a:cubicBezTo>
                    <a:pt x="18368" y="95390"/>
                    <a:pt x="29136" y="98810"/>
                    <a:pt x="38764" y="98810"/>
                  </a:cubicBezTo>
                  <a:cubicBezTo>
                    <a:pt x="52572" y="98810"/>
                    <a:pt x="60806" y="91716"/>
                    <a:pt x="60806" y="78415"/>
                  </a:cubicBezTo>
                  <a:lnTo>
                    <a:pt x="60806" y="69547"/>
                  </a:lnTo>
                  <a:cubicBezTo>
                    <a:pt x="55232" y="75754"/>
                    <a:pt x="47252" y="79555"/>
                    <a:pt x="38131" y="79555"/>
                  </a:cubicBezTo>
                  <a:cubicBezTo>
                    <a:pt x="15835" y="79555"/>
                    <a:pt x="0" y="62707"/>
                    <a:pt x="0" y="39904"/>
                  </a:cubicBezTo>
                  <a:cubicBezTo>
                    <a:pt x="0" y="17101"/>
                    <a:pt x="15835" y="0"/>
                    <a:pt x="38131" y="0"/>
                  </a:cubicBezTo>
                  <a:cubicBezTo>
                    <a:pt x="47252" y="0"/>
                    <a:pt x="55106" y="3800"/>
                    <a:pt x="60806" y="10134"/>
                  </a:cubicBezTo>
                  <a:lnTo>
                    <a:pt x="60806" y="1520"/>
                  </a:lnTo>
                  <a:lnTo>
                    <a:pt x="82089" y="1520"/>
                  </a:lnTo>
                  <a:lnTo>
                    <a:pt x="82089" y="77274"/>
                  </a:lnTo>
                  <a:cubicBezTo>
                    <a:pt x="82089" y="102864"/>
                    <a:pt x="65873" y="117559"/>
                    <a:pt x="40157" y="117559"/>
                  </a:cubicBezTo>
                  <a:close/>
                  <a:moveTo>
                    <a:pt x="40918" y="19508"/>
                  </a:moveTo>
                  <a:cubicBezTo>
                    <a:pt x="29770" y="19508"/>
                    <a:pt x="21662" y="28123"/>
                    <a:pt x="21662" y="40031"/>
                  </a:cubicBezTo>
                  <a:cubicBezTo>
                    <a:pt x="21662" y="51938"/>
                    <a:pt x="29896" y="59919"/>
                    <a:pt x="40918" y="59919"/>
                  </a:cubicBezTo>
                  <a:cubicBezTo>
                    <a:pt x="51939" y="59919"/>
                    <a:pt x="60680" y="51685"/>
                    <a:pt x="60680" y="40031"/>
                  </a:cubicBezTo>
                  <a:cubicBezTo>
                    <a:pt x="60680" y="28376"/>
                    <a:pt x="52319" y="19508"/>
                    <a:pt x="40918" y="19508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1" name="Freeform: Shape 2220">
              <a:extLst>
                <a:ext uri="{FF2B5EF4-FFF2-40B4-BE49-F238E27FC236}">
                  <a16:creationId xmlns:a16="http://schemas.microsoft.com/office/drawing/2014/main" id="{176523A1-3E8E-B969-90CE-5004017DB1B9}"/>
                </a:ext>
              </a:extLst>
            </p:cNvPr>
            <p:cNvSpPr/>
            <p:nvPr/>
          </p:nvSpPr>
          <p:spPr>
            <a:xfrm>
              <a:off x="4531852" y="7310317"/>
              <a:ext cx="82468" cy="79681"/>
            </a:xfrm>
            <a:custGeom>
              <a:avLst/>
              <a:gdLst>
                <a:gd name="connsiteX0" fmla="*/ 0 w 82468"/>
                <a:gd name="connsiteY0" fmla="*/ 39397 h 79681"/>
                <a:gd name="connsiteX1" fmla="*/ 41805 w 82468"/>
                <a:gd name="connsiteY1" fmla="*/ 0 h 79681"/>
                <a:gd name="connsiteX2" fmla="*/ 82469 w 82468"/>
                <a:gd name="connsiteY2" fmla="*/ 39397 h 79681"/>
                <a:gd name="connsiteX3" fmla="*/ 41805 w 82468"/>
                <a:gd name="connsiteY3" fmla="*/ 79681 h 79681"/>
                <a:gd name="connsiteX4" fmla="*/ 0 w 82468"/>
                <a:gd name="connsiteY4" fmla="*/ 39397 h 79681"/>
                <a:gd name="connsiteX5" fmla="*/ 41425 w 82468"/>
                <a:gd name="connsiteY5" fmla="*/ 19635 h 79681"/>
                <a:gd name="connsiteX6" fmla="*/ 21663 w 82468"/>
                <a:gd name="connsiteY6" fmla="*/ 39651 h 79681"/>
                <a:gd name="connsiteX7" fmla="*/ 41425 w 82468"/>
                <a:gd name="connsiteY7" fmla="*/ 60046 h 79681"/>
                <a:gd name="connsiteX8" fmla="*/ 60933 w 82468"/>
                <a:gd name="connsiteY8" fmla="*/ 39651 h 79681"/>
                <a:gd name="connsiteX9" fmla="*/ 41425 w 82468"/>
                <a:gd name="connsiteY9" fmla="*/ 19635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68" h="79681">
                  <a:moveTo>
                    <a:pt x="0" y="39397"/>
                  </a:moveTo>
                  <a:cubicBezTo>
                    <a:pt x="0" y="16215"/>
                    <a:pt x="17989" y="0"/>
                    <a:pt x="41805" y="0"/>
                  </a:cubicBezTo>
                  <a:cubicBezTo>
                    <a:pt x="65620" y="0"/>
                    <a:pt x="82469" y="16215"/>
                    <a:pt x="82469" y="39397"/>
                  </a:cubicBezTo>
                  <a:cubicBezTo>
                    <a:pt x="82469" y="62580"/>
                    <a:pt x="65114" y="79681"/>
                    <a:pt x="41805" y="79681"/>
                  </a:cubicBezTo>
                  <a:cubicBezTo>
                    <a:pt x="18496" y="79681"/>
                    <a:pt x="0" y="63086"/>
                    <a:pt x="0" y="39397"/>
                  </a:cubicBezTo>
                  <a:close/>
                  <a:moveTo>
                    <a:pt x="41425" y="19635"/>
                  </a:moveTo>
                  <a:cubicBezTo>
                    <a:pt x="29897" y="19635"/>
                    <a:pt x="21663" y="27997"/>
                    <a:pt x="21663" y="39651"/>
                  </a:cubicBezTo>
                  <a:cubicBezTo>
                    <a:pt x="21663" y="51305"/>
                    <a:pt x="29897" y="60046"/>
                    <a:pt x="41425" y="60046"/>
                  </a:cubicBezTo>
                  <a:cubicBezTo>
                    <a:pt x="52952" y="60046"/>
                    <a:pt x="60933" y="51559"/>
                    <a:pt x="60933" y="39651"/>
                  </a:cubicBezTo>
                  <a:cubicBezTo>
                    <a:pt x="60933" y="27743"/>
                    <a:pt x="52699" y="19635"/>
                    <a:pt x="41425" y="19635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2" name="Freeform: Shape 2221">
              <a:extLst>
                <a:ext uri="{FF2B5EF4-FFF2-40B4-BE49-F238E27FC236}">
                  <a16:creationId xmlns:a16="http://schemas.microsoft.com/office/drawing/2014/main" id="{5229BC96-74DB-7995-495B-7C51D1A3898B}"/>
                </a:ext>
              </a:extLst>
            </p:cNvPr>
            <p:cNvSpPr/>
            <p:nvPr/>
          </p:nvSpPr>
          <p:spPr>
            <a:xfrm>
              <a:off x="4629523" y="7310443"/>
              <a:ext cx="47631" cy="78034"/>
            </a:xfrm>
            <a:custGeom>
              <a:avLst/>
              <a:gdLst>
                <a:gd name="connsiteX0" fmla="*/ 21029 w 47631"/>
                <a:gd name="connsiteY0" fmla="*/ 78034 h 78034"/>
                <a:gd name="connsiteX1" fmla="*/ 0 w 47631"/>
                <a:gd name="connsiteY1" fmla="*/ 78034 h 78034"/>
                <a:gd name="connsiteX2" fmla="*/ 0 w 47631"/>
                <a:gd name="connsiteY2" fmla="*/ 1520 h 78034"/>
                <a:gd name="connsiteX3" fmla="*/ 21029 w 47631"/>
                <a:gd name="connsiteY3" fmla="*/ 1520 h 78034"/>
                <a:gd name="connsiteX4" fmla="*/ 21029 w 47631"/>
                <a:gd name="connsiteY4" fmla="*/ 15328 h 78034"/>
                <a:gd name="connsiteX5" fmla="*/ 47631 w 47631"/>
                <a:gd name="connsiteY5" fmla="*/ 0 h 78034"/>
                <a:gd name="connsiteX6" fmla="*/ 47631 w 47631"/>
                <a:gd name="connsiteY6" fmla="*/ 23182 h 78034"/>
                <a:gd name="connsiteX7" fmla="*/ 21029 w 47631"/>
                <a:gd name="connsiteY7" fmla="*/ 44591 h 78034"/>
                <a:gd name="connsiteX8" fmla="*/ 21029 w 47631"/>
                <a:gd name="connsiteY8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1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5328"/>
                  </a:lnTo>
                  <a:cubicBezTo>
                    <a:pt x="27236" y="5447"/>
                    <a:pt x="36230" y="0"/>
                    <a:pt x="47631" y="0"/>
                  </a:cubicBezTo>
                  <a:lnTo>
                    <a:pt x="47631" y="23182"/>
                  </a:lnTo>
                  <a:cubicBezTo>
                    <a:pt x="33950" y="20268"/>
                    <a:pt x="21029" y="28376"/>
                    <a:pt x="21029" y="44591"/>
                  </a:cubicBezTo>
                  <a:lnTo>
                    <a:pt x="21029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3" name="Freeform: Shape 2222">
              <a:extLst>
                <a:ext uri="{FF2B5EF4-FFF2-40B4-BE49-F238E27FC236}">
                  <a16:creationId xmlns:a16="http://schemas.microsoft.com/office/drawing/2014/main" id="{C41F31FD-A0D5-3E4F-9EF2-19AC3D389891}"/>
                </a:ext>
              </a:extLst>
            </p:cNvPr>
            <p:cNvSpPr/>
            <p:nvPr/>
          </p:nvSpPr>
          <p:spPr>
            <a:xfrm>
              <a:off x="4721999" y="7310443"/>
              <a:ext cx="47631" cy="78034"/>
            </a:xfrm>
            <a:custGeom>
              <a:avLst/>
              <a:gdLst>
                <a:gd name="connsiteX0" fmla="*/ 21029 w 47631"/>
                <a:gd name="connsiteY0" fmla="*/ 78034 h 78034"/>
                <a:gd name="connsiteX1" fmla="*/ 0 w 47631"/>
                <a:gd name="connsiteY1" fmla="*/ 78034 h 78034"/>
                <a:gd name="connsiteX2" fmla="*/ 0 w 47631"/>
                <a:gd name="connsiteY2" fmla="*/ 1520 h 78034"/>
                <a:gd name="connsiteX3" fmla="*/ 21029 w 47631"/>
                <a:gd name="connsiteY3" fmla="*/ 1520 h 78034"/>
                <a:gd name="connsiteX4" fmla="*/ 21029 w 47631"/>
                <a:gd name="connsiteY4" fmla="*/ 15328 h 78034"/>
                <a:gd name="connsiteX5" fmla="*/ 47632 w 47631"/>
                <a:gd name="connsiteY5" fmla="*/ 0 h 78034"/>
                <a:gd name="connsiteX6" fmla="*/ 47632 w 47631"/>
                <a:gd name="connsiteY6" fmla="*/ 23182 h 78034"/>
                <a:gd name="connsiteX7" fmla="*/ 21029 w 47631"/>
                <a:gd name="connsiteY7" fmla="*/ 44591 h 78034"/>
                <a:gd name="connsiteX8" fmla="*/ 21029 w 47631"/>
                <a:gd name="connsiteY8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1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5328"/>
                  </a:lnTo>
                  <a:cubicBezTo>
                    <a:pt x="27236" y="5447"/>
                    <a:pt x="36230" y="0"/>
                    <a:pt x="47632" y="0"/>
                  </a:cubicBezTo>
                  <a:lnTo>
                    <a:pt x="47632" y="23182"/>
                  </a:lnTo>
                  <a:cubicBezTo>
                    <a:pt x="33950" y="20268"/>
                    <a:pt x="21029" y="28376"/>
                    <a:pt x="21029" y="44591"/>
                  </a:cubicBezTo>
                  <a:lnTo>
                    <a:pt x="21029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4" name="Freeform: Shape 2223">
              <a:extLst>
                <a:ext uri="{FF2B5EF4-FFF2-40B4-BE49-F238E27FC236}">
                  <a16:creationId xmlns:a16="http://schemas.microsoft.com/office/drawing/2014/main" id="{4C6053D4-BC7C-4D9C-16E6-9A2472B13514}"/>
                </a:ext>
              </a:extLst>
            </p:cNvPr>
            <p:cNvSpPr/>
            <p:nvPr/>
          </p:nvSpPr>
          <p:spPr>
            <a:xfrm>
              <a:off x="4774951" y="7310443"/>
              <a:ext cx="76767" cy="79681"/>
            </a:xfrm>
            <a:custGeom>
              <a:avLst/>
              <a:gdLst>
                <a:gd name="connsiteX0" fmla="*/ 127 w 76767"/>
                <a:gd name="connsiteY0" fmla="*/ 40538 h 79681"/>
                <a:gd name="connsiteX1" fmla="*/ 39271 w 76767"/>
                <a:gd name="connsiteY1" fmla="*/ 0 h 79681"/>
                <a:gd name="connsiteX2" fmla="*/ 76768 w 76767"/>
                <a:gd name="connsiteY2" fmla="*/ 37877 h 79681"/>
                <a:gd name="connsiteX3" fmla="*/ 76262 w 76767"/>
                <a:gd name="connsiteY3" fmla="*/ 46745 h 79681"/>
                <a:gd name="connsiteX4" fmla="*/ 22803 w 76767"/>
                <a:gd name="connsiteY4" fmla="*/ 46745 h 79681"/>
                <a:gd name="connsiteX5" fmla="*/ 45098 w 76767"/>
                <a:gd name="connsiteY5" fmla="*/ 61946 h 79681"/>
                <a:gd name="connsiteX6" fmla="*/ 70434 w 76767"/>
                <a:gd name="connsiteY6" fmla="*/ 54979 h 79681"/>
                <a:gd name="connsiteX7" fmla="*/ 70434 w 76767"/>
                <a:gd name="connsiteY7" fmla="*/ 72587 h 79681"/>
                <a:gd name="connsiteX8" fmla="*/ 42818 w 76767"/>
                <a:gd name="connsiteY8" fmla="*/ 79681 h 79681"/>
                <a:gd name="connsiteX9" fmla="*/ 0 w 76767"/>
                <a:gd name="connsiteY9" fmla="*/ 40664 h 79681"/>
                <a:gd name="connsiteX10" fmla="*/ 55233 w 76767"/>
                <a:gd name="connsiteY10" fmla="*/ 32430 h 79681"/>
                <a:gd name="connsiteX11" fmla="*/ 39271 w 76767"/>
                <a:gd name="connsiteY11" fmla="*/ 16595 h 79681"/>
                <a:gd name="connsiteX12" fmla="*/ 22296 w 76767"/>
                <a:gd name="connsiteY12" fmla="*/ 32430 h 79681"/>
                <a:gd name="connsiteX13" fmla="*/ 55233 w 76767"/>
                <a:gd name="connsiteY13" fmla="*/ 32430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67" h="79681">
                  <a:moveTo>
                    <a:pt x="127" y="40538"/>
                  </a:moveTo>
                  <a:cubicBezTo>
                    <a:pt x="127" y="17101"/>
                    <a:pt x="15835" y="0"/>
                    <a:pt x="39271" y="0"/>
                  </a:cubicBezTo>
                  <a:cubicBezTo>
                    <a:pt x="61440" y="0"/>
                    <a:pt x="76768" y="15835"/>
                    <a:pt x="76768" y="37877"/>
                  </a:cubicBezTo>
                  <a:cubicBezTo>
                    <a:pt x="76768" y="40917"/>
                    <a:pt x="76642" y="43831"/>
                    <a:pt x="76262" y="46745"/>
                  </a:cubicBezTo>
                  <a:lnTo>
                    <a:pt x="22803" y="46745"/>
                  </a:lnTo>
                  <a:cubicBezTo>
                    <a:pt x="25590" y="56119"/>
                    <a:pt x="33950" y="61946"/>
                    <a:pt x="45098" y="61946"/>
                  </a:cubicBezTo>
                  <a:cubicBezTo>
                    <a:pt x="53966" y="61946"/>
                    <a:pt x="62453" y="59666"/>
                    <a:pt x="70434" y="54979"/>
                  </a:cubicBezTo>
                  <a:lnTo>
                    <a:pt x="70434" y="72587"/>
                  </a:lnTo>
                  <a:cubicBezTo>
                    <a:pt x="61947" y="77401"/>
                    <a:pt x="52446" y="79681"/>
                    <a:pt x="42818" y="79681"/>
                  </a:cubicBezTo>
                  <a:cubicBezTo>
                    <a:pt x="18622" y="79681"/>
                    <a:pt x="0" y="64733"/>
                    <a:pt x="0" y="40664"/>
                  </a:cubicBezTo>
                  <a:close/>
                  <a:moveTo>
                    <a:pt x="55233" y="32430"/>
                  </a:moveTo>
                  <a:cubicBezTo>
                    <a:pt x="54219" y="23435"/>
                    <a:pt x="48645" y="16595"/>
                    <a:pt x="39271" y="16595"/>
                  </a:cubicBezTo>
                  <a:cubicBezTo>
                    <a:pt x="29897" y="16595"/>
                    <a:pt x="24069" y="23309"/>
                    <a:pt x="22296" y="32430"/>
                  </a:cubicBezTo>
                  <a:lnTo>
                    <a:pt x="55233" y="3243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5" name="Freeform: Shape 2224">
              <a:extLst>
                <a:ext uri="{FF2B5EF4-FFF2-40B4-BE49-F238E27FC236}">
                  <a16:creationId xmlns:a16="http://schemas.microsoft.com/office/drawing/2014/main" id="{12968C6A-5053-B2D5-D6AE-FBFC6D13E3FA}"/>
                </a:ext>
              </a:extLst>
            </p:cNvPr>
            <p:cNvSpPr/>
            <p:nvPr/>
          </p:nvSpPr>
          <p:spPr>
            <a:xfrm>
              <a:off x="4861600" y="7310317"/>
              <a:ext cx="82088" cy="116165"/>
            </a:xfrm>
            <a:custGeom>
              <a:avLst/>
              <a:gdLst>
                <a:gd name="connsiteX0" fmla="*/ 82089 w 82088"/>
                <a:gd name="connsiteY0" fmla="*/ 116165 h 116165"/>
                <a:gd name="connsiteX1" fmla="*/ 60807 w 82088"/>
                <a:gd name="connsiteY1" fmla="*/ 116165 h 116165"/>
                <a:gd name="connsiteX2" fmla="*/ 60807 w 82088"/>
                <a:gd name="connsiteY2" fmla="*/ 69674 h 116165"/>
                <a:gd name="connsiteX3" fmla="*/ 38131 w 82088"/>
                <a:gd name="connsiteY3" fmla="*/ 79681 h 116165"/>
                <a:gd name="connsiteX4" fmla="*/ 0 w 82088"/>
                <a:gd name="connsiteY4" fmla="*/ 40157 h 116165"/>
                <a:gd name="connsiteX5" fmla="*/ 38131 w 82088"/>
                <a:gd name="connsiteY5" fmla="*/ 0 h 116165"/>
                <a:gd name="connsiteX6" fmla="*/ 60807 w 82088"/>
                <a:gd name="connsiteY6" fmla="*/ 10134 h 116165"/>
                <a:gd name="connsiteX7" fmla="*/ 60807 w 82088"/>
                <a:gd name="connsiteY7" fmla="*/ 1520 h 116165"/>
                <a:gd name="connsiteX8" fmla="*/ 82089 w 82088"/>
                <a:gd name="connsiteY8" fmla="*/ 1520 h 116165"/>
                <a:gd name="connsiteX9" fmla="*/ 82089 w 82088"/>
                <a:gd name="connsiteY9" fmla="*/ 116038 h 116165"/>
                <a:gd name="connsiteX10" fmla="*/ 21789 w 82088"/>
                <a:gd name="connsiteY10" fmla="*/ 40157 h 116165"/>
                <a:gd name="connsiteX11" fmla="*/ 41045 w 82088"/>
                <a:gd name="connsiteY11" fmla="*/ 60046 h 116165"/>
                <a:gd name="connsiteX12" fmla="*/ 60807 w 82088"/>
                <a:gd name="connsiteY12" fmla="*/ 40157 h 116165"/>
                <a:gd name="connsiteX13" fmla="*/ 41045 w 82088"/>
                <a:gd name="connsiteY13" fmla="*/ 19635 h 116165"/>
                <a:gd name="connsiteX14" fmla="*/ 21789 w 82088"/>
                <a:gd name="connsiteY14" fmla="*/ 40157 h 11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88" h="116165">
                  <a:moveTo>
                    <a:pt x="82089" y="116165"/>
                  </a:moveTo>
                  <a:lnTo>
                    <a:pt x="60807" y="116165"/>
                  </a:lnTo>
                  <a:lnTo>
                    <a:pt x="60807" y="69674"/>
                  </a:lnTo>
                  <a:cubicBezTo>
                    <a:pt x="55233" y="75881"/>
                    <a:pt x="47252" y="79681"/>
                    <a:pt x="38131" y="79681"/>
                  </a:cubicBezTo>
                  <a:cubicBezTo>
                    <a:pt x="15835" y="79681"/>
                    <a:pt x="0" y="62960"/>
                    <a:pt x="0" y="40157"/>
                  </a:cubicBezTo>
                  <a:cubicBezTo>
                    <a:pt x="0" y="17355"/>
                    <a:pt x="15835" y="0"/>
                    <a:pt x="38131" y="0"/>
                  </a:cubicBezTo>
                  <a:cubicBezTo>
                    <a:pt x="47252" y="0"/>
                    <a:pt x="55106" y="3800"/>
                    <a:pt x="60807" y="10134"/>
                  </a:cubicBezTo>
                  <a:lnTo>
                    <a:pt x="60807" y="1520"/>
                  </a:lnTo>
                  <a:lnTo>
                    <a:pt x="82089" y="1520"/>
                  </a:lnTo>
                  <a:lnTo>
                    <a:pt x="82089" y="116038"/>
                  </a:lnTo>
                  <a:close/>
                  <a:moveTo>
                    <a:pt x="21789" y="40157"/>
                  </a:moveTo>
                  <a:cubicBezTo>
                    <a:pt x="21789" y="51686"/>
                    <a:pt x="30023" y="60046"/>
                    <a:pt x="41045" y="60046"/>
                  </a:cubicBezTo>
                  <a:cubicBezTo>
                    <a:pt x="52066" y="60046"/>
                    <a:pt x="60807" y="51812"/>
                    <a:pt x="60807" y="40157"/>
                  </a:cubicBezTo>
                  <a:cubicBezTo>
                    <a:pt x="60807" y="28503"/>
                    <a:pt x="52446" y="19635"/>
                    <a:pt x="41045" y="19635"/>
                  </a:cubicBezTo>
                  <a:cubicBezTo>
                    <a:pt x="29643" y="19635"/>
                    <a:pt x="21789" y="28249"/>
                    <a:pt x="21789" y="401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6" name="Freeform: Shape 2225">
              <a:extLst>
                <a:ext uri="{FF2B5EF4-FFF2-40B4-BE49-F238E27FC236}">
                  <a16:creationId xmlns:a16="http://schemas.microsoft.com/office/drawing/2014/main" id="{CF9240AB-F6D1-0B96-915D-606D955762DE}"/>
                </a:ext>
              </a:extLst>
            </p:cNvPr>
            <p:cNvSpPr/>
            <p:nvPr/>
          </p:nvSpPr>
          <p:spPr>
            <a:xfrm>
              <a:off x="4962184" y="7311963"/>
              <a:ext cx="71700" cy="78034"/>
            </a:xfrm>
            <a:custGeom>
              <a:avLst/>
              <a:gdLst>
                <a:gd name="connsiteX0" fmla="*/ 50546 w 71700"/>
                <a:gd name="connsiteY0" fmla="*/ 0 h 78034"/>
                <a:gd name="connsiteX1" fmla="*/ 71701 w 71700"/>
                <a:gd name="connsiteY1" fmla="*/ 0 h 78034"/>
                <a:gd name="connsiteX2" fmla="*/ 71701 w 71700"/>
                <a:gd name="connsiteY2" fmla="*/ 42945 h 78034"/>
                <a:gd name="connsiteX3" fmla="*/ 35851 w 71700"/>
                <a:gd name="connsiteY3" fmla="*/ 78034 h 78034"/>
                <a:gd name="connsiteX4" fmla="*/ 0 w 71700"/>
                <a:gd name="connsiteY4" fmla="*/ 42945 h 78034"/>
                <a:gd name="connsiteX5" fmla="*/ 0 w 71700"/>
                <a:gd name="connsiteY5" fmla="*/ 0 h 78034"/>
                <a:gd name="connsiteX6" fmla="*/ 21156 w 71700"/>
                <a:gd name="connsiteY6" fmla="*/ 0 h 78034"/>
                <a:gd name="connsiteX7" fmla="*/ 21156 w 71700"/>
                <a:gd name="connsiteY7" fmla="*/ 43198 h 78034"/>
                <a:gd name="connsiteX8" fmla="*/ 35851 w 71700"/>
                <a:gd name="connsiteY8" fmla="*/ 58526 h 78034"/>
                <a:gd name="connsiteX9" fmla="*/ 50546 w 71700"/>
                <a:gd name="connsiteY9" fmla="*/ 43198 h 78034"/>
                <a:gd name="connsiteX10" fmla="*/ 50546 w 71700"/>
                <a:gd name="connsiteY10" fmla="*/ 0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700" h="78034">
                  <a:moveTo>
                    <a:pt x="50546" y="0"/>
                  </a:moveTo>
                  <a:lnTo>
                    <a:pt x="71701" y="0"/>
                  </a:lnTo>
                  <a:lnTo>
                    <a:pt x="71701" y="42945"/>
                  </a:lnTo>
                  <a:cubicBezTo>
                    <a:pt x="71701" y="64480"/>
                    <a:pt x="57133" y="78034"/>
                    <a:pt x="35851" y="78034"/>
                  </a:cubicBezTo>
                  <a:cubicBezTo>
                    <a:pt x="14568" y="78034"/>
                    <a:pt x="0" y="64480"/>
                    <a:pt x="0" y="42945"/>
                  </a:cubicBezTo>
                  <a:lnTo>
                    <a:pt x="0" y="0"/>
                  </a:lnTo>
                  <a:lnTo>
                    <a:pt x="21156" y="0"/>
                  </a:lnTo>
                  <a:lnTo>
                    <a:pt x="21156" y="43198"/>
                  </a:lnTo>
                  <a:cubicBezTo>
                    <a:pt x="21156" y="53206"/>
                    <a:pt x="27236" y="58526"/>
                    <a:pt x="35851" y="58526"/>
                  </a:cubicBezTo>
                  <a:cubicBezTo>
                    <a:pt x="44465" y="58526"/>
                    <a:pt x="50546" y="53206"/>
                    <a:pt x="50546" y="43198"/>
                  </a:cubicBezTo>
                  <a:lnTo>
                    <a:pt x="50546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7" name="Freeform: Shape 2226">
              <a:extLst>
                <a:ext uri="{FF2B5EF4-FFF2-40B4-BE49-F238E27FC236}">
                  <a16:creationId xmlns:a16="http://schemas.microsoft.com/office/drawing/2014/main" id="{96FAEF71-01D5-76F1-8225-B52BA6384A4C}"/>
                </a:ext>
              </a:extLst>
            </p:cNvPr>
            <p:cNvSpPr/>
            <p:nvPr/>
          </p:nvSpPr>
          <p:spPr>
            <a:xfrm>
              <a:off x="5047059" y="7310443"/>
              <a:ext cx="76767" cy="79681"/>
            </a:xfrm>
            <a:custGeom>
              <a:avLst/>
              <a:gdLst>
                <a:gd name="connsiteX0" fmla="*/ 127 w 76767"/>
                <a:gd name="connsiteY0" fmla="*/ 40538 h 79681"/>
                <a:gd name="connsiteX1" fmla="*/ 39271 w 76767"/>
                <a:gd name="connsiteY1" fmla="*/ 0 h 79681"/>
                <a:gd name="connsiteX2" fmla="*/ 76768 w 76767"/>
                <a:gd name="connsiteY2" fmla="*/ 37877 h 79681"/>
                <a:gd name="connsiteX3" fmla="*/ 76261 w 76767"/>
                <a:gd name="connsiteY3" fmla="*/ 46745 h 79681"/>
                <a:gd name="connsiteX4" fmla="*/ 22802 w 76767"/>
                <a:gd name="connsiteY4" fmla="*/ 46745 h 79681"/>
                <a:gd name="connsiteX5" fmla="*/ 45098 w 76767"/>
                <a:gd name="connsiteY5" fmla="*/ 61946 h 79681"/>
                <a:gd name="connsiteX6" fmla="*/ 70434 w 76767"/>
                <a:gd name="connsiteY6" fmla="*/ 54979 h 79681"/>
                <a:gd name="connsiteX7" fmla="*/ 70434 w 76767"/>
                <a:gd name="connsiteY7" fmla="*/ 72587 h 79681"/>
                <a:gd name="connsiteX8" fmla="*/ 42818 w 76767"/>
                <a:gd name="connsiteY8" fmla="*/ 79681 h 79681"/>
                <a:gd name="connsiteX9" fmla="*/ 0 w 76767"/>
                <a:gd name="connsiteY9" fmla="*/ 40664 h 79681"/>
                <a:gd name="connsiteX10" fmla="*/ 55232 w 76767"/>
                <a:gd name="connsiteY10" fmla="*/ 32430 h 79681"/>
                <a:gd name="connsiteX11" fmla="*/ 39271 w 76767"/>
                <a:gd name="connsiteY11" fmla="*/ 16595 h 79681"/>
                <a:gd name="connsiteX12" fmla="*/ 22296 w 76767"/>
                <a:gd name="connsiteY12" fmla="*/ 32430 h 79681"/>
                <a:gd name="connsiteX13" fmla="*/ 55232 w 76767"/>
                <a:gd name="connsiteY13" fmla="*/ 32430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67" h="79681">
                  <a:moveTo>
                    <a:pt x="127" y="40538"/>
                  </a:moveTo>
                  <a:cubicBezTo>
                    <a:pt x="127" y="17101"/>
                    <a:pt x="15835" y="0"/>
                    <a:pt x="39271" y="0"/>
                  </a:cubicBezTo>
                  <a:cubicBezTo>
                    <a:pt x="61440" y="0"/>
                    <a:pt x="76768" y="15835"/>
                    <a:pt x="76768" y="37877"/>
                  </a:cubicBezTo>
                  <a:cubicBezTo>
                    <a:pt x="76768" y="40917"/>
                    <a:pt x="76641" y="43831"/>
                    <a:pt x="76261" y="46745"/>
                  </a:cubicBezTo>
                  <a:lnTo>
                    <a:pt x="22802" y="46745"/>
                  </a:lnTo>
                  <a:cubicBezTo>
                    <a:pt x="25589" y="56119"/>
                    <a:pt x="33950" y="61946"/>
                    <a:pt x="45098" y="61946"/>
                  </a:cubicBezTo>
                  <a:cubicBezTo>
                    <a:pt x="53966" y="61946"/>
                    <a:pt x="62453" y="59666"/>
                    <a:pt x="70434" y="54979"/>
                  </a:cubicBezTo>
                  <a:lnTo>
                    <a:pt x="70434" y="72587"/>
                  </a:lnTo>
                  <a:cubicBezTo>
                    <a:pt x="61946" y="77401"/>
                    <a:pt x="52445" y="79681"/>
                    <a:pt x="42818" y="79681"/>
                  </a:cubicBezTo>
                  <a:cubicBezTo>
                    <a:pt x="18622" y="79681"/>
                    <a:pt x="0" y="64733"/>
                    <a:pt x="0" y="40664"/>
                  </a:cubicBezTo>
                  <a:close/>
                  <a:moveTo>
                    <a:pt x="55232" y="32430"/>
                  </a:moveTo>
                  <a:cubicBezTo>
                    <a:pt x="54219" y="23435"/>
                    <a:pt x="48645" y="16595"/>
                    <a:pt x="39271" y="16595"/>
                  </a:cubicBezTo>
                  <a:cubicBezTo>
                    <a:pt x="29896" y="16595"/>
                    <a:pt x="24069" y="23309"/>
                    <a:pt x="22296" y="32430"/>
                  </a:cubicBezTo>
                  <a:lnTo>
                    <a:pt x="55232" y="3243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8" name="Freeform: Shape 2227">
              <a:extLst>
                <a:ext uri="{FF2B5EF4-FFF2-40B4-BE49-F238E27FC236}">
                  <a16:creationId xmlns:a16="http://schemas.microsoft.com/office/drawing/2014/main" id="{A8F5FD06-A41A-A962-6B66-E0FB99A75744}"/>
                </a:ext>
              </a:extLst>
            </p:cNvPr>
            <p:cNvSpPr/>
            <p:nvPr/>
          </p:nvSpPr>
          <p:spPr>
            <a:xfrm>
              <a:off x="5134848" y="7310317"/>
              <a:ext cx="57892" cy="79428"/>
            </a:xfrm>
            <a:custGeom>
              <a:avLst/>
              <a:gdLst>
                <a:gd name="connsiteX0" fmla="*/ 26730 w 57892"/>
                <a:gd name="connsiteY0" fmla="*/ 64227 h 79428"/>
                <a:gd name="connsiteX1" fmla="*/ 36737 w 57892"/>
                <a:gd name="connsiteY1" fmla="*/ 57512 h 79428"/>
                <a:gd name="connsiteX2" fmla="*/ 31417 w 57892"/>
                <a:gd name="connsiteY2" fmla="*/ 50926 h 79428"/>
                <a:gd name="connsiteX3" fmla="*/ 17102 w 57892"/>
                <a:gd name="connsiteY3" fmla="*/ 44971 h 79428"/>
                <a:gd name="connsiteX4" fmla="*/ 127 w 57892"/>
                <a:gd name="connsiteY4" fmla="*/ 23435 h 79428"/>
                <a:gd name="connsiteX5" fmla="*/ 29137 w 57892"/>
                <a:gd name="connsiteY5" fmla="*/ 0 h 79428"/>
                <a:gd name="connsiteX6" fmla="*/ 53459 w 57892"/>
                <a:gd name="connsiteY6" fmla="*/ 6207 h 79428"/>
                <a:gd name="connsiteX7" fmla="*/ 53459 w 57892"/>
                <a:gd name="connsiteY7" fmla="*/ 25463 h 79428"/>
                <a:gd name="connsiteX8" fmla="*/ 30277 w 57892"/>
                <a:gd name="connsiteY8" fmla="*/ 14948 h 79428"/>
                <a:gd name="connsiteX9" fmla="*/ 21029 w 57892"/>
                <a:gd name="connsiteY9" fmla="*/ 21282 h 79428"/>
                <a:gd name="connsiteX10" fmla="*/ 26983 w 57892"/>
                <a:gd name="connsiteY10" fmla="*/ 27870 h 79428"/>
                <a:gd name="connsiteX11" fmla="*/ 41805 w 57892"/>
                <a:gd name="connsiteY11" fmla="*/ 34204 h 79428"/>
                <a:gd name="connsiteX12" fmla="*/ 57893 w 57892"/>
                <a:gd name="connsiteY12" fmla="*/ 54093 h 79428"/>
                <a:gd name="connsiteX13" fmla="*/ 26350 w 57892"/>
                <a:gd name="connsiteY13" fmla="*/ 79429 h 79428"/>
                <a:gd name="connsiteX14" fmla="*/ 0 w 57892"/>
                <a:gd name="connsiteY14" fmla="*/ 72081 h 79428"/>
                <a:gd name="connsiteX15" fmla="*/ 0 w 57892"/>
                <a:gd name="connsiteY15" fmla="*/ 52065 h 79428"/>
                <a:gd name="connsiteX16" fmla="*/ 26730 w 57892"/>
                <a:gd name="connsiteY16" fmla="*/ 63973 h 7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92" h="79428">
                  <a:moveTo>
                    <a:pt x="26730" y="64227"/>
                  </a:moveTo>
                  <a:cubicBezTo>
                    <a:pt x="32937" y="64227"/>
                    <a:pt x="36737" y="61693"/>
                    <a:pt x="36737" y="57512"/>
                  </a:cubicBezTo>
                  <a:cubicBezTo>
                    <a:pt x="36737" y="54726"/>
                    <a:pt x="35471" y="52825"/>
                    <a:pt x="31417" y="50926"/>
                  </a:cubicBezTo>
                  <a:lnTo>
                    <a:pt x="17102" y="44971"/>
                  </a:lnTo>
                  <a:cubicBezTo>
                    <a:pt x="6714" y="40538"/>
                    <a:pt x="127" y="35091"/>
                    <a:pt x="127" y="23435"/>
                  </a:cubicBezTo>
                  <a:cubicBezTo>
                    <a:pt x="127" y="8868"/>
                    <a:pt x="11655" y="0"/>
                    <a:pt x="29137" y="0"/>
                  </a:cubicBezTo>
                  <a:cubicBezTo>
                    <a:pt x="38257" y="0"/>
                    <a:pt x="46745" y="2153"/>
                    <a:pt x="53459" y="6207"/>
                  </a:cubicBezTo>
                  <a:lnTo>
                    <a:pt x="53459" y="25463"/>
                  </a:lnTo>
                  <a:cubicBezTo>
                    <a:pt x="45985" y="18875"/>
                    <a:pt x="37244" y="14948"/>
                    <a:pt x="30277" y="14948"/>
                  </a:cubicBezTo>
                  <a:cubicBezTo>
                    <a:pt x="24449" y="14948"/>
                    <a:pt x="21029" y="17355"/>
                    <a:pt x="21029" y="21282"/>
                  </a:cubicBezTo>
                  <a:cubicBezTo>
                    <a:pt x="21029" y="24449"/>
                    <a:pt x="22549" y="26096"/>
                    <a:pt x="26983" y="27870"/>
                  </a:cubicBezTo>
                  <a:lnTo>
                    <a:pt x="41805" y="34204"/>
                  </a:lnTo>
                  <a:cubicBezTo>
                    <a:pt x="52699" y="38891"/>
                    <a:pt x="57893" y="44718"/>
                    <a:pt x="57893" y="54093"/>
                  </a:cubicBezTo>
                  <a:cubicBezTo>
                    <a:pt x="57893" y="70180"/>
                    <a:pt x="44338" y="79429"/>
                    <a:pt x="26350" y="79429"/>
                  </a:cubicBezTo>
                  <a:cubicBezTo>
                    <a:pt x="16342" y="79429"/>
                    <a:pt x="6841" y="76641"/>
                    <a:pt x="0" y="72081"/>
                  </a:cubicBezTo>
                  <a:lnTo>
                    <a:pt x="0" y="52065"/>
                  </a:lnTo>
                  <a:cubicBezTo>
                    <a:pt x="8361" y="59919"/>
                    <a:pt x="17989" y="63973"/>
                    <a:pt x="26730" y="63973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9" name="Freeform: Shape 2228">
              <a:extLst>
                <a:ext uri="{FF2B5EF4-FFF2-40B4-BE49-F238E27FC236}">
                  <a16:creationId xmlns:a16="http://schemas.microsoft.com/office/drawing/2014/main" id="{B82D68A8-D0E1-EF1D-D906-38915F1D9FCF}"/>
                </a:ext>
              </a:extLst>
            </p:cNvPr>
            <p:cNvSpPr/>
            <p:nvPr/>
          </p:nvSpPr>
          <p:spPr>
            <a:xfrm>
              <a:off x="5205663" y="7289668"/>
              <a:ext cx="49531" cy="100330"/>
            </a:xfrm>
            <a:custGeom>
              <a:avLst/>
              <a:gdLst>
                <a:gd name="connsiteX0" fmla="*/ 29390 w 49531"/>
                <a:gd name="connsiteY0" fmla="*/ 100330 h 100330"/>
                <a:gd name="connsiteX1" fmla="*/ 0 w 49531"/>
                <a:gd name="connsiteY1" fmla="*/ 69801 h 100330"/>
                <a:gd name="connsiteX2" fmla="*/ 0 w 49531"/>
                <a:gd name="connsiteY2" fmla="*/ 0 h 100330"/>
                <a:gd name="connsiteX3" fmla="*/ 21156 w 49531"/>
                <a:gd name="connsiteY3" fmla="*/ 0 h 100330"/>
                <a:gd name="connsiteX4" fmla="*/ 21156 w 49531"/>
                <a:gd name="connsiteY4" fmla="*/ 22169 h 100330"/>
                <a:gd name="connsiteX5" fmla="*/ 48645 w 49531"/>
                <a:gd name="connsiteY5" fmla="*/ 22169 h 100330"/>
                <a:gd name="connsiteX6" fmla="*/ 48645 w 49531"/>
                <a:gd name="connsiteY6" fmla="*/ 40157 h 100330"/>
                <a:gd name="connsiteX7" fmla="*/ 21156 w 49531"/>
                <a:gd name="connsiteY7" fmla="*/ 40157 h 100330"/>
                <a:gd name="connsiteX8" fmla="*/ 21156 w 49531"/>
                <a:gd name="connsiteY8" fmla="*/ 68660 h 100330"/>
                <a:gd name="connsiteX9" fmla="*/ 33824 w 49531"/>
                <a:gd name="connsiteY9" fmla="*/ 80949 h 100330"/>
                <a:gd name="connsiteX10" fmla="*/ 49532 w 49531"/>
                <a:gd name="connsiteY10" fmla="*/ 76514 h 100330"/>
                <a:gd name="connsiteX11" fmla="*/ 49532 w 49531"/>
                <a:gd name="connsiteY11" fmla="*/ 94883 h 100330"/>
                <a:gd name="connsiteX12" fmla="*/ 29517 w 49531"/>
                <a:gd name="connsiteY12" fmla="*/ 100203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31" h="100330">
                  <a:moveTo>
                    <a:pt x="29390" y="100330"/>
                  </a:moveTo>
                  <a:cubicBezTo>
                    <a:pt x="11148" y="100330"/>
                    <a:pt x="0" y="91463"/>
                    <a:pt x="0" y="69801"/>
                  </a:cubicBezTo>
                  <a:lnTo>
                    <a:pt x="0" y="0"/>
                  </a:lnTo>
                  <a:lnTo>
                    <a:pt x="21156" y="0"/>
                  </a:lnTo>
                  <a:lnTo>
                    <a:pt x="21156" y="22169"/>
                  </a:lnTo>
                  <a:lnTo>
                    <a:pt x="48645" y="22169"/>
                  </a:lnTo>
                  <a:lnTo>
                    <a:pt x="48645" y="40157"/>
                  </a:lnTo>
                  <a:lnTo>
                    <a:pt x="21156" y="40157"/>
                  </a:lnTo>
                  <a:lnTo>
                    <a:pt x="21156" y="68660"/>
                  </a:lnTo>
                  <a:cubicBezTo>
                    <a:pt x="21156" y="77274"/>
                    <a:pt x="26603" y="80949"/>
                    <a:pt x="33824" y="80949"/>
                  </a:cubicBezTo>
                  <a:cubicBezTo>
                    <a:pt x="39398" y="80949"/>
                    <a:pt x="44718" y="79555"/>
                    <a:pt x="49532" y="76514"/>
                  </a:cubicBezTo>
                  <a:lnTo>
                    <a:pt x="49532" y="94883"/>
                  </a:lnTo>
                  <a:cubicBezTo>
                    <a:pt x="44085" y="98557"/>
                    <a:pt x="37117" y="100203"/>
                    <a:pt x="29517" y="100203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0" name="Freeform: Shape 2229">
              <a:extLst>
                <a:ext uri="{FF2B5EF4-FFF2-40B4-BE49-F238E27FC236}">
                  <a16:creationId xmlns:a16="http://schemas.microsoft.com/office/drawing/2014/main" id="{AB68D19F-1AFB-483E-ABA0-9D725D0FCBE3}"/>
                </a:ext>
              </a:extLst>
            </p:cNvPr>
            <p:cNvSpPr/>
            <p:nvPr/>
          </p:nvSpPr>
          <p:spPr>
            <a:xfrm>
              <a:off x="5265455" y="7277253"/>
              <a:ext cx="31163" cy="111224"/>
            </a:xfrm>
            <a:custGeom>
              <a:avLst/>
              <a:gdLst>
                <a:gd name="connsiteX0" fmla="*/ 127 w 31163"/>
                <a:gd name="connsiteY0" fmla="*/ 12034 h 111224"/>
                <a:gd name="connsiteX1" fmla="*/ 11781 w 31163"/>
                <a:gd name="connsiteY1" fmla="*/ 0 h 111224"/>
                <a:gd name="connsiteX2" fmla="*/ 19636 w 31163"/>
                <a:gd name="connsiteY2" fmla="*/ 2913 h 111224"/>
                <a:gd name="connsiteX3" fmla="*/ 31163 w 31163"/>
                <a:gd name="connsiteY3" fmla="*/ 11781 h 111224"/>
                <a:gd name="connsiteX4" fmla="*/ 19762 w 31163"/>
                <a:gd name="connsiteY4" fmla="*/ 20775 h 111224"/>
                <a:gd name="connsiteX5" fmla="*/ 11655 w 31163"/>
                <a:gd name="connsiteY5" fmla="*/ 23689 h 111224"/>
                <a:gd name="connsiteX6" fmla="*/ 0 w 31163"/>
                <a:gd name="connsiteY6" fmla="*/ 12161 h 111224"/>
                <a:gd name="connsiteX7" fmla="*/ 3041 w 31163"/>
                <a:gd name="connsiteY7" fmla="*/ 34710 h 111224"/>
                <a:gd name="connsiteX8" fmla="*/ 24196 w 31163"/>
                <a:gd name="connsiteY8" fmla="*/ 34710 h 111224"/>
                <a:gd name="connsiteX9" fmla="*/ 24196 w 31163"/>
                <a:gd name="connsiteY9" fmla="*/ 111225 h 111224"/>
                <a:gd name="connsiteX10" fmla="*/ 3041 w 31163"/>
                <a:gd name="connsiteY10" fmla="*/ 111225 h 111224"/>
                <a:gd name="connsiteX11" fmla="*/ 3041 w 31163"/>
                <a:gd name="connsiteY11" fmla="*/ 34710 h 11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63" h="111224">
                  <a:moveTo>
                    <a:pt x="127" y="12034"/>
                  </a:moveTo>
                  <a:cubicBezTo>
                    <a:pt x="127" y="5447"/>
                    <a:pt x="5321" y="0"/>
                    <a:pt x="11781" y="0"/>
                  </a:cubicBezTo>
                  <a:cubicBezTo>
                    <a:pt x="14822" y="0"/>
                    <a:pt x="17229" y="887"/>
                    <a:pt x="19636" y="2913"/>
                  </a:cubicBezTo>
                  <a:lnTo>
                    <a:pt x="31163" y="11781"/>
                  </a:lnTo>
                  <a:lnTo>
                    <a:pt x="19762" y="20775"/>
                  </a:lnTo>
                  <a:cubicBezTo>
                    <a:pt x="17355" y="22549"/>
                    <a:pt x="14695" y="23689"/>
                    <a:pt x="11655" y="23689"/>
                  </a:cubicBezTo>
                  <a:cubicBezTo>
                    <a:pt x="5067" y="23689"/>
                    <a:pt x="0" y="18495"/>
                    <a:pt x="0" y="12161"/>
                  </a:cubicBezTo>
                  <a:close/>
                  <a:moveTo>
                    <a:pt x="3041" y="34710"/>
                  </a:moveTo>
                  <a:lnTo>
                    <a:pt x="24196" y="34710"/>
                  </a:lnTo>
                  <a:lnTo>
                    <a:pt x="24196" y="111225"/>
                  </a:lnTo>
                  <a:lnTo>
                    <a:pt x="3041" y="111225"/>
                  </a:lnTo>
                  <a:lnTo>
                    <a:pt x="3041" y="347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1" name="Freeform: Shape 2230">
              <a:extLst>
                <a:ext uri="{FF2B5EF4-FFF2-40B4-BE49-F238E27FC236}">
                  <a16:creationId xmlns:a16="http://schemas.microsoft.com/office/drawing/2014/main" id="{0D8FEC79-D312-755F-4FA1-34972F32F09F}"/>
                </a:ext>
              </a:extLst>
            </p:cNvPr>
            <p:cNvSpPr/>
            <p:nvPr/>
          </p:nvSpPr>
          <p:spPr>
            <a:xfrm>
              <a:off x="5310047" y="7310443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7 w 72587"/>
                <a:gd name="connsiteY6" fmla="*/ 31290 h 78034"/>
                <a:gd name="connsiteX7" fmla="*/ 72587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0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2" y="4054"/>
                    <a:pt x="34457" y="0"/>
                    <a:pt x="44211" y="0"/>
                  </a:cubicBezTo>
                  <a:cubicBezTo>
                    <a:pt x="61946" y="0"/>
                    <a:pt x="72587" y="13555"/>
                    <a:pt x="72587" y="31290"/>
                  </a:cubicBezTo>
                  <a:lnTo>
                    <a:pt x="72587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3"/>
                    <a:pt x="46998" y="20142"/>
                    <a:pt x="37750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2" name="Freeform: Shape 2231">
              <a:extLst>
                <a:ext uri="{FF2B5EF4-FFF2-40B4-BE49-F238E27FC236}">
                  <a16:creationId xmlns:a16="http://schemas.microsoft.com/office/drawing/2014/main" id="{F73680A8-41FA-8617-4110-E52CB816BD6A}"/>
                </a:ext>
              </a:extLst>
            </p:cNvPr>
            <p:cNvSpPr/>
            <p:nvPr/>
          </p:nvSpPr>
          <p:spPr>
            <a:xfrm>
              <a:off x="5396189" y="7310443"/>
              <a:ext cx="82088" cy="117558"/>
            </a:xfrm>
            <a:custGeom>
              <a:avLst/>
              <a:gdLst>
                <a:gd name="connsiteX0" fmla="*/ 40031 w 82088"/>
                <a:gd name="connsiteY0" fmla="*/ 117559 h 117558"/>
                <a:gd name="connsiteX1" fmla="*/ 9248 w 82088"/>
                <a:gd name="connsiteY1" fmla="*/ 109071 h 117558"/>
                <a:gd name="connsiteX2" fmla="*/ 9248 w 82088"/>
                <a:gd name="connsiteY2" fmla="*/ 88296 h 117558"/>
                <a:gd name="connsiteX3" fmla="*/ 38764 w 82088"/>
                <a:gd name="connsiteY3" fmla="*/ 98810 h 117558"/>
                <a:gd name="connsiteX4" fmla="*/ 60806 w 82088"/>
                <a:gd name="connsiteY4" fmla="*/ 78415 h 117558"/>
                <a:gd name="connsiteX5" fmla="*/ 60806 w 82088"/>
                <a:gd name="connsiteY5" fmla="*/ 69547 h 117558"/>
                <a:gd name="connsiteX6" fmla="*/ 38131 w 82088"/>
                <a:gd name="connsiteY6" fmla="*/ 79555 h 117558"/>
                <a:gd name="connsiteX7" fmla="*/ 0 w 82088"/>
                <a:gd name="connsiteY7" fmla="*/ 39904 h 117558"/>
                <a:gd name="connsiteX8" fmla="*/ 38131 w 82088"/>
                <a:gd name="connsiteY8" fmla="*/ 0 h 117558"/>
                <a:gd name="connsiteX9" fmla="*/ 60806 w 82088"/>
                <a:gd name="connsiteY9" fmla="*/ 10134 h 117558"/>
                <a:gd name="connsiteX10" fmla="*/ 60806 w 82088"/>
                <a:gd name="connsiteY10" fmla="*/ 1520 h 117558"/>
                <a:gd name="connsiteX11" fmla="*/ 82089 w 82088"/>
                <a:gd name="connsiteY11" fmla="*/ 1520 h 117558"/>
                <a:gd name="connsiteX12" fmla="*/ 82089 w 82088"/>
                <a:gd name="connsiteY12" fmla="*/ 77274 h 117558"/>
                <a:gd name="connsiteX13" fmla="*/ 40158 w 82088"/>
                <a:gd name="connsiteY13" fmla="*/ 117559 h 117558"/>
                <a:gd name="connsiteX14" fmla="*/ 40918 w 82088"/>
                <a:gd name="connsiteY14" fmla="*/ 19508 h 117558"/>
                <a:gd name="connsiteX15" fmla="*/ 21662 w 82088"/>
                <a:gd name="connsiteY15" fmla="*/ 40031 h 117558"/>
                <a:gd name="connsiteX16" fmla="*/ 40918 w 82088"/>
                <a:gd name="connsiteY16" fmla="*/ 59919 h 117558"/>
                <a:gd name="connsiteX17" fmla="*/ 60680 w 82088"/>
                <a:gd name="connsiteY17" fmla="*/ 40031 h 117558"/>
                <a:gd name="connsiteX18" fmla="*/ 40918 w 82088"/>
                <a:gd name="connsiteY18" fmla="*/ 19508 h 1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088" h="117558">
                  <a:moveTo>
                    <a:pt x="40031" y="117559"/>
                  </a:moveTo>
                  <a:cubicBezTo>
                    <a:pt x="29136" y="117559"/>
                    <a:pt x="18875" y="114772"/>
                    <a:pt x="9248" y="109071"/>
                  </a:cubicBezTo>
                  <a:lnTo>
                    <a:pt x="9248" y="88296"/>
                  </a:lnTo>
                  <a:cubicBezTo>
                    <a:pt x="18369" y="95390"/>
                    <a:pt x="29136" y="98810"/>
                    <a:pt x="38764" y="98810"/>
                  </a:cubicBezTo>
                  <a:cubicBezTo>
                    <a:pt x="52572" y="98810"/>
                    <a:pt x="60806" y="91716"/>
                    <a:pt x="60806" y="78415"/>
                  </a:cubicBezTo>
                  <a:lnTo>
                    <a:pt x="60806" y="69547"/>
                  </a:lnTo>
                  <a:cubicBezTo>
                    <a:pt x="55232" y="75754"/>
                    <a:pt x="47252" y="79555"/>
                    <a:pt x="38131" y="79555"/>
                  </a:cubicBezTo>
                  <a:cubicBezTo>
                    <a:pt x="15835" y="79555"/>
                    <a:pt x="0" y="62707"/>
                    <a:pt x="0" y="39904"/>
                  </a:cubicBezTo>
                  <a:cubicBezTo>
                    <a:pt x="0" y="17101"/>
                    <a:pt x="15835" y="0"/>
                    <a:pt x="38131" y="0"/>
                  </a:cubicBezTo>
                  <a:cubicBezTo>
                    <a:pt x="47252" y="0"/>
                    <a:pt x="55106" y="3800"/>
                    <a:pt x="60806" y="10134"/>
                  </a:cubicBezTo>
                  <a:lnTo>
                    <a:pt x="60806" y="1520"/>
                  </a:lnTo>
                  <a:lnTo>
                    <a:pt x="82089" y="1520"/>
                  </a:lnTo>
                  <a:lnTo>
                    <a:pt x="82089" y="77274"/>
                  </a:lnTo>
                  <a:cubicBezTo>
                    <a:pt x="82089" y="102864"/>
                    <a:pt x="65874" y="117559"/>
                    <a:pt x="40158" y="117559"/>
                  </a:cubicBezTo>
                  <a:close/>
                  <a:moveTo>
                    <a:pt x="40918" y="19508"/>
                  </a:moveTo>
                  <a:cubicBezTo>
                    <a:pt x="29770" y="19508"/>
                    <a:pt x="21662" y="28123"/>
                    <a:pt x="21662" y="40031"/>
                  </a:cubicBezTo>
                  <a:cubicBezTo>
                    <a:pt x="21662" y="51938"/>
                    <a:pt x="29896" y="59919"/>
                    <a:pt x="40918" y="59919"/>
                  </a:cubicBezTo>
                  <a:cubicBezTo>
                    <a:pt x="51939" y="59919"/>
                    <a:pt x="60680" y="51685"/>
                    <a:pt x="60680" y="40031"/>
                  </a:cubicBezTo>
                  <a:cubicBezTo>
                    <a:pt x="60680" y="28376"/>
                    <a:pt x="52319" y="19508"/>
                    <a:pt x="40918" y="19508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3" name="Freeform: Shape 2232">
              <a:extLst>
                <a:ext uri="{FF2B5EF4-FFF2-40B4-BE49-F238E27FC236}">
                  <a16:creationId xmlns:a16="http://schemas.microsoft.com/office/drawing/2014/main" id="{3831ABB2-EB62-22FB-05F3-F27D269B239B}"/>
                </a:ext>
              </a:extLst>
            </p:cNvPr>
            <p:cNvSpPr/>
            <p:nvPr/>
          </p:nvSpPr>
          <p:spPr>
            <a:xfrm>
              <a:off x="5532497" y="7274466"/>
              <a:ext cx="72587" cy="114011"/>
            </a:xfrm>
            <a:custGeom>
              <a:avLst/>
              <a:gdLst>
                <a:gd name="connsiteX0" fmla="*/ 21029 w 72587"/>
                <a:gd name="connsiteY0" fmla="*/ 114012 h 114011"/>
                <a:gd name="connsiteX1" fmla="*/ 0 w 72587"/>
                <a:gd name="connsiteY1" fmla="*/ 114012 h 114011"/>
                <a:gd name="connsiteX2" fmla="*/ 0 w 72587"/>
                <a:gd name="connsiteY2" fmla="*/ 0 h 114011"/>
                <a:gd name="connsiteX3" fmla="*/ 21029 w 72587"/>
                <a:gd name="connsiteY3" fmla="*/ 0 h 114011"/>
                <a:gd name="connsiteX4" fmla="*/ 21029 w 72587"/>
                <a:gd name="connsiteY4" fmla="*/ 46491 h 114011"/>
                <a:gd name="connsiteX5" fmla="*/ 44211 w 72587"/>
                <a:gd name="connsiteY5" fmla="*/ 35851 h 114011"/>
                <a:gd name="connsiteX6" fmla="*/ 72587 w 72587"/>
                <a:gd name="connsiteY6" fmla="*/ 67140 h 114011"/>
                <a:gd name="connsiteX7" fmla="*/ 72587 w 72587"/>
                <a:gd name="connsiteY7" fmla="*/ 113885 h 114011"/>
                <a:gd name="connsiteX8" fmla="*/ 51305 w 72587"/>
                <a:gd name="connsiteY8" fmla="*/ 113885 h 114011"/>
                <a:gd name="connsiteX9" fmla="*/ 51305 w 72587"/>
                <a:gd name="connsiteY9" fmla="*/ 72208 h 114011"/>
                <a:gd name="connsiteX10" fmla="*/ 37750 w 72587"/>
                <a:gd name="connsiteY10" fmla="*/ 55992 h 114011"/>
                <a:gd name="connsiteX11" fmla="*/ 20902 w 72587"/>
                <a:gd name="connsiteY11" fmla="*/ 75248 h 114011"/>
                <a:gd name="connsiteX12" fmla="*/ 20902 w 72587"/>
                <a:gd name="connsiteY12" fmla="*/ 113885 h 11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114011">
                  <a:moveTo>
                    <a:pt x="21029" y="114012"/>
                  </a:moveTo>
                  <a:lnTo>
                    <a:pt x="0" y="114012"/>
                  </a:lnTo>
                  <a:lnTo>
                    <a:pt x="0" y="0"/>
                  </a:lnTo>
                  <a:lnTo>
                    <a:pt x="21029" y="0"/>
                  </a:lnTo>
                  <a:lnTo>
                    <a:pt x="21029" y="46491"/>
                  </a:lnTo>
                  <a:cubicBezTo>
                    <a:pt x="26602" y="39904"/>
                    <a:pt x="34457" y="35851"/>
                    <a:pt x="44211" y="35851"/>
                  </a:cubicBezTo>
                  <a:cubicBezTo>
                    <a:pt x="61946" y="35851"/>
                    <a:pt x="72587" y="49405"/>
                    <a:pt x="72587" y="67140"/>
                  </a:cubicBezTo>
                  <a:lnTo>
                    <a:pt x="72587" y="113885"/>
                  </a:lnTo>
                  <a:lnTo>
                    <a:pt x="51305" y="113885"/>
                  </a:lnTo>
                  <a:lnTo>
                    <a:pt x="51305" y="72208"/>
                  </a:lnTo>
                  <a:cubicBezTo>
                    <a:pt x="51305" y="62073"/>
                    <a:pt x="46998" y="55992"/>
                    <a:pt x="37750" y="55992"/>
                  </a:cubicBezTo>
                  <a:cubicBezTo>
                    <a:pt x="27363" y="55992"/>
                    <a:pt x="20902" y="64607"/>
                    <a:pt x="20902" y="75248"/>
                  </a:cubicBezTo>
                  <a:lnTo>
                    <a:pt x="20902" y="113885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4" name="Freeform: Shape 2233">
              <a:extLst>
                <a:ext uri="{FF2B5EF4-FFF2-40B4-BE49-F238E27FC236}">
                  <a16:creationId xmlns:a16="http://schemas.microsoft.com/office/drawing/2014/main" id="{36D6DC1C-6B15-A6E3-5D10-4A5EF0A5F0FA}"/>
                </a:ext>
              </a:extLst>
            </p:cNvPr>
            <p:cNvSpPr/>
            <p:nvPr/>
          </p:nvSpPr>
          <p:spPr>
            <a:xfrm>
              <a:off x="5618386" y="7310443"/>
              <a:ext cx="76767" cy="79681"/>
            </a:xfrm>
            <a:custGeom>
              <a:avLst/>
              <a:gdLst>
                <a:gd name="connsiteX0" fmla="*/ 126 w 76767"/>
                <a:gd name="connsiteY0" fmla="*/ 40538 h 79681"/>
                <a:gd name="connsiteX1" fmla="*/ 39270 w 76767"/>
                <a:gd name="connsiteY1" fmla="*/ 0 h 79681"/>
                <a:gd name="connsiteX2" fmla="*/ 76768 w 76767"/>
                <a:gd name="connsiteY2" fmla="*/ 37877 h 79681"/>
                <a:gd name="connsiteX3" fmla="*/ 76261 w 76767"/>
                <a:gd name="connsiteY3" fmla="*/ 46745 h 79681"/>
                <a:gd name="connsiteX4" fmla="*/ 22802 w 76767"/>
                <a:gd name="connsiteY4" fmla="*/ 46745 h 79681"/>
                <a:gd name="connsiteX5" fmla="*/ 45098 w 76767"/>
                <a:gd name="connsiteY5" fmla="*/ 61946 h 79681"/>
                <a:gd name="connsiteX6" fmla="*/ 70434 w 76767"/>
                <a:gd name="connsiteY6" fmla="*/ 54979 h 79681"/>
                <a:gd name="connsiteX7" fmla="*/ 70434 w 76767"/>
                <a:gd name="connsiteY7" fmla="*/ 72587 h 79681"/>
                <a:gd name="connsiteX8" fmla="*/ 42818 w 76767"/>
                <a:gd name="connsiteY8" fmla="*/ 79681 h 79681"/>
                <a:gd name="connsiteX9" fmla="*/ 0 w 76767"/>
                <a:gd name="connsiteY9" fmla="*/ 40664 h 79681"/>
                <a:gd name="connsiteX10" fmla="*/ 55232 w 76767"/>
                <a:gd name="connsiteY10" fmla="*/ 32430 h 79681"/>
                <a:gd name="connsiteX11" fmla="*/ 39270 w 76767"/>
                <a:gd name="connsiteY11" fmla="*/ 16595 h 79681"/>
                <a:gd name="connsiteX12" fmla="*/ 22295 w 76767"/>
                <a:gd name="connsiteY12" fmla="*/ 32430 h 79681"/>
                <a:gd name="connsiteX13" fmla="*/ 55232 w 76767"/>
                <a:gd name="connsiteY13" fmla="*/ 32430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67" h="79681">
                  <a:moveTo>
                    <a:pt x="126" y="40538"/>
                  </a:moveTo>
                  <a:cubicBezTo>
                    <a:pt x="126" y="17101"/>
                    <a:pt x="15835" y="0"/>
                    <a:pt x="39270" y="0"/>
                  </a:cubicBezTo>
                  <a:cubicBezTo>
                    <a:pt x="61439" y="0"/>
                    <a:pt x="76768" y="15835"/>
                    <a:pt x="76768" y="37877"/>
                  </a:cubicBezTo>
                  <a:cubicBezTo>
                    <a:pt x="76768" y="40917"/>
                    <a:pt x="76641" y="43831"/>
                    <a:pt x="76261" y="46745"/>
                  </a:cubicBezTo>
                  <a:lnTo>
                    <a:pt x="22802" y="46745"/>
                  </a:lnTo>
                  <a:cubicBezTo>
                    <a:pt x="25589" y="56119"/>
                    <a:pt x="33950" y="61946"/>
                    <a:pt x="45098" y="61946"/>
                  </a:cubicBezTo>
                  <a:cubicBezTo>
                    <a:pt x="53965" y="61946"/>
                    <a:pt x="62453" y="59666"/>
                    <a:pt x="70434" y="54979"/>
                  </a:cubicBezTo>
                  <a:lnTo>
                    <a:pt x="70434" y="72587"/>
                  </a:lnTo>
                  <a:cubicBezTo>
                    <a:pt x="61946" y="77401"/>
                    <a:pt x="52445" y="79681"/>
                    <a:pt x="42818" y="79681"/>
                  </a:cubicBezTo>
                  <a:cubicBezTo>
                    <a:pt x="18622" y="79681"/>
                    <a:pt x="0" y="64733"/>
                    <a:pt x="0" y="40664"/>
                  </a:cubicBezTo>
                  <a:close/>
                  <a:moveTo>
                    <a:pt x="55232" y="32430"/>
                  </a:moveTo>
                  <a:cubicBezTo>
                    <a:pt x="54219" y="23435"/>
                    <a:pt x="48645" y="16595"/>
                    <a:pt x="39270" y="16595"/>
                  </a:cubicBezTo>
                  <a:cubicBezTo>
                    <a:pt x="29896" y="16595"/>
                    <a:pt x="24069" y="23309"/>
                    <a:pt x="22295" y="32430"/>
                  </a:cubicBezTo>
                  <a:lnTo>
                    <a:pt x="55232" y="3243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5" name="Freeform: Shape 2234">
              <a:extLst>
                <a:ext uri="{FF2B5EF4-FFF2-40B4-BE49-F238E27FC236}">
                  <a16:creationId xmlns:a16="http://schemas.microsoft.com/office/drawing/2014/main" id="{317019E0-906B-8568-C096-A3237A891875}"/>
                </a:ext>
              </a:extLst>
            </p:cNvPr>
            <p:cNvSpPr/>
            <p:nvPr/>
          </p:nvSpPr>
          <p:spPr>
            <a:xfrm>
              <a:off x="5710609" y="7274466"/>
              <a:ext cx="21028" cy="114011"/>
            </a:xfrm>
            <a:custGeom>
              <a:avLst/>
              <a:gdLst>
                <a:gd name="connsiteX0" fmla="*/ 0 w 21028"/>
                <a:gd name="connsiteY0" fmla="*/ 0 h 114011"/>
                <a:gd name="connsiteX1" fmla="*/ 21029 w 21028"/>
                <a:gd name="connsiteY1" fmla="*/ 0 h 114011"/>
                <a:gd name="connsiteX2" fmla="*/ 21029 w 21028"/>
                <a:gd name="connsiteY2" fmla="*/ 114012 h 114011"/>
                <a:gd name="connsiteX3" fmla="*/ 0 w 21028"/>
                <a:gd name="connsiteY3" fmla="*/ 114012 h 114011"/>
                <a:gd name="connsiteX4" fmla="*/ 0 w 21028"/>
                <a:gd name="connsiteY4" fmla="*/ 0 h 11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8" h="114011">
                  <a:moveTo>
                    <a:pt x="0" y="0"/>
                  </a:moveTo>
                  <a:lnTo>
                    <a:pt x="21029" y="0"/>
                  </a:lnTo>
                  <a:lnTo>
                    <a:pt x="21029" y="114012"/>
                  </a:lnTo>
                  <a:lnTo>
                    <a:pt x="0" y="11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6" name="Freeform: Shape 2235">
              <a:extLst>
                <a:ext uri="{FF2B5EF4-FFF2-40B4-BE49-F238E27FC236}">
                  <a16:creationId xmlns:a16="http://schemas.microsoft.com/office/drawing/2014/main" id="{C318AAA4-16D0-D172-9C74-CC308B74077A}"/>
                </a:ext>
              </a:extLst>
            </p:cNvPr>
            <p:cNvSpPr/>
            <p:nvPr/>
          </p:nvSpPr>
          <p:spPr>
            <a:xfrm>
              <a:off x="5752413" y="7310443"/>
              <a:ext cx="81961" cy="116038"/>
            </a:xfrm>
            <a:custGeom>
              <a:avLst/>
              <a:gdLst>
                <a:gd name="connsiteX0" fmla="*/ 21029 w 81961"/>
                <a:gd name="connsiteY0" fmla="*/ 69420 h 116038"/>
                <a:gd name="connsiteX1" fmla="*/ 21029 w 81961"/>
                <a:gd name="connsiteY1" fmla="*/ 116038 h 116038"/>
                <a:gd name="connsiteX2" fmla="*/ 0 w 81961"/>
                <a:gd name="connsiteY2" fmla="*/ 116038 h 116038"/>
                <a:gd name="connsiteX3" fmla="*/ 0 w 81961"/>
                <a:gd name="connsiteY3" fmla="*/ 1520 h 116038"/>
                <a:gd name="connsiteX4" fmla="*/ 21029 w 81961"/>
                <a:gd name="connsiteY4" fmla="*/ 1520 h 116038"/>
                <a:gd name="connsiteX5" fmla="*/ 21029 w 81961"/>
                <a:gd name="connsiteY5" fmla="*/ 10134 h 116038"/>
                <a:gd name="connsiteX6" fmla="*/ 43831 w 81961"/>
                <a:gd name="connsiteY6" fmla="*/ 0 h 116038"/>
                <a:gd name="connsiteX7" fmla="*/ 81962 w 81961"/>
                <a:gd name="connsiteY7" fmla="*/ 39524 h 116038"/>
                <a:gd name="connsiteX8" fmla="*/ 43831 w 81961"/>
                <a:gd name="connsiteY8" fmla="*/ 79681 h 116038"/>
                <a:gd name="connsiteX9" fmla="*/ 21029 w 81961"/>
                <a:gd name="connsiteY9" fmla="*/ 69547 h 116038"/>
                <a:gd name="connsiteX10" fmla="*/ 40918 w 81961"/>
                <a:gd name="connsiteY10" fmla="*/ 19635 h 116038"/>
                <a:gd name="connsiteX11" fmla="*/ 21029 w 81961"/>
                <a:gd name="connsiteY11" fmla="*/ 39524 h 116038"/>
                <a:gd name="connsiteX12" fmla="*/ 40918 w 81961"/>
                <a:gd name="connsiteY12" fmla="*/ 60046 h 116038"/>
                <a:gd name="connsiteX13" fmla="*/ 60426 w 81961"/>
                <a:gd name="connsiteY13" fmla="*/ 39524 h 116038"/>
                <a:gd name="connsiteX14" fmla="*/ 40918 w 81961"/>
                <a:gd name="connsiteY14" fmla="*/ 19635 h 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961" h="116038">
                  <a:moveTo>
                    <a:pt x="21029" y="69420"/>
                  </a:moveTo>
                  <a:lnTo>
                    <a:pt x="21029" y="116038"/>
                  </a:lnTo>
                  <a:lnTo>
                    <a:pt x="0" y="116038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134"/>
                  </a:lnTo>
                  <a:cubicBezTo>
                    <a:pt x="26856" y="3800"/>
                    <a:pt x="34584" y="0"/>
                    <a:pt x="43831" y="0"/>
                  </a:cubicBezTo>
                  <a:cubicBezTo>
                    <a:pt x="66000" y="0"/>
                    <a:pt x="81962" y="16722"/>
                    <a:pt x="81962" y="39524"/>
                  </a:cubicBezTo>
                  <a:cubicBezTo>
                    <a:pt x="81962" y="62326"/>
                    <a:pt x="66127" y="79681"/>
                    <a:pt x="43831" y="79681"/>
                  </a:cubicBezTo>
                  <a:cubicBezTo>
                    <a:pt x="34584" y="79681"/>
                    <a:pt x="26856" y="75881"/>
                    <a:pt x="21029" y="69547"/>
                  </a:cubicBezTo>
                  <a:close/>
                  <a:moveTo>
                    <a:pt x="40918" y="19635"/>
                  </a:moveTo>
                  <a:cubicBezTo>
                    <a:pt x="29517" y="19635"/>
                    <a:pt x="21029" y="27996"/>
                    <a:pt x="21029" y="39524"/>
                  </a:cubicBezTo>
                  <a:cubicBezTo>
                    <a:pt x="21029" y="51052"/>
                    <a:pt x="29517" y="60046"/>
                    <a:pt x="40918" y="60046"/>
                  </a:cubicBezTo>
                  <a:cubicBezTo>
                    <a:pt x="52319" y="60046"/>
                    <a:pt x="60426" y="51559"/>
                    <a:pt x="60426" y="39524"/>
                  </a:cubicBezTo>
                  <a:cubicBezTo>
                    <a:pt x="60426" y="27489"/>
                    <a:pt x="52066" y="19635"/>
                    <a:pt x="40918" y="19635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237" name="Graphic 1199">
            <a:extLst>
              <a:ext uri="{FF2B5EF4-FFF2-40B4-BE49-F238E27FC236}">
                <a16:creationId xmlns:a16="http://schemas.microsoft.com/office/drawing/2014/main" id="{4E4591F9-FF88-0624-FCCF-1376CE30223C}"/>
              </a:ext>
            </a:extLst>
          </p:cNvPr>
          <p:cNvGrpSpPr/>
          <p:nvPr/>
        </p:nvGrpSpPr>
        <p:grpSpPr>
          <a:xfrm>
            <a:off x="3871850" y="7515158"/>
            <a:ext cx="2678519" cy="129846"/>
            <a:chOff x="3871850" y="7515158"/>
            <a:chExt cx="2678519" cy="129846"/>
          </a:xfrm>
          <a:solidFill>
            <a:srgbClr val="FFFFFF"/>
          </a:solidFill>
        </p:grpSpPr>
        <p:sp>
          <p:nvSpPr>
            <p:cNvPr id="2238" name="Freeform: Shape 2237">
              <a:extLst>
                <a:ext uri="{FF2B5EF4-FFF2-40B4-BE49-F238E27FC236}">
                  <a16:creationId xmlns:a16="http://schemas.microsoft.com/office/drawing/2014/main" id="{9D898E9F-DC5D-75F6-17D3-D8A26A6F906C}"/>
                </a:ext>
              </a:extLst>
            </p:cNvPr>
            <p:cNvSpPr/>
            <p:nvPr/>
          </p:nvSpPr>
          <p:spPr>
            <a:xfrm>
              <a:off x="3871850" y="7515158"/>
              <a:ext cx="89942" cy="97163"/>
            </a:xfrm>
            <a:custGeom>
              <a:avLst/>
              <a:gdLst>
                <a:gd name="connsiteX0" fmla="*/ 68027 w 89942"/>
                <a:gd name="connsiteY0" fmla="*/ 75881 h 97163"/>
                <a:gd name="connsiteX1" fmla="*/ 21409 w 89942"/>
                <a:gd name="connsiteY1" fmla="*/ 75881 h 97163"/>
                <a:gd name="connsiteX2" fmla="*/ 11908 w 89942"/>
                <a:gd name="connsiteY2" fmla="*/ 97163 h 97163"/>
                <a:gd name="connsiteX3" fmla="*/ 0 w 89942"/>
                <a:gd name="connsiteY3" fmla="*/ 97163 h 97163"/>
                <a:gd name="connsiteX4" fmla="*/ 45098 w 89942"/>
                <a:gd name="connsiteY4" fmla="*/ 0 h 97163"/>
                <a:gd name="connsiteX5" fmla="*/ 89942 w 89942"/>
                <a:gd name="connsiteY5" fmla="*/ 97163 h 97163"/>
                <a:gd name="connsiteX6" fmla="*/ 77528 w 89942"/>
                <a:gd name="connsiteY6" fmla="*/ 97163 h 97163"/>
                <a:gd name="connsiteX7" fmla="*/ 68027 w 89942"/>
                <a:gd name="connsiteY7" fmla="*/ 75881 h 97163"/>
                <a:gd name="connsiteX8" fmla="*/ 63720 w 89942"/>
                <a:gd name="connsiteY8" fmla="*/ 66507 h 97163"/>
                <a:gd name="connsiteX9" fmla="*/ 44844 w 89942"/>
                <a:gd name="connsiteY9" fmla="*/ 23943 h 97163"/>
                <a:gd name="connsiteX10" fmla="*/ 25716 w 89942"/>
                <a:gd name="connsiteY10" fmla="*/ 66507 h 97163"/>
                <a:gd name="connsiteX11" fmla="*/ 63720 w 89942"/>
                <a:gd name="connsiteY11" fmla="*/ 66507 h 9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942" h="97163">
                  <a:moveTo>
                    <a:pt x="68027" y="75881"/>
                  </a:moveTo>
                  <a:lnTo>
                    <a:pt x="21409" y="75881"/>
                  </a:lnTo>
                  <a:lnTo>
                    <a:pt x="11908" y="97163"/>
                  </a:lnTo>
                  <a:lnTo>
                    <a:pt x="0" y="97163"/>
                  </a:lnTo>
                  <a:lnTo>
                    <a:pt x="45098" y="0"/>
                  </a:lnTo>
                  <a:lnTo>
                    <a:pt x="89942" y="97163"/>
                  </a:lnTo>
                  <a:lnTo>
                    <a:pt x="77528" y="97163"/>
                  </a:lnTo>
                  <a:lnTo>
                    <a:pt x="68027" y="75881"/>
                  </a:lnTo>
                  <a:close/>
                  <a:moveTo>
                    <a:pt x="63720" y="66507"/>
                  </a:moveTo>
                  <a:lnTo>
                    <a:pt x="44844" y="23943"/>
                  </a:lnTo>
                  <a:lnTo>
                    <a:pt x="25716" y="66507"/>
                  </a:lnTo>
                  <a:lnTo>
                    <a:pt x="63720" y="66507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9" name="Freeform: Shape 2238">
              <a:extLst>
                <a:ext uri="{FF2B5EF4-FFF2-40B4-BE49-F238E27FC236}">
                  <a16:creationId xmlns:a16="http://schemas.microsoft.com/office/drawing/2014/main" id="{55E4E194-52D6-C0DE-F21D-A1C9A6574EB1}"/>
                </a:ext>
              </a:extLst>
            </p:cNvPr>
            <p:cNvSpPr/>
            <p:nvPr/>
          </p:nvSpPr>
          <p:spPr>
            <a:xfrm>
              <a:off x="3997770" y="7548728"/>
              <a:ext cx="53332" cy="64606"/>
            </a:xfrm>
            <a:custGeom>
              <a:avLst/>
              <a:gdLst>
                <a:gd name="connsiteX0" fmla="*/ 33444 w 53332"/>
                <a:gd name="connsiteY0" fmla="*/ 54979 h 64606"/>
                <a:gd name="connsiteX1" fmla="*/ 53333 w 53332"/>
                <a:gd name="connsiteY1" fmla="*/ 48265 h 64606"/>
                <a:gd name="connsiteX2" fmla="*/ 53333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4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4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4" y="54979"/>
                  </a:moveTo>
                  <a:cubicBezTo>
                    <a:pt x="41045" y="54979"/>
                    <a:pt x="47885" y="52952"/>
                    <a:pt x="53333" y="48265"/>
                  </a:cubicBezTo>
                  <a:lnTo>
                    <a:pt x="53333" y="58780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2" y="64606"/>
                    <a:pt x="0" y="51305"/>
                    <a:pt x="0" y="32303"/>
                  </a:cubicBezTo>
                  <a:cubicBezTo>
                    <a:pt x="0" y="13301"/>
                    <a:pt x="13682" y="0"/>
                    <a:pt x="32684" y="0"/>
                  </a:cubicBezTo>
                  <a:cubicBezTo>
                    <a:pt x="40285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9" y="12541"/>
                    <a:pt x="41045" y="9754"/>
                    <a:pt x="33317" y="9754"/>
                  </a:cubicBezTo>
                  <a:cubicBezTo>
                    <a:pt x="20016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4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0" name="Freeform: Shape 2239">
              <a:extLst>
                <a:ext uri="{FF2B5EF4-FFF2-40B4-BE49-F238E27FC236}">
                  <a16:creationId xmlns:a16="http://schemas.microsoft.com/office/drawing/2014/main" id="{8FAE6D92-B6ED-0D7A-8A56-40691AE31135}"/>
                </a:ext>
              </a:extLst>
            </p:cNvPr>
            <p:cNvSpPr/>
            <p:nvPr/>
          </p:nvSpPr>
          <p:spPr>
            <a:xfrm>
              <a:off x="4062756" y="7548728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4 w 64606"/>
                <a:gd name="connsiteY11" fmla="*/ 54979 h 64606"/>
                <a:gd name="connsiteX12" fmla="*/ 54219 w 64606"/>
                <a:gd name="connsiteY12" fmla="*/ 32557 h 64606"/>
                <a:gd name="connsiteX13" fmla="*/ 32304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1" name="Freeform: Shape 2240">
              <a:extLst>
                <a:ext uri="{FF2B5EF4-FFF2-40B4-BE49-F238E27FC236}">
                  <a16:creationId xmlns:a16="http://schemas.microsoft.com/office/drawing/2014/main" id="{F447E066-78F1-E0B2-4047-D92DFCCEE17A}"/>
                </a:ext>
              </a:extLst>
            </p:cNvPr>
            <p:cNvSpPr/>
            <p:nvPr/>
          </p:nvSpPr>
          <p:spPr>
            <a:xfrm>
              <a:off x="4148392" y="7517311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2" name="Freeform: Shape 2241">
              <a:extLst>
                <a:ext uri="{FF2B5EF4-FFF2-40B4-BE49-F238E27FC236}">
                  <a16:creationId xmlns:a16="http://schemas.microsoft.com/office/drawing/2014/main" id="{D9DCCB20-55C9-238B-8918-D1207EA5D3B2}"/>
                </a:ext>
              </a:extLst>
            </p:cNvPr>
            <p:cNvSpPr/>
            <p:nvPr/>
          </p:nvSpPr>
          <p:spPr>
            <a:xfrm>
              <a:off x="4179682" y="7517311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3" name="Freeform: Shape 2242">
              <a:extLst>
                <a:ext uri="{FF2B5EF4-FFF2-40B4-BE49-F238E27FC236}">
                  <a16:creationId xmlns:a16="http://schemas.microsoft.com/office/drawing/2014/main" id="{B8C77AE6-73C0-8DB4-00D6-9383C5A053C9}"/>
                </a:ext>
              </a:extLst>
            </p:cNvPr>
            <p:cNvSpPr/>
            <p:nvPr/>
          </p:nvSpPr>
          <p:spPr>
            <a:xfrm>
              <a:off x="4206158" y="7548728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300" y="36357"/>
                  </a:cubicBezTo>
                  <a:lnTo>
                    <a:pt x="10895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4" name="Freeform: Shape 2243">
              <a:extLst>
                <a:ext uri="{FF2B5EF4-FFF2-40B4-BE49-F238E27FC236}">
                  <a16:creationId xmlns:a16="http://schemas.microsoft.com/office/drawing/2014/main" id="{67B83366-8AE8-1E65-2B4E-156960A3843C}"/>
                </a:ext>
              </a:extLst>
            </p:cNvPr>
            <p:cNvSpPr/>
            <p:nvPr/>
          </p:nvSpPr>
          <p:spPr>
            <a:xfrm>
              <a:off x="4283179" y="7548728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9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5" name="Freeform: Shape 2244">
              <a:extLst>
                <a:ext uri="{FF2B5EF4-FFF2-40B4-BE49-F238E27FC236}">
                  <a16:creationId xmlns:a16="http://schemas.microsoft.com/office/drawing/2014/main" id="{4E5A87CA-A21E-E6FA-6F38-0006D5964240}"/>
                </a:ext>
              </a:extLst>
            </p:cNvPr>
            <p:cNvSpPr/>
            <p:nvPr/>
          </p:nvSpPr>
          <p:spPr>
            <a:xfrm>
              <a:off x="4356527" y="7548728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8 w 95389"/>
                <a:gd name="connsiteY12" fmla="*/ 10007 h 63592"/>
                <a:gd name="connsiteX13" fmla="*/ 52826 w 95389"/>
                <a:gd name="connsiteY13" fmla="*/ 31416 h 63592"/>
                <a:gd name="connsiteX14" fmla="*/ 52826 w 95389"/>
                <a:gd name="connsiteY14" fmla="*/ 63593 h 63592"/>
                <a:gd name="connsiteX15" fmla="*/ 42565 w 95389"/>
                <a:gd name="connsiteY15" fmla="*/ 63593 h 63592"/>
                <a:gd name="connsiteX16" fmla="*/ 42565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7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8" y="10007"/>
                  </a:cubicBezTo>
                  <a:cubicBezTo>
                    <a:pt x="59793" y="10007"/>
                    <a:pt x="52826" y="19508"/>
                    <a:pt x="52826" y="31416"/>
                  </a:cubicBezTo>
                  <a:lnTo>
                    <a:pt x="52826" y="63593"/>
                  </a:lnTo>
                  <a:lnTo>
                    <a:pt x="42565" y="63593"/>
                  </a:lnTo>
                  <a:lnTo>
                    <a:pt x="42565" y="28630"/>
                  </a:lnTo>
                  <a:cubicBezTo>
                    <a:pt x="42565" y="16468"/>
                    <a:pt x="37751" y="10007"/>
                    <a:pt x="27743" y="10007"/>
                  </a:cubicBezTo>
                  <a:cubicBezTo>
                    <a:pt x="17229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6" name="Freeform: Shape 2245">
              <a:extLst>
                <a:ext uri="{FF2B5EF4-FFF2-40B4-BE49-F238E27FC236}">
                  <a16:creationId xmlns:a16="http://schemas.microsoft.com/office/drawing/2014/main" id="{37D1A093-5945-96E9-7EE3-9C256C80868D}"/>
                </a:ext>
              </a:extLst>
            </p:cNvPr>
            <p:cNvSpPr/>
            <p:nvPr/>
          </p:nvSpPr>
          <p:spPr>
            <a:xfrm>
              <a:off x="4466359" y="7548728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6 w 64606"/>
                <a:gd name="connsiteY1" fmla="*/ 64606 h 64606"/>
                <a:gd name="connsiteX2" fmla="*/ 0 w 64606"/>
                <a:gd name="connsiteY2" fmla="*/ 32683 h 64606"/>
                <a:gd name="connsiteX3" fmla="*/ 31416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7" y="64606"/>
                    <a:pt x="31416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6" y="0"/>
                  </a:cubicBezTo>
                  <a:cubicBezTo>
                    <a:pt x="41297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4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8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7" name="Freeform: Shape 2246">
              <a:extLst>
                <a:ext uri="{FF2B5EF4-FFF2-40B4-BE49-F238E27FC236}">
                  <a16:creationId xmlns:a16="http://schemas.microsoft.com/office/drawing/2014/main" id="{9C227BD0-E63A-7178-1F48-2FED17B79DDC}"/>
                </a:ext>
              </a:extLst>
            </p:cNvPr>
            <p:cNvSpPr/>
            <p:nvPr/>
          </p:nvSpPr>
          <p:spPr>
            <a:xfrm>
              <a:off x="4542367" y="7549868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7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3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7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3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8" name="Freeform: Shape 2247">
              <a:extLst>
                <a:ext uri="{FF2B5EF4-FFF2-40B4-BE49-F238E27FC236}">
                  <a16:creationId xmlns:a16="http://schemas.microsoft.com/office/drawing/2014/main" id="{5B0B675C-C372-C839-B848-E1516C753ABD}"/>
                </a:ext>
              </a:extLst>
            </p:cNvPr>
            <p:cNvSpPr/>
            <p:nvPr/>
          </p:nvSpPr>
          <p:spPr>
            <a:xfrm>
              <a:off x="4641304" y="7548728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6 w 64606"/>
                <a:gd name="connsiteY1" fmla="*/ 64606 h 64606"/>
                <a:gd name="connsiteX2" fmla="*/ 0 w 64606"/>
                <a:gd name="connsiteY2" fmla="*/ 32683 h 64606"/>
                <a:gd name="connsiteX3" fmla="*/ 31416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6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6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9" name="Freeform: Shape 2248">
              <a:extLst>
                <a:ext uri="{FF2B5EF4-FFF2-40B4-BE49-F238E27FC236}">
                  <a16:creationId xmlns:a16="http://schemas.microsoft.com/office/drawing/2014/main" id="{B44168D6-9CBD-82EF-E77C-D2FFCECBB333}"/>
                </a:ext>
              </a:extLst>
            </p:cNvPr>
            <p:cNvSpPr/>
            <p:nvPr/>
          </p:nvSpPr>
          <p:spPr>
            <a:xfrm>
              <a:off x="4722252" y="7548728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1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3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4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7" y="56246"/>
                    <a:pt x="33951" y="53079"/>
                    <a:pt x="33951" y="47378"/>
                  </a:cubicBezTo>
                  <a:cubicBezTo>
                    <a:pt x="33951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8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3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7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2" y="22675"/>
                    <a:pt x="17862" y="24576"/>
                  </a:cubicBezTo>
                  <a:lnTo>
                    <a:pt x="32684" y="30530"/>
                  </a:lnTo>
                  <a:cubicBezTo>
                    <a:pt x="40665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2" y="64606"/>
                    <a:pt x="5448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2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0" name="Freeform: Shape 2249">
              <a:extLst>
                <a:ext uri="{FF2B5EF4-FFF2-40B4-BE49-F238E27FC236}">
                  <a16:creationId xmlns:a16="http://schemas.microsoft.com/office/drawing/2014/main" id="{679E07A2-861F-39CA-9233-0A6437C44D70}"/>
                </a:ext>
              </a:extLst>
            </p:cNvPr>
            <p:cNvSpPr/>
            <p:nvPr/>
          </p:nvSpPr>
          <p:spPr>
            <a:xfrm>
              <a:off x="4782299" y="7517311"/>
              <a:ext cx="54725" cy="95009"/>
            </a:xfrm>
            <a:custGeom>
              <a:avLst/>
              <a:gdLst>
                <a:gd name="connsiteX0" fmla="*/ 20015 w 54725"/>
                <a:gd name="connsiteY0" fmla="*/ 64734 h 95009"/>
                <a:gd name="connsiteX1" fmla="*/ 10261 w 54725"/>
                <a:gd name="connsiteY1" fmla="*/ 74741 h 95009"/>
                <a:gd name="connsiteX2" fmla="*/ 10261 w 54725"/>
                <a:gd name="connsiteY2" fmla="*/ 95010 h 95009"/>
                <a:gd name="connsiteX3" fmla="*/ 0 w 54725"/>
                <a:gd name="connsiteY3" fmla="*/ 95010 h 95009"/>
                <a:gd name="connsiteX4" fmla="*/ 0 w 54725"/>
                <a:gd name="connsiteY4" fmla="*/ 0 h 95009"/>
                <a:gd name="connsiteX5" fmla="*/ 10261 w 54725"/>
                <a:gd name="connsiteY5" fmla="*/ 0 h 95009"/>
                <a:gd name="connsiteX6" fmla="*/ 10261 w 54725"/>
                <a:gd name="connsiteY6" fmla="*/ 61694 h 95009"/>
                <a:gd name="connsiteX7" fmla="*/ 38890 w 54725"/>
                <a:gd name="connsiteY7" fmla="*/ 32557 h 95009"/>
                <a:gd name="connsiteX8" fmla="*/ 51178 w 54725"/>
                <a:gd name="connsiteY8" fmla="*/ 32557 h 95009"/>
                <a:gd name="connsiteX9" fmla="*/ 27109 w 54725"/>
                <a:gd name="connsiteY9" fmla="*/ 57133 h 95009"/>
                <a:gd name="connsiteX10" fmla="*/ 54725 w 54725"/>
                <a:gd name="connsiteY10" fmla="*/ 95010 h 95009"/>
                <a:gd name="connsiteX11" fmla="*/ 42057 w 54725"/>
                <a:gd name="connsiteY11" fmla="*/ 95010 h 95009"/>
                <a:gd name="connsiteX12" fmla="*/ 20015 w 54725"/>
                <a:gd name="connsiteY12" fmla="*/ 64734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25" h="95009">
                  <a:moveTo>
                    <a:pt x="20015" y="64734"/>
                  </a:moveTo>
                  <a:lnTo>
                    <a:pt x="10261" y="74741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61694"/>
                  </a:lnTo>
                  <a:lnTo>
                    <a:pt x="38890" y="32557"/>
                  </a:lnTo>
                  <a:lnTo>
                    <a:pt x="51178" y="32557"/>
                  </a:lnTo>
                  <a:lnTo>
                    <a:pt x="27109" y="57133"/>
                  </a:lnTo>
                  <a:lnTo>
                    <a:pt x="54725" y="95010"/>
                  </a:lnTo>
                  <a:lnTo>
                    <a:pt x="42057" y="95010"/>
                  </a:lnTo>
                  <a:lnTo>
                    <a:pt x="20015" y="647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1" name="Freeform: Shape 2250">
              <a:extLst>
                <a:ext uri="{FF2B5EF4-FFF2-40B4-BE49-F238E27FC236}">
                  <a16:creationId xmlns:a16="http://schemas.microsoft.com/office/drawing/2014/main" id="{5B3F44BC-E732-6B8E-5F95-212A3D55678E}"/>
                </a:ext>
              </a:extLst>
            </p:cNvPr>
            <p:cNvSpPr/>
            <p:nvPr/>
          </p:nvSpPr>
          <p:spPr>
            <a:xfrm>
              <a:off x="4877435" y="7516298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8 w 37117"/>
                <a:gd name="connsiteY5" fmla="*/ 4433 h 96022"/>
                <a:gd name="connsiteX6" fmla="*/ 37118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5" y="0"/>
                    <a:pt x="21789" y="0"/>
                  </a:cubicBezTo>
                  <a:cubicBezTo>
                    <a:pt x="27110" y="0"/>
                    <a:pt x="32304" y="1140"/>
                    <a:pt x="37118" y="4433"/>
                  </a:cubicBezTo>
                  <a:lnTo>
                    <a:pt x="37118" y="14695"/>
                  </a:lnTo>
                  <a:cubicBezTo>
                    <a:pt x="32684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2" name="Freeform: Shape 2251">
              <a:extLst>
                <a:ext uri="{FF2B5EF4-FFF2-40B4-BE49-F238E27FC236}">
                  <a16:creationId xmlns:a16="http://schemas.microsoft.com/office/drawing/2014/main" id="{9E4DBE96-A025-A65A-20DB-06EA5847B140}"/>
                </a:ext>
              </a:extLst>
            </p:cNvPr>
            <p:cNvSpPr/>
            <p:nvPr/>
          </p:nvSpPr>
          <p:spPr>
            <a:xfrm>
              <a:off x="4918226" y="7548728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4 w 64986"/>
                <a:gd name="connsiteY5" fmla="*/ 9754 h 64606"/>
                <a:gd name="connsiteX6" fmla="*/ 10641 w 64986"/>
                <a:gd name="connsiteY6" fmla="*/ 32303 h 64606"/>
                <a:gd name="connsiteX7" fmla="*/ 32684 w 64986"/>
                <a:gd name="connsiteY7" fmla="*/ 54979 h 64606"/>
                <a:gd name="connsiteX8" fmla="*/ 54346 w 64986"/>
                <a:gd name="connsiteY8" fmla="*/ 32303 h 64606"/>
                <a:gd name="connsiteX9" fmla="*/ 32684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2" y="64606"/>
                    <a:pt x="0" y="51052"/>
                    <a:pt x="0" y="32176"/>
                  </a:cubicBezTo>
                  <a:close/>
                  <a:moveTo>
                    <a:pt x="32684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4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2" y="9754"/>
                    <a:pt x="3268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3" name="Freeform: Shape 2252">
              <a:extLst>
                <a:ext uri="{FF2B5EF4-FFF2-40B4-BE49-F238E27FC236}">
                  <a16:creationId xmlns:a16="http://schemas.microsoft.com/office/drawing/2014/main" id="{5A7C88AB-4085-C29F-D668-95887652E494}"/>
                </a:ext>
              </a:extLst>
            </p:cNvPr>
            <p:cNvSpPr/>
            <p:nvPr/>
          </p:nvSpPr>
          <p:spPr>
            <a:xfrm>
              <a:off x="4999554" y="7548728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4" name="Freeform: Shape 2253">
              <a:extLst>
                <a:ext uri="{FF2B5EF4-FFF2-40B4-BE49-F238E27FC236}">
                  <a16:creationId xmlns:a16="http://schemas.microsoft.com/office/drawing/2014/main" id="{1A45E713-EAEB-672C-5760-ECC255A260A4}"/>
                </a:ext>
              </a:extLst>
            </p:cNvPr>
            <p:cNvSpPr/>
            <p:nvPr/>
          </p:nvSpPr>
          <p:spPr>
            <a:xfrm>
              <a:off x="5072902" y="7517311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2 h 95009"/>
                <a:gd name="connsiteX5" fmla="*/ 31923 w 55992"/>
                <a:gd name="connsiteY5" fmla="*/ 31417 h 95009"/>
                <a:gd name="connsiteX6" fmla="*/ 55992 w 55992"/>
                <a:gd name="connsiteY6" fmla="*/ 58273 h 95009"/>
                <a:gd name="connsiteX7" fmla="*/ 55992 w 55992"/>
                <a:gd name="connsiteY7" fmla="*/ 95010 h 95009"/>
                <a:gd name="connsiteX8" fmla="*/ 45604 w 55992"/>
                <a:gd name="connsiteY8" fmla="*/ 95010 h 95009"/>
                <a:gd name="connsiteX9" fmla="*/ 45604 w 55992"/>
                <a:gd name="connsiteY9" fmla="*/ 60047 h 95009"/>
                <a:gd name="connsiteX10" fmla="*/ 29389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2"/>
                  </a:lnTo>
                  <a:cubicBezTo>
                    <a:pt x="14695" y="36484"/>
                    <a:pt x="22295" y="31417"/>
                    <a:pt x="31923" y="31417"/>
                  </a:cubicBezTo>
                  <a:cubicBezTo>
                    <a:pt x="47758" y="31417"/>
                    <a:pt x="55992" y="42818"/>
                    <a:pt x="55992" y="58273"/>
                  </a:cubicBezTo>
                  <a:lnTo>
                    <a:pt x="55992" y="95010"/>
                  </a:lnTo>
                  <a:lnTo>
                    <a:pt x="45604" y="95010"/>
                  </a:lnTo>
                  <a:lnTo>
                    <a:pt x="45604" y="60047"/>
                  </a:lnTo>
                  <a:cubicBezTo>
                    <a:pt x="45604" y="47885"/>
                    <a:pt x="40284" y="41425"/>
                    <a:pt x="29389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5" name="Freeform: Shape 2254">
              <a:extLst>
                <a:ext uri="{FF2B5EF4-FFF2-40B4-BE49-F238E27FC236}">
                  <a16:creationId xmlns:a16="http://schemas.microsoft.com/office/drawing/2014/main" id="{983C39BA-5EEF-F70C-3B4C-9296D0B7CEE4}"/>
                </a:ext>
              </a:extLst>
            </p:cNvPr>
            <p:cNvSpPr/>
            <p:nvPr/>
          </p:nvSpPr>
          <p:spPr>
            <a:xfrm>
              <a:off x="5143336" y="7548728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7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7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1" y="17355"/>
                    <a:pt x="41931" y="9374"/>
                    <a:pt x="30910" y="9374"/>
                  </a:cubicBezTo>
                  <a:cubicBezTo>
                    <a:pt x="19888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6" name="Freeform: Shape 2255">
              <a:extLst>
                <a:ext uri="{FF2B5EF4-FFF2-40B4-BE49-F238E27FC236}">
                  <a16:creationId xmlns:a16="http://schemas.microsoft.com/office/drawing/2014/main" id="{05063576-3FFC-ECA9-E5C1-88A0414DECAD}"/>
                </a:ext>
              </a:extLst>
            </p:cNvPr>
            <p:cNvSpPr/>
            <p:nvPr/>
          </p:nvSpPr>
          <p:spPr>
            <a:xfrm>
              <a:off x="5220357" y="7517311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7" name="Freeform: Shape 2256">
              <a:extLst>
                <a:ext uri="{FF2B5EF4-FFF2-40B4-BE49-F238E27FC236}">
                  <a16:creationId xmlns:a16="http://schemas.microsoft.com/office/drawing/2014/main" id="{AB1492AE-A02F-DE83-EA26-9D8D7CE6157C}"/>
                </a:ext>
              </a:extLst>
            </p:cNvPr>
            <p:cNvSpPr/>
            <p:nvPr/>
          </p:nvSpPr>
          <p:spPr>
            <a:xfrm>
              <a:off x="5251647" y="7548728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3 w 64606"/>
                <a:gd name="connsiteY10" fmla="*/ 9754 h 95262"/>
                <a:gd name="connsiteX11" fmla="*/ 10261 w 64606"/>
                <a:gd name="connsiteY11" fmla="*/ 32303 h 95262"/>
                <a:gd name="connsiteX12" fmla="*/ 32303 w 64606"/>
                <a:gd name="connsiteY12" fmla="*/ 54979 h 95262"/>
                <a:gd name="connsiteX13" fmla="*/ 53966 w 64606"/>
                <a:gd name="connsiteY13" fmla="*/ 32303 h 95262"/>
                <a:gd name="connsiteX14" fmla="*/ 32303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3" y="0"/>
                    <a:pt x="33190" y="0"/>
                  </a:cubicBezTo>
                  <a:cubicBezTo>
                    <a:pt x="51305" y="0"/>
                    <a:pt x="64607" y="13555"/>
                    <a:pt x="64607" y="32176"/>
                  </a:cubicBezTo>
                  <a:cubicBezTo>
                    <a:pt x="64607" y="50799"/>
                    <a:pt x="51305" y="64606"/>
                    <a:pt x="33190" y="64606"/>
                  </a:cubicBezTo>
                  <a:cubicBezTo>
                    <a:pt x="23183" y="64606"/>
                    <a:pt x="14948" y="59666"/>
                    <a:pt x="10261" y="51685"/>
                  </a:cubicBezTo>
                  <a:close/>
                  <a:moveTo>
                    <a:pt x="32303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3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9"/>
                    <a:pt x="44845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8" name="Freeform: Shape 2257">
              <a:extLst>
                <a:ext uri="{FF2B5EF4-FFF2-40B4-BE49-F238E27FC236}">
                  <a16:creationId xmlns:a16="http://schemas.microsoft.com/office/drawing/2014/main" id="{25839B39-F4E2-989F-A700-FDB61D280499}"/>
                </a:ext>
              </a:extLst>
            </p:cNvPr>
            <p:cNvSpPr/>
            <p:nvPr/>
          </p:nvSpPr>
          <p:spPr>
            <a:xfrm>
              <a:off x="5352104" y="7547715"/>
              <a:ext cx="100330" cy="66760"/>
            </a:xfrm>
            <a:custGeom>
              <a:avLst/>
              <a:gdLst>
                <a:gd name="connsiteX0" fmla="*/ 72968 w 100330"/>
                <a:gd name="connsiteY0" fmla="*/ 66761 h 66760"/>
                <a:gd name="connsiteX1" fmla="*/ 50799 w 100330"/>
                <a:gd name="connsiteY1" fmla="*/ 20395 h 66760"/>
                <a:gd name="connsiteX2" fmla="*/ 28123 w 100330"/>
                <a:gd name="connsiteY2" fmla="*/ 66761 h 66760"/>
                <a:gd name="connsiteX3" fmla="*/ 0 w 100330"/>
                <a:gd name="connsiteY3" fmla="*/ 2153 h 66760"/>
                <a:gd name="connsiteX4" fmla="*/ 11782 w 100330"/>
                <a:gd name="connsiteY4" fmla="*/ 2153 h 66760"/>
                <a:gd name="connsiteX5" fmla="*/ 29263 w 100330"/>
                <a:gd name="connsiteY5" fmla="*/ 44211 h 66760"/>
                <a:gd name="connsiteX6" fmla="*/ 50672 w 100330"/>
                <a:gd name="connsiteY6" fmla="*/ 0 h 66760"/>
                <a:gd name="connsiteX7" fmla="*/ 71954 w 100330"/>
                <a:gd name="connsiteY7" fmla="*/ 44084 h 66760"/>
                <a:gd name="connsiteX8" fmla="*/ 89436 w 100330"/>
                <a:gd name="connsiteY8" fmla="*/ 2153 h 66760"/>
                <a:gd name="connsiteX9" fmla="*/ 100331 w 100330"/>
                <a:gd name="connsiteY9" fmla="*/ 2153 h 66760"/>
                <a:gd name="connsiteX10" fmla="*/ 72968 w 100330"/>
                <a:gd name="connsiteY10" fmla="*/ 66761 h 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30" h="66760">
                  <a:moveTo>
                    <a:pt x="72968" y="66761"/>
                  </a:moveTo>
                  <a:lnTo>
                    <a:pt x="50799" y="20395"/>
                  </a:lnTo>
                  <a:lnTo>
                    <a:pt x="28123" y="66761"/>
                  </a:lnTo>
                  <a:lnTo>
                    <a:pt x="0" y="2153"/>
                  </a:lnTo>
                  <a:lnTo>
                    <a:pt x="11782" y="2153"/>
                  </a:lnTo>
                  <a:lnTo>
                    <a:pt x="29263" y="44211"/>
                  </a:lnTo>
                  <a:lnTo>
                    <a:pt x="50672" y="0"/>
                  </a:lnTo>
                  <a:lnTo>
                    <a:pt x="71954" y="44084"/>
                  </a:lnTo>
                  <a:lnTo>
                    <a:pt x="89436" y="2153"/>
                  </a:lnTo>
                  <a:lnTo>
                    <a:pt x="100331" y="2153"/>
                  </a:lnTo>
                  <a:lnTo>
                    <a:pt x="72968" y="6676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9" name="Freeform: Shape 2258">
              <a:extLst>
                <a:ext uri="{FF2B5EF4-FFF2-40B4-BE49-F238E27FC236}">
                  <a16:creationId xmlns:a16="http://schemas.microsoft.com/office/drawing/2014/main" id="{64AF0978-0A43-F0DE-A961-3900FDE4E0C8}"/>
                </a:ext>
              </a:extLst>
            </p:cNvPr>
            <p:cNvSpPr/>
            <p:nvPr/>
          </p:nvSpPr>
          <p:spPr>
            <a:xfrm>
              <a:off x="5464216" y="7517311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2 h 95009"/>
                <a:gd name="connsiteX5" fmla="*/ 31923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7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2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7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0" name="Freeform: Shape 2259">
              <a:extLst>
                <a:ext uri="{FF2B5EF4-FFF2-40B4-BE49-F238E27FC236}">
                  <a16:creationId xmlns:a16="http://schemas.microsoft.com/office/drawing/2014/main" id="{A1C4D522-BADA-5FFB-B405-FCE80C838D55}"/>
                </a:ext>
              </a:extLst>
            </p:cNvPr>
            <p:cNvSpPr/>
            <p:nvPr/>
          </p:nvSpPr>
          <p:spPr>
            <a:xfrm>
              <a:off x="5537691" y="7524532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3" y="0"/>
                    <a:pt x="6587" y="0"/>
                  </a:cubicBezTo>
                  <a:cubicBezTo>
                    <a:pt x="8234" y="0"/>
                    <a:pt x="9627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7" y="12922"/>
                    <a:pt x="8234" y="13428"/>
                    <a:pt x="6587" y="13428"/>
                  </a:cubicBezTo>
                  <a:cubicBezTo>
                    <a:pt x="2913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1" name="Freeform: Shape 2260">
              <a:extLst>
                <a:ext uri="{FF2B5EF4-FFF2-40B4-BE49-F238E27FC236}">
                  <a16:creationId xmlns:a16="http://schemas.microsoft.com/office/drawing/2014/main" id="{3CC7BBCA-3504-04C2-8CAC-A425D2345F93}"/>
                </a:ext>
              </a:extLst>
            </p:cNvPr>
            <p:cNvSpPr/>
            <p:nvPr/>
          </p:nvSpPr>
          <p:spPr>
            <a:xfrm>
              <a:off x="5571134" y="7517311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2" name="Freeform: Shape 2261">
              <a:extLst>
                <a:ext uri="{FF2B5EF4-FFF2-40B4-BE49-F238E27FC236}">
                  <a16:creationId xmlns:a16="http://schemas.microsoft.com/office/drawing/2014/main" id="{20FC4E80-706D-879A-38A1-FE44479DBFD3}"/>
                </a:ext>
              </a:extLst>
            </p:cNvPr>
            <p:cNvSpPr/>
            <p:nvPr/>
          </p:nvSpPr>
          <p:spPr>
            <a:xfrm>
              <a:off x="5597610" y="7548728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7" y="34583"/>
                    <a:pt x="60300" y="36357"/>
                  </a:cubicBezTo>
                  <a:lnTo>
                    <a:pt x="10895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3" name="Freeform: Shape 2262">
              <a:extLst>
                <a:ext uri="{FF2B5EF4-FFF2-40B4-BE49-F238E27FC236}">
                  <a16:creationId xmlns:a16="http://schemas.microsoft.com/office/drawing/2014/main" id="{D2E1D774-4EAF-37A5-5634-AEB3D38C28F9}"/>
                </a:ext>
              </a:extLst>
            </p:cNvPr>
            <p:cNvSpPr/>
            <p:nvPr/>
          </p:nvSpPr>
          <p:spPr>
            <a:xfrm>
              <a:off x="5701488" y="7524532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3" y="0"/>
                    <a:pt x="6587" y="0"/>
                  </a:cubicBezTo>
                  <a:cubicBezTo>
                    <a:pt x="8234" y="0"/>
                    <a:pt x="9627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7" y="12922"/>
                    <a:pt x="8234" y="13428"/>
                    <a:pt x="6587" y="13428"/>
                  </a:cubicBezTo>
                  <a:cubicBezTo>
                    <a:pt x="2913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4" name="Freeform: Shape 2263">
              <a:extLst>
                <a:ext uri="{FF2B5EF4-FFF2-40B4-BE49-F238E27FC236}">
                  <a16:creationId xmlns:a16="http://schemas.microsoft.com/office/drawing/2014/main" id="{0F5516DD-3422-AA10-AF23-EFE37081C173}"/>
                </a:ext>
              </a:extLst>
            </p:cNvPr>
            <p:cNvSpPr/>
            <p:nvPr/>
          </p:nvSpPr>
          <p:spPr>
            <a:xfrm>
              <a:off x="5734931" y="7548728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4 w 95389"/>
                <a:gd name="connsiteY5" fmla="*/ 0 h 63592"/>
                <a:gd name="connsiteX6" fmla="*/ 50166 w 95389"/>
                <a:gd name="connsiteY6" fmla="*/ 13681 h 63592"/>
                <a:gd name="connsiteX7" fmla="*/ 72335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8 w 95389"/>
                <a:gd name="connsiteY12" fmla="*/ 10007 h 63592"/>
                <a:gd name="connsiteX13" fmla="*/ 52826 w 95389"/>
                <a:gd name="connsiteY13" fmla="*/ 31416 h 63592"/>
                <a:gd name="connsiteX14" fmla="*/ 52826 w 95389"/>
                <a:gd name="connsiteY14" fmla="*/ 63593 h 63592"/>
                <a:gd name="connsiteX15" fmla="*/ 42565 w 95389"/>
                <a:gd name="connsiteY15" fmla="*/ 63593 h 63592"/>
                <a:gd name="connsiteX16" fmla="*/ 42565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4" y="0"/>
                  </a:cubicBezTo>
                  <a:cubicBezTo>
                    <a:pt x="40538" y="0"/>
                    <a:pt x="46999" y="5320"/>
                    <a:pt x="50166" y="13681"/>
                  </a:cubicBezTo>
                  <a:cubicBezTo>
                    <a:pt x="54219" y="5447"/>
                    <a:pt x="62327" y="0"/>
                    <a:pt x="72335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8" y="10007"/>
                  </a:cubicBezTo>
                  <a:cubicBezTo>
                    <a:pt x="59793" y="10007"/>
                    <a:pt x="52826" y="19508"/>
                    <a:pt x="52826" y="31416"/>
                  </a:cubicBezTo>
                  <a:lnTo>
                    <a:pt x="52826" y="63593"/>
                  </a:lnTo>
                  <a:lnTo>
                    <a:pt x="42565" y="63593"/>
                  </a:lnTo>
                  <a:lnTo>
                    <a:pt x="42565" y="28630"/>
                  </a:lnTo>
                  <a:cubicBezTo>
                    <a:pt x="42565" y="16468"/>
                    <a:pt x="37751" y="10007"/>
                    <a:pt x="27743" y="10007"/>
                  </a:cubicBezTo>
                  <a:cubicBezTo>
                    <a:pt x="17229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5" name="Freeform: Shape 2264">
              <a:extLst>
                <a:ext uri="{FF2B5EF4-FFF2-40B4-BE49-F238E27FC236}">
                  <a16:creationId xmlns:a16="http://schemas.microsoft.com/office/drawing/2014/main" id="{C16937A9-B20B-AD1C-45B6-63DC4FC518EC}"/>
                </a:ext>
              </a:extLst>
            </p:cNvPr>
            <p:cNvSpPr/>
            <p:nvPr/>
          </p:nvSpPr>
          <p:spPr>
            <a:xfrm>
              <a:off x="5850083" y="7548728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4 w 64606"/>
                <a:gd name="connsiteY10" fmla="*/ 9754 h 95262"/>
                <a:gd name="connsiteX11" fmla="*/ 10261 w 64606"/>
                <a:gd name="connsiteY11" fmla="*/ 32303 h 95262"/>
                <a:gd name="connsiteX12" fmla="*/ 32304 w 64606"/>
                <a:gd name="connsiteY12" fmla="*/ 54979 h 95262"/>
                <a:gd name="connsiteX13" fmla="*/ 53966 w 64606"/>
                <a:gd name="connsiteY13" fmla="*/ 32303 h 95262"/>
                <a:gd name="connsiteX14" fmla="*/ 32304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9" y="5067"/>
                    <a:pt x="23183" y="0"/>
                    <a:pt x="33190" y="0"/>
                  </a:cubicBezTo>
                  <a:cubicBezTo>
                    <a:pt x="51306" y="0"/>
                    <a:pt x="64607" y="13555"/>
                    <a:pt x="64607" y="32176"/>
                  </a:cubicBezTo>
                  <a:cubicBezTo>
                    <a:pt x="64607" y="50799"/>
                    <a:pt x="51306" y="64606"/>
                    <a:pt x="33190" y="64606"/>
                  </a:cubicBezTo>
                  <a:cubicBezTo>
                    <a:pt x="23183" y="64606"/>
                    <a:pt x="14949" y="59666"/>
                    <a:pt x="10261" y="51685"/>
                  </a:cubicBezTo>
                  <a:close/>
                  <a:moveTo>
                    <a:pt x="32304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4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9"/>
                    <a:pt x="44845" y="9754"/>
                    <a:pt x="3230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6" name="Freeform: Shape 2265">
              <a:extLst>
                <a:ext uri="{FF2B5EF4-FFF2-40B4-BE49-F238E27FC236}">
                  <a16:creationId xmlns:a16="http://schemas.microsoft.com/office/drawing/2014/main" id="{78154612-CC6B-2755-0523-D460403015BE}"/>
                </a:ext>
              </a:extLst>
            </p:cNvPr>
            <p:cNvSpPr/>
            <p:nvPr/>
          </p:nvSpPr>
          <p:spPr>
            <a:xfrm>
              <a:off x="5926091" y="7548728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7" y="34583"/>
                    <a:pt x="60300" y="36357"/>
                  </a:cubicBezTo>
                  <a:lnTo>
                    <a:pt x="10895" y="36357"/>
                  </a:lnTo>
                  <a:cubicBezTo>
                    <a:pt x="12542" y="47505"/>
                    <a:pt x="21283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7" name="Freeform: Shape 2266">
              <a:extLst>
                <a:ext uri="{FF2B5EF4-FFF2-40B4-BE49-F238E27FC236}">
                  <a16:creationId xmlns:a16="http://schemas.microsoft.com/office/drawing/2014/main" id="{59F42A83-A91C-9356-B700-16A404C71EED}"/>
                </a:ext>
              </a:extLst>
            </p:cNvPr>
            <p:cNvSpPr/>
            <p:nvPr/>
          </p:nvSpPr>
          <p:spPr>
            <a:xfrm>
              <a:off x="6003113" y="7548728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8" name="Freeform: Shape 2267">
              <a:extLst>
                <a:ext uri="{FF2B5EF4-FFF2-40B4-BE49-F238E27FC236}">
                  <a16:creationId xmlns:a16="http://schemas.microsoft.com/office/drawing/2014/main" id="{716E1AC7-5362-C468-23C1-34BE910309D5}"/>
                </a:ext>
              </a:extLst>
            </p:cNvPr>
            <p:cNvSpPr/>
            <p:nvPr/>
          </p:nvSpPr>
          <p:spPr>
            <a:xfrm>
              <a:off x="6042637" y="7548728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9" name="Freeform: Shape 2268">
              <a:extLst>
                <a:ext uri="{FF2B5EF4-FFF2-40B4-BE49-F238E27FC236}">
                  <a16:creationId xmlns:a16="http://schemas.microsoft.com/office/drawing/2014/main" id="{16B26E27-FA04-DBB0-18BB-C6B65DB24ADB}"/>
                </a:ext>
              </a:extLst>
            </p:cNvPr>
            <p:cNvSpPr/>
            <p:nvPr/>
          </p:nvSpPr>
          <p:spPr>
            <a:xfrm>
              <a:off x="6097869" y="7548728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4 w 64986"/>
                <a:gd name="connsiteY5" fmla="*/ 9754 h 64606"/>
                <a:gd name="connsiteX6" fmla="*/ 10641 w 64986"/>
                <a:gd name="connsiteY6" fmla="*/ 32303 h 64606"/>
                <a:gd name="connsiteX7" fmla="*/ 32684 w 64986"/>
                <a:gd name="connsiteY7" fmla="*/ 54979 h 64606"/>
                <a:gd name="connsiteX8" fmla="*/ 54346 w 64986"/>
                <a:gd name="connsiteY8" fmla="*/ 32303 h 64606"/>
                <a:gd name="connsiteX9" fmla="*/ 32684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2" y="64606"/>
                    <a:pt x="0" y="51052"/>
                    <a:pt x="0" y="32176"/>
                  </a:cubicBezTo>
                  <a:close/>
                  <a:moveTo>
                    <a:pt x="32684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4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2" y="9754"/>
                    <a:pt x="3268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0" name="Freeform: Shape 2269">
              <a:extLst>
                <a:ext uri="{FF2B5EF4-FFF2-40B4-BE49-F238E27FC236}">
                  <a16:creationId xmlns:a16="http://schemas.microsoft.com/office/drawing/2014/main" id="{1C68B83A-F4F6-B928-8F96-D9E936886A05}"/>
                </a:ext>
              </a:extLst>
            </p:cNvPr>
            <p:cNvSpPr/>
            <p:nvPr/>
          </p:nvSpPr>
          <p:spPr>
            <a:xfrm>
              <a:off x="6179198" y="7548728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1" name="Freeform: Shape 2270">
              <a:extLst>
                <a:ext uri="{FF2B5EF4-FFF2-40B4-BE49-F238E27FC236}">
                  <a16:creationId xmlns:a16="http://schemas.microsoft.com/office/drawing/2014/main" id="{4CC06D2A-6B33-A2CA-0A5D-B9C3E31CBFCA}"/>
                </a:ext>
              </a:extLst>
            </p:cNvPr>
            <p:cNvSpPr/>
            <p:nvPr/>
          </p:nvSpPr>
          <p:spPr>
            <a:xfrm>
              <a:off x="6249505" y="7548728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4 w 64606"/>
                <a:gd name="connsiteY11" fmla="*/ 54979 h 64606"/>
                <a:gd name="connsiteX12" fmla="*/ 54219 w 64606"/>
                <a:gd name="connsiteY12" fmla="*/ 32557 h 64606"/>
                <a:gd name="connsiteX13" fmla="*/ 32304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2" name="Freeform: Shape 2271">
              <a:extLst>
                <a:ext uri="{FF2B5EF4-FFF2-40B4-BE49-F238E27FC236}">
                  <a16:creationId xmlns:a16="http://schemas.microsoft.com/office/drawing/2014/main" id="{6BA256BA-892D-0058-9A52-168BFE32FF52}"/>
                </a:ext>
              </a:extLst>
            </p:cNvPr>
            <p:cNvSpPr/>
            <p:nvPr/>
          </p:nvSpPr>
          <p:spPr>
            <a:xfrm>
              <a:off x="6334127" y="7529979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3 w 36990"/>
                <a:gd name="connsiteY5" fmla="*/ 19889 h 83355"/>
                <a:gd name="connsiteX6" fmla="*/ 36103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0 w 36990"/>
                <a:gd name="connsiteY10" fmla="*/ 69041 h 83355"/>
                <a:gd name="connsiteX11" fmla="*/ 36990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3" y="19889"/>
                  </a:lnTo>
                  <a:lnTo>
                    <a:pt x="36103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0" y="69041"/>
                  </a:cubicBezTo>
                  <a:lnTo>
                    <a:pt x="36990" y="79049"/>
                  </a:lnTo>
                  <a:cubicBezTo>
                    <a:pt x="32556" y="82089"/>
                    <a:pt x="26602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3" name="Freeform: Shape 2272">
              <a:extLst>
                <a:ext uri="{FF2B5EF4-FFF2-40B4-BE49-F238E27FC236}">
                  <a16:creationId xmlns:a16="http://schemas.microsoft.com/office/drawing/2014/main" id="{E36E3FD4-C93C-3617-452C-6D76F7DE91DD}"/>
                </a:ext>
              </a:extLst>
            </p:cNvPr>
            <p:cNvSpPr/>
            <p:nvPr/>
          </p:nvSpPr>
          <p:spPr>
            <a:xfrm>
              <a:off x="6381885" y="7524532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4" name="Freeform: Shape 2273">
              <a:extLst>
                <a:ext uri="{FF2B5EF4-FFF2-40B4-BE49-F238E27FC236}">
                  <a16:creationId xmlns:a16="http://schemas.microsoft.com/office/drawing/2014/main" id="{2BCE4AD7-1B4A-5898-F8BC-29503BF0AFED}"/>
                </a:ext>
              </a:extLst>
            </p:cNvPr>
            <p:cNvSpPr/>
            <p:nvPr/>
          </p:nvSpPr>
          <p:spPr>
            <a:xfrm>
              <a:off x="6415202" y="7548728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5" name="Freeform: Shape 2274">
              <a:extLst>
                <a:ext uri="{FF2B5EF4-FFF2-40B4-BE49-F238E27FC236}">
                  <a16:creationId xmlns:a16="http://schemas.microsoft.com/office/drawing/2014/main" id="{F243C759-A718-BEA6-A6B5-81D444DCFF33}"/>
                </a:ext>
              </a:extLst>
            </p:cNvPr>
            <p:cNvSpPr/>
            <p:nvPr/>
          </p:nvSpPr>
          <p:spPr>
            <a:xfrm>
              <a:off x="6485763" y="7548728"/>
              <a:ext cx="64607" cy="96276"/>
            </a:xfrm>
            <a:custGeom>
              <a:avLst/>
              <a:gdLst>
                <a:gd name="connsiteX0" fmla="*/ 31670 w 64607"/>
                <a:gd name="connsiteY0" fmla="*/ 96276 h 96276"/>
                <a:gd name="connsiteX1" fmla="*/ 6588 w 64607"/>
                <a:gd name="connsiteY1" fmla="*/ 88296 h 96276"/>
                <a:gd name="connsiteX2" fmla="*/ 6588 w 64607"/>
                <a:gd name="connsiteY2" fmla="*/ 76895 h 96276"/>
                <a:gd name="connsiteX3" fmla="*/ 31670 w 64607"/>
                <a:gd name="connsiteY3" fmla="*/ 86522 h 96276"/>
                <a:gd name="connsiteX4" fmla="*/ 54219 w 64607"/>
                <a:gd name="connsiteY4" fmla="*/ 64860 h 96276"/>
                <a:gd name="connsiteX5" fmla="*/ 54219 w 64607"/>
                <a:gd name="connsiteY5" fmla="*/ 51938 h 96276"/>
                <a:gd name="connsiteX6" fmla="*/ 31417 w 64607"/>
                <a:gd name="connsiteY6" fmla="*/ 64606 h 96276"/>
                <a:gd name="connsiteX7" fmla="*/ 0 w 64607"/>
                <a:gd name="connsiteY7" fmla="*/ 32683 h 96276"/>
                <a:gd name="connsiteX8" fmla="*/ 31417 w 64607"/>
                <a:gd name="connsiteY8" fmla="*/ 0 h 96276"/>
                <a:gd name="connsiteX9" fmla="*/ 54219 w 64607"/>
                <a:gd name="connsiteY9" fmla="*/ 13048 h 96276"/>
                <a:gd name="connsiteX10" fmla="*/ 54219 w 64607"/>
                <a:gd name="connsiteY10" fmla="*/ 1140 h 96276"/>
                <a:gd name="connsiteX11" fmla="*/ 64607 w 64607"/>
                <a:gd name="connsiteY11" fmla="*/ 1140 h 96276"/>
                <a:gd name="connsiteX12" fmla="*/ 64607 w 64607"/>
                <a:gd name="connsiteY12" fmla="*/ 64100 h 96276"/>
                <a:gd name="connsiteX13" fmla="*/ 31670 w 64607"/>
                <a:gd name="connsiteY13" fmla="*/ 96276 h 96276"/>
                <a:gd name="connsiteX14" fmla="*/ 32304 w 64607"/>
                <a:gd name="connsiteY14" fmla="*/ 9754 h 96276"/>
                <a:gd name="connsiteX15" fmla="*/ 10641 w 64607"/>
                <a:gd name="connsiteY15" fmla="*/ 32557 h 96276"/>
                <a:gd name="connsiteX16" fmla="*/ 32304 w 64607"/>
                <a:gd name="connsiteY16" fmla="*/ 54979 h 96276"/>
                <a:gd name="connsiteX17" fmla="*/ 54219 w 64607"/>
                <a:gd name="connsiteY17" fmla="*/ 32557 h 96276"/>
                <a:gd name="connsiteX18" fmla="*/ 32304 w 64607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7" h="96276">
                  <a:moveTo>
                    <a:pt x="31670" y="96276"/>
                  </a:moveTo>
                  <a:cubicBezTo>
                    <a:pt x="22549" y="96276"/>
                    <a:pt x="13935" y="93617"/>
                    <a:pt x="6588" y="88296"/>
                  </a:cubicBezTo>
                  <a:lnTo>
                    <a:pt x="6588" y="76895"/>
                  </a:lnTo>
                  <a:cubicBezTo>
                    <a:pt x="13682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4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276" name="Graphic 1199">
            <a:extLst>
              <a:ext uri="{FF2B5EF4-FFF2-40B4-BE49-F238E27FC236}">
                <a16:creationId xmlns:a16="http://schemas.microsoft.com/office/drawing/2014/main" id="{74A41C93-240C-8602-83A7-76B3AEB7D0D9}"/>
              </a:ext>
            </a:extLst>
          </p:cNvPr>
          <p:cNvGrpSpPr/>
          <p:nvPr/>
        </p:nvGrpSpPr>
        <p:grpSpPr>
          <a:xfrm>
            <a:off x="3876410" y="7668314"/>
            <a:ext cx="2346365" cy="128706"/>
            <a:chOff x="3876410" y="7668314"/>
            <a:chExt cx="2346365" cy="128706"/>
          </a:xfrm>
          <a:solidFill>
            <a:srgbClr val="FFFFFF"/>
          </a:solidFill>
        </p:grpSpPr>
        <p:sp>
          <p:nvSpPr>
            <p:cNvPr id="2277" name="Freeform: Shape 2276">
              <a:extLst>
                <a:ext uri="{FF2B5EF4-FFF2-40B4-BE49-F238E27FC236}">
                  <a16:creationId xmlns:a16="http://schemas.microsoft.com/office/drawing/2014/main" id="{D9F4A5E6-977A-7AA0-E7E9-2AF50777933B}"/>
                </a:ext>
              </a:extLst>
            </p:cNvPr>
            <p:cNvSpPr/>
            <p:nvPr/>
          </p:nvSpPr>
          <p:spPr>
            <a:xfrm>
              <a:off x="3876410" y="7700744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8" name="Freeform: Shape 2277">
              <a:extLst>
                <a:ext uri="{FF2B5EF4-FFF2-40B4-BE49-F238E27FC236}">
                  <a16:creationId xmlns:a16="http://schemas.microsoft.com/office/drawing/2014/main" id="{E4BDCFA8-E985-C16B-39D7-7FECC3EF9114}"/>
                </a:ext>
              </a:extLst>
            </p:cNvPr>
            <p:cNvSpPr/>
            <p:nvPr/>
          </p:nvSpPr>
          <p:spPr>
            <a:xfrm>
              <a:off x="3957359" y="7700744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89 w 44337"/>
                <a:gd name="connsiteY2" fmla="*/ 39397 h 64606"/>
                <a:gd name="connsiteX3" fmla="*/ 12794 w 44337"/>
                <a:gd name="connsiteY3" fmla="*/ 33444 h 64606"/>
                <a:gd name="connsiteX4" fmla="*/ 886 w 44337"/>
                <a:gd name="connsiteY4" fmla="*/ 17735 h 64606"/>
                <a:gd name="connsiteX5" fmla="*/ 22422 w 44337"/>
                <a:gd name="connsiteY5" fmla="*/ 0 h 64606"/>
                <a:gd name="connsiteX6" fmla="*/ 41297 w 44337"/>
                <a:gd name="connsiteY6" fmla="*/ 5701 h 64606"/>
                <a:gd name="connsiteX7" fmla="*/ 41297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5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6" y="41298"/>
                    <a:pt x="27489" y="39397"/>
                  </a:cubicBezTo>
                  <a:lnTo>
                    <a:pt x="12794" y="33444"/>
                  </a:lnTo>
                  <a:cubicBezTo>
                    <a:pt x="5067" y="30150"/>
                    <a:pt x="886" y="25716"/>
                    <a:pt x="886" y="17735"/>
                  </a:cubicBezTo>
                  <a:cubicBezTo>
                    <a:pt x="886" y="6840"/>
                    <a:pt x="9627" y="0"/>
                    <a:pt x="22422" y="0"/>
                  </a:cubicBezTo>
                  <a:cubicBezTo>
                    <a:pt x="29643" y="0"/>
                    <a:pt x="36483" y="2027"/>
                    <a:pt x="41297" y="5701"/>
                  </a:cubicBezTo>
                  <a:lnTo>
                    <a:pt x="41297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5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9" name="Freeform: Shape 2278">
              <a:extLst>
                <a:ext uri="{FF2B5EF4-FFF2-40B4-BE49-F238E27FC236}">
                  <a16:creationId xmlns:a16="http://schemas.microsoft.com/office/drawing/2014/main" id="{4BD1007B-26FE-629D-743F-93F8F7A597D1}"/>
                </a:ext>
              </a:extLst>
            </p:cNvPr>
            <p:cNvSpPr/>
            <p:nvPr/>
          </p:nvSpPr>
          <p:spPr>
            <a:xfrm>
              <a:off x="4041728" y="7700744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4 w 64606"/>
                <a:gd name="connsiteY11" fmla="*/ 54979 h 64606"/>
                <a:gd name="connsiteX12" fmla="*/ 54219 w 64606"/>
                <a:gd name="connsiteY12" fmla="*/ 32557 h 64606"/>
                <a:gd name="connsiteX13" fmla="*/ 32304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0" name="Freeform: Shape 2279">
              <a:extLst>
                <a:ext uri="{FF2B5EF4-FFF2-40B4-BE49-F238E27FC236}">
                  <a16:creationId xmlns:a16="http://schemas.microsoft.com/office/drawing/2014/main" id="{CDD6349F-DEE9-D2FF-8CE6-6DB745BC4459}"/>
                </a:ext>
              </a:extLst>
            </p:cNvPr>
            <p:cNvSpPr/>
            <p:nvPr/>
          </p:nvSpPr>
          <p:spPr>
            <a:xfrm>
              <a:off x="4156499" y="7668314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8 w 37117"/>
                <a:gd name="connsiteY5" fmla="*/ 4433 h 96022"/>
                <a:gd name="connsiteX6" fmla="*/ 37118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5" y="0"/>
                    <a:pt x="21789" y="0"/>
                  </a:cubicBezTo>
                  <a:cubicBezTo>
                    <a:pt x="27110" y="0"/>
                    <a:pt x="32304" y="1140"/>
                    <a:pt x="37118" y="4433"/>
                  </a:cubicBezTo>
                  <a:lnTo>
                    <a:pt x="37118" y="14695"/>
                  </a:lnTo>
                  <a:cubicBezTo>
                    <a:pt x="32684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1" name="Freeform: Shape 2280">
              <a:extLst>
                <a:ext uri="{FF2B5EF4-FFF2-40B4-BE49-F238E27FC236}">
                  <a16:creationId xmlns:a16="http://schemas.microsoft.com/office/drawing/2014/main" id="{0A09740A-BB31-6CFB-E85F-2B29FB7C873B}"/>
                </a:ext>
              </a:extLst>
            </p:cNvPr>
            <p:cNvSpPr/>
            <p:nvPr/>
          </p:nvSpPr>
          <p:spPr>
            <a:xfrm>
              <a:off x="4197290" y="7700744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4 w 64606"/>
                <a:gd name="connsiteY11" fmla="*/ 54979 h 64606"/>
                <a:gd name="connsiteX12" fmla="*/ 54219 w 64606"/>
                <a:gd name="connsiteY12" fmla="*/ 32557 h 64606"/>
                <a:gd name="connsiteX13" fmla="*/ 32304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2" name="Freeform: Shape 2281">
              <a:extLst>
                <a:ext uri="{FF2B5EF4-FFF2-40B4-BE49-F238E27FC236}">
                  <a16:creationId xmlns:a16="http://schemas.microsoft.com/office/drawing/2014/main" id="{D36FBBDD-3B22-832B-646A-75B912BAD3E8}"/>
                </a:ext>
              </a:extLst>
            </p:cNvPr>
            <p:cNvSpPr/>
            <p:nvPr/>
          </p:nvSpPr>
          <p:spPr>
            <a:xfrm>
              <a:off x="4282926" y="7700744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8 w 95389"/>
                <a:gd name="connsiteY12" fmla="*/ 10007 h 63592"/>
                <a:gd name="connsiteX13" fmla="*/ 52826 w 95389"/>
                <a:gd name="connsiteY13" fmla="*/ 31416 h 63592"/>
                <a:gd name="connsiteX14" fmla="*/ 52826 w 95389"/>
                <a:gd name="connsiteY14" fmla="*/ 63593 h 63592"/>
                <a:gd name="connsiteX15" fmla="*/ 42565 w 95389"/>
                <a:gd name="connsiteY15" fmla="*/ 63593 h 63592"/>
                <a:gd name="connsiteX16" fmla="*/ 42565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7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8" y="10007"/>
                  </a:cubicBezTo>
                  <a:cubicBezTo>
                    <a:pt x="59793" y="10007"/>
                    <a:pt x="52826" y="19508"/>
                    <a:pt x="52826" y="31416"/>
                  </a:cubicBezTo>
                  <a:lnTo>
                    <a:pt x="52826" y="63593"/>
                  </a:lnTo>
                  <a:lnTo>
                    <a:pt x="42565" y="63593"/>
                  </a:lnTo>
                  <a:lnTo>
                    <a:pt x="42565" y="28630"/>
                  </a:lnTo>
                  <a:cubicBezTo>
                    <a:pt x="42565" y="16468"/>
                    <a:pt x="37751" y="10007"/>
                    <a:pt x="27743" y="10007"/>
                  </a:cubicBezTo>
                  <a:cubicBezTo>
                    <a:pt x="17229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3" name="Freeform: Shape 2282">
              <a:extLst>
                <a:ext uri="{FF2B5EF4-FFF2-40B4-BE49-F238E27FC236}">
                  <a16:creationId xmlns:a16="http://schemas.microsoft.com/office/drawing/2014/main" id="{A2E59D4B-EBAD-EA8C-97D6-2B0892025BFF}"/>
                </a:ext>
              </a:extLst>
            </p:cNvPr>
            <p:cNvSpPr/>
            <p:nvPr/>
          </p:nvSpPr>
          <p:spPr>
            <a:xfrm>
              <a:off x="4395798" y="7676548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4" name="Freeform: Shape 2283">
              <a:extLst>
                <a:ext uri="{FF2B5EF4-FFF2-40B4-BE49-F238E27FC236}">
                  <a16:creationId xmlns:a16="http://schemas.microsoft.com/office/drawing/2014/main" id="{63FE97D2-612C-B4CC-F267-BAD0A15A833F}"/>
                </a:ext>
              </a:extLst>
            </p:cNvPr>
            <p:cNvSpPr/>
            <p:nvPr/>
          </p:nvSpPr>
          <p:spPr>
            <a:xfrm>
              <a:off x="4429242" y="7669327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5" name="Freeform: Shape 2284">
              <a:extLst>
                <a:ext uri="{FF2B5EF4-FFF2-40B4-BE49-F238E27FC236}">
                  <a16:creationId xmlns:a16="http://schemas.microsoft.com/office/drawing/2014/main" id="{7E64B1C3-4FD2-843F-E722-D4020B46935A}"/>
                </a:ext>
              </a:extLst>
            </p:cNvPr>
            <p:cNvSpPr/>
            <p:nvPr/>
          </p:nvSpPr>
          <p:spPr>
            <a:xfrm>
              <a:off x="4450904" y="7701884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7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3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7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3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6" name="Freeform: Shape 2285">
              <a:extLst>
                <a:ext uri="{FF2B5EF4-FFF2-40B4-BE49-F238E27FC236}">
                  <a16:creationId xmlns:a16="http://schemas.microsoft.com/office/drawing/2014/main" id="{04C6725A-B9F3-8E50-DBA3-A7E030637B26}"/>
                </a:ext>
              </a:extLst>
            </p:cNvPr>
            <p:cNvSpPr/>
            <p:nvPr/>
          </p:nvSpPr>
          <p:spPr>
            <a:xfrm>
              <a:off x="4554655" y="7700744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1" y="4814"/>
                    <a:pt x="21789" y="0"/>
                    <a:pt x="30783" y="0"/>
                  </a:cubicBezTo>
                  <a:cubicBezTo>
                    <a:pt x="40537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0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7" name="Freeform: Shape 2286">
              <a:extLst>
                <a:ext uri="{FF2B5EF4-FFF2-40B4-BE49-F238E27FC236}">
                  <a16:creationId xmlns:a16="http://schemas.microsoft.com/office/drawing/2014/main" id="{123EAF39-05F5-6DA2-5FC1-FC6F92961283}"/>
                </a:ext>
              </a:extLst>
            </p:cNvPr>
            <p:cNvSpPr/>
            <p:nvPr/>
          </p:nvSpPr>
          <p:spPr>
            <a:xfrm>
              <a:off x="4664486" y="7700744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7" y="34583"/>
                    <a:pt x="60300" y="36357"/>
                  </a:cubicBezTo>
                  <a:lnTo>
                    <a:pt x="10895" y="36357"/>
                  </a:lnTo>
                  <a:cubicBezTo>
                    <a:pt x="12542" y="47505"/>
                    <a:pt x="21283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8" name="Freeform: Shape 2287">
              <a:extLst>
                <a:ext uri="{FF2B5EF4-FFF2-40B4-BE49-F238E27FC236}">
                  <a16:creationId xmlns:a16="http://schemas.microsoft.com/office/drawing/2014/main" id="{C7D97773-32D7-3272-66F8-316ECDD07A27}"/>
                </a:ext>
              </a:extLst>
            </p:cNvPr>
            <p:cNvSpPr/>
            <p:nvPr/>
          </p:nvSpPr>
          <p:spPr>
            <a:xfrm>
              <a:off x="4741508" y="7700744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1" y="4814"/>
                    <a:pt x="21789" y="0"/>
                    <a:pt x="30783" y="0"/>
                  </a:cubicBezTo>
                  <a:cubicBezTo>
                    <a:pt x="40537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0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9" name="Freeform: Shape 2288">
              <a:extLst>
                <a:ext uri="{FF2B5EF4-FFF2-40B4-BE49-F238E27FC236}">
                  <a16:creationId xmlns:a16="http://schemas.microsoft.com/office/drawing/2014/main" id="{38707867-0ECB-5DEE-B034-51A32A904FEA}"/>
                </a:ext>
              </a:extLst>
            </p:cNvPr>
            <p:cNvSpPr/>
            <p:nvPr/>
          </p:nvSpPr>
          <p:spPr>
            <a:xfrm>
              <a:off x="4856660" y="7669327"/>
              <a:ext cx="64606" cy="96023"/>
            </a:xfrm>
            <a:custGeom>
              <a:avLst/>
              <a:gdLst>
                <a:gd name="connsiteX0" fmla="*/ 33190 w 64606"/>
                <a:gd name="connsiteY0" fmla="*/ 96024 h 96023"/>
                <a:gd name="connsiteX1" fmla="*/ 10261 w 64606"/>
                <a:gd name="connsiteY1" fmla="*/ 83102 h 96023"/>
                <a:gd name="connsiteX2" fmla="*/ 10261 w 64606"/>
                <a:gd name="connsiteY2" fmla="*/ 95010 h 96023"/>
                <a:gd name="connsiteX3" fmla="*/ 0 w 64606"/>
                <a:gd name="connsiteY3" fmla="*/ 95010 h 96023"/>
                <a:gd name="connsiteX4" fmla="*/ 0 w 64606"/>
                <a:gd name="connsiteY4" fmla="*/ 0 h 96023"/>
                <a:gd name="connsiteX5" fmla="*/ 10261 w 64606"/>
                <a:gd name="connsiteY5" fmla="*/ 0 h 96023"/>
                <a:gd name="connsiteX6" fmla="*/ 10261 w 64606"/>
                <a:gd name="connsiteY6" fmla="*/ 44338 h 96023"/>
                <a:gd name="connsiteX7" fmla="*/ 33190 w 64606"/>
                <a:gd name="connsiteY7" fmla="*/ 31417 h 96023"/>
                <a:gd name="connsiteX8" fmla="*/ 64607 w 64606"/>
                <a:gd name="connsiteY8" fmla="*/ 63594 h 96023"/>
                <a:gd name="connsiteX9" fmla="*/ 33190 w 64606"/>
                <a:gd name="connsiteY9" fmla="*/ 96024 h 96023"/>
                <a:gd name="connsiteX10" fmla="*/ 53966 w 64606"/>
                <a:gd name="connsiteY10" fmla="*/ 63720 h 96023"/>
                <a:gd name="connsiteX11" fmla="*/ 32303 w 64606"/>
                <a:gd name="connsiteY11" fmla="*/ 41171 h 96023"/>
                <a:gd name="connsiteX12" fmla="*/ 10261 w 64606"/>
                <a:gd name="connsiteY12" fmla="*/ 63720 h 96023"/>
                <a:gd name="connsiteX13" fmla="*/ 32303 w 64606"/>
                <a:gd name="connsiteY13" fmla="*/ 86396 h 96023"/>
                <a:gd name="connsiteX14" fmla="*/ 53966 w 64606"/>
                <a:gd name="connsiteY14" fmla="*/ 63720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33190" y="96024"/>
                  </a:moveTo>
                  <a:cubicBezTo>
                    <a:pt x="23182" y="96024"/>
                    <a:pt x="14948" y="91083"/>
                    <a:pt x="10261" y="83102"/>
                  </a:cubicBez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338"/>
                  </a:lnTo>
                  <a:cubicBezTo>
                    <a:pt x="14948" y="36358"/>
                    <a:pt x="23182" y="31417"/>
                    <a:pt x="33190" y="31417"/>
                  </a:cubicBezTo>
                  <a:cubicBezTo>
                    <a:pt x="51432" y="31417"/>
                    <a:pt x="64607" y="44972"/>
                    <a:pt x="64607" y="63594"/>
                  </a:cubicBezTo>
                  <a:cubicBezTo>
                    <a:pt x="64607" y="82216"/>
                    <a:pt x="51432" y="96024"/>
                    <a:pt x="33190" y="96024"/>
                  </a:cubicBezTo>
                  <a:close/>
                  <a:moveTo>
                    <a:pt x="53966" y="63720"/>
                  </a:moveTo>
                  <a:cubicBezTo>
                    <a:pt x="53966" y="50672"/>
                    <a:pt x="44845" y="41171"/>
                    <a:pt x="32303" y="41171"/>
                  </a:cubicBezTo>
                  <a:cubicBezTo>
                    <a:pt x="19762" y="41171"/>
                    <a:pt x="10261" y="50672"/>
                    <a:pt x="10261" y="63720"/>
                  </a:cubicBezTo>
                  <a:cubicBezTo>
                    <a:pt x="10261" y="76768"/>
                    <a:pt x="19509" y="86396"/>
                    <a:pt x="32303" y="86396"/>
                  </a:cubicBezTo>
                  <a:cubicBezTo>
                    <a:pt x="45098" y="86396"/>
                    <a:pt x="53966" y="76895"/>
                    <a:pt x="53966" y="63720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0" name="Freeform: Shape 2289">
              <a:extLst>
                <a:ext uri="{FF2B5EF4-FFF2-40B4-BE49-F238E27FC236}">
                  <a16:creationId xmlns:a16="http://schemas.microsoft.com/office/drawing/2014/main" id="{B441F025-8BCA-3F6F-440F-53AE86CECF19}"/>
                </a:ext>
              </a:extLst>
            </p:cNvPr>
            <p:cNvSpPr/>
            <p:nvPr/>
          </p:nvSpPr>
          <p:spPr>
            <a:xfrm>
              <a:off x="4932667" y="7700744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1" name="Freeform: Shape 2290">
              <a:extLst>
                <a:ext uri="{FF2B5EF4-FFF2-40B4-BE49-F238E27FC236}">
                  <a16:creationId xmlns:a16="http://schemas.microsoft.com/office/drawing/2014/main" id="{7A4FE6C1-B143-8187-B643-0AD354757B92}"/>
                </a:ext>
              </a:extLst>
            </p:cNvPr>
            <p:cNvSpPr/>
            <p:nvPr/>
          </p:nvSpPr>
          <p:spPr>
            <a:xfrm>
              <a:off x="5009689" y="7700744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9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2" name="Freeform: Shape 2291">
              <a:extLst>
                <a:ext uri="{FF2B5EF4-FFF2-40B4-BE49-F238E27FC236}">
                  <a16:creationId xmlns:a16="http://schemas.microsoft.com/office/drawing/2014/main" id="{6CD3F0CC-7876-CBEF-625F-699C6D098F85}"/>
                </a:ext>
              </a:extLst>
            </p:cNvPr>
            <p:cNvSpPr/>
            <p:nvPr/>
          </p:nvSpPr>
          <p:spPr>
            <a:xfrm>
              <a:off x="5036672" y="7750656"/>
              <a:ext cx="19635" cy="32682"/>
            </a:xfrm>
            <a:custGeom>
              <a:avLst/>
              <a:gdLst>
                <a:gd name="connsiteX0" fmla="*/ 0 w 19635"/>
                <a:gd name="connsiteY0" fmla="*/ 32683 h 32682"/>
                <a:gd name="connsiteX1" fmla="*/ 9374 w 19635"/>
                <a:gd name="connsiteY1" fmla="*/ 14695 h 32682"/>
                <a:gd name="connsiteX2" fmla="*/ 3927 w 19635"/>
                <a:gd name="connsiteY2" fmla="*/ 7474 h 32682"/>
                <a:gd name="connsiteX3" fmla="*/ 11781 w 19635"/>
                <a:gd name="connsiteY3" fmla="*/ 0 h 32682"/>
                <a:gd name="connsiteX4" fmla="*/ 19636 w 19635"/>
                <a:gd name="connsiteY4" fmla="*/ 7854 h 32682"/>
                <a:gd name="connsiteX5" fmla="*/ 17102 w 19635"/>
                <a:gd name="connsiteY5" fmla="*/ 15581 h 32682"/>
                <a:gd name="connsiteX6" fmla="*/ 7601 w 19635"/>
                <a:gd name="connsiteY6" fmla="*/ 32683 h 32682"/>
                <a:gd name="connsiteX7" fmla="*/ 0 w 19635"/>
                <a:gd name="connsiteY7" fmla="*/ 32683 h 3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5" h="32682">
                  <a:moveTo>
                    <a:pt x="0" y="32683"/>
                  </a:moveTo>
                  <a:lnTo>
                    <a:pt x="9374" y="14695"/>
                  </a:lnTo>
                  <a:cubicBezTo>
                    <a:pt x="5447" y="13428"/>
                    <a:pt x="3927" y="10641"/>
                    <a:pt x="3927" y="7474"/>
                  </a:cubicBezTo>
                  <a:cubicBezTo>
                    <a:pt x="3927" y="2787"/>
                    <a:pt x="7474" y="0"/>
                    <a:pt x="11781" y="0"/>
                  </a:cubicBezTo>
                  <a:cubicBezTo>
                    <a:pt x="16595" y="0"/>
                    <a:pt x="19636" y="3420"/>
                    <a:pt x="19636" y="7854"/>
                  </a:cubicBezTo>
                  <a:cubicBezTo>
                    <a:pt x="19636" y="10641"/>
                    <a:pt x="18495" y="13174"/>
                    <a:pt x="17102" y="15581"/>
                  </a:cubicBezTo>
                  <a:lnTo>
                    <a:pt x="7601" y="32683"/>
                  </a:lnTo>
                  <a:lnTo>
                    <a:pt x="0" y="3268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3" name="Freeform: Shape 2292">
              <a:extLst>
                <a:ext uri="{FF2B5EF4-FFF2-40B4-BE49-F238E27FC236}">
                  <a16:creationId xmlns:a16="http://schemas.microsoft.com/office/drawing/2014/main" id="{856F5ECF-C55E-9D4F-66FE-8776EA6FC7CD}"/>
                </a:ext>
              </a:extLst>
            </p:cNvPr>
            <p:cNvSpPr/>
            <p:nvPr/>
          </p:nvSpPr>
          <p:spPr>
            <a:xfrm>
              <a:off x="5102292" y="7668314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8 w 37117"/>
                <a:gd name="connsiteY5" fmla="*/ 4433 h 96022"/>
                <a:gd name="connsiteX6" fmla="*/ 37118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5" y="0"/>
                    <a:pt x="21789" y="0"/>
                  </a:cubicBezTo>
                  <a:cubicBezTo>
                    <a:pt x="27110" y="0"/>
                    <a:pt x="32304" y="1140"/>
                    <a:pt x="37118" y="4433"/>
                  </a:cubicBezTo>
                  <a:lnTo>
                    <a:pt x="37118" y="14695"/>
                  </a:lnTo>
                  <a:cubicBezTo>
                    <a:pt x="32684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4" name="Freeform: Shape 2293">
              <a:extLst>
                <a:ext uri="{FF2B5EF4-FFF2-40B4-BE49-F238E27FC236}">
                  <a16:creationId xmlns:a16="http://schemas.microsoft.com/office/drawing/2014/main" id="{B537F8BC-B25E-7359-E997-3A03FDD71F77}"/>
                </a:ext>
              </a:extLst>
            </p:cNvPr>
            <p:cNvSpPr/>
            <p:nvPr/>
          </p:nvSpPr>
          <p:spPr>
            <a:xfrm>
              <a:off x="5147897" y="7700744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5" name="Freeform: Shape 2294">
              <a:extLst>
                <a:ext uri="{FF2B5EF4-FFF2-40B4-BE49-F238E27FC236}">
                  <a16:creationId xmlns:a16="http://schemas.microsoft.com/office/drawing/2014/main" id="{EBC4F495-1E02-7941-BD9F-FE9660FF6308}"/>
                </a:ext>
              </a:extLst>
            </p:cNvPr>
            <p:cNvSpPr/>
            <p:nvPr/>
          </p:nvSpPr>
          <p:spPr>
            <a:xfrm>
              <a:off x="5189828" y="7676548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8 w 18495"/>
                <a:gd name="connsiteY1" fmla="*/ 0 h 87789"/>
                <a:gd name="connsiteX2" fmla="*/ 11021 w 18495"/>
                <a:gd name="connsiteY2" fmla="*/ 1394 h 87789"/>
                <a:gd name="connsiteX3" fmla="*/ 18496 w 18495"/>
                <a:gd name="connsiteY3" fmla="*/ 6714 h 87789"/>
                <a:gd name="connsiteX4" fmla="*/ 11021 w 18495"/>
                <a:gd name="connsiteY4" fmla="*/ 11908 h 87789"/>
                <a:gd name="connsiteX5" fmla="*/ 6588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2 w 18495"/>
                <a:gd name="connsiteY8" fmla="*/ 25336 h 87789"/>
                <a:gd name="connsiteX9" fmla="*/ 12542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8" y="0"/>
                  </a:cubicBezTo>
                  <a:cubicBezTo>
                    <a:pt x="8234" y="0"/>
                    <a:pt x="9628" y="380"/>
                    <a:pt x="11021" y="1394"/>
                  </a:cubicBezTo>
                  <a:lnTo>
                    <a:pt x="18496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8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2" y="25336"/>
                  </a:lnTo>
                  <a:lnTo>
                    <a:pt x="12542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6" name="Freeform: Shape 2295">
              <a:extLst>
                <a:ext uri="{FF2B5EF4-FFF2-40B4-BE49-F238E27FC236}">
                  <a16:creationId xmlns:a16="http://schemas.microsoft.com/office/drawing/2014/main" id="{744D4C2E-430D-5EA1-BD26-8056B84C6947}"/>
                </a:ext>
              </a:extLst>
            </p:cNvPr>
            <p:cNvSpPr/>
            <p:nvPr/>
          </p:nvSpPr>
          <p:spPr>
            <a:xfrm>
              <a:off x="5218457" y="7700744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7" name="Freeform: Shape 2296">
              <a:extLst>
                <a:ext uri="{FF2B5EF4-FFF2-40B4-BE49-F238E27FC236}">
                  <a16:creationId xmlns:a16="http://schemas.microsoft.com/office/drawing/2014/main" id="{ABA361C6-F1C6-D9DC-6354-5FAA32AF2B2D}"/>
                </a:ext>
              </a:extLst>
            </p:cNvPr>
            <p:cNvSpPr/>
            <p:nvPr/>
          </p:nvSpPr>
          <p:spPr>
            <a:xfrm>
              <a:off x="5295479" y="7700744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4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4" y="0"/>
                  </a:cubicBezTo>
                  <a:cubicBezTo>
                    <a:pt x="47759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5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8" name="Freeform: Shape 2297">
              <a:extLst>
                <a:ext uri="{FF2B5EF4-FFF2-40B4-BE49-F238E27FC236}">
                  <a16:creationId xmlns:a16="http://schemas.microsoft.com/office/drawing/2014/main" id="{F1AACD31-137F-57CC-0DA7-6371DC2B6DCA}"/>
                </a:ext>
              </a:extLst>
            </p:cNvPr>
            <p:cNvSpPr/>
            <p:nvPr/>
          </p:nvSpPr>
          <p:spPr>
            <a:xfrm>
              <a:off x="5365913" y="7669327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4 w 64606"/>
                <a:gd name="connsiteY11" fmla="*/ 86396 h 96023"/>
                <a:gd name="connsiteX12" fmla="*/ 54219 w 64606"/>
                <a:gd name="connsiteY12" fmla="*/ 63974 h 96023"/>
                <a:gd name="connsiteX13" fmla="*/ 32304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5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5" y="31417"/>
                    <a:pt x="49532" y="36358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4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4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9" name="Freeform: Shape 2298">
              <a:extLst>
                <a:ext uri="{FF2B5EF4-FFF2-40B4-BE49-F238E27FC236}">
                  <a16:creationId xmlns:a16="http://schemas.microsoft.com/office/drawing/2014/main" id="{ED56436A-158B-B43A-80ED-322BDE8F8B02}"/>
                </a:ext>
              </a:extLst>
            </p:cNvPr>
            <p:cNvSpPr/>
            <p:nvPr/>
          </p:nvSpPr>
          <p:spPr>
            <a:xfrm>
              <a:off x="5475997" y="7700744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4 w 64986"/>
                <a:gd name="connsiteY5" fmla="*/ 9754 h 64606"/>
                <a:gd name="connsiteX6" fmla="*/ 10641 w 64986"/>
                <a:gd name="connsiteY6" fmla="*/ 32303 h 64606"/>
                <a:gd name="connsiteX7" fmla="*/ 32684 w 64986"/>
                <a:gd name="connsiteY7" fmla="*/ 54979 h 64606"/>
                <a:gd name="connsiteX8" fmla="*/ 54346 w 64986"/>
                <a:gd name="connsiteY8" fmla="*/ 32303 h 64606"/>
                <a:gd name="connsiteX9" fmla="*/ 32684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2" y="64606"/>
                    <a:pt x="0" y="51052"/>
                    <a:pt x="0" y="32176"/>
                  </a:cubicBezTo>
                  <a:close/>
                  <a:moveTo>
                    <a:pt x="32684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4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2" y="9754"/>
                    <a:pt x="3268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0" name="Freeform: Shape 2299">
              <a:extLst>
                <a:ext uri="{FF2B5EF4-FFF2-40B4-BE49-F238E27FC236}">
                  <a16:creationId xmlns:a16="http://schemas.microsoft.com/office/drawing/2014/main" id="{7B310183-FEFF-C79E-03A3-45E53540C835}"/>
                </a:ext>
              </a:extLst>
            </p:cNvPr>
            <p:cNvSpPr/>
            <p:nvPr/>
          </p:nvSpPr>
          <p:spPr>
            <a:xfrm>
              <a:off x="5557326" y="7700744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1" name="Freeform: Shape 2300">
              <a:extLst>
                <a:ext uri="{FF2B5EF4-FFF2-40B4-BE49-F238E27FC236}">
                  <a16:creationId xmlns:a16="http://schemas.microsoft.com/office/drawing/2014/main" id="{4A7FA61C-C03D-35FB-84A0-41BDC2B20691}"/>
                </a:ext>
              </a:extLst>
            </p:cNvPr>
            <p:cNvSpPr/>
            <p:nvPr/>
          </p:nvSpPr>
          <p:spPr>
            <a:xfrm>
              <a:off x="5625860" y="7700744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80"/>
                  </a:lnTo>
                  <a:cubicBezTo>
                    <a:pt x="47251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1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2" name="Freeform: Shape 2301">
              <a:extLst>
                <a:ext uri="{FF2B5EF4-FFF2-40B4-BE49-F238E27FC236}">
                  <a16:creationId xmlns:a16="http://schemas.microsoft.com/office/drawing/2014/main" id="{B2591413-1A06-40EA-7644-4EFCC044CCAB}"/>
                </a:ext>
              </a:extLst>
            </p:cNvPr>
            <p:cNvSpPr/>
            <p:nvPr/>
          </p:nvSpPr>
          <p:spPr>
            <a:xfrm>
              <a:off x="5690847" y="7700744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6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5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6" y="13555"/>
                    <a:pt x="64986" y="32176"/>
                  </a:cubicBezTo>
                  <a:cubicBezTo>
                    <a:pt x="64986" y="50799"/>
                    <a:pt x="51558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4" y="54979"/>
                    <a:pt x="54345" y="45478"/>
                    <a:pt x="54345" y="32303"/>
                  </a:cubicBezTo>
                  <a:cubicBezTo>
                    <a:pt x="54345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3" name="Freeform: Shape 2302">
              <a:extLst>
                <a:ext uri="{FF2B5EF4-FFF2-40B4-BE49-F238E27FC236}">
                  <a16:creationId xmlns:a16="http://schemas.microsoft.com/office/drawing/2014/main" id="{8DCC4FAA-1B52-7B29-B57F-1C1FBD82EC01}"/>
                </a:ext>
              </a:extLst>
            </p:cNvPr>
            <p:cNvSpPr/>
            <p:nvPr/>
          </p:nvSpPr>
          <p:spPr>
            <a:xfrm>
              <a:off x="5772175" y="7669327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4" name="Freeform: Shape 2303">
              <a:extLst>
                <a:ext uri="{FF2B5EF4-FFF2-40B4-BE49-F238E27FC236}">
                  <a16:creationId xmlns:a16="http://schemas.microsoft.com/office/drawing/2014/main" id="{6867E68B-A9E3-E6B3-AA73-147877BED59E}"/>
                </a:ext>
              </a:extLst>
            </p:cNvPr>
            <p:cNvSpPr/>
            <p:nvPr/>
          </p:nvSpPr>
          <p:spPr>
            <a:xfrm>
              <a:off x="5803465" y="7669327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5" name="Freeform: Shape 2304">
              <a:extLst>
                <a:ext uri="{FF2B5EF4-FFF2-40B4-BE49-F238E27FC236}">
                  <a16:creationId xmlns:a16="http://schemas.microsoft.com/office/drawing/2014/main" id="{6A5467EA-B290-F192-B582-98E0241ECFD7}"/>
                </a:ext>
              </a:extLst>
            </p:cNvPr>
            <p:cNvSpPr/>
            <p:nvPr/>
          </p:nvSpPr>
          <p:spPr>
            <a:xfrm>
              <a:off x="5829941" y="7700744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7" y="34583"/>
                    <a:pt x="60300" y="36357"/>
                  </a:cubicBezTo>
                  <a:lnTo>
                    <a:pt x="10895" y="36357"/>
                  </a:lnTo>
                  <a:cubicBezTo>
                    <a:pt x="12542" y="47505"/>
                    <a:pt x="21283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6" name="Freeform: Shape 2305">
              <a:extLst>
                <a:ext uri="{FF2B5EF4-FFF2-40B4-BE49-F238E27FC236}">
                  <a16:creationId xmlns:a16="http://schemas.microsoft.com/office/drawing/2014/main" id="{B188033B-0484-0778-10AF-A41B6718B7FA}"/>
                </a:ext>
              </a:extLst>
            </p:cNvPr>
            <p:cNvSpPr/>
            <p:nvPr/>
          </p:nvSpPr>
          <p:spPr>
            <a:xfrm>
              <a:off x="5902022" y="7700744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4 w 64606"/>
                <a:gd name="connsiteY11" fmla="*/ 54979 h 64606"/>
                <a:gd name="connsiteX12" fmla="*/ 54219 w 64606"/>
                <a:gd name="connsiteY12" fmla="*/ 32557 h 64606"/>
                <a:gd name="connsiteX13" fmla="*/ 32304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7" name="Freeform: Shape 2306">
              <a:extLst>
                <a:ext uri="{FF2B5EF4-FFF2-40B4-BE49-F238E27FC236}">
                  <a16:creationId xmlns:a16="http://schemas.microsoft.com/office/drawing/2014/main" id="{C6ED90A9-9781-CD4B-A018-F3AB52067D00}"/>
                </a:ext>
              </a:extLst>
            </p:cNvPr>
            <p:cNvSpPr/>
            <p:nvPr/>
          </p:nvSpPr>
          <p:spPr>
            <a:xfrm>
              <a:off x="5982844" y="7700744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7 w 64606"/>
                <a:gd name="connsiteY1" fmla="*/ 88296 h 96276"/>
                <a:gd name="connsiteX2" fmla="*/ 6587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3 w 64606"/>
                <a:gd name="connsiteY14" fmla="*/ 9754 h 96276"/>
                <a:gd name="connsiteX15" fmla="*/ 10641 w 64606"/>
                <a:gd name="connsiteY15" fmla="*/ 32557 h 96276"/>
                <a:gd name="connsiteX16" fmla="*/ 32303 w 64606"/>
                <a:gd name="connsiteY16" fmla="*/ 54979 h 96276"/>
                <a:gd name="connsiteX17" fmla="*/ 54219 w 64606"/>
                <a:gd name="connsiteY17" fmla="*/ 32557 h 96276"/>
                <a:gd name="connsiteX18" fmla="*/ 32303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7"/>
                    <a:pt x="6587" y="88296"/>
                  </a:cubicBezTo>
                  <a:lnTo>
                    <a:pt x="6587" y="76895"/>
                  </a:lnTo>
                  <a:cubicBezTo>
                    <a:pt x="13681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3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8" name="Freeform: Shape 2307">
              <a:extLst>
                <a:ext uri="{FF2B5EF4-FFF2-40B4-BE49-F238E27FC236}">
                  <a16:creationId xmlns:a16="http://schemas.microsoft.com/office/drawing/2014/main" id="{73BCDFB9-84CF-A74C-7AAF-20387FA79467}"/>
                </a:ext>
              </a:extLst>
            </p:cNvPr>
            <p:cNvSpPr/>
            <p:nvPr/>
          </p:nvSpPr>
          <p:spPr>
            <a:xfrm>
              <a:off x="6066579" y="7701884"/>
              <a:ext cx="55105" cy="63466"/>
            </a:xfrm>
            <a:custGeom>
              <a:avLst/>
              <a:gdLst>
                <a:gd name="connsiteX0" fmla="*/ 44844 w 55105"/>
                <a:gd name="connsiteY0" fmla="*/ 0 h 63466"/>
                <a:gd name="connsiteX1" fmla="*/ 55105 w 55105"/>
                <a:gd name="connsiteY1" fmla="*/ 0 h 63466"/>
                <a:gd name="connsiteX2" fmla="*/ 55105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4 w 55105"/>
                <a:gd name="connsiteY9" fmla="*/ 35977 h 63466"/>
                <a:gd name="connsiteX10" fmla="*/ 44844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4" y="0"/>
                  </a:moveTo>
                  <a:lnTo>
                    <a:pt x="55105" y="0"/>
                  </a:lnTo>
                  <a:lnTo>
                    <a:pt x="55105" y="34964"/>
                  </a:lnTo>
                  <a:cubicBezTo>
                    <a:pt x="55105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4" y="47885"/>
                    <a:pt x="44844" y="35977"/>
                  </a:cubicBezTo>
                  <a:lnTo>
                    <a:pt x="44844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9" name="Freeform: Shape 2308">
              <a:extLst>
                <a:ext uri="{FF2B5EF4-FFF2-40B4-BE49-F238E27FC236}">
                  <a16:creationId xmlns:a16="http://schemas.microsoft.com/office/drawing/2014/main" id="{D725F347-D6DE-C0DA-0C69-6A8DEBA0DF5A}"/>
                </a:ext>
              </a:extLst>
            </p:cNvPr>
            <p:cNvSpPr/>
            <p:nvPr/>
          </p:nvSpPr>
          <p:spPr>
            <a:xfrm>
              <a:off x="6136253" y="7700744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7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7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1" y="17355"/>
                    <a:pt x="41931" y="9374"/>
                    <a:pt x="30910" y="9374"/>
                  </a:cubicBezTo>
                  <a:cubicBezTo>
                    <a:pt x="19888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0" name="Freeform: Shape 2309">
              <a:extLst>
                <a:ext uri="{FF2B5EF4-FFF2-40B4-BE49-F238E27FC236}">
                  <a16:creationId xmlns:a16="http://schemas.microsoft.com/office/drawing/2014/main" id="{E485E305-116D-5203-8883-104862FA3824}"/>
                </a:ext>
              </a:extLst>
            </p:cNvPr>
            <p:cNvSpPr/>
            <p:nvPr/>
          </p:nvSpPr>
          <p:spPr>
            <a:xfrm>
              <a:off x="6207827" y="7750783"/>
              <a:ext cx="14948" cy="14567"/>
            </a:xfrm>
            <a:custGeom>
              <a:avLst/>
              <a:gdLst>
                <a:gd name="connsiteX0" fmla="*/ 0 w 14948"/>
                <a:gd name="connsiteY0" fmla="*/ 7347 h 14567"/>
                <a:gd name="connsiteX1" fmla="*/ 7601 w 14948"/>
                <a:gd name="connsiteY1" fmla="*/ 0 h 14567"/>
                <a:gd name="connsiteX2" fmla="*/ 14948 w 14948"/>
                <a:gd name="connsiteY2" fmla="*/ 7347 h 14567"/>
                <a:gd name="connsiteX3" fmla="*/ 7601 w 14948"/>
                <a:gd name="connsiteY3" fmla="*/ 14568 h 14567"/>
                <a:gd name="connsiteX4" fmla="*/ 0 w 14948"/>
                <a:gd name="connsiteY4" fmla="*/ 7347 h 1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8" h="14567">
                  <a:moveTo>
                    <a:pt x="0" y="7347"/>
                  </a:moveTo>
                  <a:cubicBezTo>
                    <a:pt x="0" y="2913"/>
                    <a:pt x="3167" y="0"/>
                    <a:pt x="7601" y="0"/>
                  </a:cubicBezTo>
                  <a:cubicBezTo>
                    <a:pt x="12034" y="0"/>
                    <a:pt x="14948" y="2913"/>
                    <a:pt x="14948" y="7347"/>
                  </a:cubicBezTo>
                  <a:cubicBezTo>
                    <a:pt x="14948" y="11781"/>
                    <a:pt x="11908" y="14568"/>
                    <a:pt x="7601" y="14568"/>
                  </a:cubicBezTo>
                  <a:cubicBezTo>
                    <a:pt x="3293" y="14568"/>
                    <a:pt x="0" y="11781"/>
                    <a:pt x="0" y="734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311" name="Graphic 1199">
            <a:extLst>
              <a:ext uri="{FF2B5EF4-FFF2-40B4-BE49-F238E27FC236}">
                <a16:creationId xmlns:a16="http://schemas.microsoft.com/office/drawing/2014/main" id="{08690BA4-F803-9951-9E32-E9788D31CC5F}"/>
              </a:ext>
            </a:extLst>
          </p:cNvPr>
          <p:cNvGrpSpPr/>
          <p:nvPr/>
        </p:nvGrpSpPr>
        <p:grpSpPr>
          <a:xfrm>
            <a:off x="3871977" y="7820330"/>
            <a:ext cx="2476338" cy="128706"/>
            <a:chOff x="3871977" y="7820330"/>
            <a:chExt cx="2476338" cy="128706"/>
          </a:xfrm>
          <a:solidFill>
            <a:srgbClr val="FFFFFF"/>
          </a:solidFill>
        </p:grpSpPr>
        <p:sp>
          <p:nvSpPr>
            <p:cNvPr id="2312" name="Freeform: Shape 2311">
              <a:extLst>
                <a:ext uri="{FF2B5EF4-FFF2-40B4-BE49-F238E27FC236}">
                  <a16:creationId xmlns:a16="http://schemas.microsoft.com/office/drawing/2014/main" id="{6B0E53A4-7717-79CD-5666-8C34C3592D75}"/>
                </a:ext>
              </a:extLst>
            </p:cNvPr>
            <p:cNvSpPr/>
            <p:nvPr/>
          </p:nvSpPr>
          <p:spPr>
            <a:xfrm>
              <a:off x="3871977" y="7821343"/>
              <a:ext cx="89562" cy="97164"/>
            </a:xfrm>
            <a:custGeom>
              <a:avLst/>
              <a:gdLst>
                <a:gd name="connsiteX0" fmla="*/ 44592 w 89562"/>
                <a:gd name="connsiteY0" fmla="*/ 97164 h 97164"/>
                <a:gd name="connsiteX1" fmla="*/ 0 w 89562"/>
                <a:gd name="connsiteY1" fmla="*/ 0 h 97164"/>
                <a:gd name="connsiteX2" fmla="*/ 12542 w 89562"/>
                <a:gd name="connsiteY2" fmla="*/ 0 h 97164"/>
                <a:gd name="connsiteX3" fmla="*/ 44972 w 89562"/>
                <a:gd name="connsiteY3" fmla="*/ 72968 h 97164"/>
                <a:gd name="connsiteX4" fmla="*/ 77528 w 89562"/>
                <a:gd name="connsiteY4" fmla="*/ 0 h 97164"/>
                <a:gd name="connsiteX5" fmla="*/ 89563 w 89562"/>
                <a:gd name="connsiteY5" fmla="*/ 0 h 97164"/>
                <a:gd name="connsiteX6" fmla="*/ 44592 w 89562"/>
                <a:gd name="connsiteY6" fmla="*/ 97164 h 9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62" h="97164">
                  <a:moveTo>
                    <a:pt x="44592" y="97164"/>
                  </a:moveTo>
                  <a:lnTo>
                    <a:pt x="0" y="0"/>
                  </a:lnTo>
                  <a:lnTo>
                    <a:pt x="12542" y="0"/>
                  </a:lnTo>
                  <a:lnTo>
                    <a:pt x="44972" y="72968"/>
                  </a:lnTo>
                  <a:lnTo>
                    <a:pt x="77528" y="0"/>
                  </a:lnTo>
                  <a:lnTo>
                    <a:pt x="89563" y="0"/>
                  </a:lnTo>
                  <a:lnTo>
                    <a:pt x="44592" y="9716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3" name="Freeform: Shape 2312">
              <a:extLst>
                <a:ext uri="{FF2B5EF4-FFF2-40B4-BE49-F238E27FC236}">
                  <a16:creationId xmlns:a16="http://schemas.microsoft.com/office/drawing/2014/main" id="{E5FBD084-B3F6-4DC9-32BA-1AF3BF926B5E}"/>
                </a:ext>
              </a:extLst>
            </p:cNvPr>
            <p:cNvSpPr/>
            <p:nvPr/>
          </p:nvSpPr>
          <p:spPr>
            <a:xfrm>
              <a:off x="3957105" y="7852760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4 w 64606"/>
                <a:gd name="connsiteY11" fmla="*/ 54979 h 64606"/>
                <a:gd name="connsiteX12" fmla="*/ 54219 w 64606"/>
                <a:gd name="connsiteY12" fmla="*/ 32557 h 64606"/>
                <a:gd name="connsiteX13" fmla="*/ 32304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4" name="Freeform: Shape 2313">
              <a:extLst>
                <a:ext uri="{FF2B5EF4-FFF2-40B4-BE49-F238E27FC236}">
                  <a16:creationId xmlns:a16="http://schemas.microsoft.com/office/drawing/2014/main" id="{56EE8CF2-00FC-D0A6-86F1-59CD9976433C}"/>
                </a:ext>
              </a:extLst>
            </p:cNvPr>
            <p:cNvSpPr/>
            <p:nvPr/>
          </p:nvSpPr>
          <p:spPr>
            <a:xfrm>
              <a:off x="4042741" y="7821343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5" name="Freeform: Shape 2314">
              <a:extLst>
                <a:ext uri="{FF2B5EF4-FFF2-40B4-BE49-F238E27FC236}">
                  <a16:creationId xmlns:a16="http://schemas.microsoft.com/office/drawing/2014/main" id="{3E7E6CFD-BCF7-FCDB-FA78-FA0A2C9C5970}"/>
                </a:ext>
              </a:extLst>
            </p:cNvPr>
            <p:cNvSpPr/>
            <p:nvPr/>
          </p:nvSpPr>
          <p:spPr>
            <a:xfrm>
              <a:off x="4071751" y="7828564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3" y="0"/>
                    <a:pt x="6587" y="0"/>
                  </a:cubicBezTo>
                  <a:cubicBezTo>
                    <a:pt x="8234" y="0"/>
                    <a:pt x="9627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7" y="12922"/>
                    <a:pt x="8234" y="13428"/>
                    <a:pt x="6587" y="13428"/>
                  </a:cubicBezTo>
                  <a:cubicBezTo>
                    <a:pt x="2913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6" name="Freeform: Shape 2315">
              <a:extLst>
                <a:ext uri="{FF2B5EF4-FFF2-40B4-BE49-F238E27FC236}">
                  <a16:creationId xmlns:a16="http://schemas.microsoft.com/office/drawing/2014/main" id="{7683B300-832A-EF71-046B-D69D2562DA12}"/>
                </a:ext>
              </a:extLst>
            </p:cNvPr>
            <p:cNvSpPr/>
            <p:nvPr/>
          </p:nvSpPr>
          <p:spPr>
            <a:xfrm>
              <a:off x="4100380" y="7821343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4 w 64606"/>
                <a:gd name="connsiteY11" fmla="*/ 86396 h 96023"/>
                <a:gd name="connsiteX12" fmla="*/ 54219 w 64606"/>
                <a:gd name="connsiteY12" fmla="*/ 63974 h 96023"/>
                <a:gd name="connsiteX13" fmla="*/ 32304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5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5" y="31417"/>
                    <a:pt x="49532" y="36358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4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4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7" name="Freeform: Shape 2316">
              <a:extLst>
                <a:ext uri="{FF2B5EF4-FFF2-40B4-BE49-F238E27FC236}">
                  <a16:creationId xmlns:a16="http://schemas.microsoft.com/office/drawing/2014/main" id="{D01AB44D-3E8D-FB30-479B-10624D20C75A}"/>
                </a:ext>
              </a:extLst>
            </p:cNvPr>
            <p:cNvSpPr/>
            <p:nvPr/>
          </p:nvSpPr>
          <p:spPr>
            <a:xfrm>
              <a:off x="4181202" y="7852760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8" name="Freeform: Shape 2317">
              <a:extLst>
                <a:ext uri="{FF2B5EF4-FFF2-40B4-BE49-F238E27FC236}">
                  <a16:creationId xmlns:a16="http://schemas.microsoft.com/office/drawing/2014/main" id="{41ACBF47-9599-194B-08D3-86F2A7BF0DA8}"/>
                </a:ext>
              </a:extLst>
            </p:cNvPr>
            <p:cNvSpPr/>
            <p:nvPr/>
          </p:nvSpPr>
          <p:spPr>
            <a:xfrm>
              <a:off x="4265824" y="7834011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5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9" name="Freeform: Shape 2318">
              <a:extLst>
                <a:ext uri="{FF2B5EF4-FFF2-40B4-BE49-F238E27FC236}">
                  <a16:creationId xmlns:a16="http://schemas.microsoft.com/office/drawing/2014/main" id="{4B9249B9-681E-D35B-5BA5-0B38BE053CEA}"/>
                </a:ext>
              </a:extLst>
            </p:cNvPr>
            <p:cNvSpPr/>
            <p:nvPr/>
          </p:nvSpPr>
          <p:spPr>
            <a:xfrm>
              <a:off x="4310922" y="7852760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7" y="34583"/>
                    <a:pt x="60300" y="36357"/>
                  </a:cubicBezTo>
                  <a:lnTo>
                    <a:pt x="10895" y="36357"/>
                  </a:lnTo>
                  <a:cubicBezTo>
                    <a:pt x="12542" y="47505"/>
                    <a:pt x="21283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0" name="Freeform: Shape 2319">
              <a:extLst>
                <a:ext uri="{FF2B5EF4-FFF2-40B4-BE49-F238E27FC236}">
                  <a16:creationId xmlns:a16="http://schemas.microsoft.com/office/drawing/2014/main" id="{3D7DF0B5-6340-BE40-A681-729D0C46E3AD}"/>
                </a:ext>
              </a:extLst>
            </p:cNvPr>
            <p:cNvSpPr/>
            <p:nvPr/>
          </p:nvSpPr>
          <p:spPr>
            <a:xfrm>
              <a:off x="4416067" y="7834011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0 w 36990"/>
                <a:gd name="connsiteY10" fmla="*/ 69041 h 83355"/>
                <a:gd name="connsiteX11" fmla="*/ 36990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0" y="69041"/>
                  </a:cubicBezTo>
                  <a:lnTo>
                    <a:pt x="36990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1" name="Freeform: Shape 2320">
              <a:extLst>
                <a:ext uri="{FF2B5EF4-FFF2-40B4-BE49-F238E27FC236}">
                  <a16:creationId xmlns:a16="http://schemas.microsoft.com/office/drawing/2014/main" id="{645688FC-7FD7-1A21-56F0-7CD692DC146F}"/>
                </a:ext>
              </a:extLst>
            </p:cNvPr>
            <p:cNvSpPr/>
            <p:nvPr/>
          </p:nvSpPr>
          <p:spPr>
            <a:xfrm>
              <a:off x="4465979" y="7821343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2 h 95009"/>
                <a:gd name="connsiteX5" fmla="*/ 31923 w 55992"/>
                <a:gd name="connsiteY5" fmla="*/ 31417 h 95009"/>
                <a:gd name="connsiteX6" fmla="*/ 55992 w 55992"/>
                <a:gd name="connsiteY6" fmla="*/ 58273 h 95009"/>
                <a:gd name="connsiteX7" fmla="*/ 55992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7 h 95009"/>
                <a:gd name="connsiteX10" fmla="*/ 29389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2"/>
                  </a:lnTo>
                  <a:cubicBezTo>
                    <a:pt x="14695" y="36484"/>
                    <a:pt x="22295" y="31417"/>
                    <a:pt x="31923" y="31417"/>
                  </a:cubicBezTo>
                  <a:cubicBezTo>
                    <a:pt x="47758" y="31417"/>
                    <a:pt x="55992" y="42818"/>
                    <a:pt x="55992" y="58273"/>
                  </a:cubicBezTo>
                  <a:lnTo>
                    <a:pt x="55992" y="95010"/>
                  </a:lnTo>
                  <a:lnTo>
                    <a:pt x="45605" y="95010"/>
                  </a:lnTo>
                  <a:lnTo>
                    <a:pt x="45605" y="60047"/>
                  </a:lnTo>
                  <a:cubicBezTo>
                    <a:pt x="45605" y="47885"/>
                    <a:pt x="40284" y="41425"/>
                    <a:pt x="29389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2" name="Freeform: Shape 2321">
              <a:extLst>
                <a:ext uri="{FF2B5EF4-FFF2-40B4-BE49-F238E27FC236}">
                  <a16:creationId xmlns:a16="http://schemas.microsoft.com/office/drawing/2014/main" id="{4ECEE897-3F0A-B853-A70E-A532C3A03B6E}"/>
                </a:ext>
              </a:extLst>
            </p:cNvPr>
            <p:cNvSpPr/>
            <p:nvPr/>
          </p:nvSpPr>
          <p:spPr>
            <a:xfrm>
              <a:off x="4536413" y="7852760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3" name="Freeform: Shape 2322">
              <a:extLst>
                <a:ext uri="{FF2B5EF4-FFF2-40B4-BE49-F238E27FC236}">
                  <a16:creationId xmlns:a16="http://schemas.microsoft.com/office/drawing/2014/main" id="{9CF8F42C-9D9A-8849-239B-F37919EBF7E1}"/>
                </a:ext>
              </a:extLst>
            </p:cNvPr>
            <p:cNvSpPr/>
            <p:nvPr/>
          </p:nvSpPr>
          <p:spPr>
            <a:xfrm>
              <a:off x="4608747" y="7852760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4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4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2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4" name="Freeform: Shape 2323">
              <a:extLst>
                <a:ext uri="{FF2B5EF4-FFF2-40B4-BE49-F238E27FC236}">
                  <a16:creationId xmlns:a16="http://schemas.microsoft.com/office/drawing/2014/main" id="{7062ABD0-896D-9589-8214-78E398624F02}"/>
                </a:ext>
              </a:extLst>
            </p:cNvPr>
            <p:cNvSpPr/>
            <p:nvPr/>
          </p:nvSpPr>
          <p:spPr>
            <a:xfrm>
              <a:off x="4663980" y="7852760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7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7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1" y="17355"/>
                    <a:pt x="41931" y="9374"/>
                    <a:pt x="30910" y="9374"/>
                  </a:cubicBezTo>
                  <a:cubicBezTo>
                    <a:pt x="19888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5" name="Freeform: Shape 2324">
              <a:extLst>
                <a:ext uri="{FF2B5EF4-FFF2-40B4-BE49-F238E27FC236}">
                  <a16:creationId xmlns:a16="http://schemas.microsoft.com/office/drawing/2014/main" id="{814575DD-3451-1748-32B3-10886FCADAFD}"/>
                </a:ext>
              </a:extLst>
            </p:cNvPr>
            <p:cNvSpPr/>
            <p:nvPr/>
          </p:nvSpPr>
          <p:spPr>
            <a:xfrm>
              <a:off x="4769124" y="7834011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6" name="Freeform: Shape 2325">
              <a:extLst>
                <a:ext uri="{FF2B5EF4-FFF2-40B4-BE49-F238E27FC236}">
                  <a16:creationId xmlns:a16="http://schemas.microsoft.com/office/drawing/2014/main" id="{9BE05516-B74A-E047-F80B-020E485DF886}"/>
                </a:ext>
              </a:extLst>
            </p:cNvPr>
            <p:cNvSpPr/>
            <p:nvPr/>
          </p:nvSpPr>
          <p:spPr>
            <a:xfrm>
              <a:off x="4809408" y="7853900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8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4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8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4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7" name="Freeform: Shape 2326">
              <a:extLst>
                <a:ext uri="{FF2B5EF4-FFF2-40B4-BE49-F238E27FC236}">
                  <a16:creationId xmlns:a16="http://schemas.microsoft.com/office/drawing/2014/main" id="{6056BA3B-5CFA-DF04-AA3D-7063DF468004}"/>
                </a:ext>
              </a:extLst>
            </p:cNvPr>
            <p:cNvSpPr/>
            <p:nvPr/>
          </p:nvSpPr>
          <p:spPr>
            <a:xfrm>
              <a:off x="4884022" y="7852760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3 w 64606"/>
                <a:gd name="connsiteY10" fmla="*/ 9754 h 95262"/>
                <a:gd name="connsiteX11" fmla="*/ 10261 w 64606"/>
                <a:gd name="connsiteY11" fmla="*/ 32303 h 95262"/>
                <a:gd name="connsiteX12" fmla="*/ 32303 w 64606"/>
                <a:gd name="connsiteY12" fmla="*/ 54979 h 95262"/>
                <a:gd name="connsiteX13" fmla="*/ 53965 w 64606"/>
                <a:gd name="connsiteY13" fmla="*/ 32303 h 95262"/>
                <a:gd name="connsiteX14" fmla="*/ 32303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2" y="0"/>
                    <a:pt x="33190" y="0"/>
                  </a:cubicBezTo>
                  <a:cubicBezTo>
                    <a:pt x="51305" y="0"/>
                    <a:pt x="64607" y="13555"/>
                    <a:pt x="64607" y="32176"/>
                  </a:cubicBezTo>
                  <a:cubicBezTo>
                    <a:pt x="64607" y="50799"/>
                    <a:pt x="51305" y="64606"/>
                    <a:pt x="33190" y="64606"/>
                  </a:cubicBezTo>
                  <a:cubicBezTo>
                    <a:pt x="23182" y="64606"/>
                    <a:pt x="14948" y="59666"/>
                    <a:pt x="10261" y="51685"/>
                  </a:cubicBezTo>
                  <a:close/>
                  <a:moveTo>
                    <a:pt x="32303" y="9754"/>
                  </a:moveTo>
                  <a:cubicBezTo>
                    <a:pt x="19508" y="9754"/>
                    <a:pt x="10261" y="19255"/>
                    <a:pt x="10261" y="32303"/>
                  </a:cubicBezTo>
                  <a:cubicBezTo>
                    <a:pt x="10261" y="45351"/>
                    <a:pt x="19508" y="54979"/>
                    <a:pt x="32303" y="54979"/>
                  </a:cubicBezTo>
                  <a:cubicBezTo>
                    <a:pt x="45098" y="54979"/>
                    <a:pt x="53965" y="45478"/>
                    <a:pt x="53965" y="32303"/>
                  </a:cubicBezTo>
                  <a:cubicBezTo>
                    <a:pt x="53965" y="19129"/>
                    <a:pt x="44844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8" name="Freeform: Shape 2327">
              <a:extLst>
                <a:ext uri="{FF2B5EF4-FFF2-40B4-BE49-F238E27FC236}">
                  <a16:creationId xmlns:a16="http://schemas.microsoft.com/office/drawing/2014/main" id="{78722C02-128C-E68A-84B8-6FF96D5524E3}"/>
                </a:ext>
              </a:extLst>
            </p:cNvPr>
            <p:cNvSpPr/>
            <p:nvPr/>
          </p:nvSpPr>
          <p:spPr>
            <a:xfrm>
              <a:off x="4960030" y="7852760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7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7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8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9" name="Freeform: Shape 2328">
              <a:extLst>
                <a:ext uri="{FF2B5EF4-FFF2-40B4-BE49-F238E27FC236}">
                  <a16:creationId xmlns:a16="http://schemas.microsoft.com/office/drawing/2014/main" id="{74A8B5B3-3EDB-94D8-455C-CC04E3ED4140}"/>
                </a:ext>
              </a:extLst>
            </p:cNvPr>
            <p:cNvSpPr/>
            <p:nvPr/>
          </p:nvSpPr>
          <p:spPr>
            <a:xfrm>
              <a:off x="5032365" y="7852760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0" name="Freeform: Shape 2329">
              <a:extLst>
                <a:ext uri="{FF2B5EF4-FFF2-40B4-BE49-F238E27FC236}">
                  <a16:creationId xmlns:a16="http://schemas.microsoft.com/office/drawing/2014/main" id="{A5585D99-A065-68E3-1EDC-3F38C1E3E14C}"/>
                </a:ext>
              </a:extLst>
            </p:cNvPr>
            <p:cNvSpPr/>
            <p:nvPr/>
          </p:nvSpPr>
          <p:spPr>
            <a:xfrm>
              <a:off x="5116733" y="7852760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1" name="Freeform: Shape 2330">
              <a:extLst>
                <a:ext uri="{FF2B5EF4-FFF2-40B4-BE49-F238E27FC236}">
                  <a16:creationId xmlns:a16="http://schemas.microsoft.com/office/drawing/2014/main" id="{B4EC4DE6-768A-29C6-3504-F688D77ED7A5}"/>
                </a:ext>
              </a:extLst>
            </p:cNvPr>
            <p:cNvSpPr/>
            <p:nvPr/>
          </p:nvSpPr>
          <p:spPr>
            <a:xfrm>
              <a:off x="5196922" y="7820330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8 w 37117"/>
                <a:gd name="connsiteY5" fmla="*/ 4433 h 96022"/>
                <a:gd name="connsiteX6" fmla="*/ 37118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5" y="0"/>
                    <a:pt x="21789" y="0"/>
                  </a:cubicBezTo>
                  <a:cubicBezTo>
                    <a:pt x="27110" y="0"/>
                    <a:pt x="32304" y="1140"/>
                    <a:pt x="37118" y="4433"/>
                  </a:cubicBezTo>
                  <a:lnTo>
                    <a:pt x="37118" y="14695"/>
                  </a:lnTo>
                  <a:cubicBezTo>
                    <a:pt x="32684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2" name="Freeform: Shape 2331">
              <a:extLst>
                <a:ext uri="{FF2B5EF4-FFF2-40B4-BE49-F238E27FC236}">
                  <a16:creationId xmlns:a16="http://schemas.microsoft.com/office/drawing/2014/main" id="{33337640-E37F-4864-278F-AE0874AA20ED}"/>
                </a:ext>
              </a:extLst>
            </p:cNvPr>
            <p:cNvSpPr/>
            <p:nvPr/>
          </p:nvSpPr>
          <p:spPr>
            <a:xfrm>
              <a:off x="5271663" y="7852760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5" y="0"/>
                    <a:pt x="33063" y="0"/>
                  </a:cubicBezTo>
                  <a:lnTo>
                    <a:pt x="33063" y="11654"/>
                  </a:lnTo>
                  <a:cubicBezTo>
                    <a:pt x="20648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3" name="Freeform: Shape 2332">
              <a:extLst>
                <a:ext uri="{FF2B5EF4-FFF2-40B4-BE49-F238E27FC236}">
                  <a16:creationId xmlns:a16="http://schemas.microsoft.com/office/drawing/2014/main" id="{08A14E59-CEA9-85DC-959A-CB34ED0728B1}"/>
                </a:ext>
              </a:extLst>
            </p:cNvPr>
            <p:cNvSpPr/>
            <p:nvPr/>
          </p:nvSpPr>
          <p:spPr>
            <a:xfrm>
              <a:off x="5310553" y="7852760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7" y="34583"/>
                    <a:pt x="60300" y="36357"/>
                  </a:cubicBezTo>
                  <a:lnTo>
                    <a:pt x="10895" y="36357"/>
                  </a:lnTo>
                  <a:cubicBezTo>
                    <a:pt x="12542" y="47505"/>
                    <a:pt x="21283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4" name="Freeform: Shape 2333">
              <a:extLst>
                <a:ext uri="{FF2B5EF4-FFF2-40B4-BE49-F238E27FC236}">
                  <a16:creationId xmlns:a16="http://schemas.microsoft.com/office/drawing/2014/main" id="{22D4BF91-7CC5-09DF-FE33-B0A139F8753B}"/>
                </a:ext>
              </a:extLst>
            </p:cNvPr>
            <p:cNvSpPr/>
            <p:nvPr/>
          </p:nvSpPr>
          <p:spPr>
            <a:xfrm>
              <a:off x="5382634" y="7852760"/>
              <a:ext cx="64606" cy="95262"/>
            </a:xfrm>
            <a:custGeom>
              <a:avLst/>
              <a:gdLst>
                <a:gd name="connsiteX0" fmla="*/ 64607 w 64606"/>
                <a:gd name="connsiteY0" fmla="*/ 95263 h 95262"/>
                <a:gd name="connsiteX1" fmla="*/ 54219 w 64606"/>
                <a:gd name="connsiteY1" fmla="*/ 95263 h 95262"/>
                <a:gd name="connsiteX2" fmla="*/ 54219 w 64606"/>
                <a:gd name="connsiteY2" fmla="*/ 51938 h 95262"/>
                <a:gd name="connsiteX3" fmla="*/ 31417 w 64606"/>
                <a:gd name="connsiteY3" fmla="*/ 64606 h 95262"/>
                <a:gd name="connsiteX4" fmla="*/ 0 w 64606"/>
                <a:gd name="connsiteY4" fmla="*/ 32683 h 95262"/>
                <a:gd name="connsiteX5" fmla="*/ 31417 w 64606"/>
                <a:gd name="connsiteY5" fmla="*/ 0 h 95262"/>
                <a:gd name="connsiteX6" fmla="*/ 54219 w 64606"/>
                <a:gd name="connsiteY6" fmla="*/ 13048 h 95262"/>
                <a:gd name="connsiteX7" fmla="*/ 54219 w 64606"/>
                <a:gd name="connsiteY7" fmla="*/ 1140 h 95262"/>
                <a:gd name="connsiteX8" fmla="*/ 64607 w 64606"/>
                <a:gd name="connsiteY8" fmla="*/ 1140 h 95262"/>
                <a:gd name="connsiteX9" fmla="*/ 64607 w 64606"/>
                <a:gd name="connsiteY9" fmla="*/ 95263 h 95262"/>
                <a:gd name="connsiteX10" fmla="*/ 10641 w 64606"/>
                <a:gd name="connsiteY10" fmla="*/ 32557 h 95262"/>
                <a:gd name="connsiteX11" fmla="*/ 32304 w 64606"/>
                <a:gd name="connsiteY11" fmla="*/ 54979 h 95262"/>
                <a:gd name="connsiteX12" fmla="*/ 54219 w 64606"/>
                <a:gd name="connsiteY12" fmla="*/ 32557 h 95262"/>
                <a:gd name="connsiteX13" fmla="*/ 32304 w 64606"/>
                <a:gd name="connsiteY13" fmla="*/ 9754 h 95262"/>
                <a:gd name="connsiteX14" fmla="*/ 10641 w 64606"/>
                <a:gd name="connsiteY14" fmla="*/ 32557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64607" y="95263"/>
                  </a:moveTo>
                  <a:lnTo>
                    <a:pt x="54219" y="95263"/>
                  </a:ln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95263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5" name="Freeform: Shape 2334">
              <a:extLst>
                <a:ext uri="{FF2B5EF4-FFF2-40B4-BE49-F238E27FC236}">
                  <a16:creationId xmlns:a16="http://schemas.microsoft.com/office/drawing/2014/main" id="{F631DF75-D2AF-76FB-187F-03CA2E7656B2}"/>
                </a:ext>
              </a:extLst>
            </p:cNvPr>
            <p:cNvSpPr/>
            <p:nvPr/>
          </p:nvSpPr>
          <p:spPr>
            <a:xfrm>
              <a:off x="5466370" y="7853900"/>
              <a:ext cx="55105" cy="63466"/>
            </a:xfrm>
            <a:custGeom>
              <a:avLst/>
              <a:gdLst>
                <a:gd name="connsiteX0" fmla="*/ 44844 w 55105"/>
                <a:gd name="connsiteY0" fmla="*/ 0 h 63466"/>
                <a:gd name="connsiteX1" fmla="*/ 55105 w 55105"/>
                <a:gd name="connsiteY1" fmla="*/ 0 h 63466"/>
                <a:gd name="connsiteX2" fmla="*/ 55105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4 w 55105"/>
                <a:gd name="connsiteY9" fmla="*/ 35977 h 63466"/>
                <a:gd name="connsiteX10" fmla="*/ 44844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4" y="0"/>
                  </a:moveTo>
                  <a:lnTo>
                    <a:pt x="55105" y="0"/>
                  </a:lnTo>
                  <a:lnTo>
                    <a:pt x="55105" y="34964"/>
                  </a:lnTo>
                  <a:cubicBezTo>
                    <a:pt x="55105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4" y="47885"/>
                    <a:pt x="44844" y="35977"/>
                  </a:cubicBezTo>
                  <a:lnTo>
                    <a:pt x="44844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6" name="Freeform: Shape 2335">
              <a:extLst>
                <a:ext uri="{FF2B5EF4-FFF2-40B4-BE49-F238E27FC236}">
                  <a16:creationId xmlns:a16="http://schemas.microsoft.com/office/drawing/2014/main" id="{1E5F63AA-4B0B-EADD-114C-935226113720}"/>
                </a:ext>
              </a:extLst>
            </p:cNvPr>
            <p:cNvSpPr/>
            <p:nvPr/>
          </p:nvSpPr>
          <p:spPr>
            <a:xfrm>
              <a:off x="5536044" y="7852760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7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7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1" y="17355"/>
                    <a:pt x="41931" y="9374"/>
                    <a:pt x="30910" y="9374"/>
                  </a:cubicBezTo>
                  <a:cubicBezTo>
                    <a:pt x="19888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7" name="Freeform: Shape 2336">
              <a:extLst>
                <a:ext uri="{FF2B5EF4-FFF2-40B4-BE49-F238E27FC236}">
                  <a16:creationId xmlns:a16="http://schemas.microsoft.com/office/drawing/2014/main" id="{58C31F37-B3EF-0CC5-E213-9F820DAA7CC5}"/>
                </a:ext>
              </a:extLst>
            </p:cNvPr>
            <p:cNvSpPr/>
            <p:nvPr/>
          </p:nvSpPr>
          <p:spPr>
            <a:xfrm>
              <a:off x="5608251" y="7852760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1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3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4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7" y="56246"/>
                    <a:pt x="33951" y="53079"/>
                    <a:pt x="33951" y="47378"/>
                  </a:cubicBezTo>
                  <a:cubicBezTo>
                    <a:pt x="33951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3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7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2" y="22675"/>
                    <a:pt x="17862" y="24576"/>
                  </a:cubicBezTo>
                  <a:lnTo>
                    <a:pt x="32684" y="30530"/>
                  </a:lnTo>
                  <a:cubicBezTo>
                    <a:pt x="40665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2" y="64606"/>
                    <a:pt x="5448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2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8" name="Freeform: Shape 2337">
              <a:extLst>
                <a:ext uri="{FF2B5EF4-FFF2-40B4-BE49-F238E27FC236}">
                  <a16:creationId xmlns:a16="http://schemas.microsoft.com/office/drawing/2014/main" id="{08A75A23-5F48-1140-30B8-199841EAD961}"/>
                </a:ext>
              </a:extLst>
            </p:cNvPr>
            <p:cNvSpPr/>
            <p:nvPr/>
          </p:nvSpPr>
          <p:spPr>
            <a:xfrm>
              <a:off x="5666904" y="7834011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9" name="Freeform: Shape 2338">
              <a:extLst>
                <a:ext uri="{FF2B5EF4-FFF2-40B4-BE49-F238E27FC236}">
                  <a16:creationId xmlns:a16="http://schemas.microsoft.com/office/drawing/2014/main" id="{45577C30-BAED-F79B-00AC-F3DA59730CF1}"/>
                </a:ext>
              </a:extLst>
            </p:cNvPr>
            <p:cNvSpPr/>
            <p:nvPr/>
          </p:nvSpPr>
          <p:spPr>
            <a:xfrm>
              <a:off x="5712129" y="7852760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89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5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8"/>
                    <a:pt x="27489" y="39397"/>
                  </a:cubicBezTo>
                  <a:lnTo>
                    <a:pt x="12795" y="33444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5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0" name="Freeform: Shape 2339">
              <a:extLst>
                <a:ext uri="{FF2B5EF4-FFF2-40B4-BE49-F238E27FC236}">
                  <a16:creationId xmlns:a16="http://schemas.microsoft.com/office/drawing/2014/main" id="{3CEB54B7-ABEA-3A37-AA1C-9AFAC7A1D834}"/>
                </a:ext>
              </a:extLst>
            </p:cNvPr>
            <p:cNvSpPr/>
            <p:nvPr/>
          </p:nvSpPr>
          <p:spPr>
            <a:xfrm>
              <a:off x="5801312" y="7821343"/>
              <a:ext cx="64606" cy="96023"/>
            </a:xfrm>
            <a:custGeom>
              <a:avLst/>
              <a:gdLst>
                <a:gd name="connsiteX0" fmla="*/ 33190 w 64606"/>
                <a:gd name="connsiteY0" fmla="*/ 96024 h 96023"/>
                <a:gd name="connsiteX1" fmla="*/ 10261 w 64606"/>
                <a:gd name="connsiteY1" fmla="*/ 83102 h 96023"/>
                <a:gd name="connsiteX2" fmla="*/ 10261 w 64606"/>
                <a:gd name="connsiteY2" fmla="*/ 95010 h 96023"/>
                <a:gd name="connsiteX3" fmla="*/ 0 w 64606"/>
                <a:gd name="connsiteY3" fmla="*/ 95010 h 96023"/>
                <a:gd name="connsiteX4" fmla="*/ 0 w 64606"/>
                <a:gd name="connsiteY4" fmla="*/ 0 h 96023"/>
                <a:gd name="connsiteX5" fmla="*/ 10261 w 64606"/>
                <a:gd name="connsiteY5" fmla="*/ 0 h 96023"/>
                <a:gd name="connsiteX6" fmla="*/ 10261 w 64606"/>
                <a:gd name="connsiteY6" fmla="*/ 44338 h 96023"/>
                <a:gd name="connsiteX7" fmla="*/ 33190 w 64606"/>
                <a:gd name="connsiteY7" fmla="*/ 31417 h 96023"/>
                <a:gd name="connsiteX8" fmla="*/ 64606 w 64606"/>
                <a:gd name="connsiteY8" fmla="*/ 63594 h 96023"/>
                <a:gd name="connsiteX9" fmla="*/ 33190 w 64606"/>
                <a:gd name="connsiteY9" fmla="*/ 96024 h 96023"/>
                <a:gd name="connsiteX10" fmla="*/ 53965 w 64606"/>
                <a:gd name="connsiteY10" fmla="*/ 63720 h 96023"/>
                <a:gd name="connsiteX11" fmla="*/ 32303 w 64606"/>
                <a:gd name="connsiteY11" fmla="*/ 41171 h 96023"/>
                <a:gd name="connsiteX12" fmla="*/ 10261 w 64606"/>
                <a:gd name="connsiteY12" fmla="*/ 63720 h 96023"/>
                <a:gd name="connsiteX13" fmla="*/ 32303 w 64606"/>
                <a:gd name="connsiteY13" fmla="*/ 86396 h 96023"/>
                <a:gd name="connsiteX14" fmla="*/ 53965 w 64606"/>
                <a:gd name="connsiteY14" fmla="*/ 63720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33190" y="96024"/>
                  </a:moveTo>
                  <a:cubicBezTo>
                    <a:pt x="23182" y="96024"/>
                    <a:pt x="14948" y="91083"/>
                    <a:pt x="10261" y="83102"/>
                  </a:cubicBez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338"/>
                  </a:lnTo>
                  <a:cubicBezTo>
                    <a:pt x="14948" y="36358"/>
                    <a:pt x="23182" y="31417"/>
                    <a:pt x="33190" y="31417"/>
                  </a:cubicBezTo>
                  <a:cubicBezTo>
                    <a:pt x="51432" y="31417"/>
                    <a:pt x="64606" y="44972"/>
                    <a:pt x="64606" y="63594"/>
                  </a:cubicBezTo>
                  <a:cubicBezTo>
                    <a:pt x="64606" y="82216"/>
                    <a:pt x="51432" y="96024"/>
                    <a:pt x="33190" y="96024"/>
                  </a:cubicBezTo>
                  <a:close/>
                  <a:moveTo>
                    <a:pt x="53965" y="63720"/>
                  </a:moveTo>
                  <a:cubicBezTo>
                    <a:pt x="53965" y="50672"/>
                    <a:pt x="44844" y="41171"/>
                    <a:pt x="32303" y="41171"/>
                  </a:cubicBezTo>
                  <a:cubicBezTo>
                    <a:pt x="19762" y="41171"/>
                    <a:pt x="10261" y="50672"/>
                    <a:pt x="10261" y="63720"/>
                  </a:cubicBezTo>
                  <a:cubicBezTo>
                    <a:pt x="10261" y="76768"/>
                    <a:pt x="19508" y="86396"/>
                    <a:pt x="32303" y="86396"/>
                  </a:cubicBezTo>
                  <a:cubicBezTo>
                    <a:pt x="45098" y="86396"/>
                    <a:pt x="53965" y="76895"/>
                    <a:pt x="53965" y="63720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1" name="Freeform: Shape 2340">
              <a:extLst>
                <a:ext uri="{FF2B5EF4-FFF2-40B4-BE49-F238E27FC236}">
                  <a16:creationId xmlns:a16="http://schemas.microsoft.com/office/drawing/2014/main" id="{827709A7-427D-C916-7200-920B7F0FAFE4}"/>
                </a:ext>
              </a:extLst>
            </p:cNvPr>
            <p:cNvSpPr/>
            <p:nvPr/>
          </p:nvSpPr>
          <p:spPr>
            <a:xfrm>
              <a:off x="5869972" y="7853900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8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3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8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3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2" name="Freeform: Shape 2341">
              <a:extLst>
                <a:ext uri="{FF2B5EF4-FFF2-40B4-BE49-F238E27FC236}">
                  <a16:creationId xmlns:a16="http://schemas.microsoft.com/office/drawing/2014/main" id="{CBF59556-ABAF-005D-8B26-B823436F0BAD}"/>
                </a:ext>
              </a:extLst>
            </p:cNvPr>
            <p:cNvSpPr/>
            <p:nvPr/>
          </p:nvSpPr>
          <p:spPr>
            <a:xfrm>
              <a:off x="5968782" y="7852760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80 h 64606"/>
                <a:gd name="connsiteX3" fmla="*/ 32556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6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80"/>
                  </a:lnTo>
                  <a:cubicBezTo>
                    <a:pt x="47251" y="62833"/>
                    <a:pt x="40031" y="64606"/>
                    <a:pt x="32556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1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6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3" name="Freeform: Shape 2342">
              <a:extLst>
                <a:ext uri="{FF2B5EF4-FFF2-40B4-BE49-F238E27FC236}">
                  <a16:creationId xmlns:a16="http://schemas.microsoft.com/office/drawing/2014/main" id="{D0559773-97F8-7FDB-8853-B1F4D85A6AAD}"/>
                </a:ext>
              </a:extLst>
            </p:cNvPr>
            <p:cNvSpPr/>
            <p:nvPr/>
          </p:nvSpPr>
          <p:spPr>
            <a:xfrm>
              <a:off x="6033769" y="7852760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4 w 64606"/>
                <a:gd name="connsiteY11" fmla="*/ 54979 h 64606"/>
                <a:gd name="connsiteX12" fmla="*/ 54219 w 64606"/>
                <a:gd name="connsiteY12" fmla="*/ 32557 h 64606"/>
                <a:gd name="connsiteX13" fmla="*/ 32304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4" name="Freeform: Shape 2343">
              <a:extLst>
                <a:ext uri="{FF2B5EF4-FFF2-40B4-BE49-F238E27FC236}">
                  <a16:creationId xmlns:a16="http://schemas.microsoft.com/office/drawing/2014/main" id="{B11EB1D4-C710-CDD2-53EE-122FA21C49D8}"/>
                </a:ext>
              </a:extLst>
            </p:cNvPr>
            <p:cNvSpPr/>
            <p:nvPr/>
          </p:nvSpPr>
          <p:spPr>
            <a:xfrm>
              <a:off x="6119531" y="7821343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5" name="Freeform: Shape 2344">
              <a:extLst>
                <a:ext uri="{FF2B5EF4-FFF2-40B4-BE49-F238E27FC236}">
                  <a16:creationId xmlns:a16="http://schemas.microsoft.com/office/drawing/2014/main" id="{CAA177AF-6D34-28C6-6A9B-5A5209172521}"/>
                </a:ext>
              </a:extLst>
            </p:cNvPr>
            <p:cNvSpPr/>
            <p:nvPr/>
          </p:nvSpPr>
          <p:spPr>
            <a:xfrm>
              <a:off x="6150695" y="7821343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6" name="Freeform: Shape 2345">
              <a:extLst>
                <a:ext uri="{FF2B5EF4-FFF2-40B4-BE49-F238E27FC236}">
                  <a16:creationId xmlns:a16="http://schemas.microsoft.com/office/drawing/2014/main" id="{9C9E7646-7EA6-8CEA-DD5B-8E8FBC074536}"/>
                </a:ext>
              </a:extLst>
            </p:cNvPr>
            <p:cNvSpPr/>
            <p:nvPr/>
          </p:nvSpPr>
          <p:spPr>
            <a:xfrm>
              <a:off x="6179704" y="7828564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3" y="0"/>
                    <a:pt x="6587" y="0"/>
                  </a:cubicBezTo>
                  <a:cubicBezTo>
                    <a:pt x="8234" y="0"/>
                    <a:pt x="9627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7" y="12922"/>
                    <a:pt x="8234" y="13428"/>
                    <a:pt x="6587" y="13428"/>
                  </a:cubicBezTo>
                  <a:cubicBezTo>
                    <a:pt x="2913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7" name="Freeform: Shape 2346">
              <a:extLst>
                <a:ext uri="{FF2B5EF4-FFF2-40B4-BE49-F238E27FC236}">
                  <a16:creationId xmlns:a16="http://schemas.microsoft.com/office/drawing/2014/main" id="{C1A5B95F-8A5B-112E-EE2F-ED141DBFE164}"/>
                </a:ext>
              </a:extLst>
            </p:cNvPr>
            <p:cNvSpPr/>
            <p:nvPr/>
          </p:nvSpPr>
          <p:spPr>
            <a:xfrm>
              <a:off x="6213148" y="7852760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4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4" y="0"/>
                  </a:cubicBezTo>
                  <a:cubicBezTo>
                    <a:pt x="47759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5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8" name="Freeform: Shape 2347">
              <a:extLst>
                <a:ext uri="{FF2B5EF4-FFF2-40B4-BE49-F238E27FC236}">
                  <a16:creationId xmlns:a16="http://schemas.microsoft.com/office/drawing/2014/main" id="{3594F658-28BF-508B-65E0-92D0C768D93A}"/>
                </a:ext>
              </a:extLst>
            </p:cNvPr>
            <p:cNvSpPr/>
            <p:nvPr/>
          </p:nvSpPr>
          <p:spPr>
            <a:xfrm>
              <a:off x="6283709" y="7852760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7 w 64606"/>
                <a:gd name="connsiteY1" fmla="*/ 88296 h 96276"/>
                <a:gd name="connsiteX2" fmla="*/ 6587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3 w 64606"/>
                <a:gd name="connsiteY14" fmla="*/ 9754 h 96276"/>
                <a:gd name="connsiteX15" fmla="*/ 10641 w 64606"/>
                <a:gd name="connsiteY15" fmla="*/ 32557 h 96276"/>
                <a:gd name="connsiteX16" fmla="*/ 32303 w 64606"/>
                <a:gd name="connsiteY16" fmla="*/ 54979 h 96276"/>
                <a:gd name="connsiteX17" fmla="*/ 54219 w 64606"/>
                <a:gd name="connsiteY17" fmla="*/ 32557 h 96276"/>
                <a:gd name="connsiteX18" fmla="*/ 32303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7"/>
                    <a:pt x="6587" y="88296"/>
                  </a:cubicBezTo>
                  <a:lnTo>
                    <a:pt x="6587" y="76895"/>
                  </a:lnTo>
                  <a:cubicBezTo>
                    <a:pt x="13681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3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349" name="Graphic 1199">
            <a:extLst>
              <a:ext uri="{FF2B5EF4-FFF2-40B4-BE49-F238E27FC236}">
                <a16:creationId xmlns:a16="http://schemas.microsoft.com/office/drawing/2014/main" id="{F522B37C-918D-9D45-7754-FE12E2E37840}"/>
              </a:ext>
            </a:extLst>
          </p:cNvPr>
          <p:cNvGrpSpPr/>
          <p:nvPr/>
        </p:nvGrpSpPr>
        <p:grpSpPr>
          <a:xfrm>
            <a:off x="3880211" y="7973359"/>
            <a:ext cx="2448215" cy="127693"/>
            <a:chOff x="3880211" y="7973359"/>
            <a:chExt cx="2448215" cy="127693"/>
          </a:xfrm>
          <a:solidFill>
            <a:srgbClr val="FFFFFF"/>
          </a:solidFill>
        </p:grpSpPr>
        <p:sp>
          <p:nvSpPr>
            <p:cNvPr id="2350" name="Freeform: Shape 2349">
              <a:extLst>
                <a:ext uri="{FF2B5EF4-FFF2-40B4-BE49-F238E27FC236}">
                  <a16:creationId xmlns:a16="http://schemas.microsoft.com/office/drawing/2014/main" id="{3098CE3F-0B24-F112-E36F-CB53C9F6E140}"/>
                </a:ext>
              </a:extLst>
            </p:cNvPr>
            <p:cNvSpPr/>
            <p:nvPr/>
          </p:nvSpPr>
          <p:spPr>
            <a:xfrm>
              <a:off x="3880211" y="7986027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5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1" name="Freeform: Shape 2350">
              <a:extLst>
                <a:ext uri="{FF2B5EF4-FFF2-40B4-BE49-F238E27FC236}">
                  <a16:creationId xmlns:a16="http://schemas.microsoft.com/office/drawing/2014/main" id="{4DE2FF24-38FA-8806-6EDB-9B6EE7B1BE69}"/>
                </a:ext>
              </a:extLst>
            </p:cNvPr>
            <p:cNvSpPr/>
            <p:nvPr/>
          </p:nvSpPr>
          <p:spPr>
            <a:xfrm>
              <a:off x="3930123" y="7973359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2 h 95009"/>
                <a:gd name="connsiteX5" fmla="*/ 31924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7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2"/>
                  </a:lnTo>
                  <a:cubicBezTo>
                    <a:pt x="14695" y="36484"/>
                    <a:pt x="22296" y="31417"/>
                    <a:pt x="31924" y="31417"/>
                  </a:cubicBezTo>
                  <a:cubicBezTo>
                    <a:pt x="47759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7"/>
                  </a:lnTo>
                  <a:cubicBezTo>
                    <a:pt x="45605" y="47885"/>
                    <a:pt x="40285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2" name="Freeform: Shape 2351">
              <a:extLst>
                <a:ext uri="{FF2B5EF4-FFF2-40B4-BE49-F238E27FC236}">
                  <a16:creationId xmlns:a16="http://schemas.microsoft.com/office/drawing/2014/main" id="{A4CDDB26-CBAD-A7F3-C462-22FAEEA824BB}"/>
                </a:ext>
              </a:extLst>
            </p:cNvPr>
            <p:cNvSpPr/>
            <p:nvPr/>
          </p:nvSpPr>
          <p:spPr>
            <a:xfrm>
              <a:off x="4000683" y="80047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300" y="36357"/>
                  </a:cubicBezTo>
                  <a:lnTo>
                    <a:pt x="10895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3" name="Freeform: Shape 2352">
              <a:extLst>
                <a:ext uri="{FF2B5EF4-FFF2-40B4-BE49-F238E27FC236}">
                  <a16:creationId xmlns:a16="http://schemas.microsoft.com/office/drawing/2014/main" id="{7AAF22B8-3857-FDA5-FD6B-5971EB599675}"/>
                </a:ext>
              </a:extLst>
            </p:cNvPr>
            <p:cNvSpPr/>
            <p:nvPr/>
          </p:nvSpPr>
          <p:spPr>
            <a:xfrm>
              <a:off x="4106841" y="8004776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3 w 64606"/>
                <a:gd name="connsiteY10" fmla="*/ 9754 h 95262"/>
                <a:gd name="connsiteX11" fmla="*/ 10261 w 64606"/>
                <a:gd name="connsiteY11" fmla="*/ 32303 h 95262"/>
                <a:gd name="connsiteX12" fmla="*/ 32303 w 64606"/>
                <a:gd name="connsiteY12" fmla="*/ 54979 h 95262"/>
                <a:gd name="connsiteX13" fmla="*/ 53966 w 64606"/>
                <a:gd name="connsiteY13" fmla="*/ 32303 h 95262"/>
                <a:gd name="connsiteX14" fmla="*/ 32303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2" y="0"/>
                    <a:pt x="33190" y="0"/>
                  </a:cubicBezTo>
                  <a:cubicBezTo>
                    <a:pt x="51305" y="0"/>
                    <a:pt x="64607" y="13555"/>
                    <a:pt x="64607" y="32176"/>
                  </a:cubicBezTo>
                  <a:cubicBezTo>
                    <a:pt x="64607" y="50799"/>
                    <a:pt x="51305" y="64606"/>
                    <a:pt x="33190" y="64606"/>
                  </a:cubicBezTo>
                  <a:cubicBezTo>
                    <a:pt x="23182" y="64606"/>
                    <a:pt x="14948" y="59666"/>
                    <a:pt x="10261" y="51685"/>
                  </a:cubicBezTo>
                  <a:close/>
                  <a:moveTo>
                    <a:pt x="32303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3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9"/>
                    <a:pt x="44845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4" name="Freeform: Shape 2353">
              <a:extLst>
                <a:ext uri="{FF2B5EF4-FFF2-40B4-BE49-F238E27FC236}">
                  <a16:creationId xmlns:a16="http://schemas.microsoft.com/office/drawing/2014/main" id="{109DA662-1688-15E0-8EB5-FAE0F8DC6143}"/>
                </a:ext>
              </a:extLst>
            </p:cNvPr>
            <p:cNvSpPr/>
            <p:nvPr/>
          </p:nvSpPr>
          <p:spPr>
            <a:xfrm>
              <a:off x="4182849" y="80047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5" name="Freeform: Shape 2354">
              <a:extLst>
                <a:ext uri="{FF2B5EF4-FFF2-40B4-BE49-F238E27FC236}">
                  <a16:creationId xmlns:a16="http://schemas.microsoft.com/office/drawing/2014/main" id="{5CDD01FF-9421-DEF0-9496-A03ABDB18A16}"/>
                </a:ext>
              </a:extLst>
            </p:cNvPr>
            <p:cNvSpPr/>
            <p:nvPr/>
          </p:nvSpPr>
          <p:spPr>
            <a:xfrm>
              <a:off x="4259870" y="8004776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9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6" name="Freeform: Shape 2355">
              <a:extLst>
                <a:ext uri="{FF2B5EF4-FFF2-40B4-BE49-F238E27FC236}">
                  <a16:creationId xmlns:a16="http://schemas.microsoft.com/office/drawing/2014/main" id="{72B98E2B-092B-AEF9-BC9B-E3AEA5FD9200}"/>
                </a:ext>
              </a:extLst>
            </p:cNvPr>
            <p:cNvSpPr/>
            <p:nvPr/>
          </p:nvSpPr>
          <p:spPr>
            <a:xfrm>
              <a:off x="4299395" y="8004776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89 w 44337"/>
                <a:gd name="connsiteY2" fmla="*/ 39397 h 64606"/>
                <a:gd name="connsiteX3" fmla="*/ 12794 w 44337"/>
                <a:gd name="connsiteY3" fmla="*/ 33444 h 64606"/>
                <a:gd name="connsiteX4" fmla="*/ 886 w 44337"/>
                <a:gd name="connsiteY4" fmla="*/ 17735 h 64606"/>
                <a:gd name="connsiteX5" fmla="*/ 22422 w 44337"/>
                <a:gd name="connsiteY5" fmla="*/ 0 h 64606"/>
                <a:gd name="connsiteX6" fmla="*/ 41297 w 44337"/>
                <a:gd name="connsiteY6" fmla="*/ 5701 h 64606"/>
                <a:gd name="connsiteX7" fmla="*/ 41297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5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6" y="41298"/>
                    <a:pt x="27489" y="39397"/>
                  </a:cubicBezTo>
                  <a:lnTo>
                    <a:pt x="12794" y="33444"/>
                  </a:lnTo>
                  <a:cubicBezTo>
                    <a:pt x="5067" y="30150"/>
                    <a:pt x="886" y="25716"/>
                    <a:pt x="886" y="17735"/>
                  </a:cubicBezTo>
                  <a:cubicBezTo>
                    <a:pt x="886" y="6840"/>
                    <a:pt x="9627" y="0"/>
                    <a:pt x="22422" y="0"/>
                  </a:cubicBezTo>
                  <a:cubicBezTo>
                    <a:pt x="29643" y="0"/>
                    <a:pt x="36483" y="2027"/>
                    <a:pt x="41297" y="5701"/>
                  </a:cubicBezTo>
                  <a:lnTo>
                    <a:pt x="41297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5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7" name="Freeform: Shape 2356">
              <a:extLst>
                <a:ext uri="{FF2B5EF4-FFF2-40B4-BE49-F238E27FC236}">
                  <a16:creationId xmlns:a16="http://schemas.microsoft.com/office/drawing/2014/main" id="{57A541A1-2CFB-8C33-7F92-EED890D00A6A}"/>
                </a:ext>
              </a:extLst>
            </p:cNvPr>
            <p:cNvSpPr/>
            <p:nvPr/>
          </p:nvSpPr>
          <p:spPr>
            <a:xfrm>
              <a:off x="4354627" y="8004776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8" name="Freeform: Shape 2357">
              <a:extLst>
                <a:ext uri="{FF2B5EF4-FFF2-40B4-BE49-F238E27FC236}">
                  <a16:creationId xmlns:a16="http://schemas.microsoft.com/office/drawing/2014/main" id="{0A2DA8B8-ECEC-064A-B667-57B45A3EE539}"/>
                </a:ext>
              </a:extLst>
            </p:cNvPr>
            <p:cNvSpPr/>
            <p:nvPr/>
          </p:nvSpPr>
          <p:spPr>
            <a:xfrm>
              <a:off x="4435956" y="8004776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4 w 55992"/>
                <a:gd name="connsiteY8" fmla="*/ 63593 h 63592"/>
                <a:gd name="connsiteX9" fmla="*/ 45604 w 55992"/>
                <a:gd name="connsiteY9" fmla="*/ 28630 h 63592"/>
                <a:gd name="connsiteX10" fmla="*/ 29389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5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4" y="63593"/>
                  </a:lnTo>
                  <a:lnTo>
                    <a:pt x="45604" y="28630"/>
                  </a:lnTo>
                  <a:cubicBezTo>
                    <a:pt x="45604" y="16468"/>
                    <a:pt x="40284" y="10007"/>
                    <a:pt x="29389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9" name="Freeform: Shape 2358">
              <a:extLst>
                <a:ext uri="{FF2B5EF4-FFF2-40B4-BE49-F238E27FC236}">
                  <a16:creationId xmlns:a16="http://schemas.microsoft.com/office/drawing/2014/main" id="{17B32EAB-8B79-29A5-A91B-5BA3827FE27B}"/>
                </a:ext>
              </a:extLst>
            </p:cNvPr>
            <p:cNvSpPr/>
            <p:nvPr/>
          </p:nvSpPr>
          <p:spPr>
            <a:xfrm>
              <a:off x="4540847" y="7973359"/>
              <a:ext cx="64606" cy="96023"/>
            </a:xfrm>
            <a:custGeom>
              <a:avLst/>
              <a:gdLst>
                <a:gd name="connsiteX0" fmla="*/ 33190 w 64606"/>
                <a:gd name="connsiteY0" fmla="*/ 96024 h 96023"/>
                <a:gd name="connsiteX1" fmla="*/ 10261 w 64606"/>
                <a:gd name="connsiteY1" fmla="*/ 83102 h 96023"/>
                <a:gd name="connsiteX2" fmla="*/ 10261 w 64606"/>
                <a:gd name="connsiteY2" fmla="*/ 95010 h 96023"/>
                <a:gd name="connsiteX3" fmla="*/ 0 w 64606"/>
                <a:gd name="connsiteY3" fmla="*/ 95010 h 96023"/>
                <a:gd name="connsiteX4" fmla="*/ 0 w 64606"/>
                <a:gd name="connsiteY4" fmla="*/ 0 h 96023"/>
                <a:gd name="connsiteX5" fmla="*/ 10261 w 64606"/>
                <a:gd name="connsiteY5" fmla="*/ 0 h 96023"/>
                <a:gd name="connsiteX6" fmla="*/ 10261 w 64606"/>
                <a:gd name="connsiteY6" fmla="*/ 44338 h 96023"/>
                <a:gd name="connsiteX7" fmla="*/ 33190 w 64606"/>
                <a:gd name="connsiteY7" fmla="*/ 31417 h 96023"/>
                <a:gd name="connsiteX8" fmla="*/ 64606 w 64606"/>
                <a:gd name="connsiteY8" fmla="*/ 63594 h 96023"/>
                <a:gd name="connsiteX9" fmla="*/ 33190 w 64606"/>
                <a:gd name="connsiteY9" fmla="*/ 96024 h 96023"/>
                <a:gd name="connsiteX10" fmla="*/ 53965 w 64606"/>
                <a:gd name="connsiteY10" fmla="*/ 63720 h 96023"/>
                <a:gd name="connsiteX11" fmla="*/ 32303 w 64606"/>
                <a:gd name="connsiteY11" fmla="*/ 41171 h 96023"/>
                <a:gd name="connsiteX12" fmla="*/ 10261 w 64606"/>
                <a:gd name="connsiteY12" fmla="*/ 63720 h 96023"/>
                <a:gd name="connsiteX13" fmla="*/ 32303 w 64606"/>
                <a:gd name="connsiteY13" fmla="*/ 86396 h 96023"/>
                <a:gd name="connsiteX14" fmla="*/ 53965 w 64606"/>
                <a:gd name="connsiteY14" fmla="*/ 63720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33190" y="96024"/>
                  </a:moveTo>
                  <a:cubicBezTo>
                    <a:pt x="23182" y="96024"/>
                    <a:pt x="14948" y="91083"/>
                    <a:pt x="10261" y="83102"/>
                  </a:cubicBez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338"/>
                  </a:lnTo>
                  <a:cubicBezTo>
                    <a:pt x="14948" y="36358"/>
                    <a:pt x="23182" y="31417"/>
                    <a:pt x="33190" y="31417"/>
                  </a:cubicBezTo>
                  <a:cubicBezTo>
                    <a:pt x="51432" y="31417"/>
                    <a:pt x="64606" y="44972"/>
                    <a:pt x="64606" y="63594"/>
                  </a:cubicBezTo>
                  <a:cubicBezTo>
                    <a:pt x="64606" y="82216"/>
                    <a:pt x="51432" y="96024"/>
                    <a:pt x="33190" y="96024"/>
                  </a:cubicBezTo>
                  <a:close/>
                  <a:moveTo>
                    <a:pt x="53965" y="63720"/>
                  </a:moveTo>
                  <a:cubicBezTo>
                    <a:pt x="53965" y="50672"/>
                    <a:pt x="44844" y="41171"/>
                    <a:pt x="32303" y="41171"/>
                  </a:cubicBezTo>
                  <a:cubicBezTo>
                    <a:pt x="19762" y="41171"/>
                    <a:pt x="10261" y="50672"/>
                    <a:pt x="10261" y="63720"/>
                  </a:cubicBezTo>
                  <a:cubicBezTo>
                    <a:pt x="10261" y="76768"/>
                    <a:pt x="19508" y="86396"/>
                    <a:pt x="32303" y="86396"/>
                  </a:cubicBezTo>
                  <a:cubicBezTo>
                    <a:pt x="45098" y="86396"/>
                    <a:pt x="53965" y="76895"/>
                    <a:pt x="53965" y="63720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0" name="Freeform: Shape 2359">
              <a:extLst>
                <a:ext uri="{FF2B5EF4-FFF2-40B4-BE49-F238E27FC236}">
                  <a16:creationId xmlns:a16="http://schemas.microsoft.com/office/drawing/2014/main" id="{686358A1-871F-E25C-6F21-3909CAC7A363}"/>
                </a:ext>
              </a:extLst>
            </p:cNvPr>
            <p:cNvSpPr/>
            <p:nvPr/>
          </p:nvSpPr>
          <p:spPr>
            <a:xfrm>
              <a:off x="4616855" y="8004776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6 w 64606"/>
                <a:gd name="connsiteY1" fmla="*/ 64606 h 64606"/>
                <a:gd name="connsiteX2" fmla="*/ 0 w 64606"/>
                <a:gd name="connsiteY2" fmla="*/ 32683 h 64606"/>
                <a:gd name="connsiteX3" fmla="*/ 31416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6 w 64606"/>
                <a:gd name="connsiteY6" fmla="*/ 1140 h 64606"/>
                <a:gd name="connsiteX7" fmla="*/ 64606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7" y="64606"/>
                    <a:pt x="31416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6" y="0"/>
                  </a:cubicBezTo>
                  <a:cubicBezTo>
                    <a:pt x="41297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6" y="1140"/>
                  </a:lnTo>
                  <a:lnTo>
                    <a:pt x="64606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4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8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1" name="Freeform: Shape 2360">
              <a:extLst>
                <a:ext uri="{FF2B5EF4-FFF2-40B4-BE49-F238E27FC236}">
                  <a16:creationId xmlns:a16="http://schemas.microsoft.com/office/drawing/2014/main" id="{BD07D4C5-B6D7-79F6-26C4-3C013EAC2ECD}"/>
                </a:ext>
              </a:extLst>
            </p:cNvPr>
            <p:cNvSpPr/>
            <p:nvPr/>
          </p:nvSpPr>
          <p:spPr>
            <a:xfrm>
              <a:off x="4697676" y="8004776"/>
              <a:ext cx="53332" cy="64606"/>
            </a:xfrm>
            <a:custGeom>
              <a:avLst/>
              <a:gdLst>
                <a:gd name="connsiteX0" fmla="*/ 33444 w 53332"/>
                <a:gd name="connsiteY0" fmla="*/ 54979 h 64606"/>
                <a:gd name="connsiteX1" fmla="*/ 53333 w 53332"/>
                <a:gd name="connsiteY1" fmla="*/ 48265 h 64606"/>
                <a:gd name="connsiteX2" fmla="*/ 53333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4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4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4" y="54979"/>
                  </a:moveTo>
                  <a:cubicBezTo>
                    <a:pt x="41045" y="54979"/>
                    <a:pt x="47885" y="52952"/>
                    <a:pt x="53333" y="48265"/>
                  </a:cubicBezTo>
                  <a:lnTo>
                    <a:pt x="53333" y="58780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2" y="64606"/>
                    <a:pt x="0" y="51305"/>
                    <a:pt x="0" y="32303"/>
                  </a:cubicBezTo>
                  <a:cubicBezTo>
                    <a:pt x="0" y="13301"/>
                    <a:pt x="13682" y="0"/>
                    <a:pt x="32684" y="0"/>
                  </a:cubicBezTo>
                  <a:cubicBezTo>
                    <a:pt x="40285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9" y="12541"/>
                    <a:pt x="41045" y="9754"/>
                    <a:pt x="33317" y="9754"/>
                  </a:cubicBezTo>
                  <a:cubicBezTo>
                    <a:pt x="20016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4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2" name="Freeform: Shape 2361">
              <a:extLst>
                <a:ext uri="{FF2B5EF4-FFF2-40B4-BE49-F238E27FC236}">
                  <a16:creationId xmlns:a16="http://schemas.microsoft.com/office/drawing/2014/main" id="{3FA925AF-73C2-1C91-C8C6-D053C598472A}"/>
                </a:ext>
              </a:extLst>
            </p:cNvPr>
            <p:cNvSpPr/>
            <p:nvPr/>
          </p:nvSpPr>
          <p:spPr>
            <a:xfrm>
              <a:off x="4767477" y="7973359"/>
              <a:ext cx="54725" cy="95009"/>
            </a:xfrm>
            <a:custGeom>
              <a:avLst/>
              <a:gdLst>
                <a:gd name="connsiteX0" fmla="*/ 20016 w 54725"/>
                <a:gd name="connsiteY0" fmla="*/ 64734 h 95009"/>
                <a:gd name="connsiteX1" fmla="*/ 10261 w 54725"/>
                <a:gd name="connsiteY1" fmla="*/ 74741 h 95009"/>
                <a:gd name="connsiteX2" fmla="*/ 10261 w 54725"/>
                <a:gd name="connsiteY2" fmla="*/ 95010 h 95009"/>
                <a:gd name="connsiteX3" fmla="*/ 0 w 54725"/>
                <a:gd name="connsiteY3" fmla="*/ 95010 h 95009"/>
                <a:gd name="connsiteX4" fmla="*/ 0 w 54725"/>
                <a:gd name="connsiteY4" fmla="*/ 0 h 95009"/>
                <a:gd name="connsiteX5" fmla="*/ 10261 w 54725"/>
                <a:gd name="connsiteY5" fmla="*/ 0 h 95009"/>
                <a:gd name="connsiteX6" fmla="*/ 10261 w 54725"/>
                <a:gd name="connsiteY6" fmla="*/ 61694 h 95009"/>
                <a:gd name="connsiteX7" fmla="*/ 38891 w 54725"/>
                <a:gd name="connsiteY7" fmla="*/ 32557 h 95009"/>
                <a:gd name="connsiteX8" fmla="*/ 51179 w 54725"/>
                <a:gd name="connsiteY8" fmla="*/ 32557 h 95009"/>
                <a:gd name="connsiteX9" fmla="*/ 27110 w 54725"/>
                <a:gd name="connsiteY9" fmla="*/ 57133 h 95009"/>
                <a:gd name="connsiteX10" fmla="*/ 54726 w 54725"/>
                <a:gd name="connsiteY10" fmla="*/ 95010 h 95009"/>
                <a:gd name="connsiteX11" fmla="*/ 42058 w 54725"/>
                <a:gd name="connsiteY11" fmla="*/ 95010 h 95009"/>
                <a:gd name="connsiteX12" fmla="*/ 20016 w 54725"/>
                <a:gd name="connsiteY12" fmla="*/ 64734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25" h="95009">
                  <a:moveTo>
                    <a:pt x="20016" y="64734"/>
                  </a:moveTo>
                  <a:lnTo>
                    <a:pt x="10261" y="74741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61694"/>
                  </a:lnTo>
                  <a:lnTo>
                    <a:pt x="38891" y="32557"/>
                  </a:lnTo>
                  <a:lnTo>
                    <a:pt x="51179" y="32557"/>
                  </a:lnTo>
                  <a:lnTo>
                    <a:pt x="27110" y="57133"/>
                  </a:lnTo>
                  <a:lnTo>
                    <a:pt x="54726" y="95010"/>
                  </a:lnTo>
                  <a:lnTo>
                    <a:pt x="42058" y="95010"/>
                  </a:lnTo>
                  <a:lnTo>
                    <a:pt x="20016" y="647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3" name="Freeform: Shape 2362">
              <a:extLst>
                <a:ext uri="{FF2B5EF4-FFF2-40B4-BE49-F238E27FC236}">
                  <a16:creationId xmlns:a16="http://schemas.microsoft.com/office/drawing/2014/main" id="{BE617F6A-5AAD-0434-F2E2-F7FD475AE266}"/>
                </a:ext>
              </a:extLst>
            </p:cNvPr>
            <p:cNvSpPr/>
            <p:nvPr/>
          </p:nvSpPr>
          <p:spPr>
            <a:xfrm>
              <a:off x="4860713" y="8005916"/>
              <a:ext cx="55105" cy="63466"/>
            </a:xfrm>
            <a:custGeom>
              <a:avLst/>
              <a:gdLst>
                <a:gd name="connsiteX0" fmla="*/ 44844 w 55105"/>
                <a:gd name="connsiteY0" fmla="*/ 0 h 63466"/>
                <a:gd name="connsiteX1" fmla="*/ 55105 w 55105"/>
                <a:gd name="connsiteY1" fmla="*/ 0 h 63466"/>
                <a:gd name="connsiteX2" fmla="*/ 55105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4 w 55105"/>
                <a:gd name="connsiteY9" fmla="*/ 35977 h 63466"/>
                <a:gd name="connsiteX10" fmla="*/ 44844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4" y="0"/>
                  </a:moveTo>
                  <a:lnTo>
                    <a:pt x="55105" y="0"/>
                  </a:lnTo>
                  <a:lnTo>
                    <a:pt x="55105" y="34964"/>
                  </a:lnTo>
                  <a:cubicBezTo>
                    <a:pt x="55105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4" y="47885"/>
                    <a:pt x="44844" y="35977"/>
                  </a:cubicBezTo>
                  <a:lnTo>
                    <a:pt x="44844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4" name="Freeform: Shape 2363">
              <a:extLst>
                <a:ext uri="{FF2B5EF4-FFF2-40B4-BE49-F238E27FC236}">
                  <a16:creationId xmlns:a16="http://schemas.microsoft.com/office/drawing/2014/main" id="{6BE35503-0506-2B64-9BED-9143BCD2B4D3}"/>
                </a:ext>
              </a:extLst>
            </p:cNvPr>
            <p:cNvSpPr/>
            <p:nvPr/>
          </p:nvSpPr>
          <p:spPr>
            <a:xfrm>
              <a:off x="4930387" y="8004776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89 w 44337"/>
                <a:gd name="connsiteY2" fmla="*/ 39397 h 64606"/>
                <a:gd name="connsiteX3" fmla="*/ 12794 w 44337"/>
                <a:gd name="connsiteY3" fmla="*/ 33444 h 64606"/>
                <a:gd name="connsiteX4" fmla="*/ 886 w 44337"/>
                <a:gd name="connsiteY4" fmla="*/ 17735 h 64606"/>
                <a:gd name="connsiteX5" fmla="*/ 22422 w 44337"/>
                <a:gd name="connsiteY5" fmla="*/ 0 h 64606"/>
                <a:gd name="connsiteX6" fmla="*/ 41297 w 44337"/>
                <a:gd name="connsiteY6" fmla="*/ 5701 h 64606"/>
                <a:gd name="connsiteX7" fmla="*/ 41297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5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6" y="41298"/>
                    <a:pt x="27489" y="39397"/>
                  </a:cubicBezTo>
                  <a:lnTo>
                    <a:pt x="12794" y="33444"/>
                  </a:lnTo>
                  <a:cubicBezTo>
                    <a:pt x="5067" y="30150"/>
                    <a:pt x="886" y="25716"/>
                    <a:pt x="886" y="17735"/>
                  </a:cubicBezTo>
                  <a:cubicBezTo>
                    <a:pt x="886" y="6840"/>
                    <a:pt x="9627" y="0"/>
                    <a:pt x="22422" y="0"/>
                  </a:cubicBezTo>
                  <a:cubicBezTo>
                    <a:pt x="29643" y="0"/>
                    <a:pt x="36483" y="2027"/>
                    <a:pt x="41297" y="5701"/>
                  </a:cubicBezTo>
                  <a:lnTo>
                    <a:pt x="41297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5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5" name="Freeform: Shape 2364">
              <a:extLst>
                <a:ext uri="{FF2B5EF4-FFF2-40B4-BE49-F238E27FC236}">
                  <a16:creationId xmlns:a16="http://schemas.microsoft.com/office/drawing/2014/main" id="{5B51845D-5754-1BA4-E60B-AFD6C4EBD803}"/>
                </a:ext>
              </a:extLst>
            </p:cNvPr>
            <p:cNvSpPr/>
            <p:nvPr/>
          </p:nvSpPr>
          <p:spPr>
            <a:xfrm>
              <a:off x="4988153" y="7980580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4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3" y="0"/>
                    <a:pt x="6587" y="0"/>
                  </a:cubicBezTo>
                  <a:cubicBezTo>
                    <a:pt x="8234" y="0"/>
                    <a:pt x="9627" y="380"/>
                    <a:pt x="11021" y="1394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7" y="12922"/>
                    <a:pt x="8234" y="13428"/>
                    <a:pt x="6587" y="13428"/>
                  </a:cubicBezTo>
                  <a:cubicBezTo>
                    <a:pt x="2913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6" name="Freeform: Shape 2365">
              <a:extLst>
                <a:ext uri="{FF2B5EF4-FFF2-40B4-BE49-F238E27FC236}">
                  <a16:creationId xmlns:a16="http://schemas.microsoft.com/office/drawing/2014/main" id="{B0FD7C56-986B-FB6F-4A5A-5AD40A566F9D}"/>
                </a:ext>
              </a:extLst>
            </p:cNvPr>
            <p:cNvSpPr/>
            <p:nvPr/>
          </p:nvSpPr>
          <p:spPr>
            <a:xfrm>
              <a:off x="5021597" y="8004776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4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4" y="0"/>
                  </a:cubicBezTo>
                  <a:cubicBezTo>
                    <a:pt x="47759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7" name="Freeform: Shape 2366">
              <a:extLst>
                <a:ext uri="{FF2B5EF4-FFF2-40B4-BE49-F238E27FC236}">
                  <a16:creationId xmlns:a16="http://schemas.microsoft.com/office/drawing/2014/main" id="{3E7E33E4-CFA7-5369-2050-715D960ADDC7}"/>
                </a:ext>
              </a:extLst>
            </p:cNvPr>
            <p:cNvSpPr/>
            <p:nvPr/>
          </p:nvSpPr>
          <p:spPr>
            <a:xfrm>
              <a:off x="5092031" y="8004776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8 w 64606"/>
                <a:gd name="connsiteY1" fmla="*/ 88296 h 96276"/>
                <a:gd name="connsiteX2" fmla="*/ 6588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4 w 64606"/>
                <a:gd name="connsiteY14" fmla="*/ 9754 h 96276"/>
                <a:gd name="connsiteX15" fmla="*/ 10641 w 64606"/>
                <a:gd name="connsiteY15" fmla="*/ 32557 h 96276"/>
                <a:gd name="connsiteX16" fmla="*/ 32304 w 64606"/>
                <a:gd name="connsiteY16" fmla="*/ 54979 h 96276"/>
                <a:gd name="connsiteX17" fmla="*/ 54219 w 64606"/>
                <a:gd name="connsiteY17" fmla="*/ 32557 h 96276"/>
                <a:gd name="connsiteX18" fmla="*/ 32304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7"/>
                    <a:pt x="6588" y="88296"/>
                  </a:cubicBezTo>
                  <a:lnTo>
                    <a:pt x="6588" y="76895"/>
                  </a:lnTo>
                  <a:cubicBezTo>
                    <a:pt x="13682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4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8" name="Freeform: Shape 2367">
              <a:extLst>
                <a:ext uri="{FF2B5EF4-FFF2-40B4-BE49-F238E27FC236}">
                  <a16:creationId xmlns:a16="http://schemas.microsoft.com/office/drawing/2014/main" id="{96CA4D63-3C73-F754-8386-5FC88597E348}"/>
                </a:ext>
              </a:extLst>
            </p:cNvPr>
            <p:cNvSpPr/>
            <p:nvPr/>
          </p:nvSpPr>
          <p:spPr>
            <a:xfrm>
              <a:off x="5201862" y="8004776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6 w 64606"/>
                <a:gd name="connsiteY1" fmla="*/ 64606 h 64606"/>
                <a:gd name="connsiteX2" fmla="*/ 0 w 64606"/>
                <a:gd name="connsiteY2" fmla="*/ 32683 h 64606"/>
                <a:gd name="connsiteX3" fmla="*/ 31416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6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6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9" name="Freeform: Shape 2368">
              <a:extLst>
                <a:ext uri="{FF2B5EF4-FFF2-40B4-BE49-F238E27FC236}">
                  <a16:creationId xmlns:a16="http://schemas.microsoft.com/office/drawing/2014/main" id="{8F007492-99F3-CBAE-E153-1029CF9A4A1B}"/>
                </a:ext>
              </a:extLst>
            </p:cNvPr>
            <p:cNvSpPr/>
            <p:nvPr/>
          </p:nvSpPr>
          <p:spPr>
            <a:xfrm>
              <a:off x="5316761" y="7973359"/>
              <a:ext cx="54725" cy="95009"/>
            </a:xfrm>
            <a:custGeom>
              <a:avLst/>
              <a:gdLst>
                <a:gd name="connsiteX0" fmla="*/ 20015 w 54725"/>
                <a:gd name="connsiteY0" fmla="*/ 64734 h 95009"/>
                <a:gd name="connsiteX1" fmla="*/ 10261 w 54725"/>
                <a:gd name="connsiteY1" fmla="*/ 74741 h 95009"/>
                <a:gd name="connsiteX2" fmla="*/ 10261 w 54725"/>
                <a:gd name="connsiteY2" fmla="*/ 95010 h 95009"/>
                <a:gd name="connsiteX3" fmla="*/ 0 w 54725"/>
                <a:gd name="connsiteY3" fmla="*/ 95010 h 95009"/>
                <a:gd name="connsiteX4" fmla="*/ 0 w 54725"/>
                <a:gd name="connsiteY4" fmla="*/ 0 h 95009"/>
                <a:gd name="connsiteX5" fmla="*/ 10261 w 54725"/>
                <a:gd name="connsiteY5" fmla="*/ 0 h 95009"/>
                <a:gd name="connsiteX6" fmla="*/ 10261 w 54725"/>
                <a:gd name="connsiteY6" fmla="*/ 61694 h 95009"/>
                <a:gd name="connsiteX7" fmla="*/ 38890 w 54725"/>
                <a:gd name="connsiteY7" fmla="*/ 32557 h 95009"/>
                <a:gd name="connsiteX8" fmla="*/ 51178 w 54725"/>
                <a:gd name="connsiteY8" fmla="*/ 32557 h 95009"/>
                <a:gd name="connsiteX9" fmla="*/ 27109 w 54725"/>
                <a:gd name="connsiteY9" fmla="*/ 57133 h 95009"/>
                <a:gd name="connsiteX10" fmla="*/ 54725 w 54725"/>
                <a:gd name="connsiteY10" fmla="*/ 95010 h 95009"/>
                <a:gd name="connsiteX11" fmla="*/ 42057 w 54725"/>
                <a:gd name="connsiteY11" fmla="*/ 95010 h 95009"/>
                <a:gd name="connsiteX12" fmla="*/ 20015 w 54725"/>
                <a:gd name="connsiteY12" fmla="*/ 64734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25" h="95009">
                  <a:moveTo>
                    <a:pt x="20015" y="64734"/>
                  </a:moveTo>
                  <a:lnTo>
                    <a:pt x="10261" y="74741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61694"/>
                  </a:lnTo>
                  <a:lnTo>
                    <a:pt x="38890" y="32557"/>
                  </a:lnTo>
                  <a:lnTo>
                    <a:pt x="51178" y="32557"/>
                  </a:lnTo>
                  <a:lnTo>
                    <a:pt x="27109" y="57133"/>
                  </a:lnTo>
                  <a:lnTo>
                    <a:pt x="54725" y="95010"/>
                  </a:lnTo>
                  <a:lnTo>
                    <a:pt x="42057" y="95010"/>
                  </a:lnTo>
                  <a:lnTo>
                    <a:pt x="20015" y="647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0" name="Freeform: Shape 2369">
              <a:extLst>
                <a:ext uri="{FF2B5EF4-FFF2-40B4-BE49-F238E27FC236}">
                  <a16:creationId xmlns:a16="http://schemas.microsoft.com/office/drawing/2014/main" id="{A0591F49-B6AC-125D-14FA-208FF39F4CB4}"/>
                </a:ext>
              </a:extLst>
            </p:cNvPr>
            <p:cNvSpPr/>
            <p:nvPr/>
          </p:nvSpPr>
          <p:spPr>
            <a:xfrm>
              <a:off x="5382761" y="8004776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1" name="Freeform: Shape 2370">
              <a:extLst>
                <a:ext uri="{FF2B5EF4-FFF2-40B4-BE49-F238E27FC236}">
                  <a16:creationId xmlns:a16="http://schemas.microsoft.com/office/drawing/2014/main" id="{449B2E1D-36FF-5D47-3FBD-622B4E667989}"/>
                </a:ext>
              </a:extLst>
            </p:cNvPr>
            <p:cNvSpPr/>
            <p:nvPr/>
          </p:nvSpPr>
          <p:spPr>
            <a:xfrm>
              <a:off x="5453322" y="8004776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6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5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6" y="13555"/>
                    <a:pt x="64986" y="32176"/>
                  </a:cubicBezTo>
                  <a:cubicBezTo>
                    <a:pt x="64986" y="50799"/>
                    <a:pt x="51558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4" y="54979"/>
                    <a:pt x="54345" y="45478"/>
                    <a:pt x="54345" y="32303"/>
                  </a:cubicBezTo>
                  <a:cubicBezTo>
                    <a:pt x="54345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2" name="Freeform: Shape 2371">
              <a:extLst>
                <a:ext uri="{FF2B5EF4-FFF2-40B4-BE49-F238E27FC236}">
                  <a16:creationId xmlns:a16="http://schemas.microsoft.com/office/drawing/2014/main" id="{ACE9C802-5C5D-7801-D560-54D1344DA15C}"/>
                </a:ext>
              </a:extLst>
            </p:cNvPr>
            <p:cNvSpPr/>
            <p:nvPr/>
          </p:nvSpPr>
          <p:spPr>
            <a:xfrm>
              <a:off x="5523122" y="8003762"/>
              <a:ext cx="100330" cy="66760"/>
            </a:xfrm>
            <a:custGeom>
              <a:avLst/>
              <a:gdLst>
                <a:gd name="connsiteX0" fmla="*/ 72968 w 100330"/>
                <a:gd name="connsiteY0" fmla="*/ 66761 h 66760"/>
                <a:gd name="connsiteX1" fmla="*/ 50799 w 100330"/>
                <a:gd name="connsiteY1" fmla="*/ 20395 h 66760"/>
                <a:gd name="connsiteX2" fmla="*/ 28123 w 100330"/>
                <a:gd name="connsiteY2" fmla="*/ 66761 h 66760"/>
                <a:gd name="connsiteX3" fmla="*/ 0 w 100330"/>
                <a:gd name="connsiteY3" fmla="*/ 2153 h 66760"/>
                <a:gd name="connsiteX4" fmla="*/ 11782 w 100330"/>
                <a:gd name="connsiteY4" fmla="*/ 2153 h 66760"/>
                <a:gd name="connsiteX5" fmla="*/ 29263 w 100330"/>
                <a:gd name="connsiteY5" fmla="*/ 44211 h 66760"/>
                <a:gd name="connsiteX6" fmla="*/ 50672 w 100330"/>
                <a:gd name="connsiteY6" fmla="*/ 0 h 66760"/>
                <a:gd name="connsiteX7" fmla="*/ 71954 w 100330"/>
                <a:gd name="connsiteY7" fmla="*/ 44084 h 66760"/>
                <a:gd name="connsiteX8" fmla="*/ 89436 w 100330"/>
                <a:gd name="connsiteY8" fmla="*/ 2153 h 66760"/>
                <a:gd name="connsiteX9" fmla="*/ 100331 w 100330"/>
                <a:gd name="connsiteY9" fmla="*/ 2153 h 66760"/>
                <a:gd name="connsiteX10" fmla="*/ 72968 w 100330"/>
                <a:gd name="connsiteY10" fmla="*/ 66761 h 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30" h="66760">
                  <a:moveTo>
                    <a:pt x="72968" y="66761"/>
                  </a:moveTo>
                  <a:lnTo>
                    <a:pt x="50799" y="20395"/>
                  </a:lnTo>
                  <a:lnTo>
                    <a:pt x="28123" y="66761"/>
                  </a:lnTo>
                  <a:lnTo>
                    <a:pt x="0" y="2153"/>
                  </a:lnTo>
                  <a:lnTo>
                    <a:pt x="11782" y="2153"/>
                  </a:lnTo>
                  <a:lnTo>
                    <a:pt x="29263" y="44211"/>
                  </a:lnTo>
                  <a:lnTo>
                    <a:pt x="50672" y="0"/>
                  </a:lnTo>
                  <a:lnTo>
                    <a:pt x="71954" y="44084"/>
                  </a:lnTo>
                  <a:lnTo>
                    <a:pt x="89436" y="2153"/>
                  </a:lnTo>
                  <a:lnTo>
                    <a:pt x="100331" y="2153"/>
                  </a:lnTo>
                  <a:lnTo>
                    <a:pt x="72968" y="6676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3" name="Freeform: Shape 2372">
              <a:extLst>
                <a:ext uri="{FF2B5EF4-FFF2-40B4-BE49-F238E27FC236}">
                  <a16:creationId xmlns:a16="http://schemas.microsoft.com/office/drawing/2014/main" id="{E75BBDAA-62F4-B2EF-A185-C900971E826B}"/>
                </a:ext>
              </a:extLst>
            </p:cNvPr>
            <p:cNvSpPr/>
            <p:nvPr/>
          </p:nvSpPr>
          <p:spPr>
            <a:xfrm>
              <a:off x="5635234" y="8004776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4" name="Freeform: Shape 2373">
              <a:extLst>
                <a:ext uri="{FF2B5EF4-FFF2-40B4-BE49-F238E27FC236}">
                  <a16:creationId xmlns:a16="http://schemas.microsoft.com/office/drawing/2014/main" id="{7586C783-D1F8-3208-C838-E64A92C54CA7}"/>
                </a:ext>
              </a:extLst>
            </p:cNvPr>
            <p:cNvSpPr/>
            <p:nvPr/>
          </p:nvSpPr>
          <p:spPr>
            <a:xfrm>
              <a:off x="5739112" y="7986027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0 w 36990"/>
                <a:gd name="connsiteY10" fmla="*/ 69041 h 83355"/>
                <a:gd name="connsiteX11" fmla="*/ 36990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0" y="69041"/>
                  </a:cubicBezTo>
                  <a:lnTo>
                    <a:pt x="36990" y="79049"/>
                  </a:lnTo>
                  <a:cubicBezTo>
                    <a:pt x="32556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5" name="Freeform: Shape 2374">
              <a:extLst>
                <a:ext uri="{FF2B5EF4-FFF2-40B4-BE49-F238E27FC236}">
                  <a16:creationId xmlns:a16="http://schemas.microsoft.com/office/drawing/2014/main" id="{E730AC85-221A-DDAC-89BC-1CAEF8821019}"/>
                </a:ext>
              </a:extLst>
            </p:cNvPr>
            <p:cNvSpPr/>
            <p:nvPr/>
          </p:nvSpPr>
          <p:spPr>
            <a:xfrm>
              <a:off x="5784210" y="80047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6" name="Freeform: Shape 2375">
              <a:extLst>
                <a:ext uri="{FF2B5EF4-FFF2-40B4-BE49-F238E27FC236}">
                  <a16:creationId xmlns:a16="http://schemas.microsoft.com/office/drawing/2014/main" id="{5F903791-19D0-DAED-8DB8-E50C09AC90AD}"/>
                </a:ext>
              </a:extLst>
            </p:cNvPr>
            <p:cNvSpPr/>
            <p:nvPr/>
          </p:nvSpPr>
          <p:spPr>
            <a:xfrm>
              <a:off x="5861231" y="7973359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7" name="Freeform: Shape 2376">
              <a:extLst>
                <a:ext uri="{FF2B5EF4-FFF2-40B4-BE49-F238E27FC236}">
                  <a16:creationId xmlns:a16="http://schemas.microsoft.com/office/drawing/2014/main" id="{53E0CCF1-B9C6-46B0-95F7-4696A213BB00}"/>
                </a:ext>
              </a:extLst>
            </p:cNvPr>
            <p:cNvSpPr/>
            <p:nvPr/>
          </p:nvSpPr>
          <p:spPr>
            <a:xfrm>
              <a:off x="5887707" y="80047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7" y="34583"/>
                    <a:pt x="60300" y="36357"/>
                  </a:cubicBezTo>
                  <a:lnTo>
                    <a:pt x="10895" y="36357"/>
                  </a:lnTo>
                  <a:cubicBezTo>
                    <a:pt x="12542" y="47505"/>
                    <a:pt x="21283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8" name="Freeform: Shape 2377">
              <a:extLst>
                <a:ext uri="{FF2B5EF4-FFF2-40B4-BE49-F238E27FC236}">
                  <a16:creationId xmlns:a16="http://schemas.microsoft.com/office/drawing/2014/main" id="{20E6066C-6323-5BAB-9501-3D5C5E782BEF}"/>
                </a:ext>
              </a:extLst>
            </p:cNvPr>
            <p:cNvSpPr/>
            <p:nvPr/>
          </p:nvSpPr>
          <p:spPr>
            <a:xfrm>
              <a:off x="5964602" y="8004776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4 w 64606"/>
                <a:gd name="connsiteY10" fmla="*/ 9754 h 95262"/>
                <a:gd name="connsiteX11" fmla="*/ 10261 w 64606"/>
                <a:gd name="connsiteY11" fmla="*/ 32303 h 95262"/>
                <a:gd name="connsiteX12" fmla="*/ 32304 w 64606"/>
                <a:gd name="connsiteY12" fmla="*/ 54979 h 95262"/>
                <a:gd name="connsiteX13" fmla="*/ 53966 w 64606"/>
                <a:gd name="connsiteY13" fmla="*/ 32303 h 95262"/>
                <a:gd name="connsiteX14" fmla="*/ 32304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3" y="0"/>
                    <a:pt x="33190" y="0"/>
                  </a:cubicBezTo>
                  <a:cubicBezTo>
                    <a:pt x="51306" y="0"/>
                    <a:pt x="64607" y="13555"/>
                    <a:pt x="64607" y="32176"/>
                  </a:cubicBezTo>
                  <a:cubicBezTo>
                    <a:pt x="64607" y="50799"/>
                    <a:pt x="51306" y="64606"/>
                    <a:pt x="33190" y="64606"/>
                  </a:cubicBezTo>
                  <a:cubicBezTo>
                    <a:pt x="23183" y="64606"/>
                    <a:pt x="14948" y="59666"/>
                    <a:pt x="10261" y="51685"/>
                  </a:cubicBezTo>
                  <a:close/>
                  <a:moveTo>
                    <a:pt x="32304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4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9"/>
                    <a:pt x="44845" y="9754"/>
                    <a:pt x="3230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9" name="Freeform: Shape 2378">
              <a:extLst>
                <a:ext uri="{FF2B5EF4-FFF2-40B4-BE49-F238E27FC236}">
                  <a16:creationId xmlns:a16="http://schemas.microsoft.com/office/drawing/2014/main" id="{CD7488F2-9549-4CA9-EDA5-D8CDD18AA527}"/>
                </a:ext>
              </a:extLst>
            </p:cNvPr>
            <p:cNvSpPr/>
            <p:nvPr/>
          </p:nvSpPr>
          <p:spPr>
            <a:xfrm>
              <a:off x="6045424" y="7973359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2 h 95009"/>
                <a:gd name="connsiteX5" fmla="*/ 31923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7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2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7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0" name="Freeform: Shape 2379">
              <a:extLst>
                <a:ext uri="{FF2B5EF4-FFF2-40B4-BE49-F238E27FC236}">
                  <a16:creationId xmlns:a16="http://schemas.microsoft.com/office/drawing/2014/main" id="{B50BC919-70F1-1D03-F822-1B5561ABE4E8}"/>
                </a:ext>
              </a:extLst>
            </p:cNvPr>
            <p:cNvSpPr/>
            <p:nvPr/>
          </p:nvSpPr>
          <p:spPr>
            <a:xfrm>
              <a:off x="6115984" y="8004776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5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8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5" y="45478"/>
                    <a:pt x="54345" y="32303"/>
                  </a:cubicBezTo>
                  <a:cubicBezTo>
                    <a:pt x="54345" y="19129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1" name="Freeform: Shape 2380">
              <a:extLst>
                <a:ext uri="{FF2B5EF4-FFF2-40B4-BE49-F238E27FC236}">
                  <a16:creationId xmlns:a16="http://schemas.microsoft.com/office/drawing/2014/main" id="{23702DAF-A5D4-5C95-495D-96381160DB84}"/>
                </a:ext>
              </a:extLst>
            </p:cNvPr>
            <p:cNvSpPr/>
            <p:nvPr/>
          </p:nvSpPr>
          <p:spPr>
            <a:xfrm>
              <a:off x="6197313" y="8004776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4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4" y="0"/>
                  </a:cubicBezTo>
                  <a:cubicBezTo>
                    <a:pt x="47759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5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2" name="Freeform: Shape 2381">
              <a:extLst>
                <a:ext uri="{FF2B5EF4-FFF2-40B4-BE49-F238E27FC236}">
                  <a16:creationId xmlns:a16="http://schemas.microsoft.com/office/drawing/2014/main" id="{E248C8C5-8EA8-0CE8-7E3D-6CE6BDEF07DD}"/>
                </a:ext>
              </a:extLst>
            </p:cNvPr>
            <p:cNvSpPr/>
            <p:nvPr/>
          </p:nvSpPr>
          <p:spPr>
            <a:xfrm>
              <a:off x="6267874" y="80047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300" y="36357"/>
                  </a:cubicBezTo>
                  <a:lnTo>
                    <a:pt x="10895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383" name="Graphic 1199">
            <a:extLst>
              <a:ext uri="{FF2B5EF4-FFF2-40B4-BE49-F238E27FC236}">
                <a16:creationId xmlns:a16="http://schemas.microsoft.com/office/drawing/2014/main" id="{3AAC0C68-35BF-063A-3E65-3E37CB423530}"/>
              </a:ext>
            </a:extLst>
          </p:cNvPr>
          <p:cNvGrpSpPr/>
          <p:nvPr/>
        </p:nvGrpSpPr>
        <p:grpSpPr>
          <a:xfrm>
            <a:off x="3881224" y="8125375"/>
            <a:ext cx="1542961" cy="126679"/>
            <a:chOff x="3881224" y="8125375"/>
            <a:chExt cx="1542961" cy="126679"/>
          </a:xfrm>
          <a:solidFill>
            <a:srgbClr val="FFFFFF"/>
          </a:solidFill>
        </p:grpSpPr>
        <p:sp>
          <p:nvSpPr>
            <p:cNvPr id="2384" name="Freeform: Shape 2383">
              <a:extLst>
                <a:ext uri="{FF2B5EF4-FFF2-40B4-BE49-F238E27FC236}">
                  <a16:creationId xmlns:a16="http://schemas.microsoft.com/office/drawing/2014/main" id="{910875A1-0F0A-7B50-24A5-C982DAF18DE6}"/>
                </a:ext>
              </a:extLst>
            </p:cNvPr>
            <p:cNvSpPr/>
            <p:nvPr/>
          </p:nvSpPr>
          <p:spPr>
            <a:xfrm>
              <a:off x="3881224" y="8156792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30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30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5" name="Freeform: Shape 2384">
              <a:extLst>
                <a:ext uri="{FF2B5EF4-FFF2-40B4-BE49-F238E27FC236}">
                  <a16:creationId xmlns:a16="http://schemas.microsoft.com/office/drawing/2014/main" id="{7AB1BDD1-11D3-5F41-7119-CB381D04DF9B}"/>
                </a:ext>
              </a:extLst>
            </p:cNvPr>
            <p:cNvSpPr/>
            <p:nvPr/>
          </p:nvSpPr>
          <p:spPr>
            <a:xfrm>
              <a:off x="3953432" y="8157931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7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7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7" y="63467"/>
                  </a:cubicBezTo>
                  <a:cubicBezTo>
                    <a:pt x="10895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7" y="53839"/>
                  </a:cubicBezTo>
                  <a:cubicBezTo>
                    <a:pt x="37878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6" name="Freeform: Shape 2385">
              <a:extLst>
                <a:ext uri="{FF2B5EF4-FFF2-40B4-BE49-F238E27FC236}">
                  <a16:creationId xmlns:a16="http://schemas.microsoft.com/office/drawing/2014/main" id="{F2F08037-7B47-0832-E2CA-B49C0FFF7F40}"/>
                </a:ext>
              </a:extLst>
            </p:cNvPr>
            <p:cNvSpPr/>
            <p:nvPr/>
          </p:nvSpPr>
          <p:spPr>
            <a:xfrm>
              <a:off x="4027793" y="8156792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30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30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1" y="4814"/>
                    <a:pt x="21789" y="0"/>
                    <a:pt x="30783" y="0"/>
                  </a:cubicBezTo>
                  <a:cubicBezTo>
                    <a:pt x="40537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30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30"/>
                  </a:lnTo>
                  <a:cubicBezTo>
                    <a:pt x="42564" y="16468"/>
                    <a:pt x="37750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7" name="Freeform: Shape 2386">
              <a:extLst>
                <a:ext uri="{FF2B5EF4-FFF2-40B4-BE49-F238E27FC236}">
                  <a16:creationId xmlns:a16="http://schemas.microsoft.com/office/drawing/2014/main" id="{4BA18C65-4412-656D-E4DB-C04FB172C2C6}"/>
                </a:ext>
              </a:extLst>
            </p:cNvPr>
            <p:cNvSpPr/>
            <p:nvPr/>
          </p:nvSpPr>
          <p:spPr>
            <a:xfrm>
              <a:off x="4142945" y="8125375"/>
              <a:ext cx="64606" cy="96023"/>
            </a:xfrm>
            <a:custGeom>
              <a:avLst/>
              <a:gdLst>
                <a:gd name="connsiteX0" fmla="*/ 33190 w 64606"/>
                <a:gd name="connsiteY0" fmla="*/ 96024 h 96023"/>
                <a:gd name="connsiteX1" fmla="*/ 10261 w 64606"/>
                <a:gd name="connsiteY1" fmla="*/ 83102 h 96023"/>
                <a:gd name="connsiteX2" fmla="*/ 10261 w 64606"/>
                <a:gd name="connsiteY2" fmla="*/ 95010 h 96023"/>
                <a:gd name="connsiteX3" fmla="*/ 0 w 64606"/>
                <a:gd name="connsiteY3" fmla="*/ 95010 h 96023"/>
                <a:gd name="connsiteX4" fmla="*/ 0 w 64606"/>
                <a:gd name="connsiteY4" fmla="*/ 0 h 96023"/>
                <a:gd name="connsiteX5" fmla="*/ 10261 w 64606"/>
                <a:gd name="connsiteY5" fmla="*/ 0 h 96023"/>
                <a:gd name="connsiteX6" fmla="*/ 10261 w 64606"/>
                <a:gd name="connsiteY6" fmla="*/ 44338 h 96023"/>
                <a:gd name="connsiteX7" fmla="*/ 33190 w 64606"/>
                <a:gd name="connsiteY7" fmla="*/ 31417 h 96023"/>
                <a:gd name="connsiteX8" fmla="*/ 64607 w 64606"/>
                <a:gd name="connsiteY8" fmla="*/ 63594 h 96023"/>
                <a:gd name="connsiteX9" fmla="*/ 33190 w 64606"/>
                <a:gd name="connsiteY9" fmla="*/ 96024 h 96023"/>
                <a:gd name="connsiteX10" fmla="*/ 53965 w 64606"/>
                <a:gd name="connsiteY10" fmla="*/ 63720 h 96023"/>
                <a:gd name="connsiteX11" fmla="*/ 32303 w 64606"/>
                <a:gd name="connsiteY11" fmla="*/ 41171 h 96023"/>
                <a:gd name="connsiteX12" fmla="*/ 10261 w 64606"/>
                <a:gd name="connsiteY12" fmla="*/ 63720 h 96023"/>
                <a:gd name="connsiteX13" fmla="*/ 32303 w 64606"/>
                <a:gd name="connsiteY13" fmla="*/ 86396 h 96023"/>
                <a:gd name="connsiteX14" fmla="*/ 53965 w 64606"/>
                <a:gd name="connsiteY14" fmla="*/ 63720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33190" y="96024"/>
                  </a:moveTo>
                  <a:cubicBezTo>
                    <a:pt x="23182" y="96024"/>
                    <a:pt x="14948" y="91083"/>
                    <a:pt x="10261" y="83102"/>
                  </a:cubicBez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338"/>
                  </a:lnTo>
                  <a:cubicBezTo>
                    <a:pt x="14948" y="36358"/>
                    <a:pt x="23182" y="31417"/>
                    <a:pt x="33190" y="31417"/>
                  </a:cubicBezTo>
                  <a:cubicBezTo>
                    <a:pt x="51432" y="31417"/>
                    <a:pt x="64607" y="44972"/>
                    <a:pt x="64607" y="63594"/>
                  </a:cubicBezTo>
                  <a:cubicBezTo>
                    <a:pt x="64607" y="82216"/>
                    <a:pt x="51432" y="96024"/>
                    <a:pt x="33190" y="96024"/>
                  </a:cubicBezTo>
                  <a:close/>
                  <a:moveTo>
                    <a:pt x="53965" y="63720"/>
                  </a:moveTo>
                  <a:cubicBezTo>
                    <a:pt x="53965" y="50672"/>
                    <a:pt x="44844" y="41171"/>
                    <a:pt x="32303" y="41171"/>
                  </a:cubicBezTo>
                  <a:cubicBezTo>
                    <a:pt x="19762" y="41171"/>
                    <a:pt x="10261" y="50672"/>
                    <a:pt x="10261" y="63720"/>
                  </a:cubicBezTo>
                  <a:cubicBezTo>
                    <a:pt x="10261" y="76768"/>
                    <a:pt x="19508" y="86396"/>
                    <a:pt x="32303" y="86396"/>
                  </a:cubicBezTo>
                  <a:cubicBezTo>
                    <a:pt x="45098" y="86396"/>
                    <a:pt x="53965" y="76895"/>
                    <a:pt x="53965" y="63720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8" name="Freeform: Shape 2387">
              <a:extLst>
                <a:ext uri="{FF2B5EF4-FFF2-40B4-BE49-F238E27FC236}">
                  <a16:creationId xmlns:a16="http://schemas.microsoft.com/office/drawing/2014/main" id="{84F63C4B-3C5C-15F5-6C86-DAD332CE766C}"/>
                </a:ext>
              </a:extLst>
            </p:cNvPr>
            <p:cNvSpPr/>
            <p:nvPr/>
          </p:nvSpPr>
          <p:spPr>
            <a:xfrm>
              <a:off x="4218953" y="8156792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7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7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8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9" name="Freeform: Shape 2388">
              <a:extLst>
                <a:ext uri="{FF2B5EF4-FFF2-40B4-BE49-F238E27FC236}">
                  <a16:creationId xmlns:a16="http://schemas.microsoft.com/office/drawing/2014/main" id="{06AC63C9-84C4-B85F-9B30-81D2E99AE6AF}"/>
                </a:ext>
              </a:extLst>
            </p:cNvPr>
            <p:cNvSpPr/>
            <p:nvPr/>
          </p:nvSpPr>
          <p:spPr>
            <a:xfrm>
              <a:off x="4295974" y="8156792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0" name="Freeform: Shape 2389">
              <a:extLst>
                <a:ext uri="{FF2B5EF4-FFF2-40B4-BE49-F238E27FC236}">
                  <a16:creationId xmlns:a16="http://schemas.microsoft.com/office/drawing/2014/main" id="{6F53E06A-5749-8DCE-4160-CA3B76BAB773}"/>
                </a:ext>
              </a:extLst>
            </p:cNvPr>
            <p:cNvSpPr/>
            <p:nvPr/>
          </p:nvSpPr>
          <p:spPr>
            <a:xfrm>
              <a:off x="4368308" y="8138043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5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1" name="Freeform: Shape 2390">
              <a:extLst>
                <a:ext uri="{FF2B5EF4-FFF2-40B4-BE49-F238E27FC236}">
                  <a16:creationId xmlns:a16="http://schemas.microsoft.com/office/drawing/2014/main" id="{7B8DA092-A816-D4CA-DDB8-F06254CD3EA2}"/>
                </a:ext>
              </a:extLst>
            </p:cNvPr>
            <p:cNvSpPr/>
            <p:nvPr/>
          </p:nvSpPr>
          <p:spPr>
            <a:xfrm>
              <a:off x="4418220" y="8125375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2 h 95009"/>
                <a:gd name="connsiteX5" fmla="*/ 31924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7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2"/>
                  </a:lnTo>
                  <a:cubicBezTo>
                    <a:pt x="14695" y="36484"/>
                    <a:pt x="22296" y="31417"/>
                    <a:pt x="31924" y="31417"/>
                  </a:cubicBezTo>
                  <a:cubicBezTo>
                    <a:pt x="47759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7"/>
                  </a:lnTo>
                  <a:cubicBezTo>
                    <a:pt x="45605" y="47885"/>
                    <a:pt x="40285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2" name="Freeform: Shape 2391">
              <a:extLst>
                <a:ext uri="{FF2B5EF4-FFF2-40B4-BE49-F238E27FC236}">
                  <a16:creationId xmlns:a16="http://schemas.microsoft.com/office/drawing/2014/main" id="{3A2AE7D7-EA1D-9015-EE9B-E856626CFCD9}"/>
                </a:ext>
              </a:extLst>
            </p:cNvPr>
            <p:cNvSpPr/>
            <p:nvPr/>
          </p:nvSpPr>
          <p:spPr>
            <a:xfrm>
              <a:off x="4488654" y="8156792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4 w 64606"/>
                <a:gd name="connsiteY11" fmla="*/ 54979 h 64606"/>
                <a:gd name="connsiteX12" fmla="*/ 54219 w 64606"/>
                <a:gd name="connsiteY12" fmla="*/ 32557 h 64606"/>
                <a:gd name="connsiteX13" fmla="*/ 32304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3" name="Freeform: Shape 2392">
              <a:extLst>
                <a:ext uri="{FF2B5EF4-FFF2-40B4-BE49-F238E27FC236}">
                  <a16:creationId xmlns:a16="http://schemas.microsoft.com/office/drawing/2014/main" id="{540452B8-D7C3-0710-D44B-9FD98454BB65}"/>
                </a:ext>
              </a:extLst>
            </p:cNvPr>
            <p:cNvSpPr/>
            <p:nvPr/>
          </p:nvSpPr>
          <p:spPr>
            <a:xfrm>
              <a:off x="4573277" y="8138043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3 w 36990"/>
                <a:gd name="connsiteY5" fmla="*/ 19889 h 83355"/>
                <a:gd name="connsiteX6" fmla="*/ 36103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0 w 36990"/>
                <a:gd name="connsiteY10" fmla="*/ 69041 h 83355"/>
                <a:gd name="connsiteX11" fmla="*/ 36990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3" y="19889"/>
                  </a:lnTo>
                  <a:lnTo>
                    <a:pt x="36103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0" y="69041"/>
                  </a:cubicBezTo>
                  <a:lnTo>
                    <a:pt x="36990" y="79049"/>
                  </a:lnTo>
                  <a:cubicBezTo>
                    <a:pt x="32556" y="82089"/>
                    <a:pt x="26602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4" name="Freeform: Shape 2393">
              <a:extLst>
                <a:ext uri="{FF2B5EF4-FFF2-40B4-BE49-F238E27FC236}">
                  <a16:creationId xmlns:a16="http://schemas.microsoft.com/office/drawing/2014/main" id="{957B045F-33BB-5B21-6D4F-94074DD8F66A}"/>
                </a:ext>
              </a:extLst>
            </p:cNvPr>
            <p:cNvSpPr/>
            <p:nvPr/>
          </p:nvSpPr>
          <p:spPr>
            <a:xfrm>
              <a:off x="4642697" y="8157931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8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2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4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8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2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4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5" name="Freeform: Shape 2394">
              <a:extLst>
                <a:ext uri="{FF2B5EF4-FFF2-40B4-BE49-F238E27FC236}">
                  <a16:creationId xmlns:a16="http://schemas.microsoft.com/office/drawing/2014/main" id="{21A5672B-988F-9836-4417-8E09DC7E3028}"/>
                </a:ext>
              </a:extLst>
            </p:cNvPr>
            <p:cNvSpPr/>
            <p:nvPr/>
          </p:nvSpPr>
          <p:spPr>
            <a:xfrm>
              <a:off x="4710471" y="8156792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4 w 64986"/>
                <a:gd name="connsiteY5" fmla="*/ 9754 h 64606"/>
                <a:gd name="connsiteX6" fmla="*/ 10641 w 64986"/>
                <a:gd name="connsiteY6" fmla="*/ 32303 h 64606"/>
                <a:gd name="connsiteX7" fmla="*/ 32684 w 64986"/>
                <a:gd name="connsiteY7" fmla="*/ 54979 h 64606"/>
                <a:gd name="connsiteX8" fmla="*/ 54346 w 64986"/>
                <a:gd name="connsiteY8" fmla="*/ 32303 h 64606"/>
                <a:gd name="connsiteX9" fmla="*/ 32684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9"/>
                    <a:pt x="51559" y="64606"/>
                    <a:pt x="32810" y="64606"/>
                  </a:cubicBezTo>
                  <a:cubicBezTo>
                    <a:pt x="14062" y="64606"/>
                    <a:pt x="0" y="51052"/>
                    <a:pt x="0" y="32176"/>
                  </a:cubicBezTo>
                  <a:close/>
                  <a:moveTo>
                    <a:pt x="32684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4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9"/>
                    <a:pt x="45352" y="9754"/>
                    <a:pt x="3268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6" name="Freeform: Shape 2395">
              <a:extLst>
                <a:ext uri="{FF2B5EF4-FFF2-40B4-BE49-F238E27FC236}">
                  <a16:creationId xmlns:a16="http://schemas.microsoft.com/office/drawing/2014/main" id="{26E3D565-4512-AD8F-1CFB-11515BCF89F6}"/>
                </a:ext>
              </a:extLst>
            </p:cNvPr>
            <p:cNvSpPr/>
            <p:nvPr/>
          </p:nvSpPr>
          <p:spPr>
            <a:xfrm>
              <a:off x="4789519" y="8157931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7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7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7" y="63467"/>
                  </a:cubicBezTo>
                  <a:cubicBezTo>
                    <a:pt x="10895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7" y="53839"/>
                  </a:cubicBezTo>
                  <a:cubicBezTo>
                    <a:pt x="37878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7" name="Freeform: Shape 2396">
              <a:extLst>
                <a:ext uri="{FF2B5EF4-FFF2-40B4-BE49-F238E27FC236}">
                  <a16:creationId xmlns:a16="http://schemas.microsoft.com/office/drawing/2014/main" id="{11C6BD0A-0328-42F5-A4AA-3221840006BA}"/>
                </a:ext>
              </a:extLst>
            </p:cNvPr>
            <p:cNvSpPr/>
            <p:nvPr/>
          </p:nvSpPr>
          <p:spPr>
            <a:xfrm>
              <a:off x="4888203" y="8156792"/>
              <a:ext cx="53332" cy="64606"/>
            </a:xfrm>
            <a:custGeom>
              <a:avLst/>
              <a:gdLst>
                <a:gd name="connsiteX0" fmla="*/ 33444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80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4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4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4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80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2" y="64606"/>
                    <a:pt x="0" y="51305"/>
                    <a:pt x="0" y="32303"/>
                  </a:cubicBezTo>
                  <a:cubicBezTo>
                    <a:pt x="0" y="13301"/>
                    <a:pt x="13682" y="0"/>
                    <a:pt x="32684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9" y="12541"/>
                    <a:pt x="41044" y="9754"/>
                    <a:pt x="33317" y="9754"/>
                  </a:cubicBezTo>
                  <a:cubicBezTo>
                    <a:pt x="20016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4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8" name="Freeform: Shape 2397">
              <a:extLst>
                <a:ext uri="{FF2B5EF4-FFF2-40B4-BE49-F238E27FC236}">
                  <a16:creationId xmlns:a16="http://schemas.microsoft.com/office/drawing/2014/main" id="{6DB78D9F-21A3-9C74-0512-1A0B1B866C94}"/>
                </a:ext>
              </a:extLst>
            </p:cNvPr>
            <p:cNvSpPr/>
            <p:nvPr/>
          </p:nvSpPr>
          <p:spPr>
            <a:xfrm>
              <a:off x="4953190" y="8156792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1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9" name="Freeform: Shape 2398">
              <a:extLst>
                <a:ext uri="{FF2B5EF4-FFF2-40B4-BE49-F238E27FC236}">
                  <a16:creationId xmlns:a16="http://schemas.microsoft.com/office/drawing/2014/main" id="{AE23EC56-E014-6E85-9DB0-71F3A60ABCCF}"/>
                </a:ext>
              </a:extLst>
            </p:cNvPr>
            <p:cNvSpPr/>
            <p:nvPr/>
          </p:nvSpPr>
          <p:spPr>
            <a:xfrm>
              <a:off x="5038825" y="8156792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5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4 w 55992"/>
                <a:gd name="connsiteY8" fmla="*/ 63593 h 63592"/>
                <a:gd name="connsiteX9" fmla="*/ 45604 w 55992"/>
                <a:gd name="connsiteY9" fmla="*/ 28630 h 63592"/>
                <a:gd name="connsiteX10" fmla="*/ 29389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5"/>
                  </a:lnTo>
                  <a:cubicBezTo>
                    <a:pt x="14695" y="5067"/>
                    <a:pt x="22295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4" y="63593"/>
                  </a:lnTo>
                  <a:lnTo>
                    <a:pt x="45604" y="28630"/>
                  </a:lnTo>
                  <a:cubicBezTo>
                    <a:pt x="45604" y="16468"/>
                    <a:pt x="40284" y="10007"/>
                    <a:pt x="29389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0" name="Freeform: Shape 2399">
              <a:extLst>
                <a:ext uri="{FF2B5EF4-FFF2-40B4-BE49-F238E27FC236}">
                  <a16:creationId xmlns:a16="http://schemas.microsoft.com/office/drawing/2014/main" id="{04079C96-D7DD-F191-C59E-A683C1CEF5A7}"/>
                </a:ext>
              </a:extLst>
            </p:cNvPr>
            <p:cNvSpPr/>
            <p:nvPr/>
          </p:nvSpPr>
          <p:spPr>
            <a:xfrm>
              <a:off x="5142703" y="8138043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1" name="Freeform: Shape 2400">
              <a:extLst>
                <a:ext uri="{FF2B5EF4-FFF2-40B4-BE49-F238E27FC236}">
                  <a16:creationId xmlns:a16="http://schemas.microsoft.com/office/drawing/2014/main" id="{AA9534BF-2971-D26A-FB93-28D4D8627FFE}"/>
                </a:ext>
              </a:extLst>
            </p:cNvPr>
            <p:cNvSpPr/>
            <p:nvPr/>
          </p:nvSpPr>
          <p:spPr>
            <a:xfrm>
              <a:off x="5192614" y="8156792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9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2" name="Freeform: Shape 2401">
              <a:extLst>
                <a:ext uri="{FF2B5EF4-FFF2-40B4-BE49-F238E27FC236}">
                  <a16:creationId xmlns:a16="http://schemas.microsoft.com/office/drawing/2014/main" id="{7833F0AB-7590-4083-7C1D-ADDDDBA97678}"/>
                </a:ext>
              </a:extLst>
            </p:cNvPr>
            <p:cNvSpPr/>
            <p:nvPr/>
          </p:nvSpPr>
          <p:spPr>
            <a:xfrm>
              <a:off x="5234926" y="8157931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7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7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7" y="63467"/>
                  </a:cubicBezTo>
                  <a:cubicBezTo>
                    <a:pt x="10895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7" y="53839"/>
                  </a:cubicBezTo>
                  <a:cubicBezTo>
                    <a:pt x="37878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3" name="Freeform: Shape 2402">
              <a:extLst>
                <a:ext uri="{FF2B5EF4-FFF2-40B4-BE49-F238E27FC236}">
                  <a16:creationId xmlns:a16="http://schemas.microsoft.com/office/drawing/2014/main" id="{6F9BCB4D-43F0-92DF-0C71-56A88C1D485D}"/>
                </a:ext>
              </a:extLst>
            </p:cNvPr>
            <p:cNvSpPr/>
            <p:nvPr/>
          </p:nvSpPr>
          <p:spPr>
            <a:xfrm>
              <a:off x="5304599" y="8156792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1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4 h 64606"/>
                <a:gd name="connsiteX4" fmla="*/ 887 w 44337"/>
                <a:gd name="connsiteY4" fmla="*/ 17735 h 64606"/>
                <a:gd name="connsiteX5" fmla="*/ 22423 w 44337"/>
                <a:gd name="connsiteY5" fmla="*/ 0 h 64606"/>
                <a:gd name="connsiteX6" fmla="*/ 41298 w 44337"/>
                <a:gd name="connsiteY6" fmla="*/ 5701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4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7" y="56246"/>
                    <a:pt x="33951" y="53079"/>
                    <a:pt x="33951" y="47378"/>
                  </a:cubicBezTo>
                  <a:cubicBezTo>
                    <a:pt x="33951" y="43958"/>
                    <a:pt x="32177" y="41298"/>
                    <a:pt x="27490" y="39397"/>
                  </a:cubicBezTo>
                  <a:lnTo>
                    <a:pt x="12795" y="33444"/>
                  </a:lnTo>
                  <a:cubicBezTo>
                    <a:pt x="5068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3" y="0"/>
                  </a:cubicBezTo>
                  <a:cubicBezTo>
                    <a:pt x="29643" y="0"/>
                    <a:pt x="36484" y="2027"/>
                    <a:pt x="41298" y="5701"/>
                  </a:cubicBezTo>
                  <a:lnTo>
                    <a:pt x="41298" y="16341"/>
                  </a:lnTo>
                  <a:cubicBezTo>
                    <a:pt x="35597" y="11401"/>
                    <a:pt x="28757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2" y="22675"/>
                    <a:pt x="17862" y="24576"/>
                  </a:cubicBezTo>
                  <a:lnTo>
                    <a:pt x="32684" y="30530"/>
                  </a:lnTo>
                  <a:cubicBezTo>
                    <a:pt x="40665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2" y="64606"/>
                    <a:pt x="5448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2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4" name="Freeform: Shape 2403">
              <a:extLst>
                <a:ext uri="{FF2B5EF4-FFF2-40B4-BE49-F238E27FC236}">
                  <a16:creationId xmlns:a16="http://schemas.microsoft.com/office/drawing/2014/main" id="{E9BC3F9F-0398-4285-F5C9-8CD5FC1F1D9B}"/>
                </a:ext>
              </a:extLst>
            </p:cNvPr>
            <p:cNvSpPr/>
            <p:nvPr/>
          </p:nvSpPr>
          <p:spPr>
            <a:xfrm>
              <a:off x="5363126" y="8138043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9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5" y="83356"/>
                    <a:pt x="0" y="77529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9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5" name="Freeform: Shape 2404">
              <a:extLst>
                <a:ext uri="{FF2B5EF4-FFF2-40B4-BE49-F238E27FC236}">
                  <a16:creationId xmlns:a16="http://schemas.microsoft.com/office/drawing/2014/main" id="{50757C35-6EC7-6F65-90FD-896DA3F39ECD}"/>
                </a:ext>
              </a:extLst>
            </p:cNvPr>
            <p:cNvSpPr/>
            <p:nvPr/>
          </p:nvSpPr>
          <p:spPr>
            <a:xfrm>
              <a:off x="5409237" y="8206830"/>
              <a:ext cx="14948" cy="14567"/>
            </a:xfrm>
            <a:custGeom>
              <a:avLst/>
              <a:gdLst>
                <a:gd name="connsiteX0" fmla="*/ 0 w 14948"/>
                <a:gd name="connsiteY0" fmla="*/ 7347 h 14567"/>
                <a:gd name="connsiteX1" fmla="*/ 7601 w 14948"/>
                <a:gd name="connsiteY1" fmla="*/ 0 h 14567"/>
                <a:gd name="connsiteX2" fmla="*/ 14948 w 14948"/>
                <a:gd name="connsiteY2" fmla="*/ 7347 h 14567"/>
                <a:gd name="connsiteX3" fmla="*/ 7601 w 14948"/>
                <a:gd name="connsiteY3" fmla="*/ 14568 h 14567"/>
                <a:gd name="connsiteX4" fmla="*/ 0 w 14948"/>
                <a:gd name="connsiteY4" fmla="*/ 7347 h 1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8" h="14567">
                  <a:moveTo>
                    <a:pt x="0" y="7347"/>
                  </a:moveTo>
                  <a:cubicBezTo>
                    <a:pt x="0" y="2913"/>
                    <a:pt x="3167" y="0"/>
                    <a:pt x="7601" y="0"/>
                  </a:cubicBezTo>
                  <a:cubicBezTo>
                    <a:pt x="12035" y="0"/>
                    <a:pt x="14948" y="2913"/>
                    <a:pt x="14948" y="7347"/>
                  </a:cubicBezTo>
                  <a:cubicBezTo>
                    <a:pt x="14948" y="11781"/>
                    <a:pt x="11908" y="14568"/>
                    <a:pt x="7601" y="14568"/>
                  </a:cubicBezTo>
                  <a:cubicBezTo>
                    <a:pt x="3294" y="14568"/>
                    <a:pt x="0" y="11781"/>
                    <a:pt x="0" y="734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406" name="Graphic 1199">
            <a:extLst>
              <a:ext uri="{FF2B5EF4-FFF2-40B4-BE49-F238E27FC236}">
                <a16:creationId xmlns:a16="http://schemas.microsoft.com/office/drawing/2014/main" id="{698961B2-2046-B7CD-A1D0-1E136F0D661E}"/>
              </a:ext>
            </a:extLst>
          </p:cNvPr>
          <p:cNvGrpSpPr/>
          <p:nvPr/>
        </p:nvGrpSpPr>
        <p:grpSpPr>
          <a:xfrm>
            <a:off x="754356" y="8678206"/>
            <a:ext cx="3461482" cy="372185"/>
            <a:chOff x="754356" y="8678206"/>
            <a:chExt cx="3461482" cy="372185"/>
          </a:xfrm>
          <a:noFill/>
        </p:grpSpPr>
        <p:sp>
          <p:nvSpPr>
            <p:cNvPr id="2407" name="Freeform: Shape 2406">
              <a:extLst>
                <a:ext uri="{FF2B5EF4-FFF2-40B4-BE49-F238E27FC236}">
                  <a16:creationId xmlns:a16="http://schemas.microsoft.com/office/drawing/2014/main" id="{D4F0D6D4-8CA9-A655-F56E-DC73ADE8F5EA}"/>
                </a:ext>
              </a:extLst>
            </p:cNvPr>
            <p:cNvSpPr/>
            <p:nvPr/>
          </p:nvSpPr>
          <p:spPr>
            <a:xfrm>
              <a:off x="754356" y="8678206"/>
              <a:ext cx="338141" cy="372185"/>
            </a:xfrm>
            <a:custGeom>
              <a:avLst/>
              <a:gdLst>
                <a:gd name="connsiteX0" fmla="*/ 275304 w 338141"/>
                <a:gd name="connsiteY0" fmla="*/ 248419 h 372185"/>
                <a:gd name="connsiteX1" fmla="*/ 338137 w 338141"/>
                <a:gd name="connsiteY1" fmla="*/ 161390 h 372185"/>
                <a:gd name="connsiteX2" fmla="*/ 300893 w 338141"/>
                <a:gd name="connsiteY2" fmla="*/ 74488 h 372185"/>
                <a:gd name="connsiteX3" fmla="*/ 284045 w 338141"/>
                <a:gd name="connsiteY3" fmla="*/ 103624 h 372185"/>
                <a:gd name="connsiteX4" fmla="*/ 251235 w 338141"/>
                <a:gd name="connsiteY4" fmla="*/ 111605 h 372185"/>
                <a:gd name="connsiteX5" fmla="*/ 226406 w 338141"/>
                <a:gd name="connsiteY5" fmla="*/ 0 h 372185"/>
                <a:gd name="connsiteX6" fmla="*/ 89718 w 338141"/>
                <a:gd name="connsiteY6" fmla="*/ 111605 h 372185"/>
                <a:gd name="connsiteX7" fmla="*/ 40060 w 338141"/>
                <a:gd name="connsiteY7" fmla="*/ 74361 h 372185"/>
                <a:gd name="connsiteX8" fmla="*/ 53108 w 338141"/>
                <a:gd name="connsiteY8" fmla="*/ 248293 h 372185"/>
                <a:gd name="connsiteX9" fmla="*/ 149004 w 338141"/>
                <a:gd name="connsiteY9" fmla="*/ 198381 h 372185"/>
                <a:gd name="connsiteX10" fmla="*/ 149004 w 338141"/>
                <a:gd name="connsiteY10" fmla="*/ 260454 h 372185"/>
                <a:gd name="connsiteX11" fmla="*/ 198663 w 338141"/>
                <a:gd name="connsiteY11" fmla="*/ 297698 h 372185"/>
                <a:gd name="connsiteX12" fmla="*/ 164206 w 338141"/>
                <a:gd name="connsiteY12" fmla="*/ 372186 h 372185"/>
                <a:gd name="connsiteX13" fmla="*/ 276064 w 338141"/>
                <a:gd name="connsiteY13" fmla="*/ 260581 h 372185"/>
                <a:gd name="connsiteX14" fmla="*/ 164206 w 338141"/>
                <a:gd name="connsiteY14" fmla="*/ 148849 h 372185"/>
                <a:gd name="connsiteX15" fmla="*/ 52347 w 338141"/>
                <a:gd name="connsiteY15" fmla="*/ 260581 h 372185"/>
                <a:gd name="connsiteX16" fmla="*/ 164206 w 338141"/>
                <a:gd name="connsiteY16" fmla="*/ 372186 h 37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8141" h="372185">
                  <a:moveTo>
                    <a:pt x="275304" y="248419"/>
                  </a:moveTo>
                  <a:cubicBezTo>
                    <a:pt x="313055" y="236258"/>
                    <a:pt x="338517" y="200914"/>
                    <a:pt x="338137" y="161390"/>
                  </a:cubicBezTo>
                  <a:cubicBezTo>
                    <a:pt x="337631" y="128707"/>
                    <a:pt x="324203" y="97544"/>
                    <a:pt x="300893" y="74488"/>
                  </a:cubicBezTo>
                  <a:cubicBezTo>
                    <a:pt x="299500" y="86142"/>
                    <a:pt x="293419" y="96657"/>
                    <a:pt x="284045" y="103624"/>
                  </a:cubicBezTo>
                  <a:cubicBezTo>
                    <a:pt x="274671" y="110592"/>
                    <a:pt x="262890" y="113505"/>
                    <a:pt x="251235" y="111605"/>
                  </a:cubicBezTo>
                  <a:cubicBezTo>
                    <a:pt x="218678" y="84242"/>
                    <a:pt x="208417" y="38511"/>
                    <a:pt x="226406" y="0"/>
                  </a:cubicBezTo>
                  <a:cubicBezTo>
                    <a:pt x="148751" y="0"/>
                    <a:pt x="98966" y="45731"/>
                    <a:pt x="89718" y="111605"/>
                  </a:cubicBezTo>
                  <a:cubicBezTo>
                    <a:pt x="65902" y="114139"/>
                    <a:pt x="44240" y="97797"/>
                    <a:pt x="40060" y="74361"/>
                  </a:cubicBezTo>
                  <a:cubicBezTo>
                    <a:pt x="-22267" y="127313"/>
                    <a:pt x="-7192" y="223970"/>
                    <a:pt x="53108" y="248293"/>
                  </a:cubicBezTo>
                  <a:moveTo>
                    <a:pt x="149004" y="198381"/>
                  </a:moveTo>
                  <a:lnTo>
                    <a:pt x="149004" y="260454"/>
                  </a:lnTo>
                  <a:lnTo>
                    <a:pt x="198663" y="297698"/>
                  </a:lnTo>
                  <a:moveTo>
                    <a:pt x="164206" y="372186"/>
                  </a:moveTo>
                  <a:cubicBezTo>
                    <a:pt x="226026" y="372186"/>
                    <a:pt x="276064" y="322147"/>
                    <a:pt x="276064" y="260581"/>
                  </a:cubicBezTo>
                  <a:cubicBezTo>
                    <a:pt x="276064" y="199014"/>
                    <a:pt x="226026" y="148849"/>
                    <a:pt x="164206" y="148849"/>
                  </a:cubicBezTo>
                  <a:cubicBezTo>
                    <a:pt x="102386" y="148849"/>
                    <a:pt x="52347" y="198888"/>
                    <a:pt x="52347" y="260581"/>
                  </a:cubicBezTo>
                  <a:cubicBezTo>
                    <a:pt x="52347" y="322274"/>
                    <a:pt x="102386" y="372186"/>
                    <a:pt x="164206" y="372186"/>
                  </a:cubicBezTo>
                  <a:close/>
                </a:path>
              </a:pathLst>
            </a:custGeom>
            <a:noFill/>
            <a:ln w="17981" cap="rnd">
              <a:solidFill>
                <a:srgbClr val="38D2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8" name="Freeform: Shape 2407">
              <a:extLst>
                <a:ext uri="{FF2B5EF4-FFF2-40B4-BE49-F238E27FC236}">
                  <a16:creationId xmlns:a16="http://schemas.microsoft.com/office/drawing/2014/main" id="{5A89AD60-8EAA-7601-FC01-3C19F6F571F5}"/>
                </a:ext>
              </a:extLst>
            </p:cNvPr>
            <p:cNvSpPr/>
            <p:nvPr/>
          </p:nvSpPr>
          <p:spPr>
            <a:xfrm>
              <a:off x="3879704" y="8696163"/>
              <a:ext cx="336133" cy="336366"/>
            </a:xfrm>
            <a:custGeom>
              <a:avLst/>
              <a:gdLst>
                <a:gd name="connsiteX0" fmla="*/ 0 w 336133"/>
                <a:gd name="connsiteY0" fmla="*/ 69071 h 336366"/>
                <a:gd name="connsiteX1" fmla="*/ 134154 w 336133"/>
                <a:gd name="connsiteY1" fmla="*/ 69071 h 336366"/>
                <a:gd name="connsiteX2" fmla="*/ 0 w 336133"/>
                <a:gd name="connsiteY2" fmla="*/ 336366 h 336366"/>
                <a:gd name="connsiteX3" fmla="*/ 0 w 336133"/>
                <a:gd name="connsiteY3" fmla="*/ 45636 h 336366"/>
                <a:gd name="connsiteX4" fmla="*/ 44718 w 336133"/>
                <a:gd name="connsiteY4" fmla="*/ 918 h 336366"/>
                <a:gd name="connsiteX5" fmla="*/ 156576 w 336133"/>
                <a:gd name="connsiteY5" fmla="*/ 918 h 336366"/>
                <a:gd name="connsiteX6" fmla="*/ 257160 w 336133"/>
                <a:gd name="connsiteY6" fmla="*/ 202085 h 336366"/>
                <a:gd name="connsiteX7" fmla="*/ 257160 w 336133"/>
                <a:gd name="connsiteY7" fmla="*/ 336240 h 336366"/>
                <a:gd name="connsiteX8" fmla="*/ 189513 w 336133"/>
                <a:gd name="connsiteY8" fmla="*/ 336240 h 336366"/>
                <a:gd name="connsiteX9" fmla="*/ 111478 w 336133"/>
                <a:gd name="connsiteY9" fmla="*/ 291648 h 336366"/>
                <a:gd name="connsiteX10" fmla="*/ 33570 w 336133"/>
                <a:gd name="connsiteY10" fmla="*/ 336366 h 336366"/>
                <a:gd name="connsiteX11" fmla="*/ 111605 w 336133"/>
                <a:gd name="connsiteY11" fmla="*/ 269225 h 336366"/>
                <a:gd name="connsiteX12" fmla="*/ 161897 w 336133"/>
                <a:gd name="connsiteY12" fmla="*/ 218934 h 336366"/>
                <a:gd name="connsiteX13" fmla="*/ 111605 w 336133"/>
                <a:gd name="connsiteY13" fmla="*/ 168642 h 336366"/>
                <a:gd name="connsiteX14" fmla="*/ 61313 w 336133"/>
                <a:gd name="connsiteY14" fmla="*/ 218934 h 336366"/>
                <a:gd name="connsiteX15" fmla="*/ 111605 w 336133"/>
                <a:gd name="connsiteY15" fmla="*/ 269225 h 336366"/>
                <a:gd name="connsiteX16" fmla="*/ 304665 w 336133"/>
                <a:gd name="connsiteY16" fmla="*/ 141533 h 336366"/>
                <a:gd name="connsiteX17" fmla="*/ 333295 w 336133"/>
                <a:gd name="connsiteY17" fmla="*/ 57671 h 336366"/>
                <a:gd name="connsiteX18" fmla="*/ 265648 w 336133"/>
                <a:gd name="connsiteY18" fmla="*/ 411 h 336366"/>
                <a:gd name="connsiteX19" fmla="*/ 187739 w 336133"/>
                <a:gd name="connsiteY19" fmla="*/ 42596 h 336366"/>
                <a:gd name="connsiteX20" fmla="*/ 198507 w 336133"/>
                <a:gd name="connsiteY20" fmla="*/ 130512 h 336366"/>
                <a:gd name="connsiteX21" fmla="*/ 188753 w 336133"/>
                <a:gd name="connsiteY21" fmla="*/ 186884 h 336366"/>
                <a:gd name="connsiteX22" fmla="*/ 226504 w 336133"/>
                <a:gd name="connsiteY22" fmla="*/ 163575 h 336366"/>
                <a:gd name="connsiteX23" fmla="*/ 257160 w 336133"/>
                <a:gd name="connsiteY23" fmla="*/ 123924 h 336366"/>
                <a:gd name="connsiteX24" fmla="*/ 251586 w 336133"/>
                <a:gd name="connsiteY24" fmla="*/ 129498 h 336366"/>
                <a:gd name="connsiteX25" fmla="*/ 257160 w 336133"/>
                <a:gd name="connsiteY25" fmla="*/ 135072 h 336366"/>
                <a:gd name="connsiteX26" fmla="*/ 262734 w 336133"/>
                <a:gd name="connsiteY26" fmla="*/ 129498 h 336366"/>
                <a:gd name="connsiteX27" fmla="*/ 257160 w 336133"/>
                <a:gd name="connsiteY27" fmla="*/ 123924 h 336366"/>
                <a:gd name="connsiteX28" fmla="*/ 229164 w 336133"/>
                <a:gd name="connsiteY28" fmla="*/ 62485 h 336366"/>
                <a:gd name="connsiteX29" fmla="*/ 257160 w 336133"/>
                <a:gd name="connsiteY29" fmla="*/ 34488 h 336366"/>
                <a:gd name="connsiteX30" fmla="*/ 285156 w 336133"/>
                <a:gd name="connsiteY30" fmla="*/ 62485 h 336366"/>
                <a:gd name="connsiteX31" fmla="*/ 257160 w 336133"/>
                <a:gd name="connsiteY31" fmla="*/ 90480 h 3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6133" h="336366">
                  <a:moveTo>
                    <a:pt x="0" y="69071"/>
                  </a:moveTo>
                  <a:lnTo>
                    <a:pt x="134154" y="69071"/>
                  </a:lnTo>
                  <a:moveTo>
                    <a:pt x="0" y="336366"/>
                  </a:moveTo>
                  <a:lnTo>
                    <a:pt x="0" y="45636"/>
                  </a:lnTo>
                  <a:cubicBezTo>
                    <a:pt x="0" y="20933"/>
                    <a:pt x="20015" y="918"/>
                    <a:pt x="44718" y="918"/>
                  </a:cubicBezTo>
                  <a:lnTo>
                    <a:pt x="156576" y="918"/>
                  </a:lnTo>
                  <a:moveTo>
                    <a:pt x="257160" y="202085"/>
                  </a:moveTo>
                  <a:lnTo>
                    <a:pt x="257160" y="336240"/>
                  </a:lnTo>
                  <a:moveTo>
                    <a:pt x="189513" y="336240"/>
                  </a:moveTo>
                  <a:cubicBezTo>
                    <a:pt x="173298" y="308624"/>
                    <a:pt x="143655" y="291648"/>
                    <a:pt x="111478" y="291648"/>
                  </a:cubicBezTo>
                  <a:cubicBezTo>
                    <a:pt x="79428" y="291648"/>
                    <a:pt x="49785" y="308624"/>
                    <a:pt x="33570" y="336366"/>
                  </a:cubicBezTo>
                  <a:moveTo>
                    <a:pt x="111605" y="269225"/>
                  </a:moveTo>
                  <a:cubicBezTo>
                    <a:pt x="139348" y="269225"/>
                    <a:pt x="161897" y="246677"/>
                    <a:pt x="161897" y="218934"/>
                  </a:cubicBezTo>
                  <a:cubicBezTo>
                    <a:pt x="161897" y="191191"/>
                    <a:pt x="139348" y="168642"/>
                    <a:pt x="111605" y="168642"/>
                  </a:cubicBezTo>
                  <a:cubicBezTo>
                    <a:pt x="83862" y="168642"/>
                    <a:pt x="61313" y="191191"/>
                    <a:pt x="61313" y="218934"/>
                  </a:cubicBezTo>
                  <a:cubicBezTo>
                    <a:pt x="61313" y="246677"/>
                    <a:pt x="83862" y="269225"/>
                    <a:pt x="111605" y="269225"/>
                  </a:cubicBezTo>
                  <a:close/>
                  <a:moveTo>
                    <a:pt x="304665" y="141533"/>
                  </a:moveTo>
                  <a:cubicBezTo>
                    <a:pt x="330508" y="122150"/>
                    <a:pt x="341909" y="88833"/>
                    <a:pt x="333295" y="57671"/>
                  </a:cubicBezTo>
                  <a:cubicBezTo>
                    <a:pt x="324681" y="26507"/>
                    <a:pt x="297824" y="3832"/>
                    <a:pt x="265648" y="411"/>
                  </a:cubicBezTo>
                  <a:cubicBezTo>
                    <a:pt x="233471" y="-2883"/>
                    <a:pt x="202561" y="13839"/>
                    <a:pt x="187739" y="42596"/>
                  </a:cubicBezTo>
                  <a:cubicBezTo>
                    <a:pt x="172918" y="71352"/>
                    <a:pt x="177225" y="106188"/>
                    <a:pt x="198507" y="130512"/>
                  </a:cubicBezTo>
                  <a:lnTo>
                    <a:pt x="188753" y="186884"/>
                  </a:lnTo>
                  <a:lnTo>
                    <a:pt x="226504" y="163575"/>
                  </a:lnTo>
                  <a:moveTo>
                    <a:pt x="257160" y="123924"/>
                  </a:moveTo>
                  <a:cubicBezTo>
                    <a:pt x="254120" y="123924"/>
                    <a:pt x="251586" y="126458"/>
                    <a:pt x="251586" y="129498"/>
                  </a:cubicBezTo>
                  <a:cubicBezTo>
                    <a:pt x="251586" y="132538"/>
                    <a:pt x="254120" y="135072"/>
                    <a:pt x="257160" y="135072"/>
                  </a:cubicBezTo>
                  <a:cubicBezTo>
                    <a:pt x="260200" y="135072"/>
                    <a:pt x="262734" y="132538"/>
                    <a:pt x="262734" y="129498"/>
                  </a:cubicBezTo>
                  <a:cubicBezTo>
                    <a:pt x="262734" y="126458"/>
                    <a:pt x="260200" y="123924"/>
                    <a:pt x="257160" y="123924"/>
                  </a:cubicBezTo>
                  <a:moveTo>
                    <a:pt x="229164" y="62485"/>
                  </a:moveTo>
                  <a:cubicBezTo>
                    <a:pt x="229164" y="47029"/>
                    <a:pt x="241705" y="34488"/>
                    <a:pt x="257160" y="34488"/>
                  </a:cubicBezTo>
                  <a:cubicBezTo>
                    <a:pt x="272615" y="34488"/>
                    <a:pt x="285156" y="47029"/>
                    <a:pt x="285156" y="62485"/>
                  </a:cubicBezTo>
                  <a:cubicBezTo>
                    <a:pt x="285156" y="77939"/>
                    <a:pt x="272615" y="90480"/>
                    <a:pt x="257160" y="90480"/>
                  </a:cubicBezTo>
                </a:path>
              </a:pathLst>
            </a:custGeom>
            <a:noFill/>
            <a:ln w="17981" cap="rnd">
              <a:solidFill>
                <a:srgbClr val="38D2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409" name="Graphic 1199">
            <a:extLst>
              <a:ext uri="{FF2B5EF4-FFF2-40B4-BE49-F238E27FC236}">
                <a16:creationId xmlns:a16="http://schemas.microsoft.com/office/drawing/2014/main" id="{890837F2-D33A-BDA8-5BF6-5AD04B573F94}"/>
              </a:ext>
            </a:extLst>
          </p:cNvPr>
          <p:cNvGrpSpPr/>
          <p:nvPr/>
        </p:nvGrpSpPr>
        <p:grpSpPr>
          <a:xfrm>
            <a:off x="751724" y="9129693"/>
            <a:ext cx="1215746" cy="155056"/>
            <a:chOff x="751724" y="9129693"/>
            <a:chExt cx="1215746" cy="155056"/>
          </a:xfrm>
          <a:solidFill>
            <a:srgbClr val="FFFFFF"/>
          </a:solidFill>
        </p:grpSpPr>
        <p:sp>
          <p:nvSpPr>
            <p:cNvPr id="2410" name="Freeform: Shape 2409">
              <a:extLst>
                <a:ext uri="{FF2B5EF4-FFF2-40B4-BE49-F238E27FC236}">
                  <a16:creationId xmlns:a16="http://schemas.microsoft.com/office/drawing/2014/main" id="{92BD2E93-5301-6DC8-507B-7BE96DCEB212}"/>
                </a:ext>
              </a:extLst>
            </p:cNvPr>
            <p:cNvSpPr/>
            <p:nvPr/>
          </p:nvSpPr>
          <p:spPr>
            <a:xfrm>
              <a:off x="751724" y="9129693"/>
              <a:ext cx="76894" cy="117178"/>
            </a:xfrm>
            <a:custGeom>
              <a:avLst/>
              <a:gdLst>
                <a:gd name="connsiteX0" fmla="*/ 24449 w 76894"/>
                <a:gd name="connsiteY0" fmla="*/ 31416 h 117178"/>
                <a:gd name="connsiteX1" fmla="*/ 33824 w 76894"/>
                <a:gd name="connsiteY1" fmla="*/ 43324 h 117178"/>
                <a:gd name="connsiteX2" fmla="*/ 56626 w 76894"/>
                <a:gd name="connsiteY2" fmla="*/ 54599 h 117178"/>
                <a:gd name="connsiteX3" fmla="*/ 76895 w 76894"/>
                <a:gd name="connsiteY3" fmla="*/ 82215 h 117178"/>
                <a:gd name="connsiteX4" fmla="*/ 35977 w 76894"/>
                <a:gd name="connsiteY4" fmla="*/ 117179 h 117178"/>
                <a:gd name="connsiteX5" fmla="*/ 0 w 76894"/>
                <a:gd name="connsiteY5" fmla="*/ 106411 h 117178"/>
                <a:gd name="connsiteX6" fmla="*/ 0 w 76894"/>
                <a:gd name="connsiteY6" fmla="*/ 81201 h 117178"/>
                <a:gd name="connsiteX7" fmla="*/ 36484 w 76894"/>
                <a:gd name="connsiteY7" fmla="*/ 98050 h 117178"/>
                <a:gd name="connsiteX8" fmla="*/ 52952 w 76894"/>
                <a:gd name="connsiteY8" fmla="*/ 86142 h 117178"/>
                <a:gd name="connsiteX9" fmla="*/ 42818 w 76894"/>
                <a:gd name="connsiteY9" fmla="*/ 73347 h 117178"/>
                <a:gd name="connsiteX10" fmla="*/ 21409 w 76894"/>
                <a:gd name="connsiteY10" fmla="*/ 62960 h 117178"/>
                <a:gd name="connsiteX11" fmla="*/ 1013 w 76894"/>
                <a:gd name="connsiteY11" fmla="*/ 33317 h 117178"/>
                <a:gd name="connsiteX12" fmla="*/ 39904 w 76894"/>
                <a:gd name="connsiteY12" fmla="*/ 0 h 117178"/>
                <a:gd name="connsiteX13" fmla="*/ 70941 w 76894"/>
                <a:gd name="connsiteY13" fmla="*/ 8108 h 117178"/>
                <a:gd name="connsiteX14" fmla="*/ 70941 w 76894"/>
                <a:gd name="connsiteY14" fmla="*/ 31924 h 117178"/>
                <a:gd name="connsiteX15" fmla="*/ 40284 w 76894"/>
                <a:gd name="connsiteY15" fmla="*/ 19002 h 117178"/>
                <a:gd name="connsiteX16" fmla="*/ 24576 w 76894"/>
                <a:gd name="connsiteY16" fmla="*/ 31290 h 1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94" h="117178">
                  <a:moveTo>
                    <a:pt x="24449" y="31416"/>
                  </a:moveTo>
                  <a:cubicBezTo>
                    <a:pt x="24449" y="36737"/>
                    <a:pt x="27743" y="40031"/>
                    <a:pt x="33824" y="43324"/>
                  </a:cubicBezTo>
                  <a:lnTo>
                    <a:pt x="56626" y="54599"/>
                  </a:lnTo>
                  <a:cubicBezTo>
                    <a:pt x="70307" y="61313"/>
                    <a:pt x="76895" y="69547"/>
                    <a:pt x="76895" y="82215"/>
                  </a:cubicBezTo>
                  <a:cubicBezTo>
                    <a:pt x="76895" y="103497"/>
                    <a:pt x="59666" y="117179"/>
                    <a:pt x="35977" y="117179"/>
                  </a:cubicBezTo>
                  <a:cubicBezTo>
                    <a:pt x="23056" y="117179"/>
                    <a:pt x="10261" y="114012"/>
                    <a:pt x="0" y="106411"/>
                  </a:cubicBezTo>
                  <a:lnTo>
                    <a:pt x="0" y="81201"/>
                  </a:lnTo>
                  <a:cubicBezTo>
                    <a:pt x="12795" y="92730"/>
                    <a:pt x="26096" y="98050"/>
                    <a:pt x="36484" y="98050"/>
                  </a:cubicBezTo>
                  <a:cubicBezTo>
                    <a:pt x="45478" y="98050"/>
                    <a:pt x="52952" y="94250"/>
                    <a:pt x="52952" y="86142"/>
                  </a:cubicBezTo>
                  <a:cubicBezTo>
                    <a:pt x="52952" y="80315"/>
                    <a:pt x="50545" y="77528"/>
                    <a:pt x="42818" y="73347"/>
                  </a:cubicBezTo>
                  <a:lnTo>
                    <a:pt x="21409" y="62960"/>
                  </a:lnTo>
                  <a:cubicBezTo>
                    <a:pt x="8488" y="56752"/>
                    <a:pt x="1013" y="48265"/>
                    <a:pt x="1013" y="33317"/>
                  </a:cubicBezTo>
                  <a:cubicBezTo>
                    <a:pt x="1013" y="12795"/>
                    <a:pt x="17862" y="0"/>
                    <a:pt x="39904" y="0"/>
                  </a:cubicBezTo>
                  <a:cubicBezTo>
                    <a:pt x="51052" y="0"/>
                    <a:pt x="61566" y="2280"/>
                    <a:pt x="70941" y="8108"/>
                  </a:cubicBezTo>
                  <a:lnTo>
                    <a:pt x="70941" y="31924"/>
                  </a:lnTo>
                  <a:cubicBezTo>
                    <a:pt x="60300" y="23689"/>
                    <a:pt x="49785" y="19002"/>
                    <a:pt x="40284" y="19002"/>
                  </a:cubicBezTo>
                  <a:cubicBezTo>
                    <a:pt x="31670" y="19002"/>
                    <a:pt x="24576" y="22929"/>
                    <a:pt x="24576" y="31290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1" name="Freeform: Shape 2410">
              <a:extLst>
                <a:ext uri="{FF2B5EF4-FFF2-40B4-BE49-F238E27FC236}">
                  <a16:creationId xmlns:a16="http://schemas.microsoft.com/office/drawing/2014/main" id="{E32A9D88-78C8-BC53-1853-5891E343FF15}"/>
                </a:ext>
              </a:extLst>
            </p:cNvPr>
            <p:cNvSpPr/>
            <p:nvPr/>
          </p:nvSpPr>
          <p:spPr>
            <a:xfrm>
              <a:off x="837613" y="9167191"/>
              <a:ext cx="76767" cy="79681"/>
            </a:xfrm>
            <a:custGeom>
              <a:avLst/>
              <a:gdLst>
                <a:gd name="connsiteX0" fmla="*/ 127 w 76767"/>
                <a:gd name="connsiteY0" fmla="*/ 40537 h 79681"/>
                <a:gd name="connsiteX1" fmla="*/ 39271 w 76767"/>
                <a:gd name="connsiteY1" fmla="*/ 0 h 79681"/>
                <a:gd name="connsiteX2" fmla="*/ 76768 w 76767"/>
                <a:gd name="connsiteY2" fmla="*/ 37877 h 79681"/>
                <a:gd name="connsiteX3" fmla="*/ 76261 w 76767"/>
                <a:gd name="connsiteY3" fmla="*/ 46745 h 79681"/>
                <a:gd name="connsiteX4" fmla="*/ 22802 w 76767"/>
                <a:gd name="connsiteY4" fmla="*/ 46745 h 79681"/>
                <a:gd name="connsiteX5" fmla="*/ 45098 w 76767"/>
                <a:gd name="connsiteY5" fmla="*/ 61946 h 79681"/>
                <a:gd name="connsiteX6" fmla="*/ 70434 w 76767"/>
                <a:gd name="connsiteY6" fmla="*/ 54979 h 79681"/>
                <a:gd name="connsiteX7" fmla="*/ 70434 w 76767"/>
                <a:gd name="connsiteY7" fmla="*/ 72587 h 79681"/>
                <a:gd name="connsiteX8" fmla="*/ 42818 w 76767"/>
                <a:gd name="connsiteY8" fmla="*/ 79681 h 79681"/>
                <a:gd name="connsiteX9" fmla="*/ 0 w 76767"/>
                <a:gd name="connsiteY9" fmla="*/ 40664 h 79681"/>
                <a:gd name="connsiteX10" fmla="*/ 55232 w 76767"/>
                <a:gd name="connsiteY10" fmla="*/ 32430 h 79681"/>
                <a:gd name="connsiteX11" fmla="*/ 39271 w 76767"/>
                <a:gd name="connsiteY11" fmla="*/ 16595 h 79681"/>
                <a:gd name="connsiteX12" fmla="*/ 22296 w 76767"/>
                <a:gd name="connsiteY12" fmla="*/ 32430 h 79681"/>
                <a:gd name="connsiteX13" fmla="*/ 55232 w 76767"/>
                <a:gd name="connsiteY13" fmla="*/ 32430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67" h="79681">
                  <a:moveTo>
                    <a:pt x="127" y="40537"/>
                  </a:moveTo>
                  <a:cubicBezTo>
                    <a:pt x="127" y="17101"/>
                    <a:pt x="15835" y="0"/>
                    <a:pt x="39271" y="0"/>
                  </a:cubicBezTo>
                  <a:cubicBezTo>
                    <a:pt x="61440" y="0"/>
                    <a:pt x="76768" y="15835"/>
                    <a:pt x="76768" y="37877"/>
                  </a:cubicBezTo>
                  <a:cubicBezTo>
                    <a:pt x="76768" y="40917"/>
                    <a:pt x="76641" y="43831"/>
                    <a:pt x="76261" y="46745"/>
                  </a:cubicBezTo>
                  <a:lnTo>
                    <a:pt x="22802" y="46745"/>
                  </a:lnTo>
                  <a:cubicBezTo>
                    <a:pt x="25589" y="56119"/>
                    <a:pt x="33950" y="61946"/>
                    <a:pt x="45098" y="61946"/>
                  </a:cubicBezTo>
                  <a:cubicBezTo>
                    <a:pt x="53966" y="61946"/>
                    <a:pt x="62453" y="59666"/>
                    <a:pt x="70434" y="54979"/>
                  </a:cubicBezTo>
                  <a:lnTo>
                    <a:pt x="70434" y="72587"/>
                  </a:lnTo>
                  <a:cubicBezTo>
                    <a:pt x="61946" y="77401"/>
                    <a:pt x="52445" y="79681"/>
                    <a:pt x="42818" y="79681"/>
                  </a:cubicBezTo>
                  <a:cubicBezTo>
                    <a:pt x="18622" y="79681"/>
                    <a:pt x="0" y="64733"/>
                    <a:pt x="0" y="40664"/>
                  </a:cubicBezTo>
                  <a:close/>
                  <a:moveTo>
                    <a:pt x="55232" y="32430"/>
                  </a:moveTo>
                  <a:cubicBezTo>
                    <a:pt x="54219" y="23435"/>
                    <a:pt x="48645" y="16595"/>
                    <a:pt x="39271" y="16595"/>
                  </a:cubicBezTo>
                  <a:cubicBezTo>
                    <a:pt x="29896" y="16595"/>
                    <a:pt x="24069" y="23309"/>
                    <a:pt x="22296" y="32430"/>
                  </a:cubicBezTo>
                  <a:lnTo>
                    <a:pt x="55232" y="3243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2" name="Freeform: Shape 2411">
              <a:extLst>
                <a:ext uri="{FF2B5EF4-FFF2-40B4-BE49-F238E27FC236}">
                  <a16:creationId xmlns:a16="http://schemas.microsoft.com/office/drawing/2014/main" id="{4A256BDF-78D4-0DFF-96C6-4C6484429154}"/>
                </a:ext>
              </a:extLst>
            </p:cNvPr>
            <p:cNvSpPr/>
            <p:nvPr/>
          </p:nvSpPr>
          <p:spPr>
            <a:xfrm>
              <a:off x="929709" y="9167191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8 w 72587"/>
                <a:gd name="connsiteY6" fmla="*/ 31290 h 78034"/>
                <a:gd name="connsiteX7" fmla="*/ 72588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1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3"/>
                    <a:pt x="34457" y="0"/>
                    <a:pt x="44211" y="0"/>
                  </a:cubicBezTo>
                  <a:cubicBezTo>
                    <a:pt x="61946" y="0"/>
                    <a:pt x="72588" y="13554"/>
                    <a:pt x="72588" y="31290"/>
                  </a:cubicBezTo>
                  <a:lnTo>
                    <a:pt x="72588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2"/>
                    <a:pt x="46998" y="20142"/>
                    <a:pt x="37751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3" name="Freeform: Shape 2412">
              <a:extLst>
                <a:ext uri="{FF2B5EF4-FFF2-40B4-BE49-F238E27FC236}">
                  <a16:creationId xmlns:a16="http://schemas.microsoft.com/office/drawing/2014/main" id="{52C47745-B0E9-D05C-5354-4B4698E7A89A}"/>
                </a:ext>
              </a:extLst>
            </p:cNvPr>
            <p:cNvSpPr/>
            <p:nvPr/>
          </p:nvSpPr>
          <p:spPr>
            <a:xfrm>
              <a:off x="1017372" y="9167064"/>
              <a:ext cx="57892" cy="79427"/>
            </a:xfrm>
            <a:custGeom>
              <a:avLst/>
              <a:gdLst>
                <a:gd name="connsiteX0" fmla="*/ 26603 w 57892"/>
                <a:gd name="connsiteY0" fmla="*/ 64227 h 79427"/>
                <a:gd name="connsiteX1" fmla="*/ 36610 w 57892"/>
                <a:gd name="connsiteY1" fmla="*/ 57512 h 79427"/>
                <a:gd name="connsiteX2" fmla="*/ 31290 w 57892"/>
                <a:gd name="connsiteY2" fmla="*/ 50925 h 79427"/>
                <a:gd name="connsiteX3" fmla="*/ 16975 w 57892"/>
                <a:gd name="connsiteY3" fmla="*/ 44971 h 79427"/>
                <a:gd name="connsiteX4" fmla="*/ 0 w 57892"/>
                <a:gd name="connsiteY4" fmla="*/ 23435 h 79427"/>
                <a:gd name="connsiteX5" fmla="*/ 29010 w 57892"/>
                <a:gd name="connsiteY5" fmla="*/ 0 h 79427"/>
                <a:gd name="connsiteX6" fmla="*/ 53332 w 57892"/>
                <a:gd name="connsiteY6" fmla="*/ 6207 h 79427"/>
                <a:gd name="connsiteX7" fmla="*/ 53332 w 57892"/>
                <a:gd name="connsiteY7" fmla="*/ 25463 h 79427"/>
                <a:gd name="connsiteX8" fmla="*/ 30150 w 57892"/>
                <a:gd name="connsiteY8" fmla="*/ 14948 h 79427"/>
                <a:gd name="connsiteX9" fmla="*/ 20902 w 57892"/>
                <a:gd name="connsiteY9" fmla="*/ 21282 h 79427"/>
                <a:gd name="connsiteX10" fmla="*/ 26856 w 57892"/>
                <a:gd name="connsiteY10" fmla="*/ 27870 h 79427"/>
                <a:gd name="connsiteX11" fmla="*/ 41804 w 57892"/>
                <a:gd name="connsiteY11" fmla="*/ 34204 h 79427"/>
                <a:gd name="connsiteX12" fmla="*/ 57893 w 57892"/>
                <a:gd name="connsiteY12" fmla="*/ 54092 h 79427"/>
                <a:gd name="connsiteX13" fmla="*/ 26349 w 57892"/>
                <a:gd name="connsiteY13" fmla="*/ 79428 h 79427"/>
                <a:gd name="connsiteX14" fmla="*/ 127 w 57892"/>
                <a:gd name="connsiteY14" fmla="*/ 72081 h 79427"/>
                <a:gd name="connsiteX15" fmla="*/ 127 w 57892"/>
                <a:gd name="connsiteY15" fmla="*/ 52065 h 79427"/>
                <a:gd name="connsiteX16" fmla="*/ 26856 w 57892"/>
                <a:gd name="connsiteY16" fmla="*/ 63973 h 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92" h="79427">
                  <a:moveTo>
                    <a:pt x="26603" y="64227"/>
                  </a:moveTo>
                  <a:cubicBezTo>
                    <a:pt x="32810" y="64227"/>
                    <a:pt x="36610" y="61693"/>
                    <a:pt x="36610" y="57512"/>
                  </a:cubicBezTo>
                  <a:cubicBezTo>
                    <a:pt x="36610" y="54726"/>
                    <a:pt x="35344" y="52825"/>
                    <a:pt x="31290" y="50925"/>
                  </a:cubicBezTo>
                  <a:lnTo>
                    <a:pt x="16975" y="44971"/>
                  </a:lnTo>
                  <a:cubicBezTo>
                    <a:pt x="6587" y="40538"/>
                    <a:pt x="0" y="35090"/>
                    <a:pt x="0" y="23435"/>
                  </a:cubicBezTo>
                  <a:cubicBezTo>
                    <a:pt x="0" y="8868"/>
                    <a:pt x="11528" y="0"/>
                    <a:pt x="29010" y="0"/>
                  </a:cubicBezTo>
                  <a:cubicBezTo>
                    <a:pt x="38131" y="0"/>
                    <a:pt x="46618" y="2153"/>
                    <a:pt x="53332" y="6207"/>
                  </a:cubicBezTo>
                  <a:lnTo>
                    <a:pt x="53332" y="25463"/>
                  </a:lnTo>
                  <a:cubicBezTo>
                    <a:pt x="45858" y="18875"/>
                    <a:pt x="37117" y="14948"/>
                    <a:pt x="30150" y="14948"/>
                  </a:cubicBezTo>
                  <a:cubicBezTo>
                    <a:pt x="24323" y="14948"/>
                    <a:pt x="20902" y="17355"/>
                    <a:pt x="20902" y="21282"/>
                  </a:cubicBezTo>
                  <a:cubicBezTo>
                    <a:pt x="20902" y="24449"/>
                    <a:pt x="22422" y="26096"/>
                    <a:pt x="26856" y="27870"/>
                  </a:cubicBezTo>
                  <a:lnTo>
                    <a:pt x="41804" y="34204"/>
                  </a:lnTo>
                  <a:cubicBezTo>
                    <a:pt x="52699" y="38891"/>
                    <a:pt x="57893" y="44718"/>
                    <a:pt x="57893" y="54092"/>
                  </a:cubicBezTo>
                  <a:cubicBezTo>
                    <a:pt x="57893" y="70180"/>
                    <a:pt x="44338" y="79428"/>
                    <a:pt x="26349" y="79428"/>
                  </a:cubicBezTo>
                  <a:cubicBezTo>
                    <a:pt x="16342" y="79428"/>
                    <a:pt x="6841" y="76641"/>
                    <a:pt x="127" y="72081"/>
                  </a:cubicBezTo>
                  <a:lnTo>
                    <a:pt x="127" y="52065"/>
                  </a:lnTo>
                  <a:cubicBezTo>
                    <a:pt x="8488" y="59919"/>
                    <a:pt x="18115" y="63973"/>
                    <a:pt x="26856" y="63973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4" name="Freeform: Shape 2413">
              <a:extLst>
                <a:ext uri="{FF2B5EF4-FFF2-40B4-BE49-F238E27FC236}">
                  <a16:creationId xmlns:a16="http://schemas.microsoft.com/office/drawing/2014/main" id="{600E0823-A0AB-498F-E485-56040080BB41}"/>
                </a:ext>
              </a:extLst>
            </p:cNvPr>
            <p:cNvSpPr/>
            <p:nvPr/>
          </p:nvSpPr>
          <p:spPr>
            <a:xfrm>
              <a:off x="1084259" y="9167191"/>
              <a:ext cx="76768" cy="79681"/>
            </a:xfrm>
            <a:custGeom>
              <a:avLst/>
              <a:gdLst>
                <a:gd name="connsiteX0" fmla="*/ 127 w 76768"/>
                <a:gd name="connsiteY0" fmla="*/ 40537 h 79681"/>
                <a:gd name="connsiteX1" fmla="*/ 39271 w 76768"/>
                <a:gd name="connsiteY1" fmla="*/ 0 h 79681"/>
                <a:gd name="connsiteX2" fmla="*/ 76768 w 76768"/>
                <a:gd name="connsiteY2" fmla="*/ 37877 h 79681"/>
                <a:gd name="connsiteX3" fmla="*/ 76261 w 76768"/>
                <a:gd name="connsiteY3" fmla="*/ 46745 h 79681"/>
                <a:gd name="connsiteX4" fmla="*/ 22802 w 76768"/>
                <a:gd name="connsiteY4" fmla="*/ 46745 h 79681"/>
                <a:gd name="connsiteX5" fmla="*/ 45098 w 76768"/>
                <a:gd name="connsiteY5" fmla="*/ 61946 h 79681"/>
                <a:gd name="connsiteX6" fmla="*/ 70434 w 76768"/>
                <a:gd name="connsiteY6" fmla="*/ 54979 h 79681"/>
                <a:gd name="connsiteX7" fmla="*/ 70434 w 76768"/>
                <a:gd name="connsiteY7" fmla="*/ 72587 h 79681"/>
                <a:gd name="connsiteX8" fmla="*/ 42818 w 76768"/>
                <a:gd name="connsiteY8" fmla="*/ 79681 h 79681"/>
                <a:gd name="connsiteX9" fmla="*/ 0 w 76768"/>
                <a:gd name="connsiteY9" fmla="*/ 40664 h 79681"/>
                <a:gd name="connsiteX10" fmla="*/ 55232 w 76768"/>
                <a:gd name="connsiteY10" fmla="*/ 32430 h 79681"/>
                <a:gd name="connsiteX11" fmla="*/ 39271 w 76768"/>
                <a:gd name="connsiteY11" fmla="*/ 16595 h 79681"/>
                <a:gd name="connsiteX12" fmla="*/ 22296 w 76768"/>
                <a:gd name="connsiteY12" fmla="*/ 32430 h 79681"/>
                <a:gd name="connsiteX13" fmla="*/ 55232 w 76768"/>
                <a:gd name="connsiteY13" fmla="*/ 32430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68" h="79681">
                  <a:moveTo>
                    <a:pt x="127" y="40537"/>
                  </a:moveTo>
                  <a:cubicBezTo>
                    <a:pt x="127" y="17101"/>
                    <a:pt x="15835" y="0"/>
                    <a:pt x="39271" y="0"/>
                  </a:cubicBezTo>
                  <a:cubicBezTo>
                    <a:pt x="61440" y="0"/>
                    <a:pt x="76768" y="15835"/>
                    <a:pt x="76768" y="37877"/>
                  </a:cubicBezTo>
                  <a:cubicBezTo>
                    <a:pt x="76768" y="40917"/>
                    <a:pt x="76641" y="43831"/>
                    <a:pt x="76261" y="46745"/>
                  </a:cubicBezTo>
                  <a:lnTo>
                    <a:pt x="22802" y="46745"/>
                  </a:lnTo>
                  <a:cubicBezTo>
                    <a:pt x="25589" y="56119"/>
                    <a:pt x="33950" y="61946"/>
                    <a:pt x="45098" y="61946"/>
                  </a:cubicBezTo>
                  <a:cubicBezTo>
                    <a:pt x="53966" y="61946"/>
                    <a:pt x="62453" y="59666"/>
                    <a:pt x="70434" y="54979"/>
                  </a:cubicBezTo>
                  <a:lnTo>
                    <a:pt x="70434" y="72587"/>
                  </a:lnTo>
                  <a:cubicBezTo>
                    <a:pt x="61947" y="77401"/>
                    <a:pt x="52446" y="79681"/>
                    <a:pt x="42818" y="79681"/>
                  </a:cubicBezTo>
                  <a:cubicBezTo>
                    <a:pt x="18622" y="79681"/>
                    <a:pt x="0" y="64733"/>
                    <a:pt x="0" y="40664"/>
                  </a:cubicBezTo>
                  <a:close/>
                  <a:moveTo>
                    <a:pt x="55232" y="32430"/>
                  </a:moveTo>
                  <a:cubicBezTo>
                    <a:pt x="54219" y="23435"/>
                    <a:pt x="48645" y="16595"/>
                    <a:pt x="39271" y="16595"/>
                  </a:cubicBezTo>
                  <a:cubicBezTo>
                    <a:pt x="29896" y="16595"/>
                    <a:pt x="24069" y="23309"/>
                    <a:pt x="22296" y="32430"/>
                  </a:cubicBezTo>
                  <a:lnTo>
                    <a:pt x="55232" y="3243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5" name="Freeform: Shape 2414">
              <a:extLst>
                <a:ext uri="{FF2B5EF4-FFF2-40B4-BE49-F238E27FC236}">
                  <a16:creationId xmlns:a16="http://schemas.microsoft.com/office/drawing/2014/main" id="{2ED71485-A836-4145-B3A6-19E7E5457077}"/>
                </a:ext>
              </a:extLst>
            </p:cNvPr>
            <p:cNvSpPr/>
            <p:nvPr/>
          </p:nvSpPr>
          <p:spPr>
            <a:xfrm>
              <a:off x="1204858" y="9167064"/>
              <a:ext cx="82468" cy="79681"/>
            </a:xfrm>
            <a:custGeom>
              <a:avLst/>
              <a:gdLst>
                <a:gd name="connsiteX0" fmla="*/ 0 w 82468"/>
                <a:gd name="connsiteY0" fmla="*/ 39397 h 79681"/>
                <a:gd name="connsiteX1" fmla="*/ 41804 w 82468"/>
                <a:gd name="connsiteY1" fmla="*/ 0 h 79681"/>
                <a:gd name="connsiteX2" fmla="*/ 82469 w 82468"/>
                <a:gd name="connsiteY2" fmla="*/ 39397 h 79681"/>
                <a:gd name="connsiteX3" fmla="*/ 41804 w 82468"/>
                <a:gd name="connsiteY3" fmla="*/ 79681 h 79681"/>
                <a:gd name="connsiteX4" fmla="*/ 0 w 82468"/>
                <a:gd name="connsiteY4" fmla="*/ 39397 h 79681"/>
                <a:gd name="connsiteX5" fmla="*/ 41424 w 82468"/>
                <a:gd name="connsiteY5" fmla="*/ 19635 h 79681"/>
                <a:gd name="connsiteX6" fmla="*/ 21662 w 82468"/>
                <a:gd name="connsiteY6" fmla="*/ 39651 h 79681"/>
                <a:gd name="connsiteX7" fmla="*/ 41424 w 82468"/>
                <a:gd name="connsiteY7" fmla="*/ 60046 h 79681"/>
                <a:gd name="connsiteX8" fmla="*/ 60933 w 82468"/>
                <a:gd name="connsiteY8" fmla="*/ 39651 h 79681"/>
                <a:gd name="connsiteX9" fmla="*/ 41424 w 82468"/>
                <a:gd name="connsiteY9" fmla="*/ 19635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68" h="79681">
                  <a:moveTo>
                    <a:pt x="0" y="39397"/>
                  </a:moveTo>
                  <a:cubicBezTo>
                    <a:pt x="0" y="16088"/>
                    <a:pt x="17989" y="0"/>
                    <a:pt x="41804" y="0"/>
                  </a:cubicBezTo>
                  <a:cubicBezTo>
                    <a:pt x="65620" y="0"/>
                    <a:pt x="82469" y="16215"/>
                    <a:pt x="82469" y="39397"/>
                  </a:cubicBezTo>
                  <a:cubicBezTo>
                    <a:pt x="82469" y="62580"/>
                    <a:pt x="65113" y="79681"/>
                    <a:pt x="41804" y="79681"/>
                  </a:cubicBezTo>
                  <a:cubicBezTo>
                    <a:pt x="18495" y="79681"/>
                    <a:pt x="0" y="63086"/>
                    <a:pt x="0" y="39397"/>
                  </a:cubicBezTo>
                  <a:close/>
                  <a:moveTo>
                    <a:pt x="41424" y="19635"/>
                  </a:moveTo>
                  <a:cubicBezTo>
                    <a:pt x="29896" y="19635"/>
                    <a:pt x="21662" y="27996"/>
                    <a:pt x="21662" y="39651"/>
                  </a:cubicBezTo>
                  <a:cubicBezTo>
                    <a:pt x="21662" y="51305"/>
                    <a:pt x="29896" y="60046"/>
                    <a:pt x="41424" y="60046"/>
                  </a:cubicBezTo>
                  <a:cubicBezTo>
                    <a:pt x="52952" y="60046"/>
                    <a:pt x="60933" y="51559"/>
                    <a:pt x="60933" y="39651"/>
                  </a:cubicBezTo>
                  <a:cubicBezTo>
                    <a:pt x="60933" y="27743"/>
                    <a:pt x="52699" y="19635"/>
                    <a:pt x="41424" y="19635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6" name="Freeform: Shape 2415">
              <a:extLst>
                <a:ext uri="{FF2B5EF4-FFF2-40B4-BE49-F238E27FC236}">
                  <a16:creationId xmlns:a16="http://schemas.microsoft.com/office/drawing/2014/main" id="{5D0512D7-0C08-12A4-9C6F-26DF93912F66}"/>
                </a:ext>
              </a:extLst>
            </p:cNvPr>
            <p:cNvSpPr/>
            <p:nvPr/>
          </p:nvSpPr>
          <p:spPr>
            <a:xfrm>
              <a:off x="1301641" y="9129693"/>
              <a:ext cx="50165" cy="115532"/>
            </a:xfrm>
            <a:custGeom>
              <a:avLst/>
              <a:gdLst>
                <a:gd name="connsiteX0" fmla="*/ 21029 w 50165"/>
                <a:gd name="connsiteY0" fmla="*/ 56879 h 115532"/>
                <a:gd name="connsiteX1" fmla="*/ 21029 w 50165"/>
                <a:gd name="connsiteY1" fmla="*/ 115532 h 115532"/>
                <a:gd name="connsiteX2" fmla="*/ 0 w 50165"/>
                <a:gd name="connsiteY2" fmla="*/ 115532 h 115532"/>
                <a:gd name="connsiteX3" fmla="*/ 0 w 50165"/>
                <a:gd name="connsiteY3" fmla="*/ 31670 h 115532"/>
                <a:gd name="connsiteX4" fmla="*/ 30657 w 50165"/>
                <a:gd name="connsiteY4" fmla="*/ 0 h 115532"/>
                <a:gd name="connsiteX5" fmla="*/ 50165 w 50165"/>
                <a:gd name="connsiteY5" fmla="*/ 5068 h 115532"/>
                <a:gd name="connsiteX6" fmla="*/ 50165 w 50165"/>
                <a:gd name="connsiteY6" fmla="*/ 23816 h 115532"/>
                <a:gd name="connsiteX7" fmla="*/ 33950 w 50165"/>
                <a:gd name="connsiteY7" fmla="*/ 18748 h 115532"/>
                <a:gd name="connsiteX8" fmla="*/ 21029 w 50165"/>
                <a:gd name="connsiteY8" fmla="*/ 30910 h 115532"/>
                <a:gd name="connsiteX9" fmla="*/ 21029 w 50165"/>
                <a:gd name="connsiteY9" fmla="*/ 39018 h 115532"/>
                <a:gd name="connsiteX10" fmla="*/ 48645 w 50165"/>
                <a:gd name="connsiteY10" fmla="*/ 39018 h 115532"/>
                <a:gd name="connsiteX11" fmla="*/ 48645 w 50165"/>
                <a:gd name="connsiteY11" fmla="*/ 57006 h 115532"/>
                <a:gd name="connsiteX12" fmla="*/ 21029 w 50165"/>
                <a:gd name="connsiteY12" fmla="*/ 57006 h 11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5" h="115532">
                  <a:moveTo>
                    <a:pt x="21029" y="56879"/>
                  </a:moveTo>
                  <a:lnTo>
                    <a:pt x="21029" y="115532"/>
                  </a:lnTo>
                  <a:lnTo>
                    <a:pt x="0" y="115532"/>
                  </a:lnTo>
                  <a:lnTo>
                    <a:pt x="0" y="31670"/>
                  </a:lnTo>
                  <a:cubicBezTo>
                    <a:pt x="0" y="13174"/>
                    <a:pt x="11655" y="0"/>
                    <a:pt x="30657" y="0"/>
                  </a:cubicBezTo>
                  <a:cubicBezTo>
                    <a:pt x="37371" y="0"/>
                    <a:pt x="44085" y="1393"/>
                    <a:pt x="50165" y="5068"/>
                  </a:cubicBezTo>
                  <a:lnTo>
                    <a:pt x="50165" y="23816"/>
                  </a:lnTo>
                  <a:cubicBezTo>
                    <a:pt x="45351" y="20522"/>
                    <a:pt x="39651" y="18748"/>
                    <a:pt x="33950" y="18748"/>
                  </a:cubicBezTo>
                  <a:cubicBezTo>
                    <a:pt x="26349" y="18748"/>
                    <a:pt x="21029" y="23309"/>
                    <a:pt x="21029" y="30910"/>
                  </a:cubicBezTo>
                  <a:lnTo>
                    <a:pt x="21029" y="39018"/>
                  </a:lnTo>
                  <a:lnTo>
                    <a:pt x="48645" y="39018"/>
                  </a:lnTo>
                  <a:lnTo>
                    <a:pt x="48645" y="57006"/>
                  </a:lnTo>
                  <a:lnTo>
                    <a:pt x="21029" y="5700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7" name="Freeform: Shape 2416">
              <a:extLst>
                <a:ext uri="{FF2B5EF4-FFF2-40B4-BE49-F238E27FC236}">
                  <a16:creationId xmlns:a16="http://schemas.microsoft.com/office/drawing/2014/main" id="{5C04298D-40C8-B2BD-D2F6-99765825C210}"/>
                </a:ext>
              </a:extLst>
            </p:cNvPr>
            <p:cNvSpPr/>
            <p:nvPr/>
          </p:nvSpPr>
          <p:spPr>
            <a:xfrm>
              <a:off x="1392598" y="9168584"/>
              <a:ext cx="71700" cy="78034"/>
            </a:xfrm>
            <a:custGeom>
              <a:avLst/>
              <a:gdLst>
                <a:gd name="connsiteX0" fmla="*/ 50545 w 71700"/>
                <a:gd name="connsiteY0" fmla="*/ 0 h 78034"/>
                <a:gd name="connsiteX1" fmla="*/ 71701 w 71700"/>
                <a:gd name="connsiteY1" fmla="*/ 0 h 78034"/>
                <a:gd name="connsiteX2" fmla="*/ 71701 w 71700"/>
                <a:gd name="connsiteY2" fmla="*/ 42945 h 78034"/>
                <a:gd name="connsiteX3" fmla="*/ 35850 w 71700"/>
                <a:gd name="connsiteY3" fmla="*/ 78034 h 78034"/>
                <a:gd name="connsiteX4" fmla="*/ 0 w 71700"/>
                <a:gd name="connsiteY4" fmla="*/ 42945 h 78034"/>
                <a:gd name="connsiteX5" fmla="*/ 0 w 71700"/>
                <a:gd name="connsiteY5" fmla="*/ 0 h 78034"/>
                <a:gd name="connsiteX6" fmla="*/ 21156 w 71700"/>
                <a:gd name="connsiteY6" fmla="*/ 0 h 78034"/>
                <a:gd name="connsiteX7" fmla="*/ 21156 w 71700"/>
                <a:gd name="connsiteY7" fmla="*/ 43198 h 78034"/>
                <a:gd name="connsiteX8" fmla="*/ 35850 w 71700"/>
                <a:gd name="connsiteY8" fmla="*/ 58526 h 78034"/>
                <a:gd name="connsiteX9" fmla="*/ 50545 w 71700"/>
                <a:gd name="connsiteY9" fmla="*/ 43198 h 78034"/>
                <a:gd name="connsiteX10" fmla="*/ 50545 w 71700"/>
                <a:gd name="connsiteY10" fmla="*/ 0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700" h="78034">
                  <a:moveTo>
                    <a:pt x="50545" y="0"/>
                  </a:moveTo>
                  <a:lnTo>
                    <a:pt x="71701" y="0"/>
                  </a:lnTo>
                  <a:lnTo>
                    <a:pt x="71701" y="42945"/>
                  </a:lnTo>
                  <a:cubicBezTo>
                    <a:pt x="71701" y="64480"/>
                    <a:pt x="57133" y="78034"/>
                    <a:pt x="35850" y="78034"/>
                  </a:cubicBezTo>
                  <a:cubicBezTo>
                    <a:pt x="14568" y="78034"/>
                    <a:pt x="0" y="64480"/>
                    <a:pt x="0" y="42945"/>
                  </a:cubicBezTo>
                  <a:lnTo>
                    <a:pt x="0" y="0"/>
                  </a:lnTo>
                  <a:lnTo>
                    <a:pt x="21156" y="0"/>
                  </a:lnTo>
                  <a:lnTo>
                    <a:pt x="21156" y="43198"/>
                  </a:lnTo>
                  <a:cubicBezTo>
                    <a:pt x="21156" y="53206"/>
                    <a:pt x="27236" y="58526"/>
                    <a:pt x="35850" y="58526"/>
                  </a:cubicBezTo>
                  <a:cubicBezTo>
                    <a:pt x="44465" y="58526"/>
                    <a:pt x="50545" y="53206"/>
                    <a:pt x="50545" y="43198"/>
                  </a:cubicBezTo>
                  <a:lnTo>
                    <a:pt x="505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8" name="Freeform: Shape 2417">
              <a:extLst>
                <a:ext uri="{FF2B5EF4-FFF2-40B4-BE49-F238E27FC236}">
                  <a16:creationId xmlns:a16="http://schemas.microsoft.com/office/drawing/2014/main" id="{AD20D753-06BC-CF90-8A96-8A99C379F0B4}"/>
                </a:ext>
              </a:extLst>
            </p:cNvPr>
            <p:cNvSpPr/>
            <p:nvPr/>
          </p:nvSpPr>
          <p:spPr>
            <a:xfrm>
              <a:off x="1482920" y="9167191"/>
              <a:ext cx="47631" cy="78034"/>
            </a:xfrm>
            <a:custGeom>
              <a:avLst/>
              <a:gdLst>
                <a:gd name="connsiteX0" fmla="*/ 21029 w 47631"/>
                <a:gd name="connsiteY0" fmla="*/ 78034 h 78034"/>
                <a:gd name="connsiteX1" fmla="*/ 0 w 47631"/>
                <a:gd name="connsiteY1" fmla="*/ 78034 h 78034"/>
                <a:gd name="connsiteX2" fmla="*/ 0 w 47631"/>
                <a:gd name="connsiteY2" fmla="*/ 1520 h 78034"/>
                <a:gd name="connsiteX3" fmla="*/ 21029 w 47631"/>
                <a:gd name="connsiteY3" fmla="*/ 1520 h 78034"/>
                <a:gd name="connsiteX4" fmla="*/ 21029 w 47631"/>
                <a:gd name="connsiteY4" fmla="*/ 15328 h 78034"/>
                <a:gd name="connsiteX5" fmla="*/ 47632 w 47631"/>
                <a:gd name="connsiteY5" fmla="*/ 0 h 78034"/>
                <a:gd name="connsiteX6" fmla="*/ 47632 w 47631"/>
                <a:gd name="connsiteY6" fmla="*/ 23182 h 78034"/>
                <a:gd name="connsiteX7" fmla="*/ 21029 w 47631"/>
                <a:gd name="connsiteY7" fmla="*/ 44591 h 78034"/>
                <a:gd name="connsiteX8" fmla="*/ 21029 w 47631"/>
                <a:gd name="connsiteY8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1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5328"/>
                  </a:lnTo>
                  <a:cubicBezTo>
                    <a:pt x="27236" y="5447"/>
                    <a:pt x="36230" y="0"/>
                    <a:pt x="47632" y="0"/>
                  </a:cubicBezTo>
                  <a:lnTo>
                    <a:pt x="47632" y="23182"/>
                  </a:lnTo>
                  <a:cubicBezTo>
                    <a:pt x="33950" y="20268"/>
                    <a:pt x="21029" y="28376"/>
                    <a:pt x="21029" y="44591"/>
                  </a:cubicBezTo>
                  <a:lnTo>
                    <a:pt x="21029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9" name="Freeform: Shape 2418">
              <a:extLst>
                <a:ext uri="{FF2B5EF4-FFF2-40B4-BE49-F238E27FC236}">
                  <a16:creationId xmlns:a16="http://schemas.microsoft.com/office/drawing/2014/main" id="{D77F3528-096E-1A5B-B190-479D85FFFC70}"/>
                </a:ext>
              </a:extLst>
            </p:cNvPr>
            <p:cNvSpPr/>
            <p:nvPr/>
          </p:nvSpPr>
          <p:spPr>
            <a:xfrm>
              <a:off x="1535999" y="9167191"/>
              <a:ext cx="82088" cy="117558"/>
            </a:xfrm>
            <a:custGeom>
              <a:avLst/>
              <a:gdLst>
                <a:gd name="connsiteX0" fmla="*/ 40158 w 82088"/>
                <a:gd name="connsiteY0" fmla="*/ 117559 h 117558"/>
                <a:gd name="connsiteX1" fmla="*/ 9248 w 82088"/>
                <a:gd name="connsiteY1" fmla="*/ 109071 h 117558"/>
                <a:gd name="connsiteX2" fmla="*/ 9248 w 82088"/>
                <a:gd name="connsiteY2" fmla="*/ 88296 h 117558"/>
                <a:gd name="connsiteX3" fmla="*/ 38764 w 82088"/>
                <a:gd name="connsiteY3" fmla="*/ 98810 h 117558"/>
                <a:gd name="connsiteX4" fmla="*/ 60806 w 82088"/>
                <a:gd name="connsiteY4" fmla="*/ 78415 h 117558"/>
                <a:gd name="connsiteX5" fmla="*/ 60806 w 82088"/>
                <a:gd name="connsiteY5" fmla="*/ 69547 h 117558"/>
                <a:gd name="connsiteX6" fmla="*/ 38131 w 82088"/>
                <a:gd name="connsiteY6" fmla="*/ 79555 h 117558"/>
                <a:gd name="connsiteX7" fmla="*/ 0 w 82088"/>
                <a:gd name="connsiteY7" fmla="*/ 39904 h 117558"/>
                <a:gd name="connsiteX8" fmla="*/ 38131 w 82088"/>
                <a:gd name="connsiteY8" fmla="*/ 0 h 117558"/>
                <a:gd name="connsiteX9" fmla="*/ 60806 w 82088"/>
                <a:gd name="connsiteY9" fmla="*/ 10134 h 117558"/>
                <a:gd name="connsiteX10" fmla="*/ 60806 w 82088"/>
                <a:gd name="connsiteY10" fmla="*/ 1520 h 117558"/>
                <a:gd name="connsiteX11" fmla="*/ 82089 w 82088"/>
                <a:gd name="connsiteY11" fmla="*/ 1520 h 117558"/>
                <a:gd name="connsiteX12" fmla="*/ 82089 w 82088"/>
                <a:gd name="connsiteY12" fmla="*/ 77274 h 117558"/>
                <a:gd name="connsiteX13" fmla="*/ 40158 w 82088"/>
                <a:gd name="connsiteY13" fmla="*/ 117559 h 117558"/>
                <a:gd name="connsiteX14" fmla="*/ 41044 w 82088"/>
                <a:gd name="connsiteY14" fmla="*/ 19508 h 117558"/>
                <a:gd name="connsiteX15" fmla="*/ 21789 w 82088"/>
                <a:gd name="connsiteY15" fmla="*/ 40031 h 117558"/>
                <a:gd name="connsiteX16" fmla="*/ 41044 w 82088"/>
                <a:gd name="connsiteY16" fmla="*/ 59919 h 117558"/>
                <a:gd name="connsiteX17" fmla="*/ 60806 w 82088"/>
                <a:gd name="connsiteY17" fmla="*/ 40031 h 117558"/>
                <a:gd name="connsiteX18" fmla="*/ 41044 w 82088"/>
                <a:gd name="connsiteY18" fmla="*/ 19508 h 1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088" h="117558">
                  <a:moveTo>
                    <a:pt x="40158" y="117559"/>
                  </a:moveTo>
                  <a:cubicBezTo>
                    <a:pt x="29263" y="117559"/>
                    <a:pt x="19002" y="114772"/>
                    <a:pt x="9248" y="109071"/>
                  </a:cubicBezTo>
                  <a:lnTo>
                    <a:pt x="9248" y="88296"/>
                  </a:lnTo>
                  <a:cubicBezTo>
                    <a:pt x="18369" y="95390"/>
                    <a:pt x="29136" y="98810"/>
                    <a:pt x="38764" y="98810"/>
                  </a:cubicBezTo>
                  <a:cubicBezTo>
                    <a:pt x="52572" y="98810"/>
                    <a:pt x="60806" y="91716"/>
                    <a:pt x="60806" y="78415"/>
                  </a:cubicBezTo>
                  <a:lnTo>
                    <a:pt x="60806" y="69547"/>
                  </a:lnTo>
                  <a:cubicBezTo>
                    <a:pt x="55232" y="75754"/>
                    <a:pt x="47252" y="79555"/>
                    <a:pt x="38131" y="79555"/>
                  </a:cubicBezTo>
                  <a:cubicBezTo>
                    <a:pt x="15835" y="79555"/>
                    <a:pt x="0" y="62706"/>
                    <a:pt x="0" y="39904"/>
                  </a:cubicBezTo>
                  <a:cubicBezTo>
                    <a:pt x="0" y="17101"/>
                    <a:pt x="15835" y="0"/>
                    <a:pt x="38131" y="0"/>
                  </a:cubicBezTo>
                  <a:cubicBezTo>
                    <a:pt x="47252" y="0"/>
                    <a:pt x="55106" y="3800"/>
                    <a:pt x="60806" y="10134"/>
                  </a:cubicBezTo>
                  <a:lnTo>
                    <a:pt x="60806" y="1520"/>
                  </a:lnTo>
                  <a:lnTo>
                    <a:pt x="82089" y="1520"/>
                  </a:lnTo>
                  <a:lnTo>
                    <a:pt x="82089" y="77274"/>
                  </a:lnTo>
                  <a:cubicBezTo>
                    <a:pt x="82089" y="102864"/>
                    <a:pt x="65874" y="117559"/>
                    <a:pt x="40158" y="117559"/>
                  </a:cubicBezTo>
                  <a:close/>
                  <a:moveTo>
                    <a:pt x="41044" y="19508"/>
                  </a:moveTo>
                  <a:cubicBezTo>
                    <a:pt x="29896" y="19508"/>
                    <a:pt x="21789" y="28123"/>
                    <a:pt x="21789" y="40031"/>
                  </a:cubicBezTo>
                  <a:cubicBezTo>
                    <a:pt x="21789" y="51938"/>
                    <a:pt x="30023" y="59919"/>
                    <a:pt x="41044" y="59919"/>
                  </a:cubicBezTo>
                  <a:cubicBezTo>
                    <a:pt x="52065" y="59919"/>
                    <a:pt x="60806" y="51685"/>
                    <a:pt x="60806" y="40031"/>
                  </a:cubicBezTo>
                  <a:cubicBezTo>
                    <a:pt x="60806" y="28376"/>
                    <a:pt x="52445" y="19508"/>
                    <a:pt x="41044" y="19508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0" name="Freeform: Shape 2419">
              <a:extLst>
                <a:ext uri="{FF2B5EF4-FFF2-40B4-BE49-F238E27FC236}">
                  <a16:creationId xmlns:a16="http://schemas.microsoft.com/office/drawing/2014/main" id="{BE16609D-1C9F-FF31-30CB-9D899FB6FEBF}"/>
                </a:ext>
              </a:extLst>
            </p:cNvPr>
            <p:cNvSpPr/>
            <p:nvPr/>
          </p:nvSpPr>
          <p:spPr>
            <a:xfrm>
              <a:off x="1633036" y="9167191"/>
              <a:ext cx="76767" cy="79681"/>
            </a:xfrm>
            <a:custGeom>
              <a:avLst/>
              <a:gdLst>
                <a:gd name="connsiteX0" fmla="*/ 127 w 76767"/>
                <a:gd name="connsiteY0" fmla="*/ 40537 h 79681"/>
                <a:gd name="connsiteX1" fmla="*/ 39271 w 76767"/>
                <a:gd name="connsiteY1" fmla="*/ 0 h 79681"/>
                <a:gd name="connsiteX2" fmla="*/ 76768 w 76767"/>
                <a:gd name="connsiteY2" fmla="*/ 37877 h 79681"/>
                <a:gd name="connsiteX3" fmla="*/ 76261 w 76767"/>
                <a:gd name="connsiteY3" fmla="*/ 46745 h 79681"/>
                <a:gd name="connsiteX4" fmla="*/ 22802 w 76767"/>
                <a:gd name="connsiteY4" fmla="*/ 46745 h 79681"/>
                <a:gd name="connsiteX5" fmla="*/ 45098 w 76767"/>
                <a:gd name="connsiteY5" fmla="*/ 61946 h 79681"/>
                <a:gd name="connsiteX6" fmla="*/ 70434 w 76767"/>
                <a:gd name="connsiteY6" fmla="*/ 54979 h 79681"/>
                <a:gd name="connsiteX7" fmla="*/ 70434 w 76767"/>
                <a:gd name="connsiteY7" fmla="*/ 72587 h 79681"/>
                <a:gd name="connsiteX8" fmla="*/ 42818 w 76767"/>
                <a:gd name="connsiteY8" fmla="*/ 79681 h 79681"/>
                <a:gd name="connsiteX9" fmla="*/ 0 w 76767"/>
                <a:gd name="connsiteY9" fmla="*/ 40664 h 79681"/>
                <a:gd name="connsiteX10" fmla="*/ 55232 w 76767"/>
                <a:gd name="connsiteY10" fmla="*/ 32430 h 79681"/>
                <a:gd name="connsiteX11" fmla="*/ 39271 w 76767"/>
                <a:gd name="connsiteY11" fmla="*/ 16595 h 79681"/>
                <a:gd name="connsiteX12" fmla="*/ 22296 w 76767"/>
                <a:gd name="connsiteY12" fmla="*/ 32430 h 79681"/>
                <a:gd name="connsiteX13" fmla="*/ 55232 w 76767"/>
                <a:gd name="connsiteY13" fmla="*/ 32430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767" h="79681">
                  <a:moveTo>
                    <a:pt x="127" y="40537"/>
                  </a:moveTo>
                  <a:cubicBezTo>
                    <a:pt x="127" y="17101"/>
                    <a:pt x="15835" y="0"/>
                    <a:pt x="39271" y="0"/>
                  </a:cubicBezTo>
                  <a:cubicBezTo>
                    <a:pt x="61440" y="0"/>
                    <a:pt x="76768" y="15835"/>
                    <a:pt x="76768" y="37877"/>
                  </a:cubicBezTo>
                  <a:cubicBezTo>
                    <a:pt x="76768" y="40917"/>
                    <a:pt x="76641" y="43831"/>
                    <a:pt x="76261" y="46745"/>
                  </a:cubicBezTo>
                  <a:lnTo>
                    <a:pt x="22802" y="46745"/>
                  </a:lnTo>
                  <a:cubicBezTo>
                    <a:pt x="25589" y="56119"/>
                    <a:pt x="33950" y="61946"/>
                    <a:pt x="45098" y="61946"/>
                  </a:cubicBezTo>
                  <a:cubicBezTo>
                    <a:pt x="53966" y="61946"/>
                    <a:pt x="62453" y="59666"/>
                    <a:pt x="70434" y="54979"/>
                  </a:cubicBezTo>
                  <a:lnTo>
                    <a:pt x="70434" y="72587"/>
                  </a:lnTo>
                  <a:cubicBezTo>
                    <a:pt x="61946" y="77401"/>
                    <a:pt x="52445" y="79681"/>
                    <a:pt x="42818" y="79681"/>
                  </a:cubicBezTo>
                  <a:cubicBezTo>
                    <a:pt x="18622" y="79681"/>
                    <a:pt x="0" y="64733"/>
                    <a:pt x="0" y="40664"/>
                  </a:cubicBezTo>
                  <a:close/>
                  <a:moveTo>
                    <a:pt x="55232" y="32430"/>
                  </a:moveTo>
                  <a:cubicBezTo>
                    <a:pt x="54219" y="23435"/>
                    <a:pt x="48645" y="16595"/>
                    <a:pt x="39271" y="16595"/>
                  </a:cubicBezTo>
                  <a:cubicBezTo>
                    <a:pt x="29896" y="16595"/>
                    <a:pt x="24069" y="23309"/>
                    <a:pt x="22296" y="32430"/>
                  </a:cubicBezTo>
                  <a:lnTo>
                    <a:pt x="55232" y="3243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1" name="Freeform: Shape 2420">
              <a:extLst>
                <a:ext uri="{FF2B5EF4-FFF2-40B4-BE49-F238E27FC236}">
                  <a16:creationId xmlns:a16="http://schemas.microsoft.com/office/drawing/2014/main" id="{2C5E55B2-C929-67B0-7517-14DDEA653D22}"/>
                </a:ext>
              </a:extLst>
            </p:cNvPr>
            <p:cNvSpPr/>
            <p:nvPr/>
          </p:nvSpPr>
          <p:spPr>
            <a:xfrm>
              <a:off x="1725259" y="9167191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8 w 72587"/>
                <a:gd name="connsiteY6" fmla="*/ 31290 h 78034"/>
                <a:gd name="connsiteX7" fmla="*/ 72588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1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3"/>
                    <a:pt x="34457" y="0"/>
                    <a:pt x="44211" y="0"/>
                  </a:cubicBezTo>
                  <a:cubicBezTo>
                    <a:pt x="61946" y="0"/>
                    <a:pt x="72588" y="13554"/>
                    <a:pt x="72588" y="31290"/>
                  </a:cubicBezTo>
                  <a:lnTo>
                    <a:pt x="72588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2"/>
                    <a:pt x="46998" y="20142"/>
                    <a:pt x="37751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2" name="Freeform: Shape 2421">
              <a:extLst>
                <a:ext uri="{FF2B5EF4-FFF2-40B4-BE49-F238E27FC236}">
                  <a16:creationId xmlns:a16="http://schemas.microsoft.com/office/drawing/2014/main" id="{55E27F2F-2D11-CA98-D4F2-6B9AF4CBEC47}"/>
                </a:ext>
              </a:extLst>
            </p:cNvPr>
            <p:cNvSpPr/>
            <p:nvPr/>
          </p:nvSpPr>
          <p:spPr>
            <a:xfrm>
              <a:off x="1811275" y="9167317"/>
              <a:ext cx="65240" cy="79555"/>
            </a:xfrm>
            <a:custGeom>
              <a:avLst/>
              <a:gdLst>
                <a:gd name="connsiteX0" fmla="*/ 43958 w 65240"/>
                <a:gd name="connsiteY0" fmla="*/ 60300 h 79555"/>
                <a:gd name="connsiteX1" fmla="*/ 65240 w 65240"/>
                <a:gd name="connsiteY1" fmla="*/ 53966 h 79555"/>
                <a:gd name="connsiteX2" fmla="*/ 65240 w 65240"/>
                <a:gd name="connsiteY2" fmla="*/ 73728 h 79555"/>
                <a:gd name="connsiteX3" fmla="*/ 41171 w 65240"/>
                <a:gd name="connsiteY3" fmla="*/ 79555 h 79555"/>
                <a:gd name="connsiteX4" fmla="*/ 0 w 65240"/>
                <a:gd name="connsiteY4" fmla="*/ 39778 h 79555"/>
                <a:gd name="connsiteX5" fmla="*/ 41298 w 65240"/>
                <a:gd name="connsiteY5" fmla="*/ 0 h 79555"/>
                <a:gd name="connsiteX6" fmla="*/ 64860 w 65240"/>
                <a:gd name="connsiteY6" fmla="*/ 6334 h 79555"/>
                <a:gd name="connsiteX7" fmla="*/ 64860 w 65240"/>
                <a:gd name="connsiteY7" fmla="*/ 27617 h 79555"/>
                <a:gd name="connsiteX8" fmla="*/ 43325 w 65240"/>
                <a:gd name="connsiteY8" fmla="*/ 19129 h 79555"/>
                <a:gd name="connsiteX9" fmla="*/ 21789 w 65240"/>
                <a:gd name="connsiteY9" fmla="*/ 39651 h 79555"/>
                <a:gd name="connsiteX10" fmla="*/ 43958 w 65240"/>
                <a:gd name="connsiteY10" fmla="*/ 60427 h 7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240" h="79555">
                  <a:moveTo>
                    <a:pt x="43958" y="60300"/>
                  </a:moveTo>
                  <a:cubicBezTo>
                    <a:pt x="51685" y="60300"/>
                    <a:pt x="59033" y="58527"/>
                    <a:pt x="65240" y="53966"/>
                  </a:cubicBezTo>
                  <a:lnTo>
                    <a:pt x="65240" y="73728"/>
                  </a:lnTo>
                  <a:cubicBezTo>
                    <a:pt x="57766" y="77782"/>
                    <a:pt x="49532" y="79555"/>
                    <a:pt x="41171" y="79555"/>
                  </a:cubicBezTo>
                  <a:cubicBezTo>
                    <a:pt x="17228" y="79555"/>
                    <a:pt x="0" y="63467"/>
                    <a:pt x="0" y="39778"/>
                  </a:cubicBezTo>
                  <a:cubicBezTo>
                    <a:pt x="0" y="16089"/>
                    <a:pt x="17608" y="0"/>
                    <a:pt x="41298" y="0"/>
                  </a:cubicBezTo>
                  <a:cubicBezTo>
                    <a:pt x="49785" y="0"/>
                    <a:pt x="57893" y="2027"/>
                    <a:pt x="64860" y="6334"/>
                  </a:cubicBezTo>
                  <a:lnTo>
                    <a:pt x="64860" y="27617"/>
                  </a:lnTo>
                  <a:cubicBezTo>
                    <a:pt x="59033" y="22043"/>
                    <a:pt x="51432" y="19129"/>
                    <a:pt x="43325" y="19129"/>
                  </a:cubicBezTo>
                  <a:cubicBezTo>
                    <a:pt x="30910" y="19129"/>
                    <a:pt x="21789" y="27363"/>
                    <a:pt x="21789" y="39651"/>
                  </a:cubicBezTo>
                  <a:cubicBezTo>
                    <a:pt x="21789" y="51939"/>
                    <a:pt x="31163" y="60427"/>
                    <a:pt x="43958" y="6042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3" name="Freeform: Shape 2422">
              <a:extLst>
                <a:ext uri="{FF2B5EF4-FFF2-40B4-BE49-F238E27FC236}">
                  <a16:creationId xmlns:a16="http://schemas.microsoft.com/office/drawing/2014/main" id="{3162CA6E-861C-09D1-3038-BFF690D8C054}"/>
                </a:ext>
              </a:extLst>
            </p:cNvPr>
            <p:cNvSpPr/>
            <p:nvPr/>
          </p:nvSpPr>
          <p:spPr>
            <a:xfrm>
              <a:off x="1883736" y="9168711"/>
              <a:ext cx="83735" cy="114518"/>
            </a:xfrm>
            <a:custGeom>
              <a:avLst/>
              <a:gdLst>
                <a:gd name="connsiteX0" fmla="*/ 28250 w 83735"/>
                <a:gd name="connsiteY0" fmla="*/ 114518 h 114518"/>
                <a:gd name="connsiteX1" fmla="*/ 6207 w 83735"/>
                <a:gd name="connsiteY1" fmla="*/ 114518 h 114518"/>
                <a:gd name="connsiteX2" fmla="*/ 31543 w 83735"/>
                <a:gd name="connsiteY2" fmla="*/ 61946 h 114518"/>
                <a:gd name="connsiteX3" fmla="*/ 0 w 83735"/>
                <a:gd name="connsiteY3" fmla="*/ 0 h 114518"/>
                <a:gd name="connsiteX4" fmla="*/ 24703 w 83735"/>
                <a:gd name="connsiteY4" fmla="*/ 0 h 114518"/>
                <a:gd name="connsiteX5" fmla="*/ 43071 w 83735"/>
                <a:gd name="connsiteY5" fmla="*/ 38384 h 114518"/>
                <a:gd name="connsiteX6" fmla="*/ 61566 w 83735"/>
                <a:gd name="connsiteY6" fmla="*/ 0 h 114518"/>
                <a:gd name="connsiteX7" fmla="*/ 83735 w 83735"/>
                <a:gd name="connsiteY7" fmla="*/ 0 h 114518"/>
                <a:gd name="connsiteX8" fmla="*/ 28123 w 83735"/>
                <a:gd name="connsiteY8" fmla="*/ 114518 h 11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35" h="114518">
                  <a:moveTo>
                    <a:pt x="28250" y="114518"/>
                  </a:moveTo>
                  <a:lnTo>
                    <a:pt x="6207" y="114518"/>
                  </a:lnTo>
                  <a:lnTo>
                    <a:pt x="31543" y="61946"/>
                  </a:lnTo>
                  <a:lnTo>
                    <a:pt x="0" y="0"/>
                  </a:lnTo>
                  <a:lnTo>
                    <a:pt x="24703" y="0"/>
                  </a:lnTo>
                  <a:lnTo>
                    <a:pt x="43071" y="38384"/>
                  </a:lnTo>
                  <a:lnTo>
                    <a:pt x="61566" y="0"/>
                  </a:lnTo>
                  <a:lnTo>
                    <a:pt x="83735" y="0"/>
                  </a:lnTo>
                  <a:lnTo>
                    <a:pt x="28123" y="114518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424" name="Graphic 1199">
            <a:extLst>
              <a:ext uri="{FF2B5EF4-FFF2-40B4-BE49-F238E27FC236}">
                <a16:creationId xmlns:a16="http://schemas.microsoft.com/office/drawing/2014/main" id="{59E29E36-728F-822F-5D1F-91AE3AD70E47}"/>
              </a:ext>
            </a:extLst>
          </p:cNvPr>
          <p:cNvGrpSpPr/>
          <p:nvPr/>
        </p:nvGrpSpPr>
        <p:grpSpPr>
          <a:xfrm>
            <a:off x="746657" y="9374058"/>
            <a:ext cx="2594277" cy="127693"/>
            <a:chOff x="746657" y="9374058"/>
            <a:chExt cx="2594277" cy="127693"/>
          </a:xfrm>
          <a:solidFill>
            <a:srgbClr val="FFFFFF"/>
          </a:solidFill>
        </p:grpSpPr>
        <p:sp>
          <p:nvSpPr>
            <p:cNvPr id="2425" name="Freeform: Shape 2424">
              <a:extLst>
                <a:ext uri="{FF2B5EF4-FFF2-40B4-BE49-F238E27FC236}">
                  <a16:creationId xmlns:a16="http://schemas.microsoft.com/office/drawing/2014/main" id="{3C1421C2-0395-7C25-FFBF-1A577D447397}"/>
                </a:ext>
              </a:extLst>
            </p:cNvPr>
            <p:cNvSpPr/>
            <p:nvPr/>
          </p:nvSpPr>
          <p:spPr>
            <a:xfrm>
              <a:off x="746657" y="9374058"/>
              <a:ext cx="75374" cy="95009"/>
            </a:xfrm>
            <a:custGeom>
              <a:avLst/>
              <a:gdLst>
                <a:gd name="connsiteX0" fmla="*/ 43071 w 75374"/>
                <a:gd name="connsiteY0" fmla="*/ 9755 h 95009"/>
                <a:gd name="connsiteX1" fmla="*/ 43071 w 75374"/>
                <a:gd name="connsiteY1" fmla="*/ 95010 h 95009"/>
                <a:gd name="connsiteX2" fmla="*/ 32303 w 75374"/>
                <a:gd name="connsiteY2" fmla="*/ 95010 h 95009"/>
                <a:gd name="connsiteX3" fmla="*/ 32303 w 75374"/>
                <a:gd name="connsiteY3" fmla="*/ 9755 h 95009"/>
                <a:gd name="connsiteX4" fmla="*/ 0 w 75374"/>
                <a:gd name="connsiteY4" fmla="*/ 9755 h 95009"/>
                <a:gd name="connsiteX5" fmla="*/ 0 w 75374"/>
                <a:gd name="connsiteY5" fmla="*/ 0 h 95009"/>
                <a:gd name="connsiteX6" fmla="*/ 75375 w 75374"/>
                <a:gd name="connsiteY6" fmla="*/ 0 h 95009"/>
                <a:gd name="connsiteX7" fmla="*/ 75375 w 75374"/>
                <a:gd name="connsiteY7" fmla="*/ 9755 h 95009"/>
                <a:gd name="connsiteX8" fmla="*/ 43071 w 75374"/>
                <a:gd name="connsiteY8" fmla="*/ 9755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74" h="95009">
                  <a:moveTo>
                    <a:pt x="43071" y="9755"/>
                  </a:moveTo>
                  <a:lnTo>
                    <a:pt x="43071" y="95010"/>
                  </a:lnTo>
                  <a:lnTo>
                    <a:pt x="32303" y="95010"/>
                  </a:lnTo>
                  <a:lnTo>
                    <a:pt x="32303" y="9755"/>
                  </a:lnTo>
                  <a:lnTo>
                    <a:pt x="0" y="9755"/>
                  </a:lnTo>
                  <a:lnTo>
                    <a:pt x="0" y="0"/>
                  </a:lnTo>
                  <a:lnTo>
                    <a:pt x="75375" y="0"/>
                  </a:lnTo>
                  <a:lnTo>
                    <a:pt x="75375" y="9755"/>
                  </a:lnTo>
                  <a:lnTo>
                    <a:pt x="43071" y="9755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6" name="Freeform: Shape 2425">
              <a:extLst>
                <a:ext uri="{FF2B5EF4-FFF2-40B4-BE49-F238E27FC236}">
                  <a16:creationId xmlns:a16="http://schemas.microsoft.com/office/drawing/2014/main" id="{824A94BB-7878-6D67-0E29-6F93D67CD6E5}"/>
                </a:ext>
              </a:extLst>
            </p:cNvPr>
            <p:cNvSpPr/>
            <p:nvPr/>
          </p:nvSpPr>
          <p:spPr>
            <a:xfrm>
              <a:off x="834066" y="9374058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1 h 95009"/>
                <a:gd name="connsiteX5" fmla="*/ 31923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6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1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6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7" name="Freeform: Shape 2426">
              <a:extLst>
                <a:ext uri="{FF2B5EF4-FFF2-40B4-BE49-F238E27FC236}">
                  <a16:creationId xmlns:a16="http://schemas.microsoft.com/office/drawing/2014/main" id="{48D9C827-80C7-3BCA-92BE-23A7A1D59D2D}"/>
                </a:ext>
              </a:extLst>
            </p:cNvPr>
            <p:cNvSpPr/>
            <p:nvPr/>
          </p:nvSpPr>
          <p:spPr>
            <a:xfrm>
              <a:off x="904627" y="94054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8" name="Freeform: Shape 2427">
              <a:extLst>
                <a:ext uri="{FF2B5EF4-FFF2-40B4-BE49-F238E27FC236}">
                  <a16:creationId xmlns:a16="http://schemas.microsoft.com/office/drawing/2014/main" id="{879C6950-2114-DCBA-6867-D1A1C2C25404}"/>
                </a:ext>
              </a:extLst>
            </p:cNvPr>
            <p:cNvSpPr/>
            <p:nvPr/>
          </p:nvSpPr>
          <p:spPr>
            <a:xfrm>
              <a:off x="1005971" y="9405476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79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79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9" name="Freeform: Shape 2428">
              <a:extLst>
                <a:ext uri="{FF2B5EF4-FFF2-40B4-BE49-F238E27FC236}">
                  <a16:creationId xmlns:a16="http://schemas.microsoft.com/office/drawing/2014/main" id="{D59C3986-620A-D6CE-28FB-19AE5744EAE9}"/>
                </a:ext>
              </a:extLst>
            </p:cNvPr>
            <p:cNvSpPr/>
            <p:nvPr/>
          </p:nvSpPr>
          <p:spPr>
            <a:xfrm>
              <a:off x="1070957" y="9405476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0" name="Freeform: Shape 2429">
              <a:extLst>
                <a:ext uri="{FF2B5EF4-FFF2-40B4-BE49-F238E27FC236}">
                  <a16:creationId xmlns:a16="http://schemas.microsoft.com/office/drawing/2014/main" id="{8CC9C9E7-5931-B108-F00F-83CA437BD95F}"/>
                </a:ext>
              </a:extLst>
            </p:cNvPr>
            <p:cNvSpPr/>
            <p:nvPr/>
          </p:nvSpPr>
          <p:spPr>
            <a:xfrm>
              <a:off x="1156593" y="9374058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1" name="Freeform: Shape 2430">
              <a:extLst>
                <a:ext uri="{FF2B5EF4-FFF2-40B4-BE49-F238E27FC236}">
                  <a16:creationId xmlns:a16="http://schemas.microsoft.com/office/drawing/2014/main" id="{DE0A035F-16A0-BFDF-1BBC-B9D6C0ADEE61}"/>
                </a:ext>
              </a:extLst>
            </p:cNvPr>
            <p:cNvSpPr/>
            <p:nvPr/>
          </p:nvSpPr>
          <p:spPr>
            <a:xfrm>
              <a:off x="1187883" y="9374058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2" name="Freeform: Shape 2431">
              <a:extLst>
                <a:ext uri="{FF2B5EF4-FFF2-40B4-BE49-F238E27FC236}">
                  <a16:creationId xmlns:a16="http://schemas.microsoft.com/office/drawing/2014/main" id="{5399DDFB-84C7-C247-F287-6C4D7C25F6D0}"/>
                </a:ext>
              </a:extLst>
            </p:cNvPr>
            <p:cNvSpPr/>
            <p:nvPr/>
          </p:nvSpPr>
          <p:spPr>
            <a:xfrm>
              <a:off x="1214359" y="94054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3" name="Freeform: Shape 2432">
              <a:extLst>
                <a:ext uri="{FF2B5EF4-FFF2-40B4-BE49-F238E27FC236}">
                  <a16:creationId xmlns:a16="http://schemas.microsoft.com/office/drawing/2014/main" id="{D8DFCB7B-4FA2-7CC2-FDCE-570F634F87A6}"/>
                </a:ext>
              </a:extLst>
            </p:cNvPr>
            <p:cNvSpPr/>
            <p:nvPr/>
          </p:nvSpPr>
          <p:spPr>
            <a:xfrm>
              <a:off x="1291380" y="9405476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4" name="Freeform: Shape 2433">
              <a:extLst>
                <a:ext uri="{FF2B5EF4-FFF2-40B4-BE49-F238E27FC236}">
                  <a16:creationId xmlns:a16="http://schemas.microsoft.com/office/drawing/2014/main" id="{18406DE1-E114-78DD-AF9F-BE5E45C40CA4}"/>
                </a:ext>
              </a:extLst>
            </p:cNvPr>
            <p:cNvSpPr/>
            <p:nvPr/>
          </p:nvSpPr>
          <p:spPr>
            <a:xfrm>
              <a:off x="1364728" y="9405476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29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29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29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29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5" name="Freeform: Shape 2434">
              <a:extLst>
                <a:ext uri="{FF2B5EF4-FFF2-40B4-BE49-F238E27FC236}">
                  <a16:creationId xmlns:a16="http://schemas.microsoft.com/office/drawing/2014/main" id="{B4FA0261-2137-4178-FF95-D8BF261B3EC8}"/>
                </a:ext>
              </a:extLst>
            </p:cNvPr>
            <p:cNvSpPr/>
            <p:nvPr/>
          </p:nvSpPr>
          <p:spPr>
            <a:xfrm>
              <a:off x="1477600" y="9381279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6" name="Freeform: Shape 2435">
              <a:extLst>
                <a:ext uri="{FF2B5EF4-FFF2-40B4-BE49-F238E27FC236}">
                  <a16:creationId xmlns:a16="http://schemas.microsoft.com/office/drawing/2014/main" id="{C31B0311-1067-2940-F5C6-F38BA57FDEFE}"/>
                </a:ext>
              </a:extLst>
            </p:cNvPr>
            <p:cNvSpPr/>
            <p:nvPr/>
          </p:nvSpPr>
          <p:spPr>
            <a:xfrm>
              <a:off x="1506230" y="9405476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7 w 64606"/>
                <a:gd name="connsiteY1" fmla="*/ 88296 h 96276"/>
                <a:gd name="connsiteX2" fmla="*/ 6587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3 w 64606"/>
                <a:gd name="connsiteY14" fmla="*/ 9754 h 96276"/>
                <a:gd name="connsiteX15" fmla="*/ 10641 w 64606"/>
                <a:gd name="connsiteY15" fmla="*/ 32557 h 96276"/>
                <a:gd name="connsiteX16" fmla="*/ 32303 w 64606"/>
                <a:gd name="connsiteY16" fmla="*/ 54979 h 96276"/>
                <a:gd name="connsiteX17" fmla="*/ 54219 w 64606"/>
                <a:gd name="connsiteY17" fmla="*/ 32557 h 96276"/>
                <a:gd name="connsiteX18" fmla="*/ 32303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6"/>
                    <a:pt x="6587" y="88296"/>
                  </a:cubicBezTo>
                  <a:lnTo>
                    <a:pt x="6587" y="76895"/>
                  </a:lnTo>
                  <a:cubicBezTo>
                    <a:pt x="13681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3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7" name="Freeform: Shape 2436">
              <a:extLst>
                <a:ext uri="{FF2B5EF4-FFF2-40B4-BE49-F238E27FC236}">
                  <a16:creationId xmlns:a16="http://schemas.microsoft.com/office/drawing/2014/main" id="{BAEC476E-9246-5D23-F45A-1FD69377DA85}"/>
                </a:ext>
              </a:extLst>
            </p:cNvPr>
            <p:cNvSpPr/>
            <p:nvPr/>
          </p:nvSpPr>
          <p:spPr>
            <a:xfrm>
              <a:off x="1591865" y="9374058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1 h 95009"/>
                <a:gd name="connsiteX5" fmla="*/ 31923 w 55992"/>
                <a:gd name="connsiteY5" fmla="*/ 31417 h 95009"/>
                <a:gd name="connsiteX6" fmla="*/ 55992 w 55992"/>
                <a:gd name="connsiteY6" fmla="*/ 58273 h 95009"/>
                <a:gd name="connsiteX7" fmla="*/ 55992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6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1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2" y="42818"/>
                    <a:pt x="55992" y="58273"/>
                  </a:cubicBezTo>
                  <a:lnTo>
                    <a:pt x="55992" y="95010"/>
                  </a:lnTo>
                  <a:lnTo>
                    <a:pt x="45605" y="95010"/>
                  </a:lnTo>
                  <a:lnTo>
                    <a:pt x="45605" y="60046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8" name="Freeform: Shape 2437">
              <a:extLst>
                <a:ext uri="{FF2B5EF4-FFF2-40B4-BE49-F238E27FC236}">
                  <a16:creationId xmlns:a16="http://schemas.microsoft.com/office/drawing/2014/main" id="{5021D9FA-B1CF-82F9-A083-59BC74BD45F4}"/>
                </a:ext>
              </a:extLst>
            </p:cNvPr>
            <p:cNvSpPr/>
            <p:nvPr/>
          </p:nvSpPr>
          <p:spPr>
            <a:xfrm>
              <a:off x="1663693" y="9386726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9" name="Freeform: Shape 2438">
              <a:extLst>
                <a:ext uri="{FF2B5EF4-FFF2-40B4-BE49-F238E27FC236}">
                  <a16:creationId xmlns:a16="http://schemas.microsoft.com/office/drawing/2014/main" id="{980B4F44-7DF4-C775-F899-1DD1788D14F6}"/>
                </a:ext>
              </a:extLst>
            </p:cNvPr>
            <p:cNvSpPr/>
            <p:nvPr/>
          </p:nvSpPr>
          <p:spPr>
            <a:xfrm>
              <a:off x="1771877" y="9405476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3 w 64606"/>
                <a:gd name="connsiteY10" fmla="*/ 9754 h 95262"/>
                <a:gd name="connsiteX11" fmla="*/ 10261 w 64606"/>
                <a:gd name="connsiteY11" fmla="*/ 32303 h 95262"/>
                <a:gd name="connsiteX12" fmla="*/ 32303 w 64606"/>
                <a:gd name="connsiteY12" fmla="*/ 54979 h 95262"/>
                <a:gd name="connsiteX13" fmla="*/ 53966 w 64606"/>
                <a:gd name="connsiteY13" fmla="*/ 32303 h 95262"/>
                <a:gd name="connsiteX14" fmla="*/ 32303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2" y="0"/>
                    <a:pt x="33190" y="0"/>
                  </a:cubicBezTo>
                  <a:cubicBezTo>
                    <a:pt x="51305" y="0"/>
                    <a:pt x="64607" y="13555"/>
                    <a:pt x="64607" y="32176"/>
                  </a:cubicBezTo>
                  <a:cubicBezTo>
                    <a:pt x="64607" y="50798"/>
                    <a:pt x="51305" y="64606"/>
                    <a:pt x="33190" y="64606"/>
                  </a:cubicBezTo>
                  <a:cubicBezTo>
                    <a:pt x="23182" y="64606"/>
                    <a:pt x="14948" y="59666"/>
                    <a:pt x="10261" y="51685"/>
                  </a:cubicBezTo>
                  <a:close/>
                  <a:moveTo>
                    <a:pt x="32303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3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8"/>
                    <a:pt x="44845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0" name="Freeform: Shape 2439">
              <a:extLst>
                <a:ext uri="{FF2B5EF4-FFF2-40B4-BE49-F238E27FC236}">
                  <a16:creationId xmlns:a16="http://schemas.microsoft.com/office/drawing/2014/main" id="{967A9687-6B09-4B0D-2A27-D3D2C33931ED}"/>
                </a:ext>
              </a:extLst>
            </p:cNvPr>
            <p:cNvSpPr/>
            <p:nvPr/>
          </p:nvSpPr>
          <p:spPr>
            <a:xfrm>
              <a:off x="1852699" y="9405476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1" name="Freeform: Shape 2440">
              <a:extLst>
                <a:ext uri="{FF2B5EF4-FFF2-40B4-BE49-F238E27FC236}">
                  <a16:creationId xmlns:a16="http://schemas.microsoft.com/office/drawing/2014/main" id="{5176189C-9FF0-8D56-F2A3-0CCD72A50E91}"/>
                </a:ext>
              </a:extLst>
            </p:cNvPr>
            <p:cNvSpPr/>
            <p:nvPr/>
          </p:nvSpPr>
          <p:spPr>
            <a:xfrm>
              <a:off x="1891716" y="94054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2" name="Freeform: Shape 2441">
              <a:extLst>
                <a:ext uri="{FF2B5EF4-FFF2-40B4-BE49-F238E27FC236}">
                  <a16:creationId xmlns:a16="http://schemas.microsoft.com/office/drawing/2014/main" id="{FD2CB93B-A861-5F66-A7B7-73284085B06C}"/>
                </a:ext>
              </a:extLst>
            </p:cNvPr>
            <p:cNvSpPr/>
            <p:nvPr/>
          </p:nvSpPr>
          <p:spPr>
            <a:xfrm>
              <a:off x="1964051" y="9405476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3" name="Freeform: Shape 2442">
              <a:extLst>
                <a:ext uri="{FF2B5EF4-FFF2-40B4-BE49-F238E27FC236}">
                  <a16:creationId xmlns:a16="http://schemas.microsoft.com/office/drawing/2014/main" id="{C75FA959-2715-2435-27F3-9BA90720D841}"/>
                </a:ext>
              </a:extLst>
            </p:cNvPr>
            <p:cNvSpPr/>
            <p:nvPr/>
          </p:nvSpPr>
          <p:spPr>
            <a:xfrm>
              <a:off x="2019410" y="9405476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4" name="Freeform: Shape 2443">
              <a:extLst>
                <a:ext uri="{FF2B5EF4-FFF2-40B4-BE49-F238E27FC236}">
                  <a16:creationId xmlns:a16="http://schemas.microsoft.com/office/drawing/2014/main" id="{D2B7DBEF-4230-6445-7870-2083ADECEA99}"/>
                </a:ext>
              </a:extLst>
            </p:cNvPr>
            <p:cNvSpPr/>
            <p:nvPr/>
          </p:nvSpPr>
          <p:spPr>
            <a:xfrm>
              <a:off x="2077556" y="9406615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5" name="Freeform: Shape 2444">
              <a:extLst>
                <a:ext uri="{FF2B5EF4-FFF2-40B4-BE49-F238E27FC236}">
                  <a16:creationId xmlns:a16="http://schemas.microsoft.com/office/drawing/2014/main" id="{AAD06890-5AD7-51F9-A1B1-E6D61BDC1E2E}"/>
                </a:ext>
              </a:extLst>
            </p:cNvPr>
            <p:cNvSpPr/>
            <p:nvPr/>
          </p:nvSpPr>
          <p:spPr>
            <a:xfrm>
              <a:off x="2151917" y="9405476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6" name="Freeform: Shape 2445">
              <a:extLst>
                <a:ext uri="{FF2B5EF4-FFF2-40B4-BE49-F238E27FC236}">
                  <a16:creationId xmlns:a16="http://schemas.microsoft.com/office/drawing/2014/main" id="{17280A7A-399C-E148-AB4A-8FE140E7ABC6}"/>
                </a:ext>
              </a:extLst>
            </p:cNvPr>
            <p:cNvSpPr/>
            <p:nvPr/>
          </p:nvSpPr>
          <p:spPr>
            <a:xfrm>
              <a:off x="2190808" y="9405476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7" name="Freeform: Shape 2446">
              <a:extLst>
                <a:ext uri="{FF2B5EF4-FFF2-40B4-BE49-F238E27FC236}">
                  <a16:creationId xmlns:a16="http://schemas.microsoft.com/office/drawing/2014/main" id="{A8CDDFDE-90D1-962D-23D2-EFCCB47BE910}"/>
                </a:ext>
              </a:extLst>
            </p:cNvPr>
            <p:cNvSpPr/>
            <p:nvPr/>
          </p:nvSpPr>
          <p:spPr>
            <a:xfrm>
              <a:off x="2287338" y="9406615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7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3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7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3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8" name="Freeform: Shape 2447">
              <a:extLst>
                <a:ext uri="{FF2B5EF4-FFF2-40B4-BE49-F238E27FC236}">
                  <a16:creationId xmlns:a16="http://schemas.microsoft.com/office/drawing/2014/main" id="{61F1996D-5B70-3839-5E7A-5E0352275F9E}"/>
                </a:ext>
              </a:extLst>
            </p:cNvPr>
            <p:cNvSpPr/>
            <p:nvPr/>
          </p:nvSpPr>
          <p:spPr>
            <a:xfrm>
              <a:off x="2355112" y="9405476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9" name="Freeform: Shape 2448">
              <a:extLst>
                <a:ext uri="{FF2B5EF4-FFF2-40B4-BE49-F238E27FC236}">
                  <a16:creationId xmlns:a16="http://schemas.microsoft.com/office/drawing/2014/main" id="{5FC388C8-7EE7-C1EF-8054-113117EDF0B4}"/>
                </a:ext>
              </a:extLst>
            </p:cNvPr>
            <p:cNvSpPr/>
            <p:nvPr/>
          </p:nvSpPr>
          <p:spPr>
            <a:xfrm>
              <a:off x="2434160" y="9406615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0" name="Freeform: Shape 2449">
              <a:extLst>
                <a:ext uri="{FF2B5EF4-FFF2-40B4-BE49-F238E27FC236}">
                  <a16:creationId xmlns:a16="http://schemas.microsoft.com/office/drawing/2014/main" id="{5B968F2D-D49E-7268-DCA8-24CCDDB0C418}"/>
                </a:ext>
              </a:extLst>
            </p:cNvPr>
            <p:cNvSpPr/>
            <p:nvPr/>
          </p:nvSpPr>
          <p:spPr>
            <a:xfrm>
              <a:off x="2535377" y="9381279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1" name="Freeform: Shape 2450">
              <a:extLst>
                <a:ext uri="{FF2B5EF4-FFF2-40B4-BE49-F238E27FC236}">
                  <a16:creationId xmlns:a16="http://schemas.microsoft.com/office/drawing/2014/main" id="{4603A3F6-2F74-6E3C-CDEC-CBE0A453A354}"/>
                </a:ext>
              </a:extLst>
            </p:cNvPr>
            <p:cNvSpPr/>
            <p:nvPr/>
          </p:nvSpPr>
          <p:spPr>
            <a:xfrm>
              <a:off x="2568820" y="9405476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2" name="Freeform: Shape 2451">
              <a:extLst>
                <a:ext uri="{FF2B5EF4-FFF2-40B4-BE49-F238E27FC236}">
                  <a16:creationId xmlns:a16="http://schemas.microsoft.com/office/drawing/2014/main" id="{53444E48-2C0B-1946-846D-08B78DC06B5E}"/>
                </a:ext>
              </a:extLst>
            </p:cNvPr>
            <p:cNvSpPr/>
            <p:nvPr/>
          </p:nvSpPr>
          <p:spPr>
            <a:xfrm>
              <a:off x="2640775" y="9386726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3" name="Freeform: Shape 2452">
              <a:extLst>
                <a:ext uri="{FF2B5EF4-FFF2-40B4-BE49-F238E27FC236}">
                  <a16:creationId xmlns:a16="http://schemas.microsoft.com/office/drawing/2014/main" id="{45C87050-432A-85CA-D671-B4EBDA7C0825}"/>
                </a:ext>
              </a:extLst>
            </p:cNvPr>
            <p:cNvSpPr/>
            <p:nvPr/>
          </p:nvSpPr>
          <p:spPr>
            <a:xfrm>
              <a:off x="2685873" y="9405476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4" name="Freeform: Shape 2453">
              <a:extLst>
                <a:ext uri="{FF2B5EF4-FFF2-40B4-BE49-F238E27FC236}">
                  <a16:creationId xmlns:a16="http://schemas.microsoft.com/office/drawing/2014/main" id="{D04124FC-1A4C-4E03-3022-719844214F3D}"/>
                </a:ext>
              </a:extLst>
            </p:cNvPr>
            <p:cNvSpPr/>
            <p:nvPr/>
          </p:nvSpPr>
          <p:spPr>
            <a:xfrm>
              <a:off x="2796338" y="9405476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3 w 64606"/>
                <a:gd name="connsiteY10" fmla="*/ 9754 h 95262"/>
                <a:gd name="connsiteX11" fmla="*/ 10261 w 64606"/>
                <a:gd name="connsiteY11" fmla="*/ 32303 h 95262"/>
                <a:gd name="connsiteX12" fmla="*/ 32303 w 64606"/>
                <a:gd name="connsiteY12" fmla="*/ 54979 h 95262"/>
                <a:gd name="connsiteX13" fmla="*/ 53966 w 64606"/>
                <a:gd name="connsiteY13" fmla="*/ 32303 h 95262"/>
                <a:gd name="connsiteX14" fmla="*/ 32303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2" y="0"/>
                    <a:pt x="33190" y="0"/>
                  </a:cubicBezTo>
                  <a:cubicBezTo>
                    <a:pt x="51305" y="0"/>
                    <a:pt x="64607" y="13555"/>
                    <a:pt x="64607" y="32176"/>
                  </a:cubicBezTo>
                  <a:cubicBezTo>
                    <a:pt x="64607" y="50798"/>
                    <a:pt x="51305" y="64606"/>
                    <a:pt x="33190" y="64606"/>
                  </a:cubicBezTo>
                  <a:cubicBezTo>
                    <a:pt x="23182" y="64606"/>
                    <a:pt x="14948" y="59666"/>
                    <a:pt x="10261" y="51685"/>
                  </a:cubicBezTo>
                  <a:close/>
                  <a:moveTo>
                    <a:pt x="32303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3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8"/>
                    <a:pt x="44845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5" name="Freeform: Shape 2454">
              <a:extLst>
                <a:ext uri="{FF2B5EF4-FFF2-40B4-BE49-F238E27FC236}">
                  <a16:creationId xmlns:a16="http://schemas.microsoft.com/office/drawing/2014/main" id="{FDCEFCE2-FE37-BC2D-7DCD-48A1CAFC1DA5}"/>
                </a:ext>
              </a:extLst>
            </p:cNvPr>
            <p:cNvSpPr/>
            <p:nvPr/>
          </p:nvSpPr>
          <p:spPr>
            <a:xfrm>
              <a:off x="2877159" y="9405476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6" name="Freeform: Shape 2455">
              <a:extLst>
                <a:ext uri="{FF2B5EF4-FFF2-40B4-BE49-F238E27FC236}">
                  <a16:creationId xmlns:a16="http://schemas.microsoft.com/office/drawing/2014/main" id="{FB609713-3D63-FE03-5512-E5BBC1D8118E}"/>
                </a:ext>
              </a:extLst>
            </p:cNvPr>
            <p:cNvSpPr/>
            <p:nvPr/>
          </p:nvSpPr>
          <p:spPr>
            <a:xfrm>
              <a:off x="2916050" y="9405476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7" name="Freeform: Shape 2456">
              <a:extLst>
                <a:ext uri="{FF2B5EF4-FFF2-40B4-BE49-F238E27FC236}">
                  <a16:creationId xmlns:a16="http://schemas.microsoft.com/office/drawing/2014/main" id="{C9D68AF9-3788-6125-EF60-229C2527C064}"/>
                </a:ext>
              </a:extLst>
            </p:cNvPr>
            <p:cNvSpPr/>
            <p:nvPr/>
          </p:nvSpPr>
          <p:spPr>
            <a:xfrm>
              <a:off x="2987751" y="9406615"/>
              <a:ext cx="63593" cy="64607"/>
            </a:xfrm>
            <a:custGeom>
              <a:avLst/>
              <a:gdLst>
                <a:gd name="connsiteX0" fmla="*/ 31923 w 63593"/>
                <a:gd name="connsiteY0" fmla="*/ 64607 h 64607"/>
                <a:gd name="connsiteX1" fmla="*/ 0 w 63593"/>
                <a:gd name="connsiteY1" fmla="*/ 0 h 64607"/>
                <a:gd name="connsiteX2" fmla="*/ 12035 w 63593"/>
                <a:gd name="connsiteY2" fmla="*/ 0 h 64607"/>
                <a:gd name="connsiteX3" fmla="*/ 32430 w 63593"/>
                <a:gd name="connsiteY3" fmla="*/ 42945 h 64607"/>
                <a:gd name="connsiteX4" fmla="*/ 52572 w 63593"/>
                <a:gd name="connsiteY4" fmla="*/ 0 h 64607"/>
                <a:gd name="connsiteX5" fmla="*/ 63593 w 63593"/>
                <a:gd name="connsiteY5" fmla="*/ 0 h 64607"/>
                <a:gd name="connsiteX6" fmla="*/ 31923 w 63593"/>
                <a:gd name="connsiteY6" fmla="*/ 64607 h 6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93" h="64607">
                  <a:moveTo>
                    <a:pt x="31923" y="64607"/>
                  </a:moveTo>
                  <a:lnTo>
                    <a:pt x="0" y="0"/>
                  </a:lnTo>
                  <a:lnTo>
                    <a:pt x="12035" y="0"/>
                  </a:lnTo>
                  <a:lnTo>
                    <a:pt x="32430" y="42945"/>
                  </a:lnTo>
                  <a:lnTo>
                    <a:pt x="52572" y="0"/>
                  </a:lnTo>
                  <a:lnTo>
                    <a:pt x="63593" y="0"/>
                  </a:lnTo>
                  <a:lnTo>
                    <a:pt x="31923" y="64607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8" name="Freeform: Shape 2457">
              <a:extLst>
                <a:ext uri="{FF2B5EF4-FFF2-40B4-BE49-F238E27FC236}">
                  <a16:creationId xmlns:a16="http://schemas.microsoft.com/office/drawing/2014/main" id="{1CE439A3-2A3D-0D8F-2D2B-CF2511DD8AB7}"/>
                </a:ext>
              </a:extLst>
            </p:cNvPr>
            <p:cNvSpPr/>
            <p:nvPr/>
          </p:nvSpPr>
          <p:spPr>
            <a:xfrm>
              <a:off x="3060465" y="9381279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9" name="Freeform: Shape 2458">
              <a:extLst>
                <a:ext uri="{FF2B5EF4-FFF2-40B4-BE49-F238E27FC236}">
                  <a16:creationId xmlns:a16="http://schemas.microsoft.com/office/drawing/2014/main" id="{3238AD68-4867-331D-DBA0-63C9EDD1548F}"/>
                </a:ext>
              </a:extLst>
            </p:cNvPr>
            <p:cNvSpPr/>
            <p:nvPr/>
          </p:nvSpPr>
          <p:spPr>
            <a:xfrm>
              <a:off x="3088968" y="9374058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3 w 64606"/>
                <a:gd name="connsiteY11" fmla="*/ 86396 h 96023"/>
                <a:gd name="connsiteX12" fmla="*/ 54219 w 64606"/>
                <a:gd name="connsiteY12" fmla="*/ 63974 h 96023"/>
                <a:gd name="connsiteX13" fmla="*/ 32303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4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4" y="31417"/>
                    <a:pt x="49532" y="36357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3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3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0" name="Freeform: Shape 2459">
              <a:extLst>
                <a:ext uri="{FF2B5EF4-FFF2-40B4-BE49-F238E27FC236}">
                  <a16:creationId xmlns:a16="http://schemas.microsoft.com/office/drawing/2014/main" id="{F6EAE1BF-F0B8-1809-677C-816B5B532B45}"/>
                </a:ext>
              </a:extLst>
            </p:cNvPr>
            <p:cNvSpPr/>
            <p:nvPr/>
          </p:nvSpPr>
          <p:spPr>
            <a:xfrm>
              <a:off x="3172450" y="9381279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1" name="Freeform: Shape 2460">
              <a:extLst>
                <a:ext uri="{FF2B5EF4-FFF2-40B4-BE49-F238E27FC236}">
                  <a16:creationId xmlns:a16="http://schemas.microsoft.com/office/drawing/2014/main" id="{37112832-3023-526C-B489-60FEAAFAD7E8}"/>
                </a:ext>
              </a:extLst>
            </p:cNvPr>
            <p:cNvSpPr/>
            <p:nvPr/>
          </p:nvSpPr>
          <p:spPr>
            <a:xfrm>
              <a:off x="3205894" y="9405476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5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2" name="Freeform: Shape 2461">
              <a:extLst>
                <a:ext uri="{FF2B5EF4-FFF2-40B4-BE49-F238E27FC236}">
                  <a16:creationId xmlns:a16="http://schemas.microsoft.com/office/drawing/2014/main" id="{67AC65A4-0E27-D0D2-E362-40077211F9EC}"/>
                </a:ext>
              </a:extLst>
            </p:cNvPr>
            <p:cNvSpPr/>
            <p:nvPr/>
          </p:nvSpPr>
          <p:spPr>
            <a:xfrm>
              <a:off x="3276328" y="9405476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7 w 64606"/>
                <a:gd name="connsiteY1" fmla="*/ 88296 h 96276"/>
                <a:gd name="connsiteX2" fmla="*/ 6587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6 w 64606"/>
                <a:gd name="connsiteY6" fmla="*/ 64606 h 96276"/>
                <a:gd name="connsiteX7" fmla="*/ 0 w 64606"/>
                <a:gd name="connsiteY7" fmla="*/ 32683 h 96276"/>
                <a:gd name="connsiteX8" fmla="*/ 31416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3 w 64606"/>
                <a:gd name="connsiteY14" fmla="*/ 9754 h 96276"/>
                <a:gd name="connsiteX15" fmla="*/ 10641 w 64606"/>
                <a:gd name="connsiteY15" fmla="*/ 32557 h 96276"/>
                <a:gd name="connsiteX16" fmla="*/ 32303 w 64606"/>
                <a:gd name="connsiteY16" fmla="*/ 54979 h 96276"/>
                <a:gd name="connsiteX17" fmla="*/ 54219 w 64606"/>
                <a:gd name="connsiteY17" fmla="*/ 32557 h 96276"/>
                <a:gd name="connsiteX18" fmla="*/ 32303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6"/>
                    <a:pt x="6587" y="88296"/>
                  </a:cubicBezTo>
                  <a:lnTo>
                    <a:pt x="6587" y="76895"/>
                  </a:lnTo>
                  <a:cubicBezTo>
                    <a:pt x="13681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6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6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3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463" name="Graphic 1199">
            <a:extLst>
              <a:ext uri="{FF2B5EF4-FFF2-40B4-BE49-F238E27FC236}">
                <a16:creationId xmlns:a16="http://schemas.microsoft.com/office/drawing/2014/main" id="{BB0CF25A-779C-63CF-F329-D4D64B386EA3}"/>
              </a:ext>
            </a:extLst>
          </p:cNvPr>
          <p:cNvGrpSpPr/>
          <p:nvPr/>
        </p:nvGrpSpPr>
        <p:grpSpPr>
          <a:xfrm>
            <a:off x="753371" y="9525061"/>
            <a:ext cx="2431114" cy="128706"/>
            <a:chOff x="753371" y="9525061"/>
            <a:chExt cx="2431114" cy="128706"/>
          </a:xfrm>
          <a:solidFill>
            <a:srgbClr val="FFFFFF"/>
          </a:solidFill>
        </p:grpSpPr>
        <p:sp>
          <p:nvSpPr>
            <p:cNvPr id="2464" name="Freeform: Shape 2463">
              <a:extLst>
                <a:ext uri="{FF2B5EF4-FFF2-40B4-BE49-F238E27FC236}">
                  <a16:creationId xmlns:a16="http://schemas.microsoft.com/office/drawing/2014/main" id="{0DA81B2A-9937-2C63-C7E8-6E42A5C3E1BC}"/>
                </a:ext>
              </a:extLst>
            </p:cNvPr>
            <p:cNvSpPr/>
            <p:nvPr/>
          </p:nvSpPr>
          <p:spPr>
            <a:xfrm>
              <a:off x="753371" y="9533295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5" name="Freeform: Shape 2464">
              <a:extLst>
                <a:ext uri="{FF2B5EF4-FFF2-40B4-BE49-F238E27FC236}">
                  <a16:creationId xmlns:a16="http://schemas.microsoft.com/office/drawing/2014/main" id="{45A426A4-0EE4-25BA-4C48-9CD6DCD248C0}"/>
                </a:ext>
              </a:extLst>
            </p:cNvPr>
            <p:cNvSpPr/>
            <p:nvPr/>
          </p:nvSpPr>
          <p:spPr>
            <a:xfrm>
              <a:off x="786814" y="9557491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6" name="Freeform: Shape 2465">
              <a:extLst>
                <a:ext uri="{FF2B5EF4-FFF2-40B4-BE49-F238E27FC236}">
                  <a16:creationId xmlns:a16="http://schemas.microsoft.com/office/drawing/2014/main" id="{4E4E80C2-CED9-6C1B-96FB-A8731DA62C8C}"/>
                </a:ext>
              </a:extLst>
            </p:cNvPr>
            <p:cNvSpPr/>
            <p:nvPr/>
          </p:nvSpPr>
          <p:spPr>
            <a:xfrm>
              <a:off x="860922" y="9525061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7 w 37117"/>
                <a:gd name="connsiteY5" fmla="*/ 4433 h 96022"/>
                <a:gd name="connsiteX6" fmla="*/ 37117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4" y="0"/>
                    <a:pt x="21789" y="0"/>
                  </a:cubicBezTo>
                  <a:cubicBezTo>
                    <a:pt x="27109" y="0"/>
                    <a:pt x="32303" y="1140"/>
                    <a:pt x="37117" y="4433"/>
                  </a:cubicBezTo>
                  <a:lnTo>
                    <a:pt x="37117" y="14695"/>
                  </a:lnTo>
                  <a:cubicBezTo>
                    <a:pt x="32683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7" name="Freeform: Shape 2466">
              <a:extLst>
                <a:ext uri="{FF2B5EF4-FFF2-40B4-BE49-F238E27FC236}">
                  <a16:creationId xmlns:a16="http://schemas.microsoft.com/office/drawing/2014/main" id="{58C2AFBB-7F36-5688-623B-383AEF2535F0}"/>
                </a:ext>
              </a:extLst>
            </p:cNvPr>
            <p:cNvSpPr/>
            <p:nvPr/>
          </p:nvSpPr>
          <p:spPr>
            <a:xfrm>
              <a:off x="901713" y="9557491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8" name="Freeform: Shape 2467">
              <a:extLst>
                <a:ext uri="{FF2B5EF4-FFF2-40B4-BE49-F238E27FC236}">
                  <a16:creationId xmlns:a16="http://schemas.microsoft.com/office/drawing/2014/main" id="{72FE4581-912F-8F55-1C4A-0EEA545D56D4}"/>
                </a:ext>
              </a:extLst>
            </p:cNvPr>
            <p:cNvSpPr/>
            <p:nvPr/>
          </p:nvSpPr>
          <p:spPr>
            <a:xfrm>
              <a:off x="983041" y="9557491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9" name="Freeform: Shape 2468">
              <a:extLst>
                <a:ext uri="{FF2B5EF4-FFF2-40B4-BE49-F238E27FC236}">
                  <a16:creationId xmlns:a16="http://schemas.microsoft.com/office/drawing/2014/main" id="{E7E7CDE6-64C5-639A-3497-0B07A887FEDA}"/>
                </a:ext>
              </a:extLst>
            </p:cNvPr>
            <p:cNvSpPr/>
            <p:nvPr/>
          </p:nvSpPr>
          <p:spPr>
            <a:xfrm>
              <a:off x="1027253" y="9557491"/>
              <a:ext cx="95390" cy="63592"/>
            </a:xfrm>
            <a:custGeom>
              <a:avLst/>
              <a:gdLst>
                <a:gd name="connsiteX0" fmla="*/ 10261 w 95390"/>
                <a:gd name="connsiteY0" fmla="*/ 63593 h 63592"/>
                <a:gd name="connsiteX1" fmla="*/ 0 w 95390"/>
                <a:gd name="connsiteY1" fmla="*/ 63593 h 63592"/>
                <a:gd name="connsiteX2" fmla="*/ 0 w 95390"/>
                <a:gd name="connsiteY2" fmla="*/ 1140 h 63592"/>
                <a:gd name="connsiteX3" fmla="*/ 10261 w 95390"/>
                <a:gd name="connsiteY3" fmla="*/ 1140 h 63592"/>
                <a:gd name="connsiteX4" fmla="*/ 10261 w 95390"/>
                <a:gd name="connsiteY4" fmla="*/ 12414 h 63592"/>
                <a:gd name="connsiteX5" fmla="*/ 30783 w 95390"/>
                <a:gd name="connsiteY5" fmla="*/ 0 h 63592"/>
                <a:gd name="connsiteX6" fmla="*/ 50165 w 95390"/>
                <a:gd name="connsiteY6" fmla="*/ 13681 h 63592"/>
                <a:gd name="connsiteX7" fmla="*/ 72334 w 95390"/>
                <a:gd name="connsiteY7" fmla="*/ 0 h 63592"/>
                <a:gd name="connsiteX8" fmla="*/ 95390 w 95390"/>
                <a:gd name="connsiteY8" fmla="*/ 26856 h 63592"/>
                <a:gd name="connsiteX9" fmla="*/ 95390 w 95390"/>
                <a:gd name="connsiteY9" fmla="*/ 63593 h 63592"/>
                <a:gd name="connsiteX10" fmla="*/ 85129 w 95390"/>
                <a:gd name="connsiteY10" fmla="*/ 63593 h 63592"/>
                <a:gd name="connsiteX11" fmla="*/ 85129 w 95390"/>
                <a:gd name="connsiteY11" fmla="*/ 28629 h 63592"/>
                <a:gd name="connsiteX12" fmla="*/ 70307 w 95390"/>
                <a:gd name="connsiteY12" fmla="*/ 10007 h 63592"/>
                <a:gd name="connsiteX13" fmla="*/ 52826 w 95390"/>
                <a:gd name="connsiteY13" fmla="*/ 31416 h 63592"/>
                <a:gd name="connsiteX14" fmla="*/ 52826 w 95390"/>
                <a:gd name="connsiteY14" fmla="*/ 63593 h 63592"/>
                <a:gd name="connsiteX15" fmla="*/ 42564 w 95390"/>
                <a:gd name="connsiteY15" fmla="*/ 63593 h 63592"/>
                <a:gd name="connsiteX16" fmla="*/ 42564 w 95390"/>
                <a:gd name="connsiteY16" fmla="*/ 28629 h 63592"/>
                <a:gd name="connsiteX17" fmla="*/ 27743 w 95390"/>
                <a:gd name="connsiteY17" fmla="*/ 10007 h 63592"/>
                <a:gd name="connsiteX18" fmla="*/ 10261 w 95390"/>
                <a:gd name="connsiteY18" fmla="*/ 32303 h 63592"/>
                <a:gd name="connsiteX19" fmla="*/ 10261 w 95390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90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7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29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6" y="19508"/>
                    <a:pt x="52826" y="31416"/>
                  </a:cubicBezTo>
                  <a:lnTo>
                    <a:pt x="52826" y="63593"/>
                  </a:lnTo>
                  <a:lnTo>
                    <a:pt x="42564" y="63593"/>
                  </a:lnTo>
                  <a:lnTo>
                    <a:pt x="42564" y="28629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0" name="Freeform: Shape 2469">
              <a:extLst>
                <a:ext uri="{FF2B5EF4-FFF2-40B4-BE49-F238E27FC236}">
                  <a16:creationId xmlns:a16="http://schemas.microsoft.com/office/drawing/2014/main" id="{4D6CFD70-BA15-8BBA-E98D-7987A514D185}"/>
                </a:ext>
              </a:extLst>
            </p:cNvPr>
            <p:cNvSpPr/>
            <p:nvPr/>
          </p:nvSpPr>
          <p:spPr>
            <a:xfrm>
              <a:off x="1137211" y="9557491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1" name="Freeform: Shape 2470">
              <a:extLst>
                <a:ext uri="{FF2B5EF4-FFF2-40B4-BE49-F238E27FC236}">
                  <a16:creationId xmlns:a16="http://schemas.microsoft.com/office/drawing/2014/main" id="{5D009590-480E-2B0B-46C1-2C93BDC29494}"/>
                </a:ext>
              </a:extLst>
            </p:cNvPr>
            <p:cNvSpPr/>
            <p:nvPr/>
          </p:nvSpPr>
          <p:spPr>
            <a:xfrm>
              <a:off x="1221833" y="9538742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2" name="Freeform: Shape 2471">
              <a:extLst>
                <a:ext uri="{FF2B5EF4-FFF2-40B4-BE49-F238E27FC236}">
                  <a16:creationId xmlns:a16="http://schemas.microsoft.com/office/drawing/2014/main" id="{968F2B6A-616B-FF65-7A0B-AEBAB58EB166}"/>
                </a:ext>
              </a:extLst>
            </p:cNvPr>
            <p:cNvSpPr/>
            <p:nvPr/>
          </p:nvSpPr>
          <p:spPr>
            <a:xfrm>
              <a:off x="1269465" y="9533295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3" name="Freeform: Shape 2472">
              <a:extLst>
                <a:ext uri="{FF2B5EF4-FFF2-40B4-BE49-F238E27FC236}">
                  <a16:creationId xmlns:a16="http://schemas.microsoft.com/office/drawing/2014/main" id="{52D72D23-3C61-AED6-07DD-A7447DD7B71D}"/>
                </a:ext>
              </a:extLst>
            </p:cNvPr>
            <p:cNvSpPr/>
            <p:nvPr/>
          </p:nvSpPr>
          <p:spPr>
            <a:xfrm>
              <a:off x="1298094" y="9557491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4" name="Freeform: Shape 2473">
              <a:extLst>
                <a:ext uri="{FF2B5EF4-FFF2-40B4-BE49-F238E27FC236}">
                  <a16:creationId xmlns:a16="http://schemas.microsoft.com/office/drawing/2014/main" id="{381C10F6-B9F0-C2BF-3CF2-47EE04B3CE3F}"/>
                </a:ext>
              </a:extLst>
            </p:cNvPr>
            <p:cNvSpPr/>
            <p:nvPr/>
          </p:nvSpPr>
          <p:spPr>
            <a:xfrm>
              <a:off x="1379423" y="9557491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5" name="Freeform: Shape 2474">
              <a:extLst>
                <a:ext uri="{FF2B5EF4-FFF2-40B4-BE49-F238E27FC236}">
                  <a16:creationId xmlns:a16="http://schemas.microsoft.com/office/drawing/2014/main" id="{0CE2D38D-1B91-9FD3-3274-FF4491ACA1FD}"/>
                </a:ext>
              </a:extLst>
            </p:cNvPr>
            <p:cNvSpPr/>
            <p:nvPr/>
          </p:nvSpPr>
          <p:spPr>
            <a:xfrm>
              <a:off x="1479500" y="9557491"/>
              <a:ext cx="64606" cy="95262"/>
            </a:xfrm>
            <a:custGeom>
              <a:avLst/>
              <a:gdLst>
                <a:gd name="connsiteX0" fmla="*/ 64607 w 64606"/>
                <a:gd name="connsiteY0" fmla="*/ 95263 h 95262"/>
                <a:gd name="connsiteX1" fmla="*/ 54219 w 64606"/>
                <a:gd name="connsiteY1" fmla="*/ 95263 h 95262"/>
                <a:gd name="connsiteX2" fmla="*/ 54219 w 64606"/>
                <a:gd name="connsiteY2" fmla="*/ 51938 h 95262"/>
                <a:gd name="connsiteX3" fmla="*/ 31417 w 64606"/>
                <a:gd name="connsiteY3" fmla="*/ 64606 h 95262"/>
                <a:gd name="connsiteX4" fmla="*/ 0 w 64606"/>
                <a:gd name="connsiteY4" fmla="*/ 32683 h 95262"/>
                <a:gd name="connsiteX5" fmla="*/ 31417 w 64606"/>
                <a:gd name="connsiteY5" fmla="*/ 0 h 95262"/>
                <a:gd name="connsiteX6" fmla="*/ 54219 w 64606"/>
                <a:gd name="connsiteY6" fmla="*/ 13048 h 95262"/>
                <a:gd name="connsiteX7" fmla="*/ 54219 w 64606"/>
                <a:gd name="connsiteY7" fmla="*/ 1140 h 95262"/>
                <a:gd name="connsiteX8" fmla="*/ 64607 w 64606"/>
                <a:gd name="connsiteY8" fmla="*/ 1140 h 95262"/>
                <a:gd name="connsiteX9" fmla="*/ 64607 w 64606"/>
                <a:gd name="connsiteY9" fmla="*/ 95263 h 95262"/>
                <a:gd name="connsiteX10" fmla="*/ 10641 w 64606"/>
                <a:gd name="connsiteY10" fmla="*/ 32557 h 95262"/>
                <a:gd name="connsiteX11" fmla="*/ 32303 w 64606"/>
                <a:gd name="connsiteY11" fmla="*/ 54979 h 95262"/>
                <a:gd name="connsiteX12" fmla="*/ 54219 w 64606"/>
                <a:gd name="connsiteY12" fmla="*/ 32557 h 95262"/>
                <a:gd name="connsiteX13" fmla="*/ 32303 w 64606"/>
                <a:gd name="connsiteY13" fmla="*/ 9754 h 95262"/>
                <a:gd name="connsiteX14" fmla="*/ 10641 w 64606"/>
                <a:gd name="connsiteY14" fmla="*/ 32557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64607" y="95263"/>
                  </a:moveTo>
                  <a:lnTo>
                    <a:pt x="54219" y="95263"/>
                  </a:ln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95263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6" name="Freeform: Shape 2475">
              <a:extLst>
                <a:ext uri="{FF2B5EF4-FFF2-40B4-BE49-F238E27FC236}">
                  <a16:creationId xmlns:a16="http://schemas.microsoft.com/office/drawing/2014/main" id="{3E883EE6-F014-FEAF-DC07-B174DAD60F74}"/>
                </a:ext>
              </a:extLst>
            </p:cNvPr>
            <p:cNvSpPr/>
            <p:nvPr/>
          </p:nvSpPr>
          <p:spPr>
            <a:xfrm>
              <a:off x="1563235" y="9558631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7" name="Freeform: Shape 2476">
              <a:extLst>
                <a:ext uri="{FF2B5EF4-FFF2-40B4-BE49-F238E27FC236}">
                  <a16:creationId xmlns:a16="http://schemas.microsoft.com/office/drawing/2014/main" id="{A6347EEC-FBAB-FADA-F710-12B0122187D5}"/>
                </a:ext>
              </a:extLst>
            </p:cNvPr>
            <p:cNvSpPr/>
            <p:nvPr/>
          </p:nvSpPr>
          <p:spPr>
            <a:xfrm>
              <a:off x="1635316" y="9533295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8" name="Freeform: Shape 2477">
              <a:extLst>
                <a:ext uri="{FF2B5EF4-FFF2-40B4-BE49-F238E27FC236}">
                  <a16:creationId xmlns:a16="http://schemas.microsoft.com/office/drawing/2014/main" id="{65EC3394-0AEC-3434-3880-5E1C261C3D5F}"/>
                </a:ext>
              </a:extLst>
            </p:cNvPr>
            <p:cNvSpPr/>
            <p:nvPr/>
          </p:nvSpPr>
          <p:spPr>
            <a:xfrm>
              <a:off x="1663946" y="9557491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79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79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9" name="Freeform: Shape 2478">
              <a:extLst>
                <a:ext uri="{FF2B5EF4-FFF2-40B4-BE49-F238E27FC236}">
                  <a16:creationId xmlns:a16="http://schemas.microsoft.com/office/drawing/2014/main" id="{3CFDE715-B511-C469-18AD-9C054B434D96}"/>
                </a:ext>
              </a:extLst>
            </p:cNvPr>
            <p:cNvSpPr/>
            <p:nvPr/>
          </p:nvSpPr>
          <p:spPr>
            <a:xfrm>
              <a:off x="1733747" y="9526074"/>
              <a:ext cx="54725" cy="95009"/>
            </a:xfrm>
            <a:custGeom>
              <a:avLst/>
              <a:gdLst>
                <a:gd name="connsiteX0" fmla="*/ 20015 w 54725"/>
                <a:gd name="connsiteY0" fmla="*/ 64734 h 95009"/>
                <a:gd name="connsiteX1" fmla="*/ 10261 w 54725"/>
                <a:gd name="connsiteY1" fmla="*/ 74741 h 95009"/>
                <a:gd name="connsiteX2" fmla="*/ 10261 w 54725"/>
                <a:gd name="connsiteY2" fmla="*/ 95010 h 95009"/>
                <a:gd name="connsiteX3" fmla="*/ 0 w 54725"/>
                <a:gd name="connsiteY3" fmla="*/ 95010 h 95009"/>
                <a:gd name="connsiteX4" fmla="*/ 0 w 54725"/>
                <a:gd name="connsiteY4" fmla="*/ 0 h 95009"/>
                <a:gd name="connsiteX5" fmla="*/ 10261 w 54725"/>
                <a:gd name="connsiteY5" fmla="*/ 0 h 95009"/>
                <a:gd name="connsiteX6" fmla="*/ 10261 w 54725"/>
                <a:gd name="connsiteY6" fmla="*/ 61693 h 95009"/>
                <a:gd name="connsiteX7" fmla="*/ 38891 w 54725"/>
                <a:gd name="connsiteY7" fmla="*/ 32557 h 95009"/>
                <a:gd name="connsiteX8" fmla="*/ 51179 w 54725"/>
                <a:gd name="connsiteY8" fmla="*/ 32557 h 95009"/>
                <a:gd name="connsiteX9" fmla="*/ 27109 w 54725"/>
                <a:gd name="connsiteY9" fmla="*/ 57133 h 95009"/>
                <a:gd name="connsiteX10" fmla="*/ 54726 w 54725"/>
                <a:gd name="connsiteY10" fmla="*/ 95010 h 95009"/>
                <a:gd name="connsiteX11" fmla="*/ 42058 w 54725"/>
                <a:gd name="connsiteY11" fmla="*/ 95010 h 95009"/>
                <a:gd name="connsiteX12" fmla="*/ 20015 w 54725"/>
                <a:gd name="connsiteY12" fmla="*/ 64734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725" h="95009">
                  <a:moveTo>
                    <a:pt x="20015" y="64734"/>
                  </a:moveTo>
                  <a:lnTo>
                    <a:pt x="10261" y="74741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61693"/>
                  </a:lnTo>
                  <a:lnTo>
                    <a:pt x="38891" y="32557"/>
                  </a:lnTo>
                  <a:lnTo>
                    <a:pt x="51179" y="32557"/>
                  </a:lnTo>
                  <a:lnTo>
                    <a:pt x="27109" y="57133"/>
                  </a:lnTo>
                  <a:lnTo>
                    <a:pt x="54726" y="95010"/>
                  </a:lnTo>
                  <a:lnTo>
                    <a:pt x="42058" y="95010"/>
                  </a:lnTo>
                  <a:lnTo>
                    <a:pt x="20015" y="647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0" name="Freeform: Shape 2479">
              <a:extLst>
                <a:ext uri="{FF2B5EF4-FFF2-40B4-BE49-F238E27FC236}">
                  <a16:creationId xmlns:a16="http://schemas.microsoft.com/office/drawing/2014/main" id="{91678EAC-92E3-97D0-D953-9C9FA080A65C}"/>
                </a:ext>
              </a:extLst>
            </p:cNvPr>
            <p:cNvSpPr/>
            <p:nvPr/>
          </p:nvSpPr>
          <p:spPr>
            <a:xfrm>
              <a:off x="1799747" y="9526074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1" name="Freeform: Shape 2480">
              <a:extLst>
                <a:ext uri="{FF2B5EF4-FFF2-40B4-BE49-F238E27FC236}">
                  <a16:creationId xmlns:a16="http://schemas.microsoft.com/office/drawing/2014/main" id="{554CF290-A7D4-A14A-976A-1BE09AF6EDBE}"/>
                </a:ext>
              </a:extLst>
            </p:cNvPr>
            <p:cNvSpPr/>
            <p:nvPr/>
          </p:nvSpPr>
          <p:spPr>
            <a:xfrm>
              <a:off x="1821409" y="9558631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7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3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7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3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2" name="Freeform: Shape 2481">
              <a:extLst>
                <a:ext uri="{FF2B5EF4-FFF2-40B4-BE49-F238E27FC236}">
                  <a16:creationId xmlns:a16="http://schemas.microsoft.com/office/drawing/2014/main" id="{EAFCA771-55B4-C6DF-97AD-68BCD6A40306}"/>
                </a:ext>
              </a:extLst>
            </p:cNvPr>
            <p:cNvSpPr/>
            <p:nvPr/>
          </p:nvSpPr>
          <p:spPr>
            <a:xfrm>
              <a:off x="1925160" y="9526074"/>
              <a:ext cx="64606" cy="96023"/>
            </a:xfrm>
            <a:custGeom>
              <a:avLst/>
              <a:gdLst>
                <a:gd name="connsiteX0" fmla="*/ 33190 w 64606"/>
                <a:gd name="connsiteY0" fmla="*/ 96024 h 96023"/>
                <a:gd name="connsiteX1" fmla="*/ 10261 w 64606"/>
                <a:gd name="connsiteY1" fmla="*/ 83102 h 96023"/>
                <a:gd name="connsiteX2" fmla="*/ 10261 w 64606"/>
                <a:gd name="connsiteY2" fmla="*/ 95010 h 96023"/>
                <a:gd name="connsiteX3" fmla="*/ 0 w 64606"/>
                <a:gd name="connsiteY3" fmla="*/ 95010 h 96023"/>
                <a:gd name="connsiteX4" fmla="*/ 0 w 64606"/>
                <a:gd name="connsiteY4" fmla="*/ 0 h 96023"/>
                <a:gd name="connsiteX5" fmla="*/ 10261 w 64606"/>
                <a:gd name="connsiteY5" fmla="*/ 0 h 96023"/>
                <a:gd name="connsiteX6" fmla="*/ 10261 w 64606"/>
                <a:gd name="connsiteY6" fmla="*/ 44338 h 96023"/>
                <a:gd name="connsiteX7" fmla="*/ 33190 w 64606"/>
                <a:gd name="connsiteY7" fmla="*/ 31417 h 96023"/>
                <a:gd name="connsiteX8" fmla="*/ 64607 w 64606"/>
                <a:gd name="connsiteY8" fmla="*/ 63594 h 96023"/>
                <a:gd name="connsiteX9" fmla="*/ 33190 w 64606"/>
                <a:gd name="connsiteY9" fmla="*/ 96024 h 96023"/>
                <a:gd name="connsiteX10" fmla="*/ 53966 w 64606"/>
                <a:gd name="connsiteY10" fmla="*/ 63720 h 96023"/>
                <a:gd name="connsiteX11" fmla="*/ 32303 w 64606"/>
                <a:gd name="connsiteY11" fmla="*/ 41171 h 96023"/>
                <a:gd name="connsiteX12" fmla="*/ 10261 w 64606"/>
                <a:gd name="connsiteY12" fmla="*/ 63720 h 96023"/>
                <a:gd name="connsiteX13" fmla="*/ 32303 w 64606"/>
                <a:gd name="connsiteY13" fmla="*/ 86396 h 96023"/>
                <a:gd name="connsiteX14" fmla="*/ 53966 w 64606"/>
                <a:gd name="connsiteY14" fmla="*/ 63720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33190" y="96024"/>
                  </a:moveTo>
                  <a:cubicBezTo>
                    <a:pt x="23182" y="96024"/>
                    <a:pt x="14948" y="91083"/>
                    <a:pt x="10261" y="83102"/>
                  </a:cubicBez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338"/>
                  </a:lnTo>
                  <a:cubicBezTo>
                    <a:pt x="14948" y="36357"/>
                    <a:pt x="23182" y="31417"/>
                    <a:pt x="33190" y="31417"/>
                  </a:cubicBezTo>
                  <a:cubicBezTo>
                    <a:pt x="51432" y="31417"/>
                    <a:pt x="64607" y="44972"/>
                    <a:pt x="64607" y="63594"/>
                  </a:cubicBezTo>
                  <a:cubicBezTo>
                    <a:pt x="64607" y="82215"/>
                    <a:pt x="51432" y="96024"/>
                    <a:pt x="33190" y="96024"/>
                  </a:cubicBezTo>
                  <a:close/>
                  <a:moveTo>
                    <a:pt x="53966" y="63720"/>
                  </a:moveTo>
                  <a:cubicBezTo>
                    <a:pt x="53966" y="50672"/>
                    <a:pt x="44845" y="41171"/>
                    <a:pt x="32303" y="41171"/>
                  </a:cubicBezTo>
                  <a:cubicBezTo>
                    <a:pt x="19762" y="41171"/>
                    <a:pt x="10261" y="50672"/>
                    <a:pt x="10261" y="63720"/>
                  </a:cubicBezTo>
                  <a:cubicBezTo>
                    <a:pt x="10261" y="76768"/>
                    <a:pt x="19509" y="86396"/>
                    <a:pt x="32303" y="86396"/>
                  </a:cubicBezTo>
                  <a:cubicBezTo>
                    <a:pt x="45098" y="86396"/>
                    <a:pt x="53966" y="76895"/>
                    <a:pt x="53966" y="63720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3" name="Freeform: Shape 2482">
              <a:extLst>
                <a:ext uri="{FF2B5EF4-FFF2-40B4-BE49-F238E27FC236}">
                  <a16:creationId xmlns:a16="http://schemas.microsoft.com/office/drawing/2014/main" id="{523D4630-9985-94C9-A45E-224D58F1F82E}"/>
                </a:ext>
              </a:extLst>
            </p:cNvPr>
            <p:cNvSpPr/>
            <p:nvPr/>
          </p:nvSpPr>
          <p:spPr>
            <a:xfrm>
              <a:off x="1993820" y="9558631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7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3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7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3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4" name="Freeform: Shape 2483">
              <a:extLst>
                <a:ext uri="{FF2B5EF4-FFF2-40B4-BE49-F238E27FC236}">
                  <a16:creationId xmlns:a16="http://schemas.microsoft.com/office/drawing/2014/main" id="{A48D6CC5-7C10-DCBD-51EE-74B760F87C12}"/>
                </a:ext>
              </a:extLst>
            </p:cNvPr>
            <p:cNvSpPr/>
            <p:nvPr/>
          </p:nvSpPr>
          <p:spPr>
            <a:xfrm>
              <a:off x="2097571" y="9557491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29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29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29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29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5" name="Freeform: Shape 2484">
              <a:extLst>
                <a:ext uri="{FF2B5EF4-FFF2-40B4-BE49-F238E27FC236}">
                  <a16:creationId xmlns:a16="http://schemas.microsoft.com/office/drawing/2014/main" id="{581C1C47-9B0E-972D-F48C-41DD81B429FE}"/>
                </a:ext>
              </a:extLst>
            </p:cNvPr>
            <p:cNvSpPr/>
            <p:nvPr/>
          </p:nvSpPr>
          <p:spPr>
            <a:xfrm>
              <a:off x="2207529" y="9557491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6" name="Freeform: Shape 2485">
              <a:extLst>
                <a:ext uri="{FF2B5EF4-FFF2-40B4-BE49-F238E27FC236}">
                  <a16:creationId xmlns:a16="http://schemas.microsoft.com/office/drawing/2014/main" id="{9C8D3AA1-8B88-2718-2778-A38505396655}"/>
                </a:ext>
              </a:extLst>
            </p:cNvPr>
            <p:cNvSpPr/>
            <p:nvPr/>
          </p:nvSpPr>
          <p:spPr>
            <a:xfrm>
              <a:off x="2284551" y="9557491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7" name="Freeform: Shape 2486">
              <a:extLst>
                <a:ext uri="{FF2B5EF4-FFF2-40B4-BE49-F238E27FC236}">
                  <a16:creationId xmlns:a16="http://schemas.microsoft.com/office/drawing/2014/main" id="{484E5466-1218-D6E6-20A9-5727DAA2A603}"/>
                </a:ext>
              </a:extLst>
            </p:cNvPr>
            <p:cNvSpPr/>
            <p:nvPr/>
          </p:nvSpPr>
          <p:spPr>
            <a:xfrm>
              <a:off x="2356505" y="9538742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8" name="Freeform: Shape 2487">
              <a:extLst>
                <a:ext uri="{FF2B5EF4-FFF2-40B4-BE49-F238E27FC236}">
                  <a16:creationId xmlns:a16="http://schemas.microsoft.com/office/drawing/2014/main" id="{5CAB6CBD-9E2E-11B7-6D83-794A5A2BC69E}"/>
                </a:ext>
              </a:extLst>
            </p:cNvPr>
            <p:cNvSpPr/>
            <p:nvPr/>
          </p:nvSpPr>
          <p:spPr>
            <a:xfrm>
              <a:off x="2404137" y="9533295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9" name="Freeform: Shape 2488">
              <a:extLst>
                <a:ext uri="{FF2B5EF4-FFF2-40B4-BE49-F238E27FC236}">
                  <a16:creationId xmlns:a16="http://schemas.microsoft.com/office/drawing/2014/main" id="{9B339E32-EC39-77C9-A96C-29C99B58D5DB}"/>
                </a:ext>
              </a:extLst>
            </p:cNvPr>
            <p:cNvSpPr/>
            <p:nvPr/>
          </p:nvSpPr>
          <p:spPr>
            <a:xfrm>
              <a:off x="2432766" y="9557491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0" name="Freeform: Shape 2489">
              <a:extLst>
                <a:ext uri="{FF2B5EF4-FFF2-40B4-BE49-F238E27FC236}">
                  <a16:creationId xmlns:a16="http://schemas.microsoft.com/office/drawing/2014/main" id="{110CCBC0-02B2-2AAA-E0CC-3537D7BA1152}"/>
                </a:ext>
              </a:extLst>
            </p:cNvPr>
            <p:cNvSpPr/>
            <p:nvPr/>
          </p:nvSpPr>
          <p:spPr>
            <a:xfrm>
              <a:off x="2514095" y="9557491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1" name="Freeform: Shape 2490">
              <a:extLst>
                <a:ext uri="{FF2B5EF4-FFF2-40B4-BE49-F238E27FC236}">
                  <a16:creationId xmlns:a16="http://schemas.microsoft.com/office/drawing/2014/main" id="{9FB35149-218D-517B-9015-A3802A4358ED}"/>
                </a:ext>
              </a:extLst>
            </p:cNvPr>
            <p:cNvSpPr/>
            <p:nvPr/>
          </p:nvSpPr>
          <p:spPr>
            <a:xfrm>
              <a:off x="2587569" y="9533295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2" name="Freeform: Shape 2491">
              <a:extLst>
                <a:ext uri="{FF2B5EF4-FFF2-40B4-BE49-F238E27FC236}">
                  <a16:creationId xmlns:a16="http://schemas.microsoft.com/office/drawing/2014/main" id="{B1FE2367-49E3-691E-034C-599367092EBA}"/>
                </a:ext>
              </a:extLst>
            </p:cNvPr>
            <p:cNvSpPr/>
            <p:nvPr/>
          </p:nvSpPr>
          <p:spPr>
            <a:xfrm>
              <a:off x="2621013" y="9557491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3" name="Freeform: Shape 2492">
              <a:extLst>
                <a:ext uri="{FF2B5EF4-FFF2-40B4-BE49-F238E27FC236}">
                  <a16:creationId xmlns:a16="http://schemas.microsoft.com/office/drawing/2014/main" id="{C2F94618-50A5-7EFB-E2F1-2B38E70039D4}"/>
                </a:ext>
              </a:extLst>
            </p:cNvPr>
            <p:cNvSpPr/>
            <p:nvPr/>
          </p:nvSpPr>
          <p:spPr>
            <a:xfrm>
              <a:off x="2691447" y="9557491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7 w 64606"/>
                <a:gd name="connsiteY1" fmla="*/ 88296 h 96276"/>
                <a:gd name="connsiteX2" fmla="*/ 6587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3 w 64606"/>
                <a:gd name="connsiteY14" fmla="*/ 9754 h 96276"/>
                <a:gd name="connsiteX15" fmla="*/ 10641 w 64606"/>
                <a:gd name="connsiteY15" fmla="*/ 32557 h 96276"/>
                <a:gd name="connsiteX16" fmla="*/ 32303 w 64606"/>
                <a:gd name="connsiteY16" fmla="*/ 54979 h 96276"/>
                <a:gd name="connsiteX17" fmla="*/ 54219 w 64606"/>
                <a:gd name="connsiteY17" fmla="*/ 32557 h 96276"/>
                <a:gd name="connsiteX18" fmla="*/ 32303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6"/>
                    <a:pt x="6587" y="88296"/>
                  </a:cubicBezTo>
                  <a:lnTo>
                    <a:pt x="6587" y="76895"/>
                  </a:lnTo>
                  <a:cubicBezTo>
                    <a:pt x="13681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3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4" name="Freeform: Shape 2493">
              <a:extLst>
                <a:ext uri="{FF2B5EF4-FFF2-40B4-BE49-F238E27FC236}">
                  <a16:creationId xmlns:a16="http://schemas.microsoft.com/office/drawing/2014/main" id="{779A977B-BFA6-1C93-5F38-5F1D3FAC59BD}"/>
                </a:ext>
              </a:extLst>
            </p:cNvPr>
            <p:cNvSpPr/>
            <p:nvPr/>
          </p:nvSpPr>
          <p:spPr>
            <a:xfrm>
              <a:off x="2804192" y="9558631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5" name="Freeform: Shape 2494">
              <a:extLst>
                <a:ext uri="{FF2B5EF4-FFF2-40B4-BE49-F238E27FC236}">
                  <a16:creationId xmlns:a16="http://schemas.microsoft.com/office/drawing/2014/main" id="{DA652BEE-6112-6D3E-FE09-6FF6F44A5CE9}"/>
                </a:ext>
              </a:extLst>
            </p:cNvPr>
            <p:cNvSpPr/>
            <p:nvPr/>
          </p:nvSpPr>
          <p:spPr>
            <a:xfrm>
              <a:off x="2878680" y="9557491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6" name="Freeform: Shape 2495">
              <a:extLst>
                <a:ext uri="{FF2B5EF4-FFF2-40B4-BE49-F238E27FC236}">
                  <a16:creationId xmlns:a16="http://schemas.microsoft.com/office/drawing/2014/main" id="{E2D70323-8A02-54E7-F75A-C9431EB62D9A}"/>
                </a:ext>
              </a:extLst>
            </p:cNvPr>
            <p:cNvSpPr/>
            <p:nvPr/>
          </p:nvSpPr>
          <p:spPr>
            <a:xfrm>
              <a:off x="2917697" y="9557491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7 w 64606"/>
                <a:gd name="connsiteY1" fmla="*/ 88296 h 96276"/>
                <a:gd name="connsiteX2" fmla="*/ 6587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3 w 64606"/>
                <a:gd name="connsiteY14" fmla="*/ 9754 h 96276"/>
                <a:gd name="connsiteX15" fmla="*/ 10641 w 64606"/>
                <a:gd name="connsiteY15" fmla="*/ 32557 h 96276"/>
                <a:gd name="connsiteX16" fmla="*/ 32303 w 64606"/>
                <a:gd name="connsiteY16" fmla="*/ 54979 h 96276"/>
                <a:gd name="connsiteX17" fmla="*/ 54219 w 64606"/>
                <a:gd name="connsiteY17" fmla="*/ 32557 h 96276"/>
                <a:gd name="connsiteX18" fmla="*/ 32303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6"/>
                    <a:pt x="6587" y="88296"/>
                  </a:cubicBezTo>
                  <a:lnTo>
                    <a:pt x="6587" y="76895"/>
                  </a:lnTo>
                  <a:cubicBezTo>
                    <a:pt x="13681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3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7" name="Freeform: Shape 2496">
              <a:extLst>
                <a:ext uri="{FF2B5EF4-FFF2-40B4-BE49-F238E27FC236}">
                  <a16:creationId xmlns:a16="http://schemas.microsoft.com/office/drawing/2014/main" id="{46D07D0E-9E8E-5584-E056-BF0BB753470A}"/>
                </a:ext>
              </a:extLst>
            </p:cNvPr>
            <p:cNvSpPr/>
            <p:nvPr/>
          </p:nvSpPr>
          <p:spPr>
            <a:xfrm>
              <a:off x="2998519" y="9557491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8" name="Freeform: Shape 2497">
              <a:extLst>
                <a:ext uri="{FF2B5EF4-FFF2-40B4-BE49-F238E27FC236}">
                  <a16:creationId xmlns:a16="http://schemas.microsoft.com/office/drawing/2014/main" id="{9281553B-BDD7-80A6-398F-27E1F98DB7C8}"/>
                </a:ext>
              </a:extLst>
            </p:cNvPr>
            <p:cNvSpPr/>
            <p:nvPr/>
          </p:nvSpPr>
          <p:spPr>
            <a:xfrm>
              <a:off x="3075540" y="9557491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9" name="Freeform: Shape 2498">
              <a:extLst>
                <a:ext uri="{FF2B5EF4-FFF2-40B4-BE49-F238E27FC236}">
                  <a16:creationId xmlns:a16="http://schemas.microsoft.com/office/drawing/2014/main" id="{3EA3302B-8226-9A4A-227E-E9520A11B4E3}"/>
                </a:ext>
              </a:extLst>
            </p:cNvPr>
            <p:cNvSpPr/>
            <p:nvPr/>
          </p:nvSpPr>
          <p:spPr>
            <a:xfrm>
              <a:off x="3147494" y="9538742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500" name="Graphic 1199">
            <a:extLst>
              <a:ext uri="{FF2B5EF4-FFF2-40B4-BE49-F238E27FC236}">
                <a16:creationId xmlns:a16="http://schemas.microsoft.com/office/drawing/2014/main" id="{221A01E4-03FC-64B8-1C76-22A706B2832E}"/>
              </a:ext>
            </a:extLst>
          </p:cNvPr>
          <p:cNvGrpSpPr/>
          <p:nvPr/>
        </p:nvGrpSpPr>
        <p:grpSpPr>
          <a:xfrm>
            <a:off x="755651" y="9678090"/>
            <a:ext cx="2555006" cy="127693"/>
            <a:chOff x="755651" y="9678090"/>
            <a:chExt cx="2555006" cy="127693"/>
          </a:xfrm>
          <a:solidFill>
            <a:srgbClr val="FFFFFF"/>
          </a:solidFill>
        </p:grpSpPr>
        <p:sp>
          <p:nvSpPr>
            <p:cNvPr id="2501" name="Freeform: Shape 2500">
              <a:extLst>
                <a:ext uri="{FF2B5EF4-FFF2-40B4-BE49-F238E27FC236}">
                  <a16:creationId xmlns:a16="http://schemas.microsoft.com/office/drawing/2014/main" id="{8106441C-2D67-5034-747C-077E429ADBC3}"/>
                </a:ext>
              </a:extLst>
            </p:cNvPr>
            <p:cNvSpPr/>
            <p:nvPr/>
          </p:nvSpPr>
          <p:spPr>
            <a:xfrm>
              <a:off x="755651" y="9709507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29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29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29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29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2" name="Freeform: Shape 2501">
              <a:extLst>
                <a:ext uri="{FF2B5EF4-FFF2-40B4-BE49-F238E27FC236}">
                  <a16:creationId xmlns:a16="http://schemas.microsoft.com/office/drawing/2014/main" id="{67AEC6C2-F34C-6FFC-7B6D-5FE7D3A1A20C}"/>
                </a:ext>
              </a:extLst>
            </p:cNvPr>
            <p:cNvSpPr/>
            <p:nvPr/>
          </p:nvSpPr>
          <p:spPr>
            <a:xfrm>
              <a:off x="865609" y="9709507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3" name="Freeform: Shape 2502">
              <a:extLst>
                <a:ext uri="{FF2B5EF4-FFF2-40B4-BE49-F238E27FC236}">
                  <a16:creationId xmlns:a16="http://schemas.microsoft.com/office/drawing/2014/main" id="{71B1F9EB-4081-D282-5C97-459D2F0C5F70}"/>
                </a:ext>
              </a:extLst>
            </p:cNvPr>
            <p:cNvSpPr/>
            <p:nvPr/>
          </p:nvSpPr>
          <p:spPr>
            <a:xfrm>
              <a:off x="950231" y="9690758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4" name="Freeform: Shape 2503">
              <a:extLst>
                <a:ext uri="{FF2B5EF4-FFF2-40B4-BE49-F238E27FC236}">
                  <a16:creationId xmlns:a16="http://schemas.microsoft.com/office/drawing/2014/main" id="{4F623805-3FF6-918D-ABA9-720E66A40995}"/>
                </a:ext>
              </a:extLst>
            </p:cNvPr>
            <p:cNvSpPr/>
            <p:nvPr/>
          </p:nvSpPr>
          <p:spPr>
            <a:xfrm>
              <a:off x="999130" y="9690758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5" name="Freeform: Shape 2504">
              <a:extLst>
                <a:ext uri="{FF2B5EF4-FFF2-40B4-BE49-F238E27FC236}">
                  <a16:creationId xmlns:a16="http://schemas.microsoft.com/office/drawing/2014/main" id="{16D91B3C-704E-32B3-64BD-D4CEA303E1A4}"/>
                </a:ext>
              </a:extLst>
            </p:cNvPr>
            <p:cNvSpPr/>
            <p:nvPr/>
          </p:nvSpPr>
          <p:spPr>
            <a:xfrm>
              <a:off x="1044228" y="9709507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6" name="Freeform: Shape 2505">
              <a:extLst>
                <a:ext uri="{FF2B5EF4-FFF2-40B4-BE49-F238E27FC236}">
                  <a16:creationId xmlns:a16="http://schemas.microsoft.com/office/drawing/2014/main" id="{7D349B1B-A8E3-5470-BE05-A0CB3AFE67B7}"/>
                </a:ext>
              </a:extLst>
            </p:cNvPr>
            <p:cNvSpPr/>
            <p:nvPr/>
          </p:nvSpPr>
          <p:spPr>
            <a:xfrm>
              <a:off x="1121249" y="9709507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7" name="Freeform: Shape 2506">
              <a:extLst>
                <a:ext uri="{FF2B5EF4-FFF2-40B4-BE49-F238E27FC236}">
                  <a16:creationId xmlns:a16="http://schemas.microsoft.com/office/drawing/2014/main" id="{E1D6F694-AC94-D040-961E-2778FDB52F46}"/>
                </a:ext>
              </a:extLst>
            </p:cNvPr>
            <p:cNvSpPr/>
            <p:nvPr/>
          </p:nvSpPr>
          <p:spPr>
            <a:xfrm>
              <a:off x="1160773" y="9709507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8" name="Freeform: Shape 2507">
              <a:extLst>
                <a:ext uri="{FF2B5EF4-FFF2-40B4-BE49-F238E27FC236}">
                  <a16:creationId xmlns:a16="http://schemas.microsoft.com/office/drawing/2014/main" id="{1A6C38B5-ED40-C6AC-7CC5-ADAAA9EE64CF}"/>
                </a:ext>
              </a:extLst>
            </p:cNvPr>
            <p:cNvSpPr/>
            <p:nvPr/>
          </p:nvSpPr>
          <p:spPr>
            <a:xfrm>
              <a:off x="1240582" y="9708494"/>
              <a:ext cx="100330" cy="66760"/>
            </a:xfrm>
            <a:custGeom>
              <a:avLst/>
              <a:gdLst>
                <a:gd name="connsiteX0" fmla="*/ 72968 w 100330"/>
                <a:gd name="connsiteY0" fmla="*/ 66761 h 66760"/>
                <a:gd name="connsiteX1" fmla="*/ 50799 w 100330"/>
                <a:gd name="connsiteY1" fmla="*/ 20395 h 66760"/>
                <a:gd name="connsiteX2" fmla="*/ 28123 w 100330"/>
                <a:gd name="connsiteY2" fmla="*/ 66761 h 66760"/>
                <a:gd name="connsiteX3" fmla="*/ 0 w 100330"/>
                <a:gd name="connsiteY3" fmla="*/ 2153 h 66760"/>
                <a:gd name="connsiteX4" fmla="*/ 11781 w 100330"/>
                <a:gd name="connsiteY4" fmla="*/ 2153 h 66760"/>
                <a:gd name="connsiteX5" fmla="*/ 29263 w 100330"/>
                <a:gd name="connsiteY5" fmla="*/ 44211 h 66760"/>
                <a:gd name="connsiteX6" fmla="*/ 50672 w 100330"/>
                <a:gd name="connsiteY6" fmla="*/ 0 h 66760"/>
                <a:gd name="connsiteX7" fmla="*/ 71954 w 100330"/>
                <a:gd name="connsiteY7" fmla="*/ 44084 h 66760"/>
                <a:gd name="connsiteX8" fmla="*/ 89436 w 100330"/>
                <a:gd name="connsiteY8" fmla="*/ 2153 h 66760"/>
                <a:gd name="connsiteX9" fmla="*/ 100330 w 100330"/>
                <a:gd name="connsiteY9" fmla="*/ 2153 h 66760"/>
                <a:gd name="connsiteX10" fmla="*/ 72968 w 100330"/>
                <a:gd name="connsiteY10" fmla="*/ 66761 h 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30" h="66760">
                  <a:moveTo>
                    <a:pt x="72968" y="66761"/>
                  </a:moveTo>
                  <a:lnTo>
                    <a:pt x="50799" y="20395"/>
                  </a:lnTo>
                  <a:lnTo>
                    <a:pt x="28123" y="66761"/>
                  </a:lnTo>
                  <a:lnTo>
                    <a:pt x="0" y="2153"/>
                  </a:lnTo>
                  <a:lnTo>
                    <a:pt x="11781" y="2153"/>
                  </a:lnTo>
                  <a:lnTo>
                    <a:pt x="29263" y="44211"/>
                  </a:lnTo>
                  <a:lnTo>
                    <a:pt x="50672" y="0"/>
                  </a:lnTo>
                  <a:lnTo>
                    <a:pt x="71954" y="44084"/>
                  </a:lnTo>
                  <a:lnTo>
                    <a:pt x="89436" y="2153"/>
                  </a:lnTo>
                  <a:lnTo>
                    <a:pt x="100330" y="2153"/>
                  </a:lnTo>
                  <a:lnTo>
                    <a:pt x="72968" y="6676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9" name="Freeform: Shape 2508">
              <a:extLst>
                <a:ext uri="{FF2B5EF4-FFF2-40B4-BE49-F238E27FC236}">
                  <a16:creationId xmlns:a16="http://schemas.microsoft.com/office/drawing/2014/main" id="{C739BC4E-5AC1-5DF9-24F2-D3BA2E69F3AD}"/>
                </a:ext>
              </a:extLst>
            </p:cNvPr>
            <p:cNvSpPr/>
            <p:nvPr/>
          </p:nvSpPr>
          <p:spPr>
            <a:xfrm>
              <a:off x="1350286" y="9685311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0" name="Freeform: Shape 2509">
              <a:extLst>
                <a:ext uri="{FF2B5EF4-FFF2-40B4-BE49-F238E27FC236}">
                  <a16:creationId xmlns:a16="http://schemas.microsoft.com/office/drawing/2014/main" id="{BACAAEAA-E0D1-04AD-8997-18FBAEAABC16}"/>
                </a:ext>
              </a:extLst>
            </p:cNvPr>
            <p:cNvSpPr/>
            <p:nvPr/>
          </p:nvSpPr>
          <p:spPr>
            <a:xfrm>
              <a:off x="1382717" y="9690758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1" name="Freeform: Shape 2510">
              <a:extLst>
                <a:ext uri="{FF2B5EF4-FFF2-40B4-BE49-F238E27FC236}">
                  <a16:creationId xmlns:a16="http://schemas.microsoft.com/office/drawing/2014/main" id="{E579088D-8CB0-F872-CF4A-80B4AFFD8CD8}"/>
                </a:ext>
              </a:extLst>
            </p:cNvPr>
            <p:cNvSpPr/>
            <p:nvPr/>
          </p:nvSpPr>
          <p:spPr>
            <a:xfrm>
              <a:off x="1432628" y="9678090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1 h 95009"/>
                <a:gd name="connsiteX5" fmla="*/ 31923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6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1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6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2" name="Freeform: Shape 2511">
              <a:extLst>
                <a:ext uri="{FF2B5EF4-FFF2-40B4-BE49-F238E27FC236}">
                  <a16:creationId xmlns:a16="http://schemas.microsoft.com/office/drawing/2014/main" id="{207CC6FA-5ACA-D497-C871-DB2DE2DC07FE}"/>
                </a:ext>
              </a:extLst>
            </p:cNvPr>
            <p:cNvSpPr/>
            <p:nvPr/>
          </p:nvSpPr>
          <p:spPr>
            <a:xfrm>
              <a:off x="1532832" y="9709507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3" name="Freeform: Shape 2512">
              <a:extLst>
                <a:ext uri="{FF2B5EF4-FFF2-40B4-BE49-F238E27FC236}">
                  <a16:creationId xmlns:a16="http://schemas.microsoft.com/office/drawing/2014/main" id="{E7003772-C4CB-3402-D7E7-571DBD2C2607}"/>
                </a:ext>
              </a:extLst>
            </p:cNvPr>
            <p:cNvSpPr/>
            <p:nvPr/>
          </p:nvSpPr>
          <p:spPr>
            <a:xfrm>
              <a:off x="1592879" y="9678090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1 h 95009"/>
                <a:gd name="connsiteX5" fmla="*/ 31923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6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1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6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4" name="Freeform: Shape 2513">
              <a:extLst>
                <a:ext uri="{FF2B5EF4-FFF2-40B4-BE49-F238E27FC236}">
                  <a16:creationId xmlns:a16="http://schemas.microsoft.com/office/drawing/2014/main" id="{EA0AEF66-CFAD-DDCD-D9CA-11D1C208E1B3}"/>
                </a:ext>
              </a:extLst>
            </p:cNvPr>
            <p:cNvSpPr/>
            <p:nvPr/>
          </p:nvSpPr>
          <p:spPr>
            <a:xfrm>
              <a:off x="1663313" y="9709507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5" name="Freeform: Shape 2514">
              <a:extLst>
                <a:ext uri="{FF2B5EF4-FFF2-40B4-BE49-F238E27FC236}">
                  <a16:creationId xmlns:a16="http://schemas.microsoft.com/office/drawing/2014/main" id="{5F9B4111-482B-EE43-E141-024BC22439A4}"/>
                </a:ext>
              </a:extLst>
            </p:cNvPr>
            <p:cNvSpPr/>
            <p:nvPr/>
          </p:nvSpPr>
          <p:spPr>
            <a:xfrm>
              <a:off x="1744641" y="9709507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6" name="Freeform: Shape 2515">
              <a:extLst>
                <a:ext uri="{FF2B5EF4-FFF2-40B4-BE49-F238E27FC236}">
                  <a16:creationId xmlns:a16="http://schemas.microsoft.com/office/drawing/2014/main" id="{297FF2BC-C3FD-3475-F53B-5B7F39B78FD5}"/>
                </a:ext>
              </a:extLst>
            </p:cNvPr>
            <p:cNvSpPr/>
            <p:nvPr/>
          </p:nvSpPr>
          <p:spPr>
            <a:xfrm>
              <a:off x="1787839" y="9690758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7" name="Freeform: Shape 2516">
              <a:extLst>
                <a:ext uri="{FF2B5EF4-FFF2-40B4-BE49-F238E27FC236}">
                  <a16:creationId xmlns:a16="http://schemas.microsoft.com/office/drawing/2014/main" id="{24EF2490-9BC7-E8F4-D5A0-065AEBD2E01D}"/>
                </a:ext>
              </a:extLst>
            </p:cNvPr>
            <p:cNvSpPr/>
            <p:nvPr/>
          </p:nvSpPr>
          <p:spPr>
            <a:xfrm>
              <a:off x="1862073" y="9678090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3 w 64606"/>
                <a:gd name="connsiteY11" fmla="*/ 86396 h 96023"/>
                <a:gd name="connsiteX12" fmla="*/ 54219 w 64606"/>
                <a:gd name="connsiteY12" fmla="*/ 63974 h 96023"/>
                <a:gd name="connsiteX13" fmla="*/ 32303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4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4" y="31417"/>
                    <a:pt x="49532" y="36357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3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3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8" name="Freeform: Shape 2517">
              <a:extLst>
                <a:ext uri="{FF2B5EF4-FFF2-40B4-BE49-F238E27FC236}">
                  <a16:creationId xmlns:a16="http://schemas.microsoft.com/office/drawing/2014/main" id="{17B28A16-DBCA-9C47-A62F-19265C2D8DAC}"/>
                </a:ext>
              </a:extLst>
            </p:cNvPr>
            <p:cNvSpPr/>
            <p:nvPr/>
          </p:nvSpPr>
          <p:spPr>
            <a:xfrm>
              <a:off x="1942895" y="9709507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9" name="Freeform: Shape 2518">
              <a:extLst>
                <a:ext uri="{FF2B5EF4-FFF2-40B4-BE49-F238E27FC236}">
                  <a16:creationId xmlns:a16="http://schemas.microsoft.com/office/drawing/2014/main" id="{D0F33BEB-1F26-3EE0-F7C3-5B5262254409}"/>
                </a:ext>
              </a:extLst>
            </p:cNvPr>
            <p:cNvSpPr/>
            <p:nvPr/>
          </p:nvSpPr>
          <p:spPr>
            <a:xfrm>
              <a:off x="2015103" y="9709507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0" name="Freeform: Shape 2519">
              <a:extLst>
                <a:ext uri="{FF2B5EF4-FFF2-40B4-BE49-F238E27FC236}">
                  <a16:creationId xmlns:a16="http://schemas.microsoft.com/office/drawing/2014/main" id="{E78F0950-1C45-D98C-DEBC-5FAEFE403070}"/>
                </a:ext>
              </a:extLst>
            </p:cNvPr>
            <p:cNvSpPr/>
            <p:nvPr/>
          </p:nvSpPr>
          <p:spPr>
            <a:xfrm>
              <a:off x="2095924" y="9678090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3 w 64606"/>
                <a:gd name="connsiteY11" fmla="*/ 86396 h 96023"/>
                <a:gd name="connsiteX12" fmla="*/ 54219 w 64606"/>
                <a:gd name="connsiteY12" fmla="*/ 63974 h 96023"/>
                <a:gd name="connsiteX13" fmla="*/ 32303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4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4" y="31417"/>
                    <a:pt x="49532" y="36357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3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3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1" name="Freeform: Shape 2520">
              <a:extLst>
                <a:ext uri="{FF2B5EF4-FFF2-40B4-BE49-F238E27FC236}">
                  <a16:creationId xmlns:a16="http://schemas.microsoft.com/office/drawing/2014/main" id="{63B41A79-921B-E721-A7BF-D97BACFD675D}"/>
                </a:ext>
              </a:extLst>
            </p:cNvPr>
            <p:cNvSpPr/>
            <p:nvPr/>
          </p:nvSpPr>
          <p:spPr>
            <a:xfrm>
              <a:off x="2181560" y="9678090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2" name="Freeform: Shape 2521">
              <a:extLst>
                <a:ext uri="{FF2B5EF4-FFF2-40B4-BE49-F238E27FC236}">
                  <a16:creationId xmlns:a16="http://schemas.microsoft.com/office/drawing/2014/main" id="{51700B0D-8A67-7E1B-31E9-24A4CF5C3AC5}"/>
                </a:ext>
              </a:extLst>
            </p:cNvPr>
            <p:cNvSpPr/>
            <p:nvPr/>
          </p:nvSpPr>
          <p:spPr>
            <a:xfrm>
              <a:off x="2210570" y="9685311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3" name="Freeform: Shape 2522">
              <a:extLst>
                <a:ext uri="{FF2B5EF4-FFF2-40B4-BE49-F238E27FC236}">
                  <a16:creationId xmlns:a16="http://schemas.microsoft.com/office/drawing/2014/main" id="{A9F0B482-7805-9AA9-1B60-716127AF78AC}"/>
                </a:ext>
              </a:extLst>
            </p:cNvPr>
            <p:cNvSpPr/>
            <p:nvPr/>
          </p:nvSpPr>
          <p:spPr>
            <a:xfrm>
              <a:off x="2244013" y="9709507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4" name="Freeform: Shape 2523">
              <a:extLst>
                <a:ext uri="{FF2B5EF4-FFF2-40B4-BE49-F238E27FC236}">
                  <a16:creationId xmlns:a16="http://schemas.microsoft.com/office/drawing/2014/main" id="{1A974C18-D57B-87C3-5AC1-686C87673864}"/>
                </a:ext>
              </a:extLst>
            </p:cNvPr>
            <p:cNvSpPr/>
            <p:nvPr/>
          </p:nvSpPr>
          <p:spPr>
            <a:xfrm>
              <a:off x="2314447" y="9709507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5" name="Freeform: Shape 2524">
              <a:extLst>
                <a:ext uri="{FF2B5EF4-FFF2-40B4-BE49-F238E27FC236}">
                  <a16:creationId xmlns:a16="http://schemas.microsoft.com/office/drawing/2014/main" id="{6F129BE7-6634-1A16-3117-5C93B0D769C2}"/>
                </a:ext>
              </a:extLst>
            </p:cNvPr>
            <p:cNvSpPr/>
            <p:nvPr/>
          </p:nvSpPr>
          <p:spPr>
            <a:xfrm>
              <a:off x="2386782" y="9709507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6" name="Freeform: Shape 2525">
              <a:extLst>
                <a:ext uri="{FF2B5EF4-FFF2-40B4-BE49-F238E27FC236}">
                  <a16:creationId xmlns:a16="http://schemas.microsoft.com/office/drawing/2014/main" id="{C119F537-E055-0038-38F7-A0773FD5923E}"/>
                </a:ext>
              </a:extLst>
            </p:cNvPr>
            <p:cNvSpPr/>
            <p:nvPr/>
          </p:nvSpPr>
          <p:spPr>
            <a:xfrm>
              <a:off x="2438847" y="9759419"/>
              <a:ext cx="19635" cy="32682"/>
            </a:xfrm>
            <a:custGeom>
              <a:avLst/>
              <a:gdLst>
                <a:gd name="connsiteX0" fmla="*/ 0 w 19635"/>
                <a:gd name="connsiteY0" fmla="*/ 32683 h 32682"/>
                <a:gd name="connsiteX1" fmla="*/ 9374 w 19635"/>
                <a:gd name="connsiteY1" fmla="*/ 14695 h 32682"/>
                <a:gd name="connsiteX2" fmla="*/ 3927 w 19635"/>
                <a:gd name="connsiteY2" fmla="*/ 7474 h 32682"/>
                <a:gd name="connsiteX3" fmla="*/ 11781 w 19635"/>
                <a:gd name="connsiteY3" fmla="*/ 0 h 32682"/>
                <a:gd name="connsiteX4" fmla="*/ 19635 w 19635"/>
                <a:gd name="connsiteY4" fmla="*/ 7854 h 32682"/>
                <a:gd name="connsiteX5" fmla="*/ 17102 w 19635"/>
                <a:gd name="connsiteY5" fmla="*/ 15581 h 32682"/>
                <a:gd name="connsiteX6" fmla="*/ 7601 w 19635"/>
                <a:gd name="connsiteY6" fmla="*/ 32683 h 32682"/>
                <a:gd name="connsiteX7" fmla="*/ 0 w 19635"/>
                <a:gd name="connsiteY7" fmla="*/ 32683 h 3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5" h="32682">
                  <a:moveTo>
                    <a:pt x="0" y="32683"/>
                  </a:moveTo>
                  <a:lnTo>
                    <a:pt x="9374" y="14695"/>
                  </a:lnTo>
                  <a:cubicBezTo>
                    <a:pt x="5447" y="13428"/>
                    <a:pt x="3927" y="10641"/>
                    <a:pt x="3927" y="7474"/>
                  </a:cubicBezTo>
                  <a:cubicBezTo>
                    <a:pt x="3927" y="2787"/>
                    <a:pt x="7474" y="0"/>
                    <a:pt x="11781" y="0"/>
                  </a:cubicBezTo>
                  <a:cubicBezTo>
                    <a:pt x="16595" y="0"/>
                    <a:pt x="19635" y="3420"/>
                    <a:pt x="19635" y="7854"/>
                  </a:cubicBezTo>
                  <a:cubicBezTo>
                    <a:pt x="19635" y="10641"/>
                    <a:pt x="18495" y="13174"/>
                    <a:pt x="17102" y="15581"/>
                  </a:cubicBezTo>
                  <a:lnTo>
                    <a:pt x="7601" y="32683"/>
                  </a:lnTo>
                  <a:lnTo>
                    <a:pt x="0" y="3268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7" name="Freeform: Shape 2526">
              <a:extLst>
                <a:ext uri="{FF2B5EF4-FFF2-40B4-BE49-F238E27FC236}">
                  <a16:creationId xmlns:a16="http://schemas.microsoft.com/office/drawing/2014/main" id="{B0547E93-2D12-154A-E238-6BD01D0AD4F7}"/>
                </a:ext>
              </a:extLst>
            </p:cNvPr>
            <p:cNvSpPr/>
            <p:nvPr/>
          </p:nvSpPr>
          <p:spPr>
            <a:xfrm>
              <a:off x="2504467" y="9678090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8" name="Freeform: Shape 2527">
              <a:extLst>
                <a:ext uri="{FF2B5EF4-FFF2-40B4-BE49-F238E27FC236}">
                  <a16:creationId xmlns:a16="http://schemas.microsoft.com/office/drawing/2014/main" id="{7F52DAD8-3EB5-CC42-729C-E0780C3D56B0}"/>
                </a:ext>
              </a:extLst>
            </p:cNvPr>
            <p:cNvSpPr/>
            <p:nvPr/>
          </p:nvSpPr>
          <p:spPr>
            <a:xfrm>
              <a:off x="2530943" y="9709507"/>
              <a:ext cx="60553" cy="64606"/>
            </a:xfrm>
            <a:custGeom>
              <a:avLst/>
              <a:gdLst>
                <a:gd name="connsiteX0" fmla="*/ 0 w 60553"/>
                <a:gd name="connsiteY0" fmla="*/ 32936 h 64606"/>
                <a:gd name="connsiteX1" fmla="*/ 30910 w 60553"/>
                <a:gd name="connsiteY1" fmla="*/ 0 h 64606"/>
                <a:gd name="connsiteX2" fmla="*/ 60553 w 60553"/>
                <a:gd name="connsiteY2" fmla="*/ 31163 h 64606"/>
                <a:gd name="connsiteX3" fmla="*/ 60300 w 60553"/>
                <a:gd name="connsiteY3" fmla="*/ 36357 h 64606"/>
                <a:gd name="connsiteX4" fmla="*/ 10894 w 60553"/>
                <a:gd name="connsiteY4" fmla="*/ 36357 h 64606"/>
                <a:gd name="connsiteX5" fmla="*/ 33697 w 60553"/>
                <a:gd name="connsiteY5" fmla="*/ 55105 h 64606"/>
                <a:gd name="connsiteX6" fmla="*/ 55993 w 60553"/>
                <a:gd name="connsiteY6" fmla="*/ 48138 h 64606"/>
                <a:gd name="connsiteX7" fmla="*/ 55993 w 60553"/>
                <a:gd name="connsiteY7" fmla="*/ 58019 h 64606"/>
                <a:gd name="connsiteX8" fmla="*/ 33697 w 60553"/>
                <a:gd name="connsiteY8" fmla="*/ 64606 h 64606"/>
                <a:gd name="connsiteX9" fmla="*/ 0 w 60553"/>
                <a:gd name="connsiteY9" fmla="*/ 32936 h 64606"/>
                <a:gd name="connsiteX10" fmla="*/ 49659 w 60553"/>
                <a:gd name="connsiteY10" fmla="*/ 27996 h 64606"/>
                <a:gd name="connsiteX11" fmla="*/ 30910 w 60553"/>
                <a:gd name="connsiteY11" fmla="*/ 9374 h 64606"/>
                <a:gd name="connsiteX12" fmla="*/ 11148 w 60553"/>
                <a:gd name="connsiteY12" fmla="*/ 27996 h 64606"/>
                <a:gd name="connsiteX13" fmla="*/ 49659 w 60553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3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9" name="Freeform: Shape 2528">
              <a:extLst>
                <a:ext uri="{FF2B5EF4-FFF2-40B4-BE49-F238E27FC236}">
                  <a16:creationId xmlns:a16="http://schemas.microsoft.com/office/drawing/2014/main" id="{28E239BF-EA73-6E3F-36FF-ADE22777C22F}"/>
                </a:ext>
              </a:extLst>
            </p:cNvPr>
            <p:cNvSpPr/>
            <p:nvPr/>
          </p:nvSpPr>
          <p:spPr>
            <a:xfrm>
              <a:off x="2603151" y="9709507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7 w 64606"/>
                <a:gd name="connsiteY1" fmla="*/ 88296 h 96276"/>
                <a:gd name="connsiteX2" fmla="*/ 6587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3 w 64606"/>
                <a:gd name="connsiteY14" fmla="*/ 9754 h 96276"/>
                <a:gd name="connsiteX15" fmla="*/ 10641 w 64606"/>
                <a:gd name="connsiteY15" fmla="*/ 32557 h 96276"/>
                <a:gd name="connsiteX16" fmla="*/ 32303 w 64606"/>
                <a:gd name="connsiteY16" fmla="*/ 54979 h 96276"/>
                <a:gd name="connsiteX17" fmla="*/ 54219 w 64606"/>
                <a:gd name="connsiteY17" fmla="*/ 32557 h 96276"/>
                <a:gd name="connsiteX18" fmla="*/ 32303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6"/>
                    <a:pt x="6587" y="88296"/>
                  </a:cubicBezTo>
                  <a:lnTo>
                    <a:pt x="6587" y="76895"/>
                  </a:lnTo>
                  <a:cubicBezTo>
                    <a:pt x="13681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3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0" name="Freeform: Shape 2529">
              <a:extLst>
                <a:ext uri="{FF2B5EF4-FFF2-40B4-BE49-F238E27FC236}">
                  <a16:creationId xmlns:a16="http://schemas.microsoft.com/office/drawing/2014/main" id="{A1376033-4F54-789F-5B9B-BAAE990DBDEE}"/>
                </a:ext>
              </a:extLst>
            </p:cNvPr>
            <p:cNvSpPr/>
            <p:nvPr/>
          </p:nvSpPr>
          <p:spPr>
            <a:xfrm>
              <a:off x="2683972" y="9709507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1" name="Freeform: Shape 2530">
              <a:extLst>
                <a:ext uri="{FF2B5EF4-FFF2-40B4-BE49-F238E27FC236}">
                  <a16:creationId xmlns:a16="http://schemas.microsoft.com/office/drawing/2014/main" id="{39290A1A-7B88-733B-9511-E4FA1594F39D}"/>
                </a:ext>
              </a:extLst>
            </p:cNvPr>
            <p:cNvSpPr/>
            <p:nvPr/>
          </p:nvSpPr>
          <p:spPr>
            <a:xfrm>
              <a:off x="2769608" y="9678090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2" name="Freeform: Shape 2531">
              <a:extLst>
                <a:ext uri="{FF2B5EF4-FFF2-40B4-BE49-F238E27FC236}">
                  <a16:creationId xmlns:a16="http://schemas.microsoft.com/office/drawing/2014/main" id="{AB150637-8250-6B14-6172-4C2E5951CA7B}"/>
                </a:ext>
              </a:extLst>
            </p:cNvPr>
            <p:cNvSpPr/>
            <p:nvPr/>
          </p:nvSpPr>
          <p:spPr>
            <a:xfrm>
              <a:off x="2827754" y="9685311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3" name="Freeform: Shape 2532">
              <a:extLst>
                <a:ext uri="{FF2B5EF4-FFF2-40B4-BE49-F238E27FC236}">
                  <a16:creationId xmlns:a16="http://schemas.microsoft.com/office/drawing/2014/main" id="{83BAFAE0-FFD0-2789-EA21-4CCFD9D8CC64}"/>
                </a:ext>
              </a:extLst>
            </p:cNvPr>
            <p:cNvSpPr/>
            <p:nvPr/>
          </p:nvSpPr>
          <p:spPr>
            <a:xfrm>
              <a:off x="2856511" y="9709507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4" name="Freeform: Shape 2533">
              <a:extLst>
                <a:ext uri="{FF2B5EF4-FFF2-40B4-BE49-F238E27FC236}">
                  <a16:creationId xmlns:a16="http://schemas.microsoft.com/office/drawing/2014/main" id="{FC59EAC2-3ABC-B687-D982-6626478105F8}"/>
                </a:ext>
              </a:extLst>
            </p:cNvPr>
            <p:cNvSpPr/>
            <p:nvPr/>
          </p:nvSpPr>
          <p:spPr>
            <a:xfrm>
              <a:off x="2911870" y="9709507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5" name="Freeform: Shape 2534">
              <a:extLst>
                <a:ext uri="{FF2B5EF4-FFF2-40B4-BE49-F238E27FC236}">
                  <a16:creationId xmlns:a16="http://schemas.microsoft.com/office/drawing/2014/main" id="{7214D806-B767-A8D5-4ADB-919413DBA651}"/>
                </a:ext>
              </a:extLst>
            </p:cNvPr>
            <p:cNvSpPr/>
            <p:nvPr/>
          </p:nvSpPr>
          <p:spPr>
            <a:xfrm>
              <a:off x="2970016" y="9710647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6" name="Freeform: Shape 2535">
              <a:extLst>
                <a:ext uri="{FF2B5EF4-FFF2-40B4-BE49-F238E27FC236}">
                  <a16:creationId xmlns:a16="http://schemas.microsoft.com/office/drawing/2014/main" id="{877BE5EE-09A7-215B-D520-545801E8217F}"/>
                </a:ext>
              </a:extLst>
            </p:cNvPr>
            <p:cNvSpPr/>
            <p:nvPr/>
          </p:nvSpPr>
          <p:spPr>
            <a:xfrm>
              <a:off x="3039563" y="9709507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7" name="Freeform: Shape 2536">
              <a:extLst>
                <a:ext uri="{FF2B5EF4-FFF2-40B4-BE49-F238E27FC236}">
                  <a16:creationId xmlns:a16="http://schemas.microsoft.com/office/drawing/2014/main" id="{41BE8F19-2ABA-7A7E-C81D-35B636B26A53}"/>
                </a:ext>
              </a:extLst>
            </p:cNvPr>
            <p:cNvSpPr/>
            <p:nvPr/>
          </p:nvSpPr>
          <p:spPr>
            <a:xfrm>
              <a:off x="3111897" y="9709507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8" name="Freeform: Shape 2537">
              <a:extLst>
                <a:ext uri="{FF2B5EF4-FFF2-40B4-BE49-F238E27FC236}">
                  <a16:creationId xmlns:a16="http://schemas.microsoft.com/office/drawing/2014/main" id="{CB7474ED-0279-97E2-BCD7-15B8D783677B}"/>
                </a:ext>
              </a:extLst>
            </p:cNvPr>
            <p:cNvSpPr/>
            <p:nvPr/>
          </p:nvSpPr>
          <p:spPr>
            <a:xfrm>
              <a:off x="3196266" y="9709507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4 w 64986"/>
                <a:gd name="connsiteY5" fmla="*/ 9754 h 64606"/>
                <a:gd name="connsiteX6" fmla="*/ 10641 w 64986"/>
                <a:gd name="connsiteY6" fmla="*/ 32303 h 64606"/>
                <a:gd name="connsiteX7" fmla="*/ 32684 w 64986"/>
                <a:gd name="connsiteY7" fmla="*/ 54979 h 64606"/>
                <a:gd name="connsiteX8" fmla="*/ 54346 w 64986"/>
                <a:gd name="connsiteY8" fmla="*/ 32303 h 64606"/>
                <a:gd name="connsiteX9" fmla="*/ 32684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4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4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2" y="9754"/>
                    <a:pt x="3268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9" name="Freeform: Shape 2538">
              <a:extLst>
                <a:ext uri="{FF2B5EF4-FFF2-40B4-BE49-F238E27FC236}">
                  <a16:creationId xmlns:a16="http://schemas.microsoft.com/office/drawing/2014/main" id="{397F6739-363C-00C9-40F6-5472CC378911}"/>
                </a:ext>
              </a:extLst>
            </p:cNvPr>
            <p:cNvSpPr/>
            <p:nvPr/>
          </p:nvSpPr>
          <p:spPr>
            <a:xfrm>
              <a:off x="3277595" y="9709507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5" y="0"/>
                    <a:pt x="33063" y="0"/>
                  </a:cubicBezTo>
                  <a:lnTo>
                    <a:pt x="33063" y="11654"/>
                  </a:lnTo>
                  <a:cubicBezTo>
                    <a:pt x="20648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540" name="Graphic 1199">
            <a:extLst>
              <a:ext uri="{FF2B5EF4-FFF2-40B4-BE49-F238E27FC236}">
                <a16:creationId xmlns:a16="http://schemas.microsoft.com/office/drawing/2014/main" id="{C0D34855-5B1A-B249-EFEB-18704B9ADAC1}"/>
              </a:ext>
            </a:extLst>
          </p:cNvPr>
          <p:cNvGrpSpPr/>
          <p:nvPr/>
        </p:nvGrpSpPr>
        <p:grpSpPr>
          <a:xfrm>
            <a:off x="750837" y="9829093"/>
            <a:ext cx="2231719" cy="128706"/>
            <a:chOff x="750837" y="9829093"/>
            <a:chExt cx="2231719" cy="128706"/>
          </a:xfrm>
          <a:solidFill>
            <a:srgbClr val="FFFFFF"/>
          </a:solidFill>
        </p:grpSpPr>
        <p:sp>
          <p:nvSpPr>
            <p:cNvPr id="2541" name="Freeform: Shape 2540">
              <a:extLst>
                <a:ext uri="{FF2B5EF4-FFF2-40B4-BE49-F238E27FC236}">
                  <a16:creationId xmlns:a16="http://schemas.microsoft.com/office/drawing/2014/main" id="{9CE9FB3B-59B5-C5FC-3BC4-D9E43B4D7D44}"/>
                </a:ext>
              </a:extLst>
            </p:cNvPr>
            <p:cNvSpPr/>
            <p:nvPr/>
          </p:nvSpPr>
          <p:spPr>
            <a:xfrm>
              <a:off x="750837" y="9861523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2" name="Freeform: Shape 2541">
              <a:extLst>
                <a:ext uri="{FF2B5EF4-FFF2-40B4-BE49-F238E27FC236}">
                  <a16:creationId xmlns:a16="http://schemas.microsoft.com/office/drawing/2014/main" id="{7A441585-6131-5040-8813-4E8F8B84ACC9}"/>
                </a:ext>
              </a:extLst>
            </p:cNvPr>
            <p:cNvSpPr/>
            <p:nvPr/>
          </p:nvSpPr>
          <p:spPr>
            <a:xfrm>
              <a:off x="865609" y="9829093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7 w 37117"/>
                <a:gd name="connsiteY5" fmla="*/ 4433 h 96022"/>
                <a:gd name="connsiteX6" fmla="*/ 37117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4" y="0"/>
                    <a:pt x="21789" y="0"/>
                  </a:cubicBezTo>
                  <a:cubicBezTo>
                    <a:pt x="27109" y="0"/>
                    <a:pt x="32303" y="1140"/>
                    <a:pt x="37117" y="4433"/>
                  </a:cubicBezTo>
                  <a:lnTo>
                    <a:pt x="37117" y="14695"/>
                  </a:lnTo>
                  <a:cubicBezTo>
                    <a:pt x="32683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3" name="Freeform: Shape 2542">
              <a:extLst>
                <a:ext uri="{FF2B5EF4-FFF2-40B4-BE49-F238E27FC236}">
                  <a16:creationId xmlns:a16="http://schemas.microsoft.com/office/drawing/2014/main" id="{E07F7D29-C1BC-4C7D-BD7D-779B182F4E75}"/>
                </a:ext>
              </a:extLst>
            </p:cNvPr>
            <p:cNvSpPr/>
            <p:nvPr/>
          </p:nvSpPr>
          <p:spPr>
            <a:xfrm>
              <a:off x="906400" y="9861523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4" name="Freeform: Shape 2543">
              <a:extLst>
                <a:ext uri="{FF2B5EF4-FFF2-40B4-BE49-F238E27FC236}">
                  <a16:creationId xmlns:a16="http://schemas.microsoft.com/office/drawing/2014/main" id="{282E2649-E2AE-4236-7278-1ABA89D39442}"/>
                </a:ext>
              </a:extLst>
            </p:cNvPr>
            <p:cNvSpPr/>
            <p:nvPr/>
          </p:nvSpPr>
          <p:spPr>
            <a:xfrm>
              <a:off x="992036" y="9861523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29 h 63592"/>
                <a:gd name="connsiteX12" fmla="*/ 70307 w 95389"/>
                <a:gd name="connsiteY12" fmla="*/ 10007 h 63592"/>
                <a:gd name="connsiteX13" fmla="*/ 52826 w 95389"/>
                <a:gd name="connsiteY13" fmla="*/ 31416 h 63592"/>
                <a:gd name="connsiteX14" fmla="*/ 52826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29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7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29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6" y="19508"/>
                    <a:pt x="52826" y="31416"/>
                  </a:cubicBezTo>
                  <a:lnTo>
                    <a:pt x="52826" y="63593"/>
                  </a:lnTo>
                  <a:lnTo>
                    <a:pt x="42564" y="63593"/>
                  </a:lnTo>
                  <a:lnTo>
                    <a:pt x="42564" y="28629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5" name="Freeform: Shape 2544">
              <a:extLst>
                <a:ext uri="{FF2B5EF4-FFF2-40B4-BE49-F238E27FC236}">
                  <a16:creationId xmlns:a16="http://schemas.microsoft.com/office/drawing/2014/main" id="{C7CEB31B-2D5B-C70A-AC3A-427B97747F01}"/>
                </a:ext>
              </a:extLst>
            </p:cNvPr>
            <p:cNvSpPr/>
            <p:nvPr/>
          </p:nvSpPr>
          <p:spPr>
            <a:xfrm>
              <a:off x="1104908" y="9837327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6" name="Freeform: Shape 2545">
              <a:extLst>
                <a:ext uri="{FF2B5EF4-FFF2-40B4-BE49-F238E27FC236}">
                  <a16:creationId xmlns:a16="http://schemas.microsoft.com/office/drawing/2014/main" id="{0C90601D-6A78-E1DB-25F8-6B2C9F78CDFC}"/>
                </a:ext>
              </a:extLst>
            </p:cNvPr>
            <p:cNvSpPr/>
            <p:nvPr/>
          </p:nvSpPr>
          <p:spPr>
            <a:xfrm>
              <a:off x="1138351" y="9830106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7" name="Freeform: Shape 2546">
              <a:extLst>
                <a:ext uri="{FF2B5EF4-FFF2-40B4-BE49-F238E27FC236}">
                  <a16:creationId xmlns:a16="http://schemas.microsoft.com/office/drawing/2014/main" id="{B4B54612-D8F3-BB50-9100-27C2972A24BC}"/>
                </a:ext>
              </a:extLst>
            </p:cNvPr>
            <p:cNvSpPr/>
            <p:nvPr/>
          </p:nvSpPr>
          <p:spPr>
            <a:xfrm>
              <a:off x="1160013" y="9862663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7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3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7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3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8" name="Freeform: Shape 2547">
              <a:extLst>
                <a:ext uri="{FF2B5EF4-FFF2-40B4-BE49-F238E27FC236}">
                  <a16:creationId xmlns:a16="http://schemas.microsoft.com/office/drawing/2014/main" id="{5BBB4A21-BCD7-EBDC-F361-976F7DE9E49A}"/>
                </a:ext>
              </a:extLst>
            </p:cNvPr>
            <p:cNvSpPr/>
            <p:nvPr/>
          </p:nvSpPr>
          <p:spPr>
            <a:xfrm>
              <a:off x="1258950" y="9861523"/>
              <a:ext cx="60553" cy="64606"/>
            </a:xfrm>
            <a:custGeom>
              <a:avLst/>
              <a:gdLst>
                <a:gd name="connsiteX0" fmla="*/ 0 w 60553"/>
                <a:gd name="connsiteY0" fmla="*/ 32936 h 64606"/>
                <a:gd name="connsiteX1" fmla="*/ 30910 w 60553"/>
                <a:gd name="connsiteY1" fmla="*/ 0 h 64606"/>
                <a:gd name="connsiteX2" fmla="*/ 60553 w 60553"/>
                <a:gd name="connsiteY2" fmla="*/ 31163 h 64606"/>
                <a:gd name="connsiteX3" fmla="*/ 60300 w 60553"/>
                <a:gd name="connsiteY3" fmla="*/ 36357 h 64606"/>
                <a:gd name="connsiteX4" fmla="*/ 10894 w 60553"/>
                <a:gd name="connsiteY4" fmla="*/ 36357 h 64606"/>
                <a:gd name="connsiteX5" fmla="*/ 33697 w 60553"/>
                <a:gd name="connsiteY5" fmla="*/ 55105 h 64606"/>
                <a:gd name="connsiteX6" fmla="*/ 55993 w 60553"/>
                <a:gd name="connsiteY6" fmla="*/ 48138 h 64606"/>
                <a:gd name="connsiteX7" fmla="*/ 55993 w 60553"/>
                <a:gd name="connsiteY7" fmla="*/ 58019 h 64606"/>
                <a:gd name="connsiteX8" fmla="*/ 33697 w 60553"/>
                <a:gd name="connsiteY8" fmla="*/ 64606 h 64606"/>
                <a:gd name="connsiteX9" fmla="*/ 0 w 60553"/>
                <a:gd name="connsiteY9" fmla="*/ 32936 h 64606"/>
                <a:gd name="connsiteX10" fmla="*/ 49659 w 60553"/>
                <a:gd name="connsiteY10" fmla="*/ 27996 h 64606"/>
                <a:gd name="connsiteX11" fmla="*/ 30910 w 60553"/>
                <a:gd name="connsiteY11" fmla="*/ 9374 h 64606"/>
                <a:gd name="connsiteX12" fmla="*/ 11148 w 60553"/>
                <a:gd name="connsiteY12" fmla="*/ 27996 h 64606"/>
                <a:gd name="connsiteX13" fmla="*/ 49659 w 60553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3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9" name="Freeform: Shape 2548">
              <a:extLst>
                <a:ext uri="{FF2B5EF4-FFF2-40B4-BE49-F238E27FC236}">
                  <a16:creationId xmlns:a16="http://schemas.microsoft.com/office/drawing/2014/main" id="{AF21404C-1E61-FF8C-CE46-30C836362B7E}"/>
                </a:ext>
              </a:extLst>
            </p:cNvPr>
            <p:cNvSpPr/>
            <p:nvPr/>
          </p:nvSpPr>
          <p:spPr>
            <a:xfrm>
              <a:off x="1335972" y="9861523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29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29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2" y="4814"/>
                    <a:pt x="21789" y="0"/>
                    <a:pt x="30783" y="0"/>
                  </a:cubicBezTo>
                  <a:cubicBezTo>
                    <a:pt x="40538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29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29"/>
                  </a:lnTo>
                  <a:cubicBezTo>
                    <a:pt x="42564" y="16468"/>
                    <a:pt x="37751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0" name="Freeform: Shape 2549">
              <a:extLst>
                <a:ext uri="{FF2B5EF4-FFF2-40B4-BE49-F238E27FC236}">
                  <a16:creationId xmlns:a16="http://schemas.microsoft.com/office/drawing/2014/main" id="{007E945E-720C-92AE-2B27-5FB3B4125325}"/>
                </a:ext>
              </a:extLst>
            </p:cNvPr>
            <p:cNvSpPr/>
            <p:nvPr/>
          </p:nvSpPr>
          <p:spPr>
            <a:xfrm>
              <a:off x="1445803" y="9861523"/>
              <a:ext cx="60553" cy="64606"/>
            </a:xfrm>
            <a:custGeom>
              <a:avLst/>
              <a:gdLst>
                <a:gd name="connsiteX0" fmla="*/ 0 w 60553"/>
                <a:gd name="connsiteY0" fmla="*/ 32936 h 64606"/>
                <a:gd name="connsiteX1" fmla="*/ 30910 w 60553"/>
                <a:gd name="connsiteY1" fmla="*/ 0 h 64606"/>
                <a:gd name="connsiteX2" fmla="*/ 60553 w 60553"/>
                <a:gd name="connsiteY2" fmla="*/ 31163 h 64606"/>
                <a:gd name="connsiteX3" fmla="*/ 60300 w 60553"/>
                <a:gd name="connsiteY3" fmla="*/ 36357 h 64606"/>
                <a:gd name="connsiteX4" fmla="*/ 10894 w 60553"/>
                <a:gd name="connsiteY4" fmla="*/ 36357 h 64606"/>
                <a:gd name="connsiteX5" fmla="*/ 33697 w 60553"/>
                <a:gd name="connsiteY5" fmla="*/ 55105 h 64606"/>
                <a:gd name="connsiteX6" fmla="*/ 55993 w 60553"/>
                <a:gd name="connsiteY6" fmla="*/ 48138 h 64606"/>
                <a:gd name="connsiteX7" fmla="*/ 55993 w 60553"/>
                <a:gd name="connsiteY7" fmla="*/ 58019 h 64606"/>
                <a:gd name="connsiteX8" fmla="*/ 33697 w 60553"/>
                <a:gd name="connsiteY8" fmla="*/ 64606 h 64606"/>
                <a:gd name="connsiteX9" fmla="*/ 0 w 60553"/>
                <a:gd name="connsiteY9" fmla="*/ 32936 h 64606"/>
                <a:gd name="connsiteX10" fmla="*/ 49659 w 60553"/>
                <a:gd name="connsiteY10" fmla="*/ 27996 h 64606"/>
                <a:gd name="connsiteX11" fmla="*/ 30910 w 60553"/>
                <a:gd name="connsiteY11" fmla="*/ 9374 h 64606"/>
                <a:gd name="connsiteX12" fmla="*/ 11148 w 60553"/>
                <a:gd name="connsiteY12" fmla="*/ 27996 h 64606"/>
                <a:gd name="connsiteX13" fmla="*/ 49659 w 60553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3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1" name="Freeform: Shape 2550">
              <a:extLst>
                <a:ext uri="{FF2B5EF4-FFF2-40B4-BE49-F238E27FC236}">
                  <a16:creationId xmlns:a16="http://schemas.microsoft.com/office/drawing/2014/main" id="{074F2FDC-D0E7-67D8-C844-B7463E6E24E0}"/>
                </a:ext>
              </a:extLst>
            </p:cNvPr>
            <p:cNvSpPr/>
            <p:nvPr/>
          </p:nvSpPr>
          <p:spPr>
            <a:xfrm>
              <a:off x="1522825" y="9861523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2" name="Freeform: Shape 2551">
              <a:extLst>
                <a:ext uri="{FF2B5EF4-FFF2-40B4-BE49-F238E27FC236}">
                  <a16:creationId xmlns:a16="http://schemas.microsoft.com/office/drawing/2014/main" id="{E85269DF-04B3-2CC2-652E-B6A187327688}"/>
                </a:ext>
              </a:extLst>
            </p:cNvPr>
            <p:cNvSpPr/>
            <p:nvPr/>
          </p:nvSpPr>
          <p:spPr>
            <a:xfrm>
              <a:off x="1561715" y="9861523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7 w 64606"/>
                <a:gd name="connsiteY1" fmla="*/ 88296 h 96276"/>
                <a:gd name="connsiteX2" fmla="*/ 6587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3 w 64606"/>
                <a:gd name="connsiteY14" fmla="*/ 9754 h 96276"/>
                <a:gd name="connsiteX15" fmla="*/ 10641 w 64606"/>
                <a:gd name="connsiteY15" fmla="*/ 32557 h 96276"/>
                <a:gd name="connsiteX16" fmla="*/ 32303 w 64606"/>
                <a:gd name="connsiteY16" fmla="*/ 54979 h 96276"/>
                <a:gd name="connsiteX17" fmla="*/ 54219 w 64606"/>
                <a:gd name="connsiteY17" fmla="*/ 32557 h 96276"/>
                <a:gd name="connsiteX18" fmla="*/ 32303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6"/>
                    <a:pt x="6587" y="88296"/>
                  </a:cubicBezTo>
                  <a:lnTo>
                    <a:pt x="6587" y="76895"/>
                  </a:lnTo>
                  <a:cubicBezTo>
                    <a:pt x="13681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3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3" name="Freeform: Shape 2552">
              <a:extLst>
                <a:ext uri="{FF2B5EF4-FFF2-40B4-BE49-F238E27FC236}">
                  <a16:creationId xmlns:a16="http://schemas.microsoft.com/office/drawing/2014/main" id="{3776C238-E3F7-1D80-9A86-604FFA668BF4}"/>
                </a:ext>
              </a:extLst>
            </p:cNvPr>
            <p:cNvSpPr/>
            <p:nvPr/>
          </p:nvSpPr>
          <p:spPr>
            <a:xfrm>
              <a:off x="1642537" y="9861523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4" name="Freeform: Shape 2553">
              <a:extLst>
                <a:ext uri="{FF2B5EF4-FFF2-40B4-BE49-F238E27FC236}">
                  <a16:creationId xmlns:a16="http://schemas.microsoft.com/office/drawing/2014/main" id="{74D5AAAB-FE72-E524-5058-11D8D80FB1EE}"/>
                </a:ext>
              </a:extLst>
            </p:cNvPr>
            <p:cNvSpPr/>
            <p:nvPr/>
          </p:nvSpPr>
          <p:spPr>
            <a:xfrm>
              <a:off x="1719559" y="9861523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5" name="Freeform: Shape 2554">
              <a:extLst>
                <a:ext uri="{FF2B5EF4-FFF2-40B4-BE49-F238E27FC236}">
                  <a16:creationId xmlns:a16="http://schemas.microsoft.com/office/drawing/2014/main" id="{DD7C4D06-34A8-B784-3E17-3CB997D21B56}"/>
                </a:ext>
              </a:extLst>
            </p:cNvPr>
            <p:cNvSpPr/>
            <p:nvPr/>
          </p:nvSpPr>
          <p:spPr>
            <a:xfrm>
              <a:off x="1790119" y="9861523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79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79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6" name="Freeform: Shape 2555">
              <a:extLst>
                <a:ext uri="{FF2B5EF4-FFF2-40B4-BE49-F238E27FC236}">
                  <a16:creationId xmlns:a16="http://schemas.microsoft.com/office/drawing/2014/main" id="{6F84A049-C656-2866-8402-6B0424B0BCF8}"/>
                </a:ext>
              </a:extLst>
            </p:cNvPr>
            <p:cNvSpPr/>
            <p:nvPr/>
          </p:nvSpPr>
          <p:spPr>
            <a:xfrm>
              <a:off x="1850292" y="9862663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7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3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7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3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7" name="Freeform: Shape 2556">
              <a:extLst>
                <a:ext uri="{FF2B5EF4-FFF2-40B4-BE49-F238E27FC236}">
                  <a16:creationId xmlns:a16="http://schemas.microsoft.com/office/drawing/2014/main" id="{2DBF9B7E-95AF-59D2-58F4-962B0747E591}"/>
                </a:ext>
              </a:extLst>
            </p:cNvPr>
            <p:cNvSpPr/>
            <p:nvPr/>
          </p:nvSpPr>
          <p:spPr>
            <a:xfrm>
              <a:off x="1953029" y="9842774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8" name="Freeform: Shape 2557">
              <a:extLst>
                <a:ext uri="{FF2B5EF4-FFF2-40B4-BE49-F238E27FC236}">
                  <a16:creationId xmlns:a16="http://schemas.microsoft.com/office/drawing/2014/main" id="{927158E7-C567-44FB-DBCE-9EE12B322D8D}"/>
                </a:ext>
              </a:extLst>
            </p:cNvPr>
            <p:cNvSpPr/>
            <p:nvPr/>
          </p:nvSpPr>
          <p:spPr>
            <a:xfrm>
              <a:off x="2002941" y="9830106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1 h 95009"/>
                <a:gd name="connsiteX5" fmla="*/ 31923 w 55992"/>
                <a:gd name="connsiteY5" fmla="*/ 31417 h 95009"/>
                <a:gd name="connsiteX6" fmla="*/ 55992 w 55992"/>
                <a:gd name="connsiteY6" fmla="*/ 58273 h 95009"/>
                <a:gd name="connsiteX7" fmla="*/ 55992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6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1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2" y="42818"/>
                    <a:pt x="55992" y="58273"/>
                  </a:cubicBezTo>
                  <a:lnTo>
                    <a:pt x="55992" y="95010"/>
                  </a:lnTo>
                  <a:lnTo>
                    <a:pt x="45605" y="95010"/>
                  </a:lnTo>
                  <a:lnTo>
                    <a:pt x="45605" y="60046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9" name="Freeform: Shape 2558">
              <a:extLst>
                <a:ext uri="{FF2B5EF4-FFF2-40B4-BE49-F238E27FC236}">
                  <a16:creationId xmlns:a16="http://schemas.microsoft.com/office/drawing/2014/main" id="{D62F6AD8-C0AD-5120-0C88-29C4332C2BD1}"/>
                </a:ext>
              </a:extLst>
            </p:cNvPr>
            <p:cNvSpPr/>
            <p:nvPr/>
          </p:nvSpPr>
          <p:spPr>
            <a:xfrm>
              <a:off x="2073375" y="9861523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0" name="Freeform: Shape 2559">
              <a:extLst>
                <a:ext uri="{FF2B5EF4-FFF2-40B4-BE49-F238E27FC236}">
                  <a16:creationId xmlns:a16="http://schemas.microsoft.com/office/drawing/2014/main" id="{B9DFE210-A209-87A9-07C2-751D90D20031}"/>
                </a:ext>
              </a:extLst>
            </p:cNvPr>
            <p:cNvSpPr/>
            <p:nvPr/>
          </p:nvSpPr>
          <p:spPr>
            <a:xfrm>
              <a:off x="2157998" y="9842774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1" name="Freeform: Shape 2560">
              <a:extLst>
                <a:ext uri="{FF2B5EF4-FFF2-40B4-BE49-F238E27FC236}">
                  <a16:creationId xmlns:a16="http://schemas.microsoft.com/office/drawing/2014/main" id="{75D8FDAF-8FCB-A280-E886-C48BB3BFBDBD}"/>
                </a:ext>
              </a:extLst>
            </p:cNvPr>
            <p:cNvSpPr/>
            <p:nvPr/>
          </p:nvSpPr>
          <p:spPr>
            <a:xfrm>
              <a:off x="2237046" y="9861523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2" name="Freeform: Shape 2561">
              <a:extLst>
                <a:ext uri="{FF2B5EF4-FFF2-40B4-BE49-F238E27FC236}">
                  <a16:creationId xmlns:a16="http://schemas.microsoft.com/office/drawing/2014/main" id="{FEDBB2D6-D3F3-9E98-A612-655A2D433BEF}"/>
                </a:ext>
              </a:extLst>
            </p:cNvPr>
            <p:cNvSpPr/>
            <p:nvPr/>
          </p:nvSpPr>
          <p:spPr>
            <a:xfrm>
              <a:off x="2276063" y="9861523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3" name="Freeform: Shape 2562">
              <a:extLst>
                <a:ext uri="{FF2B5EF4-FFF2-40B4-BE49-F238E27FC236}">
                  <a16:creationId xmlns:a16="http://schemas.microsoft.com/office/drawing/2014/main" id="{4768CCD3-BB06-6D65-18A6-A7D6A2DF20DD}"/>
                </a:ext>
              </a:extLst>
            </p:cNvPr>
            <p:cNvSpPr/>
            <p:nvPr/>
          </p:nvSpPr>
          <p:spPr>
            <a:xfrm>
              <a:off x="2348144" y="9861523"/>
              <a:ext cx="64606" cy="95262"/>
            </a:xfrm>
            <a:custGeom>
              <a:avLst/>
              <a:gdLst>
                <a:gd name="connsiteX0" fmla="*/ 64607 w 64606"/>
                <a:gd name="connsiteY0" fmla="*/ 95263 h 95262"/>
                <a:gd name="connsiteX1" fmla="*/ 54219 w 64606"/>
                <a:gd name="connsiteY1" fmla="*/ 95263 h 95262"/>
                <a:gd name="connsiteX2" fmla="*/ 54219 w 64606"/>
                <a:gd name="connsiteY2" fmla="*/ 51938 h 95262"/>
                <a:gd name="connsiteX3" fmla="*/ 31417 w 64606"/>
                <a:gd name="connsiteY3" fmla="*/ 64606 h 95262"/>
                <a:gd name="connsiteX4" fmla="*/ 0 w 64606"/>
                <a:gd name="connsiteY4" fmla="*/ 32683 h 95262"/>
                <a:gd name="connsiteX5" fmla="*/ 31417 w 64606"/>
                <a:gd name="connsiteY5" fmla="*/ 0 h 95262"/>
                <a:gd name="connsiteX6" fmla="*/ 54219 w 64606"/>
                <a:gd name="connsiteY6" fmla="*/ 13048 h 95262"/>
                <a:gd name="connsiteX7" fmla="*/ 54219 w 64606"/>
                <a:gd name="connsiteY7" fmla="*/ 1140 h 95262"/>
                <a:gd name="connsiteX8" fmla="*/ 64607 w 64606"/>
                <a:gd name="connsiteY8" fmla="*/ 1140 h 95262"/>
                <a:gd name="connsiteX9" fmla="*/ 64607 w 64606"/>
                <a:gd name="connsiteY9" fmla="*/ 95263 h 95262"/>
                <a:gd name="connsiteX10" fmla="*/ 10641 w 64606"/>
                <a:gd name="connsiteY10" fmla="*/ 32557 h 95262"/>
                <a:gd name="connsiteX11" fmla="*/ 32303 w 64606"/>
                <a:gd name="connsiteY11" fmla="*/ 54979 h 95262"/>
                <a:gd name="connsiteX12" fmla="*/ 54219 w 64606"/>
                <a:gd name="connsiteY12" fmla="*/ 32557 h 95262"/>
                <a:gd name="connsiteX13" fmla="*/ 32303 w 64606"/>
                <a:gd name="connsiteY13" fmla="*/ 9754 h 95262"/>
                <a:gd name="connsiteX14" fmla="*/ 10641 w 64606"/>
                <a:gd name="connsiteY14" fmla="*/ 32557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64607" y="95263"/>
                  </a:moveTo>
                  <a:lnTo>
                    <a:pt x="54219" y="95263"/>
                  </a:ln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95263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4" name="Freeform: Shape 2563">
              <a:extLst>
                <a:ext uri="{FF2B5EF4-FFF2-40B4-BE49-F238E27FC236}">
                  <a16:creationId xmlns:a16="http://schemas.microsoft.com/office/drawing/2014/main" id="{6D3CA7EB-AABA-6CEC-6250-CEDA2E8A1051}"/>
                </a:ext>
              </a:extLst>
            </p:cNvPr>
            <p:cNvSpPr/>
            <p:nvPr/>
          </p:nvSpPr>
          <p:spPr>
            <a:xfrm>
              <a:off x="2432006" y="9862663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5" name="Freeform: Shape 2564">
              <a:extLst>
                <a:ext uri="{FF2B5EF4-FFF2-40B4-BE49-F238E27FC236}">
                  <a16:creationId xmlns:a16="http://schemas.microsoft.com/office/drawing/2014/main" id="{489551DA-6FD7-1085-C79A-EE480AC3A220}"/>
                </a:ext>
              </a:extLst>
            </p:cNvPr>
            <p:cNvSpPr/>
            <p:nvPr/>
          </p:nvSpPr>
          <p:spPr>
            <a:xfrm>
              <a:off x="2504087" y="9837327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6" name="Freeform: Shape 2565">
              <a:extLst>
                <a:ext uri="{FF2B5EF4-FFF2-40B4-BE49-F238E27FC236}">
                  <a16:creationId xmlns:a16="http://schemas.microsoft.com/office/drawing/2014/main" id="{9F38A1D2-F930-C841-1C48-8A25AA790E05}"/>
                </a:ext>
              </a:extLst>
            </p:cNvPr>
            <p:cNvSpPr/>
            <p:nvPr/>
          </p:nvSpPr>
          <p:spPr>
            <a:xfrm>
              <a:off x="2537531" y="9861523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7" name="Freeform: Shape 2566">
              <a:extLst>
                <a:ext uri="{FF2B5EF4-FFF2-40B4-BE49-F238E27FC236}">
                  <a16:creationId xmlns:a16="http://schemas.microsoft.com/office/drawing/2014/main" id="{D08BA8BB-8158-2F55-2BBB-7224F84D21DF}"/>
                </a:ext>
              </a:extLst>
            </p:cNvPr>
            <p:cNvSpPr/>
            <p:nvPr/>
          </p:nvSpPr>
          <p:spPr>
            <a:xfrm>
              <a:off x="2576421" y="9861523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8" name="Freeform: Shape 2567">
              <a:extLst>
                <a:ext uri="{FF2B5EF4-FFF2-40B4-BE49-F238E27FC236}">
                  <a16:creationId xmlns:a16="http://schemas.microsoft.com/office/drawing/2014/main" id="{E56F607B-9032-F6ED-BF9B-0D6891B2C5A4}"/>
                </a:ext>
              </a:extLst>
            </p:cNvPr>
            <p:cNvSpPr/>
            <p:nvPr/>
          </p:nvSpPr>
          <p:spPr>
            <a:xfrm>
              <a:off x="2648755" y="9861523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9" name="Freeform: Shape 2568">
              <a:extLst>
                <a:ext uri="{FF2B5EF4-FFF2-40B4-BE49-F238E27FC236}">
                  <a16:creationId xmlns:a16="http://schemas.microsoft.com/office/drawing/2014/main" id="{3837E6AE-0DA6-563A-A3FE-5375219375CC}"/>
                </a:ext>
              </a:extLst>
            </p:cNvPr>
            <p:cNvSpPr/>
            <p:nvPr/>
          </p:nvSpPr>
          <p:spPr>
            <a:xfrm>
              <a:off x="2728310" y="9862663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7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3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7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3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0" name="Freeform: Shape 2569">
              <a:extLst>
                <a:ext uri="{FF2B5EF4-FFF2-40B4-BE49-F238E27FC236}">
                  <a16:creationId xmlns:a16="http://schemas.microsoft.com/office/drawing/2014/main" id="{707CE3E4-CBC6-E60F-2CB8-D23B557028C3}"/>
                </a:ext>
              </a:extLst>
            </p:cNvPr>
            <p:cNvSpPr/>
            <p:nvPr/>
          </p:nvSpPr>
          <p:spPr>
            <a:xfrm>
              <a:off x="2796084" y="9861523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1" name="Freeform: Shape 2570">
              <a:extLst>
                <a:ext uri="{FF2B5EF4-FFF2-40B4-BE49-F238E27FC236}">
                  <a16:creationId xmlns:a16="http://schemas.microsoft.com/office/drawing/2014/main" id="{83C96DA2-E46E-366F-EAC2-D7FE7345025B}"/>
                </a:ext>
              </a:extLst>
            </p:cNvPr>
            <p:cNvSpPr/>
            <p:nvPr/>
          </p:nvSpPr>
          <p:spPr>
            <a:xfrm>
              <a:off x="2875133" y="9862663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2" name="Freeform: Shape 2571">
              <a:extLst>
                <a:ext uri="{FF2B5EF4-FFF2-40B4-BE49-F238E27FC236}">
                  <a16:creationId xmlns:a16="http://schemas.microsoft.com/office/drawing/2014/main" id="{C863EC17-DE76-8DA7-7365-E0866E1C2728}"/>
                </a:ext>
              </a:extLst>
            </p:cNvPr>
            <p:cNvSpPr/>
            <p:nvPr/>
          </p:nvSpPr>
          <p:spPr>
            <a:xfrm>
              <a:off x="2949494" y="9861523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573" name="Graphic 1199">
            <a:extLst>
              <a:ext uri="{FF2B5EF4-FFF2-40B4-BE49-F238E27FC236}">
                <a16:creationId xmlns:a16="http://schemas.microsoft.com/office/drawing/2014/main" id="{CAA863FE-8813-33F8-0471-52D3746383AE}"/>
              </a:ext>
            </a:extLst>
          </p:cNvPr>
          <p:cNvGrpSpPr/>
          <p:nvPr/>
        </p:nvGrpSpPr>
        <p:grpSpPr>
          <a:xfrm>
            <a:off x="755651" y="9982122"/>
            <a:ext cx="781488" cy="127693"/>
            <a:chOff x="755651" y="9982122"/>
            <a:chExt cx="781488" cy="127693"/>
          </a:xfrm>
          <a:solidFill>
            <a:srgbClr val="FFFFFF"/>
          </a:solidFill>
        </p:grpSpPr>
        <p:sp>
          <p:nvSpPr>
            <p:cNvPr id="2574" name="Freeform: Shape 2573">
              <a:extLst>
                <a:ext uri="{FF2B5EF4-FFF2-40B4-BE49-F238E27FC236}">
                  <a16:creationId xmlns:a16="http://schemas.microsoft.com/office/drawing/2014/main" id="{9BC1467C-EC0B-8FD7-251D-8B09C0598242}"/>
                </a:ext>
              </a:extLst>
            </p:cNvPr>
            <p:cNvSpPr/>
            <p:nvPr/>
          </p:nvSpPr>
          <p:spPr>
            <a:xfrm>
              <a:off x="755651" y="9982122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1 h 95009"/>
                <a:gd name="connsiteX5" fmla="*/ 31923 w 55992"/>
                <a:gd name="connsiteY5" fmla="*/ 31417 h 95009"/>
                <a:gd name="connsiteX6" fmla="*/ 55992 w 55992"/>
                <a:gd name="connsiteY6" fmla="*/ 58273 h 95009"/>
                <a:gd name="connsiteX7" fmla="*/ 55992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6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1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2" y="42818"/>
                    <a:pt x="55992" y="58273"/>
                  </a:cubicBezTo>
                  <a:lnTo>
                    <a:pt x="55992" y="95010"/>
                  </a:lnTo>
                  <a:lnTo>
                    <a:pt x="45605" y="95010"/>
                  </a:lnTo>
                  <a:lnTo>
                    <a:pt x="45605" y="60046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5" name="Freeform: Shape 2574">
              <a:extLst>
                <a:ext uri="{FF2B5EF4-FFF2-40B4-BE49-F238E27FC236}">
                  <a16:creationId xmlns:a16="http://schemas.microsoft.com/office/drawing/2014/main" id="{F9814FBA-3BF6-63F4-E293-62EFA2E8704C}"/>
                </a:ext>
              </a:extLst>
            </p:cNvPr>
            <p:cNvSpPr/>
            <p:nvPr/>
          </p:nvSpPr>
          <p:spPr>
            <a:xfrm>
              <a:off x="826212" y="10013539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6" name="Freeform: Shape 2575">
              <a:extLst>
                <a:ext uri="{FF2B5EF4-FFF2-40B4-BE49-F238E27FC236}">
                  <a16:creationId xmlns:a16="http://schemas.microsoft.com/office/drawing/2014/main" id="{054D3FDC-A478-423A-0982-0A7D525653E1}"/>
                </a:ext>
              </a:extLst>
            </p:cNvPr>
            <p:cNvSpPr/>
            <p:nvPr/>
          </p:nvSpPr>
          <p:spPr>
            <a:xfrm>
              <a:off x="903233" y="9982122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7" name="Freeform: Shape 2576">
              <a:extLst>
                <a:ext uri="{FF2B5EF4-FFF2-40B4-BE49-F238E27FC236}">
                  <a16:creationId xmlns:a16="http://schemas.microsoft.com/office/drawing/2014/main" id="{AE22FB14-3BEC-4A21-78F0-9D724EA99FC7}"/>
                </a:ext>
              </a:extLst>
            </p:cNvPr>
            <p:cNvSpPr/>
            <p:nvPr/>
          </p:nvSpPr>
          <p:spPr>
            <a:xfrm>
              <a:off x="934523" y="10013539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3 w 64606"/>
                <a:gd name="connsiteY10" fmla="*/ 9754 h 95262"/>
                <a:gd name="connsiteX11" fmla="*/ 10261 w 64606"/>
                <a:gd name="connsiteY11" fmla="*/ 32303 h 95262"/>
                <a:gd name="connsiteX12" fmla="*/ 32303 w 64606"/>
                <a:gd name="connsiteY12" fmla="*/ 54979 h 95262"/>
                <a:gd name="connsiteX13" fmla="*/ 53966 w 64606"/>
                <a:gd name="connsiteY13" fmla="*/ 32303 h 95262"/>
                <a:gd name="connsiteX14" fmla="*/ 32303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2" y="0"/>
                    <a:pt x="33190" y="0"/>
                  </a:cubicBezTo>
                  <a:cubicBezTo>
                    <a:pt x="51305" y="0"/>
                    <a:pt x="64607" y="13555"/>
                    <a:pt x="64607" y="32176"/>
                  </a:cubicBezTo>
                  <a:cubicBezTo>
                    <a:pt x="64607" y="50798"/>
                    <a:pt x="51305" y="64606"/>
                    <a:pt x="33190" y="64606"/>
                  </a:cubicBezTo>
                  <a:cubicBezTo>
                    <a:pt x="23182" y="64606"/>
                    <a:pt x="14948" y="59666"/>
                    <a:pt x="10261" y="51685"/>
                  </a:cubicBezTo>
                  <a:close/>
                  <a:moveTo>
                    <a:pt x="32303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3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8"/>
                    <a:pt x="44845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8" name="Freeform: Shape 2577">
              <a:extLst>
                <a:ext uri="{FF2B5EF4-FFF2-40B4-BE49-F238E27FC236}">
                  <a16:creationId xmlns:a16="http://schemas.microsoft.com/office/drawing/2014/main" id="{D0DD4355-B835-9CAB-C6BF-A8BDEDBA9BB7}"/>
                </a:ext>
              </a:extLst>
            </p:cNvPr>
            <p:cNvSpPr/>
            <p:nvPr/>
          </p:nvSpPr>
          <p:spPr>
            <a:xfrm>
              <a:off x="1042581" y="10014679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9" name="Freeform: Shape 2578">
              <a:extLst>
                <a:ext uri="{FF2B5EF4-FFF2-40B4-BE49-F238E27FC236}">
                  <a16:creationId xmlns:a16="http://schemas.microsoft.com/office/drawing/2014/main" id="{CA616C63-9EC3-571E-0400-0628CAD95F30}"/>
                </a:ext>
              </a:extLst>
            </p:cNvPr>
            <p:cNvSpPr/>
            <p:nvPr/>
          </p:nvSpPr>
          <p:spPr>
            <a:xfrm>
              <a:off x="1116942" y="10013539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0" name="Freeform: Shape 2579">
              <a:extLst>
                <a:ext uri="{FF2B5EF4-FFF2-40B4-BE49-F238E27FC236}">
                  <a16:creationId xmlns:a16="http://schemas.microsoft.com/office/drawing/2014/main" id="{81287F84-21B5-233E-584F-78A1B59FB102}"/>
                </a:ext>
              </a:extLst>
            </p:cNvPr>
            <p:cNvSpPr/>
            <p:nvPr/>
          </p:nvSpPr>
          <p:spPr>
            <a:xfrm>
              <a:off x="1155833" y="10013539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7 w 64606"/>
                <a:gd name="connsiteY1" fmla="*/ 88296 h 96276"/>
                <a:gd name="connsiteX2" fmla="*/ 6587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3 w 64606"/>
                <a:gd name="connsiteY14" fmla="*/ 9754 h 96276"/>
                <a:gd name="connsiteX15" fmla="*/ 10641 w 64606"/>
                <a:gd name="connsiteY15" fmla="*/ 32557 h 96276"/>
                <a:gd name="connsiteX16" fmla="*/ 32303 w 64606"/>
                <a:gd name="connsiteY16" fmla="*/ 54979 h 96276"/>
                <a:gd name="connsiteX17" fmla="*/ 54219 w 64606"/>
                <a:gd name="connsiteY17" fmla="*/ 32557 h 96276"/>
                <a:gd name="connsiteX18" fmla="*/ 32303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6"/>
                    <a:pt x="6587" y="88296"/>
                  </a:cubicBezTo>
                  <a:lnTo>
                    <a:pt x="6587" y="76895"/>
                  </a:lnTo>
                  <a:cubicBezTo>
                    <a:pt x="13681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3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1" name="Freeform: Shape 2580">
              <a:extLst>
                <a:ext uri="{FF2B5EF4-FFF2-40B4-BE49-F238E27FC236}">
                  <a16:creationId xmlns:a16="http://schemas.microsoft.com/office/drawing/2014/main" id="{87261635-38C8-22DA-4964-2548B0FE6430}"/>
                </a:ext>
              </a:extLst>
            </p:cNvPr>
            <p:cNvSpPr/>
            <p:nvPr/>
          </p:nvSpPr>
          <p:spPr>
            <a:xfrm>
              <a:off x="1236655" y="10013539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553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2" name="Freeform: Shape 2581">
              <a:extLst>
                <a:ext uri="{FF2B5EF4-FFF2-40B4-BE49-F238E27FC236}">
                  <a16:creationId xmlns:a16="http://schemas.microsoft.com/office/drawing/2014/main" id="{B4BAFCF4-2DF0-9170-A8ED-FAB4E92A9C3A}"/>
                </a:ext>
              </a:extLst>
            </p:cNvPr>
            <p:cNvSpPr/>
            <p:nvPr/>
          </p:nvSpPr>
          <p:spPr>
            <a:xfrm>
              <a:off x="1313676" y="10013539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3" name="Freeform: Shape 2582">
              <a:extLst>
                <a:ext uri="{FF2B5EF4-FFF2-40B4-BE49-F238E27FC236}">
                  <a16:creationId xmlns:a16="http://schemas.microsoft.com/office/drawing/2014/main" id="{D604C981-875B-62D8-251E-3D912D07C160}"/>
                </a:ext>
              </a:extLst>
            </p:cNvPr>
            <p:cNvSpPr/>
            <p:nvPr/>
          </p:nvSpPr>
          <p:spPr>
            <a:xfrm>
              <a:off x="1385630" y="9994790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4" name="Freeform: Shape 2583">
              <a:extLst>
                <a:ext uri="{FF2B5EF4-FFF2-40B4-BE49-F238E27FC236}">
                  <a16:creationId xmlns:a16="http://schemas.microsoft.com/office/drawing/2014/main" id="{A9D62428-CD13-1B51-6FB5-85C0D7C257A4}"/>
                </a:ext>
              </a:extLst>
            </p:cNvPr>
            <p:cNvSpPr/>
            <p:nvPr/>
          </p:nvSpPr>
          <p:spPr>
            <a:xfrm>
              <a:off x="1435542" y="9982122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5" name="Freeform: Shape 2584">
              <a:extLst>
                <a:ext uri="{FF2B5EF4-FFF2-40B4-BE49-F238E27FC236}">
                  <a16:creationId xmlns:a16="http://schemas.microsoft.com/office/drawing/2014/main" id="{0BEFF8B8-5B60-604F-F8DC-286C0684643A}"/>
                </a:ext>
              </a:extLst>
            </p:cNvPr>
            <p:cNvSpPr/>
            <p:nvPr/>
          </p:nvSpPr>
          <p:spPr>
            <a:xfrm>
              <a:off x="1457204" y="10014679"/>
              <a:ext cx="63213" cy="94123"/>
            </a:xfrm>
            <a:custGeom>
              <a:avLst/>
              <a:gdLst>
                <a:gd name="connsiteX0" fmla="*/ 17862 w 63213"/>
                <a:gd name="connsiteY0" fmla="*/ 94123 h 94123"/>
                <a:gd name="connsiteX1" fmla="*/ 6967 w 63213"/>
                <a:gd name="connsiteY1" fmla="*/ 94123 h 94123"/>
                <a:gd name="connsiteX2" fmla="*/ 26983 w 63213"/>
                <a:gd name="connsiteY2" fmla="*/ 52446 h 94123"/>
                <a:gd name="connsiteX3" fmla="*/ 0 w 63213"/>
                <a:gd name="connsiteY3" fmla="*/ 0 h 94123"/>
                <a:gd name="connsiteX4" fmla="*/ 12161 w 63213"/>
                <a:gd name="connsiteY4" fmla="*/ 0 h 94123"/>
                <a:gd name="connsiteX5" fmla="*/ 32557 w 63213"/>
                <a:gd name="connsiteY5" fmla="*/ 40791 h 94123"/>
                <a:gd name="connsiteX6" fmla="*/ 52319 w 63213"/>
                <a:gd name="connsiteY6" fmla="*/ 0 h 94123"/>
                <a:gd name="connsiteX7" fmla="*/ 63213 w 63213"/>
                <a:gd name="connsiteY7" fmla="*/ 0 h 94123"/>
                <a:gd name="connsiteX8" fmla="*/ 17862 w 63213"/>
                <a:gd name="connsiteY8" fmla="*/ 94123 h 9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13" h="94123">
                  <a:moveTo>
                    <a:pt x="17862" y="94123"/>
                  </a:moveTo>
                  <a:lnTo>
                    <a:pt x="6967" y="94123"/>
                  </a:lnTo>
                  <a:lnTo>
                    <a:pt x="26983" y="52446"/>
                  </a:lnTo>
                  <a:lnTo>
                    <a:pt x="0" y="0"/>
                  </a:lnTo>
                  <a:lnTo>
                    <a:pt x="12161" y="0"/>
                  </a:lnTo>
                  <a:lnTo>
                    <a:pt x="32557" y="40791"/>
                  </a:lnTo>
                  <a:lnTo>
                    <a:pt x="52319" y="0"/>
                  </a:lnTo>
                  <a:lnTo>
                    <a:pt x="63213" y="0"/>
                  </a:lnTo>
                  <a:lnTo>
                    <a:pt x="17862" y="9412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6" name="Freeform: Shape 2585">
              <a:extLst>
                <a:ext uri="{FF2B5EF4-FFF2-40B4-BE49-F238E27FC236}">
                  <a16:creationId xmlns:a16="http://schemas.microsoft.com/office/drawing/2014/main" id="{BD1B9344-3482-1BB2-3324-D6C9A28053C4}"/>
                </a:ext>
              </a:extLst>
            </p:cNvPr>
            <p:cNvSpPr/>
            <p:nvPr/>
          </p:nvSpPr>
          <p:spPr>
            <a:xfrm>
              <a:off x="1522191" y="10063577"/>
              <a:ext cx="14948" cy="14568"/>
            </a:xfrm>
            <a:custGeom>
              <a:avLst/>
              <a:gdLst>
                <a:gd name="connsiteX0" fmla="*/ 0 w 14948"/>
                <a:gd name="connsiteY0" fmla="*/ 7348 h 14568"/>
                <a:gd name="connsiteX1" fmla="*/ 7601 w 14948"/>
                <a:gd name="connsiteY1" fmla="*/ 0 h 14568"/>
                <a:gd name="connsiteX2" fmla="*/ 14948 w 14948"/>
                <a:gd name="connsiteY2" fmla="*/ 7348 h 14568"/>
                <a:gd name="connsiteX3" fmla="*/ 7601 w 14948"/>
                <a:gd name="connsiteY3" fmla="*/ 14568 h 14568"/>
                <a:gd name="connsiteX4" fmla="*/ 0 w 14948"/>
                <a:gd name="connsiteY4" fmla="*/ 7348 h 1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8" h="14568">
                  <a:moveTo>
                    <a:pt x="0" y="7348"/>
                  </a:moveTo>
                  <a:cubicBezTo>
                    <a:pt x="0" y="2914"/>
                    <a:pt x="3167" y="0"/>
                    <a:pt x="7601" y="0"/>
                  </a:cubicBezTo>
                  <a:cubicBezTo>
                    <a:pt x="12035" y="0"/>
                    <a:pt x="14948" y="2914"/>
                    <a:pt x="14948" y="7348"/>
                  </a:cubicBezTo>
                  <a:cubicBezTo>
                    <a:pt x="14948" y="11782"/>
                    <a:pt x="11908" y="14568"/>
                    <a:pt x="7601" y="14568"/>
                  </a:cubicBezTo>
                  <a:cubicBezTo>
                    <a:pt x="3294" y="14568"/>
                    <a:pt x="0" y="11782"/>
                    <a:pt x="0" y="7348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587" name="Graphic 1199">
            <a:extLst>
              <a:ext uri="{FF2B5EF4-FFF2-40B4-BE49-F238E27FC236}">
                <a16:creationId xmlns:a16="http://schemas.microsoft.com/office/drawing/2014/main" id="{B71F788B-F466-2380-2FB1-D6EE01169813}"/>
              </a:ext>
            </a:extLst>
          </p:cNvPr>
          <p:cNvGrpSpPr/>
          <p:nvPr/>
        </p:nvGrpSpPr>
        <p:grpSpPr>
          <a:xfrm>
            <a:off x="3871343" y="9128046"/>
            <a:ext cx="1633410" cy="156702"/>
            <a:chOff x="3871343" y="9128046"/>
            <a:chExt cx="1633410" cy="156702"/>
          </a:xfrm>
          <a:solidFill>
            <a:srgbClr val="FFFFFF"/>
          </a:solidFill>
        </p:grpSpPr>
        <p:sp>
          <p:nvSpPr>
            <p:cNvPr id="2588" name="Freeform: Shape 2587">
              <a:extLst>
                <a:ext uri="{FF2B5EF4-FFF2-40B4-BE49-F238E27FC236}">
                  <a16:creationId xmlns:a16="http://schemas.microsoft.com/office/drawing/2014/main" id="{BA097FD1-B5D5-03D5-FE6C-4F310A5D50FD}"/>
                </a:ext>
              </a:extLst>
            </p:cNvPr>
            <p:cNvSpPr/>
            <p:nvPr/>
          </p:nvSpPr>
          <p:spPr>
            <a:xfrm>
              <a:off x="3871343" y="9128046"/>
              <a:ext cx="114011" cy="117178"/>
            </a:xfrm>
            <a:custGeom>
              <a:avLst/>
              <a:gdLst>
                <a:gd name="connsiteX0" fmla="*/ 80695 w 114011"/>
                <a:gd name="connsiteY0" fmla="*/ 99570 h 117178"/>
                <a:gd name="connsiteX1" fmla="*/ 32050 w 114011"/>
                <a:gd name="connsiteY1" fmla="*/ 99570 h 117178"/>
                <a:gd name="connsiteX2" fmla="*/ 24196 w 114011"/>
                <a:gd name="connsiteY2" fmla="*/ 117179 h 117178"/>
                <a:gd name="connsiteX3" fmla="*/ 0 w 114011"/>
                <a:gd name="connsiteY3" fmla="*/ 117179 h 117178"/>
                <a:gd name="connsiteX4" fmla="*/ 56372 w 114011"/>
                <a:gd name="connsiteY4" fmla="*/ 0 h 117178"/>
                <a:gd name="connsiteX5" fmla="*/ 114012 w 114011"/>
                <a:gd name="connsiteY5" fmla="*/ 117179 h 117178"/>
                <a:gd name="connsiteX6" fmla="*/ 88676 w 114011"/>
                <a:gd name="connsiteY6" fmla="*/ 117179 h 117178"/>
                <a:gd name="connsiteX7" fmla="*/ 80822 w 114011"/>
                <a:gd name="connsiteY7" fmla="*/ 99570 h 117178"/>
                <a:gd name="connsiteX8" fmla="*/ 72714 w 114011"/>
                <a:gd name="connsiteY8" fmla="*/ 82088 h 117178"/>
                <a:gd name="connsiteX9" fmla="*/ 56246 w 114011"/>
                <a:gd name="connsiteY9" fmla="*/ 45985 h 117178"/>
                <a:gd name="connsiteX10" fmla="*/ 40031 w 114011"/>
                <a:gd name="connsiteY10" fmla="*/ 82088 h 117178"/>
                <a:gd name="connsiteX11" fmla="*/ 72714 w 114011"/>
                <a:gd name="connsiteY11" fmla="*/ 82088 h 1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011" h="117178">
                  <a:moveTo>
                    <a:pt x="80695" y="99570"/>
                  </a:moveTo>
                  <a:lnTo>
                    <a:pt x="32050" y="99570"/>
                  </a:lnTo>
                  <a:lnTo>
                    <a:pt x="24196" y="117179"/>
                  </a:lnTo>
                  <a:lnTo>
                    <a:pt x="0" y="117179"/>
                  </a:lnTo>
                  <a:lnTo>
                    <a:pt x="56372" y="0"/>
                  </a:lnTo>
                  <a:lnTo>
                    <a:pt x="114012" y="117179"/>
                  </a:lnTo>
                  <a:lnTo>
                    <a:pt x="88676" y="117179"/>
                  </a:lnTo>
                  <a:lnTo>
                    <a:pt x="80822" y="99570"/>
                  </a:lnTo>
                  <a:close/>
                  <a:moveTo>
                    <a:pt x="72714" y="82088"/>
                  </a:moveTo>
                  <a:lnTo>
                    <a:pt x="56246" y="45985"/>
                  </a:lnTo>
                  <a:lnTo>
                    <a:pt x="40031" y="82088"/>
                  </a:lnTo>
                  <a:lnTo>
                    <a:pt x="72714" y="82088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9" name="Freeform: Shape 2588">
              <a:extLst>
                <a:ext uri="{FF2B5EF4-FFF2-40B4-BE49-F238E27FC236}">
                  <a16:creationId xmlns:a16="http://schemas.microsoft.com/office/drawing/2014/main" id="{72AE3DD4-3E0D-4FE3-D85A-0D30CD325F29}"/>
                </a:ext>
              </a:extLst>
            </p:cNvPr>
            <p:cNvSpPr/>
            <p:nvPr/>
          </p:nvSpPr>
          <p:spPr>
            <a:xfrm>
              <a:off x="3991816" y="9167064"/>
              <a:ext cx="57892" cy="79427"/>
            </a:xfrm>
            <a:custGeom>
              <a:avLst/>
              <a:gdLst>
                <a:gd name="connsiteX0" fmla="*/ 26730 w 57892"/>
                <a:gd name="connsiteY0" fmla="*/ 64227 h 79427"/>
                <a:gd name="connsiteX1" fmla="*/ 36737 w 57892"/>
                <a:gd name="connsiteY1" fmla="*/ 57512 h 79427"/>
                <a:gd name="connsiteX2" fmla="*/ 31417 w 57892"/>
                <a:gd name="connsiteY2" fmla="*/ 50925 h 79427"/>
                <a:gd name="connsiteX3" fmla="*/ 17102 w 57892"/>
                <a:gd name="connsiteY3" fmla="*/ 44971 h 79427"/>
                <a:gd name="connsiteX4" fmla="*/ 127 w 57892"/>
                <a:gd name="connsiteY4" fmla="*/ 23435 h 79427"/>
                <a:gd name="connsiteX5" fmla="*/ 29137 w 57892"/>
                <a:gd name="connsiteY5" fmla="*/ 0 h 79427"/>
                <a:gd name="connsiteX6" fmla="*/ 53459 w 57892"/>
                <a:gd name="connsiteY6" fmla="*/ 6207 h 79427"/>
                <a:gd name="connsiteX7" fmla="*/ 53459 w 57892"/>
                <a:gd name="connsiteY7" fmla="*/ 25463 h 79427"/>
                <a:gd name="connsiteX8" fmla="*/ 30277 w 57892"/>
                <a:gd name="connsiteY8" fmla="*/ 14948 h 79427"/>
                <a:gd name="connsiteX9" fmla="*/ 21029 w 57892"/>
                <a:gd name="connsiteY9" fmla="*/ 21282 h 79427"/>
                <a:gd name="connsiteX10" fmla="*/ 26983 w 57892"/>
                <a:gd name="connsiteY10" fmla="*/ 27870 h 79427"/>
                <a:gd name="connsiteX11" fmla="*/ 41805 w 57892"/>
                <a:gd name="connsiteY11" fmla="*/ 34204 h 79427"/>
                <a:gd name="connsiteX12" fmla="*/ 57893 w 57892"/>
                <a:gd name="connsiteY12" fmla="*/ 54092 h 79427"/>
                <a:gd name="connsiteX13" fmla="*/ 26350 w 57892"/>
                <a:gd name="connsiteY13" fmla="*/ 79428 h 79427"/>
                <a:gd name="connsiteX14" fmla="*/ 0 w 57892"/>
                <a:gd name="connsiteY14" fmla="*/ 72081 h 79427"/>
                <a:gd name="connsiteX15" fmla="*/ 0 w 57892"/>
                <a:gd name="connsiteY15" fmla="*/ 52065 h 79427"/>
                <a:gd name="connsiteX16" fmla="*/ 26730 w 57892"/>
                <a:gd name="connsiteY16" fmla="*/ 63973 h 7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92" h="79427">
                  <a:moveTo>
                    <a:pt x="26730" y="64227"/>
                  </a:moveTo>
                  <a:cubicBezTo>
                    <a:pt x="32937" y="64227"/>
                    <a:pt x="36737" y="61693"/>
                    <a:pt x="36737" y="57512"/>
                  </a:cubicBezTo>
                  <a:cubicBezTo>
                    <a:pt x="36737" y="54726"/>
                    <a:pt x="35471" y="52825"/>
                    <a:pt x="31417" y="50925"/>
                  </a:cubicBezTo>
                  <a:lnTo>
                    <a:pt x="17102" y="44971"/>
                  </a:lnTo>
                  <a:cubicBezTo>
                    <a:pt x="6714" y="40538"/>
                    <a:pt x="127" y="35090"/>
                    <a:pt x="127" y="23435"/>
                  </a:cubicBezTo>
                  <a:cubicBezTo>
                    <a:pt x="127" y="8868"/>
                    <a:pt x="11655" y="0"/>
                    <a:pt x="29137" y="0"/>
                  </a:cubicBezTo>
                  <a:cubicBezTo>
                    <a:pt x="38258" y="0"/>
                    <a:pt x="46745" y="2153"/>
                    <a:pt x="53459" y="6207"/>
                  </a:cubicBezTo>
                  <a:lnTo>
                    <a:pt x="53459" y="25463"/>
                  </a:lnTo>
                  <a:cubicBezTo>
                    <a:pt x="45985" y="18875"/>
                    <a:pt x="37244" y="14948"/>
                    <a:pt x="30277" y="14948"/>
                  </a:cubicBezTo>
                  <a:cubicBezTo>
                    <a:pt x="24450" y="14948"/>
                    <a:pt x="21029" y="17355"/>
                    <a:pt x="21029" y="21282"/>
                  </a:cubicBezTo>
                  <a:cubicBezTo>
                    <a:pt x="21029" y="24449"/>
                    <a:pt x="22549" y="26096"/>
                    <a:pt x="26983" y="27870"/>
                  </a:cubicBezTo>
                  <a:lnTo>
                    <a:pt x="41805" y="34204"/>
                  </a:lnTo>
                  <a:cubicBezTo>
                    <a:pt x="52699" y="38891"/>
                    <a:pt x="57893" y="44718"/>
                    <a:pt x="57893" y="54092"/>
                  </a:cubicBezTo>
                  <a:cubicBezTo>
                    <a:pt x="57893" y="70180"/>
                    <a:pt x="44338" y="79428"/>
                    <a:pt x="26350" y="79428"/>
                  </a:cubicBezTo>
                  <a:cubicBezTo>
                    <a:pt x="16342" y="79428"/>
                    <a:pt x="6841" y="76641"/>
                    <a:pt x="0" y="72081"/>
                  </a:cubicBezTo>
                  <a:lnTo>
                    <a:pt x="0" y="52065"/>
                  </a:lnTo>
                  <a:cubicBezTo>
                    <a:pt x="8361" y="59919"/>
                    <a:pt x="17989" y="63973"/>
                    <a:pt x="26730" y="63973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0" name="Freeform: Shape 2589">
              <a:extLst>
                <a:ext uri="{FF2B5EF4-FFF2-40B4-BE49-F238E27FC236}">
                  <a16:creationId xmlns:a16="http://schemas.microsoft.com/office/drawing/2014/main" id="{65E46C0C-2141-FC87-AB8C-D821B0400498}"/>
                </a:ext>
              </a:extLst>
            </p:cNvPr>
            <p:cNvSpPr/>
            <p:nvPr/>
          </p:nvSpPr>
          <p:spPr>
            <a:xfrm>
              <a:off x="4064530" y="9131213"/>
              <a:ext cx="77021" cy="114011"/>
            </a:xfrm>
            <a:custGeom>
              <a:avLst/>
              <a:gdLst>
                <a:gd name="connsiteX0" fmla="*/ 30403 w 77021"/>
                <a:gd name="connsiteY0" fmla="*/ 82848 h 114011"/>
                <a:gd name="connsiteX1" fmla="*/ 21029 w 77021"/>
                <a:gd name="connsiteY1" fmla="*/ 92730 h 114011"/>
                <a:gd name="connsiteX2" fmla="*/ 21029 w 77021"/>
                <a:gd name="connsiteY2" fmla="*/ 114012 h 114011"/>
                <a:gd name="connsiteX3" fmla="*/ 0 w 77021"/>
                <a:gd name="connsiteY3" fmla="*/ 114012 h 114011"/>
                <a:gd name="connsiteX4" fmla="*/ 0 w 77021"/>
                <a:gd name="connsiteY4" fmla="*/ 0 h 114011"/>
                <a:gd name="connsiteX5" fmla="*/ 21029 w 77021"/>
                <a:gd name="connsiteY5" fmla="*/ 0 h 114011"/>
                <a:gd name="connsiteX6" fmla="*/ 21029 w 77021"/>
                <a:gd name="connsiteY6" fmla="*/ 67013 h 114011"/>
                <a:gd name="connsiteX7" fmla="*/ 48645 w 77021"/>
                <a:gd name="connsiteY7" fmla="*/ 37371 h 114011"/>
                <a:gd name="connsiteX8" fmla="*/ 73221 w 77021"/>
                <a:gd name="connsiteY8" fmla="*/ 37371 h 114011"/>
                <a:gd name="connsiteX9" fmla="*/ 44718 w 77021"/>
                <a:gd name="connsiteY9" fmla="*/ 67647 h 114011"/>
                <a:gd name="connsiteX10" fmla="*/ 77021 w 77021"/>
                <a:gd name="connsiteY10" fmla="*/ 114012 h 114011"/>
                <a:gd name="connsiteX11" fmla="*/ 51685 w 77021"/>
                <a:gd name="connsiteY11" fmla="*/ 114012 h 114011"/>
                <a:gd name="connsiteX12" fmla="*/ 30403 w 77021"/>
                <a:gd name="connsiteY12" fmla="*/ 82848 h 11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21" h="114011">
                  <a:moveTo>
                    <a:pt x="30403" y="82848"/>
                  </a:moveTo>
                  <a:lnTo>
                    <a:pt x="21029" y="92730"/>
                  </a:lnTo>
                  <a:lnTo>
                    <a:pt x="21029" y="114012"/>
                  </a:lnTo>
                  <a:lnTo>
                    <a:pt x="0" y="114012"/>
                  </a:lnTo>
                  <a:lnTo>
                    <a:pt x="0" y="0"/>
                  </a:lnTo>
                  <a:lnTo>
                    <a:pt x="21029" y="0"/>
                  </a:lnTo>
                  <a:lnTo>
                    <a:pt x="21029" y="67013"/>
                  </a:lnTo>
                  <a:lnTo>
                    <a:pt x="48645" y="37371"/>
                  </a:lnTo>
                  <a:lnTo>
                    <a:pt x="73221" y="37371"/>
                  </a:lnTo>
                  <a:lnTo>
                    <a:pt x="44718" y="67647"/>
                  </a:lnTo>
                  <a:lnTo>
                    <a:pt x="77021" y="114012"/>
                  </a:lnTo>
                  <a:lnTo>
                    <a:pt x="51685" y="114012"/>
                  </a:lnTo>
                  <a:lnTo>
                    <a:pt x="30403" y="82848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1" name="Freeform: Shape 2590">
              <a:extLst>
                <a:ext uri="{FF2B5EF4-FFF2-40B4-BE49-F238E27FC236}">
                  <a16:creationId xmlns:a16="http://schemas.microsoft.com/office/drawing/2014/main" id="{25AD7443-708B-FB27-8D0E-0CB974CA843A}"/>
                </a:ext>
              </a:extLst>
            </p:cNvPr>
            <p:cNvSpPr/>
            <p:nvPr/>
          </p:nvSpPr>
          <p:spPr>
            <a:xfrm>
              <a:off x="4148899" y="9134001"/>
              <a:ext cx="31163" cy="111224"/>
            </a:xfrm>
            <a:custGeom>
              <a:avLst/>
              <a:gdLst>
                <a:gd name="connsiteX0" fmla="*/ 126 w 31163"/>
                <a:gd name="connsiteY0" fmla="*/ 12034 h 111224"/>
                <a:gd name="connsiteX1" fmla="*/ 11781 w 31163"/>
                <a:gd name="connsiteY1" fmla="*/ 0 h 111224"/>
                <a:gd name="connsiteX2" fmla="*/ 19635 w 31163"/>
                <a:gd name="connsiteY2" fmla="*/ 2913 h 111224"/>
                <a:gd name="connsiteX3" fmla="*/ 31163 w 31163"/>
                <a:gd name="connsiteY3" fmla="*/ 11781 h 111224"/>
                <a:gd name="connsiteX4" fmla="*/ 19762 w 31163"/>
                <a:gd name="connsiteY4" fmla="*/ 20775 h 111224"/>
                <a:gd name="connsiteX5" fmla="*/ 11654 w 31163"/>
                <a:gd name="connsiteY5" fmla="*/ 23689 h 111224"/>
                <a:gd name="connsiteX6" fmla="*/ 0 w 31163"/>
                <a:gd name="connsiteY6" fmla="*/ 12161 h 111224"/>
                <a:gd name="connsiteX7" fmla="*/ 3040 w 31163"/>
                <a:gd name="connsiteY7" fmla="*/ 34710 h 111224"/>
                <a:gd name="connsiteX8" fmla="*/ 24196 w 31163"/>
                <a:gd name="connsiteY8" fmla="*/ 34710 h 111224"/>
                <a:gd name="connsiteX9" fmla="*/ 24196 w 31163"/>
                <a:gd name="connsiteY9" fmla="*/ 111225 h 111224"/>
                <a:gd name="connsiteX10" fmla="*/ 3040 w 31163"/>
                <a:gd name="connsiteY10" fmla="*/ 111225 h 111224"/>
                <a:gd name="connsiteX11" fmla="*/ 3040 w 31163"/>
                <a:gd name="connsiteY11" fmla="*/ 34710 h 11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63" h="111224">
                  <a:moveTo>
                    <a:pt x="126" y="12034"/>
                  </a:moveTo>
                  <a:cubicBezTo>
                    <a:pt x="126" y="5447"/>
                    <a:pt x="5320" y="0"/>
                    <a:pt x="11781" y="0"/>
                  </a:cubicBezTo>
                  <a:cubicBezTo>
                    <a:pt x="14821" y="0"/>
                    <a:pt x="17228" y="886"/>
                    <a:pt x="19635" y="2913"/>
                  </a:cubicBezTo>
                  <a:lnTo>
                    <a:pt x="31163" y="11781"/>
                  </a:lnTo>
                  <a:lnTo>
                    <a:pt x="19762" y="20775"/>
                  </a:lnTo>
                  <a:cubicBezTo>
                    <a:pt x="17355" y="22549"/>
                    <a:pt x="14695" y="23689"/>
                    <a:pt x="11654" y="23689"/>
                  </a:cubicBezTo>
                  <a:cubicBezTo>
                    <a:pt x="5067" y="23689"/>
                    <a:pt x="0" y="18495"/>
                    <a:pt x="0" y="12161"/>
                  </a:cubicBezTo>
                  <a:close/>
                  <a:moveTo>
                    <a:pt x="3040" y="34710"/>
                  </a:moveTo>
                  <a:lnTo>
                    <a:pt x="24196" y="34710"/>
                  </a:lnTo>
                  <a:lnTo>
                    <a:pt x="24196" y="111225"/>
                  </a:lnTo>
                  <a:lnTo>
                    <a:pt x="3040" y="111225"/>
                  </a:lnTo>
                  <a:lnTo>
                    <a:pt x="3040" y="347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2" name="Freeform: Shape 2591">
              <a:extLst>
                <a:ext uri="{FF2B5EF4-FFF2-40B4-BE49-F238E27FC236}">
                  <a16:creationId xmlns:a16="http://schemas.microsoft.com/office/drawing/2014/main" id="{FBF826FF-EBAA-CB87-28D1-5DAF0A3A108C}"/>
                </a:ext>
              </a:extLst>
            </p:cNvPr>
            <p:cNvSpPr/>
            <p:nvPr/>
          </p:nvSpPr>
          <p:spPr>
            <a:xfrm>
              <a:off x="4193490" y="9167191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8 w 72587"/>
                <a:gd name="connsiteY6" fmla="*/ 31290 h 78034"/>
                <a:gd name="connsiteX7" fmla="*/ 72588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1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3"/>
                    <a:pt x="34457" y="0"/>
                    <a:pt x="44211" y="0"/>
                  </a:cubicBezTo>
                  <a:cubicBezTo>
                    <a:pt x="61947" y="0"/>
                    <a:pt x="72588" y="13554"/>
                    <a:pt x="72588" y="31290"/>
                  </a:cubicBezTo>
                  <a:lnTo>
                    <a:pt x="72588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2"/>
                    <a:pt x="46998" y="20142"/>
                    <a:pt x="37751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3" name="Freeform: Shape 2592">
              <a:extLst>
                <a:ext uri="{FF2B5EF4-FFF2-40B4-BE49-F238E27FC236}">
                  <a16:creationId xmlns:a16="http://schemas.microsoft.com/office/drawing/2014/main" id="{2021B19D-927B-897A-FFA8-2C526CE5D87F}"/>
                </a:ext>
              </a:extLst>
            </p:cNvPr>
            <p:cNvSpPr/>
            <p:nvPr/>
          </p:nvSpPr>
          <p:spPr>
            <a:xfrm>
              <a:off x="4279632" y="9167191"/>
              <a:ext cx="82088" cy="117558"/>
            </a:xfrm>
            <a:custGeom>
              <a:avLst/>
              <a:gdLst>
                <a:gd name="connsiteX0" fmla="*/ 40031 w 82088"/>
                <a:gd name="connsiteY0" fmla="*/ 117559 h 117558"/>
                <a:gd name="connsiteX1" fmla="*/ 9248 w 82088"/>
                <a:gd name="connsiteY1" fmla="*/ 109071 h 117558"/>
                <a:gd name="connsiteX2" fmla="*/ 9248 w 82088"/>
                <a:gd name="connsiteY2" fmla="*/ 88296 h 117558"/>
                <a:gd name="connsiteX3" fmla="*/ 38764 w 82088"/>
                <a:gd name="connsiteY3" fmla="*/ 98810 h 117558"/>
                <a:gd name="connsiteX4" fmla="*/ 60807 w 82088"/>
                <a:gd name="connsiteY4" fmla="*/ 78415 h 117558"/>
                <a:gd name="connsiteX5" fmla="*/ 60807 w 82088"/>
                <a:gd name="connsiteY5" fmla="*/ 69547 h 117558"/>
                <a:gd name="connsiteX6" fmla="*/ 38131 w 82088"/>
                <a:gd name="connsiteY6" fmla="*/ 79555 h 117558"/>
                <a:gd name="connsiteX7" fmla="*/ 0 w 82088"/>
                <a:gd name="connsiteY7" fmla="*/ 39904 h 117558"/>
                <a:gd name="connsiteX8" fmla="*/ 38131 w 82088"/>
                <a:gd name="connsiteY8" fmla="*/ 0 h 117558"/>
                <a:gd name="connsiteX9" fmla="*/ 60807 w 82088"/>
                <a:gd name="connsiteY9" fmla="*/ 10134 h 117558"/>
                <a:gd name="connsiteX10" fmla="*/ 60807 w 82088"/>
                <a:gd name="connsiteY10" fmla="*/ 1520 h 117558"/>
                <a:gd name="connsiteX11" fmla="*/ 82089 w 82088"/>
                <a:gd name="connsiteY11" fmla="*/ 1520 h 117558"/>
                <a:gd name="connsiteX12" fmla="*/ 82089 w 82088"/>
                <a:gd name="connsiteY12" fmla="*/ 77274 h 117558"/>
                <a:gd name="connsiteX13" fmla="*/ 40158 w 82088"/>
                <a:gd name="connsiteY13" fmla="*/ 117559 h 117558"/>
                <a:gd name="connsiteX14" fmla="*/ 40918 w 82088"/>
                <a:gd name="connsiteY14" fmla="*/ 19508 h 117558"/>
                <a:gd name="connsiteX15" fmla="*/ 21663 w 82088"/>
                <a:gd name="connsiteY15" fmla="*/ 40031 h 117558"/>
                <a:gd name="connsiteX16" fmla="*/ 40918 w 82088"/>
                <a:gd name="connsiteY16" fmla="*/ 59919 h 117558"/>
                <a:gd name="connsiteX17" fmla="*/ 60680 w 82088"/>
                <a:gd name="connsiteY17" fmla="*/ 40031 h 117558"/>
                <a:gd name="connsiteX18" fmla="*/ 40918 w 82088"/>
                <a:gd name="connsiteY18" fmla="*/ 19508 h 1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088" h="117558">
                  <a:moveTo>
                    <a:pt x="40031" y="117559"/>
                  </a:moveTo>
                  <a:cubicBezTo>
                    <a:pt x="29137" y="117559"/>
                    <a:pt x="18876" y="114772"/>
                    <a:pt x="9248" y="109071"/>
                  </a:cubicBezTo>
                  <a:lnTo>
                    <a:pt x="9248" y="88296"/>
                  </a:lnTo>
                  <a:cubicBezTo>
                    <a:pt x="18369" y="95390"/>
                    <a:pt x="29137" y="98810"/>
                    <a:pt x="38764" y="98810"/>
                  </a:cubicBezTo>
                  <a:cubicBezTo>
                    <a:pt x="52572" y="98810"/>
                    <a:pt x="60807" y="91716"/>
                    <a:pt x="60807" y="78415"/>
                  </a:cubicBezTo>
                  <a:lnTo>
                    <a:pt x="60807" y="69547"/>
                  </a:lnTo>
                  <a:cubicBezTo>
                    <a:pt x="55233" y="75754"/>
                    <a:pt x="47252" y="79555"/>
                    <a:pt x="38131" y="79555"/>
                  </a:cubicBezTo>
                  <a:cubicBezTo>
                    <a:pt x="15835" y="79555"/>
                    <a:pt x="0" y="62706"/>
                    <a:pt x="0" y="39904"/>
                  </a:cubicBezTo>
                  <a:cubicBezTo>
                    <a:pt x="0" y="17101"/>
                    <a:pt x="15835" y="0"/>
                    <a:pt x="38131" y="0"/>
                  </a:cubicBezTo>
                  <a:cubicBezTo>
                    <a:pt x="47252" y="0"/>
                    <a:pt x="55106" y="3800"/>
                    <a:pt x="60807" y="10134"/>
                  </a:cubicBezTo>
                  <a:lnTo>
                    <a:pt x="60807" y="1520"/>
                  </a:lnTo>
                  <a:lnTo>
                    <a:pt x="82089" y="1520"/>
                  </a:lnTo>
                  <a:lnTo>
                    <a:pt x="82089" y="77274"/>
                  </a:lnTo>
                  <a:cubicBezTo>
                    <a:pt x="82089" y="102864"/>
                    <a:pt x="65874" y="117559"/>
                    <a:pt x="40158" y="117559"/>
                  </a:cubicBezTo>
                  <a:close/>
                  <a:moveTo>
                    <a:pt x="40918" y="19508"/>
                  </a:moveTo>
                  <a:cubicBezTo>
                    <a:pt x="29770" y="19508"/>
                    <a:pt x="21663" y="28123"/>
                    <a:pt x="21663" y="40031"/>
                  </a:cubicBezTo>
                  <a:cubicBezTo>
                    <a:pt x="21663" y="51938"/>
                    <a:pt x="29897" y="59919"/>
                    <a:pt x="40918" y="59919"/>
                  </a:cubicBezTo>
                  <a:cubicBezTo>
                    <a:pt x="51939" y="59919"/>
                    <a:pt x="60680" y="51685"/>
                    <a:pt x="60680" y="40031"/>
                  </a:cubicBezTo>
                  <a:cubicBezTo>
                    <a:pt x="60680" y="28376"/>
                    <a:pt x="52319" y="19508"/>
                    <a:pt x="40918" y="19508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4" name="Freeform: Shape 2593">
              <a:extLst>
                <a:ext uri="{FF2B5EF4-FFF2-40B4-BE49-F238E27FC236}">
                  <a16:creationId xmlns:a16="http://schemas.microsoft.com/office/drawing/2014/main" id="{5B070B52-2571-1F17-150D-4D1681B599F9}"/>
                </a:ext>
              </a:extLst>
            </p:cNvPr>
            <p:cNvSpPr/>
            <p:nvPr/>
          </p:nvSpPr>
          <p:spPr>
            <a:xfrm>
              <a:off x="4415940" y="9129693"/>
              <a:ext cx="50165" cy="115532"/>
            </a:xfrm>
            <a:custGeom>
              <a:avLst/>
              <a:gdLst>
                <a:gd name="connsiteX0" fmla="*/ 21029 w 50165"/>
                <a:gd name="connsiteY0" fmla="*/ 56879 h 115532"/>
                <a:gd name="connsiteX1" fmla="*/ 21029 w 50165"/>
                <a:gd name="connsiteY1" fmla="*/ 115532 h 115532"/>
                <a:gd name="connsiteX2" fmla="*/ 0 w 50165"/>
                <a:gd name="connsiteY2" fmla="*/ 115532 h 115532"/>
                <a:gd name="connsiteX3" fmla="*/ 0 w 50165"/>
                <a:gd name="connsiteY3" fmla="*/ 31670 h 115532"/>
                <a:gd name="connsiteX4" fmla="*/ 30657 w 50165"/>
                <a:gd name="connsiteY4" fmla="*/ 0 h 115532"/>
                <a:gd name="connsiteX5" fmla="*/ 50165 w 50165"/>
                <a:gd name="connsiteY5" fmla="*/ 5068 h 115532"/>
                <a:gd name="connsiteX6" fmla="*/ 50165 w 50165"/>
                <a:gd name="connsiteY6" fmla="*/ 23816 h 115532"/>
                <a:gd name="connsiteX7" fmla="*/ 33950 w 50165"/>
                <a:gd name="connsiteY7" fmla="*/ 18748 h 115532"/>
                <a:gd name="connsiteX8" fmla="*/ 21029 w 50165"/>
                <a:gd name="connsiteY8" fmla="*/ 30910 h 115532"/>
                <a:gd name="connsiteX9" fmla="*/ 21029 w 50165"/>
                <a:gd name="connsiteY9" fmla="*/ 39018 h 115532"/>
                <a:gd name="connsiteX10" fmla="*/ 48645 w 50165"/>
                <a:gd name="connsiteY10" fmla="*/ 39018 h 115532"/>
                <a:gd name="connsiteX11" fmla="*/ 48645 w 50165"/>
                <a:gd name="connsiteY11" fmla="*/ 57006 h 115532"/>
                <a:gd name="connsiteX12" fmla="*/ 21029 w 50165"/>
                <a:gd name="connsiteY12" fmla="*/ 57006 h 11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5" h="115532">
                  <a:moveTo>
                    <a:pt x="21029" y="56879"/>
                  </a:moveTo>
                  <a:lnTo>
                    <a:pt x="21029" y="115532"/>
                  </a:lnTo>
                  <a:lnTo>
                    <a:pt x="0" y="115532"/>
                  </a:lnTo>
                  <a:lnTo>
                    <a:pt x="0" y="31670"/>
                  </a:lnTo>
                  <a:cubicBezTo>
                    <a:pt x="0" y="13174"/>
                    <a:pt x="11655" y="0"/>
                    <a:pt x="30657" y="0"/>
                  </a:cubicBezTo>
                  <a:cubicBezTo>
                    <a:pt x="37371" y="0"/>
                    <a:pt x="44085" y="1393"/>
                    <a:pt x="50165" y="5068"/>
                  </a:cubicBezTo>
                  <a:lnTo>
                    <a:pt x="50165" y="23816"/>
                  </a:lnTo>
                  <a:cubicBezTo>
                    <a:pt x="45352" y="20522"/>
                    <a:pt x="39651" y="18748"/>
                    <a:pt x="33950" y="18748"/>
                  </a:cubicBezTo>
                  <a:cubicBezTo>
                    <a:pt x="26350" y="18748"/>
                    <a:pt x="21029" y="23309"/>
                    <a:pt x="21029" y="30910"/>
                  </a:cubicBezTo>
                  <a:lnTo>
                    <a:pt x="21029" y="39018"/>
                  </a:lnTo>
                  <a:lnTo>
                    <a:pt x="48645" y="39018"/>
                  </a:lnTo>
                  <a:lnTo>
                    <a:pt x="48645" y="57006"/>
                  </a:lnTo>
                  <a:lnTo>
                    <a:pt x="21029" y="5700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5" name="Freeform: Shape 2594">
              <a:extLst>
                <a:ext uri="{FF2B5EF4-FFF2-40B4-BE49-F238E27FC236}">
                  <a16:creationId xmlns:a16="http://schemas.microsoft.com/office/drawing/2014/main" id="{FF9E51E9-3CED-FBC9-8EFE-314EC542E462}"/>
                </a:ext>
              </a:extLst>
            </p:cNvPr>
            <p:cNvSpPr/>
            <p:nvPr/>
          </p:nvSpPr>
          <p:spPr>
            <a:xfrm>
              <a:off x="4469779" y="9167064"/>
              <a:ext cx="82468" cy="79681"/>
            </a:xfrm>
            <a:custGeom>
              <a:avLst/>
              <a:gdLst>
                <a:gd name="connsiteX0" fmla="*/ 0 w 82468"/>
                <a:gd name="connsiteY0" fmla="*/ 39397 h 79681"/>
                <a:gd name="connsiteX1" fmla="*/ 41805 w 82468"/>
                <a:gd name="connsiteY1" fmla="*/ 0 h 79681"/>
                <a:gd name="connsiteX2" fmla="*/ 82469 w 82468"/>
                <a:gd name="connsiteY2" fmla="*/ 39397 h 79681"/>
                <a:gd name="connsiteX3" fmla="*/ 41805 w 82468"/>
                <a:gd name="connsiteY3" fmla="*/ 79681 h 79681"/>
                <a:gd name="connsiteX4" fmla="*/ 0 w 82468"/>
                <a:gd name="connsiteY4" fmla="*/ 39397 h 79681"/>
                <a:gd name="connsiteX5" fmla="*/ 41424 w 82468"/>
                <a:gd name="connsiteY5" fmla="*/ 19635 h 79681"/>
                <a:gd name="connsiteX6" fmla="*/ 21662 w 82468"/>
                <a:gd name="connsiteY6" fmla="*/ 39651 h 79681"/>
                <a:gd name="connsiteX7" fmla="*/ 41424 w 82468"/>
                <a:gd name="connsiteY7" fmla="*/ 60046 h 79681"/>
                <a:gd name="connsiteX8" fmla="*/ 60933 w 82468"/>
                <a:gd name="connsiteY8" fmla="*/ 39651 h 79681"/>
                <a:gd name="connsiteX9" fmla="*/ 41424 w 82468"/>
                <a:gd name="connsiteY9" fmla="*/ 19635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68" h="79681">
                  <a:moveTo>
                    <a:pt x="0" y="39397"/>
                  </a:moveTo>
                  <a:cubicBezTo>
                    <a:pt x="0" y="16088"/>
                    <a:pt x="17989" y="0"/>
                    <a:pt x="41805" y="0"/>
                  </a:cubicBezTo>
                  <a:cubicBezTo>
                    <a:pt x="65620" y="0"/>
                    <a:pt x="82469" y="16215"/>
                    <a:pt x="82469" y="39397"/>
                  </a:cubicBezTo>
                  <a:cubicBezTo>
                    <a:pt x="82469" y="62580"/>
                    <a:pt x="65114" y="79681"/>
                    <a:pt x="41805" y="79681"/>
                  </a:cubicBezTo>
                  <a:cubicBezTo>
                    <a:pt x="18495" y="79681"/>
                    <a:pt x="0" y="63086"/>
                    <a:pt x="0" y="39397"/>
                  </a:cubicBezTo>
                  <a:close/>
                  <a:moveTo>
                    <a:pt x="41424" y="19635"/>
                  </a:moveTo>
                  <a:cubicBezTo>
                    <a:pt x="29897" y="19635"/>
                    <a:pt x="21662" y="27996"/>
                    <a:pt x="21662" y="39651"/>
                  </a:cubicBezTo>
                  <a:cubicBezTo>
                    <a:pt x="21662" y="51305"/>
                    <a:pt x="29897" y="60046"/>
                    <a:pt x="41424" y="60046"/>
                  </a:cubicBezTo>
                  <a:cubicBezTo>
                    <a:pt x="52952" y="60046"/>
                    <a:pt x="60933" y="51559"/>
                    <a:pt x="60933" y="39651"/>
                  </a:cubicBezTo>
                  <a:cubicBezTo>
                    <a:pt x="60933" y="27743"/>
                    <a:pt x="52699" y="19635"/>
                    <a:pt x="41424" y="19635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6" name="Freeform: Shape 2595">
              <a:extLst>
                <a:ext uri="{FF2B5EF4-FFF2-40B4-BE49-F238E27FC236}">
                  <a16:creationId xmlns:a16="http://schemas.microsoft.com/office/drawing/2014/main" id="{73836A4F-226A-3EF0-A638-49E56CE3806C}"/>
                </a:ext>
              </a:extLst>
            </p:cNvPr>
            <p:cNvSpPr/>
            <p:nvPr/>
          </p:nvSpPr>
          <p:spPr>
            <a:xfrm>
              <a:off x="4567449" y="9167191"/>
              <a:ext cx="47631" cy="78034"/>
            </a:xfrm>
            <a:custGeom>
              <a:avLst/>
              <a:gdLst>
                <a:gd name="connsiteX0" fmla="*/ 21029 w 47631"/>
                <a:gd name="connsiteY0" fmla="*/ 78034 h 78034"/>
                <a:gd name="connsiteX1" fmla="*/ 0 w 47631"/>
                <a:gd name="connsiteY1" fmla="*/ 78034 h 78034"/>
                <a:gd name="connsiteX2" fmla="*/ 0 w 47631"/>
                <a:gd name="connsiteY2" fmla="*/ 1520 h 78034"/>
                <a:gd name="connsiteX3" fmla="*/ 21029 w 47631"/>
                <a:gd name="connsiteY3" fmla="*/ 1520 h 78034"/>
                <a:gd name="connsiteX4" fmla="*/ 21029 w 47631"/>
                <a:gd name="connsiteY4" fmla="*/ 15328 h 78034"/>
                <a:gd name="connsiteX5" fmla="*/ 47632 w 47631"/>
                <a:gd name="connsiteY5" fmla="*/ 0 h 78034"/>
                <a:gd name="connsiteX6" fmla="*/ 47632 w 47631"/>
                <a:gd name="connsiteY6" fmla="*/ 23182 h 78034"/>
                <a:gd name="connsiteX7" fmla="*/ 21029 w 47631"/>
                <a:gd name="connsiteY7" fmla="*/ 44591 h 78034"/>
                <a:gd name="connsiteX8" fmla="*/ 21029 w 47631"/>
                <a:gd name="connsiteY8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1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5328"/>
                  </a:lnTo>
                  <a:cubicBezTo>
                    <a:pt x="27236" y="5447"/>
                    <a:pt x="36231" y="0"/>
                    <a:pt x="47632" y="0"/>
                  </a:cubicBezTo>
                  <a:lnTo>
                    <a:pt x="47632" y="23182"/>
                  </a:lnTo>
                  <a:cubicBezTo>
                    <a:pt x="33951" y="20268"/>
                    <a:pt x="21029" y="28376"/>
                    <a:pt x="21029" y="44591"/>
                  </a:cubicBezTo>
                  <a:lnTo>
                    <a:pt x="21029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7" name="Freeform: Shape 2596">
              <a:extLst>
                <a:ext uri="{FF2B5EF4-FFF2-40B4-BE49-F238E27FC236}">
                  <a16:creationId xmlns:a16="http://schemas.microsoft.com/office/drawing/2014/main" id="{D4EADFE8-6E77-DA37-76BA-1C1EBDACCF85}"/>
                </a:ext>
              </a:extLst>
            </p:cNvPr>
            <p:cNvSpPr/>
            <p:nvPr/>
          </p:nvSpPr>
          <p:spPr>
            <a:xfrm>
              <a:off x="4656885" y="9134001"/>
              <a:ext cx="31163" cy="111224"/>
            </a:xfrm>
            <a:custGeom>
              <a:avLst/>
              <a:gdLst>
                <a:gd name="connsiteX0" fmla="*/ 127 w 31163"/>
                <a:gd name="connsiteY0" fmla="*/ 12034 h 111224"/>
                <a:gd name="connsiteX1" fmla="*/ 11782 w 31163"/>
                <a:gd name="connsiteY1" fmla="*/ 0 h 111224"/>
                <a:gd name="connsiteX2" fmla="*/ 19636 w 31163"/>
                <a:gd name="connsiteY2" fmla="*/ 2913 h 111224"/>
                <a:gd name="connsiteX3" fmla="*/ 31164 w 31163"/>
                <a:gd name="connsiteY3" fmla="*/ 11781 h 111224"/>
                <a:gd name="connsiteX4" fmla="*/ 19762 w 31163"/>
                <a:gd name="connsiteY4" fmla="*/ 20775 h 111224"/>
                <a:gd name="connsiteX5" fmla="*/ 11655 w 31163"/>
                <a:gd name="connsiteY5" fmla="*/ 23689 h 111224"/>
                <a:gd name="connsiteX6" fmla="*/ 0 w 31163"/>
                <a:gd name="connsiteY6" fmla="*/ 12161 h 111224"/>
                <a:gd name="connsiteX7" fmla="*/ 3041 w 31163"/>
                <a:gd name="connsiteY7" fmla="*/ 34710 h 111224"/>
                <a:gd name="connsiteX8" fmla="*/ 24196 w 31163"/>
                <a:gd name="connsiteY8" fmla="*/ 34710 h 111224"/>
                <a:gd name="connsiteX9" fmla="*/ 24196 w 31163"/>
                <a:gd name="connsiteY9" fmla="*/ 111225 h 111224"/>
                <a:gd name="connsiteX10" fmla="*/ 3041 w 31163"/>
                <a:gd name="connsiteY10" fmla="*/ 111225 h 111224"/>
                <a:gd name="connsiteX11" fmla="*/ 3041 w 31163"/>
                <a:gd name="connsiteY11" fmla="*/ 34710 h 11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63" h="111224">
                  <a:moveTo>
                    <a:pt x="127" y="12034"/>
                  </a:moveTo>
                  <a:cubicBezTo>
                    <a:pt x="127" y="5447"/>
                    <a:pt x="5321" y="0"/>
                    <a:pt x="11782" y="0"/>
                  </a:cubicBezTo>
                  <a:cubicBezTo>
                    <a:pt x="14822" y="0"/>
                    <a:pt x="17229" y="886"/>
                    <a:pt x="19636" y="2913"/>
                  </a:cubicBezTo>
                  <a:lnTo>
                    <a:pt x="31164" y="11781"/>
                  </a:lnTo>
                  <a:lnTo>
                    <a:pt x="19762" y="20775"/>
                  </a:lnTo>
                  <a:cubicBezTo>
                    <a:pt x="17355" y="22549"/>
                    <a:pt x="14695" y="23689"/>
                    <a:pt x="11655" y="23689"/>
                  </a:cubicBezTo>
                  <a:cubicBezTo>
                    <a:pt x="5068" y="23689"/>
                    <a:pt x="0" y="18495"/>
                    <a:pt x="0" y="12161"/>
                  </a:cubicBezTo>
                  <a:close/>
                  <a:moveTo>
                    <a:pt x="3041" y="34710"/>
                  </a:moveTo>
                  <a:lnTo>
                    <a:pt x="24196" y="34710"/>
                  </a:lnTo>
                  <a:lnTo>
                    <a:pt x="24196" y="111225"/>
                  </a:lnTo>
                  <a:lnTo>
                    <a:pt x="3041" y="111225"/>
                  </a:lnTo>
                  <a:lnTo>
                    <a:pt x="3041" y="347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8" name="Freeform: Shape 2597">
              <a:extLst>
                <a:ext uri="{FF2B5EF4-FFF2-40B4-BE49-F238E27FC236}">
                  <a16:creationId xmlns:a16="http://schemas.microsoft.com/office/drawing/2014/main" id="{2EC09CFB-502C-D8E3-0F07-D463F9D53FAB}"/>
                </a:ext>
              </a:extLst>
            </p:cNvPr>
            <p:cNvSpPr/>
            <p:nvPr/>
          </p:nvSpPr>
          <p:spPr>
            <a:xfrm>
              <a:off x="4701477" y="9167191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7 w 72587"/>
                <a:gd name="connsiteY6" fmla="*/ 31290 h 78034"/>
                <a:gd name="connsiteX7" fmla="*/ 72587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0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3"/>
                    <a:pt x="34457" y="0"/>
                    <a:pt x="44211" y="0"/>
                  </a:cubicBezTo>
                  <a:cubicBezTo>
                    <a:pt x="61946" y="0"/>
                    <a:pt x="72587" y="13554"/>
                    <a:pt x="72587" y="31290"/>
                  </a:cubicBezTo>
                  <a:lnTo>
                    <a:pt x="72587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2"/>
                    <a:pt x="46998" y="20142"/>
                    <a:pt x="37750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9" name="Freeform: Shape 2598">
              <a:extLst>
                <a:ext uri="{FF2B5EF4-FFF2-40B4-BE49-F238E27FC236}">
                  <a16:creationId xmlns:a16="http://schemas.microsoft.com/office/drawing/2014/main" id="{F61EB0A4-9FB9-4EFB-AD68-93C316F56F8C}"/>
                </a:ext>
              </a:extLst>
            </p:cNvPr>
            <p:cNvSpPr/>
            <p:nvPr/>
          </p:nvSpPr>
          <p:spPr>
            <a:xfrm>
              <a:off x="4792053" y="9129693"/>
              <a:ext cx="50165" cy="115532"/>
            </a:xfrm>
            <a:custGeom>
              <a:avLst/>
              <a:gdLst>
                <a:gd name="connsiteX0" fmla="*/ 21029 w 50165"/>
                <a:gd name="connsiteY0" fmla="*/ 56879 h 115532"/>
                <a:gd name="connsiteX1" fmla="*/ 21029 w 50165"/>
                <a:gd name="connsiteY1" fmla="*/ 115532 h 115532"/>
                <a:gd name="connsiteX2" fmla="*/ 0 w 50165"/>
                <a:gd name="connsiteY2" fmla="*/ 115532 h 115532"/>
                <a:gd name="connsiteX3" fmla="*/ 0 w 50165"/>
                <a:gd name="connsiteY3" fmla="*/ 31670 h 115532"/>
                <a:gd name="connsiteX4" fmla="*/ 30657 w 50165"/>
                <a:gd name="connsiteY4" fmla="*/ 0 h 115532"/>
                <a:gd name="connsiteX5" fmla="*/ 50165 w 50165"/>
                <a:gd name="connsiteY5" fmla="*/ 5068 h 115532"/>
                <a:gd name="connsiteX6" fmla="*/ 50165 w 50165"/>
                <a:gd name="connsiteY6" fmla="*/ 23816 h 115532"/>
                <a:gd name="connsiteX7" fmla="*/ 33950 w 50165"/>
                <a:gd name="connsiteY7" fmla="*/ 18748 h 115532"/>
                <a:gd name="connsiteX8" fmla="*/ 21029 w 50165"/>
                <a:gd name="connsiteY8" fmla="*/ 30910 h 115532"/>
                <a:gd name="connsiteX9" fmla="*/ 21029 w 50165"/>
                <a:gd name="connsiteY9" fmla="*/ 39018 h 115532"/>
                <a:gd name="connsiteX10" fmla="*/ 48645 w 50165"/>
                <a:gd name="connsiteY10" fmla="*/ 39018 h 115532"/>
                <a:gd name="connsiteX11" fmla="*/ 48645 w 50165"/>
                <a:gd name="connsiteY11" fmla="*/ 57006 h 115532"/>
                <a:gd name="connsiteX12" fmla="*/ 21029 w 50165"/>
                <a:gd name="connsiteY12" fmla="*/ 57006 h 11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5" h="115532">
                  <a:moveTo>
                    <a:pt x="21029" y="56879"/>
                  </a:moveTo>
                  <a:lnTo>
                    <a:pt x="21029" y="115532"/>
                  </a:lnTo>
                  <a:lnTo>
                    <a:pt x="0" y="115532"/>
                  </a:lnTo>
                  <a:lnTo>
                    <a:pt x="0" y="31670"/>
                  </a:lnTo>
                  <a:cubicBezTo>
                    <a:pt x="0" y="13174"/>
                    <a:pt x="11655" y="0"/>
                    <a:pt x="30657" y="0"/>
                  </a:cubicBezTo>
                  <a:cubicBezTo>
                    <a:pt x="37371" y="0"/>
                    <a:pt x="44085" y="1393"/>
                    <a:pt x="50165" y="5068"/>
                  </a:cubicBezTo>
                  <a:lnTo>
                    <a:pt x="50165" y="23816"/>
                  </a:lnTo>
                  <a:cubicBezTo>
                    <a:pt x="45351" y="20522"/>
                    <a:pt x="39651" y="18748"/>
                    <a:pt x="33950" y="18748"/>
                  </a:cubicBezTo>
                  <a:cubicBezTo>
                    <a:pt x="26349" y="18748"/>
                    <a:pt x="21029" y="23309"/>
                    <a:pt x="21029" y="30910"/>
                  </a:cubicBezTo>
                  <a:lnTo>
                    <a:pt x="21029" y="39018"/>
                  </a:lnTo>
                  <a:lnTo>
                    <a:pt x="48645" y="39018"/>
                  </a:lnTo>
                  <a:lnTo>
                    <a:pt x="48645" y="57006"/>
                  </a:lnTo>
                  <a:lnTo>
                    <a:pt x="21029" y="5700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0" name="Freeform: Shape 2599">
              <a:extLst>
                <a:ext uri="{FF2B5EF4-FFF2-40B4-BE49-F238E27FC236}">
                  <a16:creationId xmlns:a16="http://schemas.microsoft.com/office/drawing/2014/main" id="{101D99FD-86C5-4E57-10F8-0128329E56BC}"/>
                </a:ext>
              </a:extLst>
            </p:cNvPr>
            <p:cNvSpPr/>
            <p:nvPr/>
          </p:nvSpPr>
          <p:spPr>
            <a:xfrm>
              <a:off x="4845892" y="9167064"/>
              <a:ext cx="82468" cy="79681"/>
            </a:xfrm>
            <a:custGeom>
              <a:avLst/>
              <a:gdLst>
                <a:gd name="connsiteX0" fmla="*/ 0 w 82468"/>
                <a:gd name="connsiteY0" fmla="*/ 39397 h 79681"/>
                <a:gd name="connsiteX1" fmla="*/ 41804 w 82468"/>
                <a:gd name="connsiteY1" fmla="*/ 0 h 79681"/>
                <a:gd name="connsiteX2" fmla="*/ 82469 w 82468"/>
                <a:gd name="connsiteY2" fmla="*/ 39397 h 79681"/>
                <a:gd name="connsiteX3" fmla="*/ 41804 w 82468"/>
                <a:gd name="connsiteY3" fmla="*/ 79681 h 79681"/>
                <a:gd name="connsiteX4" fmla="*/ 0 w 82468"/>
                <a:gd name="connsiteY4" fmla="*/ 39397 h 79681"/>
                <a:gd name="connsiteX5" fmla="*/ 41424 w 82468"/>
                <a:gd name="connsiteY5" fmla="*/ 19635 h 79681"/>
                <a:gd name="connsiteX6" fmla="*/ 21662 w 82468"/>
                <a:gd name="connsiteY6" fmla="*/ 39651 h 79681"/>
                <a:gd name="connsiteX7" fmla="*/ 41424 w 82468"/>
                <a:gd name="connsiteY7" fmla="*/ 60046 h 79681"/>
                <a:gd name="connsiteX8" fmla="*/ 60933 w 82468"/>
                <a:gd name="connsiteY8" fmla="*/ 39651 h 79681"/>
                <a:gd name="connsiteX9" fmla="*/ 41424 w 82468"/>
                <a:gd name="connsiteY9" fmla="*/ 19635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68" h="79681">
                  <a:moveTo>
                    <a:pt x="0" y="39397"/>
                  </a:moveTo>
                  <a:cubicBezTo>
                    <a:pt x="0" y="16088"/>
                    <a:pt x="17989" y="0"/>
                    <a:pt x="41804" y="0"/>
                  </a:cubicBezTo>
                  <a:cubicBezTo>
                    <a:pt x="65620" y="0"/>
                    <a:pt x="82469" y="16215"/>
                    <a:pt x="82469" y="39397"/>
                  </a:cubicBezTo>
                  <a:cubicBezTo>
                    <a:pt x="82469" y="62580"/>
                    <a:pt x="65114" y="79681"/>
                    <a:pt x="41804" y="79681"/>
                  </a:cubicBezTo>
                  <a:cubicBezTo>
                    <a:pt x="18495" y="79681"/>
                    <a:pt x="0" y="63086"/>
                    <a:pt x="0" y="39397"/>
                  </a:cubicBezTo>
                  <a:close/>
                  <a:moveTo>
                    <a:pt x="41424" y="19635"/>
                  </a:moveTo>
                  <a:cubicBezTo>
                    <a:pt x="29897" y="19635"/>
                    <a:pt x="21662" y="27996"/>
                    <a:pt x="21662" y="39651"/>
                  </a:cubicBezTo>
                  <a:cubicBezTo>
                    <a:pt x="21662" y="51305"/>
                    <a:pt x="29897" y="60046"/>
                    <a:pt x="41424" y="60046"/>
                  </a:cubicBezTo>
                  <a:cubicBezTo>
                    <a:pt x="52952" y="60046"/>
                    <a:pt x="60933" y="51559"/>
                    <a:pt x="60933" y="39651"/>
                  </a:cubicBezTo>
                  <a:cubicBezTo>
                    <a:pt x="60933" y="27743"/>
                    <a:pt x="52699" y="19635"/>
                    <a:pt x="41424" y="19635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1" name="Freeform: Shape 2600">
              <a:extLst>
                <a:ext uri="{FF2B5EF4-FFF2-40B4-BE49-F238E27FC236}">
                  <a16:creationId xmlns:a16="http://schemas.microsoft.com/office/drawing/2014/main" id="{538ECFCB-F74E-90B9-BB44-CA8EAB385132}"/>
                </a:ext>
              </a:extLst>
            </p:cNvPr>
            <p:cNvSpPr/>
            <p:nvPr/>
          </p:nvSpPr>
          <p:spPr>
            <a:xfrm>
              <a:off x="4943562" y="9167191"/>
              <a:ext cx="47631" cy="78034"/>
            </a:xfrm>
            <a:custGeom>
              <a:avLst/>
              <a:gdLst>
                <a:gd name="connsiteX0" fmla="*/ 21029 w 47631"/>
                <a:gd name="connsiteY0" fmla="*/ 78034 h 78034"/>
                <a:gd name="connsiteX1" fmla="*/ 0 w 47631"/>
                <a:gd name="connsiteY1" fmla="*/ 78034 h 78034"/>
                <a:gd name="connsiteX2" fmla="*/ 0 w 47631"/>
                <a:gd name="connsiteY2" fmla="*/ 1520 h 78034"/>
                <a:gd name="connsiteX3" fmla="*/ 21029 w 47631"/>
                <a:gd name="connsiteY3" fmla="*/ 1520 h 78034"/>
                <a:gd name="connsiteX4" fmla="*/ 21029 w 47631"/>
                <a:gd name="connsiteY4" fmla="*/ 15328 h 78034"/>
                <a:gd name="connsiteX5" fmla="*/ 47632 w 47631"/>
                <a:gd name="connsiteY5" fmla="*/ 0 h 78034"/>
                <a:gd name="connsiteX6" fmla="*/ 47632 w 47631"/>
                <a:gd name="connsiteY6" fmla="*/ 23182 h 78034"/>
                <a:gd name="connsiteX7" fmla="*/ 21029 w 47631"/>
                <a:gd name="connsiteY7" fmla="*/ 44591 h 78034"/>
                <a:gd name="connsiteX8" fmla="*/ 21029 w 47631"/>
                <a:gd name="connsiteY8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1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5328"/>
                  </a:lnTo>
                  <a:cubicBezTo>
                    <a:pt x="27236" y="5447"/>
                    <a:pt x="36231" y="0"/>
                    <a:pt x="47632" y="0"/>
                  </a:cubicBezTo>
                  <a:lnTo>
                    <a:pt x="47632" y="23182"/>
                  </a:lnTo>
                  <a:cubicBezTo>
                    <a:pt x="33951" y="20268"/>
                    <a:pt x="21029" y="28376"/>
                    <a:pt x="21029" y="44591"/>
                  </a:cubicBezTo>
                  <a:lnTo>
                    <a:pt x="21029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2" name="Freeform: Shape 2601">
              <a:extLst>
                <a:ext uri="{FF2B5EF4-FFF2-40B4-BE49-F238E27FC236}">
                  <a16:creationId xmlns:a16="http://schemas.microsoft.com/office/drawing/2014/main" id="{D2824F76-8D61-9D74-E46B-322EA8E51842}"/>
                </a:ext>
              </a:extLst>
            </p:cNvPr>
            <p:cNvSpPr/>
            <p:nvPr/>
          </p:nvSpPr>
          <p:spPr>
            <a:xfrm>
              <a:off x="5002341" y="9167191"/>
              <a:ext cx="118572" cy="78034"/>
            </a:xfrm>
            <a:custGeom>
              <a:avLst/>
              <a:gdLst>
                <a:gd name="connsiteX0" fmla="*/ 21029 w 118572"/>
                <a:gd name="connsiteY0" fmla="*/ 78034 h 78034"/>
                <a:gd name="connsiteX1" fmla="*/ 0 w 118572"/>
                <a:gd name="connsiteY1" fmla="*/ 78034 h 78034"/>
                <a:gd name="connsiteX2" fmla="*/ 0 w 118572"/>
                <a:gd name="connsiteY2" fmla="*/ 1520 h 78034"/>
                <a:gd name="connsiteX3" fmla="*/ 21029 w 118572"/>
                <a:gd name="connsiteY3" fmla="*/ 1520 h 78034"/>
                <a:gd name="connsiteX4" fmla="*/ 21029 w 118572"/>
                <a:gd name="connsiteY4" fmla="*/ 10134 h 78034"/>
                <a:gd name="connsiteX5" fmla="*/ 42691 w 118572"/>
                <a:gd name="connsiteY5" fmla="*/ 0 h 78034"/>
                <a:gd name="connsiteX6" fmla="*/ 64733 w 118572"/>
                <a:gd name="connsiteY6" fmla="*/ 12034 h 78034"/>
                <a:gd name="connsiteX7" fmla="*/ 89816 w 118572"/>
                <a:gd name="connsiteY7" fmla="*/ 0 h 78034"/>
                <a:gd name="connsiteX8" fmla="*/ 118572 w 118572"/>
                <a:gd name="connsiteY8" fmla="*/ 31290 h 78034"/>
                <a:gd name="connsiteX9" fmla="*/ 118572 w 118572"/>
                <a:gd name="connsiteY9" fmla="*/ 78034 h 78034"/>
                <a:gd name="connsiteX10" fmla="*/ 97417 w 118572"/>
                <a:gd name="connsiteY10" fmla="*/ 78034 h 78034"/>
                <a:gd name="connsiteX11" fmla="*/ 97417 w 118572"/>
                <a:gd name="connsiteY11" fmla="*/ 36230 h 78034"/>
                <a:gd name="connsiteX12" fmla="*/ 84749 w 118572"/>
                <a:gd name="connsiteY12" fmla="*/ 20142 h 78034"/>
                <a:gd name="connsiteX13" fmla="*/ 69674 w 118572"/>
                <a:gd name="connsiteY13" fmla="*/ 39270 h 78034"/>
                <a:gd name="connsiteX14" fmla="*/ 69674 w 118572"/>
                <a:gd name="connsiteY14" fmla="*/ 78034 h 78034"/>
                <a:gd name="connsiteX15" fmla="*/ 48518 w 118572"/>
                <a:gd name="connsiteY15" fmla="*/ 78034 h 78034"/>
                <a:gd name="connsiteX16" fmla="*/ 48518 w 118572"/>
                <a:gd name="connsiteY16" fmla="*/ 36230 h 78034"/>
                <a:gd name="connsiteX17" fmla="*/ 35850 w 118572"/>
                <a:gd name="connsiteY17" fmla="*/ 20142 h 78034"/>
                <a:gd name="connsiteX18" fmla="*/ 20775 w 118572"/>
                <a:gd name="connsiteY18" fmla="*/ 39397 h 78034"/>
                <a:gd name="connsiteX19" fmla="*/ 20775 w 118572"/>
                <a:gd name="connsiteY19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572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134"/>
                  </a:lnTo>
                  <a:cubicBezTo>
                    <a:pt x="26349" y="3800"/>
                    <a:pt x="33697" y="0"/>
                    <a:pt x="42691" y="0"/>
                  </a:cubicBezTo>
                  <a:cubicBezTo>
                    <a:pt x="52572" y="0"/>
                    <a:pt x="60046" y="4560"/>
                    <a:pt x="64733" y="12034"/>
                  </a:cubicBezTo>
                  <a:cubicBezTo>
                    <a:pt x="70307" y="4687"/>
                    <a:pt x="78921" y="0"/>
                    <a:pt x="89816" y="0"/>
                  </a:cubicBezTo>
                  <a:cubicBezTo>
                    <a:pt x="107805" y="0"/>
                    <a:pt x="118572" y="13554"/>
                    <a:pt x="118572" y="31290"/>
                  </a:cubicBezTo>
                  <a:lnTo>
                    <a:pt x="118572" y="78034"/>
                  </a:lnTo>
                  <a:lnTo>
                    <a:pt x="97417" y="78034"/>
                  </a:lnTo>
                  <a:lnTo>
                    <a:pt x="97417" y="36230"/>
                  </a:lnTo>
                  <a:cubicBezTo>
                    <a:pt x="97417" y="26096"/>
                    <a:pt x="93490" y="20142"/>
                    <a:pt x="84749" y="20142"/>
                  </a:cubicBezTo>
                  <a:cubicBezTo>
                    <a:pt x="75501" y="20142"/>
                    <a:pt x="69674" y="28629"/>
                    <a:pt x="69674" y="39270"/>
                  </a:cubicBezTo>
                  <a:lnTo>
                    <a:pt x="69674" y="78034"/>
                  </a:lnTo>
                  <a:lnTo>
                    <a:pt x="48518" y="78034"/>
                  </a:lnTo>
                  <a:lnTo>
                    <a:pt x="48518" y="36230"/>
                  </a:lnTo>
                  <a:cubicBezTo>
                    <a:pt x="48518" y="26096"/>
                    <a:pt x="44718" y="20142"/>
                    <a:pt x="35850" y="20142"/>
                  </a:cubicBezTo>
                  <a:cubicBezTo>
                    <a:pt x="26603" y="20142"/>
                    <a:pt x="20775" y="28756"/>
                    <a:pt x="20775" y="39397"/>
                  </a:cubicBezTo>
                  <a:lnTo>
                    <a:pt x="20775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3" name="Freeform: Shape 2602">
              <a:extLst>
                <a:ext uri="{FF2B5EF4-FFF2-40B4-BE49-F238E27FC236}">
                  <a16:creationId xmlns:a16="http://schemas.microsoft.com/office/drawing/2014/main" id="{18EA2EDA-C805-F7DA-E406-98EC651476A1}"/>
                </a:ext>
              </a:extLst>
            </p:cNvPr>
            <p:cNvSpPr/>
            <p:nvPr/>
          </p:nvSpPr>
          <p:spPr>
            <a:xfrm>
              <a:off x="5134342" y="9167064"/>
              <a:ext cx="82088" cy="79681"/>
            </a:xfrm>
            <a:custGeom>
              <a:avLst/>
              <a:gdLst>
                <a:gd name="connsiteX0" fmla="*/ 60807 w 82088"/>
                <a:gd name="connsiteY0" fmla="*/ 69547 h 79681"/>
                <a:gd name="connsiteX1" fmla="*/ 38131 w 82088"/>
                <a:gd name="connsiteY1" fmla="*/ 79681 h 79681"/>
                <a:gd name="connsiteX2" fmla="*/ 0 w 82088"/>
                <a:gd name="connsiteY2" fmla="*/ 40157 h 79681"/>
                <a:gd name="connsiteX3" fmla="*/ 38131 w 82088"/>
                <a:gd name="connsiteY3" fmla="*/ 0 h 79681"/>
                <a:gd name="connsiteX4" fmla="*/ 60807 w 82088"/>
                <a:gd name="connsiteY4" fmla="*/ 10388 h 79681"/>
                <a:gd name="connsiteX5" fmla="*/ 60807 w 82088"/>
                <a:gd name="connsiteY5" fmla="*/ 1520 h 79681"/>
                <a:gd name="connsiteX6" fmla="*/ 82089 w 82088"/>
                <a:gd name="connsiteY6" fmla="*/ 1520 h 79681"/>
                <a:gd name="connsiteX7" fmla="*/ 82089 w 82088"/>
                <a:gd name="connsiteY7" fmla="*/ 78034 h 79681"/>
                <a:gd name="connsiteX8" fmla="*/ 60807 w 82088"/>
                <a:gd name="connsiteY8" fmla="*/ 78034 h 79681"/>
                <a:gd name="connsiteX9" fmla="*/ 60807 w 82088"/>
                <a:gd name="connsiteY9" fmla="*/ 69420 h 79681"/>
                <a:gd name="connsiteX10" fmla="*/ 21789 w 82088"/>
                <a:gd name="connsiteY10" fmla="*/ 40284 h 79681"/>
                <a:gd name="connsiteX11" fmla="*/ 41045 w 82088"/>
                <a:gd name="connsiteY11" fmla="*/ 60173 h 79681"/>
                <a:gd name="connsiteX12" fmla="*/ 60807 w 82088"/>
                <a:gd name="connsiteY12" fmla="*/ 40284 h 79681"/>
                <a:gd name="connsiteX13" fmla="*/ 41045 w 82088"/>
                <a:gd name="connsiteY13" fmla="*/ 19762 h 79681"/>
                <a:gd name="connsiteX14" fmla="*/ 21789 w 82088"/>
                <a:gd name="connsiteY14" fmla="*/ 40284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88" h="79681">
                  <a:moveTo>
                    <a:pt x="60807" y="69547"/>
                  </a:moveTo>
                  <a:cubicBezTo>
                    <a:pt x="55359" y="75881"/>
                    <a:pt x="47505" y="79681"/>
                    <a:pt x="38131" y="79681"/>
                  </a:cubicBezTo>
                  <a:cubicBezTo>
                    <a:pt x="15835" y="79681"/>
                    <a:pt x="0" y="62960"/>
                    <a:pt x="0" y="40157"/>
                  </a:cubicBezTo>
                  <a:cubicBezTo>
                    <a:pt x="0" y="17355"/>
                    <a:pt x="15709" y="0"/>
                    <a:pt x="38131" y="0"/>
                  </a:cubicBezTo>
                  <a:cubicBezTo>
                    <a:pt x="47379" y="0"/>
                    <a:pt x="55233" y="3800"/>
                    <a:pt x="60807" y="10388"/>
                  </a:cubicBezTo>
                  <a:lnTo>
                    <a:pt x="60807" y="1520"/>
                  </a:lnTo>
                  <a:lnTo>
                    <a:pt x="82089" y="1520"/>
                  </a:lnTo>
                  <a:lnTo>
                    <a:pt x="82089" y="78034"/>
                  </a:lnTo>
                  <a:lnTo>
                    <a:pt x="60807" y="78034"/>
                  </a:lnTo>
                  <a:lnTo>
                    <a:pt x="60807" y="69420"/>
                  </a:lnTo>
                  <a:close/>
                  <a:moveTo>
                    <a:pt x="21789" y="40284"/>
                  </a:moveTo>
                  <a:cubicBezTo>
                    <a:pt x="21789" y="51812"/>
                    <a:pt x="30023" y="60173"/>
                    <a:pt x="41045" y="60173"/>
                  </a:cubicBezTo>
                  <a:cubicBezTo>
                    <a:pt x="52066" y="60173"/>
                    <a:pt x="60807" y="51938"/>
                    <a:pt x="60807" y="40284"/>
                  </a:cubicBezTo>
                  <a:cubicBezTo>
                    <a:pt x="60807" y="28630"/>
                    <a:pt x="52446" y="19762"/>
                    <a:pt x="41045" y="19762"/>
                  </a:cubicBezTo>
                  <a:cubicBezTo>
                    <a:pt x="29643" y="19762"/>
                    <a:pt x="21789" y="28376"/>
                    <a:pt x="21789" y="4028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4" name="Freeform: Shape 2603">
              <a:extLst>
                <a:ext uri="{FF2B5EF4-FFF2-40B4-BE49-F238E27FC236}">
                  <a16:creationId xmlns:a16="http://schemas.microsoft.com/office/drawing/2014/main" id="{229D2F53-74F9-D9A2-3572-3560DAC550F1}"/>
                </a:ext>
              </a:extLst>
            </p:cNvPr>
            <p:cNvSpPr/>
            <p:nvPr/>
          </p:nvSpPr>
          <p:spPr>
            <a:xfrm>
              <a:off x="5235432" y="9146415"/>
              <a:ext cx="49531" cy="100330"/>
            </a:xfrm>
            <a:custGeom>
              <a:avLst/>
              <a:gdLst>
                <a:gd name="connsiteX0" fmla="*/ 29390 w 49531"/>
                <a:gd name="connsiteY0" fmla="*/ 100330 h 100330"/>
                <a:gd name="connsiteX1" fmla="*/ 0 w 49531"/>
                <a:gd name="connsiteY1" fmla="*/ 69801 h 100330"/>
                <a:gd name="connsiteX2" fmla="*/ 0 w 49531"/>
                <a:gd name="connsiteY2" fmla="*/ 0 h 100330"/>
                <a:gd name="connsiteX3" fmla="*/ 21156 w 49531"/>
                <a:gd name="connsiteY3" fmla="*/ 0 h 100330"/>
                <a:gd name="connsiteX4" fmla="*/ 21156 w 49531"/>
                <a:gd name="connsiteY4" fmla="*/ 22169 h 100330"/>
                <a:gd name="connsiteX5" fmla="*/ 48645 w 49531"/>
                <a:gd name="connsiteY5" fmla="*/ 22169 h 100330"/>
                <a:gd name="connsiteX6" fmla="*/ 48645 w 49531"/>
                <a:gd name="connsiteY6" fmla="*/ 40157 h 100330"/>
                <a:gd name="connsiteX7" fmla="*/ 21156 w 49531"/>
                <a:gd name="connsiteY7" fmla="*/ 40157 h 100330"/>
                <a:gd name="connsiteX8" fmla="*/ 21156 w 49531"/>
                <a:gd name="connsiteY8" fmla="*/ 68660 h 100330"/>
                <a:gd name="connsiteX9" fmla="*/ 33824 w 49531"/>
                <a:gd name="connsiteY9" fmla="*/ 80949 h 100330"/>
                <a:gd name="connsiteX10" fmla="*/ 49532 w 49531"/>
                <a:gd name="connsiteY10" fmla="*/ 76514 h 100330"/>
                <a:gd name="connsiteX11" fmla="*/ 49532 w 49531"/>
                <a:gd name="connsiteY11" fmla="*/ 94883 h 100330"/>
                <a:gd name="connsiteX12" fmla="*/ 29516 w 49531"/>
                <a:gd name="connsiteY12" fmla="*/ 100203 h 10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31" h="100330">
                  <a:moveTo>
                    <a:pt x="29390" y="100330"/>
                  </a:moveTo>
                  <a:cubicBezTo>
                    <a:pt x="11148" y="100330"/>
                    <a:pt x="0" y="91463"/>
                    <a:pt x="0" y="69801"/>
                  </a:cubicBezTo>
                  <a:lnTo>
                    <a:pt x="0" y="0"/>
                  </a:lnTo>
                  <a:lnTo>
                    <a:pt x="21156" y="0"/>
                  </a:lnTo>
                  <a:lnTo>
                    <a:pt x="21156" y="22169"/>
                  </a:lnTo>
                  <a:lnTo>
                    <a:pt x="48645" y="22169"/>
                  </a:lnTo>
                  <a:lnTo>
                    <a:pt x="48645" y="40157"/>
                  </a:lnTo>
                  <a:lnTo>
                    <a:pt x="21156" y="40157"/>
                  </a:lnTo>
                  <a:lnTo>
                    <a:pt x="21156" y="68660"/>
                  </a:lnTo>
                  <a:cubicBezTo>
                    <a:pt x="21156" y="77274"/>
                    <a:pt x="26603" y="80949"/>
                    <a:pt x="33824" y="80949"/>
                  </a:cubicBezTo>
                  <a:cubicBezTo>
                    <a:pt x="39398" y="80949"/>
                    <a:pt x="44718" y="79555"/>
                    <a:pt x="49532" y="76514"/>
                  </a:cubicBezTo>
                  <a:lnTo>
                    <a:pt x="49532" y="94883"/>
                  </a:lnTo>
                  <a:cubicBezTo>
                    <a:pt x="44085" y="98557"/>
                    <a:pt x="37117" y="100203"/>
                    <a:pt x="29516" y="100203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5" name="Freeform: Shape 2604">
              <a:extLst>
                <a:ext uri="{FF2B5EF4-FFF2-40B4-BE49-F238E27FC236}">
                  <a16:creationId xmlns:a16="http://schemas.microsoft.com/office/drawing/2014/main" id="{6404F8AC-5A7D-B1B9-E1B3-5F2329ADBB95}"/>
                </a:ext>
              </a:extLst>
            </p:cNvPr>
            <p:cNvSpPr/>
            <p:nvPr/>
          </p:nvSpPr>
          <p:spPr>
            <a:xfrm>
              <a:off x="5295225" y="9134001"/>
              <a:ext cx="31163" cy="111224"/>
            </a:xfrm>
            <a:custGeom>
              <a:avLst/>
              <a:gdLst>
                <a:gd name="connsiteX0" fmla="*/ 127 w 31163"/>
                <a:gd name="connsiteY0" fmla="*/ 12034 h 111224"/>
                <a:gd name="connsiteX1" fmla="*/ 11781 w 31163"/>
                <a:gd name="connsiteY1" fmla="*/ 0 h 111224"/>
                <a:gd name="connsiteX2" fmla="*/ 19635 w 31163"/>
                <a:gd name="connsiteY2" fmla="*/ 2913 h 111224"/>
                <a:gd name="connsiteX3" fmla="*/ 31163 w 31163"/>
                <a:gd name="connsiteY3" fmla="*/ 11781 h 111224"/>
                <a:gd name="connsiteX4" fmla="*/ 19762 w 31163"/>
                <a:gd name="connsiteY4" fmla="*/ 20775 h 111224"/>
                <a:gd name="connsiteX5" fmla="*/ 11655 w 31163"/>
                <a:gd name="connsiteY5" fmla="*/ 23689 h 111224"/>
                <a:gd name="connsiteX6" fmla="*/ 0 w 31163"/>
                <a:gd name="connsiteY6" fmla="*/ 12161 h 111224"/>
                <a:gd name="connsiteX7" fmla="*/ 3040 w 31163"/>
                <a:gd name="connsiteY7" fmla="*/ 34710 h 111224"/>
                <a:gd name="connsiteX8" fmla="*/ 24196 w 31163"/>
                <a:gd name="connsiteY8" fmla="*/ 34710 h 111224"/>
                <a:gd name="connsiteX9" fmla="*/ 24196 w 31163"/>
                <a:gd name="connsiteY9" fmla="*/ 111225 h 111224"/>
                <a:gd name="connsiteX10" fmla="*/ 3040 w 31163"/>
                <a:gd name="connsiteY10" fmla="*/ 111225 h 111224"/>
                <a:gd name="connsiteX11" fmla="*/ 3040 w 31163"/>
                <a:gd name="connsiteY11" fmla="*/ 34710 h 11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63" h="111224">
                  <a:moveTo>
                    <a:pt x="127" y="12034"/>
                  </a:moveTo>
                  <a:cubicBezTo>
                    <a:pt x="127" y="5447"/>
                    <a:pt x="5321" y="0"/>
                    <a:pt x="11781" y="0"/>
                  </a:cubicBezTo>
                  <a:cubicBezTo>
                    <a:pt x="14822" y="0"/>
                    <a:pt x="17228" y="886"/>
                    <a:pt x="19635" y="2913"/>
                  </a:cubicBezTo>
                  <a:lnTo>
                    <a:pt x="31163" y="11781"/>
                  </a:lnTo>
                  <a:lnTo>
                    <a:pt x="19762" y="20775"/>
                  </a:lnTo>
                  <a:cubicBezTo>
                    <a:pt x="17355" y="22549"/>
                    <a:pt x="14695" y="23689"/>
                    <a:pt x="11655" y="23689"/>
                  </a:cubicBezTo>
                  <a:cubicBezTo>
                    <a:pt x="5067" y="23689"/>
                    <a:pt x="0" y="18495"/>
                    <a:pt x="0" y="12161"/>
                  </a:cubicBezTo>
                  <a:close/>
                  <a:moveTo>
                    <a:pt x="3040" y="34710"/>
                  </a:moveTo>
                  <a:lnTo>
                    <a:pt x="24196" y="34710"/>
                  </a:lnTo>
                  <a:lnTo>
                    <a:pt x="24196" y="111225"/>
                  </a:lnTo>
                  <a:lnTo>
                    <a:pt x="3040" y="111225"/>
                  </a:lnTo>
                  <a:lnTo>
                    <a:pt x="3040" y="347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6" name="Freeform: Shape 2605">
              <a:extLst>
                <a:ext uri="{FF2B5EF4-FFF2-40B4-BE49-F238E27FC236}">
                  <a16:creationId xmlns:a16="http://schemas.microsoft.com/office/drawing/2014/main" id="{74E9EDD6-DA17-DDB4-1568-855ADE178EB1}"/>
                </a:ext>
              </a:extLst>
            </p:cNvPr>
            <p:cNvSpPr/>
            <p:nvPr/>
          </p:nvSpPr>
          <p:spPr>
            <a:xfrm>
              <a:off x="5334496" y="9167064"/>
              <a:ext cx="82468" cy="79681"/>
            </a:xfrm>
            <a:custGeom>
              <a:avLst/>
              <a:gdLst>
                <a:gd name="connsiteX0" fmla="*/ 0 w 82468"/>
                <a:gd name="connsiteY0" fmla="*/ 39397 h 79681"/>
                <a:gd name="connsiteX1" fmla="*/ 41804 w 82468"/>
                <a:gd name="connsiteY1" fmla="*/ 0 h 79681"/>
                <a:gd name="connsiteX2" fmla="*/ 82468 w 82468"/>
                <a:gd name="connsiteY2" fmla="*/ 39397 h 79681"/>
                <a:gd name="connsiteX3" fmla="*/ 41804 w 82468"/>
                <a:gd name="connsiteY3" fmla="*/ 79681 h 79681"/>
                <a:gd name="connsiteX4" fmla="*/ 0 w 82468"/>
                <a:gd name="connsiteY4" fmla="*/ 39397 h 79681"/>
                <a:gd name="connsiteX5" fmla="*/ 41424 w 82468"/>
                <a:gd name="connsiteY5" fmla="*/ 19635 h 79681"/>
                <a:gd name="connsiteX6" fmla="*/ 21662 w 82468"/>
                <a:gd name="connsiteY6" fmla="*/ 39651 h 79681"/>
                <a:gd name="connsiteX7" fmla="*/ 41424 w 82468"/>
                <a:gd name="connsiteY7" fmla="*/ 60046 h 79681"/>
                <a:gd name="connsiteX8" fmla="*/ 60933 w 82468"/>
                <a:gd name="connsiteY8" fmla="*/ 39651 h 79681"/>
                <a:gd name="connsiteX9" fmla="*/ 41424 w 82468"/>
                <a:gd name="connsiteY9" fmla="*/ 19635 h 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468" h="79681">
                  <a:moveTo>
                    <a:pt x="0" y="39397"/>
                  </a:moveTo>
                  <a:cubicBezTo>
                    <a:pt x="0" y="16088"/>
                    <a:pt x="17988" y="0"/>
                    <a:pt x="41804" y="0"/>
                  </a:cubicBezTo>
                  <a:cubicBezTo>
                    <a:pt x="65620" y="0"/>
                    <a:pt x="82468" y="16215"/>
                    <a:pt x="82468" y="39397"/>
                  </a:cubicBezTo>
                  <a:cubicBezTo>
                    <a:pt x="82468" y="62580"/>
                    <a:pt x="65113" y="79681"/>
                    <a:pt x="41804" y="79681"/>
                  </a:cubicBezTo>
                  <a:cubicBezTo>
                    <a:pt x="18495" y="79681"/>
                    <a:pt x="0" y="63086"/>
                    <a:pt x="0" y="39397"/>
                  </a:cubicBezTo>
                  <a:close/>
                  <a:moveTo>
                    <a:pt x="41424" y="19635"/>
                  </a:moveTo>
                  <a:cubicBezTo>
                    <a:pt x="29896" y="19635"/>
                    <a:pt x="21662" y="27996"/>
                    <a:pt x="21662" y="39651"/>
                  </a:cubicBezTo>
                  <a:cubicBezTo>
                    <a:pt x="21662" y="51305"/>
                    <a:pt x="29896" y="60046"/>
                    <a:pt x="41424" y="60046"/>
                  </a:cubicBezTo>
                  <a:cubicBezTo>
                    <a:pt x="52952" y="60046"/>
                    <a:pt x="60933" y="51559"/>
                    <a:pt x="60933" y="39651"/>
                  </a:cubicBezTo>
                  <a:cubicBezTo>
                    <a:pt x="60933" y="27743"/>
                    <a:pt x="52699" y="19635"/>
                    <a:pt x="41424" y="19635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7" name="Freeform: Shape 2606">
              <a:extLst>
                <a:ext uri="{FF2B5EF4-FFF2-40B4-BE49-F238E27FC236}">
                  <a16:creationId xmlns:a16="http://schemas.microsoft.com/office/drawing/2014/main" id="{734E5AF6-A464-C0A9-327A-E106DCA91E66}"/>
                </a:ext>
              </a:extLst>
            </p:cNvPr>
            <p:cNvSpPr/>
            <p:nvPr/>
          </p:nvSpPr>
          <p:spPr>
            <a:xfrm>
              <a:off x="5432166" y="9167191"/>
              <a:ext cx="72587" cy="78034"/>
            </a:xfrm>
            <a:custGeom>
              <a:avLst/>
              <a:gdLst>
                <a:gd name="connsiteX0" fmla="*/ 21029 w 72587"/>
                <a:gd name="connsiteY0" fmla="*/ 78034 h 78034"/>
                <a:gd name="connsiteX1" fmla="*/ 0 w 72587"/>
                <a:gd name="connsiteY1" fmla="*/ 78034 h 78034"/>
                <a:gd name="connsiteX2" fmla="*/ 0 w 72587"/>
                <a:gd name="connsiteY2" fmla="*/ 1520 h 78034"/>
                <a:gd name="connsiteX3" fmla="*/ 21029 w 72587"/>
                <a:gd name="connsiteY3" fmla="*/ 1520 h 78034"/>
                <a:gd name="connsiteX4" fmla="*/ 21029 w 72587"/>
                <a:gd name="connsiteY4" fmla="*/ 10641 h 78034"/>
                <a:gd name="connsiteX5" fmla="*/ 44211 w 72587"/>
                <a:gd name="connsiteY5" fmla="*/ 0 h 78034"/>
                <a:gd name="connsiteX6" fmla="*/ 72588 w 72587"/>
                <a:gd name="connsiteY6" fmla="*/ 31290 h 78034"/>
                <a:gd name="connsiteX7" fmla="*/ 72588 w 72587"/>
                <a:gd name="connsiteY7" fmla="*/ 78034 h 78034"/>
                <a:gd name="connsiteX8" fmla="*/ 51305 w 72587"/>
                <a:gd name="connsiteY8" fmla="*/ 78034 h 78034"/>
                <a:gd name="connsiteX9" fmla="*/ 51305 w 72587"/>
                <a:gd name="connsiteY9" fmla="*/ 36357 h 78034"/>
                <a:gd name="connsiteX10" fmla="*/ 37751 w 72587"/>
                <a:gd name="connsiteY10" fmla="*/ 20142 h 78034"/>
                <a:gd name="connsiteX11" fmla="*/ 20902 w 72587"/>
                <a:gd name="connsiteY11" fmla="*/ 39397 h 78034"/>
                <a:gd name="connsiteX12" fmla="*/ 20902 w 72587"/>
                <a:gd name="connsiteY12" fmla="*/ 78034 h 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587" h="78034">
                  <a:moveTo>
                    <a:pt x="21029" y="78034"/>
                  </a:moveTo>
                  <a:lnTo>
                    <a:pt x="0" y="78034"/>
                  </a:lnTo>
                  <a:lnTo>
                    <a:pt x="0" y="1520"/>
                  </a:lnTo>
                  <a:lnTo>
                    <a:pt x="21029" y="1520"/>
                  </a:lnTo>
                  <a:lnTo>
                    <a:pt x="21029" y="10641"/>
                  </a:lnTo>
                  <a:cubicBezTo>
                    <a:pt x="26603" y="4053"/>
                    <a:pt x="34457" y="0"/>
                    <a:pt x="44211" y="0"/>
                  </a:cubicBezTo>
                  <a:cubicBezTo>
                    <a:pt x="61947" y="0"/>
                    <a:pt x="72588" y="13554"/>
                    <a:pt x="72588" y="31290"/>
                  </a:cubicBezTo>
                  <a:lnTo>
                    <a:pt x="72588" y="78034"/>
                  </a:lnTo>
                  <a:lnTo>
                    <a:pt x="51305" y="78034"/>
                  </a:lnTo>
                  <a:lnTo>
                    <a:pt x="51305" y="36357"/>
                  </a:lnTo>
                  <a:cubicBezTo>
                    <a:pt x="51305" y="26222"/>
                    <a:pt x="46998" y="20142"/>
                    <a:pt x="37751" y="20142"/>
                  </a:cubicBezTo>
                  <a:cubicBezTo>
                    <a:pt x="27363" y="20142"/>
                    <a:pt x="20902" y="28756"/>
                    <a:pt x="20902" y="39397"/>
                  </a:cubicBezTo>
                  <a:lnTo>
                    <a:pt x="20902" y="7803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608" name="Freeform: Shape 2607">
            <a:extLst>
              <a:ext uri="{FF2B5EF4-FFF2-40B4-BE49-F238E27FC236}">
                <a16:creationId xmlns:a16="http://schemas.microsoft.com/office/drawing/2014/main" id="{6F7D3340-C7BD-1820-BE28-688BB775A7FA}"/>
              </a:ext>
            </a:extLst>
          </p:cNvPr>
          <p:cNvSpPr/>
          <p:nvPr/>
        </p:nvSpPr>
        <p:spPr>
          <a:xfrm>
            <a:off x="3871850" y="9371905"/>
            <a:ext cx="2718930" cy="128833"/>
          </a:xfrm>
          <a:custGeom>
            <a:avLst/>
            <a:gdLst>
              <a:gd name="connsiteX0" fmla="*/ 77528 w 2718930"/>
              <a:gd name="connsiteY0" fmla="*/ 97163 h 128833"/>
              <a:gd name="connsiteX1" fmla="*/ 68027 w 2718930"/>
              <a:gd name="connsiteY1" fmla="*/ 75881 h 128833"/>
              <a:gd name="connsiteX2" fmla="*/ 21409 w 2718930"/>
              <a:gd name="connsiteY2" fmla="*/ 75881 h 128833"/>
              <a:gd name="connsiteX3" fmla="*/ 11908 w 2718930"/>
              <a:gd name="connsiteY3" fmla="*/ 97163 h 128833"/>
              <a:gd name="connsiteX4" fmla="*/ 0 w 2718930"/>
              <a:gd name="connsiteY4" fmla="*/ 97163 h 128833"/>
              <a:gd name="connsiteX5" fmla="*/ 45098 w 2718930"/>
              <a:gd name="connsiteY5" fmla="*/ 0 h 128833"/>
              <a:gd name="connsiteX6" fmla="*/ 89942 w 2718930"/>
              <a:gd name="connsiteY6" fmla="*/ 97163 h 128833"/>
              <a:gd name="connsiteX7" fmla="*/ 77528 w 2718930"/>
              <a:gd name="connsiteY7" fmla="*/ 97163 h 128833"/>
              <a:gd name="connsiteX8" fmla="*/ 25716 w 2718930"/>
              <a:gd name="connsiteY8" fmla="*/ 66507 h 128833"/>
              <a:gd name="connsiteX9" fmla="*/ 63720 w 2718930"/>
              <a:gd name="connsiteY9" fmla="*/ 66507 h 128833"/>
              <a:gd name="connsiteX10" fmla="*/ 44844 w 2718930"/>
              <a:gd name="connsiteY10" fmla="*/ 23943 h 128833"/>
              <a:gd name="connsiteX11" fmla="*/ 25716 w 2718930"/>
              <a:gd name="connsiteY11" fmla="*/ 66507 h 128833"/>
              <a:gd name="connsiteX12" fmla="*/ 136561 w 2718930"/>
              <a:gd name="connsiteY12" fmla="*/ 65874 h 128833"/>
              <a:gd name="connsiteX13" fmla="*/ 139474 w 2718930"/>
              <a:gd name="connsiteY13" fmla="*/ 77528 h 128833"/>
              <a:gd name="connsiteX14" fmla="*/ 147582 w 2718930"/>
              <a:gd name="connsiteY14" fmla="*/ 85636 h 128833"/>
              <a:gd name="connsiteX15" fmla="*/ 159363 w 2718930"/>
              <a:gd name="connsiteY15" fmla="*/ 88549 h 128833"/>
              <a:gd name="connsiteX16" fmla="*/ 170131 w 2718930"/>
              <a:gd name="connsiteY16" fmla="*/ 87029 h 128833"/>
              <a:gd name="connsiteX17" fmla="*/ 179252 w 2718930"/>
              <a:gd name="connsiteY17" fmla="*/ 81835 h 128833"/>
              <a:gd name="connsiteX18" fmla="*/ 179252 w 2718930"/>
              <a:gd name="connsiteY18" fmla="*/ 92349 h 128833"/>
              <a:gd name="connsiteX19" fmla="*/ 169371 w 2718930"/>
              <a:gd name="connsiteY19" fmla="*/ 96784 h 128833"/>
              <a:gd name="connsiteX20" fmla="*/ 158476 w 2718930"/>
              <a:gd name="connsiteY20" fmla="*/ 98177 h 128833"/>
              <a:gd name="connsiteX21" fmla="*/ 141501 w 2718930"/>
              <a:gd name="connsiteY21" fmla="*/ 93996 h 128833"/>
              <a:gd name="connsiteX22" fmla="*/ 130100 w 2718930"/>
              <a:gd name="connsiteY22" fmla="*/ 82596 h 128833"/>
              <a:gd name="connsiteX23" fmla="*/ 126046 w 2718930"/>
              <a:gd name="connsiteY23" fmla="*/ 65874 h 128833"/>
              <a:gd name="connsiteX24" fmla="*/ 130227 w 2718930"/>
              <a:gd name="connsiteY24" fmla="*/ 49025 h 128833"/>
              <a:gd name="connsiteX25" fmla="*/ 141881 w 2718930"/>
              <a:gd name="connsiteY25" fmla="*/ 37624 h 128833"/>
              <a:gd name="connsiteX26" fmla="*/ 158730 w 2718930"/>
              <a:gd name="connsiteY26" fmla="*/ 33444 h 128833"/>
              <a:gd name="connsiteX27" fmla="*/ 178745 w 2718930"/>
              <a:gd name="connsiteY27" fmla="*/ 39778 h 128833"/>
              <a:gd name="connsiteX28" fmla="*/ 178745 w 2718930"/>
              <a:gd name="connsiteY28" fmla="*/ 51178 h 128833"/>
              <a:gd name="connsiteX29" fmla="*/ 159363 w 2718930"/>
              <a:gd name="connsiteY29" fmla="*/ 43198 h 128833"/>
              <a:gd name="connsiteX30" fmla="*/ 147708 w 2718930"/>
              <a:gd name="connsiteY30" fmla="*/ 45985 h 128833"/>
              <a:gd name="connsiteX31" fmla="*/ 139601 w 2718930"/>
              <a:gd name="connsiteY31" fmla="*/ 53839 h 128833"/>
              <a:gd name="connsiteX32" fmla="*/ 136687 w 2718930"/>
              <a:gd name="connsiteY32" fmla="*/ 65620 h 128833"/>
              <a:gd name="connsiteX33" fmla="*/ 245125 w 2718930"/>
              <a:gd name="connsiteY33" fmla="*/ 97163 h 128833"/>
              <a:gd name="connsiteX34" fmla="*/ 245125 w 2718930"/>
              <a:gd name="connsiteY34" fmla="*/ 85509 h 128833"/>
              <a:gd name="connsiteX35" fmla="*/ 235624 w 2718930"/>
              <a:gd name="connsiteY35" fmla="*/ 94756 h 128833"/>
              <a:gd name="connsiteX36" fmla="*/ 222323 w 2718930"/>
              <a:gd name="connsiteY36" fmla="*/ 98177 h 128833"/>
              <a:gd name="connsiteX37" fmla="*/ 206108 w 2718930"/>
              <a:gd name="connsiteY37" fmla="*/ 93996 h 128833"/>
              <a:gd name="connsiteX38" fmla="*/ 194960 w 2718930"/>
              <a:gd name="connsiteY38" fmla="*/ 82596 h 128833"/>
              <a:gd name="connsiteX39" fmla="*/ 190906 w 2718930"/>
              <a:gd name="connsiteY39" fmla="*/ 66127 h 128833"/>
              <a:gd name="connsiteX40" fmla="*/ 194960 w 2718930"/>
              <a:gd name="connsiteY40" fmla="*/ 49279 h 128833"/>
              <a:gd name="connsiteX41" fmla="*/ 206108 w 2718930"/>
              <a:gd name="connsiteY41" fmla="*/ 37750 h 128833"/>
              <a:gd name="connsiteX42" fmla="*/ 222323 w 2718930"/>
              <a:gd name="connsiteY42" fmla="*/ 33444 h 128833"/>
              <a:gd name="connsiteX43" fmla="*/ 235624 w 2718930"/>
              <a:gd name="connsiteY43" fmla="*/ 36990 h 128833"/>
              <a:gd name="connsiteX44" fmla="*/ 245125 w 2718930"/>
              <a:gd name="connsiteY44" fmla="*/ 46365 h 128833"/>
              <a:gd name="connsiteX45" fmla="*/ 245125 w 2718930"/>
              <a:gd name="connsiteY45" fmla="*/ 34583 h 128833"/>
              <a:gd name="connsiteX46" fmla="*/ 255513 w 2718930"/>
              <a:gd name="connsiteY46" fmla="*/ 34583 h 128833"/>
              <a:gd name="connsiteX47" fmla="*/ 255513 w 2718930"/>
              <a:gd name="connsiteY47" fmla="*/ 97036 h 128833"/>
              <a:gd name="connsiteX48" fmla="*/ 245125 w 2718930"/>
              <a:gd name="connsiteY48" fmla="*/ 97036 h 128833"/>
              <a:gd name="connsiteX49" fmla="*/ 223210 w 2718930"/>
              <a:gd name="connsiteY49" fmla="*/ 43324 h 128833"/>
              <a:gd name="connsiteX50" fmla="*/ 212062 w 2718930"/>
              <a:gd name="connsiteY50" fmla="*/ 46238 h 128833"/>
              <a:gd name="connsiteX51" fmla="*/ 204334 w 2718930"/>
              <a:gd name="connsiteY51" fmla="*/ 54345 h 128833"/>
              <a:gd name="connsiteX52" fmla="*/ 201547 w 2718930"/>
              <a:gd name="connsiteY52" fmla="*/ 66001 h 128833"/>
              <a:gd name="connsiteX53" fmla="*/ 204334 w 2718930"/>
              <a:gd name="connsiteY53" fmla="*/ 77528 h 128833"/>
              <a:gd name="connsiteX54" fmla="*/ 212062 w 2718930"/>
              <a:gd name="connsiteY54" fmla="*/ 85509 h 128833"/>
              <a:gd name="connsiteX55" fmla="*/ 223210 w 2718930"/>
              <a:gd name="connsiteY55" fmla="*/ 88422 h 128833"/>
              <a:gd name="connsiteX56" fmla="*/ 234611 w 2718930"/>
              <a:gd name="connsiteY56" fmla="*/ 85509 h 128833"/>
              <a:gd name="connsiteX57" fmla="*/ 242338 w 2718930"/>
              <a:gd name="connsiteY57" fmla="*/ 77528 h 128833"/>
              <a:gd name="connsiteX58" fmla="*/ 245125 w 2718930"/>
              <a:gd name="connsiteY58" fmla="*/ 66001 h 128833"/>
              <a:gd name="connsiteX59" fmla="*/ 242338 w 2718930"/>
              <a:gd name="connsiteY59" fmla="*/ 54345 h 128833"/>
              <a:gd name="connsiteX60" fmla="*/ 234611 w 2718930"/>
              <a:gd name="connsiteY60" fmla="*/ 46238 h 128833"/>
              <a:gd name="connsiteX61" fmla="*/ 223210 w 2718930"/>
              <a:gd name="connsiteY61" fmla="*/ 43324 h 128833"/>
              <a:gd name="connsiteX62" fmla="*/ 276542 w 2718930"/>
              <a:gd name="connsiteY62" fmla="*/ 97163 h 128833"/>
              <a:gd name="connsiteX63" fmla="*/ 276542 w 2718930"/>
              <a:gd name="connsiteY63" fmla="*/ 2153 h 128833"/>
              <a:gd name="connsiteX64" fmla="*/ 286803 w 2718930"/>
              <a:gd name="connsiteY64" fmla="*/ 2153 h 128833"/>
              <a:gd name="connsiteX65" fmla="*/ 286803 w 2718930"/>
              <a:gd name="connsiteY65" fmla="*/ 97163 h 128833"/>
              <a:gd name="connsiteX66" fmla="*/ 276542 w 2718930"/>
              <a:gd name="connsiteY66" fmla="*/ 97163 h 128833"/>
              <a:gd name="connsiteX67" fmla="*/ 307832 w 2718930"/>
              <a:gd name="connsiteY67" fmla="*/ 97163 h 128833"/>
              <a:gd name="connsiteX68" fmla="*/ 307832 w 2718930"/>
              <a:gd name="connsiteY68" fmla="*/ 2153 h 128833"/>
              <a:gd name="connsiteX69" fmla="*/ 318093 w 2718930"/>
              <a:gd name="connsiteY69" fmla="*/ 2153 h 128833"/>
              <a:gd name="connsiteX70" fmla="*/ 318093 w 2718930"/>
              <a:gd name="connsiteY70" fmla="*/ 97163 h 128833"/>
              <a:gd name="connsiteX71" fmla="*/ 307832 w 2718930"/>
              <a:gd name="connsiteY71" fmla="*/ 97163 h 128833"/>
              <a:gd name="connsiteX72" fmla="*/ 368005 w 2718930"/>
              <a:gd name="connsiteY72" fmla="*/ 98177 h 128833"/>
              <a:gd name="connsiteX73" fmla="*/ 350650 w 2718930"/>
              <a:gd name="connsiteY73" fmla="*/ 94123 h 128833"/>
              <a:gd name="connsiteX74" fmla="*/ 338742 w 2718930"/>
              <a:gd name="connsiteY74" fmla="*/ 82975 h 128833"/>
              <a:gd name="connsiteX75" fmla="*/ 334308 w 2718930"/>
              <a:gd name="connsiteY75" fmla="*/ 66380 h 128833"/>
              <a:gd name="connsiteX76" fmla="*/ 338108 w 2718930"/>
              <a:gd name="connsiteY76" fmla="*/ 49532 h 128833"/>
              <a:gd name="connsiteX77" fmla="*/ 348876 w 2718930"/>
              <a:gd name="connsiteY77" fmla="*/ 37750 h 128833"/>
              <a:gd name="connsiteX78" fmla="*/ 365345 w 2718930"/>
              <a:gd name="connsiteY78" fmla="*/ 33444 h 128833"/>
              <a:gd name="connsiteX79" fmla="*/ 380926 w 2718930"/>
              <a:gd name="connsiteY79" fmla="*/ 37498 h 128833"/>
              <a:gd name="connsiteX80" fmla="*/ 391314 w 2718930"/>
              <a:gd name="connsiteY80" fmla="*/ 48645 h 128833"/>
              <a:gd name="connsiteX81" fmla="*/ 394988 w 2718930"/>
              <a:gd name="connsiteY81" fmla="*/ 64733 h 128833"/>
              <a:gd name="connsiteX82" fmla="*/ 394988 w 2718930"/>
              <a:gd name="connsiteY82" fmla="*/ 67267 h 128833"/>
              <a:gd name="connsiteX83" fmla="*/ 394734 w 2718930"/>
              <a:gd name="connsiteY83" fmla="*/ 69928 h 128833"/>
              <a:gd name="connsiteX84" fmla="*/ 345329 w 2718930"/>
              <a:gd name="connsiteY84" fmla="*/ 69928 h 128833"/>
              <a:gd name="connsiteX85" fmla="*/ 352677 w 2718930"/>
              <a:gd name="connsiteY85" fmla="*/ 83482 h 128833"/>
              <a:gd name="connsiteX86" fmla="*/ 368005 w 2718930"/>
              <a:gd name="connsiteY86" fmla="*/ 88676 h 128833"/>
              <a:gd name="connsiteX87" fmla="*/ 379659 w 2718930"/>
              <a:gd name="connsiteY87" fmla="*/ 86902 h 128833"/>
              <a:gd name="connsiteX88" fmla="*/ 390301 w 2718930"/>
              <a:gd name="connsiteY88" fmla="*/ 81709 h 128833"/>
              <a:gd name="connsiteX89" fmla="*/ 390301 w 2718930"/>
              <a:gd name="connsiteY89" fmla="*/ 91589 h 128833"/>
              <a:gd name="connsiteX90" fmla="*/ 379533 w 2718930"/>
              <a:gd name="connsiteY90" fmla="*/ 96657 h 128833"/>
              <a:gd name="connsiteX91" fmla="*/ 367878 w 2718930"/>
              <a:gd name="connsiteY91" fmla="*/ 98177 h 128833"/>
              <a:gd name="connsiteX92" fmla="*/ 345456 w 2718930"/>
              <a:gd name="connsiteY92" fmla="*/ 61566 h 128833"/>
              <a:gd name="connsiteX93" fmla="*/ 383967 w 2718930"/>
              <a:gd name="connsiteY93" fmla="*/ 61566 h 128833"/>
              <a:gd name="connsiteX94" fmla="*/ 378393 w 2718930"/>
              <a:gd name="connsiteY94" fmla="*/ 48265 h 128833"/>
              <a:gd name="connsiteX95" fmla="*/ 365218 w 2718930"/>
              <a:gd name="connsiteY95" fmla="*/ 42945 h 128833"/>
              <a:gd name="connsiteX96" fmla="*/ 351663 w 2718930"/>
              <a:gd name="connsiteY96" fmla="*/ 48265 h 128833"/>
              <a:gd name="connsiteX97" fmla="*/ 345456 w 2718930"/>
              <a:gd name="connsiteY97" fmla="*/ 61566 h 128833"/>
              <a:gd name="connsiteX98" fmla="*/ 421591 w 2718930"/>
              <a:gd name="connsiteY98" fmla="*/ 67267 h 128833"/>
              <a:gd name="connsiteX99" fmla="*/ 421591 w 2718930"/>
              <a:gd name="connsiteY99" fmla="*/ 97163 h 128833"/>
              <a:gd name="connsiteX100" fmla="*/ 411329 w 2718930"/>
              <a:gd name="connsiteY100" fmla="*/ 97163 h 128833"/>
              <a:gd name="connsiteX101" fmla="*/ 411329 w 2718930"/>
              <a:gd name="connsiteY101" fmla="*/ 34710 h 128833"/>
              <a:gd name="connsiteX102" fmla="*/ 421591 w 2718930"/>
              <a:gd name="connsiteY102" fmla="*/ 34710 h 128833"/>
              <a:gd name="connsiteX103" fmla="*/ 421591 w 2718930"/>
              <a:gd name="connsiteY103" fmla="*/ 48645 h 128833"/>
              <a:gd name="connsiteX104" fmla="*/ 430965 w 2718930"/>
              <a:gd name="connsiteY104" fmla="*/ 37498 h 128833"/>
              <a:gd name="connsiteX105" fmla="*/ 444266 w 2718930"/>
              <a:gd name="connsiteY105" fmla="*/ 33444 h 128833"/>
              <a:gd name="connsiteX106" fmla="*/ 444266 w 2718930"/>
              <a:gd name="connsiteY106" fmla="*/ 45098 h 128833"/>
              <a:gd name="connsiteX107" fmla="*/ 432865 w 2718930"/>
              <a:gd name="connsiteY107" fmla="*/ 46618 h 128833"/>
              <a:gd name="connsiteX108" fmla="*/ 424631 w 2718930"/>
              <a:gd name="connsiteY108" fmla="*/ 54219 h 128833"/>
              <a:gd name="connsiteX109" fmla="*/ 421591 w 2718930"/>
              <a:gd name="connsiteY109" fmla="*/ 67140 h 128833"/>
              <a:gd name="connsiteX110" fmla="*/ 494938 w 2718930"/>
              <a:gd name="connsiteY110" fmla="*/ 65874 h 128833"/>
              <a:gd name="connsiteX111" fmla="*/ 494938 w 2718930"/>
              <a:gd name="connsiteY111" fmla="*/ 97163 h 128833"/>
              <a:gd name="connsiteX112" fmla="*/ 484677 w 2718930"/>
              <a:gd name="connsiteY112" fmla="*/ 97163 h 128833"/>
              <a:gd name="connsiteX113" fmla="*/ 484677 w 2718930"/>
              <a:gd name="connsiteY113" fmla="*/ 34710 h 128833"/>
              <a:gd name="connsiteX114" fmla="*/ 494938 w 2718930"/>
              <a:gd name="connsiteY114" fmla="*/ 34710 h 128833"/>
              <a:gd name="connsiteX115" fmla="*/ 494938 w 2718930"/>
              <a:gd name="connsiteY115" fmla="*/ 45985 h 128833"/>
              <a:gd name="connsiteX116" fmla="*/ 503426 w 2718930"/>
              <a:gd name="connsiteY116" fmla="*/ 36864 h 128833"/>
              <a:gd name="connsiteX117" fmla="*/ 515460 w 2718930"/>
              <a:gd name="connsiteY117" fmla="*/ 33444 h 128833"/>
              <a:gd name="connsiteX118" fmla="*/ 527622 w 2718930"/>
              <a:gd name="connsiteY118" fmla="*/ 37117 h 128833"/>
              <a:gd name="connsiteX119" fmla="*/ 534842 w 2718930"/>
              <a:gd name="connsiteY119" fmla="*/ 47125 h 128833"/>
              <a:gd name="connsiteX120" fmla="*/ 543710 w 2718930"/>
              <a:gd name="connsiteY120" fmla="*/ 37244 h 128833"/>
              <a:gd name="connsiteX121" fmla="*/ 557011 w 2718930"/>
              <a:gd name="connsiteY121" fmla="*/ 33444 h 128833"/>
              <a:gd name="connsiteX122" fmla="*/ 569806 w 2718930"/>
              <a:gd name="connsiteY122" fmla="*/ 36990 h 128833"/>
              <a:gd name="connsiteX123" fmla="*/ 577534 w 2718930"/>
              <a:gd name="connsiteY123" fmla="*/ 46618 h 128833"/>
              <a:gd name="connsiteX124" fmla="*/ 580067 w 2718930"/>
              <a:gd name="connsiteY124" fmla="*/ 60427 h 128833"/>
              <a:gd name="connsiteX125" fmla="*/ 580067 w 2718930"/>
              <a:gd name="connsiteY125" fmla="*/ 97163 h 128833"/>
              <a:gd name="connsiteX126" fmla="*/ 569806 w 2718930"/>
              <a:gd name="connsiteY126" fmla="*/ 97163 h 128833"/>
              <a:gd name="connsiteX127" fmla="*/ 569806 w 2718930"/>
              <a:gd name="connsiteY127" fmla="*/ 62199 h 128833"/>
              <a:gd name="connsiteX128" fmla="*/ 554985 w 2718930"/>
              <a:gd name="connsiteY128" fmla="*/ 43578 h 128833"/>
              <a:gd name="connsiteX129" fmla="*/ 545737 w 2718930"/>
              <a:gd name="connsiteY129" fmla="*/ 46365 h 128833"/>
              <a:gd name="connsiteX130" fmla="*/ 539656 w 2718930"/>
              <a:gd name="connsiteY130" fmla="*/ 54093 h 128833"/>
              <a:gd name="connsiteX131" fmla="*/ 537503 w 2718930"/>
              <a:gd name="connsiteY131" fmla="*/ 64987 h 128833"/>
              <a:gd name="connsiteX132" fmla="*/ 537503 w 2718930"/>
              <a:gd name="connsiteY132" fmla="*/ 97163 h 128833"/>
              <a:gd name="connsiteX133" fmla="*/ 527242 w 2718930"/>
              <a:gd name="connsiteY133" fmla="*/ 97163 h 128833"/>
              <a:gd name="connsiteX134" fmla="*/ 527242 w 2718930"/>
              <a:gd name="connsiteY134" fmla="*/ 62199 h 128833"/>
              <a:gd name="connsiteX135" fmla="*/ 512420 w 2718930"/>
              <a:gd name="connsiteY135" fmla="*/ 43578 h 128833"/>
              <a:gd name="connsiteX136" fmla="*/ 503299 w 2718930"/>
              <a:gd name="connsiteY136" fmla="*/ 46491 h 128833"/>
              <a:gd name="connsiteX137" fmla="*/ 497092 w 2718930"/>
              <a:gd name="connsiteY137" fmla="*/ 54599 h 128833"/>
              <a:gd name="connsiteX138" fmla="*/ 494938 w 2718930"/>
              <a:gd name="connsiteY138" fmla="*/ 65874 h 128833"/>
              <a:gd name="connsiteX139" fmla="*/ 648728 w 2718930"/>
              <a:gd name="connsiteY139" fmla="*/ 97163 h 128833"/>
              <a:gd name="connsiteX140" fmla="*/ 648728 w 2718930"/>
              <a:gd name="connsiteY140" fmla="*/ 85509 h 128833"/>
              <a:gd name="connsiteX141" fmla="*/ 639227 w 2718930"/>
              <a:gd name="connsiteY141" fmla="*/ 94756 h 128833"/>
              <a:gd name="connsiteX142" fmla="*/ 625925 w 2718930"/>
              <a:gd name="connsiteY142" fmla="*/ 98177 h 128833"/>
              <a:gd name="connsiteX143" fmla="*/ 609710 w 2718930"/>
              <a:gd name="connsiteY143" fmla="*/ 93996 h 128833"/>
              <a:gd name="connsiteX144" fmla="*/ 598563 w 2718930"/>
              <a:gd name="connsiteY144" fmla="*/ 82596 h 128833"/>
              <a:gd name="connsiteX145" fmla="*/ 594509 w 2718930"/>
              <a:gd name="connsiteY145" fmla="*/ 66127 h 128833"/>
              <a:gd name="connsiteX146" fmla="*/ 598563 w 2718930"/>
              <a:gd name="connsiteY146" fmla="*/ 49279 h 128833"/>
              <a:gd name="connsiteX147" fmla="*/ 609710 w 2718930"/>
              <a:gd name="connsiteY147" fmla="*/ 37750 h 128833"/>
              <a:gd name="connsiteX148" fmla="*/ 625925 w 2718930"/>
              <a:gd name="connsiteY148" fmla="*/ 33444 h 128833"/>
              <a:gd name="connsiteX149" fmla="*/ 639227 w 2718930"/>
              <a:gd name="connsiteY149" fmla="*/ 36990 h 128833"/>
              <a:gd name="connsiteX150" fmla="*/ 648728 w 2718930"/>
              <a:gd name="connsiteY150" fmla="*/ 46365 h 128833"/>
              <a:gd name="connsiteX151" fmla="*/ 648728 w 2718930"/>
              <a:gd name="connsiteY151" fmla="*/ 34583 h 128833"/>
              <a:gd name="connsiteX152" fmla="*/ 659116 w 2718930"/>
              <a:gd name="connsiteY152" fmla="*/ 34583 h 128833"/>
              <a:gd name="connsiteX153" fmla="*/ 659116 w 2718930"/>
              <a:gd name="connsiteY153" fmla="*/ 97036 h 128833"/>
              <a:gd name="connsiteX154" fmla="*/ 648728 w 2718930"/>
              <a:gd name="connsiteY154" fmla="*/ 97036 h 128833"/>
              <a:gd name="connsiteX155" fmla="*/ 626812 w 2718930"/>
              <a:gd name="connsiteY155" fmla="*/ 43324 h 128833"/>
              <a:gd name="connsiteX156" fmla="*/ 615664 w 2718930"/>
              <a:gd name="connsiteY156" fmla="*/ 46238 h 128833"/>
              <a:gd name="connsiteX157" fmla="*/ 607937 w 2718930"/>
              <a:gd name="connsiteY157" fmla="*/ 54345 h 128833"/>
              <a:gd name="connsiteX158" fmla="*/ 605150 w 2718930"/>
              <a:gd name="connsiteY158" fmla="*/ 66001 h 128833"/>
              <a:gd name="connsiteX159" fmla="*/ 607937 w 2718930"/>
              <a:gd name="connsiteY159" fmla="*/ 77528 h 128833"/>
              <a:gd name="connsiteX160" fmla="*/ 615664 w 2718930"/>
              <a:gd name="connsiteY160" fmla="*/ 85509 h 128833"/>
              <a:gd name="connsiteX161" fmla="*/ 626812 w 2718930"/>
              <a:gd name="connsiteY161" fmla="*/ 88422 h 128833"/>
              <a:gd name="connsiteX162" fmla="*/ 638213 w 2718930"/>
              <a:gd name="connsiteY162" fmla="*/ 85509 h 128833"/>
              <a:gd name="connsiteX163" fmla="*/ 645941 w 2718930"/>
              <a:gd name="connsiteY163" fmla="*/ 77528 h 128833"/>
              <a:gd name="connsiteX164" fmla="*/ 648728 w 2718930"/>
              <a:gd name="connsiteY164" fmla="*/ 66001 h 128833"/>
              <a:gd name="connsiteX165" fmla="*/ 645941 w 2718930"/>
              <a:gd name="connsiteY165" fmla="*/ 54345 h 128833"/>
              <a:gd name="connsiteX166" fmla="*/ 638213 w 2718930"/>
              <a:gd name="connsiteY166" fmla="*/ 46238 h 128833"/>
              <a:gd name="connsiteX167" fmla="*/ 626812 w 2718930"/>
              <a:gd name="connsiteY167" fmla="*/ 43324 h 128833"/>
              <a:gd name="connsiteX168" fmla="*/ 733730 w 2718930"/>
              <a:gd name="connsiteY168" fmla="*/ 34710 h 128833"/>
              <a:gd name="connsiteX169" fmla="*/ 688379 w 2718930"/>
              <a:gd name="connsiteY169" fmla="*/ 128833 h 128833"/>
              <a:gd name="connsiteX170" fmla="*/ 677484 w 2718930"/>
              <a:gd name="connsiteY170" fmla="*/ 128833 h 128833"/>
              <a:gd name="connsiteX171" fmla="*/ 697500 w 2718930"/>
              <a:gd name="connsiteY171" fmla="*/ 87156 h 128833"/>
              <a:gd name="connsiteX172" fmla="*/ 670517 w 2718930"/>
              <a:gd name="connsiteY172" fmla="*/ 34710 h 128833"/>
              <a:gd name="connsiteX173" fmla="*/ 682678 w 2718930"/>
              <a:gd name="connsiteY173" fmla="*/ 34710 h 128833"/>
              <a:gd name="connsiteX174" fmla="*/ 703073 w 2718930"/>
              <a:gd name="connsiteY174" fmla="*/ 75502 h 128833"/>
              <a:gd name="connsiteX175" fmla="*/ 722836 w 2718930"/>
              <a:gd name="connsiteY175" fmla="*/ 34710 h 128833"/>
              <a:gd name="connsiteX176" fmla="*/ 733730 w 2718930"/>
              <a:gd name="connsiteY176" fmla="*/ 34710 h 128833"/>
              <a:gd name="connsiteX177" fmla="*/ 817212 w 2718930"/>
              <a:gd name="connsiteY177" fmla="*/ 70688 h 128833"/>
              <a:gd name="connsiteX178" fmla="*/ 817212 w 2718930"/>
              <a:gd name="connsiteY178" fmla="*/ 34710 h 128833"/>
              <a:gd name="connsiteX179" fmla="*/ 827473 w 2718930"/>
              <a:gd name="connsiteY179" fmla="*/ 34710 h 128833"/>
              <a:gd name="connsiteX180" fmla="*/ 827473 w 2718930"/>
              <a:gd name="connsiteY180" fmla="*/ 69674 h 128833"/>
              <a:gd name="connsiteX181" fmla="*/ 819999 w 2718930"/>
              <a:gd name="connsiteY181" fmla="*/ 90576 h 128833"/>
              <a:gd name="connsiteX182" fmla="*/ 799984 w 2718930"/>
              <a:gd name="connsiteY182" fmla="*/ 98177 h 128833"/>
              <a:gd name="connsiteX183" fmla="*/ 779841 w 2718930"/>
              <a:gd name="connsiteY183" fmla="*/ 90576 h 128833"/>
              <a:gd name="connsiteX184" fmla="*/ 772367 w 2718930"/>
              <a:gd name="connsiteY184" fmla="*/ 69674 h 128833"/>
              <a:gd name="connsiteX185" fmla="*/ 772367 w 2718930"/>
              <a:gd name="connsiteY185" fmla="*/ 34710 h 128833"/>
              <a:gd name="connsiteX186" fmla="*/ 782628 w 2718930"/>
              <a:gd name="connsiteY186" fmla="*/ 34710 h 128833"/>
              <a:gd name="connsiteX187" fmla="*/ 782628 w 2718930"/>
              <a:gd name="connsiteY187" fmla="*/ 70688 h 128833"/>
              <a:gd name="connsiteX188" fmla="*/ 787442 w 2718930"/>
              <a:gd name="connsiteY188" fmla="*/ 84116 h 128833"/>
              <a:gd name="connsiteX189" fmla="*/ 799984 w 2718930"/>
              <a:gd name="connsiteY189" fmla="*/ 88549 h 128833"/>
              <a:gd name="connsiteX190" fmla="*/ 812525 w 2718930"/>
              <a:gd name="connsiteY190" fmla="*/ 84116 h 128833"/>
              <a:gd name="connsiteX191" fmla="*/ 817339 w 2718930"/>
              <a:gd name="connsiteY191" fmla="*/ 70688 h 128833"/>
              <a:gd name="connsiteX192" fmla="*/ 856989 w 2718930"/>
              <a:gd name="connsiteY192" fmla="*/ 65874 h 128833"/>
              <a:gd name="connsiteX193" fmla="*/ 856989 w 2718930"/>
              <a:gd name="connsiteY193" fmla="*/ 97163 h 128833"/>
              <a:gd name="connsiteX194" fmla="*/ 846728 w 2718930"/>
              <a:gd name="connsiteY194" fmla="*/ 97163 h 128833"/>
              <a:gd name="connsiteX195" fmla="*/ 846728 w 2718930"/>
              <a:gd name="connsiteY195" fmla="*/ 34710 h 128833"/>
              <a:gd name="connsiteX196" fmla="*/ 856989 w 2718930"/>
              <a:gd name="connsiteY196" fmla="*/ 34710 h 128833"/>
              <a:gd name="connsiteX197" fmla="*/ 856989 w 2718930"/>
              <a:gd name="connsiteY197" fmla="*/ 46365 h 128833"/>
              <a:gd name="connsiteX198" fmla="*/ 865857 w 2718930"/>
              <a:gd name="connsiteY198" fmla="*/ 37117 h 128833"/>
              <a:gd name="connsiteX199" fmla="*/ 878652 w 2718930"/>
              <a:gd name="connsiteY199" fmla="*/ 33570 h 128833"/>
              <a:gd name="connsiteX200" fmla="*/ 891953 w 2718930"/>
              <a:gd name="connsiteY200" fmla="*/ 37117 h 128833"/>
              <a:gd name="connsiteX201" fmla="*/ 900061 w 2718930"/>
              <a:gd name="connsiteY201" fmla="*/ 46745 h 128833"/>
              <a:gd name="connsiteX202" fmla="*/ 902721 w 2718930"/>
              <a:gd name="connsiteY202" fmla="*/ 60553 h 128833"/>
              <a:gd name="connsiteX203" fmla="*/ 902721 w 2718930"/>
              <a:gd name="connsiteY203" fmla="*/ 97290 h 128833"/>
              <a:gd name="connsiteX204" fmla="*/ 892333 w 2718930"/>
              <a:gd name="connsiteY204" fmla="*/ 97290 h 128833"/>
              <a:gd name="connsiteX205" fmla="*/ 892333 w 2718930"/>
              <a:gd name="connsiteY205" fmla="*/ 62326 h 128833"/>
              <a:gd name="connsiteX206" fmla="*/ 876118 w 2718930"/>
              <a:gd name="connsiteY206" fmla="*/ 43705 h 128833"/>
              <a:gd name="connsiteX207" fmla="*/ 866110 w 2718930"/>
              <a:gd name="connsiteY207" fmla="*/ 46618 h 128833"/>
              <a:gd name="connsiteX208" fmla="*/ 859396 w 2718930"/>
              <a:gd name="connsiteY208" fmla="*/ 54726 h 128833"/>
              <a:gd name="connsiteX209" fmla="*/ 856989 w 2718930"/>
              <a:gd name="connsiteY209" fmla="*/ 66001 h 128833"/>
              <a:gd name="connsiteX210" fmla="*/ 950859 w 2718930"/>
              <a:gd name="connsiteY210" fmla="*/ 98177 h 128833"/>
              <a:gd name="connsiteX211" fmla="*/ 933504 w 2718930"/>
              <a:gd name="connsiteY211" fmla="*/ 94123 h 128833"/>
              <a:gd name="connsiteX212" fmla="*/ 921596 w 2718930"/>
              <a:gd name="connsiteY212" fmla="*/ 82975 h 128833"/>
              <a:gd name="connsiteX213" fmla="*/ 917162 w 2718930"/>
              <a:gd name="connsiteY213" fmla="*/ 66380 h 128833"/>
              <a:gd name="connsiteX214" fmla="*/ 920963 w 2718930"/>
              <a:gd name="connsiteY214" fmla="*/ 49532 h 128833"/>
              <a:gd name="connsiteX215" fmla="*/ 931731 w 2718930"/>
              <a:gd name="connsiteY215" fmla="*/ 37750 h 128833"/>
              <a:gd name="connsiteX216" fmla="*/ 948199 w 2718930"/>
              <a:gd name="connsiteY216" fmla="*/ 33444 h 128833"/>
              <a:gd name="connsiteX217" fmla="*/ 963781 w 2718930"/>
              <a:gd name="connsiteY217" fmla="*/ 37498 h 128833"/>
              <a:gd name="connsiteX218" fmla="*/ 974168 w 2718930"/>
              <a:gd name="connsiteY218" fmla="*/ 48645 h 128833"/>
              <a:gd name="connsiteX219" fmla="*/ 977842 w 2718930"/>
              <a:gd name="connsiteY219" fmla="*/ 64733 h 128833"/>
              <a:gd name="connsiteX220" fmla="*/ 977842 w 2718930"/>
              <a:gd name="connsiteY220" fmla="*/ 67267 h 128833"/>
              <a:gd name="connsiteX221" fmla="*/ 977589 w 2718930"/>
              <a:gd name="connsiteY221" fmla="*/ 69928 h 128833"/>
              <a:gd name="connsiteX222" fmla="*/ 928184 w 2718930"/>
              <a:gd name="connsiteY222" fmla="*/ 69928 h 128833"/>
              <a:gd name="connsiteX223" fmla="*/ 935531 w 2718930"/>
              <a:gd name="connsiteY223" fmla="*/ 83482 h 128833"/>
              <a:gd name="connsiteX224" fmla="*/ 950859 w 2718930"/>
              <a:gd name="connsiteY224" fmla="*/ 88676 h 128833"/>
              <a:gd name="connsiteX225" fmla="*/ 962514 w 2718930"/>
              <a:gd name="connsiteY225" fmla="*/ 86902 h 128833"/>
              <a:gd name="connsiteX226" fmla="*/ 973155 w 2718930"/>
              <a:gd name="connsiteY226" fmla="*/ 81709 h 128833"/>
              <a:gd name="connsiteX227" fmla="*/ 973155 w 2718930"/>
              <a:gd name="connsiteY227" fmla="*/ 91589 h 128833"/>
              <a:gd name="connsiteX228" fmla="*/ 962387 w 2718930"/>
              <a:gd name="connsiteY228" fmla="*/ 96657 h 128833"/>
              <a:gd name="connsiteX229" fmla="*/ 950733 w 2718930"/>
              <a:gd name="connsiteY229" fmla="*/ 98177 h 128833"/>
              <a:gd name="connsiteX230" fmla="*/ 928310 w 2718930"/>
              <a:gd name="connsiteY230" fmla="*/ 61566 h 128833"/>
              <a:gd name="connsiteX231" fmla="*/ 966821 w 2718930"/>
              <a:gd name="connsiteY231" fmla="*/ 61566 h 128833"/>
              <a:gd name="connsiteX232" fmla="*/ 961247 w 2718930"/>
              <a:gd name="connsiteY232" fmla="*/ 48265 h 128833"/>
              <a:gd name="connsiteX233" fmla="*/ 948072 w 2718930"/>
              <a:gd name="connsiteY233" fmla="*/ 42945 h 128833"/>
              <a:gd name="connsiteX234" fmla="*/ 934518 w 2718930"/>
              <a:gd name="connsiteY234" fmla="*/ 48265 h 128833"/>
              <a:gd name="connsiteX235" fmla="*/ 928310 w 2718930"/>
              <a:gd name="connsiteY235" fmla="*/ 61566 h 128833"/>
              <a:gd name="connsiteX236" fmla="*/ 1035355 w 2718930"/>
              <a:gd name="connsiteY236" fmla="*/ 97163 h 128833"/>
              <a:gd name="connsiteX237" fmla="*/ 1015846 w 2718930"/>
              <a:gd name="connsiteY237" fmla="*/ 72461 h 128833"/>
              <a:gd name="connsiteX238" fmla="*/ 996971 w 2718930"/>
              <a:gd name="connsiteY238" fmla="*/ 97163 h 128833"/>
              <a:gd name="connsiteX239" fmla="*/ 985189 w 2718930"/>
              <a:gd name="connsiteY239" fmla="*/ 97163 h 128833"/>
              <a:gd name="connsiteX240" fmla="*/ 1009639 w 2718930"/>
              <a:gd name="connsiteY240" fmla="*/ 64480 h 128833"/>
              <a:gd name="connsiteX241" fmla="*/ 986203 w 2718930"/>
              <a:gd name="connsiteY241" fmla="*/ 34710 h 128833"/>
              <a:gd name="connsiteX242" fmla="*/ 998998 w 2718930"/>
              <a:gd name="connsiteY242" fmla="*/ 34710 h 128833"/>
              <a:gd name="connsiteX243" fmla="*/ 1016353 w 2718930"/>
              <a:gd name="connsiteY243" fmla="*/ 56626 h 128833"/>
              <a:gd name="connsiteX244" fmla="*/ 1032948 w 2718930"/>
              <a:gd name="connsiteY244" fmla="*/ 34710 h 128833"/>
              <a:gd name="connsiteX245" fmla="*/ 1044982 w 2718930"/>
              <a:gd name="connsiteY245" fmla="*/ 34710 h 128833"/>
              <a:gd name="connsiteX246" fmla="*/ 1022560 w 2718930"/>
              <a:gd name="connsiteY246" fmla="*/ 64606 h 128833"/>
              <a:gd name="connsiteX247" fmla="*/ 1048149 w 2718930"/>
              <a:gd name="connsiteY247" fmla="*/ 97163 h 128833"/>
              <a:gd name="connsiteX248" fmla="*/ 1035355 w 2718930"/>
              <a:gd name="connsiteY248" fmla="*/ 97163 h 128833"/>
              <a:gd name="connsiteX249" fmla="*/ 1093247 w 2718930"/>
              <a:gd name="connsiteY249" fmla="*/ 98177 h 128833"/>
              <a:gd name="connsiteX250" fmla="*/ 1079819 w 2718930"/>
              <a:gd name="connsiteY250" fmla="*/ 94630 h 128833"/>
              <a:gd name="connsiteX251" fmla="*/ 1070318 w 2718930"/>
              <a:gd name="connsiteY251" fmla="*/ 85255 h 128833"/>
              <a:gd name="connsiteX252" fmla="*/ 1070318 w 2718930"/>
              <a:gd name="connsiteY252" fmla="*/ 128833 h 128833"/>
              <a:gd name="connsiteX253" fmla="*/ 1060057 w 2718930"/>
              <a:gd name="connsiteY253" fmla="*/ 128833 h 128833"/>
              <a:gd name="connsiteX254" fmla="*/ 1060057 w 2718930"/>
              <a:gd name="connsiteY254" fmla="*/ 34710 h 128833"/>
              <a:gd name="connsiteX255" fmla="*/ 1070318 w 2718930"/>
              <a:gd name="connsiteY255" fmla="*/ 34710 h 128833"/>
              <a:gd name="connsiteX256" fmla="*/ 1070318 w 2718930"/>
              <a:gd name="connsiteY256" fmla="*/ 46618 h 128833"/>
              <a:gd name="connsiteX257" fmla="*/ 1079819 w 2718930"/>
              <a:gd name="connsiteY257" fmla="*/ 37117 h 128833"/>
              <a:gd name="connsiteX258" fmla="*/ 1093247 w 2718930"/>
              <a:gd name="connsiteY258" fmla="*/ 33570 h 128833"/>
              <a:gd name="connsiteX259" fmla="*/ 1109462 w 2718930"/>
              <a:gd name="connsiteY259" fmla="*/ 37750 h 128833"/>
              <a:gd name="connsiteX260" fmla="*/ 1120610 w 2718930"/>
              <a:gd name="connsiteY260" fmla="*/ 49152 h 128833"/>
              <a:gd name="connsiteX261" fmla="*/ 1124664 w 2718930"/>
              <a:gd name="connsiteY261" fmla="*/ 65747 h 128833"/>
              <a:gd name="connsiteX262" fmla="*/ 1120610 w 2718930"/>
              <a:gd name="connsiteY262" fmla="*/ 82469 h 128833"/>
              <a:gd name="connsiteX263" fmla="*/ 1109462 w 2718930"/>
              <a:gd name="connsiteY263" fmla="*/ 93996 h 128833"/>
              <a:gd name="connsiteX264" fmla="*/ 1093247 w 2718930"/>
              <a:gd name="connsiteY264" fmla="*/ 98177 h 128833"/>
              <a:gd name="connsiteX265" fmla="*/ 1114023 w 2718930"/>
              <a:gd name="connsiteY265" fmla="*/ 65874 h 128833"/>
              <a:gd name="connsiteX266" fmla="*/ 1111236 w 2718930"/>
              <a:gd name="connsiteY266" fmla="*/ 54219 h 128833"/>
              <a:gd name="connsiteX267" fmla="*/ 1103635 w 2718930"/>
              <a:gd name="connsiteY267" fmla="*/ 46238 h 128833"/>
              <a:gd name="connsiteX268" fmla="*/ 1092361 w 2718930"/>
              <a:gd name="connsiteY268" fmla="*/ 43324 h 128833"/>
              <a:gd name="connsiteX269" fmla="*/ 1080959 w 2718930"/>
              <a:gd name="connsiteY269" fmla="*/ 46238 h 128833"/>
              <a:gd name="connsiteX270" fmla="*/ 1073105 w 2718930"/>
              <a:gd name="connsiteY270" fmla="*/ 54219 h 128833"/>
              <a:gd name="connsiteX271" fmla="*/ 1070318 w 2718930"/>
              <a:gd name="connsiteY271" fmla="*/ 65874 h 128833"/>
              <a:gd name="connsiteX272" fmla="*/ 1073105 w 2718930"/>
              <a:gd name="connsiteY272" fmla="*/ 77528 h 128833"/>
              <a:gd name="connsiteX273" fmla="*/ 1080959 w 2718930"/>
              <a:gd name="connsiteY273" fmla="*/ 85636 h 128833"/>
              <a:gd name="connsiteX274" fmla="*/ 1092361 w 2718930"/>
              <a:gd name="connsiteY274" fmla="*/ 88549 h 128833"/>
              <a:gd name="connsiteX275" fmla="*/ 1103635 w 2718930"/>
              <a:gd name="connsiteY275" fmla="*/ 85636 h 128833"/>
              <a:gd name="connsiteX276" fmla="*/ 1111236 w 2718930"/>
              <a:gd name="connsiteY276" fmla="*/ 77528 h 128833"/>
              <a:gd name="connsiteX277" fmla="*/ 1114023 w 2718930"/>
              <a:gd name="connsiteY277" fmla="*/ 65874 h 128833"/>
              <a:gd name="connsiteX278" fmla="*/ 1169762 w 2718930"/>
              <a:gd name="connsiteY278" fmla="*/ 98177 h 128833"/>
              <a:gd name="connsiteX279" fmla="*/ 1152407 w 2718930"/>
              <a:gd name="connsiteY279" fmla="*/ 94123 h 128833"/>
              <a:gd name="connsiteX280" fmla="*/ 1140499 w 2718930"/>
              <a:gd name="connsiteY280" fmla="*/ 82975 h 128833"/>
              <a:gd name="connsiteX281" fmla="*/ 1136065 w 2718930"/>
              <a:gd name="connsiteY281" fmla="*/ 66380 h 128833"/>
              <a:gd name="connsiteX282" fmla="*/ 1139866 w 2718930"/>
              <a:gd name="connsiteY282" fmla="*/ 49532 h 128833"/>
              <a:gd name="connsiteX283" fmla="*/ 1150633 w 2718930"/>
              <a:gd name="connsiteY283" fmla="*/ 37750 h 128833"/>
              <a:gd name="connsiteX284" fmla="*/ 1167102 w 2718930"/>
              <a:gd name="connsiteY284" fmla="*/ 33444 h 128833"/>
              <a:gd name="connsiteX285" fmla="*/ 1182683 w 2718930"/>
              <a:gd name="connsiteY285" fmla="*/ 37498 h 128833"/>
              <a:gd name="connsiteX286" fmla="*/ 1193071 w 2718930"/>
              <a:gd name="connsiteY286" fmla="*/ 48645 h 128833"/>
              <a:gd name="connsiteX287" fmla="*/ 1196745 w 2718930"/>
              <a:gd name="connsiteY287" fmla="*/ 64733 h 128833"/>
              <a:gd name="connsiteX288" fmla="*/ 1196745 w 2718930"/>
              <a:gd name="connsiteY288" fmla="*/ 67267 h 128833"/>
              <a:gd name="connsiteX289" fmla="*/ 1196491 w 2718930"/>
              <a:gd name="connsiteY289" fmla="*/ 69928 h 128833"/>
              <a:gd name="connsiteX290" fmla="*/ 1147086 w 2718930"/>
              <a:gd name="connsiteY290" fmla="*/ 69928 h 128833"/>
              <a:gd name="connsiteX291" fmla="*/ 1154434 w 2718930"/>
              <a:gd name="connsiteY291" fmla="*/ 83482 h 128833"/>
              <a:gd name="connsiteX292" fmla="*/ 1169762 w 2718930"/>
              <a:gd name="connsiteY292" fmla="*/ 88676 h 128833"/>
              <a:gd name="connsiteX293" fmla="*/ 1181417 w 2718930"/>
              <a:gd name="connsiteY293" fmla="*/ 86902 h 128833"/>
              <a:gd name="connsiteX294" fmla="*/ 1192058 w 2718930"/>
              <a:gd name="connsiteY294" fmla="*/ 81709 h 128833"/>
              <a:gd name="connsiteX295" fmla="*/ 1192058 w 2718930"/>
              <a:gd name="connsiteY295" fmla="*/ 91589 h 128833"/>
              <a:gd name="connsiteX296" fmla="*/ 1181290 w 2718930"/>
              <a:gd name="connsiteY296" fmla="*/ 96657 h 128833"/>
              <a:gd name="connsiteX297" fmla="*/ 1169635 w 2718930"/>
              <a:gd name="connsiteY297" fmla="*/ 98177 h 128833"/>
              <a:gd name="connsiteX298" fmla="*/ 1147213 w 2718930"/>
              <a:gd name="connsiteY298" fmla="*/ 61566 h 128833"/>
              <a:gd name="connsiteX299" fmla="*/ 1185724 w 2718930"/>
              <a:gd name="connsiteY299" fmla="*/ 61566 h 128833"/>
              <a:gd name="connsiteX300" fmla="*/ 1180150 w 2718930"/>
              <a:gd name="connsiteY300" fmla="*/ 48265 h 128833"/>
              <a:gd name="connsiteX301" fmla="*/ 1166975 w 2718930"/>
              <a:gd name="connsiteY301" fmla="*/ 42945 h 128833"/>
              <a:gd name="connsiteX302" fmla="*/ 1153420 w 2718930"/>
              <a:gd name="connsiteY302" fmla="*/ 48265 h 128833"/>
              <a:gd name="connsiteX303" fmla="*/ 1147213 w 2718930"/>
              <a:gd name="connsiteY303" fmla="*/ 61566 h 128833"/>
              <a:gd name="connsiteX304" fmla="*/ 1218914 w 2718930"/>
              <a:gd name="connsiteY304" fmla="*/ 65874 h 128833"/>
              <a:gd name="connsiteX305" fmla="*/ 1221827 w 2718930"/>
              <a:gd name="connsiteY305" fmla="*/ 77528 h 128833"/>
              <a:gd name="connsiteX306" fmla="*/ 1229935 w 2718930"/>
              <a:gd name="connsiteY306" fmla="*/ 85636 h 128833"/>
              <a:gd name="connsiteX307" fmla="*/ 1241716 w 2718930"/>
              <a:gd name="connsiteY307" fmla="*/ 88549 h 128833"/>
              <a:gd name="connsiteX308" fmla="*/ 1252484 w 2718930"/>
              <a:gd name="connsiteY308" fmla="*/ 87029 h 128833"/>
              <a:gd name="connsiteX309" fmla="*/ 1261605 w 2718930"/>
              <a:gd name="connsiteY309" fmla="*/ 81835 h 128833"/>
              <a:gd name="connsiteX310" fmla="*/ 1261605 w 2718930"/>
              <a:gd name="connsiteY310" fmla="*/ 92349 h 128833"/>
              <a:gd name="connsiteX311" fmla="*/ 1251724 w 2718930"/>
              <a:gd name="connsiteY311" fmla="*/ 96784 h 128833"/>
              <a:gd name="connsiteX312" fmla="*/ 1240829 w 2718930"/>
              <a:gd name="connsiteY312" fmla="*/ 98177 h 128833"/>
              <a:gd name="connsiteX313" fmla="*/ 1223854 w 2718930"/>
              <a:gd name="connsiteY313" fmla="*/ 93996 h 128833"/>
              <a:gd name="connsiteX314" fmla="*/ 1212453 w 2718930"/>
              <a:gd name="connsiteY314" fmla="*/ 82596 h 128833"/>
              <a:gd name="connsiteX315" fmla="*/ 1208399 w 2718930"/>
              <a:gd name="connsiteY315" fmla="*/ 65874 h 128833"/>
              <a:gd name="connsiteX316" fmla="*/ 1212580 w 2718930"/>
              <a:gd name="connsiteY316" fmla="*/ 49025 h 128833"/>
              <a:gd name="connsiteX317" fmla="*/ 1224234 w 2718930"/>
              <a:gd name="connsiteY317" fmla="*/ 37624 h 128833"/>
              <a:gd name="connsiteX318" fmla="*/ 1241083 w 2718930"/>
              <a:gd name="connsiteY318" fmla="*/ 33444 h 128833"/>
              <a:gd name="connsiteX319" fmla="*/ 1261098 w 2718930"/>
              <a:gd name="connsiteY319" fmla="*/ 39778 h 128833"/>
              <a:gd name="connsiteX320" fmla="*/ 1261098 w 2718930"/>
              <a:gd name="connsiteY320" fmla="*/ 51178 h 128833"/>
              <a:gd name="connsiteX321" fmla="*/ 1241716 w 2718930"/>
              <a:gd name="connsiteY321" fmla="*/ 43198 h 128833"/>
              <a:gd name="connsiteX322" fmla="*/ 1230062 w 2718930"/>
              <a:gd name="connsiteY322" fmla="*/ 45985 h 128833"/>
              <a:gd name="connsiteX323" fmla="*/ 1221954 w 2718930"/>
              <a:gd name="connsiteY323" fmla="*/ 53839 h 128833"/>
              <a:gd name="connsiteX324" fmla="*/ 1219040 w 2718930"/>
              <a:gd name="connsiteY324" fmla="*/ 65620 h 128833"/>
              <a:gd name="connsiteX325" fmla="*/ 1314050 w 2718930"/>
              <a:gd name="connsiteY325" fmla="*/ 93869 h 128833"/>
              <a:gd name="connsiteX326" fmla="*/ 1306576 w 2718930"/>
              <a:gd name="connsiteY326" fmla="*/ 97163 h 128833"/>
              <a:gd name="connsiteX327" fmla="*/ 1298469 w 2718930"/>
              <a:gd name="connsiteY327" fmla="*/ 98177 h 128833"/>
              <a:gd name="connsiteX328" fmla="*/ 1282760 w 2718930"/>
              <a:gd name="connsiteY328" fmla="*/ 93109 h 128833"/>
              <a:gd name="connsiteX329" fmla="*/ 1277060 w 2718930"/>
              <a:gd name="connsiteY329" fmla="*/ 75375 h 128833"/>
              <a:gd name="connsiteX330" fmla="*/ 1277060 w 2718930"/>
              <a:gd name="connsiteY330" fmla="*/ 14695 h 128833"/>
              <a:gd name="connsiteX331" fmla="*/ 1287321 w 2718930"/>
              <a:gd name="connsiteY331" fmla="*/ 14695 h 128833"/>
              <a:gd name="connsiteX332" fmla="*/ 1287321 w 2718930"/>
              <a:gd name="connsiteY332" fmla="*/ 34583 h 128833"/>
              <a:gd name="connsiteX333" fmla="*/ 1313164 w 2718930"/>
              <a:gd name="connsiteY333" fmla="*/ 34583 h 128833"/>
              <a:gd name="connsiteX334" fmla="*/ 1313164 w 2718930"/>
              <a:gd name="connsiteY334" fmla="*/ 44084 h 128833"/>
              <a:gd name="connsiteX335" fmla="*/ 1287321 w 2718930"/>
              <a:gd name="connsiteY335" fmla="*/ 44084 h 128833"/>
              <a:gd name="connsiteX336" fmla="*/ 1287321 w 2718930"/>
              <a:gd name="connsiteY336" fmla="*/ 76135 h 128833"/>
              <a:gd name="connsiteX337" fmla="*/ 1290741 w 2718930"/>
              <a:gd name="connsiteY337" fmla="*/ 85509 h 128833"/>
              <a:gd name="connsiteX338" fmla="*/ 1299355 w 2718930"/>
              <a:gd name="connsiteY338" fmla="*/ 88296 h 128833"/>
              <a:gd name="connsiteX339" fmla="*/ 1306830 w 2718930"/>
              <a:gd name="connsiteY339" fmla="*/ 87156 h 128833"/>
              <a:gd name="connsiteX340" fmla="*/ 1314050 w 2718930"/>
              <a:gd name="connsiteY340" fmla="*/ 83735 h 128833"/>
              <a:gd name="connsiteX341" fmla="*/ 1314050 w 2718930"/>
              <a:gd name="connsiteY341" fmla="*/ 93743 h 128833"/>
              <a:gd name="connsiteX342" fmla="*/ 1355855 w 2718930"/>
              <a:gd name="connsiteY342" fmla="*/ 98177 h 128833"/>
              <a:gd name="connsiteX343" fmla="*/ 1338500 w 2718930"/>
              <a:gd name="connsiteY343" fmla="*/ 94123 h 128833"/>
              <a:gd name="connsiteX344" fmla="*/ 1326592 w 2718930"/>
              <a:gd name="connsiteY344" fmla="*/ 82975 h 128833"/>
              <a:gd name="connsiteX345" fmla="*/ 1322158 w 2718930"/>
              <a:gd name="connsiteY345" fmla="*/ 66380 h 128833"/>
              <a:gd name="connsiteX346" fmla="*/ 1325958 w 2718930"/>
              <a:gd name="connsiteY346" fmla="*/ 49532 h 128833"/>
              <a:gd name="connsiteX347" fmla="*/ 1336726 w 2718930"/>
              <a:gd name="connsiteY347" fmla="*/ 37750 h 128833"/>
              <a:gd name="connsiteX348" fmla="*/ 1353194 w 2718930"/>
              <a:gd name="connsiteY348" fmla="*/ 33444 h 128833"/>
              <a:gd name="connsiteX349" fmla="*/ 1368776 w 2718930"/>
              <a:gd name="connsiteY349" fmla="*/ 37498 h 128833"/>
              <a:gd name="connsiteX350" fmla="*/ 1379164 w 2718930"/>
              <a:gd name="connsiteY350" fmla="*/ 48645 h 128833"/>
              <a:gd name="connsiteX351" fmla="*/ 1382838 w 2718930"/>
              <a:gd name="connsiteY351" fmla="*/ 64733 h 128833"/>
              <a:gd name="connsiteX352" fmla="*/ 1382838 w 2718930"/>
              <a:gd name="connsiteY352" fmla="*/ 67267 h 128833"/>
              <a:gd name="connsiteX353" fmla="*/ 1382584 w 2718930"/>
              <a:gd name="connsiteY353" fmla="*/ 69928 h 128833"/>
              <a:gd name="connsiteX354" fmla="*/ 1333179 w 2718930"/>
              <a:gd name="connsiteY354" fmla="*/ 69928 h 128833"/>
              <a:gd name="connsiteX355" fmla="*/ 1340526 w 2718930"/>
              <a:gd name="connsiteY355" fmla="*/ 83482 h 128833"/>
              <a:gd name="connsiteX356" fmla="*/ 1355855 w 2718930"/>
              <a:gd name="connsiteY356" fmla="*/ 88676 h 128833"/>
              <a:gd name="connsiteX357" fmla="*/ 1367509 w 2718930"/>
              <a:gd name="connsiteY357" fmla="*/ 86902 h 128833"/>
              <a:gd name="connsiteX358" fmla="*/ 1378150 w 2718930"/>
              <a:gd name="connsiteY358" fmla="*/ 81709 h 128833"/>
              <a:gd name="connsiteX359" fmla="*/ 1378150 w 2718930"/>
              <a:gd name="connsiteY359" fmla="*/ 91589 h 128833"/>
              <a:gd name="connsiteX360" fmla="*/ 1367383 w 2718930"/>
              <a:gd name="connsiteY360" fmla="*/ 96657 h 128833"/>
              <a:gd name="connsiteX361" fmla="*/ 1355728 w 2718930"/>
              <a:gd name="connsiteY361" fmla="*/ 98177 h 128833"/>
              <a:gd name="connsiteX362" fmla="*/ 1333306 w 2718930"/>
              <a:gd name="connsiteY362" fmla="*/ 61566 h 128833"/>
              <a:gd name="connsiteX363" fmla="*/ 1371816 w 2718930"/>
              <a:gd name="connsiteY363" fmla="*/ 61566 h 128833"/>
              <a:gd name="connsiteX364" fmla="*/ 1366242 w 2718930"/>
              <a:gd name="connsiteY364" fmla="*/ 48265 h 128833"/>
              <a:gd name="connsiteX365" fmla="*/ 1353068 w 2718930"/>
              <a:gd name="connsiteY365" fmla="*/ 42945 h 128833"/>
              <a:gd name="connsiteX366" fmla="*/ 1339513 w 2718930"/>
              <a:gd name="connsiteY366" fmla="*/ 48265 h 128833"/>
              <a:gd name="connsiteX367" fmla="*/ 1333306 w 2718930"/>
              <a:gd name="connsiteY367" fmla="*/ 61566 h 128833"/>
              <a:gd name="connsiteX368" fmla="*/ 1448584 w 2718930"/>
              <a:gd name="connsiteY368" fmla="*/ 97163 h 128833"/>
              <a:gd name="connsiteX369" fmla="*/ 1448584 w 2718930"/>
              <a:gd name="connsiteY369" fmla="*/ 85382 h 128833"/>
              <a:gd name="connsiteX370" fmla="*/ 1439083 w 2718930"/>
              <a:gd name="connsiteY370" fmla="*/ 94630 h 128833"/>
              <a:gd name="connsiteX371" fmla="*/ 1425782 w 2718930"/>
              <a:gd name="connsiteY371" fmla="*/ 98177 h 128833"/>
              <a:gd name="connsiteX372" fmla="*/ 1409567 w 2718930"/>
              <a:gd name="connsiteY372" fmla="*/ 93996 h 128833"/>
              <a:gd name="connsiteX373" fmla="*/ 1398419 w 2718930"/>
              <a:gd name="connsiteY373" fmla="*/ 82596 h 128833"/>
              <a:gd name="connsiteX374" fmla="*/ 1394365 w 2718930"/>
              <a:gd name="connsiteY374" fmla="*/ 66127 h 128833"/>
              <a:gd name="connsiteX375" fmla="*/ 1398419 w 2718930"/>
              <a:gd name="connsiteY375" fmla="*/ 49279 h 128833"/>
              <a:gd name="connsiteX376" fmla="*/ 1409567 w 2718930"/>
              <a:gd name="connsiteY376" fmla="*/ 37750 h 128833"/>
              <a:gd name="connsiteX377" fmla="*/ 1425782 w 2718930"/>
              <a:gd name="connsiteY377" fmla="*/ 33444 h 128833"/>
              <a:gd name="connsiteX378" fmla="*/ 1439083 w 2718930"/>
              <a:gd name="connsiteY378" fmla="*/ 36990 h 128833"/>
              <a:gd name="connsiteX379" fmla="*/ 1448584 w 2718930"/>
              <a:gd name="connsiteY379" fmla="*/ 46618 h 128833"/>
              <a:gd name="connsiteX380" fmla="*/ 1448584 w 2718930"/>
              <a:gd name="connsiteY380" fmla="*/ 2153 h 128833"/>
              <a:gd name="connsiteX381" fmla="*/ 1458972 w 2718930"/>
              <a:gd name="connsiteY381" fmla="*/ 2153 h 128833"/>
              <a:gd name="connsiteX382" fmla="*/ 1458972 w 2718930"/>
              <a:gd name="connsiteY382" fmla="*/ 97163 h 128833"/>
              <a:gd name="connsiteX383" fmla="*/ 1448584 w 2718930"/>
              <a:gd name="connsiteY383" fmla="*/ 97163 h 128833"/>
              <a:gd name="connsiteX384" fmla="*/ 1426669 w 2718930"/>
              <a:gd name="connsiteY384" fmla="*/ 43324 h 128833"/>
              <a:gd name="connsiteX385" fmla="*/ 1415521 w 2718930"/>
              <a:gd name="connsiteY385" fmla="*/ 46238 h 128833"/>
              <a:gd name="connsiteX386" fmla="*/ 1407793 w 2718930"/>
              <a:gd name="connsiteY386" fmla="*/ 54345 h 128833"/>
              <a:gd name="connsiteX387" fmla="*/ 1405006 w 2718930"/>
              <a:gd name="connsiteY387" fmla="*/ 66001 h 128833"/>
              <a:gd name="connsiteX388" fmla="*/ 1407793 w 2718930"/>
              <a:gd name="connsiteY388" fmla="*/ 77528 h 128833"/>
              <a:gd name="connsiteX389" fmla="*/ 1415521 w 2718930"/>
              <a:gd name="connsiteY389" fmla="*/ 85509 h 128833"/>
              <a:gd name="connsiteX390" fmla="*/ 1426669 w 2718930"/>
              <a:gd name="connsiteY390" fmla="*/ 88422 h 128833"/>
              <a:gd name="connsiteX391" fmla="*/ 1438070 w 2718930"/>
              <a:gd name="connsiteY391" fmla="*/ 85509 h 128833"/>
              <a:gd name="connsiteX392" fmla="*/ 1445797 w 2718930"/>
              <a:gd name="connsiteY392" fmla="*/ 77528 h 128833"/>
              <a:gd name="connsiteX393" fmla="*/ 1448584 w 2718930"/>
              <a:gd name="connsiteY393" fmla="*/ 66001 h 128833"/>
              <a:gd name="connsiteX394" fmla="*/ 1445797 w 2718930"/>
              <a:gd name="connsiteY394" fmla="*/ 54345 h 128833"/>
              <a:gd name="connsiteX395" fmla="*/ 1438070 w 2718930"/>
              <a:gd name="connsiteY395" fmla="*/ 46238 h 128833"/>
              <a:gd name="connsiteX396" fmla="*/ 1426669 w 2718930"/>
              <a:gd name="connsiteY396" fmla="*/ 43324 h 128833"/>
              <a:gd name="connsiteX397" fmla="*/ 1480001 w 2718930"/>
              <a:gd name="connsiteY397" fmla="*/ 97163 h 128833"/>
              <a:gd name="connsiteX398" fmla="*/ 1480001 w 2718930"/>
              <a:gd name="connsiteY398" fmla="*/ 2153 h 128833"/>
              <a:gd name="connsiteX399" fmla="*/ 1490262 w 2718930"/>
              <a:gd name="connsiteY399" fmla="*/ 2153 h 128833"/>
              <a:gd name="connsiteX400" fmla="*/ 1490262 w 2718930"/>
              <a:gd name="connsiteY400" fmla="*/ 97163 h 128833"/>
              <a:gd name="connsiteX401" fmla="*/ 1480001 w 2718930"/>
              <a:gd name="connsiteY401" fmla="*/ 97163 h 128833"/>
              <a:gd name="connsiteX402" fmla="*/ 1564877 w 2718930"/>
              <a:gd name="connsiteY402" fmla="*/ 34710 h 128833"/>
              <a:gd name="connsiteX403" fmla="*/ 1519525 w 2718930"/>
              <a:gd name="connsiteY403" fmla="*/ 128833 h 128833"/>
              <a:gd name="connsiteX404" fmla="*/ 1508631 w 2718930"/>
              <a:gd name="connsiteY404" fmla="*/ 128833 h 128833"/>
              <a:gd name="connsiteX405" fmla="*/ 1528646 w 2718930"/>
              <a:gd name="connsiteY405" fmla="*/ 87156 h 128833"/>
              <a:gd name="connsiteX406" fmla="*/ 1501663 w 2718930"/>
              <a:gd name="connsiteY406" fmla="*/ 34710 h 128833"/>
              <a:gd name="connsiteX407" fmla="*/ 1513825 w 2718930"/>
              <a:gd name="connsiteY407" fmla="*/ 34710 h 128833"/>
              <a:gd name="connsiteX408" fmla="*/ 1534220 w 2718930"/>
              <a:gd name="connsiteY408" fmla="*/ 75502 h 128833"/>
              <a:gd name="connsiteX409" fmla="*/ 1553982 w 2718930"/>
              <a:gd name="connsiteY409" fmla="*/ 34710 h 128833"/>
              <a:gd name="connsiteX410" fmla="*/ 1564877 w 2718930"/>
              <a:gd name="connsiteY410" fmla="*/ 34710 h 128833"/>
              <a:gd name="connsiteX411" fmla="*/ 1654819 w 2718930"/>
              <a:gd name="connsiteY411" fmla="*/ 97163 h 128833"/>
              <a:gd name="connsiteX412" fmla="*/ 1654819 w 2718930"/>
              <a:gd name="connsiteY412" fmla="*/ 85509 h 128833"/>
              <a:gd name="connsiteX413" fmla="*/ 1645318 w 2718930"/>
              <a:gd name="connsiteY413" fmla="*/ 94756 h 128833"/>
              <a:gd name="connsiteX414" fmla="*/ 1632017 w 2718930"/>
              <a:gd name="connsiteY414" fmla="*/ 98177 h 128833"/>
              <a:gd name="connsiteX415" fmla="*/ 1615802 w 2718930"/>
              <a:gd name="connsiteY415" fmla="*/ 93996 h 128833"/>
              <a:gd name="connsiteX416" fmla="*/ 1604654 w 2718930"/>
              <a:gd name="connsiteY416" fmla="*/ 82596 h 128833"/>
              <a:gd name="connsiteX417" fmla="*/ 1600600 w 2718930"/>
              <a:gd name="connsiteY417" fmla="*/ 66127 h 128833"/>
              <a:gd name="connsiteX418" fmla="*/ 1604654 w 2718930"/>
              <a:gd name="connsiteY418" fmla="*/ 49279 h 128833"/>
              <a:gd name="connsiteX419" fmla="*/ 1615802 w 2718930"/>
              <a:gd name="connsiteY419" fmla="*/ 37750 h 128833"/>
              <a:gd name="connsiteX420" fmla="*/ 1632017 w 2718930"/>
              <a:gd name="connsiteY420" fmla="*/ 33444 h 128833"/>
              <a:gd name="connsiteX421" fmla="*/ 1645318 w 2718930"/>
              <a:gd name="connsiteY421" fmla="*/ 36990 h 128833"/>
              <a:gd name="connsiteX422" fmla="*/ 1654819 w 2718930"/>
              <a:gd name="connsiteY422" fmla="*/ 46365 h 128833"/>
              <a:gd name="connsiteX423" fmla="*/ 1654819 w 2718930"/>
              <a:gd name="connsiteY423" fmla="*/ 34583 h 128833"/>
              <a:gd name="connsiteX424" fmla="*/ 1665207 w 2718930"/>
              <a:gd name="connsiteY424" fmla="*/ 34583 h 128833"/>
              <a:gd name="connsiteX425" fmla="*/ 1665207 w 2718930"/>
              <a:gd name="connsiteY425" fmla="*/ 97036 h 128833"/>
              <a:gd name="connsiteX426" fmla="*/ 1654819 w 2718930"/>
              <a:gd name="connsiteY426" fmla="*/ 97036 h 128833"/>
              <a:gd name="connsiteX427" fmla="*/ 1632904 w 2718930"/>
              <a:gd name="connsiteY427" fmla="*/ 43324 h 128833"/>
              <a:gd name="connsiteX428" fmla="*/ 1621756 w 2718930"/>
              <a:gd name="connsiteY428" fmla="*/ 46238 h 128833"/>
              <a:gd name="connsiteX429" fmla="*/ 1614028 w 2718930"/>
              <a:gd name="connsiteY429" fmla="*/ 54345 h 128833"/>
              <a:gd name="connsiteX430" fmla="*/ 1611241 w 2718930"/>
              <a:gd name="connsiteY430" fmla="*/ 66001 h 128833"/>
              <a:gd name="connsiteX431" fmla="*/ 1614028 w 2718930"/>
              <a:gd name="connsiteY431" fmla="*/ 77528 h 128833"/>
              <a:gd name="connsiteX432" fmla="*/ 1621756 w 2718930"/>
              <a:gd name="connsiteY432" fmla="*/ 85509 h 128833"/>
              <a:gd name="connsiteX433" fmla="*/ 1632904 w 2718930"/>
              <a:gd name="connsiteY433" fmla="*/ 88422 h 128833"/>
              <a:gd name="connsiteX434" fmla="*/ 1644305 w 2718930"/>
              <a:gd name="connsiteY434" fmla="*/ 85509 h 128833"/>
              <a:gd name="connsiteX435" fmla="*/ 1652032 w 2718930"/>
              <a:gd name="connsiteY435" fmla="*/ 77528 h 128833"/>
              <a:gd name="connsiteX436" fmla="*/ 1654819 w 2718930"/>
              <a:gd name="connsiteY436" fmla="*/ 66001 h 128833"/>
              <a:gd name="connsiteX437" fmla="*/ 1652032 w 2718930"/>
              <a:gd name="connsiteY437" fmla="*/ 54345 h 128833"/>
              <a:gd name="connsiteX438" fmla="*/ 1644305 w 2718930"/>
              <a:gd name="connsiteY438" fmla="*/ 46238 h 128833"/>
              <a:gd name="connsiteX439" fmla="*/ 1632904 w 2718930"/>
              <a:gd name="connsiteY439" fmla="*/ 43324 h 128833"/>
              <a:gd name="connsiteX440" fmla="*/ 1681549 w 2718930"/>
              <a:gd name="connsiteY440" fmla="*/ 80822 h 128833"/>
              <a:gd name="connsiteX441" fmla="*/ 1692063 w 2718930"/>
              <a:gd name="connsiteY441" fmla="*/ 87662 h 128833"/>
              <a:gd name="connsiteX442" fmla="*/ 1702958 w 2718930"/>
              <a:gd name="connsiteY442" fmla="*/ 89816 h 128833"/>
              <a:gd name="connsiteX443" fmla="*/ 1711952 w 2718930"/>
              <a:gd name="connsiteY443" fmla="*/ 87535 h 128833"/>
              <a:gd name="connsiteX444" fmla="*/ 1715499 w 2718930"/>
              <a:gd name="connsiteY444" fmla="*/ 80949 h 128833"/>
              <a:gd name="connsiteX445" fmla="*/ 1713979 w 2718930"/>
              <a:gd name="connsiteY445" fmla="*/ 76388 h 128833"/>
              <a:gd name="connsiteX446" fmla="*/ 1709038 w 2718930"/>
              <a:gd name="connsiteY446" fmla="*/ 72968 h 128833"/>
              <a:gd name="connsiteX447" fmla="*/ 1694344 w 2718930"/>
              <a:gd name="connsiteY447" fmla="*/ 67013 h 128833"/>
              <a:gd name="connsiteX448" fmla="*/ 1685476 w 2718930"/>
              <a:gd name="connsiteY448" fmla="*/ 60933 h 128833"/>
              <a:gd name="connsiteX449" fmla="*/ 1682436 w 2718930"/>
              <a:gd name="connsiteY449" fmla="*/ 51305 h 128833"/>
              <a:gd name="connsiteX450" fmla="*/ 1688390 w 2718930"/>
              <a:gd name="connsiteY450" fmla="*/ 38258 h 128833"/>
              <a:gd name="connsiteX451" fmla="*/ 1703971 w 2718930"/>
              <a:gd name="connsiteY451" fmla="*/ 33444 h 128833"/>
              <a:gd name="connsiteX452" fmla="*/ 1714359 w 2718930"/>
              <a:gd name="connsiteY452" fmla="*/ 34837 h 128833"/>
              <a:gd name="connsiteX453" fmla="*/ 1722847 w 2718930"/>
              <a:gd name="connsiteY453" fmla="*/ 39144 h 128833"/>
              <a:gd name="connsiteX454" fmla="*/ 1722847 w 2718930"/>
              <a:gd name="connsiteY454" fmla="*/ 49785 h 128833"/>
              <a:gd name="connsiteX455" fmla="*/ 1713599 w 2718930"/>
              <a:gd name="connsiteY455" fmla="*/ 43958 h 128833"/>
              <a:gd name="connsiteX456" fmla="*/ 1703971 w 2718930"/>
              <a:gd name="connsiteY456" fmla="*/ 41931 h 128833"/>
              <a:gd name="connsiteX457" fmla="*/ 1695737 w 2718930"/>
              <a:gd name="connsiteY457" fmla="*/ 44084 h 128833"/>
              <a:gd name="connsiteX458" fmla="*/ 1692570 w 2718930"/>
              <a:gd name="connsiteY458" fmla="*/ 50166 h 128833"/>
              <a:gd name="connsiteX459" fmla="*/ 1694090 w 2718930"/>
              <a:gd name="connsiteY459" fmla="*/ 54726 h 128833"/>
              <a:gd name="connsiteX460" fmla="*/ 1699284 w 2718930"/>
              <a:gd name="connsiteY460" fmla="*/ 58020 h 128833"/>
              <a:gd name="connsiteX461" fmla="*/ 1714106 w 2718930"/>
              <a:gd name="connsiteY461" fmla="*/ 63973 h 128833"/>
              <a:gd name="connsiteX462" fmla="*/ 1725760 w 2718930"/>
              <a:gd name="connsiteY462" fmla="*/ 78921 h 128833"/>
              <a:gd name="connsiteX463" fmla="*/ 1719299 w 2718930"/>
              <a:gd name="connsiteY463" fmla="*/ 92857 h 128833"/>
              <a:gd name="connsiteX464" fmla="*/ 1702578 w 2718930"/>
              <a:gd name="connsiteY464" fmla="*/ 98050 h 128833"/>
              <a:gd name="connsiteX465" fmla="*/ 1681422 w 2718930"/>
              <a:gd name="connsiteY465" fmla="*/ 91843 h 128833"/>
              <a:gd name="connsiteX466" fmla="*/ 1681422 w 2718930"/>
              <a:gd name="connsiteY466" fmla="*/ 80695 h 128833"/>
              <a:gd name="connsiteX467" fmla="*/ 1783653 w 2718930"/>
              <a:gd name="connsiteY467" fmla="*/ 97163 h 128833"/>
              <a:gd name="connsiteX468" fmla="*/ 1761611 w 2718930"/>
              <a:gd name="connsiteY468" fmla="*/ 66887 h 128833"/>
              <a:gd name="connsiteX469" fmla="*/ 1751856 w 2718930"/>
              <a:gd name="connsiteY469" fmla="*/ 76895 h 128833"/>
              <a:gd name="connsiteX470" fmla="*/ 1751856 w 2718930"/>
              <a:gd name="connsiteY470" fmla="*/ 97163 h 128833"/>
              <a:gd name="connsiteX471" fmla="*/ 1741595 w 2718930"/>
              <a:gd name="connsiteY471" fmla="*/ 97163 h 128833"/>
              <a:gd name="connsiteX472" fmla="*/ 1741595 w 2718930"/>
              <a:gd name="connsiteY472" fmla="*/ 2153 h 128833"/>
              <a:gd name="connsiteX473" fmla="*/ 1751856 w 2718930"/>
              <a:gd name="connsiteY473" fmla="*/ 2153 h 128833"/>
              <a:gd name="connsiteX474" fmla="*/ 1751856 w 2718930"/>
              <a:gd name="connsiteY474" fmla="*/ 63846 h 128833"/>
              <a:gd name="connsiteX475" fmla="*/ 1780486 w 2718930"/>
              <a:gd name="connsiteY475" fmla="*/ 34710 h 128833"/>
              <a:gd name="connsiteX476" fmla="*/ 1792774 w 2718930"/>
              <a:gd name="connsiteY476" fmla="*/ 34710 h 128833"/>
              <a:gd name="connsiteX477" fmla="*/ 1768705 w 2718930"/>
              <a:gd name="connsiteY477" fmla="*/ 59286 h 128833"/>
              <a:gd name="connsiteX478" fmla="*/ 1796321 w 2718930"/>
              <a:gd name="connsiteY478" fmla="*/ 97163 h 128833"/>
              <a:gd name="connsiteX479" fmla="*/ 1783653 w 2718930"/>
              <a:gd name="connsiteY479" fmla="*/ 97163 h 128833"/>
              <a:gd name="connsiteX480" fmla="*/ 1871949 w 2718930"/>
              <a:gd name="connsiteY480" fmla="*/ 44211 h 128833"/>
              <a:gd name="connsiteX481" fmla="*/ 1846993 w 2718930"/>
              <a:gd name="connsiteY481" fmla="*/ 44211 h 128833"/>
              <a:gd name="connsiteX482" fmla="*/ 1846993 w 2718930"/>
              <a:gd name="connsiteY482" fmla="*/ 97163 h 128833"/>
              <a:gd name="connsiteX483" fmla="*/ 1836732 w 2718930"/>
              <a:gd name="connsiteY483" fmla="*/ 97163 h 128833"/>
              <a:gd name="connsiteX484" fmla="*/ 1836732 w 2718930"/>
              <a:gd name="connsiteY484" fmla="*/ 23689 h 128833"/>
              <a:gd name="connsiteX485" fmla="*/ 1842559 w 2718930"/>
              <a:gd name="connsiteY485" fmla="*/ 7474 h 128833"/>
              <a:gd name="connsiteX486" fmla="*/ 1858521 w 2718930"/>
              <a:gd name="connsiteY486" fmla="*/ 1140 h 128833"/>
              <a:gd name="connsiteX487" fmla="*/ 1866375 w 2718930"/>
              <a:gd name="connsiteY487" fmla="*/ 2153 h 128833"/>
              <a:gd name="connsiteX488" fmla="*/ 1873849 w 2718930"/>
              <a:gd name="connsiteY488" fmla="*/ 5701 h 128833"/>
              <a:gd name="connsiteX489" fmla="*/ 1873849 w 2718930"/>
              <a:gd name="connsiteY489" fmla="*/ 15962 h 128833"/>
              <a:gd name="connsiteX490" fmla="*/ 1866882 w 2718930"/>
              <a:gd name="connsiteY490" fmla="*/ 12162 h 128833"/>
              <a:gd name="connsiteX491" fmla="*/ 1859281 w 2718930"/>
              <a:gd name="connsiteY491" fmla="*/ 11021 h 128833"/>
              <a:gd name="connsiteX492" fmla="*/ 1850413 w 2718930"/>
              <a:gd name="connsiteY492" fmla="*/ 14442 h 128833"/>
              <a:gd name="connsiteX493" fmla="*/ 1847120 w 2718930"/>
              <a:gd name="connsiteY493" fmla="*/ 23309 h 128833"/>
              <a:gd name="connsiteX494" fmla="*/ 1847120 w 2718930"/>
              <a:gd name="connsiteY494" fmla="*/ 34837 h 128833"/>
              <a:gd name="connsiteX495" fmla="*/ 1872076 w 2718930"/>
              <a:gd name="connsiteY495" fmla="*/ 34837 h 128833"/>
              <a:gd name="connsiteX496" fmla="*/ 1872076 w 2718930"/>
              <a:gd name="connsiteY496" fmla="*/ 44338 h 128833"/>
              <a:gd name="connsiteX497" fmla="*/ 1910333 w 2718930"/>
              <a:gd name="connsiteY497" fmla="*/ 98177 h 128833"/>
              <a:gd name="connsiteX498" fmla="*/ 1893358 w 2718930"/>
              <a:gd name="connsiteY498" fmla="*/ 93996 h 128833"/>
              <a:gd name="connsiteX499" fmla="*/ 1881703 w 2718930"/>
              <a:gd name="connsiteY499" fmla="*/ 82469 h 128833"/>
              <a:gd name="connsiteX500" fmla="*/ 1877523 w 2718930"/>
              <a:gd name="connsiteY500" fmla="*/ 65747 h 128833"/>
              <a:gd name="connsiteX501" fmla="*/ 1881703 w 2718930"/>
              <a:gd name="connsiteY501" fmla="*/ 49152 h 128833"/>
              <a:gd name="connsiteX502" fmla="*/ 1893358 w 2718930"/>
              <a:gd name="connsiteY502" fmla="*/ 37750 h 128833"/>
              <a:gd name="connsiteX503" fmla="*/ 1910333 w 2718930"/>
              <a:gd name="connsiteY503" fmla="*/ 33570 h 128833"/>
              <a:gd name="connsiteX504" fmla="*/ 1927055 w 2718930"/>
              <a:gd name="connsiteY504" fmla="*/ 37750 h 128833"/>
              <a:gd name="connsiteX505" fmla="*/ 1938456 w 2718930"/>
              <a:gd name="connsiteY505" fmla="*/ 49152 h 128833"/>
              <a:gd name="connsiteX506" fmla="*/ 1942510 w 2718930"/>
              <a:gd name="connsiteY506" fmla="*/ 65747 h 128833"/>
              <a:gd name="connsiteX507" fmla="*/ 1938456 w 2718930"/>
              <a:gd name="connsiteY507" fmla="*/ 82469 h 128833"/>
              <a:gd name="connsiteX508" fmla="*/ 1927055 w 2718930"/>
              <a:gd name="connsiteY508" fmla="*/ 93996 h 128833"/>
              <a:gd name="connsiteX509" fmla="*/ 1910333 w 2718930"/>
              <a:gd name="connsiteY509" fmla="*/ 98177 h 128833"/>
              <a:gd name="connsiteX510" fmla="*/ 1931869 w 2718930"/>
              <a:gd name="connsiteY510" fmla="*/ 65874 h 128833"/>
              <a:gd name="connsiteX511" fmla="*/ 1929082 w 2718930"/>
              <a:gd name="connsiteY511" fmla="*/ 54219 h 128833"/>
              <a:gd name="connsiteX512" fmla="*/ 1921481 w 2718930"/>
              <a:gd name="connsiteY512" fmla="*/ 46238 h 128833"/>
              <a:gd name="connsiteX513" fmla="*/ 1910206 w 2718930"/>
              <a:gd name="connsiteY513" fmla="*/ 43324 h 128833"/>
              <a:gd name="connsiteX514" fmla="*/ 1898805 w 2718930"/>
              <a:gd name="connsiteY514" fmla="*/ 46238 h 128833"/>
              <a:gd name="connsiteX515" fmla="*/ 1891078 w 2718930"/>
              <a:gd name="connsiteY515" fmla="*/ 54219 h 128833"/>
              <a:gd name="connsiteX516" fmla="*/ 1888164 w 2718930"/>
              <a:gd name="connsiteY516" fmla="*/ 65874 h 128833"/>
              <a:gd name="connsiteX517" fmla="*/ 1891078 w 2718930"/>
              <a:gd name="connsiteY517" fmla="*/ 77528 h 128833"/>
              <a:gd name="connsiteX518" fmla="*/ 1898805 w 2718930"/>
              <a:gd name="connsiteY518" fmla="*/ 85636 h 128833"/>
              <a:gd name="connsiteX519" fmla="*/ 1910206 w 2718930"/>
              <a:gd name="connsiteY519" fmla="*/ 88549 h 128833"/>
              <a:gd name="connsiteX520" fmla="*/ 1921481 w 2718930"/>
              <a:gd name="connsiteY520" fmla="*/ 85636 h 128833"/>
              <a:gd name="connsiteX521" fmla="*/ 1929082 w 2718930"/>
              <a:gd name="connsiteY521" fmla="*/ 77528 h 128833"/>
              <a:gd name="connsiteX522" fmla="*/ 1931869 w 2718930"/>
              <a:gd name="connsiteY522" fmla="*/ 65874 h 128833"/>
              <a:gd name="connsiteX523" fmla="*/ 1969112 w 2718930"/>
              <a:gd name="connsiteY523" fmla="*/ 67267 h 128833"/>
              <a:gd name="connsiteX524" fmla="*/ 1969112 w 2718930"/>
              <a:gd name="connsiteY524" fmla="*/ 97163 h 128833"/>
              <a:gd name="connsiteX525" fmla="*/ 1958851 w 2718930"/>
              <a:gd name="connsiteY525" fmla="*/ 97163 h 128833"/>
              <a:gd name="connsiteX526" fmla="*/ 1958851 w 2718930"/>
              <a:gd name="connsiteY526" fmla="*/ 34710 h 128833"/>
              <a:gd name="connsiteX527" fmla="*/ 1969112 w 2718930"/>
              <a:gd name="connsiteY527" fmla="*/ 34710 h 128833"/>
              <a:gd name="connsiteX528" fmla="*/ 1969112 w 2718930"/>
              <a:gd name="connsiteY528" fmla="*/ 48645 h 128833"/>
              <a:gd name="connsiteX529" fmla="*/ 1978487 w 2718930"/>
              <a:gd name="connsiteY529" fmla="*/ 37498 h 128833"/>
              <a:gd name="connsiteX530" fmla="*/ 1991788 w 2718930"/>
              <a:gd name="connsiteY530" fmla="*/ 33444 h 128833"/>
              <a:gd name="connsiteX531" fmla="*/ 1991788 w 2718930"/>
              <a:gd name="connsiteY531" fmla="*/ 45098 h 128833"/>
              <a:gd name="connsiteX532" fmla="*/ 1980387 w 2718930"/>
              <a:gd name="connsiteY532" fmla="*/ 46618 h 128833"/>
              <a:gd name="connsiteX533" fmla="*/ 1972153 w 2718930"/>
              <a:gd name="connsiteY533" fmla="*/ 54219 h 128833"/>
              <a:gd name="connsiteX534" fmla="*/ 1969112 w 2718930"/>
              <a:gd name="connsiteY534" fmla="*/ 67140 h 128833"/>
              <a:gd name="connsiteX535" fmla="*/ 2038026 w 2718930"/>
              <a:gd name="connsiteY535" fmla="*/ 65874 h 128833"/>
              <a:gd name="connsiteX536" fmla="*/ 2040940 w 2718930"/>
              <a:gd name="connsiteY536" fmla="*/ 77528 h 128833"/>
              <a:gd name="connsiteX537" fmla="*/ 2049047 w 2718930"/>
              <a:gd name="connsiteY537" fmla="*/ 85636 h 128833"/>
              <a:gd name="connsiteX538" fmla="*/ 2060829 w 2718930"/>
              <a:gd name="connsiteY538" fmla="*/ 88549 h 128833"/>
              <a:gd name="connsiteX539" fmla="*/ 2071596 w 2718930"/>
              <a:gd name="connsiteY539" fmla="*/ 87029 h 128833"/>
              <a:gd name="connsiteX540" fmla="*/ 2080717 w 2718930"/>
              <a:gd name="connsiteY540" fmla="*/ 81835 h 128833"/>
              <a:gd name="connsiteX541" fmla="*/ 2080717 w 2718930"/>
              <a:gd name="connsiteY541" fmla="*/ 92349 h 128833"/>
              <a:gd name="connsiteX542" fmla="*/ 2070836 w 2718930"/>
              <a:gd name="connsiteY542" fmla="*/ 96784 h 128833"/>
              <a:gd name="connsiteX543" fmla="*/ 2059942 w 2718930"/>
              <a:gd name="connsiteY543" fmla="*/ 98177 h 128833"/>
              <a:gd name="connsiteX544" fmla="*/ 2042967 w 2718930"/>
              <a:gd name="connsiteY544" fmla="*/ 93996 h 128833"/>
              <a:gd name="connsiteX545" fmla="*/ 2031566 w 2718930"/>
              <a:gd name="connsiteY545" fmla="*/ 82596 h 128833"/>
              <a:gd name="connsiteX546" fmla="*/ 2027512 w 2718930"/>
              <a:gd name="connsiteY546" fmla="*/ 65874 h 128833"/>
              <a:gd name="connsiteX547" fmla="*/ 2031692 w 2718930"/>
              <a:gd name="connsiteY547" fmla="*/ 49025 h 128833"/>
              <a:gd name="connsiteX548" fmla="*/ 2043347 w 2718930"/>
              <a:gd name="connsiteY548" fmla="*/ 37624 h 128833"/>
              <a:gd name="connsiteX549" fmla="*/ 2060195 w 2718930"/>
              <a:gd name="connsiteY549" fmla="*/ 33444 h 128833"/>
              <a:gd name="connsiteX550" fmla="*/ 2080211 w 2718930"/>
              <a:gd name="connsiteY550" fmla="*/ 39778 h 128833"/>
              <a:gd name="connsiteX551" fmla="*/ 2080211 w 2718930"/>
              <a:gd name="connsiteY551" fmla="*/ 51178 h 128833"/>
              <a:gd name="connsiteX552" fmla="*/ 2060829 w 2718930"/>
              <a:gd name="connsiteY552" fmla="*/ 43198 h 128833"/>
              <a:gd name="connsiteX553" fmla="*/ 2049174 w 2718930"/>
              <a:gd name="connsiteY553" fmla="*/ 45985 h 128833"/>
              <a:gd name="connsiteX554" fmla="*/ 2041067 w 2718930"/>
              <a:gd name="connsiteY554" fmla="*/ 53839 h 128833"/>
              <a:gd name="connsiteX555" fmla="*/ 2038153 w 2718930"/>
              <a:gd name="connsiteY555" fmla="*/ 65620 h 128833"/>
              <a:gd name="connsiteX556" fmla="*/ 2125182 w 2718930"/>
              <a:gd name="connsiteY556" fmla="*/ 98177 h 128833"/>
              <a:gd name="connsiteX557" fmla="*/ 2108207 w 2718930"/>
              <a:gd name="connsiteY557" fmla="*/ 93996 h 128833"/>
              <a:gd name="connsiteX558" fmla="*/ 2096552 w 2718930"/>
              <a:gd name="connsiteY558" fmla="*/ 82469 h 128833"/>
              <a:gd name="connsiteX559" fmla="*/ 2092372 w 2718930"/>
              <a:gd name="connsiteY559" fmla="*/ 65747 h 128833"/>
              <a:gd name="connsiteX560" fmla="*/ 2096552 w 2718930"/>
              <a:gd name="connsiteY560" fmla="*/ 49152 h 128833"/>
              <a:gd name="connsiteX561" fmla="*/ 2108207 w 2718930"/>
              <a:gd name="connsiteY561" fmla="*/ 37750 h 128833"/>
              <a:gd name="connsiteX562" fmla="*/ 2125182 w 2718930"/>
              <a:gd name="connsiteY562" fmla="*/ 33570 h 128833"/>
              <a:gd name="connsiteX563" fmla="*/ 2141904 w 2718930"/>
              <a:gd name="connsiteY563" fmla="*/ 37750 h 128833"/>
              <a:gd name="connsiteX564" fmla="*/ 2153305 w 2718930"/>
              <a:gd name="connsiteY564" fmla="*/ 49152 h 128833"/>
              <a:gd name="connsiteX565" fmla="*/ 2157359 w 2718930"/>
              <a:gd name="connsiteY565" fmla="*/ 65747 h 128833"/>
              <a:gd name="connsiteX566" fmla="*/ 2153305 w 2718930"/>
              <a:gd name="connsiteY566" fmla="*/ 82469 h 128833"/>
              <a:gd name="connsiteX567" fmla="*/ 2141904 w 2718930"/>
              <a:gd name="connsiteY567" fmla="*/ 93996 h 128833"/>
              <a:gd name="connsiteX568" fmla="*/ 2125182 w 2718930"/>
              <a:gd name="connsiteY568" fmla="*/ 98177 h 128833"/>
              <a:gd name="connsiteX569" fmla="*/ 2146718 w 2718930"/>
              <a:gd name="connsiteY569" fmla="*/ 65874 h 128833"/>
              <a:gd name="connsiteX570" fmla="*/ 2143931 w 2718930"/>
              <a:gd name="connsiteY570" fmla="*/ 54219 h 128833"/>
              <a:gd name="connsiteX571" fmla="*/ 2136330 w 2718930"/>
              <a:gd name="connsiteY571" fmla="*/ 46238 h 128833"/>
              <a:gd name="connsiteX572" fmla="*/ 2125055 w 2718930"/>
              <a:gd name="connsiteY572" fmla="*/ 43324 h 128833"/>
              <a:gd name="connsiteX573" fmla="*/ 2113654 w 2718930"/>
              <a:gd name="connsiteY573" fmla="*/ 46238 h 128833"/>
              <a:gd name="connsiteX574" fmla="*/ 2105927 w 2718930"/>
              <a:gd name="connsiteY574" fmla="*/ 54219 h 128833"/>
              <a:gd name="connsiteX575" fmla="*/ 2103013 w 2718930"/>
              <a:gd name="connsiteY575" fmla="*/ 65874 h 128833"/>
              <a:gd name="connsiteX576" fmla="*/ 2105927 w 2718930"/>
              <a:gd name="connsiteY576" fmla="*/ 77528 h 128833"/>
              <a:gd name="connsiteX577" fmla="*/ 2113654 w 2718930"/>
              <a:gd name="connsiteY577" fmla="*/ 85636 h 128833"/>
              <a:gd name="connsiteX578" fmla="*/ 2125055 w 2718930"/>
              <a:gd name="connsiteY578" fmla="*/ 88549 h 128833"/>
              <a:gd name="connsiteX579" fmla="*/ 2136330 w 2718930"/>
              <a:gd name="connsiteY579" fmla="*/ 85636 h 128833"/>
              <a:gd name="connsiteX580" fmla="*/ 2143931 w 2718930"/>
              <a:gd name="connsiteY580" fmla="*/ 77528 h 128833"/>
              <a:gd name="connsiteX581" fmla="*/ 2146718 w 2718930"/>
              <a:gd name="connsiteY581" fmla="*/ 65874 h 128833"/>
              <a:gd name="connsiteX582" fmla="*/ 2183962 w 2718930"/>
              <a:gd name="connsiteY582" fmla="*/ 65874 h 128833"/>
              <a:gd name="connsiteX583" fmla="*/ 2183962 w 2718930"/>
              <a:gd name="connsiteY583" fmla="*/ 97163 h 128833"/>
              <a:gd name="connsiteX584" fmla="*/ 2173700 w 2718930"/>
              <a:gd name="connsiteY584" fmla="*/ 97163 h 128833"/>
              <a:gd name="connsiteX585" fmla="*/ 2173700 w 2718930"/>
              <a:gd name="connsiteY585" fmla="*/ 34710 h 128833"/>
              <a:gd name="connsiteX586" fmla="*/ 2183962 w 2718930"/>
              <a:gd name="connsiteY586" fmla="*/ 34710 h 128833"/>
              <a:gd name="connsiteX587" fmla="*/ 2183962 w 2718930"/>
              <a:gd name="connsiteY587" fmla="*/ 46365 h 128833"/>
              <a:gd name="connsiteX588" fmla="*/ 2192829 w 2718930"/>
              <a:gd name="connsiteY588" fmla="*/ 37117 h 128833"/>
              <a:gd name="connsiteX589" fmla="*/ 2205624 w 2718930"/>
              <a:gd name="connsiteY589" fmla="*/ 33570 h 128833"/>
              <a:gd name="connsiteX590" fmla="*/ 2218925 w 2718930"/>
              <a:gd name="connsiteY590" fmla="*/ 37117 h 128833"/>
              <a:gd name="connsiteX591" fmla="*/ 2227033 w 2718930"/>
              <a:gd name="connsiteY591" fmla="*/ 46745 h 128833"/>
              <a:gd name="connsiteX592" fmla="*/ 2229693 w 2718930"/>
              <a:gd name="connsiteY592" fmla="*/ 60553 h 128833"/>
              <a:gd name="connsiteX593" fmla="*/ 2229693 w 2718930"/>
              <a:gd name="connsiteY593" fmla="*/ 97290 h 128833"/>
              <a:gd name="connsiteX594" fmla="*/ 2219305 w 2718930"/>
              <a:gd name="connsiteY594" fmla="*/ 97290 h 128833"/>
              <a:gd name="connsiteX595" fmla="*/ 2219305 w 2718930"/>
              <a:gd name="connsiteY595" fmla="*/ 62326 h 128833"/>
              <a:gd name="connsiteX596" fmla="*/ 2203090 w 2718930"/>
              <a:gd name="connsiteY596" fmla="*/ 43705 h 128833"/>
              <a:gd name="connsiteX597" fmla="*/ 2193082 w 2718930"/>
              <a:gd name="connsiteY597" fmla="*/ 46618 h 128833"/>
              <a:gd name="connsiteX598" fmla="*/ 2186368 w 2718930"/>
              <a:gd name="connsiteY598" fmla="*/ 54726 h 128833"/>
              <a:gd name="connsiteX599" fmla="*/ 2183962 w 2718930"/>
              <a:gd name="connsiteY599" fmla="*/ 66001 h 128833"/>
              <a:gd name="connsiteX600" fmla="*/ 2257943 w 2718930"/>
              <a:gd name="connsiteY600" fmla="*/ 97163 h 128833"/>
              <a:gd name="connsiteX601" fmla="*/ 2247681 w 2718930"/>
              <a:gd name="connsiteY601" fmla="*/ 97163 h 128833"/>
              <a:gd name="connsiteX602" fmla="*/ 2247681 w 2718930"/>
              <a:gd name="connsiteY602" fmla="*/ 24069 h 128833"/>
              <a:gd name="connsiteX603" fmla="*/ 2253635 w 2718930"/>
              <a:gd name="connsiteY603" fmla="*/ 7600 h 128833"/>
              <a:gd name="connsiteX604" fmla="*/ 2269850 w 2718930"/>
              <a:gd name="connsiteY604" fmla="*/ 1140 h 128833"/>
              <a:gd name="connsiteX605" fmla="*/ 2275298 w 2718930"/>
              <a:gd name="connsiteY605" fmla="*/ 1520 h 128833"/>
              <a:gd name="connsiteX606" fmla="*/ 2280492 w 2718930"/>
              <a:gd name="connsiteY606" fmla="*/ 3294 h 128833"/>
              <a:gd name="connsiteX607" fmla="*/ 2280492 w 2718930"/>
              <a:gd name="connsiteY607" fmla="*/ 13428 h 128833"/>
              <a:gd name="connsiteX608" fmla="*/ 2275678 w 2718930"/>
              <a:gd name="connsiteY608" fmla="*/ 11402 h 128833"/>
              <a:gd name="connsiteX609" fmla="*/ 2270737 w 2718930"/>
              <a:gd name="connsiteY609" fmla="*/ 10894 h 128833"/>
              <a:gd name="connsiteX610" fmla="*/ 2261490 w 2718930"/>
              <a:gd name="connsiteY610" fmla="*/ 14442 h 128833"/>
              <a:gd name="connsiteX611" fmla="*/ 2258069 w 2718930"/>
              <a:gd name="connsiteY611" fmla="*/ 23816 h 128833"/>
              <a:gd name="connsiteX612" fmla="*/ 2258069 w 2718930"/>
              <a:gd name="connsiteY612" fmla="*/ 34710 h 128833"/>
              <a:gd name="connsiteX613" fmla="*/ 2279098 w 2718930"/>
              <a:gd name="connsiteY613" fmla="*/ 34710 h 128833"/>
              <a:gd name="connsiteX614" fmla="*/ 2279098 w 2718930"/>
              <a:gd name="connsiteY614" fmla="*/ 44211 h 128833"/>
              <a:gd name="connsiteX615" fmla="*/ 2258069 w 2718930"/>
              <a:gd name="connsiteY615" fmla="*/ 44211 h 128833"/>
              <a:gd name="connsiteX616" fmla="*/ 2258069 w 2718930"/>
              <a:gd name="connsiteY616" fmla="*/ 97163 h 128833"/>
              <a:gd name="connsiteX617" fmla="*/ 2299874 w 2718930"/>
              <a:gd name="connsiteY617" fmla="*/ 21282 h 128833"/>
              <a:gd name="connsiteX618" fmla="*/ 2295440 w 2718930"/>
              <a:gd name="connsiteY618" fmla="*/ 22802 h 128833"/>
              <a:gd name="connsiteX619" fmla="*/ 2290753 w 2718930"/>
              <a:gd name="connsiteY619" fmla="*/ 20902 h 128833"/>
              <a:gd name="connsiteX620" fmla="*/ 2288852 w 2718930"/>
              <a:gd name="connsiteY620" fmla="*/ 16215 h 128833"/>
              <a:gd name="connsiteX621" fmla="*/ 2290753 w 2718930"/>
              <a:gd name="connsiteY621" fmla="*/ 11275 h 128833"/>
              <a:gd name="connsiteX622" fmla="*/ 2295440 w 2718930"/>
              <a:gd name="connsiteY622" fmla="*/ 9374 h 128833"/>
              <a:gd name="connsiteX623" fmla="*/ 2299874 w 2718930"/>
              <a:gd name="connsiteY623" fmla="*/ 10767 h 128833"/>
              <a:gd name="connsiteX624" fmla="*/ 2307348 w 2718930"/>
              <a:gd name="connsiteY624" fmla="*/ 16089 h 128833"/>
              <a:gd name="connsiteX625" fmla="*/ 2299874 w 2718930"/>
              <a:gd name="connsiteY625" fmla="*/ 21282 h 128833"/>
              <a:gd name="connsiteX626" fmla="*/ 2299874 w 2718930"/>
              <a:gd name="connsiteY626" fmla="*/ 21282 h 128833"/>
              <a:gd name="connsiteX627" fmla="*/ 2300887 w 2718930"/>
              <a:gd name="connsiteY627" fmla="*/ 97163 h 128833"/>
              <a:gd name="connsiteX628" fmla="*/ 2290499 w 2718930"/>
              <a:gd name="connsiteY628" fmla="*/ 97163 h 128833"/>
              <a:gd name="connsiteX629" fmla="*/ 2290499 w 2718930"/>
              <a:gd name="connsiteY629" fmla="*/ 34710 h 128833"/>
              <a:gd name="connsiteX630" fmla="*/ 2300887 w 2718930"/>
              <a:gd name="connsiteY630" fmla="*/ 34710 h 128833"/>
              <a:gd name="connsiteX631" fmla="*/ 2300887 w 2718930"/>
              <a:gd name="connsiteY631" fmla="*/ 97163 h 128833"/>
              <a:gd name="connsiteX632" fmla="*/ 2371321 w 2718930"/>
              <a:gd name="connsiteY632" fmla="*/ 97163 h 128833"/>
              <a:gd name="connsiteX633" fmla="*/ 2371321 w 2718930"/>
              <a:gd name="connsiteY633" fmla="*/ 85382 h 128833"/>
              <a:gd name="connsiteX634" fmla="*/ 2361820 w 2718930"/>
              <a:gd name="connsiteY634" fmla="*/ 94630 h 128833"/>
              <a:gd name="connsiteX635" fmla="*/ 2348519 w 2718930"/>
              <a:gd name="connsiteY635" fmla="*/ 98177 h 128833"/>
              <a:gd name="connsiteX636" fmla="*/ 2332304 w 2718930"/>
              <a:gd name="connsiteY636" fmla="*/ 93996 h 128833"/>
              <a:gd name="connsiteX637" fmla="*/ 2321156 w 2718930"/>
              <a:gd name="connsiteY637" fmla="*/ 82596 h 128833"/>
              <a:gd name="connsiteX638" fmla="*/ 2317102 w 2718930"/>
              <a:gd name="connsiteY638" fmla="*/ 66127 h 128833"/>
              <a:gd name="connsiteX639" fmla="*/ 2321156 w 2718930"/>
              <a:gd name="connsiteY639" fmla="*/ 49279 h 128833"/>
              <a:gd name="connsiteX640" fmla="*/ 2332304 w 2718930"/>
              <a:gd name="connsiteY640" fmla="*/ 37750 h 128833"/>
              <a:gd name="connsiteX641" fmla="*/ 2348519 w 2718930"/>
              <a:gd name="connsiteY641" fmla="*/ 33444 h 128833"/>
              <a:gd name="connsiteX642" fmla="*/ 2361820 w 2718930"/>
              <a:gd name="connsiteY642" fmla="*/ 36990 h 128833"/>
              <a:gd name="connsiteX643" fmla="*/ 2371321 w 2718930"/>
              <a:gd name="connsiteY643" fmla="*/ 46618 h 128833"/>
              <a:gd name="connsiteX644" fmla="*/ 2371321 w 2718930"/>
              <a:gd name="connsiteY644" fmla="*/ 2153 h 128833"/>
              <a:gd name="connsiteX645" fmla="*/ 2381709 w 2718930"/>
              <a:gd name="connsiteY645" fmla="*/ 2153 h 128833"/>
              <a:gd name="connsiteX646" fmla="*/ 2381709 w 2718930"/>
              <a:gd name="connsiteY646" fmla="*/ 97163 h 128833"/>
              <a:gd name="connsiteX647" fmla="*/ 2371321 w 2718930"/>
              <a:gd name="connsiteY647" fmla="*/ 97163 h 128833"/>
              <a:gd name="connsiteX648" fmla="*/ 2349405 w 2718930"/>
              <a:gd name="connsiteY648" fmla="*/ 43324 h 128833"/>
              <a:gd name="connsiteX649" fmla="*/ 2338258 w 2718930"/>
              <a:gd name="connsiteY649" fmla="*/ 46238 h 128833"/>
              <a:gd name="connsiteX650" fmla="*/ 2330530 w 2718930"/>
              <a:gd name="connsiteY650" fmla="*/ 54345 h 128833"/>
              <a:gd name="connsiteX651" fmla="*/ 2327743 w 2718930"/>
              <a:gd name="connsiteY651" fmla="*/ 66001 h 128833"/>
              <a:gd name="connsiteX652" fmla="*/ 2330530 w 2718930"/>
              <a:gd name="connsiteY652" fmla="*/ 77528 h 128833"/>
              <a:gd name="connsiteX653" fmla="*/ 2338258 w 2718930"/>
              <a:gd name="connsiteY653" fmla="*/ 85509 h 128833"/>
              <a:gd name="connsiteX654" fmla="*/ 2349405 w 2718930"/>
              <a:gd name="connsiteY654" fmla="*/ 88422 h 128833"/>
              <a:gd name="connsiteX655" fmla="*/ 2360807 w 2718930"/>
              <a:gd name="connsiteY655" fmla="*/ 85509 h 128833"/>
              <a:gd name="connsiteX656" fmla="*/ 2368534 w 2718930"/>
              <a:gd name="connsiteY656" fmla="*/ 77528 h 128833"/>
              <a:gd name="connsiteX657" fmla="*/ 2371321 w 2718930"/>
              <a:gd name="connsiteY657" fmla="*/ 66001 h 128833"/>
              <a:gd name="connsiteX658" fmla="*/ 2368534 w 2718930"/>
              <a:gd name="connsiteY658" fmla="*/ 54345 h 128833"/>
              <a:gd name="connsiteX659" fmla="*/ 2360807 w 2718930"/>
              <a:gd name="connsiteY659" fmla="*/ 46238 h 128833"/>
              <a:gd name="connsiteX660" fmla="*/ 2349405 w 2718930"/>
              <a:gd name="connsiteY660" fmla="*/ 43324 h 128833"/>
              <a:gd name="connsiteX661" fmla="*/ 2431621 w 2718930"/>
              <a:gd name="connsiteY661" fmla="*/ 98177 h 128833"/>
              <a:gd name="connsiteX662" fmla="*/ 2414265 w 2718930"/>
              <a:gd name="connsiteY662" fmla="*/ 94123 h 128833"/>
              <a:gd name="connsiteX663" fmla="*/ 2402358 w 2718930"/>
              <a:gd name="connsiteY663" fmla="*/ 82975 h 128833"/>
              <a:gd name="connsiteX664" fmla="*/ 2397924 w 2718930"/>
              <a:gd name="connsiteY664" fmla="*/ 66380 h 128833"/>
              <a:gd name="connsiteX665" fmla="*/ 2401724 w 2718930"/>
              <a:gd name="connsiteY665" fmla="*/ 49532 h 128833"/>
              <a:gd name="connsiteX666" fmla="*/ 2412492 w 2718930"/>
              <a:gd name="connsiteY666" fmla="*/ 37750 h 128833"/>
              <a:gd name="connsiteX667" fmla="*/ 2428960 w 2718930"/>
              <a:gd name="connsiteY667" fmla="*/ 33444 h 128833"/>
              <a:gd name="connsiteX668" fmla="*/ 2444542 w 2718930"/>
              <a:gd name="connsiteY668" fmla="*/ 37498 h 128833"/>
              <a:gd name="connsiteX669" fmla="*/ 2454930 w 2718930"/>
              <a:gd name="connsiteY669" fmla="*/ 48645 h 128833"/>
              <a:gd name="connsiteX670" fmla="*/ 2458603 w 2718930"/>
              <a:gd name="connsiteY670" fmla="*/ 64733 h 128833"/>
              <a:gd name="connsiteX671" fmla="*/ 2458603 w 2718930"/>
              <a:gd name="connsiteY671" fmla="*/ 67267 h 128833"/>
              <a:gd name="connsiteX672" fmla="*/ 2458350 w 2718930"/>
              <a:gd name="connsiteY672" fmla="*/ 69928 h 128833"/>
              <a:gd name="connsiteX673" fmla="*/ 2408945 w 2718930"/>
              <a:gd name="connsiteY673" fmla="*/ 69928 h 128833"/>
              <a:gd name="connsiteX674" fmla="*/ 2416292 w 2718930"/>
              <a:gd name="connsiteY674" fmla="*/ 83482 h 128833"/>
              <a:gd name="connsiteX675" fmla="*/ 2431621 w 2718930"/>
              <a:gd name="connsiteY675" fmla="*/ 88676 h 128833"/>
              <a:gd name="connsiteX676" fmla="*/ 2443275 w 2718930"/>
              <a:gd name="connsiteY676" fmla="*/ 86902 h 128833"/>
              <a:gd name="connsiteX677" fmla="*/ 2453916 w 2718930"/>
              <a:gd name="connsiteY677" fmla="*/ 81709 h 128833"/>
              <a:gd name="connsiteX678" fmla="*/ 2453916 w 2718930"/>
              <a:gd name="connsiteY678" fmla="*/ 91589 h 128833"/>
              <a:gd name="connsiteX679" fmla="*/ 2443148 w 2718930"/>
              <a:gd name="connsiteY679" fmla="*/ 96657 h 128833"/>
              <a:gd name="connsiteX680" fmla="*/ 2431494 w 2718930"/>
              <a:gd name="connsiteY680" fmla="*/ 98177 h 128833"/>
              <a:gd name="connsiteX681" fmla="*/ 2409072 w 2718930"/>
              <a:gd name="connsiteY681" fmla="*/ 61566 h 128833"/>
              <a:gd name="connsiteX682" fmla="*/ 2447582 w 2718930"/>
              <a:gd name="connsiteY682" fmla="*/ 61566 h 128833"/>
              <a:gd name="connsiteX683" fmla="*/ 2442008 w 2718930"/>
              <a:gd name="connsiteY683" fmla="*/ 48265 h 128833"/>
              <a:gd name="connsiteX684" fmla="*/ 2428834 w 2718930"/>
              <a:gd name="connsiteY684" fmla="*/ 42945 h 128833"/>
              <a:gd name="connsiteX685" fmla="*/ 2415279 w 2718930"/>
              <a:gd name="connsiteY685" fmla="*/ 48265 h 128833"/>
              <a:gd name="connsiteX686" fmla="*/ 2409072 w 2718930"/>
              <a:gd name="connsiteY686" fmla="*/ 61566 h 128833"/>
              <a:gd name="connsiteX687" fmla="*/ 2485206 w 2718930"/>
              <a:gd name="connsiteY687" fmla="*/ 65874 h 128833"/>
              <a:gd name="connsiteX688" fmla="*/ 2485206 w 2718930"/>
              <a:gd name="connsiteY688" fmla="*/ 97163 h 128833"/>
              <a:gd name="connsiteX689" fmla="*/ 2474945 w 2718930"/>
              <a:gd name="connsiteY689" fmla="*/ 97163 h 128833"/>
              <a:gd name="connsiteX690" fmla="*/ 2474945 w 2718930"/>
              <a:gd name="connsiteY690" fmla="*/ 34710 h 128833"/>
              <a:gd name="connsiteX691" fmla="*/ 2485206 w 2718930"/>
              <a:gd name="connsiteY691" fmla="*/ 34710 h 128833"/>
              <a:gd name="connsiteX692" fmla="*/ 2485206 w 2718930"/>
              <a:gd name="connsiteY692" fmla="*/ 46365 h 128833"/>
              <a:gd name="connsiteX693" fmla="*/ 2494074 w 2718930"/>
              <a:gd name="connsiteY693" fmla="*/ 37117 h 128833"/>
              <a:gd name="connsiteX694" fmla="*/ 2506868 w 2718930"/>
              <a:gd name="connsiteY694" fmla="*/ 33570 h 128833"/>
              <a:gd name="connsiteX695" fmla="*/ 2520170 w 2718930"/>
              <a:gd name="connsiteY695" fmla="*/ 37117 h 128833"/>
              <a:gd name="connsiteX696" fmla="*/ 2528277 w 2718930"/>
              <a:gd name="connsiteY696" fmla="*/ 46745 h 128833"/>
              <a:gd name="connsiteX697" fmla="*/ 2530938 w 2718930"/>
              <a:gd name="connsiteY697" fmla="*/ 60553 h 128833"/>
              <a:gd name="connsiteX698" fmla="*/ 2530938 w 2718930"/>
              <a:gd name="connsiteY698" fmla="*/ 97290 h 128833"/>
              <a:gd name="connsiteX699" fmla="*/ 2520550 w 2718930"/>
              <a:gd name="connsiteY699" fmla="*/ 97290 h 128833"/>
              <a:gd name="connsiteX700" fmla="*/ 2520550 w 2718930"/>
              <a:gd name="connsiteY700" fmla="*/ 62326 h 128833"/>
              <a:gd name="connsiteX701" fmla="*/ 2504335 w 2718930"/>
              <a:gd name="connsiteY701" fmla="*/ 43705 h 128833"/>
              <a:gd name="connsiteX702" fmla="*/ 2494327 w 2718930"/>
              <a:gd name="connsiteY702" fmla="*/ 46618 h 128833"/>
              <a:gd name="connsiteX703" fmla="*/ 2487613 w 2718930"/>
              <a:gd name="connsiteY703" fmla="*/ 54726 h 128833"/>
              <a:gd name="connsiteX704" fmla="*/ 2485206 w 2718930"/>
              <a:gd name="connsiteY704" fmla="*/ 66001 h 128833"/>
              <a:gd name="connsiteX705" fmla="*/ 2583763 w 2718930"/>
              <a:gd name="connsiteY705" fmla="*/ 93869 h 128833"/>
              <a:gd name="connsiteX706" fmla="*/ 2576289 w 2718930"/>
              <a:gd name="connsiteY706" fmla="*/ 97163 h 128833"/>
              <a:gd name="connsiteX707" fmla="*/ 2568181 w 2718930"/>
              <a:gd name="connsiteY707" fmla="*/ 98177 h 128833"/>
              <a:gd name="connsiteX708" fmla="*/ 2552473 w 2718930"/>
              <a:gd name="connsiteY708" fmla="*/ 93109 h 128833"/>
              <a:gd name="connsiteX709" fmla="*/ 2546773 w 2718930"/>
              <a:gd name="connsiteY709" fmla="*/ 75375 h 128833"/>
              <a:gd name="connsiteX710" fmla="*/ 2546773 w 2718930"/>
              <a:gd name="connsiteY710" fmla="*/ 14695 h 128833"/>
              <a:gd name="connsiteX711" fmla="*/ 2557034 w 2718930"/>
              <a:gd name="connsiteY711" fmla="*/ 14695 h 128833"/>
              <a:gd name="connsiteX712" fmla="*/ 2557034 w 2718930"/>
              <a:gd name="connsiteY712" fmla="*/ 34583 h 128833"/>
              <a:gd name="connsiteX713" fmla="*/ 2582876 w 2718930"/>
              <a:gd name="connsiteY713" fmla="*/ 34583 h 128833"/>
              <a:gd name="connsiteX714" fmla="*/ 2582876 w 2718930"/>
              <a:gd name="connsiteY714" fmla="*/ 44084 h 128833"/>
              <a:gd name="connsiteX715" fmla="*/ 2557034 w 2718930"/>
              <a:gd name="connsiteY715" fmla="*/ 44084 h 128833"/>
              <a:gd name="connsiteX716" fmla="*/ 2557034 w 2718930"/>
              <a:gd name="connsiteY716" fmla="*/ 76135 h 128833"/>
              <a:gd name="connsiteX717" fmla="*/ 2560454 w 2718930"/>
              <a:gd name="connsiteY717" fmla="*/ 85509 h 128833"/>
              <a:gd name="connsiteX718" fmla="*/ 2569068 w 2718930"/>
              <a:gd name="connsiteY718" fmla="*/ 88296 h 128833"/>
              <a:gd name="connsiteX719" fmla="*/ 2576542 w 2718930"/>
              <a:gd name="connsiteY719" fmla="*/ 87156 h 128833"/>
              <a:gd name="connsiteX720" fmla="*/ 2583763 w 2718930"/>
              <a:gd name="connsiteY720" fmla="*/ 83735 h 128833"/>
              <a:gd name="connsiteX721" fmla="*/ 2583763 w 2718930"/>
              <a:gd name="connsiteY721" fmla="*/ 93743 h 128833"/>
              <a:gd name="connsiteX722" fmla="*/ 2602512 w 2718930"/>
              <a:gd name="connsiteY722" fmla="*/ 22802 h 128833"/>
              <a:gd name="connsiteX723" fmla="*/ 2598078 w 2718930"/>
              <a:gd name="connsiteY723" fmla="*/ 21282 h 128833"/>
              <a:gd name="connsiteX724" fmla="*/ 2590604 w 2718930"/>
              <a:gd name="connsiteY724" fmla="*/ 16089 h 128833"/>
              <a:gd name="connsiteX725" fmla="*/ 2598078 w 2718930"/>
              <a:gd name="connsiteY725" fmla="*/ 10767 h 128833"/>
              <a:gd name="connsiteX726" fmla="*/ 2602512 w 2718930"/>
              <a:gd name="connsiteY726" fmla="*/ 9374 h 128833"/>
              <a:gd name="connsiteX727" fmla="*/ 2607326 w 2718930"/>
              <a:gd name="connsiteY727" fmla="*/ 11275 h 128833"/>
              <a:gd name="connsiteX728" fmla="*/ 2609226 w 2718930"/>
              <a:gd name="connsiteY728" fmla="*/ 16215 h 128833"/>
              <a:gd name="connsiteX729" fmla="*/ 2607326 w 2718930"/>
              <a:gd name="connsiteY729" fmla="*/ 20902 h 128833"/>
              <a:gd name="connsiteX730" fmla="*/ 2602512 w 2718930"/>
              <a:gd name="connsiteY730" fmla="*/ 22802 h 128833"/>
              <a:gd name="connsiteX731" fmla="*/ 2596558 w 2718930"/>
              <a:gd name="connsiteY731" fmla="*/ 97163 h 128833"/>
              <a:gd name="connsiteX732" fmla="*/ 2596558 w 2718930"/>
              <a:gd name="connsiteY732" fmla="*/ 34710 h 128833"/>
              <a:gd name="connsiteX733" fmla="*/ 2606946 w 2718930"/>
              <a:gd name="connsiteY733" fmla="*/ 34710 h 128833"/>
              <a:gd name="connsiteX734" fmla="*/ 2606946 w 2718930"/>
              <a:gd name="connsiteY734" fmla="*/ 97163 h 128833"/>
              <a:gd name="connsiteX735" fmla="*/ 2596558 w 2718930"/>
              <a:gd name="connsiteY735" fmla="*/ 97163 h 128833"/>
              <a:gd name="connsiteX736" fmla="*/ 2677253 w 2718930"/>
              <a:gd name="connsiteY736" fmla="*/ 97163 h 128833"/>
              <a:gd name="connsiteX737" fmla="*/ 2677253 w 2718930"/>
              <a:gd name="connsiteY737" fmla="*/ 85509 h 128833"/>
              <a:gd name="connsiteX738" fmla="*/ 2667879 w 2718930"/>
              <a:gd name="connsiteY738" fmla="*/ 94756 h 128833"/>
              <a:gd name="connsiteX739" fmla="*/ 2654577 w 2718930"/>
              <a:gd name="connsiteY739" fmla="*/ 98177 h 128833"/>
              <a:gd name="connsiteX740" fmla="*/ 2638362 w 2718930"/>
              <a:gd name="connsiteY740" fmla="*/ 93996 h 128833"/>
              <a:gd name="connsiteX741" fmla="*/ 2627215 w 2718930"/>
              <a:gd name="connsiteY741" fmla="*/ 82596 h 128833"/>
              <a:gd name="connsiteX742" fmla="*/ 2623161 w 2718930"/>
              <a:gd name="connsiteY742" fmla="*/ 66127 h 128833"/>
              <a:gd name="connsiteX743" fmla="*/ 2627215 w 2718930"/>
              <a:gd name="connsiteY743" fmla="*/ 49279 h 128833"/>
              <a:gd name="connsiteX744" fmla="*/ 2638362 w 2718930"/>
              <a:gd name="connsiteY744" fmla="*/ 37750 h 128833"/>
              <a:gd name="connsiteX745" fmla="*/ 2654577 w 2718930"/>
              <a:gd name="connsiteY745" fmla="*/ 33444 h 128833"/>
              <a:gd name="connsiteX746" fmla="*/ 2667879 w 2718930"/>
              <a:gd name="connsiteY746" fmla="*/ 36990 h 128833"/>
              <a:gd name="connsiteX747" fmla="*/ 2677253 w 2718930"/>
              <a:gd name="connsiteY747" fmla="*/ 46365 h 128833"/>
              <a:gd name="connsiteX748" fmla="*/ 2677253 w 2718930"/>
              <a:gd name="connsiteY748" fmla="*/ 34583 h 128833"/>
              <a:gd name="connsiteX749" fmla="*/ 2687641 w 2718930"/>
              <a:gd name="connsiteY749" fmla="*/ 34583 h 128833"/>
              <a:gd name="connsiteX750" fmla="*/ 2687641 w 2718930"/>
              <a:gd name="connsiteY750" fmla="*/ 97036 h 128833"/>
              <a:gd name="connsiteX751" fmla="*/ 2677253 w 2718930"/>
              <a:gd name="connsiteY751" fmla="*/ 97036 h 128833"/>
              <a:gd name="connsiteX752" fmla="*/ 2655337 w 2718930"/>
              <a:gd name="connsiteY752" fmla="*/ 43324 h 128833"/>
              <a:gd name="connsiteX753" fmla="*/ 2644189 w 2718930"/>
              <a:gd name="connsiteY753" fmla="*/ 46238 h 128833"/>
              <a:gd name="connsiteX754" fmla="*/ 2636462 w 2718930"/>
              <a:gd name="connsiteY754" fmla="*/ 54345 h 128833"/>
              <a:gd name="connsiteX755" fmla="*/ 2633675 w 2718930"/>
              <a:gd name="connsiteY755" fmla="*/ 66001 h 128833"/>
              <a:gd name="connsiteX756" fmla="*/ 2636462 w 2718930"/>
              <a:gd name="connsiteY756" fmla="*/ 77528 h 128833"/>
              <a:gd name="connsiteX757" fmla="*/ 2644189 w 2718930"/>
              <a:gd name="connsiteY757" fmla="*/ 85509 h 128833"/>
              <a:gd name="connsiteX758" fmla="*/ 2655337 w 2718930"/>
              <a:gd name="connsiteY758" fmla="*/ 88422 h 128833"/>
              <a:gd name="connsiteX759" fmla="*/ 2666739 w 2718930"/>
              <a:gd name="connsiteY759" fmla="*/ 85509 h 128833"/>
              <a:gd name="connsiteX760" fmla="*/ 2674466 w 2718930"/>
              <a:gd name="connsiteY760" fmla="*/ 77528 h 128833"/>
              <a:gd name="connsiteX761" fmla="*/ 2677253 w 2718930"/>
              <a:gd name="connsiteY761" fmla="*/ 66001 h 128833"/>
              <a:gd name="connsiteX762" fmla="*/ 2674466 w 2718930"/>
              <a:gd name="connsiteY762" fmla="*/ 54345 h 128833"/>
              <a:gd name="connsiteX763" fmla="*/ 2666739 w 2718930"/>
              <a:gd name="connsiteY763" fmla="*/ 46238 h 128833"/>
              <a:gd name="connsiteX764" fmla="*/ 2655337 w 2718930"/>
              <a:gd name="connsiteY764" fmla="*/ 43324 h 128833"/>
              <a:gd name="connsiteX765" fmla="*/ 2708670 w 2718930"/>
              <a:gd name="connsiteY765" fmla="*/ 97163 h 128833"/>
              <a:gd name="connsiteX766" fmla="*/ 2708670 w 2718930"/>
              <a:gd name="connsiteY766" fmla="*/ 2153 h 128833"/>
              <a:gd name="connsiteX767" fmla="*/ 2718931 w 2718930"/>
              <a:gd name="connsiteY767" fmla="*/ 2153 h 128833"/>
              <a:gd name="connsiteX768" fmla="*/ 2718931 w 2718930"/>
              <a:gd name="connsiteY768" fmla="*/ 97163 h 128833"/>
              <a:gd name="connsiteX769" fmla="*/ 2708670 w 2718930"/>
              <a:gd name="connsiteY769" fmla="*/ 97163 h 12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</a:cxnLst>
            <a:rect l="l" t="t" r="r" b="b"/>
            <a:pathLst>
              <a:path w="2718930" h="128833">
                <a:moveTo>
                  <a:pt x="77528" y="97163"/>
                </a:moveTo>
                <a:lnTo>
                  <a:pt x="68027" y="75881"/>
                </a:lnTo>
                <a:lnTo>
                  <a:pt x="21409" y="75881"/>
                </a:lnTo>
                <a:lnTo>
                  <a:pt x="11908" y="97163"/>
                </a:lnTo>
                <a:lnTo>
                  <a:pt x="0" y="97163"/>
                </a:lnTo>
                <a:lnTo>
                  <a:pt x="45098" y="0"/>
                </a:lnTo>
                <a:lnTo>
                  <a:pt x="89942" y="97163"/>
                </a:lnTo>
                <a:lnTo>
                  <a:pt x="77528" y="97163"/>
                </a:lnTo>
                <a:close/>
                <a:moveTo>
                  <a:pt x="25716" y="66507"/>
                </a:moveTo>
                <a:lnTo>
                  <a:pt x="63720" y="66507"/>
                </a:lnTo>
                <a:lnTo>
                  <a:pt x="44844" y="23943"/>
                </a:lnTo>
                <a:lnTo>
                  <a:pt x="25716" y="66507"/>
                </a:lnTo>
                <a:close/>
                <a:moveTo>
                  <a:pt x="136561" y="65874"/>
                </a:moveTo>
                <a:cubicBezTo>
                  <a:pt x="136561" y="70307"/>
                  <a:pt x="137574" y="74107"/>
                  <a:pt x="139474" y="77528"/>
                </a:cubicBezTo>
                <a:cubicBezTo>
                  <a:pt x="141374" y="80949"/>
                  <a:pt x="144161" y="83608"/>
                  <a:pt x="147582" y="85636"/>
                </a:cubicBezTo>
                <a:cubicBezTo>
                  <a:pt x="151002" y="87535"/>
                  <a:pt x="154929" y="88549"/>
                  <a:pt x="159363" y="88549"/>
                </a:cubicBezTo>
                <a:cubicBezTo>
                  <a:pt x="163163" y="88549"/>
                  <a:pt x="166710" y="88043"/>
                  <a:pt x="170131" y="87029"/>
                </a:cubicBezTo>
                <a:cubicBezTo>
                  <a:pt x="173551" y="86015"/>
                  <a:pt x="176591" y="84242"/>
                  <a:pt x="179252" y="81835"/>
                </a:cubicBezTo>
                <a:lnTo>
                  <a:pt x="179252" y="92349"/>
                </a:lnTo>
                <a:cubicBezTo>
                  <a:pt x="176211" y="94377"/>
                  <a:pt x="172918" y="95897"/>
                  <a:pt x="169371" y="96784"/>
                </a:cubicBezTo>
                <a:cubicBezTo>
                  <a:pt x="165824" y="97670"/>
                  <a:pt x="162150" y="98177"/>
                  <a:pt x="158476" y="98177"/>
                </a:cubicBezTo>
                <a:cubicBezTo>
                  <a:pt x="152016" y="98177"/>
                  <a:pt x="146442" y="96784"/>
                  <a:pt x="141501" y="93996"/>
                </a:cubicBezTo>
                <a:cubicBezTo>
                  <a:pt x="136561" y="91210"/>
                  <a:pt x="132760" y="87409"/>
                  <a:pt x="130100" y="82596"/>
                </a:cubicBezTo>
                <a:cubicBezTo>
                  <a:pt x="127313" y="77782"/>
                  <a:pt x="126046" y="72208"/>
                  <a:pt x="126046" y="65874"/>
                </a:cubicBezTo>
                <a:cubicBezTo>
                  <a:pt x="126046" y="59540"/>
                  <a:pt x="127440" y="53966"/>
                  <a:pt x="130227" y="49025"/>
                </a:cubicBezTo>
                <a:cubicBezTo>
                  <a:pt x="133014" y="44211"/>
                  <a:pt x="136814" y="40411"/>
                  <a:pt x="141881" y="37624"/>
                </a:cubicBezTo>
                <a:cubicBezTo>
                  <a:pt x="146822" y="34837"/>
                  <a:pt x="152396" y="33444"/>
                  <a:pt x="158730" y="33444"/>
                </a:cubicBezTo>
                <a:cubicBezTo>
                  <a:pt x="166584" y="33444"/>
                  <a:pt x="173298" y="35597"/>
                  <a:pt x="178745" y="39778"/>
                </a:cubicBezTo>
                <a:lnTo>
                  <a:pt x="178745" y="51178"/>
                </a:lnTo>
                <a:cubicBezTo>
                  <a:pt x="173678" y="45858"/>
                  <a:pt x="167217" y="43198"/>
                  <a:pt x="159363" y="43198"/>
                </a:cubicBezTo>
                <a:cubicBezTo>
                  <a:pt x="154929" y="43198"/>
                  <a:pt x="151129" y="44211"/>
                  <a:pt x="147708" y="45985"/>
                </a:cubicBezTo>
                <a:cubicBezTo>
                  <a:pt x="144288" y="47885"/>
                  <a:pt x="141628" y="50545"/>
                  <a:pt x="139601" y="53839"/>
                </a:cubicBezTo>
                <a:cubicBezTo>
                  <a:pt x="137701" y="57260"/>
                  <a:pt x="136687" y="61187"/>
                  <a:pt x="136687" y="65620"/>
                </a:cubicBezTo>
                <a:close/>
                <a:moveTo>
                  <a:pt x="245125" y="97163"/>
                </a:moveTo>
                <a:lnTo>
                  <a:pt x="245125" y="85509"/>
                </a:lnTo>
                <a:cubicBezTo>
                  <a:pt x="242718" y="89436"/>
                  <a:pt x="239678" y="92476"/>
                  <a:pt x="235624" y="94756"/>
                </a:cubicBezTo>
                <a:cubicBezTo>
                  <a:pt x="231697" y="97036"/>
                  <a:pt x="227263" y="98177"/>
                  <a:pt x="222323" y="98177"/>
                </a:cubicBezTo>
                <a:cubicBezTo>
                  <a:pt x="216242" y="98177"/>
                  <a:pt x="210795" y="96784"/>
                  <a:pt x="206108" y="93996"/>
                </a:cubicBezTo>
                <a:cubicBezTo>
                  <a:pt x="201421" y="91210"/>
                  <a:pt x="197620" y="87409"/>
                  <a:pt x="194960" y="82596"/>
                </a:cubicBezTo>
                <a:cubicBezTo>
                  <a:pt x="192300" y="77782"/>
                  <a:pt x="190906" y="72335"/>
                  <a:pt x="190906" y="66127"/>
                </a:cubicBezTo>
                <a:cubicBezTo>
                  <a:pt x="190906" y="59919"/>
                  <a:pt x="192300" y="54219"/>
                  <a:pt x="194960" y="49279"/>
                </a:cubicBezTo>
                <a:cubicBezTo>
                  <a:pt x="197620" y="44338"/>
                  <a:pt x="201421" y="40538"/>
                  <a:pt x="206108" y="37750"/>
                </a:cubicBezTo>
                <a:cubicBezTo>
                  <a:pt x="210795" y="34964"/>
                  <a:pt x="216242" y="33444"/>
                  <a:pt x="222323" y="33444"/>
                </a:cubicBezTo>
                <a:cubicBezTo>
                  <a:pt x="227263" y="33444"/>
                  <a:pt x="231697" y="34583"/>
                  <a:pt x="235624" y="36990"/>
                </a:cubicBezTo>
                <a:cubicBezTo>
                  <a:pt x="239551" y="39270"/>
                  <a:pt x="242718" y="42437"/>
                  <a:pt x="245125" y="46365"/>
                </a:cubicBezTo>
                <a:lnTo>
                  <a:pt x="245125" y="34583"/>
                </a:lnTo>
                <a:lnTo>
                  <a:pt x="255513" y="34583"/>
                </a:lnTo>
                <a:lnTo>
                  <a:pt x="255513" y="97036"/>
                </a:lnTo>
                <a:lnTo>
                  <a:pt x="245125" y="97036"/>
                </a:lnTo>
                <a:close/>
                <a:moveTo>
                  <a:pt x="223210" y="43324"/>
                </a:moveTo>
                <a:cubicBezTo>
                  <a:pt x="219029" y="43324"/>
                  <a:pt x="215356" y="44338"/>
                  <a:pt x="212062" y="46238"/>
                </a:cubicBezTo>
                <a:cubicBezTo>
                  <a:pt x="208768" y="48265"/>
                  <a:pt x="206235" y="50926"/>
                  <a:pt x="204334" y="54345"/>
                </a:cubicBezTo>
                <a:cubicBezTo>
                  <a:pt x="202434" y="57766"/>
                  <a:pt x="201547" y="61693"/>
                  <a:pt x="201547" y="66001"/>
                </a:cubicBezTo>
                <a:cubicBezTo>
                  <a:pt x="201547" y="70307"/>
                  <a:pt x="202434" y="74107"/>
                  <a:pt x="204334" y="77528"/>
                </a:cubicBezTo>
                <a:cubicBezTo>
                  <a:pt x="206235" y="80949"/>
                  <a:pt x="208768" y="83608"/>
                  <a:pt x="212062" y="85509"/>
                </a:cubicBezTo>
                <a:cubicBezTo>
                  <a:pt x="215356" y="87409"/>
                  <a:pt x="219029" y="88422"/>
                  <a:pt x="223210" y="88422"/>
                </a:cubicBezTo>
                <a:cubicBezTo>
                  <a:pt x="227390" y="88422"/>
                  <a:pt x="231317" y="87409"/>
                  <a:pt x="234611" y="85509"/>
                </a:cubicBezTo>
                <a:cubicBezTo>
                  <a:pt x="237905" y="83608"/>
                  <a:pt x="240438" y="80949"/>
                  <a:pt x="242338" y="77528"/>
                </a:cubicBezTo>
                <a:cubicBezTo>
                  <a:pt x="244239" y="74107"/>
                  <a:pt x="245125" y="70307"/>
                  <a:pt x="245125" y="66001"/>
                </a:cubicBezTo>
                <a:cubicBezTo>
                  <a:pt x="245125" y="61693"/>
                  <a:pt x="244239" y="57766"/>
                  <a:pt x="242338" y="54345"/>
                </a:cubicBezTo>
                <a:cubicBezTo>
                  <a:pt x="240438" y="50926"/>
                  <a:pt x="237905" y="48265"/>
                  <a:pt x="234611" y="46238"/>
                </a:cubicBezTo>
                <a:cubicBezTo>
                  <a:pt x="231317" y="44211"/>
                  <a:pt x="227517" y="43324"/>
                  <a:pt x="223210" y="43324"/>
                </a:cubicBezTo>
                <a:close/>
                <a:moveTo>
                  <a:pt x="276542" y="97163"/>
                </a:moveTo>
                <a:lnTo>
                  <a:pt x="276542" y="2153"/>
                </a:lnTo>
                <a:lnTo>
                  <a:pt x="286803" y="2153"/>
                </a:lnTo>
                <a:lnTo>
                  <a:pt x="286803" y="97163"/>
                </a:lnTo>
                <a:lnTo>
                  <a:pt x="276542" y="97163"/>
                </a:lnTo>
                <a:close/>
                <a:moveTo>
                  <a:pt x="307832" y="97163"/>
                </a:moveTo>
                <a:lnTo>
                  <a:pt x="307832" y="2153"/>
                </a:lnTo>
                <a:lnTo>
                  <a:pt x="318093" y="2153"/>
                </a:lnTo>
                <a:lnTo>
                  <a:pt x="318093" y="97163"/>
                </a:lnTo>
                <a:lnTo>
                  <a:pt x="307832" y="97163"/>
                </a:lnTo>
                <a:close/>
                <a:moveTo>
                  <a:pt x="368005" y="98177"/>
                </a:moveTo>
                <a:cubicBezTo>
                  <a:pt x="361544" y="98177"/>
                  <a:pt x="355717" y="96784"/>
                  <a:pt x="350650" y="94123"/>
                </a:cubicBezTo>
                <a:cubicBezTo>
                  <a:pt x="345583" y="91463"/>
                  <a:pt x="341655" y="87789"/>
                  <a:pt x="338742" y="82975"/>
                </a:cubicBezTo>
                <a:cubicBezTo>
                  <a:pt x="335828" y="78288"/>
                  <a:pt x="334308" y="72714"/>
                  <a:pt x="334308" y="66380"/>
                </a:cubicBezTo>
                <a:cubicBezTo>
                  <a:pt x="334308" y="60046"/>
                  <a:pt x="335575" y="54472"/>
                  <a:pt x="338108" y="49532"/>
                </a:cubicBezTo>
                <a:cubicBezTo>
                  <a:pt x="340642" y="44592"/>
                  <a:pt x="344189" y="40665"/>
                  <a:pt x="348876" y="37750"/>
                </a:cubicBezTo>
                <a:cubicBezTo>
                  <a:pt x="353437" y="34837"/>
                  <a:pt x="359011" y="33444"/>
                  <a:pt x="365345" y="33444"/>
                </a:cubicBezTo>
                <a:cubicBezTo>
                  <a:pt x="371299" y="33444"/>
                  <a:pt x="376492" y="34837"/>
                  <a:pt x="380926" y="37498"/>
                </a:cubicBezTo>
                <a:cubicBezTo>
                  <a:pt x="385360" y="40157"/>
                  <a:pt x="388780" y="43958"/>
                  <a:pt x="391314" y="48645"/>
                </a:cubicBezTo>
                <a:cubicBezTo>
                  <a:pt x="393721" y="53333"/>
                  <a:pt x="394988" y="58653"/>
                  <a:pt x="394988" y="64733"/>
                </a:cubicBezTo>
                <a:cubicBezTo>
                  <a:pt x="394988" y="65620"/>
                  <a:pt x="394988" y="66380"/>
                  <a:pt x="394988" y="67267"/>
                </a:cubicBezTo>
                <a:cubicBezTo>
                  <a:pt x="394988" y="68154"/>
                  <a:pt x="394988" y="69041"/>
                  <a:pt x="394734" y="69928"/>
                </a:cubicBezTo>
                <a:lnTo>
                  <a:pt x="345329" y="69928"/>
                </a:lnTo>
                <a:cubicBezTo>
                  <a:pt x="346216" y="75502"/>
                  <a:pt x="348623" y="80062"/>
                  <a:pt x="352677" y="83482"/>
                </a:cubicBezTo>
                <a:cubicBezTo>
                  <a:pt x="356730" y="86902"/>
                  <a:pt x="361924" y="88676"/>
                  <a:pt x="368005" y="88676"/>
                </a:cubicBezTo>
                <a:cubicBezTo>
                  <a:pt x="371932" y="88676"/>
                  <a:pt x="375859" y="88043"/>
                  <a:pt x="379659" y="86902"/>
                </a:cubicBezTo>
                <a:cubicBezTo>
                  <a:pt x="383460" y="85763"/>
                  <a:pt x="387007" y="83989"/>
                  <a:pt x="390301" y="81709"/>
                </a:cubicBezTo>
                <a:lnTo>
                  <a:pt x="390301" y="91589"/>
                </a:lnTo>
                <a:cubicBezTo>
                  <a:pt x="386880" y="93869"/>
                  <a:pt x="383333" y="95516"/>
                  <a:pt x="379533" y="96657"/>
                </a:cubicBezTo>
                <a:cubicBezTo>
                  <a:pt x="375732" y="97670"/>
                  <a:pt x="371932" y="98177"/>
                  <a:pt x="367878" y="98177"/>
                </a:cubicBezTo>
                <a:close/>
                <a:moveTo>
                  <a:pt x="345456" y="61566"/>
                </a:moveTo>
                <a:lnTo>
                  <a:pt x="383967" y="61566"/>
                </a:lnTo>
                <a:cubicBezTo>
                  <a:pt x="383587" y="56246"/>
                  <a:pt x="381686" y="51812"/>
                  <a:pt x="378393" y="48265"/>
                </a:cubicBezTo>
                <a:cubicBezTo>
                  <a:pt x="375099" y="44718"/>
                  <a:pt x="370665" y="42945"/>
                  <a:pt x="365218" y="42945"/>
                </a:cubicBezTo>
                <a:cubicBezTo>
                  <a:pt x="359771" y="42945"/>
                  <a:pt x="355084" y="44718"/>
                  <a:pt x="351663" y="48265"/>
                </a:cubicBezTo>
                <a:cubicBezTo>
                  <a:pt x="348243" y="51812"/>
                  <a:pt x="346216" y="56246"/>
                  <a:pt x="345456" y="61566"/>
                </a:cubicBezTo>
                <a:close/>
                <a:moveTo>
                  <a:pt x="421591" y="67267"/>
                </a:moveTo>
                <a:lnTo>
                  <a:pt x="421591" y="97163"/>
                </a:lnTo>
                <a:lnTo>
                  <a:pt x="411329" y="97163"/>
                </a:lnTo>
                <a:lnTo>
                  <a:pt x="411329" y="34710"/>
                </a:lnTo>
                <a:lnTo>
                  <a:pt x="421591" y="34710"/>
                </a:lnTo>
                <a:lnTo>
                  <a:pt x="421591" y="48645"/>
                </a:lnTo>
                <a:cubicBezTo>
                  <a:pt x="423997" y="43958"/>
                  <a:pt x="427038" y="40284"/>
                  <a:pt x="430965" y="37498"/>
                </a:cubicBezTo>
                <a:cubicBezTo>
                  <a:pt x="434892" y="34837"/>
                  <a:pt x="439326" y="33444"/>
                  <a:pt x="444266" y="33444"/>
                </a:cubicBezTo>
                <a:lnTo>
                  <a:pt x="444266" y="45098"/>
                </a:lnTo>
                <a:cubicBezTo>
                  <a:pt x="440086" y="44465"/>
                  <a:pt x="436285" y="45098"/>
                  <a:pt x="432865" y="46618"/>
                </a:cubicBezTo>
                <a:cubicBezTo>
                  <a:pt x="429445" y="48265"/>
                  <a:pt x="426658" y="50799"/>
                  <a:pt x="424631" y="54219"/>
                </a:cubicBezTo>
                <a:cubicBezTo>
                  <a:pt x="422604" y="57639"/>
                  <a:pt x="421591" y="61947"/>
                  <a:pt x="421591" y="67140"/>
                </a:cubicBezTo>
                <a:close/>
                <a:moveTo>
                  <a:pt x="494938" y="65874"/>
                </a:moveTo>
                <a:lnTo>
                  <a:pt x="494938" y="97163"/>
                </a:lnTo>
                <a:lnTo>
                  <a:pt x="484677" y="97163"/>
                </a:lnTo>
                <a:lnTo>
                  <a:pt x="484677" y="34710"/>
                </a:lnTo>
                <a:lnTo>
                  <a:pt x="494938" y="34710"/>
                </a:lnTo>
                <a:lnTo>
                  <a:pt x="494938" y="45985"/>
                </a:lnTo>
                <a:cubicBezTo>
                  <a:pt x="497092" y="42185"/>
                  <a:pt x="499879" y="39144"/>
                  <a:pt x="503426" y="36864"/>
                </a:cubicBezTo>
                <a:cubicBezTo>
                  <a:pt x="506973" y="34583"/>
                  <a:pt x="511027" y="33444"/>
                  <a:pt x="515460" y="33444"/>
                </a:cubicBezTo>
                <a:cubicBezTo>
                  <a:pt x="520401" y="33444"/>
                  <a:pt x="524455" y="34710"/>
                  <a:pt x="527622" y="37117"/>
                </a:cubicBezTo>
                <a:cubicBezTo>
                  <a:pt x="530789" y="39524"/>
                  <a:pt x="533196" y="42945"/>
                  <a:pt x="534842" y="47125"/>
                </a:cubicBezTo>
                <a:cubicBezTo>
                  <a:pt x="536869" y="42945"/>
                  <a:pt x="539783" y="39651"/>
                  <a:pt x="543710" y="37244"/>
                </a:cubicBezTo>
                <a:cubicBezTo>
                  <a:pt x="547637" y="34710"/>
                  <a:pt x="552071" y="33444"/>
                  <a:pt x="557011" y="33444"/>
                </a:cubicBezTo>
                <a:cubicBezTo>
                  <a:pt x="561952" y="33444"/>
                  <a:pt x="566259" y="34583"/>
                  <a:pt x="569806" y="36990"/>
                </a:cubicBezTo>
                <a:cubicBezTo>
                  <a:pt x="573227" y="39270"/>
                  <a:pt x="575760" y="42437"/>
                  <a:pt x="577534" y="46618"/>
                </a:cubicBezTo>
                <a:cubicBezTo>
                  <a:pt x="579307" y="50672"/>
                  <a:pt x="580067" y="55232"/>
                  <a:pt x="580067" y="60427"/>
                </a:cubicBezTo>
                <a:lnTo>
                  <a:pt x="580067" y="97163"/>
                </a:lnTo>
                <a:lnTo>
                  <a:pt x="569806" y="97163"/>
                </a:lnTo>
                <a:lnTo>
                  <a:pt x="569806" y="62199"/>
                </a:lnTo>
                <a:cubicBezTo>
                  <a:pt x="569806" y="49785"/>
                  <a:pt x="564866" y="43578"/>
                  <a:pt x="554985" y="43578"/>
                </a:cubicBezTo>
                <a:cubicBezTo>
                  <a:pt x="551564" y="43578"/>
                  <a:pt x="548397" y="44465"/>
                  <a:pt x="545737" y="46365"/>
                </a:cubicBezTo>
                <a:cubicBezTo>
                  <a:pt x="543077" y="48265"/>
                  <a:pt x="541050" y="50799"/>
                  <a:pt x="539656" y="54093"/>
                </a:cubicBezTo>
                <a:cubicBezTo>
                  <a:pt x="538263" y="57386"/>
                  <a:pt x="537503" y="60933"/>
                  <a:pt x="537503" y="64987"/>
                </a:cubicBezTo>
                <a:lnTo>
                  <a:pt x="537503" y="97163"/>
                </a:lnTo>
                <a:lnTo>
                  <a:pt x="527242" y="97163"/>
                </a:lnTo>
                <a:lnTo>
                  <a:pt x="527242" y="62199"/>
                </a:lnTo>
                <a:cubicBezTo>
                  <a:pt x="527242" y="49785"/>
                  <a:pt x="522301" y="43578"/>
                  <a:pt x="512420" y="43578"/>
                </a:cubicBezTo>
                <a:cubicBezTo>
                  <a:pt x="509000" y="43578"/>
                  <a:pt x="505959" y="44592"/>
                  <a:pt x="503299" y="46491"/>
                </a:cubicBezTo>
                <a:cubicBezTo>
                  <a:pt x="500639" y="48519"/>
                  <a:pt x="498612" y="51178"/>
                  <a:pt x="497092" y="54599"/>
                </a:cubicBezTo>
                <a:cubicBezTo>
                  <a:pt x="495698" y="58020"/>
                  <a:pt x="494938" y="61693"/>
                  <a:pt x="494938" y="65874"/>
                </a:cubicBezTo>
                <a:close/>
                <a:moveTo>
                  <a:pt x="648728" y="97163"/>
                </a:moveTo>
                <a:lnTo>
                  <a:pt x="648728" y="85509"/>
                </a:lnTo>
                <a:cubicBezTo>
                  <a:pt x="646321" y="89436"/>
                  <a:pt x="643281" y="92476"/>
                  <a:pt x="639227" y="94756"/>
                </a:cubicBezTo>
                <a:cubicBezTo>
                  <a:pt x="635300" y="97036"/>
                  <a:pt x="630866" y="98177"/>
                  <a:pt x="625925" y="98177"/>
                </a:cubicBezTo>
                <a:cubicBezTo>
                  <a:pt x="619845" y="98177"/>
                  <a:pt x="614398" y="96784"/>
                  <a:pt x="609710" y="93996"/>
                </a:cubicBezTo>
                <a:cubicBezTo>
                  <a:pt x="605023" y="91210"/>
                  <a:pt x="601223" y="87409"/>
                  <a:pt x="598563" y="82596"/>
                </a:cubicBezTo>
                <a:cubicBezTo>
                  <a:pt x="595902" y="77782"/>
                  <a:pt x="594509" y="72335"/>
                  <a:pt x="594509" y="66127"/>
                </a:cubicBezTo>
                <a:cubicBezTo>
                  <a:pt x="594509" y="59919"/>
                  <a:pt x="595902" y="54219"/>
                  <a:pt x="598563" y="49279"/>
                </a:cubicBezTo>
                <a:cubicBezTo>
                  <a:pt x="601223" y="44338"/>
                  <a:pt x="605023" y="40538"/>
                  <a:pt x="609710" y="37750"/>
                </a:cubicBezTo>
                <a:cubicBezTo>
                  <a:pt x="614398" y="34964"/>
                  <a:pt x="619845" y="33444"/>
                  <a:pt x="625925" y="33444"/>
                </a:cubicBezTo>
                <a:cubicBezTo>
                  <a:pt x="630866" y="33444"/>
                  <a:pt x="635300" y="34583"/>
                  <a:pt x="639227" y="36990"/>
                </a:cubicBezTo>
                <a:cubicBezTo>
                  <a:pt x="643154" y="39270"/>
                  <a:pt x="646321" y="42437"/>
                  <a:pt x="648728" y="46365"/>
                </a:cubicBezTo>
                <a:lnTo>
                  <a:pt x="648728" y="34583"/>
                </a:lnTo>
                <a:lnTo>
                  <a:pt x="659116" y="34583"/>
                </a:lnTo>
                <a:lnTo>
                  <a:pt x="659116" y="97036"/>
                </a:lnTo>
                <a:lnTo>
                  <a:pt x="648728" y="97036"/>
                </a:lnTo>
                <a:close/>
                <a:moveTo>
                  <a:pt x="626812" y="43324"/>
                </a:moveTo>
                <a:cubicBezTo>
                  <a:pt x="622632" y="43324"/>
                  <a:pt x="618958" y="44338"/>
                  <a:pt x="615664" y="46238"/>
                </a:cubicBezTo>
                <a:cubicBezTo>
                  <a:pt x="612371" y="48265"/>
                  <a:pt x="609837" y="50926"/>
                  <a:pt x="607937" y="54345"/>
                </a:cubicBezTo>
                <a:cubicBezTo>
                  <a:pt x="606037" y="57766"/>
                  <a:pt x="605150" y="61693"/>
                  <a:pt x="605150" y="66001"/>
                </a:cubicBezTo>
                <a:cubicBezTo>
                  <a:pt x="605150" y="70307"/>
                  <a:pt x="606037" y="74107"/>
                  <a:pt x="607937" y="77528"/>
                </a:cubicBezTo>
                <a:cubicBezTo>
                  <a:pt x="609837" y="80949"/>
                  <a:pt x="612371" y="83608"/>
                  <a:pt x="615664" y="85509"/>
                </a:cubicBezTo>
                <a:cubicBezTo>
                  <a:pt x="618958" y="87409"/>
                  <a:pt x="622632" y="88422"/>
                  <a:pt x="626812" y="88422"/>
                </a:cubicBezTo>
                <a:cubicBezTo>
                  <a:pt x="630993" y="88422"/>
                  <a:pt x="634920" y="87409"/>
                  <a:pt x="638213" y="85509"/>
                </a:cubicBezTo>
                <a:cubicBezTo>
                  <a:pt x="641507" y="83608"/>
                  <a:pt x="644041" y="80949"/>
                  <a:pt x="645941" y="77528"/>
                </a:cubicBezTo>
                <a:cubicBezTo>
                  <a:pt x="647841" y="74107"/>
                  <a:pt x="648728" y="70307"/>
                  <a:pt x="648728" y="66001"/>
                </a:cubicBezTo>
                <a:cubicBezTo>
                  <a:pt x="648728" y="61693"/>
                  <a:pt x="647841" y="57766"/>
                  <a:pt x="645941" y="54345"/>
                </a:cubicBezTo>
                <a:cubicBezTo>
                  <a:pt x="644041" y="50926"/>
                  <a:pt x="641507" y="48265"/>
                  <a:pt x="638213" y="46238"/>
                </a:cubicBezTo>
                <a:cubicBezTo>
                  <a:pt x="634920" y="44211"/>
                  <a:pt x="631119" y="43324"/>
                  <a:pt x="626812" y="43324"/>
                </a:cubicBezTo>
                <a:close/>
                <a:moveTo>
                  <a:pt x="733730" y="34710"/>
                </a:moveTo>
                <a:lnTo>
                  <a:pt x="688379" y="128833"/>
                </a:lnTo>
                <a:lnTo>
                  <a:pt x="677484" y="128833"/>
                </a:lnTo>
                <a:lnTo>
                  <a:pt x="697500" y="87156"/>
                </a:lnTo>
                <a:lnTo>
                  <a:pt x="670517" y="34710"/>
                </a:lnTo>
                <a:lnTo>
                  <a:pt x="682678" y="34710"/>
                </a:lnTo>
                <a:lnTo>
                  <a:pt x="703073" y="75502"/>
                </a:lnTo>
                <a:lnTo>
                  <a:pt x="722836" y="34710"/>
                </a:lnTo>
                <a:lnTo>
                  <a:pt x="733730" y="34710"/>
                </a:lnTo>
                <a:close/>
                <a:moveTo>
                  <a:pt x="817212" y="70688"/>
                </a:moveTo>
                <a:lnTo>
                  <a:pt x="817212" y="34710"/>
                </a:lnTo>
                <a:lnTo>
                  <a:pt x="827473" y="34710"/>
                </a:lnTo>
                <a:lnTo>
                  <a:pt x="827473" y="69674"/>
                </a:lnTo>
                <a:cubicBezTo>
                  <a:pt x="827473" y="78542"/>
                  <a:pt x="824939" y="85509"/>
                  <a:pt x="819999" y="90576"/>
                </a:cubicBezTo>
                <a:cubicBezTo>
                  <a:pt x="815058" y="95643"/>
                  <a:pt x="808344" y="98177"/>
                  <a:pt x="799984" y="98177"/>
                </a:cubicBezTo>
                <a:cubicBezTo>
                  <a:pt x="791623" y="98177"/>
                  <a:pt x="784782" y="95643"/>
                  <a:pt x="779841" y="90576"/>
                </a:cubicBezTo>
                <a:cubicBezTo>
                  <a:pt x="774901" y="85509"/>
                  <a:pt x="772367" y="78542"/>
                  <a:pt x="772367" y="69674"/>
                </a:cubicBezTo>
                <a:lnTo>
                  <a:pt x="772367" y="34710"/>
                </a:lnTo>
                <a:lnTo>
                  <a:pt x="782628" y="34710"/>
                </a:lnTo>
                <a:lnTo>
                  <a:pt x="782628" y="70688"/>
                </a:lnTo>
                <a:cubicBezTo>
                  <a:pt x="782628" y="76641"/>
                  <a:pt x="784275" y="81075"/>
                  <a:pt x="787442" y="84116"/>
                </a:cubicBezTo>
                <a:cubicBezTo>
                  <a:pt x="790609" y="87156"/>
                  <a:pt x="794790" y="88549"/>
                  <a:pt x="799984" y="88549"/>
                </a:cubicBezTo>
                <a:cubicBezTo>
                  <a:pt x="805177" y="88549"/>
                  <a:pt x="809358" y="87029"/>
                  <a:pt x="812525" y="84116"/>
                </a:cubicBezTo>
                <a:cubicBezTo>
                  <a:pt x="815692" y="81075"/>
                  <a:pt x="817339" y="76641"/>
                  <a:pt x="817339" y="70688"/>
                </a:cubicBezTo>
                <a:close/>
                <a:moveTo>
                  <a:pt x="856989" y="65874"/>
                </a:moveTo>
                <a:lnTo>
                  <a:pt x="856989" y="97163"/>
                </a:lnTo>
                <a:lnTo>
                  <a:pt x="846728" y="97163"/>
                </a:lnTo>
                <a:lnTo>
                  <a:pt x="846728" y="34710"/>
                </a:lnTo>
                <a:lnTo>
                  <a:pt x="856989" y="34710"/>
                </a:lnTo>
                <a:lnTo>
                  <a:pt x="856989" y="46365"/>
                </a:lnTo>
                <a:cubicBezTo>
                  <a:pt x="859143" y="42437"/>
                  <a:pt x="862183" y="39397"/>
                  <a:pt x="865857" y="37117"/>
                </a:cubicBezTo>
                <a:cubicBezTo>
                  <a:pt x="869531" y="34837"/>
                  <a:pt x="873838" y="33570"/>
                  <a:pt x="878652" y="33570"/>
                </a:cubicBezTo>
                <a:cubicBezTo>
                  <a:pt x="883972" y="33570"/>
                  <a:pt x="888406" y="34710"/>
                  <a:pt x="891953" y="37117"/>
                </a:cubicBezTo>
                <a:cubicBezTo>
                  <a:pt x="895500" y="39397"/>
                  <a:pt x="898160" y="42564"/>
                  <a:pt x="900061" y="46745"/>
                </a:cubicBezTo>
                <a:cubicBezTo>
                  <a:pt x="901834" y="50799"/>
                  <a:pt x="902721" y="55359"/>
                  <a:pt x="902721" y="60553"/>
                </a:cubicBezTo>
                <a:lnTo>
                  <a:pt x="902721" y="97290"/>
                </a:lnTo>
                <a:lnTo>
                  <a:pt x="892333" y="97290"/>
                </a:lnTo>
                <a:lnTo>
                  <a:pt x="892333" y="62326"/>
                </a:lnTo>
                <a:cubicBezTo>
                  <a:pt x="892333" y="49912"/>
                  <a:pt x="886886" y="43705"/>
                  <a:pt x="876118" y="43705"/>
                </a:cubicBezTo>
                <a:cubicBezTo>
                  <a:pt x="872318" y="43705"/>
                  <a:pt x="869024" y="44718"/>
                  <a:pt x="866110" y="46618"/>
                </a:cubicBezTo>
                <a:cubicBezTo>
                  <a:pt x="863197" y="48645"/>
                  <a:pt x="861043" y="51305"/>
                  <a:pt x="859396" y="54726"/>
                </a:cubicBezTo>
                <a:cubicBezTo>
                  <a:pt x="857750" y="58146"/>
                  <a:pt x="856989" y="61820"/>
                  <a:pt x="856989" y="66001"/>
                </a:cubicBezTo>
                <a:close/>
                <a:moveTo>
                  <a:pt x="950859" y="98177"/>
                </a:moveTo>
                <a:cubicBezTo>
                  <a:pt x="944399" y="98177"/>
                  <a:pt x="938571" y="96784"/>
                  <a:pt x="933504" y="94123"/>
                </a:cubicBezTo>
                <a:cubicBezTo>
                  <a:pt x="928437" y="91463"/>
                  <a:pt x="924510" y="87789"/>
                  <a:pt x="921596" y="82975"/>
                </a:cubicBezTo>
                <a:cubicBezTo>
                  <a:pt x="918683" y="78288"/>
                  <a:pt x="917162" y="72714"/>
                  <a:pt x="917162" y="66380"/>
                </a:cubicBezTo>
                <a:cubicBezTo>
                  <a:pt x="917162" y="60046"/>
                  <a:pt x="918429" y="54472"/>
                  <a:pt x="920963" y="49532"/>
                </a:cubicBezTo>
                <a:cubicBezTo>
                  <a:pt x="923496" y="44592"/>
                  <a:pt x="927043" y="40665"/>
                  <a:pt x="931731" y="37750"/>
                </a:cubicBezTo>
                <a:cubicBezTo>
                  <a:pt x="936291" y="34837"/>
                  <a:pt x="941865" y="33444"/>
                  <a:pt x="948199" y="33444"/>
                </a:cubicBezTo>
                <a:cubicBezTo>
                  <a:pt x="954153" y="33444"/>
                  <a:pt x="959347" y="34837"/>
                  <a:pt x="963781" y="37498"/>
                </a:cubicBezTo>
                <a:cubicBezTo>
                  <a:pt x="968214" y="40157"/>
                  <a:pt x="971635" y="43958"/>
                  <a:pt x="974168" y="48645"/>
                </a:cubicBezTo>
                <a:cubicBezTo>
                  <a:pt x="976575" y="53333"/>
                  <a:pt x="977842" y="58653"/>
                  <a:pt x="977842" y="64733"/>
                </a:cubicBezTo>
                <a:cubicBezTo>
                  <a:pt x="977842" y="65620"/>
                  <a:pt x="977842" y="66380"/>
                  <a:pt x="977842" y="67267"/>
                </a:cubicBezTo>
                <a:cubicBezTo>
                  <a:pt x="977842" y="68154"/>
                  <a:pt x="977842" y="69041"/>
                  <a:pt x="977589" y="69928"/>
                </a:cubicBezTo>
                <a:lnTo>
                  <a:pt x="928184" y="69928"/>
                </a:lnTo>
                <a:cubicBezTo>
                  <a:pt x="929070" y="75502"/>
                  <a:pt x="931477" y="80062"/>
                  <a:pt x="935531" y="83482"/>
                </a:cubicBezTo>
                <a:cubicBezTo>
                  <a:pt x="939585" y="86902"/>
                  <a:pt x="944779" y="88676"/>
                  <a:pt x="950859" y="88676"/>
                </a:cubicBezTo>
                <a:cubicBezTo>
                  <a:pt x="954786" y="88676"/>
                  <a:pt x="958713" y="88043"/>
                  <a:pt x="962514" y="86902"/>
                </a:cubicBezTo>
                <a:cubicBezTo>
                  <a:pt x="966314" y="85763"/>
                  <a:pt x="969861" y="83989"/>
                  <a:pt x="973155" y="81709"/>
                </a:cubicBezTo>
                <a:lnTo>
                  <a:pt x="973155" y="91589"/>
                </a:lnTo>
                <a:cubicBezTo>
                  <a:pt x="969735" y="93869"/>
                  <a:pt x="966187" y="95516"/>
                  <a:pt x="962387" y="96657"/>
                </a:cubicBezTo>
                <a:cubicBezTo>
                  <a:pt x="958587" y="97670"/>
                  <a:pt x="954786" y="98177"/>
                  <a:pt x="950733" y="98177"/>
                </a:cubicBezTo>
                <a:close/>
                <a:moveTo>
                  <a:pt x="928310" y="61566"/>
                </a:moveTo>
                <a:lnTo>
                  <a:pt x="966821" y="61566"/>
                </a:lnTo>
                <a:cubicBezTo>
                  <a:pt x="966441" y="56246"/>
                  <a:pt x="964541" y="51812"/>
                  <a:pt x="961247" y="48265"/>
                </a:cubicBezTo>
                <a:cubicBezTo>
                  <a:pt x="957953" y="44718"/>
                  <a:pt x="953519" y="42945"/>
                  <a:pt x="948072" y="42945"/>
                </a:cubicBezTo>
                <a:cubicBezTo>
                  <a:pt x="942625" y="42945"/>
                  <a:pt x="937938" y="44718"/>
                  <a:pt x="934518" y="48265"/>
                </a:cubicBezTo>
                <a:cubicBezTo>
                  <a:pt x="931097" y="51812"/>
                  <a:pt x="929070" y="56246"/>
                  <a:pt x="928310" y="61566"/>
                </a:cubicBezTo>
                <a:close/>
                <a:moveTo>
                  <a:pt x="1035355" y="97163"/>
                </a:moveTo>
                <a:lnTo>
                  <a:pt x="1015846" y="72461"/>
                </a:lnTo>
                <a:lnTo>
                  <a:pt x="996971" y="97163"/>
                </a:lnTo>
                <a:lnTo>
                  <a:pt x="985189" y="97163"/>
                </a:lnTo>
                <a:lnTo>
                  <a:pt x="1009639" y="64480"/>
                </a:lnTo>
                <a:lnTo>
                  <a:pt x="986203" y="34710"/>
                </a:lnTo>
                <a:lnTo>
                  <a:pt x="998998" y="34710"/>
                </a:lnTo>
                <a:lnTo>
                  <a:pt x="1016353" y="56626"/>
                </a:lnTo>
                <a:lnTo>
                  <a:pt x="1032948" y="34710"/>
                </a:lnTo>
                <a:lnTo>
                  <a:pt x="1044982" y="34710"/>
                </a:lnTo>
                <a:lnTo>
                  <a:pt x="1022560" y="64606"/>
                </a:lnTo>
                <a:lnTo>
                  <a:pt x="1048149" y="97163"/>
                </a:lnTo>
                <a:lnTo>
                  <a:pt x="1035355" y="97163"/>
                </a:lnTo>
                <a:close/>
                <a:moveTo>
                  <a:pt x="1093247" y="98177"/>
                </a:moveTo>
                <a:cubicBezTo>
                  <a:pt x="1088307" y="98177"/>
                  <a:pt x="1083746" y="97036"/>
                  <a:pt x="1079819" y="94630"/>
                </a:cubicBezTo>
                <a:cubicBezTo>
                  <a:pt x="1075892" y="92349"/>
                  <a:pt x="1072725" y="89182"/>
                  <a:pt x="1070318" y="85255"/>
                </a:cubicBezTo>
                <a:lnTo>
                  <a:pt x="1070318" y="128833"/>
                </a:lnTo>
                <a:lnTo>
                  <a:pt x="1060057" y="128833"/>
                </a:lnTo>
                <a:lnTo>
                  <a:pt x="1060057" y="34710"/>
                </a:lnTo>
                <a:lnTo>
                  <a:pt x="1070318" y="34710"/>
                </a:lnTo>
                <a:lnTo>
                  <a:pt x="1070318" y="46618"/>
                </a:lnTo>
                <a:cubicBezTo>
                  <a:pt x="1072725" y="42691"/>
                  <a:pt x="1075892" y="39524"/>
                  <a:pt x="1079819" y="37117"/>
                </a:cubicBezTo>
                <a:cubicBezTo>
                  <a:pt x="1083746" y="34710"/>
                  <a:pt x="1088307" y="33570"/>
                  <a:pt x="1093247" y="33570"/>
                </a:cubicBezTo>
                <a:cubicBezTo>
                  <a:pt x="1099328" y="33570"/>
                  <a:pt x="1104775" y="34964"/>
                  <a:pt x="1109462" y="37750"/>
                </a:cubicBezTo>
                <a:cubicBezTo>
                  <a:pt x="1114150" y="40538"/>
                  <a:pt x="1117950" y="44338"/>
                  <a:pt x="1120610" y="49152"/>
                </a:cubicBezTo>
                <a:cubicBezTo>
                  <a:pt x="1123271" y="53966"/>
                  <a:pt x="1124664" y="59540"/>
                  <a:pt x="1124664" y="65747"/>
                </a:cubicBezTo>
                <a:cubicBezTo>
                  <a:pt x="1124664" y="71954"/>
                  <a:pt x="1123271" y="77528"/>
                  <a:pt x="1120610" y="82469"/>
                </a:cubicBezTo>
                <a:cubicBezTo>
                  <a:pt x="1117950" y="87409"/>
                  <a:pt x="1114150" y="91210"/>
                  <a:pt x="1109462" y="93996"/>
                </a:cubicBezTo>
                <a:cubicBezTo>
                  <a:pt x="1104775" y="96784"/>
                  <a:pt x="1099328" y="98177"/>
                  <a:pt x="1093247" y="98177"/>
                </a:cubicBezTo>
                <a:close/>
                <a:moveTo>
                  <a:pt x="1114023" y="65874"/>
                </a:moveTo>
                <a:cubicBezTo>
                  <a:pt x="1114023" y="61439"/>
                  <a:pt x="1113136" y="57639"/>
                  <a:pt x="1111236" y="54219"/>
                </a:cubicBezTo>
                <a:cubicBezTo>
                  <a:pt x="1109336" y="50799"/>
                  <a:pt x="1106802" y="48138"/>
                  <a:pt x="1103635" y="46238"/>
                </a:cubicBezTo>
                <a:cubicBezTo>
                  <a:pt x="1100341" y="44338"/>
                  <a:pt x="1096668" y="43324"/>
                  <a:pt x="1092361" y="43324"/>
                </a:cubicBezTo>
                <a:cubicBezTo>
                  <a:pt x="1088054" y="43324"/>
                  <a:pt x="1084380" y="44338"/>
                  <a:pt x="1080959" y="46238"/>
                </a:cubicBezTo>
                <a:cubicBezTo>
                  <a:pt x="1077666" y="48138"/>
                  <a:pt x="1075006" y="50799"/>
                  <a:pt x="1073105" y="54219"/>
                </a:cubicBezTo>
                <a:cubicBezTo>
                  <a:pt x="1071205" y="57639"/>
                  <a:pt x="1070318" y="61439"/>
                  <a:pt x="1070318" y="65874"/>
                </a:cubicBezTo>
                <a:cubicBezTo>
                  <a:pt x="1070318" y="70307"/>
                  <a:pt x="1071205" y="74107"/>
                  <a:pt x="1073105" y="77528"/>
                </a:cubicBezTo>
                <a:cubicBezTo>
                  <a:pt x="1075006" y="80949"/>
                  <a:pt x="1077666" y="83608"/>
                  <a:pt x="1080959" y="85636"/>
                </a:cubicBezTo>
                <a:cubicBezTo>
                  <a:pt x="1084253" y="87535"/>
                  <a:pt x="1088054" y="88549"/>
                  <a:pt x="1092361" y="88549"/>
                </a:cubicBezTo>
                <a:cubicBezTo>
                  <a:pt x="1096668" y="88549"/>
                  <a:pt x="1100341" y="87535"/>
                  <a:pt x="1103635" y="85636"/>
                </a:cubicBezTo>
                <a:cubicBezTo>
                  <a:pt x="1106929" y="83735"/>
                  <a:pt x="1109462" y="80949"/>
                  <a:pt x="1111236" y="77528"/>
                </a:cubicBezTo>
                <a:cubicBezTo>
                  <a:pt x="1113136" y="74107"/>
                  <a:pt x="1114023" y="70180"/>
                  <a:pt x="1114023" y="65874"/>
                </a:cubicBezTo>
                <a:close/>
                <a:moveTo>
                  <a:pt x="1169762" y="98177"/>
                </a:moveTo>
                <a:cubicBezTo>
                  <a:pt x="1163301" y="98177"/>
                  <a:pt x="1157474" y="96784"/>
                  <a:pt x="1152407" y="94123"/>
                </a:cubicBezTo>
                <a:cubicBezTo>
                  <a:pt x="1147340" y="91463"/>
                  <a:pt x="1143413" y="87789"/>
                  <a:pt x="1140499" y="82975"/>
                </a:cubicBezTo>
                <a:cubicBezTo>
                  <a:pt x="1137585" y="78288"/>
                  <a:pt x="1136065" y="72714"/>
                  <a:pt x="1136065" y="66380"/>
                </a:cubicBezTo>
                <a:cubicBezTo>
                  <a:pt x="1136065" y="60046"/>
                  <a:pt x="1137332" y="54472"/>
                  <a:pt x="1139866" y="49532"/>
                </a:cubicBezTo>
                <a:cubicBezTo>
                  <a:pt x="1142399" y="44592"/>
                  <a:pt x="1145946" y="40665"/>
                  <a:pt x="1150633" y="37750"/>
                </a:cubicBezTo>
                <a:cubicBezTo>
                  <a:pt x="1155194" y="34837"/>
                  <a:pt x="1160768" y="33444"/>
                  <a:pt x="1167102" y="33444"/>
                </a:cubicBezTo>
                <a:cubicBezTo>
                  <a:pt x="1173056" y="33444"/>
                  <a:pt x="1178250" y="34837"/>
                  <a:pt x="1182683" y="37498"/>
                </a:cubicBezTo>
                <a:cubicBezTo>
                  <a:pt x="1187117" y="40157"/>
                  <a:pt x="1190538" y="43958"/>
                  <a:pt x="1193071" y="48645"/>
                </a:cubicBezTo>
                <a:cubicBezTo>
                  <a:pt x="1195478" y="53333"/>
                  <a:pt x="1196745" y="58653"/>
                  <a:pt x="1196745" y="64733"/>
                </a:cubicBezTo>
                <a:cubicBezTo>
                  <a:pt x="1196745" y="65620"/>
                  <a:pt x="1196745" y="66380"/>
                  <a:pt x="1196745" y="67267"/>
                </a:cubicBezTo>
                <a:cubicBezTo>
                  <a:pt x="1196745" y="68154"/>
                  <a:pt x="1196745" y="69041"/>
                  <a:pt x="1196491" y="69928"/>
                </a:cubicBezTo>
                <a:lnTo>
                  <a:pt x="1147086" y="69928"/>
                </a:lnTo>
                <a:cubicBezTo>
                  <a:pt x="1147973" y="75502"/>
                  <a:pt x="1150380" y="80062"/>
                  <a:pt x="1154434" y="83482"/>
                </a:cubicBezTo>
                <a:cubicBezTo>
                  <a:pt x="1158488" y="86902"/>
                  <a:pt x="1163681" y="88676"/>
                  <a:pt x="1169762" y="88676"/>
                </a:cubicBezTo>
                <a:cubicBezTo>
                  <a:pt x="1173689" y="88676"/>
                  <a:pt x="1177616" y="88043"/>
                  <a:pt x="1181417" y="86902"/>
                </a:cubicBezTo>
                <a:cubicBezTo>
                  <a:pt x="1185217" y="85763"/>
                  <a:pt x="1188764" y="83989"/>
                  <a:pt x="1192058" y="81709"/>
                </a:cubicBezTo>
                <a:lnTo>
                  <a:pt x="1192058" y="91589"/>
                </a:lnTo>
                <a:cubicBezTo>
                  <a:pt x="1188637" y="93869"/>
                  <a:pt x="1185090" y="95516"/>
                  <a:pt x="1181290" y="96657"/>
                </a:cubicBezTo>
                <a:cubicBezTo>
                  <a:pt x="1177489" y="97670"/>
                  <a:pt x="1173689" y="98177"/>
                  <a:pt x="1169635" y="98177"/>
                </a:cubicBezTo>
                <a:close/>
                <a:moveTo>
                  <a:pt x="1147213" y="61566"/>
                </a:moveTo>
                <a:lnTo>
                  <a:pt x="1185724" y="61566"/>
                </a:lnTo>
                <a:cubicBezTo>
                  <a:pt x="1185344" y="56246"/>
                  <a:pt x="1183443" y="51812"/>
                  <a:pt x="1180150" y="48265"/>
                </a:cubicBezTo>
                <a:cubicBezTo>
                  <a:pt x="1176856" y="44718"/>
                  <a:pt x="1172422" y="42945"/>
                  <a:pt x="1166975" y="42945"/>
                </a:cubicBezTo>
                <a:cubicBezTo>
                  <a:pt x="1161528" y="42945"/>
                  <a:pt x="1156841" y="44718"/>
                  <a:pt x="1153420" y="48265"/>
                </a:cubicBezTo>
                <a:cubicBezTo>
                  <a:pt x="1150000" y="51812"/>
                  <a:pt x="1147973" y="56246"/>
                  <a:pt x="1147213" y="61566"/>
                </a:cubicBezTo>
                <a:close/>
                <a:moveTo>
                  <a:pt x="1218914" y="65874"/>
                </a:moveTo>
                <a:cubicBezTo>
                  <a:pt x="1218914" y="70307"/>
                  <a:pt x="1219927" y="74107"/>
                  <a:pt x="1221827" y="77528"/>
                </a:cubicBezTo>
                <a:cubicBezTo>
                  <a:pt x="1223728" y="80949"/>
                  <a:pt x="1226515" y="83608"/>
                  <a:pt x="1229935" y="85636"/>
                </a:cubicBezTo>
                <a:cubicBezTo>
                  <a:pt x="1233355" y="87535"/>
                  <a:pt x="1237282" y="88549"/>
                  <a:pt x="1241716" y="88549"/>
                </a:cubicBezTo>
                <a:cubicBezTo>
                  <a:pt x="1245517" y="88549"/>
                  <a:pt x="1249064" y="88043"/>
                  <a:pt x="1252484" y="87029"/>
                </a:cubicBezTo>
                <a:cubicBezTo>
                  <a:pt x="1255904" y="86015"/>
                  <a:pt x="1258945" y="84242"/>
                  <a:pt x="1261605" y="81835"/>
                </a:cubicBezTo>
                <a:lnTo>
                  <a:pt x="1261605" y="92349"/>
                </a:lnTo>
                <a:cubicBezTo>
                  <a:pt x="1258565" y="94377"/>
                  <a:pt x="1255271" y="95897"/>
                  <a:pt x="1251724" y="96784"/>
                </a:cubicBezTo>
                <a:cubicBezTo>
                  <a:pt x="1248177" y="97670"/>
                  <a:pt x="1244503" y="98177"/>
                  <a:pt x="1240829" y="98177"/>
                </a:cubicBezTo>
                <a:cubicBezTo>
                  <a:pt x="1234369" y="98177"/>
                  <a:pt x="1228795" y="96784"/>
                  <a:pt x="1223854" y="93996"/>
                </a:cubicBezTo>
                <a:cubicBezTo>
                  <a:pt x="1218914" y="91210"/>
                  <a:pt x="1215113" y="87409"/>
                  <a:pt x="1212453" y="82596"/>
                </a:cubicBezTo>
                <a:cubicBezTo>
                  <a:pt x="1209666" y="77782"/>
                  <a:pt x="1208399" y="72208"/>
                  <a:pt x="1208399" y="65874"/>
                </a:cubicBezTo>
                <a:cubicBezTo>
                  <a:pt x="1208399" y="59540"/>
                  <a:pt x="1209793" y="53966"/>
                  <a:pt x="1212580" y="49025"/>
                </a:cubicBezTo>
                <a:cubicBezTo>
                  <a:pt x="1215367" y="44211"/>
                  <a:pt x="1219167" y="40411"/>
                  <a:pt x="1224234" y="37624"/>
                </a:cubicBezTo>
                <a:cubicBezTo>
                  <a:pt x="1229175" y="34837"/>
                  <a:pt x="1234749" y="33444"/>
                  <a:pt x="1241083" y="33444"/>
                </a:cubicBezTo>
                <a:cubicBezTo>
                  <a:pt x="1248937" y="33444"/>
                  <a:pt x="1255651" y="35597"/>
                  <a:pt x="1261098" y="39778"/>
                </a:cubicBezTo>
                <a:lnTo>
                  <a:pt x="1261098" y="51178"/>
                </a:lnTo>
                <a:cubicBezTo>
                  <a:pt x="1256031" y="45858"/>
                  <a:pt x="1249570" y="43198"/>
                  <a:pt x="1241716" y="43198"/>
                </a:cubicBezTo>
                <a:cubicBezTo>
                  <a:pt x="1237282" y="43198"/>
                  <a:pt x="1233482" y="44211"/>
                  <a:pt x="1230062" y="45985"/>
                </a:cubicBezTo>
                <a:cubicBezTo>
                  <a:pt x="1226641" y="47885"/>
                  <a:pt x="1223981" y="50545"/>
                  <a:pt x="1221954" y="53839"/>
                </a:cubicBezTo>
                <a:cubicBezTo>
                  <a:pt x="1220054" y="57260"/>
                  <a:pt x="1219040" y="61187"/>
                  <a:pt x="1219040" y="65620"/>
                </a:cubicBezTo>
                <a:close/>
                <a:moveTo>
                  <a:pt x="1314050" y="93869"/>
                </a:moveTo>
                <a:cubicBezTo>
                  <a:pt x="1311897" y="95390"/>
                  <a:pt x="1309363" y="96530"/>
                  <a:pt x="1306576" y="97163"/>
                </a:cubicBezTo>
                <a:cubicBezTo>
                  <a:pt x="1303789" y="97797"/>
                  <a:pt x="1301129" y="98177"/>
                  <a:pt x="1298469" y="98177"/>
                </a:cubicBezTo>
                <a:cubicBezTo>
                  <a:pt x="1291881" y="98177"/>
                  <a:pt x="1286688" y="96530"/>
                  <a:pt x="1282760" y="93109"/>
                </a:cubicBezTo>
                <a:cubicBezTo>
                  <a:pt x="1278960" y="89816"/>
                  <a:pt x="1277060" y="83862"/>
                  <a:pt x="1277060" y="75375"/>
                </a:cubicBezTo>
                <a:lnTo>
                  <a:pt x="1277060" y="14695"/>
                </a:lnTo>
                <a:lnTo>
                  <a:pt x="1287321" y="14695"/>
                </a:lnTo>
                <a:lnTo>
                  <a:pt x="1287321" y="34583"/>
                </a:lnTo>
                <a:lnTo>
                  <a:pt x="1313164" y="34583"/>
                </a:lnTo>
                <a:lnTo>
                  <a:pt x="1313164" y="44084"/>
                </a:lnTo>
                <a:lnTo>
                  <a:pt x="1287321" y="44084"/>
                </a:lnTo>
                <a:lnTo>
                  <a:pt x="1287321" y="76135"/>
                </a:lnTo>
                <a:cubicBezTo>
                  <a:pt x="1287321" y="80568"/>
                  <a:pt x="1288461" y="83608"/>
                  <a:pt x="1290741" y="85509"/>
                </a:cubicBezTo>
                <a:cubicBezTo>
                  <a:pt x="1293022" y="87409"/>
                  <a:pt x="1295935" y="88296"/>
                  <a:pt x="1299355" y="88296"/>
                </a:cubicBezTo>
                <a:cubicBezTo>
                  <a:pt x="1301762" y="88296"/>
                  <a:pt x="1304296" y="87916"/>
                  <a:pt x="1306830" y="87156"/>
                </a:cubicBezTo>
                <a:cubicBezTo>
                  <a:pt x="1309363" y="86396"/>
                  <a:pt x="1311643" y="85255"/>
                  <a:pt x="1314050" y="83735"/>
                </a:cubicBezTo>
                <a:lnTo>
                  <a:pt x="1314050" y="93743"/>
                </a:lnTo>
                <a:close/>
                <a:moveTo>
                  <a:pt x="1355855" y="98177"/>
                </a:moveTo>
                <a:cubicBezTo>
                  <a:pt x="1349394" y="98177"/>
                  <a:pt x="1343567" y="96784"/>
                  <a:pt x="1338500" y="94123"/>
                </a:cubicBezTo>
                <a:cubicBezTo>
                  <a:pt x="1333432" y="91463"/>
                  <a:pt x="1329505" y="87789"/>
                  <a:pt x="1326592" y="82975"/>
                </a:cubicBezTo>
                <a:cubicBezTo>
                  <a:pt x="1323678" y="78288"/>
                  <a:pt x="1322158" y="72714"/>
                  <a:pt x="1322158" y="66380"/>
                </a:cubicBezTo>
                <a:cubicBezTo>
                  <a:pt x="1322158" y="60046"/>
                  <a:pt x="1323425" y="54472"/>
                  <a:pt x="1325958" y="49532"/>
                </a:cubicBezTo>
                <a:cubicBezTo>
                  <a:pt x="1328492" y="44592"/>
                  <a:pt x="1332039" y="40665"/>
                  <a:pt x="1336726" y="37750"/>
                </a:cubicBezTo>
                <a:cubicBezTo>
                  <a:pt x="1341287" y="34837"/>
                  <a:pt x="1346860" y="33444"/>
                  <a:pt x="1353194" y="33444"/>
                </a:cubicBezTo>
                <a:cubicBezTo>
                  <a:pt x="1359148" y="33444"/>
                  <a:pt x="1364342" y="34837"/>
                  <a:pt x="1368776" y="37498"/>
                </a:cubicBezTo>
                <a:cubicBezTo>
                  <a:pt x="1373210" y="40157"/>
                  <a:pt x="1376630" y="43958"/>
                  <a:pt x="1379164" y="48645"/>
                </a:cubicBezTo>
                <a:cubicBezTo>
                  <a:pt x="1381571" y="53333"/>
                  <a:pt x="1382838" y="58653"/>
                  <a:pt x="1382838" y="64733"/>
                </a:cubicBezTo>
                <a:cubicBezTo>
                  <a:pt x="1382838" y="65620"/>
                  <a:pt x="1382838" y="66380"/>
                  <a:pt x="1382838" y="67267"/>
                </a:cubicBezTo>
                <a:cubicBezTo>
                  <a:pt x="1382838" y="68154"/>
                  <a:pt x="1382838" y="69041"/>
                  <a:pt x="1382584" y="69928"/>
                </a:cubicBezTo>
                <a:lnTo>
                  <a:pt x="1333179" y="69928"/>
                </a:lnTo>
                <a:cubicBezTo>
                  <a:pt x="1334066" y="75502"/>
                  <a:pt x="1336473" y="80062"/>
                  <a:pt x="1340526" y="83482"/>
                </a:cubicBezTo>
                <a:cubicBezTo>
                  <a:pt x="1344580" y="86902"/>
                  <a:pt x="1349774" y="88676"/>
                  <a:pt x="1355855" y="88676"/>
                </a:cubicBezTo>
                <a:cubicBezTo>
                  <a:pt x="1359782" y="88676"/>
                  <a:pt x="1363709" y="88043"/>
                  <a:pt x="1367509" y="86902"/>
                </a:cubicBezTo>
                <a:cubicBezTo>
                  <a:pt x="1371310" y="85763"/>
                  <a:pt x="1374857" y="83989"/>
                  <a:pt x="1378150" y="81709"/>
                </a:cubicBezTo>
                <a:lnTo>
                  <a:pt x="1378150" y="91589"/>
                </a:lnTo>
                <a:cubicBezTo>
                  <a:pt x="1374730" y="93869"/>
                  <a:pt x="1371183" y="95516"/>
                  <a:pt x="1367383" y="96657"/>
                </a:cubicBezTo>
                <a:cubicBezTo>
                  <a:pt x="1363582" y="97670"/>
                  <a:pt x="1359782" y="98177"/>
                  <a:pt x="1355728" y="98177"/>
                </a:cubicBezTo>
                <a:close/>
                <a:moveTo>
                  <a:pt x="1333306" y="61566"/>
                </a:moveTo>
                <a:lnTo>
                  <a:pt x="1371816" y="61566"/>
                </a:lnTo>
                <a:cubicBezTo>
                  <a:pt x="1371436" y="56246"/>
                  <a:pt x="1369536" y="51812"/>
                  <a:pt x="1366242" y="48265"/>
                </a:cubicBezTo>
                <a:cubicBezTo>
                  <a:pt x="1362949" y="44718"/>
                  <a:pt x="1358515" y="42945"/>
                  <a:pt x="1353068" y="42945"/>
                </a:cubicBezTo>
                <a:cubicBezTo>
                  <a:pt x="1347621" y="42945"/>
                  <a:pt x="1342933" y="44718"/>
                  <a:pt x="1339513" y="48265"/>
                </a:cubicBezTo>
                <a:cubicBezTo>
                  <a:pt x="1336093" y="51812"/>
                  <a:pt x="1334066" y="56246"/>
                  <a:pt x="1333306" y="61566"/>
                </a:cubicBezTo>
                <a:close/>
                <a:moveTo>
                  <a:pt x="1448584" y="97163"/>
                </a:moveTo>
                <a:lnTo>
                  <a:pt x="1448584" y="85382"/>
                </a:lnTo>
                <a:cubicBezTo>
                  <a:pt x="1446177" y="89309"/>
                  <a:pt x="1443137" y="92349"/>
                  <a:pt x="1439083" y="94630"/>
                </a:cubicBezTo>
                <a:cubicBezTo>
                  <a:pt x="1435156" y="96910"/>
                  <a:pt x="1430722" y="98177"/>
                  <a:pt x="1425782" y="98177"/>
                </a:cubicBezTo>
                <a:cubicBezTo>
                  <a:pt x="1419701" y="98177"/>
                  <a:pt x="1414254" y="96784"/>
                  <a:pt x="1409567" y="93996"/>
                </a:cubicBezTo>
                <a:cubicBezTo>
                  <a:pt x="1404880" y="91210"/>
                  <a:pt x="1401079" y="87409"/>
                  <a:pt x="1398419" y="82596"/>
                </a:cubicBezTo>
                <a:cubicBezTo>
                  <a:pt x="1395759" y="77782"/>
                  <a:pt x="1394365" y="72335"/>
                  <a:pt x="1394365" y="66127"/>
                </a:cubicBezTo>
                <a:cubicBezTo>
                  <a:pt x="1394365" y="59919"/>
                  <a:pt x="1395759" y="54219"/>
                  <a:pt x="1398419" y="49279"/>
                </a:cubicBezTo>
                <a:cubicBezTo>
                  <a:pt x="1401079" y="44338"/>
                  <a:pt x="1404880" y="40538"/>
                  <a:pt x="1409567" y="37750"/>
                </a:cubicBezTo>
                <a:cubicBezTo>
                  <a:pt x="1414254" y="34964"/>
                  <a:pt x="1419701" y="33444"/>
                  <a:pt x="1425782" y="33444"/>
                </a:cubicBezTo>
                <a:cubicBezTo>
                  <a:pt x="1430722" y="33444"/>
                  <a:pt x="1435156" y="34583"/>
                  <a:pt x="1439083" y="36990"/>
                </a:cubicBezTo>
                <a:cubicBezTo>
                  <a:pt x="1443010" y="39270"/>
                  <a:pt x="1446177" y="42437"/>
                  <a:pt x="1448584" y="46618"/>
                </a:cubicBezTo>
                <a:lnTo>
                  <a:pt x="1448584" y="2153"/>
                </a:lnTo>
                <a:lnTo>
                  <a:pt x="1458972" y="2153"/>
                </a:lnTo>
                <a:lnTo>
                  <a:pt x="1458972" y="97163"/>
                </a:lnTo>
                <a:lnTo>
                  <a:pt x="1448584" y="97163"/>
                </a:lnTo>
                <a:close/>
                <a:moveTo>
                  <a:pt x="1426669" y="43324"/>
                </a:moveTo>
                <a:cubicBezTo>
                  <a:pt x="1422488" y="43324"/>
                  <a:pt x="1418815" y="44338"/>
                  <a:pt x="1415521" y="46238"/>
                </a:cubicBezTo>
                <a:cubicBezTo>
                  <a:pt x="1412227" y="48265"/>
                  <a:pt x="1409694" y="50926"/>
                  <a:pt x="1407793" y="54345"/>
                </a:cubicBezTo>
                <a:cubicBezTo>
                  <a:pt x="1405893" y="57766"/>
                  <a:pt x="1405006" y="61693"/>
                  <a:pt x="1405006" y="66001"/>
                </a:cubicBezTo>
                <a:cubicBezTo>
                  <a:pt x="1405006" y="70307"/>
                  <a:pt x="1405893" y="74107"/>
                  <a:pt x="1407793" y="77528"/>
                </a:cubicBezTo>
                <a:cubicBezTo>
                  <a:pt x="1409694" y="80949"/>
                  <a:pt x="1412227" y="83608"/>
                  <a:pt x="1415521" y="85509"/>
                </a:cubicBezTo>
                <a:cubicBezTo>
                  <a:pt x="1418815" y="87409"/>
                  <a:pt x="1422488" y="88422"/>
                  <a:pt x="1426669" y="88422"/>
                </a:cubicBezTo>
                <a:cubicBezTo>
                  <a:pt x="1430849" y="88422"/>
                  <a:pt x="1434776" y="87409"/>
                  <a:pt x="1438070" y="85509"/>
                </a:cubicBezTo>
                <a:cubicBezTo>
                  <a:pt x="1441364" y="83608"/>
                  <a:pt x="1443897" y="80949"/>
                  <a:pt x="1445797" y="77528"/>
                </a:cubicBezTo>
                <a:cubicBezTo>
                  <a:pt x="1447698" y="74107"/>
                  <a:pt x="1448584" y="70307"/>
                  <a:pt x="1448584" y="66001"/>
                </a:cubicBezTo>
                <a:cubicBezTo>
                  <a:pt x="1448584" y="61693"/>
                  <a:pt x="1447698" y="57766"/>
                  <a:pt x="1445797" y="54345"/>
                </a:cubicBezTo>
                <a:cubicBezTo>
                  <a:pt x="1443897" y="50926"/>
                  <a:pt x="1441364" y="48265"/>
                  <a:pt x="1438070" y="46238"/>
                </a:cubicBezTo>
                <a:cubicBezTo>
                  <a:pt x="1434776" y="44211"/>
                  <a:pt x="1430976" y="43324"/>
                  <a:pt x="1426669" y="43324"/>
                </a:cubicBezTo>
                <a:close/>
                <a:moveTo>
                  <a:pt x="1480001" y="97163"/>
                </a:moveTo>
                <a:lnTo>
                  <a:pt x="1480001" y="2153"/>
                </a:lnTo>
                <a:lnTo>
                  <a:pt x="1490262" y="2153"/>
                </a:lnTo>
                <a:lnTo>
                  <a:pt x="1490262" y="97163"/>
                </a:lnTo>
                <a:lnTo>
                  <a:pt x="1480001" y="97163"/>
                </a:lnTo>
                <a:close/>
                <a:moveTo>
                  <a:pt x="1564877" y="34710"/>
                </a:moveTo>
                <a:lnTo>
                  <a:pt x="1519525" y="128833"/>
                </a:lnTo>
                <a:lnTo>
                  <a:pt x="1508631" y="128833"/>
                </a:lnTo>
                <a:lnTo>
                  <a:pt x="1528646" y="87156"/>
                </a:lnTo>
                <a:lnTo>
                  <a:pt x="1501663" y="34710"/>
                </a:lnTo>
                <a:lnTo>
                  <a:pt x="1513825" y="34710"/>
                </a:lnTo>
                <a:lnTo>
                  <a:pt x="1534220" y="75502"/>
                </a:lnTo>
                <a:lnTo>
                  <a:pt x="1553982" y="34710"/>
                </a:lnTo>
                <a:lnTo>
                  <a:pt x="1564877" y="34710"/>
                </a:lnTo>
                <a:close/>
                <a:moveTo>
                  <a:pt x="1654819" y="97163"/>
                </a:moveTo>
                <a:lnTo>
                  <a:pt x="1654819" y="85509"/>
                </a:lnTo>
                <a:cubicBezTo>
                  <a:pt x="1652412" y="89436"/>
                  <a:pt x="1649372" y="92476"/>
                  <a:pt x="1645318" y="94756"/>
                </a:cubicBezTo>
                <a:cubicBezTo>
                  <a:pt x="1641391" y="97036"/>
                  <a:pt x="1636957" y="98177"/>
                  <a:pt x="1632017" y="98177"/>
                </a:cubicBezTo>
                <a:cubicBezTo>
                  <a:pt x="1625936" y="98177"/>
                  <a:pt x="1620489" y="96784"/>
                  <a:pt x="1615802" y="93996"/>
                </a:cubicBezTo>
                <a:cubicBezTo>
                  <a:pt x="1611115" y="91210"/>
                  <a:pt x="1607314" y="87409"/>
                  <a:pt x="1604654" y="82596"/>
                </a:cubicBezTo>
                <a:cubicBezTo>
                  <a:pt x="1601994" y="77782"/>
                  <a:pt x="1600600" y="72335"/>
                  <a:pt x="1600600" y="66127"/>
                </a:cubicBezTo>
                <a:cubicBezTo>
                  <a:pt x="1600600" y="59919"/>
                  <a:pt x="1601994" y="54219"/>
                  <a:pt x="1604654" y="49279"/>
                </a:cubicBezTo>
                <a:cubicBezTo>
                  <a:pt x="1607314" y="44338"/>
                  <a:pt x="1611115" y="40538"/>
                  <a:pt x="1615802" y="37750"/>
                </a:cubicBezTo>
                <a:cubicBezTo>
                  <a:pt x="1620489" y="34964"/>
                  <a:pt x="1625936" y="33444"/>
                  <a:pt x="1632017" y="33444"/>
                </a:cubicBezTo>
                <a:cubicBezTo>
                  <a:pt x="1636957" y="33444"/>
                  <a:pt x="1641391" y="34583"/>
                  <a:pt x="1645318" y="36990"/>
                </a:cubicBezTo>
                <a:cubicBezTo>
                  <a:pt x="1649245" y="39270"/>
                  <a:pt x="1652412" y="42437"/>
                  <a:pt x="1654819" y="46365"/>
                </a:cubicBezTo>
                <a:lnTo>
                  <a:pt x="1654819" y="34583"/>
                </a:lnTo>
                <a:lnTo>
                  <a:pt x="1665207" y="34583"/>
                </a:lnTo>
                <a:lnTo>
                  <a:pt x="1665207" y="97036"/>
                </a:lnTo>
                <a:lnTo>
                  <a:pt x="1654819" y="97036"/>
                </a:lnTo>
                <a:close/>
                <a:moveTo>
                  <a:pt x="1632904" y="43324"/>
                </a:moveTo>
                <a:cubicBezTo>
                  <a:pt x="1628723" y="43324"/>
                  <a:pt x="1625050" y="44338"/>
                  <a:pt x="1621756" y="46238"/>
                </a:cubicBezTo>
                <a:cubicBezTo>
                  <a:pt x="1618462" y="48265"/>
                  <a:pt x="1615929" y="50926"/>
                  <a:pt x="1614028" y="54345"/>
                </a:cubicBezTo>
                <a:cubicBezTo>
                  <a:pt x="1612128" y="57766"/>
                  <a:pt x="1611241" y="61693"/>
                  <a:pt x="1611241" y="66001"/>
                </a:cubicBezTo>
                <a:cubicBezTo>
                  <a:pt x="1611241" y="70307"/>
                  <a:pt x="1612128" y="74107"/>
                  <a:pt x="1614028" y="77528"/>
                </a:cubicBezTo>
                <a:cubicBezTo>
                  <a:pt x="1615929" y="80949"/>
                  <a:pt x="1618462" y="83608"/>
                  <a:pt x="1621756" y="85509"/>
                </a:cubicBezTo>
                <a:cubicBezTo>
                  <a:pt x="1625050" y="87409"/>
                  <a:pt x="1628723" y="88422"/>
                  <a:pt x="1632904" y="88422"/>
                </a:cubicBezTo>
                <a:cubicBezTo>
                  <a:pt x="1637084" y="88422"/>
                  <a:pt x="1641011" y="87409"/>
                  <a:pt x="1644305" y="85509"/>
                </a:cubicBezTo>
                <a:cubicBezTo>
                  <a:pt x="1647599" y="83608"/>
                  <a:pt x="1650132" y="80949"/>
                  <a:pt x="1652032" y="77528"/>
                </a:cubicBezTo>
                <a:cubicBezTo>
                  <a:pt x="1653933" y="74107"/>
                  <a:pt x="1654819" y="70307"/>
                  <a:pt x="1654819" y="66001"/>
                </a:cubicBezTo>
                <a:cubicBezTo>
                  <a:pt x="1654819" y="61693"/>
                  <a:pt x="1653933" y="57766"/>
                  <a:pt x="1652032" y="54345"/>
                </a:cubicBezTo>
                <a:cubicBezTo>
                  <a:pt x="1650132" y="50926"/>
                  <a:pt x="1647599" y="48265"/>
                  <a:pt x="1644305" y="46238"/>
                </a:cubicBezTo>
                <a:cubicBezTo>
                  <a:pt x="1641011" y="44211"/>
                  <a:pt x="1637211" y="43324"/>
                  <a:pt x="1632904" y="43324"/>
                </a:cubicBezTo>
                <a:close/>
                <a:moveTo>
                  <a:pt x="1681549" y="80822"/>
                </a:moveTo>
                <a:cubicBezTo>
                  <a:pt x="1684969" y="83989"/>
                  <a:pt x="1688390" y="86269"/>
                  <a:pt x="1692063" y="87662"/>
                </a:cubicBezTo>
                <a:cubicBezTo>
                  <a:pt x="1695737" y="89056"/>
                  <a:pt x="1699284" y="89816"/>
                  <a:pt x="1702958" y="89816"/>
                </a:cubicBezTo>
                <a:cubicBezTo>
                  <a:pt x="1706631" y="89816"/>
                  <a:pt x="1709672" y="89056"/>
                  <a:pt x="1711952" y="87535"/>
                </a:cubicBezTo>
                <a:cubicBezTo>
                  <a:pt x="1714232" y="86015"/>
                  <a:pt x="1715499" y="83862"/>
                  <a:pt x="1715499" y="80949"/>
                </a:cubicBezTo>
                <a:cubicBezTo>
                  <a:pt x="1715499" y="79302"/>
                  <a:pt x="1714992" y="77782"/>
                  <a:pt x="1713979" y="76388"/>
                </a:cubicBezTo>
                <a:cubicBezTo>
                  <a:pt x="1712965" y="74994"/>
                  <a:pt x="1711319" y="73855"/>
                  <a:pt x="1709038" y="72968"/>
                </a:cubicBezTo>
                <a:lnTo>
                  <a:pt x="1694344" y="67013"/>
                </a:lnTo>
                <a:cubicBezTo>
                  <a:pt x="1690416" y="65366"/>
                  <a:pt x="1687503" y="63340"/>
                  <a:pt x="1685476" y="60933"/>
                </a:cubicBezTo>
                <a:cubicBezTo>
                  <a:pt x="1683449" y="58526"/>
                  <a:pt x="1682436" y="55359"/>
                  <a:pt x="1682436" y="51305"/>
                </a:cubicBezTo>
                <a:cubicBezTo>
                  <a:pt x="1682436" y="45858"/>
                  <a:pt x="1684462" y="41425"/>
                  <a:pt x="1688390" y="38258"/>
                </a:cubicBezTo>
                <a:cubicBezTo>
                  <a:pt x="1692317" y="35091"/>
                  <a:pt x="1697511" y="33444"/>
                  <a:pt x="1703971" y="33444"/>
                </a:cubicBezTo>
                <a:cubicBezTo>
                  <a:pt x="1707645" y="33444"/>
                  <a:pt x="1711065" y="33950"/>
                  <a:pt x="1714359" y="34837"/>
                </a:cubicBezTo>
                <a:cubicBezTo>
                  <a:pt x="1717653" y="35851"/>
                  <a:pt x="1720440" y="37244"/>
                  <a:pt x="1722847" y="39144"/>
                </a:cubicBezTo>
                <a:lnTo>
                  <a:pt x="1722847" y="49785"/>
                </a:lnTo>
                <a:cubicBezTo>
                  <a:pt x="1719933" y="47378"/>
                  <a:pt x="1716893" y="45352"/>
                  <a:pt x="1713599" y="43958"/>
                </a:cubicBezTo>
                <a:cubicBezTo>
                  <a:pt x="1710305" y="42564"/>
                  <a:pt x="1707138" y="41931"/>
                  <a:pt x="1703971" y="41931"/>
                </a:cubicBezTo>
                <a:cubicBezTo>
                  <a:pt x="1700551" y="41931"/>
                  <a:pt x="1697891" y="42691"/>
                  <a:pt x="1695737" y="44084"/>
                </a:cubicBezTo>
                <a:cubicBezTo>
                  <a:pt x="1693583" y="45478"/>
                  <a:pt x="1692570" y="47505"/>
                  <a:pt x="1692570" y="50166"/>
                </a:cubicBezTo>
                <a:cubicBezTo>
                  <a:pt x="1692570" y="52065"/>
                  <a:pt x="1693077" y="53585"/>
                  <a:pt x="1694090" y="54726"/>
                </a:cubicBezTo>
                <a:cubicBezTo>
                  <a:pt x="1695104" y="55992"/>
                  <a:pt x="1696877" y="57006"/>
                  <a:pt x="1699284" y="58020"/>
                </a:cubicBezTo>
                <a:lnTo>
                  <a:pt x="1714106" y="63973"/>
                </a:lnTo>
                <a:cubicBezTo>
                  <a:pt x="1721833" y="67267"/>
                  <a:pt x="1725760" y="72208"/>
                  <a:pt x="1725760" y="78921"/>
                </a:cubicBezTo>
                <a:cubicBezTo>
                  <a:pt x="1725760" y="84876"/>
                  <a:pt x="1723607" y="89563"/>
                  <a:pt x="1719299" y="92857"/>
                </a:cubicBezTo>
                <a:cubicBezTo>
                  <a:pt x="1714992" y="96276"/>
                  <a:pt x="1709418" y="98050"/>
                  <a:pt x="1702578" y="98050"/>
                </a:cubicBezTo>
                <a:cubicBezTo>
                  <a:pt x="1694090" y="98050"/>
                  <a:pt x="1686996" y="96024"/>
                  <a:pt x="1681422" y="91843"/>
                </a:cubicBezTo>
                <a:lnTo>
                  <a:pt x="1681422" y="80695"/>
                </a:lnTo>
                <a:close/>
                <a:moveTo>
                  <a:pt x="1783653" y="97163"/>
                </a:moveTo>
                <a:lnTo>
                  <a:pt x="1761611" y="66887"/>
                </a:lnTo>
                <a:lnTo>
                  <a:pt x="1751856" y="76895"/>
                </a:lnTo>
                <a:lnTo>
                  <a:pt x="1751856" y="97163"/>
                </a:lnTo>
                <a:lnTo>
                  <a:pt x="1741595" y="97163"/>
                </a:lnTo>
                <a:lnTo>
                  <a:pt x="1741595" y="2153"/>
                </a:lnTo>
                <a:lnTo>
                  <a:pt x="1751856" y="2153"/>
                </a:lnTo>
                <a:lnTo>
                  <a:pt x="1751856" y="63846"/>
                </a:lnTo>
                <a:lnTo>
                  <a:pt x="1780486" y="34710"/>
                </a:lnTo>
                <a:lnTo>
                  <a:pt x="1792774" y="34710"/>
                </a:lnTo>
                <a:lnTo>
                  <a:pt x="1768705" y="59286"/>
                </a:lnTo>
                <a:lnTo>
                  <a:pt x="1796321" y="97163"/>
                </a:lnTo>
                <a:lnTo>
                  <a:pt x="1783653" y="97163"/>
                </a:lnTo>
                <a:close/>
                <a:moveTo>
                  <a:pt x="1871949" y="44211"/>
                </a:moveTo>
                <a:lnTo>
                  <a:pt x="1846993" y="44211"/>
                </a:lnTo>
                <a:lnTo>
                  <a:pt x="1846993" y="97163"/>
                </a:lnTo>
                <a:lnTo>
                  <a:pt x="1836732" y="97163"/>
                </a:lnTo>
                <a:lnTo>
                  <a:pt x="1836732" y="23689"/>
                </a:lnTo>
                <a:cubicBezTo>
                  <a:pt x="1836732" y="17101"/>
                  <a:pt x="1838632" y="11654"/>
                  <a:pt x="1842559" y="7474"/>
                </a:cubicBezTo>
                <a:cubicBezTo>
                  <a:pt x="1846486" y="3294"/>
                  <a:pt x="1851807" y="1140"/>
                  <a:pt x="1858521" y="1140"/>
                </a:cubicBezTo>
                <a:cubicBezTo>
                  <a:pt x="1861181" y="1140"/>
                  <a:pt x="1863841" y="1520"/>
                  <a:pt x="1866375" y="2153"/>
                </a:cubicBezTo>
                <a:cubicBezTo>
                  <a:pt x="1868909" y="2787"/>
                  <a:pt x="1871442" y="3927"/>
                  <a:pt x="1873849" y="5701"/>
                </a:cubicBezTo>
                <a:lnTo>
                  <a:pt x="1873849" y="15962"/>
                </a:lnTo>
                <a:cubicBezTo>
                  <a:pt x="1871696" y="14188"/>
                  <a:pt x="1869289" y="12922"/>
                  <a:pt x="1866882" y="12162"/>
                </a:cubicBezTo>
                <a:cubicBezTo>
                  <a:pt x="1864475" y="11402"/>
                  <a:pt x="1861941" y="11021"/>
                  <a:pt x="1859281" y="11021"/>
                </a:cubicBezTo>
                <a:cubicBezTo>
                  <a:pt x="1855607" y="11021"/>
                  <a:pt x="1852567" y="12162"/>
                  <a:pt x="1850413" y="14442"/>
                </a:cubicBezTo>
                <a:cubicBezTo>
                  <a:pt x="1848133" y="16722"/>
                  <a:pt x="1847120" y="19635"/>
                  <a:pt x="1847120" y="23309"/>
                </a:cubicBezTo>
                <a:lnTo>
                  <a:pt x="1847120" y="34837"/>
                </a:lnTo>
                <a:lnTo>
                  <a:pt x="1872076" y="34837"/>
                </a:lnTo>
                <a:lnTo>
                  <a:pt x="1872076" y="44338"/>
                </a:lnTo>
                <a:close/>
                <a:moveTo>
                  <a:pt x="1910333" y="98177"/>
                </a:moveTo>
                <a:cubicBezTo>
                  <a:pt x="1903999" y="98177"/>
                  <a:pt x="1898298" y="96784"/>
                  <a:pt x="1893358" y="93996"/>
                </a:cubicBezTo>
                <a:cubicBezTo>
                  <a:pt x="1888417" y="91210"/>
                  <a:pt x="1884490" y="87409"/>
                  <a:pt x="1881703" y="82469"/>
                </a:cubicBezTo>
                <a:cubicBezTo>
                  <a:pt x="1878916" y="77528"/>
                  <a:pt x="1877523" y="71954"/>
                  <a:pt x="1877523" y="65747"/>
                </a:cubicBezTo>
                <a:cubicBezTo>
                  <a:pt x="1877523" y="59540"/>
                  <a:pt x="1878916" y="53966"/>
                  <a:pt x="1881703" y="49152"/>
                </a:cubicBezTo>
                <a:cubicBezTo>
                  <a:pt x="1884490" y="44338"/>
                  <a:pt x="1888417" y="40538"/>
                  <a:pt x="1893358" y="37750"/>
                </a:cubicBezTo>
                <a:cubicBezTo>
                  <a:pt x="1898298" y="34964"/>
                  <a:pt x="1903999" y="33570"/>
                  <a:pt x="1910333" y="33570"/>
                </a:cubicBezTo>
                <a:cubicBezTo>
                  <a:pt x="1916667" y="33570"/>
                  <a:pt x="1922114" y="34964"/>
                  <a:pt x="1927055" y="37750"/>
                </a:cubicBezTo>
                <a:cubicBezTo>
                  <a:pt x="1931869" y="40538"/>
                  <a:pt x="1935669" y="44338"/>
                  <a:pt x="1938456" y="49152"/>
                </a:cubicBezTo>
                <a:cubicBezTo>
                  <a:pt x="1941243" y="53966"/>
                  <a:pt x="1942510" y="59540"/>
                  <a:pt x="1942510" y="65747"/>
                </a:cubicBezTo>
                <a:cubicBezTo>
                  <a:pt x="1942510" y="71954"/>
                  <a:pt x="1941116" y="77528"/>
                  <a:pt x="1938456" y="82469"/>
                </a:cubicBezTo>
                <a:cubicBezTo>
                  <a:pt x="1935669" y="87409"/>
                  <a:pt x="1931869" y="91210"/>
                  <a:pt x="1927055" y="93996"/>
                </a:cubicBezTo>
                <a:cubicBezTo>
                  <a:pt x="1922241" y="96784"/>
                  <a:pt x="1916667" y="98177"/>
                  <a:pt x="1910333" y="98177"/>
                </a:cubicBezTo>
                <a:close/>
                <a:moveTo>
                  <a:pt x="1931869" y="65874"/>
                </a:moveTo>
                <a:cubicBezTo>
                  <a:pt x="1931869" y="61439"/>
                  <a:pt x="1930982" y="57639"/>
                  <a:pt x="1929082" y="54219"/>
                </a:cubicBezTo>
                <a:cubicBezTo>
                  <a:pt x="1927181" y="50799"/>
                  <a:pt x="1924648" y="48138"/>
                  <a:pt x="1921481" y="46238"/>
                </a:cubicBezTo>
                <a:cubicBezTo>
                  <a:pt x="1918187" y="44338"/>
                  <a:pt x="1914513" y="43324"/>
                  <a:pt x="1910206" y="43324"/>
                </a:cubicBezTo>
                <a:cubicBezTo>
                  <a:pt x="1905899" y="43324"/>
                  <a:pt x="1902099" y="44338"/>
                  <a:pt x="1898805" y="46238"/>
                </a:cubicBezTo>
                <a:cubicBezTo>
                  <a:pt x="1895511" y="48138"/>
                  <a:pt x="1892978" y="50799"/>
                  <a:pt x="1891078" y="54219"/>
                </a:cubicBezTo>
                <a:cubicBezTo>
                  <a:pt x="1889177" y="57639"/>
                  <a:pt x="1888164" y="61439"/>
                  <a:pt x="1888164" y="65874"/>
                </a:cubicBezTo>
                <a:cubicBezTo>
                  <a:pt x="1888164" y="70307"/>
                  <a:pt x="1889051" y="74107"/>
                  <a:pt x="1891078" y="77528"/>
                </a:cubicBezTo>
                <a:cubicBezTo>
                  <a:pt x="1892978" y="80949"/>
                  <a:pt x="1895511" y="83608"/>
                  <a:pt x="1898805" y="85636"/>
                </a:cubicBezTo>
                <a:cubicBezTo>
                  <a:pt x="1902099" y="87535"/>
                  <a:pt x="1905899" y="88549"/>
                  <a:pt x="1910206" y="88549"/>
                </a:cubicBezTo>
                <a:cubicBezTo>
                  <a:pt x="1914513" y="88549"/>
                  <a:pt x="1918187" y="87535"/>
                  <a:pt x="1921481" y="85636"/>
                </a:cubicBezTo>
                <a:cubicBezTo>
                  <a:pt x="1924774" y="83735"/>
                  <a:pt x="1927308" y="80949"/>
                  <a:pt x="1929082" y="77528"/>
                </a:cubicBezTo>
                <a:cubicBezTo>
                  <a:pt x="1930982" y="74107"/>
                  <a:pt x="1931869" y="70180"/>
                  <a:pt x="1931869" y="65874"/>
                </a:cubicBezTo>
                <a:close/>
                <a:moveTo>
                  <a:pt x="1969112" y="67267"/>
                </a:moveTo>
                <a:lnTo>
                  <a:pt x="1969112" y="97163"/>
                </a:lnTo>
                <a:lnTo>
                  <a:pt x="1958851" y="97163"/>
                </a:lnTo>
                <a:lnTo>
                  <a:pt x="1958851" y="34710"/>
                </a:lnTo>
                <a:lnTo>
                  <a:pt x="1969112" y="34710"/>
                </a:lnTo>
                <a:lnTo>
                  <a:pt x="1969112" y="48645"/>
                </a:lnTo>
                <a:cubicBezTo>
                  <a:pt x="1971519" y="43958"/>
                  <a:pt x="1974560" y="40284"/>
                  <a:pt x="1978487" y="37498"/>
                </a:cubicBezTo>
                <a:cubicBezTo>
                  <a:pt x="1982414" y="34837"/>
                  <a:pt x="1986848" y="33444"/>
                  <a:pt x="1991788" y="33444"/>
                </a:cubicBezTo>
                <a:lnTo>
                  <a:pt x="1991788" y="45098"/>
                </a:lnTo>
                <a:cubicBezTo>
                  <a:pt x="1987608" y="44465"/>
                  <a:pt x="1983807" y="45098"/>
                  <a:pt x="1980387" y="46618"/>
                </a:cubicBezTo>
                <a:cubicBezTo>
                  <a:pt x="1976967" y="48265"/>
                  <a:pt x="1974180" y="50799"/>
                  <a:pt x="1972153" y="54219"/>
                </a:cubicBezTo>
                <a:cubicBezTo>
                  <a:pt x="1970126" y="57639"/>
                  <a:pt x="1969112" y="61947"/>
                  <a:pt x="1969112" y="67140"/>
                </a:cubicBezTo>
                <a:close/>
                <a:moveTo>
                  <a:pt x="2038026" y="65874"/>
                </a:moveTo>
                <a:cubicBezTo>
                  <a:pt x="2038026" y="70307"/>
                  <a:pt x="2039040" y="74107"/>
                  <a:pt x="2040940" y="77528"/>
                </a:cubicBezTo>
                <a:cubicBezTo>
                  <a:pt x="2042840" y="80949"/>
                  <a:pt x="2045627" y="83608"/>
                  <a:pt x="2049047" y="85636"/>
                </a:cubicBezTo>
                <a:cubicBezTo>
                  <a:pt x="2052468" y="87535"/>
                  <a:pt x="2056395" y="88549"/>
                  <a:pt x="2060829" y="88549"/>
                </a:cubicBezTo>
                <a:cubicBezTo>
                  <a:pt x="2064629" y="88549"/>
                  <a:pt x="2068176" y="88043"/>
                  <a:pt x="2071596" y="87029"/>
                </a:cubicBezTo>
                <a:cubicBezTo>
                  <a:pt x="2075017" y="86015"/>
                  <a:pt x="2078057" y="84242"/>
                  <a:pt x="2080717" y="81835"/>
                </a:cubicBezTo>
                <a:lnTo>
                  <a:pt x="2080717" y="92349"/>
                </a:lnTo>
                <a:cubicBezTo>
                  <a:pt x="2077677" y="94377"/>
                  <a:pt x="2074383" y="95897"/>
                  <a:pt x="2070836" y="96784"/>
                </a:cubicBezTo>
                <a:cubicBezTo>
                  <a:pt x="2067289" y="97670"/>
                  <a:pt x="2063616" y="98177"/>
                  <a:pt x="2059942" y="98177"/>
                </a:cubicBezTo>
                <a:cubicBezTo>
                  <a:pt x="2053481" y="98177"/>
                  <a:pt x="2047907" y="96784"/>
                  <a:pt x="2042967" y="93996"/>
                </a:cubicBezTo>
                <a:cubicBezTo>
                  <a:pt x="2038026" y="91210"/>
                  <a:pt x="2034226" y="87409"/>
                  <a:pt x="2031566" y="82596"/>
                </a:cubicBezTo>
                <a:cubicBezTo>
                  <a:pt x="2028779" y="77782"/>
                  <a:pt x="2027512" y="72208"/>
                  <a:pt x="2027512" y="65874"/>
                </a:cubicBezTo>
                <a:cubicBezTo>
                  <a:pt x="2027512" y="59540"/>
                  <a:pt x="2028905" y="53966"/>
                  <a:pt x="2031692" y="49025"/>
                </a:cubicBezTo>
                <a:cubicBezTo>
                  <a:pt x="2034479" y="44211"/>
                  <a:pt x="2038280" y="40411"/>
                  <a:pt x="2043347" y="37624"/>
                </a:cubicBezTo>
                <a:cubicBezTo>
                  <a:pt x="2048287" y="34837"/>
                  <a:pt x="2053861" y="33444"/>
                  <a:pt x="2060195" y="33444"/>
                </a:cubicBezTo>
                <a:cubicBezTo>
                  <a:pt x="2068049" y="33444"/>
                  <a:pt x="2074763" y="35597"/>
                  <a:pt x="2080211" y="39778"/>
                </a:cubicBezTo>
                <a:lnTo>
                  <a:pt x="2080211" y="51178"/>
                </a:lnTo>
                <a:cubicBezTo>
                  <a:pt x="2075143" y="45858"/>
                  <a:pt x="2068683" y="43198"/>
                  <a:pt x="2060829" y="43198"/>
                </a:cubicBezTo>
                <a:cubicBezTo>
                  <a:pt x="2056395" y="43198"/>
                  <a:pt x="2052594" y="44211"/>
                  <a:pt x="2049174" y="45985"/>
                </a:cubicBezTo>
                <a:cubicBezTo>
                  <a:pt x="2045754" y="47885"/>
                  <a:pt x="2043093" y="50545"/>
                  <a:pt x="2041067" y="53839"/>
                </a:cubicBezTo>
                <a:cubicBezTo>
                  <a:pt x="2039166" y="57260"/>
                  <a:pt x="2038153" y="61187"/>
                  <a:pt x="2038153" y="65620"/>
                </a:cubicBezTo>
                <a:close/>
                <a:moveTo>
                  <a:pt x="2125182" y="98177"/>
                </a:moveTo>
                <a:cubicBezTo>
                  <a:pt x="2118848" y="98177"/>
                  <a:pt x="2113148" y="96784"/>
                  <a:pt x="2108207" y="93996"/>
                </a:cubicBezTo>
                <a:cubicBezTo>
                  <a:pt x="2103266" y="91210"/>
                  <a:pt x="2099339" y="87409"/>
                  <a:pt x="2096552" y="82469"/>
                </a:cubicBezTo>
                <a:cubicBezTo>
                  <a:pt x="2093765" y="77528"/>
                  <a:pt x="2092372" y="71954"/>
                  <a:pt x="2092372" y="65747"/>
                </a:cubicBezTo>
                <a:cubicBezTo>
                  <a:pt x="2092372" y="59540"/>
                  <a:pt x="2093765" y="53966"/>
                  <a:pt x="2096552" y="49152"/>
                </a:cubicBezTo>
                <a:cubicBezTo>
                  <a:pt x="2099339" y="44338"/>
                  <a:pt x="2103266" y="40538"/>
                  <a:pt x="2108207" y="37750"/>
                </a:cubicBezTo>
                <a:cubicBezTo>
                  <a:pt x="2113148" y="34964"/>
                  <a:pt x="2118848" y="33570"/>
                  <a:pt x="2125182" y="33570"/>
                </a:cubicBezTo>
                <a:cubicBezTo>
                  <a:pt x="2131516" y="33570"/>
                  <a:pt x="2136963" y="34964"/>
                  <a:pt x="2141904" y="37750"/>
                </a:cubicBezTo>
                <a:cubicBezTo>
                  <a:pt x="2146718" y="40538"/>
                  <a:pt x="2150518" y="44338"/>
                  <a:pt x="2153305" y="49152"/>
                </a:cubicBezTo>
                <a:cubicBezTo>
                  <a:pt x="2156092" y="53966"/>
                  <a:pt x="2157359" y="59540"/>
                  <a:pt x="2157359" y="65747"/>
                </a:cubicBezTo>
                <a:cubicBezTo>
                  <a:pt x="2157359" y="71954"/>
                  <a:pt x="2155965" y="77528"/>
                  <a:pt x="2153305" y="82469"/>
                </a:cubicBezTo>
                <a:cubicBezTo>
                  <a:pt x="2150518" y="87409"/>
                  <a:pt x="2146718" y="91210"/>
                  <a:pt x="2141904" y="93996"/>
                </a:cubicBezTo>
                <a:cubicBezTo>
                  <a:pt x="2137090" y="96784"/>
                  <a:pt x="2131516" y="98177"/>
                  <a:pt x="2125182" y="98177"/>
                </a:cubicBezTo>
                <a:close/>
                <a:moveTo>
                  <a:pt x="2146718" y="65874"/>
                </a:moveTo>
                <a:cubicBezTo>
                  <a:pt x="2146718" y="61439"/>
                  <a:pt x="2145831" y="57639"/>
                  <a:pt x="2143931" y="54219"/>
                </a:cubicBezTo>
                <a:cubicBezTo>
                  <a:pt x="2142031" y="50799"/>
                  <a:pt x="2139497" y="48138"/>
                  <a:pt x="2136330" y="46238"/>
                </a:cubicBezTo>
                <a:cubicBezTo>
                  <a:pt x="2133036" y="44338"/>
                  <a:pt x="2129363" y="43324"/>
                  <a:pt x="2125055" y="43324"/>
                </a:cubicBezTo>
                <a:cubicBezTo>
                  <a:pt x="2120748" y="43324"/>
                  <a:pt x="2116948" y="44338"/>
                  <a:pt x="2113654" y="46238"/>
                </a:cubicBezTo>
                <a:cubicBezTo>
                  <a:pt x="2110361" y="48138"/>
                  <a:pt x="2107827" y="50799"/>
                  <a:pt x="2105927" y="54219"/>
                </a:cubicBezTo>
                <a:cubicBezTo>
                  <a:pt x="2104027" y="57639"/>
                  <a:pt x="2103013" y="61439"/>
                  <a:pt x="2103013" y="65874"/>
                </a:cubicBezTo>
                <a:cubicBezTo>
                  <a:pt x="2103013" y="70307"/>
                  <a:pt x="2103900" y="74107"/>
                  <a:pt x="2105927" y="77528"/>
                </a:cubicBezTo>
                <a:cubicBezTo>
                  <a:pt x="2107827" y="80949"/>
                  <a:pt x="2110361" y="83608"/>
                  <a:pt x="2113654" y="85636"/>
                </a:cubicBezTo>
                <a:cubicBezTo>
                  <a:pt x="2116948" y="87535"/>
                  <a:pt x="2120748" y="88549"/>
                  <a:pt x="2125055" y="88549"/>
                </a:cubicBezTo>
                <a:cubicBezTo>
                  <a:pt x="2129363" y="88549"/>
                  <a:pt x="2133036" y="87535"/>
                  <a:pt x="2136330" y="85636"/>
                </a:cubicBezTo>
                <a:cubicBezTo>
                  <a:pt x="2139624" y="83735"/>
                  <a:pt x="2142157" y="80949"/>
                  <a:pt x="2143931" y="77528"/>
                </a:cubicBezTo>
                <a:cubicBezTo>
                  <a:pt x="2145831" y="74107"/>
                  <a:pt x="2146718" y="70180"/>
                  <a:pt x="2146718" y="65874"/>
                </a:cubicBezTo>
                <a:close/>
                <a:moveTo>
                  <a:pt x="2183962" y="65874"/>
                </a:moveTo>
                <a:lnTo>
                  <a:pt x="2183962" y="97163"/>
                </a:lnTo>
                <a:lnTo>
                  <a:pt x="2173700" y="97163"/>
                </a:lnTo>
                <a:lnTo>
                  <a:pt x="2173700" y="34710"/>
                </a:lnTo>
                <a:lnTo>
                  <a:pt x="2183962" y="34710"/>
                </a:lnTo>
                <a:lnTo>
                  <a:pt x="2183962" y="46365"/>
                </a:lnTo>
                <a:cubicBezTo>
                  <a:pt x="2186115" y="42437"/>
                  <a:pt x="2189155" y="39397"/>
                  <a:pt x="2192829" y="37117"/>
                </a:cubicBezTo>
                <a:cubicBezTo>
                  <a:pt x="2196503" y="34837"/>
                  <a:pt x="2200810" y="33570"/>
                  <a:pt x="2205624" y="33570"/>
                </a:cubicBezTo>
                <a:cubicBezTo>
                  <a:pt x="2210944" y="33570"/>
                  <a:pt x="2215378" y="34710"/>
                  <a:pt x="2218925" y="37117"/>
                </a:cubicBezTo>
                <a:cubicBezTo>
                  <a:pt x="2222472" y="39397"/>
                  <a:pt x="2225132" y="42564"/>
                  <a:pt x="2227033" y="46745"/>
                </a:cubicBezTo>
                <a:cubicBezTo>
                  <a:pt x="2228806" y="50799"/>
                  <a:pt x="2229693" y="55359"/>
                  <a:pt x="2229693" y="60553"/>
                </a:cubicBezTo>
                <a:lnTo>
                  <a:pt x="2229693" y="97290"/>
                </a:lnTo>
                <a:lnTo>
                  <a:pt x="2219305" y="97290"/>
                </a:lnTo>
                <a:lnTo>
                  <a:pt x="2219305" y="62326"/>
                </a:lnTo>
                <a:cubicBezTo>
                  <a:pt x="2219305" y="49912"/>
                  <a:pt x="2213858" y="43705"/>
                  <a:pt x="2203090" y="43705"/>
                </a:cubicBezTo>
                <a:cubicBezTo>
                  <a:pt x="2199290" y="43705"/>
                  <a:pt x="2195996" y="44718"/>
                  <a:pt x="2193082" y="46618"/>
                </a:cubicBezTo>
                <a:cubicBezTo>
                  <a:pt x="2190169" y="48645"/>
                  <a:pt x="2188015" y="51305"/>
                  <a:pt x="2186368" y="54726"/>
                </a:cubicBezTo>
                <a:cubicBezTo>
                  <a:pt x="2184722" y="58146"/>
                  <a:pt x="2183962" y="61820"/>
                  <a:pt x="2183962" y="66001"/>
                </a:cubicBezTo>
                <a:close/>
                <a:moveTo>
                  <a:pt x="2257943" y="97163"/>
                </a:moveTo>
                <a:lnTo>
                  <a:pt x="2247681" y="97163"/>
                </a:lnTo>
                <a:lnTo>
                  <a:pt x="2247681" y="24069"/>
                </a:lnTo>
                <a:cubicBezTo>
                  <a:pt x="2247681" y="17355"/>
                  <a:pt x="2249582" y="11781"/>
                  <a:pt x="2253635" y="7600"/>
                </a:cubicBezTo>
                <a:cubicBezTo>
                  <a:pt x="2257563" y="3294"/>
                  <a:pt x="2263010" y="1140"/>
                  <a:pt x="2269850" y="1140"/>
                </a:cubicBezTo>
                <a:cubicBezTo>
                  <a:pt x="2271751" y="1140"/>
                  <a:pt x="2273524" y="1266"/>
                  <a:pt x="2275298" y="1520"/>
                </a:cubicBezTo>
                <a:cubicBezTo>
                  <a:pt x="2277071" y="1774"/>
                  <a:pt x="2278845" y="2407"/>
                  <a:pt x="2280492" y="3294"/>
                </a:cubicBezTo>
                <a:lnTo>
                  <a:pt x="2280492" y="13428"/>
                </a:lnTo>
                <a:cubicBezTo>
                  <a:pt x="2278845" y="12414"/>
                  <a:pt x="2277325" y="11781"/>
                  <a:pt x="2275678" y="11402"/>
                </a:cubicBezTo>
                <a:cubicBezTo>
                  <a:pt x="2274031" y="11021"/>
                  <a:pt x="2272384" y="10894"/>
                  <a:pt x="2270737" y="10894"/>
                </a:cubicBezTo>
                <a:cubicBezTo>
                  <a:pt x="2266810" y="10894"/>
                  <a:pt x="2263770" y="12035"/>
                  <a:pt x="2261490" y="14442"/>
                </a:cubicBezTo>
                <a:cubicBezTo>
                  <a:pt x="2259209" y="16849"/>
                  <a:pt x="2258069" y="19889"/>
                  <a:pt x="2258069" y="23816"/>
                </a:cubicBezTo>
                <a:lnTo>
                  <a:pt x="2258069" y="34710"/>
                </a:lnTo>
                <a:lnTo>
                  <a:pt x="2279098" y="34710"/>
                </a:lnTo>
                <a:lnTo>
                  <a:pt x="2279098" y="44211"/>
                </a:lnTo>
                <a:lnTo>
                  <a:pt x="2258069" y="44211"/>
                </a:lnTo>
                <a:lnTo>
                  <a:pt x="2258069" y="97163"/>
                </a:lnTo>
                <a:close/>
                <a:moveTo>
                  <a:pt x="2299874" y="21282"/>
                </a:moveTo>
                <a:cubicBezTo>
                  <a:pt x="2298480" y="22296"/>
                  <a:pt x="2297087" y="22802"/>
                  <a:pt x="2295440" y="22802"/>
                </a:cubicBezTo>
                <a:cubicBezTo>
                  <a:pt x="2293540" y="22802"/>
                  <a:pt x="2292019" y="22169"/>
                  <a:pt x="2290753" y="20902"/>
                </a:cubicBezTo>
                <a:cubicBezTo>
                  <a:pt x="2289486" y="19635"/>
                  <a:pt x="2288852" y="18115"/>
                  <a:pt x="2288852" y="16215"/>
                </a:cubicBezTo>
                <a:cubicBezTo>
                  <a:pt x="2288852" y="14315"/>
                  <a:pt x="2289486" y="12668"/>
                  <a:pt x="2290753" y="11275"/>
                </a:cubicBezTo>
                <a:cubicBezTo>
                  <a:pt x="2292019" y="10007"/>
                  <a:pt x="2293540" y="9374"/>
                  <a:pt x="2295440" y="9374"/>
                </a:cubicBezTo>
                <a:cubicBezTo>
                  <a:pt x="2297087" y="9374"/>
                  <a:pt x="2298607" y="9881"/>
                  <a:pt x="2299874" y="10767"/>
                </a:cubicBezTo>
                <a:lnTo>
                  <a:pt x="2307348" y="16089"/>
                </a:lnTo>
                <a:lnTo>
                  <a:pt x="2299874" y="21282"/>
                </a:lnTo>
                <a:lnTo>
                  <a:pt x="2299874" y="21282"/>
                </a:lnTo>
                <a:close/>
                <a:moveTo>
                  <a:pt x="2300887" y="97163"/>
                </a:moveTo>
                <a:lnTo>
                  <a:pt x="2290499" y="97163"/>
                </a:lnTo>
                <a:lnTo>
                  <a:pt x="2290499" y="34710"/>
                </a:lnTo>
                <a:lnTo>
                  <a:pt x="2300887" y="34710"/>
                </a:lnTo>
                <a:lnTo>
                  <a:pt x="2300887" y="97163"/>
                </a:lnTo>
                <a:close/>
                <a:moveTo>
                  <a:pt x="2371321" y="97163"/>
                </a:moveTo>
                <a:lnTo>
                  <a:pt x="2371321" y="85382"/>
                </a:lnTo>
                <a:cubicBezTo>
                  <a:pt x="2368914" y="89309"/>
                  <a:pt x="2365874" y="92349"/>
                  <a:pt x="2361820" y="94630"/>
                </a:cubicBezTo>
                <a:cubicBezTo>
                  <a:pt x="2357893" y="96910"/>
                  <a:pt x="2353459" y="98177"/>
                  <a:pt x="2348519" y="98177"/>
                </a:cubicBezTo>
                <a:cubicBezTo>
                  <a:pt x="2342438" y="98177"/>
                  <a:pt x="2336991" y="96784"/>
                  <a:pt x="2332304" y="93996"/>
                </a:cubicBezTo>
                <a:cubicBezTo>
                  <a:pt x="2327616" y="91210"/>
                  <a:pt x="2323816" y="87409"/>
                  <a:pt x="2321156" y="82596"/>
                </a:cubicBezTo>
                <a:cubicBezTo>
                  <a:pt x="2318496" y="77782"/>
                  <a:pt x="2317102" y="72335"/>
                  <a:pt x="2317102" y="66127"/>
                </a:cubicBezTo>
                <a:cubicBezTo>
                  <a:pt x="2317102" y="59919"/>
                  <a:pt x="2318496" y="54219"/>
                  <a:pt x="2321156" y="49279"/>
                </a:cubicBezTo>
                <a:cubicBezTo>
                  <a:pt x="2323816" y="44338"/>
                  <a:pt x="2327616" y="40538"/>
                  <a:pt x="2332304" y="37750"/>
                </a:cubicBezTo>
                <a:cubicBezTo>
                  <a:pt x="2336991" y="34964"/>
                  <a:pt x="2342438" y="33444"/>
                  <a:pt x="2348519" y="33444"/>
                </a:cubicBezTo>
                <a:cubicBezTo>
                  <a:pt x="2353459" y="33444"/>
                  <a:pt x="2357893" y="34583"/>
                  <a:pt x="2361820" y="36990"/>
                </a:cubicBezTo>
                <a:cubicBezTo>
                  <a:pt x="2365747" y="39270"/>
                  <a:pt x="2368914" y="42437"/>
                  <a:pt x="2371321" y="46618"/>
                </a:cubicBezTo>
                <a:lnTo>
                  <a:pt x="2371321" y="2153"/>
                </a:lnTo>
                <a:lnTo>
                  <a:pt x="2381709" y="2153"/>
                </a:lnTo>
                <a:lnTo>
                  <a:pt x="2381709" y="97163"/>
                </a:lnTo>
                <a:lnTo>
                  <a:pt x="2371321" y="97163"/>
                </a:lnTo>
                <a:close/>
                <a:moveTo>
                  <a:pt x="2349405" y="43324"/>
                </a:moveTo>
                <a:cubicBezTo>
                  <a:pt x="2345225" y="43324"/>
                  <a:pt x="2341551" y="44338"/>
                  <a:pt x="2338258" y="46238"/>
                </a:cubicBezTo>
                <a:cubicBezTo>
                  <a:pt x="2334964" y="48265"/>
                  <a:pt x="2332430" y="50926"/>
                  <a:pt x="2330530" y="54345"/>
                </a:cubicBezTo>
                <a:cubicBezTo>
                  <a:pt x="2328630" y="57766"/>
                  <a:pt x="2327743" y="61693"/>
                  <a:pt x="2327743" y="66001"/>
                </a:cubicBezTo>
                <a:cubicBezTo>
                  <a:pt x="2327743" y="70307"/>
                  <a:pt x="2328630" y="74107"/>
                  <a:pt x="2330530" y="77528"/>
                </a:cubicBezTo>
                <a:cubicBezTo>
                  <a:pt x="2332430" y="80949"/>
                  <a:pt x="2334964" y="83608"/>
                  <a:pt x="2338258" y="85509"/>
                </a:cubicBezTo>
                <a:cubicBezTo>
                  <a:pt x="2341551" y="87409"/>
                  <a:pt x="2345225" y="88422"/>
                  <a:pt x="2349405" y="88422"/>
                </a:cubicBezTo>
                <a:cubicBezTo>
                  <a:pt x="2353586" y="88422"/>
                  <a:pt x="2357513" y="87409"/>
                  <a:pt x="2360807" y="85509"/>
                </a:cubicBezTo>
                <a:cubicBezTo>
                  <a:pt x="2364100" y="83608"/>
                  <a:pt x="2366634" y="80949"/>
                  <a:pt x="2368534" y="77528"/>
                </a:cubicBezTo>
                <a:cubicBezTo>
                  <a:pt x="2370434" y="74107"/>
                  <a:pt x="2371321" y="70307"/>
                  <a:pt x="2371321" y="66001"/>
                </a:cubicBezTo>
                <a:cubicBezTo>
                  <a:pt x="2371321" y="61693"/>
                  <a:pt x="2370434" y="57766"/>
                  <a:pt x="2368534" y="54345"/>
                </a:cubicBezTo>
                <a:cubicBezTo>
                  <a:pt x="2366634" y="50926"/>
                  <a:pt x="2364100" y="48265"/>
                  <a:pt x="2360807" y="46238"/>
                </a:cubicBezTo>
                <a:cubicBezTo>
                  <a:pt x="2357513" y="44211"/>
                  <a:pt x="2353713" y="43324"/>
                  <a:pt x="2349405" y="43324"/>
                </a:cubicBezTo>
                <a:close/>
                <a:moveTo>
                  <a:pt x="2431621" y="98177"/>
                </a:moveTo>
                <a:cubicBezTo>
                  <a:pt x="2425160" y="98177"/>
                  <a:pt x="2419333" y="96784"/>
                  <a:pt x="2414265" y="94123"/>
                </a:cubicBezTo>
                <a:cubicBezTo>
                  <a:pt x="2409198" y="91463"/>
                  <a:pt x="2405271" y="87789"/>
                  <a:pt x="2402358" y="82975"/>
                </a:cubicBezTo>
                <a:cubicBezTo>
                  <a:pt x="2399444" y="78288"/>
                  <a:pt x="2397924" y="72714"/>
                  <a:pt x="2397924" y="66380"/>
                </a:cubicBezTo>
                <a:cubicBezTo>
                  <a:pt x="2397924" y="60046"/>
                  <a:pt x="2399191" y="54472"/>
                  <a:pt x="2401724" y="49532"/>
                </a:cubicBezTo>
                <a:cubicBezTo>
                  <a:pt x="2404258" y="44592"/>
                  <a:pt x="2407805" y="40665"/>
                  <a:pt x="2412492" y="37750"/>
                </a:cubicBezTo>
                <a:cubicBezTo>
                  <a:pt x="2417052" y="34837"/>
                  <a:pt x="2422626" y="33444"/>
                  <a:pt x="2428960" y="33444"/>
                </a:cubicBezTo>
                <a:cubicBezTo>
                  <a:pt x="2434914" y="33444"/>
                  <a:pt x="2440108" y="34837"/>
                  <a:pt x="2444542" y="37498"/>
                </a:cubicBezTo>
                <a:cubicBezTo>
                  <a:pt x="2448976" y="40157"/>
                  <a:pt x="2452396" y="43958"/>
                  <a:pt x="2454930" y="48645"/>
                </a:cubicBezTo>
                <a:cubicBezTo>
                  <a:pt x="2457337" y="53333"/>
                  <a:pt x="2458603" y="58653"/>
                  <a:pt x="2458603" y="64733"/>
                </a:cubicBezTo>
                <a:cubicBezTo>
                  <a:pt x="2458603" y="65620"/>
                  <a:pt x="2458603" y="66380"/>
                  <a:pt x="2458603" y="67267"/>
                </a:cubicBezTo>
                <a:cubicBezTo>
                  <a:pt x="2458603" y="68154"/>
                  <a:pt x="2458603" y="69041"/>
                  <a:pt x="2458350" y="69928"/>
                </a:cubicBezTo>
                <a:lnTo>
                  <a:pt x="2408945" y="69928"/>
                </a:lnTo>
                <a:cubicBezTo>
                  <a:pt x="2409832" y="75502"/>
                  <a:pt x="2412239" y="80062"/>
                  <a:pt x="2416292" y="83482"/>
                </a:cubicBezTo>
                <a:cubicBezTo>
                  <a:pt x="2420346" y="86902"/>
                  <a:pt x="2425540" y="88676"/>
                  <a:pt x="2431621" y="88676"/>
                </a:cubicBezTo>
                <a:cubicBezTo>
                  <a:pt x="2435548" y="88676"/>
                  <a:pt x="2439475" y="88043"/>
                  <a:pt x="2443275" y="86902"/>
                </a:cubicBezTo>
                <a:cubicBezTo>
                  <a:pt x="2447076" y="85763"/>
                  <a:pt x="2450623" y="83989"/>
                  <a:pt x="2453916" y="81709"/>
                </a:cubicBezTo>
                <a:lnTo>
                  <a:pt x="2453916" y="91589"/>
                </a:lnTo>
                <a:cubicBezTo>
                  <a:pt x="2450496" y="93869"/>
                  <a:pt x="2446949" y="95516"/>
                  <a:pt x="2443148" y="96657"/>
                </a:cubicBezTo>
                <a:cubicBezTo>
                  <a:pt x="2439348" y="97670"/>
                  <a:pt x="2435548" y="98177"/>
                  <a:pt x="2431494" y="98177"/>
                </a:cubicBezTo>
                <a:close/>
                <a:moveTo>
                  <a:pt x="2409072" y="61566"/>
                </a:moveTo>
                <a:lnTo>
                  <a:pt x="2447582" y="61566"/>
                </a:lnTo>
                <a:cubicBezTo>
                  <a:pt x="2447202" y="56246"/>
                  <a:pt x="2445302" y="51812"/>
                  <a:pt x="2442008" y="48265"/>
                </a:cubicBezTo>
                <a:cubicBezTo>
                  <a:pt x="2438715" y="44718"/>
                  <a:pt x="2434281" y="42945"/>
                  <a:pt x="2428834" y="42945"/>
                </a:cubicBezTo>
                <a:cubicBezTo>
                  <a:pt x="2423386" y="42945"/>
                  <a:pt x="2418699" y="44718"/>
                  <a:pt x="2415279" y="48265"/>
                </a:cubicBezTo>
                <a:cubicBezTo>
                  <a:pt x="2411859" y="51812"/>
                  <a:pt x="2409832" y="56246"/>
                  <a:pt x="2409072" y="61566"/>
                </a:cubicBezTo>
                <a:close/>
                <a:moveTo>
                  <a:pt x="2485206" y="65874"/>
                </a:moveTo>
                <a:lnTo>
                  <a:pt x="2485206" y="97163"/>
                </a:lnTo>
                <a:lnTo>
                  <a:pt x="2474945" y="97163"/>
                </a:lnTo>
                <a:lnTo>
                  <a:pt x="2474945" y="34710"/>
                </a:lnTo>
                <a:lnTo>
                  <a:pt x="2485206" y="34710"/>
                </a:lnTo>
                <a:lnTo>
                  <a:pt x="2485206" y="46365"/>
                </a:lnTo>
                <a:cubicBezTo>
                  <a:pt x="2487360" y="42437"/>
                  <a:pt x="2490400" y="39397"/>
                  <a:pt x="2494074" y="37117"/>
                </a:cubicBezTo>
                <a:cubicBezTo>
                  <a:pt x="2497747" y="34837"/>
                  <a:pt x="2502055" y="33570"/>
                  <a:pt x="2506868" y="33570"/>
                </a:cubicBezTo>
                <a:cubicBezTo>
                  <a:pt x="2512189" y="33570"/>
                  <a:pt x="2516623" y="34710"/>
                  <a:pt x="2520170" y="37117"/>
                </a:cubicBezTo>
                <a:cubicBezTo>
                  <a:pt x="2523717" y="39397"/>
                  <a:pt x="2526377" y="42564"/>
                  <a:pt x="2528277" y="46745"/>
                </a:cubicBezTo>
                <a:cubicBezTo>
                  <a:pt x="2530051" y="50799"/>
                  <a:pt x="2530938" y="55359"/>
                  <a:pt x="2530938" y="60553"/>
                </a:cubicBezTo>
                <a:lnTo>
                  <a:pt x="2530938" y="97290"/>
                </a:lnTo>
                <a:lnTo>
                  <a:pt x="2520550" y="97290"/>
                </a:lnTo>
                <a:lnTo>
                  <a:pt x="2520550" y="62326"/>
                </a:lnTo>
                <a:cubicBezTo>
                  <a:pt x="2520550" y="49912"/>
                  <a:pt x="2515103" y="43705"/>
                  <a:pt x="2504335" y="43705"/>
                </a:cubicBezTo>
                <a:cubicBezTo>
                  <a:pt x="2500534" y="43705"/>
                  <a:pt x="2497241" y="44718"/>
                  <a:pt x="2494327" y="46618"/>
                </a:cubicBezTo>
                <a:cubicBezTo>
                  <a:pt x="2491413" y="48645"/>
                  <a:pt x="2489260" y="51305"/>
                  <a:pt x="2487613" y="54726"/>
                </a:cubicBezTo>
                <a:cubicBezTo>
                  <a:pt x="2485966" y="58146"/>
                  <a:pt x="2485206" y="61820"/>
                  <a:pt x="2485206" y="66001"/>
                </a:cubicBezTo>
                <a:close/>
                <a:moveTo>
                  <a:pt x="2583763" y="93869"/>
                </a:moveTo>
                <a:cubicBezTo>
                  <a:pt x="2581610" y="95390"/>
                  <a:pt x="2579076" y="96530"/>
                  <a:pt x="2576289" y="97163"/>
                </a:cubicBezTo>
                <a:cubicBezTo>
                  <a:pt x="2573502" y="97797"/>
                  <a:pt x="2570842" y="98177"/>
                  <a:pt x="2568181" y="98177"/>
                </a:cubicBezTo>
                <a:cubicBezTo>
                  <a:pt x="2561594" y="98177"/>
                  <a:pt x="2556400" y="96530"/>
                  <a:pt x="2552473" y="93109"/>
                </a:cubicBezTo>
                <a:cubicBezTo>
                  <a:pt x="2548673" y="89816"/>
                  <a:pt x="2546773" y="83862"/>
                  <a:pt x="2546773" y="75375"/>
                </a:cubicBezTo>
                <a:lnTo>
                  <a:pt x="2546773" y="14695"/>
                </a:lnTo>
                <a:lnTo>
                  <a:pt x="2557034" y="14695"/>
                </a:lnTo>
                <a:lnTo>
                  <a:pt x="2557034" y="34583"/>
                </a:lnTo>
                <a:lnTo>
                  <a:pt x="2582876" y="34583"/>
                </a:lnTo>
                <a:lnTo>
                  <a:pt x="2582876" y="44084"/>
                </a:lnTo>
                <a:lnTo>
                  <a:pt x="2557034" y="44084"/>
                </a:lnTo>
                <a:lnTo>
                  <a:pt x="2557034" y="76135"/>
                </a:lnTo>
                <a:cubicBezTo>
                  <a:pt x="2557034" y="80568"/>
                  <a:pt x="2558174" y="83608"/>
                  <a:pt x="2560454" y="85509"/>
                </a:cubicBezTo>
                <a:cubicBezTo>
                  <a:pt x="2562734" y="87409"/>
                  <a:pt x="2565648" y="88296"/>
                  <a:pt x="2569068" y="88296"/>
                </a:cubicBezTo>
                <a:cubicBezTo>
                  <a:pt x="2571475" y="88296"/>
                  <a:pt x="2574009" y="87916"/>
                  <a:pt x="2576542" y="87156"/>
                </a:cubicBezTo>
                <a:cubicBezTo>
                  <a:pt x="2579076" y="86396"/>
                  <a:pt x="2581356" y="85255"/>
                  <a:pt x="2583763" y="83735"/>
                </a:cubicBezTo>
                <a:lnTo>
                  <a:pt x="2583763" y="93743"/>
                </a:lnTo>
                <a:close/>
                <a:moveTo>
                  <a:pt x="2602512" y="22802"/>
                </a:moveTo>
                <a:cubicBezTo>
                  <a:pt x="2600992" y="22802"/>
                  <a:pt x="2599472" y="22296"/>
                  <a:pt x="2598078" y="21282"/>
                </a:cubicBezTo>
                <a:lnTo>
                  <a:pt x="2590604" y="16089"/>
                </a:lnTo>
                <a:lnTo>
                  <a:pt x="2598078" y="10767"/>
                </a:lnTo>
                <a:cubicBezTo>
                  <a:pt x="2599345" y="9881"/>
                  <a:pt x="2600865" y="9374"/>
                  <a:pt x="2602512" y="9374"/>
                </a:cubicBezTo>
                <a:cubicBezTo>
                  <a:pt x="2604412" y="9374"/>
                  <a:pt x="2605932" y="10007"/>
                  <a:pt x="2607326" y="11275"/>
                </a:cubicBezTo>
                <a:cubicBezTo>
                  <a:pt x="2608592" y="12541"/>
                  <a:pt x="2609226" y="14188"/>
                  <a:pt x="2609226" y="16215"/>
                </a:cubicBezTo>
                <a:cubicBezTo>
                  <a:pt x="2609226" y="18242"/>
                  <a:pt x="2608592" y="19635"/>
                  <a:pt x="2607326" y="20902"/>
                </a:cubicBezTo>
                <a:cubicBezTo>
                  <a:pt x="2606059" y="22169"/>
                  <a:pt x="2604412" y="22802"/>
                  <a:pt x="2602512" y="22802"/>
                </a:cubicBezTo>
                <a:close/>
                <a:moveTo>
                  <a:pt x="2596558" y="97163"/>
                </a:moveTo>
                <a:lnTo>
                  <a:pt x="2596558" y="34710"/>
                </a:lnTo>
                <a:lnTo>
                  <a:pt x="2606946" y="34710"/>
                </a:lnTo>
                <a:lnTo>
                  <a:pt x="2606946" y="97163"/>
                </a:lnTo>
                <a:lnTo>
                  <a:pt x="2596558" y="97163"/>
                </a:lnTo>
                <a:close/>
                <a:moveTo>
                  <a:pt x="2677253" y="97163"/>
                </a:moveTo>
                <a:lnTo>
                  <a:pt x="2677253" y="85509"/>
                </a:lnTo>
                <a:cubicBezTo>
                  <a:pt x="2674846" y="89436"/>
                  <a:pt x="2671806" y="92476"/>
                  <a:pt x="2667879" y="94756"/>
                </a:cubicBezTo>
                <a:cubicBezTo>
                  <a:pt x="2663951" y="97036"/>
                  <a:pt x="2659518" y="98177"/>
                  <a:pt x="2654577" y="98177"/>
                </a:cubicBezTo>
                <a:cubicBezTo>
                  <a:pt x="2648497" y="98177"/>
                  <a:pt x="2643050" y="96784"/>
                  <a:pt x="2638362" y="93996"/>
                </a:cubicBezTo>
                <a:cubicBezTo>
                  <a:pt x="2633675" y="91210"/>
                  <a:pt x="2629875" y="87409"/>
                  <a:pt x="2627215" y="82596"/>
                </a:cubicBezTo>
                <a:cubicBezTo>
                  <a:pt x="2624554" y="77782"/>
                  <a:pt x="2623161" y="72335"/>
                  <a:pt x="2623161" y="66127"/>
                </a:cubicBezTo>
                <a:cubicBezTo>
                  <a:pt x="2623161" y="59919"/>
                  <a:pt x="2624554" y="54219"/>
                  <a:pt x="2627215" y="49279"/>
                </a:cubicBezTo>
                <a:cubicBezTo>
                  <a:pt x="2629875" y="44338"/>
                  <a:pt x="2633675" y="40538"/>
                  <a:pt x="2638362" y="37750"/>
                </a:cubicBezTo>
                <a:cubicBezTo>
                  <a:pt x="2643050" y="34964"/>
                  <a:pt x="2648497" y="33444"/>
                  <a:pt x="2654577" y="33444"/>
                </a:cubicBezTo>
                <a:cubicBezTo>
                  <a:pt x="2659518" y="33444"/>
                  <a:pt x="2663951" y="34583"/>
                  <a:pt x="2667879" y="36990"/>
                </a:cubicBezTo>
                <a:cubicBezTo>
                  <a:pt x="2671806" y="39270"/>
                  <a:pt x="2674973" y="42437"/>
                  <a:pt x="2677253" y="46365"/>
                </a:cubicBezTo>
                <a:lnTo>
                  <a:pt x="2677253" y="34583"/>
                </a:lnTo>
                <a:lnTo>
                  <a:pt x="2687641" y="34583"/>
                </a:lnTo>
                <a:lnTo>
                  <a:pt x="2687641" y="97036"/>
                </a:lnTo>
                <a:lnTo>
                  <a:pt x="2677253" y="97036"/>
                </a:lnTo>
                <a:close/>
                <a:moveTo>
                  <a:pt x="2655337" y="43324"/>
                </a:moveTo>
                <a:cubicBezTo>
                  <a:pt x="2651157" y="43324"/>
                  <a:pt x="2647483" y="44338"/>
                  <a:pt x="2644189" y="46238"/>
                </a:cubicBezTo>
                <a:cubicBezTo>
                  <a:pt x="2640896" y="48265"/>
                  <a:pt x="2638362" y="50926"/>
                  <a:pt x="2636462" y="54345"/>
                </a:cubicBezTo>
                <a:cubicBezTo>
                  <a:pt x="2634562" y="57766"/>
                  <a:pt x="2633675" y="61693"/>
                  <a:pt x="2633675" y="66001"/>
                </a:cubicBezTo>
                <a:cubicBezTo>
                  <a:pt x="2633675" y="70307"/>
                  <a:pt x="2634562" y="74107"/>
                  <a:pt x="2636462" y="77528"/>
                </a:cubicBezTo>
                <a:cubicBezTo>
                  <a:pt x="2638362" y="80949"/>
                  <a:pt x="2640896" y="83608"/>
                  <a:pt x="2644189" y="85509"/>
                </a:cubicBezTo>
                <a:cubicBezTo>
                  <a:pt x="2647483" y="87409"/>
                  <a:pt x="2651157" y="88422"/>
                  <a:pt x="2655337" y="88422"/>
                </a:cubicBezTo>
                <a:cubicBezTo>
                  <a:pt x="2659518" y="88422"/>
                  <a:pt x="2663445" y="87409"/>
                  <a:pt x="2666739" y="85509"/>
                </a:cubicBezTo>
                <a:cubicBezTo>
                  <a:pt x="2670032" y="83608"/>
                  <a:pt x="2672566" y="80949"/>
                  <a:pt x="2674466" y="77528"/>
                </a:cubicBezTo>
                <a:cubicBezTo>
                  <a:pt x="2676366" y="74107"/>
                  <a:pt x="2677253" y="70307"/>
                  <a:pt x="2677253" y="66001"/>
                </a:cubicBezTo>
                <a:cubicBezTo>
                  <a:pt x="2677253" y="61693"/>
                  <a:pt x="2676366" y="57766"/>
                  <a:pt x="2674466" y="54345"/>
                </a:cubicBezTo>
                <a:cubicBezTo>
                  <a:pt x="2672566" y="50926"/>
                  <a:pt x="2670032" y="48265"/>
                  <a:pt x="2666739" y="46238"/>
                </a:cubicBezTo>
                <a:cubicBezTo>
                  <a:pt x="2663445" y="44211"/>
                  <a:pt x="2659645" y="43324"/>
                  <a:pt x="2655337" y="43324"/>
                </a:cubicBezTo>
                <a:close/>
                <a:moveTo>
                  <a:pt x="2708670" y="97163"/>
                </a:moveTo>
                <a:lnTo>
                  <a:pt x="2708670" y="2153"/>
                </a:lnTo>
                <a:lnTo>
                  <a:pt x="2718931" y="2153"/>
                </a:lnTo>
                <a:lnTo>
                  <a:pt x="2718931" y="97163"/>
                </a:lnTo>
                <a:lnTo>
                  <a:pt x="2708670" y="97163"/>
                </a:lnTo>
                <a:close/>
              </a:path>
            </a:pathLst>
          </a:custGeom>
          <a:solidFill>
            <a:srgbClr val="FFFFFF"/>
          </a:soli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609" name="Graphic 1199">
            <a:extLst>
              <a:ext uri="{FF2B5EF4-FFF2-40B4-BE49-F238E27FC236}">
                <a16:creationId xmlns:a16="http://schemas.microsoft.com/office/drawing/2014/main" id="{363FCC85-BA41-C8E9-1658-A4AB06A02BF6}"/>
              </a:ext>
            </a:extLst>
          </p:cNvPr>
          <p:cNvGrpSpPr/>
          <p:nvPr/>
        </p:nvGrpSpPr>
        <p:grpSpPr>
          <a:xfrm>
            <a:off x="3878944" y="9525061"/>
            <a:ext cx="2348771" cy="127692"/>
            <a:chOff x="3878944" y="9525061"/>
            <a:chExt cx="2348771" cy="127692"/>
          </a:xfrm>
          <a:solidFill>
            <a:srgbClr val="FFFFFF"/>
          </a:solidFill>
        </p:grpSpPr>
        <p:sp>
          <p:nvSpPr>
            <p:cNvPr id="2610" name="Freeform: Shape 2609">
              <a:extLst>
                <a:ext uri="{FF2B5EF4-FFF2-40B4-BE49-F238E27FC236}">
                  <a16:creationId xmlns:a16="http://schemas.microsoft.com/office/drawing/2014/main" id="{ABE2DCE3-721F-B4F5-F8A8-A30D4C10D758}"/>
                </a:ext>
              </a:extLst>
            </p:cNvPr>
            <p:cNvSpPr/>
            <p:nvPr/>
          </p:nvSpPr>
          <p:spPr>
            <a:xfrm>
              <a:off x="3878944" y="9533295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3" y="0"/>
                    <a:pt x="6587" y="0"/>
                  </a:cubicBezTo>
                  <a:cubicBezTo>
                    <a:pt x="8234" y="0"/>
                    <a:pt x="9627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7" y="12922"/>
                    <a:pt x="8234" y="13428"/>
                    <a:pt x="6587" y="13428"/>
                  </a:cubicBezTo>
                  <a:cubicBezTo>
                    <a:pt x="2913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1" name="Freeform: Shape 2610">
              <a:extLst>
                <a:ext uri="{FF2B5EF4-FFF2-40B4-BE49-F238E27FC236}">
                  <a16:creationId xmlns:a16="http://schemas.microsoft.com/office/drawing/2014/main" id="{D9AB9CE7-FD88-DA89-BCE8-F4D143FC582A}"/>
                </a:ext>
              </a:extLst>
            </p:cNvPr>
            <p:cNvSpPr/>
            <p:nvPr/>
          </p:nvSpPr>
          <p:spPr>
            <a:xfrm>
              <a:off x="3912387" y="9557491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2" name="Freeform: Shape 2611">
              <a:extLst>
                <a:ext uri="{FF2B5EF4-FFF2-40B4-BE49-F238E27FC236}">
                  <a16:creationId xmlns:a16="http://schemas.microsoft.com/office/drawing/2014/main" id="{C82A89BD-6527-6D4A-873D-020D793A19BF}"/>
                </a:ext>
              </a:extLst>
            </p:cNvPr>
            <p:cNvSpPr/>
            <p:nvPr/>
          </p:nvSpPr>
          <p:spPr>
            <a:xfrm>
              <a:off x="3986495" y="9525061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7 w 37117"/>
                <a:gd name="connsiteY5" fmla="*/ 4433 h 96022"/>
                <a:gd name="connsiteX6" fmla="*/ 37117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4" y="0"/>
                    <a:pt x="21789" y="0"/>
                  </a:cubicBezTo>
                  <a:cubicBezTo>
                    <a:pt x="27109" y="0"/>
                    <a:pt x="32303" y="1140"/>
                    <a:pt x="37117" y="4433"/>
                  </a:cubicBezTo>
                  <a:lnTo>
                    <a:pt x="37117" y="14695"/>
                  </a:lnTo>
                  <a:cubicBezTo>
                    <a:pt x="32683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3" name="Freeform: Shape 2612">
              <a:extLst>
                <a:ext uri="{FF2B5EF4-FFF2-40B4-BE49-F238E27FC236}">
                  <a16:creationId xmlns:a16="http://schemas.microsoft.com/office/drawing/2014/main" id="{EB952A2E-EA60-787F-AAB3-2EEF21D72DD3}"/>
                </a:ext>
              </a:extLst>
            </p:cNvPr>
            <p:cNvSpPr/>
            <p:nvPr/>
          </p:nvSpPr>
          <p:spPr>
            <a:xfrm>
              <a:off x="4027286" y="9557491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4" name="Freeform: Shape 2613">
              <a:extLst>
                <a:ext uri="{FF2B5EF4-FFF2-40B4-BE49-F238E27FC236}">
                  <a16:creationId xmlns:a16="http://schemas.microsoft.com/office/drawing/2014/main" id="{2AB57710-7589-47C8-394E-420E551C24BD}"/>
                </a:ext>
              </a:extLst>
            </p:cNvPr>
            <p:cNvSpPr/>
            <p:nvPr/>
          </p:nvSpPr>
          <p:spPr>
            <a:xfrm>
              <a:off x="4108615" y="9557491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9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5" name="Freeform: Shape 2614">
              <a:extLst>
                <a:ext uri="{FF2B5EF4-FFF2-40B4-BE49-F238E27FC236}">
                  <a16:creationId xmlns:a16="http://schemas.microsoft.com/office/drawing/2014/main" id="{92C16866-70D6-1976-4715-BB86F7A96826}"/>
                </a:ext>
              </a:extLst>
            </p:cNvPr>
            <p:cNvSpPr/>
            <p:nvPr/>
          </p:nvSpPr>
          <p:spPr>
            <a:xfrm>
              <a:off x="4152826" y="9557491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29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29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1" y="4814"/>
                    <a:pt x="21789" y="0"/>
                    <a:pt x="30783" y="0"/>
                  </a:cubicBezTo>
                  <a:cubicBezTo>
                    <a:pt x="40537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29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29"/>
                  </a:lnTo>
                  <a:cubicBezTo>
                    <a:pt x="42564" y="16468"/>
                    <a:pt x="37750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6" name="Freeform: Shape 2615">
              <a:extLst>
                <a:ext uri="{FF2B5EF4-FFF2-40B4-BE49-F238E27FC236}">
                  <a16:creationId xmlns:a16="http://schemas.microsoft.com/office/drawing/2014/main" id="{EE7EF182-5643-F64F-CB81-273D4A84564F}"/>
                </a:ext>
              </a:extLst>
            </p:cNvPr>
            <p:cNvSpPr/>
            <p:nvPr/>
          </p:nvSpPr>
          <p:spPr>
            <a:xfrm>
              <a:off x="4262784" y="9557491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7" name="Freeform: Shape 2616">
              <a:extLst>
                <a:ext uri="{FF2B5EF4-FFF2-40B4-BE49-F238E27FC236}">
                  <a16:creationId xmlns:a16="http://schemas.microsoft.com/office/drawing/2014/main" id="{A0F49BAB-D02B-FFC1-54D9-4FDEB305CFC4}"/>
                </a:ext>
              </a:extLst>
            </p:cNvPr>
            <p:cNvSpPr/>
            <p:nvPr/>
          </p:nvSpPr>
          <p:spPr>
            <a:xfrm>
              <a:off x="4347406" y="9538742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8" name="Freeform: Shape 2617">
              <a:extLst>
                <a:ext uri="{FF2B5EF4-FFF2-40B4-BE49-F238E27FC236}">
                  <a16:creationId xmlns:a16="http://schemas.microsoft.com/office/drawing/2014/main" id="{AB28DF10-457C-B46B-C08C-412E90705BB1}"/>
                </a:ext>
              </a:extLst>
            </p:cNvPr>
            <p:cNvSpPr/>
            <p:nvPr/>
          </p:nvSpPr>
          <p:spPr>
            <a:xfrm>
              <a:off x="4395038" y="9533295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9" name="Freeform: Shape 2618">
              <a:extLst>
                <a:ext uri="{FF2B5EF4-FFF2-40B4-BE49-F238E27FC236}">
                  <a16:creationId xmlns:a16="http://schemas.microsoft.com/office/drawing/2014/main" id="{7EC7E179-2F9C-D787-7A11-D5FCD1921E58}"/>
                </a:ext>
              </a:extLst>
            </p:cNvPr>
            <p:cNvSpPr/>
            <p:nvPr/>
          </p:nvSpPr>
          <p:spPr>
            <a:xfrm>
              <a:off x="4423668" y="9557491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6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5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6" y="13555"/>
                    <a:pt x="64986" y="32176"/>
                  </a:cubicBezTo>
                  <a:cubicBezTo>
                    <a:pt x="64986" y="50798"/>
                    <a:pt x="51558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4" y="54979"/>
                    <a:pt x="54345" y="45478"/>
                    <a:pt x="54345" y="32303"/>
                  </a:cubicBezTo>
                  <a:cubicBezTo>
                    <a:pt x="54345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0" name="Freeform: Shape 2619">
              <a:extLst>
                <a:ext uri="{FF2B5EF4-FFF2-40B4-BE49-F238E27FC236}">
                  <a16:creationId xmlns:a16="http://schemas.microsoft.com/office/drawing/2014/main" id="{3AC3777F-3CC1-1EFC-69B3-5F3A00DFFA97}"/>
                </a:ext>
              </a:extLst>
            </p:cNvPr>
            <p:cNvSpPr/>
            <p:nvPr/>
          </p:nvSpPr>
          <p:spPr>
            <a:xfrm>
              <a:off x="4504996" y="9557491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4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4" y="0"/>
                  </a:cubicBezTo>
                  <a:cubicBezTo>
                    <a:pt x="47759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1" name="Freeform: Shape 2620">
              <a:extLst>
                <a:ext uri="{FF2B5EF4-FFF2-40B4-BE49-F238E27FC236}">
                  <a16:creationId xmlns:a16="http://schemas.microsoft.com/office/drawing/2014/main" id="{01A2C126-19A8-C27B-270C-1F2B7468F908}"/>
                </a:ext>
              </a:extLst>
            </p:cNvPr>
            <p:cNvSpPr/>
            <p:nvPr/>
          </p:nvSpPr>
          <p:spPr>
            <a:xfrm>
              <a:off x="4605200" y="9557491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2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2" name="Freeform: Shape 2621">
              <a:extLst>
                <a:ext uri="{FF2B5EF4-FFF2-40B4-BE49-F238E27FC236}">
                  <a16:creationId xmlns:a16="http://schemas.microsoft.com/office/drawing/2014/main" id="{64418C9F-9C0F-6E74-2BF1-8C50121E8334}"/>
                </a:ext>
              </a:extLst>
            </p:cNvPr>
            <p:cNvSpPr/>
            <p:nvPr/>
          </p:nvSpPr>
          <p:spPr>
            <a:xfrm>
              <a:off x="4663346" y="9558631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5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3" name="Freeform: Shape 2622">
              <a:extLst>
                <a:ext uri="{FF2B5EF4-FFF2-40B4-BE49-F238E27FC236}">
                  <a16:creationId xmlns:a16="http://schemas.microsoft.com/office/drawing/2014/main" id="{7A6E117B-75CE-D662-7189-20E603D6DDDA}"/>
                </a:ext>
              </a:extLst>
            </p:cNvPr>
            <p:cNvSpPr/>
            <p:nvPr/>
          </p:nvSpPr>
          <p:spPr>
            <a:xfrm>
              <a:off x="4732893" y="9557491"/>
              <a:ext cx="53332" cy="64606"/>
            </a:xfrm>
            <a:custGeom>
              <a:avLst/>
              <a:gdLst>
                <a:gd name="connsiteX0" fmla="*/ 33444 w 53332"/>
                <a:gd name="connsiteY0" fmla="*/ 54979 h 64606"/>
                <a:gd name="connsiteX1" fmla="*/ 53333 w 53332"/>
                <a:gd name="connsiteY1" fmla="*/ 48265 h 64606"/>
                <a:gd name="connsiteX2" fmla="*/ 53333 w 53332"/>
                <a:gd name="connsiteY2" fmla="*/ 58779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4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4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4" y="54979"/>
                  </a:moveTo>
                  <a:cubicBezTo>
                    <a:pt x="41045" y="54979"/>
                    <a:pt x="47885" y="52952"/>
                    <a:pt x="53333" y="48265"/>
                  </a:cubicBezTo>
                  <a:lnTo>
                    <a:pt x="53333" y="58779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2" y="64606"/>
                    <a:pt x="0" y="51305"/>
                    <a:pt x="0" y="32303"/>
                  </a:cubicBezTo>
                  <a:cubicBezTo>
                    <a:pt x="0" y="13301"/>
                    <a:pt x="13682" y="0"/>
                    <a:pt x="32684" y="0"/>
                  </a:cubicBezTo>
                  <a:cubicBezTo>
                    <a:pt x="40285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9" y="12541"/>
                    <a:pt x="41045" y="9754"/>
                    <a:pt x="33317" y="9754"/>
                  </a:cubicBezTo>
                  <a:cubicBezTo>
                    <a:pt x="20016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4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4" name="Freeform: Shape 2623">
              <a:extLst>
                <a:ext uri="{FF2B5EF4-FFF2-40B4-BE49-F238E27FC236}">
                  <a16:creationId xmlns:a16="http://schemas.microsoft.com/office/drawing/2014/main" id="{93F06365-F47F-6749-EEB7-537920E86E60}"/>
                </a:ext>
              </a:extLst>
            </p:cNvPr>
            <p:cNvSpPr/>
            <p:nvPr/>
          </p:nvSpPr>
          <p:spPr>
            <a:xfrm>
              <a:off x="4802694" y="9526074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1 h 95009"/>
                <a:gd name="connsiteX5" fmla="*/ 31924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6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1"/>
                  </a:lnTo>
                  <a:cubicBezTo>
                    <a:pt x="14695" y="36484"/>
                    <a:pt x="22296" y="31417"/>
                    <a:pt x="31924" y="31417"/>
                  </a:cubicBezTo>
                  <a:cubicBezTo>
                    <a:pt x="47759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6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5" name="Freeform: Shape 2624">
              <a:extLst>
                <a:ext uri="{FF2B5EF4-FFF2-40B4-BE49-F238E27FC236}">
                  <a16:creationId xmlns:a16="http://schemas.microsoft.com/office/drawing/2014/main" id="{A5CAF2B3-1A0C-32C3-82F3-A598569FF82A}"/>
                </a:ext>
              </a:extLst>
            </p:cNvPr>
            <p:cNvSpPr/>
            <p:nvPr/>
          </p:nvSpPr>
          <p:spPr>
            <a:xfrm>
              <a:off x="4902771" y="9557491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4 w 64606"/>
                <a:gd name="connsiteY11" fmla="*/ 54979 h 64606"/>
                <a:gd name="connsiteX12" fmla="*/ 54219 w 64606"/>
                <a:gd name="connsiteY12" fmla="*/ 32557 h 64606"/>
                <a:gd name="connsiteX13" fmla="*/ 32304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6" name="Freeform: Shape 2625">
              <a:extLst>
                <a:ext uri="{FF2B5EF4-FFF2-40B4-BE49-F238E27FC236}">
                  <a16:creationId xmlns:a16="http://schemas.microsoft.com/office/drawing/2014/main" id="{3677D04A-A9F6-768D-FFCE-20AC8F19EA15}"/>
                </a:ext>
              </a:extLst>
            </p:cNvPr>
            <p:cNvSpPr/>
            <p:nvPr/>
          </p:nvSpPr>
          <p:spPr>
            <a:xfrm>
              <a:off x="4983719" y="9557491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89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2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5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7" y="41297"/>
                    <a:pt x="27489" y="39397"/>
                  </a:cubicBezTo>
                  <a:lnTo>
                    <a:pt x="12795" y="33443"/>
                  </a:lnTo>
                  <a:cubicBezTo>
                    <a:pt x="5067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2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5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7" name="Freeform: Shape 2626">
              <a:extLst>
                <a:ext uri="{FF2B5EF4-FFF2-40B4-BE49-F238E27FC236}">
                  <a16:creationId xmlns:a16="http://schemas.microsoft.com/office/drawing/2014/main" id="{A7091BB1-DB8B-6EB2-8E86-F10E0BFCFAD2}"/>
                </a:ext>
              </a:extLst>
            </p:cNvPr>
            <p:cNvSpPr/>
            <p:nvPr/>
          </p:nvSpPr>
          <p:spPr>
            <a:xfrm>
              <a:off x="5071889" y="9538742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8" name="Freeform: Shape 2627">
              <a:extLst>
                <a:ext uri="{FF2B5EF4-FFF2-40B4-BE49-F238E27FC236}">
                  <a16:creationId xmlns:a16="http://schemas.microsoft.com/office/drawing/2014/main" id="{AD1ED5A6-1C81-C719-4210-5FC2B85240C5}"/>
                </a:ext>
              </a:extLst>
            </p:cNvPr>
            <p:cNvSpPr/>
            <p:nvPr/>
          </p:nvSpPr>
          <p:spPr>
            <a:xfrm>
              <a:off x="5121800" y="9526074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1 h 95009"/>
                <a:gd name="connsiteX5" fmla="*/ 31923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6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1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6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9" name="Freeform: Shape 2628">
              <a:extLst>
                <a:ext uri="{FF2B5EF4-FFF2-40B4-BE49-F238E27FC236}">
                  <a16:creationId xmlns:a16="http://schemas.microsoft.com/office/drawing/2014/main" id="{4C9289B9-6FD2-7F91-255F-C87DC61C06CE}"/>
                </a:ext>
              </a:extLst>
            </p:cNvPr>
            <p:cNvSpPr/>
            <p:nvPr/>
          </p:nvSpPr>
          <p:spPr>
            <a:xfrm>
              <a:off x="5192234" y="9557491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7" y="34583"/>
                    <a:pt x="60300" y="36357"/>
                  </a:cubicBezTo>
                  <a:lnTo>
                    <a:pt x="10895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0" name="Freeform: Shape 2629">
              <a:extLst>
                <a:ext uri="{FF2B5EF4-FFF2-40B4-BE49-F238E27FC236}">
                  <a16:creationId xmlns:a16="http://schemas.microsoft.com/office/drawing/2014/main" id="{E527E9CC-DFCA-2B45-D61C-6A0209BA9689}"/>
                </a:ext>
              </a:extLst>
            </p:cNvPr>
            <p:cNvSpPr/>
            <p:nvPr/>
          </p:nvSpPr>
          <p:spPr>
            <a:xfrm>
              <a:off x="5298392" y="9557491"/>
              <a:ext cx="64606" cy="95262"/>
            </a:xfrm>
            <a:custGeom>
              <a:avLst/>
              <a:gdLst>
                <a:gd name="connsiteX0" fmla="*/ 10261 w 64606"/>
                <a:gd name="connsiteY0" fmla="*/ 51685 h 95262"/>
                <a:gd name="connsiteX1" fmla="*/ 10261 w 64606"/>
                <a:gd name="connsiteY1" fmla="*/ 95263 h 95262"/>
                <a:gd name="connsiteX2" fmla="*/ 0 w 64606"/>
                <a:gd name="connsiteY2" fmla="*/ 95263 h 95262"/>
                <a:gd name="connsiteX3" fmla="*/ 0 w 64606"/>
                <a:gd name="connsiteY3" fmla="*/ 1140 h 95262"/>
                <a:gd name="connsiteX4" fmla="*/ 10261 w 64606"/>
                <a:gd name="connsiteY4" fmla="*/ 1140 h 95262"/>
                <a:gd name="connsiteX5" fmla="*/ 10261 w 64606"/>
                <a:gd name="connsiteY5" fmla="*/ 13048 h 95262"/>
                <a:gd name="connsiteX6" fmla="*/ 33190 w 64606"/>
                <a:gd name="connsiteY6" fmla="*/ 0 h 95262"/>
                <a:gd name="connsiteX7" fmla="*/ 64607 w 64606"/>
                <a:gd name="connsiteY7" fmla="*/ 32176 h 95262"/>
                <a:gd name="connsiteX8" fmla="*/ 33190 w 64606"/>
                <a:gd name="connsiteY8" fmla="*/ 64606 h 95262"/>
                <a:gd name="connsiteX9" fmla="*/ 10261 w 64606"/>
                <a:gd name="connsiteY9" fmla="*/ 51685 h 95262"/>
                <a:gd name="connsiteX10" fmla="*/ 32303 w 64606"/>
                <a:gd name="connsiteY10" fmla="*/ 9754 h 95262"/>
                <a:gd name="connsiteX11" fmla="*/ 10261 w 64606"/>
                <a:gd name="connsiteY11" fmla="*/ 32303 h 95262"/>
                <a:gd name="connsiteX12" fmla="*/ 32303 w 64606"/>
                <a:gd name="connsiteY12" fmla="*/ 54979 h 95262"/>
                <a:gd name="connsiteX13" fmla="*/ 53966 w 64606"/>
                <a:gd name="connsiteY13" fmla="*/ 32303 h 95262"/>
                <a:gd name="connsiteX14" fmla="*/ 32303 w 64606"/>
                <a:gd name="connsiteY14" fmla="*/ 9754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5262">
                  <a:moveTo>
                    <a:pt x="10261" y="51685"/>
                  </a:moveTo>
                  <a:lnTo>
                    <a:pt x="10261" y="95263"/>
                  </a:lnTo>
                  <a:lnTo>
                    <a:pt x="0" y="9526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3048"/>
                  </a:lnTo>
                  <a:cubicBezTo>
                    <a:pt x="14948" y="5067"/>
                    <a:pt x="23182" y="0"/>
                    <a:pt x="33190" y="0"/>
                  </a:cubicBezTo>
                  <a:cubicBezTo>
                    <a:pt x="51305" y="0"/>
                    <a:pt x="64607" y="13555"/>
                    <a:pt x="64607" y="32176"/>
                  </a:cubicBezTo>
                  <a:cubicBezTo>
                    <a:pt x="64607" y="50798"/>
                    <a:pt x="51305" y="64606"/>
                    <a:pt x="33190" y="64606"/>
                  </a:cubicBezTo>
                  <a:cubicBezTo>
                    <a:pt x="23182" y="64606"/>
                    <a:pt x="14948" y="59666"/>
                    <a:pt x="10261" y="51685"/>
                  </a:cubicBezTo>
                  <a:close/>
                  <a:moveTo>
                    <a:pt x="32303" y="9754"/>
                  </a:moveTo>
                  <a:cubicBezTo>
                    <a:pt x="19509" y="9754"/>
                    <a:pt x="10261" y="19255"/>
                    <a:pt x="10261" y="32303"/>
                  </a:cubicBezTo>
                  <a:cubicBezTo>
                    <a:pt x="10261" y="45351"/>
                    <a:pt x="19509" y="54979"/>
                    <a:pt x="32303" y="54979"/>
                  </a:cubicBezTo>
                  <a:cubicBezTo>
                    <a:pt x="45098" y="54979"/>
                    <a:pt x="53966" y="45478"/>
                    <a:pt x="53966" y="32303"/>
                  </a:cubicBezTo>
                  <a:cubicBezTo>
                    <a:pt x="53966" y="19128"/>
                    <a:pt x="44845" y="9754"/>
                    <a:pt x="3230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1" name="Freeform: Shape 2630">
              <a:extLst>
                <a:ext uri="{FF2B5EF4-FFF2-40B4-BE49-F238E27FC236}">
                  <a16:creationId xmlns:a16="http://schemas.microsoft.com/office/drawing/2014/main" id="{466FF1D0-37B3-A938-21CB-1362EC048730}"/>
                </a:ext>
              </a:extLst>
            </p:cNvPr>
            <p:cNvSpPr/>
            <p:nvPr/>
          </p:nvSpPr>
          <p:spPr>
            <a:xfrm>
              <a:off x="5374400" y="9557491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2" name="Freeform: Shape 2631">
              <a:extLst>
                <a:ext uri="{FF2B5EF4-FFF2-40B4-BE49-F238E27FC236}">
                  <a16:creationId xmlns:a16="http://schemas.microsoft.com/office/drawing/2014/main" id="{89FA8C0A-8B13-2BF3-3CD5-68B46A6127A4}"/>
                </a:ext>
              </a:extLst>
            </p:cNvPr>
            <p:cNvSpPr/>
            <p:nvPr/>
          </p:nvSpPr>
          <p:spPr>
            <a:xfrm>
              <a:off x="5451421" y="9557491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9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3" name="Freeform: Shape 2632">
              <a:extLst>
                <a:ext uri="{FF2B5EF4-FFF2-40B4-BE49-F238E27FC236}">
                  <a16:creationId xmlns:a16="http://schemas.microsoft.com/office/drawing/2014/main" id="{07B377F5-18A7-BC76-C4E9-D6F450F00F61}"/>
                </a:ext>
              </a:extLst>
            </p:cNvPr>
            <p:cNvSpPr/>
            <p:nvPr/>
          </p:nvSpPr>
          <p:spPr>
            <a:xfrm>
              <a:off x="5490946" y="9557491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89 w 44337"/>
                <a:gd name="connsiteY2" fmla="*/ 39397 h 64606"/>
                <a:gd name="connsiteX3" fmla="*/ 12794 w 44337"/>
                <a:gd name="connsiteY3" fmla="*/ 33443 h 64606"/>
                <a:gd name="connsiteX4" fmla="*/ 886 w 44337"/>
                <a:gd name="connsiteY4" fmla="*/ 17735 h 64606"/>
                <a:gd name="connsiteX5" fmla="*/ 22422 w 44337"/>
                <a:gd name="connsiteY5" fmla="*/ 0 h 64606"/>
                <a:gd name="connsiteX6" fmla="*/ 41297 w 44337"/>
                <a:gd name="connsiteY6" fmla="*/ 5700 h 64606"/>
                <a:gd name="connsiteX7" fmla="*/ 41297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5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6" y="41297"/>
                    <a:pt x="27489" y="39397"/>
                  </a:cubicBezTo>
                  <a:lnTo>
                    <a:pt x="12794" y="33443"/>
                  </a:lnTo>
                  <a:cubicBezTo>
                    <a:pt x="5067" y="30150"/>
                    <a:pt x="886" y="25716"/>
                    <a:pt x="886" y="17735"/>
                  </a:cubicBezTo>
                  <a:cubicBezTo>
                    <a:pt x="886" y="6840"/>
                    <a:pt x="9627" y="0"/>
                    <a:pt x="22422" y="0"/>
                  </a:cubicBezTo>
                  <a:cubicBezTo>
                    <a:pt x="29643" y="0"/>
                    <a:pt x="36483" y="2027"/>
                    <a:pt x="41297" y="5700"/>
                  </a:cubicBezTo>
                  <a:lnTo>
                    <a:pt x="41297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5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4" name="Freeform: Shape 2633">
              <a:extLst>
                <a:ext uri="{FF2B5EF4-FFF2-40B4-BE49-F238E27FC236}">
                  <a16:creationId xmlns:a16="http://schemas.microsoft.com/office/drawing/2014/main" id="{513D734D-ACAA-576A-7DCC-68EECEFF81E4}"/>
                </a:ext>
              </a:extLst>
            </p:cNvPr>
            <p:cNvSpPr/>
            <p:nvPr/>
          </p:nvSpPr>
          <p:spPr>
            <a:xfrm>
              <a:off x="5546178" y="9557491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4 w 64986"/>
                <a:gd name="connsiteY5" fmla="*/ 9754 h 64606"/>
                <a:gd name="connsiteX6" fmla="*/ 10641 w 64986"/>
                <a:gd name="connsiteY6" fmla="*/ 32303 h 64606"/>
                <a:gd name="connsiteX7" fmla="*/ 32684 w 64986"/>
                <a:gd name="connsiteY7" fmla="*/ 54979 h 64606"/>
                <a:gd name="connsiteX8" fmla="*/ 54346 w 64986"/>
                <a:gd name="connsiteY8" fmla="*/ 32303 h 64606"/>
                <a:gd name="connsiteX9" fmla="*/ 32684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2" y="64606"/>
                    <a:pt x="0" y="51052"/>
                    <a:pt x="0" y="32176"/>
                  </a:cubicBezTo>
                  <a:close/>
                  <a:moveTo>
                    <a:pt x="32684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4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2" y="9754"/>
                    <a:pt x="3268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5" name="Freeform: Shape 2634">
              <a:extLst>
                <a:ext uri="{FF2B5EF4-FFF2-40B4-BE49-F238E27FC236}">
                  <a16:creationId xmlns:a16="http://schemas.microsoft.com/office/drawing/2014/main" id="{CD4EE2E0-9E94-8F17-31ED-24717C623391}"/>
                </a:ext>
              </a:extLst>
            </p:cNvPr>
            <p:cNvSpPr/>
            <p:nvPr/>
          </p:nvSpPr>
          <p:spPr>
            <a:xfrm>
              <a:off x="5627507" y="9557491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4 w 55992"/>
                <a:gd name="connsiteY8" fmla="*/ 63593 h 63592"/>
                <a:gd name="connsiteX9" fmla="*/ 45604 w 55992"/>
                <a:gd name="connsiteY9" fmla="*/ 28629 h 63592"/>
                <a:gd name="connsiteX10" fmla="*/ 29389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5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4" y="63593"/>
                  </a:lnTo>
                  <a:lnTo>
                    <a:pt x="45604" y="28629"/>
                  </a:lnTo>
                  <a:cubicBezTo>
                    <a:pt x="45604" y="16468"/>
                    <a:pt x="40284" y="10007"/>
                    <a:pt x="29389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6" name="Freeform: Shape 2635">
              <a:extLst>
                <a:ext uri="{FF2B5EF4-FFF2-40B4-BE49-F238E27FC236}">
                  <a16:creationId xmlns:a16="http://schemas.microsoft.com/office/drawing/2014/main" id="{1F1A5322-2B28-48D7-D8B4-CE4801DAC5F3}"/>
                </a:ext>
              </a:extLst>
            </p:cNvPr>
            <p:cNvSpPr/>
            <p:nvPr/>
          </p:nvSpPr>
          <p:spPr>
            <a:xfrm>
              <a:off x="5697814" y="9557491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7" name="Freeform: Shape 2636">
              <a:extLst>
                <a:ext uri="{FF2B5EF4-FFF2-40B4-BE49-F238E27FC236}">
                  <a16:creationId xmlns:a16="http://schemas.microsoft.com/office/drawing/2014/main" id="{C90CD7F1-0FE6-F569-7188-0D0A03EC5F13}"/>
                </a:ext>
              </a:extLst>
            </p:cNvPr>
            <p:cNvSpPr/>
            <p:nvPr/>
          </p:nvSpPr>
          <p:spPr>
            <a:xfrm>
              <a:off x="5783576" y="9526074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8" name="Freeform: Shape 2637">
              <a:extLst>
                <a:ext uri="{FF2B5EF4-FFF2-40B4-BE49-F238E27FC236}">
                  <a16:creationId xmlns:a16="http://schemas.microsoft.com/office/drawing/2014/main" id="{BF8362F1-E80A-799A-3AAE-8F1D3C615205}"/>
                </a:ext>
              </a:extLst>
            </p:cNvPr>
            <p:cNvSpPr/>
            <p:nvPr/>
          </p:nvSpPr>
          <p:spPr>
            <a:xfrm>
              <a:off x="5839062" y="9526074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4 w 64606"/>
                <a:gd name="connsiteY11" fmla="*/ 86396 h 96023"/>
                <a:gd name="connsiteX12" fmla="*/ 54219 w 64606"/>
                <a:gd name="connsiteY12" fmla="*/ 63974 h 96023"/>
                <a:gd name="connsiteX13" fmla="*/ 32304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5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5" y="31417"/>
                    <a:pt x="49532" y="36357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4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4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9" name="Freeform: Shape 2638">
              <a:extLst>
                <a:ext uri="{FF2B5EF4-FFF2-40B4-BE49-F238E27FC236}">
                  <a16:creationId xmlns:a16="http://schemas.microsoft.com/office/drawing/2014/main" id="{F0D6194D-2CA3-9453-D54C-DC0DA1D3BE01}"/>
                </a:ext>
              </a:extLst>
            </p:cNvPr>
            <p:cNvSpPr/>
            <p:nvPr/>
          </p:nvSpPr>
          <p:spPr>
            <a:xfrm>
              <a:off x="5920011" y="9557491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7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7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0" name="Freeform: Shape 2639">
              <a:extLst>
                <a:ext uri="{FF2B5EF4-FFF2-40B4-BE49-F238E27FC236}">
                  <a16:creationId xmlns:a16="http://schemas.microsoft.com/office/drawing/2014/main" id="{BC26548F-4E94-A92B-7611-BFA3755E4F71}"/>
                </a:ext>
              </a:extLst>
            </p:cNvPr>
            <p:cNvSpPr/>
            <p:nvPr/>
          </p:nvSpPr>
          <p:spPr>
            <a:xfrm>
              <a:off x="5994879" y="9538742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3 w 36990"/>
                <a:gd name="connsiteY5" fmla="*/ 19889 h 83355"/>
                <a:gd name="connsiteX6" fmla="*/ 36103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0 w 36990"/>
                <a:gd name="connsiteY10" fmla="*/ 69041 h 83355"/>
                <a:gd name="connsiteX11" fmla="*/ 36990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3" y="19889"/>
                  </a:lnTo>
                  <a:lnTo>
                    <a:pt x="36103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0" y="69041"/>
                  </a:cubicBezTo>
                  <a:lnTo>
                    <a:pt x="36990" y="79048"/>
                  </a:lnTo>
                  <a:cubicBezTo>
                    <a:pt x="32556" y="82089"/>
                    <a:pt x="26602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1" name="Freeform: Shape 2640">
              <a:extLst>
                <a:ext uri="{FF2B5EF4-FFF2-40B4-BE49-F238E27FC236}">
                  <a16:creationId xmlns:a16="http://schemas.microsoft.com/office/drawing/2014/main" id="{2797B07D-5F1E-5D34-BA6B-047995A7FEA3}"/>
                </a:ext>
              </a:extLst>
            </p:cNvPr>
            <p:cNvSpPr/>
            <p:nvPr/>
          </p:nvSpPr>
          <p:spPr>
            <a:xfrm>
              <a:off x="6039977" y="9557491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6 w 64606"/>
                <a:gd name="connsiteY1" fmla="*/ 64606 h 64606"/>
                <a:gd name="connsiteX2" fmla="*/ 0 w 64606"/>
                <a:gd name="connsiteY2" fmla="*/ 32683 h 64606"/>
                <a:gd name="connsiteX3" fmla="*/ 31416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7" y="64606"/>
                    <a:pt x="31416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6" y="0"/>
                  </a:cubicBezTo>
                  <a:cubicBezTo>
                    <a:pt x="41297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4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8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2" name="Freeform: Shape 2641">
              <a:extLst>
                <a:ext uri="{FF2B5EF4-FFF2-40B4-BE49-F238E27FC236}">
                  <a16:creationId xmlns:a16="http://schemas.microsoft.com/office/drawing/2014/main" id="{003C6783-148A-0646-9D37-91F37938A46D}"/>
                </a:ext>
              </a:extLst>
            </p:cNvPr>
            <p:cNvSpPr/>
            <p:nvPr/>
          </p:nvSpPr>
          <p:spPr>
            <a:xfrm>
              <a:off x="6123459" y="9533295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3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3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3" name="Freeform: Shape 2642">
              <a:extLst>
                <a:ext uri="{FF2B5EF4-FFF2-40B4-BE49-F238E27FC236}">
                  <a16:creationId xmlns:a16="http://schemas.microsoft.com/office/drawing/2014/main" id="{B2449C41-32E9-025E-F1EE-D8ECD6A27806}"/>
                </a:ext>
              </a:extLst>
            </p:cNvPr>
            <p:cNvSpPr/>
            <p:nvPr/>
          </p:nvSpPr>
          <p:spPr>
            <a:xfrm>
              <a:off x="6156902" y="9526074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4" name="Freeform: Shape 2643">
              <a:extLst>
                <a:ext uri="{FF2B5EF4-FFF2-40B4-BE49-F238E27FC236}">
                  <a16:creationId xmlns:a16="http://schemas.microsoft.com/office/drawing/2014/main" id="{2F7BE734-104D-C4DC-F249-C63FEC972D31}"/>
                </a:ext>
              </a:extLst>
            </p:cNvPr>
            <p:cNvSpPr/>
            <p:nvPr/>
          </p:nvSpPr>
          <p:spPr>
            <a:xfrm>
              <a:off x="6183378" y="9557491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1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3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4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7" y="56246"/>
                    <a:pt x="33951" y="53079"/>
                    <a:pt x="33951" y="47378"/>
                  </a:cubicBezTo>
                  <a:cubicBezTo>
                    <a:pt x="33951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8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3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7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2" y="22675"/>
                    <a:pt x="17862" y="24576"/>
                  </a:cubicBezTo>
                  <a:lnTo>
                    <a:pt x="32684" y="30530"/>
                  </a:lnTo>
                  <a:cubicBezTo>
                    <a:pt x="40665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2" y="64606"/>
                    <a:pt x="5448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2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645" name="Freeform: Shape 2644">
            <a:extLst>
              <a:ext uri="{FF2B5EF4-FFF2-40B4-BE49-F238E27FC236}">
                <a16:creationId xmlns:a16="http://schemas.microsoft.com/office/drawing/2014/main" id="{A341DC09-3AAB-950C-CD98-A1F95D9FA6FB}"/>
              </a:ext>
            </a:extLst>
          </p:cNvPr>
          <p:cNvSpPr/>
          <p:nvPr/>
        </p:nvSpPr>
        <p:spPr>
          <a:xfrm>
            <a:off x="3876410" y="9677077"/>
            <a:ext cx="2421739" cy="128706"/>
          </a:xfrm>
          <a:custGeom>
            <a:avLst/>
            <a:gdLst>
              <a:gd name="connsiteX0" fmla="*/ 32810 w 2421739"/>
              <a:gd name="connsiteY0" fmla="*/ 97036 h 128706"/>
              <a:gd name="connsiteX1" fmla="*/ 15835 w 2421739"/>
              <a:gd name="connsiteY1" fmla="*/ 92856 h 128706"/>
              <a:gd name="connsiteX2" fmla="*/ 4180 w 2421739"/>
              <a:gd name="connsiteY2" fmla="*/ 81328 h 128706"/>
              <a:gd name="connsiteX3" fmla="*/ 0 w 2421739"/>
              <a:gd name="connsiteY3" fmla="*/ 64606 h 128706"/>
              <a:gd name="connsiteX4" fmla="*/ 4180 w 2421739"/>
              <a:gd name="connsiteY4" fmla="*/ 48011 h 128706"/>
              <a:gd name="connsiteX5" fmla="*/ 15835 w 2421739"/>
              <a:gd name="connsiteY5" fmla="*/ 36610 h 128706"/>
              <a:gd name="connsiteX6" fmla="*/ 32810 w 2421739"/>
              <a:gd name="connsiteY6" fmla="*/ 32430 h 128706"/>
              <a:gd name="connsiteX7" fmla="*/ 49532 w 2421739"/>
              <a:gd name="connsiteY7" fmla="*/ 36610 h 128706"/>
              <a:gd name="connsiteX8" fmla="*/ 60933 w 2421739"/>
              <a:gd name="connsiteY8" fmla="*/ 48011 h 128706"/>
              <a:gd name="connsiteX9" fmla="*/ 64987 w 2421739"/>
              <a:gd name="connsiteY9" fmla="*/ 64606 h 128706"/>
              <a:gd name="connsiteX10" fmla="*/ 60933 w 2421739"/>
              <a:gd name="connsiteY10" fmla="*/ 81328 h 128706"/>
              <a:gd name="connsiteX11" fmla="*/ 49532 w 2421739"/>
              <a:gd name="connsiteY11" fmla="*/ 92856 h 128706"/>
              <a:gd name="connsiteX12" fmla="*/ 32810 w 2421739"/>
              <a:gd name="connsiteY12" fmla="*/ 97036 h 128706"/>
              <a:gd name="connsiteX13" fmla="*/ 54346 w 2421739"/>
              <a:gd name="connsiteY13" fmla="*/ 64733 h 128706"/>
              <a:gd name="connsiteX14" fmla="*/ 51559 w 2421739"/>
              <a:gd name="connsiteY14" fmla="*/ 53079 h 128706"/>
              <a:gd name="connsiteX15" fmla="*/ 43958 w 2421739"/>
              <a:gd name="connsiteY15" fmla="*/ 45098 h 128706"/>
              <a:gd name="connsiteX16" fmla="*/ 32683 w 2421739"/>
              <a:gd name="connsiteY16" fmla="*/ 42184 h 128706"/>
              <a:gd name="connsiteX17" fmla="*/ 21282 w 2421739"/>
              <a:gd name="connsiteY17" fmla="*/ 45098 h 128706"/>
              <a:gd name="connsiteX18" fmla="*/ 13555 w 2421739"/>
              <a:gd name="connsiteY18" fmla="*/ 53079 h 128706"/>
              <a:gd name="connsiteX19" fmla="*/ 10641 w 2421739"/>
              <a:gd name="connsiteY19" fmla="*/ 64733 h 128706"/>
              <a:gd name="connsiteX20" fmla="*/ 13555 w 2421739"/>
              <a:gd name="connsiteY20" fmla="*/ 76388 h 128706"/>
              <a:gd name="connsiteX21" fmla="*/ 21282 w 2421739"/>
              <a:gd name="connsiteY21" fmla="*/ 84495 h 128706"/>
              <a:gd name="connsiteX22" fmla="*/ 32683 w 2421739"/>
              <a:gd name="connsiteY22" fmla="*/ 87409 h 128706"/>
              <a:gd name="connsiteX23" fmla="*/ 43958 w 2421739"/>
              <a:gd name="connsiteY23" fmla="*/ 84495 h 128706"/>
              <a:gd name="connsiteX24" fmla="*/ 51559 w 2421739"/>
              <a:gd name="connsiteY24" fmla="*/ 76388 h 128706"/>
              <a:gd name="connsiteX25" fmla="*/ 54346 w 2421739"/>
              <a:gd name="connsiteY25" fmla="*/ 64733 h 128706"/>
              <a:gd name="connsiteX26" fmla="*/ 115405 w 2421739"/>
              <a:gd name="connsiteY26" fmla="*/ 43071 h 128706"/>
              <a:gd name="connsiteX27" fmla="*/ 90450 w 2421739"/>
              <a:gd name="connsiteY27" fmla="*/ 43071 h 128706"/>
              <a:gd name="connsiteX28" fmla="*/ 90450 w 2421739"/>
              <a:gd name="connsiteY28" fmla="*/ 96023 h 128706"/>
              <a:gd name="connsiteX29" fmla="*/ 80188 w 2421739"/>
              <a:gd name="connsiteY29" fmla="*/ 96023 h 128706"/>
              <a:gd name="connsiteX30" fmla="*/ 80188 w 2421739"/>
              <a:gd name="connsiteY30" fmla="*/ 22549 h 128706"/>
              <a:gd name="connsiteX31" fmla="*/ 86016 w 2421739"/>
              <a:gd name="connsiteY31" fmla="*/ 6334 h 128706"/>
              <a:gd name="connsiteX32" fmla="*/ 101977 w 2421739"/>
              <a:gd name="connsiteY32" fmla="*/ 0 h 128706"/>
              <a:gd name="connsiteX33" fmla="*/ 109832 w 2421739"/>
              <a:gd name="connsiteY33" fmla="*/ 1013 h 128706"/>
              <a:gd name="connsiteX34" fmla="*/ 117306 w 2421739"/>
              <a:gd name="connsiteY34" fmla="*/ 4560 h 128706"/>
              <a:gd name="connsiteX35" fmla="*/ 117306 w 2421739"/>
              <a:gd name="connsiteY35" fmla="*/ 14821 h 128706"/>
              <a:gd name="connsiteX36" fmla="*/ 110338 w 2421739"/>
              <a:gd name="connsiteY36" fmla="*/ 11021 h 128706"/>
              <a:gd name="connsiteX37" fmla="*/ 102737 w 2421739"/>
              <a:gd name="connsiteY37" fmla="*/ 9881 h 128706"/>
              <a:gd name="connsiteX38" fmla="*/ 93870 w 2421739"/>
              <a:gd name="connsiteY38" fmla="*/ 13301 h 128706"/>
              <a:gd name="connsiteX39" fmla="*/ 90576 w 2421739"/>
              <a:gd name="connsiteY39" fmla="*/ 22169 h 128706"/>
              <a:gd name="connsiteX40" fmla="*/ 90576 w 2421739"/>
              <a:gd name="connsiteY40" fmla="*/ 33697 h 128706"/>
              <a:gd name="connsiteX41" fmla="*/ 115532 w 2421739"/>
              <a:gd name="connsiteY41" fmla="*/ 33697 h 128706"/>
              <a:gd name="connsiteX42" fmla="*/ 115532 w 2421739"/>
              <a:gd name="connsiteY42" fmla="*/ 43198 h 128706"/>
              <a:gd name="connsiteX43" fmla="*/ 208515 w 2421739"/>
              <a:gd name="connsiteY43" fmla="*/ 33570 h 128706"/>
              <a:gd name="connsiteX44" fmla="*/ 163164 w 2421739"/>
              <a:gd name="connsiteY44" fmla="*/ 127693 h 128706"/>
              <a:gd name="connsiteX45" fmla="*/ 152269 w 2421739"/>
              <a:gd name="connsiteY45" fmla="*/ 127693 h 128706"/>
              <a:gd name="connsiteX46" fmla="*/ 172285 w 2421739"/>
              <a:gd name="connsiteY46" fmla="*/ 86015 h 128706"/>
              <a:gd name="connsiteX47" fmla="*/ 145302 w 2421739"/>
              <a:gd name="connsiteY47" fmla="*/ 33570 h 128706"/>
              <a:gd name="connsiteX48" fmla="*/ 157463 w 2421739"/>
              <a:gd name="connsiteY48" fmla="*/ 33570 h 128706"/>
              <a:gd name="connsiteX49" fmla="*/ 177859 w 2421739"/>
              <a:gd name="connsiteY49" fmla="*/ 74361 h 128706"/>
              <a:gd name="connsiteX50" fmla="*/ 197621 w 2421739"/>
              <a:gd name="connsiteY50" fmla="*/ 33570 h 128706"/>
              <a:gd name="connsiteX51" fmla="*/ 208515 w 2421739"/>
              <a:gd name="connsiteY51" fmla="*/ 33570 h 128706"/>
              <a:gd name="connsiteX52" fmla="*/ 245759 w 2421739"/>
              <a:gd name="connsiteY52" fmla="*/ 97036 h 128706"/>
              <a:gd name="connsiteX53" fmla="*/ 228784 w 2421739"/>
              <a:gd name="connsiteY53" fmla="*/ 92856 h 128706"/>
              <a:gd name="connsiteX54" fmla="*/ 217130 w 2421739"/>
              <a:gd name="connsiteY54" fmla="*/ 81328 h 128706"/>
              <a:gd name="connsiteX55" fmla="*/ 212949 w 2421739"/>
              <a:gd name="connsiteY55" fmla="*/ 64606 h 128706"/>
              <a:gd name="connsiteX56" fmla="*/ 217130 w 2421739"/>
              <a:gd name="connsiteY56" fmla="*/ 48011 h 128706"/>
              <a:gd name="connsiteX57" fmla="*/ 228784 w 2421739"/>
              <a:gd name="connsiteY57" fmla="*/ 36610 h 128706"/>
              <a:gd name="connsiteX58" fmla="*/ 245759 w 2421739"/>
              <a:gd name="connsiteY58" fmla="*/ 32430 h 128706"/>
              <a:gd name="connsiteX59" fmla="*/ 262481 w 2421739"/>
              <a:gd name="connsiteY59" fmla="*/ 36610 h 128706"/>
              <a:gd name="connsiteX60" fmla="*/ 273882 w 2421739"/>
              <a:gd name="connsiteY60" fmla="*/ 48011 h 128706"/>
              <a:gd name="connsiteX61" fmla="*/ 277936 w 2421739"/>
              <a:gd name="connsiteY61" fmla="*/ 64606 h 128706"/>
              <a:gd name="connsiteX62" fmla="*/ 273882 w 2421739"/>
              <a:gd name="connsiteY62" fmla="*/ 81328 h 128706"/>
              <a:gd name="connsiteX63" fmla="*/ 262481 w 2421739"/>
              <a:gd name="connsiteY63" fmla="*/ 92856 h 128706"/>
              <a:gd name="connsiteX64" fmla="*/ 245759 w 2421739"/>
              <a:gd name="connsiteY64" fmla="*/ 97036 h 128706"/>
              <a:gd name="connsiteX65" fmla="*/ 267295 w 2421739"/>
              <a:gd name="connsiteY65" fmla="*/ 64733 h 128706"/>
              <a:gd name="connsiteX66" fmla="*/ 264508 w 2421739"/>
              <a:gd name="connsiteY66" fmla="*/ 53079 h 128706"/>
              <a:gd name="connsiteX67" fmla="*/ 256907 w 2421739"/>
              <a:gd name="connsiteY67" fmla="*/ 45098 h 128706"/>
              <a:gd name="connsiteX68" fmla="*/ 245633 w 2421739"/>
              <a:gd name="connsiteY68" fmla="*/ 42184 h 128706"/>
              <a:gd name="connsiteX69" fmla="*/ 234231 w 2421739"/>
              <a:gd name="connsiteY69" fmla="*/ 45098 h 128706"/>
              <a:gd name="connsiteX70" fmla="*/ 226504 w 2421739"/>
              <a:gd name="connsiteY70" fmla="*/ 53079 h 128706"/>
              <a:gd name="connsiteX71" fmla="*/ 223590 w 2421739"/>
              <a:gd name="connsiteY71" fmla="*/ 64733 h 128706"/>
              <a:gd name="connsiteX72" fmla="*/ 226504 w 2421739"/>
              <a:gd name="connsiteY72" fmla="*/ 76388 h 128706"/>
              <a:gd name="connsiteX73" fmla="*/ 234231 w 2421739"/>
              <a:gd name="connsiteY73" fmla="*/ 84495 h 128706"/>
              <a:gd name="connsiteX74" fmla="*/ 245633 w 2421739"/>
              <a:gd name="connsiteY74" fmla="*/ 87409 h 128706"/>
              <a:gd name="connsiteX75" fmla="*/ 256907 w 2421739"/>
              <a:gd name="connsiteY75" fmla="*/ 84495 h 128706"/>
              <a:gd name="connsiteX76" fmla="*/ 264508 w 2421739"/>
              <a:gd name="connsiteY76" fmla="*/ 76388 h 128706"/>
              <a:gd name="connsiteX77" fmla="*/ 267295 w 2421739"/>
              <a:gd name="connsiteY77" fmla="*/ 64733 h 128706"/>
              <a:gd name="connsiteX78" fmla="*/ 336715 w 2421739"/>
              <a:gd name="connsiteY78" fmla="*/ 69547 h 128706"/>
              <a:gd name="connsiteX79" fmla="*/ 336715 w 2421739"/>
              <a:gd name="connsiteY79" fmla="*/ 33570 h 128706"/>
              <a:gd name="connsiteX80" fmla="*/ 346976 w 2421739"/>
              <a:gd name="connsiteY80" fmla="*/ 33570 h 128706"/>
              <a:gd name="connsiteX81" fmla="*/ 346976 w 2421739"/>
              <a:gd name="connsiteY81" fmla="*/ 68533 h 128706"/>
              <a:gd name="connsiteX82" fmla="*/ 339502 w 2421739"/>
              <a:gd name="connsiteY82" fmla="*/ 89436 h 128706"/>
              <a:gd name="connsiteX83" fmla="*/ 319487 w 2421739"/>
              <a:gd name="connsiteY83" fmla="*/ 97036 h 128706"/>
              <a:gd name="connsiteX84" fmla="*/ 299345 w 2421739"/>
              <a:gd name="connsiteY84" fmla="*/ 89436 h 128706"/>
              <a:gd name="connsiteX85" fmla="*/ 291871 w 2421739"/>
              <a:gd name="connsiteY85" fmla="*/ 68533 h 128706"/>
              <a:gd name="connsiteX86" fmla="*/ 291871 w 2421739"/>
              <a:gd name="connsiteY86" fmla="*/ 33570 h 128706"/>
              <a:gd name="connsiteX87" fmla="*/ 302132 w 2421739"/>
              <a:gd name="connsiteY87" fmla="*/ 33570 h 128706"/>
              <a:gd name="connsiteX88" fmla="*/ 302132 w 2421739"/>
              <a:gd name="connsiteY88" fmla="*/ 69547 h 128706"/>
              <a:gd name="connsiteX89" fmla="*/ 306946 w 2421739"/>
              <a:gd name="connsiteY89" fmla="*/ 82975 h 128706"/>
              <a:gd name="connsiteX90" fmla="*/ 319487 w 2421739"/>
              <a:gd name="connsiteY90" fmla="*/ 87409 h 128706"/>
              <a:gd name="connsiteX91" fmla="*/ 332028 w 2421739"/>
              <a:gd name="connsiteY91" fmla="*/ 82975 h 128706"/>
              <a:gd name="connsiteX92" fmla="*/ 336842 w 2421739"/>
              <a:gd name="connsiteY92" fmla="*/ 69547 h 128706"/>
              <a:gd name="connsiteX93" fmla="*/ 376493 w 2421739"/>
              <a:gd name="connsiteY93" fmla="*/ 66127 h 128706"/>
              <a:gd name="connsiteX94" fmla="*/ 376493 w 2421739"/>
              <a:gd name="connsiteY94" fmla="*/ 96023 h 128706"/>
              <a:gd name="connsiteX95" fmla="*/ 366232 w 2421739"/>
              <a:gd name="connsiteY95" fmla="*/ 96023 h 128706"/>
              <a:gd name="connsiteX96" fmla="*/ 366232 w 2421739"/>
              <a:gd name="connsiteY96" fmla="*/ 33570 h 128706"/>
              <a:gd name="connsiteX97" fmla="*/ 376493 w 2421739"/>
              <a:gd name="connsiteY97" fmla="*/ 33570 h 128706"/>
              <a:gd name="connsiteX98" fmla="*/ 376493 w 2421739"/>
              <a:gd name="connsiteY98" fmla="*/ 47505 h 128706"/>
              <a:gd name="connsiteX99" fmla="*/ 385867 w 2421739"/>
              <a:gd name="connsiteY99" fmla="*/ 36357 h 128706"/>
              <a:gd name="connsiteX100" fmla="*/ 399169 w 2421739"/>
              <a:gd name="connsiteY100" fmla="*/ 32303 h 128706"/>
              <a:gd name="connsiteX101" fmla="*/ 399169 w 2421739"/>
              <a:gd name="connsiteY101" fmla="*/ 43958 h 128706"/>
              <a:gd name="connsiteX102" fmla="*/ 387767 w 2421739"/>
              <a:gd name="connsiteY102" fmla="*/ 45478 h 128706"/>
              <a:gd name="connsiteX103" fmla="*/ 379533 w 2421739"/>
              <a:gd name="connsiteY103" fmla="*/ 53079 h 128706"/>
              <a:gd name="connsiteX104" fmla="*/ 376493 w 2421739"/>
              <a:gd name="connsiteY104" fmla="*/ 66000 h 128706"/>
              <a:gd name="connsiteX105" fmla="*/ 405756 w 2421739"/>
              <a:gd name="connsiteY105" fmla="*/ 79681 h 128706"/>
              <a:gd name="connsiteX106" fmla="*/ 416270 w 2421739"/>
              <a:gd name="connsiteY106" fmla="*/ 86522 h 128706"/>
              <a:gd name="connsiteX107" fmla="*/ 427165 w 2421739"/>
              <a:gd name="connsiteY107" fmla="*/ 88676 h 128706"/>
              <a:gd name="connsiteX108" fmla="*/ 436159 w 2421739"/>
              <a:gd name="connsiteY108" fmla="*/ 86395 h 128706"/>
              <a:gd name="connsiteX109" fmla="*/ 439706 w 2421739"/>
              <a:gd name="connsiteY109" fmla="*/ 79808 h 128706"/>
              <a:gd name="connsiteX110" fmla="*/ 438186 w 2421739"/>
              <a:gd name="connsiteY110" fmla="*/ 75248 h 128706"/>
              <a:gd name="connsiteX111" fmla="*/ 433245 w 2421739"/>
              <a:gd name="connsiteY111" fmla="*/ 71827 h 128706"/>
              <a:gd name="connsiteX112" fmla="*/ 418551 w 2421739"/>
              <a:gd name="connsiteY112" fmla="*/ 65873 h 128706"/>
              <a:gd name="connsiteX113" fmla="*/ 409683 w 2421739"/>
              <a:gd name="connsiteY113" fmla="*/ 59793 h 128706"/>
              <a:gd name="connsiteX114" fmla="*/ 406643 w 2421739"/>
              <a:gd name="connsiteY114" fmla="*/ 50165 h 128706"/>
              <a:gd name="connsiteX115" fmla="*/ 412597 w 2421739"/>
              <a:gd name="connsiteY115" fmla="*/ 37117 h 128706"/>
              <a:gd name="connsiteX116" fmla="*/ 428178 w 2421739"/>
              <a:gd name="connsiteY116" fmla="*/ 32303 h 128706"/>
              <a:gd name="connsiteX117" fmla="*/ 438566 w 2421739"/>
              <a:gd name="connsiteY117" fmla="*/ 33697 h 128706"/>
              <a:gd name="connsiteX118" fmla="*/ 447053 w 2421739"/>
              <a:gd name="connsiteY118" fmla="*/ 38004 h 128706"/>
              <a:gd name="connsiteX119" fmla="*/ 447053 w 2421739"/>
              <a:gd name="connsiteY119" fmla="*/ 48645 h 128706"/>
              <a:gd name="connsiteX120" fmla="*/ 437806 w 2421739"/>
              <a:gd name="connsiteY120" fmla="*/ 42818 h 128706"/>
              <a:gd name="connsiteX121" fmla="*/ 428178 w 2421739"/>
              <a:gd name="connsiteY121" fmla="*/ 40791 h 128706"/>
              <a:gd name="connsiteX122" fmla="*/ 419944 w 2421739"/>
              <a:gd name="connsiteY122" fmla="*/ 42944 h 128706"/>
              <a:gd name="connsiteX123" fmla="*/ 416777 w 2421739"/>
              <a:gd name="connsiteY123" fmla="*/ 49025 h 128706"/>
              <a:gd name="connsiteX124" fmla="*/ 418297 w 2421739"/>
              <a:gd name="connsiteY124" fmla="*/ 53585 h 128706"/>
              <a:gd name="connsiteX125" fmla="*/ 423491 w 2421739"/>
              <a:gd name="connsiteY125" fmla="*/ 56879 h 128706"/>
              <a:gd name="connsiteX126" fmla="*/ 438313 w 2421739"/>
              <a:gd name="connsiteY126" fmla="*/ 62833 h 128706"/>
              <a:gd name="connsiteX127" fmla="*/ 449967 w 2421739"/>
              <a:gd name="connsiteY127" fmla="*/ 77781 h 128706"/>
              <a:gd name="connsiteX128" fmla="*/ 443506 w 2421739"/>
              <a:gd name="connsiteY128" fmla="*/ 91716 h 128706"/>
              <a:gd name="connsiteX129" fmla="*/ 426785 w 2421739"/>
              <a:gd name="connsiteY129" fmla="*/ 96910 h 128706"/>
              <a:gd name="connsiteX130" fmla="*/ 405629 w 2421739"/>
              <a:gd name="connsiteY130" fmla="*/ 90702 h 128706"/>
              <a:gd name="connsiteX131" fmla="*/ 405629 w 2421739"/>
              <a:gd name="connsiteY131" fmla="*/ 79555 h 128706"/>
              <a:gd name="connsiteX132" fmla="*/ 494685 w 2421739"/>
              <a:gd name="connsiteY132" fmla="*/ 97036 h 128706"/>
              <a:gd name="connsiteX133" fmla="*/ 477330 w 2421739"/>
              <a:gd name="connsiteY133" fmla="*/ 92983 h 128706"/>
              <a:gd name="connsiteX134" fmla="*/ 465422 w 2421739"/>
              <a:gd name="connsiteY134" fmla="*/ 81835 h 128706"/>
              <a:gd name="connsiteX135" fmla="*/ 460988 w 2421739"/>
              <a:gd name="connsiteY135" fmla="*/ 65240 h 128706"/>
              <a:gd name="connsiteX136" fmla="*/ 464789 w 2421739"/>
              <a:gd name="connsiteY136" fmla="*/ 48391 h 128706"/>
              <a:gd name="connsiteX137" fmla="*/ 475556 w 2421739"/>
              <a:gd name="connsiteY137" fmla="*/ 36610 h 128706"/>
              <a:gd name="connsiteX138" fmla="*/ 492025 w 2421739"/>
              <a:gd name="connsiteY138" fmla="*/ 32303 h 128706"/>
              <a:gd name="connsiteX139" fmla="*/ 507606 w 2421739"/>
              <a:gd name="connsiteY139" fmla="*/ 36357 h 128706"/>
              <a:gd name="connsiteX140" fmla="*/ 517994 w 2421739"/>
              <a:gd name="connsiteY140" fmla="*/ 47505 h 128706"/>
              <a:gd name="connsiteX141" fmla="*/ 521668 w 2421739"/>
              <a:gd name="connsiteY141" fmla="*/ 63593 h 128706"/>
              <a:gd name="connsiteX142" fmla="*/ 521668 w 2421739"/>
              <a:gd name="connsiteY142" fmla="*/ 66127 h 128706"/>
              <a:gd name="connsiteX143" fmla="*/ 521415 w 2421739"/>
              <a:gd name="connsiteY143" fmla="*/ 68787 h 128706"/>
              <a:gd name="connsiteX144" fmla="*/ 472009 w 2421739"/>
              <a:gd name="connsiteY144" fmla="*/ 68787 h 128706"/>
              <a:gd name="connsiteX145" fmla="*/ 479357 w 2421739"/>
              <a:gd name="connsiteY145" fmla="*/ 82342 h 128706"/>
              <a:gd name="connsiteX146" fmla="*/ 494685 w 2421739"/>
              <a:gd name="connsiteY146" fmla="*/ 87535 h 128706"/>
              <a:gd name="connsiteX147" fmla="*/ 506340 w 2421739"/>
              <a:gd name="connsiteY147" fmla="*/ 85762 h 128706"/>
              <a:gd name="connsiteX148" fmla="*/ 516981 w 2421739"/>
              <a:gd name="connsiteY148" fmla="*/ 80568 h 128706"/>
              <a:gd name="connsiteX149" fmla="*/ 516981 w 2421739"/>
              <a:gd name="connsiteY149" fmla="*/ 90449 h 128706"/>
              <a:gd name="connsiteX150" fmla="*/ 506213 w 2421739"/>
              <a:gd name="connsiteY150" fmla="*/ 95516 h 128706"/>
              <a:gd name="connsiteX151" fmla="*/ 494558 w 2421739"/>
              <a:gd name="connsiteY151" fmla="*/ 97036 h 128706"/>
              <a:gd name="connsiteX152" fmla="*/ 472136 w 2421739"/>
              <a:gd name="connsiteY152" fmla="*/ 60426 h 128706"/>
              <a:gd name="connsiteX153" fmla="*/ 510647 w 2421739"/>
              <a:gd name="connsiteY153" fmla="*/ 60426 h 128706"/>
              <a:gd name="connsiteX154" fmla="*/ 505073 w 2421739"/>
              <a:gd name="connsiteY154" fmla="*/ 47125 h 128706"/>
              <a:gd name="connsiteX155" fmla="*/ 491898 w 2421739"/>
              <a:gd name="connsiteY155" fmla="*/ 41804 h 128706"/>
              <a:gd name="connsiteX156" fmla="*/ 478343 w 2421739"/>
              <a:gd name="connsiteY156" fmla="*/ 47125 h 128706"/>
              <a:gd name="connsiteX157" fmla="*/ 472136 w 2421739"/>
              <a:gd name="connsiteY157" fmla="*/ 60426 h 128706"/>
              <a:gd name="connsiteX158" fmla="*/ 538010 w 2421739"/>
              <a:gd name="connsiteY158" fmla="*/ 96023 h 128706"/>
              <a:gd name="connsiteX159" fmla="*/ 538010 w 2421739"/>
              <a:gd name="connsiteY159" fmla="*/ 1013 h 128706"/>
              <a:gd name="connsiteX160" fmla="*/ 548271 w 2421739"/>
              <a:gd name="connsiteY160" fmla="*/ 1013 h 128706"/>
              <a:gd name="connsiteX161" fmla="*/ 548271 w 2421739"/>
              <a:gd name="connsiteY161" fmla="*/ 96023 h 128706"/>
              <a:gd name="connsiteX162" fmla="*/ 538010 w 2421739"/>
              <a:gd name="connsiteY162" fmla="*/ 96023 h 128706"/>
              <a:gd name="connsiteX163" fmla="*/ 604517 w 2421739"/>
              <a:gd name="connsiteY163" fmla="*/ 43071 h 128706"/>
              <a:gd name="connsiteX164" fmla="*/ 579561 w 2421739"/>
              <a:gd name="connsiteY164" fmla="*/ 43071 h 128706"/>
              <a:gd name="connsiteX165" fmla="*/ 579561 w 2421739"/>
              <a:gd name="connsiteY165" fmla="*/ 96023 h 128706"/>
              <a:gd name="connsiteX166" fmla="*/ 569300 w 2421739"/>
              <a:gd name="connsiteY166" fmla="*/ 96023 h 128706"/>
              <a:gd name="connsiteX167" fmla="*/ 569300 w 2421739"/>
              <a:gd name="connsiteY167" fmla="*/ 22549 h 128706"/>
              <a:gd name="connsiteX168" fmla="*/ 575127 w 2421739"/>
              <a:gd name="connsiteY168" fmla="*/ 6334 h 128706"/>
              <a:gd name="connsiteX169" fmla="*/ 591088 w 2421739"/>
              <a:gd name="connsiteY169" fmla="*/ 0 h 128706"/>
              <a:gd name="connsiteX170" fmla="*/ 598943 w 2421739"/>
              <a:gd name="connsiteY170" fmla="*/ 1013 h 128706"/>
              <a:gd name="connsiteX171" fmla="*/ 606417 w 2421739"/>
              <a:gd name="connsiteY171" fmla="*/ 4560 h 128706"/>
              <a:gd name="connsiteX172" fmla="*/ 606417 w 2421739"/>
              <a:gd name="connsiteY172" fmla="*/ 14821 h 128706"/>
              <a:gd name="connsiteX173" fmla="*/ 599449 w 2421739"/>
              <a:gd name="connsiteY173" fmla="*/ 11021 h 128706"/>
              <a:gd name="connsiteX174" fmla="*/ 591849 w 2421739"/>
              <a:gd name="connsiteY174" fmla="*/ 9881 h 128706"/>
              <a:gd name="connsiteX175" fmla="*/ 582981 w 2421739"/>
              <a:gd name="connsiteY175" fmla="*/ 13301 h 128706"/>
              <a:gd name="connsiteX176" fmla="*/ 579687 w 2421739"/>
              <a:gd name="connsiteY176" fmla="*/ 22169 h 128706"/>
              <a:gd name="connsiteX177" fmla="*/ 579687 w 2421739"/>
              <a:gd name="connsiteY177" fmla="*/ 33697 h 128706"/>
              <a:gd name="connsiteX178" fmla="*/ 604643 w 2421739"/>
              <a:gd name="connsiteY178" fmla="*/ 33697 h 128706"/>
              <a:gd name="connsiteX179" fmla="*/ 604643 w 2421739"/>
              <a:gd name="connsiteY179" fmla="*/ 43198 h 128706"/>
              <a:gd name="connsiteX180" fmla="*/ 672037 w 2421739"/>
              <a:gd name="connsiteY180" fmla="*/ 97036 h 128706"/>
              <a:gd name="connsiteX181" fmla="*/ 655062 w 2421739"/>
              <a:gd name="connsiteY181" fmla="*/ 92856 h 128706"/>
              <a:gd name="connsiteX182" fmla="*/ 643407 w 2421739"/>
              <a:gd name="connsiteY182" fmla="*/ 81328 h 128706"/>
              <a:gd name="connsiteX183" fmla="*/ 639227 w 2421739"/>
              <a:gd name="connsiteY183" fmla="*/ 64606 h 128706"/>
              <a:gd name="connsiteX184" fmla="*/ 643407 w 2421739"/>
              <a:gd name="connsiteY184" fmla="*/ 48011 h 128706"/>
              <a:gd name="connsiteX185" fmla="*/ 655062 w 2421739"/>
              <a:gd name="connsiteY185" fmla="*/ 36610 h 128706"/>
              <a:gd name="connsiteX186" fmla="*/ 672037 w 2421739"/>
              <a:gd name="connsiteY186" fmla="*/ 32430 h 128706"/>
              <a:gd name="connsiteX187" fmla="*/ 688759 w 2421739"/>
              <a:gd name="connsiteY187" fmla="*/ 36610 h 128706"/>
              <a:gd name="connsiteX188" fmla="*/ 700160 w 2421739"/>
              <a:gd name="connsiteY188" fmla="*/ 48011 h 128706"/>
              <a:gd name="connsiteX189" fmla="*/ 704214 w 2421739"/>
              <a:gd name="connsiteY189" fmla="*/ 64606 h 128706"/>
              <a:gd name="connsiteX190" fmla="*/ 700160 w 2421739"/>
              <a:gd name="connsiteY190" fmla="*/ 81328 h 128706"/>
              <a:gd name="connsiteX191" fmla="*/ 688759 w 2421739"/>
              <a:gd name="connsiteY191" fmla="*/ 92856 h 128706"/>
              <a:gd name="connsiteX192" fmla="*/ 672037 w 2421739"/>
              <a:gd name="connsiteY192" fmla="*/ 97036 h 128706"/>
              <a:gd name="connsiteX193" fmla="*/ 693572 w 2421739"/>
              <a:gd name="connsiteY193" fmla="*/ 64733 h 128706"/>
              <a:gd name="connsiteX194" fmla="*/ 690786 w 2421739"/>
              <a:gd name="connsiteY194" fmla="*/ 53079 h 128706"/>
              <a:gd name="connsiteX195" fmla="*/ 683185 w 2421739"/>
              <a:gd name="connsiteY195" fmla="*/ 45098 h 128706"/>
              <a:gd name="connsiteX196" fmla="*/ 671910 w 2421739"/>
              <a:gd name="connsiteY196" fmla="*/ 42184 h 128706"/>
              <a:gd name="connsiteX197" fmla="*/ 660509 w 2421739"/>
              <a:gd name="connsiteY197" fmla="*/ 45098 h 128706"/>
              <a:gd name="connsiteX198" fmla="*/ 652782 w 2421739"/>
              <a:gd name="connsiteY198" fmla="*/ 53079 h 128706"/>
              <a:gd name="connsiteX199" fmla="*/ 649868 w 2421739"/>
              <a:gd name="connsiteY199" fmla="*/ 64733 h 128706"/>
              <a:gd name="connsiteX200" fmla="*/ 652782 w 2421739"/>
              <a:gd name="connsiteY200" fmla="*/ 76388 h 128706"/>
              <a:gd name="connsiteX201" fmla="*/ 660509 w 2421739"/>
              <a:gd name="connsiteY201" fmla="*/ 84495 h 128706"/>
              <a:gd name="connsiteX202" fmla="*/ 671910 w 2421739"/>
              <a:gd name="connsiteY202" fmla="*/ 87409 h 128706"/>
              <a:gd name="connsiteX203" fmla="*/ 683185 w 2421739"/>
              <a:gd name="connsiteY203" fmla="*/ 84495 h 128706"/>
              <a:gd name="connsiteX204" fmla="*/ 690786 w 2421739"/>
              <a:gd name="connsiteY204" fmla="*/ 76388 h 128706"/>
              <a:gd name="connsiteX205" fmla="*/ 693572 w 2421739"/>
              <a:gd name="connsiteY205" fmla="*/ 64733 h 128706"/>
              <a:gd name="connsiteX206" fmla="*/ 730816 w 2421739"/>
              <a:gd name="connsiteY206" fmla="*/ 66127 h 128706"/>
              <a:gd name="connsiteX207" fmla="*/ 730816 w 2421739"/>
              <a:gd name="connsiteY207" fmla="*/ 96023 h 128706"/>
              <a:gd name="connsiteX208" fmla="*/ 720555 w 2421739"/>
              <a:gd name="connsiteY208" fmla="*/ 96023 h 128706"/>
              <a:gd name="connsiteX209" fmla="*/ 720555 w 2421739"/>
              <a:gd name="connsiteY209" fmla="*/ 33570 h 128706"/>
              <a:gd name="connsiteX210" fmla="*/ 730816 w 2421739"/>
              <a:gd name="connsiteY210" fmla="*/ 33570 h 128706"/>
              <a:gd name="connsiteX211" fmla="*/ 730816 w 2421739"/>
              <a:gd name="connsiteY211" fmla="*/ 47505 h 128706"/>
              <a:gd name="connsiteX212" fmla="*/ 740191 w 2421739"/>
              <a:gd name="connsiteY212" fmla="*/ 36357 h 128706"/>
              <a:gd name="connsiteX213" fmla="*/ 753492 w 2421739"/>
              <a:gd name="connsiteY213" fmla="*/ 32303 h 128706"/>
              <a:gd name="connsiteX214" fmla="*/ 753492 w 2421739"/>
              <a:gd name="connsiteY214" fmla="*/ 43958 h 128706"/>
              <a:gd name="connsiteX215" fmla="*/ 742091 w 2421739"/>
              <a:gd name="connsiteY215" fmla="*/ 45478 h 128706"/>
              <a:gd name="connsiteX216" fmla="*/ 733857 w 2421739"/>
              <a:gd name="connsiteY216" fmla="*/ 53079 h 128706"/>
              <a:gd name="connsiteX217" fmla="*/ 730816 w 2421739"/>
              <a:gd name="connsiteY217" fmla="*/ 66000 h 128706"/>
              <a:gd name="connsiteX218" fmla="*/ 843308 w 2421739"/>
              <a:gd name="connsiteY218" fmla="*/ 96023 h 128706"/>
              <a:gd name="connsiteX219" fmla="*/ 843308 w 2421739"/>
              <a:gd name="connsiteY219" fmla="*/ 84368 h 128706"/>
              <a:gd name="connsiteX220" fmla="*/ 833807 w 2421739"/>
              <a:gd name="connsiteY220" fmla="*/ 93616 h 128706"/>
              <a:gd name="connsiteX221" fmla="*/ 820506 w 2421739"/>
              <a:gd name="connsiteY221" fmla="*/ 97036 h 128706"/>
              <a:gd name="connsiteX222" fmla="*/ 804291 w 2421739"/>
              <a:gd name="connsiteY222" fmla="*/ 92856 h 128706"/>
              <a:gd name="connsiteX223" fmla="*/ 793143 w 2421739"/>
              <a:gd name="connsiteY223" fmla="*/ 81455 h 128706"/>
              <a:gd name="connsiteX224" fmla="*/ 789089 w 2421739"/>
              <a:gd name="connsiteY224" fmla="*/ 64987 h 128706"/>
              <a:gd name="connsiteX225" fmla="*/ 793143 w 2421739"/>
              <a:gd name="connsiteY225" fmla="*/ 48138 h 128706"/>
              <a:gd name="connsiteX226" fmla="*/ 804291 w 2421739"/>
              <a:gd name="connsiteY226" fmla="*/ 36610 h 128706"/>
              <a:gd name="connsiteX227" fmla="*/ 820506 w 2421739"/>
              <a:gd name="connsiteY227" fmla="*/ 32303 h 128706"/>
              <a:gd name="connsiteX228" fmla="*/ 833807 w 2421739"/>
              <a:gd name="connsiteY228" fmla="*/ 35850 h 128706"/>
              <a:gd name="connsiteX229" fmla="*/ 843308 w 2421739"/>
              <a:gd name="connsiteY229" fmla="*/ 45224 h 128706"/>
              <a:gd name="connsiteX230" fmla="*/ 843308 w 2421739"/>
              <a:gd name="connsiteY230" fmla="*/ 33443 h 128706"/>
              <a:gd name="connsiteX231" fmla="*/ 853696 w 2421739"/>
              <a:gd name="connsiteY231" fmla="*/ 33443 h 128706"/>
              <a:gd name="connsiteX232" fmla="*/ 853696 w 2421739"/>
              <a:gd name="connsiteY232" fmla="*/ 95896 h 128706"/>
              <a:gd name="connsiteX233" fmla="*/ 843308 w 2421739"/>
              <a:gd name="connsiteY233" fmla="*/ 95896 h 128706"/>
              <a:gd name="connsiteX234" fmla="*/ 821392 w 2421739"/>
              <a:gd name="connsiteY234" fmla="*/ 42184 h 128706"/>
              <a:gd name="connsiteX235" fmla="*/ 810245 w 2421739"/>
              <a:gd name="connsiteY235" fmla="*/ 45098 h 128706"/>
              <a:gd name="connsiteX236" fmla="*/ 802517 w 2421739"/>
              <a:gd name="connsiteY236" fmla="*/ 53205 h 128706"/>
              <a:gd name="connsiteX237" fmla="*/ 799730 w 2421739"/>
              <a:gd name="connsiteY237" fmla="*/ 64860 h 128706"/>
              <a:gd name="connsiteX238" fmla="*/ 802517 w 2421739"/>
              <a:gd name="connsiteY238" fmla="*/ 76388 h 128706"/>
              <a:gd name="connsiteX239" fmla="*/ 810245 w 2421739"/>
              <a:gd name="connsiteY239" fmla="*/ 84368 h 128706"/>
              <a:gd name="connsiteX240" fmla="*/ 821392 w 2421739"/>
              <a:gd name="connsiteY240" fmla="*/ 87282 h 128706"/>
              <a:gd name="connsiteX241" fmla="*/ 832794 w 2421739"/>
              <a:gd name="connsiteY241" fmla="*/ 84368 h 128706"/>
              <a:gd name="connsiteX242" fmla="*/ 840521 w 2421739"/>
              <a:gd name="connsiteY242" fmla="*/ 76388 h 128706"/>
              <a:gd name="connsiteX243" fmla="*/ 843308 w 2421739"/>
              <a:gd name="connsiteY243" fmla="*/ 64860 h 128706"/>
              <a:gd name="connsiteX244" fmla="*/ 840521 w 2421739"/>
              <a:gd name="connsiteY244" fmla="*/ 53205 h 128706"/>
              <a:gd name="connsiteX245" fmla="*/ 832794 w 2421739"/>
              <a:gd name="connsiteY245" fmla="*/ 45098 h 128706"/>
              <a:gd name="connsiteX246" fmla="*/ 821392 w 2421739"/>
              <a:gd name="connsiteY246" fmla="*/ 42184 h 128706"/>
              <a:gd name="connsiteX247" fmla="*/ 939078 w 2421739"/>
              <a:gd name="connsiteY247" fmla="*/ 43071 h 128706"/>
              <a:gd name="connsiteX248" fmla="*/ 914122 w 2421739"/>
              <a:gd name="connsiteY248" fmla="*/ 43071 h 128706"/>
              <a:gd name="connsiteX249" fmla="*/ 914122 w 2421739"/>
              <a:gd name="connsiteY249" fmla="*/ 96023 h 128706"/>
              <a:gd name="connsiteX250" fmla="*/ 903861 w 2421739"/>
              <a:gd name="connsiteY250" fmla="*/ 96023 h 128706"/>
              <a:gd name="connsiteX251" fmla="*/ 903861 w 2421739"/>
              <a:gd name="connsiteY251" fmla="*/ 22549 h 128706"/>
              <a:gd name="connsiteX252" fmla="*/ 909688 w 2421739"/>
              <a:gd name="connsiteY252" fmla="*/ 6334 h 128706"/>
              <a:gd name="connsiteX253" fmla="*/ 925650 w 2421739"/>
              <a:gd name="connsiteY253" fmla="*/ 0 h 128706"/>
              <a:gd name="connsiteX254" fmla="*/ 933504 w 2421739"/>
              <a:gd name="connsiteY254" fmla="*/ 1013 h 128706"/>
              <a:gd name="connsiteX255" fmla="*/ 940978 w 2421739"/>
              <a:gd name="connsiteY255" fmla="*/ 4560 h 128706"/>
              <a:gd name="connsiteX256" fmla="*/ 940978 w 2421739"/>
              <a:gd name="connsiteY256" fmla="*/ 14821 h 128706"/>
              <a:gd name="connsiteX257" fmla="*/ 934011 w 2421739"/>
              <a:gd name="connsiteY257" fmla="*/ 11021 h 128706"/>
              <a:gd name="connsiteX258" fmla="*/ 926410 w 2421739"/>
              <a:gd name="connsiteY258" fmla="*/ 9881 h 128706"/>
              <a:gd name="connsiteX259" fmla="*/ 917542 w 2421739"/>
              <a:gd name="connsiteY259" fmla="*/ 13301 h 128706"/>
              <a:gd name="connsiteX260" fmla="*/ 914249 w 2421739"/>
              <a:gd name="connsiteY260" fmla="*/ 22169 h 128706"/>
              <a:gd name="connsiteX261" fmla="*/ 914249 w 2421739"/>
              <a:gd name="connsiteY261" fmla="*/ 33697 h 128706"/>
              <a:gd name="connsiteX262" fmla="*/ 939205 w 2421739"/>
              <a:gd name="connsiteY262" fmla="*/ 33697 h 128706"/>
              <a:gd name="connsiteX263" fmla="*/ 939205 w 2421739"/>
              <a:gd name="connsiteY263" fmla="*/ 43198 h 128706"/>
              <a:gd name="connsiteX264" fmla="*/ 978349 w 2421739"/>
              <a:gd name="connsiteY264" fmla="*/ 97036 h 128706"/>
              <a:gd name="connsiteX265" fmla="*/ 960994 w 2421739"/>
              <a:gd name="connsiteY265" fmla="*/ 92983 h 128706"/>
              <a:gd name="connsiteX266" fmla="*/ 949086 w 2421739"/>
              <a:gd name="connsiteY266" fmla="*/ 81835 h 128706"/>
              <a:gd name="connsiteX267" fmla="*/ 944652 w 2421739"/>
              <a:gd name="connsiteY267" fmla="*/ 65240 h 128706"/>
              <a:gd name="connsiteX268" fmla="*/ 948452 w 2421739"/>
              <a:gd name="connsiteY268" fmla="*/ 48391 h 128706"/>
              <a:gd name="connsiteX269" fmla="*/ 959220 w 2421739"/>
              <a:gd name="connsiteY269" fmla="*/ 36610 h 128706"/>
              <a:gd name="connsiteX270" fmla="*/ 975688 w 2421739"/>
              <a:gd name="connsiteY270" fmla="*/ 32303 h 128706"/>
              <a:gd name="connsiteX271" fmla="*/ 991270 w 2421739"/>
              <a:gd name="connsiteY271" fmla="*/ 36357 h 128706"/>
              <a:gd name="connsiteX272" fmla="*/ 1001658 w 2421739"/>
              <a:gd name="connsiteY272" fmla="*/ 47505 h 128706"/>
              <a:gd name="connsiteX273" fmla="*/ 1005332 w 2421739"/>
              <a:gd name="connsiteY273" fmla="*/ 63593 h 128706"/>
              <a:gd name="connsiteX274" fmla="*/ 1005332 w 2421739"/>
              <a:gd name="connsiteY274" fmla="*/ 66127 h 128706"/>
              <a:gd name="connsiteX275" fmla="*/ 1005078 w 2421739"/>
              <a:gd name="connsiteY275" fmla="*/ 68787 h 128706"/>
              <a:gd name="connsiteX276" fmla="*/ 955673 w 2421739"/>
              <a:gd name="connsiteY276" fmla="*/ 68787 h 128706"/>
              <a:gd name="connsiteX277" fmla="*/ 963020 w 2421739"/>
              <a:gd name="connsiteY277" fmla="*/ 82342 h 128706"/>
              <a:gd name="connsiteX278" fmla="*/ 978349 w 2421739"/>
              <a:gd name="connsiteY278" fmla="*/ 87535 h 128706"/>
              <a:gd name="connsiteX279" fmla="*/ 990003 w 2421739"/>
              <a:gd name="connsiteY279" fmla="*/ 85762 h 128706"/>
              <a:gd name="connsiteX280" fmla="*/ 1000644 w 2421739"/>
              <a:gd name="connsiteY280" fmla="*/ 80568 h 128706"/>
              <a:gd name="connsiteX281" fmla="*/ 1000644 w 2421739"/>
              <a:gd name="connsiteY281" fmla="*/ 90449 h 128706"/>
              <a:gd name="connsiteX282" fmla="*/ 989877 w 2421739"/>
              <a:gd name="connsiteY282" fmla="*/ 95516 h 128706"/>
              <a:gd name="connsiteX283" fmla="*/ 978222 w 2421739"/>
              <a:gd name="connsiteY283" fmla="*/ 97036 h 128706"/>
              <a:gd name="connsiteX284" fmla="*/ 955800 w 2421739"/>
              <a:gd name="connsiteY284" fmla="*/ 60426 h 128706"/>
              <a:gd name="connsiteX285" fmla="*/ 994310 w 2421739"/>
              <a:gd name="connsiteY285" fmla="*/ 60426 h 128706"/>
              <a:gd name="connsiteX286" fmla="*/ 988736 w 2421739"/>
              <a:gd name="connsiteY286" fmla="*/ 47125 h 128706"/>
              <a:gd name="connsiteX287" fmla="*/ 975562 w 2421739"/>
              <a:gd name="connsiteY287" fmla="*/ 41804 h 128706"/>
              <a:gd name="connsiteX288" fmla="*/ 962007 w 2421739"/>
              <a:gd name="connsiteY288" fmla="*/ 47125 h 128706"/>
              <a:gd name="connsiteX289" fmla="*/ 955800 w 2421739"/>
              <a:gd name="connsiteY289" fmla="*/ 60426 h 128706"/>
              <a:gd name="connsiteX290" fmla="*/ 1021673 w 2421739"/>
              <a:gd name="connsiteY290" fmla="*/ 96023 h 128706"/>
              <a:gd name="connsiteX291" fmla="*/ 1021673 w 2421739"/>
              <a:gd name="connsiteY291" fmla="*/ 1013 h 128706"/>
              <a:gd name="connsiteX292" fmla="*/ 1031934 w 2421739"/>
              <a:gd name="connsiteY292" fmla="*/ 1013 h 128706"/>
              <a:gd name="connsiteX293" fmla="*/ 1031934 w 2421739"/>
              <a:gd name="connsiteY293" fmla="*/ 96023 h 128706"/>
              <a:gd name="connsiteX294" fmla="*/ 1021673 w 2421739"/>
              <a:gd name="connsiteY294" fmla="*/ 96023 h 128706"/>
              <a:gd name="connsiteX295" fmla="*/ 1052963 w 2421739"/>
              <a:gd name="connsiteY295" fmla="*/ 96023 h 128706"/>
              <a:gd name="connsiteX296" fmla="*/ 1052963 w 2421739"/>
              <a:gd name="connsiteY296" fmla="*/ 1013 h 128706"/>
              <a:gd name="connsiteX297" fmla="*/ 1063224 w 2421739"/>
              <a:gd name="connsiteY297" fmla="*/ 1013 h 128706"/>
              <a:gd name="connsiteX298" fmla="*/ 1063224 w 2421739"/>
              <a:gd name="connsiteY298" fmla="*/ 96023 h 128706"/>
              <a:gd name="connsiteX299" fmla="*/ 1052963 w 2421739"/>
              <a:gd name="connsiteY299" fmla="*/ 96023 h 128706"/>
              <a:gd name="connsiteX300" fmla="*/ 1112249 w 2421739"/>
              <a:gd name="connsiteY300" fmla="*/ 97036 h 128706"/>
              <a:gd name="connsiteX301" fmla="*/ 1095274 w 2421739"/>
              <a:gd name="connsiteY301" fmla="*/ 92856 h 128706"/>
              <a:gd name="connsiteX302" fmla="*/ 1083620 w 2421739"/>
              <a:gd name="connsiteY302" fmla="*/ 81328 h 128706"/>
              <a:gd name="connsiteX303" fmla="*/ 1079439 w 2421739"/>
              <a:gd name="connsiteY303" fmla="*/ 64606 h 128706"/>
              <a:gd name="connsiteX304" fmla="*/ 1083620 w 2421739"/>
              <a:gd name="connsiteY304" fmla="*/ 48011 h 128706"/>
              <a:gd name="connsiteX305" fmla="*/ 1095274 w 2421739"/>
              <a:gd name="connsiteY305" fmla="*/ 36610 h 128706"/>
              <a:gd name="connsiteX306" fmla="*/ 1112249 w 2421739"/>
              <a:gd name="connsiteY306" fmla="*/ 32430 h 128706"/>
              <a:gd name="connsiteX307" fmla="*/ 1128971 w 2421739"/>
              <a:gd name="connsiteY307" fmla="*/ 36610 h 128706"/>
              <a:gd name="connsiteX308" fmla="*/ 1140372 w 2421739"/>
              <a:gd name="connsiteY308" fmla="*/ 48011 h 128706"/>
              <a:gd name="connsiteX309" fmla="*/ 1144426 w 2421739"/>
              <a:gd name="connsiteY309" fmla="*/ 64606 h 128706"/>
              <a:gd name="connsiteX310" fmla="*/ 1140372 w 2421739"/>
              <a:gd name="connsiteY310" fmla="*/ 81328 h 128706"/>
              <a:gd name="connsiteX311" fmla="*/ 1128971 w 2421739"/>
              <a:gd name="connsiteY311" fmla="*/ 92856 h 128706"/>
              <a:gd name="connsiteX312" fmla="*/ 1112249 w 2421739"/>
              <a:gd name="connsiteY312" fmla="*/ 97036 h 128706"/>
              <a:gd name="connsiteX313" fmla="*/ 1133785 w 2421739"/>
              <a:gd name="connsiteY313" fmla="*/ 64733 h 128706"/>
              <a:gd name="connsiteX314" fmla="*/ 1130998 w 2421739"/>
              <a:gd name="connsiteY314" fmla="*/ 53079 h 128706"/>
              <a:gd name="connsiteX315" fmla="*/ 1123397 w 2421739"/>
              <a:gd name="connsiteY315" fmla="*/ 45098 h 128706"/>
              <a:gd name="connsiteX316" fmla="*/ 1112123 w 2421739"/>
              <a:gd name="connsiteY316" fmla="*/ 42184 h 128706"/>
              <a:gd name="connsiteX317" fmla="*/ 1100722 w 2421739"/>
              <a:gd name="connsiteY317" fmla="*/ 45098 h 128706"/>
              <a:gd name="connsiteX318" fmla="*/ 1092994 w 2421739"/>
              <a:gd name="connsiteY318" fmla="*/ 53079 h 128706"/>
              <a:gd name="connsiteX319" fmla="*/ 1090080 w 2421739"/>
              <a:gd name="connsiteY319" fmla="*/ 64733 h 128706"/>
              <a:gd name="connsiteX320" fmla="*/ 1092994 w 2421739"/>
              <a:gd name="connsiteY320" fmla="*/ 76388 h 128706"/>
              <a:gd name="connsiteX321" fmla="*/ 1100722 w 2421739"/>
              <a:gd name="connsiteY321" fmla="*/ 84495 h 128706"/>
              <a:gd name="connsiteX322" fmla="*/ 1112123 w 2421739"/>
              <a:gd name="connsiteY322" fmla="*/ 87409 h 128706"/>
              <a:gd name="connsiteX323" fmla="*/ 1123397 w 2421739"/>
              <a:gd name="connsiteY323" fmla="*/ 84495 h 128706"/>
              <a:gd name="connsiteX324" fmla="*/ 1130998 w 2421739"/>
              <a:gd name="connsiteY324" fmla="*/ 76388 h 128706"/>
              <a:gd name="connsiteX325" fmla="*/ 1133785 w 2421739"/>
              <a:gd name="connsiteY325" fmla="*/ 64733 h 128706"/>
              <a:gd name="connsiteX326" fmla="*/ 1249571 w 2421739"/>
              <a:gd name="connsiteY326" fmla="*/ 33570 h 128706"/>
              <a:gd name="connsiteX327" fmla="*/ 1222208 w 2421739"/>
              <a:gd name="connsiteY327" fmla="*/ 98177 h 128706"/>
              <a:gd name="connsiteX328" fmla="*/ 1200039 w 2421739"/>
              <a:gd name="connsiteY328" fmla="*/ 51812 h 128706"/>
              <a:gd name="connsiteX329" fmla="*/ 1177363 w 2421739"/>
              <a:gd name="connsiteY329" fmla="*/ 98177 h 128706"/>
              <a:gd name="connsiteX330" fmla="*/ 1149240 w 2421739"/>
              <a:gd name="connsiteY330" fmla="*/ 33570 h 128706"/>
              <a:gd name="connsiteX331" fmla="*/ 1161021 w 2421739"/>
              <a:gd name="connsiteY331" fmla="*/ 33570 h 128706"/>
              <a:gd name="connsiteX332" fmla="*/ 1178503 w 2421739"/>
              <a:gd name="connsiteY332" fmla="*/ 75628 h 128706"/>
              <a:gd name="connsiteX333" fmla="*/ 1199912 w 2421739"/>
              <a:gd name="connsiteY333" fmla="*/ 31416 h 128706"/>
              <a:gd name="connsiteX334" fmla="*/ 1221194 w 2421739"/>
              <a:gd name="connsiteY334" fmla="*/ 75501 h 128706"/>
              <a:gd name="connsiteX335" fmla="*/ 1238676 w 2421739"/>
              <a:gd name="connsiteY335" fmla="*/ 33570 h 128706"/>
              <a:gd name="connsiteX336" fmla="*/ 1249571 w 2421739"/>
              <a:gd name="connsiteY336" fmla="*/ 33570 h 128706"/>
              <a:gd name="connsiteX337" fmla="*/ 1296189 w 2421739"/>
              <a:gd name="connsiteY337" fmla="*/ 64733 h 128706"/>
              <a:gd name="connsiteX338" fmla="*/ 1299102 w 2421739"/>
              <a:gd name="connsiteY338" fmla="*/ 76388 h 128706"/>
              <a:gd name="connsiteX339" fmla="*/ 1307210 w 2421739"/>
              <a:gd name="connsiteY339" fmla="*/ 84495 h 128706"/>
              <a:gd name="connsiteX340" fmla="*/ 1318991 w 2421739"/>
              <a:gd name="connsiteY340" fmla="*/ 87409 h 128706"/>
              <a:gd name="connsiteX341" fmla="*/ 1329759 w 2421739"/>
              <a:gd name="connsiteY341" fmla="*/ 85889 h 128706"/>
              <a:gd name="connsiteX342" fmla="*/ 1338880 w 2421739"/>
              <a:gd name="connsiteY342" fmla="*/ 80695 h 128706"/>
              <a:gd name="connsiteX343" fmla="*/ 1338880 w 2421739"/>
              <a:gd name="connsiteY343" fmla="*/ 91209 h 128706"/>
              <a:gd name="connsiteX344" fmla="*/ 1328999 w 2421739"/>
              <a:gd name="connsiteY344" fmla="*/ 95643 h 128706"/>
              <a:gd name="connsiteX345" fmla="*/ 1318104 w 2421739"/>
              <a:gd name="connsiteY345" fmla="*/ 97036 h 128706"/>
              <a:gd name="connsiteX346" fmla="*/ 1301129 w 2421739"/>
              <a:gd name="connsiteY346" fmla="*/ 92856 h 128706"/>
              <a:gd name="connsiteX347" fmla="*/ 1289728 w 2421739"/>
              <a:gd name="connsiteY347" fmla="*/ 81455 h 128706"/>
              <a:gd name="connsiteX348" fmla="*/ 1285674 w 2421739"/>
              <a:gd name="connsiteY348" fmla="*/ 64733 h 128706"/>
              <a:gd name="connsiteX349" fmla="*/ 1289855 w 2421739"/>
              <a:gd name="connsiteY349" fmla="*/ 47885 h 128706"/>
              <a:gd name="connsiteX350" fmla="*/ 1301509 w 2421739"/>
              <a:gd name="connsiteY350" fmla="*/ 36484 h 128706"/>
              <a:gd name="connsiteX351" fmla="*/ 1318358 w 2421739"/>
              <a:gd name="connsiteY351" fmla="*/ 32303 h 128706"/>
              <a:gd name="connsiteX352" fmla="*/ 1338373 w 2421739"/>
              <a:gd name="connsiteY352" fmla="*/ 38637 h 128706"/>
              <a:gd name="connsiteX353" fmla="*/ 1338373 w 2421739"/>
              <a:gd name="connsiteY353" fmla="*/ 50038 h 128706"/>
              <a:gd name="connsiteX354" fmla="*/ 1318991 w 2421739"/>
              <a:gd name="connsiteY354" fmla="*/ 42057 h 128706"/>
              <a:gd name="connsiteX355" fmla="*/ 1307337 w 2421739"/>
              <a:gd name="connsiteY355" fmla="*/ 44844 h 128706"/>
              <a:gd name="connsiteX356" fmla="*/ 1299229 w 2421739"/>
              <a:gd name="connsiteY356" fmla="*/ 52698 h 128706"/>
              <a:gd name="connsiteX357" fmla="*/ 1296315 w 2421739"/>
              <a:gd name="connsiteY357" fmla="*/ 64480 h 128706"/>
              <a:gd name="connsiteX358" fmla="*/ 1383345 w 2421739"/>
              <a:gd name="connsiteY358" fmla="*/ 97036 h 128706"/>
              <a:gd name="connsiteX359" fmla="*/ 1366369 w 2421739"/>
              <a:gd name="connsiteY359" fmla="*/ 92856 h 128706"/>
              <a:gd name="connsiteX360" fmla="*/ 1354715 w 2421739"/>
              <a:gd name="connsiteY360" fmla="*/ 81328 h 128706"/>
              <a:gd name="connsiteX361" fmla="*/ 1350534 w 2421739"/>
              <a:gd name="connsiteY361" fmla="*/ 64606 h 128706"/>
              <a:gd name="connsiteX362" fmla="*/ 1354715 w 2421739"/>
              <a:gd name="connsiteY362" fmla="*/ 48011 h 128706"/>
              <a:gd name="connsiteX363" fmla="*/ 1366369 w 2421739"/>
              <a:gd name="connsiteY363" fmla="*/ 36610 h 128706"/>
              <a:gd name="connsiteX364" fmla="*/ 1383345 w 2421739"/>
              <a:gd name="connsiteY364" fmla="*/ 32430 h 128706"/>
              <a:gd name="connsiteX365" fmla="*/ 1400066 w 2421739"/>
              <a:gd name="connsiteY365" fmla="*/ 36610 h 128706"/>
              <a:gd name="connsiteX366" fmla="*/ 1411468 w 2421739"/>
              <a:gd name="connsiteY366" fmla="*/ 48011 h 128706"/>
              <a:gd name="connsiteX367" fmla="*/ 1415521 w 2421739"/>
              <a:gd name="connsiteY367" fmla="*/ 64606 h 128706"/>
              <a:gd name="connsiteX368" fmla="*/ 1411468 w 2421739"/>
              <a:gd name="connsiteY368" fmla="*/ 81328 h 128706"/>
              <a:gd name="connsiteX369" fmla="*/ 1400066 w 2421739"/>
              <a:gd name="connsiteY369" fmla="*/ 92856 h 128706"/>
              <a:gd name="connsiteX370" fmla="*/ 1383345 w 2421739"/>
              <a:gd name="connsiteY370" fmla="*/ 97036 h 128706"/>
              <a:gd name="connsiteX371" fmla="*/ 1404880 w 2421739"/>
              <a:gd name="connsiteY371" fmla="*/ 64733 h 128706"/>
              <a:gd name="connsiteX372" fmla="*/ 1402093 w 2421739"/>
              <a:gd name="connsiteY372" fmla="*/ 53079 h 128706"/>
              <a:gd name="connsiteX373" fmla="*/ 1394492 w 2421739"/>
              <a:gd name="connsiteY373" fmla="*/ 45098 h 128706"/>
              <a:gd name="connsiteX374" fmla="*/ 1383218 w 2421739"/>
              <a:gd name="connsiteY374" fmla="*/ 42184 h 128706"/>
              <a:gd name="connsiteX375" fmla="*/ 1371817 w 2421739"/>
              <a:gd name="connsiteY375" fmla="*/ 45098 h 128706"/>
              <a:gd name="connsiteX376" fmla="*/ 1364089 w 2421739"/>
              <a:gd name="connsiteY376" fmla="*/ 53079 h 128706"/>
              <a:gd name="connsiteX377" fmla="*/ 1361176 w 2421739"/>
              <a:gd name="connsiteY377" fmla="*/ 64733 h 128706"/>
              <a:gd name="connsiteX378" fmla="*/ 1364089 w 2421739"/>
              <a:gd name="connsiteY378" fmla="*/ 76388 h 128706"/>
              <a:gd name="connsiteX379" fmla="*/ 1371817 w 2421739"/>
              <a:gd name="connsiteY379" fmla="*/ 84495 h 128706"/>
              <a:gd name="connsiteX380" fmla="*/ 1383218 w 2421739"/>
              <a:gd name="connsiteY380" fmla="*/ 87409 h 128706"/>
              <a:gd name="connsiteX381" fmla="*/ 1394492 w 2421739"/>
              <a:gd name="connsiteY381" fmla="*/ 84495 h 128706"/>
              <a:gd name="connsiteX382" fmla="*/ 1402093 w 2421739"/>
              <a:gd name="connsiteY382" fmla="*/ 76388 h 128706"/>
              <a:gd name="connsiteX383" fmla="*/ 1404880 w 2421739"/>
              <a:gd name="connsiteY383" fmla="*/ 64733 h 128706"/>
              <a:gd name="connsiteX384" fmla="*/ 1431863 w 2421739"/>
              <a:gd name="connsiteY384" fmla="*/ 96023 h 128706"/>
              <a:gd name="connsiteX385" fmla="*/ 1431863 w 2421739"/>
              <a:gd name="connsiteY385" fmla="*/ 1013 h 128706"/>
              <a:gd name="connsiteX386" fmla="*/ 1442124 w 2421739"/>
              <a:gd name="connsiteY386" fmla="*/ 1013 h 128706"/>
              <a:gd name="connsiteX387" fmla="*/ 1442124 w 2421739"/>
              <a:gd name="connsiteY387" fmla="*/ 96023 h 128706"/>
              <a:gd name="connsiteX388" fmla="*/ 1431863 w 2421739"/>
              <a:gd name="connsiteY388" fmla="*/ 96023 h 128706"/>
              <a:gd name="connsiteX389" fmla="*/ 1463153 w 2421739"/>
              <a:gd name="connsiteY389" fmla="*/ 96023 h 128706"/>
              <a:gd name="connsiteX390" fmla="*/ 1463153 w 2421739"/>
              <a:gd name="connsiteY390" fmla="*/ 1013 h 128706"/>
              <a:gd name="connsiteX391" fmla="*/ 1473414 w 2421739"/>
              <a:gd name="connsiteY391" fmla="*/ 1013 h 128706"/>
              <a:gd name="connsiteX392" fmla="*/ 1473414 w 2421739"/>
              <a:gd name="connsiteY392" fmla="*/ 96023 h 128706"/>
              <a:gd name="connsiteX393" fmla="*/ 1463153 w 2421739"/>
              <a:gd name="connsiteY393" fmla="*/ 96023 h 128706"/>
              <a:gd name="connsiteX394" fmla="*/ 1523326 w 2421739"/>
              <a:gd name="connsiteY394" fmla="*/ 97036 h 128706"/>
              <a:gd name="connsiteX395" fmla="*/ 1505971 w 2421739"/>
              <a:gd name="connsiteY395" fmla="*/ 92983 h 128706"/>
              <a:gd name="connsiteX396" fmla="*/ 1494063 w 2421739"/>
              <a:gd name="connsiteY396" fmla="*/ 81835 h 128706"/>
              <a:gd name="connsiteX397" fmla="*/ 1489629 w 2421739"/>
              <a:gd name="connsiteY397" fmla="*/ 65240 h 128706"/>
              <a:gd name="connsiteX398" fmla="*/ 1493430 w 2421739"/>
              <a:gd name="connsiteY398" fmla="*/ 48391 h 128706"/>
              <a:gd name="connsiteX399" fmla="*/ 1504197 w 2421739"/>
              <a:gd name="connsiteY399" fmla="*/ 36610 h 128706"/>
              <a:gd name="connsiteX400" fmla="*/ 1520666 w 2421739"/>
              <a:gd name="connsiteY400" fmla="*/ 32303 h 128706"/>
              <a:gd name="connsiteX401" fmla="*/ 1536247 w 2421739"/>
              <a:gd name="connsiteY401" fmla="*/ 36357 h 128706"/>
              <a:gd name="connsiteX402" fmla="*/ 1546635 w 2421739"/>
              <a:gd name="connsiteY402" fmla="*/ 47505 h 128706"/>
              <a:gd name="connsiteX403" fmla="*/ 1550309 w 2421739"/>
              <a:gd name="connsiteY403" fmla="*/ 63593 h 128706"/>
              <a:gd name="connsiteX404" fmla="*/ 1550309 w 2421739"/>
              <a:gd name="connsiteY404" fmla="*/ 66127 h 128706"/>
              <a:gd name="connsiteX405" fmla="*/ 1550055 w 2421739"/>
              <a:gd name="connsiteY405" fmla="*/ 68787 h 128706"/>
              <a:gd name="connsiteX406" fmla="*/ 1500650 w 2421739"/>
              <a:gd name="connsiteY406" fmla="*/ 68787 h 128706"/>
              <a:gd name="connsiteX407" fmla="*/ 1507998 w 2421739"/>
              <a:gd name="connsiteY407" fmla="*/ 82342 h 128706"/>
              <a:gd name="connsiteX408" fmla="*/ 1523326 w 2421739"/>
              <a:gd name="connsiteY408" fmla="*/ 87535 h 128706"/>
              <a:gd name="connsiteX409" fmla="*/ 1534981 w 2421739"/>
              <a:gd name="connsiteY409" fmla="*/ 85762 h 128706"/>
              <a:gd name="connsiteX410" fmla="*/ 1545622 w 2421739"/>
              <a:gd name="connsiteY410" fmla="*/ 80568 h 128706"/>
              <a:gd name="connsiteX411" fmla="*/ 1545622 w 2421739"/>
              <a:gd name="connsiteY411" fmla="*/ 90449 h 128706"/>
              <a:gd name="connsiteX412" fmla="*/ 1534854 w 2421739"/>
              <a:gd name="connsiteY412" fmla="*/ 95516 h 128706"/>
              <a:gd name="connsiteX413" fmla="*/ 1523199 w 2421739"/>
              <a:gd name="connsiteY413" fmla="*/ 97036 h 128706"/>
              <a:gd name="connsiteX414" fmla="*/ 1500777 w 2421739"/>
              <a:gd name="connsiteY414" fmla="*/ 60426 h 128706"/>
              <a:gd name="connsiteX415" fmla="*/ 1539288 w 2421739"/>
              <a:gd name="connsiteY415" fmla="*/ 60426 h 128706"/>
              <a:gd name="connsiteX416" fmla="*/ 1533714 w 2421739"/>
              <a:gd name="connsiteY416" fmla="*/ 47125 h 128706"/>
              <a:gd name="connsiteX417" fmla="*/ 1520539 w 2421739"/>
              <a:gd name="connsiteY417" fmla="*/ 41804 h 128706"/>
              <a:gd name="connsiteX418" fmla="*/ 1506984 w 2421739"/>
              <a:gd name="connsiteY418" fmla="*/ 47125 h 128706"/>
              <a:gd name="connsiteX419" fmla="*/ 1500777 w 2421739"/>
              <a:gd name="connsiteY419" fmla="*/ 60426 h 128706"/>
              <a:gd name="connsiteX420" fmla="*/ 1616056 w 2421739"/>
              <a:gd name="connsiteY420" fmla="*/ 96023 h 128706"/>
              <a:gd name="connsiteX421" fmla="*/ 1616056 w 2421739"/>
              <a:gd name="connsiteY421" fmla="*/ 84368 h 128706"/>
              <a:gd name="connsiteX422" fmla="*/ 1606555 w 2421739"/>
              <a:gd name="connsiteY422" fmla="*/ 93616 h 128706"/>
              <a:gd name="connsiteX423" fmla="*/ 1593253 w 2421739"/>
              <a:gd name="connsiteY423" fmla="*/ 97036 h 128706"/>
              <a:gd name="connsiteX424" fmla="*/ 1577038 w 2421739"/>
              <a:gd name="connsiteY424" fmla="*/ 92856 h 128706"/>
              <a:gd name="connsiteX425" fmla="*/ 1565890 w 2421739"/>
              <a:gd name="connsiteY425" fmla="*/ 81455 h 128706"/>
              <a:gd name="connsiteX426" fmla="*/ 1561837 w 2421739"/>
              <a:gd name="connsiteY426" fmla="*/ 64987 h 128706"/>
              <a:gd name="connsiteX427" fmla="*/ 1565890 w 2421739"/>
              <a:gd name="connsiteY427" fmla="*/ 48138 h 128706"/>
              <a:gd name="connsiteX428" fmla="*/ 1577038 w 2421739"/>
              <a:gd name="connsiteY428" fmla="*/ 36610 h 128706"/>
              <a:gd name="connsiteX429" fmla="*/ 1593253 w 2421739"/>
              <a:gd name="connsiteY429" fmla="*/ 32303 h 128706"/>
              <a:gd name="connsiteX430" fmla="*/ 1606555 w 2421739"/>
              <a:gd name="connsiteY430" fmla="*/ 35850 h 128706"/>
              <a:gd name="connsiteX431" fmla="*/ 1616056 w 2421739"/>
              <a:gd name="connsiteY431" fmla="*/ 45224 h 128706"/>
              <a:gd name="connsiteX432" fmla="*/ 1616056 w 2421739"/>
              <a:gd name="connsiteY432" fmla="*/ 33443 h 128706"/>
              <a:gd name="connsiteX433" fmla="*/ 1626443 w 2421739"/>
              <a:gd name="connsiteY433" fmla="*/ 33443 h 128706"/>
              <a:gd name="connsiteX434" fmla="*/ 1626443 w 2421739"/>
              <a:gd name="connsiteY434" fmla="*/ 95896 h 128706"/>
              <a:gd name="connsiteX435" fmla="*/ 1616056 w 2421739"/>
              <a:gd name="connsiteY435" fmla="*/ 95896 h 128706"/>
              <a:gd name="connsiteX436" fmla="*/ 1594140 w 2421739"/>
              <a:gd name="connsiteY436" fmla="*/ 42184 h 128706"/>
              <a:gd name="connsiteX437" fmla="*/ 1582992 w 2421739"/>
              <a:gd name="connsiteY437" fmla="*/ 45098 h 128706"/>
              <a:gd name="connsiteX438" fmla="*/ 1575265 w 2421739"/>
              <a:gd name="connsiteY438" fmla="*/ 53205 h 128706"/>
              <a:gd name="connsiteX439" fmla="*/ 1572478 w 2421739"/>
              <a:gd name="connsiteY439" fmla="*/ 64860 h 128706"/>
              <a:gd name="connsiteX440" fmla="*/ 1575265 w 2421739"/>
              <a:gd name="connsiteY440" fmla="*/ 76388 h 128706"/>
              <a:gd name="connsiteX441" fmla="*/ 1582992 w 2421739"/>
              <a:gd name="connsiteY441" fmla="*/ 84368 h 128706"/>
              <a:gd name="connsiteX442" fmla="*/ 1594140 w 2421739"/>
              <a:gd name="connsiteY442" fmla="*/ 87282 h 128706"/>
              <a:gd name="connsiteX443" fmla="*/ 1605541 w 2421739"/>
              <a:gd name="connsiteY443" fmla="*/ 84368 h 128706"/>
              <a:gd name="connsiteX444" fmla="*/ 1613269 w 2421739"/>
              <a:gd name="connsiteY444" fmla="*/ 76388 h 128706"/>
              <a:gd name="connsiteX445" fmla="*/ 1616056 w 2421739"/>
              <a:gd name="connsiteY445" fmla="*/ 64860 h 128706"/>
              <a:gd name="connsiteX446" fmla="*/ 1613269 w 2421739"/>
              <a:gd name="connsiteY446" fmla="*/ 53205 h 128706"/>
              <a:gd name="connsiteX447" fmla="*/ 1605541 w 2421739"/>
              <a:gd name="connsiteY447" fmla="*/ 45098 h 128706"/>
              <a:gd name="connsiteX448" fmla="*/ 1594140 w 2421739"/>
              <a:gd name="connsiteY448" fmla="*/ 42184 h 128706"/>
              <a:gd name="connsiteX449" fmla="*/ 1707265 w 2421739"/>
              <a:gd name="connsiteY449" fmla="*/ 96530 h 128706"/>
              <a:gd name="connsiteX450" fmla="*/ 1698651 w 2421739"/>
              <a:gd name="connsiteY450" fmla="*/ 120346 h 128706"/>
              <a:gd name="connsiteX451" fmla="*/ 1674328 w 2421739"/>
              <a:gd name="connsiteY451" fmla="*/ 128706 h 128706"/>
              <a:gd name="connsiteX452" fmla="*/ 1649246 w 2421739"/>
              <a:gd name="connsiteY452" fmla="*/ 120726 h 128706"/>
              <a:gd name="connsiteX453" fmla="*/ 1649246 w 2421739"/>
              <a:gd name="connsiteY453" fmla="*/ 109325 h 128706"/>
              <a:gd name="connsiteX454" fmla="*/ 1661280 w 2421739"/>
              <a:gd name="connsiteY454" fmla="*/ 116672 h 128706"/>
              <a:gd name="connsiteX455" fmla="*/ 1674328 w 2421739"/>
              <a:gd name="connsiteY455" fmla="*/ 118952 h 128706"/>
              <a:gd name="connsiteX456" fmla="*/ 1691050 w 2421739"/>
              <a:gd name="connsiteY456" fmla="*/ 113378 h 128706"/>
              <a:gd name="connsiteX457" fmla="*/ 1696877 w 2421739"/>
              <a:gd name="connsiteY457" fmla="*/ 97290 h 128706"/>
              <a:gd name="connsiteX458" fmla="*/ 1696877 w 2421739"/>
              <a:gd name="connsiteY458" fmla="*/ 84368 h 128706"/>
              <a:gd name="connsiteX459" fmla="*/ 1687376 w 2421739"/>
              <a:gd name="connsiteY459" fmla="*/ 93616 h 128706"/>
              <a:gd name="connsiteX460" fmla="*/ 1674075 w 2421739"/>
              <a:gd name="connsiteY460" fmla="*/ 97036 h 128706"/>
              <a:gd name="connsiteX461" fmla="*/ 1657860 w 2421739"/>
              <a:gd name="connsiteY461" fmla="*/ 92856 h 128706"/>
              <a:gd name="connsiteX462" fmla="*/ 1646712 w 2421739"/>
              <a:gd name="connsiteY462" fmla="*/ 81455 h 128706"/>
              <a:gd name="connsiteX463" fmla="*/ 1642658 w 2421739"/>
              <a:gd name="connsiteY463" fmla="*/ 64987 h 128706"/>
              <a:gd name="connsiteX464" fmla="*/ 1646712 w 2421739"/>
              <a:gd name="connsiteY464" fmla="*/ 48138 h 128706"/>
              <a:gd name="connsiteX465" fmla="*/ 1657860 w 2421739"/>
              <a:gd name="connsiteY465" fmla="*/ 36610 h 128706"/>
              <a:gd name="connsiteX466" fmla="*/ 1674075 w 2421739"/>
              <a:gd name="connsiteY466" fmla="*/ 32303 h 128706"/>
              <a:gd name="connsiteX467" fmla="*/ 1687376 w 2421739"/>
              <a:gd name="connsiteY467" fmla="*/ 35850 h 128706"/>
              <a:gd name="connsiteX468" fmla="*/ 1696877 w 2421739"/>
              <a:gd name="connsiteY468" fmla="*/ 45351 h 128706"/>
              <a:gd name="connsiteX469" fmla="*/ 1696877 w 2421739"/>
              <a:gd name="connsiteY469" fmla="*/ 33443 h 128706"/>
              <a:gd name="connsiteX470" fmla="*/ 1707265 w 2421739"/>
              <a:gd name="connsiteY470" fmla="*/ 33443 h 128706"/>
              <a:gd name="connsiteX471" fmla="*/ 1707265 w 2421739"/>
              <a:gd name="connsiteY471" fmla="*/ 96403 h 128706"/>
              <a:gd name="connsiteX472" fmla="*/ 1696877 w 2421739"/>
              <a:gd name="connsiteY472" fmla="*/ 64987 h 128706"/>
              <a:gd name="connsiteX473" fmla="*/ 1694090 w 2421739"/>
              <a:gd name="connsiteY473" fmla="*/ 53332 h 128706"/>
              <a:gd name="connsiteX474" fmla="*/ 1686363 w 2421739"/>
              <a:gd name="connsiteY474" fmla="*/ 45224 h 128706"/>
              <a:gd name="connsiteX475" fmla="*/ 1674962 w 2421739"/>
              <a:gd name="connsiteY475" fmla="*/ 42311 h 128706"/>
              <a:gd name="connsiteX476" fmla="*/ 1663814 w 2421739"/>
              <a:gd name="connsiteY476" fmla="*/ 45224 h 128706"/>
              <a:gd name="connsiteX477" fmla="*/ 1656087 w 2421739"/>
              <a:gd name="connsiteY477" fmla="*/ 53332 h 128706"/>
              <a:gd name="connsiteX478" fmla="*/ 1653300 w 2421739"/>
              <a:gd name="connsiteY478" fmla="*/ 64987 h 128706"/>
              <a:gd name="connsiteX479" fmla="*/ 1656087 w 2421739"/>
              <a:gd name="connsiteY479" fmla="*/ 76514 h 128706"/>
              <a:gd name="connsiteX480" fmla="*/ 1663814 w 2421739"/>
              <a:gd name="connsiteY480" fmla="*/ 84495 h 128706"/>
              <a:gd name="connsiteX481" fmla="*/ 1674962 w 2421739"/>
              <a:gd name="connsiteY481" fmla="*/ 87409 h 128706"/>
              <a:gd name="connsiteX482" fmla="*/ 1686363 w 2421739"/>
              <a:gd name="connsiteY482" fmla="*/ 84495 h 128706"/>
              <a:gd name="connsiteX483" fmla="*/ 1694090 w 2421739"/>
              <a:gd name="connsiteY483" fmla="*/ 76514 h 128706"/>
              <a:gd name="connsiteX484" fmla="*/ 1696877 w 2421739"/>
              <a:gd name="connsiteY484" fmla="*/ 64987 h 128706"/>
              <a:gd name="connsiteX485" fmla="*/ 1771239 w 2421739"/>
              <a:gd name="connsiteY485" fmla="*/ 69547 h 128706"/>
              <a:gd name="connsiteX486" fmla="*/ 1771239 w 2421739"/>
              <a:gd name="connsiteY486" fmla="*/ 33570 h 128706"/>
              <a:gd name="connsiteX487" fmla="*/ 1781500 w 2421739"/>
              <a:gd name="connsiteY487" fmla="*/ 33570 h 128706"/>
              <a:gd name="connsiteX488" fmla="*/ 1781500 w 2421739"/>
              <a:gd name="connsiteY488" fmla="*/ 68533 h 128706"/>
              <a:gd name="connsiteX489" fmla="*/ 1774025 w 2421739"/>
              <a:gd name="connsiteY489" fmla="*/ 89436 h 128706"/>
              <a:gd name="connsiteX490" fmla="*/ 1754010 w 2421739"/>
              <a:gd name="connsiteY490" fmla="*/ 97036 h 128706"/>
              <a:gd name="connsiteX491" fmla="*/ 1733868 w 2421739"/>
              <a:gd name="connsiteY491" fmla="*/ 89436 h 128706"/>
              <a:gd name="connsiteX492" fmla="*/ 1726394 w 2421739"/>
              <a:gd name="connsiteY492" fmla="*/ 68533 h 128706"/>
              <a:gd name="connsiteX493" fmla="*/ 1726394 w 2421739"/>
              <a:gd name="connsiteY493" fmla="*/ 33570 h 128706"/>
              <a:gd name="connsiteX494" fmla="*/ 1736655 w 2421739"/>
              <a:gd name="connsiteY494" fmla="*/ 33570 h 128706"/>
              <a:gd name="connsiteX495" fmla="*/ 1736655 w 2421739"/>
              <a:gd name="connsiteY495" fmla="*/ 69547 h 128706"/>
              <a:gd name="connsiteX496" fmla="*/ 1741469 w 2421739"/>
              <a:gd name="connsiteY496" fmla="*/ 82975 h 128706"/>
              <a:gd name="connsiteX497" fmla="*/ 1754010 w 2421739"/>
              <a:gd name="connsiteY497" fmla="*/ 87409 h 128706"/>
              <a:gd name="connsiteX498" fmla="*/ 1766551 w 2421739"/>
              <a:gd name="connsiteY498" fmla="*/ 82975 h 128706"/>
              <a:gd name="connsiteX499" fmla="*/ 1771365 w 2421739"/>
              <a:gd name="connsiteY499" fmla="*/ 69547 h 128706"/>
              <a:gd name="connsiteX500" fmla="*/ 1829638 w 2421739"/>
              <a:gd name="connsiteY500" fmla="*/ 97036 h 128706"/>
              <a:gd name="connsiteX501" fmla="*/ 1812283 w 2421739"/>
              <a:gd name="connsiteY501" fmla="*/ 92983 h 128706"/>
              <a:gd name="connsiteX502" fmla="*/ 1800375 w 2421739"/>
              <a:gd name="connsiteY502" fmla="*/ 81835 h 128706"/>
              <a:gd name="connsiteX503" fmla="*/ 1795941 w 2421739"/>
              <a:gd name="connsiteY503" fmla="*/ 65240 h 128706"/>
              <a:gd name="connsiteX504" fmla="*/ 1799741 w 2421739"/>
              <a:gd name="connsiteY504" fmla="*/ 48391 h 128706"/>
              <a:gd name="connsiteX505" fmla="*/ 1810509 w 2421739"/>
              <a:gd name="connsiteY505" fmla="*/ 36610 h 128706"/>
              <a:gd name="connsiteX506" fmla="*/ 1826978 w 2421739"/>
              <a:gd name="connsiteY506" fmla="*/ 32303 h 128706"/>
              <a:gd name="connsiteX507" fmla="*/ 1842559 w 2421739"/>
              <a:gd name="connsiteY507" fmla="*/ 36357 h 128706"/>
              <a:gd name="connsiteX508" fmla="*/ 1852947 w 2421739"/>
              <a:gd name="connsiteY508" fmla="*/ 47505 h 128706"/>
              <a:gd name="connsiteX509" fmla="*/ 1856621 w 2421739"/>
              <a:gd name="connsiteY509" fmla="*/ 63593 h 128706"/>
              <a:gd name="connsiteX510" fmla="*/ 1856621 w 2421739"/>
              <a:gd name="connsiteY510" fmla="*/ 66127 h 128706"/>
              <a:gd name="connsiteX511" fmla="*/ 1856367 w 2421739"/>
              <a:gd name="connsiteY511" fmla="*/ 68787 h 128706"/>
              <a:gd name="connsiteX512" fmla="*/ 1806962 w 2421739"/>
              <a:gd name="connsiteY512" fmla="*/ 68787 h 128706"/>
              <a:gd name="connsiteX513" fmla="*/ 1814310 w 2421739"/>
              <a:gd name="connsiteY513" fmla="*/ 82342 h 128706"/>
              <a:gd name="connsiteX514" fmla="*/ 1829638 w 2421739"/>
              <a:gd name="connsiteY514" fmla="*/ 87535 h 128706"/>
              <a:gd name="connsiteX515" fmla="*/ 1841292 w 2421739"/>
              <a:gd name="connsiteY515" fmla="*/ 85762 h 128706"/>
              <a:gd name="connsiteX516" fmla="*/ 1851934 w 2421739"/>
              <a:gd name="connsiteY516" fmla="*/ 80568 h 128706"/>
              <a:gd name="connsiteX517" fmla="*/ 1851934 w 2421739"/>
              <a:gd name="connsiteY517" fmla="*/ 90449 h 128706"/>
              <a:gd name="connsiteX518" fmla="*/ 1841166 w 2421739"/>
              <a:gd name="connsiteY518" fmla="*/ 95516 h 128706"/>
              <a:gd name="connsiteX519" fmla="*/ 1829511 w 2421739"/>
              <a:gd name="connsiteY519" fmla="*/ 97036 h 128706"/>
              <a:gd name="connsiteX520" fmla="*/ 1807089 w 2421739"/>
              <a:gd name="connsiteY520" fmla="*/ 60426 h 128706"/>
              <a:gd name="connsiteX521" fmla="*/ 1845600 w 2421739"/>
              <a:gd name="connsiteY521" fmla="*/ 60426 h 128706"/>
              <a:gd name="connsiteX522" fmla="*/ 1840026 w 2421739"/>
              <a:gd name="connsiteY522" fmla="*/ 47125 h 128706"/>
              <a:gd name="connsiteX523" fmla="*/ 1826851 w 2421739"/>
              <a:gd name="connsiteY523" fmla="*/ 41804 h 128706"/>
              <a:gd name="connsiteX524" fmla="*/ 1813296 w 2421739"/>
              <a:gd name="connsiteY524" fmla="*/ 47125 h 128706"/>
              <a:gd name="connsiteX525" fmla="*/ 1807089 w 2421739"/>
              <a:gd name="connsiteY525" fmla="*/ 60426 h 128706"/>
              <a:gd name="connsiteX526" fmla="*/ 1870936 w 2421739"/>
              <a:gd name="connsiteY526" fmla="*/ 115025 h 128706"/>
              <a:gd name="connsiteX527" fmla="*/ 1863335 w 2421739"/>
              <a:gd name="connsiteY527" fmla="*/ 115025 h 128706"/>
              <a:gd name="connsiteX528" fmla="*/ 1872709 w 2421739"/>
              <a:gd name="connsiteY528" fmla="*/ 97036 h 128706"/>
              <a:gd name="connsiteX529" fmla="*/ 1868529 w 2421739"/>
              <a:gd name="connsiteY529" fmla="*/ 94123 h 128706"/>
              <a:gd name="connsiteX530" fmla="*/ 1867262 w 2421739"/>
              <a:gd name="connsiteY530" fmla="*/ 89816 h 128706"/>
              <a:gd name="connsiteX531" fmla="*/ 1869542 w 2421739"/>
              <a:gd name="connsiteY531" fmla="*/ 84368 h 128706"/>
              <a:gd name="connsiteX532" fmla="*/ 1874989 w 2421739"/>
              <a:gd name="connsiteY532" fmla="*/ 82342 h 128706"/>
              <a:gd name="connsiteX533" fmla="*/ 1880690 w 2421739"/>
              <a:gd name="connsiteY533" fmla="*/ 84622 h 128706"/>
              <a:gd name="connsiteX534" fmla="*/ 1882843 w 2421739"/>
              <a:gd name="connsiteY534" fmla="*/ 90196 h 128706"/>
              <a:gd name="connsiteX535" fmla="*/ 1882083 w 2421739"/>
              <a:gd name="connsiteY535" fmla="*/ 94250 h 128706"/>
              <a:gd name="connsiteX536" fmla="*/ 1880310 w 2421739"/>
              <a:gd name="connsiteY536" fmla="*/ 98050 h 128706"/>
              <a:gd name="connsiteX537" fmla="*/ 1870809 w 2421739"/>
              <a:gd name="connsiteY537" fmla="*/ 115152 h 128706"/>
              <a:gd name="connsiteX538" fmla="*/ 1939216 w 2421739"/>
              <a:gd name="connsiteY538" fmla="*/ 96023 h 128706"/>
              <a:gd name="connsiteX539" fmla="*/ 1928955 w 2421739"/>
              <a:gd name="connsiteY539" fmla="*/ 96023 h 128706"/>
              <a:gd name="connsiteX540" fmla="*/ 1928955 w 2421739"/>
              <a:gd name="connsiteY540" fmla="*/ 22929 h 128706"/>
              <a:gd name="connsiteX541" fmla="*/ 1934909 w 2421739"/>
              <a:gd name="connsiteY541" fmla="*/ 6460 h 128706"/>
              <a:gd name="connsiteX542" fmla="*/ 1951124 w 2421739"/>
              <a:gd name="connsiteY542" fmla="*/ 0 h 128706"/>
              <a:gd name="connsiteX543" fmla="*/ 1956571 w 2421739"/>
              <a:gd name="connsiteY543" fmla="*/ 380 h 128706"/>
              <a:gd name="connsiteX544" fmla="*/ 1961765 w 2421739"/>
              <a:gd name="connsiteY544" fmla="*/ 2153 h 128706"/>
              <a:gd name="connsiteX545" fmla="*/ 1961765 w 2421739"/>
              <a:gd name="connsiteY545" fmla="*/ 12288 h 128706"/>
              <a:gd name="connsiteX546" fmla="*/ 1956951 w 2421739"/>
              <a:gd name="connsiteY546" fmla="*/ 10261 h 128706"/>
              <a:gd name="connsiteX547" fmla="*/ 1952011 w 2421739"/>
              <a:gd name="connsiteY547" fmla="*/ 9754 h 128706"/>
              <a:gd name="connsiteX548" fmla="*/ 1942763 w 2421739"/>
              <a:gd name="connsiteY548" fmla="*/ 13301 h 128706"/>
              <a:gd name="connsiteX549" fmla="*/ 1939343 w 2421739"/>
              <a:gd name="connsiteY549" fmla="*/ 22675 h 128706"/>
              <a:gd name="connsiteX550" fmla="*/ 1939343 w 2421739"/>
              <a:gd name="connsiteY550" fmla="*/ 33570 h 128706"/>
              <a:gd name="connsiteX551" fmla="*/ 1960372 w 2421739"/>
              <a:gd name="connsiteY551" fmla="*/ 33570 h 128706"/>
              <a:gd name="connsiteX552" fmla="*/ 1960372 w 2421739"/>
              <a:gd name="connsiteY552" fmla="*/ 43071 h 128706"/>
              <a:gd name="connsiteX553" fmla="*/ 1939343 w 2421739"/>
              <a:gd name="connsiteY553" fmla="*/ 43071 h 128706"/>
              <a:gd name="connsiteX554" fmla="*/ 1939343 w 2421739"/>
              <a:gd name="connsiteY554" fmla="*/ 96023 h 128706"/>
              <a:gd name="connsiteX555" fmla="*/ 1981147 w 2421739"/>
              <a:gd name="connsiteY555" fmla="*/ 20142 h 128706"/>
              <a:gd name="connsiteX556" fmla="*/ 1976713 w 2421739"/>
              <a:gd name="connsiteY556" fmla="*/ 21662 h 128706"/>
              <a:gd name="connsiteX557" fmla="*/ 1972026 w 2421739"/>
              <a:gd name="connsiteY557" fmla="*/ 19762 h 128706"/>
              <a:gd name="connsiteX558" fmla="*/ 1970126 w 2421739"/>
              <a:gd name="connsiteY558" fmla="*/ 15075 h 128706"/>
              <a:gd name="connsiteX559" fmla="*/ 1972026 w 2421739"/>
              <a:gd name="connsiteY559" fmla="*/ 10134 h 128706"/>
              <a:gd name="connsiteX560" fmla="*/ 1976713 w 2421739"/>
              <a:gd name="connsiteY560" fmla="*/ 8234 h 128706"/>
              <a:gd name="connsiteX561" fmla="*/ 1981147 w 2421739"/>
              <a:gd name="connsiteY561" fmla="*/ 9627 h 128706"/>
              <a:gd name="connsiteX562" fmla="*/ 1988621 w 2421739"/>
              <a:gd name="connsiteY562" fmla="*/ 14948 h 128706"/>
              <a:gd name="connsiteX563" fmla="*/ 1981147 w 2421739"/>
              <a:gd name="connsiteY563" fmla="*/ 20142 h 128706"/>
              <a:gd name="connsiteX564" fmla="*/ 1981147 w 2421739"/>
              <a:gd name="connsiteY564" fmla="*/ 20142 h 128706"/>
              <a:gd name="connsiteX565" fmla="*/ 1982160 w 2421739"/>
              <a:gd name="connsiteY565" fmla="*/ 96023 h 128706"/>
              <a:gd name="connsiteX566" fmla="*/ 1971773 w 2421739"/>
              <a:gd name="connsiteY566" fmla="*/ 96023 h 128706"/>
              <a:gd name="connsiteX567" fmla="*/ 1971773 w 2421739"/>
              <a:gd name="connsiteY567" fmla="*/ 33570 h 128706"/>
              <a:gd name="connsiteX568" fmla="*/ 1982160 w 2421739"/>
              <a:gd name="connsiteY568" fmla="*/ 33570 h 128706"/>
              <a:gd name="connsiteX569" fmla="*/ 1982160 w 2421739"/>
              <a:gd name="connsiteY569" fmla="*/ 96023 h 128706"/>
              <a:gd name="connsiteX570" fmla="*/ 2013450 w 2421739"/>
              <a:gd name="connsiteY570" fmla="*/ 64733 h 128706"/>
              <a:gd name="connsiteX571" fmla="*/ 2013450 w 2421739"/>
              <a:gd name="connsiteY571" fmla="*/ 96023 h 128706"/>
              <a:gd name="connsiteX572" fmla="*/ 2003189 w 2421739"/>
              <a:gd name="connsiteY572" fmla="*/ 96023 h 128706"/>
              <a:gd name="connsiteX573" fmla="*/ 2003189 w 2421739"/>
              <a:gd name="connsiteY573" fmla="*/ 33570 h 128706"/>
              <a:gd name="connsiteX574" fmla="*/ 2013450 w 2421739"/>
              <a:gd name="connsiteY574" fmla="*/ 33570 h 128706"/>
              <a:gd name="connsiteX575" fmla="*/ 2013450 w 2421739"/>
              <a:gd name="connsiteY575" fmla="*/ 45224 h 128706"/>
              <a:gd name="connsiteX576" fmla="*/ 2022318 w 2421739"/>
              <a:gd name="connsiteY576" fmla="*/ 35977 h 128706"/>
              <a:gd name="connsiteX577" fmla="*/ 2035113 w 2421739"/>
              <a:gd name="connsiteY577" fmla="*/ 32430 h 128706"/>
              <a:gd name="connsiteX578" fmla="*/ 2048414 w 2421739"/>
              <a:gd name="connsiteY578" fmla="*/ 35977 h 128706"/>
              <a:gd name="connsiteX579" fmla="*/ 2056522 w 2421739"/>
              <a:gd name="connsiteY579" fmla="*/ 45604 h 128706"/>
              <a:gd name="connsiteX580" fmla="*/ 2059182 w 2421739"/>
              <a:gd name="connsiteY580" fmla="*/ 59413 h 128706"/>
              <a:gd name="connsiteX581" fmla="*/ 2059182 w 2421739"/>
              <a:gd name="connsiteY581" fmla="*/ 96150 h 128706"/>
              <a:gd name="connsiteX582" fmla="*/ 2048794 w 2421739"/>
              <a:gd name="connsiteY582" fmla="*/ 96150 h 128706"/>
              <a:gd name="connsiteX583" fmla="*/ 2048794 w 2421739"/>
              <a:gd name="connsiteY583" fmla="*/ 61186 h 128706"/>
              <a:gd name="connsiteX584" fmla="*/ 2032579 w 2421739"/>
              <a:gd name="connsiteY584" fmla="*/ 42564 h 128706"/>
              <a:gd name="connsiteX585" fmla="*/ 2022571 w 2421739"/>
              <a:gd name="connsiteY585" fmla="*/ 45478 h 128706"/>
              <a:gd name="connsiteX586" fmla="*/ 2015857 w 2421739"/>
              <a:gd name="connsiteY586" fmla="*/ 53585 h 128706"/>
              <a:gd name="connsiteX587" fmla="*/ 2013450 w 2421739"/>
              <a:gd name="connsiteY587" fmla="*/ 64860 h 128706"/>
              <a:gd name="connsiteX588" fmla="*/ 2127842 w 2421739"/>
              <a:gd name="connsiteY588" fmla="*/ 96023 h 128706"/>
              <a:gd name="connsiteX589" fmla="*/ 2127842 w 2421739"/>
              <a:gd name="connsiteY589" fmla="*/ 84368 h 128706"/>
              <a:gd name="connsiteX590" fmla="*/ 2118341 w 2421739"/>
              <a:gd name="connsiteY590" fmla="*/ 93616 h 128706"/>
              <a:gd name="connsiteX591" fmla="*/ 2105040 w 2421739"/>
              <a:gd name="connsiteY591" fmla="*/ 97036 h 128706"/>
              <a:gd name="connsiteX592" fmla="*/ 2088825 w 2421739"/>
              <a:gd name="connsiteY592" fmla="*/ 92856 h 128706"/>
              <a:gd name="connsiteX593" fmla="*/ 2077677 w 2421739"/>
              <a:gd name="connsiteY593" fmla="*/ 81455 h 128706"/>
              <a:gd name="connsiteX594" fmla="*/ 2073623 w 2421739"/>
              <a:gd name="connsiteY594" fmla="*/ 64987 h 128706"/>
              <a:gd name="connsiteX595" fmla="*/ 2077677 w 2421739"/>
              <a:gd name="connsiteY595" fmla="*/ 48138 h 128706"/>
              <a:gd name="connsiteX596" fmla="*/ 2088825 w 2421739"/>
              <a:gd name="connsiteY596" fmla="*/ 36610 h 128706"/>
              <a:gd name="connsiteX597" fmla="*/ 2105040 w 2421739"/>
              <a:gd name="connsiteY597" fmla="*/ 32303 h 128706"/>
              <a:gd name="connsiteX598" fmla="*/ 2118341 w 2421739"/>
              <a:gd name="connsiteY598" fmla="*/ 35850 h 128706"/>
              <a:gd name="connsiteX599" fmla="*/ 2127842 w 2421739"/>
              <a:gd name="connsiteY599" fmla="*/ 45224 h 128706"/>
              <a:gd name="connsiteX600" fmla="*/ 2127842 w 2421739"/>
              <a:gd name="connsiteY600" fmla="*/ 33443 h 128706"/>
              <a:gd name="connsiteX601" fmla="*/ 2138230 w 2421739"/>
              <a:gd name="connsiteY601" fmla="*/ 33443 h 128706"/>
              <a:gd name="connsiteX602" fmla="*/ 2138230 w 2421739"/>
              <a:gd name="connsiteY602" fmla="*/ 95896 h 128706"/>
              <a:gd name="connsiteX603" fmla="*/ 2127842 w 2421739"/>
              <a:gd name="connsiteY603" fmla="*/ 95896 h 128706"/>
              <a:gd name="connsiteX604" fmla="*/ 2105927 w 2421739"/>
              <a:gd name="connsiteY604" fmla="*/ 42184 h 128706"/>
              <a:gd name="connsiteX605" fmla="*/ 2094779 w 2421739"/>
              <a:gd name="connsiteY605" fmla="*/ 45098 h 128706"/>
              <a:gd name="connsiteX606" fmla="*/ 2087051 w 2421739"/>
              <a:gd name="connsiteY606" fmla="*/ 53205 h 128706"/>
              <a:gd name="connsiteX607" fmla="*/ 2084264 w 2421739"/>
              <a:gd name="connsiteY607" fmla="*/ 64860 h 128706"/>
              <a:gd name="connsiteX608" fmla="*/ 2087051 w 2421739"/>
              <a:gd name="connsiteY608" fmla="*/ 76388 h 128706"/>
              <a:gd name="connsiteX609" fmla="*/ 2094779 w 2421739"/>
              <a:gd name="connsiteY609" fmla="*/ 84368 h 128706"/>
              <a:gd name="connsiteX610" fmla="*/ 2105927 w 2421739"/>
              <a:gd name="connsiteY610" fmla="*/ 87282 h 128706"/>
              <a:gd name="connsiteX611" fmla="*/ 2117328 w 2421739"/>
              <a:gd name="connsiteY611" fmla="*/ 84368 h 128706"/>
              <a:gd name="connsiteX612" fmla="*/ 2125055 w 2421739"/>
              <a:gd name="connsiteY612" fmla="*/ 76388 h 128706"/>
              <a:gd name="connsiteX613" fmla="*/ 2127842 w 2421739"/>
              <a:gd name="connsiteY613" fmla="*/ 64860 h 128706"/>
              <a:gd name="connsiteX614" fmla="*/ 2125055 w 2421739"/>
              <a:gd name="connsiteY614" fmla="*/ 53205 h 128706"/>
              <a:gd name="connsiteX615" fmla="*/ 2117328 w 2421739"/>
              <a:gd name="connsiteY615" fmla="*/ 45098 h 128706"/>
              <a:gd name="connsiteX616" fmla="*/ 2105927 w 2421739"/>
              <a:gd name="connsiteY616" fmla="*/ 42184 h 128706"/>
              <a:gd name="connsiteX617" fmla="*/ 2169520 w 2421739"/>
              <a:gd name="connsiteY617" fmla="*/ 64733 h 128706"/>
              <a:gd name="connsiteX618" fmla="*/ 2169520 w 2421739"/>
              <a:gd name="connsiteY618" fmla="*/ 96023 h 128706"/>
              <a:gd name="connsiteX619" fmla="*/ 2159259 w 2421739"/>
              <a:gd name="connsiteY619" fmla="*/ 96023 h 128706"/>
              <a:gd name="connsiteX620" fmla="*/ 2159259 w 2421739"/>
              <a:gd name="connsiteY620" fmla="*/ 33570 h 128706"/>
              <a:gd name="connsiteX621" fmla="*/ 2169520 w 2421739"/>
              <a:gd name="connsiteY621" fmla="*/ 33570 h 128706"/>
              <a:gd name="connsiteX622" fmla="*/ 2169520 w 2421739"/>
              <a:gd name="connsiteY622" fmla="*/ 45224 h 128706"/>
              <a:gd name="connsiteX623" fmla="*/ 2178388 w 2421739"/>
              <a:gd name="connsiteY623" fmla="*/ 35977 h 128706"/>
              <a:gd name="connsiteX624" fmla="*/ 2191182 w 2421739"/>
              <a:gd name="connsiteY624" fmla="*/ 32430 h 128706"/>
              <a:gd name="connsiteX625" fmla="*/ 2204484 w 2421739"/>
              <a:gd name="connsiteY625" fmla="*/ 35977 h 128706"/>
              <a:gd name="connsiteX626" fmla="*/ 2212591 w 2421739"/>
              <a:gd name="connsiteY626" fmla="*/ 45604 h 128706"/>
              <a:gd name="connsiteX627" fmla="*/ 2215251 w 2421739"/>
              <a:gd name="connsiteY627" fmla="*/ 59413 h 128706"/>
              <a:gd name="connsiteX628" fmla="*/ 2215251 w 2421739"/>
              <a:gd name="connsiteY628" fmla="*/ 96150 h 128706"/>
              <a:gd name="connsiteX629" fmla="*/ 2204864 w 2421739"/>
              <a:gd name="connsiteY629" fmla="*/ 96150 h 128706"/>
              <a:gd name="connsiteX630" fmla="*/ 2204864 w 2421739"/>
              <a:gd name="connsiteY630" fmla="*/ 61186 h 128706"/>
              <a:gd name="connsiteX631" fmla="*/ 2188649 w 2421739"/>
              <a:gd name="connsiteY631" fmla="*/ 42564 h 128706"/>
              <a:gd name="connsiteX632" fmla="*/ 2178641 w 2421739"/>
              <a:gd name="connsiteY632" fmla="*/ 45478 h 128706"/>
              <a:gd name="connsiteX633" fmla="*/ 2171927 w 2421739"/>
              <a:gd name="connsiteY633" fmla="*/ 53585 h 128706"/>
              <a:gd name="connsiteX634" fmla="*/ 2169520 w 2421739"/>
              <a:gd name="connsiteY634" fmla="*/ 64860 h 128706"/>
              <a:gd name="connsiteX635" fmla="*/ 2240334 w 2421739"/>
              <a:gd name="connsiteY635" fmla="*/ 64733 h 128706"/>
              <a:gd name="connsiteX636" fmla="*/ 2243248 w 2421739"/>
              <a:gd name="connsiteY636" fmla="*/ 76388 h 128706"/>
              <a:gd name="connsiteX637" fmla="*/ 2251355 w 2421739"/>
              <a:gd name="connsiteY637" fmla="*/ 84495 h 128706"/>
              <a:gd name="connsiteX638" fmla="*/ 2263136 w 2421739"/>
              <a:gd name="connsiteY638" fmla="*/ 87409 h 128706"/>
              <a:gd name="connsiteX639" fmla="*/ 2273904 w 2421739"/>
              <a:gd name="connsiteY639" fmla="*/ 85889 h 128706"/>
              <a:gd name="connsiteX640" fmla="*/ 2283025 w 2421739"/>
              <a:gd name="connsiteY640" fmla="*/ 80695 h 128706"/>
              <a:gd name="connsiteX641" fmla="*/ 2283025 w 2421739"/>
              <a:gd name="connsiteY641" fmla="*/ 91209 h 128706"/>
              <a:gd name="connsiteX642" fmla="*/ 2273144 w 2421739"/>
              <a:gd name="connsiteY642" fmla="*/ 95643 h 128706"/>
              <a:gd name="connsiteX643" fmla="*/ 2262250 w 2421739"/>
              <a:gd name="connsiteY643" fmla="*/ 97036 h 128706"/>
              <a:gd name="connsiteX644" fmla="*/ 2245275 w 2421739"/>
              <a:gd name="connsiteY644" fmla="*/ 92856 h 128706"/>
              <a:gd name="connsiteX645" fmla="*/ 2233873 w 2421739"/>
              <a:gd name="connsiteY645" fmla="*/ 81455 h 128706"/>
              <a:gd name="connsiteX646" fmla="*/ 2229820 w 2421739"/>
              <a:gd name="connsiteY646" fmla="*/ 64733 h 128706"/>
              <a:gd name="connsiteX647" fmla="*/ 2234000 w 2421739"/>
              <a:gd name="connsiteY647" fmla="*/ 47885 h 128706"/>
              <a:gd name="connsiteX648" fmla="*/ 2245655 w 2421739"/>
              <a:gd name="connsiteY648" fmla="*/ 36484 h 128706"/>
              <a:gd name="connsiteX649" fmla="*/ 2262503 w 2421739"/>
              <a:gd name="connsiteY649" fmla="*/ 32303 h 128706"/>
              <a:gd name="connsiteX650" fmla="*/ 2282518 w 2421739"/>
              <a:gd name="connsiteY650" fmla="*/ 38637 h 128706"/>
              <a:gd name="connsiteX651" fmla="*/ 2282518 w 2421739"/>
              <a:gd name="connsiteY651" fmla="*/ 50038 h 128706"/>
              <a:gd name="connsiteX652" fmla="*/ 2263136 w 2421739"/>
              <a:gd name="connsiteY652" fmla="*/ 42057 h 128706"/>
              <a:gd name="connsiteX653" fmla="*/ 2251482 w 2421739"/>
              <a:gd name="connsiteY653" fmla="*/ 44844 h 128706"/>
              <a:gd name="connsiteX654" fmla="*/ 2243374 w 2421739"/>
              <a:gd name="connsiteY654" fmla="*/ 52698 h 128706"/>
              <a:gd name="connsiteX655" fmla="*/ 2240461 w 2421739"/>
              <a:gd name="connsiteY655" fmla="*/ 64480 h 128706"/>
              <a:gd name="connsiteX656" fmla="*/ 2305321 w 2421739"/>
              <a:gd name="connsiteY656" fmla="*/ 21662 h 128706"/>
              <a:gd name="connsiteX657" fmla="*/ 2300887 w 2421739"/>
              <a:gd name="connsiteY657" fmla="*/ 20142 h 128706"/>
              <a:gd name="connsiteX658" fmla="*/ 2293413 w 2421739"/>
              <a:gd name="connsiteY658" fmla="*/ 14948 h 128706"/>
              <a:gd name="connsiteX659" fmla="*/ 2300887 w 2421739"/>
              <a:gd name="connsiteY659" fmla="*/ 9627 h 128706"/>
              <a:gd name="connsiteX660" fmla="*/ 2305321 w 2421739"/>
              <a:gd name="connsiteY660" fmla="*/ 8234 h 128706"/>
              <a:gd name="connsiteX661" fmla="*/ 2310135 w 2421739"/>
              <a:gd name="connsiteY661" fmla="*/ 10134 h 128706"/>
              <a:gd name="connsiteX662" fmla="*/ 2312035 w 2421739"/>
              <a:gd name="connsiteY662" fmla="*/ 15075 h 128706"/>
              <a:gd name="connsiteX663" fmla="*/ 2310135 w 2421739"/>
              <a:gd name="connsiteY663" fmla="*/ 19762 h 128706"/>
              <a:gd name="connsiteX664" fmla="*/ 2305321 w 2421739"/>
              <a:gd name="connsiteY664" fmla="*/ 21662 h 128706"/>
              <a:gd name="connsiteX665" fmla="*/ 2299367 w 2421739"/>
              <a:gd name="connsiteY665" fmla="*/ 96023 h 128706"/>
              <a:gd name="connsiteX666" fmla="*/ 2299367 w 2421739"/>
              <a:gd name="connsiteY666" fmla="*/ 33570 h 128706"/>
              <a:gd name="connsiteX667" fmla="*/ 2309755 w 2421739"/>
              <a:gd name="connsiteY667" fmla="*/ 33570 h 128706"/>
              <a:gd name="connsiteX668" fmla="*/ 2309755 w 2421739"/>
              <a:gd name="connsiteY668" fmla="*/ 96023 h 128706"/>
              <a:gd name="connsiteX669" fmla="*/ 2299367 w 2421739"/>
              <a:gd name="connsiteY669" fmla="*/ 96023 h 128706"/>
              <a:gd name="connsiteX670" fmla="*/ 2380062 w 2421739"/>
              <a:gd name="connsiteY670" fmla="*/ 96023 h 128706"/>
              <a:gd name="connsiteX671" fmla="*/ 2380062 w 2421739"/>
              <a:gd name="connsiteY671" fmla="*/ 84368 h 128706"/>
              <a:gd name="connsiteX672" fmla="*/ 2370561 w 2421739"/>
              <a:gd name="connsiteY672" fmla="*/ 93616 h 128706"/>
              <a:gd name="connsiteX673" fmla="*/ 2357260 w 2421739"/>
              <a:gd name="connsiteY673" fmla="*/ 97036 h 128706"/>
              <a:gd name="connsiteX674" fmla="*/ 2341045 w 2421739"/>
              <a:gd name="connsiteY674" fmla="*/ 92856 h 128706"/>
              <a:gd name="connsiteX675" fmla="*/ 2329897 w 2421739"/>
              <a:gd name="connsiteY675" fmla="*/ 81455 h 128706"/>
              <a:gd name="connsiteX676" fmla="*/ 2325843 w 2421739"/>
              <a:gd name="connsiteY676" fmla="*/ 64987 h 128706"/>
              <a:gd name="connsiteX677" fmla="*/ 2329897 w 2421739"/>
              <a:gd name="connsiteY677" fmla="*/ 48138 h 128706"/>
              <a:gd name="connsiteX678" fmla="*/ 2341045 w 2421739"/>
              <a:gd name="connsiteY678" fmla="*/ 36610 h 128706"/>
              <a:gd name="connsiteX679" fmla="*/ 2357260 w 2421739"/>
              <a:gd name="connsiteY679" fmla="*/ 32303 h 128706"/>
              <a:gd name="connsiteX680" fmla="*/ 2370561 w 2421739"/>
              <a:gd name="connsiteY680" fmla="*/ 35850 h 128706"/>
              <a:gd name="connsiteX681" fmla="*/ 2380062 w 2421739"/>
              <a:gd name="connsiteY681" fmla="*/ 45224 h 128706"/>
              <a:gd name="connsiteX682" fmla="*/ 2380062 w 2421739"/>
              <a:gd name="connsiteY682" fmla="*/ 33443 h 128706"/>
              <a:gd name="connsiteX683" fmla="*/ 2390450 w 2421739"/>
              <a:gd name="connsiteY683" fmla="*/ 33443 h 128706"/>
              <a:gd name="connsiteX684" fmla="*/ 2390450 w 2421739"/>
              <a:gd name="connsiteY684" fmla="*/ 95896 h 128706"/>
              <a:gd name="connsiteX685" fmla="*/ 2380062 w 2421739"/>
              <a:gd name="connsiteY685" fmla="*/ 95896 h 128706"/>
              <a:gd name="connsiteX686" fmla="*/ 2358146 w 2421739"/>
              <a:gd name="connsiteY686" fmla="*/ 42184 h 128706"/>
              <a:gd name="connsiteX687" fmla="*/ 2346998 w 2421739"/>
              <a:gd name="connsiteY687" fmla="*/ 45098 h 128706"/>
              <a:gd name="connsiteX688" fmla="*/ 2339271 w 2421739"/>
              <a:gd name="connsiteY688" fmla="*/ 53205 h 128706"/>
              <a:gd name="connsiteX689" fmla="*/ 2336484 w 2421739"/>
              <a:gd name="connsiteY689" fmla="*/ 64860 h 128706"/>
              <a:gd name="connsiteX690" fmla="*/ 2339271 w 2421739"/>
              <a:gd name="connsiteY690" fmla="*/ 76388 h 128706"/>
              <a:gd name="connsiteX691" fmla="*/ 2346998 w 2421739"/>
              <a:gd name="connsiteY691" fmla="*/ 84368 h 128706"/>
              <a:gd name="connsiteX692" fmla="*/ 2358146 w 2421739"/>
              <a:gd name="connsiteY692" fmla="*/ 87282 h 128706"/>
              <a:gd name="connsiteX693" fmla="*/ 2369547 w 2421739"/>
              <a:gd name="connsiteY693" fmla="*/ 84368 h 128706"/>
              <a:gd name="connsiteX694" fmla="*/ 2377275 w 2421739"/>
              <a:gd name="connsiteY694" fmla="*/ 76388 h 128706"/>
              <a:gd name="connsiteX695" fmla="*/ 2380062 w 2421739"/>
              <a:gd name="connsiteY695" fmla="*/ 64860 h 128706"/>
              <a:gd name="connsiteX696" fmla="*/ 2377275 w 2421739"/>
              <a:gd name="connsiteY696" fmla="*/ 53205 h 128706"/>
              <a:gd name="connsiteX697" fmla="*/ 2369547 w 2421739"/>
              <a:gd name="connsiteY697" fmla="*/ 45098 h 128706"/>
              <a:gd name="connsiteX698" fmla="*/ 2358146 w 2421739"/>
              <a:gd name="connsiteY698" fmla="*/ 42184 h 128706"/>
              <a:gd name="connsiteX699" fmla="*/ 2411479 w 2421739"/>
              <a:gd name="connsiteY699" fmla="*/ 96023 h 128706"/>
              <a:gd name="connsiteX700" fmla="*/ 2411479 w 2421739"/>
              <a:gd name="connsiteY700" fmla="*/ 1013 h 128706"/>
              <a:gd name="connsiteX701" fmla="*/ 2421740 w 2421739"/>
              <a:gd name="connsiteY701" fmla="*/ 1013 h 128706"/>
              <a:gd name="connsiteX702" fmla="*/ 2421740 w 2421739"/>
              <a:gd name="connsiteY702" fmla="*/ 96023 h 128706"/>
              <a:gd name="connsiteX703" fmla="*/ 2411479 w 2421739"/>
              <a:gd name="connsiteY703" fmla="*/ 96023 h 12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</a:cxnLst>
            <a:rect l="l" t="t" r="r" b="b"/>
            <a:pathLst>
              <a:path w="2421739" h="128706">
                <a:moveTo>
                  <a:pt x="32810" y="97036"/>
                </a:moveTo>
                <a:cubicBezTo>
                  <a:pt x="26476" y="97036"/>
                  <a:pt x="20776" y="95643"/>
                  <a:pt x="15835" y="92856"/>
                </a:cubicBezTo>
                <a:cubicBezTo>
                  <a:pt x="10894" y="90069"/>
                  <a:pt x="6967" y="86269"/>
                  <a:pt x="4180" y="81328"/>
                </a:cubicBezTo>
                <a:cubicBezTo>
                  <a:pt x="1393" y="76388"/>
                  <a:pt x="0" y="70814"/>
                  <a:pt x="0" y="64606"/>
                </a:cubicBezTo>
                <a:cubicBezTo>
                  <a:pt x="0" y="58399"/>
                  <a:pt x="1393" y="52825"/>
                  <a:pt x="4180" y="48011"/>
                </a:cubicBezTo>
                <a:cubicBezTo>
                  <a:pt x="6967" y="43198"/>
                  <a:pt x="10894" y="39397"/>
                  <a:pt x="15835" y="36610"/>
                </a:cubicBezTo>
                <a:cubicBezTo>
                  <a:pt x="20776" y="33823"/>
                  <a:pt x="26476" y="32430"/>
                  <a:pt x="32810" y="32430"/>
                </a:cubicBezTo>
                <a:cubicBezTo>
                  <a:pt x="39144" y="32430"/>
                  <a:pt x="44591" y="33823"/>
                  <a:pt x="49532" y="36610"/>
                </a:cubicBezTo>
                <a:cubicBezTo>
                  <a:pt x="54346" y="39397"/>
                  <a:pt x="58146" y="43198"/>
                  <a:pt x="60933" y="48011"/>
                </a:cubicBezTo>
                <a:cubicBezTo>
                  <a:pt x="63720" y="52825"/>
                  <a:pt x="64987" y="58399"/>
                  <a:pt x="64987" y="64606"/>
                </a:cubicBezTo>
                <a:cubicBezTo>
                  <a:pt x="64987" y="70814"/>
                  <a:pt x="63593" y="76388"/>
                  <a:pt x="60933" y="81328"/>
                </a:cubicBezTo>
                <a:cubicBezTo>
                  <a:pt x="58146" y="86269"/>
                  <a:pt x="54346" y="90069"/>
                  <a:pt x="49532" y="92856"/>
                </a:cubicBezTo>
                <a:cubicBezTo>
                  <a:pt x="44718" y="95643"/>
                  <a:pt x="39144" y="97036"/>
                  <a:pt x="32810" y="97036"/>
                </a:cubicBezTo>
                <a:close/>
                <a:moveTo>
                  <a:pt x="54346" y="64733"/>
                </a:moveTo>
                <a:cubicBezTo>
                  <a:pt x="54346" y="60299"/>
                  <a:pt x="53459" y="56499"/>
                  <a:pt x="51559" y="53079"/>
                </a:cubicBezTo>
                <a:cubicBezTo>
                  <a:pt x="49659" y="49658"/>
                  <a:pt x="47125" y="46998"/>
                  <a:pt x="43958" y="45098"/>
                </a:cubicBezTo>
                <a:cubicBezTo>
                  <a:pt x="40664" y="43198"/>
                  <a:pt x="36991" y="42184"/>
                  <a:pt x="32683" y="42184"/>
                </a:cubicBezTo>
                <a:cubicBezTo>
                  <a:pt x="28376" y="42184"/>
                  <a:pt x="24576" y="43198"/>
                  <a:pt x="21282" y="45098"/>
                </a:cubicBezTo>
                <a:cubicBezTo>
                  <a:pt x="17989" y="46998"/>
                  <a:pt x="15455" y="49658"/>
                  <a:pt x="13555" y="53079"/>
                </a:cubicBezTo>
                <a:cubicBezTo>
                  <a:pt x="11655" y="56499"/>
                  <a:pt x="10641" y="60299"/>
                  <a:pt x="10641" y="64733"/>
                </a:cubicBezTo>
                <a:cubicBezTo>
                  <a:pt x="10641" y="69167"/>
                  <a:pt x="11528" y="72967"/>
                  <a:pt x="13555" y="76388"/>
                </a:cubicBezTo>
                <a:cubicBezTo>
                  <a:pt x="15455" y="79808"/>
                  <a:pt x="17989" y="82468"/>
                  <a:pt x="21282" y="84495"/>
                </a:cubicBezTo>
                <a:cubicBezTo>
                  <a:pt x="24576" y="86395"/>
                  <a:pt x="28376" y="87409"/>
                  <a:pt x="32683" y="87409"/>
                </a:cubicBezTo>
                <a:cubicBezTo>
                  <a:pt x="36991" y="87409"/>
                  <a:pt x="40664" y="86395"/>
                  <a:pt x="43958" y="84495"/>
                </a:cubicBezTo>
                <a:cubicBezTo>
                  <a:pt x="47252" y="82595"/>
                  <a:pt x="49785" y="79808"/>
                  <a:pt x="51559" y="76388"/>
                </a:cubicBezTo>
                <a:cubicBezTo>
                  <a:pt x="53459" y="72967"/>
                  <a:pt x="54346" y="69040"/>
                  <a:pt x="54346" y="64733"/>
                </a:cubicBezTo>
                <a:close/>
                <a:moveTo>
                  <a:pt x="115405" y="43071"/>
                </a:moveTo>
                <a:lnTo>
                  <a:pt x="90450" y="43071"/>
                </a:lnTo>
                <a:lnTo>
                  <a:pt x="90450" y="96023"/>
                </a:lnTo>
                <a:lnTo>
                  <a:pt x="80188" y="96023"/>
                </a:lnTo>
                <a:lnTo>
                  <a:pt x="80188" y="22549"/>
                </a:lnTo>
                <a:cubicBezTo>
                  <a:pt x="80188" y="15961"/>
                  <a:pt x="82089" y="10514"/>
                  <a:pt x="86016" y="6334"/>
                </a:cubicBezTo>
                <a:cubicBezTo>
                  <a:pt x="89943" y="2153"/>
                  <a:pt x="95263" y="0"/>
                  <a:pt x="101977" y="0"/>
                </a:cubicBezTo>
                <a:cubicBezTo>
                  <a:pt x="104638" y="0"/>
                  <a:pt x="107298" y="380"/>
                  <a:pt x="109832" y="1013"/>
                </a:cubicBezTo>
                <a:cubicBezTo>
                  <a:pt x="112365" y="1647"/>
                  <a:pt x="114899" y="2787"/>
                  <a:pt x="117306" y="4560"/>
                </a:cubicBezTo>
                <a:lnTo>
                  <a:pt x="117306" y="14821"/>
                </a:lnTo>
                <a:cubicBezTo>
                  <a:pt x="115152" y="13048"/>
                  <a:pt x="112745" y="11781"/>
                  <a:pt x="110338" y="11021"/>
                </a:cubicBezTo>
                <a:cubicBezTo>
                  <a:pt x="107931" y="10261"/>
                  <a:pt x="105398" y="9881"/>
                  <a:pt x="102737" y="9881"/>
                </a:cubicBezTo>
                <a:cubicBezTo>
                  <a:pt x="99064" y="9881"/>
                  <a:pt x="96023" y="11021"/>
                  <a:pt x="93870" y="13301"/>
                </a:cubicBezTo>
                <a:cubicBezTo>
                  <a:pt x="91590" y="15581"/>
                  <a:pt x="90576" y="18495"/>
                  <a:pt x="90576" y="22169"/>
                </a:cubicBezTo>
                <a:lnTo>
                  <a:pt x="90576" y="33697"/>
                </a:lnTo>
                <a:lnTo>
                  <a:pt x="115532" y="33697"/>
                </a:lnTo>
                <a:lnTo>
                  <a:pt x="115532" y="43198"/>
                </a:lnTo>
                <a:close/>
                <a:moveTo>
                  <a:pt x="208515" y="33570"/>
                </a:moveTo>
                <a:lnTo>
                  <a:pt x="163164" y="127693"/>
                </a:lnTo>
                <a:lnTo>
                  <a:pt x="152269" y="127693"/>
                </a:lnTo>
                <a:lnTo>
                  <a:pt x="172285" y="86015"/>
                </a:lnTo>
                <a:lnTo>
                  <a:pt x="145302" y="33570"/>
                </a:lnTo>
                <a:lnTo>
                  <a:pt x="157463" y="33570"/>
                </a:lnTo>
                <a:lnTo>
                  <a:pt x="177859" y="74361"/>
                </a:lnTo>
                <a:lnTo>
                  <a:pt x="197621" y="33570"/>
                </a:lnTo>
                <a:lnTo>
                  <a:pt x="208515" y="33570"/>
                </a:lnTo>
                <a:close/>
                <a:moveTo>
                  <a:pt x="245759" y="97036"/>
                </a:moveTo>
                <a:cubicBezTo>
                  <a:pt x="239425" y="97036"/>
                  <a:pt x="233725" y="95643"/>
                  <a:pt x="228784" y="92856"/>
                </a:cubicBezTo>
                <a:cubicBezTo>
                  <a:pt x="223844" y="90069"/>
                  <a:pt x="219916" y="86269"/>
                  <a:pt x="217130" y="81328"/>
                </a:cubicBezTo>
                <a:cubicBezTo>
                  <a:pt x="214343" y="76388"/>
                  <a:pt x="212949" y="70814"/>
                  <a:pt x="212949" y="64606"/>
                </a:cubicBezTo>
                <a:cubicBezTo>
                  <a:pt x="212949" y="58399"/>
                  <a:pt x="214343" y="52825"/>
                  <a:pt x="217130" y="48011"/>
                </a:cubicBezTo>
                <a:cubicBezTo>
                  <a:pt x="219916" y="43198"/>
                  <a:pt x="223844" y="39397"/>
                  <a:pt x="228784" y="36610"/>
                </a:cubicBezTo>
                <a:cubicBezTo>
                  <a:pt x="233725" y="33823"/>
                  <a:pt x="239425" y="32430"/>
                  <a:pt x="245759" y="32430"/>
                </a:cubicBezTo>
                <a:cubicBezTo>
                  <a:pt x="252093" y="32430"/>
                  <a:pt x="257540" y="33823"/>
                  <a:pt x="262481" y="36610"/>
                </a:cubicBezTo>
                <a:cubicBezTo>
                  <a:pt x="267295" y="39397"/>
                  <a:pt x="271095" y="43198"/>
                  <a:pt x="273882" y="48011"/>
                </a:cubicBezTo>
                <a:cubicBezTo>
                  <a:pt x="276669" y="52825"/>
                  <a:pt x="277936" y="58399"/>
                  <a:pt x="277936" y="64606"/>
                </a:cubicBezTo>
                <a:cubicBezTo>
                  <a:pt x="277936" y="70814"/>
                  <a:pt x="276542" y="76388"/>
                  <a:pt x="273882" y="81328"/>
                </a:cubicBezTo>
                <a:cubicBezTo>
                  <a:pt x="271095" y="86269"/>
                  <a:pt x="267295" y="90069"/>
                  <a:pt x="262481" y="92856"/>
                </a:cubicBezTo>
                <a:cubicBezTo>
                  <a:pt x="257667" y="95643"/>
                  <a:pt x="252093" y="97036"/>
                  <a:pt x="245759" y="97036"/>
                </a:cubicBezTo>
                <a:close/>
                <a:moveTo>
                  <a:pt x="267295" y="64733"/>
                </a:moveTo>
                <a:cubicBezTo>
                  <a:pt x="267295" y="60299"/>
                  <a:pt x="266408" y="56499"/>
                  <a:pt x="264508" y="53079"/>
                </a:cubicBezTo>
                <a:cubicBezTo>
                  <a:pt x="262608" y="49658"/>
                  <a:pt x="260074" y="46998"/>
                  <a:pt x="256907" y="45098"/>
                </a:cubicBezTo>
                <a:cubicBezTo>
                  <a:pt x="253613" y="43198"/>
                  <a:pt x="249940" y="42184"/>
                  <a:pt x="245633" y="42184"/>
                </a:cubicBezTo>
                <a:cubicBezTo>
                  <a:pt x="241325" y="42184"/>
                  <a:pt x="237525" y="43198"/>
                  <a:pt x="234231" y="45098"/>
                </a:cubicBezTo>
                <a:cubicBezTo>
                  <a:pt x="230938" y="46998"/>
                  <a:pt x="228404" y="49658"/>
                  <a:pt x="226504" y="53079"/>
                </a:cubicBezTo>
                <a:cubicBezTo>
                  <a:pt x="224604" y="56499"/>
                  <a:pt x="223590" y="60299"/>
                  <a:pt x="223590" y="64733"/>
                </a:cubicBezTo>
                <a:cubicBezTo>
                  <a:pt x="223590" y="69167"/>
                  <a:pt x="224477" y="72967"/>
                  <a:pt x="226504" y="76388"/>
                </a:cubicBezTo>
                <a:cubicBezTo>
                  <a:pt x="228404" y="79808"/>
                  <a:pt x="230938" y="82468"/>
                  <a:pt x="234231" y="84495"/>
                </a:cubicBezTo>
                <a:cubicBezTo>
                  <a:pt x="237525" y="86395"/>
                  <a:pt x="241325" y="87409"/>
                  <a:pt x="245633" y="87409"/>
                </a:cubicBezTo>
                <a:cubicBezTo>
                  <a:pt x="249940" y="87409"/>
                  <a:pt x="253613" y="86395"/>
                  <a:pt x="256907" y="84495"/>
                </a:cubicBezTo>
                <a:cubicBezTo>
                  <a:pt x="260201" y="82595"/>
                  <a:pt x="262734" y="79808"/>
                  <a:pt x="264508" y="76388"/>
                </a:cubicBezTo>
                <a:cubicBezTo>
                  <a:pt x="266408" y="72967"/>
                  <a:pt x="267295" y="69040"/>
                  <a:pt x="267295" y="64733"/>
                </a:cubicBezTo>
                <a:close/>
                <a:moveTo>
                  <a:pt x="336715" y="69547"/>
                </a:moveTo>
                <a:lnTo>
                  <a:pt x="336715" y="33570"/>
                </a:lnTo>
                <a:lnTo>
                  <a:pt x="346976" y="33570"/>
                </a:lnTo>
                <a:lnTo>
                  <a:pt x="346976" y="68533"/>
                </a:lnTo>
                <a:cubicBezTo>
                  <a:pt x="346976" y="77401"/>
                  <a:pt x="344443" y="84368"/>
                  <a:pt x="339502" y="89436"/>
                </a:cubicBezTo>
                <a:cubicBezTo>
                  <a:pt x="334562" y="94503"/>
                  <a:pt x="327848" y="97036"/>
                  <a:pt x="319487" y="97036"/>
                </a:cubicBezTo>
                <a:cubicBezTo>
                  <a:pt x="311126" y="97036"/>
                  <a:pt x="304285" y="94503"/>
                  <a:pt x="299345" y="89436"/>
                </a:cubicBezTo>
                <a:cubicBezTo>
                  <a:pt x="294404" y="84368"/>
                  <a:pt x="291871" y="77401"/>
                  <a:pt x="291871" y="68533"/>
                </a:cubicBezTo>
                <a:lnTo>
                  <a:pt x="291871" y="33570"/>
                </a:lnTo>
                <a:lnTo>
                  <a:pt x="302132" y="33570"/>
                </a:lnTo>
                <a:lnTo>
                  <a:pt x="302132" y="69547"/>
                </a:lnTo>
                <a:cubicBezTo>
                  <a:pt x="302132" y="75501"/>
                  <a:pt x="303779" y="79935"/>
                  <a:pt x="306946" y="82975"/>
                </a:cubicBezTo>
                <a:cubicBezTo>
                  <a:pt x="310113" y="86015"/>
                  <a:pt x="314293" y="87409"/>
                  <a:pt x="319487" y="87409"/>
                </a:cubicBezTo>
                <a:cubicBezTo>
                  <a:pt x="324681" y="87409"/>
                  <a:pt x="328861" y="85889"/>
                  <a:pt x="332028" y="82975"/>
                </a:cubicBezTo>
                <a:cubicBezTo>
                  <a:pt x="335195" y="79935"/>
                  <a:pt x="336842" y="75501"/>
                  <a:pt x="336842" y="69547"/>
                </a:cubicBezTo>
                <a:close/>
                <a:moveTo>
                  <a:pt x="376493" y="66127"/>
                </a:moveTo>
                <a:lnTo>
                  <a:pt x="376493" y="96023"/>
                </a:lnTo>
                <a:lnTo>
                  <a:pt x="366232" y="96023"/>
                </a:lnTo>
                <a:lnTo>
                  <a:pt x="366232" y="33570"/>
                </a:lnTo>
                <a:lnTo>
                  <a:pt x="376493" y="33570"/>
                </a:lnTo>
                <a:lnTo>
                  <a:pt x="376493" y="47505"/>
                </a:lnTo>
                <a:cubicBezTo>
                  <a:pt x="378900" y="42818"/>
                  <a:pt x="381940" y="39144"/>
                  <a:pt x="385867" y="36357"/>
                </a:cubicBezTo>
                <a:cubicBezTo>
                  <a:pt x="389794" y="33697"/>
                  <a:pt x="394228" y="32303"/>
                  <a:pt x="399169" y="32303"/>
                </a:cubicBezTo>
                <a:lnTo>
                  <a:pt x="399169" y="43958"/>
                </a:lnTo>
                <a:cubicBezTo>
                  <a:pt x="394988" y="43324"/>
                  <a:pt x="391188" y="43958"/>
                  <a:pt x="387767" y="45478"/>
                </a:cubicBezTo>
                <a:cubicBezTo>
                  <a:pt x="384347" y="47125"/>
                  <a:pt x="381560" y="49658"/>
                  <a:pt x="379533" y="53079"/>
                </a:cubicBezTo>
                <a:cubicBezTo>
                  <a:pt x="377506" y="56499"/>
                  <a:pt x="376493" y="60806"/>
                  <a:pt x="376493" y="66000"/>
                </a:cubicBezTo>
                <a:close/>
                <a:moveTo>
                  <a:pt x="405756" y="79681"/>
                </a:moveTo>
                <a:cubicBezTo>
                  <a:pt x="409176" y="82848"/>
                  <a:pt x="412597" y="85129"/>
                  <a:pt x="416270" y="86522"/>
                </a:cubicBezTo>
                <a:cubicBezTo>
                  <a:pt x="419944" y="87916"/>
                  <a:pt x="423491" y="88676"/>
                  <a:pt x="427165" y="88676"/>
                </a:cubicBezTo>
                <a:cubicBezTo>
                  <a:pt x="430838" y="88676"/>
                  <a:pt x="433879" y="87916"/>
                  <a:pt x="436159" y="86395"/>
                </a:cubicBezTo>
                <a:cubicBezTo>
                  <a:pt x="438439" y="84875"/>
                  <a:pt x="439706" y="82722"/>
                  <a:pt x="439706" y="79808"/>
                </a:cubicBezTo>
                <a:cubicBezTo>
                  <a:pt x="439706" y="78161"/>
                  <a:pt x="439199" y="76641"/>
                  <a:pt x="438186" y="75248"/>
                </a:cubicBezTo>
                <a:cubicBezTo>
                  <a:pt x="437172" y="73854"/>
                  <a:pt x="435526" y="72714"/>
                  <a:pt x="433245" y="71827"/>
                </a:cubicBezTo>
                <a:lnTo>
                  <a:pt x="418551" y="65873"/>
                </a:lnTo>
                <a:cubicBezTo>
                  <a:pt x="414623" y="64226"/>
                  <a:pt x="411710" y="62199"/>
                  <a:pt x="409683" y="59793"/>
                </a:cubicBezTo>
                <a:cubicBezTo>
                  <a:pt x="407656" y="57386"/>
                  <a:pt x="406643" y="54219"/>
                  <a:pt x="406643" y="50165"/>
                </a:cubicBezTo>
                <a:cubicBezTo>
                  <a:pt x="406643" y="44718"/>
                  <a:pt x="408669" y="40284"/>
                  <a:pt x="412597" y="37117"/>
                </a:cubicBezTo>
                <a:cubicBezTo>
                  <a:pt x="416524" y="33950"/>
                  <a:pt x="421718" y="32303"/>
                  <a:pt x="428178" y="32303"/>
                </a:cubicBezTo>
                <a:cubicBezTo>
                  <a:pt x="431852" y="32303"/>
                  <a:pt x="435272" y="32810"/>
                  <a:pt x="438566" y="33697"/>
                </a:cubicBezTo>
                <a:cubicBezTo>
                  <a:pt x="441860" y="34710"/>
                  <a:pt x="444647" y="36103"/>
                  <a:pt x="447053" y="38004"/>
                </a:cubicBezTo>
                <a:lnTo>
                  <a:pt x="447053" y="48645"/>
                </a:lnTo>
                <a:cubicBezTo>
                  <a:pt x="444140" y="46238"/>
                  <a:pt x="441100" y="44211"/>
                  <a:pt x="437806" y="42818"/>
                </a:cubicBezTo>
                <a:cubicBezTo>
                  <a:pt x="434512" y="41424"/>
                  <a:pt x="431345" y="40791"/>
                  <a:pt x="428178" y="40791"/>
                </a:cubicBezTo>
                <a:cubicBezTo>
                  <a:pt x="424758" y="40791"/>
                  <a:pt x="422098" y="41551"/>
                  <a:pt x="419944" y="42944"/>
                </a:cubicBezTo>
                <a:cubicBezTo>
                  <a:pt x="417790" y="44338"/>
                  <a:pt x="416777" y="46365"/>
                  <a:pt x="416777" y="49025"/>
                </a:cubicBezTo>
                <a:cubicBezTo>
                  <a:pt x="416777" y="50925"/>
                  <a:pt x="417284" y="52445"/>
                  <a:pt x="418297" y="53585"/>
                </a:cubicBezTo>
                <a:cubicBezTo>
                  <a:pt x="419311" y="54852"/>
                  <a:pt x="421084" y="55865"/>
                  <a:pt x="423491" y="56879"/>
                </a:cubicBezTo>
                <a:lnTo>
                  <a:pt x="438313" y="62833"/>
                </a:lnTo>
                <a:cubicBezTo>
                  <a:pt x="446040" y="66127"/>
                  <a:pt x="449967" y="71067"/>
                  <a:pt x="449967" y="77781"/>
                </a:cubicBezTo>
                <a:cubicBezTo>
                  <a:pt x="449967" y="83735"/>
                  <a:pt x="447814" y="88422"/>
                  <a:pt x="443506" y="91716"/>
                </a:cubicBezTo>
                <a:cubicBezTo>
                  <a:pt x="439199" y="95136"/>
                  <a:pt x="433625" y="96910"/>
                  <a:pt x="426785" y="96910"/>
                </a:cubicBezTo>
                <a:cubicBezTo>
                  <a:pt x="418297" y="96910"/>
                  <a:pt x="411203" y="94883"/>
                  <a:pt x="405629" y="90702"/>
                </a:cubicBezTo>
                <a:lnTo>
                  <a:pt x="405629" y="79555"/>
                </a:lnTo>
                <a:close/>
                <a:moveTo>
                  <a:pt x="494685" y="97036"/>
                </a:moveTo>
                <a:cubicBezTo>
                  <a:pt x="488224" y="97036"/>
                  <a:pt x="482397" y="95643"/>
                  <a:pt x="477330" y="92983"/>
                </a:cubicBezTo>
                <a:cubicBezTo>
                  <a:pt x="472263" y="90323"/>
                  <a:pt x="468336" y="86649"/>
                  <a:pt x="465422" y="81835"/>
                </a:cubicBezTo>
                <a:cubicBezTo>
                  <a:pt x="462508" y="77148"/>
                  <a:pt x="460988" y="71574"/>
                  <a:pt x="460988" y="65240"/>
                </a:cubicBezTo>
                <a:cubicBezTo>
                  <a:pt x="460988" y="58906"/>
                  <a:pt x="462255" y="53332"/>
                  <a:pt x="464789" y="48391"/>
                </a:cubicBezTo>
                <a:cubicBezTo>
                  <a:pt x="467322" y="43451"/>
                  <a:pt x="470869" y="39524"/>
                  <a:pt x="475556" y="36610"/>
                </a:cubicBezTo>
                <a:cubicBezTo>
                  <a:pt x="480117" y="33697"/>
                  <a:pt x="485691" y="32303"/>
                  <a:pt x="492025" y="32303"/>
                </a:cubicBezTo>
                <a:cubicBezTo>
                  <a:pt x="497979" y="32303"/>
                  <a:pt x="503173" y="33697"/>
                  <a:pt x="507606" y="36357"/>
                </a:cubicBezTo>
                <a:cubicBezTo>
                  <a:pt x="512040" y="39017"/>
                  <a:pt x="515461" y="42818"/>
                  <a:pt x="517994" y="47505"/>
                </a:cubicBezTo>
                <a:cubicBezTo>
                  <a:pt x="520401" y="52192"/>
                  <a:pt x="521668" y="57512"/>
                  <a:pt x="521668" y="63593"/>
                </a:cubicBezTo>
                <a:cubicBezTo>
                  <a:pt x="521668" y="64480"/>
                  <a:pt x="521668" y="65240"/>
                  <a:pt x="521668" y="66127"/>
                </a:cubicBezTo>
                <a:cubicBezTo>
                  <a:pt x="521668" y="67013"/>
                  <a:pt x="521668" y="67900"/>
                  <a:pt x="521415" y="68787"/>
                </a:cubicBezTo>
                <a:lnTo>
                  <a:pt x="472009" y="68787"/>
                </a:lnTo>
                <a:cubicBezTo>
                  <a:pt x="472896" y="74361"/>
                  <a:pt x="475303" y="78921"/>
                  <a:pt x="479357" y="82342"/>
                </a:cubicBezTo>
                <a:cubicBezTo>
                  <a:pt x="483411" y="85762"/>
                  <a:pt x="488604" y="87535"/>
                  <a:pt x="494685" y="87535"/>
                </a:cubicBezTo>
                <a:cubicBezTo>
                  <a:pt x="498612" y="87535"/>
                  <a:pt x="502539" y="86902"/>
                  <a:pt x="506340" y="85762"/>
                </a:cubicBezTo>
                <a:cubicBezTo>
                  <a:pt x="510140" y="84622"/>
                  <a:pt x="513687" y="82848"/>
                  <a:pt x="516981" y="80568"/>
                </a:cubicBezTo>
                <a:lnTo>
                  <a:pt x="516981" y="90449"/>
                </a:lnTo>
                <a:cubicBezTo>
                  <a:pt x="513560" y="92729"/>
                  <a:pt x="510013" y="94376"/>
                  <a:pt x="506213" y="95516"/>
                </a:cubicBezTo>
                <a:cubicBezTo>
                  <a:pt x="502413" y="96530"/>
                  <a:pt x="498612" y="97036"/>
                  <a:pt x="494558" y="97036"/>
                </a:cubicBezTo>
                <a:close/>
                <a:moveTo>
                  <a:pt x="472136" y="60426"/>
                </a:moveTo>
                <a:lnTo>
                  <a:pt x="510647" y="60426"/>
                </a:lnTo>
                <a:cubicBezTo>
                  <a:pt x="510267" y="55105"/>
                  <a:pt x="508367" y="50672"/>
                  <a:pt x="505073" y="47125"/>
                </a:cubicBezTo>
                <a:cubicBezTo>
                  <a:pt x="501779" y="43578"/>
                  <a:pt x="497345" y="41804"/>
                  <a:pt x="491898" y="41804"/>
                </a:cubicBezTo>
                <a:cubicBezTo>
                  <a:pt x="486451" y="41804"/>
                  <a:pt x="481764" y="43578"/>
                  <a:pt x="478343" y="47125"/>
                </a:cubicBezTo>
                <a:cubicBezTo>
                  <a:pt x="474923" y="50672"/>
                  <a:pt x="472896" y="55105"/>
                  <a:pt x="472136" y="60426"/>
                </a:cubicBezTo>
                <a:close/>
                <a:moveTo>
                  <a:pt x="538010" y="96023"/>
                </a:moveTo>
                <a:lnTo>
                  <a:pt x="538010" y="1013"/>
                </a:lnTo>
                <a:lnTo>
                  <a:pt x="548271" y="1013"/>
                </a:lnTo>
                <a:lnTo>
                  <a:pt x="548271" y="96023"/>
                </a:lnTo>
                <a:lnTo>
                  <a:pt x="538010" y="96023"/>
                </a:lnTo>
                <a:close/>
                <a:moveTo>
                  <a:pt x="604517" y="43071"/>
                </a:moveTo>
                <a:lnTo>
                  <a:pt x="579561" y="43071"/>
                </a:lnTo>
                <a:lnTo>
                  <a:pt x="579561" y="96023"/>
                </a:lnTo>
                <a:lnTo>
                  <a:pt x="569300" y="96023"/>
                </a:lnTo>
                <a:lnTo>
                  <a:pt x="569300" y="22549"/>
                </a:lnTo>
                <a:cubicBezTo>
                  <a:pt x="569300" y="15961"/>
                  <a:pt x="571200" y="10514"/>
                  <a:pt x="575127" y="6334"/>
                </a:cubicBezTo>
                <a:cubicBezTo>
                  <a:pt x="579054" y="2153"/>
                  <a:pt x="584374" y="0"/>
                  <a:pt x="591088" y="0"/>
                </a:cubicBezTo>
                <a:cubicBezTo>
                  <a:pt x="593749" y="0"/>
                  <a:pt x="596409" y="380"/>
                  <a:pt x="598943" y="1013"/>
                </a:cubicBezTo>
                <a:cubicBezTo>
                  <a:pt x="601476" y="1647"/>
                  <a:pt x="604010" y="2787"/>
                  <a:pt x="606417" y="4560"/>
                </a:cubicBezTo>
                <a:lnTo>
                  <a:pt x="606417" y="14821"/>
                </a:lnTo>
                <a:cubicBezTo>
                  <a:pt x="604263" y="13048"/>
                  <a:pt x="601856" y="11781"/>
                  <a:pt x="599449" y="11021"/>
                </a:cubicBezTo>
                <a:cubicBezTo>
                  <a:pt x="597042" y="10261"/>
                  <a:pt x="594509" y="9881"/>
                  <a:pt x="591849" y="9881"/>
                </a:cubicBezTo>
                <a:cubicBezTo>
                  <a:pt x="588175" y="9881"/>
                  <a:pt x="585135" y="11021"/>
                  <a:pt x="582981" y="13301"/>
                </a:cubicBezTo>
                <a:cubicBezTo>
                  <a:pt x="580701" y="15581"/>
                  <a:pt x="579687" y="18495"/>
                  <a:pt x="579687" y="22169"/>
                </a:cubicBezTo>
                <a:lnTo>
                  <a:pt x="579687" y="33697"/>
                </a:lnTo>
                <a:lnTo>
                  <a:pt x="604643" y="33697"/>
                </a:lnTo>
                <a:lnTo>
                  <a:pt x="604643" y="43198"/>
                </a:lnTo>
                <a:close/>
                <a:moveTo>
                  <a:pt x="672037" y="97036"/>
                </a:moveTo>
                <a:cubicBezTo>
                  <a:pt x="665703" y="97036"/>
                  <a:pt x="660002" y="95643"/>
                  <a:pt x="655062" y="92856"/>
                </a:cubicBezTo>
                <a:cubicBezTo>
                  <a:pt x="650121" y="90069"/>
                  <a:pt x="646194" y="86269"/>
                  <a:pt x="643407" y="81328"/>
                </a:cubicBezTo>
                <a:cubicBezTo>
                  <a:pt x="640620" y="76388"/>
                  <a:pt x="639227" y="70814"/>
                  <a:pt x="639227" y="64606"/>
                </a:cubicBezTo>
                <a:cubicBezTo>
                  <a:pt x="639227" y="58399"/>
                  <a:pt x="640620" y="52825"/>
                  <a:pt x="643407" y="48011"/>
                </a:cubicBezTo>
                <a:cubicBezTo>
                  <a:pt x="646194" y="43198"/>
                  <a:pt x="650121" y="39397"/>
                  <a:pt x="655062" y="36610"/>
                </a:cubicBezTo>
                <a:cubicBezTo>
                  <a:pt x="660002" y="33823"/>
                  <a:pt x="665703" y="32430"/>
                  <a:pt x="672037" y="32430"/>
                </a:cubicBezTo>
                <a:cubicBezTo>
                  <a:pt x="678371" y="32430"/>
                  <a:pt x="683818" y="33823"/>
                  <a:pt x="688759" y="36610"/>
                </a:cubicBezTo>
                <a:cubicBezTo>
                  <a:pt x="693572" y="39397"/>
                  <a:pt x="697373" y="43198"/>
                  <a:pt x="700160" y="48011"/>
                </a:cubicBezTo>
                <a:cubicBezTo>
                  <a:pt x="702947" y="52825"/>
                  <a:pt x="704214" y="58399"/>
                  <a:pt x="704214" y="64606"/>
                </a:cubicBezTo>
                <a:cubicBezTo>
                  <a:pt x="704214" y="70814"/>
                  <a:pt x="702820" y="76388"/>
                  <a:pt x="700160" y="81328"/>
                </a:cubicBezTo>
                <a:cubicBezTo>
                  <a:pt x="697373" y="86269"/>
                  <a:pt x="693572" y="90069"/>
                  <a:pt x="688759" y="92856"/>
                </a:cubicBezTo>
                <a:cubicBezTo>
                  <a:pt x="683945" y="95643"/>
                  <a:pt x="678371" y="97036"/>
                  <a:pt x="672037" y="97036"/>
                </a:cubicBezTo>
                <a:close/>
                <a:moveTo>
                  <a:pt x="693572" y="64733"/>
                </a:moveTo>
                <a:cubicBezTo>
                  <a:pt x="693572" y="60299"/>
                  <a:pt x="692686" y="56499"/>
                  <a:pt x="690786" y="53079"/>
                </a:cubicBezTo>
                <a:cubicBezTo>
                  <a:pt x="688885" y="49658"/>
                  <a:pt x="686352" y="46998"/>
                  <a:pt x="683185" y="45098"/>
                </a:cubicBezTo>
                <a:cubicBezTo>
                  <a:pt x="679891" y="43198"/>
                  <a:pt x="676217" y="42184"/>
                  <a:pt x="671910" y="42184"/>
                </a:cubicBezTo>
                <a:cubicBezTo>
                  <a:pt x="667603" y="42184"/>
                  <a:pt x="663803" y="43198"/>
                  <a:pt x="660509" y="45098"/>
                </a:cubicBezTo>
                <a:cubicBezTo>
                  <a:pt x="657215" y="46998"/>
                  <a:pt x="654682" y="49658"/>
                  <a:pt x="652782" y="53079"/>
                </a:cubicBezTo>
                <a:cubicBezTo>
                  <a:pt x="650881" y="56499"/>
                  <a:pt x="649868" y="60299"/>
                  <a:pt x="649868" y="64733"/>
                </a:cubicBezTo>
                <a:cubicBezTo>
                  <a:pt x="649868" y="69167"/>
                  <a:pt x="650755" y="72967"/>
                  <a:pt x="652782" y="76388"/>
                </a:cubicBezTo>
                <a:cubicBezTo>
                  <a:pt x="654682" y="79808"/>
                  <a:pt x="657215" y="82468"/>
                  <a:pt x="660509" y="84495"/>
                </a:cubicBezTo>
                <a:cubicBezTo>
                  <a:pt x="663803" y="86395"/>
                  <a:pt x="667603" y="87409"/>
                  <a:pt x="671910" y="87409"/>
                </a:cubicBezTo>
                <a:cubicBezTo>
                  <a:pt x="676217" y="87409"/>
                  <a:pt x="679891" y="86395"/>
                  <a:pt x="683185" y="84495"/>
                </a:cubicBezTo>
                <a:cubicBezTo>
                  <a:pt x="686478" y="82595"/>
                  <a:pt x="689012" y="79808"/>
                  <a:pt x="690786" y="76388"/>
                </a:cubicBezTo>
                <a:cubicBezTo>
                  <a:pt x="692686" y="72967"/>
                  <a:pt x="693572" y="69040"/>
                  <a:pt x="693572" y="64733"/>
                </a:cubicBezTo>
                <a:close/>
                <a:moveTo>
                  <a:pt x="730816" y="66127"/>
                </a:moveTo>
                <a:lnTo>
                  <a:pt x="730816" y="96023"/>
                </a:lnTo>
                <a:lnTo>
                  <a:pt x="720555" y="96023"/>
                </a:lnTo>
                <a:lnTo>
                  <a:pt x="720555" y="33570"/>
                </a:lnTo>
                <a:lnTo>
                  <a:pt x="730816" y="33570"/>
                </a:lnTo>
                <a:lnTo>
                  <a:pt x="730816" y="47505"/>
                </a:lnTo>
                <a:cubicBezTo>
                  <a:pt x="733223" y="42818"/>
                  <a:pt x="736264" y="39144"/>
                  <a:pt x="740191" y="36357"/>
                </a:cubicBezTo>
                <a:cubicBezTo>
                  <a:pt x="744118" y="33697"/>
                  <a:pt x="748552" y="32303"/>
                  <a:pt x="753492" y="32303"/>
                </a:cubicBezTo>
                <a:lnTo>
                  <a:pt x="753492" y="43958"/>
                </a:lnTo>
                <a:cubicBezTo>
                  <a:pt x="749312" y="43324"/>
                  <a:pt x="745511" y="43958"/>
                  <a:pt x="742091" y="45478"/>
                </a:cubicBezTo>
                <a:cubicBezTo>
                  <a:pt x="738670" y="47125"/>
                  <a:pt x="735884" y="49658"/>
                  <a:pt x="733857" y="53079"/>
                </a:cubicBezTo>
                <a:cubicBezTo>
                  <a:pt x="731830" y="56499"/>
                  <a:pt x="730816" y="60806"/>
                  <a:pt x="730816" y="66000"/>
                </a:cubicBezTo>
                <a:close/>
                <a:moveTo>
                  <a:pt x="843308" y="96023"/>
                </a:moveTo>
                <a:lnTo>
                  <a:pt x="843308" y="84368"/>
                </a:lnTo>
                <a:cubicBezTo>
                  <a:pt x="840901" y="88296"/>
                  <a:pt x="837861" y="91336"/>
                  <a:pt x="833807" y="93616"/>
                </a:cubicBezTo>
                <a:cubicBezTo>
                  <a:pt x="829880" y="95896"/>
                  <a:pt x="825446" y="97036"/>
                  <a:pt x="820506" y="97036"/>
                </a:cubicBezTo>
                <a:cubicBezTo>
                  <a:pt x="814425" y="97036"/>
                  <a:pt x="808978" y="95643"/>
                  <a:pt x="804291" y="92856"/>
                </a:cubicBezTo>
                <a:cubicBezTo>
                  <a:pt x="799603" y="90069"/>
                  <a:pt x="795803" y="86269"/>
                  <a:pt x="793143" y="81455"/>
                </a:cubicBezTo>
                <a:cubicBezTo>
                  <a:pt x="790483" y="76641"/>
                  <a:pt x="789089" y="71194"/>
                  <a:pt x="789089" y="64987"/>
                </a:cubicBezTo>
                <a:cubicBezTo>
                  <a:pt x="789089" y="58779"/>
                  <a:pt x="790483" y="53079"/>
                  <a:pt x="793143" y="48138"/>
                </a:cubicBezTo>
                <a:cubicBezTo>
                  <a:pt x="795803" y="43198"/>
                  <a:pt x="799603" y="39397"/>
                  <a:pt x="804291" y="36610"/>
                </a:cubicBezTo>
                <a:cubicBezTo>
                  <a:pt x="808978" y="33823"/>
                  <a:pt x="814425" y="32303"/>
                  <a:pt x="820506" y="32303"/>
                </a:cubicBezTo>
                <a:cubicBezTo>
                  <a:pt x="825446" y="32303"/>
                  <a:pt x="829880" y="33443"/>
                  <a:pt x="833807" y="35850"/>
                </a:cubicBezTo>
                <a:cubicBezTo>
                  <a:pt x="837734" y="38130"/>
                  <a:pt x="840901" y="41297"/>
                  <a:pt x="843308" y="45224"/>
                </a:cubicBezTo>
                <a:lnTo>
                  <a:pt x="843308" y="33443"/>
                </a:lnTo>
                <a:lnTo>
                  <a:pt x="853696" y="33443"/>
                </a:lnTo>
                <a:lnTo>
                  <a:pt x="853696" y="95896"/>
                </a:lnTo>
                <a:lnTo>
                  <a:pt x="843308" y="95896"/>
                </a:lnTo>
                <a:close/>
                <a:moveTo>
                  <a:pt x="821392" y="42184"/>
                </a:moveTo>
                <a:cubicBezTo>
                  <a:pt x="817212" y="42184"/>
                  <a:pt x="813538" y="43198"/>
                  <a:pt x="810245" y="45098"/>
                </a:cubicBezTo>
                <a:cubicBezTo>
                  <a:pt x="806951" y="47125"/>
                  <a:pt x="804417" y="49785"/>
                  <a:pt x="802517" y="53205"/>
                </a:cubicBezTo>
                <a:cubicBezTo>
                  <a:pt x="800617" y="56626"/>
                  <a:pt x="799730" y="60553"/>
                  <a:pt x="799730" y="64860"/>
                </a:cubicBezTo>
                <a:cubicBezTo>
                  <a:pt x="799730" y="69167"/>
                  <a:pt x="800617" y="72967"/>
                  <a:pt x="802517" y="76388"/>
                </a:cubicBezTo>
                <a:cubicBezTo>
                  <a:pt x="804417" y="79808"/>
                  <a:pt x="806951" y="82468"/>
                  <a:pt x="810245" y="84368"/>
                </a:cubicBezTo>
                <a:cubicBezTo>
                  <a:pt x="813538" y="86269"/>
                  <a:pt x="817212" y="87282"/>
                  <a:pt x="821392" y="87282"/>
                </a:cubicBezTo>
                <a:cubicBezTo>
                  <a:pt x="825573" y="87282"/>
                  <a:pt x="829500" y="86269"/>
                  <a:pt x="832794" y="84368"/>
                </a:cubicBezTo>
                <a:cubicBezTo>
                  <a:pt x="836087" y="82468"/>
                  <a:pt x="838621" y="79808"/>
                  <a:pt x="840521" y="76388"/>
                </a:cubicBezTo>
                <a:cubicBezTo>
                  <a:pt x="842421" y="72967"/>
                  <a:pt x="843308" y="69167"/>
                  <a:pt x="843308" y="64860"/>
                </a:cubicBezTo>
                <a:cubicBezTo>
                  <a:pt x="843308" y="60553"/>
                  <a:pt x="842421" y="56626"/>
                  <a:pt x="840521" y="53205"/>
                </a:cubicBezTo>
                <a:cubicBezTo>
                  <a:pt x="838621" y="49785"/>
                  <a:pt x="836087" y="47125"/>
                  <a:pt x="832794" y="45098"/>
                </a:cubicBezTo>
                <a:cubicBezTo>
                  <a:pt x="829500" y="43071"/>
                  <a:pt x="825700" y="42184"/>
                  <a:pt x="821392" y="42184"/>
                </a:cubicBezTo>
                <a:close/>
                <a:moveTo>
                  <a:pt x="939078" y="43071"/>
                </a:moveTo>
                <a:lnTo>
                  <a:pt x="914122" y="43071"/>
                </a:lnTo>
                <a:lnTo>
                  <a:pt x="914122" y="96023"/>
                </a:lnTo>
                <a:lnTo>
                  <a:pt x="903861" y="96023"/>
                </a:lnTo>
                <a:lnTo>
                  <a:pt x="903861" y="22549"/>
                </a:lnTo>
                <a:cubicBezTo>
                  <a:pt x="903861" y="15961"/>
                  <a:pt x="905761" y="10514"/>
                  <a:pt x="909688" y="6334"/>
                </a:cubicBezTo>
                <a:cubicBezTo>
                  <a:pt x="913615" y="2153"/>
                  <a:pt x="918936" y="0"/>
                  <a:pt x="925650" y="0"/>
                </a:cubicBezTo>
                <a:cubicBezTo>
                  <a:pt x="928310" y="0"/>
                  <a:pt x="930970" y="380"/>
                  <a:pt x="933504" y="1013"/>
                </a:cubicBezTo>
                <a:cubicBezTo>
                  <a:pt x="936038" y="1647"/>
                  <a:pt x="938571" y="2787"/>
                  <a:pt x="940978" y="4560"/>
                </a:cubicBezTo>
                <a:lnTo>
                  <a:pt x="940978" y="14821"/>
                </a:lnTo>
                <a:cubicBezTo>
                  <a:pt x="938825" y="13048"/>
                  <a:pt x="936418" y="11781"/>
                  <a:pt x="934011" y="11021"/>
                </a:cubicBezTo>
                <a:cubicBezTo>
                  <a:pt x="931604" y="10261"/>
                  <a:pt x="929070" y="9881"/>
                  <a:pt x="926410" y="9881"/>
                </a:cubicBezTo>
                <a:cubicBezTo>
                  <a:pt x="922736" y="9881"/>
                  <a:pt x="919696" y="11021"/>
                  <a:pt x="917542" y="13301"/>
                </a:cubicBezTo>
                <a:cubicBezTo>
                  <a:pt x="915262" y="15581"/>
                  <a:pt x="914249" y="18495"/>
                  <a:pt x="914249" y="22169"/>
                </a:cubicBezTo>
                <a:lnTo>
                  <a:pt x="914249" y="33697"/>
                </a:lnTo>
                <a:lnTo>
                  <a:pt x="939205" y="33697"/>
                </a:lnTo>
                <a:lnTo>
                  <a:pt x="939205" y="43198"/>
                </a:lnTo>
                <a:close/>
                <a:moveTo>
                  <a:pt x="978349" y="97036"/>
                </a:moveTo>
                <a:cubicBezTo>
                  <a:pt x="971888" y="97036"/>
                  <a:pt x="966061" y="95643"/>
                  <a:pt x="960994" y="92983"/>
                </a:cubicBezTo>
                <a:cubicBezTo>
                  <a:pt x="955926" y="90323"/>
                  <a:pt x="951999" y="86649"/>
                  <a:pt x="949086" y="81835"/>
                </a:cubicBezTo>
                <a:cubicBezTo>
                  <a:pt x="946172" y="77148"/>
                  <a:pt x="944652" y="71574"/>
                  <a:pt x="944652" y="65240"/>
                </a:cubicBezTo>
                <a:cubicBezTo>
                  <a:pt x="944652" y="58906"/>
                  <a:pt x="945919" y="53332"/>
                  <a:pt x="948452" y="48391"/>
                </a:cubicBezTo>
                <a:cubicBezTo>
                  <a:pt x="950986" y="43451"/>
                  <a:pt x="954533" y="39524"/>
                  <a:pt x="959220" y="36610"/>
                </a:cubicBezTo>
                <a:cubicBezTo>
                  <a:pt x="963781" y="33697"/>
                  <a:pt x="969354" y="32303"/>
                  <a:pt x="975688" y="32303"/>
                </a:cubicBezTo>
                <a:cubicBezTo>
                  <a:pt x="981642" y="32303"/>
                  <a:pt x="986836" y="33697"/>
                  <a:pt x="991270" y="36357"/>
                </a:cubicBezTo>
                <a:cubicBezTo>
                  <a:pt x="995704" y="39017"/>
                  <a:pt x="999124" y="42818"/>
                  <a:pt x="1001658" y="47505"/>
                </a:cubicBezTo>
                <a:cubicBezTo>
                  <a:pt x="1004065" y="52192"/>
                  <a:pt x="1005332" y="57512"/>
                  <a:pt x="1005332" y="63593"/>
                </a:cubicBezTo>
                <a:cubicBezTo>
                  <a:pt x="1005332" y="64480"/>
                  <a:pt x="1005332" y="65240"/>
                  <a:pt x="1005332" y="66127"/>
                </a:cubicBezTo>
                <a:cubicBezTo>
                  <a:pt x="1005332" y="67013"/>
                  <a:pt x="1005332" y="67900"/>
                  <a:pt x="1005078" y="68787"/>
                </a:cubicBezTo>
                <a:lnTo>
                  <a:pt x="955673" y="68787"/>
                </a:lnTo>
                <a:cubicBezTo>
                  <a:pt x="956560" y="74361"/>
                  <a:pt x="958967" y="78921"/>
                  <a:pt x="963020" y="82342"/>
                </a:cubicBezTo>
                <a:cubicBezTo>
                  <a:pt x="967074" y="85762"/>
                  <a:pt x="972268" y="87535"/>
                  <a:pt x="978349" y="87535"/>
                </a:cubicBezTo>
                <a:cubicBezTo>
                  <a:pt x="982276" y="87535"/>
                  <a:pt x="986203" y="86902"/>
                  <a:pt x="990003" y="85762"/>
                </a:cubicBezTo>
                <a:cubicBezTo>
                  <a:pt x="993804" y="84622"/>
                  <a:pt x="997351" y="82848"/>
                  <a:pt x="1000644" y="80568"/>
                </a:cubicBezTo>
                <a:lnTo>
                  <a:pt x="1000644" y="90449"/>
                </a:lnTo>
                <a:cubicBezTo>
                  <a:pt x="997224" y="92729"/>
                  <a:pt x="993677" y="94376"/>
                  <a:pt x="989877" y="95516"/>
                </a:cubicBezTo>
                <a:cubicBezTo>
                  <a:pt x="986076" y="96530"/>
                  <a:pt x="982276" y="97036"/>
                  <a:pt x="978222" y="97036"/>
                </a:cubicBezTo>
                <a:close/>
                <a:moveTo>
                  <a:pt x="955800" y="60426"/>
                </a:moveTo>
                <a:lnTo>
                  <a:pt x="994310" y="60426"/>
                </a:lnTo>
                <a:cubicBezTo>
                  <a:pt x="993930" y="55105"/>
                  <a:pt x="992030" y="50672"/>
                  <a:pt x="988736" y="47125"/>
                </a:cubicBezTo>
                <a:cubicBezTo>
                  <a:pt x="985443" y="43578"/>
                  <a:pt x="981009" y="41804"/>
                  <a:pt x="975562" y="41804"/>
                </a:cubicBezTo>
                <a:cubicBezTo>
                  <a:pt x="970115" y="41804"/>
                  <a:pt x="965427" y="43578"/>
                  <a:pt x="962007" y="47125"/>
                </a:cubicBezTo>
                <a:cubicBezTo>
                  <a:pt x="958587" y="50672"/>
                  <a:pt x="956560" y="55105"/>
                  <a:pt x="955800" y="60426"/>
                </a:cubicBezTo>
                <a:close/>
                <a:moveTo>
                  <a:pt x="1021673" y="96023"/>
                </a:moveTo>
                <a:lnTo>
                  <a:pt x="1021673" y="1013"/>
                </a:lnTo>
                <a:lnTo>
                  <a:pt x="1031934" y="1013"/>
                </a:lnTo>
                <a:lnTo>
                  <a:pt x="1031934" y="96023"/>
                </a:lnTo>
                <a:lnTo>
                  <a:pt x="1021673" y="96023"/>
                </a:lnTo>
                <a:close/>
                <a:moveTo>
                  <a:pt x="1052963" y="96023"/>
                </a:moveTo>
                <a:lnTo>
                  <a:pt x="1052963" y="1013"/>
                </a:lnTo>
                <a:lnTo>
                  <a:pt x="1063224" y="1013"/>
                </a:lnTo>
                <a:lnTo>
                  <a:pt x="1063224" y="96023"/>
                </a:lnTo>
                <a:lnTo>
                  <a:pt x="1052963" y="96023"/>
                </a:lnTo>
                <a:close/>
                <a:moveTo>
                  <a:pt x="1112249" y="97036"/>
                </a:moveTo>
                <a:cubicBezTo>
                  <a:pt x="1105915" y="97036"/>
                  <a:pt x="1100215" y="95643"/>
                  <a:pt x="1095274" y="92856"/>
                </a:cubicBezTo>
                <a:cubicBezTo>
                  <a:pt x="1090334" y="90069"/>
                  <a:pt x="1086407" y="86269"/>
                  <a:pt x="1083620" y="81328"/>
                </a:cubicBezTo>
                <a:cubicBezTo>
                  <a:pt x="1080833" y="76388"/>
                  <a:pt x="1079439" y="70814"/>
                  <a:pt x="1079439" y="64606"/>
                </a:cubicBezTo>
                <a:cubicBezTo>
                  <a:pt x="1079439" y="58399"/>
                  <a:pt x="1080833" y="52825"/>
                  <a:pt x="1083620" y="48011"/>
                </a:cubicBezTo>
                <a:cubicBezTo>
                  <a:pt x="1086407" y="43198"/>
                  <a:pt x="1090334" y="39397"/>
                  <a:pt x="1095274" y="36610"/>
                </a:cubicBezTo>
                <a:cubicBezTo>
                  <a:pt x="1100215" y="33823"/>
                  <a:pt x="1105915" y="32430"/>
                  <a:pt x="1112249" y="32430"/>
                </a:cubicBezTo>
                <a:cubicBezTo>
                  <a:pt x="1118583" y="32430"/>
                  <a:pt x="1124031" y="33823"/>
                  <a:pt x="1128971" y="36610"/>
                </a:cubicBezTo>
                <a:cubicBezTo>
                  <a:pt x="1133785" y="39397"/>
                  <a:pt x="1137585" y="43198"/>
                  <a:pt x="1140372" y="48011"/>
                </a:cubicBezTo>
                <a:cubicBezTo>
                  <a:pt x="1143159" y="52825"/>
                  <a:pt x="1144426" y="58399"/>
                  <a:pt x="1144426" y="64606"/>
                </a:cubicBezTo>
                <a:cubicBezTo>
                  <a:pt x="1144426" y="70814"/>
                  <a:pt x="1143033" y="76388"/>
                  <a:pt x="1140372" y="81328"/>
                </a:cubicBezTo>
                <a:cubicBezTo>
                  <a:pt x="1137585" y="86269"/>
                  <a:pt x="1133785" y="90069"/>
                  <a:pt x="1128971" y="92856"/>
                </a:cubicBezTo>
                <a:cubicBezTo>
                  <a:pt x="1124157" y="95643"/>
                  <a:pt x="1118583" y="97036"/>
                  <a:pt x="1112249" y="97036"/>
                </a:cubicBezTo>
                <a:close/>
                <a:moveTo>
                  <a:pt x="1133785" y="64733"/>
                </a:moveTo>
                <a:cubicBezTo>
                  <a:pt x="1133785" y="60299"/>
                  <a:pt x="1132898" y="56499"/>
                  <a:pt x="1130998" y="53079"/>
                </a:cubicBezTo>
                <a:cubicBezTo>
                  <a:pt x="1129098" y="49658"/>
                  <a:pt x="1126564" y="46998"/>
                  <a:pt x="1123397" y="45098"/>
                </a:cubicBezTo>
                <a:cubicBezTo>
                  <a:pt x="1120104" y="43198"/>
                  <a:pt x="1116430" y="42184"/>
                  <a:pt x="1112123" y="42184"/>
                </a:cubicBezTo>
                <a:cubicBezTo>
                  <a:pt x="1107816" y="42184"/>
                  <a:pt x="1104015" y="43198"/>
                  <a:pt x="1100722" y="45098"/>
                </a:cubicBezTo>
                <a:cubicBezTo>
                  <a:pt x="1097428" y="46998"/>
                  <a:pt x="1094894" y="49658"/>
                  <a:pt x="1092994" y="53079"/>
                </a:cubicBezTo>
                <a:cubicBezTo>
                  <a:pt x="1091094" y="56499"/>
                  <a:pt x="1090080" y="60299"/>
                  <a:pt x="1090080" y="64733"/>
                </a:cubicBezTo>
                <a:cubicBezTo>
                  <a:pt x="1090080" y="69167"/>
                  <a:pt x="1090967" y="72967"/>
                  <a:pt x="1092994" y="76388"/>
                </a:cubicBezTo>
                <a:cubicBezTo>
                  <a:pt x="1094894" y="79808"/>
                  <a:pt x="1097428" y="82468"/>
                  <a:pt x="1100722" y="84495"/>
                </a:cubicBezTo>
                <a:cubicBezTo>
                  <a:pt x="1104015" y="86395"/>
                  <a:pt x="1107816" y="87409"/>
                  <a:pt x="1112123" y="87409"/>
                </a:cubicBezTo>
                <a:cubicBezTo>
                  <a:pt x="1116430" y="87409"/>
                  <a:pt x="1120104" y="86395"/>
                  <a:pt x="1123397" y="84495"/>
                </a:cubicBezTo>
                <a:cubicBezTo>
                  <a:pt x="1126691" y="82595"/>
                  <a:pt x="1129225" y="79808"/>
                  <a:pt x="1130998" y="76388"/>
                </a:cubicBezTo>
                <a:cubicBezTo>
                  <a:pt x="1132898" y="72967"/>
                  <a:pt x="1133785" y="69040"/>
                  <a:pt x="1133785" y="64733"/>
                </a:cubicBezTo>
                <a:close/>
                <a:moveTo>
                  <a:pt x="1249571" y="33570"/>
                </a:moveTo>
                <a:lnTo>
                  <a:pt x="1222208" y="98177"/>
                </a:lnTo>
                <a:lnTo>
                  <a:pt x="1200039" y="51812"/>
                </a:lnTo>
                <a:lnTo>
                  <a:pt x="1177363" y="98177"/>
                </a:lnTo>
                <a:lnTo>
                  <a:pt x="1149240" y="33570"/>
                </a:lnTo>
                <a:lnTo>
                  <a:pt x="1161021" y="33570"/>
                </a:lnTo>
                <a:lnTo>
                  <a:pt x="1178503" y="75628"/>
                </a:lnTo>
                <a:lnTo>
                  <a:pt x="1199912" y="31416"/>
                </a:lnTo>
                <a:lnTo>
                  <a:pt x="1221194" y="75501"/>
                </a:lnTo>
                <a:lnTo>
                  <a:pt x="1238676" y="33570"/>
                </a:lnTo>
                <a:lnTo>
                  <a:pt x="1249571" y="33570"/>
                </a:lnTo>
                <a:close/>
                <a:moveTo>
                  <a:pt x="1296189" y="64733"/>
                </a:moveTo>
                <a:cubicBezTo>
                  <a:pt x="1296189" y="69167"/>
                  <a:pt x="1297202" y="72967"/>
                  <a:pt x="1299102" y="76388"/>
                </a:cubicBezTo>
                <a:cubicBezTo>
                  <a:pt x="1301003" y="79808"/>
                  <a:pt x="1303790" y="82468"/>
                  <a:pt x="1307210" y="84495"/>
                </a:cubicBezTo>
                <a:cubicBezTo>
                  <a:pt x="1310630" y="86395"/>
                  <a:pt x="1314557" y="87409"/>
                  <a:pt x="1318991" y="87409"/>
                </a:cubicBezTo>
                <a:cubicBezTo>
                  <a:pt x="1322792" y="87409"/>
                  <a:pt x="1326339" y="86902"/>
                  <a:pt x="1329759" y="85889"/>
                </a:cubicBezTo>
                <a:cubicBezTo>
                  <a:pt x="1333179" y="84875"/>
                  <a:pt x="1336220" y="83102"/>
                  <a:pt x="1338880" y="80695"/>
                </a:cubicBezTo>
                <a:lnTo>
                  <a:pt x="1338880" y="91209"/>
                </a:lnTo>
                <a:cubicBezTo>
                  <a:pt x="1335840" y="93236"/>
                  <a:pt x="1332546" y="94756"/>
                  <a:pt x="1328999" y="95643"/>
                </a:cubicBezTo>
                <a:cubicBezTo>
                  <a:pt x="1325452" y="96530"/>
                  <a:pt x="1321778" y="97036"/>
                  <a:pt x="1318104" y="97036"/>
                </a:cubicBezTo>
                <a:cubicBezTo>
                  <a:pt x="1311644" y="97036"/>
                  <a:pt x="1306070" y="95643"/>
                  <a:pt x="1301129" y="92856"/>
                </a:cubicBezTo>
                <a:cubicBezTo>
                  <a:pt x="1296189" y="90069"/>
                  <a:pt x="1292388" y="86269"/>
                  <a:pt x="1289728" y="81455"/>
                </a:cubicBezTo>
                <a:cubicBezTo>
                  <a:pt x="1286941" y="76641"/>
                  <a:pt x="1285674" y="71067"/>
                  <a:pt x="1285674" y="64733"/>
                </a:cubicBezTo>
                <a:cubicBezTo>
                  <a:pt x="1285674" y="58399"/>
                  <a:pt x="1287068" y="52825"/>
                  <a:pt x="1289855" y="47885"/>
                </a:cubicBezTo>
                <a:cubicBezTo>
                  <a:pt x="1292642" y="43071"/>
                  <a:pt x="1296442" y="39270"/>
                  <a:pt x="1301509" y="36484"/>
                </a:cubicBezTo>
                <a:cubicBezTo>
                  <a:pt x="1306450" y="33697"/>
                  <a:pt x="1312024" y="32303"/>
                  <a:pt x="1318358" y="32303"/>
                </a:cubicBezTo>
                <a:cubicBezTo>
                  <a:pt x="1326212" y="32303"/>
                  <a:pt x="1332926" y="34457"/>
                  <a:pt x="1338373" y="38637"/>
                </a:cubicBezTo>
                <a:lnTo>
                  <a:pt x="1338373" y="50038"/>
                </a:lnTo>
                <a:cubicBezTo>
                  <a:pt x="1333306" y="44718"/>
                  <a:pt x="1326845" y="42057"/>
                  <a:pt x="1318991" y="42057"/>
                </a:cubicBezTo>
                <a:cubicBezTo>
                  <a:pt x="1314557" y="42057"/>
                  <a:pt x="1310757" y="43071"/>
                  <a:pt x="1307337" y="44844"/>
                </a:cubicBezTo>
                <a:cubicBezTo>
                  <a:pt x="1303916" y="46745"/>
                  <a:pt x="1301256" y="49405"/>
                  <a:pt x="1299229" y="52698"/>
                </a:cubicBezTo>
                <a:cubicBezTo>
                  <a:pt x="1297329" y="56119"/>
                  <a:pt x="1296315" y="60046"/>
                  <a:pt x="1296315" y="64480"/>
                </a:cubicBezTo>
                <a:close/>
                <a:moveTo>
                  <a:pt x="1383345" y="97036"/>
                </a:moveTo>
                <a:cubicBezTo>
                  <a:pt x="1377011" y="97036"/>
                  <a:pt x="1371310" y="95643"/>
                  <a:pt x="1366369" y="92856"/>
                </a:cubicBezTo>
                <a:cubicBezTo>
                  <a:pt x="1361429" y="90069"/>
                  <a:pt x="1357502" y="86269"/>
                  <a:pt x="1354715" y="81328"/>
                </a:cubicBezTo>
                <a:cubicBezTo>
                  <a:pt x="1351928" y="76388"/>
                  <a:pt x="1350534" y="70814"/>
                  <a:pt x="1350534" y="64606"/>
                </a:cubicBezTo>
                <a:cubicBezTo>
                  <a:pt x="1350534" y="58399"/>
                  <a:pt x="1351928" y="52825"/>
                  <a:pt x="1354715" y="48011"/>
                </a:cubicBezTo>
                <a:cubicBezTo>
                  <a:pt x="1357502" y="43198"/>
                  <a:pt x="1361429" y="39397"/>
                  <a:pt x="1366369" y="36610"/>
                </a:cubicBezTo>
                <a:cubicBezTo>
                  <a:pt x="1371310" y="33823"/>
                  <a:pt x="1377011" y="32430"/>
                  <a:pt x="1383345" y="32430"/>
                </a:cubicBezTo>
                <a:cubicBezTo>
                  <a:pt x="1389679" y="32430"/>
                  <a:pt x="1395126" y="33823"/>
                  <a:pt x="1400066" y="36610"/>
                </a:cubicBezTo>
                <a:cubicBezTo>
                  <a:pt x="1404880" y="39397"/>
                  <a:pt x="1408681" y="43198"/>
                  <a:pt x="1411468" y="48011"/>
                </a:cubicBezTo>
                <a:cubicBezTo>
                  <a:pt x="1414255" y="52825"/>
                  <a:pt x="1415521" y="58399"/>
                  <a:pt x="1415521" y="64606"/>
                </a:cubicBezTo>
                <a:cubicBezTo>
                  <a:pt x="1415521" y="70814"/>
                  <a:pt x="1414128" y="76388"/>
                  <a:pt x="1411468" y="81328"/>
                </a:cubicBezTo>
                <a:cubicBezTo>
                  <a:pt x="1408681" y="86269"/>
                  <a:pt x="1404880" y="90069"/>
                  <a:pt x="1400066" y="92856"/>
                </a:cubicBezTo>
                <a:cubicBezTo>
                  <a:pt x="1395253" y="95643"/>
                  <a:pt x="1389679" y="97036"/>
                  <a:pt x="1383345" y="97036"/>
                </a:cubicBezTo>
                <a:close/>
                <a:moveTo>
                  <a:pt x="1404880" y="64733"/>
                </a:moveTo>
                <a:cubicBezTo>
                  <a:pt x="1404880" y="60299"/>
                  <a:pt x="1403993" y="56499"/>
                  <a:pt x="1402093" y="53079"/>
                </a:cubicBezTo>
                <a:cubicBezTo>
                  <a:pt x="1400193" y="49658"/>
                  <a:pt x="1397659" y="46998"/>
                  <a:pt x="1394492" y="45098"/>
                </a:cubicBezTo>
                <a:cubicBezTo>
                  <a:pt x="1391199" y="43198"/>
                  <a:pt x="1387525" y="42184"/>
                  <a:pt x="1383218" y="42184"/>
                </a:cubicBezTo>
                <a:cubicBezTo>
                  <a:pt x="1378911" y="42184"/>
                  <a:pt x="1375110" y="43198"/>
                  <a:pt x="1371817" y="45098"/>
                </a:cubicBezTo>
                <a:cubicBezTo>
                  <a:pt x="1368523" y="46998"/>
                  <a:pt x="1365989" y="49658"/>
                  <a:pt x="1364089" y="53079"/>
                </a:cubicBezTo>
                <a:cubicBezTo>
                  <a:pt x="1362189" y="56499"/>
                  <a:pt x="1361176" y="60299"/>
                  <a:pt x="1361176" y="64733"/>
                </a:cubicBezTo>
                <a:cubicBezTo>
                  <a:pt x="1361176" y="69167"/>
                  <a:pt x="1362062" y="72967"/>
                  <a:pt x="1364089" y="76388"/>
                </a:cubicBezTo>
                <a:cubicBezTo>
                  <a:pt x="1365989" y="79808"/>
                  <a:pt x="1368523" y="82468"/>
                  <a:pt x="1371817" y="84495"/>
                </a:cubicBezTo>
                <a:cubicBezTo>
                  <a:pt x="1375110" y="86395"/>
                  <a:pt x="1378911" y="87409"/>
                  <a:pt x="1383218" y="87409"/>
                </a:cubicBezTo>
                <a:cubicBezTo>
                  <a:pt x="1387525" y="87409"/>
                  <a:pt x="1391199" y="86395"/>
                  <a:pt x="1394492" y="84495"/>
                </a:cubicBezTo>
                <a:cubicBezTo>
                  <a:pt x="1397786" y="82595"/>
                  <a:pt x="1400320" y="79808"/>
                  <a:pt x="1402093" y="76388"/>
                </a:cubicBezTo>
                <a:cubicBezTo>
                  <a:pt x="1403993" y="72967"/>
                  <a:pt x="1404880" y="69040"/>
                  <a:pt x="1404880" y="64733"/>
                </a:cubicBezTo>
                <a:close/>
                <a:moveTo>
                  <a:pt x="1431863" y="96023"/>
                </a:moveTo>
                <a:lnTo>
                  <a:pt x="1431863" y="1013"/>
                </a:lnTo>
                <a:lnTo>
                  <a:pt x="1442124" y="1013"/>
                </a:lnTo>
                <a:lnTo>
                  <a:pt x="1442124" y="96023"/>
                </a:lnTo>
                <a:lnTo>
                  <a:pt x="1431863" y="96023"/>
                </a:lnTo>
                <a:close/>
                <a:moveTo>
                  <a:pt x="1463153" y="96023"/>
                </a:moveTo>
                <a:lnTo>
                  <a:pt x="1463153" y="1013"/>
                </a:lnTo>
                <a:lnTo>
                  <a:pt x="1473414" y="1013"/>
                </a:lnTo>
                <a:lnTo>
                  <a:pt x="1473414" y="96023"/>
                </a:lnTo>
                <a:lnTo>
                  <a:pt x="1463153" y="96023"/>
                </a:lnTo>
                <a:close/>
                <a:moveTo>
                  <a:pt x="1523326" y="97036"/>
                </a:moveTo>
                <a:cubicBezTo>
                  <a:pt x="1516865" y="97036"/>
                  <a:pt x="1511038" y="95643"/>
                  <a:pt x="1505971" y="92983"/>
                </a:cubicBezTo>
                <a:cubicBezTo>
                  <a:pt x="1500904" y="90323"/>
                  <a:pt x="1496977" y="86649"/>
                  <a:pt x="1494063" y="81835"/>
                </a:cubicBezTo>
                <a:cubicBezTo>
                  <a:pt x="1491149" y="77148"/>
                  <a:pt x="1489629" y="71574"/>
                  <a:pt x="1489629" y="65240"/>
                </a:cubicBezTo>
                <a:cubicBezTo>
                  <a:pt x="1489629" y="58906"/>
                  <a:pt x="1490896" y="53332"/>
                  <a:pt x="1493430" y="48391"/>
                </a:cubicBezTo>
                <a:cubicBezTo>
                  <a:pt x="1495963" y="43451"/>
                  <a:pt x="1499510" y="39524"/>
                  <a:pt x="1504197" y="36610"/>
                </a:cubicBezTo>
                <a:cubicBezTo>
                  <a:pt x="1508758" y="33697"/>
                  <a:pt x="1514332" y="32303"/>
                  <a:pt x="1520666" y="32303"/>
                </a:cubicBezTo>
                <a:cubicBezTo>
                  <a:pt x="1526620" y="32303"/>
                  <a:pt x="1531814" y="33697"/>
                  <a:pt x="1536247" y="36357"/>
                </a:cubicBezTo>
                <a:cubicBezTo>
                  <a:pt x="1540681" y="39017"/>
                  <a:pt x="1544102" y="42818"/>
                  <a:pt x="1546635" y="47505"/>
                </a:cubicBezTo>
                <a:cubicBezTo>
                  <a:pt x="1549042" y="52192"/>
                  <a:pt x="1550309" y="57512"/>
                  <a:pt x="1550309" y="63593"/>
                </a:cubicBezTo>
                <a:cubicBezTo>
                  <a:pt x="1550309" y="64480"/>
                  <a:pt x="1550309" y="65240"/>
                  <a:pt x="1550309" y="66127"/>
                </a:cubicBezTo>
                <a:cubicBezTo>
                  <a:pt x="1550309" y="67013"/>
                  <a:pt x="1550309" y="67900"/>
                  <a:pt x="1550055" y="68787"/>
                </a:cubicBezTo>
                <a:lnTo>
                  <a:pt x="1500650" y="68787"/>
                </a:lnTo>
                <a:cubicBezTo>
                  <a:pt x="1501537" y="74361"/>
                  <a:pt x="1503944" y="78921"/>
                  <a:pt x="1507998" y="82342"/>
                </a:cubicBezTo>
                <a:cubicBezTo>
                  <a:pt x="1512051" y="85762"/>
                  <a:pt x="1517245" y="87535"/>
                  <a:pt x="1523326" y="87535"/>
                </a:cubicBezTo>
                <a:cubicBezTo>
                  <a:pt x="1527253" y="87535"/>
                  <a:pt x="1531180" y="86902"/>
                  <a:pt x="1534981" y="85762"/>
                </a:cubicBezTo>
                <a:cubicBezTo>
                  <a:pt x="1538781" y="84622"/>
                  <a:pt x="1542328" y="82848"/>
                  <a:pt x="1545622" y="80568"/>
                </a:cubicBezTo>
                <a:lnTo>
                  <a:pt x="1545622" y="90449"/>
                </a:lnTo>
                <a:cubicBezTo>
                  <a:pt x="1542201" y="92729"/>
                  <a:pt x="1538654" y="94376"/>
                  <a:pt x="1534854" y="95516"/>
                </a:cubicBezTo>
                <a:cubicBezTo>
                  <a:pt x="1531053" y="96530"/>
                  <a:pt x="1527253" y="97036"/>
                  <a:pt x="1523199" y="97036"/>
                </a:cubicBezTo>
                <a:close/>
                <a:moveTo>
                  <a:pt x="1500777" y="60426"/>
                </a:moveTo>
                <a:lnTo>
                  <a:pt x="1539288" y="60426"/>
                </a:lnTo>
                <a:cubicBezTo>
                  <a:pt x="1538908" y="55105"/>
                  <a:pt x="1537007" y="50672"/>
                  <a:pt x="1533714" y="47125"/>
                </a:cubicBezTo>
                <a:cubicBezTo>
                  <a:pt x="1530420" y="43578"/>
                  <a:pt x="1525986" y="41804"/>
                  <a:pt x="1520539" y="41804"/>
                </a:cubicBezTo>
                <a:cubicBezTo>
                  <a:pt x="1515092" y="41804"/>
                  <a:pt x="1510405" y="43578"/>
                  <a:pt x="1506984" y="47125"/>
                </a:cubicBezTo>
                <a:cubicBezTo>
                  <a:pt x="1503564" y="50672"/>
                  <a:pt x="1501537" y="55105"/>
                  <a:pt x="1500777" y="60426"/>
                </a:cubicBezTo>
                <a:close/>
                <a:moveTo>
                  <a:pt x="1616056" y="96023"/>
                </a:moveTo>
                <a:lnTo>
                  <a:pt x="1616056" y="84368"/>
                </a:lnTo>
                <a:cubicBezTo>
                  <a:pt x="1613649" y="88296"/>
                  <a:pt x="1610608" y="91336"/>
                  <a:pt x="1606555" y="93616"/>
                </a:cubicBezTo>
                <a:cubicBezTo>
                  <a:pt x="1602628" y="95896"/>
                  <a:pt x="1598194" y="97036"/>
                  <a:pt x="1593253" y="97036"/>
                </a:cubicBezTo>
                <a:cubicBezTo>
                  <a:pt x="1587173" y="97036"/>
                  <a:pt x="1581725" y="95643"/>
                  <a:pt x="1577038" y="92856"/>
                </a:cubicBezTo>
                <a:cubicBezTo>
                  <a:pt x="1572351" y="90069"/>
                  <a:pt x="1568551" y="86269"/>
                  <a:pt x="1565890" y="81455"/>
                </a:cubicBezTo>
                <a:cubicBezTo>
                  <a:pt x="1563230" y="76641"/>
                  <a:pt x="1561837" y="71194"/>
                  <a:pt x="1561837" y="64987"/>
                </a:cubicBezTo>
                <a:cubicBezTo>
                  <a:pt x="1561837" y="58779"/>
                  <a:pt x="1563230" y="53079"/>
                  <a:pt x="1565890" y="48138"/>
                </a:cubicBezTo>
                <a:cubicBezTo>
                  <a:pt x="1568551" y="43198"/>
                  <a:pt x="1572351" y="39397"/>
                  <a:pt x="1577038" y="36610"/>
                </a:cubicBezTo>
                <a:cubicBezTo>
                  <a:pt x="1581725" y="33823"/>
                  <a:pt x="1587173" y="32303"/>
                  <a:pt x="1593253" y="32303"/>
                </a:cubicBezTo>
                <a:cubicBezTo>
                  <a:pt x="1598194" y="32303"/>
                  <a:pt x="1602628" y="33443"/>
                  <a:pt x="1606555" y="35850"/>
                </a:cubicBezTo>
                <a:cubicBezTo>
                  <a:pt x="1610482" y="38130"/>
                  <a:pt x="1613649" y="41297"/>
                  <a:pt x="1616056" y="45224"/>
                </a:cubicBezTo>
                <a:lnTo>
                  <a:pt x="1616056" y="33443"/>
                </a:lnTo>
                <a:lnTo>
                  <a:pt x="1626443" y="33443"/>
                </a:lnTo>
                <a:lnTo>
                  <a:pt x="1626443" y="95896"/>
                </a:lnTo>
                <a:lnTo>
                  <a:pt x="1616056" y="95896"/>
                </a:lnTo>
                <a:close/>
                <a:moveTo>
                  <a:pt x="1594140" y="42184"/>
                </a:moveTo>
                <a:cubicBezTo>
                  <a:pt x="1589960" y="42184"/>
                  <a:pt x="1586286" y="43198"/>
                  <a:pt x="1582992" y="45098"/>
                </a:cubicBezTo>
                <a:cubicBezTo>
                  <a:pt x="1579699" y="47125"/>
                  <a:pt x="1577165" y="49785"/>
                  <a:pt x="1575265" y="53205"/>
                </a:cubicBezTo>
                <a:cubicBezTo>
                  <a:pt x="1573365" y="56626"/>
                  <a:pt x="1572478" y="60553"/>
                  <a:pt x="1572478" y="64860"/>
                </a:cubicBezTo>
                <a:cubicBezTo>
                  <a:pt x="1572478" y="69167"/>
                  <a:pt x="1573365" y="72967"/>
                  <a:pt x="1575265" y="76388"/>
                </a:cubicBezTo>
                <a:cubicBezTo>
                  <a:pt x="1577165" y="79808"/>
                  <a:pt x="1579699" y="82468"/>
                  <a:pt x="1582992" y="84368"/>
                </a:cubicBezTo>
                <a:cubicBezTo>
                  <a:pt x="1586286" y="86269"/>
                  <a:pt x="1589960" y="87282"/>
                  <a:pt x="1594140" y="87282"/>
                </a:cubicBezTo>
                <a:cubicBezTo>
                  <a:pt x="1598321" y="87282"/>
                  <a:pt x="1602248" y="86269"/>
                  <a:pt x="1605541" y="84368"/>
                </a:cubicBezTo>
                <a:cubicBezTo>
                  <a:pt x="1608835" y="82468"/>
                  <a:pt x="1611369" y="79808"/>
                  <a:pt x="1613269" y="76388"/>
                </a:cubicBezTo>
                <a:cubicBezTo>
                  <a:pt x="1615169" y="72967"/>
                  <a:pt x="1616056" y="69167"/>
                  <a:pt x="1616056" y="64860"/>
                </a:cubicBezTo>
                <a:cubicBezTo>
                  <a:pt x="1616056" y="60553"/>
                  <a:pt x="1615169" y="56626"/>
                  <a:pt x="1613269" y="53205"/>
                </a:cubicBezTo>
                <a:cubicBezTo>
                  <a:pt x="1611369" y="49785"/>
                  <a:pt x="1608835" y="47125"/>
                  <a:pt x="1605541" y="45098"/>
                </a:cubicBezTo>
                <a:cubicBezTo>
                  <a:pt x="1602248" y="43071"/>
                  <a:pt x="1598447" y="42184"/>
                  <a:pt x="1594140" y="42184"/>
                </a:cubicBezTo>
                <a:close/>
                <a:moveTo>
                  <a:pt x="1707265" y="96530"/>
                </a:moveTo>
                <a:cubicBezTo>
                  <a:pt x="1707265" y="106791"/>
                  <a:pt x="1704352" y="114772"/>
                  <a:pt x="1698651" y="120346"/>
                </a:cubicBezTo>
                <a:cubicBezTo>
                  <a:pt x="1692950" y="125920"/>
                  <a:pt x="1684843" y="128706"/>
                  <a:pt x="1674328" y="128706"/>
                </a:cubicBezTo>
                <a:cubicBezTo>
                  <a:pt x="1664954" y="128706"/>
                  <a:pt x="1656593" y="126046"/>
                  <a:pt x="1649246" y="120726"/>
                </a:cubicBezTo>
                <a:lnTo>
                  <a:pt x="1649246" y="109325"/>
                </a:lnTo>
                <a:cubicBezTo>
                  <a:pt x="1652793" y="112618"/>
                  <a:pt x="1656847" y="115025"/>
                  <a:pt x="1661280" y="116672"/>
                </a:cubicBezTo>
                <a:cubicBezTo>
                  <a:pt x="1665841" y="118192"/>
                  <a:pt x="1670148" y="118952"/>
                  <a:pt x="1674328" y="118952"/>
                </a:cubicBezTo>
                <a:cubicBezTo>
                  <a:pt x="1681676" y="118952"/>
                  <a:pt x="1687250" y="117052"/>
                  <a:pt x="1691050" y="113378"/>
                </a:cubicBezTo>
                <a:cubicBezTo>
                  <a:pt x="1694851" y="109704"/>
                  <a:pt x="1696877" y="104257"/>
                  <a:pt x="1696877" y="97290"/>
                </a:cubicBezTo>
                <a:lnTo>
                  <a:pt x="1696877" y="84368"/>
                </a:lnTo>
                <a:cubicBezTo>
                  <a:pt x="1694471" y="88296"/>
                  <a:pt x="1691430" y="91336"/>
                  <a:pt x="1687376" y="93616"/>
                </a:cubicBezTo>
                <a:cubicBezTo>
                  <a:pt x="1683449" y="95896"/>
                  <a:pt x="1679016" y="97036"/>
                  <a:pt x="1674075" y="97036"/>
                </a:cubicBezTo>
                <a:cubicBezTo>
                  <a:pt x="1667994" y="97036"/>
                  <a:pt x="1662547" y="95643"/>
                  <a:pt x="1657860" y="92856"/>
                </a:cubicBezTo>
                <a:cubicBezTo>
                  <a:pt x="1653173" y="90069"/>
                  <a:pt x="1649373" y="86269"/>
                  <a:pt x="1646712" y="81455"/>
                </a:cubicBezTo>
                <a:cubicBezTo>
                  <a:pt x="1644052" y="76641"/>
                  <a:pt x="1642658" y="71194"/>
                  <a:pt x="1642658" y="64987"/>
                </a:cubicBezTo>
                <a:cubicBezTo>
                  <a:pt x="1642658" y="58779"/>
                  <a:pt x="1644052" y="53079"/>
                  <a:pt x="1646712" y="48138"/>
                </a:cubicBezTo>
                <a:cubicBezTo>
                  <a:pt x="1649373" y="43198"/>
                  <a:pt x="1653173" y="39397"/>
                  <a:pt x="1657860" y="36610"/>
                </a:cubicBezTo>
                <a:cubicBezTo>
                  <a:pt x="1662547" y="33823"/>
                  <a:pt x="1667994" y="32303"/>
                  <a:pt x="1674075" y="32303"/>
                </a:cubicBezTo>
                <a:cubicBezTo>
                  <a:pt x="1679016" y="32303"/>
                  <a:pt x="1683449" y="33443"/>
                  <a:pt x="1687376" y="35850"/>
                </a:cubicBezTo>
                <a:cubicBezTo>
                  <a:pt x="1691304" y="38257"/>
                  <a:pt x="1694471" y="41424"/>
                  <a:pt x="1696877" y="45351"/>
                </a:cubicBezTo>
                <a:lnTo>
                  <a:pt x="1696877" y="33443"/>
                </a:lnTo>
                <a:lnTo>
                  <a:pt x="1707265" y="33443"/>
                </a:lnTo>
                <a:lnTo>
                  <a:pt x="1707265" y="96403"/>
                </a:lnTo>
                <a:close/>
                <a:moveTo>
                  <a:pt x="1696877" y="64987"/>
                </a:moveTo>
                <a:cubicBezTo>
                  <a:pt x="1696877" y="60553"/>
                  <a:pt x="1695991" y="56752"/>
                  <a:pt x="1694090" y="53332"/>
                </a:cubicBezTo>
                <a:cubicBezTo>
                  <a:pt x="1692190" y="49912"/>
                  <a:pt x="1689657" y="47251"/>
                  <a:pt x="1686363" y="45224"/>
                </a:cubicBezTo>
                <a:cubicBezTo>
                  <a:pt x="1683069" y="43198"/>
                  <a:pt x="1679269" y="42311"/>
                  <a:pt x="1674962" y="42311"/>
                </a:cubicBezTo>
                <a:cubicBezTo>
                  <a:pt x="1670655" y="42311"/>
                  <a:pt x="1667108" y="43324"/>
                  <a:pt x="1663814" y="45224"/>
                </a:cubicBezTo>
                <a:cubicBezTo>
                  <a:pt x="1660520" y="47251"/>
                  <a:pt x="1657987" y="49912"/>
                  <a:pt x="1656087" y="53332"/>
                </a:cubicBezTo>
                <a:cubicBezTo>
                  <a:pt x="1654186" y="56752"/>
                  <a:pt x="1653300" y="60679"/>
                  <a:pt x="1653300" y="64987"/>
                </a:cubicBezTo>
                <a:cubicBezTo>
                  <a:pt x="1653300" y="69294"/>
                  <a:pt x="1654186" y="73094"/>
                  <a:pt x="1656087" y="76514"/>
                </a:cubicBezTo>
                <a:cubicBezTo>
                  <a:pt x="1657987" y="79935"/>
                  <a:pt x="1660520" y="82595"/>
                  <a:pt x="1663814" y="84495"/>
                </a:cubicBezTo>
                <a:cubicBezTo>
                  <a:pt x="1667108" y="86395"/>
                  <a:pt x="1670781" y="87409"/>
                  <a:pt x="1674962" y="87409"/>
                </a:cubicBezTo>
                <a:cubicBezTo>
                  <a:pt x="1679142" y="87409"/>
                  <a:pt x="1683069" y="86395"/>
                  <a:pt x="1686363" y="84495"/>
                </a:cubicBezTo>
                <a:cubicBezTo>
                  <a:pt x="1689657" y="82595"/>
                  <a:pt x="1692190" y="79935"/>
                  <a:pt x="1694090" y="76514"/>
                </a:cubicBezTo>
                <a:cubicBezTo>
                  <a:pt x="1695991" y="73094"/>
                  <a:pt x="1696877" y="69294"/>
                  <a:pt x="1696877" y="64987"/>
                </a:cubicBezTo>
                <a:close/>
                <a:moveTo>
                  <a:pt x="1771239" y="69547"/>
                </a:moveTo>
                <a:lnTo>
                  <a:pt x="1771239" y="33570"/>
                </a:lnTo>
                <a:lnTo>
                  <a:pt x="1781500" y="33570"/>
                </a:lnTo>
                <a:lnTo>
                  <a:pt x="1781500" y="68533"/>
                </a:lnTo>
                <a:cubicBezTo>
                  <a:pt x="1781500" y="77401"/>
                  <a:pt x="1778966" y="84368"/>
                  <a:pt x="1774025" y="89436"/>
                </a:cubicBezTo>
                <a:cubicBezTo>
                  <a:pt x="1769085" y="94503"/>
                  <a:pt x="1762371" y="97036"/>
                  <a:pt x="1754010" y="97036"/>
                </a:cubicBezTo>
                <a:cubicBezTo>
                  <a:pt x="1745649" y="97036"/>
                  <a:pt x="1738808" y="94503"/>
                  <a:pt x="1733868" y="89436"/>
                </a:cubicBezTo>
                <a:cubicBezTo>
                  <a:pt x="1728927" y="84368"/>
                  <a:pt x="1726394" y="77401"/>
                  <a:pt x="1726394" y="68533"/>
                </a:cubicBezTo>
                <a:lnTo>
                  <a:pt x="1726394" y="33570"/>
                </a:lnTo>
                <a:lnTo>
                  <a:pt x="1736655" y="33570"/>
                </a:lnTo>
                <a:lnTo>
                  <a:pt x="1736655" y="69547"/>
                </a:lnTo>
                <a:cubicBezTo>
                  <a:pt x="1736655" y="75501"/>
                  <a:pt x="1738302" y="79935"/>
                  <a:pt x="1741469" y="82975"/>
                </a:cubicBezTo>
                <a:cubicBezTo>
                  <a:pt x="1744636" y="86015"/>
                  <a:pt x="1748816" y="87409"/>
                  <a:pt x="1754010" y="87409"/>
                </a:cubicBezTo>
                <a:cubicBezTo>
                  <a:pt x="1759204" y="87409"/>
                  <a:pt x="1763384" y="85889"/>
                  <a:pt x="1766551" y="82975"/>
                </a:cubicBezTo>
                <a:cubicBezTo>
                  <a:pt x="1769718" y="79935"/>
                  <a:pt x="1771365" y="75501"/>
                  <a:pt x="1771365" y="69547"/>
                </a:cubicBezTo>
                <a:close/>
                <a:moveTo>
                  <a:pt x="1829638" y="97036"/>
                </a:moveTo>
                <a:cubicBezTo>
                  <a:pt x="1823177" y="97036"/>
                  <a:pt x="1817350" y="95643"/>
                  <a:pt x="1812283" y="92983"/>
                </a:cubicBezTo>
                <a:cubicBezTo>
                  <a:pt x="1807216" y="90323"/>
                  <a:pt x="1803289" y="86649"/>
                  <a:pt x="1800375" y="81835"/>
                </a:cubicBezTo>
                <a:cubicBezTo>
                  <a:pt x="1797461" y="77148"/>
                  <a:pt x="1795941" y="71574"/>
                  <a:pt x="1795941" y="65240"/>
                </a:cubicBezTo>
                <a:cubicBezTo>
                  <a:pt x="1795941" y="58906"/>
                  <a:pt x="1797208" y="53332"/>
                  <a:pt x="1799741" y="48391"/>
                </a:cubicBezTo>
                <a:cubicBezTo>
                  <a:pt x="1802275" y="43451"/>
                  <a:pt x="1805822" y="39524"/>
                  <a:pt x="1810509" y="36610"/>
                </a:cubicBezTo>
                <a:cubicBezTo>
                  <a:pt x="1815070" y="33697"/>
                  <a:pt x="1820644" y="32303"/>
                  <a:pt x="1826978" y="32303"/>
                </a:cubicBezTo>
                <a:cubicBezTo>
                  <a:pt x="1832932" y="32303"/>
                  <a:pt x="1838125" y="33697"/>
                  <a:pt x="1842559" y="36357"/>
                </a:cubicBezTo>
                <a:cubicBezTo>
                  <a:pt x="1846993" y="39017"/>
                  <a:pt x="1850413" y="42818"/>
                  <a:pt x="1852947" y="47505"/>
                </a:cubicBezTo>
                <a:cubicBezTo>
                  <a:pt x="1855354" y="52192"/>
                  <a:pt x="1856621" y="57512"/>
                  <a:pt x="1856621" y="63593"/>
                </a:cubicBezTo>
                <a:cubicBezTo>
                  <a:pt x="1856621" y="64480"/>
                  <a:pt x="1856621" y="65240"/>
                  <a:pt x="1856621" y="66127"/>
                </a:cubicBezTo>
                <a:cubicBezTo>
                  <a:pt x="1856621" y="67013"/>
                  <a:pt x="1856621" y="67900"/>
                  <a:pt x="1856367" y="68787"/>
                </a:cubicBezTo>
                <a:lnTo>
                  <a:pt x="1806962" y="68787"/>
                </a:lnTo>
                <a:cubicBezTo>
                  <a:pt x="1807849" y="74361"/>
                  <a:pt x="1810256" y="78921"/>
                  <a:pt x="1814310" y="82342"/>
                </a:cubicBezTo>
                <a:cubicBezTo>
                  <a:pt x="1818363" y="85762"/>
                  <a:pt x="1823557" y="87535"/>
                  <a:pt x="1829638" y="87535"/>
                </a:cubicBezTo>
                <a:cubicBezTo>
                  <a:pt x="1833565" y="87535"/>
                  <a:pt x="1837492" y="86902"/>
                  <a:pt x="1841292" y="85762"/>
                </a:cubicBezTo>
                <a:cubicBezTo>
                  <a:pt x="1845093" y="84622"/>
                  <a:pt x="1848640" y="82848"/>
                  <a:pt x="1851934" y="80568"/>
                </a:cubicBezTo>
                <a:lnTo>
                  <a:pt x="1851934" y="90449"/>
                </a:lnTo>
                <a:cubicBezTo>
                  <a:pt x="1848513" y="92729"/>
                  <a:pt x="1844966" y="94376"/>
                  <a:pt x="1841166" y="95516"/>
                </a:cubicBezTo>
                <a:cubicBezTo>
                  <a:pt x="1837365" y="96530"/>
                  <a:pt x="1833565" y="97036"/>
                  <a:pt x="1829511" y="97036"/>
                </a:cubicBezTo>
                <a:close/>
                <a:moveTo>
                  <a:pt x="1807089" y="60426"/>
                </a:moveTo>
                <a:lnTo>
                  <a:pt x="1845600" y="60426"/>
                </a:lnTo>
                <a:cubicBezTo>
                  <a:pt x="1845220" y="55105"/>
                  <a:pt x="1843319" y="50672"/>
                  <a:pt x="1840026" y="47125"/>
                </a:cubicBezTo>
                <a:cubicBezTo>
                  <a:pt x="1836732" y="43578"/>
                  <a:pt x="1832298" y="41804"/>
                  <a:pt x="1826851" y="41804"/>
                </a:cubicBezTo>
                <a:cubicBezTo>
                  <a:pt x="1821404" y="41804"/>
                  <a:pt x="1816717" y="43578"/>
                  <a:pt x="1813296" y="47125"/>
                </a:cubicBezTo>
                <a:cubicBezTo>
                  <a:pt x="1809876" y="50672"/>
                  <a:pt x="1807849" y="55105"/>
                  <a:pt x="1807089" y="60426"/>
                </a:cubicBezTo>
                <a:close/>
                <a:moveTo>
                  <a:pt x="1870936" y="115025"/>
                </a:moveTo>
                <a:lnTo>
                  <a:pt x="1863335" y="115025"/>
                </a:lnTo>
                <a:lnTo>
                  <a:pt x="1872709" y="97036"/>
                </a:lnTo>
                <a:cubicBezTo>
                  <a:pt x="1870809" y="96403"/>
                  <a:pt x="1869415" y="95390"/>
                  <a:pt x="1868529" y="94123"/>
                </a:cubicBezTo>
                <a:cubicBezTo>
                  <a:pt x="1867642" y="92856"/>
                  <a:pt x="1867262" y="91463"/>
                  <a:pt x="1867262" y="89816"/>
                </a:cubicBezTo>
                <a:cubicBezTo>
                  <a:pt x="1867262" y="87409"/>
                  <a:pt x="1868022" y="85635"/>
                  <a:pt x="1869542" y="84368"/>
                </a:cubicBezTo>
                <a:cubicBezTo>
                  <a:pt x="1871062" y="83102"/>
                  <a:pt x="1872962" y="82342"/>
                  <a:pt x="1874989" y="82342"/>
                </a:cubicBezTo>
                <a:cubicBezTo>
                  <a:pt x="1877396" y="82342"/>
                  <a:pt x="1879423" y="83102"/>
                  <a:pt x="1880690" y="84622"/>
                </a:cubicBezTo>
                <a:cubicBezTo>
                  <a:pt x="1882083" y="86142"/>
                  <a:pt x="1882843" y="88042"/>
                  <a:pt x="1882843" y="90196"/>
                </a:cubicBezTo>
                <a:cubicBezTo>
                  <a:pt x="1882843" y="91589"/>
                  <a:pt x="1882590" y="92856"/>
                  <a:pt x="1882083" y="94250"/>
                </a:cubicBezTo>
                <a:cubicBezTo>
                  <a:pt x="1881577" y="95516"/>
                  <a:pt x="1880943" y="96783"/>
                  <a:pt x="1880310" y="98050"/>
                </a:cubicBezTo>
                <a:lnTo>
                  <a:pt x="1870809" y="115152"/>
                </a:lnTo>
                <a:close/>
                <a:moveTo>
                  <a:pt x="1939216" y="96023"/>
                </a:moveTo>
                <a:lnTo>
                  <a:pt x="1928955" y="96023"/>
                </a:lnTo>
                <a:lnTo>
                  <a:pt x="1928955" y="22929"/>
                </a:lnTo>
                <a:cubicBezTo>
                  <a:pt x="1928955" y="16215"/>
                  <a:pt x="1930855" y="10641"/>
                  <a:pt x="1934909" y="6460"/>
                </a:cubicBezTo>
                <a:cubicBezTo>
                  <a:pt x="1938836" y="2153"/>
                  <a:pt x="1944283" y="0"/>
                  <a:pt x="1951124" y="0"/>
                </a:cubicBezTo>
                <a:cubicBezTo>
                  <a:pt x="1953024" y="0"/>
                  <a:pt x="1954798" y="126"/>
                  <a:pt x="1956571" y="380"/>
                </a:cubicBezTo>
                <a:cubicBezTo>
                  <a:pt x="1958345" y="633"/>
                  <a:pt x="1960118" y="1266"/>
                  <a:pt x="1961765" y="2153"/>
                </a:cubicBezTo>
                <a:lnTo>
                  <a:pt x="1961765" y="12288"/>
                </a:lnTo>
                <a:cubicBezTo>
                  <a:pt x="1960118" y="11274"/>
                  <a:pt x="1958598" y="10641"/>
                  <a:pt x="1956951" y="10261"/>
                </a:cubicBezTo>
                <a:cubicBezTo>
                  <a:pt x="1955304" y="9881"/>
                  <a:pt x="1953657" y="9754"/>
                  <a:pt x="1952011" y="9754"/>
                </a:cubicBezTo>
                <a:cubicBezTo>
                  <a:pt x="1948084" y="9754"/>
                  <a:pt x="1945043" y="10894"/>
                  <a:pt x="1942763" y="13301"/>
                </a:cubicBezTo>
                <a:cubicBezTo>
                  <a:pt x="1940483" y="15708"/>
                  <a:pt x="1939343" y="18748"/>
                  <a:pt x="1939343" y="22675"/>
                </a:cubicBezTo>
                <a:lnTo>
                  <a:pt x="1939343" y="33570"/>
                </a:lnTo>
                <a:lnTo>
                  <a:pt x="1960372" y="33570"/>
                </a:lnTo>
                <a:lnTo>
                  <a:pt x="1960372" y="43071"/>
                </a:lnTo>
                <a:lnTo>
                  <a:pt x="1939343" y="43071"/>
                </a:lnTo>
                <a:lnTo>
                  <a:pt x="1939343" y="96023"/>
                </a:lnTo>
                <a:close/>
                <a:moveTo>
                  <a:pt x="1981147" y="20142"/>
                </a:moveTo>
                <a:cubicBezTo>
                  <a:pt x="1979754" y="21155"/>
                  <a:pt x="1978360" y="21662"/>
                  <a:pt x="1976713" y="21662"/>
                </a:cubicBezTo>
                <a:cubicBezTo>
                  <a:pt x="1974813" y="21662"/>
                  <a:pt x="1973293" y="21029"/>
                  <a:pt x="1972026" y="19762"/>
                </a:cubicBezTo>
                <a:cubicBezTo>
                  <a:pt x="1970759" y="18495"/>
                  <a:pt x="1970126" y="16975"/>
                  <a:pt x="1970126" y="15075"/>
                </a:cubicBezTo>
                <a:cubicBezTo>
                  <a:pt x="1970126" y="13174"/>
                  <a:pt x="1970759" y="11528"/>
                  <a:pt x="1972026" y="10134"/>
                </a:cubicBezTo>
                <a:cubicBezTo>
                  <a:pt x="1973293" y="8867"/>
                  <a:pt x="1974813" y="8234"/>
                  <a:pt x="1976713" y="8234"/>
                </a:cubicBezTo>
                <a:cubicBezTo>
                  <a:pt x="1978360" y="8234"/>
                  <a:pt x="1979880" y="8741"/>
                  <a:pt x="1981147" y="9627"/>
                </a:cubicBezTo>
                <a:lnTo>
                  <a:pt x="1988621" y="14948"/>
                </a:lnTo>
                <a:lnTo>
                  <a:pt x="1981147" y="20142"/>
                </a:lnTo>
                <a:lnTo>
                  <a:pt x="1981147" y="20142"/>
                </a:lnTo>
                <a:close/>
                <a:moveTo>
                  <a:pt x="1982160" y="96023"/>
                </a:moveTo>
                <a:lnTo>
                  <a:pt x="1971773" y="96023"/>
                </a:lnTo>
                <a:lnTo>
                  <a:pt x="1971773" y="33570"/>
                </a:lnTo>
                <a:lnTo>
                  <a:pt x="1982160" y="33570"/>
                </a:lnTo>
                <a:lnTo>
                  <a:pt x="1982160" y="96023"/>
                </a:lnTo>
                <a:close/>
                <a:moveTo>
                  <a:pt x="2013450" y="64733"/>
                </a:moveTo>
                <a:lnTo>
                  <a:pt x="2013450" y="96023"/>
                </a:lnTo>
                <a:lnTo>
                  <a:pt x="2003189" y="96023"/>
                </a:lnTo>
                <a:lnTo>
                  <a:pt x="2003189" y="33570"/>
                </a:lnTo>
                <a:lnTo>
                  <a:pt x="2013450" y="33570"/>
                </a:lnTo>
                <a:lnTo>
                  <a:pt x="2013450" y="45224"/>
                </a:lnTo>
                <a:cubicBezTo>
                  <a:pt x="2015604" y="41297"/>
                  <a:pt x="2018644" y="38257"/>
                  <a:pt x="2022318" y="35977"/>
                </a:cubicBezTo>
                <a:cubicBezTo>
                  <a:pt x="2025992" y="33697"/>
                  <a:pt x="2030299" y="32430"/>
                  <a:pt x="2035113" y="32430"/>
                </a:cubicBezTo>
                <a:cubicBezTo>
                  <a:pt x="2040433" y="32430"/>
                  <a:pt x="2044867" y="33570"/>
                  <a:pt x="2048414" y="35977"/>
                </a:cubicBezTo>
                <a:cubicBezTo>
                  <a:pt x="2051961" y="38257"/>
                  <a:pt x="2054621" y="41424"/>
                  <a:pt x="2056522" y="45604"/>
                </a:cubicBezTo>
                <a:cubicBezTo>
                  <a:pt x="2058295" y="49658"/>
                  <a:pt x="2059182" y="54219"/>
                  <a:pt x="2059182" y="59413"/>
                </a:cubicBezTo>
                <a:lnTo>
                  <a:pt x="2059182" y="96150"/>
                </a:lnTo>
                <a:lnTo>
                  <a:pt x="2048794" y="96150"/>
                </a:lnTo>
                <a:lnTo>
                  <a:pt x="2048794" y="61186"/>
                </a:lnTo>
                <a:cubicBezTo>
                  <a:pt x="2048794" y="48771"/>
                  <a:pt x="2043347" y="42564"/>
                  <a:pt x="2032579" y="42564"/>
                </a:cubicBezTo>
                <a:cubicBezTo>
                  <a:pt x="2028779" y="42564"/>
                  <a:pt x="2025485" y="43578"/>
                  <a:pt x="2022571" y="45478"/>
                </a:cubicBezTo>
                <a:cubicBezTo>
                  <a:pt x="2019658" y="47505"/>
                  <a:pt x="2017504" y="50165"/>
                  <a:pt x="2015857" y="53585"/>
                </a:cubicBezTo>
                <a:cubicBezTo>
                  <a:pt x="2014210" y="57006"/>
                  <a:pt x="2013450" y="60679"/>
                  <a:pt x="2013450" y="64860"/>
                </a:cubicBezTo>
                <a:close/>
                <a:moveTo>
                  <a:pt x="2127842" y="96023"/>
                </a:moveTo>
                <a:lnTo>
                  <a:pt x="2127842" y="84368"/>
                </a:lnTo>
                <a:cubicBezTo>
                  <a:pt x="2125435" y="88296"/>
                  <a:pt x="2122395" y="91336"/>
                  <a:pt x="2118341" y="93616"/>
                </a:cubicBezTo>
                <a:cubicBezTo>
                  <a:pt x="2114414" y="95896"/>
                  <a:pt x="2109981" y="97036"/>
                  <a:pt x="2105040" y="97036"/>
                </a:cubicBezTo>
                <a:cubicBezTo>
                  <a:pt x="2098959" y="97036"/>
                  <a:pt x="2093512" y="95643"/>
                  <a:pt x="2088825" y="92856"/>
                </a:cubicBezTo>
                <a:cubicBezTo>
                  <a:pt x="2084138" y="90069"/>
                  <a:pt x="2080337" y="86269"/>
                  <a:pt x="2077677" y="81455"/>
                </a:cubicBezTo>
                <a:cubicBezTo>
                  <a:pt x="2075017" y="76641"/>
                  <a:pt x="2073623" y="71194"/>
                  <a:pt x="2073623" y="64987"/>
                </a:cubicBezTo>
                <a:cubicBezTo>
                  <a:pt x="2073623" y="58779"/>
                  <a:pt x="2075017" y="53079"/>
                  <a:pt x="2077677" y="48138"/>
                </a:cubicBezTo>
                <a:cubicBezTo>
                  <a:pt x="2080337" y="43198"/>
                  <a:pt x="2084138" y="39397"/>
                  <a:pt x="2088825" y="36610"/>
                </a:cubicBezTo>
                <a:cubicBezTo>
                  <a:pt x="2093512" y="33823"/>
                  <a:pt x="2098959" y="32303"/>
                  <a:pt x="2105040" y="32303"/>
                </a:cubicBezTo>
                <a:cubicBezTo>
                  <a:pt x="2109981" y="32303"/>
                  <a:pt x="2114414" y="33443"/>
                  <a:pt x="2118341" y="35850"/>
                </a:cubicBezTo>
                <a:cubicBezTo>
                  <a:pt x="2122268" y="38130"/>
                  <a:pt x="2125435" y="41297"/>
                  <a:pt x="2127842" y="45224"/>
                </a:cubicBezTo>
                <a:lnTo>
                  <a:pt x="2127842" y="33443"/>
                </a:lnTo>
                <a:lnTo>
                  <a:pt x="2138230" y="33443"/>
                </a:lnTo>
                <a:lnTo>
                  <a:pt x="2138230" y="95896"/>
                </a:lnTo>
                <a:lnTo>
                  <a:pt x="2127842" y="95896"/>
                </a:lnTo>
                <a:close/>
                <a:moveTo>
                  <a:pt x="2105927" y="42184"/>
                </a:moveTo>
                <a:cubicBezTo>
                  <a:pt x="2101746" y="42184"/>
                  <a:pt x="2098073" y="43198"/>
                  <a:pt x="2094779" y="45098"/>
                </a:cubicBezTo>
                <a:cubicBezTo>
                  <a:pt x="2091485" y="47125"/>
                  <a:pt x="2088952" y="49785"/>
                  <a:pt x="2087051" y="53205"/>
                </a:cubicBezTo>
                <a:cubicBezTo>
                  <a:pt x="2085151" y="56626"/>
                  <a:pt x="2084264" y="60553"/>
                  <a:pt x="2084264" y="64860"/>
                </a:cubicBezTo>
                <a:cubicBezTo>
                  <a:pt x="2084264" y="69167"/>
                  <a:pt x="2085151" y="72967"/>
                  <a:pt x="2087051" y="76388"/>
                </a:cubicBezTo>
                <a:cubicBezTo>
                  <a:pt x="2088952" y="79808"/>
                  <a:pt x="2091485" y="82468"/>
                  <a:pt x="2094779" y="84368"/>
                </a:cubicBezTo>
                <a:cubicBezTo>
                  <a:pt x="2098073" y="86269"/>
                  <a:pt x="2101746" y="87282"/>
                  <a:pt x="2105927" y="87282"/>
                </a:cubicBezTo>
                <a:cubicBezTo>
                  <a:pt x="2110107" y="87282"/>
                  <a:pt x="2114034" y="86269"/>
                  <a:pt x="2117328" y="84368"/>
                </a:cubicBezTo>
                <a:cubicBezTo>
                  <a:pt x="2120622" y="82468"/>
                  <a:pt x="2123155" y="79808"/>
                  <a:pt x="2125055" y="76388"/>
                </a:cubicBezTo>
                <a:cubicBezTo>
                  <a:pt x="2126956" y="72967"/>
                  <a:pt x="2127842" y="69167"/>
                  <a:pt x="2127842" y="64860"/>
                </a:cubicBezTo>
                <a:cubicBezTo>
                  <a:pt x="2127842" y="60553"/>
                  <a:pt x="2126956" y="56626"/>
                  <a:pt x="2125055" y="53205"/>
                </a:cubicBezTo>
                <a:cubicBezTo>
                  <a:pt x="2123155" y="49785"/>
                  <a:pt x="2120622" y="47125"/>
                  <a:pt x="2117328" y="45098"/>
                </a:cubicBezTo>
                <a:cubicBezTo>
                  <a:pt x="2114034" y="43071"/>
                  <a:pt x="2110234" y="42184"/>
                  <a:pt x="2105927" y="42184"/>
                </a:cubicBezTo>
                <a:close/>
                <a:moveTo>
                  <a:pt x="2169520" y="64733"/>
                </a:moveTo>
                <a:lnTo>
                  <a:pt x="2169520" y="96023"/>
                </a:lnTo>
                <a:lnTo>
                  <a:pt x="2159259" y="96023"/>
                </a:lnTo>
                <a:lnTo>
                  <a:pt x="2159259" y="33570"/>
                </a:lnTo>
                <a:lnTo>
                  <a:pt x="2169520" y="33570"/>
                </a:lnTo>
                <a:lnTo>
                  <a:pt x="2169520" y="45224"/>
                </a:lnTo>
                <a:cubicBezTo>
                  <a:pt x="2171674" y="41297"/>
                  <a:pt x="2174714" y="38257"/>
                  <a:pt x="2178388" y="35977"/>
                </a:cubicBezTo>
                <a:cubicBezTo>
                  <a:pt x="2182061" y="33697"/>
                  <a:pt x="2186368" y="32430"/>
                  <a:pt x="2191182" y="32430"/>
                </a:cubicBezTo>
                <a:cubicBezTo>
                  <a:pt x="2196503" y="32430"/>
                  <a:pt x="2200937" y="33570"/>
                  <a:pt x="2204484" y="35977"/>
                </a:cubicBezTo>
                <a:cubicBezTo>
                  <a:pt x="2208031" y="38257"/>
                  <a:pt x="2210691" y="41424"/>
                  <a:pt x="2212591" y="45604"/>
                </a:cubicBezTo>
                <a:cubicBezTo>
                  <a:pt x="2214365" y="49658"/>
                  <a:pt x="2215251" y="54219"/>
                  <a:pt x="2215251" y="59413"/>
                </a:cubicBezTo>
                <a:lnTo>
                  <a:pt x="2215251" y="96150"/>
                </a:lnTo>
                <a:lnTo>
                  <a:pt x="2204864" y="96150"/>
                </a:lnTo>
                <a:lnTo>
                  <a:pt x="2204864" y="61186"/>
                </a:lnTo>
                <a:cubicBezTo>
                  <a:pt x="2204864" y="48771"/>
                  <a:pt x="2199416" y="42564"/>
                  <a:pt x="2188649" y="42564"/>
                </a:cubicBezTo>
                <a:cubicBezTo>
                  <a:pt x="2184848" y="42564"/>
                  <a:pt x="2181555" y="43578"/>
                  <a:pt x="2178641" y="45478"/>
                </a:cubicBezTo>
                <a:cubicBezTo>
                  <a:pt x="2175727" y="47505"/>
                  <a:pt x="2173574" y="50165"/>
                  <a:pt x="2171927" y="53585"/>
                </a:cubicBezTo>
                <a:cubicBezTo>
                  <a:pt x="2170280" y="57006"/>
                  <a:pt x="2169520" y="60679"/>
                  <a:pt x="2169520" y="64860"/>
                </a:cubicBezTo>
                <a:close/>
                <a:moveTo>
                  <a:pt x="2240334" y="64733"/>
                </a:moveTo>
                <a:cubicBezTo>
                  <a:pt x="2240334" y="69167"/>
                  <a:pt x="2241347" y="72967"/>
                  <a:pt x="2243248" y="76388"/>
                </a:cubicBezTo>
                <a:cubicBezTo>
                  <a:pt x="2245148" y="79808"/>
                  <a:pt x="2247935" y="82468"/>
                  <a:pt x="2251355" y="84495"/>
                </a:cubicBezTo>
                <a:cubicBezTo>
                  <a:pt x="2254776" y="86395"/>
                  <a:pt x="2258703" y="87409"/>
                  <a:pt x="2263136" y="87409"/>
                </a:cubicBezTo>
                <a:cubicBezTo>
                  <a:pt x="2266937" y="87409"/>
                  <a:pt x="2270484" y="86902"/>
                  <a:pt x="2273904" y="85889"/>
                </a:cubicBezTo>
                <a:cubicBezTo>
                  <a:pt x="2277325" y="84875"/>
                  <a:pt x="2280365" y="83102"/>
                  <a:pt x="2283025" y="80695"/>
                </a:cubicBezTo>
                <a:lnTo>
                  <a:pt x="2283025" y="91209"/>
                </a:lnTo>
                <a:cubicBezTo>
                  <a:pt x="2279985" y="93236"/>
                  <a:pt x="2276691" y="94756"/>
                  <a:pt x="2273144" y="95643"/>
                </a:cubicBezTo>
                <a:cubicBezTo>
                  <a:pt x="2269597" y="96530"/>
                  <a:pt x="2265923" y="97036"/>
                  <a:pt x="2262250" y="97036"/>
                </a:cubicBezTo>
                <a:cubicBezTo>
                  <a:pt x="2255789" y="97036"/>
                  <a:pt x="2250215" y="95643"/>
                  <a:pt x="2245275" y="92856"/>
                </a:cubicBezTo>
                <a:cubicBezTo>
                  <a:pt x="2240334" y="90069"/>
                  <a:pt x="2236534" y="86269"/>
                  <a:pt x="2233873" y="81455"/>
                </a:cubicBezTo>
                <a:cubicBezTo>
                  <a:pt x="2231086" y="76641"/>
                  <a:pt x="2229820" y="71067"/>
                  <a:pt x="2229820" y="64733"/>
                </a:cubicBezTo>
                <a:cubicBezTo>
                  <a:pt x="2229820" y="58399"/>
                  <a:pt x="2231213" y="52825"/>
                  <a:pt x="2234000" y="47885"/>
                </a:cubicBezTo>
                <a:cubicBezTo>
                  <a:pt x="2236787" y="43071"/>
                  <a:pt x="2240587" y="39270"/>
                  <a:pt x="2245655" y="36484"/>
                </a:cubicBezTo>
                <a:cubicBezTo>
                  <a:pt x="2250595" y="33697"/>
                  <a:pt x="2256169" y="32303"/>
                  <a:pt x="2262503" y="32303"/>
                </a:cubicBezTo>
                <a:cubicBezTo>
                  <a:pt x="2270357" y="32303"/>
                  <a:pt x="2277071" y="34457"/>
                  <a:pt x="2282518" y="38637"/>
                </a:cubicBezTo>
                <a:lnTo>
                  <a:pt x="2282518" y="50038"/>
                </a:lnTo>
                <a:cubicBezTo>
                  <a:pt x="2277451" y="44718"/>
                  <a:pt x="2270991" y="42057"/>
                  <a:pt x="2263136" y="42057"/>
                </a:cubicBezTo>
                <a:cubicBezTo>
                  <a:pt x="2258703" y="42057"/>
                  <a:pt x="2254902" y="43071"/>
                  <a:pt x="2251482" y="44844"/>
                </a:cubicBezTo>
                <a:cubicBezTo>
                  <a:pt x="2248062" y="46745"/>
                  <a:pt x="2245401" y="49405"/>
                  <a:pt x="2243374" y="52698"/>
                </a:cubicBezTo>
                <a:cubicBezTo>
                  <a:pt x="2241474" y="56119"/>
                  <a:pt x="2240461" y="60046"/>
                  <a:pt x="2240461" y="64480"/>
                </a:cubicBezTo>
                <a:close/>
                <a:moveTo>
                  <a:pt x="2305321" y="21662"/>
                </a:moveTo>
                <a:cubicBezTo>
                  <a:pt x="2303801" y="21662"/>
                  <a:pt x="2302280" y="21155"/>
                  <a:pt x="2300887" y="20142"/>
                </a:cubicBezTo>
                <a:lnTo>
                  <a:pt x="2293413" y="14948"/>
                </a:lnTo>
                <a:lnTo>
                  <a:pt x="2300887" y="9627"/>
                </a:lnTo>
                <a:cubicBezTo>
                  <a:pt x="2302154" y="8741"/>
                  <a:pt x="2303674" y="8234"/>
                  <a:pt x="2305321" y="8234"/>
                </a:cubicBezTo>
                <a:cubicBezTo>
                  <a:pt x="2307221" y="8234"/>
                  <a:pt x="2308741" y="8867"/>
                  <a:pt x="2310135" y="10134"/>
                </a:cubicBezTo>
                <a:cubicBezTo>
                  <a:pt x="2311401" y="11401"/>
                  <a:pt x="2312035" y="13048"/>
                  <a:pt x="2312035" y="15075"/>
                </a:cubicBezTo>
                <a:cubicBezTo>
                  <a:pt x="2312035" y="17101"/>
                  <a:pt x="2311401" y="18495"/>
                  <a:pt x="2310135" y="19762"/>
                </a:cubicBezTo>
                <a:cubicBezTo>
                  <a:pt x="2308868" y="21029"/>
                  <a:pt x="2307221" y="21662"/>
                  <a:pt x="2305321" y="21662"/>
                </a:cubicBezTo>
                <a:close/>
                <a:moveTo>
                  <a:pt x="2299367" y="96023"/>
                </a:moveTo>
                <a:lnTo>
                  <a:pt x="2299367" y="33570"/>
                </a:lnTo>
                <a:lnTo>
                  <a:pt x="2309755" y="33570"/>
                </a:lnTo>
                <a:lnTo>
                  <a:pt x="2309755" y="96023"/>
                </a:lnTo>
                <a:lnTo>
                  <a:pt x="2299367" y="96023"/>
                </a:lnTo>
                <a:close/>
                <a:moveTo>
                  <a:pt x="2380062" y="96023"/>
                </a:moveTo>
                <a:lnTo>
                  <a:pt x="2380062" y="84368"/>
                </a:lnTo>
                <a:cubicBezTo>
                  <a:pt x="2377655" y="88296"/>
                  <a:pt x="2374615" y="91336"/>
                  <a:pt x="2370561" y="93616"/>
                </a:cubicBezTo>
                <a:cubicBezTo>
                  <a:pt x="2366634" y="95896"/>
                  <a:pt x="2362200" y="97036"/>
                  <a:pt x="2357260" y="97036"/>
                </a:cubicBezTo>
                <a:cubicBezTo>
                  <a:pt x="2351179" y="97036"/>
                  <a:pt x="2345732" y="95643"/>
                  <a:pt x="2341045" y="92856"/>
                </a:cubicBezTo>
                <a:cubicBezTo>
                  <a:pt x="2336357" y="90069"/>
                  <a:pt x="2332557" y="86269"/>
                  <a:pt x="2329897" y="81455"/>
                </a:cubicBezTo>
                <a:cubicBezTo>
                  <a:pt x="2327236" y="76641"/>
                  <a:pt x="2325843" y="71194"/>
                  <a:pt x="2325843" y="64987"/>
                </a:cubicBezTo>
                <a:cubicBezTo>
                  <a:pt x="2325843" y="58779"/>
                  <a:pt x="2327236" y="53079"/>
                  <a:pt x="2329897" y="48138"/>
                </a:cubicBezTo>
                <a:cubicBezTo>
                  <a:pt x="2332557" y="43198"/>
                  <a:pt x="2336357" y="39397"/>
                  <a:pt x="2341045" y="36610"/>
                </a:cubicBezTo>
                <a:cubicBezTo>
                  <a:pt x="2345732" y="33823"/>
                  <a:pt x="2351179" y="32303"/>
                  <a:pt x="2357260" y="32303"/>
                </a:cubicBezTo>
                <a:cubicBezTo>
                  <a:pt x="2362200" y="32303"/>
                  <a:pt x="2366634" y="33443"/>
                  <a:pt x="2370561" y="35850"/>
                </a:cubicBezTo>
                <a:cubicBezTo>
                  <a:pt x="2374488" y="38130"/>
                  <a:pt x="2377655" y="41297"/>
                  <a:pt x="2380062" y="45224"/>
                </a:cubicBezTo>
                <a:lnTo>
                  <a:pt x="2380062" y="33443"/>
                </a:lnTo>
                <a:lnTo>
                  <a:pt x="2390450" y="33443"/>
                </a:lnTo>
                <a:lnTo>
                  <a:pt x="2390450" y="95896"/>
                </a:lnTo>
                <a:lnTo>
                  <a:pt x="2380062" y="95896"/>
                </a:lnTo>
                <a:close/>
                <a:moveTo>
                  <a:pt x="2358146" y="42184"/>
                </a:moveTo>
                <a:cubicBezTo>
                  <a:pt x="2353966" y="42184"/>
                  <a:pt x="2350292" y="43198"/>
                  <a:pt x="2346998" y="45098"/>
                </a:cubicBezTo>
                <a:cubicBezTo>
                  <a:pt x="2343705" y="47125"/>
                  <a:pt x="2341171" y="49785"/>
                  <a:pt x="2339271" y="53205"/>
                </a:cubicBezTo>
                <a:cubicBezTo>
                  <a:pt x="2337371" y="56626"/>
                  <a:pt x="2336484" y="60553"/>
                  <a:pt x="2336484" y="64860"/>
                </a:cubicBezTo>
                <a:cubicBezTo>
                  <a:pt x="2336484" y="69167"/>
                  <a:pt x="2337371" y="72967"/>
                  <a:pt x="2339271" y="76388"/>
                </a:cubicBezTo>
                <a:cubicBezTo>
                  <a:pt x="2341171" y="79808"/>
                  <a:pt x="2343705" y="82468"/>
                  <a:pt x="2346998" y="84368"/>
                </a:cubicBezTo>
                <a:cubicBezTo>
                  <a:pt x="2350292" y="86269"/>
                  <a:pt x="2353966" y="87282"/>
                  <a:pt x="2358146" y="87282"/>
                </a:cubicBezTo>
                <a:cubicBezTo>
                  <a:pt x="2362327" y="87282"/>
                  <a:pt x="2366254" y="86269"/>
                  <a:pt x="2369547" y="84368"/>
                </a:cubicBezTo>
                <a:cubicBezTo>
                  <a:pt x="2372841" y="82468"/>
                  <a:pt x="2375375" y="79808"/>
                  <a:pt x="2377275" y="76388"/>
                </a:cubicBezTo>
                <a:cubicBezTo>
                  <a:pt x="2379175" y="72967"/>
                  <a:pt x="2380062" y="69167"/>
                  <a:pt x="2380062" y="64860"/>
                </a:cubicBezTo>
                <a:cubicBezTo>
                  <a:pt x="2380062" y="60553"/>
                  <a:pt x="2379175" y="56626"/>
                  <a:pt x="2377275" y="53205"/>
                </a:cubicBezTo>
                <a:cubicBezTo>
                  <a:pt x="2375375" y="49785"/>
                  <a:pt x="2372841" y="47125"/>
                  <a:pt x="2369547" y="45098"/>
                </a:cubicBezTo>
                <a:cubicBezTo>
                  <a:pt x="2366254" y="43071"/>
                  <a:pt x="2362453" y="42184"/>
                  <a:pt x="2358146" y="42184"/>
                </a:cubicBezTo>
                <a:close/>
                <a:moveTo>
                  <a:pt x="2411479" y="96023"/>
                </a:moveTo>
                <a:lnTo>
                  <a:pt x="2411479" y="1013"/>
                </a:lnTo>
                <a:lnTo>
                  <a:pt x="2421740" y="1013"/>
                </a:lnTo>
                <a:lnTo>
                  <a:pt x="2421740" y="96023"/>
                </a:lnTo>
                <a:lnTo>
                  <a:pt x="2411479" y="96023"/>
                </a:lnTo>
                <a:close/>
              </a:path>
            </a:pathLst>
          </a:custGeom>
          <a:solidFill>
            <a:srgbClr val="FFFFFF"/>
          </a:soli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646" name="Graphic 1199">
            <a:extLst>
              <a:ext uri="{FF2B5EF4-FFF2-40B4-BE49-F238E27FC236}">
                <a16:creationId xmlns:a16="http://schemas.microsoft.com/office/drawing/2014/main" id="{F7A66C64-48CB-32DF-3A4F-CEAB9072EB5B}"/>
              </a:ext>
            </a:extLst>
          </p:cNvPr>
          <p:cNvGrpSpPr/>
          <p:nvPr/>
        </p:nvGrpSpPr>
        <p:grpSpPr>
          <a:xfrm>
            <a:off x="3878944" y="9829093"/>
            <a:ext cx="2439601" cy="128706"/>
            <a:chOff x="3878944" y="9829093"/>
            <a:chExt cx="2439601" cy="128706"/>
          </a:xfrm>
          <a:solidFill>
            <a:srgbClr val="FFFFFF"/>
          </a:solidFill>
        </p:grpSpPr>
        <p:sp>
          <p:nvSpPr>
            <p:cNvPr id="2647" name="Freeform: Shape 2646">
              <a:extLst>
                <a:ext uri="{FF2B5EF4-FFF2-40B4-BE49-F238E27FC236}">
                  <a16:creationId xmlns:a16="http://schemas.microsoft.com/office/drawing/2014/main" id="{2652F4F7-5201-4239-FD24-CE713E775331}"/>
                </a:ext>
              </a:extLst>
            </p:cNvPr>
            <p:cNvSpPr/>
            <p:nvPr/>
          </p:nvSpPr>
          <p:spPr>
            <a:xfrm>
              <a:off x="3878944" y="9837327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3" y="0"/>
                    <a:pt x="6587" y="0"/>
                  </a:cubicBezTo>
                  <a:cubicBezTo>
                    <a:pt x="8234" y="0"/>
                    <a:pt x="9627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7" y="12922"/>
                    <a:pt x="8234" y="13428"/>
                    <a:pt x="6587" y="13428"/>
                  </a:cubicBezTo>
                  <a:cubicBezTo>
                    <a:pt x="2913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8" name="Freeform: Shape 2647">
              <a:extLst>
                <a:ext uri="{FF2B5EF4-FFF2-40B4-BE49-F238E27FC236}">
                  <a16:creationId xmlns:a16="http://schemas.microsoft.com/office/drawing/2014/main" id="{B3046084-FF55-4343-71FE-54FCCEB47CF5}"/>
                </a:ext>
              </a:extLst>
            </p:cNvPr>
            <p:cNvSpPr/>
            <p:nvPr/>
          </p:nvSpPr>
          <p:spPr>
            <a:xfrm>
              <a:off x="3912387" y="9861523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9" name="Freeform: Shape 2648">
              <a:extLst>
                <a:ext uri="{FF2B5EF4-FFF2-40B4-BE49-F238E27FC236}">
                  <a16:creationId xmlns:a16="http://schemas.microsoft.com/office/drawing/2014/main" id="{BE458D17-1B40-C658-58B8-F3ED21DA8329}"/>
                </a:ext>
              </a:extLst>
            </p:cNvPr>
            <p:cNvSpPr/>
            <p:nvPr/>
          </p:nvSpPr>
          <p:spPr>
            <a:xfrm>
              <a:off x="3986495" y="9829093"/>
              <a:ext cx="37117" cy="96022"/>
            </a:xfrm>
            <a:custGeom>
              <a:avLst/>
              <a:gdLst>
                <a:gd name="connsiteX0" fmla="*/ 10261 w 37117"/>
                <a:gd name="connsiteY0" fmla="*/ 43071 h 96022"/>
                <a:gd name="connsiteX1" fmla="*/ 10261 w 37117"/>
                <a:gd name="connsiteY1" fmla="*/ 96023 h 96022"/>
                <a:gd name="connsiteX2" fmla="*/ 0 w 37117"/>
                <a:gd name="connsiteY2" fmla="*/ 96023 h 96022"/>
                <a:gd name="connsiteX3" fmla="*/ 0 w 37117"/>
                <a:gd name="connsiteY3" fmla="*/ 22549 h 96022"/>
                <a:gd name="connsiteX4" fmla="*/ 21789 w 37117"/>
                <a:gd name="connsiteY4" fmla="*/ 0 h 96022"/>
                <a:gd name="connsiteX5" fmla="*/ 37117 w 37117"/>
                <a:gd name="connsiteY5" fmla="*/ 4433 h 96022"/>
                <a:gd name="connsiteX6" fmla="*/ 37117 w 37117"/>
                <a:gd name="connsiteY6" fmla="*/ 14695 h 96022"/>
                <a:gd name="connsiteX7" fmla="*/ 22549 w 37117"/>
                <a:gd name="connsiteY7" fmla="*/ 9754 h 96022"/>
                <a:gd name="connsiteX8" fmla="*/ 10261 w 37117"/>
                <a:gd name="connsiteY8" fmla="*/ 22042 h 96022"/>
                <a:gd name="connsiteX9" fmla="*/ 10261 w 37117"/>
                <a:gd name="connsiteY9" fmla="*/ 33570 h 96022"/>
                <a:gd name="connsiteX10" fmla="*/ 35217 w 37117"/>
                <a:gd name="connsiteY10" fmla="*/ 33570 h 96022"/>
                <a:gd name="connsiteX11" fmla="*/ 35217 w 37117"/>
                <a:gd name="connsiteY11" fmla="*/ 43071 h 96022"/>
                <a:gd name="connsiteX12" fmla="*/ 10261 w 37117"/>
                <a:gd name="connsiteY12" fmla="*/ 43071 h 9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17" h="96022">
                  <a:moveTo>
                    <a:pt x="10261" y="43071"/>
                  </a:moveTo>
                  <a:lnTo>
                    <a:pt x="10261" y="96023"/>
                  </a:lnTo>
                  <a:lnTo>
                    <a:pt x="0" y="96023"/>
                  </a:lnTo>
                  <a:lnTo>
                    <a:pt x="0" y="22549"/>
                  </a:lnTo>
                  <a:cubicBezTo>
                    <a:pt x="0" y="9374"/>
                    <a:pt x="8234" y="0"/>
                    <a:pt x="21789" y="0"/>
                  </a:cubicBezTo>
                  <a:cubicBezTo>
                    <a:pt x="27109" y="0"/>
                    <a:pt x="32303" y="1140"/>
                    <a:pt x="37117" y="4433"/>
                  </a:cubicBezTo>
                  <a:lnTo>
                    <a:pt x="37117" y="14695"/>
                  </a:lnTo>
                  <a:cubicBezTo>
                    <a:pt x="32683" y="11148"/>
                    <a:pt x="27743" y="9754"/>
                    <a:pt x="22549" y="9754"/>
                  </a:cubicBezTo>
                  <a:cubicBezTo>
                    <a:pt x="15075" y="9754"/>
                    <a:pt x="10261" y="14695"/>
                    <a:pt x="10261" y="22042"/>
                  </a:cubicBezTo>
                  <a:lnTo>
                    <a:pt x="10261" y="33570"/>
                  </a:lnTo>
                  <a:lnTo>
                    <a:pt x="35217" y="33570"/>
                  </a:lnTo>
                  <a:lnTo>
                    <a:pt x="35217" y="43071"/>
                  </a:lnTo>
                  <a:lnTo>
                    <a:pt x="10261" y="43071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0" name="Freeform: Shape 2649">
              <a:extLst>
                <a:ext uri="{FF2B5EF4-FFF2-40B4-BE49-F238E27FC236}">
                  <a16:creationId xmlns:a16="http://schemas.microsoft.com/office/drawing/2014/main" id="{2370CCFA-3503-739D-82C6-5F9DCCC7C9B0}"/>
                </a:ext>
              </a:extLst>
            </p:cNvPr>
            <p:cNvSpPr/>
            <p:nvPr/>
          </p:nvSpPr>
          <p:spPr>
            <a:xfrm>
              <a:off x="4027286" y="9861523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6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1" name="Freeform: Shape 2650">
              <a:extLst>
                <a:ext uri="{FF2B5EF4-FFF2-40B4-BE49-F238E27FC236}">
                  <a16:creationId xmlns:a16="http://schemas.microsoft.com/office/drawing/2014/main" id="{E858A5C9-8DAF-A67E-C6F7-F2F8DD0BB747}"/>
                </a:ext>
              </a:extLst>
            </p:cNvPr>
            <p:cNvSpPr/>
            <p:nvPr/>
          </p:nvSpPr>
          <p:spPr>
            <a:xfrm>
              <a:off x="4108615" y="9861523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9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2" name="Freeform: Shape 2651">
              <a:extLst>
                <a:ext uri="{FF2B5EF4-FFF2-40B4-BE49-F238E27FC236}">
                  <a16:creationId xmlns:a16="http://schemas.microsoft.com/office/drawing/2014/main" id="{DA8E6538-FCA4-3E63-ED95-15A4C4887B32}"/>
                </a:ext>
              </a:extLst>
            </p:cNvPr>
            <p:cNvSpPr/>
            <p:nvPr/>
          </p:nvSpPr>
          <p:spPr>
            <a:xfrm>
              <a:off x="4152826" y="9861523"/>
              <a:ext cx="95389" cy="63592"/>
            </a:xfrm>
            <a:custGeom>
              <a:avLst/>
              <a:gdLst>
                <a:gd name="connsiteX0" fmla="*/ 10261 w 95389"/>
                <a:gd name="connsiteY0" fmla="*/ 63593 h 63592"/>
                <a:gd name="connsiteX1" fmla="*/ 0 w 95389"/>
                <a:gd name="connsiteY1" fmla="*/ 63593 h 63592"/>
                <a:gd name="connsiteX2" fmla="*/ 0 w 95389"/>
                <a:gd name="connsiteY2" fmla="*/ 1140 h 63592"/>
                <a:gd name="connsiteX3" fmla="*/ 10261 w 95389"/>
                <a:gd name="connsiteY3" fmla="*/ 1140 h 63592"/>
                <a:gd name="connsiteX4" fmla="*/ 10261 w 95389"/>
                <a:gd name="connsiteY4" fmla="*/ 12414 h 63592"/>
                <a:gd name="connsiteX5" fmla="*/ 30783 w 95389"/>
                <a:gd name="connsiteY5" fmla="*/ 0 h 63592"/>
                <a:gd name="connsiteX6" fmla="*/ 50165 w 95389"/>
                <a:gd name="connsiteY6" fmla="*/ 13681 h 63592"/>
                <a:gd name="connsiteX7" fmla="*/ 72334 w 95389"/>
                <a:gd name="connsiteY7" fmla="*/ 0 h 63592"/>
                <a:gd name="connsiteX8" fmla="*/ 95390 w 95389"/>
                <a:gd name="connsiteY8" fmla="*/ 26856 h 63592"/>
                <a:gd name="connsiteX9" fmla="*/ 95390 w 95389"/>
                <a:gd name="connsiteY9" fmla="*/ 63593 h 63592"/>
                <a:gd name="connsiteX10" fmla="*/ 85129 w 95389"/>
                <a:gd name="connsiteY10" fmla="*/ 63593 h 63592"/>
                <a:gd name="connsiteX11" fmla="*/ 85129 w 95389"/>
                <a:gd name="connsiteY11" fmla="*/ 28629 h 63592"/>
                <a:gd name="connsiteX12" fmla="*/ 70307 w 95389"/>
                <a:gd name="connsiteY12" fmla="*/ 10007 h 63592"/>
                <a:gd name="connsiteX13" fmla="*/ 52825 w 95389"/>
                <a:gd name="connsiteY13" fmla="*/ 31416 h 63592"/>
                <a:gd name="connsiteX14" fmla="*/ 52825 w 95389"/>
                <a:gd name="connsiteY14" fmla="*/ 63593 h 63592"/>
                <a:gd name="connsiteX15" fmla="*/ 42564 w 95389"/>
                <a:gd name="connsiteY15" fmla="*/ 63593 h 63592"/>
                <a:gd name="connsiteX16" fmla="*/ 42564 w 95389"/>
                <a:gd name="connsiteY16" fmla="*/ 28629 h 63592"/>
                <a:gd name="connsiteX17" fmla="*/ 27743 w 95389"/>
                <a:gd name="connsiteY17" fmla="*/ 10007 h 63592"/>
                <a:gd name="connsiteX18" fmla="*/ 10261 w 95389"/>
                <a:gd name="connsiteY18" fmla="*/ 32303 h 63592"/>
                <a:gd name="connsiteX19" fmla="*/ 10261 w 95389"/>
                <a:gd name="connsiteY19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89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414"/>
                  </a:lnTo>
                  <a:cubicBezTo>
                    <a:pt x="14441" y="4814"/>
                    <a:pt x="21789" y="0"/>
                    <a:pt x="30783" y="0"/>
                  </a:cubicBezTo>
                  <a:cubicBezTo>
                    <a:pt x="40537" y="0"/>
                    <a:pt x="46998" y="5320"/>
                    <a:pt x="50165" y="13681"/>
                  </a:cubicBezTo>
                  <a:cubicBezTo>
                    <a:pt x="54219" y="5447"/>
                    <a:pt x="62326" y="0"/>
                    <a:pt x="72334" y="0"/>
                  </a:cubicBezTo>
                  <a:cubicBezTo>
                    <a:pt x="87409" y="0"/>
                    <a:pt x="95390" y="11401"/>
                    <a:pt x="95390" y="26856"/>
                  </a:cubicBezTo>
                  <a:lnTo>
                    <a:pt x="95390" y="63593"/>
                  </a:lnTo>
                  <a:lnTo>
                    <a:pt x="85129" y="63593"/>
                  </a:lnTo>
                  <a:lnTo>
                    <a:pt x="85129" y="28629"/>
                  </a:lnTo>
                  <a:cubicBezTo>
                    <a:pt x="85129" y="16468"/>
                    <a:pt x="80315" y="10007"/>
                    <a:pt x="70307" y="10007"/>
                  </a:cubicBezTo>
                  <a:cubicBezTo>
                    <a:pt x="59793" y="10007"/>
                    <a:pt x="52825" y="19508"/>
                    <a:pt x="52825" y="31416"/>
                  </a:cubicBezTo>
                  <a:lnTo>
                    <a:pt x="52825" y="63593"/>
                  </a:lnTo>
                  <a:lnTo>
                    <a:pt x="42564" y="63593"/>
                  </a:lnTo>
                  <a:lnTo>
                    <a:pt x="42564" y="28629"/>
                  </a:lnTo>
                  <a:cubicBezTo>
                    <a:pt x="42564" y="16468"/>
                    <a:pt x="37750" y="10007"/>
                    <a:pt x="27743" y="10007"/>
                  </a:cubicBezTo>
                  <a:cubicBezTo>
                    <a:pt x="17228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3" name="Freeform: Shape 2652">
              <a:extLst>
                <a:ext uri="{FF2B5EF4-FFF2-40B4-BE49-F238E27FC236}">
                  <a16:creationId xmlns:a16="http://schemas.microsoft.com/office/drawing/2014/main" id="{CD8FB8A3-4919-202A-3220-B906028E353E}"/>
                </a:ext>
              </a:extLst>
            </p:cNvPr>
            <p:cNvSpPr/>
            <p:nvPr/>
          </p:nvSpPr>
          <p:spPr>
            <a:xfrm>
              <a:off x="4262784" y="9861523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4" name="Freeform: Shape 2653">
              <a:extLst>
                <a:ext uri="{FF2B5EF4-FFF2-40B4-BE49-F238E27FC236}">
                  <a16:creationId xmlns:a16="http://schemas.microsoft.com/office/drawing/2014/main" id="{D5F8A6E9-C0B8-9482-5E8C-DC234BC18815}"/>
                </a:ext>
              </a:extLst>
            </p:cNvPr>
            <p:cNvSpPr/>
            <p:nvPr/>
          </p:nvSpPr>
          <p:spPr>
            <a:xfrm>
              <a:off x="4347406" y="9842774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5" name="Freeform: Shape 2654">
              <a:extLst>
                <a:ext uri="{FF2B5EF4-FFF2-40B4-BE49-F238E27FC236}">
                  <a16:creationId xmlns:a16="http://schemas.microsoft.com/office/drawing/2014/main" id="{343E64C1-198F-6E49-716A-13F33367D307}"/>
                </a:ext>
              </a:extLst>
            </p:cNvPr>
            <p:cNvSpPr/>
            <p:nvPr/>
          </p:nvSpPr>
          <p:spPr>
            <a:xfrm>
              <a:off x="4395038" y="9837327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6" name="Freeform: Shape 2655">
              <a:extLst>
                <a:ext uri="{FF2B5EF4-FFF2-40B4-BE49-F238E27FC236}">
                  <a16:creationId xmlns:a16="http://schemas.microsoft.com/office/drawing/2014/main" id="{BB690AFE-0A3A-9579-560B-B00440A5D16A}"/>
                </a:ext>
              </a:extLst>
            </p:cNvPr>
            <p:cNvSpPr/>
            <p:nvPr/>
          </p:nvSpPr>
          <p:spPr>
            <a:xfrm>
              <a:off x="4423668" y="9861523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6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5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6" y="13555"/>
                    <a:pt x="64986" y="32176"/>
                  </a:cubicBezTo>
                  <a:cubicBezTo>
                    <a:pt x="64986" y="50798"/>
                    <a:pt x="51558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4" y="54979"/>
                    <a:pt x="54345" y="45478"/>
                    <a:pt x="54345" y="32303"/>
                  </a:cubicBezTo>
                  <a:cubicBezTo>
                    <a:pt x="54345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7" name="Freeform: Shape 2656">
              <a:extLst>
                <a:ext uri="{FF2B5EF4-FFF2-40B4-BE49-F238E27FC236}">
                  <a16:creationId xmlns:a16="http://schemas.microsoft.com/office/drawing/2014/main" id="{4A8AAEB6-F515-A1C4-9B75-2AB49EF7A044}"/>
                </a:ext>
              </a:extLst>
            </p:cNvPr>
            <p:cNvSpPr/>
            <p:nvPr/>
          </p:nvSpPr>
          <p:spPr>
            <a:xfrm>
              <a:off x="4504996" y="9861523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4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4" y="0"/>
                  </a:cubicBezTo>
                  <a:cubicBezTo>
                    <a:pt x="47759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8" name="Freeform: Shape 2657">
              <a:extLst>
                <a:ext uri="{FF2B5EF4-FFF2-40B4-BE49-F238E27FC236}">
                  <a16:creationId xmlns:a16="http://schemas.microsoft.com/office/drawing/2014/main" id="{1C77054E-096D-5E2C-F0BE-07DD294E8A91}"/>
                </a:ext>
              </a:extLst>
            </p:cNvPr>
            <p:cNvSpPr/>
            <p:nvPr/>
          </p:nvSpPr>
          <p:spPr>
            <a:xfrm>
              <a:off x="4605073" y="9861523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4 w 64986"/>
                <a:gd name="connsiteY5" fmla="*/ 9754 h 64606"/>
                <a:gd name="connsiteX6" fmla="*/ 10641 w 64986"/>
                <a:gd name="connsiteY6" fmla="*/ 32303 h 64606"/>
                <a:gd name="connsiteX7" fmla="*/ 32684 w 64986"/>
                <a:gd name="connsiteY7" fmla="*/ 54979 h 64606"/>
                <a:gd name="connsiteX8" fmla="*/ 54346 w 64986"/>
                <a:gd name="connsiteY8" fmla="*/ 32303 h 64606"/>
                <a:gd name="connsiteX9" fmla="*/ 32684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2" y="64606"/>
                    <a:pt x="0" y="51052"/>
                    <a:pt x="0" y="32176"/>
                  </a:cubicBezTo>
                  <a:close/>
                  <a:moveTo>
                    <a:pt x="32684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4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2" y="9754"/>
                    <a:pt x="3268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9" name="Freeform: Shape 2658">
              <a:extLst>
                <a:ext uri="{FF2B5EF4-FFF2-40B4-BE49-F238E27FC236}">
                  <a16:creationId xmlns:a16="http://schemas.microsoft.com/office/drawing/2014/main" id="{B872DE94-8876-C754-29CA-B6F3C7E2ADAF}"/>
                </a:ext>
              </a:extLst>
            </p:cNvPr>
            <p:cNvSpPr/>
            <p:nvPr/>
          </p:nvSpPr>
          <p:spPr>
            <a:xfrm>
              <a:off x="4686402" y="9861523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6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0" name="Freeform: Shape 2659">
              <a:extLst>
                <a:ext uri="{FF2B5EF4-FFF2-40B4-BE49-F238E27FC236}">
                  <a16:creationId xmlns:a16="http://schemas.microsoft.com/office/drawing/2014/main" id="{8B8078F6-CC9D-24DD-061F-E85401355035}"/>
                </a:ext>
              </a:extLst>
            </p:cNvPr>
            <p:cNvSpPr/>
            <p:nvPr/>
          </p:nvSpPr>
          <p:spPr>
            <a:xfrm>
              <a:off x="4759749" y="9830106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1" name="Freeform: Shape 2660">
              <a:extLst>
                <a:ext uri="{FF2B5EF4-FFF2-40B4-BE49-F238E27FC236}">
                  <a16:creationId xmlns:a16="http://schemas.microsoft.com/office/drawing/2014/main" id="{A2C39A84-6677-AC8C-AF44-2399F57FB3D0}"/>
                </a:ext>
              </a:extLst>
            </p:cNvPr>
            <p:cNvSpPr/>
            <p:nvPr/>
          </p:nvSpPr>
          <p:spPr>
            <a:xfrm>
              <a:off x="4786226" y="9861523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3 w 64986"/>
                <a:gd name="connsiteY5" fmla="*/ 9754 h 64606"/>
                <a:gd name="connsiteX6" fmla="*/ 10641 w 64986"/>
                <a:gd name="connsiteY6" fmla="*/ 32303 h 64606"/>
                <a:gd name="connsiteX7" fmla="*/ 32683 w 64986"/>
                <a:gd name="connsiteY7" fmla="*/ 54979 h 64606"/>
                <a:gd name="connsiteX8" fmla="*/ 54345 w 64986"/>
                <a:gd name="connsiteY8" fmla="*/ 32303 h 64606"/>
                <a:gd name="connsiteX9" fmla="*/ 32683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1" y="64606"/>
                    <a:pt x="0" y="51052"/>
                    <a:pt x="0" y="32176"/>
                  </a:cubicBezTo>
                  <a:close/>
                  <a:moveTo>
                    <a:pt x="32683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3" y="54979"/>
                  </a:cubicBezTo>
                  <a:cubicBezTo>
                    <a:pt x="45605" y="54979"/>
                    <a:pt x="54345" y="45478"/>
                    <a:pt x="54345" y="32303"/>
                  </a:cubicBezTo>
                  <a:cubicBezTo>
                    <a:pt x="54345" y="19128"/>
                    <a:pt x="45351" y="9754"/>
                    <a:pt x="32683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2" name="Freeform: Shape 2661">
              <a:extLst>
                <a:ext uri="{FF2B5EF4-FFF2-40B4-BE49-F238E27FC236}">
                  <a16:creationId xmlns:a16="http://schemas.microsoft.com/office/drawing/2014/main" id="{4A090A1C-E60D-D382-6BB3-40408920074C}"/>
                </a:ext>
              </a:extLst>
            </p:cNvPr>
            <p:cNvSpPr/>
            <p:nvPr/>
          </p:nvSpPr>
          <p:spPr>
            <a:xfrm>
              <a:off x="4862740" y="9861523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8 w 64606"/>
                <a:gd name="connsiteY1" fmla="*/ 88296 h 96276"/>
                <a:gd name="connsiteX2" fmla="*/ 6588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4 w 64606"/>
                <a:gd name="connsiteY14" fmla="*/ 9754 h 96276"/>
                <a:gd name="connsiteX15" fmla="*/ 10641 w 64606"/>
                <a:gd name="connsiteY15" fmla="*/ 32557 h 96276"/>
                <a:gd name="connsiteX16" fmla="*/ 32304 w 64606"/>
                <a:gd name="connsiteY16" fmla="*/ 54979 h 96276"/>
                <a:gd name="connsiteX17" fmla="*/ 54219 w 64606"/>
                <a:gd name="connsiteY17" fmla="*/ 32557 h 96276"/>
                <a:gd name="connsiteX18" fmla="*/ 32304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6"/>
                    <a:pt x="6588" y="88296"/>
                  </a:cubicBezTo>
                  <a:lnTo>
                    <a:pt x="6588" y="76895"/>
                  </a:lnTo>
                  <a:cubicBezTo>
                    <a:pt x="13682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4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3" name="Freeform: Shape 2662">
              <a:extLst>
                <a:ext uri="{FF2B5EF4-FFF2-40B4-BE49-F238E27FC236}">
                  <a16:creationId xmlns:a16="http://schemas.microsoft.com/office/drawing/2014/main" id="{B92A742D-A740-0C9E-D9EE-148C7F9E9F22}"/>
                </a:ext>
              </a:extLst>
            </p:cNvPr>
            <p:cNvSpPr/>
            <p:nvPr/>
          </p:nvSpPr>
          <p:spPr>
            <a:xfrm>
              <a:off x="4946096" y="9837327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4" name="Freeform: Shape 2663">
              <a:extLst>
                <a:ext uri="{FF2B5EF4-FFF2-40B4-BE49-F238E27FC236}">
                  <a16:creationId xmlns:a16="http://schemas.microsoft.com/office/drawing/2014/main" id="{360B6A2F-D6FE-9435-5A8A-AF66477345F7}"/>
                </a:ext>
              </a:extLst>
            </p:cNvPr>
            <p:cNvSpPr/>
            <p:nvPr/>
          </p:nvSpPr>
          <p:spPr>
            <a:xfrm>
              <a:off x="4979539" y="9861523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4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4" y="0"/>
                  </a:cubicBezTo>
                  <a:cubicBezTo>
                    <a:pt x="47759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5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5" name="Freeform: Shape 2664">
              <a:extLst>
                <a:ext uri="{FF2B5EF4-FFF2-40B4-BE49-F238E27FC236}">
                  <a16:creationId xmlns:a16="http://schemas.microsoft.com/office/drawing/2014/main" id="{EF5C2CA6-52ED-582B-A99C-E841FF0E6AA0}"/>
                </a:ext>
              </a:extLst>
            </p:cNvPr>
            <p:cNvSpPr/>
            <p:nvPr/>
          </p:nvSpPr>
          <p:spPr>
            <a:xfrm>
              <a:off x="5079616" y="9861523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79 h 64606"/>
                <a:gd name="connsiteX3" fmla="*/ 32556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6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79"/>
                  </a:lnTo>
                  <a:cubicBezTo>
                    <a:pt x="47251" y="62833"/>
                    <a:pt x="40031" y="64606"/>
                    <a:pt x="32556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1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6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6" name="Freeform: Shape 2665">
              <a:extLst>
                <a:ext uri="{FF2B5EF4-FFF2-40B4-BE49-F238E27FC236}">
                  <a16:creationId xmlns:a16="http://schemas.microsoft.com/office/drawing/2014/main" id="{052EE2E5-1DC4-501E-FFAA-BB8FCCAD1278}"/>
                </a:ext>
              </a:extLst>
            </p:cNvPr>
            <p:cNvSpPr/>
            <p:nvPr/>
          </p:nvSpPr>
          <p:spPr>
            <a:xfrm>
              <a:off x="5149417" y="9861523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4 w 33063"/>
                <a:gd name="connsiteY5" fmla="*/ 0 h 63592"/>
                <a:gd name="connsiteX6" fmla="*/ 33064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9" y="5574"/>
                    <a:pt x="23056" y="0"/>
                    <a:pt x="33064" y="0"/>
                  </a:cubicBezTo>
                  <a:lnTo>
                    <a:pt x="33064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7" name="Freeform: Shape 2666">
              <a:extLst>
                <a:ext uri="{FF2B5EF4-FFF2-40B4-BE49-F238E27FC236}">
                  <a16:creationId xmlns:a16="http://schemas.microsoft.com/office/drawing/2014/main" id="{91183B7C-E534-B77B-C8DA-3974B35354F3}"/>
                </a:ext>
              </a:extLst>
            </p:cNvPr>
            <p:cNvSpPr/>
            <p:nvPr/>
          </p:nvSpPr>
          <p:spPr>
            <a:xfrm>
              <a:off x="5188307" y="9861523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5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9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300" y="36357"/>
                  </a:cubicBezTo>
                  <a:lnTo>
                    <a:pt x="10895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9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8" name="Freeform: Shape 2667">
              <a:extLst>
                <a:ext uri="{FF2B5EF4-FFF2-40B4-BE49-F238E27FC236}">
                  <a16:creationId xmlns:a16="http://schemas.microsoft.com/office/drawing/2014/main" id="{F7BCF0E0-2A39-070F-2550-A38C9EF62EDF}"/>
                </a:ext>
              </a:extLst>
            </p:cNvPr>
            <p:cNvSpPr/>
            <p:nvPr/>
          </p:nvSpPr>
          <p:spPr>
            <a:xfrm>
              <a:off x="5260388" y="9830106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3 w 64606"/>
                <a:gd name="connsiteY11" fmla="*/ 86396 h 96023"/>
                <a:gd name="connsiteX12" fmla="*/ 54219 w 64606"/>
                <a:gd name="connsiteY12" fmla="*/ 63974 h 96023"/>
                <a:gd name="connsiteX13" fmla="*/ 32303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4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4" y="31417"/>
                    <a:pt x="49532" y="36357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3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3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9" name="Freeform: Shape 2668">
              <a:extLst>
                <a:ext uri="{FF2B5EF4-FFF2-40B4-BE49-F238E27FC236}">
                  <a16:creationId xmlns:a16="http://schemas.microsoft.com/office/drawing/2014/main" id="{49DFD545-7F1C-E41A-268A-A4C8B137A3EB}"/>
                </a:ext>
              </a:extLst>
            </p:cNvPr>
            <p:cNvSpPr/>
            <p:nvPr/>
          </p:nvSpPr>
          <p:spPr>
            <a:xfrm>
              <a:off x="5341337" y="9861523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7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7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1" y="17355"/>
                    <a:pt x="41931" y="9374"/>
                    <a:pt x="30910" y="9374"/>
                  </a:cubicBezTo>
                  <a:cubicBezTo>
                    <a:pt x="19888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0" name="Freeform: Shape 2669">
              <a:extLst>
                <a:ext uri="{FF2B5EF4-FFF2-40B4-BE49-F238E27FC236}">
                  <a16:creationId xmlns:a16="http://schemas.microsoft.com/office/drawing/2014/main" id="{ECF1FE86-F1F3-CE4B-DD3F-ED601AD25C88}"/>
                </a:ext>
              </a:extLst>
            </p:cNvPr>
            <p:cNvSpPr/>
            <p:nvPr/>
          </p:nvSpPr>
          <p:spPr>
            <a:xfrm>
              <a:off x="5418358" y="9861523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1" name="Freeform: Shape 2670">
              <a:extLst>
                <a:ext uri="{FF2B5EF4-FFF2-40B4-BE49-F238E27FC236}">
                  <a16:creationId xmlns:a16="http://schemas.microsoft.com/office/drawing/2014/main" id="{2A29D8B9-2EEE-B071-7CCE-8D88BEF4DCC0}"/>
                </a:ext>
              </a:extLst>
            </p:cNvPr>
            <p:cNvSpPr/>
            <p:nvPr/>
          </p:nvSpPr>
          <p:spPr>
            <a:xfrm>
              <a:off x="5490312" y="9842774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2" name="Freeform: Shape 2671">
              <a:extLst>
                <a:ext uri="{FF2B5EF4-FFF2-40B4-BE49-F238E27FC236}">
                  <a16:creationId xmlns:a16="http://schemas.microsoft.com/office/drawing/2014/main" id="{28BBD8B5-5879-686A-8D66-D78815933497}"/>
                </a:ext>
              </a:extLst>
            </p:cNvPr>
            <p:cNvSpPr/>
            <p:nvPr/>
          </p:nvSpPr>
          <p:spPr>
            <a:xfrm>
              <a:off x="5537944" y="9837327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3" name="Freeform: Shape 2672">
              <a:extLst>
                <a:ext uri="{FF2B5EF4-FFF2-40B4-BE49-F238E27FC236}">
                  <a16:creationId xmlns:a16="http://schemas.microsoft.com/office/drawing/2014/main" id="{400E4416-E342-0A68-7C45-44C13693C613}"/>
                </a:ext>
              </a:extLst>
            </p:cNvPr>
            <p:cNvSpPr/>
            <p:nvPr/>
          </p:nvSpPr>
          <p:spPr>
            <a:xfrm>
              <a:off x="5566447" y="9861523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4" name="Freeform: Shape 2673">
              <a:extLst>
                <a:ext uri="{FF2B5EF4-FFF2-40B4-BE49-F238E27FC236}">
                  <a16:creationId xmlns:a16="http://schemas.microsoft.com/office/drawing/2014/main" id="{956018BE-CFC0-C68B-F4EB-7000AAC9C59B}"/>
                </a:ext>
              </a:extLst>
            </p:cNvPr>
            <p:cNvSpPr/>
            <p:nvPr/>
          </p:nvSpPr>
          <p:spPr>
            <a:xfrm>
              <a:off x="5652209" y="9830106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5" name="Freeform: Shape 2674">
              <a:extLst>
                <a:ext uri="{FF2B5EF4-FFF2-40B4-BE49-F238E27FC236}">
                  <a16:creationId xmlns:a16="http://schemas.microsoft.com/office/drawing/2014/main" id="{5D5A8716-A79A-FDC1-4FB3-5C67BEABC58C}"/>
                </a:ext>
              </a:extLst>
            </p:cNvPr>
            <p:cNvSpPr/>
            <p:nvPr/>
          </p:nvSpPr>
          <p:spPr>
            <a:xfrm>
              <a:off x="5678685" y="9861523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1 w 44337"/>
                <a:gd name="connsiteY1" fmla="*/ 47378 h 64606"/>
                <a:gd name="connsiteX2" fmla="*/ 27490 w 44337"/>
                <a:gd name="connsiteY2" fmla="*/ 39397 h 64606"/>
                <a:gd name="connsiteX3" fmla="*/ 12795 w 44337"/>
                <a:gd name="connsiteY3" fmla="*/ 33443 h 64606"/>
                <a:gd name="connsiteX4" fmla="*/ 887 w 44337"/>
                <a:gd name="connsiteY4" fmla="*/ 17735 h 64606"/>
                <a:gd name="connsiteX5" fmla="*/ 22423 w 44337"/>
                <a:gd name="connsiteY5" fmla="*/ 0 h 64606"/>
                <a:gd name="connsiteX6" fmla="*/ 41298 w 44337"/>
                <a:gd name="connsiteY6" fmla="*/ 5700 h 64606"/>
                <a:gd name="connsiteX7" fmla="*/ 41298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4 w 44337"/>
                <a:gd name="connsiteY11" fmla="*/ 30530 h 64606"/>
                <a:gd name="connsiteX12" fmla="*/ 44338 w 44337"/>
                <a:gd name="connsiteY12" fmla="*/ 45478 h 64606"/>
                <a:gd name="connsiteX13" fmla="*/ 21156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7" y="56246"/>
                    <a:pt x="33951" y="53079"/>
                    <a:pt x="33951" y="47378"/>
                  </a:cubicBezTo>
                  <a:cubicBezTo>
                    <a:pt x="33951" y="43958"/>
                    <a:pt x="32177" y="41297"/>
                    <a:pt x="27490" y="39397"/>
                  </a:cubicBezTo>
                  <a:lnTo>
                    <a:pt x="12795" y="33443"/>
                  </a:lnTo>
                  <a:cubicBezTo>
                    <a:pt x="5068" y="30150"/>
                    <a:pt x="887" y="25716"/>
                    <a:pt x="887" y="17735"/>
                  </a:cubicBezTo>
                  <a:cubicBezTo>
                    <a:pt x="887" y="6840"/>
                    <a:pt x="9628" y="0"/>
                    <a:pt x="22423" y="0"/>
                  </a:cubicBezTo>
                  <a:cubicBezTo>
                    <a:pt x="29643" y="0"/>
                    <a:pt x="36484" y="2027"/>
                    <a:pt x="41298" y="5700"/>
                  </a:cubicBezTo>
                  <a:lnTo>
                    <a:pt x="41298" y="16341"/>
                  </a:lnTo>
                  <a:cubicBezTo>
                    <a:pt x="35597" y="11401"/>
                    <a:pt x="28757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2" y="22675"/>
                    <a:pt x="17862" y="24576"/>
                  </a:cubicBezTo>
                  <a:lnTo>
                    <a:pt x="32684" y="30530"/>
                  </a:lnTo>
                  <a:cubicBezTo>
                    <a:pt x="40665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6" y="64606"/>
                  </a:cubicBezTo>
                  <a:cubicBezTo>
                    <a:pt x="12922" y="64606"/>
                    <a:pt x="5448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2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6" name="Freeform: Shape 2675">
              <a:extLst>
                <a:ext uri="{FF2B5EF4-FFF2-40B4-BE49-F238E27FC236}">
                  <a16:creationId xmlns:a16="http://schemas.microsoft.com/office/drawing/2014/main" id="{BFAC25CB-31B0-42A8-BCD1-3AC1934ADB76}"/>
                </a:ext>
              </a:extLst>
            </p:cNvPr>
            <p:cNvSpPr/>
            <p:nvPr/>
          </p:nvSpPr>
          <p:spPr>
            <a:xfrm>
              <a:off x="5730878" y="9911435"/>
              <a:ext cx="19635" cy="32682"/>
            </a:xfrm>
            <a:custGeom>
              <a:avLst/>
              <a:gdLst>
                <a:gd name="connsiteX0" fmla="*/ 0 w 19635"/>
                <a:gd name="connsiteY0" fmla="*/ 32683 h 32682"/>
                <a:gd name="connsiteX1" fmla="*/ 9374 w 19635"/>
                <a:gd name="connsiteY1" fmla="*/ 14695 h 32682"/>
                <a:gd name="connsiteX2" fmla="*/ 3927 w 19635"/>
                <a:gd name="connsiteY2" fmla="*/ 7474 h 32682"/>
                <a:gd name="connsiteX3" fmla="*/ 11781 w 19635"/>
                <a:gd name="connsiteY3" fmla="*/ 0 h 32682"/>
                <a:gd name="connsiteX4" fmla="*/ 19635 w 19635"/>
                <a:gd name="connsiteY4" fmla="*/ 7854 h 32682"/>
                <a:gd name="connsiteX5" fmla="*/ 17101 w 19635"/>
                <a:gd name="connsiteY5" fmla="*/ 15581 h 32682"/>
                <a:gd name="connsiteX6" fmla="*/ 7600 w 19635"/>
                <a:gd name="connsiteY6" fmla="*/ 32683 h 32682"/>
                <a:gd name="connsiteX7" fmla="*/ 0 w 19635"/>
                <a:gd name="connsiteY7" fmla="*/ 32683 h 32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5" h="32682">
                  <a:moveTo>
                    <a:pt x="0" y="32683"/>
                  </a:moveTo>
                  <a:lnTo>
                    <a:pt x="9374" y="14695"/>
                  </a:lnTo>
                  <a:cubicBezTo>
                    <a:pt x="5447" y="13428"/>
                    <a:pt x="3927" y="10641"/>
                    <a:pt x="3927" y="7474"/>
                  </a:cubicBezTo>
                  <a:cubicBezTo>
                    <a:pt x="3927" y="2787"/>
                    <a:pt x="7474" y="0"/>
                    <a:pt x="11781" y="0"/>
                  </a:cubicBezTo>
                  <a:cubicBezTo>
                    <a:pt x="16595" y="0"/>
                    <a:pt x="19635" y="3420"/>
                    <a:pt x="19635" y="7854"/>
                  </a:cubicBezTo>
                  <a:cubicBezTo>
                    <a:pt x="19635" y="10641"/>
                    <a:pt x="18495" y="13174"/>
                    <a:pt x="17101" y="15581"/>
                  </a:cubicBezTo>
                  <a:lnTo>
                    <a:pt x="7600" y="32683"/>
                  </a:lnTo>
                  <a:lnTo>
                    <a:pt x="0" y="3268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7" name="Freeform: Shape 2676">
              <a:extLst>
                <a:ext uri="{FF2B5EF4-FFF2-40B4-BE49-F238E27FC236}">
                  <a16:creationId xmlns:a16="http://schemas.microsoft.com/office/drawing/2014/main" id="{91B9786E-BB7C-0F10-8308-A52AA31F6ECF}"/>
                </a:ext>
              </a:extLst>
            </p:cNvPr>
            <p:cNvSpPr/>
            <p:nvPr/>
          </p:nvSpPr>
          <p:spPr>
            <a:xfrm>
              <a:off x="5794218" y="9837327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3" y="0"/>
                    <a:pt x="6587" y="0"/>
                  </a:cubicBezTo>
                  <a:cubicBezTo>
                    <a:pt x="8234" y="0"/>
                    <a:pt x="9627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7" y="12922"/>
                    <a:pt x="8234" y="13428"/>
                    <a:pt x="6587" y="13428"/>
                  </a:cubicBezTo>
                  <a:cubicBezTo>
                    <a:pt x="2913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8" name="Freeform: Shape 2677">
              <a:extLst>
                <a:ext uri="{FF2B5EF4-FFF2-40B4-BE49-F238E27FC236}">
                  <a16:creationId xmlns:a16="http://schemas.microsoft.com/office/drawing/2014/main" id="{9C438C01-6540-AF83-4AA1-BF807859F5AF}"/>
                </a:ext>
              </a:extLst>
            </p:cNvPr>
            <p:cNvSpPr/>
            <p:nvPr/>
          </p:nvSpPr>
          <p:spPr>
            <a:xfrm>
              <a:off x="5827534" y="9861523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4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4" y="0"/>
                  </a:cubicBezTo>
                  <a:cubicBezTo>
                    <a:pt x="47759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5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9" name="Freeform: Shape 2678">
              <a:extLst>
                <a:ext uri="{FF2B5EF4-FFF2-40B4-BE49-F238E27FC236}">
                  <a16:creationId xmlns:a16="http://schemas.microsoft.com/office/drawing/2014/main" id="{C95E5EA7-C06D-4E38-FAD4-05BF50101202}"/>
                </a:ext>
              </a:extLst>
            </p:cNvPr>
            <p:cNvSpPr/>
            <p:nvPr/>
          </p:nvSpPr>
          <p:spPr>
            <a:xfrm>
              <a:off x="5897968" y="9861523"/>
              <a:ext cx="53332" cy="64606"/>
            </a:xfrm>
            <a:custGeom>
              <a:avLst/>
              <a:gdLst>
                <a:gd name="connsiteX0" fmla="*/ 33444 w 53332"/>
                <a:gd name="connsiteY0" fmla="*/ 54979 h 64606"/>
                <a:gd name="connsiteX1" fmla="*/ 53333 w 53332"/>
                <a:gd name="connsiteY1" fmla="*/ 48265 h 64606"/>
                <a:gd name="connsiteX2" fmla="*/ 53333 w 53332"/>
                <a:gd name="connsiteY2" fmla="*/ 58779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4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4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4" y="54979"/>
                  </a:moveTo>
                  <a:cubicBezTo>
                    <a:pt x="41045" y="54979"/>
                    <a:pt x="47885" y="52952"/>
                    <a:pt x="53333" y="48265"/>
                  </a:cubicBezTo>
                  <a:lnTo>
                    <a:pt x="53333" y="58779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2" y="64606"/>
                    <a:pt x="0" y="51305"/>
                    <a:pt x="0" y="32303"/>
                  </a:cubicBezTo>
                  <a:cubicBezTo>
                    <a:pt x="0" y="13301"/>
                    <a:pt x="13682" y="0"/>
                    <a:pt x="32684" y="0"/>
                  </a:cubicBezTo>
                  <a:cubicBezTo>
                    <a:pt x="40285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9" y="12541"/>
                    <a:pt x="41045" y="9754"/>
                    <a:pt x="33317" y="9754"/>
                  </a:cubicBezTo>
                  <a:cubicBezTo>
                    <a:pt x="20016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4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0" name="Freeform: Shape 2679">
              <a:extLst>
                <a:ext uri="{FF2B5EF4-FFF2-40B4-BE49-F238E27FC236}">
                  <a16:creationId xmlns:a16="http://schemas.microsoft.com/office/drawing/2014/main" id="{94EA67B8-09C0-F4AE-28C9-DEA531E453A6}"/>
                </a:ext>
              </a:extLst>
            </p:cNvPr>
            <p:cNvSpPr/>
            <p:nvPr/>
          </p:nvSpPr>
          <p:spPr>
            <a:xfrm>
              <a:off x="5967896" y="9830106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1" name="Freeform: Shape 2680">
              <a:extLst>
                <a:ext uri="{FF2B5EF4-FFF2-40B4-BE49-F238E27FC236}">
                  <a16:creationId xmlns:a16="http://schemas.microsoft.com/office/drawing/2014/main" id="{CE8EB6AD-E775-42DA-7E57-DA447EDC0130}"/>
                </a:ext>
              </a:extLst>
            </p:cNvPr>
            <p:cNvSpPr/>
            <p:nvPr/>
          </p:nvSpPr>
          <p:spPr>
            <a:xfrm>
              <a:off x="5997159" y="9862663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2" name="Freeform: Shape 2681">
              <a:extLst>
                <a:ext uri="{FF2B5EF4-FFF2-40B4-BE49-F238E27FC236}">
                  <a16:creationId xmlns:a16="http://schemas.microsoft.com/office/drawing/2014/main" id="{4ED8DD2C-EEED-98FE-F565-FA5D7C3CFBFB}"/>
                </a:ext>
              </a:extLst>
            </p:cNvPr>
            <p:cNvSpPr/>
            <p:nvPr/>
          </p:nvSpPr>
          <p:spPr>
            <a:xfrm>
              <a:off x="6066706" y="9830106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4 w 64606"/>
                <a:gd name="connsiteY11" fmla="*/ 86396 h 96023"/>
                <a:gd name="connsiteX12" fmla="*/ 54219 w 64606"/>
                <a:gd name="connsiteY12" fmla="*/ 63974 h 96023"/>
                <a:gd name="connsiteX13" fmla="*/ 32304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5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5" y="31417"/>
                    <a:pt x="49532" y="36357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4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4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3" name="Freeform: Shape 2682">
              <a:extLst>
                <a:ext uri="{FF2B5EF4-FFF2-40B4-BE49-F238E27FC236}">
                  <a16:creationId xmlns:a16="http://schemas.microsoft.com/office/drawing/2014/main" id="{E5E08EF2-5175-7100-EE7D-8163764B77F6}"/>
                </a:ext>
              </a:extLst>
            </p:cNvPr>
            <p:cNvSpPr/>
            <p:nvPr/>
          </p:nvSpPr>
          <p:spPr>
            <a:xfrm>
              <a:off x="6150188" y="9837327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8 w 18495"/>
                <a:gd name="connsiteY1" fmla="*/ 0 h 87789"/>
                <a:gd name="connsiteX2" fmla="*/ 11021 w 18495"/>
                <a:gd name="connsiteY2" fmla="*/ 1393 h 87789"/>
                <a:gd name="connsiteX3" fmla="*/ 18496 w 18495"/>
                <a:gd name="connsiteY3" fmla="*/ 6714 h 87789"/>
                <a:gd name="connsiteX4" fmla="*/ 11021 w 18495"/>
                <a:gd name="connsiteY4" fmla="*/ 11908 h 87789"/>
                <a:gd name="connsiteX5" fmla="*/ 6588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2 w 18495"/>
                <a:gd name="connsiteY8" fmla="*/ 25336 h 87789"/>
                <a:gd name="connsiteX9" fmla="*/ 12542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8" y="0"/>
                  </a:cubicBezTo>
                  <a:cubicBezTo>
                    <a:pt x="8235" y="0"/>
                    <a:pt x="9628" y="380"/>
                    <a:pt x="11021" y="1393"/>
                  </a:cubicBezTo>
                  <a:lnTo>
                    <a:pt x="18496" y="6714"/>
                  </a:lnTo>
                  <a:lnTo>
                    <a:pt x="11021" y="11908"/>
                  </a:lnTo>
                  <a:cubicBezTo>
                    <a:pt x="9628" y="12922"/>
                    <a:pt x="8235" y="13428"/>
                    <a:pt x="6588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2" y="25336"/>
                  </a:lnTo>
                  <a:lnTo>
                    <a:pt x="12542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4" name="Freeform: Shape 2683">
              <a:extLst>
                <a:ext uri="{FF2B5EF4-FFF2-40B4-BE49-F238E27FC236}">
                  <a16:creationId xmlns:a16="http://schemas.microsoft.com/office/drawing/2014/main" id="{BEDC145A-84C8-D2C3-5AB7-4CE71FD14B84}"/>
                </a:ext>
              </a:extLst>
            </p:cNvPr>
            <p:cNvSpPr/>
            <p:nvPr/>
          </p:nvSpPr>
          <p:spPr>
            <a:xfrm>
              <a:off x="6183505" y="9861523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4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4" y="0"/>
                  </a:cubicBezTo>
                  <a:cubicBezTo>
                    <a:pt x="47759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5" name="Freeform: Shape 2684">
              <a:extLst>
                <a:ext uri="{FF2B5EF4-FFF2-40B4-BE49-F238E27FC236}">
                  <a16:creationId xmlns:a16="http://schemas.microsoft.com/office/drawing/2014/main" id="{3BC8C4AE-4070-E21E-E602-5B59735EEDAB}"/>
                </a:ext>
              </a:extLst>
            </p:cNvPr>
            <p:cNvSpPr/>
            <p:nvPr/>
          </p:nvSpPr>
          <p:spPr>
            <a:xfrm>
              <a:off x="6253939" y="9861523"/>
              <a:ext cx="64606" cy="96276"/>
            </a:xfrm>
            <a:custGeom>
              <a:avLst/>
              <a:gdLst>
                <a:gd name="connsiteX0" fmla="*/ 31670 w 64606"/>
                <a:gd name="connsiteY0" fmla="*/ 96276 h 96276"/>
                <a:gd name="connsiteX1" fmla="*/ 6588 w 64606"/>
                <a:gd name="connsiteY1" fmla="*/ 88296 h 96276"/>
                <a:gd name="connsiteX2" fmla="*/ 6588 w 64606"/>
                <a:gd name="connsiteY2" fmla="*/ 76895 h 96276"/>
                <a:gd name="connsiteX3" fmla="*/ 31670 w 64606"/>
                <a:gd name="connsiteY3" fmla="*/ 86522 h 96276"/>
                <a:gd name="connsiteX4" fmla="*/ 54219 w 64606"/>
                <a:gd name="connsiteY4" fmla="*/ 64860 h 96276"/>
                <a:gd name="connsiteX5" fmla="*/ 54219 w 64606"/>
                <a:gd name="connsiteY5" fmla="*/ 51938 h 96276"/>
                <a:gd name="connsiteX6" fmla="*/ 31417 w 64606"/>
                <a:gd name="connsiteY6" fmla="*/ 64606 h 96276"/>
                <a:gd name="connsiteX7" fmla="*/ 0 w 64606"/>
                <a:gd name="connsiteY7" fmla="*/ 32683 h 96276"/>
                <a:gd name="connsiteX8" fmla="*/ 31417 w 64606"/>
                <a:gd name="connsiteY8" fmla="*/ 0 h 96276"/>
                <a:gd name="connsiteX9" fmla="*/ 54219 w 64606"/>
                <a:gd name="connsiteY9" fmla="*/ 13048 h 96276"/>
                <a:gd name="connsiteX10" fmla="*/ 54219 w 64606"/>
                <a:gd name="connsiteY10" fmla="*/ 1140 h 96276"/>
                <a:gd name="connsiteX11" fmla="*/ 64607 w 64606"/>
                <a:gd name="connsiteY11" fmla="*/ 1140 h 96276"/>
                <a:gd name="connsiteX12" fmla="*/ 64607 w 64606"/>
                <a:gd name="connsiteY12" fmla="*/ 64100 h 96276"/>
                <a:gd name="connsiteX13" fmla="*/ 31670 w 64606"/>
                <a:gd name="connsiteY13" fmla="*/ 96276 h 96276"/>
                <a:gd name="connsiteX14" fmla="*/ 32304 w 64606"/>
                <a:gd name="connsiteY14" fmla="*/ 9754 h 96276"/>
                <a:gd name="connsiteX15" fmla="*/ 10641 w 64606"/>
                <a:gd name="connsiteY15" fmla="*/ 32557 h 96276"/>
                <a:gd name="connsiteX16" fmla="*/ 32304 w 64606"/>
                <a:gd name="connsiteY16" fmla="*/ 54979 h 96276"/>
                <a:gd name="connsiteX17" fmla="*/ 54219 w 64606"/>
                <a:gd name="connsiteY17" fmla="*/ 32557 h 96276"/>
                <a:gd name="connsiteX18" fmla="*/ 32304 w 64606"/>
                <a:gd name="connsiteY18" fmla="*/ 9754 h 9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606" h="96276">
                  <a:moveTo>
                    <a:pt x="31670" y="96276"/>
                  </a:moveTo>
                  <a:cubicBezTo>
                    <a:pt x="22549" y="96276"/>
                    <a:pt x="13935" y="93616"/>
                    <a:pt x="6588" y="88296"/>
                  </a:cubicBezTo>
                  <a:lnTo>
                    <a:pt x="6588" y="76895"/>
                  </a:lnTo>
                  <a:cubicBezTo>
                    <a:pt x="13682" y="83482"/>
                    <a:pt x="23309" y="86522"/>
                    <a:pt x="31670" y="86522"/>
                  </a:cubicBezTo>
                  <a:cubicBezTo>
                    <a:pt x="46365" y="86522"/>
                    <a:pt x="54219" y="78921"/>
                    <a:pt x="54219" y="64860"/>
                  </a:cubicBezTo>
                  <a:lnTo>
                    <a:pt x="54219" y="51938"/>
                  </a:lnTo>
                  <a:cubicBezTo>
                    <a:pt x="49532" y="59793"/>
                    <a:pt x="41298" y="64606"/>
                    <a:pt x="31417" y="64606"/>
                  </a:cubicBezTo>
                  <a:cubicBezTo>
                    <a:pt x="13175" y="64606"/>
                    <a:pt x="0" y="51178"/>
                    <a:pt x="0" y="32683"/>
                  </a:cubicBezTo>
                  <a:cubicBezTo>
                    <a:pt x="0" y="14188"/>
                    <a:pt x="13175" y="0"/>
                    <a:pt x="31417" y="0"/>
                  </a:cubicBezTo>
                  <a:cubicBezTo>
                    <a:pt x="41298" y="0"/>
                    <a:pt x="49532" y="5067"/>
                    <a:pt x="54219" y="13048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4100"/>
                  </a:lnTo>
                  <a:cubicBezTo>
                    <a:pt x="64607" y="84749"/>
                    <a:pt x="52572" y="96276"/>
                    <a:pt x="31670" y="96276"/>
                  </a:cubicBezTo>
                  <a:close/>
                  <a:moveTo>
                    <a:pt x="32304" y="9754"/>
                  </a:moveTo>
                  <a:cubicBezTo>
                    <a:pt x="19762" y="9754"/>
                    <a:pt x="10641" y="19382"/>
                    <a:pt x="10641" y="32557"/>
                  </a:cubicBezTo>
                  <a:cubicBezTo>
                    <a:pt x="10641" y="45731"/>
                    <a:pt x="19762" y="54979"/>
                    <a:pt x="32304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686" name="Graphic 1199">
            <a:extLst>
              <a:ext uri="{FF2B5EF4-FFF2-40B4-BE49-F238E27FC236}">
                <a16:creationId xmlns:a16="http://schemas.microsoft.com/office/drawing/2014/main" id="{5D1FBF3F-4E1A-FC05-76FE-1CF79830B76A}"/>
              </a:ext>
            </a:extLst>
          </p:cNvPr>
          <p:cNvGrpSpPr/>
          <p:nvPr/>
        </p:nvGrpSpPr>
        <p:grpSpPr>
          <a:xfrm>
            <a:off x="3881224" y="9977055"/>
            <a:ext cx="2424780" cy="121612"/>
            <a:chOff x="3881224" y="9977055"/>
            <a:chExt cx="2424780" cy="121612"/>
          </a:xfrm>
          <a:solidFill>
            <a:srgbClr val="FFFFFF"/>
          </a:solidFill>
        </p:grpSpPr>
        <p:sp>
          <p:nvSpPr>
            <p:cNvPr id="2687" name="Freeform: Shape 2686">
              <a:extLst>
                <a:ext uri="{FF2B5EF4-FFF2-40B4-BE49-F238E27FC236}">
                  <a16:creationId xmlns:a16="http://schemas.microsoft.com/office/drawing/2014/main" id="{405BA689-5A4E-ACAA-75EF-7D081D287B7F}"/>
                </a:ext>
              </a:extLst>
            </p:cNvPr>
            <p:cNvSpPr/>
            <p:nvPr/>
          </p:nvSpPr>
          <p:spPr>
            <a:xfrm>
              <a:off x="3881224" y="9979969"/>
              <a:ext cx="98683" cy="97163"/>
            </a:xfrm>
            <a:custGeom>
              <a:avLst/>
              <a:gdLst>
                <a:gd name="connsiteX0" fmla="*/ 10768 w 98683"/>
                <a:gd name="connsiteY0" fmla="*/ 29896 h 97163"/>
                <a:gd name="connsiteX1" fmla="*/ 10768 w 98683"/>
                <a:gd name="connsiteY1" fmla="*/ 97163 h 97163"/>
                <a:gd name="connsiteX2" fmla="*/ 0 w 98683"/>
                <a:gd name="connsiteY2" fmla="*/ 97163 h 97163"/>
                <a:gd name="connsiteX3" fmla="*/ 0 w 98683"/>
                <a:gd name="connsiteY3" fmla="*/ 0 h 97163"/>
                <a:gd name="connsiteX4" fmla="*/ 49658 w 98683"/>
                <a:gd name="connsiteY4" fmla="*/ 62960 h 97163"/>
                <a:gd name="connsiteX5" fmla="*/ 98684 w 98683"/>
                <a:gd name="connsiteY5" fmla="*/ 0 h 97163"/>
                <a:gd name="connsiteX6" fmla="*/ 98684 w 98683"/>
                <a:gd name="connsiteY6" fmla="*/ 97163 h 97163"/>
                <a:gd name="connsiteX7" fmla="*/ 87916 w 98683"/>
                <a:gd name="connsiteY7" fmla="*/ 97163 h 97163"/>
                <a:gd name="connsiteX8" fmla="*/ 87916 w 98683"/>
                <a:gd name="connsiteY8" fmla="*/ 30656 h 97163"/>
                <a:gd name="connsiteX9" fmla="*/ 49278 w 98683"/>
                <a:gd name="connsiteY9" fmla="*/ 79302 h 97163"/>
                <a:gd name="connsiteX10" fmla="*/ 10768 w 98683"/>
                <a:gd name="connsiteY10" fmla="*/ 29896 h 9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683" h="97163">
                  <a:moveTo>
                    <a:pt x="10768" y="29896"/>
                  </a:moveTo>
                  <a:lnTo>
                    <a:pt x="10768" y="97163"/>
                  </a:lnTo>
                  <a:lnTo>
                    <a:pt x="0" y="97163"/>
                  </a:lnTo>
                  <a:lnTo>
                    <a:pt x="0" y="0"/>
                  </a:lnTo>
                  <a:lnTo>
                    <a:pt x="49658" y="62960"/>
                  </a:lnTo>
                  <a:lnTo>
                    <a:pt x="98684" y="0"/>
                  </a:lnTo>
                  <a:lnTo>
                    <a:pt x="98684" y="97163"/>
                  </a:lnTo>
                  <a:lnTo>
                    <a:pt x="87916" y="97163"/>
                  </a:lnTo>
                  <a:lnTo>
                    <a:pt x="87916" y="30656"/>
                  </a:lnTo>
                  <a:lnTo>
                    <a:pt x="49278" y="79302"/>
                  </a:lnTo>
                  <a:lnTo>
                    <a:pt x="10768" y="298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8" name="Freeform: Shape 2687">
              <a:extLst>
                <a:ext uri="{FF2B5EF4-FFF2-40B4-BE49-F238E27FC236}">
                  <a16:creationId xmlns:a16="http://schemas.microsoft.com/office/drawing/2014/main" id="{1C46EF3D-2BA6-9D22-6C5D-3D7ECC5E2D0E}"/>
                </a:ext>
              </a:extLst>
            </p:cNvPr>
            <p:cNvSpPr/>
            <p:nvPr/>
          </p:nvSpPr>
          <p:spPr>
            <a:xfrm>
              <a:off x="3998910" y="10014679"/>
              <a:ext cx="55105" cy="63466"/>
            </a:xfrm>
            <a:custGeom>
              <a:avLst/>
              <a:gdLst>
                <a:gd name="connsiteX0" fmla="*/ 44844 w 55105"/>
                <a:gd name="connsiteY0" fmla="*/ 0 h 63466"/>
                <a:gd name="connsiteX1" fmla="*/ 55105 w 55105"/>
                <a:gd name="connsiteY1" fmla="*/ 0 h 63466"/>
                <a:gd name="connsiteX2" fmla="*/ 55105 w 55105"/>
                <a:gd name="connsiteY2" fmla="*/ 34964 h 63466"/>
                <a:gd name="connsiteX3" fmla="*/ 27616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6 w 55105"/>
                <a:gd name="connsiteY8" fmla="*/ 53839 h 63466"/>
                <a:gd name="connsiteX9" fmla="*/ 44844 w 55105"/>
                <a:gd name="connsiteY9" fmla="*/ 35977 h 63466"/>
                <a:gd name="connsiteX10" fmla="*/ 44844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4" y="0"/>
                  </a:moveTo>
                  <a:lnTo>
                    <a:pt x="55105" y="0"/>
                  </a:lnTo>
                  <a:lnTo>
                    <a:pt x="55105" y="34964"/>
                  </a:lnTo>
                  <a:cubicBezTo>
                    <a:pt x="55105" y="52699"/>
                    <a:pt x="44338" y="63467"/>
                    <a:pt x="27616" y="63467"/>
                  </a:cubicBezTo>
                  <a:cubicBezTo>
                    <a:pt x="10894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6" y="53839"/>
                  </a:cubicBezTo>
                  <a:cubicBezTo>
                    <a:pt x="37877" y="53839"/>
                    <a:pt x="44844" y="47885"/>
                    <a:pt x="44844" y="35977"/>
                  </a:cubicBezTo>
                  <a:lnTo>
                    <a:pt x="44844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9" name="Freeform: Shape 2688">
              <a:extLst>
                <a:ext uri="{FF2B5EF4-FFF2-40B4-BE49-F238E27FC236}">
                  <a16:creationId xmlns:a16="http://schemas.microsoft.com/office/drawing/2014/main" id="{29A8B7C9-0A0B-647D-8F1C-3CE0C07BBAA7}"/>
                </a:ext>
              </a:extLst>
            </p:cNvPr>
            <p:cNvSpPr/>
            <p:nvPr/>
          </p:nvSpPr>
          <p:spPr>
            <a:xfrm>
              <a:off x="4073271" y="9982122"/>
              <a:ext cx="10261" cy="95009"/>
            </a:xfrm>
            <a:custGeom>
              <a:avLst/>
              <a:gdLst>
                <a:gd name="connsiteX0" fmla="*/ 0 w 10261"/>
                <a:gd name="connsiteY0" fmla="*/ 0 h 95009"/>
                <a:gd name="connsiteX1" fmla="*/ 10261 w 10261"/>
                <a:gd name="connsiteY1" fmla="*/ 0 h 95009"/>
                <a:gd name="connsiteX2" fmla="*/ 10261 w 10261"/>
                <a:gd name="connsiteY2" fmla="*/ 95010 h 95009"/>
                <a:gd name="connsiteX3" fmla="*/ 0 w 10261"/>
                <a:gd name="connsiteY3" fmla="*/ 95010 h 95009"/>
                <a:gd name="connsiteX4" fmla="*/ 0 w 10261"/>
                <a:gd name="connsiteY4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95009">
                  <a:moveTo>
                    <a:pt x="0" y="0"/>
                  </a:moveTo>
                  <a:lnTo>
                    <a:pt x="10261" y="0"/>
                  </a:lnTo>
                  <a:lnTo>
                    <a:pt x="10261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0" name="Freeform: Shape 2689">
              <a:extLst>
                <a:ext uri="{FF2B5EF4-FFF2-40B4-BE49-F238E27FC236}">
                  <a16:creationId xmlns:a16="http://schemas.microsoft.com/office/drawing/2014/main" id="{B17DCE67-8DA3-745E-4EA5-D481E05DFD68}"/>
                </a:ext>
              </a:extLst>
            </p:cNvPr>
            <p:cNvSpPr/>
            <p:nvPr/>
          </p:nvSpPr>
          <p:spPr>
            <a:xfrm>
              <a:off x="4103547" y="9994790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1" name="Freeform: Shape 2690">
              <a:extLst>
                <a:ext uri="{FF2B5EF4-FFF2-40B4-BE49-F238E27FC236}">
                  <a16:creationId xmlns:a16="http://schemas.microsoft.com/office/drawing/2014/main" id="{C383E32C-7AC4-A2BC-B32D-83CC277CAB10}"/>
                </a:ext>
              </a:extLst>
            </p:cNvPr>
            <p:cNvSpPr/>
            <p:nvPr/>
          </p:nvSpPr>
          <p:spPr>
            <a:xfrm>
              <a:off x="4151179" y="9989343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7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7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2" name="Freeform: Shape 2691">
              <a:extLst>
                <a:ext uri="{FF2B5EF4-FFF2-40B4-BE49-F238E27FC236}">
                  <a16:creationId xmlns:a16="http://schemas.microsoft.com/office/drawing/2014/main" id="{FE4E4CDB-2A68-C222-8EC5-C7EC1041F7B2}"/>
                </a:ext>
              </a:extLst>
            </p:cNvPr>
            <p:cNvSpPr/>
            <p:nvPr/>
          </p:nvSpPr>
          <p:spPr>
            <a:xfrm>
              <a:off x="4213759" y="9982122"/>
              <a:ext cx="53965" cy="95009"/>
            </a:xfrm>
            <a:custGeom>
              <a:avLst/>
              <a:gdLst>
                <a:gd name="connsiteX0" fmla="*/ 0 w 53965"/>
                <a:gd name="connsiteY0" fmla="*/ 0 h 95009"/>
                <a:gd name="connsiteX1" fmla="*/ 53966 w 53965"/>
                <a:gd name="connsiteY1" fmla="*/ 0 h 95009"/>
                <a:gd name="connsiteX2" fmla="*/ 53966 w 53965"/>
                <a:gd name="connsiteY2" fmla="*/ 9755 h 95009"/>
                <a:gd name="connsiteX3" fmla="*/ 10768 w 53965"/>
                <a:gd name="connsiteY3" fmla="*/ 9755 h 95009"/>
                <a:gd name="connsiteX4" fmla="*/ 10768 w 53965"/>
                <a:gd name="connsiteY4" fmla="*/ 45098 h 95009"/>
                <a:gd name="connsiteX5" fmla="*/ 48645 w 53965"/>
                <a:gd name="connsiteY5" fmla="*/ 45098 h 95009"/>
                <a:gd name="connsiteX6" fmla="*/ 48645 w 53965"/>
                <a:gd name="connsiteY6" fmla="*/ 54853 h 95009"/>
                <a:gd name="connsiteX7" fmla="*/ 10768 w 53965"/>
                <a:gd name="connsiteY7" fmla="*/ 54853 h 95009"/>
                <a:gd name="connsiteX8" fmla="*/ 10768 w 53965"/>
                <a:gd name="connsiteY8" fmla="*/ 95010 h 95009"/>
                <a:gd name="connsiteX9" fmla="*/ 0 w 53965"/>
                <a:gd name="connsiteY9" fmla="*/ 95010 h 95009"/>
                <a:gd name="connsiteX10" fmla="*/ 0 w 53965"/>
                <a:gd name="connsiteY10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965" h="95009">
                  <a:moveTo>
                    <a:pt x="0" y="0"/>
                  </a:moveTo>
                  <a:lnTo>
                    <a:pt x="53966" y="0"/>
                  </a:lnTo>
                  <a:lnTo>
                    <a:pt x="53966" y="9755"/>
                  </a:lnTo>
                  <a:lnTo>
                    <a:pt x="10768" y="9755"/>
                  </a:lnTo>
                  <a:lnTo>
                    <a:pt x="10768" y="45098"/>
                  </a:lnTo>
                  <a:lnTo>
                    <a:pt x="48645" y="45098"/>
                  </a:lnTo>
                  <a:lnTo>
                    <a:pt x="48645" y="54853"/>
                  </a:lnTo>
                  <a:lnTo>
                    <a:pt x="10768" y="54853"/>
                  </a:lnTo>
                  <a:lnTo>
                    <a:pt x="10768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3" name="Freeform: Shape 2692">
              <a:extLst>
                <a:ext uri="{FF2B5EF4-FFF2-40B4-BE49-F238E27FC236}">
                  <a16:creationId xmlns:a16="http://schemas.microsoft.com/office/drawing/2014/main" id="{ED7DD625-E9C1-38EB-326A-5AD07187F515}"/>
                </a:ext>
              </a:extLst>
            </p:cNvPr>
            <p:cNvSpPr/>
            <p:nvPr/>
          </p:nvSpPr>
          <p:spPr>
            <a:xfrm>
              <a:off x="4275452" y="10013539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4" name="Freeform: Shape 2693">
              <a:extLst>
                <a:ext uri="{FF2B5EF4-FFF2-40B4-BE49-F238E27FC236}">
                  <a16:creationId xmlns:a16="http://schemas.microsoft.com/office/drawing/2014/main" id="{003652E1-30A5-D3D4-B901-4371E52B52DB}"/>
                </a:ext>
              </a:extLst>
            </p:cNvPr>
            <p:cNvSpPr/>
            <p:nvPr/>
          </p:nvSpPr>
          <p:spPr>
            <a:xfrm>
              <a:off x="4356274" y="10013539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79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79"/>
                  </a:lnTo>
                  <a:cubicBezTo>
                    <a:pt x="47251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1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5" name="Freeform: Shape 2694">
              <a:extLst>
                <a:ext uri="{FF2B5EF4-FFF2-40B4-BE49-F238E27FC236}">
                  <a16:creationId xmlns:a16="http://schemas.microsoft.com/office/drawing/2014/main" id="{C4F6D442-DB71-7B98-2162-74414B62CC46}"/>
                </a:ext>
              </a:extLst>
            </p:cNvPr>
            <p:cNvSpPr/>
            <p:nvPr/>
          </p:nvSpPr>
          <p:spPr>
            <a:xfrm>
              <a:off x="4425061" y="9994790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6" name="Freeform: Shape 2695">
              <a:extLst>
                <a:ext uri="{FF2B5EF4-FFF2-40B4-BE49-F238E27FC236}">
                  <a16:creationId xmlns:a16="http://schemas.microsoft.com/office/drawing/2014/main" id="{E7DF845B-1D49-77F3-FFE0-1484326EB310}"/>
                </a:ext>
              </a:extLst>
            </p:cNvPr>
            <p:cNvSpPr/>
            <p:nvPr/>
          </p:nvSpPr>
          <p:spPr>
            <a:xfrm>
              <a:off x="4470159" y="10013539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4 w 64986"/>
                <a:gd name="connsiteY5" fmla="*/ 9754 h 64606"/>
                <a:gd name="connsiteX6" fmla="*/ 10641 w 64986"/>
                <a:gd name="connsiteY6" fmla="*/ 32303 h 64606"/>
                <a:gd name="connsiteX7" fmla="*/ 32684 w 64986"/>
                <a:gd name="connsiteY7" fmla="*/ 54979 h 64606"/>
                <a:gd name="connsiteX8" fmla="*/ 54346 w 64986"/>
                <a:gd name="connsiteY8" fmla="*/ 32303 h 64606"/>
                <a:gd name="connsiteX9" fmla="*/ 32684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2" y="64606"/>
                    <a:pt x="0" y="51052"/>
                    <a:pt x="0" y="32176"/>
                  </a:cubicBezTo>
                  <a:close/>
                  <a:moveTo>
                    <a:pt x="32684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4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2" y="9754"/>
                    <a:pt x="3268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7" name="Freeform: Shape 2696">
              <a:extLst>
                <a:ext uri="{FF2B5EF4-FFF2-40B4-BE49-F238E27FC236}">
                  <a16:creationId xmlns:a16="http://schemas.microsoft.com/office/drawing/2014/main" id="{38E3CF52-84F9-CF35-8D17-B53E55B04507}"/>
                </a:ext>
              </a:extLst>
            </p:cNvPr>
            <p:cNvSpPr/>
            <p:nvPr/>
          </p:nvSpPr>
          <p:spPr>
            <a:xfrm>
              <a:off x="4551488" y="10013539"/>
              <a:ext cx="33063" cy="63592"/>
            </a:xfrm>
            <a:custGeom>
              <a:avLst/>
              <a:gdLst>
                <a:gd name="connsiteX0" fmla="*/ 10261 w 33063"/>
                <a:gd name="connsiteY0" fmla="*/ 63593 h 63592"/>
                <a:gd name="connsiteX1" fmla="*/ 0 w 33063"/>
                <a:gd name="connsiteY1" fmla="*/ 63593 h 63592"/>
                <a:gd name="connsiteX2" fmla="*/ 0 w 33063"/>
                <a:gd name="connsiteY2" fmla="*/ 1140 h 63592"/>
                <a:gd name="connsiteX3" fmla="*/ 10261 w 33063"/>
                <a:gd name="connsiteY3" fmla="*/ 1140 h 63592"/>
                <a:gd name="connsiteX4" fmla="*/ 10261 w 33063"/>
                <a:gd name="connsiteY4" fmla="*/ 15075 h 63592"/>
                <a:gd name="connsiteX5" fmla="*/ 33063 w 33063"/>
                <a:gd name="connsiteY5" fmla="*/ 0 h 63592"/>
                <a:gd name="connsiteX6" fmla="*/ 33063 w 33063"/>
                <a:gd name="connsiteY6" fmla="*/ 11654 h 63592"/>
                <a:gd name="connsiteX7" fmla="*/ 10261 w 33063"/>
                <a:gd name="connsiteY7" fmla="*/ 33697 h 63592"/>
                <a:gd name="connsiteX8" fmla="*/ 10261 w 33063"/>
                <a:gd name="connsiteY8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3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5075"/>
                  </a:lnTo>
                  <a:cubicBezTo>
                    <a:pt x="14948" y="5574"/>
                    <a:pt x="23055" y="0"/>
                    <a:pt x="33063" y="0"/>
                  </a:cubicBezTo>
                  <a:lnTo>
                    <a:pt x="33063" y="11654"/>
                  </a:lnTo>
                  <a:cubicBezTo>
                    <a:pt x="20649" y="10007"/>
                    <a:pt x="10261" y="18368"/>
                    <a:pt x="10261" y="33697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8" name="Freeform: Shape 2697">
              <a:extLst>
                <a:ext uri="{FF2B5EF4-FFF2-40B4-BE49-F238E27FC236}">
                  <a16:creationId xmlns:a16="http://schemas.microsoft.com/office/drawing/2014/main" id="{E45350E2-4B93-5524-A8CE-B0B8D17EF33C}"/>
                </a:ext>
              </a:extLst>
            </p:cNvPr>
            <p:cNvSpPr/>
            <p:nvPr/>
          </p:nvSpPr>
          <p:spPr>
            <a:xfrm>
              <a:off x="4615461" y="9979969"/>
              <a:ext cx="89942" cy="97163"/>
            </a:xfrm>
            <a:custGeom>
              <a:avLst/>
              <a:gdLst>
                <a:gd name="connsiteX0" fmla="*/ 68027 w 89942"/>
                <a:gd name="connsiteY0" fmla="*/ 75881 h 97163"/>
                <a:gd name="connsiteX1" fmla="*/ 21409 w 89942"/>
                <a:gd name="connsiteY1" fmla="*/ 75881 h 97163"/>
                <a:gd name="connsiteX2" fmla="*/ 11908 w 89942"/>
                <a:gd name="connsiteY2" fmla="*/ 97163 h 97163"/>
                <a:gd name="connsiteX3" fmla="*/ 0 w 89942"/>
                <a:gd name="connsiteY3" fmla="*/ 97163 h 97163"/>
                <a:gd name="connsiteX4" fmla="*/ 45098 w 89942"/>
                <a:gd name="connsiteY4" fmla="*/ 0 h 97163"/>
                <a:gd name="connsiteX5" fmla="*/ 89943 w 89942"/>
                <a:gd name="connsiteY5" fmla="*/ 97163 h 97163"/>
                <a:gd name="connsiteX6" fmla="*/ 77528 w 89942"/>
                <a:gd name="connsiteY6" fmla="*/ 97163 h 97163"/>
                <a:gd name="connsiteX7" fmla="*/ 68027 w 89942"/>
                <a:gd name="connsiteY7" fmla="*/ 75881 h 97163"/>
                <a:gd name="connsiteX8" fmla="*/ 63720 w 89942"/>
                <a:gd name="connsiteY8" fmla="*/ 66507 h 97163"/>
                <a:gd name="connsiteX9" fmla="*/ 44845 w 89942"/>
                <a:gd name="connsiteY9" fmla="*/ 23943 h 97163"/>
                <a:gd name="connsiteX10" fmla="*/ 25716 w 89942"/>
                <a:gd name="connsiteY10" fmla="*/ 66507 h 97163"/>
                <a:gd name="connsiteX11" fmla="*/ 63720 w 89942"/>
                <a:gd name="connsiteY11" fmla="*/ 66507 h 9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942" h="97163">
                  <a:moveTo>
                    <a:pt x="68027" y="75881"/>
                  </a:moveTo>
                  <a:lnTo>
                    <a:pt x="21409" y="75881"/>
                  </a:lnTo>
                  <a:lnTo>
                    <a:pt x="11908" y="97163"/>
                  </a:lnTo>
                  <a:lnTo>
                    <a:pt x="0" y="97163"/>
                  </a:lnTo>
                  <a:lnTo>
                    <a:pt x="45098" y="0"/>
                  </a:lnTo>
                  <a:lnTo>
                    <a:pt x="89943" y="97163"/>
                  </a:lnTo>
                  <a:lnTo>
                    <a:pt x="77528" y="97163"/>
                  </a:lnTo>
                  <a:lnTo>
                    <a:pt x="68027" y="75881"/>
                  </a:lnTo>
                  <a:close/>
                  <a:moveTo>
                    <a:pt x="63720" y="66507"/>
                  </a:moveTo>
                  <a:lnTo>
                    <a:pt x="44845" y="23943"/>
                  </a:lnTo>
                  <a:lnTo>
                    <a:pt x="25716" y="66507"/>
                  </a:lnTo>
                  <a:lnTo>
                    <a:pt x="63720" y="66507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9" name="Freeform: Shape 2698">
              <a:extLst>
                <a:ext uri="{FF2B5EF4-FFF2-40B4-BE49-F238E27FC236}">
                  <a16:creationId xmlns:a16="http://schemas.microsoft.com/office/drawing/2014/main" id="{8F505AC3-2D09-8282-6F69-B12EC61E6871}"/>
                </a:ext>
              </a:extLst>
            </p:cNvPr>
            <p:cNvSpPr/>
            <p:nvPr/>
          </p:nvSpPr>
          <p:spPr>
            <a:xfrm>
              <a:off x="4713131" y="10014679"/>
              <a:ext cx="55105" cy="63466"/>
            </a:xfrm>
            <a:custGeom>
              <a:avLst/>
              <a:gdLst>
                <a:gd name="connsiteX0" fmla="*/ 44845 w 55105"/>
                <a:gd name="connsiteY0" fmla="*/ 0 h 63466"/>
                <a:gd name="connsiteX1" fmla="*/ 55106 w 55105"/>
                <a:gd name="connsiteY1" fmla="*/ 0 h 63466"/>
                <a:gd name="connsiteX2" fmla="*/ 55106 w 55105"/>
                <a:gd name="connsiteY2" fmla="*/ 34964 h 63466"/>
                <a:gd name="connsiteX3" fmla="*/ 27617 w 55105"/>
                <a:gd name="connsiteY3" fmla="*/ 63467 h 63466"/>
                <a:gd name="connsiteX4" fmla="*/ 0 w 55105"/>
                <a:gd name="connsiteY4" fmla="*/ 34964 h 63466"/>
                <a:gd name="connsiteX5" fmla="*/ 0 w 55105"/>
                <a:gd name="connsiteY5" fmla="*/ 0 h 63466"/>
                <a:gd name="connsiteX6" fmla="*/ 10261 w 55105"/>
                <a:gd name="connsiteY6" fmla="*/ 0 h 63466"/>
                <a:gd name="connsiteX7" fmla="*/ 10261 w 55105"/>
                <a:gd name="connsiteY7" fmla="*/ 35977 h 63466"/>
                <a:gd name="connsiteX8" fmla="*/ 27617 w 55105"/>
                <a:gd name="connsiteY8" fmla="*/ 53839 h 63466"/>
                <a:gd name="connsiteX9" fmla="*/ 44845 w 55105"/>
                <a:gd name="connsiteY9" fmla="*/ 35977 h 63466"/>
                <a:gd name="connsiteX10" fmla="*/ 44845 w 55105"/>
                <a:gd name="connsiteY10" fmla="*/ 0 h 6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05" h="63466">
                  <a:moveTo>
                    <a:pt x="44845" y="0"/>
                  </a:moveTo>
                  <a:lnTo>
                    <a:pt x="55106" y="0"/>
                  </a:lnTo>
                  <a:lnTo>
                    <a:pt x="55106" y="34964"/>
                  </a:lnTo>
                  <a:cubicBezTo>
                    <a:pt x="55106" y="52699"/>
                    <a:pt x="44338" y="63467"/>
                    <a:pt x="27617" y="63467"/>
                  </a:cubicBezTo>
                  <a:cubicBezTo>
                    <a:pt x="10895" y="63467"/>
                    <a:pt x="0" y="52699"/>
                    <a:pt x="0" y="34964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35977"/>
                  </a:lnTo>
                  <a:cubicBezTo>
                    <a:pt x="10261" y="47885"/>
                    <a:pt x="17355" y="53839"/>
                    <a:pt x="27617" y="53839"/>
                  </a:cubicBezTo>
                  <a:cubicBezTo>
                    <a:pt x="37878" y="53839"/>
                    <a:pt x="44845" y="47885"/>
                    <a:pt x="44845" y="35977"/>
                  </a:cubicBezTo>
                  <a:lnTo>
                    <a:pt x="44845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0" name="Freeform: Shape 2699">
              <a:extLst>
                <a:ext uri="{FF2B5EF4-FFF2-40B4-BE49-F238E27FC236}">
                  <a16:creationId xmlns:a16="http://schemas.microsoft.com/office/drawing/2014/main" id="{CB12DA68-BF2E-AF85-7424-29C60BF0BC97}"/>
                </a:ext>
              </a:extLst>
            </p:cNvPr>
            <p:cNvSpPr/>
            <p:nvPr/>
          </p:nvSpPr>
          <p:spPr>
            <a:xfrm>
              <a:off x="4786479" y="9994790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1" name="Freeform: Shape 2700">
              <a:extLst>
                <a:ext uri="{FF2B5EF4-FFF2-40B4-BE49-F238E27FC236}">
                  <a16:creationId xmlns:a16="http://schemas.microsoft.com/office/drawing/2014/main" id="{97C5CA23-5F1E-B2A4-7922-8F6C2DF32F4D}"/>
                </a:ext>
              </a:extLst>
            </p:cNvPr>
            <p:cNvSpPr/>
            <p:nvPr/>
          </p:nvSpPr>
          <p:spPr>
            <a:xfrm>
              <a:off x="4836391" y="9982122"/>
              <a:ext cx="55992" cy="95009"/>
            </a:xfrm>
            <a:custGeom>
              <a:avLst/>
              <a:gdLst>
                <a:gd name="connsiteX0" fmla="*/ 10261 w 55992"/>
                <a:gd name="connsiteY0" fmla="*/ 95010 h 95009"/>
                <a:gd name="connsiteX1" fmla="*/ 0 w 55992"/>
                <a:gd name="connsiteY1" fmla="*/ 95010 h 95009"/>
                <a:gd name="connsiteX2" fmla="*/ 0 w 55992"/>
                <a:gd name="connsiteY2" fmla="*/ 0 h 95009"/>
                <a:gd name="connsiteX3" fmla="*/ 10261 w 55992"/>
                <a:gd name="connsiteY3" fmla="*/ 0 h 95009"/>
                <a:gd name="connsiteX4" fmla="*/ 10261 w 55992"/>
                <a:gd name="connsiteY4" fmla="*/ 44211 h 95009"/>
                <a:gd name="connsiteX5" fmla="*/ 31923 w 55992"/>
                <a:gd name="connsiteY5" fmla="*/ 31417 h 95009"/>
                <a:gd name="connsiteX6" fmla="*/ 55993 w 55992"/>
                <a:gd name="connsiteY6" fmla="*/ 58273 h 95009"/>
                <a:gd name="connsiteX7" fmla="*/ 55993 w 55992"/>
                <a:gd name="connsiteY7" fmla="*/ 95010 h 95009"/>
                <a:gd name="connsiteX8" fmla="*/ 45605 w 55992"/>
                <a:gd name="connsiteY8" fmla="*/ 95010 h 95009"/>
                <a:gd name="connsiteX9" fmla="*/ 45605 w 55992"/>
                <a:gd name="connsiteY9" fmla="*/ 60046 h 95009"/>
                <a:gd name="connsiteX10" fmla="*/ 29390 w 55992"/>
                <a:gd name="connsiteY10" fmla="*/ 41425 h 95009"/>
                <a:gd name="connsiteX11" fmla="*/ 10261 w 55992"/>
                <a:gd name="connsiteY11" fmla="*/ 63720 h 95009"/>
                <a:gd name="connsiteX12" fmla="*/ 10261 w 55992"/>
                <a:gd name="connsiteY12" fmla="*/ 9501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95009">
                  <a:moveTo>
                    <a:pt x="10261" y="95010"/>
                  </a:moveTo>
                  <a:lnTo>
                    <a:pt x="0" y="95010"/>
                  </a:lnTo>
                  <a:lnTo>
                    <a:pt x="0" y="0"/>
                  </a:lnTo>
                  <a:lnTo>
                    <a:pt x="10261" y="0"/>
                  </a:lnTo>
                  <a:lnTo>
                    <a:pt x="10261" y="44211"/>
                  </a:lnTo>
                  <a:cubicBezTo>
                    <a:pt x="14695" y="36484"/>
                    <a:pt x="22296" y="31417"/>
                    <a:pt x="31923" y="31417"/>
                  </a:cubicBezTo>
                  <a:cubicBezTo>
                    <a:pt x="47758" y="31417"/>
                    <a:pt x="55993" y="42818"/>
                    <a:pt x="55993" y="58273"/>
                  </a:cubicBezTo>
                  <a:lnTo>
                    <a:pt x="55993" y="95010"/>
                  </a:lnTo>
                  <a:lnTo>
                    <a:pt x="45605" y="95010"/>
                  </a:lnTo>
                  <a:lnTo>
                    <a:pt x="45605" y="60046"/>
                  </a:lnTo>
                  <a:cubicBezTo>
                    <a:pt x="45605" y="47885"/>
                    <a:pt x="40284" y="41425"/>
                    <a:pt x="29390" y="41425"/>
                  </a:cubicBezTo>
                  <a:cubicBezTo>
                    <a:pt x="17862" y="41425"/>
                    <a:pt x="10261" y="51306"/>
                    <a:pt x="10261" y="63720"/>
                  </a:cubicBezTo>
                  <a:lnTo>
                    <a:pt x="10261" y="9501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2" name="Freeform: Shape 2701">
              <a:extLst>
                <a:ext uri="{FF2B5EF4-FFF2-40B4-BE49-F238E27FC236}">
                  <a16:creationId xmlns:a16="http://schemas.microsoft.com/office/drawing/2014/main" id="{D25BFF80-2AB7-E3CF-4768-366B7F6C58BE}"/>
                </a:ext>
              </a:extLst>
            </p:cNvPr>
            <p:cNvSpPr/>
            <p:nvPr/>
          </p:nvSpPr>
          <p:spPr>
            <a:xfrm>
              <a:off x="4906951" y="10013539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299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2 w 60552"/>
                <a:gd name="connsiteY6" fmla="*/ 48138 h 64606"/>
                <a:gd name="connsiteX7" fmla="*/ 55992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8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8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299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2" y="48138"/>
                  </a:cubicBezTo>
                  <a:lnTo>
                    <a:pt x="55992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8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8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3" name="Freeform: Shape 2702">
              <a:extLst>
                <a:ext uri="{FF2B5EF4-FFF2-40B4-BE49-F238E27FC236}">
                  <a16:creationId xmlns:a16="http://schemas.microsoft.com/office/drawing/2014/main" id="{0DEBAA0F-1719-4DA8-AE42-7CED041D2DEF}"/>
                </a:ext>
              </a:extLst>
            </p:cNvPr>
            <p:cNvSpPr/>
            <p:nvPr/>
          </p:nvSpPr>
          <p:spPr>
            <a:xfrm>
              <a:off x="4983973" y="10013539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4 w 55992"/>
                <a:gd name="connsiteY5" fmla="*/ 0 h 63592"/>
                <a:gd name="connsiteX6" fmla="*/ 55993 w 55992"/>
                <a:gd name="connsiteY6" fmla="*/ 26856 h 63592"/>
                <a:gd name="connsiteX7" fmla="*/ 55993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4" y="0"/>
                  </a:cubicBezTo>
                  <a:cubicBezTo>
                    <a:pt x="47759" y="0"/>
                    <a:pt x="55993" y="11401"/>
                    <a:pt x="55993" y="26856"/>
                  </a:cubicBezTo>
                  <a:lnTo>
                    <a:pt x="55993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4" name="Freeform: Shape 2703">
              <a:extLst>
                <a:ext uri="{FF2B5EF4-FFF2-40B4-BE49-F238E27FC236}">
                  <a16:creationId xmlns:a16="http://schemas.microsoft.com/office/drawing/2014/main" id="{AD65D0C4-D519-2EF9-B53E-19086E7D4E5E}"/>
                </a:ext>
              </a:extLst>
            </p:cNvPr>
            <p:cNvSpPr/>
            <p:nvPr/>
          </p:nvSpPr>
          <p:spPr>
            <a:xfrm>
              <a:off x="5055927" y="9994790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3 w 36990"/>
                <a:gd name="connsiteY9" fmla="*/ 73601 h 83355"/>
                <a:gd name="connsiteX10" fmla="*/ 36991 w 36990"/>
                <a:gd name="connsiteY10" fmla="*/ 69041 h 83355"/>
                <a:gd name="connsiteX11" fmla="*/ 36991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5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3" y="73601"/>
                  </a:cubicBezTo>
                  <a:cubicBezTo>
                    <a:pt x="27363" y="73601"/>
                    <a:pt x="32430" y="72208"/>
                    <a:pt x="36991" y="69041"/>
                  </a:cubicBezTo>
                  <a:lnTo>
                    <a:pt x="36991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5" name="Freeform: Shape 2704">
              <a:extLst>
                <a:ext uri="{FF2B5EF4-FFF2-40B4-BE49-F238E27FC236}">
                  <a16:creationId xmlns:a16="http://schemas.microsoft.com/office/drawing/2014/main" id="{7C560FFC-ECCE-D3BC-DBBE-8F0F14D17903}"/>
                </a:ext>
              </a:extLst>
            </p:cNvPr>
            <p:cNvSpPr/>
            <p:nvPr/>
          </p:nvSpPr>
          <p:spPr>
            <a:xfrm>
              <a:off x="5103559" y="9989343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8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8 w 18495"/>
                <a:gd name="connsiteY5" fmla="*/ 13428 h 87789"/>
                <a:gd name="connsiteX6" fmla="*/ 0 w 18495"/>
                <a:gd name="connsiteY6" fmla="*/ 6841 h 87789"/>
                <a:gd name="connsiteX7" fmla="*/ 2154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4 w 18495"/>
                <a:gd name="connsiteY10" fmla="*/ 87789 h 87789"/>
                <a:gd name="connsiteX11" fmla="*/ 2154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4" y="0"/>
                    <a:pt x="6588" y="0"/>
                  </a:cubicBezTo>
                  <a:cubicBezTo>
                    <a:pt x="8234" y="0"/>
                    <a:pt x="9628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8" y="12922"/>
                    <a:pt x="8234" y="13428"/>
                    <a:pt x="6588" y="13428"/>
                  </a:cubicBezTo>
                  <a:cubicBezTo>
                    <a:pt x="2914" y="13428"/>
                    <a:pt x="0" y="10515"/>
                    <a:pt x="0" y="6841"/>
                  </a:cubicBezTo>
                  <a:close/>
                  <a:moveTo>
                    <a:pt x="2154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4" y="87789"/>
                  </a:lnTo>
                  <a:lnTo>
                    <a:pt x="2154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6" name="Freeform: Shape 2705">
              <a:extLst>
                <a:ext uri="{FF2B5EF4-FFF2-40B4-BE49-F238E27FC236}">
                  <a16:creationId xmlns:a16="http://schemas.microsoft.com/office/drawing/2014/main" id="{7979F51C-3814-CDE0-4FBA-D626D553591C}"/>
                </a:ext>
              </a:extLst>
            </p:cNvPr>
            <p:cNvSpPr/>
            <p:nvPr/>
          </p:nvSpPr>
          <p:spPr>
            <a:xfrm>
              <a:off x="5132188" y="10013539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79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79"/>
                  </a:lnTo>
                  <a:cubicBezTo>
                    <a:pt x="47251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1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7" name="Freeform: Shape 2706">
              <a:extLst>
                <a:ext uri="{FF2B5EF4-FFF2-40B4-BE49-F238E27FC236}">
                  <a16:creationId xmlns:a16="http://schemas.microsoft.com/office/drawing/2014/main" id="{A0D60276-376E-3FB6-2910-422AF4B98908}"/>
                </a:ext>
              </a:extLst>
            </p:cNvPr>
            <p:cNvSpPr/>
            <p:nvPr/>
          </p:nvSpPr>
          <p:spPr>
            <a:xfrm>
              <a:off x="5197048" y="10013539"/>
              <a:ext cx="64606" cy="64606"/>
            </a:xfrm>
            <a:custGeom>
              <a:avLst/>
              <a:gdLst>
                <a:gd name="connsiteX0" fmla="*/ 54219 w 64606"/>
                <a:gd name="connsiteY0" fmla="*/ 51938 h 64606"/>
                <a:gd name="connsiteX1" fmla="*/ 31417 w 64606"/>
                <a:gd name="connsiteY1" fmla="*/ 64606 h 64606"/>
                <a:gd name="connsiteX2" fmla="*/ 0 w 64606"/>
                <a:gd name="connsiteY2" fmla="*/ 32683 h 64606"/>
                <a:gd name="connsiteX3" fmla="*/ 31417 w 64606"/>
                <a:gd name="connsiteY3" fmla="*/ 0 h 64606"/>
                <a:gd name="connsiteX4" fmla="*/ 54219 w 64606"/>
                <a:gd name="connsiteY4" fmla="*/ 12921 h 64606"/>
                <a:gd name="connsiteX5" fmla="*/ 54219 w 64606"/>
                <a:gd name="connsiteY5" fmla="*/ 1140 h 64606"/>
                <a:gd name="connsiteX6" fmla="*/ 64607 w 64606"/>
                <a:gd name="connsiteY6" fmla="*/ 1140 h 64606"/>
                <a:gd name="connsiteX7" fmla="*/ 64607 w 64606"/>
                <a:gd name="connsiteY7" fmla="*/ 63593 h 64606"/>
                <a:gd name="connsiteX8" fmla="*/ 54219 w 64606"/>
                <a:gd name="connsiteY8" fmla="*/ 63593 h 64606"/>
                <a:gd name="connsiteX9" fmla="*/ 54219 w 64606"/>
                <a:gd name="connsiteY9" fmla="*/ 51938 h 64606"/>
                <a:gd name="connsiteX10" fmla="*/ 10641 w 64606"/>
                <a:gd name="connsiteY10" fmla="*/ 32557 h 64606"/>
                <a:gd name="connsiteX11" fmla="*/ 32303 w 64606"/>
                <a:gd name="connsiteY11" fmla="*/ 54979 h 64606"/>
                <a:gd name="connsiteX12" fmla="*/ 54219 w 64606"/>
                <a:gd name="connsiteY12" fmla="*/ 32557 h 64606"/>
                <a:gd name="connsiteX13" fmla="*/ 32303 w 64606"/>
                <a:gd name="connsiteY13" fmla="*/ 9754 h 64606"/>
                <a:gd name="connsiteX14" fmla="*/ 10641 w 64606"/>
                <a:gd name="connsiteY14" fmla="*/ 32557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64606">
                  <a:moveTo>
                    <a:pt x="54219" y="51938"/>
                  </a:moveTo>
                  <a:cubicBezTo>
                    <a:pt x="49532" y="59793"/>
                    <a:pt x="41298" y="64606"/>
                    <a:pt x="31417" y="64606"/>
                  </a:cubicBezTo>
                  <a:cubicBezTo>
                    <a:pt x="13048" y="64606"/>
                    <a:pt x="0" y="51178"/>
                    <a:pt x="0" y="32683"/>
                  </a:cubicBezTo>
                  <a:cubicBezTo>
                    <a:pt x="0" y="14188"/>
                    <a:pt x="13048" y="0"/>
                    <a:pt x="31417" y="0"/>
                  </a:cubicBezTo>
                  <a:cubicBezTo>
                    <a:pt x="41298" y="0"/>
                    <a:pt x="49532" y="4940"/>
                    <a:pt x="54219" y="12921"/>
                  </a:cubicBezTo>
                  <a:lnTo>
                    <a:pt x="54219" y="1140"/>
                  </a:lnTo>
                  <a:lnTo>
                    <a:pt x="64607" y="1140"/>
                  </a:lnTo>
                  <a:lnTo>
                    <a:pt x="64607" y="63593"/>
                  </a:lnTo>
                  <a:lnTo>
                    <a:pt x="54219" y="63593"/>
                  </a:lnTo>
                  <a:lnTo>
                    <a:pt x="54219" y="51938"/>
                  </a:lnTo>
                  <a:close/>
                  <a:moveTo>
                    <a:pt x="10641" y="32557"/>
                  </a:moveTo>
                  <a:cubicBezTo>
                    <a:pt x="10641" y="45478"/>
                    <a:pt x="19762" y="54979"/>
                    <a:pt x="32303" y="54979"/>
                  </a:cubicBezTo>
                  <a:cubicBezTo>
                    <a:pt x="44845" y="54979"/>
                    <a:pt x="54219" y="45478"/>
                    <a:pt x="54219" y="32557"/>
                  </a:cubicBezTo>
                  <a:cubicBezTo>
                    <a:pt x="54219" y="19635"/>
                    <a:pt x="45098" y="9754"/>
                    <a:pt x="32303" y="9754"/>
                  </a:cubicBezTo>
                  <a:cubicBezTo>
                    <a:pt x="19509" y="9754"/>
                    <a:pt x="10641" y="19382"/>
                    <a:pt x="10641" y="32557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8" name="Freeform: Shape 2707">
              <a:extLst>
                <a:ext uri="{FF2B5EF4-FFF2-40B4-BE49-F238E27FC236}">
                  <a16:creationId xmlns:a16="http://schemas.microsoft.com/office/drawing/2014/main" id="{98E01111-9ABA-598D-2E6D-A323863CBE69}"/>
                </a:ext>
              </a:extLst>
            </p:cNvPr>
            <p:cNvSpPr/>
            <p:nvPr/>
          </p:nvSpPr>
          <p:spPr>
            <a:xfrm>
              <a:off x="5281797" y="9994790"/>
              <a:ext cx="36990" cy="83355"/>
            </a:xfrm>
            <a:custGeom>
              <a:avLst/>
              <a:gdLst>
                <a:gd name="connsiteX0" fmla="*/ 21409 w 36990"/>
                <a:gd name="connsiteY0" fmla="*/ 83356 h 83355"/>
                <a:gd name="connsiteX1" fmla="*/ 0 w 36990"/>
                <a:gd name="connsiteY1" fmla="*/ 60680 h 83355"/>
                <a:gd name="connsiteX2" fmla="*/ 0 w 36990"/>
                <a:gd name="connsiteY2" fmla="*/ 0 h 83355"/>
                <a:gd name="connsiteX3" fmla="*/ 10261 w 36990"/>
                <a:gd name="connsiteY3" fmla="*/ 0 h 83355"/>
                <a:gd name="connsiteX4" fmla="*/ 10261 w 36990"/>
                <a:gd name="connsiteY4" fmla="*/ 19889 h 83355"/>
                <a:gd name="connsiteX5" fmla="*/ 36104 w 36990"/>
                <a:gd name="connsiteY5" fmla="*/ 19889 h 83355"/>
                <a:gd name="connsiteX6" fmla="*/ 36104 w 36990"/>
                <a:gd name="connsiteY6" fmla="*/ 29390 h 83355"/>
                <a:gd name="connsiteX7" fmla="*/ 10261 w 36990"/>
                <a:gd name="connsiteY7" fmla="*/ 29390 h 83355"/>
                <a:gd name="connsiteX8" fmla="*/ 10261 w 36990"/>
                <a:gd name="connsiteY8" fmla="*/ 61440 h 83355"/>
                <a:gd name="connsiteX9" fmla="*/ 22422 w 36990"/>
                <a:gd name="connsiteY9" fmla="*/ 73601 h 83355"/>
                <a:gd name="connsiteX10" fmla="*/ 36990 w 36990"/>
                <a:gd name="connsiteY10" fmla="*/ 69041 h 83355"/>
                <a:gd name="connsiteX11" fmla="*/ 36990 w 36990"/>
                <a:gd name="connsiteY11" fmla="*/ 79048 h 83355"/>
                <a:gd name="connsiteX12" fmla="*/ 21409 w 36990"/>
                <a:gd name="connsiteY12" fmla="*/ 83356 h 8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0" h="83355">
                  <a:moveTo>
                    <a:pt x="21409" y="83356"/>
                  </a:moveTo>
                  <a:cubicBezTo>
                    <a:pt x="8234" y="83356"/>
                    <a:pt x="0" y="77528"/>
                    <a:pt x="0" y="60680"/>
                  </a:cubicBezTo>
                  <a:lnTo>
                    <a:pt x="0" y="0"/>
                  </a:lnTo>
                  <a:lnTo>
                    <a:pt x="10261" y="0"/>
                  </a:lnTo>
                  <a:lnTo>
                    <a:pt x="10261" y="19889"/>
                  </a:lnTo>
                  <a:lnTo>
                    <a:pt x="36104" y="19889"/>
                  </a:lnTo>
                  <a:lnTo>
                    <a:pt x="36104" y="29390"/>
                  </a:lnTo>
                  <a:lnTo>
                    <a:pt x="10261" y="29390"/>
                  </a:lnTo>
                  <a:lnTo>
                    <a:pt x="10261" y="61440"/>
                  </a:lnTo>
                  <a:cubicBezTo>
                    <a:pt x="10261" y="70181"/>
                    <a:pt x="15455" y="73601"/>
                    <a:pt x="22422" y="73601"/>
                  </a:cubicBezTo>
                  <a:cubicBezTo>
                    <a:pt x="27363" y="73601"/>
                    <a:pt x="32430" y="72208"/>
                    <a:pt x="36990" y="69041"/>
                  </a:cubicBezTo>
                  <a:lnTo>
                    <a:pt x="36990" y="79048"/>
                  </a:lnTo>
                  <a:cubicBezTo>
                    <a:pt x="32557" y="82089"/>
                    <a:pt x="26603" y="83356"/>
                    <a:pt x="21409" y="8335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9" name="Freeform: Shape 2708">
              <a:extLst>
                <a:ext uri="{FF2B5EF4-FFF2-40B4-BE49-F238E27FC236}">
                  <a16:creationId xmlns:a16="http://schemas.microsoft.com/office/drawing/2014/main" id="{2B9CD66A-592C-9E79-99CD-2BD5C30EF3FD}"/>
                </a:ext>
              </a:extLst>
            </p:cNvPr>
            <p:cNvSpPr/>
            <p:nvPr/>
          </p:nvSpPr>
          <p:spPr>
            <a:xfrm>
              <a:off x="5329429" y="9989343"/>
              <a:ext cx="18495" cy="87789"/>
            </a:xfrm>
            <a:custGeom>
              <a:avLst/>
              <a:gdLst>
                <a:gd name="connsiteX0" fmla="*/ 0 w 18495"/>
                <a:gd name="connsiteY0" fmla="*/ 6841 h 87789"/>
                <a:gd name="connsiteX1" fmla="*/ 6587 w 18495"/>
                <a:gd name="connsiteY1" fmla="*/ 0 h 87789"/>
                <a:gd name="connsiteX2" fmla="*/ 11021 w 18495"/>
                <a:gd name="connsiteY2" fmla="*/ 1393 h 87789"/>
                <a:gd name="connsiteX3" fmla="*/ 18495 w 18495"/>
                <a:gd name="connsiteY3" fmla="*/ 6714 h 87789"/>
                <a:gd name="connsiteX4" fmla="*/ 11021 w 18495"/>
                <a:gd name="connsiteY4" fmla="*/ 11908 h 87789"/>
                <a:gd name="connsiteX5" fmla="*/ 6587 w 18495"/>
                <a:gd name="connsiteY5" fmla="*/ 13428 h 87789"/>
                <a:gd name="connsiteX6" fmla="*/ 0 w 18495"/>
                <a:gd name="connsiteY6" fmla="*/ 6841 h 87789"/>
                <a:gd name="connsiteX7" fmla="*/ 2153 w 18495"/>
                <a:gd name="connsiteY7" fmla="*/ 25336 h 87789"/>
                <a:gd name="connsiteX8" fmla="*/ 12541 w 18495"/>
                <a:gd name="connsiteY8" fmla="*/ 25336 h 87789"/>
                <a:gd name="connsiteX9" fmla="*/ 12541 w 18495"/>
                <a:gd name="connsiteY9" fmla="*/ 87789 h 87789"/>
                <a:gd name="connsiteX10" fmla="*/ 2153 w 18495"/>
                <a:gd name="connsiteY10" fmla="*/ 87789 h 87789"/>
                <a:gd name="connsiteX11" fmla="*/ 2153 w 18495"/>
                <a:gd name="connsiteY11" fmla="*/ 25336 h 8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95" h="87789">
                  <a:moveTo>
                    <a:pt x="0" y="6841"/>
                  </a:moveTo>
                  <a:cubicBezTo>
                    <a:pt x="0" y="3040"/>
                    <a:pt x="2913" y="0"/>
                    <a:pt x="6587" y="0"/>
                  </a:cubicBezTo>
                  <a:cubicBezTo>
                    <a:pt x="8234" y="0"/>
                    <a:pt x="9627" y="380"/>
                    <a:pt x="11021" y="1393"/>
                  </a:cubicBezTo>
                  <a:lnTo>
                    <a:pt x="18495" y="6714"/>
                  </a:lnTo>
                  <a:lnTo>
                    <a:pt x="11021" y="11908"/>
                  </a:lnTo>
                  <a:cubicBezTo>
                    <a:pt x="9627" y="12922"/>
                    <a:pt x="8234" y="13428"/>
                    <a:pt x="6587" y="13428"/>
                  </a:cubicBezTo>
                  <a:cubicBezTo>
                    <a:pt x="2913" y="13428"/>
                    <a:pt x="0" y="10515"/>
                    <a:pt x="0" y="6841"/>
                  </a:cubicBezTo>
                  <a:close/>
                  <a:moveTo>
                    <a:pt x="2153" y="25336"/>
                  </a:moveTo>
                  <a:lnTo>
                    <a:pt x="12541" y="25336"/>
                  </a:lnTo>
                  <a:lnTo>
                    <a:pt x="12541" y="87789"/>
                  </a:lnTo>
                  <a:lnTo>
                    <a:pt x="2153" y="87789"/>
                  </a:lnTo>
                  <a:lnTo>
                    <a:pt x="2153" y="2533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0" name="Freeform: Shape 2709">
              <a:extLst>
                <a:ext uri="{FF2B5EF4-FFF2-40B4-BE49-F238E27FC236}">
                  <a16:creationId xmlns:a16="http://schemas.microsoft.com/office/drawing/2014/main" id="{DFF2FC7B-25FB-2471-C5F4-D7A1EAE13B8C}"/>
                </a:ext>
              </a:extLst>
            </p:cNvPr>
            <p:cNvSpPr/>
            <p:nvPr/>
          </p:nvSpPr>
          <p:spPr>
            <a:xfrm>
              <a:off x="5358058" y="10013539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4 w 64986"/>
                <a:gd name="connsiteY5" fmla="*/ 9754 h 64606"/>
                <a:gd name="connsiteX6" fmla="*/ 10641 w 64986"/>
                <a:gd name="connsiteY6" fmla="*/ 32303 h 64606"/>
                <a:gd name="connsiteX7" fmla="*/ 32684 w 64986"/>
                <a:gd name="connsiteY7" fmla="*/ 54979 h 64606"/>
                <a:gd name="connsiteX8" fmla="*/ 54346 w 64986"/>
                <a:gd name="connsiteY8" fmla="*/ 32303 h 64606"/>
                <a:gd name="connsiteX9" fmla="*/ 32684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2" y="64606"/>
                    <a:pt x="0" y="51052"/>
                    <a:pt x="0" y="32176"/>
                  </a:cubicBezTo>
                  <a:close/>
                  <a:moveTo>
                    <a:pt x="32684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4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2" y="9754"/>
                    <a:pt x="3268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1" name="Freeform: Shape 2710">
              <a:extLst>
                <a:ext uri="{FF2B5EF4-FFF2-40B4-BE49-F238E27FC236}">
                  <a16:creationId xmlns:a16="http://schemas.microsoft.com/office/drawing/2014/main" id="{77ABBFB0-5343-662E-99CB-33739A520E45}"/>
                </a:ext>
              </a:extLst>
            </p:cNvPr>
            <p:cNvSpPr/>
            <p:nvPr/>
          </p:nvSpPr>
          <p:spPr>
            <a:xfrm>
              <a:off x="5439387" y="10013539"/>
              <a:ext cx="55992" cy="63592"/>
            </a:xfrm>
            <a:custGeom>
              <a:avLst/>
              <a:gdLst>
                <a:gd name="connsiteX0" fmla="*/ 10261 w 55992"/>
                <a:gd name="connsiteY0" fmla="*/ 63593 h 63592"/>
                <a:gd name="connsiteX1" fmla="*/ 0 w 55992"/>
                <a:gd name="connsiteY1" fmla="*/ 63593 h 63592"/>
                <a:gd name="connsiteX2" fmla="*/ 0 w 55992"/>
                <a:gd name="connsiteY2" fmla="*/ 1140 h 63592"/>
                <a:gd name="connsiteX3" fmla="*/ 10261 w 55992"/>
                <a:gd name="connsiteY3" fmla="*/ 1140 h 63592"/>
                <a:gd name="connsiteX4" fmla="*/ 10261 w 55992"/>
                <a:gd name="connsiteY4" fmla="*/ 12794 h 63592"/>
                <a:gd name="connsiteX5" fmla="*/ 31923 w 55992"/>
                <a:gd name="connsiteY5" fmla="*/ 0 h 63592"/>
                <a:gd name="connsiteX6" fmla="*/ 55992 w 55992"/>
                <a:gd name="connsiteY6" fmla="*/ 26856 h 63592"/>
                <a:gd name="connsiteX7" fmla="*/ 55992 w 55992"/>
                <a:gd name="connsiteY7" fmla="*/ 63593 h 63592"/>
                <a:gd name="connsiteX8" fmla="*/ 45605 w 55992"/>
                <a:gd name="connsiteY8" fmla="*/ 63593 h 63592"/>
                <a:gd name="connsiteX9" fmla="*/ 45605 w 55992"/>
                <a:gd name="connsiteY9" fmla="*/ 28629 h 63592"/>
                <a:gd name="connsiteX10" fmla="*/ 29390 w 55992"/>
                <a:gd name="connsiteY10" fmla="*/ 10007 h 63592"/>
                <a:gd name="connsiteX11" fmla="*/ 10261 w 55992"/>
                <a:gd name="connsiteY11" fmla="*/ 32303 h 63592"/>
                <a:gd name="connsiteX12" fmla="*/ 10261 w 55992"/>
                <a:gd name="connsiteY12" fmla="*/ 63593 h 6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92" h="63592">
                  <a:moveTo>
                    <a:pt x="10261" y="63593"/>
                  </a:moveTo>
                  <a:lnTo>
                    <a:pt x="0" y="63593"/>
                  </a:lnTo>
                  <a:lnTo>
                    <a:pt x="0" y="1140"/>
                  </a:lnTo>
                  <a:lnTo>
                    <a:pt x="10261" y="1140"/>
                  </a:lnTo>
                  <a:lnTo>
                    <a:pt x="10261" y="12794"/>
                  </a:lnTo>
                  <a:cubicBezTo>
                    <a:pt x="14695" y="5067"/>
                    <a:pt x="22296" y="0"/>
                    <a:pt x="31923" y="0"/>
                  </a:cubicBezTo>
                  <a:cubicBezTo>
                    <a:pt x="47758" y="0"/>
                    <a:pt x="55992" y="11401"/>
                    <a:pt x="55992" y="26856"/>
                  </a:cubicBezTo>
                  <a:lnTo>
                    <a:pt x="55992" y="63593"/>
                  </a:lnTo>
                  <a:lnTo>
                    <a:pt x="45605" y="63593"/>
                  </a:lnTo>
                  <a:lnTo>
                    <a:pt x="45605" y="28629"/>
                  </a:lnTo>
                  <a:cubicBezTo>
                    <a:pt x="45605" y="16468"/>
                    <a:pt x="40284" y="10007"/>
                    <a:pt x="29390" y="10007"/>
                  </a:cubicBezTo>
                  <a:cubicBezTo>
                    <a:pt x="17862" y="10007"/>
                    <a:pt x="10261" y="19889"/>
                    <a:pt x="10261" y="32303"/>
                  </a:cubicBezTo>
                  <a:lnTo>
                    <a:pt x="10261" y="6359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2" name="Freeform: Shape 2711">
              <a:extLst>
                <a:ext uri="{FF2B5EF4-FFF2-40B4-BE49-F238E27FC236}">
                  <a16:creationId xmlns:a16="http://schemas.microsoft.com/office/drawing/2014/main" id="{DD9A3A92-58FF-0831-7FEB-DCED95E5C1F3}"/>
                </a:ext>
              </a:extLst>
            </p:cNvPr>
            <p:cNvSpPr/>
            <p:nvPr/>
          </p:nvSpPr>
          <p:spPr>
            <a:xfrm>
              <a:off x="5542504" y="9977055"/>
              <a:ext cx="37877" cy="121612"/>
            </a:xfrm>
            <a:custGeom>
              <a:avLst/>
              <a:gdLst>
                <a:gd name="connsiteX0" fmla="*/ 37878 w 37877"/>
                <a:gd name="connsiteY0" fmla="*/ 0 h 121612"/>
                <a:gd name="connsiteX1" fmla="*/ 37878 w 37877"/>
                <a:gd name="connsiteY1" fmla="*/ 10261 h 121612"/>
                <a:gd name="connsiteX2" fmla="*/ 10641 w 37877"/>
                <a:gd name="connsiteY2" fmla="*/ 60806 h 121612"/>
                <a:gd name="connsiteX3" fmla="*/ 37878 w 37877"/>
                <a:gd name="connsiteY3" fmla="*/ 111351 h 121612"/>
                <a:gd name="connsiteX4" fmla="*/ 37878 w 37877"/>
                <a:gd name="connsiteY4" fmla="*/ 121612 h 121612"/>
                <a:gd name="connsiteX5" fmla="*/ 0 w 37877"/>
                <a:gd name="connsiteY5" fmla="*/ 60806 h 121612"/>
                <a:gd name="connsiteX6" fmla="*/ 37878 w 37877"/>
                <a:gd name="connsiteY6" fmla="*/ 0 h 12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77" h="121612">
                  <a:moveTo>
                    <a:pt x="37878" y="0"/>
                  </a:moveTo>
                  <a:lnTo>
                    <a:pt x="37878" y="10261"/>
                  </a:lnTo>
                  <a:cubicBezTo>
                    <a:pt x="19256" y="17988"/>
                    <a:pt x="10641" y="36737"/>
                    <a:pt x="10641" y="60806"/>
                  </a:cubicBezTo>
                  <a:cubicBezTo>
                    <a:pt x="10641" y="84876"/>
                    <a:pt x="19129" y="103751"/>
                    <a:pt x="37878" y="111351"/>
                  </a:cubicBezTo>
                  <a:lnTo>
                    <a:pt x="37878" y="121612"/>
                  </a:lnTo>
                  <a:cubicBezTo>
                    <a:pt x="12288" y="112745"/>
                    <a:pt x="0" y="88549"/>
                    <a:pt x="0" y="60806"/>
                  </a:cubicBezTo>
                  <a:cubicBezTo>
                    <a:pt x="0" y="33063"/>
                    <a:pt x="12288" y="8868"/>
                    <a:pt x="37878" y="0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3" name="Freeform: Shape 2712">
              <a:extLst>
                <a:ext uri="{FF2B5EF4-FFF2-40B4-BE49-F238E27FC236}">
                  <a16:creationId xmlns:a16="http://schemas.microsoft.com/office/drawing/2014/main" id="{47D136AA-9DCF-B031-7F15-357815EAD658}"/>
                </a:ext>
              </a:extLst>
            </p:cNvPr>
            <p:cNvSpPr/>
            <p:nvPr/>
          </p:nvSpPr>
          <p:spPr>
            <a:xfrm>
              <a:off x="5594697" y="9979969"/>
              <a:ext cx="98683" cy="97163"/>
            </a:xfrm>
            <a:custGeom>
              <a:avLst/>
              <a:gdLst>
                <a:gd name="connsiteX0" fmla="*/ 10767 w 98683"/>
                <a:gd name="connsiteY0" fmla="*/ 29896 h 97163"/>
                <a:gd name="connsiteX1" fmla="*/ 10767 w 98683"/>
                <a:gd name="connsiteY1" fmla="*/ 97163 h 97163"/>
                <a:gd name="connsiteX2" fmla="*/ 0 w 98683"/>
                <a:gd name="connsiteY2" fmla="*/ 97163 h 97163"/>
                <a:gd name="connsiteX3" fmla="*/ 0 w 98683"/>
                <a:gd name="connsiteY3" fmla="*/ 0 h 97163"/>
                <a:gd name="connsiteX4" fmla="*/ 49658 w 98683"/>
                <a:gd name="connsiteY4" fmla="*/ 62960 h 97163"/>
                <a:gd name="connsiteX5" fmla="*/ 98683 w 98683"/>
                <a:gd name="connsiteY5" fmla="*/ 0 h 97163"/>
                <a:gd name="connsiteX6" fmla="*/ 98683 w 98683"/>
                <a:gd name="connsiteY6" fmla="*/ 97163 h 97163"/>
                <a:gd name="connsiteX7" fmla="*/ 87915 w 98683"/>
                <a:gd name="connsiteY7" fmla="*/ 97163 h 97163"/>
                <a:gd name="connsiteX8" fmla="*/ 87915 w 98683"/>
                <a:gd name="connsiteY8" fmla="*/ 30656 h 97163"/>
                <a:gd name="connsiteX9" fmla="*/ 49278 w 98683"/>
                <a:gd name="connsiteY9" fmla="*/ 79302 h 97163"/>
                <a:gd name="connsiteX10" fmla="*/ 10767 w 98683"/>
                <a:gd name="connsiteY10" fmla="*/ 29896 h 9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683" h="97163">
                  <a:moveTo>
                    <a:pt x="10767" y="29896"/>
                  </a:moveTo>
                  <a:lnTo>
                    <a:pt x="10767" y="97163"/>
                  </a:lnTo>
                  <a:lnTo>
                    <a:pt x="0" y="97163"/>
                  </a:lnTo>
                  <a:lnTo>
                    <a:pt x="0" y="0"/>
                  </a:lnTo>
                  <a:lnTo>
                    <a:pt x="49658" y="62960"/>
                  </a:lnTo>
                  <a:lnTo>
                    <a:pt x="98683" y="0"/>
                  </a:lnTo>
                  <a:lnTo>
                    <a:pt x="98683" y="97163"/>
                  </a:lnTo>
                  <a:lnTo>
                    <a:pt x="87915" y="97163"/>
                  </a:lnTo>
                  <a:lnTo>
                    <a:pt x="87915" y="30656"/>
                  </a:lnTo>
                  <a:lnTo>
                    <a:pt x="49278" y="79302"/>
                  </a:lnTo>
                  <a:lnTo>
                    <a:pt x="10767" y="298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4" name="Freeform: Shape 2713">
              <a:extLst>
                <a:ext uri="{FF2B5EF4-FFF2-40B4-BE49-F238E27FC236}">
                  <a16:creationId xmlns:a16="http://schemas.microsoft.com/office/drawing/2014/main" id="{5F97A878-63A4-B818-F8B2-0638357693E1}"/>
                </a:ext>
              </a:extLst>
            </p:cNvPr>
            <p:cNvSpPr/>
            <p:nvPr/>
          </p:nvSpPr>
          <p:spPr>
            <a:xfrm>
              <a:off x="5714282" y="9982122"/>
              <a:ext cx="53965" cy="95009"/>
            </a:xfrm>
            <a:custGeom>
              <a:avLst/>
              <a:gdLst>
                <a:gd name="connsiteX0" fmla="*/ 0 w 53965"/>
                <a:gd name="connsiteY0" fmla="*/ 0 h 95009"/>
                <a:gd name="connsiteX1" fmla="*/ 53966 w 53965"/>
                <a:gd name="connsiteY1" fmla="*/ 0 h 95009"/>
                <a:gd name="connsiteX2" fmla="*/ 53966 w 53965"/>
                <a:gd name="connsiteY2" fmla="*/ 9755 h 95009"/>
                <a:gd name="connsiteX3" fmla="*/ 10768 w 53965"/>
                <a:gd name="connsiteY3" fmla="*/ 9755 h 95009"/>
                <a:gd name="connsiteX4" fmla="*/ 10768 w 53965"/>
                <a:gd name="connsiteY4" fmla="*/ 45098 h 95009"/>
                <a:gd name="connsiteX5" fmla="*/ 48645 w 53965"/>
                <a:gd name="connsiteY5" fmla="*/ 45098 h 95009"/>
                <a:gd name="connsiteX6" fmla="*/ 48645 w 53965"/>
                <a:gd name="connsiteY6" fmla="*/ 54853 h 95009"/>
                <a:gd name="connsiteX7" fmla="*/ 10768 w 53965"/>
                <a:gd name="connsiteY7" fmla="*/ 54853 h 95009"/>
                <a:gd name="connsiteX8" fmla="*/ 10768 w 53965"/>
                <a:gd name="connsiteY8" fmla="*/ 95010 h 95009"/>
                <a:gd name="connsiteX9" fmla="*/ 0 w 53965"/>
                <a:gd name="connsiteY9" fmla="*/ 95010 h 95009"/>
                <a:gd name="connsiteX10" fmla="*/ 0 w 53965"/>
                <a:gd name="connsiteY10" fmla="*/ 0 h 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965" h="95009">
                  <a:moveTo>
                    <a:pt x="0" y="0"/>
                  </a:moveTo>
                  <a:lnTo>
                    <a:pt x="53966" y="0"/>
                  </a:lnTo>
                  <a:lnTo>
                    <a:pt x="53966" y="9755"/>
                  </a:lnTo>
                  <a:lnTo>
                    <a:pt x="10768" y="9755"/>
                  </a:lnTo>
                  <a:lnTo>
                    <a:pt x="10768" y="45098"/>
                  </a:lnTo>
                  <a:lnTo>
                    <a:pt x="48645" y="45098"/>
                  </a:lnTo>
                  <a:lnTo>
                    <a:pt x="48645" y="54853"/>
                  </a:lnTo>
                  <a:lnTo>
                    <a:pt x="10768" y="54853"/>
                  </a:lnTo>
                  <a:lnTo>
                    <a:pt x="10768" y="95010"/>
                  </a:lnTo>
                  <a:lnTo>
                    <a:pt x="0" y="95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5" name="Freeform: Shape 2714">
              <a:extLst>
                <a:ext uri="{FF2B5EF4-FFF2-40B4-BE49-F238E27FC236}">
                  <a16:creationId xmlns:a16="http://schemas.microsoft.com/office/drawing/2014/main" id="{16BD4A9A-4E12-70EC-F9B4-74CD8E6AE945}"/>
                </a:ext>
              </a:extLst>
            </p:cNvPr>
            <p:cNvSpPr/>
            <p:nvPr/>
          </p:nvSpPr>
          <p:spPr>
            <a:xfrm>
              <a:off x="5763814" y="9979969"/>
              <a:ext cx="89942" cy="97163"/>
            </a:xfrm>
            <a:custGeom>
              <a:avLst/>
              <a:gdLst>
                <a:gd name="connsiteX0" fmla="*/ 68027 w 89942"/>
                <a:gd name="connsiteY0" fmla="*/ 75881 h 97163"/>
                <a:gd name="connsiteX1" fmla="*/ 21409 w 89942"/>
                <a:gd name="connsiteY1" fmla="*/ 75881 h 97163"/>
                <a:gd name="connsiteX2" fmla="*/ 11908 w 89942"/>
                <a:gd name="connsiteY2" fmla="*/ 97163 h 97163"/>
                <a:gd name="connsiteX3" fmla="*/ 0 w 89942"/>
                <a:gd name="connsiteY3" fmla="*/ 97163 h 97163"/>
                <a:gd name="connsiteX4" fmla="*/ 45098 w 89942"/>
                <a:gd name="connsiteY4" fmla="*/ 0 h 97163"/>
                <a:gd name="connsiteX5" fmla="*/ 89943 w 89942"/>
                <a:gd name="connsiteY5" fmla="*/ 97163 h 97163"/>
                <a:gd name="connsiteX6" fmla="*/ 77528 w 89942"/>
                <a:gd name="connsiteY6" fmla="*/ 97163 h 97163"/>
                <a:gd name="connsiteX7" fmla="*/ 68027 w 89942"/>
                <a:gd name="connsiteY7" fmla="*/ 75881 h 97163"/>
                <a:gd name="connsiteX8" fmla="*/ 63720 w 89942"/>
                <a:gd name="connsiteY8" fmla="*/ 66507 h 97163"/>
                <a:gd name="connsiteX9" fmla="*/ 44845 w 89942"/>
                <a:gd name="connsiteY9" fmla="*/ 23943 h 97163"/>
                <a:gd name="connsiteX10" fmla="*/ 25716 w 89942"/>
                <a:gd name="connsiteY10" fmla="*/ 66507 h 97163"/>
                <a:gd name="connsiteX11" fmla="*/ 63720 w 89942"/>
                <a:gd name="connsiteY11" fmla="*/ 66507 h 9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942" h="97163">
                  <a:moveTo>
                    <a:pt x="68027" y="75881"/>
                  </a:moveTo>
                  <a:lnTo>
                    <a:pt x="21409" y="75881"/>
                  </a:lnTo>
                  <a:lnTo>
                    <a:pt x="11908" y="97163"/>
                  </a:lnTo>
                  <a:lnTo>
                    <a:pt x="0" y="97163"/>
                  </a:lnTo>
                  <a:lnTo>
                    <a:pt x="45098" y="0"/>
                  </a:lnTo>
                  <a:lnTo>
                    <a:pt x="89943" y="97163"/>
                  </a:lnTo>
                  <a:lnTo>
                    <a:pt x="77528" y="97163"/>
                  </a:lnTo>
                  <a:lnTo>
                    <a:pt x="68027" y="75881"/>
                  </a:lnTo>
                  <a:close/>
                  <a:moveTo>
                    <a:pt x="63720" y="66507"/>
                  </a:moveTo>
                  <a:lnTo>
                    <a:pt x="44845" y="23943"/>
                  </a:lnTo>
                  <a:lnTo>
                    <a:pt x="25716" y="66507"/>
                  </a:lnTo>
                  <a:lnTo>
                    <a:pt x="63720" y="66507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6" name="Freeform: Shape 2715">
              <a:extLst>
                <a:ext uri="{FF2B5EF4-FFF2-40B4-BE49-F238E27FC236}">
                  <a16:creationId xmlns:a16="http://schemas.microsoft.com/office/drawing/2014/main" id="{01AADC97-86F5-FFDE-A264-B9651DD0BB1E}"/>
                </a:ext>
              </a:extLst>
            </p:cNvPr>
            <p:cNvSpPr/>
            <p:nvPr/>
          </p:nvSpPr>
          <p:spPr>
            <a:xfrm>
              <a:off x="5858698" y="9977055"/>
              <a:ext cx="37877" cy="121612"/>
            </a:xfrm>
            <a:custGeom>
              <a:avLst/>
              <a:gdLst>
                <a:gd name="connsiteX0" fmla="*/ 0 w 37877"/>
                <a:gd name="connsiteY0" fmla="*/ 121612 h 121612"/>
                <a:gd name="connsiteX1" fmla="*/ 0 w 37877"/>
                <a:gd name="connsiteY1" fmla="*/ 111351 h 121612"/>
                <a:gd name="connsiteX2" fmla="*/ 27236 w 37877"/>
                <a:gd name="connsiteY2" fmla="*/ 60806 h 121612"/>
                <a:gd name="connsiteX3" fmla="*/ 0 w 37877"/>
                <a:gd name="connsiteY3" fmla="*/ 10261 h 121612"/>
                <a:gd name="connsiteX4" fmla="*/ 0 w 37877"/>
                <a:gd name="connsiteY4" fmla="*/ 0 h 121612"/>
                <a:gd name="connsiteX5" fmla="*/ 37877 w 37877"/>
                <a:gd name="connsiteY5" fmla="*/ 60806 h 121612"/>
                <a:gd name="connsiteX6" fmla="*/ 0 w 37877"/>
                <a:gd name="connsiteY6" fmla="*/ 121612 h 12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77" h="121612">
                  <a:moveTo>
                    <a:pt x="0" y="121612"/>
                  </a:moveTo>
                  <a:lnTo>
                    <a:pt x="0" y="111351"/>
                  </a:lnTo>
                  <a:cubicBezTo>
                    <a:pt x="18748" y="103751"/>
                    <a:pt x="27236" y="84876"/>
                    <a:pt x="27236" y="60806"/>
                  </a:cubicBezTo>
                  <a:cubicBezTo>
                    <a:pt x="27236" y="36737"/>
                    <a:pt x="18622" y="17988"/>
                    <a:pt x="0" y="10261"/>
                  </a:cubicBezTo>
                  <a:lnTo>
                    <a:pt x="0" y="0"/>
                  </a:lnTo>
                  <a:cubicBezTo>
                    <a:pt x="25589" y="8868"/>
                    <a:pt x="37877" y="33317"/>
                    <a:pt x="37877" y="60806"/>
                  </a:cubicBezTo>
                  <a:cubicBezTo>
                    <a:pt x="37877" y="88296"/>
                    <a:pt x="25589" y="112745"/>
                    <a:pt x="0" y="121612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7" name="Freeform: Shape 2716">
              <a:extLst>
                <a:ext uri="{FF2B5EF4-FFF2-40B4-BE49-F238E27FC236}">
                  <a16:creationId xmlns:a16="http://schemas.microsoft.com/office/drawing/2014/main" id="{5C10C1F6-D05E-0304-71FC-B486651C5240}"/>
                </a:ext>
              </a:extLst>
            </p:cNvPr>
            <p:cNvSpPr/>
            <p:nvPr/>
          </p:nvSpPr>
          <p:spPr>
            <a:xfrm>
              <a:off x="5940153" y="10013539"/>
              <a:ext cx="53332" cy="64606"/>
            </a:xfrm>
            <a:custGeom>
              <a:avLst/>
              <a:gdLst>
                <a:gd name="connsiteX0" fmla="*/ 33443 w 53332"/>
                <a:gd name="connsiteY0" fmla="*/ 54979 h 64606"/>
                <a:gd name="connsiteX1" fmla="*/ 53332 w 53332"/>
                <a:gd name="connsiteY1" fmla="*/ 48265 h 64606"/>
                <a:gd name="connsiteX2" fmla="*/ 53332 w 53332"/>
                <a:gd name="connsiteY2" fmla="*/ 58779 h 64606"/>
                <a:gd name="connsiteX3" fmla="*/ 32557 w 53332"/>
                <a:gd name="connsiteY3" fmla="*/ 64606 h 64606"/>
                <a:gd name="connsiteX4" fmla="*/ 0 w 53332"/>
                <a:gd name="connsiteY4" fmla="*/ 32303 h 64606"/>
                <a:gd name="connsiteX5" fmla="*/ 32683 w 53332"/>
                <a:gd name="connsiteY5" fmla="*/ 0 h 64606"/>
                <a:gd name="connsiteX6" fmla="*/ 52699 w 53332"/>
                <a:gd name="connsiteY6" fmla="*/ 6334 h 64606"/>
                <a:gd name="connsiteX7" fmla="*/ 52699 w 53332"/>
                <a:gd name="connsiteY7" fmla="*/ 17735 h 64606"/>
                <a:gd name="connsiteX8" fmla="*/ 33317 w 53332"/>
                <a:gd name="connsiteY8" fmla="*/ 9754 h 64606"/>
                <a:gd name="connsiteX9" fmla="*/ 10641 w 53332"/>
                <a:gd name="connsiteY9" fmla="*/ 32303 h 64606"/>
                <a:gd name="connsiteX10" fmla="*/ 33443 w 53332"/>
                <a:gd name="connsiteY10" fmla="*/ 54979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32" h="64606">
                  <a:moveTo>
                    <a:pt x="33443" y="54979"/>
                  </a:moveTo>
                  <a:cubicBezTo>
                    <a:pt x="41044" y="54979"/>
                    <a:pt x="47885" y="52952"/>
                    <a:pt x="53332" y="48265"/>
                  </a:cubicBezTo>
                  <a:lnTo>
                    <a:pt x="53332" y="58779"/>
                  </a:lnTo>
                  <a:cubicBezTo>
                    <a:pt x="47252" y="62833"/>
                    <a:pt x="40031" y="64606"/>
                    <a:pt x="32557" y="64606"/>
                  </a:cubicBezTo>
                  <a:cubicBezTo>
                    <a:pt x="13301" y="64606"/>
                    <a:pt x="0" y="51305"/>
                    <a:pt x="0" y="32303"/>
                  </a:cubicBezTo>
                  <a:cubicBezTo>
                    <a:pt x="0" y="13301"/>
                    <a:pt x="13681" y="0"/>
                    <a:pt x="32683" y="0"/>
                  </a:cubicBezTo>
                  <a:cubicBezTo>
                    <a:pt x="40284" y="0"/>
                    <a:pt x="47252" y="2153"/>
                    <a:pt x="52699" y="6334"/>
                  </a:cubicBezTo>
                  <a:lnTo>
                    <a:pt x="52699" y="17735"/>
                  </a:lnTo>
                  <a:cubicBezTo>
                    <a:pt x="47758" y="12541"/>
                    <a:pt x="41044" y="9754"/>
                    <a:pt x="33317" y="9754"/>
                  </a:cubicBezTo>
                  <a:cubicBezTo>
                    <a:pt x="20015" y="9754"/>
                    <a:pt x="10641" y="19002"/>
                    <a:pt x="10641" y="32303"/>
                  </a:cubicBezTo>
                  <a:cubicBezTo>
                    <a:pt x="10641" y="45604"/>
                    <a:pt x="20142" y="54979"/>
                    <a:pt x="33443" y="54979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8" name="Freeform: Shape 2717">
              <a:extLst>
                <a:ext uri="{FF2B5EF4-FFF2-40B4-BE49-F238E27FC236}">
                  <a16:creationId xmlns:a16="http://schemas.microsoft.com/office/drawing/2014/main" id="{5FC8801B-B593-C8A7-5A20-BC4436CDA3E1}"/>
                </a:ext>
              </a:extLst>
            </p:cNvPr>
            <p:cNvSpPr/>
            <p:nvPr/>
          </p:nvSpPr>
          <p:spPr>
            <a:xfrm>
              <a:off x="6005266" y="10013539"/>
              <a:ext cx="64986" cy="64606"/>
            </a:xfrm>
            <a:custGeom>
              <a:avLst/>
              <a:gdLst>
                <a:gd name="connsiteX0" fmla="*/ 0 w 64986"/>
                <a:gd name="connsiteY0" fmla="*/ 32176 h 64606"/>
                <a:gd name="connsiteX1" fmla="*/ 32810 w 64986"/>
                <a:gd name="connsiteY1" fmla="*/ 0 h 64606"/>
                <a:gd name="connsiteX2" fmla="*/ 64987 w 64986"/>
                <a:gd name="connsiteY2" fmla="*/ 32176 h 64606"/>
                <a:gd name="connsiteX3" fmla="*/ 32810 w 64986"/>
                <a:gd name="connsiteY3" fmla="*/ 64606 h 64606"/>
                <a:gd name="connsiteX4" fmla="*/ 0 w 64986"/>
                <a:gd name="connsiteY4" fmla="*/ 32176 h 64606"/>
                <a:gd name="connsiteX5" fmla="*/ 32684 w 64986"/>
                <a:gd name="connsiteY5" fmla="*/ 9754 h 64606"/>
                <a:gd name="connsiteX6" fmla="*/ 10641 w 64986"/>
                <a:gd name="connsiteY6" fmla="*/ 32303 h 64606"/>
                <a:gd name="connsiteX7" fmla="*/ 32684 w 64986"/>
                <a:gd name="connsiteY7" fmla="*/ 54979 h 64606"/>
                <a:gd name="connsiteX8" fmla="*/ 54346 w 64986"/>
                <a:gd name="connsiteY8" fmla="*/ 32303 h 64606"/>
                <a:gd name="connsiteX9" fmla="*/ 32684 w 64986"/>
                <a:gd name="connsiteY9" fmla="*/ 9754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86" h="64606">
                  <a:moveTo>
                    <a:pt x="0" y="32176"/>
                  </a:moveTo>
                  <a:cubicBezTo>
                    <a:pt x="0" y="13555"/>
                    <a:pt x="13808" y="0"/>
                    <a:pt x="32810" y="0"/>
                  </a:cubicBezTo>
                  <a:cubicBezTo>
                    <a:pt x="51812" y="0"/>
                    <a:pt x="64987" y="13555"/>
                    <a:pt x="64987" y="32176"/>
                  </a:cubicBezTo>
                  <a:cubicBezTo>
                    <a:pt x="64987" y="50798"/>
                    <a:pt x="51559" y="64606"/>
                    <a:pt x="32810" y="64606"/>
                  </a:cubicBezTo>
                  <a:cubicBezTo>
                    <a:pt x="14062" y="64606"/>
                    <a:pt x="0" y="51052"/>
                    <a:pt x="0" y="32176"/>
                  </a:cubicBezTo>
                  <a:close/>
                  <a:moveTo>
                    <a:pt x="32684" y="9754"/>
                  </a:moveTo>
                  <a:cubicBezTo>
                    <a:pt x="19762" y="9754"/>
                    <a:pt x="10641" y="19255"/>
                    <a:pt x="10641" y="32303"/>
                  </a:cubicBezTo>
                  <a:cubicBezTo>
                    <a:pt x="10641" y="45351"/>
                    <a:pt x="19762" y="54979"/>
                    <a:pt x="32684" y="54979"/>
                  </a:cubicBezTo>
                  <a:cubicBezTo>
                    <a:pt x="45605" y="54979"/>
                    <a:pt x="54346" y="45478"/>
                    <a:pt x="54346" y="32303"/>
                  </a:cubicBezTo>
                  <a:cubicBezTo>
                    <a:pt x="54346" y="19128"/>
                    <a:pt x="45352" y="9754"/>
                    <a:pt x="32684" y="975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9" name="Freeform: Shape 2718">
              <a:extLst>
                <a:ext uri="{FF2B5EF4-FFF2-40B4-BE49-F238E27FC236}">
                  <a16:creationId xmlns:a16="http://schemas.microsoft.com/office/drawing/2014/main" id="{90FA65F0-4842-B49C-E994-65EED4B36B6E}"/>
                </a:ext>
              </a:extLst>
            </p:cNvPr>
            <p:cNvSpPr/>
            <p:nvPr/>
          </p:nvSpPr>
          <p:spPr>
            <a:xfrm>
              <a:off x="6081654" y="9982122"/>
              <a:ext cx="64606" cy="96023"/>
            </a:xfrm>
            <a:custGeom>
              <a:avLst/>
              <a:gdLst>
                <a:gd name="connsiteX0" fmla="*/ 54219 w 64606"/>
                <a:gd name="connsiteY0" fmla="*/ 83229 h 96023"/>
                <a:gd name="connsiteX1" fmla="*/ 31417 w 64606"/>
                <a:gd name="connsiteY1" fmla="*/ 96024 h 96023"/>
                <a:gd name="connsiteX2" fmla="*/ 0 w 64606"/>
                <a:gd name="connsiteY2" fmla="*/ 64100 h 96023"/>
                <a:gd name="connsiteX3" fmla="*/ 31417 w 64606"/>
                <a:gd name="connsiteY3" fmla="*/ 31417 h 96023"/>
                <a:gd name="connsiteX4" fmla="*/ 54219 w 64606"/>
                <a:gd name="connsiteY4" fmla="*/ 44465 h 96023"/>
                <a:gd name="connsiteX5" fmla="*/ 54219 w 64606"/>
                <a:gd name="connsiteY5" fmla="*/ 0 h 96023"/>
                <a:gd name="connsiteX6" fmla="*/ 64607 w 64606"/>
                <a:gd name="connsiteY6" fmla="*/ 0 h 96023"/>
                <a:gd name="connsiteX7" fmla="*/ 64607 w 64606"/>
                <a:gd name="connsiteY7" fmla="*/ 95010 h 96023"/>
                <a:gd name="connsiteX8" fmla="*/ 54219 w 64606"/>
                <a:gd name="connsiteY8" fmla="*/ 95010 h 96023"/>
                <a:gd name="connsiteX9" fmla="*/ 54219 w 64606"/>
                <a:gd name="connsiteY9" fmla="*/ 83229 h 96023"/>
                <a:gd name="connsiteX10" fmla="*/ 10641 w 64606"/>
                <a:gd name="connsiteY10" fmla="*/ 63974 h 96023"/>
                <a:gd name="connsiteX11" fmla="*/ 32304 w 64606"/>
                <a:gd name="connsiteY11" fmla="*/ 86396 h 96023"/>
                <a:gd name="connsiteX12" fmla="*/ 54219 w 64606"/>
                <a:gd name="connsiteY12" fmla="*/ 63974 h 96023"/>
                <a:gd name="connsiteX13" fmla="*/ 32304 w 64606"/>
                <a:gd name="connsiteY13" fmla="*/ 41171 h 96023"/>
                <a:gd name="connsiteX14" fmla="*/ 10641 w 64606"/>
                <a:gd name="connsiteY14" fmla="*/ 63974 h 9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6" h="96023">
                  <a:moveTo>
                    <a:pt x="54219" y="83229"/>
                  </a:moveTo>
                  <a:cubicBezTo>
                    <a:pt x="49532" y="91083"/>
                    <a:pt x="41425" y="96024"/>
                    <a:pt x="31417" y="96024"/>
                  </a:cubicBezTo>
                  <a:cubicBezTo>
                    <a:pt x="13048" y="96024"/>
                    <a:pt x="0" y="82596"/>
                    <a:pt x="0" y="64100"/>
                  </a:cubicBezTo>
                  <a:cubicBezTo>
                    <a:pt x="0" y="45605"/>
                    <a:pt x="13048" y="31417"/>
                    <a:pt x="31417" y="31417"/>
                  </a:cubicBezTo>
                  <a:cubicBezTo>
                    <a:pt x="41425" y="31417"/>
                    <a:pt x="49532" y="36357"/>
                    <a:pt x="54219" y="44465"/>
                  </a:cubicBezTo>
                  <a:lnTo>
                    <a:pt x="54219" y="0"/>
                  </a:lnTo>
                  <a:lnTo>
                    <a:pt x="64607" y="0"/>
                  </a:lnTo>
                  <a:lnTo>
                    <a:pt x="64607" y="95010"/>
                  </a:lnTo>
                  <a:lnTo>
                    <a:pt x="54219" y="95010"/>
                  </a:lnTo>
                  <a:lnTo>
                    <a:pt x="54219" y="83229"/>
                  </a:lnTo>
                  <a:close/>
                  <a:moveTo>
                    <a:pt x="10641" y="63974"/>
                  </a:moveTo>
                  <a:cubicBezTo>
                    <a:pt x="10641" y="76895"/>
                    <a:pt x="19762" y="86396"/>
                    <a:pt x="32304" y="86396"/>
                  </a:cubicBezTo>
                  <a:cubicBezTo>
                    <a:pt x="44845" y="86396"/>
                    <a:pt x="54219" y="76895"/>
                    <a:pt x="54219" y="63974"/>
                  </a:cubicBezTo>
                  <a:cubicBezTo>
                    <a:pt x="54219" y="51052"/>
                    <a:pt x="45098" y="41171"/>
                    <a:pt x="32304" y="41171"/>
                  </a:cubicBezTo>
                  <a:cubicBezTo>
                    <a:pt x="19509" y="41171"/>
                    <a:pt x="10641" y="50799"/>
                    <a:pt x="10641" y="63974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0" name="Freeform: Shape 2719">
              <a:extLst>
                <a:ext uri="{FF2B5EF4-FFF2-40B4-BE49-F238E27FC236}">
                  <a16:creationId xmlns:a16="http://schemas.microsoft.com/office/drawing/2014/main" id="{6B05B30F-DF94-4D8B-04E5-D541AE65762C}"/>
                </a:ext>
              </a:extLst>
            </p:cNvPr>
            <p:cNvSpPr/>
            <p:nvPr/>
          </p:nvSpPr>
          <p:spPr>
            <a:xfrm>
              <a:off x="6162603" y="10013539"/>
              <a:ext cx="60552" cy="64606"/>
            </a:xfrm>
            <a:custGeom>
              <a:avLst/>
              <a:gdLst>
                <a:gd name="connsiteX0" fmla="*/ 0 w 60552"/>
                <a:gd name="connsiteY0" fmla="*/ 32936 h 64606"/>
                <a:gd name="connsiteX1" fmla="*/ 30910 w 60552"/>
                <a:gd name="connsiteY1" fmla="*/ 0 h 64606"/>
                <a:gd name="connsiteX2" fmla="*/ 60553 w 60552"/>
                <a:gd name="connsiteY2" fmla="*/ 31163 h 64606"/>
                <a:gd name="connsiteX3" fmla="*/ 60300 w 60552"/>
                <a:gd name="connsiteY3" fmla="*/ 36357 h 64606"/>
                <a:gd name="connsiteX4" fmla="*/ 10894 w 60552"/>
                <a:gd name="connsiteY4" fmla="*/ 36357 h 64606"/>
                <a:gd name="connsiteX5" fmla="*/ 33697 w 60552"/>
                <a:gd name="connsiteY5" fmla="*/ 55105 h 64606"/>
                <a:gd name="connsiteX6" fmla="*/ 55993 w 60552"/>
                <a:gd name="connsiteY6" fmla="*/ 48138 h 64606"/>
                <a:gd name="connsiteX7" fmla="*/ 55993 w 60552"/>
                <a:gd name="connsiteY7" fmla="*/ 58019 h 64606"/>
                <a:gd name="connsiteX8" fmla="*/ 33697 w 60552"/>
                <a:gd name="connsiteY8" fmla="*/ 64606 h 64606"/>
                <a:gd name="connsiteX9" fmla="*/ 0 w 60552"/>
                <a:gd name="connsiteY9" fmla="*/ 32936 h 64606"/>
                <a:gd name="connsiteX10" fmla="*/ 49659 w 60552"/>
                <a:gd name="connsiteY10" fmla="*/ 27996 h 64606"/>
                <a:gd name="connsiteX11" fmla="*/ 30910 w 60552"/>
                <a:gd name="connsiteY11" fmla="*/ 9374 h 64606"/>
                <a:gd name="connsiteX12" fmla="*/ 11148 w 60552"/>
                <a:gd name="connsiteY12" fmla="*/ 27996 h 64606"/>
                <a:gd name="connsiteX13" fmla="*/ 49659 w 60552"/>
                <a:gd name="connsiteY13" fmla="*/ 2799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52" h="64606">
                  <a:moveTo>
                    <a:pt x="0" y="32936"/>
                  </a:moveTo>
                  <a:cubicBezTo>
                    <a:pt x="0" y="14188"/>
                    <a:pt x="11908" y="0"/>
                    <a:pt x="30910" y="0"/>
                  </a:cubicBezTo>
                  <a:cubicBezTo>
                    <a:pt x="48898" y="0"/>
                    <a:pt x="60553" y="13301"/>
                    <a:pt x="60553" y="31163"/>
                  </a:cubicBezTo>
                  <a:cubicBezTo>
                    <a:pt x="60553" y="32936"/>
                    <a:pt x="60426" y="34583"/>
                    <a:pt x="60300" y="36357"/>
                  </a:cubicBezTo>
                  <a:lnTo>
                    <a:pt x="10894" y="36357"/>
                  </a:lnTo>
                  <a:cubicBezTo>
                    <a:pt x="12541" y="47505"/>
                    <a:pt x="21282" y="55105"/>
                    <a:pt x="33697" y="55105"/>
                  </a:cubicBezTo>
                  <a:cubicBezTo>
                    <a:pt x="41678" y="55105"/>
                    <a:pt x="49405" y="52825"/>
                    <a:pt x="55993" y="48138"/>
                  </a:cubicBezTo>
                  <a:lnTo>
                    <a:pt x="55993" y="58019"/>
                  </a:lnTo>
                  <a:cubicBezTo>
                    <a:pt x="49278" y="62580"/>
                    <a:pt x="41678" y="64606"/>
                    <a:pt x="33697" y="64606"/>
                  </a:cubicBezTo>
                  <a:cubicBezTo>
                    <a:pt x="14188" y="64606"/>
                    <a:pt x="0" y="51938"/>
                    <a:pt x="0" y="32936"/>
                  </a:cubicBezTo>
                  <a:close/>
                  <a:moveTo>
                    <a:pt x="49659" y="27996"/>
                  </a:moveTo>
                  <a:cubicBezTo>
                    <a:pt x="48772" y="17355"/>
                    <a:pt x="41931" y="9374"/>
                    <a:pt x="30910" y="9374"/>
                  </a:cubicBezTo>
                  <a:cubicBezTo>
                    <a:pt x="19889" y="9374"/>
                    <a:pt x="12668" y="17355"/>
                    <a:pt x="11148" y="27996"/>
                  </a:cubicBezTo>
                  <a:lnTo>
                    <a:pt x="49659" y="2799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1" name="Freeform: Shape 2720">
              <a:extLst>
                <a:ext uri="{FF2B5EF4-FFF2-40B4-BE49-F238E27FC236}">
                  <a16:creationId xmlns:a16="http://schemas.microsoft.com/office/drawing/2014/main" id="{C08C0844-7A54-58FB-1123-342A58C8CAA8}"/>
                </a:ext>
              </a:extLst>
            </p:cNvPr>
            <p:cNvSpPr/>
            <p:nvPr/>
          </p:nvSpPr>
          <p:spPr>
            <a:xfrm>
              <a:off x="6234810" y="10013539"/>
              <a:ext cx="44337" cy="64606"/>
            </a:xfrm>
            <a:custGeom>
              <a:avLst/>
              <a:gdLst>
                <a:gd name="connsiteX0" fmla="*/ 21409 w 44337"/>
                <a:gd name="connsiteY0" fmla="*/ 56246 h 64606"/>
                <a:gd name="connsiteX1" fmla="*/ 33950 w 44337"/>
                <a:gd name="connsiteY1" fmla="*/ 47378 h 64606"/>
                <a:gd name="connsiteX2" fmla="*/ 27489 w 44337"/>
                <a:gd name="connsiteY2" fmla="*/ 39397 h 64606"/>
                <a:gd name="connsiteX3" fmla="*/ 12794 w 44337"/>
                <a:gd name="connsiteY3" fmla="*/ 33443 h 64606"/>
                <a:gd name="connsiteX4" fmla="*/ 886 w 44337"/>
                <a:gd name="connsiteY4" fmla="*/ 17735 h 64606"/>
                <a:gd name="connsiteX5" fmla="*/ 22422 w 44337"/>
                <a:gd name="connsiteY5" fmla="*/ 0 h 64606"/>
                <a:gd name="connsiteX6" fmla="*/ 41297 w 44337"/>
                <a:gd name="connsiteY6" fmla="*/ 5700 h 64606"/>
                <a:gd name="connsiteX7" fmla="*/ 41297 w 44337"/>
                <a:gd name="connsiteY7" fmla="*/ 16341 h 64606"/>
                <a:gd name="connsiteX8" fmla="*/ 22549 w 44337"/>
                <a:gd name="connsiteY8" fmla="*/ 8487 h 64606"/>
                <a:gd name="connsiteX9" fmla="*/ 11148 w 44337"/>
                <a:gd name="connsiteY9" fmla="*/ 16722 h 64606"/>
                <a:gd name="connsiteX10" fmla="*/ 17862 w 44337"/>
                <a:gd name="connsiteY10" fmla="*/ 24576 h 64606"/>
                <a:gd name="connsiteX11" fmla="*/ 32683 w 44337"/>
                <a:gd name="connsiteY11" fmla="*/ 30530 h 64606"/>
                <a:gd name="connsiteX12" fmla="*/ 44338 w 44337"/>
                <a:gd name="connsiteY12" fmla="*/ 45478 h 64606"/>
                <a:gd name="connsiteX13" fmla="*/ 21155 w 44337"/>
                <a:gd name="connsiteY13" fmla="*/ 64606 h 64606"/>
                <a:gd name="connsiteX14" fmla="*/ 0 w 44337"/>
                <a:gd name="connsiteY14" fmla="*/ 58399 h 64606"/>
                <a:gd name="connsiteX15" fmla="*/ 0 w 44337"/>
                <a:gd name="connsiteY15" fmla="*/ 47251 h 64606"/>
                <a:gd name="connsiteX16" fmla="*/ 21409 w 44337"/>
                <a:gd name="connsiteY16" fmla="*/ 56246 h 6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37" h="64606">
                  <a:moveTo>
                    <a:pt x="21409" y="56246"/>
                  </a:moveTo>
                  <a:cubicBezTo>
                    <a:pt x="28756" y="56246"/>
                    <a:pt x="33950" y="53079"/>
                    <a:pt x="33950" y="47378"/>
                  </a:cubicBezTo>
                  <a:cubicBezTo>
                    <a:pt x="33950" y="43958"/>
                    <a:pt x="32176" y="41297"/>
                    <a:pt x="27489" y="39397"/>
                  </a:cubicBezTo>
                  <a:lnTo>
                    <a:pt x="12794" y="33443"/>
                  </a:lnTo>
                  <a:cubicBezTo>
                    <a:pt x="5067" y="30150"/>
                    <a:pt x="886" y="25716"/>
                    <a:pt x="886" y="17735"/>
                  </a:cubicBezTo>
                  <a:cubicBezTo>
                    <a:pt x="886" y="6840"/>
                    <a:pt x="9627" y="0"/>
                    <a:pt x="22422" y="0"/>
                  </a:cubicBezTo>
                  <a:cubicBezTo>
                    <a:pt x="29643" y="0"/>
                    <a:pt x="36483" y="2027"/>
                    <a:pt x="41297" y="5700"/>
                  </a:cubicBezTo>
                  <a:lnTo>
                    <a:pt x="41297" y="16341"/>
                  </a:lnTo>
                  <a:cubicBezTo>
                    <a:pt x="35597" y="11401"/>
                    <a:pt x="28756" y="8487"/>
                    <a:pt x="22549" y="8487"/>
                  </a:cubicBezTo>
                  <a:cubicBezTo>
                    <a:pt x="15835" y="8487"/>
                    <a:pt x="11148" y="11528"/>
                    <a:pt x="11148" y="16722"/>
                  </a:cubicBezTo>
                  <a:cubicBezTo>
                    <a:pt x="11148" y="20395"/>
                    <a:pt x="12921" y="22675"/>
                    <a:pt x="17862" y="24576"/>
                  </a:cubicBezTo>
                  <a:lnTo>
                    <a:pt x="32683" y="30530"/>
                  </a:lnTo>
                  <a:cubicBezTo>
                    <a:pt x="40664" y="33950"/>
                    <a:pt x="44338" y="38764"/>
                    <a:pt x="44338" y="45478"/>
                  </a:cubicBezTo>
                  <a:cubicBezTo>
                    <a:pt x="44338" y="57259"/>
                    <a:pt x="34837" y="64606"/>
                    <a:pt x="21155" y="64606"/>
                  </a:cubicBezTo>
                  <a:cubicBezTo>
                    <a:pt x="12921" y="64606"/>
                    <a:pt x="5447" y="62453"/>
                    <a:pt x="0" y="58399"/>
                  </a:cubicBezTo>
                  <a:lnTo>
                    <a:pt x="0" y="47251"/>
                  </a:lnTo>
                  <a:cubicBezTo>
                    <a:pt x="6714" y="53459"/>
                    <a:pt x="14061" y="56246"/>
                    <a:pt x="21409" y="56246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2" name="Freeform: Shape 2721">
              <a:extLst>
                <a:ext uri="{FF2B5EF4-FFF2-40B4-BE49-F238E27FC236}">
                  <a16:creationId xmlns:a16="http://schemas.microsoft.com/office/drawing/2014/main" id="{5546FB68-BC3A-BFBA-E5A5-1DB444F6B83D}"/>
                </a:ext>
              </a:extLst>
            </p:cNvPr>
            <p:cNvSpPr/>
            <p:nvPr/>
          </p:nvSpPr>
          <p:spPr>
            <a:xfrm>
              <a:off x="6291056" y="10063577"/>
              <a:ext cx="14948" cy="14568"/>
            </a:xfrm>
            <a:custGeom>
              <a:avLst/>
              <a:gdLst>
                <a:gd name="connsiteX0" fmla="*/ 0 w 14948"/>
                <a:gd name="connsiteY0" fmla="*/ 7348 h 14568"/>
                <a:gd name="connsiteX1" fmla="*/ 7601 w 14948"/>
                <a:gd name="connsiteY1" fmla="*/ 0 h 14568"/>
                <a:gd name="connsiteX2" fmla="*/ 14949 w 14948"/>
                <a:gd name="connsiteY2" fmla="*/ 7348 h 14568"/>
                <a:gd name="connsiteX3" fmla="*/ 7601 w 14948"/>
                <a:gd name="connsiteY3" fmla="*/ 14568 h 14568"/>
                <a:gd name="connsiteX4" fmla="*/ 0 w 14948"/>
                <a:gd name="connsiteY4" fmla="*/ 7348 h 1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8" h="14568">
                  <a:moveTo>
                    <a:pt x="0" y="7348"/>
                  </a:moveTo>
                  <a:cubicBezTo>
                    <a:pt x="0" y="2914"/>
                    <a:pt x="3167" y="0"/>
                    <a:pt x="7601" y="0"/>
                  </a:cubicBezTo>
                  <a:cubicBezTo>
                    <a:pt x="12035" y="0"/>
                    <a:pt x="14949" y="2914"/>
                    <a:pt x="14949" y="7348"/>
                  </a:cubicBezTo>
                  <a:cubicBezTo>
                    <a:pt x="14949" y="11782"/>
                    <a:pt x="11908" y="14568"/>
                    <a:pt x="7601" y="14568"/>
                  </a:cubicBezTo>
                  <a:cubicBezTo>
                    <a:pt x="3294" y="14568"/>
                    <a:pt x="0" y="11782"/>
                    <a:pt x="0" y="7348"/>
                  </a:cubicBez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23" name="Freeform: Shape 2722">
            <a:extLst>
              <a:ext uri="{FF2B5EF4-FFF2-40B4-BE49-F238E27FC236}">
                <a16:creationId xmlns:a16="http://schemas.microsoft.com/office/drawing/2014/main" id="{56FD3C55-923D-BEA6-D9EC-FD467A0F6B7E}"/>
              </a:ext>
            </a:extLst>
          </p:cNvPr>
          <p:cNvSpPr/>
          <p:nvPr/>
        </p:nvSpPr>
        <p:spPr>
          <a:xfrm>
            <a:off x="-1513" y="10535713"/>
            <a:ext cx="7126214" cy="6917735"/>
          </a:xfrm>
          <a:custGeom>
            <a:avLst/>
            <a:gdLst>
              <a:gd name="connsiteX0" fmla="*/ 0 w 7541001"/>
              <a:gd name="connsiteY0" fmla="*/ 0 h 6917735"/>
              <a:gd name="connsiteX1" fmla="*/ 7541001 w 7541001"/>
              <a:gd name="connsiteY1" fmla="*/ 0 h 6917735"/>
              <a:gd name="connsiteX2" fmla="*/ 7541001 w 7541001"/>
              <a:gd name="connsiteY2" fmla="*/ 6917736 h 6917735"/>
              <a:gd name="connsiteX3" fmla="*/ 0 w 7541001"/>
              <a:gd name="connsiteY3" fmla="*/ 6917736 h 69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001" h="6917735">
                <a:moveTo>
                  <a:pt x="0" y="0"/>
                </a:moveTo>
                <a:lnTo>
                  <a:pt x="7541001" y="0"/>
                </a:lnTo>
                <a:lnTo>
                  <a:pt x="7541001" y="6917736"/>
                </a:lnTo>
                <a:lnTo>
                  <a:pt x="0" y="6917736"/>
                </a:lnTo>
                <a:close/>
              </a:path>
            </a:pathLst>
          </a:custGeom>
          <a:solidFill>
            <a:srgbClr val="040809">
              <a:alpha val="50000"/>
            </a:srgbClr>
          </a:soli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724" name="Graphic 1199">
            <a:extLst>
              <a:ext uri="{FF2B5EF4-FFF2-40B4-BE49-F238E27FC236}">
                <a16:creationId xmlns:a16="http://schemas.microsoft.com/office/drawing/2014/main" id="{6893CD26-DDDF-F133-C9CA-1D3C64DA68D7}"/>
              </a:ext>
            </a:extLst>
          </p:cNvPr>
          <p:cNvGrpSpPr/>
          <p:nvPr/>
        </p:nvGrpSpPr>
        <p:grpSpPr>
          <a:xfrm>
            <a:off x="572345" y="10962498"/>
            <a:ext cx="6383273" cy="6091783"/>
            <a:chOff x="572345" y="10962498"/>
            <a:chExt cx="6383273" cy="6091783"/>
          </a:xfrm>
        </p:grpSpPr>
        <p:sp>
          <p:nvSpPr>
            <p:cNvPr id="2725" name="Freeform: Shape 2724">
              <a:extLst>
                <a:ext uri="{FF2B5EF4-FFF2-40B4-BE49-F238E27FC236}">
                  <a16:creationId xmlns:a16="http://schemas.microsoft.com/office/drawing/2014/main" id="{202695D1-E030-2048-7EFA-B9BF673AED87}"/>
                </a:ext>
              </a:extLst>
            </p:cNvPr>
            <p:cNvSpPr/>
            <p:nvPr/>
          </p:nvSpPr>
          <p:spPr>
            <a:xfrm>
              <a:off x="573485" y="11473271"/>
              <a:ext cx="3435558" cy="511787"/>
            </a:xfrm>
            <a:custGeom>
              <a:avLst/>
              <a:gdLst>
                <a:gd name="connsiteX0" fmla="*/ 3435559 w 3435558"/>
                <a:gd name="connsiteY0" fmla="*/ 380040 h 511787"/>
                <a:gd name="connsiteX1" fmla="*/ 3327628 w 3435558"/>
                <a:gd name="connsiteY1" fmla="*/ 225490 h 511787"/>
                <a:gd name="connsiteX2" fmla="*/ 3422891 w 3435558"/>
                <a:gd name="connsiteY2" fmla="*/ 124653 h 511787"/>
                <a:gd name="connsiteX3" fmla="*/ 3340802 w 3435558"/>
                <a:gd name="connsiteY3" fmla="*/ 124653 h 511787"/>
                <a:gd name="connsiteX4" fmla="*/ 3248579 w 3435558"/>
                <a:gd name="connsiteY4" fmla="*/ 223464 h 511787"/>
                <a:gd name="connsiteX5" fmla="*/ 3248579 w 3435558"/>
                <a:gd name="connsiteY5" fmla="*/ 0 h 511787"/>
                <a:gd name="connsiteX6" fmla="*/ 3178652 w 3435558"/>
                <a:gd name="connsiteY6" fmla="*/ 0 h 511787"/>
                <a:gd name="connsiteX7" fmla="*/ 3178652 w 3435558"/>
                <a:gd name="connsiteY7" fmla="*/ 380040 h 511787"/>
                <a:gd name="connsiteX8" fmla="*/ 3248579 w 3435558"/>
                <a:gd name="connsiteY8" fmla="*/ 380040 h 511787"/>
                <a:gd name="connsiteX9" fmla="*/ 3248579 w 3435558"/>
                <a:gd name="connsiteY9" fmla="*/ 309099 h 511787"/>
                <a:gd name="connsiteX10" fmla="*/ 3279996 w 3435558"/>
                <a:gd name="connsiteY10" fmla="*/ 276162 h 511787"/>
                <a:gd name="connsiteX11" fmla="*/ 3350937 w 3435558"/>
                <a:gd name="connsiteY11" fmla="*/ 380040 h 511787"/>
                <a:gd name="connsiteX12" fmla="*/ 3435559 w 3435558"/>
                <a:gd name="connsiteY12" fmla="*/ 380040 h 511787"/>
                <a:gd name="connsiteX13" fmla="*/ 2996486 w 3435558"/>
                <a:gd name="connsiteY13" fmla="*/ 202181 h 511787"/>
                <a:gd name="connsiteX14" fmla="*/ 3047918 w 3435558"/>
                <a:gd name="connsiteY14" fmla="*/ 183432 h 511787"/>
                <a:gd name="connsiteX15" fmla="*/ 3119873 w 3435558"/>
                <a:gd name="connsiteY15" fmla="*/ 211808 h 511787"/>
                <a:gd name="connsiteX16" fmla="*/ 3119873 w 3435558"/>
                <a:gd name="connsiteY16" fmla="*/ 140868 h 511787"/>
                <a:gd name="connsiteX17" fmla="*/ 3082629 w 3435558"/>
                <a:gd name="connsiteY17" fmla="*/ 124653 h 511787"/>
                <a:gd name="connsiteX18" fmla="*/ 3041331 w 3435558"/>
                <a:gd name="connsiteY18" fmla="*/ 119586 h 511787"/>
                <a:gd name="connsiteX19" fmla="*/ 2970644 w 3435558"/>
                <a:gd name="connsiteY19" fmla="*/ 136308 h 511787"/>
                <a:gd name="connsiteX20" fmla="*/ 2921492 w 3435558"/>
                <a:gd name="connsiteY20" fmla="*/ 182672 h 511787"/>
                <a:gd name="connsiteX21" fmla="*/ 2903503 w 3435558"/>
                <a:gd name="connsiteY21" fmla="*/ 252346 h 511787"/>
                <a:gd name="connsiteX22" fmla="*/ 2921239 w 3435558"/>
                <a:gd name="connsiteY22" fmla="*/ 321767 h 511787"/>
                <a:gd name="connsiteX23" fmla="*/ 2969884 w 3435558"/>
                <a:gd name="connsiteY23" fmla="*/ 368385 h 511787"/>
                <a:gd name="connsiteX24" fmla="*/ 3040824 w 3435558"/>
                <a:gd name="connsiteY24" fmla="*/ 385107 h 511787"/>
                <a:gd name="connsiteX25" fmla="*/ 3081869 w 3435558"/>
                <a:gd name="connsiteY25" fmla="*/ 380546 h 511787"/>
                <a:gd name="connsiteX26" fmla="*/ 3120886 w 3435558"/>
                <a:gd name="connsiteY26" fmla="*/ 365852 h 511787"/>
                <a:gd name="connsiteX27" fmla="*/ 3120886 w 3435558"/>
                <a:gd name="connsiteY27" fmla="*/ 299978 h 511787"/>
                <a:gd name="connsiteX28" fmla="*/ 3087189 w 3435558"/>
                <a:gd name="connsiteY28" fmla="*/ 316193 h 511787"/>
                <a:gd name="connsiteX29" fmla="*/ 3049945 w 3435558"/>
                <a:gd name="connsiteY29" fmla="*/ 321260 h 511787"/>
                <a:gd name="connsiteX30" fmla="*/ 2996993 w 3435558"/>
                <a:gd name="connsiteY30" fmla="*/ 302005 h 511787"/>
                <a:gd name="connsiteX31" fmla="*/ 2975964 w 3435558"/>
                <a:gd name="connsiteY31" fmla="*/ 251840 h 511787"/>
                <a:gd name="connsiteX32" fmla="*/ 2996486 w 3435558"/>
                <a:gd name="connsiteY32" fmla="*/ 202181 h 511787"/>
                <a:gd name="connsiteX33" fmla="*/ 2763649 w 3435558"/>
                <a:gd name="connsiteY33" fmla="*/ 204208 h 511787"/>
                <a:gd name="connsiteX34" fmla="*/ 2782397 w 3435558"/>
                <a:gd name="connsiteY34" fmla="*/ 253360 h 511787"/>
                <a:gd name="connsiteX35" fmla="*/ 2763649 w 3435558"/>
                <a:gd name="connsiteY35" fmla="*/ 301244 h 511787"/>
                <a:gd name="connsiteX36" fmla="*/ 2716524 w 3435558"/>
                <a:gd name="connsiteY36" fmla="*/ 319740 h 511787"/>
                <a:gd name="connsiteX37" fmla="*/ 2670412 w 3435558"/>
                <a:gd name="connsiteY37" fmla="*/ 300992 h 511787"/>
                <a:gd name="connsiteX38" fmla="*/ 2652171 w 3435558"/>
                <a:gd name="connsiteY38" fmla="*/ 253360 h 511787"/>
                <a:gd name="connsiteX39" fmla="*/ 2670412 w 3435558"/>
                <a:gd name="connsiteY39" fmla="*/ 204208 h 511787"/>
                <a:gd name="connsiteX40" fmla="*/ 2716524 w 3435558"/>
                <a:gd name="connsiteY40" fmla="*/ 184952 h 511787"/>
                <a:gd name="connsiteX41" fmla="*/ 2763649 w 3435558"/>
                <a:gd name="connsiteY41" fmla="*/ 204208 h 511787"/>
                <a:gd name="connsiteX42" fmla="*/ 2853338 w 3435558"/>
                <a:gd name="connsiteY42" fmla="*/ 380040 h 511787"/>
                <a:gd name="connsiteX43" fmla="*/ 2853338 w 3435558"/>
                <a:gd name="connsiteY43" fmla="*/ 124653 h 511787"/>
                <a:gd name="connsiteX44" fmla="*/ 2782397 w 3435558"/>
                <a:gd name="connsiteY44" fmla="*/ 124653 h 511787"/>
                <a:gd name="connsiteX45" fmla="*/ 2782397 w 3435558"/>
                <a:gd name="connsiteY45" fmla="*/ 154042 h 511787"/>
                <a:gd name="connsiteX46" fmla="*/ 2749461 w 3435558"/>
                <a:gd name="connsiteY46" fmla="*/ 128706 h 511787"/>
                <a:gd name="connsiteX47" fmla="*/ 2706896 w 3435558"/>
                <a:gd name="connsiteY47" fmla="*/ 119586 h 511787"/>
                <a:gd name="connsiteX48" fmla="*/ 2640769 w 3435558"/>
                <a:gd name="connsiteY48" fmla="*/ 137068 h 511787"/>
                <a:gd name="connsiteX49" fmla="*/ 2595925 w 3435558"/>
                <a:gd name="connsiteY49" fmla="*/ 184700 h 511787"/>
                <a:gd name="connsiteX50" fmla="*/ 2579710 w 3435558"/>
                <a:gd name="connsiteY50" fmla="*/ 253360 h 511787"/>
                <a:gd name="connsiteX51" fmla="*/ 2595925 w 3435558"/>
                <a:gd name="connsiteY51" fmla="*/ 321007 h 511787"/>
                <a:gd name="connsiteX52" fmla="*/ 2641023 w 3435558"/>
                <a:gd name="connsiteY52" fmla="*/ 367878 h 511787"/>
                <a:gd name="connsiteX53" fmla="*/ 2706896 w 3435558"/>
                <a:gd name="connsiteY53" fmla="*/ 385107 h 511787"/>
                <a:gd name="connsiteX54" fmla="*/ 2749461 w 3435558"/>
                <a:gd name="connsiteY54" fmla="*/ 375986 h 511787"/>
                <a:gd name="connsiteX55" fmla="*/ 2782397 w 3435558"/>
                <a:gd name="connsiteY55" fmla="*/ 351156 h 511787"/>
                <a:gd name="connsiteX56" fmla="*/ 2782397 w 3435558"/>
                <a:gd name="connsiteY56" fmla="*/ 380040 h 511787"/>
                <a:gd name="connsiteX57" fmla="*/ 2853338 w 3435558"/>
                <a:gd name="connsiteY57" fmla="*/ 380040 h 511787"/>
                <a:gd name="connsiteX58" fmla="*/ 2552853 w 3435558"/>
                <a:gd name="connsiteY58" fmla="*/ 306058 h 511787"/>
                <a:gd name="connsiteX59" fmla="*/ 2528024 w 3435558"/>
                <a:gd name="connsiteY59" fmla="*/ 317206 h 511787"/>
                <a:gd name="connsiteX60" fmla="*/ 2500661 w 3435558"/>
                <a:gd name="connsiteY60" fmla="*/ 320754 h 511787"/>
                <a:gd name="connsiteX61" fmla="*/ 2470765 w 3435558"/>
                <a:gd name="connsiteY61" fmla="*/ 311126 h 511787"/>
                <a:gd name="connsiteX62" fmla="*/ 2458604 w 3435558"/>
                <a:gd name="connsiteY62" fmla="*/ 279709 h 511787"/>
                <a:gd name="connsiteX63" fmla="*/ 2458604 w 3435558"/>
                <a:gd name="connsiteY63" fmla="*/ 184446 h 511787"/>
                <a:gd name="connsiteX64" fmla="*/ 2550320 w 3435558"/>
                <a:gd name="connsiteY64" fmla="*/ 184446 h 511787"/>
                <a:gd name="connsiteX65" fmla="*/ 2550320 w 3435558"/>
                <a:gd name="connsiteY65" fmla="*/ 124653 h 511787"/>
                <a:gd name="connsiteX66" fmla="*/ 2458604 w 3435558"/>
                <a:gd name="connsiteY66" fmla="*/ 124653 h 511787"/>
                <a:gd name="connsiteX67" fmla="*/ 2458604 w 3435558"/>
                <a:gd name="connsiteY67" fmla="*/ 50672 h 511787"/>
                <a:gd name="connsiteX68" fmla="*/ 2388170 w 3435558"/>
                <a:gd name="connsiteY68" fmla="*/ 50672 h 511787"/>
                <a:gd name="connsiteX69" fmla="*/ 2388170 w 3435558"/>
                <a:gd name="connsiteY69" fmla="*/ 283256 h 511787"/>
                <a:gd name="connsiteX70" fmla="*/ 2414266 w 3435558"/>
                <a:gd name="connsiteY70" fmla="*/ 361291 h 511787"/>
                <a:gd name="connsiteX71" fmla="*/ 2485966 w 3435558"/>
                <a:gd name="connsiteY71" fmla="*/ 385107 h 511787"/>
                <a:gd name="connsiteX72" fmla="*/ 2522197 w 3435558"/>
                <a:gd name="connsiteY72" fmla="*/ 380800 h 511787"/>
                <a:gd name="connsiteX73" fmla="*/ 2552853 w 3435558"/>
                <a:gd name="connsiteY73" fmla="*/ 367372 h 511787"/>
                <a:gd name="connsiteX74" fmla="*/ 2552853 w 3435558"/>
                <a:gd name="connsiteY74" fmla="*/ 306058 h 511787"/>
                <a:gd name="connsiteX75" fmla="*/ 2348139 w 3435558"/>
                <a:gd name="connsiteY75" fmla="*/ 306058 h 511787"/>
                <a:gd name="connsiteX76" fmla="*/ 2323309 w 3435558"/>
                <a:gd name="connsiteY76" fmla="*/ 317206 h 511787"/>
                <a:gd name="connsiteX77" fmla="*/ 2295947 w 3435558"/>
                <a:gd name="connsiteY77" fmla="*/ 320754 h 511787"/>
                <a:gd name="connsiteX78" fmla="*/ 2266050 w 3435558"/>
                <a:gd name="connsiteY78" fmla="*/ 311126 h 511787"/>
                <a:gd name="connsiteX79" fmla="*/ 2253889 w 3435558"/>
                <a:gd name="connsiteY79" fmla="*/ 279709 h 511787"/>
                <a:gd name="connsiteX80" fmla="*/ 2253889 w 3435558"/>
                <a:gd name="connsiteY80" fmla="*/ 184446 h 511787"/>
                <a:gd name="connsiteX81" fmla="*/ 2345605 w 3435558"/>
                <a:gd name="connsiteY81" fmla="*/ 184446 h 511787"/>
                <a:gd name="connsiteX82" fmla="*/ 2345605 w 3435558"/>
                <a:gd name="connsiteY82" fmla="*/ 124653 h 511787"/>
                <a:gd name="connsiteX83" fmla="*/ 2253889 w 3435558"/>
                <a:gd name="connsiteY83" fmla="*/ 124653 h 511787"/>
                <a:gd name="connsiteX84" fmla="*/ 2253889 w 3435558"/>
                <a:gd name="connsiteY84" fmla="*/ 50672 h 511787"/>
                <a:gd name="connsiteX85" fmla="*/ 2183455 w 3435558"/>
                <a:gd name="connsiteY85" fmla="*/ 50672 h 511787"/>
                <a:gd name="connsiteX86" fmla="*/ 2183455 w 3435558"/>
                <a:gd name="connsiteY86" fmla="*/ 283256 h 511787"/>
                <a:gd name="connsiteX87" fmla="*/ 2209551 w 3435558"/>
                <a:gd name="connsiteY87" fmla="*/ 361291 h 511787"/>
                <a:gd name="connsiteX88" fmla="*/ 2281252 w 3435558"/>
                <a:gd name="connsiteY88" fmla="*/ 385107 h 511787"/>
                <a:gd name="connsiteX89" fmla="*/ 2317482 w 3435558"/>
                <a:gd name="connsiteY89" fmla="*/ 380800 h 511787"/>
                <a:gd name="connsiteX90" fmla="*/ 2348139 w 3435558"/>
                <a:gd name="connsiteY90" fmla="*/ 367372 h 511787"/>
                <a:gd name="connsiteX91" fmla="*/ 2348139 w 3435558"/>
                <a:gd name="connsiteY91" fmla="*/ 306058 h 511787"/>
                <a:gd name="connsiteX92" fmla="*/ 2030426 w 3435558"/>
                <a:gd name="connsiteY92" fmla="*/ 204208 h 511787"/>
                <a:gd name="connsiteX93" fmla="*/ 2049174 w 3435558"/>
                <a:gd name="connsiteY93" fmla="*/ 253360 h 511787"/>
                <a:gd name="connsiteX94" fmla="*/ 2030426 w 3435558"/>
                <a:gd name="connsiteY94" fmla="*/ 301244 h 511787"/>
                <a:gd name="connsiteX95" fmla="*/ 1983301 w 3435558"/>
                <a:gd name="connsiteY95" fmla="*/ 319740 h 511787"/>
                <a:gd name="connsiteX96" fmla="*/ 1937189 w 3435558"/>
                <a:gd name="connsiteY96" fmla="*/ 300992 h 511787"/>
                <a:gd name="connsiteX97" fmla="*/ 1918947 w 3435558"/>
                <a:gd name="connsiteY97" fmla="*/ 253360 h 511787"/>
                <a:gd name="connsiteX98" fmla="*/ 1937189 w 3435558"/>
                <a:gd name="connsiteY98" fmla="*/ 204208 h 511787"/>
                <a:gd name="connsiteX99" fmla="*/ 1983301 w 3435558"/>
                <a:gd name="connsiteY99" fmla="*/ 184952 h 511787"/>
                <a:gd name="connsiteX100" fmla="*/ 2030426 w 3435558"/>
                <a:gd name="connsiteY100" fmla="*/ 204208 h 511787"/>
                <a:gd name="connsiteX101" fmla="*/ 2120115 w 3435558"/>
                <a:gd name="connsiteY101" fmla="*/ 380040 h 511787"/>
                <a:gd name="connsiteX102" fmla="*/ 2120115 w 3435558"/>
                <a:gd name="connsiteY102" fmla="*/ 124653 h 511787"/>
                <a:gd name="connsiteX103" fmla="*/ 2049174 w 3435558"/>
                <a:gd name="connsiteY103" fmla="*/ 124653 h 511787"/>
                <a:gd name="connsiteX104" fmla="*/ 2049174 w 3435558"/>
                <a:gd name="connsiteY104" fmla="*/ 154042 h 511787"/>
                <a:gd name="connsiteX105" fmla="*/ 2016237 w 3435558"/>
                <a:gd name="connsiteY105" fmla="*/ 128706 h 511787"/>
                <a:gd name="connsiteX106" fmla="*/ 1973673 w 3435558"/>
                <a:gd name="connsiteY106" fmla="*/ 119586 h 511787"/>
                <a:gd name="connsiteX107" fmla="*/ 1907546 w 3435558"/>
                <a:gd name="connsiteY107" fmla="*/ 137068 h 511787"/>
                <a:gd name="connsiteX108" fmla="*/ 1862701 w 3435558"/>
                <a:gd name="connsiteY108" fmla="*/ 184700 h 511787"/>
                <a:gd name="connsiteX109" fmla="*/ 1846486 w 3435558"/>
                <a:gd name="connsiteY109" fmla="*/ 253360 h 511787"/>
                <a:gd name="connsiteX110" fmla="*/ 1862701 w 3435558"/>
                <a:gd name="connsiteY110" fmla="*/ 321007 h 511787"/>
                <a:gd name="connsiteX111" fmla="*/ 1907799 w 3435558"/>
                <a:gd name="connsiteY111" fmla="*/ 367878 h 511787"/>
                <a:gd name="connsiteX112" fmla="*/ 1973673 w 3435558"/>
                <a:gd name="connsiteY112" fmla="*/ 385107 h 511787"/>
                <a:gd name="connsiteX113" fmla="*/ 2016237 w 3435558"/>
                <a:gd name="connsiteY113" fmla="*/ 375986 h 511787"/>
                <a:gd name="connsiteX114" fmla="*/ 2049174 w 3435558"/>
                <a:gd name="connsiteY114" fmla="*/ 351156 h 511787"/>
                <a:gd name="connsiteX115" fmla="*/ 2049174 w 3435558"/>
                <a:gd name="connsiteY115" fmla="*/ 380040 h 511787"/>
                <a:gd name="connsiteX116" fmla="*/ 2120115 w 3435558"/>
                <a:gd name="connsiteY116" fmla="*/ 380040 h 511787"/>
                <a:gd name="connsiteX117" fmla="*/ 1594140 w 3435558"/>
                <a:gd name="connsiteY117" fmla="*/ 301244 h 511787"/>
                <a:gd name="connsiteX118" fmla="*/ 1547015 w 3435558"/>
                <a:gd name="connsiteY118" fmla="*/ 319740 h 511787"/>
                <a:gd name="connsiteX119" fmla="*/ 1500904 w 3435558"/>
                <a:gd name="connsiteY119" fmla="*/ 300992 h 511787"/>
                <a:gd name="connsiteX120" fmla="*/ 1482662 w 3435558"/>
                <a:gd name="connsiteY120" fmla="*/ 253360 h 511787"/>
                <a:gd name="connsiteX121" fmla="*/ 1500904 w 3435558"/>
                <a:gd name="connsiteY121" fmla="*/ 204208 h 511787"/>
                <a:gd name="connsiteX122" fmla="*/ 1547015 w 3435558"/>
                <a:gd name="connsiteY122" fmla="*/ 184952 h 511787"/>
                <a:gd name="connsiteX123" fmla="*/ 1594140 w 3435558"/>
                <a:gd name="connsiteY123" fmla="*/ 204208 h 511787"/>
                <a:gd name="connsiteX124" fmla="*/ 1612888 w 3435558"/>
                <a:gd name="connsiteY124" fmla="*/ 253360 h 511787"/>
                <a:gd name="connsiteX125" fmla="*/ 1594140 w 3435558"/>
                <a:gd name="connsiteY125" fmla="*/ 301244 h 511787"/>
                <a:gd name="connsiteX126" fmla="*/ 1683829 w 3435558"/>
                <a:gd name="connsiteY126" fmla="*/ 124653 h 511787"/>
                <a:gd name="connsiteX127" fmla="*/ 1612888 w 3435558"/>
                <a:gd name="connsiteY127" fmla="*/ 124653 h 511787"/>
                <a:gd name="connsiteX128" fmla="*/ 1612888 w 3435558"/>
                <a:gd name="connsiteY128" fmla="*/ 153536 h 511787"/>
                <a:gd name="connsiteX129" fmla="*/ 1579445 w 3435558"/>
                <a:gd name="connsiteY129" fmla="*/ 128454 h 511787"/>
                <a:gd name="connsiteX130" fmla="*/ 1537387 w 3435558"/>
                <a:gd name="connsiteY130" fmla="*/ 119586 h 511787"/>
                <a:gd name="connsiteX131" fmla="*/ 1471514 w 3435558"/>
                <a:gd name="connsiteY131" fmla="*/ 137068 h 511787"/>
                <a:gd name="connsiteX132" fmla="*/ 1426416 w 3435558"/>
                <a:gd name="connsiteY132" fmla="*/ 184446 h 511787"/>
                <a:gd name="connsiteX133" fmla="*/ 1410201 w 3435558"/>
                <a:gd name="connsiteY133" fmla="*/ 252853 h 511787"/>
                <a:gd name="connsiteX134" fmla="*/ 1426416 w 3435558"/>
                <a:gd name="connsiteY134" fmla="*/ 320754 h 511787"/>
                <a:gd name="connsiteX135" fmla="*/ 1471514 w 3435558"/>
                <a:gd name="connsiteY135" fmla="*/ 367878 h 511787"/>
                <a:gd name="connsiteX136" fmla="*/ 1537387 w 3435558"/>
                <a:gd name="connsiteY136" fmla="*/ 385107 h 511787"/>
                <a:gd name="connsiteX137" fmla="*/ 1579445 w 3435558"/>
                <a:gd name="connsiteY137" fmla="*/ 376239 h 511787"/>
                <a:gd name="connsiteX138" fmla="*/ 1612888 w 3435558"/>
                <a:gd name="connsiteY138" fmla="*/ 351664 h 511787"/>
                <a:gd name="connsiteX139" fmla="*/ 1612888 w 3435558"/>
                <a:gd name="connsiteY139" fmla="*/ 381053 h 511787"/>
                <a:gd name="connsiteX140" fmla="*/ 1593380 w 3435558"/>
                <a:gd name="connsiteY140" fmla="*/ 431472 h 511787"/>
                <a:gd name="connsiteX141" fmla="*/ 1539414 w 3435558"/>
                <a:gd name="connsiteY141" fmla="*/ 448954 h 511787"/>
                <a:gd name="connsiteX142" fmla="*/ 1489756 w 3435558"/>
                <a:gd name="connsiteY142" fmla="*/ 440339 h 511787"/>
                <a:gd name="connsiteX143" fmla="*/ 1441111 w 3435558"/>
                <a:gd name="connsiteY143" fmla="*/ 413990 h 511787"/>
                <a:gd name="connsiteX144" fmla="*/ 1441111 w 3435558"/>
                <a:gd name="connsiteY144" fmla="*/ 483410 h 511787"/>
                <a:gd name="connsiteX145" fmla="*/ 1543975 w 3435558"/>
                <a:gd name="connsiteY145" fmla="*/ 511787 h 511787"/>
                <a:gd name="connsiteX146" fmla="*/ 1646079 w 3435558"/>
                <a:gd name="connsiteY146" fmla="*/ 476570 h 511787"/>
                <a:gd name="connsiteX147" fmla="*/ 1683829 w 3435558"/>
                <a:gd name="connsiteY147" fmla="*/ 377506 h 511787"/>
                <a:gd name="connsiteX148" fmla="*/ 1683829 w 3435558"/>
                <a:gd name="connsiteY148" fmla="*/ 124653 h 511787"/>
                <a:gd name="connsiteX149" fmla="*/ 1209033 w 3435558"/>
                <a:gd name="connsiteY149" fmla="*/ 205728 h 511787"/>
                <a:gd name="connsiteX150" fmla="*/ 1250077 w 3435558"/>
                <a:gd name="connsiteY150" fmla="*/ 186980 h 511787"/>
                <a:gd name="connsiteX151" fmla="*/ 1284281 w 3435558"/>
                <a:gd name="connsiteY151" fmla="*/ 201421 h 511787"/>
                <a:gd name="connsiteX152" fmla="*/ 1295175 w 3435558"/>
                <a:gd name="connsiteY152" fmla="*/ 241198 h 511787"/>
                <a:gd name="connsiteX153" fmla="*/ 1295175 w 3435558"/>
                <a:gd name="connsiteY153" fmla="*/ 380040 h 511787"/>
                <a:gd name="connsiteX154" fmla="*/ 1366116 w 3435558"/>
                <a:gd name="connsiteY154" fmla="*/ 380040 h 511787"/>
                <a:gd name="connsiteX155" fmla="*/ 1366116 w 3435558"/>
                <a:gd name="connsiteY155" fmla="*/ 223970 h 511787"/>
                <a:gd name="connsiteX156" fmla="*/ 1354715 w 3435558"/>
                <a:gd name="connsiteY156" fmla="*/ 170511 h 511787"/>
                <a:gd name="connsiteX157" fmla="*/ 1322285 w 3435558"/>
                <a:gd name="connsiteY157" fmla="*/ 133268 h 511787"/>
                <a:gd name="connsiteX158" fmla="*/ 1271360 w 3435558"/>
                <a:gd name="connsiteY158" fmla="*/ 119586 h 511787"/>
                <a:gd name="connsiteX159" fmla="*/ 1227275 w 3435558"/>
                <a:gd name="connsiteY159" fmla="*/ 129214 h 511787"/>
                <a:gd name="connsiteX160" fmla="*/ 1193831 w 3435558"/>
                <a:gd name="connsiteY160" fmla="*/ 155056 h 511787"/>
                <a:gd name="connsiteX161" fmla="*/ 1193831 w 3435558"/>
                <a:gd name="connsiteY161" fmla="*/ 124653 h 511787"/>
                <a:gd name="connsiteX162" fmla="*/ 1123904 w 3435558"/>
                <a:gd name="connsiteY162" fmla="*/ 124653 h 511787"/>
                <a:gd name="connsiteX163" fmla="*/ 1123904 w 3435558"/>
                <a:gd name="connsiteY163" fmla="*/ 380040 h 511787"/>
                <a:gd name="connsiteX164" fmla="*/ 1193831 w 3435558"/>
                <a:gd name="connsiteY164" fmla="*/ 380040 h 511787"/>
                <a:gd name="connsiteX165" fmla="*/ 1193831 w 3435558"/>
                <a:gd name="connsiteY165" fmla="*/ 251333 h 511787"/>
                <a:gd name="connsiteX166" fmla="*/ 1209033 w 3435558"/>
                <a:gd name="connsiteY166" fmla="*/ 205728 h 511787"/>
                <a:gd name="connsiteX167" fmla="*/ 1055497 w 3435558"/>
                <a:gd name="connsiteY167" fmla="*/ 124653 h 511787"/>
                <a:gd name="connsiteX168" fmla="*/ 985063 w 3435558"/>
                <a:gd name="connsiteY168" fmla="*/ 124653 h 511787"/>
                <a:gd name="connsiteX169" fmla="*/ 985063 w 3435558"/>
                <a:gd name="connsiteY169" fmla="*/ 380040 h 511787"/>
                <a:gd name="connsiteX170" fmla="*/ 1055497 w 3435558"/>
                <a:gd name="connsiteY170" fmla="*/ 380040 h 511787"/>
                <a:gd name="connsiteX171" fmla="*/ 1055497 w 3435558"/>
                <a:gd name="connsiteY171" fmla="*/ 124653 h 511787"/>
                <a:gd name="connsiteX172" fmla="*/ 1054230 w 3435558"/>
                <a:gd name="connsiteY172" fmla="*/ 76262 h 511787"/>
                <a:gd name="connsiteX173" fmla="*/ 1065631 w 3435558"/>
                <a:gd name="connsiteY173" fmla="*/ 49152 h 511787"/>
                <a:gd name="connsiteX174" fmla="*/ 1054230 w 3435558"/>
                <a:gd name="connsiteY174" fmla="*/ 21029 h 511787"/>
                <a:gd name="connsiteX175" fmla="*/ 1026614 w 3435558"/>
                <a:gd name="connsiteY175" fmla="*/ 9121 h 511787"/>
                <a:gd name="connsiteX176" fmla="*/ 999758 w 3435558"/>
                <a:gd name="connsiteY176" fmla="*/ 18748 h 511787"/>
                <a:gd name="connsiteX177" fmla="*/ 961754 w 3435558"/>
                <a:gd name="connsiteY177" fmla="*/ 48138 h 511787"/>
                <a:gd name="connsiteX178" fmla="*/ 999758 w 3435558"/>
                <a:gd name="connsiteY178" fmla="*/ 78034 h 511787"/>
                <a:gd name="connsiteX179" fmla="*/ 1012172 w 3435558"/>
                <a:gd name="connsiteY179" fmla="*/ 85129 h 511787"/>
                <a:gd name="connsiteX180" fmla="*/ 1026614 w 3435558"/>
                <a:gd name="connsiteY180" fmla="*/ 87662 h 511787"/>
                <a:gd name="connsiteX181" fmla="*/ 1054230 w 3435558"/>
                <a:gd name="connsiteY181" fmla="*/ 76262 h 511787"/>
                <a:gd name="connsiteX182" fmla="*/ 764640 w 3435558"/>
                <a:gd name="connsiteY182" fmla="*/ 205728 h 511787"/>
                <a:gd name="connsiteX183" fmla="*/ 805684 w 3435558"/>
                <a:gd name="connsiteY183" fmla="*/ 186980 h 511787"/>
                <a:gd name="connsiteX184" fmla="*/ 839888 w 3435558"/>
                <a:gd name="connsiteY184" fmla="*/ 201421 h 511787"/>
                <a:gd name="connsiteX185" fmla="*/ 850782 w 3435558"/>
                <a:gd name="connsiteY185" fmla="*/ 241198 h 511787"/>
                <a:gd name="connsiteX186" fmla="*/ 850782 w 3435558"/>
                <a:gd name="connsiteY186" fmla="*/ 380040 h 511787"/>
                <a:gd name="connsiteX187" fmla="*/ 921723 w 3435558"/>
                <a:gd name="connsiteY187" fmla="*/ 380040 h 511787"/>
                <a:gd name="connsiteX188" fmla="*/ 921723 w 3435558"/>
                <a:gd name="connsiteY188" fmla="*/ 223970 h 511787"/>
                <a:gd name="connsiteX189" fmla="*/ 910322 w 3435558"/>
                <a:gd name="connsiteY189" fmla="*/ 170511 h 511787"/>
                <a:gd name="connsiteX190" fmla="*/ 877892 w 3435558"/>
                <a:gd name="connsiteY190" fmla="*/ 133268 h 511787"/>
                <a:gd name="connsiteX191" fmla="*/ 826966 w 3435558"/>
                <a:gd name="connsiteY191" fmla="*/ 119586 h 511787"/>
                <a:gd name="connsiteX192" fmla="*/ 782882 w 3435558"/>
                <a:gd name="connsiteY192" fmla="*/ 129214 h 511787"/>
                <a:gd name="connsiteX193" fmla="*/ 749438 w 3435558"/>
                <a:gd name="connsiteY193" fmla="*/ 155056 h 511787"/>
                <a:gd name="connsiteX194" fmla="*/ 749438 w 3435558"/>
                <a:gd name="connsiteY194" fmla="*/ 0 h 511787"/>
                <a:gd name="connsiteX195" fmla="*/ 679511 w 3435558"/>
                <a:gd name="connsiteY195" fmla="*/ 0 h 511787"/>
                <a:gd name="connsiteX196" fmla="*/ 679511 w 3435558"/>
                <a:gd name="connsiteY196" fmla="*/ 380040 h 511787"/>
                <a:gd name="connsiteX197" fmla="*/ 749438 w 3435558"/>
                <a:gd name="connsiteY197" fmla="*/ 380040 h 511787"/>
                <a:gd name="connsiteX198" fmla="*/ 749438 w 3435558"/>
                <a:gd name="connsiteY198" fmla="*/ 251333 h 511787"/>
                <a:gd name="connsiteX199" fmla="*/ 764640 w 3435558"/>
                <a:gd name="connsiteY199" fmla="*/ 205728 h 511787"/>
                <a:gd name="connsiteX200" fmla="*/ 437299 w 3435558"/>
                <a:gd name="connsiteY200" fmla="*/ 360784 h 511787"/>
                <a:gd name="connsiteX201" fmla="*/ 477330 w 3435558"/>
                <a:gd name="connsiteY201" fmla="*/ 378520 h 511787"/>
                <a:gd name="connsiteX202" fmla="*/ 524962 w 3435558"/>
                <a:gd name="connsiteY202" fmla="*/ 385107 h 511787"/>
                <a:gd name="connsiteX203" fmla="*/ 579180 w 3435558"/>
                <a:gd name="connsiteY203" fmla="*/ 375226 h 511787"/>
                <a:gd name="connsiteX204" fmla="*/ 616678 w 3435558"/>
                <a:gd name="connsiteY204" fmla="*/ 346343 h 511787"/>
                <a:gd name="connsiteX205" fmla="*/ 630359 w 3435558"/>
                <a:gd name="connsiteY205" fmla="*/ 300484 h 511787"/>
                <a:gd name="connsiteX206" fmla="*/ 617184 w 3435558"/>
                <a:gd name="connsiteY206" fmla="*/ 261214 h 511787"/>
                <a:gd name="connsiteX207" fmla="*/ 576647 w 3435558"/>
                <a:gd name="connsiteY207" fmla="*/ 234104 h 511787"/>
                <a:gd name="connsiteX208" fmla="*/ 526988 w 3435558"/>
                <a:gd name="connsiteY208" fmla="*/ 212822 h 511787"/>
                <a:gd name="connsiteX209" fmla="*/ 511533 w 3435558"/>
                <a:gd name="connsiteY209" fmla="*/ 203954 h 511787"/>
                <a:gd name="connsiteX210" fmla="*/ 507226 w 3435558"/>
                <a:gd name="connsiteY210" fmla="*/ 191034 h 511787"/>
                <a:gd name="connsiteX211" fmla="*/ 515587 w 3435558"/>
                <a:gd name="connsiteY211" fmla="*/ 175325 h 511787"/>
                <a:gd name="connsiteX212" fmla="*/ 538136 w 3435558"/>
                <a:gd name="connsiteY212" fmla="*/ 169751 h 511787"/>
                <a:gd name="connsiteX213" fmla="*/ 576394 w 3435558"/>
                <a:gd name="connsiteY213" fmla="*/ 179126 h 511787"/>
                <a:gd name="connsiteX214" fmla="*/ 615664 w 3435558"/>
                <a:gd name="connsiteY214" fmla="*/ 204714 h 511787"/>
                <a:gd name="connsiteX215" fmla="*/ 615664 w 3435558"/>
                <a:gd name="connsiteY215" fmla="*/ 140362 h 511787"/>
                <a:gd name="connsiteX216" fmla="*/ 534589 w 3435558"/>
                <a:gd name="connsiteY216" fmla="*/ 119586 h 511787"/>
                <a:gd name="connsiteX217" fmla="*/ 464409 w 3435558"/>
                <a:gd name="connsiteY217" fmla="*/ 140362 h 511787"/>
                <a:gd name="connsiteX218" fmla="*/ 437806 w 3435558"/>
                <a:gd name="connsiteY218" fmla="*/ 197620 h 511787"/>
                <a:gd name="connsiteX219" fmla="*/ 453261 w 3435558"/>
                <a:gd name="connsiteY219" fmla="*/ 242718 h 511787"/>
                <a:gd name="connsiteX220" fmla="*/ 494558 w 3435558"/>
                <a:gd name="connsiteY220" fmla="*/ 269574 h 511787"/>
                <a:gd name="connsiteX221" fmla="*/ 542190 w 3435558"/>
                <a:gd name="connsiteY221" fmla="*/ 289337 h 511787"/>
                <a:gd name="connsiteX222" fmla="*/ 556125 w 3435558"/>
                <a:gd name="connsiteY222" fmla="*/ 298964 h 511787"/>
                <a:gd name="connsiteX223" fmla="*/ 559925 w 3435558"/>
                <a:gd name="connsiteY223" fmla="*/ 311126 h 511787"/>
                <a:gd name="connsiteX224" fmla="*/ 551058 w 3435558"/>
                <a:gd name="connsiteY224" fmla="*/ 327341 h 511787"/>
                <a:gd name="connsiteX225" fmla="*/ 526482 w 3435558"/>
                <a:gd name="connsiteY225" fmla="*/ 333422 h 511787"/>
                <a:gd name="connsiteX226" fmla="*/ 481384 w 3435558"/>
                <a:gd name="connsiteY226" fmla="*/ 323540 h 511787"/>
                <a:gd name="connsiteX227" fmla="*/ 437299 w 3435558"/>
                <a:gd name="connsiteY227" fmla="*/ 293898 h 511787"/>
                <a:gd name="connsiteX228" fmla="*/ 437299 w 3435558"/>
                <a:gd name="connsiteY228" fmla="*/ 360784 h 511787"/>
                <a:gd name="connsiteX229" fmla="*/ 383587 w 3435558"/>
                <a:gd name="connsiteY229" fmla="*/ 124653 h 511787"/>
                <a:gd name="connsiteX230" fmla="*/ 313153 w 3435558"/>
                <a:gd name="connsiteY230" fmla="*/ 124653 h 511787"/>
                <a:gd name="connsiteX231" fmla="*/ 313153 w 3435558"/>
                <a:gd name="connsiteY231" fmla="*/ 380040 h 511787"/>
                <a:gd name="connsiteX232" fmla="*/ 383587 w 3435558"/>
                <a:gd name="connsiteY232" fmla="*/ 380040 h 511787"/>
                <a:gd name="connsiteX233" fmla="*/ 383587 w 3435558"/>
                <a:gd name="connsiteY233" fmla="*/ 124653 h 511787"/>
                <a:gd name="connsiteX234" fmla="*/ 369399 w 3435558"/>
                <a:gd name="connsiteY234" fmla="*/ 78034 h 511787"/>
                <a:gd name="connsiteX235" fmla="*/ 407403 w 3435558"/>
                <a:gd name="connsiteY235" fmla="*/ 48138 h 511787"/>
                <a:gd name="connsiteX236" fmla="*/ 368892 w 3435558"/>
                <a:gd name="connsiteY236" fmla="*/ 18748 h 511787"/>
                <a:gd name="connsiteX237" fmla="*/ 342542 w 3435558"/>
                <a:gd name="connsiteY237" fmla="*/ 9121 h 511787"/>
                <a:gd name="connsiteX238" fmla="*/ 314926 w 3435558"/>
                <a:gd name="connsiteY238" fmla="*/ 21029 h 511787"/>
                <a:gd name="connsiteX239" fmla="*/ 303525 w 3435558"/>
                <a:gd name="connsiteY239" fmla="*/ 49152 h 511787"/>
                <a:gd name="connsiteX240" fmla="*/ 314926 w 3435558"/>
                <a:gd name="connsiteY240" fmla="*/ 76262 h 511787"/>
                <a:gd name="connsiteX241" fmla="*/ 342542 w 3435558"/>
                <a:gd name="connsiteY241" fmla="*/ 87662 h 511787"/>
                <a:gd name="connsiteX242" fmla="*/ 369399 w 3435558"/>
                <a:gd name="connsiteY242" fmla="*/ 78034 h 511787"/>
                <a:gd name="connsiteX243" fmla="*/ 204208 w 3435558"/>
                <a:gd name="connsiteY243" fmla="*/ 124653 h 511787"/>
                <a:gd name="connsiteX244" fmla="*/ 142895 w 3435558"/>
                <a:gd name="connsiteY244" fmla="*/ 251333 h 511787"/>
                <a:gd name="connsiteX245" fmla="*/ 81582 w 3435558"/>
                <a:gd name="connsiteY245" fmla="*/ 124653 h 511787"/>
                <a:gd name="connsiteX246" fmla="*/ 0 w 3435558"/>
                <a:gd name="connsiteY246" fmla="*/ 124653 h 511787"/>
                <a:gd name="connsiteX247" fmla="*/ 139348 w 3435558"/>
                <a:gd name="connsiteY247" fmla="*/ 389668 h 511787"/>
                <a:gd name="connsiteX248" fmla="*/ 278189 w 3435558"/>
                <a:gd name="connsiteY248" fmla="*/ 124653 h 511787"/>
                <a:gd name="connsiteX249" fmla="*/ 204208 w 3435558"/>
                <a:gd name="connsiteY249" fmla="*/ 124653 h 51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3435558" h="511787">
                  <a:moveTo>
                    <a:pt x="3435559" y="380040"/>
                  </a:moveTo>
                  <a:lnTo>
                    <a:pt x="3327628" y="225490"/>
                  </a:lnTo>
                  <a:lnTo>
                    <a:pt x="3422891" y="124653"/>
                  </a:lnTo>
                  <a:lnTo>
                    <a:pt x="3340802" y="124653"/>
                  </a:lnTo>
                  <a:lnTo>
                    <a:pt x="3248579" y="223464"/>
                  </a:lnTo>
                  <a:lnTo>
                    <a:pt x="3248579" y="0"/>
                  </a:lnTo>
                  <a:lnTo>
                    <a:pt x="3178652" y="0"/>
                  </a:lnTo>
                  <a:lnTo>
                    <a:pt x="3178652" y="380040"/>
                  </a:lnTo>
                  <a:lnTo>
                    <a:pt x="3248579" y="380040"/>
                  </a:lnTo>
                  <a:lnTo>
                    <a:pt x="3248579" y="309099"/>
                  </a:lnTo>
                  <a:lnTo>
                    <a:pt x="3279996" y="276162"/>
                  </a:lnTo>
                  <a:lnTo>
                    <a:pt x="3350937" y="380040"/>
                  </a:lnTo>
                  <a:lnTo>
                    <a:pt x="3435559" y="380040"/>
                  </a:lnTo>
                  <a:close/>
                  <a:moveTo>
                    <a:pt x="2996486" y="202181"/>
                  </a:moveTo>
                  <a:cubicBezTo>
                    <a:pt x="3010168" y="189639"/>
                    <a:pt x="3027270" y="183432"/>
                    <a:pt x="3047918" y="183432"/>
                  </a:cubicBezTo>
                  <a:cubicBezTo>
                    <a:pt x="3076295" y="183432"/>
                    <a:pt x="3100237" y="192933"/>
                    <a:pt x="3119873" y="211808"/>
                  </a:cubicBezTo>
                  <a:lnTo>
                    <a:pt x="3119873" y="140868"/>
                  </a:lnTo>
                  <a:cubicBezTo>
                    <a:pt x="3108345" y="133394"/>
                    <a:pt x="3095930" y="128073"/>
                    <a:pt x="3082629" y="124653"/>
                  </a:cubicBezTo>
                  <a:cubicBezTo>
                    <a:pt x="3069327" y="121233"/>
                    <a:pt x="3055519" y="119586"/>
                    <a:pt x="3041331" y="119586"/>
                  </a:cubicBezTo>
                  <a:cubicBezTo>
                    <a:pt x="3014982" y="119586"/>
                    <a:pt x="2991419" y="125160"/>
                    <a:pt x="2970644" y="136308"/>
                  </a:cubicBezTo>
                  <a:cubicBezTo>
                    <a:pt x="2949868" y="147456"/>
                    <a:pt x="2933527" y="162910"/>
                    <a:pt x="2921492" y="182672"/>
                  </a:cubicBezTo>
                  <a:cubicBezTo>
                    <a:pt x="2909457" y="202434"/>
                    <a:pt x="2903503" y="225617"/>
                    <a:pt x="2903503" y="252346"/>
                  </a:cubicBezTo>
                  <a:cubicBezTo>
                    <a:pt x="2903503" y="279075"/>
                    <a:pt x="2909457" y="301878"/>
                    <a:pt x="2921239" y="321767"/>
                  </a:cubicBezTo>
                  <a:cubicBezTo>
                    <a:pt x="2933020" y="341655"/>
                    <a:pt x="2949235" y="357237"/>
                    <a:pt x="2969884" y="368385"/>
                  </a:cubicBezTo>
                  <a:cubicBezTo>
                    <a:pt x="2990532" y="379533"/>
                    <a:pt x="3014095" y="385107"/>
                    <a:pt x="3040824" y="385107"/>
                  </a:cubicBezTo>
                  <a:cubicBezTo>
                    <a:pt x="3054632" y="385107"/>
                    <a:pt x="3068314" y="383586"/>
                    <a:pt x="3081869" y="380546"/>
                  </a:cubicBezTo>
                  <a:cubicBezTo>
                    <a:pt x="3095423" y="377506"/>
                    <a:pt x="3108345" y="372565"/>
                    <a:pt x="3120886" y="365852"/>
                  </a:cubicBezTo>
                  <a:lnTo>
                    <a:pt x="3120886" y="299978"/>
                  </a:lnTo>
                  <a:cubicBezTo>
                    <a:pt x="3110372" y="307452"/>
                    <a:pt x="3099224" y="312773"/>
                    <a:pt x="3087189" y="316193"/>
                  </a:cubicBezTo>
                  <a:cubicBezTo>
                    <a:pt x="3075155" y="319613"/>
                    <a:pt x="3062740" y="321260"/>
                    <a:pt x="3049945" y="321260"/>
                  </a:cubicBezTo>
                  <a:cubicBezTo>
                    <a:pt x="3028663" y="321260"/>
                    <a:pt x="3011055" y="314799"/>
                    <a:pt x="2996993" y="302005"/>
                  </a:cubicBezTo>
                  <a:cubicBezTo>
                    <a:pt x="2982932" y="289210"/>
                    <a:pt x="2975964" y="272489"/>
                    <a:pt x="2975964" y="251840"/>
                  </a:cubicBezTo>
                  <a:cubicBezTo>
                    <a:pt x="2975964" y="231191"/>
                    <a:pt x="2982805" y="214723"/>
                    <a:pt x="2996486" y="202181"/>
                  </a:cubicBezTo>
                  <a:moveTo>
                    <a:pt x="2763649" y="204208"/>
                  </a:moveTo>
                  <a:cubicBezTo>
                    <a:pt x="2776190" y="217003"/>
                    <a:pt x="2782397" y="233471"/>
                    <a:pt x="2782397" y="253360"/>
                  </a:cubicBezTo>
                  <a:cubicBezTo>
                    <a:pt x="2782397" y="273249"/>
                    <a:pt x="2776190" y="288957"/>
                    <a:pt x="2763649" y="301244"/>
                  </a:cubicBezTo>
                  <a:cubicBezTo>
                    <a:pt x="2751108" y="313533"/>
                    <a:pt x="2735399" y="319740"/>
                    <a:pt x="2716524" y="319740"/>
                  </a:cubicBezTo>
                  <a:cubicBezTo>
                    <a:pt x="2697649" y="319740"/>
                    <a:pt x="2682574" y="313533"/>
                    <a:pt x="2670412" y="300992"/>
                  </a:cubicBezTo>
                  <a:cubicBezTo>
                    <a:pt x="2658251" y="288450"/>
                    <a:pt x="2652171" y="272615"/>
                    <a:pt x="2652171" y="253360"/>
                  </a:cubicBezTo>
                  <a:cubicBezTo>
                    <a:pt x="2652171" y="234104"/>
                    <a:pt x="2658251" y="217003"/>
                    <a:pt x="2670412" y="204208"/>
                  </a:cubicBezTo>
                  <a:cubicBezTo>
                    <a:pt x="2682574" y="191413"/>
                    <a:pt x="2697902" y="184952"/>
                    <a:pt x="2716524" y="184952"/>
                  </a:cubicBezTo>
                  <a:cubicBezTo>
                    <a:pt x="2735146" y="184952"/>
                    <a:pt x="2751108" y="191413"/>
                    <a:pt x="2763649" y="204208"/>
                  </a:cubicBezTo>
                  <a:moveTo>
                    <a:pt x="2853338" y="380040"/>
                  </a:moveTo>
                  <a:lnTo>
                    <a:pt x="2853338" y="124653"/>
                  </a:lnTo>
                  <a:lnTo>
                    <a:pt x="2782397" y="124653"/>
                  </a:lnTo>
                  <a:lnTo>
                    <a:pt x="2782397" y="154042"/>
                  </a:lnTo>
                  <a:cubicBezTo>
                    <a:pt x="2773277" y="143275"/>
                    <a:pt x="2762255" y="134788"/>
                    <a:pt x="2749461" y="128706"/>
                  </a:cubicBezTo>
                  <a:cubicBezTo>
                    <a:pt x="2736666" y="122626"/>
                    <a:pt x="2722478" y="119586"/>
                    <a:pt x="2706896" y="119586"/>
                  </a:cubicBezTo>
                  <a:cubicBezTo>
                    <a:pt x="2681940" y="119586"/>
                    <a:pt x="2659898" y="125413"/>
                    <a:pt x="2640769" y="137068"/>
                  </a:cubicBezTo>
                  <a:cubicBezTo>
                    <a:pt x="2621641" y="148722"/>
                    <a:pt x="2606692" y="164557"/>
                    <a:pt x="2595925" y="184700"/>
                  </a:cubicBezTo>
                  <a:cubicBezTo>
                    <a:pt x="2585157" y="204841"/>
                    <a:pt x="2579710" y="227643"/>
                    <a:pt x="2579710" y="253360"/>
                  </a:cubicBezTo>
                  <a:cubicBezTo>
                    <a:pt x="2579710" y="279075"/>
                    <a:pt x="2585157" y="301244"/>
                    <a:pt x="2595925" y="321007"/>
                  </a:cubicBezTo>
                  <a:cubicBezTo>
                    <a:pt x="2606692" y="340769"/>
                    <a:pt x="2621767" y="356351"/>
                    <a:pt x="2641023" y="367878"/>
                  </a:cubicBezTo>
                  <a:cubicBezTo>
                    <a:pt x="2660278" y="379406"/>
                    <a:pt x="2682194" y="385107"/>
                    <a:pt x="2706896" y="385107"/>
                  </a:cubicBezTo>
                  <a:cubicBezTo>
                    <a:pt x="2722478" y="385107"/>
                    <a:pt x="2736666" y="382066"/>
                    <a:pt x="2749461" y="375986"/>
                  </a:cubicBezTo>
                  <a:cubicBezTo>
                    <a:pt x="2762255" y="369905"/>
                    <a:pt x="2773277" y="361671"/>
                    <a:pt x="2782397" y="351156"/>
                  </a:cubicBezTo>
                  <a:lnTo>
                    <a:pt x="2782397" y="380040"/>
                  </a:lnTo>
                  <a:lnTo>
                    <a:pt x="2853338" y="380040"/>
                  </a:lnTo>
                  <a:close/>
                  <a:moveTo>
                    <a:pt x="2552853" y="306058"/>
                  </a:moveTo>
                  <a:cubicBezTo>
                    <a:pt x="2545126" y="311126"/>
                    <a:pt x="2536765" y="314799"/>
                    <a:pt x="2528024" y="317206"/>
                  </a:cubicBezTo>
                  <a:cubicBezTo>
                    <a:pt x="2519283" y="319613"/>
                    <a:pt x="2510162" y="320754"/>
                    <a:pt x="2500661" y="320754"/>
                  </a:cubicBezTo>
                  <a:cubicBezTo>
                    <a:pt x="2488880" y="320754"/>
                    <a:pt x="2478872" y="317587"/>
                    <a:pt x="2470765" y="311126"/>
                  </a:cubicBezTo>
                  <a:cubicBezTo>
                    <a:pt x="2462657" y="304665"/>
                    <a:pt x="2458604" y="294277"/>
                    <a:pt x="2458604" y="279709"/>
                  </a:cubicBezTo>
                  <a:lnTo>
                    <a:pt x="2458604" y="184446"/>
                  </a:lnTo>
                  <a:lnTo>
                    <a:pt x="2550320" y="184446"/>
                  </a:lnTo>
                  <a:lnTo>
                    <a:pt x="2550320" y="124653"/>
                  </a:lnTo>
                  <a:lnTo>
                    <a:pt x="2458604" y="124653"/>
                  </a:lnTo>
                  <a:lnTo>
                    <a:pt x="2458604" y="50672"/>
                  </a:lnTo>
                  <a:lnTo>
                    <a:pt x="2388170" y="50672"/>
                  </a:lnTo>
                  <a:lnTo>
                    <a:pt x="2388170" y="283256"/>
                  </a:lnTo>
                  <a:cubicBezTo>
                    <a:pt x="2388170" y="319360"/>
                    <a:pt x="2396910" y="345456"/>
                    <a:pt x="2414266" y="361291"/>
                  </a:cubicBezTo>
                  <a:cubicBezTo>
                    <a:pt x="2431621" y="377126"/>
                    <a:pt x="2455563" y="385107"/>
                    <a:pt x="2485966" y="385107"/>
                  </a:cubicBezTo>
                  <a:cubicBezTo>
                    <a:pt x="2498761" y="385107"/>
                    <a:pt x="2510922" y="383713"/>
                    <a:pt x="2522197" y="380800"/>
                  </a:cubicBezTo>
                  <a:cubicBezTo>
                    <a:pt x="2533471" y="377886"/>
                    <a:pt x="2543733" y="373452"/>
                    <a:pt x="2552853" y="367372"/>
                  </a:cubicBezTo>
                  <a:lnTo>
                    <a:pt x="2552853" y="306058"/>
                  </a:lnTo>
                  <a:close/>
                  <a:moveTo>
                    <a:pt x="2348139" y="306058"/>
                  </a:moveTo>
                  <a:cubicBezTo>
                    <a:pt x="2340411" y="311126"/>
                    <a:pt x="2332050" y="314799"/>
                    <a:pt x="2323309" y="317206"/>
                  </a:cubicBezTo>
                  <a:cubicBezTo>
                    <a:pt x="2314569" y="319613"/>
                    <a:pt x="2305448" y="320754"/>
                    <a:pt x="2295947" y="320754"/>
                  </a:cubicBezTo>
                  <a:cubicBezTo>
                    <a:pt x="2284165" y="320754"/>
                    <a:pt x="2274158" y="317587"/>
                    <a:pt x="2266050" y="311126"/>
                  </a:cubicBezTo>
                  <a:cubicBezTo>
                    <a:pt x="2257943" y="304665"/>
                    <a:pt x="2253889" y="294277"/>
                    <a:pt x="2253889" y="279709"/>
                  </a:cubicBezTo>
                  <a:lnTo>
                    <a:pt x="2253889" y="184446"/>
                  </a:lnTo>
                  <a:lnTo>
                    <a:pt x="2345605" y="184446"/>
                  </a:lnTo>
                  <a:lnTo>
                    <a:pt x="2345605" y="124653"/>
                  </a:lnTo>
                  <a:lnTo>
                    <a:pt x="2253889" y="124653"/>
                  </a:lnTo>
                  <a:lnTo>
                    <a:pt x="2253889" y="50672"/>
                  </a:lnTo>
                  <a:lnTo>
                    <a:pt x="2183455" y="50672"/>
                  </a:lnTo>
                  <a:lnTo>
                    <a:pt x="2183455" y="283256"/>
                  </a:lnTo>
                  <a:cubicBezTo>
                    <a:pt x="2183455" y="319360"/>
                    <a:pt x="2192196" y="345456"/>
                    <a:pt x="2209551" y="361291"/>
                  </a:cubicBezTo>
                  <a:cubicBezTo>
                    <a:pt x="2226906" y="377126"/>
                    <a:pt x="2250849" y="385107"/>
                    <a:pt x="2281252" y="385107"/>
                  </a:cubicBezTo>
                  <a:cubicBezTo>
                    <a:pt x="2294046" y="385107"/>
                    <a:pt x="2306208" y="383713"/>
                    <a:pt x="2317482" y="380800"/>
                  </a:cubicBezTo>
                  <a:cubicBezTo>
                    <a:pt x="2328757" y="377886"/>
                    <a:pt x="2339018" y="373452"/>
                    <a:pt x="2348139" y="367372"/>
                  </a:cubicBezTo>
                  <a:lnTo>
                    <a:pt x="2348139" y="306058"/>
                  </a:lnTo>
                  <a:close/>
                  <a:moveTo>
                    <a:pt x="2030426" y="204208"/>
                  </a:moveTo>
                  <a:cubicBezTo>
                    <a:pt x="2042967" y="217003"/>
                    <a:pt x="2049174" y="233471"/>
                    <a:pt x="2049174" y="253360"/>
                  </a:cubicBezTo>
                  <a:cubicBezTo>
                    <a:pt x="2049174" y="273249"/>
                    <a:pt x="2042967" y="288957"/>
                    <a:pt x="2030426" y="301244"/>
                  </a:cubicBezTo>
                  <a:cubicBezTo>
                    <a:pt x="2017884" y="313533"/>
                    <a:pt x="2002176" y="319740"/>
                    <a:pt x="1983301" y="319740"/>
                  </a:cubicBezTo>
                  <a:cubicBezTo>
                    <a:pt x="1964425" y="319740"/>
                    <a:pt x="1949350" y="313533"/>
                    <a:pt x="1937189" y="300992"/>
                  </a:cubicBezTo>
                  <a:cubicBezTo>
                    <a:pt x="1925028" y="288450"/>
                    <a:pt x="1918947" y="272615"/>
                    <a:pt x="1918947" y="253360"/>
                  </a:cubicBezTo>
                  <a:cubicBezTo>
                    <a:pt x="1918947" y="234104"/>
                    <a:pt x="1925028" y="217003"/>
                    <a:pt x="1937189" y="204208"/>
                  </a:cubicBezTo>
                  <a:cubicBezTo>
                    <a:pt x="1949350" y="191413"/>
                    <a:pt x="1964679" y="184952"/>
                    <a:pt x="1983301" y="184952"/>
                  </a:cubicBezTo>
                  <a:cubicBezTo>
                    <a:pt x="2001923" y="184952"/>
                    <a:pt x="2017884" y="191413"/>
                    <a:pt x="2030426" y="204208"/>
                  </a:cubicBezTo>
                  <a:moveTo>
                    <a:pt x="2120115" y="380040"/>
                  </a:moveTo>
                  <a:lnTo>
                    <a:pt x="2120115" y="124653"/>
                  </a:lnTo>
                  <a:lnTo>
                    <a:pt x="2049174" y="124653"/>
                  </a:lnTo>
                  <a:lnTo>
                    <a:pt x="2049174" y="154042"/>
                  </a:lnTo>
                  <a:cubicBezTo>
                    <a:pt x="2040053" y="143275"/>
                    <a:pt x="2029032" y="134788"/>
                    <a:pt x="2016237" y="128706"/>
                  </a:cubicBezTo>
                  <a:cubicBezTo>
                    <a:pt x="2003443" y="122626"/>
                    <a:pt x="1989255" y="119586"/>
                    <a:pt x="1973673" y="119586"/>
                  </a:cubicBezTo>
                  <a:cubicBezTo>
                    <a:pt x="1948717" y="119586"/>
                    <a:pt x="1926675" y="125413"/>
                    <a:pt x="1907546" y="137068"/>
                  </a:cubicBezTo>
                  <a:cubicBezTo>
                    <a:pt x="1888417" y="148722"/>
                    <a:pt x="1873469" y="164557"/>
                    <a:pt x="1862701" y="184700"/>
                  </a:cubicBezTo>
                  <a:cubicBezTo>
                    <a:pt x="1851934" y="204841"/>
                    <a:pt x="1846486" y="227643"/>
                    <a:pt x="1846486" y="253360"/>
                  </a:cubicBezTo>
                  <a:cubicBezTo>
                    <a:pt x="1846486" y="279075"/>
                    <a:pt x="1851934" y="301244"/>
                    <a:pt x="1862701" y="321007"/>
                  </a:cubicBezTo>
                  <a:cubicBezTo>
                    <a:pt x="1873469" y="340769"/>
                    <a:pt x="1888544" y="356351"/>
                    <a:pt x="1907799" y="367878"/>
                  </a:cubicBezTo>
                  <a:cubicBezTo>
                    <a:pt x="1927055" y="379406"/>
                    <a:pt x="1948970" y="385107"/>
                    <a:pt x="1973673" y="385107"/>
                  </a:cubicBezTo>
                  <a:cubicBezTo>
                    <a:pt x="1989255" y="385107"/>
                    <a:pt x="2003443" y="382066"/>
                    <a:pt x="2016237" y="375986"/>
                  </a:cubicBezTo>
                  <a:cubicBezTo>
                    <a:pt x="2029032" y="369905"/>
                    <a:pt x="2040053" y="361671"/>
                    <a:pt x="2049174" y="351156"/>
                  </a:cubicBezTo>
                  <a:lnTo>
                    <a:pt x="2049174" y="380040"/>
                  </a:lnTo>
                  <a:lnTo>
                    <a:pt x="2120115" y="380040"/>
                  </a:lnTo>
                  <a:close/>
                  <a:moveTo>
                    <a:pt x="1594140" y="301244"/>
                  </a:moveTo>
                  <a:cubicBezTo>
                    <a:pt x="1581599" y="313533"/>
                    <a:pt x="1565890" y="319740"/>
                    <a:pt x="1547015" y="319740"/>
                  </a:cubicBezTo>
                  <a:cubicBezTo>
                    <a:pt x="1528140" y="319740"/>
                    <a:pt x="1513065" y="313533"/>
                    <a:pt x="1500904" y="300992"/>
                  </a:cubicBezTo>
                  <a:cubicBezTo>
                    <a:pt x="1488742" y="288450"/>
                    <a:pt x="1482662" y="272615"/>
                    <a:pt x="1482662" y="253360"/>
                  </a:cubicBezTo>
                  <a:cubicBezTo>
                    <a:pt x="1482662" y="234104"/>
                    <a:pt x="1488742" y="217003"/>
                    <a:pt x="1500904" y="204208"/>
                  </a:cubicBezTo>
                  <a:cubicBezTo>
                    <a:pt x="1513065" y="191413"/>
                    <a:pt x="1528393" y="184952"/>
                    <a:pt x="1547015" y="184952"/>
                  </a:cubicBezTo>
                  <a:cubicBezTo>
                    <a:pt x="1565637" y="184952"/>
                    <a:pt x="1581599" y="191413"/>
                    <a:pt x="1594140" y="204208"/>
                  </a:cubicBezTo>
                  <a:cubicBezTo>
                    <a:pt x="1606681" y="217003"/>
                    <a:pt x="1612888" y="233471"/>
                    <a:pt x="1612888" y="253360"/>
                  </a:cubicBezTo>
                  <a:cubicBezTo>
                    <a:pt x="1612888" y="273249"/>
                    <a:pt x="1606681" y="288957"/>
                    <a:pt x="1594140" y="301244"/>
                  </a:cubicBezTo>
                  <a:moveTo>
                    <a:pt x="1683829" y="124653"/>
                  </a:moveTo>
                  <a:lnTo>
                    <a:pt x="1612888" y="124653"/>
                  </a:lnTo>
                  <a:lnTo>
                    <a:pt x="1612888" y="153536"/>
                  </a:lnTo>
                  <a:cubicBezTo>
                    <a:pt x="1603388" y="142769"/>
                    <a:pt x="1592240" y="134407"/>
                    <a:pt x="1579445" y="128454"/>
                  </a:cubicBezTo>
                  <a:cubicBezTo>
                    <a:pt x="1566650" y="122499"/>
                    <a:pt x="1552589" y="119586"/>
                    <a:pt x="1537387" y="119586"/>
                  </a:cubicBezTo>
                  <a:cubicBezTo>
                    <a:pt x="1512685" y="119586"/>
                    <a:pt x="1490769" y="125413"/>
                    <a:pt x="1471514" y="137068"/>
                  </a:cubicBezTo>
                  <a:cubicBezTo>
                    <a:pt x="1452258" y="148722"/>
                    <a:pt x="1437184" y="164557"/>
                    <a:pt x="1426416" y="184446"/>
                  </a:cubicBezTo>
                  <a:cubicBezTo>
                    <a:pt x="1415648" y="204335"/>
                    <a:pt x="1410201" y="227137"/>
                    <a:pt x="1410201" y="252853"/>
                  </a:cubicBezTo>
                  <a:cubicBezTo>
                    <a:pt x="1410201" y="278569"/>
                    <a:pt x="1415648" y="300865"/>
                    <a:pt x="1426416" y="320754"/>
                  </a:cubicBezTo>
                  <a:cubicBezTo>
                    <a:pt x="1437184" y="340642"/>
                    <a:pt x="1452258" y="356351"/>
                    <a:pt x="1471514" y="367878"/>
                  </a:cubicBezTo>
                  <a:cubicBezTo>
                    <a:pt x="1490769" y="379406"/>
                    <a:pt x="1512685" y="385107"/>
                    <a:pt x="1537387" y="385107"/>
                  </a:cubicBezTo>
                  <a:cubicBezTo>
                    <a:pt x="1552589" y="385107"/>
                    <a:pt x="1566650" y="382193"/>
                    <a:pt x="1579445" y="376239"/>
                  </a:cubicBezTo>
                  <a:cubicBezTo>
                    <a:pt x="1592240" y="370285"/>
                    <a:pt x="1603388" y="362178"/>
                    <a:pt x="1612888" y="351664"/>
                  </a:cubicBezTo>
                  <a:lnTo>
                    <a:pt x="1612888" y="381053"/>
                  </a:lnTo>
                  <a:cubicBezTo>
                    <a:pt x="1612888" y="402969"/>
                    <a:pt x="1606428" y="419817"/>
                    <a:pt x="1593380" y="431472"/>
                  </a:cubicBezTo>
                  <a:cubicBezTo>
                    <a:pt x="1580332" y="443126"/>
                    <a:pt x="1562343" y="448954"/>
                    <a:pt x="1539414" y="448954"/>
                  </a:cubicBezTo>
                  <a:cubicBezTo>
                    <a:pt x="1523579" y="448954"/>
                    <a:pt x="1506984" y="446040"/>
                    <a:pt x="1489756" y="440339"/>
                  </a:cubicBezTo>
                  <a:cubicBezTo>
                    <a:pt x="1472527" y="434639"/>
                    <a:pt x="1456312" y="425771"/>
                    <a:pt x="1441111" y="413990"/>
                  </a:cubicBezTo>
                  <a:lnTo>
                    <a:pt x="1441111" y="483410"/>
                  </a:lnTo>
                  <a:cubicBezTo>
                    <a:pt x="1472907" y="502286"/>
                    <a:pt x="1507111" y="511787"/>
                    <a:pt x="1543975" y="511787"/>
                  </a:cubicBezTo>
                  <a:cubicBezTo>
                    <a:pt x="1586919" y="511787"/>
                    <a:pt x="1620869" y="500005"/>
                    <a:pt x="1646079" y="476570"/>
                  </a:cubicBezTo>
                  <a:cubicBezTo>
                    <a:pt x="1671288" y="453134"/>
                    <a:pt x="1683829" y="420070"/>
                    <a:pt x="1683829" y="377506"/>
                  </a:cubicBezTo>
                  <a:lnTo>
                    <a:pt x="1683829" y="124653"/>
                  </a:lnTo>
                  <a:close/>
                  <a:moveTo>
                    <a:pt x="1209033" y="205728"/>
                  </a:moveTo>
                  <a:cubicBezTo>
                    <a:pt x="1219167" y="193187"/>
                    <a:pt x="1232849" y="186980"/>
                    <a:pt x="1250077" y="186980"/>
                  </a:cubicBezTo>
                  <a:cubicBezTo>
                    <a:pt x="1265659" y="186980"/>
                    <a:pt x="1277060" y="191794"/>
                    <a:pt x="1284281" y="201421"/>
                  </a:cubicBezTo>
                  <a:cubicBezTo>
                    <a:pt x="1291502" y="211048"/>
                    <a:pt x="1295175" y="224350"/>
                    <a:pt x="1295175" y="241198"/>
                  </a:cubicBezTo>
                  <a:lnTo>
                    <a:pt x="1295175" y="380040"/>
                  </a:lnTo>
                  <a:lnTo>
                    <a:pt x="1366116" y="380040"/>
                  </a:lnTo>
                  <a:lnTo>
                    <a:pt x="1366116" y="223970"/>
                  </a:lnTo>
                  <a:cubicBezTo>
                    <a:pt x="1366116" y="204081"/>
                    <a:pt x="1362316" y="186220"/>
                    <a:pt x="1354715" y="170511"/>
                  </a:cubicBezTo>
                  <a:cubicBezTo>
                    <a:pt x="1347114" y="154802"/>
                    <a:pt x="1336346" y="142388"/>
                    <a:pt x="1322285" y="133268"/>
                  </a:cubicBezTo>
                  <a:cubicBezTo>
                    <a:pt x="1308223" y="124146"/>
                    <a:pt x="1291248" y="119586"/>
                    <a:pt x="1271360" y="119586"/>
                  </a:cubicBezTo>
                  <a:cubicBezTo>
                    <a:pt x="1254765" y="119586"/>
                    <a:pt x="1240070" y="122753"/>
                    <a:pt x="1227275" y="129214"/>
                  </a:cubicBezTo>
                  <a:cubicBezTo>
                    <a:pt x="1214480" y="135674"/>
                    <a:pt x="1203332" y="144289"/>
                    <a:pt x="1193831" y="155056"/>
                  </a:cubicBezTo>
                  <a:lnTo>
                    <a:pt x="1193831" y="124653"/>
                  </a:lnTo>
                  <a:lnTo>
                    <a:pt x="1123904" y="124653"/>
                  </a:lnTo>
                  <a:lnTo>
                    <a:pt x="1123904" y="380040"/>
                  </a:lnTo>
                  <a:lnTo>
                    <a:pt x="1193831" y="380040"/>
                  </a:lnTo>
                  <a:lnTo>
                    <a:pt x="1193831" y="251333"/>
                  </a:lnTo>
                  <a:cubicBezTo>
                    <a:pt x="1193831" y="233471"/>
                    <a:pt x="1198899" y="218269"/>
                    <a:pt x="1209033" y="205728"/>
                  </a:cubicBezTo>
                  <a:moveTo>
                    <a:pt x="1055497" y="124653"/>
                  </a:moveTo>
                  <a:lnTo>
                    <a:pt x="985063" y="124653"/>
                  </a:lnTo>
                  <a:lnTo>
                    <a:pt x="985063" y="380040"/>
                  </a:lnTo>
                  <a:lnTo>
                    <a:pt x="1055497" y="380040"/>
                  </a:lnTo>
                  <a:lnTo>
                    <a:pt x="1055497" y="124653"/>
                  </a:lnTo>
                  <a:close/>
                  <a:moveTo>
                    <a:pt x="1054230" y="76262"/>
                  </a:moveTo>
                  <a:cubicBezTo>
                    <a:pt x="1061831" y="68660"/>
                    <a:pt x="1065631" y="59667"/>
                    <a:pt x="1065631" y="49152"/>
                  </a:cubicBezTo>
                  <a:cubicBezTo>
                    <a:pt x="1065631" y="38637"/>
                    <a:pt x="1061831" y="29009"/>
                    <a:pt x="1054230" y="21029"/>
                  </a:cubicBezTo>
                  <a:cubicBezTo>
                    <a:pt x="1046629" y="13048"/>
                    <a:pt x="1037382" y="9121"/>
                    <a:pt x="1026614" y="9121"/>
                  </a:cubicBezTo>
                  <a:cubicBezTo>
                    <a:pt x="1016480" y="9121"/>
                    <a:pt x="1007485" y="12288"/>
                    <a:pt x="999758" y="18748"/>
                  </a:cubicBezTo>
                  <a:lnTo>
                    <a:pt x="961754" y="48138"/>
                  </a:lnTo>
                  <a:lnTo>
                    <a:pt x="999758" y="78034"/>
                  </a:lnTo>
                  <a:cubicBezTo>
                    <a:pt x="1003812" y="81075"/>
                    <a:pt x="1007992" y="83482"/>
                    <a:pt x="1012172" y="85129"/>
                  </a:cubicBezTo>
                  <a:cubicBezTo>
                    <a:pt x="1016353" y="86775"/>
                    <a:pt x="1021167" y="87662"/>
                    <a:pt x="1026614" y="87662"/>
                  </a:cubicBezTo>
                  <a:cubicBezTo>
                    <a:pt x="1037382" y="87662"/>
                    <a:pt x="1046629" y="83862"/>
                    <a:pt x="1054230" y="76262"/>
                  </a:cubicBezTo>
                  <a:moveTo>
                    <a:pt x="764640" y="205728"/>
                  </a:moveTo>
                  <a:cubicBezTo>
                    <a:pt x="774774" y="193187"/>
                    <a:pt x="788456" y="186980"/>
                    <a:pt x="805684" y="186980"/>
                  </a:cubicBezTo>
                  <a:cubicBezTo>
                    <a:pt x="821266" y="186980"/>
                    <a:pt x="832667" y="191794"/>
                    <a:pt x="839888" y="201421"/>
                  </a:cubicBezTo>
                  <a:cubicBezTo>
                    <a:pt x="847109" y="211048"/>
                    <a:pt x="850782" y="224350"/>
                    <a:pt x="850782" y="241198"/>
                  </a:cubicBezTo>
                  <a:lnTo>
                    <a:pt x="850782" y="380040"/>
                  </a:lnTo>
                  <a:lnTo>
                    <a:pt x="921723" y="380040"/>
                  </a:lnTo>
                  <a:lnTo>
                    <a:pt x="921723" y="223970"/>
                  </a:lnTo>
                  <a:cubicBezTo>
                    <a:pt x="921723" y="204081"/>
                    <a:pt x="917923" y="186220"/>
                    <a:pt x="910322" y="170511"/>
                  </a:cubicBezTo>
                  <a:cubicBezTo>
                    <a:pt x="902721" y="154802"/>
                    <a:pt x="891953" y="142388"/>
                    <a:pt x="877892" y="133268"/>
                  </a:cubicBezTo>
                  <a:cubicBezTo>
                    <a:pt x="863830" y="124146"/>
                    <a:pt x="846855" y="119586"/>
                    <a:pt x="826966" y="119586"/>
                  </a:cubicBezTo>
                  <a:cubicBezTo>
                    <a:pt x="810371" y="119586"/>
                    <a:pt x="795676" y="122753"/>
                    <a:pt x="782882" y="129214"/>
                  </a:cubicBezTo>
                  <a:cubicBezTo>
                    <a:pt x="770087" y="135674"/>
                    <a:pt x="758939" y="144289"/>
                    <a:pt x="749438" y="155056"/>
                  </a:cubicBezTo>
                  <a:lnTo>
                    <a:pt x="749438" y="0"/>
                  </a:lnTo>
                  <a:lnTo>
                    <a:pt x="679511" y="0"/>
                  </a:lnTo>
                  <a:lnTo>
                    <a:pt x="679511" y="380040"/>
                  </a:lnTo>
                  <a:lnTo>
                    <a:pt x="749438" y="380040"/>
                  </a:lnTo>
                  <a:lnTo>
                    <a:pt x="749438" y="251333"/>
                  </a:lnTo>
                  <a:cubicBezTo>
                    <a:pt x="749438" y="233471"/>
                    <a:pt x="754506" y="218269"/>
                    <a:pt x="764640" y="205728"/>
                  </a:cubicBezTo>
                  <a:moveTo>
                    <a:pt x="437299" y="360784"/>
                  </a:moveTo>
                  <a:cubicBezTo>
                    <a:pt x="448827" y="368259"/>
                    <a:pt x="462128" y="374085"/>
                    <a:pt x="477330" y="378520"/>
                  </a:cubicBezTo>
                  <a:cubicBezTo>
                    <a:pt x="492531" y="382953"/>
                    <a:pt x="508366" y="385107"/>
                    <a:pt x="524962" y="385107"/>
                  </a:cubicBezTo>
                  <a:cubicBezTo>
                    <a:pt x="545230" y="385107"/>
                    <a:pt x="563346" y="381813"/>
                    <a:pt x="579180" y="375226"/>
                  </a:cubicBezTo>
                  <a:cubicBezTo>
                    <a:pt x="595015" y="368638"/>
                    <a:pt x="607557" y="359011"/>
                    <a:pt x="616678" y="346343"/>
                  </a:cubicBezTo>
                  <a:cubicBezTo>
                    <a:pt x="625799" y="333675"/>
                    <a:pt x="630359" y="318347"/>
                    <a:pt x="630359" y="300484"/>
                  </a:cubicBezTo>
                  <a:cubicBezTo>
                    <a:pt x="630359" y="284649"/>
                    <a:pt x="625925" y="271475"/>
                    <a:pt x="617184" y="261214"/>
                  </a:cubicBezTo>
                  <a:cubicBezTo>
                    <a:pt x="608444" y="250953"/>
                    <a:pt x="594889" y="241832"/>
                    <a:pt x="576647" y="234104"/>
                  </a:cubicBezTo>
                  <a:lnTo>
                    <a:pt x="526988" y="212822"/>
                  </a:lnTo>
                  <a:cubicBezTo>
                    <a:pt x="519514" y="210162"/>
                    <a:pt x="514447" y="207121"/>
                    <a:pt x="511533" y="203954"/>
                  </a:cubicBezTo>
                  <a:cubicBezTo>
                    <a:pt x="508620" y="200787"/>
                    <a:pt x="507226" y="196481"/>
                    <a:pt x="507226" y="191034"/>
                  </a:cubicBezTo>
                  <a:cubicBezTo>
                    <a:pt x="507226" y="184319"/>
                    <a:pt x="510013" y="178999"/>
                    <a:pt x="515587" y="175325"/>
                  </a:cubicBezTo>
                  <a:cubicBezTo>
                    <a:pt x="521161" y="171651"/>
                    <a:pt x="528635" y="169751"/>
                    <a:pt x="538136" y="169751"/>
                  </a:cubicBezTo>
                  <a:cubicBezTo>
                    <a:pt x="549917" y="169751"/>
                    <a:pt x="562712" y="172918"/>
                    <a:pt x="576394" y="179126"/>
                  </a:cubicBezTo>
                  <a:cubicBezTo>
                    <a:pt x="590075" y="185333"/>
                    <a:pt x="603123" y="193947"/>
                    <a:pt x="615664" y="204714"/>
                  </a:cubicBezTo>
                  <a:lnTo>
                    <a:pt x="615664" y="140362"/>
                  </a:lnTo>
                  <a:cubicBezTo>
                    <a:pt x="592989" y="126553"/>
                    <a:pt x="566006" y="119586"/>
                    <a:pt x="534589" y="119586"/>
                  </a:cubicBezTo>
                  <a:cubicBezTo>
                    <a:pt x="505579" y="119586"/>
                    <a:pt x="482144" y="126553"/>
                    <a:pt x="464409" y="140362"/>
                  </a:cubicBezTo>
                  <a:cubicBezTo>
                    <a:pt x="446673" y="154169"/>
                    <a:pt x="437806" y="173298"/>
                    <a:pt x="437806" y="197620"/>
                  </a:cubicBezTo>
                  <a:cubicBezTo>
                    <a:pt x="437806" y="217256"/>
                    <a:pt x="443000" y="232204"/>
                    <a:pt x="453261" y="242718"/>
                  </a:cubicBezTo>
                  <a:cubicBezTo>
                    <a:pt x="463522" y="253233"/>
                    <a:pt x="477330" y="262101"/>
                    <a:pt x="494558" y="269574"/>
                  </a:cubicBezTo>
                  <a:lnTo>
                    <a:pt x="542190" y="289337"/>
                  </a:lnTo>
                  <a:cubicBezTo>
                    <a:pt x="548904" y="292377"/>
                    <a:pt x="553591" y="295544"/>
                    <a:pt x="556125" y="298964"/>
                  </a:cubicBezTo>
                  <a:cubicBezTo>
                    <a:pt x="558658" y="302385"/>
                    <a:pt x="559925" y="306439"/>
                    <a:pt x="559925" y="311126"/>
                  </a:cubicBezTo>
                  <a:cubicBezTo>
                    <a:pt x="559925" y="317840"/>
                    <a:pt x="557012" y="323287"/>
                    <a:pt x="551058" y="327341"/>
                  </a:cubicBezTo>
                  <a:cubicBezTo>
                    <a:pt x="545104" y="331394"/>
                    <a:pt x="536996" y="333422"/>
                    <a:pt x="526482" y="333422"/>
                  </a:cubicBezTo>
                  <a:cubicBezTo>
                    <a:pt x="511913" y="333422"/>
                    <a:pt x="496965" y="330128"/>
                    <a:pt x="481384" y="323540"/>
                  </a:cubicBezTo>
                  <a:cubicBezTo>
                    <a:pt x="465802" y="316953"/>
                    <a:pt x="451107" y="307072"/>
                    <a:pt x="437299" y="293898"/>
                  </a:cubicBezTo>
                  <a:lnTo>
                    <a:pt x="437299" y="360784"/>
                  </a:lnTo>
                  <a:close/>
                  <a:moveTo>
                    <a:pt x="383587" y="124653"/>
                  </a:moveTo>
                  <a:lnTo>
                    <a:pt x="313153" y="124653"/>
                  </a:lnTo>
                  <a:lnTo>
                    <a:pt x="313153" y="380040"/>
                  </a:lnTo>
                  <a:lnTo>
                    <a:pt x="383587" y="380040"/>
                  </a:lnTo>
                  <a:lnTo>
                    <a:pt x="383587" y="124653"/>
                  </a:lnTo>
                  <a:close/>
                  <a:moveTo>
                    <a:pt x="369399" y="78034"/>
                  </a:moveTo>
                  <a:lnTo>
                    <a:pt x="407403" y="48138"/>
                  </a:lnTo>
                  <a:lnTo>
                    <a:pt x="368892" y="18748"/>
                  </a:lnTo>
                  <a:cubicBezTo>
                    <a:pt x="361164" y="12288"/>
                    <a:pt x="352297" y="9121"/>
                    <a:pt x="342542" y="9121"/>
                  </a:cubicBezTo>
                  <a:cubicBezTo>
                    <a:pt x="331775" y="9121"/>
                    <a:pt x="322527" y="13048"/>
                    <a:pt x="314926" y="21029"/>
                  </a:cubicBezTo>
                  <a:cubicBezTo>
                    <a:pt x="307325" y="29009"/>
                    <a:pt x="303525" y="38384"/>
                    <a:pt x="303525" y="49152"/>
                  </a:cubicBezTo>
                  <a:cubicBezTo>
                    <a:pt x="303525" y="59919"/>
                    <a:pt x="307325" y="68660"/>
                    <a:pt x="314926" y="76262"/>
                  </a:cubicBezTo>
                  <a:cubicBezTo>
                    <a:pt x="322527" y="83862"/>
                    <a:pt x="331775" y="87662"/>
                    <a:pt x="342542" y="87662"/>
                  </a:cubicBezTo>
                  <a:cubicBezTo>
                    <a:pt x="352043" y="87662"/>
                    <a:pt x="360911" y="84495"/>
                    <a:pt x="369399" y="78034"/>
                  </a:cubicBezTo>
                  <a:moveTo>
                    <a:pt x="204208" y="124653"/>
                  </a:moveTo>
                  <a:lnTo>
                    <a:pt x="142895" y="251333"/>
                  </a:lnTo>
                  <a:lnTo>
                    <a:pt x="81582" y="124653"/>
                  </a:lnTo>
                  <a:lnTo>
                    <a:pt x="0" y="124653"/>
                  </a:lnTo>
                  <a:lnTo>
                    <a:pt x="139348" y="389668"/>
                  </a:lnTo>
                  <a:lnTo>
                    <a:pt x="278189" y="124653"/>
                  </a:lnTo>
                  <a:lnTo>
                    <a:pt x="204208" y="12465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6" name="Freeform: Shape 2725">
              <a:extLst>
                <a:ext uri="{FF2B5EF4-FFF2-40B4-BE49-F238E27FC236}">
                  <a16:creationId xmlns:a16="http://schemas.microsoft.com/office/drawing/2014/main" id="{8CBB1AA5-C199-50F4-C16E-32D8DDBD5C09}"/>
                </a:ext>
              </a:extLst>
            </p:cNvPr>
            <p:cNvSpPr/>
            <p:nvPr/>
          </p:nvSpPr>
          <p:spPr>
            <a:xfrm>
              <a:off x="579059" y="10962498"/>
              <a:ext cx="4415554" cy="515840"/>
            </a:xfrm>
            <a:custGeom>
              <a:avLst/>
              <a:gdLst>
                <a:gd name="connsiteX0" fmla="*/ 4325866 w 4415554"/>
                <a:gd name="connsiteY0" fmla="*/ 208262 h 515840"/>
                <a:gd name="connsiteX1" fmla="*/ 4344614 w 4415554"/>
                <a:gd name="connsiteY1" fmla="*/ 257414 h 515840"/>
                <a:gd name="connsiteX2" fmla="*/ 4325866 w 4415554"/>
                <a:gd name="connsiteY2" fmla="*/ 305298 h 515840"/>
                <a:gd name="connsiteX3" fmla="*/ 4278741 w 4415554"/>
                <a:gd name="connsiteY3" fmla="*/ 323794 h 515840"/>
                <a:gd name="connsiteX4" fmla="*/ 4232629 w 4415554"/>
                <a:gd name="connsiteY4" fmla="*/ 305045 h 515840"/>
                <a:gd name="connsiteX5" fmla="*/ 4214387 w 4415554"/>
                <a:gd name="connsiteY5" fmla="*/ 257414 h 515840"/>
                <a:gd name="connsiteX6" fmla="*/ 4232629 w 4415554"/>
                <a:gd name="connsiteY6" fmla="*/ 208262 h 515840"/>
                <a:gd name="connsiteX7" fmla="*/ 4278741 w 4415554"/>
                <a:gd name="connsiteY7" fmla="*/ 189006 h 515840"/>
                <a:gd name="connsiteX8" fmla="*/ 4325866 w 4415554"/>
                <a:gd name="connsiteY8" fmla="*/ 208262 h 515840"/>
                <a:gd name="connsiteX9" fmla="*/ 4415555 w 4415554"/>
                <a:gd name="connsiteY9" fmla="*/ 384094 h 515840"/>
                <a:gd name="connsiteX10" fmla="*/ 4415555 w 4415554"/>
                <a:gd name="connsiteY10" fmla="*/ 128707 h 515840"/>
                <a:gd name="connsiteX11" fmla="*/ 4344614 w 4415554"/>
                <a:gd name="connsiteY11" fmla="*/ 128707 h 515840"/>
                <a:gd name="connsiteX12" fmla="*/ 4344614 w 4415554"/>
                <a:gd name="connsiteY12" fmla="*/ 158096 h 515840"/>
                <a:gd name="connsiteX13" fmla="*/ 4311677 w 4415554"/>
                <a:gd name="connsiteY13" fmla="*/ 132760 h 515840"/>
                <a:gd name="connsiteX14" fmla="*/ 4269113 w 4415554"/>
                <a:gd name="connsiteY14" fmla="*/ 123640 h 515840"/>
                <a:gd name="connsiteX15" fmla="*/ 4202986 w 4415554"/>
                <a:gd name="connsiteY15" fmla="*/ 141122 h 515840"/>
                <a:gd name="connsiteX16" fmla="*/ 4158141 w 4415554"/>
                <a:gd name="connsiteY16" fmla="*/ 188753 h 515840"/>
                <a:gd name="connsiteX17" fmla="*/ 4141926 w 4415554"/>
                <a:gd name="connsiteY17" fmla="*/ 257414 h 515840"/>
                <a:gd name="connsiteX18" fmla="*/ 4158141 w 4415554"/>
                <a:gd name="connsiteY18" fmla="*/ 325061 h 515840"/>
                <a:gd name="connsiteX19" fmla="*/ 4203239 w 4415554"/>
                <a:gd name="connsiteY19" fmla="*/ 371932 h 515840"/>
                <a:gd name="connsiteX20" fmla="*/ 4269113 w 4415554"/>
                <a:gd name="connsiteY20" fmla="*/ 389161 h 515840"/>
                <a:gd name="connsiteX21" fmla="*/ 4311677 w 4415554"/>
                <a:gd name="connsiteY21" fmla="*/ 380040 h 515840"/>
                <a:gd name="connsiteX22" fmla="*/ 4344614 w 4415554"/>
                <a:gd name="connsiteY22" fmla="*/ 355210 h 515840"/>
                <a:gd name="connsiteX23" fmla="*/ 4344614 w 4415554"/>
                <a:gd name="connsiteY23" fmla="*/ 384094 h 515840"/>
                <a:gd name="connsiteX24" fmla="*/ 4415555 w 4415554"/>
                <a:gd name="connsiteY24" fmla="*/ 384094 h 515840"/>
                <a:gd name="connsiteX25" fmla="*/ 3889580 w 4415554"/>
                <a:gd name="connsiteY25" fmla="*/ 305298 h 515840"/>
                <a:gd name="connsiteX26" fmla="*/ 3842455 w 4415554"/>
                <a:gd name="connsiteY26" fmla="*/ 323794 h 515840"/>
                <a:gd name="connsiteX27" fmla="*/ 3796344 w 4415554"/>
                <a:gd name="connsiteY27" fmla="*/ 305045 h 515840"/>
                <a:gd name="connsiteX28" fmla="*/ 3778102 w 4415554"/>
                <a:gd name="connsiteY28" fmla="*/ 257414 h 515840"/>
                <a:gd name="connsiteX29" fmla="*/ 3796344 w 4415554"/>
                <a:gd name="connsiteY29" fmla="*/ 208262 h 515840"/>
                <a:gd name="connsiteX30" fmla="*/ 3842455 w 4415554"/>
                <a:gd name="connsiteY30" fmla="*/ 189006 h 515840"/>
                <a:gd name="connsiteX31" fmla="*/ 3889580 w 4415554"/>
                <a:gd name="connsiteY31" fmla="*/ 208262 h 515840"/>
                <a:gd name="connsiteX32" fmla="*/ 3908329 w 4415554"/>
                <a:gd name="connsiteY32" fmla="*/ 257414 h 515840"/>
                <a:gd name="connsiteX33" fmla="*/ 3889580 w 4415554"/>
                <a:gd name="connsiteY33" fmla="*/ 305298 h 515840"/>
                <a:gd name="connsiteX34" fmla="*/ 3979269 w 4415554"/>
                <a:gd name="connsiteY34" fmla="*/ 128707 h 515840"/>
                <a:gd name="connsiteX35" fmla="*/ 3908329 w 4415554"/>
                <a:gd name="connsiteY35" fmla="*/ 128707 h 515840"/>
                <a:gd name="connsiteX36" fmla="*/ 3908329 w 4415554"/>
                <a:gd name="connsiteY36" fmla="*/ 157590 h 515840"/>
                <a:gd name="connsiteX37" fmla="*/ 3874885 w 4415554"/>
                <a:gd name="connsiteY37" fmla="*/ 132507 h 515840"/>
                <a:gd name="connsiteX38" fmla="*/ 3832827 w 4415554"/>
                <a:gd name="connsiteY38" fmla="*/ 123640 h 515840"/>
                <a:gd name="connsiteX39" fmla="*/ 3766954 w 4415554"/>
                <a:gd name="connsiteY39" fmla="*/ 141122 h 515840"/>
                <a:gd name="connsiteX40" fmla="*/ 3721856 w 4415554"/>
                <a:gd name="connsiteY40" fmla="*/ 188500 h 515840"/>
                <a:gd name="connsiteX41" fmla="*/ 3705641 w 4415554"/>
                <a:gd name="connsiteY41" fmla="*/ 256907 h 515840"/>
                <a:gd name="connsiteX42" fmla="*/ 3721856 w 4415554"/>
                <a:gd name="connsiteY42" fmla="*/ 324807 h 515840"/>
                <a:gd name="connsiteX43" fmla="*/ 3766954 w 4415554"/>
                <a:gd name="connsiteY43" fmla="*/ 371932 h 515840"/>
                <a:gd name="connsiteX44" fmla="*/ 3832827 w 4415554"/>
                <a:gd name="connsiteY44" fmla="*/ 389161 h 515840"/>
                <a:gd name="connsiteX45" fmla="*/ 3874885 w 4415554"/>
                <a:gd name="connsiteY45" fmla="*/ 380293 h 515840"/>
                <a:gd name="connsiteX46" fmla="*/ 3908329 w 4415554"/>
                <a:gd name="connsiteY46" fmla="*/ 355717 h 515840"/>
                <a:gd name="connsiteX47" fmla="*/ 3908329 w 4415554"/>
                <a:gd name="connsiteY47" fmla="*/ 385107 h 515840"/>
                <a:gd name="connsiteX48" fmla="*/ 3888820 w 4415554"/>
                <a:gd name="connsiteY48" fmla="*/ 435526 h 515840"/>
                <a:gd name="connsiteX49" fmla="*/ 3834854 w 4415554"/>
                <a:gd name="connsiteY49" fmla="*/ 453007 h 515840"/>
                <a:gd name="connsiteX50" fmla="*/ 3785196 w 4415554"/>
                <a:gd name="connsiteY50" fmla="*/ 444393 h 515840"/>
                <a:gd name="connsiteX51" fmla="*/ 3736551 w 4415554"/>
                <a:gd name="connsiteY51" fmla="*/ 418044 h 515840"/>
                <a:gd name="connsiteX52" fmla="*/ 3736551 w 4415554"/>
                <a:gd name="connsiteY52" fmla="*/ 487464 h 515840"/>
                <a:gd name="connsiteX53" fmla="*/ 3839415 w 4415554"/>
                <a:gd name="connsiteY53" fmla="*/ 515841 h 515840"/>
                <a:gd name="connsiteX54" fmla="*/ 3941519 w 4415554"/>
                <a:gd name="connsiteY54" fmla="*/ 480624 h 515840"/>
                <a:gd name="connsiteX55" fmla="*/ 3979269 w 4415554"/>
                <a:gd name="connsiteY55" fmla="*/ 381560 h 515840"/>
                <a:gd name="connsiteX56" fmla="*/ 3979269 w 4415554"/>
                <a:gd name="connsiteY56" fmla="*/ 128707 h 515840"/>
                <a:gd name="connsiteX57" fmla="*/ 3504473 w 4415554"/>
                <a:gd name="connsiteY57" fmla="*/ 209782 h 515840"/>
                <a:gd name="connsiteX58" fmla="*/ 3545517 w 4415554"/>
                <a:gd name="connsiteY58" fmla="*/ 191034 h 515840"/>
                <a:gd name="connsiteX59" fmla="*/ 3579721 w 4415554"/>
                <a:gd name="connsiteY59" fmla="*/ 205475 h 515840"/>
                <a:gd name="connsiteX60" fmla="*/ 3590615 w 4415554"/>
                <a:gd name="connsiteY60" fmla="*/ 245252 h 515840"/>
                <a:gd name="connsiteX61" fmla="*/ 3590615 w 4415554"/>
                <a:gd name="connsiteY61" fmla="*/ 384094 h 515840"/>
                <a:gd name="connsiteX62" fmla="*/ 3661556 w 4415554"/>
                <a:gd name="connsiteY62" fmla="*/ 384094 h 515840"/>
                <a:gd name="connsiteX63" fmla="*/ 3661556 w 4415554"/>
                <a:gd name="connsiteY63" fmla="*/ 228024 h 515840"/>
                <a:gd name="connsiteX64" fmla="*/ 3650155 w 4415554"/>
                <a:gd name="connsiteY64" fmla="*/ 174565 h 515840"/>
                <a:gd name="connsiteX65" fmla="*/ 3617725 w 4415554"/>
                <a:gd name="connsiteY65" fmla="*/ 137321 h 515840"/>
                <a:gd name="connsiteX66" fmla="*/ 3566799 w 4415554"/>
                <a:gd name="connsiteY66" fmla="*/ 123640 h 515840"/>
                <a:gd name="connsiteX67" fmla="*/ 3522715 w 4415554"/>
                <a:gd name="connsiteY67" fmla="*/ 133268 h 515840"/>
                <a:gd name="connsiteX68" fmla="*/ 3489271 w 4415554"/>
                <a:gd name="connsiteY68" fmla="*/ 159110 h 515840"/>
                <a:gd name="connsiteX69" fmla="*/ 3489271 w 4415554"/>
                <a:gd name="connsiteY69" fmla="*/ 128707 h 515840"/>
                <a:gd name="connsiteX70" fmla="*/ 3419344 w 4415554"/>
                <a:gd name="connsiteY70" fmla="*/ 128707 h 515840"/>
                <a:gd name="connsiteX71" fmla="*/ 3419344 w 4415554"/>
                <a:gd name="connsiteY71" fmla="*/ 384094 h 515840"/>
                <a:gd name="connsiteX72" fmla="*/ 3489271 w 4415554"/>
                <a:gd name="connsiteY72" fmla="*/ 384094 h 515840"/>
                <a:gd name="connsiteX73" fmla="*/ 3489271 w 4415554"/>
                <a:gd name="connsiteY73" fmla="*/ 255387 h 515840"/>
                <a:gd name="connsiteX74" fmla="*/ 3504473 w 4415554"/>
                <a:gd name="connsiteY74" fmla="*/ 209782 h 515840"/>
                <a:gd name="connsiteX75" fmla="*/ 3350937 w 4415554"/>
                <a:gd name="connsiteY75" fmla="*/ 128707 h 515840"/>
                <a:gd name="connsiteX76" fmla="*/ 3280503 w 4415554"/>
                <a:gd name="connsiteY76" fmla="*/ 128707 h 515840"/>
                <a:gd name="connsiteX77" fmla="*/ 3280503 w 4415554"/>
                <a:gd name="connsiteY77" fmla="*/ 384094 h 515840"/>
                <a:gd name="connsiteX78" fmla="*/ 3350937 w 4415554"/>
                <a:gd name="connsiteY78" fmla="*/ 384094 h 515840"/>
                <a:gd name="connsiteX79" fmla="*/ 3350937 w 4415554"/>
                <a:gd name="connsiteY79" fmla="*/ 128707 h 515840"/>
                <a:gd name="connsiteX80" fmla="*/ 3349670 w 4415554"/>
                <a:gd name="connsiteY80" fmla="*/ 80315 h 515840"/>
                <a:gd name="connsiteX81" fmla="*/ 3361071 w 4415554"/>
                <a:gd name="connsiteY81" fmla="*/ 53206 h 515840"/>
                <a:gd name="connsiteX82" fmla="*/ 3349670 w 4415554"/>
                <a:gd name="connsiteY82" fmla="*/ 25082 h 515840"/>
                <a:gd name="connsiteX83" fmla="*/ 3322054 w 4415554"/>
                <a:gd name="connsiteY83" fmla="*/ 13174 h 515840"/>
                <a:gd name="connsiteX84" fmla="*/ 3295198 w 4415554"/>
                <a:gd name="connsiteY84" fmla="*/ 22802 h 515840"/>
                <a:gd name="connsiteX85" fmla="*/ 3257194 w 4415554"/>
                <a:gd name="connsiteY85" fmla="*/ 52192 h 515840"/>
                <a:gd name="connsiteX86" fmla="*/ 3295198 w 4415554"/>
                <a:gd name="connsiteY86" fmla="*/ 82088 h 515840"/>
                <a:gd name="connsiteX87" fmla="*/ 3307612 w 4415554"/>
                <a:gd name="connsiteY87" fmla="*/ 89182 h 515840"/>
                <a:gd name="connsiteX88" fmla="*/ 3322054 w 4415554"/>
                <a:gd name="connsiteY88" fmla="*/ 91716 h 515840"/>
                <a:gd name="connsiteX89" fmla="*/ 3349670 w 4415554"/>
                <a:gd name="connsiteY89" fmla="*/ 80315 h 515840"/>
                <a:gd name="connsiteX90" fmla="*/ 3122913 w 4415554"/>
                <a:gd name="connsiteY90" fmla="*/ 208262 h 515840"/>
                <a:gd name="connsiteX91" fmla="*/ 3141662 w 4415554"/>
                <a:gd name="connsiteY91" fmla="*/ 257414 h 515840"/>
                <a:gd name="connsiteX92" fmla="*/ 3122913 w 4415554"/>
                <a:gd name="connsiteY92" fmla="*/ 305298 h 515840"/>
                <a:gd name="connsiteX93" fmla="*/ 3075788 w 4415554"/>
                <a:gd name="connsiteY93" fmla="*/ 323794 h 515840"/>
                <a:gd name="connsiteX94" fmla="*/ 3029677 w 4415554"/>
                <a:gd name="connsiteY94" fmla="*/ 305045 h 515840"/>
                <a:gd name="connsiteX95" fmla="*/ 3011435 w 4415554"/>
                <a:gd name="connsiteY95" fmla="*/ 257414 h 515840"/>
                <a:gd name="connsiteX96" fmla="*/ 3029677 w 4415554"/>
                <a:gd name="connsiteY96" fmla="*/ 208262 h 515840"/>
                <a:gd name="connsiteX97" fmla="*/ 3075788 w 4415554"/>
                <a:gd name="connsiteY97" fmla="*/ 189006 h 515840"/>
                <a:gd name="connsiteX98" fmla="*/ 3122913 w 4415554"/>
                <a:gd name="connsiteY98" fmla="*/ 208262 h 515840"/>
                <a:gd name="connsiteX99" fmla="*/ 3212602 w 4415554"/>
                <a:gd name="connsiteY99" fmla="*/ 384094 h 515840"/>
                <a:gd name="connsiteX100" fmla="*/ 3212602 w 4415554"/>
                <a:gd name="connsiteY100" fmla="*/ 4054 h 515840"/>
                <a:gd name="connsiteX101" fmla="*/ 3141662 w 4415554"/>
                <a:gd name="connsiteY101" fmla="*/ 4054 h 515840"/>
                <a:gd name="connsiteX102" fmla="*/ 3141662 w 4415554"/>
                <a:gd name="connsiteY102" fmla="*/ 158096 h 515840"/>
                <a:gd name="connsiteX103" fmla="*/ 3108471 w 4415554"/>
                <a:gd name="connsiteY103" fmla="*/ 132760 h 515840"/>
                <a:gd name="connsiteX104" fmla="*/ 3066160 w 4415554"/>
                <a:gd name="connsiteY104" fmla="*/ 123640 h 515840"/>
                <a:gd name="connsiteX105" fmla="*/ 3000287 w 4415554"/>
                <a:gd name="connsiteY105" fmla="*/ 141122 h 515840"/>
                <a:gd name="connsiteX106" fmla="*/ 2955189 w 4415554"/>
                <a:gd name="connsiteY106" fmla="*/ 188753 h 515840"/>
                <a:gd name="connsiteX107" fmla="*/ 2938974 w 4415554"/>
                <a:gd name="connsiteY107" fmla="*/ 257414 h 515840"/>
                <a:gd name="connsiteX108" fmla="*/ 2955189 w 4415554"/>
                <a:gd name="connsiteY108" fmla="*/ 325061 h 515840"/>
                <a:gd name="connsiteX109" fmla="*/ 3000287 w 4415554"/>
                <a:gd name="connsiteY109" fmla="*/ 371932 h 515840"/>
                <a:gd name="connsiteX110" fmla="*/ 3066160 w 4415554"/>
                <a:gd name="connsiteY110" fmla="*/ 389161 h 515840"/>
                <a:gd name="connsiteX111" fmla="*/ 3108471 w 4415554"/>
                <a:gd name="connsiteY111" fmla="*/ 380040 h 515840"/>
                <a:gd name="connsiteX112" fmla="*/ 3141662 w 4415554"/>
                <a:gd name="connsiteY112" fmla="*/ 355210 h 515840"/>
                <a:gd name="connsiteX113" fmla="*/ 3141662 w 4415554"/>
                <a:gd name="connsiteY113" fmla="*/ 384094 h 515840"/>
                <a:gd name="connsiteX114" fmla="*/ 3212602 w 4415554"/>
                <a:gd name="connsiteY114" fmla="*/ 384094 h 515840"/>
                <a:gd name="connsiteX115" fmla="*/ 2888809 w 4415554"/>
                <a:gd name="connsiteY115" fmla="*/ 128707 h 515840"/>
                <a:gd name="connsiteX116" fmla="*/ 2818375 w 4415554"/>
                <a:gd name="connsiteY116" fmla="*/ 128707 h 515840"/>
                <a:gd name="connsiteX117" fmla="*/ 2818375 w 4415554"/>
                <a:gd name="connsiteY117" fmla="*/ 384094 h 515840"/>
                <a:gd name="connsiteX118" fmla="*/ 2888809 w 4415554"/>
                <a:gd name="connsiteY118" fmla="*/ 384094 h 515840"/>
                <a:gd name="connsiteX119" fmla="*/ 2888809 w 4415554"/>
                <a:gd name="connsiteY119" fmla="*/ 128707 h 515840"/>
                <a:gd name="connsiteX120" fmla="*/ 2874620 w 4415554"/>
                <a:gd name="connsiteY120" fmla="*/ 82088 h 515840"/>
                <a:gd name="connsiteX121" fmla="*/ 2912624 w 4415554"/>
                <a:gd name="connsiteY121" fmla="*/ 52192 h 515840"/>
                <a:gd name="connsiteX122" fmla="*/ 2874114 w 4415554"/>
                <a:gd name="connsiteY122" fmla="*/ 22802 h 515840"/>
                <a:gd name="connsiteX123" fmla="*/ 2847764 w 4415554"/>
                <a:gd name="connsiteY123" fmla="*/ 13174 h 515840"/>
                <a:gd name="connsiteX124" fmla="*/ 2820148 w 4415554"/>
                <a:gd name="connsiteY124" fmla="*/ 25082 h 515840"/>
                <a:gd name="connsiteX125" fmla="*/ 2808747 w 4415554"/>
                <a:gd name="connsiteY125" fmla="*/ 53206 h 515840"/>
                <a:gd name="connsiteX126" fmla="*/ 2820148 w 4415554"/>
                <a:gd name="connsiteY126" fmla="*/ 80315 h 515840"/>
                <a:gd name="connsiteX127" fmla="*/ 2847764 w 4415554"/>
                <a:gd name="connsiteY127" fmla="*/ 91716 h 515840"/>
                <a:gd name="connsiteX128" fmla="*/ 2874620 w 4415554"/>
                <a:gd name="connsiteY128" fmla="*/ 82088 h 515840"/>
                <a:gd name="connsiteX129" fmla="*/ 2678013 w 4415554"/>
                <a:gd name="connsiteY129" fmla="*/ 304538 h 515840"/>
                <a:gd name="connsiteX130" fmla="*/ 2631395 w 4415554"/>
                <a:gd name="connsiteY130" fmla="*/ 323794 h 515840"/>
                <a:gd name="connsiteX131" fmla="*/ 2584017 w 4415554"/>
                <a:gd name="connsiteY131" fmla="*/ 304538 h 515840"/>
                <a:gd name="connsiteX132" fmla="*/ 2565521 w 4415554"/>
                <a:gd name="connsiteY132" fmla="*/ 255894 h 515840"/>
                <a:gd name="connsiteX133" fmla="*/ 2584017 w 4415554"/>
                <a:gd name="connsiteY133" fmla="*/ 207755 h 515840"/>
                <a:gd name="connsiteX134" fmla="*/ 2631395 w 4415554"/>
                <a:gd name="connsiteY134" fmla="*/ 189006 h 515840"/>
                <a:gd name="connsiteX135" fmla="*/ 2678013 w 4415554"/>
                <a:gd name="connsiteY135" fmla="*/ 207755 h 515840"/>
                <a:gd name="connsiteX136" fmla="*/ 2696255 w 4415554"/>
                <a:gd name="connsiteY136" fmla="*/ 255894 h 515840"/>
                <a:gd name="connsiteX137" fmla="*/ 2678013 w 4415554"/>
                <a:gd name="connsiteY137" fmla="*/ 304538 h 515840"/>
                <a:gd name="connsiteX138" fmla="*/ 2702083 w 4415554"/>
                <a:gd name="connsiteY138" fmla="*/ 372186 h 515840"/>
                <a:gd name="connsiteX139" fmla="*/ 2750474 w 4415554"/>
                <a:gd name="connsiteY139" fmla="*/ 324807 h 515840"/>
                <a:gd name="connsiteX140" fmla="*/ 2768209 w 4415554"/>
                <a:gd name="connsiteY140" fmla="*/ 254880 h 515840"/>
                <a:gd name="connsiteX141" fmla="*/ 2750474 w 4415554"/>
                <a:gd name="connsiteY141" fmla="*/ 186726 h 515840"/>
                <a:gd name="connsiteX142" fmla="*/ 2702083 w 4415554"/>
                <a:gd name="connsiteY142" fmla="*/ 140362 h 515840"/>
                <a:gd name="connsiteX143" fmla="*/ 2632408 w 4415554"/>
                <a:gd name="connsiteY143" fmla="*/ 123640 h 515840"/>
                <a:gd name="connsiteX144" fmla="*/ 2561214 w 4415554"/>
                <a:gd name="connsiteY144" fmla="*/ 140362 h 515840"/>
                <a:gd name="connsiteX145" fmla="*/ 2511302 w 4415554"/>
                <a:gd name="connsiteY145" fmla="*/ 186473 h 515840"/>
                <a:gd name="connsiteX146" fmla="*/ 2493060 w 4415554"/>
                <a:gd name="connsiteY146" fmla="*/ 254880 h 515840"/>
                <a:gd name="connsiteX147" fmla="*/ 2511302 w 4415554"/>
                <a:gd name="connsiteY147" fmla="*/ 324807 h 515840"/>
                <a:gd name="connsiteX148" fmla="*/ 2560961 w 4415554"/>
                <a:gd name="connsiteY148" fmla="*/ 372186 h 515840"/>
                <a:gd name="connsiteX149" fmla="*/ 2632408 w 4415554"/>
                <a:gd name="connsiteY149" fmla="*/ 389161 h 515840"/>
                <a:gd name="connsiteX150" fmla="*/ 2702083 w 4415554"/>
                <a:gd name="connsiteY150" fmla="*/ 372186 h 515840"/>
                <a:gd name="connsiteX151" fmla="*/ 2401851 w 4415554"/>
                <a:gd name="connsiteY151" fmla="*/ 128707 h 515840"/>
                <a:gd name="connsiteX152" fmla="*/ 2340538 w 4415554"/>
                <a:gd name="connsiteY152" fmla="*/ 255387 h 515840"/>
                <a:gd name="connsiteX153" fmla="*/ 2279225 w 4415554"/>
                <a:gd name="connsiteY153" fmla="*/ 128707 h 515840"/>
                <a:gd name="connsiteX154" fmla="*/ 2197643 w 4415554"/>
                <a:gd name="connsiteY154" fmla="*/ 128707 h 515840"/>
                <a:gd name="connsiteX155" fmla="*/ 2336991 w 4415554"/>
                <a:gd name="connsiteY155" fmla="*/ 393721 h 515840"/>
                <a:gd name="connsiteX156" fmla="*/ 2475832 w 4415554"/>
                <a:gd name="connsiteY156" fmla="*/ 128707 h 515840"/>
                <a:gd name="connsiteX157" fmla="*/ 2401851 w 4415554"/>
                <a:gd name="connsiteY157" fmla="*/ 128707 h 515840"/>
                <a:gd name="connsiteX158" fmla="*/ 2073497 w 4415554"/>
                <a:gd name="connsiteY158" fmla="*/ 208262 h 515840"/>
                <a:gd name="connsiteX159" fmla="*/ 2092245 w 4415554"/>
                <a:gd name="connsiteY159" fmla="*/ 257414 h 515840"/>
                <a:gd name="connsiteX160" fmla="*/ 2073497 w 4415554"/>
                <a:gd name="connsiteY160" fmla="*/ 305298 h 515840"/>
                <a:gd name="connsiteX161" fmla="*/ 2026372 w 4415554"/>
                <a:gd name="connsiteY161" fmla="*/ 323794 h 515840"/>
                <a:gd name="connsiteX162" fmla="*/ 1980260 w 4415554"/>
                <a:gd name="connsiteY162" fmla="*/ 305045 h 515840"/>
                <a:gd name="connsiteX163" fmla="*/ 1962018 w 4415554"/>
                <a:gd name="connsiteY163" fmla="*/ 257414 h 515840"/>
                <a:gd name="connsiteX164" fmla="*/ 1980260 w 4415554"/>
                <a:gd name="connsiteY164" fmla="*/ 208262 h 515840"/>
                <a:gd name="connsiteX165" fmla="*/ 2026372 w 4415554"/>
                <a:gd name="connsiteY165" fmla="*/ 189006 h 515840"/>
                <a:gd name="connsiteX166" fmla="*/ 2073497 w 4415554"/>
                <a:gd name="connsiteY166" fmla="*/ 208262 h 515840"/>
                <a:gd name="connsiteX167" fmla="*/ 2163186 w 4415554"/>
                <a:gd name="connsiteY167" fmla="*/ 384094 h 515840"/>
                <a:gd name="connsiteX168" fmla="*/ 2163186 w 4415554"/>
                <a:gd name="connsiteY168" fmla="*/ 128707 h 515840"/>
                <a:gd name="connsiteX169" fmla="*/ 2092245 w 4415554"/>
                <a:gd name="connsiteY169" fmla="*/ 128707 h 515840"/>
                <a:gd name="connsiteX170" fmla="*/ 2092245 w 4415554"/>
                <a:gd name="connsiteY170" fmla="*/ 158096 h 515840"/>
                <a:gd name="connsiteX171" fmla="*/ 2059309 w 4415554"/>
                <a:gd name="connsiteY171" fmla="*/ 132760 h 515840"/>
                <a:gd name="connsiteX172" fmla="*/ 2016744 w 4415554"/>
                <a:gd name="connsiteY172" fmla="*/ 123640 h 515840"/>
                <a:gd name="connsiteX173" fmla="*/ 1950617 w 4415554"/>
                <a:gd name="connsiteY173" fmla="*/ 141122 h 515840"/>
                <a:gd name="connsiteX174" fmla="*/ 1905772 w 4415554"/>
                <a:gd name="connsiteY174" fmla="*/ 188753 h 515840"/>
                <a:gd name="connsiteX175" fmla="*/ 1889557 w 4415554"/>
                <a:gd name="connsiteY175" fmla="*/ 257414 h 515840"/>
                <a:gd name="connsiteX176" fmla="*/ 1905772 w 4415554"/>
                <a:gd name="connsiteY176" fmla="*/ 325061 h 515840"/>
                <a:gd name="connsiteX177" fmla="*/ 1950871 w 4415554"/>
                <a:gd name="connsiteY177" fmla="*/ 371932 h 515840"/>
                <a:gd name="connsiteX178" fmla="*/ 2016744 w 4415554"/>
                <a:gd name="connsiteY178" fmla="*/ 389161 h 515840"/>
                <a:gd name="connsiteX179" fmla="*/ 2059309 w 4415554"/>
                <a:gd name="connsiteY179" fmla="*/ 380040 h 515840"/>
                <a:gd name="connsiteX180" fmla="*/ 2092245 w 4415554"/>
                <a:gd name="connsiteY180" fmla="*/ 355210 h 515840"/>
                <a:gd name="connsiteX181" fmla="*/ 2092245 w 4415554"/>
                <a:gd name="connsiteY181" fmla="*/ 384094 h 515840"/>
                <a:gd name="connsiteX182" fmla="*/ 2163186 w 4415554"/>
                <a:gd name="connsiteY182" fmla="*/ 384094 h 515840"/>
                <a:gd name="connsiteX183" fmla="*/ 1675468 w 4415554"/>
                <a:gd name="connsiteY183" fmla="*/ 212822 h 515840"/>
                <a:gd name="connsiteX184" fmla="*/ 1708659 w 4415554"/>
                <a:gd name="connsiteY184" fmla="*/ 182419 h 515840"/>
                <a:gd name="connsiteX185" fmla="*/ 1754263 w 4415554"/>
                <a:gd name="connsiteY185" fmla="*/ 176338 h 515840"/>
                <a:gd name="connsiteX186" fmla="*/ 1754263 w 4415554"/>
                <a:gd name="connsiteY186" fmla="*/ 129720 h 515840"/>
                <a:gd name="connsiteX187" fmla="*/ 1700804 w 4415554"/>
                <a:gd name="connsiteY187" fmla="*/ 145682 h 515840"/>
                <a:gd name="connsiteX188" fmla="*/ 1663054 w 4415554"/>
                <a:gd name="connsiteY188" fmla="*/ 190020 h 515840"/>
                <a:gd name="connsiteX189" fmla="*/ 1663054 w 4415554"/>
                <a:gd name="connsiteY189" fmla="*/ 134280 h 515840"/>
                <a:gd name="connsiteX190" fmla="*/ 1622010 w 4415554"/>
                <a:gd name="connsiteY190" fmla="*/ 134280 h 515840"/>
                <a:gd name="connsiteX191" fmla="*/ 1622010 w 4415554"/>
                <a:gd name="connsiteY191" fmla="*/ 384094 h 515840"/>
                <a:gd name="connsiteX192" fmla="*/ 1663054 w 4415554"/>
                <a:gd name="connsiteY192" fmla="*/ 384094 h 515840"/>
                <a:gd name="connsiteX193" fmla="*/ 1663054 w 4415554"/>
                <a:gd name="connsiteY193" fmla="*/ 264508 h 515840"/>
                <a:gd name="connsiteX194" fmla="*/ 1675468 w 4415554"/>
                <a:gd name="connsiteY194" fmla="*/ 212822 h 515840"/>
                <a:gd name="connsiteX195" fmla="*/ 1502930 w 4415554"/>
                <a:gd name="connsiteY195" fmla="*/ 305805 h 515840"/>
                <a:gd name="connsiteX196" fmla="*/ 1472274 w 4415554"/>
                <a:gd name="connsiteY196" fmla="*/ 337982 h 515840"/>
                <a:gd name="connsiteX197" fmla="*/ 1427429 w 4415554"/>
                <a:gd name="connsiteY197" fmla="*/ 349636 h 515840"/>
                <a:gd name="connsiteX198" fmla="*/ 1381824 w 4415554"/>
                <a:gd name="connsiteY198" fmla="*/ 337982 h 515840"/>
                <a:gd name="connsiteX199" fmla="*/ 1350661 w 4415554"/>
                <a:gd name="connsiteY199" fmla="*/ 305805 h 515840"/>
                <a:gd name="connsiteX200" fmla="*/ 1339260 w 4415554"/>
                <a:gd name="connsiteY200" fmla="*/ 258934 h 515840"/>
                <a:gd name="connsiteX201" fmla="*/ 1350661 w 4415554"/>
                <a:gd name="connsiteY201" fmla="*/ 212316 h 515840"/>
                <a:gd name="connsiteX202" fmla="*/ 1381824 w 4415554"/>
                <a:gd name="connsiteY202" fmla="*/ 180392 h 515840"/>
                <a:gd name="connsiteX203" fmla="*/ 1427429 w 4415554"/>
                <a:gd name="connsiteY203" fmla="*/ 168738 h 515840"/>
                <a:gd name="connsiteX204" fmla="*/ 1472274 w 4415554"/>
                <a:gd name="connsiteY204" fmla="*/ 180392 h 515840"/>
                <a:gd name="connsiteX205" fmla="*/ 1502930 w 4415554"/>
                <a:gd name="connsiteY205" fmla="*/ 212316 h 515840"/>
                <a:gd name="connsiteX206" fmla="*/ 1514078 w 4415554"/>
                <a:gd name="connsiteY206" fmla="*/ 258934 h 515840"/>
                <a:gd name="connsiteX207" fmla="*/ 1502930 w 4415554"/>
                <a:gd name="connsiteY207" fmla="*/ 305805 h 515840"/>
                <a:gd name="connsiteX208" fmla="*/ 1494570 w 4415554"/>
                <a:gd name="connsiteY208" fmla="*/ 371426 h 515840"/>
                <a:gd name="connsiteX209" fmla="*/ 1540174 w 4415554"/>
                <a:gd name="connsiteY209" fmla="*/ 325314 h 515840"/>
                <a:gd name="connsiteX210" fmla="*/ 1556643 w 4415554"/>
                <a:gd name="connsiteY210" fmla="*/ 258427 h 515840"/>
                <a:gd name="connsiteX211" fmla="*/ 1540174 w 4415554"/>
                <a:gd name="connsiteY211" fmla="*/ 192047 h 515840"/>
                <a:gd name="connsiteX212" fmla="*/ 1494570 w 4415554"/>
                <a:gd name="connsiteY212" fmla="*/ 146442 h 515840"/>
                <a:gd name="connsiteX213" fmla="*/ 1427936 w 4415554"/>
                <a:gd name="connsiteY213" fmla="*/ 129720 h 515840"/>
                <a:gd name="connsiteX214" fmla="*/ 1360289 w 4415554"/>
                <a:gd name="connsiteY214" fmla="*/ 146442 h 515840"/>
                <a:gd name="connsiteX215" fmla="*/ 1313671 w 4415554"/>
                <a:gd name="connsiteY215" fmla="*/ 192047 h 515840"/>
                <a:gd name="connsiteX216" fmla="*/ 1296696 w 4415554"/>
                <a:gd name="connsiteY216" fmla="*/ 258427 h 515840"/>
                <a:gd name="connsiteX217" fmla="*/ 1313671 w 4415554"/>
                <a:gd name="connsiteY217" fmla="*/ 325314 h 515840"/>
                <a:gd name="connsiteX218" fmla="*/ 1360289 w 4415554"/>
                <a:gd name="connsiteY218" fmla="*/ 371426 h 515840"/>
                <a:gd name="connsiteX219" fmla="*/ 1427936 w 4415554"/>
                <a:gd name="connsiteY219" fmla="*/ 388147 h 515840"/>
                <a:gd name="connsiteX220" fmla="*/ 1494570 w 4415554"/>
                <a:gd name="connsiteY220" fmla="*/ 371426 h 515840"/>
                <a:gd name="connsiteX221" fmla="*/ 1274400 w 4415554"/>
                <a:gd name="connsiteY221" fmla="*/ 134280 h 515840"/>
                <a:gd name="connsiteX222" fmla="*/ 1174576 w 4415554"/>
                <a:gd name="connsiteY222" fmla="*/ 134280 h 515840"/>
                <a:gd name="connsiteX223" fmla="*/ 1174576 w 4415554"/>
                <a:gd name="connsiteY223" fmla="*/ 88169 h 515840"/>
                <a:gd name="connsiteX224" fmla="*/ 1188004 w 4415554"/>
                <a:gd name="connsiteY224" fmla="*/ 52446 h 515840"/>
                <a:gd name="connsiteX225" fmla="*/ 1223728 w 4415554"/>
                <a:gd name="connsiteY225" fmla="*/ 39018 h 515840"/>
                <a:gd name="connsiteX226" fmla="*/ 1254131 w 4415554"/>
                <a:gd name="connsiteY226" fmla="*/ 43578 h 515840"/>
                <a:gd name="connsiteX227" fmla="*/ 1282001 w 4415554"/>
                <a:gd name="connsiteY227" fmla="*/ 58780 h 515840"/>
                <a:gd name="connsiteX228" fmla="*/ 1282001 w 4415554"/>
                <a:gd name="connsiteY228" fmla="*/ 17735 h 515840"/>
                <a:gd name="connsiteX229" fmla="*/ 1252358 w 4415554"/>
                <a:gd name="connsiteY229" fmla="*/ 3800 h 515840"/>
                <a:gd name="connsiteX230" fmla="*/ 1220688 w 4415554"/>
                <a:gd name="connsiteY230" fmla="*/ 0 h 515840"/>
                <a:gd name="connsiteX231" fmla="*/ 1156841 w 4415554"/>
                <a:gd name="connsiteY231" fmla="*/ 25336 h 515840"/>
                <a:gd name="connsiteX232" fmla="*/ 1133532 w 4415554"/>
                <a:gd name="connsiteY232" fmla="*/ 90196 h 515840"/>
                <a:gd name="connsiteX233" fmla="*/ 1133532 w 4415554"/>
                <a:gd name="connsiteY233" fmla="*/ 384094 h 515840"/>
                <a:gd name="connsiteX234" fmla="*/ 1174576 w 4415554"/>
                <a:gd name="connsiteY234" fmla="*/ 384094 h 515840"/>
                <a:gd name="connsiteX235" fmla="*/ 1174576 w 4415554"/>
                <a:gd name="connsiteY235" fmla="*/ 172284 h 515840"/>
                <a:gd name="connsiteX236" fmla="*/ 1274400 w 4415554"/>
                <a:gd name="connsiteY236" fmla="*/ 172284 h 515840"/>
                <a:gd name="connsiteX237" fmla="*/ 1274400 w 4415554"/>
                <a:gd name="connsiteY237" fmla="*/ 134280 h 515840"/>
                <a:gd name="connsiteX238" fmla="*/ 776801 w 4415554"/>
                <a:gd name="connsiteY238" fmla="*/ 363318 h 515840"/>
                <a:gd name="connsiteX239" fmla="*/ 861423 w 4415554"/>
                <a:gd name="connsiteY239" fmla="*/ 388147 h 515840"/>
                <a:gd name="connsiteX240" fmla="*/ 928310 w 4415554"/>
                <a:gd name="connsiteY240" fmla="*/ 367625 h 515840"/>
                <a:gd name="connsiteX241" fmla="*/ 954153 w 4415554"/>
                <a:gd name="connsiteY241" fmla="*/ 311632 h 515840"/>
                <a:gd name="connsiteX242" fmla="*/ 907535 w 4415554"/>
                <a:gd name="connsiteY242" fmla="*/ 251840 h 515840"/>
                <a:gd name="connsiteX243" fmla="*/ 848249 w 4415554"/>
                <a:gd name="connsiteY243" fmla="*/ 228024 h 515840"/>
                <a:gd name="connsiteX244" fmla="*/ 827473 w 4415554"/>
                <a:gd name="connsiteY244" fmla="*/ 215102 h 515840"/>
                <a:gd name="connsiteX245" fmla="*/ 821393 w 4415554"/>
                <a:gd name="connsiteY245" fmla="*/ 196607 h 515840"/>
                <a:gd name="connsiteX246" fmla="*/ 834061 w 4415554"/>
                <a:gd name="connsiteY246" fmla="*/ 172284 h 515840"/>
                <a:gd name="connsiteX247" fmla="*/ 866997 w 4415554"/>
                <a:gd name="connsiteY247" fmla="*/ 163670 h 515840"/>
                <a:gd name="connsiteX248" fmla="*/ 905255 w 4415554"/>
                <a:gd name="connsiteY248" fmla="*/ 172032 h 515840"/>
                <a:gd name="connsiteX249" fmla="*/ 941992 w 4415554"/>
                <a:gd name="connsiteY249" fmla="*/ 195087 h 515840"/>
                <a:gd name="connsiteX250" fmla="*/ 941992 w 4415554"/>
                <a:gd name="connsiteY250" fmla="*/ 152522 h 515840"/>
                <a:gd name="connsiteX251" fmla="*/ 908042 w 4415554"/>
                <a:gd name="connsiteY251" fmla="*/ 135548 h 515840"/>
                <a:gd name="connsiteX252" fmla="*/ 866491 w 4415554"/>
                <a:gd name="connsiteY252" fmla="*/ 129720 h 515840"/>
                <a:gd name="connsiteX253" fmla="*/ 804164 w 4415554"/>
                <a:gd name="connsiteY253" fmla="*/ 148722 h 515840"/>
                <a:gd name="connsiteX254" fmla="*/ 780348 w 4415554"/>
                <a:gd name="connsiteY254" fmla="*/ 200661 h 515840"/>
                <a:gd name="connsiteX255" fmla="*/ 792509 w 4415554"/>
                <a:gd name="connsiteY255" fmla="*/ 238918 h 515840"/>
                <a:gd name="connsiteX256" fmla="*/ 827980 w 4415554"/>
                <a:gd name="connsiteY256" fmla="*/ 263494 h 515840"/>
                <a:gd name="connsiteX257" fmla="*/ 886759 w 4415554"/>
                <a:gd name="connsiteY257" fmla="*/ 287310 h 515840"/>
                <a:gd name="connsiteX258" fmla="*/ 906775 w 4415554"/>
                <a:gd name="connsiteY258" fmla="*/ 300992 h 515840"/>
                <a:gd name="connsiteX259" fmla="*/ 912602 w 4415554"/>
                <a:gd name="connsiteY259" fmla="*/ 319234 h 515840"/>
                <a:gd name="connsiteX260" fmla="*/ 898667 w 4415554"/>
                <a:gd name="connsiteY260" fmla="*/ 345583 h 515840"/>
                <a:gd name="connsiteX261" fmla="*/ 862437 w 4415554"/>
                <a:gd name="connsiteY261" fmla="*/ 354704 h 515840"/>
                <a:gd name="connsiteX262" fmla="*/ 818859 w 4415554"/>
                <a:gd name="connsiteY262" fmla="*/ 346090 h 515840"/>
                <a:gd name="connsiteX263" fmla="*/ 776801 w 4415554"/>
                <a:gd name="connsiteY263" fmla="*/ 318727 h 515840"/>
                <a:gd name="connsiteX264" fmla="*/ 776801 w 4415554"/>
                <a:gd name="connsiteY264" fmla="*/ 363318 h 515840"/>
                <a:gd name="connsiteX265" fmla="*/ 679004 w 4415554"/>
                <a:gd name="connsiteY265" fmla="*/ 305805 h 515840"/>
                <a:gd name="connsiteX266" fmla="*/ 648348 w 4415554"/>
                <a:gd name="connsiteY266" fmla="*/ 337982 h 515840"/>
                <a:gd name="connsiteX267" fmla="*/ 603503 w 4415554"/>
                <a:gd name="connsiteY267" fmla="*/ 349636 h 515840"/>
                <a:gd name="connsiteX268" fmla="*/ 558152 w 4415554"/>
                <a:gd name="connsiteY268" fmla="*/ 337982 h 515840"/>
                <a:gd name="connsiteX269" fmla="*/ 526735 w 4415554"/>
                <a:gd name="connsiteY269" fmla="*/ 305805 h 515840"/>
                <a:gd name="connsiteX270" fmla="*/ 515334 w 4415554"/>
                <a:gd name="connsiteY270" fmla="*/ 258934 h 515840"/>
                <a:gd name="connsiteX271" fmla="*/ 526735 w 4415554"/>
                <a:gd name="connsiteY271" fmla="*/ 212316 h 515840"/>
                <a:gd name="connsiteX272" fmla="*/ 558152 w 4415554"/>
                <a:gd name="connsiteY272" fmla="*/ 180392 h 515840"/>
                <a:gd name="connsiteX273" fmla="*/ 603503 w 4415554"/>
                <a:gd name="connsiteY273" fmla="*/ 168738 h 515840"/>
                <a:gd name="connsiteX274" fmla="*/ 648348 w 4415554"/>
                <a:gd name="connsiteY274" fmla="*/ 180392 h 515840"/>
                <a:gd name="connsiteX275" fmla="*/ 679004 w 4415554"/>
                <a:gd name="connsiteY275" fmla="*/ 212316 h 515840"/>
                <a:gd name="connsiteX276" fmla="*/ 690152 w 4415554"/>
                <a:gd name="connsiteY276" fmla="*/ 258934 h 515840"/>
                <a:gd name="connsiteX277" fmla="*/ 679004 w 4415554"/>
                <a:gd name="connsiteY277" fmla="*/ 305805 h 515840"/>
                <a:gd name="connsiteX278" fmla="*/ 671910 w 4415554"/>
                <a:gd name="connsiteY278" fmla="*/ 371426 h 515840"/>
                <a:gd name="connsiteX279" fmla="*/ 716502 w 4415554"/>
                <a:gd name="connsiteY279" fmla="*/ 325314 h 515840"/>
                <a:gd name="connsiteX280" fmla="*/ 732717 w 4415554"/>
                <a:gd name="connsiteY280" fmla="*/ 258427 h 515840"/>
                <a:gd name="connsiteX281" fmla="*/ 716502 w 4415554"/>
                <a:gd name="connsiteY281" fmla="*/ 192047 h 515840"/>
                <a:gd name="connsiteX282" fmla="*/ 671910 w 4415554"/>
                <a:gd name="connsiteY282" fmla="*/ 146442 h 515840"/>
                <a:gd name="connsiteX283" fmla="*/ 607050 w 4415554"/>
                <a:gd name="connsiteY283" fmla="*/ 129720 h 515840"/>
                <a:gd name="connsiteX284" fmla="*/ 553338 w 4415554"/>
                <a:gd name="connsiteY284" fmla="*/ 143908 h 515840"/>
                <a:gd name="connsiteX285" fmla="*/ 515334 w 4415554"/>
                <a:gd name="connsiteY285" fmla="*/ 181912 h 515840"/>
                <a:gd name="connsiteX286" fmla="*/ 515334 w 4415554"/>
                <a:gd name="connsiteY286" fmla="*/ 134280 h 515840"/>
                <a:gd name="connsiteX287" fmla="*/ 474290 w 4415554"/>
                <a:gd name="connsiteY287" fmla="*/ 134280 h 515840"/>
                <a:gd name="connsiteX288" fmla="*/ 474290 w 4415554"/>
                <a:gd name="connsiteY288" fmla="*/ 510773 h 515840"/>
                <a:gd name="connsiteX289" fmla="*/ 515334 w 4415554"/>
                <a:gd name="connsiteY289" fmla="*/ 510773 h 515840"/>
                <a:gd name="connsiteX290" fmla="*/ 515334 w 4415554"/>
                <a:gd name="connsiteY290" fmla="*/ 336462 h 515840"/>
                <a:gd name="connsiteX291" fmla="*/ 553338 w 4415554"/>
                <a:gd name="connsiteY291" fmla="*/ 374212 h 515840"/>
                <a:gd name="connsiteX292" fmla="*/ 607050 w 4415554"/>
                <a:gd name="connsiteY292" fmla="*/ 388147 h 515840"/>
                <a:gd name="connsiteX293" fmla="*/ 671910 w 4415554"/>
                <a:gd name="connsiteY293" fmla="*/ 371426 h 515840"/>
                <a:gd name="connsiteX294" fmla="*/ 390681 w 4415554"/>
                <a:gd name="connsiteY294" fmla="*/ 134280 h 515840"/>
                <a:gd name="connsiteX295" fmla="*/ 349130 w 4415554"/>
                <a:gd name="connsiteY295" fmla="*/ 134280 h 515840"/>
                <a:gd name="connsiteX296" fmla="*/ 349130 w 4415554"/>
                <a:gd name="connsiteY296" fmla="*/ 384094 h 515840"/>
                <a:gd name="connsiteX297" fmla="*/ 390681 w 4415554"/>
                <a:gd name="connsiteY297" fmla="*/ 384094 h 515840"/>
                <a:gd name="connsiteX298" fmla="*/ 390681 w 4415554"/>
                <a:gd name="connsiteY298" fmla="*/ 134280 h 515840"/>
                <a:gd name="connsiteX299" fmla="*/ 384600 w 4415554"/>
                <a:gd name="connsiteY299" fmla="*/ 80568 h 515840"/>
                <a:gd name="connsiteX300" fmla="*/ 414497 w 4415554"/>
                <a:gd name="connsiteY300" fmla="*/ 59793 h 515840"/>
                <a:gd name="connsiteX301" fmla="*/ 384600 w 4415554"/>
                <a:gd name="connsiteY301" fmla="*/ 38510 h 515840"/>
                <a:gd name="connsiteX302" fmla="*/ 366865 w 4415554"/>
                <a:gd name="connsiteY302" fmla="*/ 32936 h 515840"/>
                <a:gd name="connsiteX303" fmla="*/ 348116 w 4415554"/>
                <a:gd name="connsiteY303" fmla="*/ 40791 h 515840"/>
                <a:gd name="connsiteX304" fmla="*/ 340516 w 4415554"/>
                <a:gd name="connsiteY304" fmla="*/ 60300 h 515840"/>
                <a:gd name="connsiteX305" fmla="*/ 348116 w 4415554"/>
                <a:gd name="connsiteY305" fmla="*/ 79048 h 515840"/>
                <a:gd name="connsiteX306" fmla="*/ 366865 w 4415554"/>
                <a:gd name="connsiteY306" fmla="*/ 86649 h 515840"/>
                <a:gd name="connsiteX307" fmla="*/ 384600 w 4415554"/>
                <a:gd name="connsiteY307" fmla="*/ 80568 h 515840"/>
                <a:gd name="connsiteX308" fmla="*/ 301498 w 4415554"/>
                <a:gd name="connsiteY308" fmla="*/ 4054 h 515840"/>
                <a:gd name="connsiteX309" fmla="*/ 0 w 4415554"/>
                <a:gd name="connsiteY309" fmla="*/ 4054 h 515840"/>
                <a:gd name="connsiteX310" fmla="*/ 0 w 4415554"/>
                <a:gd name="connsiteY310" fmla="*/ 43071 h 515840"/>
                <a:gd name="connsiteX311" fmla="*/ 129214 w 4415554"/>
                <a:gd name="connsiteY311" fmla="*/ 43071 h 515840"/>
                <a:gd name="connsiteX312" fmla="*/ 129214 w 4415554"/>
                <a:gd name="connsiteY312" fmla="*/ 384094 h 515840"/>
                <a:gd name="connsiteX313" fmla="*/ 172285 w 4415554"/>
                <a:gd name="connsiteY313" fmla="*/ 384094 h 515840"/>
                <a:gd name="connsiteX314" fmla="*/ 172285 w 4415554"/>
                <a:gd name="connsiteY314" fmla="*/ 43071 h 515840"/>
                <a:gd name="connsiteX315" fmla="*/ 301498 w 4415554"/>
                <a:gd name="connsiteY315" fmla="*/ 43071 h 515840"/>
                <a:gd name="connsiteX316" fmla="*/ 301498 w 4415554"/>
                <a:gd name="connsiteY316" fmla="*/ 4054 h 51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4415554" h="515840">
                  <a:moveTo>
                    <a:pt x="4325866" y="208262"/>
                  </a:moveTo>
                  <a:cubicBezTo>
                    <a:pt x="4338407" y="221057"/>
                    <a:pt x="4344614" y="237525"/>
                    <a:pt x="4344614" y="257414"/>
                  </a:cubicBezTo>
                  <a:cubicBezTo>
                    <a:pt x="4344614" y="277303"/>
                    <a:pt x="4338407" y="293011"/>
                    <a:pt x="4325866" y="305298"/>
                  </a:cubicBezTo>
                  <a:cubicBezTo>
                    <a:pt x="4313324" y="317587"/>
                    <a:pt x="4297616" y="323794"/>
                    <a:pt x="4278741" y="323794"/>
                  </a:cubicBezTo>
                  <a:cubicBezTo>
                    <a:pt x="4259865" y="323794"/>
                    <a:pt x="4244790" y="317587"/>
                    <a:pt x="4232629" y="305045"/>
                  </a:cubicBezTo>
                  <a:cubicBezTo>
                    <a:pt x="4220468" y="292504"/>
                    <a:pt x="4214387" y="276669"/>
                    <a:pt x="4214387" y="257414"/>
                  </a:cubicBezTo>
                  <a:cubicBezTo>
                    <a:pt x="4214387" y="238158"/>
                    <a:pt x="4220468" y="221057"/>
                    <a:pt x="4232629" y="208262"/>
                  </a:cubicBezTo>
                  <a:cubicBezTo>
                    <a:pt x="4244790" y="195467"/>
                    <a:pt x="4260119" y="189006"/>
                    <a:pt x="4278741" y="189006"/>
                  </a:cubicBezTo>
                  <a:cubicBezTo>
                    <a:pt x="4297363" y="189006"/>
                    <a:pt x="4313324" y="195467"/>
                    <a:pt x="4325866" y="208262"/>
                  </a:cubicBezTo>
                  <a:moveTo>
                    <a:pt x="4415555" y="384094"/>
                  </a:moveTo>
                  <a:lnTo>
                    <a:pt x="4415555" y="128707"/>
                  </a:lnTo>
                  <a:lnTo>
                    <a:pt x="4344614" y="128707"/>
                  </a:lnTo>
                  <a:lnTo>
                    <a:pt x="4344614" y="158096"/>
                  </a:lnTo>
                  <a:cubicBezTo>
                    <a:pt x="4335493" y="147329"/>
                    <a:pt x="4324472" y="138841"/>
                    <a:pt x="4311677" y="132760"/>
                  </a:cubicBezTo>
                  <a:cubicBezTo>
                    <a:pt x="4298883" y="126680"/>
                    <a:pt x="4284695" y="123640"/>
                    <a:pt x="4269113" y="123640"/>
                  </a:cubicBezTo>
                  <a:cubicBezTo>
                    <a:pt x="4244157" y="123640"/>
                    <a:pt x="4222115" y="129467"/>
                    <a:pt x="4202986" y="141122"/>
                  </a:cubicBezTo>
                  <a:cubicBezTo>
                    <a:pt x="4183857" y="152776"/>
                    <a:pt x="4168909" y="168611"/>
                    <a:pt x="4158141" y="188753"/>
                  </a:cubicBezTo>
                  <a:cubicBezTo>
                    <a:pt x="4147373" y="208895"/>
                    <a:pt x="4141926" y="231697"/>
                    <a:pt x="4141926" y="257414"/>
                  </a:cubicBezTo>
                  <a:cubicBezTo>
                    <a:pt x="4141926" y="283129"/>
                    <a:pt x="4147373" y="305298"/>
                    <a:pt x="4158141" y="325061"/>
                  </a:cubicBezTo>
                  <a:cubicBezTo>
                    <a:pt x="4168909" y="344823"/>
                    <a:pt x="4183984" y="360404"/>
                    <a:pt x="4203239" y="371932"/>
                  </a:cubicBezTo>
                  <a:cubicBezTo>
                    <a:pt x="4222495" y="383460"/>
                    <a:pt x="4244410" y="389161"/>
                    <a:pt x="4269113" y="389161"/>
                  </a:cubicBezTo>
                  <a:cubicBezTo>
                    <a:pt x="4284695" y="389161"/>
                    <a:pt x="4298883" y="386120"/>
                    <a:pt x="4311677" y="380040"/>
                  </a:cubicBezTo>
                  <a:cubicBezTo>
                    <a:pt x="4324472" y="373959"/>
                    <a:pt x="4335493" y="365725"/>
                    <a:pt x="4344614" y="355210"/>
                  </a:cubicBezTo>
                  <a:lnTo>
                    <a:pt x="4344614" y="384094"/>
                  </a:lnTo>
                  <a:lnTo>
                    <a:pt x="4415555" y="384094"/>
                  </a:lnTo>
                  <a:close/>
                  <a:moveTo>
                    <a:pt x="3889580" y="305298"/>
                  </a:moveTo>
                  <a:cubicBezTo>
                    <a:pt x="3877039" y="317587"/>
                    <a:pt x="3861330" y="323794"/>
                    <a:pt x="3842455" y="323794"/>
                  </a:cubicBezTo>
                  <a:cubicBezTo>
                    <a:pt x="3823580" y="323794"/>
                    <a:pt x="3808505" y="317587"/>
                    <a:pt x="3796344" y="305045"/>
                  </a:cubicBezTo>
                  <a:cubicBezTo>
                    <a:pt x="3784182" y="292504"/>
                    <a:pt x="3778102" y="276669"/>
                    <a:pt x="3778102" y="257414"/>
                  </a:cubicBezTo>
                  <a:cubicBezTo>
                    <a:pt x="3778102" y="238158"/>
                    <a:pt x="3784182" y="221057"/>
                    <a:pt x="3796344" y="208262"/>
                  </a:cubicBezTo>
                  <a:cubicBezTo>
                    <a:pt x="3808505" y="195467"/>
                    <a:pt x="3823833" y="189006"/>
                    <a:pt x="3842455" y="189006"/>
                  </a:cubicBezTo>
                  <a:cubicBezTo>
                    <a:pt x="3861077" y="189006"/>
                    <a:pt x="3877039" y="195467"/>
                    <a:pt x="3889580" y="208262"/>
                  </a:cubicBezTo>
                  <a:cubicBezTo>
                    <a:pt x="3902121" y="221057"/>
                    <a:pt x="3908329" y="237525"/>
                    <a:pt x="3908329" y="257414"/>
                  </a:cubicBezTo>
                  <a:cubicBezTo>
                    <a:pt x="3908329" y="277303"/>
                    <a:pt x="3902121" y="293011"/>
                    <a:pt x="3889580" y="305298"/>
                  </a:cubicBezTo>
                  <a:moveTo>
                    <a:pt x="3979269" y="128707"/>
                  </a:moveTo>
                  <a:lnTo>
                    <a:pt x="3908329" y="128707"/>
                  </a:lnTo>
                  <a:lnTo>
                    <a:pt x="3908329" y="157590"/>
                  </a:lnTo>
                  <a:cubicBezTo>
                    <a:pt x="3898828" y="146822"/>
                    <a:pt x="3887680" y="138461"/>
                    <a:pt x="3874885" y="132507"/>
                  </a:cubicBezTo>
                  <a:cubicBezTo>
                    <a:pt x="3862090" y="126553"/>
                    <a:pt x="3848029" y="123640"/>
                    <a:pt x="3832827" y="123640"/>
                  </a:cubicBezTo>
                  <a:cubicBezTo>
                    <a:pt x="3808125" y="123640"/>
                    <a:pt x="3786209" y="129467"/>
                    <a:pt x="3766954" y="141122"/>
                  </a:cubicBezTo>
                  <a:cubicBezTo>
                    <a:pt x="3747698" y="152776"/>
                    <a:pt x="3732623" y="168611"/>
                    <a:pt x="3721856" y="188500"/>
                  </a:cubicBezTo>
                  <a:cubicBezTo>
                    <a:pt x="3711088" y="208389"/>
                    <a:pt x="3705641" y="231191"/>
                    <a:pt x="3705641" y="256907"/>
                  </a:cubicBezTo>
                  <a:cubicBezTo>
                    <a:pt x="3705641" y="282623"/>
                    <a:pt x="3711088" y="304919"/>
                    <a:pt x="3721856" y="324807"/>
                  </a:cubicBezTo>
                  <a:cubicBezTo>
                    <a:pt x="3732623" y="344696"/>
                    <a:pt x="3747698" y="360404"/>
                    <a:pt x="3766954" y="371932"/>
                  </a:cubicBezTo>
                  <a:cubicBezTo>
                    <a:pt x="3786209" y="383460"/>
                    <a:pt x="3808125" y="389161"/>
                    <a:pt x="3832827" y="389161"/>
                  </a:cubicBezTo>
                  <a:cubicBezTo>
                    <a:pt x="3848029" y="389161"/>
                    <a:pt x="3862090" y="386247"/>
                    <a:pt x="3874885" y="380293"/>
                  </a:cubicBezTo>
                  <a:cubicBezTo>
                    <a:pt x="3887680" y="374339"/>
                    <a:pt x="3898828" y="366232"/>
                    <a:pt x="3908329" y="355717"/>
                  </a:cubicBezTo>
                  <a:lnTo>
                    <a:pt x="3908329" y="385107"/>
                  </a:lnTo>
                  <a:cubicBezTo>
                    <a:pt x="3908329" y="407023"/>
                    <a:pt x="3901868" y="423871"/>
                    <a:pt x="3888820" y="435526"/>
                  </a:cubicBezTo>
                  <a:cubicBezTo>
                    <a:pt x="3875772" y="447180"/>
                    <a:pt x="3857783" y="453007"/>
                    <a:pt x="3834854" y="453007"/>
                  </a:cubicBezTo>
                  <a:cubicBezTo>
                    <a:pt x="3819019" y="453007"/>
                    <a:pt x="3802424" y="450094"/>
                    <a:pt x="3785196" y="444393"/>
                  </a:cubicBezTo>
                  <a:cubicBezTo>
                    <a:pt x="3767967" y="438693"/>
                    <a:pt x="3751752" y="429825"/>
                    <a:pt x="3736551" y="418044"/>
                  </a:cubicBezTo>
                  <a:lnTo>
                    <a:pt x="3736551" y="487464"/>
                  </a:lnTo>
                  <a:cubicBezTo>
                    <a:pt x="3768347" y="506340"/>
                    <a:pt x="3802551" y="515841"/>
                    <a:pt x="3839415" y="515841"/>
                  </a:cubicBezTo>
                  <a:cubicBezTo>
                    <a:pt x="3882359" y="515841"/>
                    <a:pt x="3916309" y="504059"/>
                    <a:pt x="3941519" y="480624"/>
                  </a:cubicBezTo>
                  <a:cubicBezTo>
                    <a:pt x="3966728" y="457188"/>
                    <a:pt x="3979269" y="424124"/>
                    <a:pt x="3979269" y="381560"/>
                  </a:cubicBezTo>
                  <a:lnTo>
                    <a:pt x="3979269" y="128707"/>
                  </a:lnTo>
                  <a:close/>
                  <a:moveTo>
                    <a:pt x="3504473" y="209782"/>
                  </a:moveTo>
                  <a:cubicBezTo>
                    <a:pt x="3514607" y="197241"/>
                    <a:pt x="3528289" y="191034"/>
                    <a:pt x="3545517" y="191034"/>
                  </a:cubicBezTo>
                  <a:cubicBezTo>
                    <a:pt x="3561099" y="191034"/>
                    <a:pt x="3572500" y="195847"/>
                    <a:pt x="3579721" y="205475"/>
                  </a:cubicBezTo>
                  <a:cubicBezTo>
                    <a:pt x="3586941" y="215102"/>
                    <a:pt x="3590615" y="228404"/>
                    <a:pt x="3590615" y="245252"/>
                  </a:cubicBezTo>
                  <a:lnTo>
                    <a:pt x="3590615" y="384094"/>
                  </a:lnTo>
                  <a:lnTo>
                    <a:pt x="3661556" y="384094"/>
                  </a:lnTo>
                  <a:lnTo>
                    <a:pt x="3661556" y="228024"/>
                  </a:lnTo>
                  <a:cubicBezTo>
                    <a:pt x="3661556" y="208135"/>
                    <a:pt x="3657756" y="190273"/>
                    <a:pt x="3650155" y="174565"/>
                  </a:cubicBezTo>
                  <a:cubicBezTo>
                    <a:pt x="3642554" y="158856"/>
                    <a:pt x="3631786" y="146442"/>
                    <a:pt x="3617725" y="137321"/>
                  </a:cubicBezTo>
                  <a:cubicBezTo>
                    <a:pt x="3603663" y="128200"/>
                    <a:pt x="3586688" y="123640"/>
                    <a:pt x="3566799" y="123640"/>
                  </a:cubicBezTo>
                  <a:cubicBezTo>
                    <a:pt x="3550204" y="123640"/>
                    <a:pt x="3535509" y="126807"/>
                    <a:pt x="3522715" y="133268"/>
                  </a:cubicBezTo>
                  <a:cubicBezTo>
                    <a:pt x="3509920" y="139728"/>
                    <a:pt x="3498772" y="148342"/>
                    <a:pt x="3489271" y="159110"/>
                  </a:cubicBezTo>
                  <a:lnTo>
                    <a:pt x="3489271" y="128707"/>
                  </a:lnTo>
                  <a:lnTo>
                    <a:pt x="3419344" y="128707"/>
                  </a:lnTo>
                  <a:lnTo>
                    <a:pt x="3419344" y="384094"/>
                  </a:lnTo>
                  <a:lnTo>
                    <a:pt x="3489271" y="384094"/>
                  </a:lnTo>
                  <a:lnTo>
                    <a:pt x="3489271" y="255387"/>
                  </a:lnTo>
                  <a:cubicBezTo>
                    <a:pt x="3489271" y="237525"/>
                    <a:pt x="3494338" y="222323"/>
                    <a:pt x="3504473" y="209782"/>
                  </a:cubicBezTo>
                  <a:moveTo>
                    <a:pt x="3350937" y="128707"/>
                  </a:moveTo>
                  <a:lnTo>
                    <a:pt x="3280503" y="128707"/>
                  </a:lnTo>
                  <a:lnTo>
                    <a:pt x="3280503" y="384094"/>
                  </a:lnTo>
                  <a:lnTo>
                    <a:pt x="3350937" y="384094"/>
                  </a:lnTo>
                  <a:lnTo>
                    <a:pt x="3350937" y="128707"/>
                  </a:lnTo>
                  <a:close/>
                  <a:moveTo>
                    <a:pt x="3349670" y="80315"/>
                  </a:moveTo>
                  <a:cubicBezTo>
                    <a:pt x="3357271" y="72714"/>
                    <a:pt x="3361071" y="63720"/>
                    <a:pt x="3361071" y="53206"/>
                  </a:cubicBezTo>
                  <a:cubicBezTo>
                    <a:pt x="3361071" y="42691"/>
                    <a:pt x="3357271" y="33063"/>
                    <a:pt x="3349670" y="25082"/>
                  </a:cubicBezTo>
                  <a:cubicBezTo>
                    <a:pt x="3342069" y="17101"/>
                    <a:pt x="3332821" y="13174"/>
                    <a:pt x="3322054" y="13174"/>
                  </a:cubicBezTo>
                  <a:cubicBezTo>
                    <a:pt x="3311919" y="13174"/>
                    <a:pt x="3302925" y="16341"/>
                    <a:pt x="3295198" y="22802"/>
                  </a:cubicBezTo>
                  <a:lnTo>
                    <a:pt x="3257194" y="52192"/>
                  </a:lnTo>
                  <a:lnTo>
                    <a:pt x="3295198" y="82088"/>
                  </a:lnTo>
                  <a:cubicBezTo>
                    <a:pt x="3299251" y="85129"/>
                    <a:pt x="3303432" y="87536"/>
                    <a:pt x="3307612" y="89182"/>
                  </a:cubicBezTo>
                  <a:cubicBezTo>
                    <a:pt x="3311793" y="90829"/>
                    <a:pt x="3316606" y="91716"/>
                    <a:pt x="3322054" y="91716"/>
                  </a:cubicBezTo>
                  <a:cubicBezTo>
                    <a:pt x="3332821" y="91716"/>
                    <a:pt x="3342069" y="87916"/>
                    <a:pt x="3349670" y="80315"/>
                  </a:cubicBezTo>
                  <a:moveTo>
                    <a:pt x="3122913" y="208262"/>
                  </a:moveTo>
                  <a:cubicBezTo>
                    <a:pt x="3135454" y="221057"/>
                    <a:pt x="3141662" y="237525"/>
                    <a:pt x="3141662" y="257414"/>
                  </a:cubicBezTo>
                  <a:cubicBezTo>
                    <a:pt x="3141662" y="277303"/>
                    <a:pt x="3135454" y="293011"/>
                    <a:pt x="3122913" y="305298"/>
                  </a:cubicBezTo>
                  <a:cubicBezTo>
                    <a:pt x="3110372" y="317587"/>
                    <a:pt x="3094663" y="323794"/>
                    <a:pt x="3075788" y="323794"/>
                  </a:cubicBezTo>
                  <a:cubicBezTo>
                    <a:pt x="3056913" y="323794"/>
                    <a:pt x="3041838" y="317587"/>
                    <a:pt x="3029677" y="305045"/>
                  </a:cubicBezTo>
                  <a:cubicBezTo>
                    <a:pt x="3017515" y="292504"/>
                    <a:pt x="3011435" y="276669"/>
                    <a:pt x="3011435" y="257414"/>
                  </a:cubicBezTo>
                  <a:cubicBezTo>
                    <a:pt x="3011435" y="238158"/>
                    <a:pt x="3017515" y="221057"/>
                    <a:pt x="3029677" y="208262"/>
                  </a:cubicBezTo>
                  <a:cubicBezTo>
                    <a:pt x="3041838" y="195467"/>
                    <a:pt x="3057166" y="189006"/>
                    <a:pt x="3075788" y="189006"/>
                  </a:cubicBezTo>
                  <a:cubicBezTo>
                    <a:pt x="3094410" y="189006"/>
                    <a:pt x="3110372" y="195467"/>
                    <a:pt x="3122913" y="208262"/>
                  </a:cubicBezTo>
                  <a:moveTo>
                    <a:pt x="3212602" y="384094"/>
                  </a:moveTo>
                  <a:lnTo>
                    <a:pt x="3212602" y="4054"/>
                  </a:lnTo>
                  <a:lnTo>
                    <a:pt x="3141662" y="4054"/>
                  </a:lnTo>
                  <a:lnTo>
                    <a:pt x="3141662" y="158096"/>
                  </a:lnTo>
                  <a:cubicBezTo>
                    <a:pt x="3132161" y="147329"/>
                    <a:pt x="3121139" y="138841"/>
                    <a:pt x="3108471" y="132760"/>
                  </a:cubicBezTo>
                  <a:cubicBezTo>
                    <a:pt x="3095803" y="126680"/>
                    <a:pt x="3081742" y="123640"/>
                    <a:pt x="3066160" y="123640"/>
                  </a:cubicBezTo>
                  <a:cubicBezTo>
                    <a:pt x="3041458" y="123640"/>
                    <a:pt x="3019542" y="129467"/>
                    <a:pt x="3000287" y="141122"/>
                  </a:cubicBezTo>
                  <a:cubicBezTo>
                    <a:pt x="2981032" y="152776"/>
                    <a:pt x="2965957" y="168611"/>
                    <a:pt x="2955189" y="188753"/>
                  </a:cubicBezTo>
                  <a:cubicBezTo>
                    <a:pt x="2944421" y="208895"/>
                    <a:pt x="2938974" y="231697"/>
                    <a:pt x="2938974" y="257414"/>
                  </a:cubicBezTo>
                  <a:cubicBezTo>
                    <a:pt x="2938974" y="283129"/>
                    <a:pt x="2944421" y="305298"/>
                    <a:pt x="2955189" y="325061"/>
                  </a:cubicBezTo>
                  <a:cubicBezTo>
                    <a:pt x="2965957" y="344823"/>
                    <a:pt x="2981032" y="360404"/>
                    <a:pt x="3000287" y="371932"/>
                  </a:cubicBezTo>
                  <a:cubicBezTo>
                    <a:pt x="3019542" y="383460"/>
                    <a:pt x="3041458" y="389161"/>
                    <a:pt x="3066160" y="389161"/>
                  </a:cubicBezTo>
                  <a:cubicBezTo>
                    <a:pt x="3081742" y="389161"/>
                    <a:pt x="3095803" y="386120"/>
                    <a:pt x="3108471" y="380040"/>
                  </a:cubicBezTo>
                  <a:cubicBezTo>
                    <a:pt x="3121139" y="373959"/>
                    <a:pt x="3132161" y="365725"/>
                    <a:pt x="3141662" y="355210"/>
                  </a:cubicBezTo>
                  <a:lnTo>
                    <a:pt x="3141662" y="384094"/>
                  </a:lnTo>
                  <a:lnTo>
                    <a:pt x="3212602" y="384094"/>
                  </a:lnTo>
                  <a:close/>
                  <a:moveTo>
                    <a:pt x="2888809" y="128707"/>
                  </a:moveTo>
                  <a:lnTo>
                    <a:pt x="2818375" y="128707"/>
                  </a:lnTo>
                  <a:lnTo>
                    <a:pt x="2818375" y="384094"/>
                  </a:lnTo>
                  <a:lnTo>
                    <a:pt x="2888809" y="384094"/>
                  </a:lnTo>
                  <a:lnTo>
                    <a:pt x="2888809" y="128707"/>
                  </a:lnTo>
                  <a:close/>
                  <a:moveTo>
                    <a:pt x="2874620" y="82088"/>
                  </a:moveTo>
                  <a:lnTo>
                    <a:pt x="2912624" y="52192"/>
                  </a:lnTo>
                  <a:lnTo>
                    <a:pt x="2874114" y="22802"/>
                  </a:lnTo>
                  <a:cubicBezTo>
                    <a:pt x="2866386" y="16341"/>
                    <a:pt x="2857519" y="13174"/>
                    <a:pt x="2847764" y="13174"/>
                  </a:cubicBezTo>
                  <a:cubicBezTo>
                    <a:pt x="2836997" y="13174"/>
                    <a:pt x="2827749" y="17101"/>
                    <a:pt x="2820148" y="25082"/>
                  </a:cubicBezTo>
                  <a:cubicBezTo>
                    <a:pt x="2812547" y="33063"/>
                    <a:pt x="2808747" y="42437"/>
                    <a:pt x="2808747" y="53206"/>
                  </a:cubicBezTo>
                  <a:cubicBezTo>
                    <a:pt x="2808747" y="63973"/>
                    <a:pt x="2812547" y="72714"/>
                    <a:pt x="2820148" y="80315"/>
                  </a:cubicBezTo>
                  <a:cubicBezTo>
                    <a:pt x="2827749" y="87916"/>
                    <a:pt x="2836997" y="91716"/>
                    <a:pt x="2847764" y="91716"/>
                  </a:cubicBezTo>
                  <a:cubicBezTo>
                    <a:pt x="2857265" y="91716"/>
                    <a:pt x="2866133" y="88549"/>
                    <a:pt x="2874620" y="82088"/>
                  </a:cubicBezTo>
                  <a:moveTo>
                    <a:pt x="2678013" y="304538"/>
                  </a:moveTo>
                  <a:cubicBezTo>
                    <a:pt x="2665852" y="317333"/>
                    <a:pt x="2650270" y="323794"/>
                    <a:pt x="2631395" y="323794"/>
                  </a:cubicBezTo>
                  <a:cubicBezTo>
                    <a:pt x="2612520" y="323794"/>
                    <a:pt x="2596305" y="317333"/>
                    <a:pt x="2584017" y="304538"/>
                  </a:cubicBezTo>
                  <a:cubicBezTo>
                    <a:pt x="2571729" y="291744"/>
                    <a:pt x="2565521" y="275529"/>
                    <a:pt x="2565521" y="255894"/>
                  </a:cubicBezTo>
                  <a:cubicBezTo>
                    <a:pt x="2565521" y="236258"/>
                    <a:pt x="2571729" y="220297"/>
                    <a:pt x="2584017" y="207755"/>
                  </a:cubicBezTo>
                  <a:cubicBezTo>
                    <a:pt x="2596305" y="195214"/>
                    <a:pt x="2612140" y="189006"/>
                    <a:pt x="2631395" y="189006"/>
                  </a:cubicBezTo>
                  <a:cubicBezTo>
                    <a:pt x="2650651" y="189006"/>
                    <a:pt x="2665852" y="195214"/>
                    <a:pt x="2678013" y="207755"/>
                  </a:cubicBezTo>
                  <a:cubicBezTo>
                    <a:pt x="2690175" y="220297"/>
                    <a:pt x="2696255" y="236258"/>
                    <a:pt x="2696255" y="255894"/>
                  </a:cubicBezTo>
                  <a:cubicBezTo>
                    <a:pt x="2696255" y="275529"/>
                    <a:pt x="2690175" y="291744"/>
                    <a:pt x="2678013" y="304538"/>
                  </a:cubicBezTo>
                  <a:moveTo>
                    <a:pt x="2702083" y="372186"/>
                  </a:moveTo>
                  <a:cubicBezTo>
                    <a:pt x="2722478" y="360911"/>
                    <a:pt x="2738693" y="345076"/>
                    <a:pt x="2750474" y="324807"/>
                  </a:cubicBezTo>
                  <a:cubicBezTo>
                    <a:pt x="2762255" y="304538"/>
                    <a:pt x="2768209" y="281230"/>
                    <a:pt x="2768209" y="254880"/>
                  </a:cubicBezTo>
                  <a:cubicBezTo>
                    <a:pt x="2768209" y="228530"/>
                    <a:pt x="2762255" y="206488"/>
                    <a:pt x="2750474" y="186726"/>
                  </a:cubicBezTo>
                  <a:cubicBezTo>
                    <a:pt x="2738693" y="166964"/>
                    <a:pt x="2722478" y="151509"/>
                    <a:pt x="2702083" y="140362"/>
                  </a:cubicBezTo>
                  <a:cubicBezTo>
                    <a:pt x="2681687" y="129214"/>
                    <a:pt x="2658378" y="123640"/>
                    <a:pt x="2632408" y="123640"/>
                  </a:cubicBezTo>
                  <a:cubicBezTo>
                    <a:pt x="2606439" y="123640"/>
                    <a:pt x="2582370" y="129214"/>
                    <a:pt x="2561214" y="140362"/>
                  </a:cubicBezTo>
                  <a:cubicBezTo>
                    <a:pt x="2540059" y="151509"/>
                    <a:pt x="2523464" y="166837"/>
                    <a:pt x="2511302" y="186473"/>
                  </a:cubicBezTo>
                  <a:cubicBezTo>
                    <a:pt x="2499141" y="206108"/>
                    <a:pt x="2493060" y="228911"/>
                    <a:pt x="2493060" y="254880"/>
                  </a:cubicBezTo>
                  <a:cubicBezTo>
                    <a:pt x="2493060" y="280849"/>
                    <a:pt x="2499141" y="304538"/>
                    <a:pt x="2511302" y="324807"/>
                  </a:cubicBezTo>
                  <a:cubicBezTo>
                    <a:pt x="2523464" y="345076"/>
                    <a:pt x="2540059" y="360911"/>
                    <a:pt x="2560961" y="372186"/>
                  </a:cubicBezTo>
                  <a:cubicBezTo>
                    <a:pt x="2581863" y="383460"/>
                    <a:pt x="2605679" y="389161"/>
                    <a:pt x="2632408" y="389161"/>
                  </a:cubicBezTo>
                  <a:cubicBezTo>
                    <a:pt x="2659138" y="389161"/>
                    <a:pt x="2681687" y="383460"/>
                    <a:pt x="2702083" y="372186"/>
                  </a:cubicBezTo>
                  <a:moveTo>
                    <a:pt x="2401851" y="128707"/>
                  </a:moveTo>
                  <a:lnTo>
                    <a:pt x="2340538" y="255387"/>
                  </a:lnTo>
                  <a:lnTo>
                    <a:pt x="2279225" y="128707"/>
                  </a:lnTo>
                  <a:lnTo>
                    <a:pt x="2197643" y="128707"/>
                  </a:lnTo>
                  <a:lnTo>
                    <a:pt x="2336991" y="393721"/>
                  </a:lnTo>
                  <a:lnTo>
                    <a:pt x="2475832" y="128707"/>
                  </a:lnTo>
                  <a:lnTo>
                    <a:pt x="2401851" y="128707"/>
                  </a:lnTo>
                  <a:close/>
                  <a:moveTo>
                    <a:pt x="2073497" y="208262"/>
                  </a:moveTo>
                  <a:cubicBezTo>
                    <a:pt x="2086038" y="221057"/>
                    <a:pt x="2092245" y="237525"/>
                    <a:pt x="2092245" y="257414"/>
                  </a:cubicBezTo>
                  <a:cubicBezTo>
                    <a:pt x="2092245" y="277303"/>
                    <a:pt x="2086038" y="293011"/>
                    <a:pt x="2073497" y="305298"/>
                  </a:cubicBezTo>
                  <a:cubicBezTo>
                    <a:pt x="2060955" y="317587"/>
                    <a:pt x="2045247" y="323794"/>
                    <a:pt x="2026372" y="323794"/>
                  </a:cubicBezTo>
                  <a:cubicBezTo>
                    <a:pt x="2007496" y="323794"/>
                    <a:pt x="1992422" y="317587"/>
                    <a:pt x="1980260" y="305045"/>
                  </a:cubicBezTo>
                  <a:cubicBezTo>
                    <a:pt x="1968099" y="292504"/>
                    <a:pt x="1962018" y="276669"/>
                    <a:pt x="1962018" y="257414"/>
                  </a:cubicBezTo>
                  <a:cubicBezTo>
                    <a:pt x="1962018" y="238158"/>
                    <a:pt x="1968099" y="221057"/>
                    <a:pt x="1980260" y="208262"/>
                  </a:cubicBezTo>
                  <a:cubicBezTo>
                    <a:pt x="1992422" y="195467"/>
                    <a:pt x="2007750" y="189006"/>
                    <a:pt x="2026372" y="189006"/>
                  </a:cubicBezTo>
                  <a:cubicBezTo>
                    <a:pt x="2044994" y="189006"/>
                    <a:pt x="2060955" y="195467"/>
                    <a:pt x="2073497" y="208262"/>
                  </a:cubicBezTo>
                  <a:moveTo>
                    <a:pt x="2163186" y="384094"/>
                  </a:moveTo>
                  <a:lnTo>
                    <a:pt x="2163186" y="128707"/>
                  </a:lnTo>
                  <a:lnTo>
                    <a:pt x="2092245" y="128707"/>
                  </a:lnTo>
                  <a:lnTo>
                    <a:pt x="2092245" y="158096"/>
                  </a:lnTo>
                  <a:cubicBezTo>
                    <a:pt x="2083124" y="147329"/>
                    <a:pt x="2072103" y="138841"/>
                    <a:pt x="2059309" y="132760"/>
                  </a:cubicBezTo>
                  <a:cubicBezTo>
                    <a:pt x="2046514" y="126680"/>
                    <a:pt x="2032326" y="123640"/>
                    <a:pt x="2016744" y="123640"/>
                  </a:cubicBezTo>
                  <a:cubicBezTo>
                    <a:pt x="1991788" y="123640"/>
                    <a:pt x="1969746" y="129467"/>
                    <a:pt x="1950617" y="141122"/>
                  </a:cubicBezTo>
                  <a:cubicBezTo>
                    <a:pt x="1931488" y="152776"/>
                    <a:pt x="1916540" y="168611"/>
                    <a:pt x="1905772" y="188753"/>
                  </a:cubicBezTo>
                  <a:cubicBezTo>
                    <a:pt x="1895005" y="208895"/>
                    <a:pt x="1889557" y="231697"/>
                    <a:pt x="1889557" y="257414"/>
                  </a:cubicBezTo>
                  <a:cubicBezTo>
                    <a:pt x="1889557" y="283129"/>
                    <a:pt x="1895005" y="305298"/>
                    <a:pt x="1905772" y="325061"/>
                  </a:cubicBezTo>
                  <a:cubicBezTo>
                    <a:pt x="1916540" y="344823"/>
                    <a:pt x="1931615" y="360404"/>
                    <a:pt x="1950871" y="371932"/>
                  </a:cubicBezTo>
                  <a:cubicBezTo>
                    <a:pt x="1970126" y="383460"/>
                    <a:pt x="1992042" y="389161"/>
                    <a:pt x="2016744" y="389161"/>
                  </a:cubicBezTo>
                  <a:cubicBezTo>
                    <a:pt x="2032326" y="389161"/>
                    <a:pt x="2046514" y="386120"/>
                    <a:pt x="2059309" y="380040"/>
                  </a:cubicBezTo>
                  <a:cubicBezTo>
                    <a:pt x="2072103" y="373959"/>
                    <a:pt x="2083124" y="365725"/>
                    <a:pt x="2092245" y="355210"/>
                  </a:cubicBezTo>
                  <a:lnTo>
                    <a:pt x="2092245" y="384094"/>
                  </a:lnTo>
                  <a:lnTo>
                    <a:pt x="2163186" y="384094"/>
                  </a:lnTo>
                  <a:close/>
                  <a:moveTo>
                    <a:pt x="1675468" y="212822"/>
                  </a:moveTo>
                  <a:cubicBezTo>
                    <a:pt x="1683703" y="199014"/>
                    <a:pt x="1694850" y="188880"/>
                    <a:pt x="1708659" y="182419"/>
                  </a:cubicBezTo>
                  <a:cubicBezTo>
                    <a:pt x="1722467" y="175959"/>
                    <a:pt x="1737668" y="173931"/>
                    <a:pt x="1754263" y="176338"/>
                  </a:cubicBezTo>
                  <a:lnTo>
                    <a:pt x="1754263" y="129720"/>
                  </a:lnTo>
                  <a:cubicBezTo>
                    <a:pt x="1734375" y="129720"/>
                    <a:pt x="1716513" y="135041"/>
                    <a:pt x="1700804" y="145682"/>
                  </a:cubicBezTo>
                  <a:cubicBezTo>
                    <a:pt x="1685096" y="156323"/>
                    <a:pt x="1672555" y="171145"/>
                    <a:pt x="1663054" y="190020"/>
                  </a:cubicBezTo>
                  <a:lnTo>
                    <a:pt x="1663054" y="134280"/>
                  </a:lnTo>
                  <a:lnTo>
                    <a:pt x="1622010" y="134280"/>
                  </a:lnTo>
                  <a:lnTo>
                    <a:pt x="1622010" y="384094"/>
                  </a:lnTo>
                  <a:lnTo>
                    <a:pt x="1663054" y="384094"/>
                  </a:lnTo>
                  <a:lnTo>
                    <a:pt x="1663054" y="264508"/>
                  </a:lnTo>
                  <a:cubicBezTo>
                    <a:pt x="1663054" y="243859"/>
                    <a:pt x="1667234" y="226631"/>
                    <a:pt x="1675468" y="212822"/>
                  </a:cubicBezTo>
                  <a:moveTo>
                    <a:pt x="1502930" y="305805"/>
                  </a:moveTo>
                  <a:cubicBezTo>
                    <a:pt x="1495456" y="319487"/>
                    <a:pt x="1485322" y="330255"/>
                    <a:pt x="1472274" y="337982"/>
                  </a:cubicBezTo>
                  <a:cubicBezTo>
                    <a:pt x="1459226" y="345709"/>
                    <a:pt x="1444278" y="349636"/>
                    <a:pt x="1427429" y="349636"/>
                  </a:cubicBezTo>
                  <a:cubicBezTo>
                    <a:pt x="1410581" y="349636"/>
                    <a:pt x="1394999" y="345709"/>
                    <a:pt x="1381824" y="337982"/>
                  </a:cubicBezTo>
                  <a:cubicBezTo>
                    <a:pt x="1368650" y="330255"/>
                    <a:pt x="1358262" y="319487"/>
                    <a:pt x="1350661" y="305805"/>
                  </a:cubicBezTo>
                  <a:cubicBezTo>
                    <a:pt x="1343060" y="292124"/>
                    <a:pt x="1339260" y="276542"/>
                    <a:pt x="1339260" y="258934"/>
                  </a:cubicBezTo>
                  <a:cubicBezTo>
                    <a:pt x="1339260" y="241325"/>
                    <a:pt x="1343060" y="225870"/>
                    <a:pt x="1350661" y="212316"/>
                  </a:cubicBezTo>
                  <a:cubicBezTo>
                    <a:pt x="1358262" y="198761"/>
                    <a:pt x="1368650" y="188119"/>
                    <a:pt x="1381824" y="180392"/>
                  </a:cubicBezTo>
                  <a:cubicBezTo>
                    <a:pt x="1394999" y="172665"/>
                    <a:pt x="1410201" y="168738"/>
                    <a:pt x="1427429" y="168738"/>
                  </a:cubicBezTo>
                  <a:cubicBezTo>
                    <a:pt x="1444658" y="168738"/>
                    <a:pt x="1459226" y="172665"/>
                    <a:pt x="1472274" y="180392"/>
                  </a:cubicBezTo>
                  <a:cubicBezTo>
                    <a:pt x="1485322" y="188119"/>
                    <a:pt x="1495456" y="198761"/>
                    <a:pt x="1502930" y="212316"/>
                  </a:cubicBezTo>
                  <a:cubicBezTo>
                    <a:pt x="1510405" y="225870"/>
                    <a:pt x="1514078" y="241325"/>
                    <a:pt x="1514078" y="258934"/>
                  </a:cubicBezTo>
                  <a:cubicBezTo>
                    <a:pt x="1514078" y="276542"/>
                    <a:pt x="1510405" y="292124"/>
                    <a:pt x="1502930" y="305805"/>
                  </a:cubicBezTo>
                  <a:moveTo>
                    <a:pt x="1494570" y="371426"/>
                  </a:moveTo>
                  <a:cubicBezTo>
                    <a:pt x="1513952" y="360278"/>
                    <a:pt x="1529153" y="344949"/>
                    <a:pt x="1540174" y="325314"/>
                  </a:cubicBezTo>
                  <a:cubicBezTo>
                    <a:pt x="1551195" y="305679"/>
                    <a:pt x="1556643" y="283383"/>
                    <a:pt x="1556643" y="258427"/>
                  </a:cubicBezTo>
                  <a:cubicBezTo>
                    <a:pt x="1556643" y="233471"/>
                    <a:pt x="1551195" y="211302"/>
                    <a:pt x="1540174" y="192047"/>
                  </a:cubicBezTo>
                  <a:cubicBezTo>
                    <a:pt x="1529153" y="172792"/>
                    <a:pt x="1513952" y="157590"/>
                    <a:pt x="1494570" y="146442"/>
                  </a:cubicBezTo>
                  <a:cubicBezTo>
                    <a:pt x="1475188" y="135294"/>
                    <a:pt x="1452892" y="129720"/>
                    <a:pt x="1427936" y="129720"/>
                  </a:cubicBezTo>
                  <a:cubicBezTo>
                    <a:pt x="1402980" y="129720"/>
                    <a:pt x="1380051" y="135294"/>
                    <a:pt x="1360289" y="146442"/>
                  </a:cubicBezTo>
                  <a:cubicBezTo>
                    <a:pt x="1340527" y="157590"/>
                    <a:pt x="1324945" y="172792"/>
                    <a:pt x="1313671" y="192047"/>
                  </a:cubicBezTo>
                  <a:cubicBezTo>
                    <a:pt x="1302396" y="211302"/>
                    <a:pt x="1296696" y="233471"/>
                    <a:pt x="1296696" y="258427"/>
                  </a:cubicBezTo>
                  <a:cubicBezTo>
                    <a:pt x="1296696" y="283383"/>
                    <a:pt x="1302396" y="305679"/>
                    <a:pt x="1313671" y="325314"/>
                  </a:cubicBezTo>
                  <a:cubicBezTo>
                    <a:pt x="1324945" y="344949"/>
                    <a:pt x="1340527" y="360278"/>
                    <a:pt x="1360289" y="371426"/>
                  </a:cubicBezTo>
                  <a:cubicBezTo>
                    <a:pt x="1380051" y="382573"/>
                    <a:pt x="1402600" y="388147"/>
                    <a:pt x="1427936" y="388147"/>
                  </a:cubicBezTo>
                  <a:cubicBezTo>
                    <a:pt x="1453272" y="388147"/>
                    <a:pt x="1475188" y="382573"/>
                    <a:pt x="1494570" y="371426"/>
                  </a:cubicBezTo>
                  <a:moveTo>
                    <a:pt x="1274400" y="134280"/>
                  </a:moveTo>
                  <a:lnTo>
                    <a:pt x="1174576" y="134280"/>
                  </a:lnTo>
                  <a:lnTo>
                    <a:pt x="1174576" y="88169"/>
                  </a:lnTo>
                  <a:cubicBezTo>
                    <a:pt x="1174576" y="73347"/>
                    <a:pt x="1179010" y="61439"/>
                    <a:pt x="1188004" y="52446"/>
                  </a:cubicBezTo>
                  <a:cubicBezTo>
                    <a:pt x="1196998" y="43451"/>
                    <a:pt x="1208906" y="39018"/>
                    <a:pt x="1223728" y="39018"/>
                  </a:cubicBezTo>
                  <a:cubicBezTo>
                    <a:pt x="1234242" y="39018"/>
                    <a:pt x="1244377" y="40538"/>
                    <a:pt x="1254131" y="43578"/>
                  </a:cubicBezTo>
                  <a:cubicBezTo>
                    <a:pt x="1263885" y="46618"/>
                    <a:pt x="1273260" y="51686"/>
                    <a:pt x="1282001" y="58780"/>
                  </a:cubicBezTo>
                  <a:lnTo>
                    <a:pt x="1282001" y="17735"/>
                  </a:lnTo>
                  <a:cubicBezTo>
                    <a:pt x="1272500" y="11021"/>
                    <a:pt x="1262619" y="6334"/>
                    <a:pt x="1252358" y="3800"/>
                  </a:cubicBezTo>
                  <a:cubicBezTo>
                    <a:pt x="1242096" y="1266"/>
                    <a:pt x="1231455" y="0"/>
                    <a:pt x="1220688" y="0"/>
                  </a:cubicBezTo>
                  <a:cubicBezTo>
                    <a:pt x="1193705" y="0"/>
                    <a:pt x="1172422" y="8487"/>
                    <a:pt x="1156841" y="25336"/>
                  </a:cubicBezTo>
                  <a:cubicBezTo>
                    <a:pt x="1141259" y="42185"/>
                    <a:pt x="1133532" y="63846"/>
                    <a:pt x="1133532" y="90196"/>
                  </a:cubicBezTo>
                  <a:lnTo>
                    <a:pt x="1133532" y="384094"/>
                  </a:lnTo>
                  <a:lnTo>
                    <a:pt x="1174576" y="384094"/>
                  </a:lnTo>
                  <a:lnTo>
                    <a:pt x="1174576" y="172284"/>
                  </a:lnTo>
                  <a:lnTo>
                    <a:pt x="1274400" y="172284"/>
                  </a:lnTo>
                  <a:lnTo>
                    <a:pt x="1274400" y="134280"/>
                  </a:lnTo>
                  <a:close/>
                  <a:moveTo>
                    <a:pt x="776801" y="363318"/>
                  </a:moveTo>
                  <a:cubicBezTo>
                    <a:pt x="799097" y="379913"/>
                    <a:pt x="827346" y="388147"/>
                    <a:pt x="861423" y="388147"/>
                  </a:cubicBezTo>
                  <a:cubicBezTo>
                    <a:pt x="888786" y="388147"/>
                    <a:pt x="911082" y="381306"/>
                    <a:pt x="928310" y="367625"/>
                  </a:cubicBezTo>
                  <a:cubicBezTo>
                    <a:pt x="945539" y="353944"/>
                    <a:pt x="954153" y="335322"/>
                    <a:pt x="954153" y="311632"/>
                  </a:cubicBezTo>
                  <a:cubicBezTo>
                    <a:pt x="954153" y="284903"/>
                    <a:pt x="938571" y="265014"/>
                    <a:pt x="907535" y="251840"/>
                  </a:cubicBezTo>
                  <a:lnTo>
                    <a:pt x="848249" y="228024"/>
                  </a:lnTo>
                  <a:cubicBezTo>
                    <a:pt x="838494" y="224350"/>
                    <a:pt x="831527" y="220043"/>
                    <a:pt x="827473" y="215102"/>
                  </a:cubicBezTo>
                  <a:cubicBezTo>
                    <a:pt x="823419" y="210162"/>
                    <a:pt x="821393" y="204081"/>
                    <a:pt x="821393" y="196607"/>
                  </a:cubicBezTo>
                  <a:cubicBezTo>
                    <a:pt x="821393" y="186093"/>
                    <a:pt x="825573" y="177985"/>
                    <a:pt x="834061" y="172284"/>
                  </a:cubicBezTo>
                  <a:cubicBezTo>
                    <a:pt x="842548" y="166584"/>
                    <a:pt x="853443" y="163670"/>
                    <a:pt x="866997" y="163670"/>
                  </a:cubicBezTo>
                  <a:cubicBezTo>
                    <a:pt x="879539" y="163670"/>
                    <a:pt x="892207" y="166458"/>
                    <a:pt x="905255" y="172032"/>
                  </a:cubicBezTo>
                  <a:cubicBezTo>
                    <a:pt x="918303" y="177605"/>
                    <a:pt x="930464" y="185333"/>
                    <a:pt x="941992" y="195087"/>
                  </a:cubicBezTo>
                  <a:lnTo>
                    <a:pt x="941992" y="152522"/>
                  </a:lnTo>
                  <a:cubicBezTo>
                    <a:pt x="932491" y="145049"/>
                    <a:pt x="921216" y="139475"/>
                    <a:pt x="908042" y="135548"/>
                  </a:cubicBezTo>
                  <a:cubicBezTo>
                    <a:pt x="894867" y="131621"/>
                    <a:pt x="881059" y="129720"/>
                    <a:pt x="866491" y="129720"/>
                  </a:cubicBezTo>
                  <a:cubicBezTo>
                    <a:pt x="840775" y="129720"/>
                    <a:pt x="819999" y="136054"/>
                    <a:pt x="804164" y="148722"/>
                  </a:cubicBezTo>
                  <a:cubicBezTo>
                    <a:pt x="788329" y="161390"/>
                    <a:pt x="780348" y="178745"/>
                    <a:pt x="780348" y="200661"/>
                  </a:cubicBezTo>
                  <a:cubicBezTo>
                    <a:pt x="780348" y="216496"/>
                    <a:pt x="784402" y="229290"/>
                    <a:pt x="792509" y="238918"/>
                  </a:cubicBezTo>
                  <a:cubicBezTo>
                    <a:pt x="800617" y="248546"/>
                    <a:pt x="812398" y="256780"/>
                    <a:pt x="827980" y="263494"/>
                  </a:cubicBezTo>
                  <a:lnTo>
                    <a:pt x="886759" y="287310"/>
                  </a:lnTo>
                  <a:cubicBezTo>
                    <a:pt x="896260" y="290984"/>
                    <a:pt x="902848" y="295544"/>
                    <a:pt x="906775" y="300992"/>
                  </a:cubicBezTo>
                  <a:cubicBezTo>
                    <a:pt x="910702" y="306439"/>
                    <a:pt x="912602" y="312519"/>
                    <a:pt x="912602" y="319234"/>
                  </a:cubicBezTo>
                  <a:cubicBezTo>
                    <a:pt x="912602" y="330761"/>
                    <a:pt x="907915" y="339502"/>
                    <a:pt x="898667" y="345583"/>
                  </a:cubicBezTo>
                  <a:cubicBezTo>
                    <a:pt x="889420" y="351664"/>
                    <a:pt x="877258" y="354704"/>
                    <a:pt x="862437" y="354704"/>
                  </a:cubicBezTo>
                  <a:cubicBezTo>
                    <a:pt x="847615" y="354704"/>
                    <a:pt x="833427" y="351790"/>
                    <a:pt x="818859" y="346090"/>
                  </a:cubicBezTo>
                  <a:cubicBezTo>
                    <a:pt x="804291" y="340389"/>
                    <a:pt x="790356" y="331268"/>
                    <a:pt x="776801" y="318727"/>
                  </a:cubicBezTo>
                  <a:lnTo>
                    <a:pt x="776801" y="363318"/>
                  </a:lnTo>
                  <a:close/>
                  <a:moveTo>
                    <a:pt x="679004" y="305805"/>
                  </a:moveTo>
                  <a:cubicBezTo>
                    <a:pt x="671530" y="319487"/>
                    <a:pt x="661396" y="330255"/>
                    <a:pt x="648348" y="337982"/>
                  </a:cubicBezTo>
                  <a:cubicBezTo>
                    <a:pt x="635300" y="345709"/>
                    <a:pt x="620352" y="349636"/>
                    <a:pt x="603503" y="349636"/>
                  </a:cubicBezTo>
                  <a:cubicBezTo>
                    <a:pt x="586655" y="349636"/>
                    <a:pt x="571453" y="345709"/>
                    <a:pt x="558152" y="337982"/>
                  </a:cubicBezTo>
                  <a:cubicBezTo>
                    <a:pt x="544850" y="330255"/>
                    <a:pt x="534336" y="319487"/>
                    <a:pt x="526735" y="305805"/>
                  </a:cubicBezTo>
                  <a:cubicBezTo>
                    <a:pt x="519134" y="292124"/>
                    <a:pt x="515334" y="276542"/>
                    <a:pt x="515334" y="258934"/>
                  </a:cubicBezTo>
                  <a:cubicBezTo>
                    <a:pt x="515334" y="241325"/>
                    <a:pt x="519134" y="225870"/>
                    <a:pt x="526735" y="212316"/>
                  </a:cubicBezTo>
                  <a:cubicBezTo>
                    <a:pt x="534336" y="198761"/>
                    <a:pt x="544850" y="188119"/>
                    <a:pt x="558152" y="180392"/>
                  </a:cubicBezTo>
                  <a:cubicBezTo>
                    <a:pt x="571453" y="172665"/>
                    <a:pt x="586655" y="168738"/>
                    <a:pt x="603503" y="168738"/>
                  </a:cubicBezTo>
                  <a:cubicBezTo>
                    <a:pt x="620352" y="168738"/>
                    <a:pt x="635300" y="172665"/>
                    <a:pt x="648348" y="180392"/>
                  </a:cubicBezTo>
                  <a:cubicBezTo>
                    <a:pt x="661396" y="188119"/>
                    <a:pt x="671530" y="198761"/>
                    <a:pt x="679004" y="212316"/>
                  </a:cubicBezTo>
                  <a:cubicBezTo>
                    <a:pt x="686478" y="225870"/>
                    <a:pt x="690152" y="241325"/>
                    <a:pt x="690152" y="258934"/>
                  </a:cubicBezTo>
                  <a:cubicBezTo>
                    <a:pt x="690152" y="276542"/>
                    <a:pt x="686478" y="292124"/>
                    <a:pt x="679004" y="305805"/>
                  </a:cubicBezTo>
                  <a:moveTo>
                    <a:pt x="671910" y="371426"/>
                  </a:moveTo>
                  <a:cubicBezTo>
                    <a:pt x="690786" y="360278"/>
                    <a:pt x="705734" y="344949"/>
                    <a:pt x="716502" y="325314"/>
                  </a:cubicBezTo>
                  <a:cubicBezTo>
                    <a:pt x="727269" y="305679"/>
                    <a:pt x="732717" y="283383"/>
                    <a:pt x="732717" y="258427"/>
                  </a:cubicBezTo>
                  <a:cubicBezTo>
                    <a:pt x="732717" y="233471"/>
                    <a:pt x="727269" y="211302"/>
                    <a:pt x="716502" y="192047"/>
                  </a:cubicBezTo>
                  <a:cubicBezTo>
                    <a:pt x="705734" y="172792"/>
                    <a:pt x="690786" y="157590"/>
                    <a:pt x="671910" y="146442"/>
                  </a:cubicBezTo>
                  <a:cubicBezTo>
                    <a:pt x="653035" y="135294"/>
                    <a:pt x="631373" y="129720"/>
                    <a:pt x="607050" y="129720"/>
                  </a:cubicBezTo>
                  <a:cubicBezTo>
                    <a:pt x="587161" y="129720"/>
                    <a:pt x="569173" y="134407"/>
                    <a:pt x="553338" y="143908"/>
                  </a:cubicBezTo>
                  <a:cubicBezTo>
                    <a:pt x="537503" y="153409"/>
                    <a:pt x="524835" y="166077"/>
                    <a:pt x="515334" y="181912"/>
                  </a:cubicBezTo>
                  <a:lnTo>
                    <a:pt x="515334" y="134280"/>
                  </a:lnTo>
                  <a:lnTo>
                    <a:pt x="474290" y="134280"/>
                  </a:lnTo>
                  <a:lnTo>
                    <a:pt x="474290" y="510773"/>
                  </a:lnTo>
                  <a:lnTo>
                    <a:pt x="515334" y="510773"/>
                  </a:lnTo>
                  <a:lnTo>
                    <a:pt x="515334" y="336462"/>
                  </a:lnTo>
                  <a:cubicBezTo>
                    <a:pt x="524835" y="352297"/>
                    <a:pt x="537503" y="364965"/>
                    <a:pt x="553338" y="374212"/>
                  </a:cubicBezTo>
                  <a:cubicBezTo>
                    <a:pt x="569173" y="383460"/>
                    <a:pt x="587161" y="388147"/>
                    <a:pt x="607050" y="388147"/>
                  </a:cubicBezTo>
                  <a:cubicBezTo>
                    <a:pt x="631373" y="388147"/>
                    <a:pt x="653035" y="382573"/>
                    <a:pt x="671910" y="371426"/>
                  </a:cubicBezTo>
                  <a:moveTo>
                    <a:pt x="390681" y="134280"/>
                  </a:moveTo>
                  <a:lnTo>
                    <a:pt x="349130" y="134280"/>
                  </a:lnTo>
                  <a:lnTo>
                    <a:pt x="349130" y="384094"/>
                  </a:lnTo>
                  <a:lnTo>
                    <a:pt x="390681" y="384094"/>
                  </a:lnTo>
                  <a:lnTo>
                    <a:pt x="390681" y="134280"/>
                  </a:lnTo>
                  <a:close/>
                  <a:moveTo>
                    <a:pt x="384600" y="80568"/>
                  </a:moveTo>
                  <a:lnTo>
                    <a:pt x="414497" y="59793"/>
                  </a:lnTo>
                  <a:lnTo>
                    <a:pt x="384600" y="38510"/>
                  </a:lnTo>
                  <a:cubicBezTo>
                    <a:pt x="379533" y="34837"/>
                    <a:pt x="373579" y="32936"/>
                    <a:pt x="366865" y="32936"/>
                  </a:cubicBezTo>
                  <a:cubicBezTo>
                    <a:pt x="359391" y="32936"/>
                    <a:pt x="353184" y="35597"/>
                    <a:pt x="348116" y="40791"/>
                  </a:cubicBezTo>
                  <a:cubicBezTo>
                    <a:pt x="343049" y="45985"/>
                    <a:pt x="340516" y="52572"/>
                    <a:pt x="340516" y="60300"/>
                  </a:cubicBezTo>
                  <a:cubicBezTo>
                    <a:pt x="340516" y="68027"/>
                    <a:pt x="343049" y="73981"/>
                    <a:pt x="348116" y="79048"/>
                  </a:cubicBezTo>
                  <a:cubicBezTo>
                    <a:pt x="353184" y="84116"/>
                    <a:pt x="359391" y="86649"/>
                    <a:pt x="366865" y="86649"/>
                  </a:cubicBezTo>
                  <a:cubicBezTo>
                    <a:pt x="373326" y="86649"/>
                    <a:pt x="379153" y="84622"/>
                    <a:pt x="384600" y="80568"/>
                  </a:cubicBezTo>
                  <a:moveTo>
                    <a:pt x="301498" y="4054"/>
                  </a:moveTo>
                  <a:lnTo>
                    <a:pt x="0" y="4054"/>
                  </a:lnTo>
                  <a:lnTo>
                    <a:pt x="0" y="43071"/>
                  </a:lnTo>
                  <a:lnTo>
                    <a:pt x="129214" y="43071"/>
                  </a:lnTo>
                  <a:lnTo>
                    <a:pt x="129214" y="384094"/>
                  </a:lnTo>
                  <a:lnTo>
                    <a:pt x="172285" y="384094"/>
                  </a:lnTo>
                  <a:lnTo>
                    <a:pt x="172285" y="43071"/>
                  </a:lnTo>
                  <a:lnTo>
                    <a:pt x="301498" y="43071"/>
                  </a:lnTo>
                  <a:lnTo>
                    <a:pt x="301498" y="405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7" name="Freeform: Shape 2726">
              <a:extLst>
                <a:ext uri="{FF2B5EF4-FFF2-40B4-BE49-F238E27FC236}">
                  <a16:creationId xmlns:a16="http://schemas.microsoft.com/office/drawing/2014/main" id="{106824E1-D808-D905-110B-3D616A60E3C8}"/>
                </a:ext>
              </a:extLst>
            </p:cNvPr>
            <p:cNvSpPr/>
            <p:nvPr/>
          </p:nvSpPr>
          <p:spPr>
            <a:xfrm>
              <a:off x="587674" y="12592362"/>
              <a:ext cx="5619520" cy="183178"/>
            </a:xfrm>
            <a:custGeom>
              <a:avLst/>
              <a:gdLst>
                <a:gd name="connsiteX0" fmla="*/ 5617114 w 5619520"/>
                <a:gd name="connsiteY0" fmla="*/ 136434 h 183178"/>
                <a:gd name="connsiteX1" fmla="*/ 5619520 w 5619520"/>
                <a:gd name="connsiteY1" fmla="*/ 130353 h 183178"/>
                <a:gd name="connsiteX2" fmla="*/ 5617114 w 5619520"/>
                <a:gd name="connsiteY2" fmla="*/ 124273 h 183178"/>
                <a:gd name="connsiteX3" fmla="*/ 5611033 w 5619520"/>
                <a:gd name="connsiteY3" fmla="*/ 121992 h 183178"/>
                <a:gd name="connsiteX4" fmla="*/ 5604952 w 5619520"/>
                <a:gd name="connsiteY4" fmla="*/ 124273 h 183178"/>
                <a:gd name="connsiteX5" fmla="*/ 5602545 w 5619520"/>
                <a:gd name="connsiteY5" fmla="*/ 130353 h 183178"/>
                <a:gd name="connsiteX6" fmla="*/ 5604952 w 5619520"/>
                <a:gd name="connsiteY6" fmla="*/ 136434 h 183178"/>
                <a:gd name="connsiteX7" fmla="*/ 5611033 w 5619520"/>
                <a:gd name="connsiteY7" fmla="*/ 138714 h 183178"/>
                <a:gd name="connsiteX8" fmla="*/ 5617114 w 5619520"/>
                <a:gd name="connsiteY8" fmla="*/ 136434 h 183178"/>
                <a:gd name="connsiteX9" fmla="*/ 5617114 w 5619520"/>
                <a:gd name="connsiteY9" fmla="*/ 70307 h 183178"/>
                <a:gd name="connsiteX10" fmla="*/ 5619520 w 5619520"/>
                <a:gd name="connsiteY10" fmla="*/ 64226 h 183178"/>
                <a:gd name="connsiteX11" fmla="*/ 5617114 w 5619520"/>
                <a:gd name="connsiteY11" fmla="*/ 58146 h 183178"/>
                <a:gd name="connsiteX12" fmla="*/ 5611033 w 5619520"/>
                <a:gd name="connsiteY12" fmla="*/ 55739 h 183178"/>
                <a:gd name="connsiteX13" fmla="*/ 5604952 w 5619520"/>
                <a:gd name="connsiteY13" fmla="*/ 58146 h 183178"/>
                <a:gd name="connsiteX14" fmla="*/ 5602545 w 5619520"/>
                <a:gd name="connsiteY14" fmla="*/ 64226 h 183178"/>
                <a:gd name="connsiteX15" fmla="*/ 5604952 w 5619520"/>
                <a:gd name="connsiteY15" fmla="*/ 70307 h 183178"/>
                <a:gd name="connsiteX16" fmla="*/ 5611033 w 5619520"/>
                <a:gd name="connsiteY16" fmla="*/ 72587 h 183178"/>
                <a:gd name="connsiteX17" fmla="*/ 5617114 w 5619520"/>
                <a:gd name="connsiteY17" fmla="*/ 70307 h 183178"/>
                <a:gd name="connsiteX18" fmla="*/ 5562008 w 5619520"/>
                <a:gd name="connsiteY18" fmla="*/ 111858 h 183178"/>
                <a:gd name="connsiteX19" fmla="*/ 5550100 w 5619520"/>
                <a:gd name="connsiteY19" fmla="*/ 124146 h 183178"/>
                <a:gd name="connsiteX20" fmla="*/ 5532745 w 5619520"/>
                <a:gd name="connsiteY20" fmla="*/ 128580 h 183178"/>
                <a:gd name="connsiteX21" fmla="*/ 5515516 w 5619520"/>
                <a:gd name="connsiteY21" fmla="*/ 124146 h 183178"/>
                <a:gd name="connsiteX22" fmla="*/ 5503862 w 5619520"/>
                <a:gd name="connsiteY22" fmla="*/ 111858 h 183178"/>
                <a:gd name="connsiteX23" fmla="*/ 5499555 w 5619520"/>
                <a:gd name="connsiteY23" fmla="*/ 94123 h 183178"/>
                <a:gd name="connsiteX24" fmla="*/ 5503862 w 5619520"/>
                <a:gd name="connsiteY24" fmla="*/ 76261 h 183178"/>
                <a:gd name="connsiteX25" fmla="*/ 5515516 w 5619520"/>
                <a:gd name="connsiteY25" fmla="*/ 63973 h 183178"/>
                <a:gd name="connsiteX26" fmla="*/ 5532745 w 5619520"/>
                <a:gd name="connsiteY26" fmla="*/ 59539 h 183178"/>
                <a:gd name="connsiteX27" fmla="*/ 5550100 w 5619520"/>
                <a:gd name="connsiteY27" fmla="*/ 63973 h 183178"/>
                <a:gd name="connsiteX28" fmla="*/ 5562008 w 5619520"/>
                <a:gd name="connsiteY28" fmla="*/ 76261 h 183178"/>
                <a:gd name="connsiteX29" fmla="*/ 5566315 w 5619520"/>
                <a:gd name="connsiteY29" fmla="*/ 94123 h 183178"/>
                <a:gd name="connsiteX30" fmla="*/ 5562008 w 5619520"/>
                <a:gd name="connsiteY30" fmla="*/ 111858 h 183178"/>
                <a:gd name="connsiteX31" fmla="*/ 5577336 w 5619520"/>
                <a:gd name="connsiteY31" fmla="*/ 50545 h 183178"/>
                <a:gd name="connsiteX32" fmla="*/ 5566315 w 5619520"/>
                <a:gd name="connsiteY32" fmla="*/ 50545 h 183178"/>
                <a:gd name="connsiteX33" fmla="*/ 5566315 w 5619520"/>
                <a:gd name="connsiteY33" fmla="*/ 70814 h 183178"/>
                <a:gd name="connsiteX34" fmla="*/ 5552634 w 5619520"/>
                <a:gd name="connsiteY34" fmla="*/ 54979 h 183178"/>
                <a:gd name="connsiteX35" fmla="*/ 5531731 w 5619520"/>
                <a:gd name="connsiteY35" fmla="*/ 49151 h 183178"/>
                <a:gd name="connsiteX36" fmla="*/ 5509309 w 5619520"/>
                <a:gd name="connsiteY36" fmla="*/ 54979 h 183178"/>
                <a:gd name="connsiteX37" fmla="*/ 5493854 w 5619520"/>
                <a:gd name="connsiteY37" fmla="*/ 71067 h 183178"/>
                <a:gd name="connsiteX38" fmla="*/ 5488280 w 5619520"/>
                <a:gd name="connsiteY38" fmla="*/ 94376 h 183178"/>
                <a:gd name="connsiteX39" fmla="*/ 5493854 w 5619520"/>
                <a:gd name="connsiteY39" fmla="*/ 117305 h 183178"/>
                <a:gd name="connsiteX40" fmla="*/ 5509309 w 5619520"/>
                <a:gd name="connsiteY40" fmla="*/ 133140 h 183178"/>
                <a:gd name="connsiteX41" fmla="*/ 5531731 w 5619520"/>
                <a:gd name="connsiteY41" fmla="*/ 138967 h 183178"/>
                <a:gd name="connsiteX42" fmla="*/ 5552634 w 5619520"/>
                <a:gd name="connsiteY42" fmla="*/ 133140 h 183178"/>
                <a:gd name="connsiteX43" fmla="*/ 5566315 w 5619520"/>
                <a:gd name="connsiteY43" fmla="*/ 117559 h 183178"/>
                <a:gd name="connsiteX44" fmla="*/ 5566315 w 5619520"/>
                <a:gd name="connsiteY44" fmla="*/ 139728 h 183178"/>
                <a:gd name="connsiteX45" fmla="*/ 5557321 w 5619520"/>
                <a:gd name="connsiteY45" fmla="*/ 164303 h 183178"/>
                <a:gd name="connsiteX46" fmla="*/ 5531731 w 5619520"/>
                <a:gd name="connsiteY46" fmla="*/ 172791 h 183178"/>
                <a:gd name="connsiteX47" fmla="*/ 5512983 w 5619520"/>
                <a:gd name="connsiteY47" fmla="*/ 169371 h 183178"/>
                <a:gd name="connsiteX48" fmla="*/ 5496641 w 5619520"/>
                <a:gd name="connsiteY48" fmla="*/ 159236 h 183178"/>
                <a:gd name="connsiteX49" fmla="*/ 5496641 w 5619520"/>
                <a:gd name="connsiteY49" fmla="*/ 171271 h 183178"/>
                <a:gd name="connsiteX50" fmla="*/ 5512856 w 5619520"/>
                <a:gd name="connsiteY50" fmla="*/ 180265 h 183178"/>
                <a:gd name="connsiteX51" fmla="*/ 5531731 w 5619520"/>
                <a:gd name="connsiteY51" fmla="*/ 183179 h 183178"/>
                <a:gd name="connsiteX52" fmla="*/ 5565302 w 5619520"/>
                <a:gd name="connsiteY52" fmla="*/ 171778 h 183178"/>
                <a:gd name="connsiteX53" fmla="*/ 5577336 w 5619520"/>
                <a:gd name="connsiteY53" fmla="*/ 139094 h 183178"/>
                <a:gd name="connsiteX54" fmla="*/ 5577336 w 5619520"/>
                <a:gd name="connsiteY54" fmla="*/ 50798 h 183178"/>
                <a:gd name="connsiteX55" fmla="*/ 5405432 w 5619520"/>
                <a:gd name="connsiteY55" fmla="*/ 76514 h 183178"/>
                <a:gd name="connsiteX56" fmla="*/ 5415819 w 5619520"/>
                <a:gd name="connsiteY56" fmla="*/ 64226 h 183178"/>
                <a:gd name="connsiteX57" fmla="*/ 5431148 w 5619520"/>
                <a:gd name="connsiteY57" fmla="*/ 59666 h 183178"/>
                <a:gd name="connsiteX58" fmla="*/ 5457244 w 5619520"/>
                <a:gd name="connsiteY58" fmla="*/ 89309 h 183178"/>
                <a:gd name="connsiteX59" fmla="*/ 5457244 w 5619520"/>
                <a:gd name="connsiteY59" fmla="*/ 137321 h 183178"/>
                <a:gd name="connsiteX60" fmla="*/ 5468265 w 5619520"/>
                <a:gd name="connsiteY60" fmla="*/ 137321 h 183178"/>
                <a:gd name="connsiteX61" fmla="*/ 5468265 w 5619520"/>
                <a:gd name="connsiteY61" fmla="*/ 87662 h 183178"/>
                <a:gd name="connsiteX62" fmla="*/ 5464464 w 5619520"/>
                <a:gd name="connsiteY62" fmla="*/ 67647 h 183178"/>
                <a:gd name="connsiteX63" fmla="*/ 5453063 w 5619520"/>
                <a:gd name="connsiteY63" fmla="*/ 53965 h 183178"/>
                <a:gd name="connsiteX64" fmla="*/ 5433935 w 5619520"/>
                <a:gd name="connsiteY64" fmla="*/ 49025 h 183178"/>
                <a:gd name="connsiteX65" fmla="*/ 5414679 w 5619520"/>
                <a:gd name="connsiteY65" fmla="*/ 54852 h 183178"/>
                <a:gd name="connsiteX66" fmla="*/ 5401885 w 5619520"/>
                <a:gd name="connsiteY66" fmla="*/ 70307 h 183178"/>
                <a:gd name="connsiteX67" fmla="*/ 5401885 w 5619520"/>
                <a:gd name="connsiteY67" fmla="*/ 50418 h 183178"/>
                <a:gd name="connsiteX68" fmla="*/ 5390863 w 5619520"/>
                <a:gd name="connsiteY68" fmla="*/ 50418 h 183178"/>
                <a:gd name="connsiteX69" fmla="*/ 5390863 w 5619520"/>
                <a:gd name="connsiteY69" fmla="*/ 137321 h 183178"/>
                <a:gd name="connsiteX70" fmla="*/ 5401885 w 5619520"/>
                <a:gd name="connsiteY70" fmla="*/ 137321 h 183178"/>
                <a:gd name="connsiteX71" fmla="*/ 5401885 w 5619520"/>
                <a:gd name="connsiteY71" fmla="*/ 93869 h 183178"/>
                <a:gd name="connsiteX72" fmla="*/ 5405558 w 5619520"/>
                <a:gd name="connsiteY72" fmla="*/ 76388 h 183178"/>
                <a:gd name="connsiteX73" fmla="*/ 5361980 w 5619520"/>
                <a:gd name="connsiteY73" fmla="*/ 50418 h 183178"/>
                <a:gd name="connsiteX74" fmla="*/ 5350833 w 5619520"/>
                <a:gd name="connsiteY74" fmla="*/ 50418 h 183178"/>
                <a:gd name="connsiteX75" fmla="*/ 5350833 w 5619520"/>
                <a:gd name="connsiteY75" fmla="*/ 137321 h 183178"/>
                <a:gd name="connsiteX76" fmla="*/ 5361980 w 5619520"/>
                <a:gd name="connsiteY76" fmla="*/ 137321 h 183178"/>
                <a:gd name="connsiteX77" fmla="*/ 5361980 w 5619520"/>
                <a:gd name="connsiteY77" fmla="*/ 50418 h 183178"/>
                <a:gd name="connsiteX78" fmla="*/ 5358307 w 5619520"/>
                <a:gd name="connsiteY78" fmla="*/ 31416 h 183178"/>
                <a:gd name="connsiteX79" fmla="*/ 5360840 w 5619520"/>
                <a:gd name="connsiteY79" fmla="*/ 30149 h 183178"/>
                <a:gd name="connsiteX80" fmla="*/ 5369328 w 5619520"/>
                <a:gd name="connsiteY80" fmla="*/ 24069 h 183178"/>
                <a:gd name="connsiteX81" fmla="*/ 5360840 w 5619520"/>
                <a:gd name="connsiteY81" fmla="*/ 17988 h 183178"/>
                <a:gd name="connsiteX82" fmla="*/ 5355646 w 5619520"/>
                <a:gd name="connsiteY82" fmla="*/ 16341 h 183178"/>
                <a:gd name="connsiteX83" fmla="*/ 5350326 w 5619520"/>
                <a:gd name="connsiteY83" fmla="*/ 18622 h 183178"/>
                <a:gd name="connsiteX84" fmla="*/ 5348172 w 5619520"/>
                <a:gd name="connsiteY84" fmla="*/ 24069 h 183178"/>
                <a:gd name="connsiteX85" fmla="*/ 5350326 w 5619520"/>
                <a:gd name="connsiteY85" fmla="*/ 29389 h 183178"/>
                <a:gd name="connsiteX86" fmla="*/ 5355646 w 5619520"/>
                <a:gd name="connsiteY86" fmla="*/ 31670 h 183178"/>
                <a:gd name="connsiteX87" fmla="*/ 5358307 w 5619520"/>
                <a:gd name="connsiteY87" fmla="*/ 31163 h 183178"/>
                <a:gd name="connsiteX88" fmla="*/ 5322963 w 5619520"/>
                <a:gd name="connsiteY88" fmla="*/ 50165 h 183178"/>
                <a:gd name="connsiteX89" fmla="*/ 5295853 w 5619520"/>
                <a:gd name="connsiteY89" fmla="*/ 115405 h 183178"/>
                <a:gd name="connsiteX90" fmla="*/ 5265070 w 5619520"/>
                <a:gd name="connsiteY90" fmla="*/ 47505 h 183178"/>
                <a:gd name="connsiteX91" fmla="*/ 5234034 w 5619520"/>
                <a:gd name="connsiteY91" fmla="*/ 115405 h 183178"/>
                <a:gd name="connsiteX92" fmla="*/ 5206924 w 5619520"/>
                <a:gd name="connsiteY92" fmla="*/ 50165 h 183178"/>
                <a:gd name="connsiteX93" fmla="*/ 5194383 w 5619520"/>
                <a:gd name="connsiteY93" fmla="*/ 50165 h 183178"/>
                <a:gd name="connsiteX94" fmla="*/ 5232894 w 5619520"/>
                <a:gd name="connsiteY94" fmla="*/ 139728 h 183178"/>
                <a:gd name="connsiteX95" fmla="*/ 5265197 w 5619520"/>
                <a:gd name="connsiteY95" fmla="*/ 69800 h 183178"/>
                <a:gd name="connsiteX96" fmla="*/ 5297120 w 5619520"/>
                <a:gd name="connsiteY96" fmla="*/ 139728 h 183178"/>
                <a:gd name="connsiteX97" fmla="*/ 5334744 w 5619520"/>
                <a:gd name="connsiteY97" fmla="*/ 50165 h 183178"/>
                <a:gd name="connsiteX98" fmla="*/ 5323216 w 5619520"/>
                <a:gd name="connsiteY98" fmla="*/ 50165 h 183178"/>
                <a:gd name="connsiteX99" fmla="*/ 5171707 w 5619520"/>
                <a:gd name="connsiteY99" fmla="*/ 111478 h 183178"/>
                <a:gd name="connsiteX100" fmla="*/ 5159926 w 5619520"/>
                <a:gd name="connsiteY100" fmla="*/ 123766 h 183178"/>
                <a:gd name="connsiteX101" fmla="*/ 5142698 w 5619520"/>
                <a:gd name="connsiteY101" fmla="*/ 128200 h 183178"/>
                <a:gd name="connsiteX102" fmla="*/ 5125342 w 5619520"/>
                <a:gd name="connsiteY102" fmla="*/ 123766 h 183178"/>
                <a:gd name="connsiteX103" fmla="*/ 5113435 w 5619520"/>
                <a:gd name="connsiteY103" fmla="*/ 111478 h 183178"/>
                <a:gd name="connsiteX104" fmla="*/ 5109127 w 5619520"/>
                <a:gd name="connsiteY104" fmla="*/ 93616 h 183178"/>
                <a:gd name="connsiteX105" fmla="*/ 5113435 w 5619520"/>
                <a:gd name="connsiteY105" fmla="*/ 75881 h 183178"/>
                <a:gd name="connsiteX106" fmla="*/ 5125342 w 5619520"/>
                <a:gd name="connsiteY106" fmla="*/ 63593 h 183178"/>
                <a:gd name="connsiteX107" fmla="*/ 5142698 w 5619520"/>
                <a:gd name="connsiteY107" fmla="*/ 59159 h 183178"/>
                <a:gd name="connsiteX108" fmla="*/ 5159926 w 5619520"/>
                <a:gd name="connsiteY108" fmla="*/ 63593 h 183178"/>
                <a:gd name="connsiteX109" fmla="*/ 5171707 w 5619520"/>
                <a:gd name="connsiteY109" fmla="*/ 75881 h 183178"/>
                <a:gd name="connsiteX110" fmla="*/ 5176014 w 5619520"/>
                <a:gd name="connsiteY110" fmla="*/ 93616 h 183178"/>
                <a:gd name="connsiteX111" fmla="*/ 5171707 w 5619520"/>
                <a:gd name="connsiteY111" fmla="*/ 111478 h 183178"/>
                <a:gd name="connsiteX112" fmla="*/ 5166007 w 5619520"/>
                <a:gd name="connsiteY112" fmla="*/ 132633 h 183178"/>
                <a:gd name="connsiteX113" fmla="*/ 5181715 w 5619520"/>
                <a:gd name="connsiteY113" fmla="*/ 116545 h 183178"/>
                <a:gd name="connsiteX114" fmla="*/ 5187416 w 5619520"/>
                <a:gd name="connsiteY114" fmla="*/ 93363 h 183178"/>
                <a:gd name="connsiteX115" fmla="*/ 5181715 w 5619520"/>
                <a:gd name="connsiteY115" fmla="*/ 70307 h 183178"/>
                <a:gd name="connsiteX116" fmla="*/ 5166007 w 5619520"/>
                <a:gd name="connsiteY116" fmla="*/ 54472 h 183178"/>
                <a:gd name="connsiteX117" fmla="*/ 5142824 w 5619520"/>
                <a:gd name="connsiteY117" fmla="*/ 48645 h 183178"/>
                <a:gd name="connsiteX118" fmla="*/ 5119515 w 5619520"/>
                <a:gd name="connsiteY118" fmla="*/ 54472 h 183178"/>
                <a:gd name="connsiteX119" fmla="*/ 5103553 w 5619520"/>
                <a:gd name="connsiteY119" fmla="*/ 70307 h 183178"/>
                <a:gd name="connsiteX120" fmla="*/ 5097853 w 5619520"/>
                <a:gd name="connsiteY120" fmla="*/ 93236 h 183178"/>
                <a:gd name="connsiteX121" fmla="*/ 5103553 w 5619520"/>
                <a:gd name="connsiteY121" fmla="*/ 116418 h 183178"/>
                <a:gd name="connsiteX122" fmla="*/ 5119515 w 5619520"/>
                <a:gd name="connsiteY122" fmla="*/ 132507 h 183178"/>
                <a:gd name="connsiteX123" fmla="*/ 5142824 w 5619520"/>
                <a:gd name="connsiteY123" fmla="*/ 138334 h 183178"/>
                <a:gd name="connsiteX124" fmla="*/ 5166007 w 5619520"/>
                <a:gd name="connsiteY124" fmla="*/ 132507 h 183178"/>
                <a:gd name="connsiteX125" fmla="*/ 5075051 w 5619520"/>
                <a:gd name="connsiteY125" fmla="*/ 3927 h 183178"/>
                <a:gd name="connsiteX126" fmla="*/ 5064029 w 5619520"/>
                <a:gd name="connsiteY126" fmla="*/ 3927 h 183178"/>
                <a:gd name="connsiteX127" fmla="*/ 5064029 w 5619520"/>
                <a:gd name="connsiteY127" fmla="*/ 136941 h 183178"/>
                <a:gd name="connsiteX128" fmla="*/ 5075051 w 5619520"/>
                <a:gd name="connsiteY128" fmla="*/ 136941 h 183178"/>
                <a:gd name="connsiteX129" fmla="*/ 5075051 w 5619520"/>
                <a:gd name="connsiteY129" fmla="*/ 3927 h 183178"/>
                <a:gd name="connsiteX130" fmla="*/ 5034766 w 5619520"/>
                <a:gd name="connsiteY130" fmla="*/ 3927 h 183178"/>
                <a:gd name="connsiteX131" fmla="*/ 5023745 w 5619520"/>
                <a:gd name="connsiteY131" fmla="*/ 3927 h 183178"/>
                <a:gd name="connsiteX132" fmla="*/ 5023745 w 5619520"/>
                <a:gd name="connsiteY132" fmla="*/ 136941 h 183178"/>
                <a:gd name="connsiteX133" fmla="*/ 5034766 w 5619520"/>
                <a:gd name="connsiteY133" fmla="*/ 136941 h 183178"/>
                <a:gd name="connsiteX134" fmla="*/ 5034766 w 5619520"/>
                <a:gd name="connsiteY134" fmla="*/ 3927 h 183178"/>
                <a:gd name="connsiteX135" fmla="*/ 4985615 w 5619520"/>
                <a:gd name="connsiteY135" fmla="*/ 111351 h 183178"/>
                <a:gd name="connsiteX136" fmla="*/ 4973833 w 5619520"/>
                <a:gd name="connsiteY136" fmla="*/ 123639 h 183178"/>
                <a:gd name="connsiteX137" fmla="*/ 4956605 w 5619520"/>
                <a:gd name="connsiteY137" fmla="*/ 128073 h 183178"/>
                <a:gd name="connsiteX138" fmla="*/ 4939250 w 5619520"/>
                <a:gd name="connsiteY138" fmla="*/ 123639 h 183178"/>
                <a:gd name="connsiteX139" fmla="*/ 4927342 w 5619520"/>
                <a:gd name="connsiteY139" fmla="*/ 111351 h 183178"/>
                <a:gd name="connsiteX140" fmla="*/ 4923035 w 5619520"/>
                <a:gd name="connsiteY140" fmla="*/ 93489 h 183178"/>
                <a:gd name="connsiteX141" fmla="*/ 4927342 w 5619520"/>
                <a:gd name="connsiteY141" fmla="*/ 75754 h 183178"/>
                <a:gd name="connsiteX142" fmla="*/ 4939250 w 5619520"/>
                <a:gd name="connsiteY142" fmla="*/ 63466 h 183178"/>
                <a:gd name="connsiteX143" fmla="*/ 4956605 w 5619520"/>
                <a:gd name="connsiteY143" fmla="*/ 59032 h 183178"/>
                <a:gd name="connsiteX144" fmla="*/ 4973833 w 5619520"/>
                <a:gd name="connsiteY144" fmla="*/ 63466 h 183178"/>
                <a:gd name="connsiteX145" fmla="*/ 4985615 w 5619520"/>
                <a:gd name="connsiteY145" fmla="*/ 75754 h 183178"/>
                <a:gd name="connsiteX146" fmla="*/ 4989922 w 5619520"/>
                <a:gd name="connsiteY146" fmla="*/ 93489 h 183178"/>
                <a:gd name="connsiteX147" fmla="*/ 4985615 w 5619520"/>
                <a:gd name="connsiteY147" fmla="*/ 111351 h 183178"/>
                <a:gd name="connsiteX148" fmla="*/ 4979914 w 5619520"/>
                <a:gd name="connsiteY148" fmla="*/ 132507 h 183178"/>
                <a:gd name="connsiteX149" fmla="*/ 4995622 w 5619520"/>
                <a:gd name="connsiteY149" fmla="*/ 116418 h 183178"/>
                <a:gd name="connsiteX150" fmla="*/ 5001323 w 5619520"/>
                <a:gd name="connsiteY150" fmla="*/ 93236 h 183178"/>
                <a:gd name="connsiteX151" fmla="*/ 4995622 w 5619520"/>
                <a:gd name="connsiteY151" fmla="*/ 70180 h 183178"/>
                <a:gd name="connsiteX152" fmla="*/ 4979914 w 5619520"/>
                <a:gd name="connsiteY152" fmla="*/ 54345 h 183178"/>
                <a:gd name="connsiteX153" fmla="*/ 4956732 w 5619520"/>
                <a:gd name="connsiteY153" fmla="*/ 48518 h 183178"/>
                <a:gd name="connsiteX154" fmla="*/ 4933422 w 5619520"/>
                <a:gd name="connsiteY154" fmla="*/ 54345 h 183178"/>
                <a:gd name="connsiteX155" fmla="*/ 4917461 w 5619520"/>
                <a:gd name="connsiteY155" fmla="*/ 70180 h 183178"/>
                <a:gd name="connsiteX156" fmla="*/ 4911760 w 5619520"/>
                <a:gd name="connsiteY156" fmla="*/ 93109 h 183178"/>
                <a:gd name="connsiteX157" fmla="*/ 4917461 w 5619520"/>
                <a:gd name="connsiteY157" fmla="*/ 116292 h 183178"/>
                <a:gd name="connsiteX158" fmla="*/ 4933422 w 5619520"/>
                <a:gd name="connsiteY158" fmla="*/ 132380 h 183178"/>
                <a:gd name="connsiteX159" fmla="*/ 4956732 w 5619520"/>
                <a:gd name="connsiteY159" fmla="*/ 138207 h 183178"/>
                <a:gd name="connsiteX160" fmla="*/ 4979914 w 5619520"/>
                <a:gd name="connsiteY160" fmla="*/ 132380 h 183178"/>
                <a:gd name="connsiteX161" fmla="*/ 4904793 w 5619520"/>
                <a:gd name="connsiteY161" fmla="*/ 49911 h 183178"/>
                <a:gd name="connsiteX162" fmla="*/ 4868816 w 5619520"/>
                <a:gd name="connsiteY162" fmla="*/ 49911 h 183178"/>
                <a:gd name="connsiteX163" fmla="*/ 4868816 w 5619520"/>
                <a:gd name="connsiteY163" fmla="*/ 31416 h 183178"/>
                <a:gd name="connsiteX164" fmla="*/ 4873883 w 5619520"/>
                <a:gd name="connsiteY164" fmla="*/ 17988 h 183178"/>
                <a:gd name="connsiteX165" fmla="*/ 4887438 w 5619520"/>
                <a:gd name="connsiteY165" fmla="*/ 12794 h 183178"/>
                <a:gd name="connsiteX166" fmla="*/ 4897952 w 5619520"/>
                <a:gd name="connsiteY166" fmla="*/ 14314 h 183178"/>
                <a:gd name="connsiteX167" fmla="*/ 4907833 w 5619520"/>
                <a:gd name="connsiteY167" fmla="*/ 19888 h 183178"/>
                <a:gd name="connsiteX168" fmla="*/ 4907833 w 5619520"/>
                <a:gd name="connsiteY168" fmla="*/ 8867 h 183178"/>
                <a:gd name="connsiteX169" fmla="*/ 4897699 w 5619520"/>
                <a:gd name="connsiteY169" fmla="*/ 3673 h 183178"/>
                <a:gd name="connsiteX170" fmla="*/ 4886804 w 5619520"/>
                <a:gd name="connsiteY170" fmla="*/ 2280 h 183178"/>
                <a:gd name="connsiteX171" fmla="*/ 4865649 w 5619520"/>
                <a:gd name="connsiteY171" fmla="*/ 10641 h 183178"/>
                <a:gd name="connsiteX172" fmla="*/ 4857921 w 5619520"/>
                <a:gd name="connsiteY172" fmla="*/ 31923 h 183178"/>
                <a:gd name="connsiteX173" fmla="*/ 4857921 w 5619520"/>
                <a:gd name="connsiteY173" fmla="*/ 136687 h 183178"/>
                <a:gd name="connsiteX174" fmla="*/ 4868942 w 5619520"/>
                <a:gd name="connsiteY174" fmla="*/ 136687 h 183178"/>
                <a:gd name="connsiteX175" fmla="*/ 4868942 w 5619520"/>
                <a:gd name="connsiteY175" fmla="*/ 60046 h 183178"/>
                <a:gd name="connsiteX176" fmla="*/ 4904919 w 5619520"/>
                <a:gd name="connsiteY176" fmla="*/ 60046 h 183178"/>
                <a:gd name="connsiteX177" fmla="*/ 4904919 w 5619520"/>
                <a:gd name="connsiteY177" fmla="*/ 49785 h 183178"/>
                <a:gd name="connsiteX178" fmla="*/ 4732761 w 5619520"/>
                <a:gd name="connsiteY178" fmla="*/ 67140 h 183178"/>
                <a:gd name="connsiteX179" fmla="*/ 4754424 w 5619520"/>
                <a:gd name="connsiteY179" fmla="*/ 58526 h 183178"/>
                <a:gd name="connsiteX180" fmla="*/ 4775579 w 5619520"/>
                <a:gd name="connsiteY180" fmla="*/ 67140 h 183178"/>
                <a:gd name="connsiteX181" fmla="*/ 4784067 w 5619520"/>
                <a:gd name="connsiteY181" fmla="*/ 88549 h 183178"/>
                <a:gd name="connsiteX182" fmla="*/ 4723387 w 5619520"/>
                <a:gd name="connsiteY182" fmla="*/ 88549 h 183178"/>
                <a:gd name="connsiteX183" fmla="*/ 4732761 w 5619520"/>
                <a:gd name="connsiteY183" fmla="*/ 67140 h 183178"/>
                <a:gd name="connsiteX184" fmla="*/ 4774692 w 5619520"/>
                <a:gd name="connsiteY184" fmla="*/ 135674 h 183178"/>
                <a:gd name="connsiteX185" fmla="*/ 4789641 w 5619520"/>
                <a:gd name="connsiteY185" fmla="*/ 128200 h 183178"/>
                <a:gd name="connsiteX186" fmla="*/ 4789641 w 5619520"/>
                <a:gd name="connsiteY186" fmla="*/ 117432 h 183178"/>
                <a:gd name="connsiteX187" fmla="*/ 4774692 w 5619520"/>
                <a:gd name="connsiteY187" fmla="*/ 125413 h 183178"/>
                <a:gd name="connsiteX188" fmla="*/ 4757971 w 5619520"/>
                <a:gd name="connsiteY188" fmla="*/ 128073 h 183178"/>
                <a:gd name="connsiteX189" fmla="*/ 4733901 w 5619520"/>
                <a:gd name="connsiteY189" fmla="*/ 119585 h 183178"/>
                <a:gd name="connsiteX190" fmla="*/ 4723134 w 5619520"/>
                <a:gd name="connsiteY190" fmla="*/ 97543 h 183178"/>
                <a:gd name="connsiteX191" fmla="*/ 4795088 w 5619520"/>
                <a:gd name="connsiteY191" fmla="*/ 97543 h 183178"/>
                <a:gd name="connsiteX192" fmla="*/ 4795341 w 5619520"/>
                <a:gd name="connsiteY192" fmla="*/ 94756 h 183178"/>
                <a:gd name="connsiteX193" fmla="*/ 4795341 w 5619520"/>
                <a:gd name="connsiteY193" fmla="*/ 92223 h 183178"/>
                <a:gd name="connsiteX194" fmla="*/ 4790274 w 5619520"/>
                <a:gd name="connsiteY194" fmla="*/ 69674 h 183178"/>
                <a:gd name="connsiteX195" fmla="*/ 4775959 w 5619520"/>
                <a:gd name="connsiteY195" fmla="*/ 54092 h 183178"/>
                <a:gd name="connsiteX196" fmla="*/ 4754170 w 5619520"/>
                <a:gd name="connsiteY196" fmla="*/ 48391 h 183178"/>
                <a:gd name="connsiteX197" fmla="*/ 4731368 w 5619520"/>
                <a:gd name="connsiteY197" fmla="*/ 54472 h 183178"/>
                <a:gd name="connsiteX198" fmla="*/ 4716546 w 5619520"/>
                <a:gd name="connsiteY198" fmla="*/ 70687 h 183178"/>
                <a:gd name="connsiteX199" fmla="*/ 4711352 w 5619520"/>
                <a:gd name="connsiteY199" fmla="*/ 93869 h 183178"/>
                <a:gd name="connsiteX200" fmla="*/ 4717180 w 5619520"/>
                <a:gd name="connsiteY200" fmla="*/ 117052 h 183178"/>
                <a:gd name="connsiteX201" fmla="*/ 4733521 w 5619520"/>
                <a:gd name="connsiteY201" fmla="*/ 132633 h 183178"/>
                <a:gd name="connsiteX202" fmla="*/ 4757591 w 5619520"/>
                <a:gd name="connsiteY202" fmla="*/ 138207 h 183178"/>
                <a:gd name="connsiteX203" fmla="*/ 4774312 w 5619520"/>
                <a:gd name="connsiteY203" fmla="*/ 135674 h 183178"/>
                <a:gd name="connsiteX204" fmla="*/ 4628377 w 5619520"/>
                <a:gd name="connsiteY204" fmla="*/ 75754 h 183178"/>
                <a:gd name="connsiteX205" fmla="*/ 4638765 w 5619520"/>
                <a:gd name="connsiteY205" fmla="*/ 63466 h 183178"/>
                <a:gd name="connsiteX206" fmla="*/ 4654093 w 5619520"/>
                <a:gd name="connsiteY206" fmla="*/ 58906 h 183178"/>
                <a:gd name="connsiteX207" fmla="*/ 4680189 w 5619520"/>
                <a:gd name="connsiteY207" fmla="*/ 88549 h 183178"/>
                <a:gd name="connsiteX208" fmla="*/ 4680189 w 5619520"/>
                <a:gd name="connsiteY208" fmla="*/ 136561 h 183178"/>
                <a:gd name="connsiteX209" fmla="*/ 4691210 w 5619520"/>
                <a:gd name="connsiteY209" fmla="*/ 136561 h 183178"/>
                <a:gd name="connsiteX210" fmla="*/ 4691210 w 5619520"/>
                <a:gd name="connsiteY210" fmla="*/ 86902 h 183178"/>
                <a:gd name="connsiteX211" fmla="*/ 4687410 w 5619520"/>
                <a:gd name="connsiteY211" fmla="*/ 66887 h 183178"/>
                <a:gd name="connsiteX212" fmla="*/ 4676009 w 5619520"/>
                <a:gd name="connsiteY212" fmla="*/ 53205 h 183178"/>
                <a:gd name="connsiteX213" fmla="*/ 4656880 w 5619520"/>
                <a:gd name="connsiteY213" fmla="*/ 48265 h 183178"/>
                <a:gd name="connsiteX214" fmla="*/ 4637625 w 5619520"/>
                <a:gd name="connsiteY214" fmla="*/ 54092 h 183178"/>
                <a:gd name="connsiteX215" fmla="*/ 4624830 w 5619520"/>
                <a:gd name="connsiteY215" fmla="*/ 69547 h 183178"/>
                <a:gd name="connsiteX216" fmla="*/ 4624830 w 5619520"/>
                <a:gd name="connsiteY216" fmla="*/ 3547 h 183178"/>
                <a:gd name="connsiteX217" fmla="*/ 4613809 w 5619520"/>
                <a:gd name="connsiteY217" fmla="*/ 3547 h 183178"/>
                <a:gd name="connsiteX218" fmla="*/ 4613809 w 5619520"/>
                <a:gd name="connsiteY218" fmla="*/ 136561 h 183178"/>
                <a:gd name="connsiteX219" fmla="*/ 4624830 w 5619520"/>
                <a:gd name="connsiteY219" fmla="*/ 136561 h 183178"/>
                <a:gd name="connsiteX220" fmla="*/ 4624830 w 5619520"/>
                <a:gd name="connsiteY220" fmla="*/ 93109 h 183178"/>
                <a:gd name="connsiteX221" fmla="*/ 4628504 w 5619520"/>
                <a:gd name="connsiteY221" fmla="*/ 75628 h 183178"/>
                <a:gd name="connsiteX222" fmla="*/ 4597340 w 5619520"/>
                <a:gd name="connsiteY222" fmla="*/ 120979 h 183178"/>
                <a:gd name="connsiteX223" fmla="*/ 4587079 w 5619520"/>
                <a:gd name="connsiteY223" fmla="*/ 125919 h 183178"/>
                <a:gd name="connsiteX224" fmla="*/ 4576438 w 5619520"/>
                <a:gd name="connsiteY224" fmla="*/ 127566 h 183178"/>
                <a:gd name="connsiteX225" fmla="*/ 4563010 w 5619520"/>
                <a:gd name="connsiteY225" fmla="*/ 123259 h 183178"/>
                <a:gd name="connsiteX226" fmla="*/ 4557816 w 5619520"/>
                <a:gd name="connsiteY226" fmla="*/ 108944 h 183178"/>
                <a:gd name="connsiteX227" fmla="*/ 4557816 w 5619520"/>
                <a:gd name="connsiteY227" fmla="*/ 60046 h 183178"/>
                <a:gd name="connsiteX228" fmla="*/ 4595947 w 5619520"/>
                <a:gd name="connsiteY228" fmla="*/ 60046 h 183178"/>
                <a:gd name="connsiteX229" fmla="*/ 4595947 w 5619520"/>
                <a:gd name="connsiteY229" fmla="*/ 49785 h 183178"/>
                <a:gd name="connsiteX230" fmla="*/ 4557816 w 5619520"/>
                <a:gd name="connsiteY230" fmla="*/ 49785 h 183178"/>
                <a:gd name="connsiteX231" fmla="*/ 4557816 w 5619520"/>
                <a:gd name="connsiteY231" fmla="*/ 21408 h 183178"/>
                <a:gd name="connsiteX232" fmla="*/ 4547048 w 5619520"/>
                <a:gd name="connsiteY232" fmla="*/ 21408 h 183178"/>
                <a:gd name="connsiteX233" fmla="*/ 4547048 w 5619520"/>
                <a:gd name="connsiteY233" fmla="*/ 108184 h 183178"/>
                <a:gd name="connsiteX234" fmla="*/ 4554649 w 5619520"/>
                <a:gd name="connsiteY234" fmla="*/ 131367 h 183178"/>
                <a:gd name="connsiteX235" fmla="*/ 4575425 w 5619520"/>
                <a:gd name="connsiteY235" fmla="*/ 138207 h 183178"/>
                <a:gd name="connsiteX236" fmla="*/ 4586826 w 5619520"/>
                <a:gd name="connsiteY236" fmla="*/ 136687 h 183178"/>
                <a:gd name="connsiteX237" fmla="*/ 4597467 w 5619520"/>
                <a:gd name="connsiteY237" fmla="*/ 131873 h 183178"/>
                <a:gd name="connsiteX238" fmla="*/ 4597467 w 5619520"/>
                <a:gd name="connsiteY238" fmla="*/ 121232 h 183178"/>
                <a:gd name="connsiteX239" fmla="*/ 4418088 w 5619520"/>
                <a:gd name="connsiteY239" fmla="*/ 75628 h 183178"/>
                <a:gd name="connsiteX240" fmla="*/ 4428476 w 5619520"/>
                <a:gd name="connsiteY240" fmla="*/ 63340 h 183178"/>
                <a:gd name="connsiteX241" fmla="*/ 4443804 w 5619520"/>
                <a:gd name="connsiteY241" fmla="*/ 58779 h 183178"/>
                <a:gd name="connsiteX242" fmla="*/ 4469900 w 5619520"/>
                <a:gd name="connsiteY242" fmla="*/ 88422 h 183178"/>
                <a:gd name="connsiteX243" fmla="*/ 4469900 w 5619520"/>
                <a:gd name="connsiteY243" fmla="*/ 136434 h 183178"/>
                <a:gd name="connsiteX244" fmla="*/ 4480921 w 5619520"/>
                <a:gd name="connsiteY244" fmla="*/ 136434 h 183178"/>
                <a:gd name="connsiteX245" fmla="*/ 4480921 w 5619520"/>
                <a:gd name="connsiteY245" fmla="*/ 86775 h 183178"/>
                <a:gd name="connsiteX246" fmla="*/ 4477121 w 5619520"/>
                <a:gd name="connsiteY246" fmla="*/ 66760 h 183178"/>
                <a:gd name="connsiteX247" fmla="*/ 4465720 w 5619520"/>
                <a:gd name="connsiteY247" fmla="*/ 53078 h 183178"/>
                <a:gd name="connsiteX248" fmla="*/ 4446591 w 5619520"/>
                <a:gd name="connsiteY248" fmla="*/ 48138 h 183178"/>
                <a:gd name="connsiteX249" fmla="*/ 4427336 w 5619520"/>
                <a:gd name="connsiteY249" fmla="*/ 53965 h 183178"/>
                <a:gd name="connsiteX250" fmla="*/ 4414415 w 5619520"/>
                <a:gd name="connsiteY250" fmla="*/ 69420 h 183178"/>
                <a:gd name="connsiteX251" fmla="*/ 4414415 w 5619520"/>
                <a:gd name="connsiteY251" fmla="*/ 3420 h 183178"/>
                <a:gd name="connsiteX252" fmla="*/ 4403393 w 5619520"/>
                <a:gd name="connsiteY252" fmla="*/ 3420 h 183178"/>
                <a:gd name="connsiteX253" fmla="*/ 4403393 w 5619520"/>
                <a:gd name="connsiteY253" fmla="*/ 136434 h 183178"/>
                <a:gd name="connsiteX254" fmla="*/ 4414415 w 5619520"/>
                <a:gd name="connsiteY254" fmla="*/ 136434 h 183178"/>
                <a:gd name="connsiteX255" fmla="*/ 4414415 w 5619520"/>
                <a:gd name="connsiteY255" fmla="*/ 92983 h 183178"/>
                <a:gd name="connsiteX256" fmla="*/ 4418088 w 5619520"/>
                <a:gd name="connsiteY256" fmla="*/ 75501 h 183178"/>
                <a:gd name="connsiteX257" fmla="*/ 4386925 w 5619520"/>
                <a:gd name="connsiteY257" fmla="*/ 120852 h 183178"/>
                <a:gd name="connsiteX258" fmla="*/ 4376664 w 5619520"/>
                <a:gd name="connsiteY258" fmla="*/ 125793 h 183178"/>
                <a:gd name="connsiteX259" fmla="*/ 4366023 w 5619520"/>
                <a:gd name="connsiteY259" fmla="*/ 127440 h 183178"/>
                <a:gd name="connsiteX260" fmla="*/ 4352595 w 5619520"/>
                <a:gd name="connsiteY260" fmla="*/ 123132 h 183178"/>
                <a:gd name="connsiteX261" fmla="*/ 4347401 w 5619520"/>
                <a:gd name="connsiteY261" fmla="*/ 108818 h 183178"/>
                <a:gd name="connsiteX262" fmla="*/ 4347401 w 5619520"/>
                <a:gd name="connsiteY262" fmla="*/ 59919 h 183178"/>
                <a:gd name="connsiteX263" fmla="*/ 4385532 w 5619520"/>
                <a:gd name="connsiteY263" fmla="*/ 59919 h 183178"/>
                <a:gd name="connsiteX264" fmla="*/ 4385532 w 5619520"/>
                <a:gd name="connsiteY264" fmla="*/ 49658 h 183178"/>
                <a:gd name="connsiteX265" fmla="*/ 4347401 w 5619520"/>
                <a:gd name="connsiteY265" fmla="*/ 49658 h 183178"/>
                <a:gd name="connsiteX266" fmla="*/ 4347401 w 5619520"/>
                <a:gd name="connsiteY266" fmla="*/ 21282 h 183178"/>
                <a:gd name="connsiteX267" fmla="*/ 4336633 w 5619520"/>
                <a:gd name="connsiteY267" fmla="*/ 21282 h 183178"/>
                <a:gd name="connsiteX268" fmla="*/ 4336633 w 5619520"/>
                <a:gd name="connsiteY268" fmla="*/ 108058 h 183178"/>
                <a:gd name="connsiteX269" fmla="*/ 4344234 w 5619520"/>
                <a:gd name="connsiteY269" fmla="*/ 131240 h 183178"/>
                <a:gd name="connsiteX270" fmla="*/ 4365009 w 5619520"/>
                <a:gd name="connsiteY270" fmla="*/ 138081 h 183178"/>
                <a:gd name="connsiteX271" fmla="*/ 4376411 w 5619520"/>
                <a:gd name="connsiteY271" fmla="*/ 136561 h 183178"/>
                <a:gd name="connsiteX272" fmla="*/ 4387052 w 5619520"/>
                <a:gd name="connsiteY272" fmla="*/ 131747 h 183178"/>
                <a:gd name="connsiteX273" fmla="*/ 4387052 w 5619520"/>
                <a:gd name="connsiteY273" fmla="*/ 121106 h 183178"/>
                <a:gd name="connsiteX274" fmla="*/ 4308764 w 5619520"/>
                <a:gd name="connsiteY274" fmla="*/ 49532 h 183178"/>
                <a:gd name="connsiteX275" fmla="*/ 4297616 w 5619520"/>
                <a:gd name="connsiteY275" fmla="*/ 49532 h 183178"/>
                <a:gd name="connsiteX276" fmla="*/ 4297616 w 5619520"/>
                <a:gd name="connsiteY276" fmla="*/ 136434 h 183178"/>
                <a:gd name="connsiteX277" fmla="*/ 4308764 w 5619520"/>
                <a:gd name="connsiteY277" fmla="*/ 136434 h 183178"/>
                <a:gd name="connsiteX278" fmla="*/ 4308764 w 5619520"/>
                <a:gd name="connsiteY278" fmla="*/ 49532 h 183178"/>
                <a:gd name="connsiteX279" fmla="*/ 4305090 w 5619520"/>
                <a:gd name="connsiteY279" fmla="*/ 30530 h 183178"/>
                <a:gd name="connsiteX280" fmla="*/ 4307623 w 5619520"/>
                <a:gd name="connsiteY280" fmla="*/ 29263 h 183178"/>
                <a:gd name="connsiteX281" fmla="*/ 4316111 w 5619520"/>
                <a:gd name="connsiteY281" fmla="*/ 23182 h 183178"/>
                <a:gd name="connsiteX282" fmla="*/ 4307623 w 5619520"/>
                <a:gd name="connsiteY282" fmla="*/ 17101 h 183178"/>
                <a:gd name="connsiteX283" fmla="*/ 4302430 w 5619520"/>
                <a:gd name="connsiteY283" fmla="*/ 15455 h 183178"/>
                <a:gd name="connsiteX284" fmla="*/ 4297109 w 5619520"/>
                <a:gd name="connsiteY284" fmla="*/ 17735 h 183178"/>
                <a:gd name="connsiteX285" fmla="*/ 4294955 w 5619520"/>
                <a:gd name="connsiteY285" fmla="*/ 23182 h 183178"/>
                <a:gd name="connsiteX286" fmla="*/ 4297109 w 5619520"/>
                <a:gd name="connsiteY286" fmla="*/ 28503 h 183178"/>
                <a:gd name="connsiteX287" fmla="*/ 4302430 w 5619520"/>
                <a:gd name="connsiteY287" fmla="*/ 30783 h 183178"/>
                <a:gd name="connsiteX288" fmla="*/ 4305090 w 5619520"/>
                <a:gd name="connsiteY288" fmla="*/ 30276 h 183178"/>
                <a:gd name="connsiteX289" fmla="*/ 4269746 w 5619520"/>
                <a:gd name="connsiteY289" fmla="*/ 49278 h 183178"/>
                <a:gd name="connsiteX290" fmla="*/ 4242637 w 5619520"/>
                <a:gd name="connsiteY290" fmla="*/ 114518 h 183178"/>
                <a:gd name="connsiteX291" fmla="*/ 4211727 w 5619520"/>
                <a:gd name="connsiteY291" fmla="*/ 46618 h 183178"/>
                <a:gd name="connsiteX292" fmla="*/ 4180690 w 5619520"/>
                <a:gd name="connsiteY292" fmla="*/ 114518 h 183178"/>
                <a:gd name="connsiteX293" fmla="*/ 4153581 w 5619520"/>
                <a:gd name="connsiteY293" fmla="*/ 49278 h 183178"/>
                <a:gd name="connsiteX294" fmla="*/ 4141039 w 5619520"/>
                <a:gd name="connsiteY294" fmla="*/ 49278 h 183178"/>
                <a:gd name="connsiteX295" fmla="*/ 4179550 w 5619520"/>
                <a:gd name="connsiteY295" fmla="*/ 138841 h 183178"/>
                <a:gd name="connsiteX296" fmla="*/ 4211853 w 5619520"/>
                <a:gd name="connsiteY296" fmla="*/ 68913 h 183178"/>
                <a:gd name="connsiteX297" fmla="*/ 4243777 w 5619520"/>
                <a:gd name="connsiteY297" fmla="*/ 138841 h 183178"/>
                <a:gd name="connsiteX298" fmla="*/ 4281401 w 5619520"/>
                <a:gd name="connsiteY298" fmla="*/ 49278 h 183178"/>
                <a:gd name="connsiteX299" fmla="*/ 4269873 w 5619520"/>
                <a:gd name="connsiteY299" fmla="*/ 49278 h 183178"/>
                <a:gd name="connsiteX300" fmla="*/ 4098602 w 5619520"/>
                <a:gd name="connsiteY300" fmla="*/ 136181 h 183178"/>
                <a:gd name="connsiteX301" fmla="*/ 4059204 w 5619520"/>
                <a:gd name="connsiteY301" fmla="*/ 83482 h 183178"/>
                <a:gd name="connsiteX302" fmla="*/ 4093661 w 5619520"/>
                <a:gd name="connsiteY302" fmla="*/ 49278 h 183178"/>
                <a:gd name="connsiteX303" fmla="*/ 4080360 w 5619520"/>
                <a:gd name="connsiteY303" fmla="*/ 49278 h 183178"/>
                <a:gd name="connsiteX304" fmla="*/ 4037288 w 5619520"/>
                <a:gd name="connsiteY304" fmla="*/ 91716 h 183178"/>
                <a:gd name="connsiteX305" fmla="*/ 4037288 w 5619520"/>
                <a:gd name="connsiteY305" fmla="*/ 3167 h 183178"/>
                <a:gd name="connsiteX306" fmla="*/ 4026267 w 5619520"/>
                <a:gd name="connsiteY306" fmla="*/ 3167 h 183178"/>
                <a:gd name="connsiteX307" fmla="*/ 4026267 w 5619520"/>
                <a:gd name="connsiteY307" fmla="*/ 136181 h 183178"/>
                <a:gd name="connsiteX308" fmla="*/ 4037288 w 5619520"/>
                <a:gd name="connsiteY308" fmla="*/ 136181 h 183178"/>
                <a:gd name="connsiteX309" fmla="*/ 4037288 w 5619520"/>
                <a:gd name="connsiteY309" fmla="*/ 105651 h 183178"/>
                <a:gd name="connsiteX310" fmla="*/ 4051477 w 5619520"/>
                <a:gd name="connsiteY310" fmla="*/ 91589 h 183178"/>
                <a:gd name="connsiteX311" fmla="*/ 4085173 w 5619520"/>
                <a:gd name="connsiteY311" fmla="*/ 136054 h 183178"/>
                <a:gd name="connsiteX312" fmla="*/ 4098602 w 5619520"/>
                <a:gd name="connsiteY312" fmla="*/ 136054 h 183178"/>
                <a:gd name="connsiteX313" fmla="*/ 3945699 w 5619520"/>
                <a:gd name="connsiteY313" fmla="*/ 74867 h 183178"/>
                <a:gd name="connsiteX314" fmla="*/ 3957734 w 5619520"/>
                <a:gd name="connsiteY314" fmla="*/ 62706 h 183178"/>
                <a:gd name="connsiteX315" fmla="*/ 3975595 w 5619520"/>
                <a:gd name="connsiteY315" fmla="*/ 58399 h 183178"/>
                <a:gd name="connsiteX316" fmla="*/ 4003845 w 5619520"/>
                <a:gd name="connsiteY316" fmla="*/ 70054 h 183178"/>
                <a:gd name="connsiteX317" fmla="*/ 4003845 w 5619520"/>
                <a:gd name="connsiteY317" fmla="*/ 57766 h 183178"/>
                <a:gd name="connsiteX318" fmla="*/ 3974962 w 5619520"/>
                <a:gd name="connsiteY318" fmla="*/ 47885 h 183178"/>
                <a:gd name="connsiteX319" fmla="*/ 3951780 w 5619520"/>
                <a:gd name="connsiteY319" fmla="*/ 53712 h 183178"/>
                <a:gd name="connsiteX320" fmla="*/ 3935818 w 5619520"/>
                <a:gd name="connsiteY320" fmla="*/ 69547 h 183178"/>
                <a:gd name="connsiteX321" fmla="*/ 3929991 w 5619520"/>
                <a:gd name="connsiteY321" fmla="*/ 92729 h 183178"/>
                <a:gd name="connsiteX322" fmla="*/ 3935818 w 5619520"/>
                <a:gd name="connsiteY322" fmla="*/ 115912 h 183178"/>
                <a:gd name="connsiteX323" fmla="*/ 3951653 w 5619520"/>
                <a:gd name="connsiteY323" fmla="*/ 131747 h 183178"/>
                <a:gd name="connsiteX324" fmla="*/ 3975089 w 5619520"/>
                <a:gd name="connsiteY324" fmla="*/ 137574 h 183178"/>
                <a:gd name="connsiteX325" fmla="*/ 3990924 w 5619520"/>
                <a:gd name="connsiteY325" fmla="*/ 135420 h 183178"/>
                <a:gd name="connsiteX326" fmla="*/ 4004732 w 5619520"/>
                <a:gd name="connsiteY326" fmla="*/ 128453 h 183178"/>
                <a:gd name="connsiteX327" fmla="*/ 4004732 w 5619520"/>
                <a:gd name="connsiteY327" fmla="*/ 117052 h 183178"/>
                <a:gd name="connsiteX328" fmla="*/ 3991557 w 5619520"/>
                <a:gd name="connsiteY328" fmla="*/ 124779 h 183178"/>
                <a:gd name="connsiteX329" fmla="*/ 3975975 w 5619520"/>
                <a:gd name="connsiteY329" fmla="*/ 127313 h 183178"/>
                <a:gd name="connsiteX330" fmla="*/ 3958114 w 5619520"/>
                <a:gd name="connsiteY330" fmla="*/ 122879 h 183178"/>
                <a:gd name="connsiteX331" fmla="*/ 3945826 w 5619520"/>
                <a:gd name="connsiteY331" fmla="*/ 110591 h 183178"/>
                <a:gd name="connsiteX332" fmla="*/ 3941392 w 5619520"/>
                <a:gd name="connsiteY332" fmla="*/ 92729 h 183178"/>
                <a:gd name="connsiteX333" fmla="*/ 3945699 w 5619520"/>
                <a:gd name="connsiteY333" fmla="*/ 74867 h 183178"/>
                <a:gd name="connsiteX334" fmla="*/ 3880205 w 5619520"/>
                <a:gd name="connsiteY334" fmla="*/ 62833 h 183178"/>
                <a:gd name="connsiteX335" fmla="*/ 3892113 w 5619520"/>
                <a:gd name="connsiteY335" fmla="*/ 75121 h 183178"/>
                <a:gd name="connsiteX336" fmla="*/ 3896421 w 5619520"/>
                <a:gd name="connsiteY336" fmla="*/ 92983 h 183178"/>
                <a:gd name="connsiteX337" fmla="*/ 3892113 w 5619520"/>
                <a:gd name="connsiteY337" fmla="*/ 110718 h 183178"/>
                <a:gd name="connsiteX338" fmla="*/ 3880205 w 5619520"/>
                <a:gd name="connsiteY338" fmla="*/ 123006 h 183178"/>
                <a:gd name="connsiteX339" fmla="*/ 3862977 w 5619520"/>
                <a:gd name="connsiteY339" fmla="*/ 127440 h 183178"/>
                <a:gd name="connsiteX340" fmla="*/ 3845749 w 5619520"/>
                <a:gd name="connsiteY340" fmla="*/ 123006 h 183178"/>
                <a:gd name="connsiteX341" fmla="*/ 3834094 w 5619520"/>
                <a:gd name="connsiteY341" fmla="*/ 110718 h 183178"/>
                <a:gd name="connsiteX342" fmla="*/ 3829787 w 5619520"/>
                <a:gd name="connsiteY342" fmla="*/ 92983 h 183178"/>
                <a:gd name="connsiteX343" fmla="*/ 3834094 w 5619520"/>
                <a:gd name="connsiteY343" fmla="*/ 75121 h 183178"/>
                <a:gd name="connsiteX344" fmla="*/ 3845749 w 5619520"/>
                <a:gd name="connsiteY344" fmla="*/ 62833 h 183178"/>
                <a:gd name="connsiteX345" fmla="*/ 3862977 w 5619520"/>
                <a:gd name="connsiteY345" fmla="*/ 58399 h 183178"/>
                <a:gd name="connsiteX346" fmla="*/ 3880205 w 5619520"/>
                <a:gd name="connsiteY346" fmla="*/ 62833 h 183178"/>
                <a:gd name="connsiteX347" fmla="*/ 3907442 w 5619520"/>
                <a:gd name="connsiteY347" fmla="*/ 136307 h 183178"/>
                <a:gd name="connsiteX348" fmla="*/ 3907442 w 5619520"/>
                <a:gd name="connsiteY348" fmla="*/ 49405 h 183178"/>
                <a:gd name="connsiteX349" fmla="*/ 3896421 w 5619520"/>
                <a:gd name="connsiteY349" fmla="*/ 49405 h 183178"/>
                <a:gd name="connsiteX350" fmla="*/ 3896421 w 5619520"/>
                <a:gd name="connsiteY350" fmla="*/ 69674 h 183178"/>
                <a:gd name="connsiteX351" fmla="*/ 3882866 w 5619520"/>
                <a:gd name="connsiteY351" fmla="*/ 53839 h 183178"/>
                <a:gd name="connsiteX352" fmla="*/ 3861837 w 5619520"/>
                <a:gd name="connsiteY352" fmla="*/ 48011 h 183178"/>
                <a:gd name="connsiteX353" fmla="*/ 3839415 w 5619520"/>
                <a:gd name="connsiteY353" fmla="*/ 53839 h 183178"/>
                <a:gd name="connsiteX354" fmla="*/ 3823960 w 5619520"/>
                <a:gd name="connsiteY354" fmla="*/ 69927 h 183178"/>
                <a:gd name="connsiteX355" fmla="*/ 3818386 w 5619520"/>
                <a:gd name="connsiteY355" fmla="*/ 93236 h 183178"/>
                <a:gd name="connsiteX356" fmla="*/ 3823960 w 5619520"/>
                <a:gd name="connsiteY356" fmla="*/ 116165 h 183178"/>
                <a:gd name="connsiteX357" fmla="*/ 3839415 w 5619520"/>
                <a:gd name="connsiteY357" fmla="*/ 132000 h 183178"/>
                <a:gd name="connsiteX358" fmla="*/ 3861837 w 5619520"/>
                <a:gd name="connsiteY358" fmla="*/ 137827 h 183178"/>
                <a:gd name="connsiteX359" fmla="*/ 3882866 w 5619520"/>
                <a:gd name="connsiteY359" fmla="*/ 132000 h 183178"/>
                <a:gd name="connsiteX360" fmla="*/ 3896421 w 5619520"/>
                <a:gd name="connsiteY360" fmla="*/ 116418 h 183178"/>
                <a:gd name="connsiteX361" fmla="*/ 3896421 w 5619520"/>
                <a:gd name="connsiteY361" fmla="*/ 136434 h 183178"/>
                <a:gd name="connsiteX362" fmla="*/ 3907442 w 5619520"/>
                <a:gd name="connsiteY362" fmla="*/ 136434 h 183178"/>
                <a:gd name="connsiteX363" fmla="*/ 3808505 w 5619520"/>
                <a:gd name="connsiteY363" fmla="*/ 120726 h 183178"/>
                <a:gd name="connsiteX364" fmla="*/ 3798244 w 5619520"/>
                <a:gd name="connsiteY364" fmla="*/ 125666 h 183178"/>
                <a:gd name="connsiteX365" fmla="*/ 3787603 w 5619520"/>
                <a:gd name="connsiteY365" fmla="*/ 127313 h 183178"/>
                <a:gd name="connsiteX366" fmla="*/ 3774174 w 5619520"/>
                <a:gd name="connsiteY366" fmla="*/ 123006 h 183178"/>
                <a:gd name="connsiteX367" fmla="*/ 3768981 w 5619520"/>
                <a:gd name="connsiteY367" fmla="*/ 108691 h 183178"/>
                <a:gd name="connsiteX368" fmla="*/ 3768981 w 5619520"/>
                <a:gd name="connsiteY368" fmla="*/ 59793 h 183178"/>
                <a:gd name="connsiteX369" fmla="*/ 3807111 w 5619520"/>
                <a:gd name="connsiteY369" fmla="*/ 59793 h 183178"/>
                <a:gd name="connsiteX370" fmla="*/ 3807111 w 5619520"/>
                <a:gd name="connsiteY370" fmla="*/ 49532 h 183178"/>
                <a:gd name="connsiteX371" fmla="*/ 3768981 w 5619520"/>
                <a:gd name="connsiteY371" fmla="*/ 49532 h 183178"/>
                <a:gd name="connsiteX372" fmla="*/ 3768981 w 5619520"/>
                <a:gd name="connsiteY372" fmla="*/ 21155 h 183178"/>
                <a:gd name="connsiteX373" fmla="*/ 3758213 w 5619520"/>
                <a:gd name="connsiteY373" fmla="*/ 21155 h 183178"/>
                <a:gd name="connsiteX374" fmla="*/ 3758213 w 5619520"/>
                <a:gd name="connsiteY374" fmla="*/ 107931 h 183178"/>
                <a:gd name="connsiteX375" fmla="*/ 3765814 w 5619520"/>
                <a:gd name="connsiteY375" fmla="*/ 131113 h 183178"/>
                <a:gd name="connsiteX376" fmla="*/ 3786589 w 5619520"/>
                <a:gd name="connsiteY376" fmla="*/ 137954 h 183178"/>
                <a:gd name="connsiteX377" fmla="*/ 3797990 w 5619520"/>
                <a:gd name="connsiteY377" fmla="*/ 136434 h 183178"/>
                <a:gd name="connsiteX378" fmla="*/ 3808631 w 5619520"/>
                <a:gd name="connsiteY378" fmla="*/ 131620 h 183178"/>
                <a:gd name="connsiteX379" fmla="*/ 3808631 w 5619520"/>
                <a:gd name="connsiteY379" fmla="*/ 120979 h 183178"/>
                <a:gd name="connsiteX380" fmla="*/ 3742758 w 5619520"/>
                <a:gd name="connsiteY380" fmla="*/ 120726 h 183178"/>
                <a:gd name="connsiteX381" fmla="*/ 3732497 w 5619520"/>
                <a:gd name="connsiteY381" fmla="*/ 125666 h 183178"/>
                <a:gd name="connsiteX382" fmla="*/ 3721856 w 5619520"/>
                <a:gd name="connsiteY382" fmla="*/ 127313 h 183178"/>
                <a:gd name="connsiteX383" fmla="*/ 3708428 w 5619520"/>
                <a:gd name="connsiteY383" fmla="*/ 123006 h 183178"/>
                <a:gd name="connsiteX384" fmla="*/ 3703234 w 5619520"/>
                <a:gd name="connsiteY384" fmla="*/ 108691 h 183178"/>
                <a:gd name="connsiteX385" fmla="*/ 3703234 w 5619520"/>
                <a:gd name="connsiteY385" fmla="*/ 59793 h 183178"/>
                <a:gd name="connsiteX386" fmla="*/ 3741364 w 5619520"/>
                <a:gd name="connsiteY386" fmla="*/ 59793 h 183178"/>
                <a:gd name="connsiteX387" fmla="*/ 3741364 w 5619520"/>
                <a:gd name="connsiteY387" fmla="*/ 49532 h 183178"/>
                <a:gd name="connsiteX388" fmla="*/ 3703234 w 5619520"/>
                <a:gd name="connsiteY388" fmla="*/ 49532 h 183178"/>
                <a:gd name="connsiteX389" fmla="*/ 3703234 w 5619520"/>
                <a:gd name="connsiteY389" fmla="*/ 21155 h 183178"/>
                <a:gd name="connsiteX390" fmla="*/ 3692466 w 5619520"/>
                <a:gd name="connsiteY390" fmla="*/ 21155 h 183178"/>
                <a:gd name="connsiteX391" fmla="*/ 3692466 w 5619520"/>
                <a:gd name="connsiteY391" fmla="*/ 107931 h 183178"/>
                <a:gd name="connsiteX392" fmla="*/ 3700067 w 5619520"/>
                <a:gd name="connsiteY392" fmla="*/ 131113 h 183178"/>
                <a:gd name="connsiteX393" fmla="*/ 3720842 w 5619520"/>
                <a:gd name="connsiteY393" fmla="*/ 137954 h 183178"/>
                <a:gd name="connsiteX394" fmla="*/ 3732243 w 5619520"/>
                <a:gd name="connsiteY394" fmla="*/ 136434 h 183178"/>
                <a:gd name="connsiteX395" fmla="*/ 3742885 w 5619520"/>
                <a:gd name="connsiteY395" fmla="*/ 131620 h 183178"/>
                <a:gd name="connsiteX396" fmla="*/ 3742885 w 5619520"/>
                <a:gd name="connsiteY396" fmla="*/ 120979 h 183178"/>
                <a:gd name="connsiteX397" fmla="*/ 3637107 w 5619520"/>
                <a:gd name="connsiteY397" fmla="*/ 62960 h 183178"/>
                <a:gd name="connsiteX398" fmla="*/ 3649015 w 5619520"/>
                <a:gd name="connsiteY398" fmla="*/ 75247 h 183178"/>
                <a:gd name="connsiteX399" fmla="*/ 3653322 w 5619520"/>
                <a:gd name="connsiteY399" fmla="*/ 93109 h 183178"/>
                <a:gd name="connsiteX400" fmla="*/ 3649015 w 5619520"/>
                <a:gd name="connsiteY400" fmla="*/ 110845 h 183178"/>
                <a:gd name="connsiteX401" fmla="*/ 3637107 w 5619520"/>
                <a:gd name="connsiteY401" fmla="*/ 123132 h 183178"/>
                <a:gd name="connsiteX402" fmla="*/ 3619878 w 5619520"/>
                <a:gd name="connsiteY402" fmla="*/ 127566 h 183178"/>
                <a:gd name="connsiteX403" fmla="*/ 3602650 w 5619520"/>
                <a:gd name="connsiteY403" fmla="*/ 123132 h 183178"/>
                <a:gd name="connsiteX404" fmla="*/ 3590995 w 5619520"/>
                <a:gd name="connsiteY404" fmla="*/ 110845 h 183178"/>
                <a:gd name="connsiteX405" fmla="*/ 3586688 w 5619520"/>
                <a:gd name="connsiteY405" fmla="*/ 93109 h 183178"/>
                <a:gd name="connsiteX406" fmla="*/ 3590995 w 5619520"/>
                <a:gd name="connsiteY406" fmla="*/ 75247 h 183178"/>
                <a:gd name="connsiteX407" fmla="*/ 3602650 w 5619520"/>
                <a:gd name="connsiteY407" fmla="*/ 62960 h 183178"/>
                <a:gd name="connsiteX408" fmla="*/ 3619878 w 5619520"/>
                <a:gd name="connsiteY408" fmla="*/ 58526 h 183178"/>
                <a:gd name="connsiteX409" fmla="*/ 3637107 w 5619520"/>
                <a:gd name="connsiteY409" fmla="*/ 62960 h 183178"/>
                <a:gd name="connsiteX410" fmla="*/ 3664343 w 5619520"/>
                <a:gd name="connsiteY410" fmla="*/ 136434 h 183178"/>
                <a:gd name="connsiteX411" fmla="*/ 3664343 w 5619520"/>
                <a:gd name="connsiteY411" fmla="*/ 49532 h 183178"/>
                <a:gd name="connsiteX412" fmla="*/ 3653322 w 5619520"/>
                <a:gd name="connsiteY412" fmla="*/ 49532 h 183178"/>
                <a:gd name="connsiteX413" fmla="*/ 3653322 w 5619520"/>
                <a:gd name="connsiteY413" fmla="*/ 69800 h 183178"/>
                <a:gd name="connsiteX414" fmla="*/ 3639767 w 5619520"/>
                <a:gd name="connsiteY414" fmla="*/ 53965 h 183178"/>
                <a:gd name="connsiteX415" fmla="*/ 3618738 w 5619520"/>
                <a:gd name="connsiteY415" fmla="*/ 48138 h 183178"/>
                <a:gd name="connsiteX416" fmla="*/ 3596316 w 5619520"/>
                <a:gd name="connsiteY416" fmla="*/ 53965 h 183178"/>
                <a:gd name="connsiteX417" fmla="*/ 3580861 w 5619520"/>
                <a:gd name="connsiteY417" fmla="*/ 70054 h 183178"/>
                <a:gd name="connsiteX418" fmla="*/ 3575287 w 5619520"/>
                <a:gd name="connsiteY418" fmla="*/ 93363 h 183178"/>
                <a:gd name="connsiteX419" fmla="*/ 3580861 w 5619520"/>
                <a:gd name="connsiteY419" fmla="*/ 116292 h 183178"/>
                <a:gd name="connsiteX420" fmla="*/ 3596316 w 5619520"/>
                <a:gd name="connsiteY420" fmla="*/ 132127 h 183178"/>
                <a:gd name="connsiteX421" fmla="*/ 3618738 w 5619520"/>
                <a:gd name="connsiteY421" fmla="*/ 137954 h 183178"/>
                <a:gd name="connsiteX422" fmla="*/ 3639767 w 5619520"/>
                <a:gd name="connsiteY422" fmla="*/ 132127 h 183178"/>
                <a:gd name="connsiteX423" fmla="*/ 3653322 w 5619520"/>
                <a:gd name="connsiteY423" fmla="*/ 116545 h 183178"/>
                <a:gd name="connsiteX424" fmla="*/ 3653322 w 5619520"/>
                <a:gd name="connsiteY424" fmla="*/ 136561 h 183178"/>
                <a:gd name="connsiteX425" fmla="*/ 3664343 w 5619520"/>
                <a:gd name="connsiteY425" fmla="*/ 136561 h 183178"/>
                <a:gd name="connsiteX426" fmla="*/ 3497506 w 5619520"/>
                <a:gd name="connsiteY426" fmla="*/ 110845 h 183178"/>
                <a:gd name="connsiteX427" fmla="*/ 3485598 w 5619520"/>
                <a:gd name="connsiteY427" fmla="*/ 123132 h 183178"/>
                <a:gd name="connsiteX428" fmla="*/ 3468369 w 5619520"/>
                <a:gd name="connsiteY428" fmla="*/ 127566 h 183178"/>
                <a:gd name="connsiteX429" fmla="*/ 3451141 w 5619520"/>
                <a:gd name="connsiteY429" fmla="*/ 123132 h 183178"/>
                <a:gd name="connsiteX430" fmla="*/ 3439486 w 5619520"/>
                <a:gd name="connsiteY430" fmla="*/ 110845 h 183178"/>
                <a:gd name="connsiteX431" fmla="*/ 3435179 w 5619520"/>
                <a:gd name="connsiteY431" fmla="*/ 93109 h 183178"/>
                <a:gd name="connsiteX432" fmla="*/ 3439486 w 5619520"/>
                <a:gd name="connsiteY432" fmla="*/ 75247 h 183178"/>
                <a:gd name="connsiteX433" fmla="*/ 3451141 w 5619520"/>
                <a:gd name="connsiteY433" fmla="*/ 62960 h 183178"/>
                <a:gd name="connsiteX434" fmla="*/ 3468369 w 5619520"/>
                <a:gd name="connsiteY434" fmla="*/ 58526 h 183178"/>
                <a:gd name="connsiteX435" fmla="*/ 3485598 w 5619520"/>
                <a:gd name="connsiteY435" fmla="*/ 62960 h 183178"/>
                <a:gd name="connsiteX436" fmla="*/ 3497506 w 5619520"/>
                <a:gd name="connsiteY436" fmla="*/ 75247 h 183178"/>
                <a:gd name="connsiteX437" fmla="*/ 3501813 w 5619520"/>
                <a:gd name="connsiteY437" fmla="*/ 93109 h 183178"/>
                <a:gd name="connsiteX438" fmla="*/ 3497506 w 5619520"/>
                <a:gd name="connsiteY438" fmla="*/ 110845 h 183178"/>
                <a:gd name="connsiteX439" fmla="*/ 3512834 w 5619520"/>
                <a:gd name="connsiteY439" fmla="*/ 49532 h 183178"/>
                <a:gd name="connsiteX440" fmla="*/ 3501813 w 5619520"/>
                <a:gd name="connsiteY440" fmla="*/ 49532 h 183178"/>
                <a:gd name="connsiteX441" fmla="*/ 3501813 w 5619520"/>
                <a:gd name="connsiteY441" fmla="*/ 69800 h 183178"/>
                <a:gd name="connsiteX442" fmla="*/ 3488131 w 5619520"/>
                <a:gd name="connsiteY442" fmla="*/ 53965 h 183178"/>
                <a:gd name="connsiteX443" fmla="*/ 3467229 w 5619520"/>
                <a:gd name="connsiteY443" fmla="*/ 48138 h 183178"/>
                <a:gd name="connsiteX444" fmla="*/ 3444807 w 5619520"/>
                <a:gd name="connsiteY444" fmla="*/ 53965 h 183178"/>
                <a:gd name="connsiteX445" fmla="*/ 3429352 w 5619520"/>
                <a:gd name="connsiteY445" fmla="*/ 70054 h 183178"/>
                <a:gd name="connsiteX446" fmla="*/ 3423778 w 5619520"/>
                <a:gd name="connsiteY446" fmla="*/ 93363 h 183178"/>
                <a:gd name="connsiteX447" fmla="*/ 3429352 w 5619520"/>
                <a:gd name="connsiteY447" fmla="*/ 116292 h 183178"/>
                <a:gd name="connsiteX448" fmla="*/ 3444807 w 5619520"/>
                <a:gd name="connsiteY448" fmla="*/ 132127 h 183178"/>
                <a:gd name="connsiteX449" fmla="*/ 3467229 w 5619520"/>
                <a:gd name="connsiteY449" fmla="*/ 137954 h 183178"/>
                <a:gd name="connsiteX450" fmla="*/ 3488131 w 5619520"/>
                <a:gd name="connsiteY450" fmla="*/ 132127 h 183178"/>
                <a:gd name="connsiteX451" fmla="*/ 3501813 w 5619520"/>
                <a:gd name="connsiteY451" fmla="*/ 116545 h 183178"/>
                <a:gd name="connsiteX452" fmla="*/ 3501813 w 5619520"/>
                <a:gd name="connsiteY452" fmla="*/ 138714 h 183178"/>
                <a:gd name="connsiteX453" fmla="*/ 3492818 w 5619520"/>
                <a:gd name="connsiteY453" fmla="*/ 163290 h 183178"/>
                <a:gd name="connsiteX454" fmla="*/ 3467229 w 5619520"/>
                <a:gd name="connsiteY454" fmla="*/ 171778 h 183178"/>
                <a:gd name="connsiteX455" fmla="*/ 3448480 w 5619520"/>
                <a:gd name="connsiteY455" fmla="*/ 168357 h 183178"/>
                <a:gd name="connsiteX456" fmla="*/ 3432012 w 5619520"/>
                <a:gd name="connsiteY456" fmla="*/ 158223 h 183178"/>
                <a:gd name="connsiteX457" fmla="*/ 3432012 w 5619520"/>
                <a:gd name="connsiteY457" fmla="*/ 170257 h 183178"/>
                <a:gd name="connsiteX458" fmla="*/ 3448227 w 5619520"/>
                <a:gd name="connsiteY458" fmla="*/ 179252 h 183178"/>
                <a:gd name="connsiteX459" fmla="*/ 3467102 w 5619520"/>
                <a:gd name="connsiteY459" fmla="*/ 182165 h 183178"/>
                <a:gd name="connsiteX460" fmla="*/ 3500673 w 5619520"/>
                <a:gd name="connsiteY460" fmla="*/ 170764 h 183178"/>
                <a:gd name="connsiteX461" fmla="*/ 3512581 w 5619520"/>
                <a:gd name="connsiteY461" fmla="*/ 138081 h 183178"/>
                <a:gd name="connsiteX462" fmla="*/ 3512581 w 5619520"/>
                <a:gd name="connsiteY462" fmla="*/ 49785 h 183178"/>
                <a:gd name="connsiteX463" fmla="*/ 3340929 w 5619520"/>
                <a:gd name="connsiteY463" fmla="*/ 75501 h 183178"/>
                <a:gd name="connsiteX464" fmla="*/ 3351317 w 5619520"/>
                <a:gd name="connsiteY464" fmla="*/ 63213 h 183178"/>
                <a:gd name="connsiteX465" fmla="*/ 3366645 w 5619520"/>
                <a:gd name="connsiteY465" fmla="*/ 58652 h 183178"/>
                <a:gd name="connsiteX466" fmla="*/ 3392741 w 5619520"/>
                <a:gd name="connsiteY466" fmla="*/ 88296 h 183178"/>
                <a:gd name="connsiteX467" fmla="*/ 3392741 w 5619520"/>
                <a:gd name="connsiteY467" fmla="*/ 136307 h 183178"/>
                <a:gd name="connsiteX468" fmla="*/ 3403762 w 5619520"/>
                <a:gd name="connsiteY468" fmla="*/ 136307 h 183178"/>
                <a:gd name="connsiteX469" fmla="*/ 3403762 w 5619520"/>
                <a:gd name="connsiteY469" fmla="*/ 86649 h 183178"/>
                <a:gd name="connsiteX470" fmla="*/ 3399962 w 5619520"/>
                <a:gd name="connsiteY470" fmla="*/ 66633 h 183178"/>
                <a:gd name="connsiteX471" fmla="*/ 3388561 w 5619520"/>
                <a:gd name="connsiteY471" fmla="*/ 52952 h 183178"/>
                <a:gd name="connsiteX472" fmla="*/ 3369432 w 5619520"/>
                <a:gd name="connsiteY472" fmla="*/ 48011 h 183178"/>
                <a:gd name="connsiteX473" fmla="*/ 3350177 w 5619520"/>
                <a:gd name="connsiteY473" fmla="*/ 53839 h 183178"/>
                <a:gd name="connsiteX474" fmla="*/ 3337382 w 5619520"/>
                <a:gd name="connsiteY474" fmla="*/ 69294 h 183178"/>
                <a:gd name="connsiteX475" fmla="*/ 3337382 w 5619520"/>
                <a:gd name="connsiteY475" fmla="*/ 49405 h 183178"/>
                <a:gd name="connsiteX476" fmla="*/ 3326361 w 5619520"/>
                <a:gd name="connsiteY476" fmla="*/ 49405 h 183178"/>
                <a:gd name="connsiteX477" fmla="*/ 3326361 w 5619520"/>
                <a:gd name="connsiteY477" fmla="*/ 136307 h 183178"/>
                <a:gd name="connsiteX478" fmla="*/ 3337382 w 5619520"/>
                <a:gd name="connsiteY478" fmla="*/ 136307 h 183178"/>
                <a:gd name="connsiteX479" fmla="*/ 3337382 w 5619520"/>
                <a:gd name="connsiteY479" fmla="*/ 92856 h 183178"/>
                <a:gd name="connsiteX480" fmla="*/ 3341056 w 5619520"/>
                <a:gd name="connsiteY480" fmla="*/ 75374 h 183178"/>
                <a:gd name="connsiteX481" fmla="*/ 3297478 w 5619520"/>
                <a:gd name="connsiteY481" fmla="*/ 49405 h 183178"/>
                <a:gd name="connsiteX482" fmla="*/ 3286330 w 5619520"/>
                <a:gd name="connsiteY482" fmla="*/ 49405 h 183178"/>
                <a:gd name="connsiteX483" fmla="*/ 3286330 w 5619520"/>
                <a:gd name="connsiteY483" fmla="*/ 136307 h 183178"/>
                <a:gd name="connsiteX484" fmla="*/ 3297478 w 5619520"/>
                <a:gd name="connsiteY484" fmla="*/ 136307 h 183178"/>
                <a:gd name="connsiteX485" fmla="*/ 3297478 w 5619520"/>
                <a:gd name="connsiteY485" fmla="*/ 49405 h 183178"/>
                <a:gd name="connsiteX486" fmla="*/ 3297985 w 5619520"/>
                <a:gd name="connsiteY486" fmla="*/ 28629 h 183178"/>
                <a:gd name="connsiteX487" fmla="*/ 3300138 w 5619520"/>
                <a:gd name="connsiteY487" fmla="*/ 23309 h 183178"/>
                <a:gd name="connsiteX488" fmla="*/ 3297985 w 5619520"/>
                <a:gd name="connsiteY488" fmla="*/ 17862 h 183178"/>
                <a:gd name="connsiteX489" fmla="*/ 3292664 w 5619520"/>
                <a:gd name="connsiteY489" fmla="*/ 15581 h 183178"/>
                <a:gd name="connsiteX490" fmla="*/ 3287470 w 5619520"/>
                <a:gd name="connsiteY490" fmla="*/ 17228 h 183178"/>
                <a:gd name="connsiteX491" fmla="*/ 3278983 w 5619520"/>
                <a:gd name="connsiteY491" fmla="*/ 23309 h 183178"/>
                <a:gd name="connsiteX492" fmla="*/ 3287470 w 5619520"/>
                <a:gd name="connsiteY492" fmla="*/ 29389 h 183178"/>
                <a:gd name="connsiteX493" fmla="*/ 3290004 w 5619520"/>
                <a:gd name="connsiteY493" fmla="*/ 30656 h 183178"/>
                <a:gd name="connsiteX494" fmla="*/ 3292664 w 5619520"/>
                <a:gd name="connsiteY494" fmla="*/ 31163 h 183178"/>
                <a:gd name="connsiteX495" fmla="*/ 3297985 w 5619520"/>
                <a:gd name="connsiteY495" fmla="*/ 28883 h 183178"/>
                <a:gd name="connsiteX496" fmla="*/ 3196134 w 5619520"/>
                <a:gd name="connsiteY496" fmla="*/ 75628 h 183178"/>
                <a:gd name="connsiteX497" fmla="*/ 3206522 w 5619520"/>
                <a:gd name="connsiteY497" fmla="*/ 63340 h 183178"/>
                <a:gd name="connsiteX498" fmla="*/ 3221850 w 5619520"/>
                <a:gd name="connsiteY498" fmla="*/ 58779 h 183178"/>
                <a:gd name="connsiteX499" fmla="*/ 3247946 w 5619520"/>
                <a:gd name="connsiteY499" fmla="*/ 88422 h 183178"/>
                <a:gd name="connsiteX500" fmla="*/ 3247946 w 5619520"/>
                <a:gd name="connsiteY500" fmla="*/ 136434 h 183178"/>
                <a:gd name="connsiteX501" fmla="*/ 3258967 w 5619520"/>
                <a:gd name="connsiteY501" fmla="*/ 136434 h 183178"/>
                <a:gd name="connsiteX502" fmla="*/ 3258967 w 5619520"/>
                <a:gd name="connsiteY502" fmla="*/ 86775 h 183178"/>
                <a:gd name="connsiteX503" fmla="*/ 3255167 w 5619520"/>
                <a:gd name="connsiteY503" fmla="*/ 66760 h 183178"/>
                <a:gd name="connsiteX504" fmla="*/ 3243766 w 5619520"/>
                <a:gd name="connsiteY504" fmla="*/ 53078 h 183178"/>
                <a:gd name="connsiteX505" fmla="*/ 3224637 w 5619520"/>
                <a:gd name="connsiteY505" fmla="*/ 48138 h 183178"/>
                <a:gd name="connsiteX506" fmla="*/ 3205382 w 5619520"/>
                <a:gd name="connsiteY506" fmla="*/ 53965 h 183178"/>
                <a:gd name="connsiteX507" fmla="*/ 3192587 w 5619520"/>
                <a:gd name="connsiteY507" fmla="*/ 69420 h 183178"/>
                <a:gd name="connsiteX508" fmla="*/ 3192587 w 5619520"/>
                <a:gd name="connsiteY508" fmla="*/ 3420 h 183178"/>
                <a:gd name="connsiteX509" fmla="*/ 3181566 w 5619520"/>
                <a:gd name="connsiteY509" fmla="*/ 3420 h 183178"/>
                <a:gd name="connsiteX510" fmla="*/ 3181566 w 5619520"/>
                <a:gd name="connsiteY510" fmla="*/ 136434 h 183178"/>
                <a:gd name="connsiteX511" fmla="*/ 3192587 w 5619520"/>
                <a:gd name="connsiteY511" fmla="*/ 136434 h 183178"/>
                <a:gd name="connsiteX512" fmla="*/ 3192587 w 5619520"/>
                <a:gd name="connsiteY512" fmla="*/ 92983 h 183178"/>
                <a:gd name="connsiteX513" fmla="*/ 3196261 w 5619520"/>
                <a:gd name="connsiteY513" fmla="*/ 75501 h 183178"/>
                <a:gd name="connsiteX514" fmla="*/ 3098717 w 5619520"/>
                <a:gd name="connsiteY514" fmla="*/ 128580 h 183178"/>
                <a:gd name="connsiteX515" fmla="*/ 3112145 w 5619520"/>
                <a:gd name="connsiteY515" fmla="*/ 135547 h 183178"/>
                <a:gd name="connsiteX516" fmla="*/ 3128487 w 5619520"/>
                <a:gd name="connsiteY516" fmla="*/ 137827 h 183178"/>
                <a:gd name="connsiteX517" fmla="*/ 3151163 w 5619520"/>
                <a:gd name="connsiteY517" fmla="*/ 130987 h 183178"/>
                <a:gd name="connsiteX518" fmla="*/ 3160157 w 5619520"/>
                <a:gd name="connsiteY518" fmla="*/ 112111 h 183178"/>
                <a:gd name="connsiteX519" fmla="*/ 3156356 w 5619520"/>
                <a:gd name="connsiteY519" fmla="*/ 100330 h 183178"/>
                <a:gd name="connsiteX520" fmla="*/ 3144195 w 5619520"/>
                <a:gd name="connsiteY520" fmla="*/ 91969 h 183178"/>
                <a:gd name="connsiteX521" fmla="*/ 3121899 w 5619520"/>
                <a:gd name="connsiteY521" fmla="*/ 83228 h 183178"/>
                <a:gd name="connsiteX522" fmla="*/ 3114045 w 5619520"/>
                <a:gd name="connsiteY522" fmla="*/ 78161 h 183178"/>
                <a:gd name="connsiteX523" fmla="*/ 3111638 w 5619520"/>
                <a:gd name="connsiteY523" fmla="*/ 70814 h 183178"/>
                <a:gd name="connsiteX524" fmla="*/ 3116832 w 5619520"/>
                <a:gd name="connsiteY524" fmla="*/ 60679 h 183178"/>
                <a:gd name="connsiteX525" fmla="*/ 3130007 w 5619520"/>
                <a:gd name="connsiteY525" fmla="*/ 57132 h 183178"/>
                <a:gd name="connsiteX526" fmla="*/ 3156230 w 5619520"/>
                <a:gd name="connsiteY526" fmla="*/ 67900 h 183178"/>
                <a:gd name="connsiteX527" fmla="*/ 3156230 w 5619520"/>
                <a:gd name="connsiteY527" fmla="*/ 56372 h 183178"/>
                <a:gd name="connsiteX528" fmla="*/ 3144322 w 5619520"/>
                <a:gd name="connsiteY528" fmla="*/ 50165 h 183178"/>
                <a:gd name="connsiteX529" fmla="*/ 3129754 w 5619520"/>
                <a:gd name="connsiteY529" fmla="*/ 48011 h 183178"/>
                <a:gd name="connsiteX530" fmla="*/ 3108725 w 5619520"/>
                <a:gd name="connsiteY530" fmla="*/ 54345 h 183178"/>
                <a:gd name="connsiteX531" fmla="*/ 3100491 w 5619520"/>
                <a:gd name="connsiteY531" fmla="*/ 71700 h 183178"/>
                <a:gd name="connsiteX532" fmla="*/ 3104544 w 5619520"/>
                <a:gd name="connsiteY532" fmla="*/ 84368 h 183178"/>
                <a:gd name="connsiteX533" fmla="*/ 3116452 w 5619520"/>
                <a:gd name="connsiteY533" fmla="*/ 92476 h 183178"/>
                <a:gd name="connsiteX534" fmla="*/ 3138621 w 5619520"/>
                <a:gd name="connsiteY534" fmla="*/ 101217 h 183178"/>
                <a:gd name="connsiteX535" fmla="*/ 3146729 w 5619520"/>
                <a:gd name="connsiteY535" fmla="*/ 106664 h 183178"/>
                <a:gd name="connsiteX536" fmla="*/ 3149136 w 5619520"/>
                <a:gd name="connsiteY536" fmla="*/ 113885 h 183178"/>
                <a:gd name="connsiteX537" fmla="*/ 3143308 w 5619520"/>
                <a:gd name="connsiteY537" fmla="*/ 124779 h 183178"/>
                <a:gd name="connsiteX538" fmla="*/ 3128740 w 5619520"/>
                <a:gd name="connsiteY538" fmla="*/ 128580 h 183178"/>
                <a:gd name="connsiteX539" fmla="*/ 3113159 w 5619520"/>
                <a:gd name="connsiteY539" fmla="*/ 125666 h 183178"/>
                <a:gd name="connsiteX540" fmla="*/ 3098717 w 5619520"/>
                <a:gd name="connsiteY540" fmla="*/ 116418 h 183178"/>
                <a:gd name="connsiteX541" fmla="*/ 3098717 w 5619520"/>
                <a:gd name="connsiteY541" fmla="*/ 128453 h 183178"/>
                <a:gd name="connsiteX542" fmla="*/ 3076675 w 5619520"/>
                <a:gd name="connsiteY542" fmla="*/ 49532 h 183178"/>
                <a:gd name="connsiteX543" fmla="*/ 3065527 w 5619520"/>
                <a:gd name="connsiteY543" fmla="*/ 49532 h 183178"/>
                <a:gd name="connsiteX544" fmla="*/ 3065527 w 5619520"/>
                <a:gd name="connsiteY544" fmla="*/ 136434 h 183178"/>
                <a:gd name="connsiteX545" fmla="*/ 3076675 w 5619520"/>
                <a:gd name="connsiteY545" fmla="*/ 136434 h 183178"/>
                <a:gd name="connsiteX546" fmla="*/ 3076675 w 5619520"/>
                <a:gd name="connsiteY546" fmla="*/ 49532 h 183178"/>
                <a:gd name="connsiteX547" fmla="*/ 3073001 w 5619520"/>
                <a:gd name="connsiteY547" fmla="*/ 30530 h 183178"/>
                <a:gd name="connsiteX548" fmla="*/ 3075535 w 5619520"/>
                <a:gd name="connsiteY548" fmla="*/ 29263 h 183178"/>
                <a:gd name="connsiteX549" fmla="*/ 3084022 w 5619520"/>
                <a:gd name="connsiteY549" fmla="*/ 23182 h 183178"/>
                <a:gd name="connsiteX550" fmla="*/ 3075535 w 5619520"/>
                <a:gd name="connsiteY550" fmla="*/ 17101 h 183178"/>
                <a:gd name="connsiteX551" fmla="*/ 3070341 w 5619520"/>
                <a:gd name="connsiteY551" fmla="*/ 15455 h 183178"/>
                <a:gd name="connsiteX552" fmla="*/ 3065020 w 5619520"/>
                <a:gd name="connsiteY552" fmla="*/ 17735 h 183178"/>
                <a:gd name="connsiteX553" fmla="*/ 3062867 w 5619520"/>
                <a:gd name="connsiteY553" fmla="*/ 23182 h 183178"/>
                <a:gd name="connsiteX554" fmla="*/ 3065020 w 5619520"/>
                <a:gd name="connsiteY554" fmla="*/ 28503 h 183178"/>
                <a:gd name="connsiteX555" fmla="*/ 3070341 w 5619520"/>
                <a:gd name="connsiteY555" fmla="*/ 30783 h 183178"/>
                <a:gd name="connsiteX556" fmla="*/ 3073001 w 5619520"/>
                <a:gd name="connsiteY556" fmla="*/ 30276 h 183178"/>
                <a:gd name="connsiteX557" fmla="*/ 3038037 w 5619520"/>
                <a:gd name="connsiteY557" fmla="*/ 49278 h 183178"/>
                <a:gd name="connsiteX558" fmla="*/ 3006874 w 5619520"/>
                <a:gd name="connsiteY558" fmla="*/ 115658 h 183178"/>
                <a:gd name="connsiteX559" fmla="*/ 2975457 w 5619520"/>
                <a:gd name="connsiteY559" fmla="*/ 49278 h 183178"/>
                <a:gd name="connsiteX560" fmla="*/ 2962663 w 5619520"/>
                <a:gd name="connsiteY560" fmla="*/ 49278 h 183178"/>
                <a:gd name="connsiteX561" fmla="*/ 3006241 w 5619520"/>
                <a:gd name="connsiteY561" fmla="*/ 138841 h 183178"/>
                <a:gd name="connsiteX562" fmla="*/ 3049819 w 5619520"/>
                <a:gd name="connsiteY562" fmla="*/ 49278 h 183178"/>
                <a:gd name="connsiteX563" fmla="*/ 3037911 w 5619520"/>
                <a:gd name="connsiteY563" fmla="*/ 49278 h 183178"/>
                <a:gd name="connsiteX564" fmla="*/ 2879814 w 5619520"/>
                <a:gd name="connsiteY564" fmla="*/ 62706 h 183178"/>
                <a:gd name="connsiteX565" fmla="*/ 2891722 w 5619520"/>
                <a:gd name="connsiteY565" fmla="*/ 74994 h 183178"/>
                <a:gd name="connsiteX566" fmla="*/ 2896029 w 5619520"/>
                <a:gd name="connsiteY566" fmla="*/ 92856 h 183178"/>
                <a:gd name="connsiteX567" fmla="*/ 2891722 w 5619520"/>
                <a:gd name="connsiteY567" fmla="*/ 110591 h 183178"/>
                <a:gd name="connsiteX568" fmla="*/ 2879814 w 5619520"/>
                <a:gd name="connsiteY568" fmla="*/ 122879 h 183178"/>
                <a:gd name="connsiteX569" fmla="*/ 2862459 w 5619520"/>
                <a:gd name="connsiteY569" fmla="*/ 127313 h 183178"/>
                <a:gd name="connsiteX570" fmla="*/ 2845231 w 5619520"/>
                <a:gd name="connsiteY570" fmla="*/ 122879 h 183178"/>
                <a:gd name="connsiteX571" fmla="*/ 2833576 w 5619520"/>
                <a:gd name="connsiteY571" fmla="*/ 110591 h 183178"/>
                <a:gd name="connsiteX572" fmla="*/ 2829269 w 5619520"/>
                <a:gd name="connsiteY572" fmla="*/ 92856 h 183178"/>
                <a:gd name="connsiteX573" fmla="*/ 2833576 w 5619520"/>
                <a:gd name="connsiteY573" fmla="*/ 74994 h 183178"/>
                <a:gd name="connsiteX574" fmla="*/ 2845231 w 5619520"/>
                <a:gd name="connsiteY574" fmla="*/ 62706 h 183178"/>
                <a:gd name="connsiteX575" fmla="*/ 2862459 w 5619520"/>
                <a:gd name="connsiteY575" fmla="*/ 58272 h 183178"/>
                <a:gd name="connsiteX576" fmla="*/ 2879814 w 5619520"/>
                <a:gd name="connsiteY576" fmla="*/ 62706 h 183178"/>
                <a:gd name="connsiteX577" fmla="*/ 2907050 w 5619520"/>
                <a:gd name="connsiteY577" fmla="*/ 136181 h 183178"/>
                <a:gd name="connsiteX578" fmla="*/ 2907050 w 5619520"/>
                <a:gd name="connsiteY578" fmla="*/ 49278 h 183178"/>
                <a:gd name="connsiteX579" fmla="*/ 2896029 w 5619520"/>
                <a:gd name="connsiteY579" fmla="*/ 49278 h 183178"/>
                <a:gd name="connsiteX580" fmla="*/ 2896029 w 5619520"/>
                <a:gd name="connsiteY580" fmla="*/ 69547 h 183178"/>
                <a:gd name="connsiteX581" fmla="*/ 2882474 w 5619520"/>
                <a:gd name="connsiteY581" fmla="*/ 53712 h 183178"/>
                <a:gd name="connsiteX582" fmla="*/ 2861446 w 5619520"/>
                <a:gd name="connsiteY582" fmla="*/ 47885 h 183178"/>
                <a:gd name="connsiteX583" fmla="*/ 2839023 w 5619520"/>
                <a:gd name="connsiteY583" fmla="*/ 53712 h 183178"/>
                <a:gd name="connsiteX584" fmla="*/ 2823568 w 5619520"/>
                <a:gd name="connsiteY584" fmla="*/ 69800 h 183178"/>
                <a:gd name="connsiteX585" fmla="*/ 2817994 w 5619520"/>
                <a:gd name="connsiteY585" fmla="*/ 93109 h 183178"/>
                <a:gd name="connsiteX586" fmla="*/ 2823568 w 5619520"/>
                <a:gd name="connsiteY586" fmla="*/ 116038 h 183178"/>
                <a:gd name="connsiteX587" fmla="*/ 2839023 w 5619520"/>
                <a:gd name="connsiteY587" fmla="*/ 131873 h 183178"/>
                <a:gd name="connsiteX588" fmla="*/ 2861446 w 5619520"/>
                <a:gd name="connsiteY588" fmla="*/ 137701 h 183178"/>
                <a:gd name="connsiteX589" fmla="*/ 2882474 w 5619520"/>
                <a:gd name="connsiteY589" fmla="*/ 131873 h 183178"/>
                <a:gd name="connsiteX590" fmla="*/ 2896029 w 5619520"/>
                <a:gd name="connsiteY590" fmla="*/ 116292 h 183178"/>
                <a:gd name="connsiteX591" fmla="*/ 2896029 w 5619520"/>
                <a:gd name="connsiteY591" fmla="*/ 136307 h 183178"/>
                <a:gd name="connsiteX592" fmla="*/ 2907050 w 5619520"/>
                <a:gd name="connsiteY592" fmla="*/ 136307 h 183178"/>
                <a:gd name="connsiteX593" fmla="*/ 2728432 w 5619520"/>
                <a:gd name="connsiteY593" fmla="*/ 62706 h 183178"/>
                <a:gd name="connsiteX594" fmla="*/ 2740340 w 5619520"/>
                <a:gd name="connsiteY594" fmla="*/ 74994 h 183178"/>
                <a:gd name="connsiteX595" fmla="*/ 2744647 w 5619520"/>
                <a:gd name="connsiteY595" fmla="*/ 92856 h 183178"/>
                <a:gd name="connsiteX596" fmla="*/ 2740340 w 5619520"/>
                <a:gd name="connsiteY596" fmla="*/ 110591 h 183178"/>
                <a:gd name="connsiteX597" fmla="*/ 2728432 w 5619520"/>
                <a:gd name="connsiteY597" fmla="*/ 122879 h 183178"/>
                <a:gd name="connsiteX598" fmla="*/ 2711203 w 5619520"/>
                <a:gd name="connsiteY598" fmla="*/ 127313 h 183178"/>
                <a:gd name="connsiteX599" fmla="*/ 2693975 w 5619520"/>
                <a:gd name="connsiteY599" fmla="*/ 122879 h 183178"/>
                <a:gd name="connsiteX600" fmla="*/ 2682320 w 5619520"/>
                <a:gd name="connsiteY600" fmla="*/ 110591 h 183178"/>
                <a:gd name="connsiteX601" fmla="*/ 2678013 w 5619520"/>
                <a:gd name="connsiteY601" fmla="*/ 92856 h 183178"/>
                <a:gd name="connsiteX602" fmla="*/ 2682320 w 5619520"/>
                <a:gd name="connsiteY602" fmla="*/ 74994 h 183178"/>
                <a:gd name="connsiteX603" fmla="*/ 2693975 w 5619520"/>
                <a:gd name="connsiteY603" fmla="*/ 62706 h 183178"/>
                <a:gd name="connsiteX604" fmla="*/ 2711203 w 5619520"/>
                <a:gd name="connsiteY604" fmla="*/ 58272 h 183178"/>
                <a:gd name="connsiteX605" fmla="*/ 2728432 w 5619520"/>
                <a:gd name="connsiteY605" fmla="*/ 62706 h 183178"/>
                <a:gd name="connsiteX606" fmla="*/ 2755668 w 5619520"/>
                <a:gd name="connsiteY606" fmla="*/ 136181 h 183178"/>
                <a:gd name="connsiteX607" fmla="*/ 2755668 w 5619520"/>
                <a:gd name="connsiteY607" fmla="*/ 3167 h 183178"/>
                <a:gd name="connsiteX608" fmla="*/ 2744647 w 5619520"/>
                <a:gd name="connsiteY608" fmla="*/ 3167 h 183178"/>
                <a:gd name="connsiteX609" fmla="*/ 2744647 w 5619520"/>
                <a:gd name="connsiteY609" fmla="*/ 69547 h 183178"/>
                <a:gd name="connsiteX610" fmla="*/ 2731092 w 5619520"/>
                <a:gd name="connsiteY610" fmla="*/ 53712 h 183178"/>
                <a:gd name="connsiteX611" fmla="*/ 2710063 w 5619520"/>
                <a:gd name="connsiteY611" fmla="*/ 47885 h 183178"/>
                <a:gd name="connsiteX612" fmla="*/ 2687641 w 5619520"/>
                <a:gd name="connsiteY612" fmla="*/ 53712 h 183178"/>
                <a:gd name="connsiteX613" fmla="*/ 2672186 w 5619520"/>
                <a:gd name="connsiteY613" fmla="*/ 69800 h 183178"/>
                <a:gd name="connsiteX614" fmla="*/ 2666612 w 5619520"/>
                <a:gd name="connsiteY614" fmla="*/ 93109 h 183178"/>
                <a:gd name="connsiteX615" fmla="*/ 2672186 w 5619520"/>
                <a:gd name="connsiteY615" fmla="*/ 116038 h 183178"/>
                <a:gd name="connsiteX616" fmla="*/ 2687641 w 5619520"/>
                <a:gd name="connsiteY616" fmla="*/ 131873 h 183178"/>
                <a:gd name="connsiteX617" fmla="*/ 2710063 w 5619520"/>
                <a:gd name="connsiteY617" fmla="*/ 137701 h 183178"/>
                <a:gd name="connsiteX618" fmla="*/ 2731092 w 5619520"/>
                <a:gd name="connsiteY618" fmla="*/ 131873 h 183178"/>
                <a:gd name="connsiteX619" fmla="*/ 2744647 w 5619520"/>
                <a:gd name="connsiteY619" fmla="*/ 116292 h 183178"/>
                <a:gd name="connsiteX620" fmla="*/ 2744647 w 5619520"/>
                <a:gd name="connsiteY620" fmla="*/ 136307 h 183178"/>
                <a:gd name="connsiteX621" fmla="*/ 2755668 w 5619520"/>
                <a:gd name="connsiteY621" fmla="*/ 136307 h 183178"/>
                <a:gd name="connsiteX622" fmla="*/ 2644316 w 5619520"/>
                <a:gd name="connsiteY622" fmla="*/ 49278 h 183178"/>
                <a:gd name="connsiteX623" fmla="*/ 2633169 w 5619520"/>
                <a:gd name="connsiteY623" fmla="*/ 49278 h 183178"/>
                <a:gd name="connsiteX624" fmla="*/ 2633169 w 5619520"/>
                <a:gd name="connsiteY624" fmla="*/ 136181 h 183178"/>
                <a:gd name="connsiteX625" fmla="*/ 2644316 w 5619520"/>
                <a:gd name="connsiteY625" fmla="*/ 136181 h 183178"/>
                <a:gd name="connsiteX626" fmla="*/ 2644316 w 5619520"/>
                <a:gd name="connsiteY626" fmla="*/ 49278 h 183178"/>
                <a:gd name="connsiteX627" fmla="*/ 2640643 w 5619520"/>
                <a:gd name="connsiteY627" fmla="*/ 30276 h 183178"/>
                <a:gd name="connsiteX628" fmla="*/ 2643176 w 5619520"/>
                <a:gd name="connsiteY628" fmla="*/ 29009 h 183178"/>
                <a:gd name="connsiteX629" fmla="*/ 2651664 w 5619520"/>
                <a:gd name="connsiteY629" fmla="*/ 22929 h 183178"/>
                <a:gd name="connsiteX630" fmla="*/ 2643176 w 5619520"/>
                <a:gd name="connsiteY630" fmla="*/ 16848 h 183178"/>
                <a:gd name="connsiteX631" fmla="*/ 2637982 w 5619520"/>
                <a:gd name="connsiteY631" fmla="*/ 15201 h 183178"/>
                <a:gd name="connsiteX632" fmla="*/ 2632662 w 5619520"/>
                <a:gd name="connsiteY632" fmla="*/ 17481 h 183178"/>
                <a:gd name="connsiteX633" fmla="*/ 2630508 w 5619520"/>
                <a:gd name="connsiteY633" fmla="*/ 22929 h 183178"/>
                <a:gd name="connsiteX634" fmla="*/ 2632662 w 5619520"/>
                <a:gd name="connsiteY634" fmla="*/ 28249 h 183178"/>
                <a:gd name="connsiteX635" fmla="*/ 2637982 w 5619520"/>
                <a:gd name="connsiteY635" fmla="*/ 30530 h 183178"/>
                <a:gd name="connsiteX636" fmla="*/ 2640643 w 5619520"/>
                <a:gd name="connsiteY636" fmla="*/ 30023 h 183178"/>
                <a:gd name="connsiteX637" fmla="*/ 2595038 w 5619520"/>
                <a:gd name="connsiteY637" fmla="*/ 110211 h 183178"/>
                <a:gd name="connsiteX638" fmla="*/ 2583257 w 5619520"/>
                <a:gd name="connsiteY638" fmla="*/ 122499 h 183178"/>
                <a:gd name="connsiteX639" fmla="*/ 2565902 w 5619520"/>
                <a:gd name="connsiteY639" fmla="*/ 126933 h 183178"/>
                <a:gd name="connsiteX640" fmla="*/ 2548546 w 5619520"/>
                <a:gd name="connsiteY640" fmla="*/ 122499 h 183178"/>
                <a:gd name="connsiteX641" fmla="*/ 2536639 w 5619520"/>
                <a:gd name="connsiteY641" fmla="*/ 110211 h 183178"/>
                <a:gd name="connsiteX642" fmla="*/ 2532331 w 5619520"/>
                <a:gd name="connsiteY642" fmla="*/ 92349 h 183178"/>
                <a:gd name="connsiteX643" fmla="*/ 2536639 w 5619520"/>
                <a:gd name="connsiteY643" fmla="*/ 74614 h 183178"/>
                <a:gd name="connsiteX644" fmla="*/ 2548546 w 5619520"/>
                <a:gd name="connsiteY644" fmla="*/ 62326 h 183178"/>
                <a:gd name="connsiteX645" fmla="*/ 2565902 w 5619520"/>
                <a:gd name="connsiteY645" fmla="*/ 57892 h 183178"/>
                <a:gd name="connsiteX646" fmla="*/ 2583257 w 5619520"/>
                <a:gd name="connsiteY646" fmla="*/ 62326 h 183178"/>
                <a:gd name="connsiteX647" fmla="*/ 2595038 w 5619520"/>
                <a:gd name="connsiteY647" fmla="*/ 74614 h 183178"/>
                <a:gd name="connsiteX648" fmla="*/ 2599345 w 5619520"/>
                <a:gd name="connsiteY648" fmla="*/ 92349 h 183178"/>
                <a:gd name="connsiteX649" fmla="*/ 2595038 w 5619520"/>
                <a:gd name="connsiteY649" fmla="*/ 110211 h 183178"/>
                <a:gd name="connsiteX650" fmla="*/ 2589211 w 5619520"/>
                <a:gd name="connsiteY650" fmla="*/ 131367 h 183178"/>
                <a:gd name="connsiteX651" fmla="*/ 2604919 w 5619520"/>
                <a:gd name="connsiteY651" fmla="*/ 115278 h 183178"/>
                <a:gd name="connsiteX652" fmla="*/ 2610620 w 5619520"/>
                <a:gd name="connsiteY652" fmla="*/ 92096 h 183178"/>
                <a:gd name="connsiteX653" fmla="*/ 2604919 w 5619520"/>
                <a:gd name="connsiteY653" fmla="*/ 69040 h 183178"/>
                <a:gd name="connsiteX654" fmla="*/ 2589211 w 5619520"/>
                <a:gd name="connsiteY654" fmla="*/ 53205 h 183178"/>
                <a:gd name="connsiteX655" fmla="*/ 2566028 w 5619520"/>
                <a:gd name="connsiteY655" fmla="*/ 47378 h 183178"/>
                <a:gd name="connsiteX656" fmla="*/ 2542719 w 5619520"/>
                <a:gd name="connsiteY656" fmla="*/ 53205 h 183178"/>
                <a:gd name="connsiteX657" fmla="*/ 2526757 w 5619520"/>
                <a:gd name="connsiteY657" fmla="*/ 69040 h 183178"/>
                <a:gd name="connsiteX658" fmla="*/ 2520930 w 5619520"/>
                <a:gd name="connsiteY658" fmla="*/ 91969 h 183178"/>
                <a:gd name="connsiteX659" fmla="*/ 2526757 w 5619520"/>
                <a:gd name="connsiteY659" fmla="*/ 115152 h 183178"/>
                <a:gd name="connsiteX660" fmla="*/ 2542719 w 5619520"/>
                <a:gd name="connsiteY660" fmla="*/ 131240 h 183178"/>
                <a:gd name="connsiteX661" fmla="*/ 2566028 w 5619520"/>
                <a:gd name="connsiteY661" fmla="*/ 137067 h 183178"/>
                <a:gd name="connsiteX662" fmla="*/ 2589211 w 5619520"/>
                <a:gd name="connsiteY662" fmla="*/ 131240 h 183178"/>
                <a:gd name="connsiteX663" fmla="*/ 2500028 w 5619520"/>
                <a:gd name="connsiteY663" fmla="*/ 48771 h 183178"/>
                <a:gd name="connsiteX664" fmla="*/ 2468865 w 5619520"/>
                <a:gd name="connsiteY664" fmla="*/ 115152 h 183178"/>
                <a:gd name="connsiteX665" fmla="*/ 2437448 w 5619520"/>
                <a:gd name="connsiteY665" fmla="*/ 48771 h 183178"/>
                <a:gd name="connsiteX666" fmla="*/ 2424653 w 5619520"/>
                <a:gd name="connsiteY666" fmla="*/ 48771 h 183178"/>
                <a:gd name="connsiteX667" fmla="*/ 2468231 w 5619520"/>
                <a:gd name="connsiteY667" fmla="*/ 138334 h 183178"/>
                <a:gd name="connsiteX668" fmla="*/ 2511809 w 5619520"/>
                <a:gd name="connsiteY668" fmla="*/ 48771 h 183178"/>
                <a:gd name="connsiteX669" fmla="*/ 2499901 w 5619520"/>
                <a:gd name="connsiteY669" fmla="*/ 48771 h 183178"/>
                <a:gd name="connsiteX670" fmla="*/ 2359920 w 5619520"/>
                <a:gd name="connsiteY670" fmla="*/ 25589 h 183178"/>
                <a:gd name="connsiteX671" fmla="*/ 2389563 w 5619520"/>
                <a:gd name="connsiteY671" fmla="*/ 92223 h 183178"/>
                <a:gd name="connsiteX672" fmla="*/ 2330150 w 5619520"/>
                <a:gd name="connsiteY672" fmla="*/ 92223 h 183178"/>
                <a:gd name="connsiteX673" fmla="*/ 2359920 w 5619520"/>
                <a:gd name="connsiteY673" fmla="*/ 25589 h 183178"/>
                <a:gd name="connsiteX674" fmla="*/ 2422120 w 5619520"/>
                <a:gd name="connsiteY674" fmla="*/ 135674 h 183178"/>
                <a:gd name="connsiteX675" fmla="*/ 2360173 w 5619520"/>
                <a:gd name="connsiteY675" fmla="*/ 0 h 183178"/>
                <a:gd name="connsiteX676" fmla="*/ 2297720 w 5619520"/>
                <a:gd name="connsiteY676" fmla="*/ 135674 h 183178"/>
                <a:gd name="connsiteX677" fmla="*/ 2310515 w 5619520"/>
                <a:gd name="connsiteY677" fmla="*/ 135674 h 183178"/>
                <a:gd name="connsiteX678" fmla="*/ 2325463 w 5619520"/>
                <a:gd name="connsiteY678" fmla="*/ 102104 h 183178"/>
                <a:gd name="connsiteX679" fmla="*/ 2393870 w 5619520"/>
                <a:gd name="connsiteY679" fmla="*/ 102104 h 183178"/>
                <a:gd name="connsiteX680" fmla="*/ 2408818 w 5619520"/>
                <a:gd name="connsiteY680" fmla="*/ 135674 h 183178"/>
                <a:gd name="connsiteX681" fmla="*/ 2422120 w 5619520"/>
                <a:gd name="connsiteY681" fmla="*/ 135674 h 183178"/>
                <a:gd name="connsiteX682" fmla="*/ 2245528 w 5619520"/>
                <a:gd name="connsiteY682" fmla="*/ 134787 h 183178"/>
                <a:gd name="connsiteX683" fmla="*/ 2247935 w 5619520"/>
                <a:gd name="connsiteY683" fmla="*/ 128706 h 183178"/>
                <a:gd name="connsiteX684" fmla="*/ 2245528 w 5619520"/>
                <a:gd name="connsiteY684" fmla="*/ 122626 h 183178"/>
                <a:gd name="connsiteX685" fmla="*/ 2239447 w 5619520"/>
                <a:gd name="connsiteY685" fmla="*/ 120346 h 183178"/>
                <a:gd name="connsiteX686" fmla="*/ 2233367 w 5619520"/>
                <a:gd name="connsiteY686" fmla="*/ 122626 h 183178"/>
                <a:gd name="connsiteX687" fmla="*/ 2230960 w 5619520"/>
                <a:gd name="connsiteY687" fmla="*/ 128706 h 183178"/>
                <a:gd name="connsiteX688" fmla="*/ 2233367 w 5619520"/>
                <a:gd name="connsiteY688" fmla="*/ 134787 h 183178"/>
                <a:gd name="connsiteX689" fmla="*/ 2239447 w 5619520"/>
                <a:gd name="connsiteY689" fmla="*/ 137067 h 183178"/>
                <a:gd name="connsiteX690" fmla="*/ 2245528 w 5619520"/>
                <a:gd name="connsiteY690" fmla="*/ 134787 h 183178"/>
                <a:gd name="connsiteX691" fmla="*/ 2200177 w 5619520"/>
                <a:gd name="connsiteY691" fmla="*/ 110084 h 183178"/>
                <a:gd name="connsiteX692" fmla="*/ 2188395 w 5619520"/>
                <a:gd name="connsiteY692" fmla="*/ 122372 h 183178"/>
                <a:gd name="connsiteX693" fmla="*/ 2171040 w 5619520"/>
                <a:gd name="connsiteY693" fmla="*/ 126806 h 183178"/>
                <a:gd name="connsiteX694" fmla="*/ 2153685 w 5619520"/>
                <a:gd name="connsiteY694" fmla="*/ 122372 h 183178"/>
                <a:gd name="connsiteX695" fmla="*/ 2141777 w 5619520"/>
                <a:gd name="connsiteY695" fmla="*/ 110084 h 183178"/>
                <a:gd name="connsiteX696" fmla="*/ 2137470 w 5619520"/>
                <a:gd name="connsiteY696" fmla="*/ 92223 h 183178"/>
                <a:gd name="connsiteX697" fmla="*/ 2141777 w 5619520"/>
                <a:gd name="connsiteY697" fmla="*/ 74487 h 183178"/>
                <a:gd name="connsiteX698" fmla="*/ 2153685 w 5619520"/>
                <a:gd name="connsiteY698" fmla="*/ 62199 h 183178"/>
                <a:gd name="connsiteX699" fmla="*/ 2171040 w 5619520"/>
                <a:gd name="connsiteY699" fmla="*/ 57766 h 183178"/>
                <a:gd name="connsiteX700" fmla="*/ 2188395 w 5619520"/>
                <a:gd name="connsiteY700" fmla="*/ 62199 h 183178"/>
                <a:gd name="connsiteX701" fmla="*/ 2200177 w 5619520"/>
                <a:gd name="connsiteY701" fmla="*/ 74487 h 183178"/>
                <a:gd name="connsiteX702" fmla="*/ 2204484 w 5619520"/>
                <a:gd name="connsiteY702" fmla="*/ 92223 h 183178"/>
                <a:gd name="connsiteX703" fmla="*/ 2200177 w 5619520"/>
                <a:gd name="connsiteY703" fmla="*/ 110084 h 183178"/>
                <a:gd name="connsiteX704" fmla="*/ 2194349 w 5619520"/>
                <a:gd name="connsiteY704" fmla="*/ 131240 h 183178"/>
                <a:gd name="connsiteX705" fmla="*/ 2210058 w 5619520"/>
                <a:gd name="connsiteY705" fmla="*/ 115152 h 183178"/>
                <a:gd name="connsiteX706" fmla="*/ 2215758 w 5619520"/>
                <a:gd name="connsiteY706" fmla="*/ 91969 h 183178"/>
                <a:gd name="connsiteX707" fmla="*/ 2210058 w 5619520"/>
                <a:gd name="connsiteY707" fmla="*/ 68913 h 183178"/>
                <a:gd name="connsiteX708" fmla="*/ 2194349 w 5619520"/>
                <a:gd name="connsiteY708" fmla="*/ 53078 h 183178"/>
                <a:gd name="connsiteX709" fmla="*/ 2171167 w 5619520"/>
                <a:gd name="connsiteY709" fmla="*/ 47251 h 183178"/>
                <a:gd name="connsiteX710" fmla="*/ 2147858 w 5619520"/>
                <a:gd name="connsiteY710" fmla="*/ 53078 h 183178"/>
                <a:gd name="connsiteX711" fmla="*/ 2131896 w 5619520"/>
                <a:gd name="connsiteY711" fmla="*/ 68913 h 183178"/>
                <a:gd name="connsiteX712" fmla="*/ 2126069 w 5619520"/>
                <a:gd name="connsiteY712" fmla="*/ 91843 h 183178"/>
                <a:gd name="connsiteX713" fmla="*/ 2131896 w 5619520"/>
                <a:gd name="connsiteY713" fmla="*/ 115025 h 183178"/>
                <a:gd name="connsiteX714" fmla="*/ 2147858 w 5619520"/>
                <a:gd name="connsiteY714" fmla="*/ 131113 h 183178"/>
                <a:gd name="connsiteX715" fmla="*/ 2171167 w 5619520"/>
                <a:gd name="connsiteY715" fmla="*/ 136941 h 183178"/>
                <a:gd name="connsiteX716" fmla="*/ 2194349 w 5619520"/>
                <a:gd name="connsiteY716" fmla="*/ 131113 h 183178"/>
                <a:gd name="connsiteX717" fmla="*/ 2049934 w 5619520"/>
                <a:gd name="connsiteY717" fmla="*/ 127693 h 183178"/>
                <a:gd name="connsiteX718" fmla="*/ 2063362 w 5619520"/>
                <a:gd name="connsiteY718" fmla="*/ 134660 h 183178"/>
                <a:gd name="connsiteX719" fmla="*/ 2079704 w 5619520"/>
                <a:gd name="connsiteY719" fmla="*/ 136941 h 183178"/>
                <a:gd name="connsiteX720" fmla="*/ 2102380 w 5619520"/>
                <a:gd name="connsiteY720" fmla="*/ 130100 h 183178"/>
                <a:gd name="connsiteX721" fmla="*/ 2111374 w 5619520"/>
                <a:gd name="connsiteY721" fmla="*/ 111225 h 183178"/>
                <a:gd name="connsiteX722" fmla="*/ 2107574 w 5619520"/>
                <a:gd name="connsiteY722" fmla="*/ 99443 h 183178"/>
                <a:gd name="connsiteX723" fmla="*/ 2095412 w 5619520"/>
                <a:gd name="connsiteY723" fmla="*/ 91082 h 183178"/>
                <a:gd name="connsiteX724" fmla="*/ 2073117 w 5619520"/>
                <a:gd name="connsiteY724" fmla="*/ 82342 h 183178"/>
                <a:gd name="connsiteX725" fmla="*/ 2065262 w 5619520"/>
                <a:gd name="connsiteY725" fmla="*/ 77274 h 183178"/>
                <a:gd name="connsiteX726" fmla="*/ 2062856 w 5619520"/>
                <a:gd name="connsiteY726" fmla="*/ 69927 h 183178"/>
                <a:gd name="connsiteX727" fmla="*/ 2068049 w 5619520"/>
                <a:gd name="connsiteY727" fmla="*/ 59793 h 183178"/>
                <a:gd name="connsiteX728" fmla="*/ 2081224 w 5619520"/>
                <a:gd name="connsiteY728" fmla="*/ 56245 h 183178"/>
                <a:gd name="connsiteX729" fmla="*/ 2107447 w 5619520"/>
                <a:gd name="connsiteY729" fmla="*/ 67013 h 183178"/>
                <a:gd name="connsiteX730" fmla="*/ 2107447 w 5619520"/>
                <a:gd name="connsiteY730" fmla="*/ 55485 h 183178"/>
                <a:gd name="connsiteX731" fmla="*/ 2095539 w 5619520"/>
                <a:gd name="connsiteY731" fmla="*/ 49278 h 183178"/>
                <a:gd name="connsiteX732" fmla="*/ 2080971 w 5619520"/>
                <a:gd name="connsiteY732" fmla="*/ 47125 h 183178"/>
                <a:gd name="connsiteX733" fmla="*/ 2059942 w 5619520"/>
                <a:gd name="connsiteY733" fmla="*/ 53459 h 183178"/>
                <a:gd name="connsiteX734" fmla="*/ 2051708 w 5619520"/>
                <a:gd name="connsiteY734" fmla="*/ 70814 h 183178"/>
                <a:gd name="connsiteX735" fmla="*/ 2055761 w 5619520"/>
                <a:gd name="connsiteY735" fmla="*/ 83482 h 183178"/>
                <a:gd name="connsiteX736" fmla="*/ 2067669 w 5619520"/>
                <a:gd name="connsiteY736" fmla="*/ 91589 h 183178"/>
                <a:gd name="connsiteX737" fmla="*/ 2089838 w 5619520"/>
                <a:gd name="connsiteY737" fmla="*/ 100330 h 183178"/>
                <a:gd name="connsiteX738" fmla="*/ 2097946 w 5619520"/>
                <a:gd name="connsiteY738" fmla="*/ 105777 h 183178"/>
                <a:gd name="connsiteX739" fmla="*/ 2100353 w 5619520"/>
                <a:gd name="connsiteY739" fmla="*/ 112998 h 183178"/>
                <a:gd name="connsiteX740" fmla="*/ 2094525 w 5619520"/>
                <a:gd name="connsiteY740" fmla="*/ 123893 h 183178"/>
                <a:gd name="connsiteX741" fmla="*/ 2079957 w 5619520"/>
                <a:gd name="connsiteY741" fmla="*/ 127693 h 183178"/>
                <a:gd name="connsiteX742" fmla="*/ 2064376 w 5619520"/>
                <a:gd name="connsiteY742" fmla="*/ 124779 h 183178"/>
                <a:gd name="connsiteX743" fmla="*/ 2049934 w 5619520"/>
                <a:gd name="connsiteY743" fmla="*/ 115532 h 183178"/>
                <a:gd name="connsiteX744" fmla="*/ 2049934 w 5619520"/>
                <a:gd name="connsiteY744" fmla="*/ 127566 h 183178"/>
                <a:gd name="connsiteX745" fmla="*/ 1978867 w 5619520"/>
                <a:gd name="connsiteY745" fmla="*/ 109831 h 183178"/>
                <a:gd name="connsiteX746" fmla="*/ 1967086 w 5619520"/>
                <a:gd name="connsiteY746" fmla="*/ 122119 h 183178"/>
                <a:gd name="connsiteX747" fmla="*/ 1949857 w 5619520"/>
                <a:gd name="connsiteY747" fmla="*/ 126553 h 183178"/>
                <a:gd name="connsiteX748" fmla="*/ 1932502 w 5619520"/>
                <a:gd name="connsiteY748" fmla="*/ 122119 h 183178"/>
                <a:gd name="connsiteX749" fmla="*/ 1920594 w 5619520"/>
                <a:gd name="connsiteY749" fmla="*/ 109831 h 183178"/>
                <a:gd name="connsiteX750" fmla="*/ 1916287 w 5619520"/>
                <a:gd name="connsiteY750" fmla="*/ 91969 h 183178"/>
                <a:gd name="connsiteX751" fmla="*/ 1920594 w 5619520"/>
                <a:gd name="connsiteY751" fmla="*/ 74234 h 183178"/>
                <a:gd name="connsiteX752" fmla="*/ 1932502 w 5619520"/>
                <a:gd name="connsiteY752" fmla="*/ 61946 h 183178"/>
                <a:gd name="connsiteX753" fmla="*/ 1949857 w 5619520"/>
                <a:gd name="connsiteY753" fmla="*/ 57512 h 183178"/>
                <a:gd name="connsiteX754" fmla="*/ 1967086 w 5619520"/>
                <a:gd name="connsiteY754" fmla="*/ 61946 h 183178"/>
                <a:gd name="connsiteX755" fmla="*/ 1978867 w 5619520"/>
                <a:gd name="connsiteY755" fmla="*/ 74234 h 183178"/>
                <a:gd name="connsiteX756" fmla="*/ 1983174 w 5619520"/>
                <a:gd name="connsiteY756" fmla="*/ 91969 h 183178"/>
                <a:gd name="connsiteX757" fmla="*/ 1978867 w 5619520"/>
                <a:gd name="connsiteY757" fmla="*/ 109831 h 183178"/>
                <a:gd name="connsiteX758" fmla="*/ 1973039 w 5619520"/>
                <a:gd name="connsiteY758" fmla="*/ 130987 h 183178"/>
                <a:gd name="connsiteX759" fmla="*/ 1988748 w 5619520"/>
                <a:gd name="connsiteY759" fmla="*/ 114898 h 183178"/>
                <a:gd name="connsiteX760" fmla="*/ 1994448 w 5619520"/>
                <a:gd name="connsiteY760" fmla="*/ 91716 h 183178"/>
                <a:gd name="connsiteX761" fmla="*/ 1988748 w 5619520"/>
                <a:gd name="connsiteY761" fmla="*/ 68660 h 183178"/>
                <a:gd name="connsiteX762" fmla="*/ 1973039 w 5619520"/>
                <a:gd name="connsiteY762" fmla="*/ 52825 h 183178"/>
                <a:gd name="connsiteX763" fmla="*/ 1949857 w 5619520"/>
                <a:gd name="connsiteY763" fmla="*/ 46998 h 183178"/>
                <a:gd name="connsiteX764" fmla="*/ 1926548 w 5619520"/>
                <a:gd name="connsiteY764" fmla="*/ 52825 h 183178"/>
                <a:gd name="connsiteX765" fmla="*/ 1910586 w 5619520"/>
                <a:gd name="connsiteY765" fmla="*/ 68660 h 183178"/>
                <a:gd name="connsiteX766" fmla="*/ 1904759 w 5619520"/>
                <a:gd name="connsiteY766" fmla="*/ 91589 h 183178"/>
                <a:gd name="connsiteX767" fmla="*/ 1910586 w 5619520"/>
                <a:gd name="connsiteY767" fmla="*/ 114772 h 183178"/>
                <a:gd name="connsiteX768" fmla="*/ 1926548 w 5619520"/>
                <a:gd name="connsiteY768" fmla="*/ 130860 h 183178"/>
                <a:gd name="connsiteX769" fmla="*/ 1949857 w 5619520"/>
                <a:gd name="connsiteY769" fmla="*/ 136687 h 183178"/>
                <a:gd name="connsiteX770" fmla="*/ 1973039 w 5619520"/>
                <a:gd name="connsiteY770" fmla="*/ 130860 h 183178"/>
                <a:gd name="connsiteX771" fmla="*/ 1855101 w 5619520"/>
                <a:gd name="connsiteY771" fmla="*/ 61819 h 183178"/>
                <a:gd name="connsiteX772" fmla="*/ 1867008 w 5619520"/>
                <a:gd name="connsiteY772" fmla="*/ 74107 h 183178"/>
                <a:gd name="connsiteX773" fmla="*/ 1871316 w 5619520"/>
                <a:gd name="connsiteY773" fmla="*/ 91969 h 183178"/>
                <a:gd name="connsiteX774" fmla="*/ 1867008 w 5619520"/>
                <a:gd name="connsiteY774" fmla="*/ 109704 h 183178"/>
                <a:gd name="connsiteX775" fmla="*/ 1855101 w 5619520"/>
                <a:gd name="connsiteY775" fmla="*/ 121992 h 183178"/>
                <a:gd name="connsiteX776" fmla="*/ 1837872 w 5619520"/>
                <a:gd name="connsiteY776" fmla="*/ 126426 h 183178"/>
                <a:gd name="connsiteX777" fmla="*/ 1820644 w 5619520"/>
                <a:gd name="connsiteY777" fmla="*/ 121992 h 183178"/>
                <a:gd name="connsiteX778" fmla="*/ 1808989 w 5619520"/>
                <a:gd name="connsiteY778" fmla="*/ 109704 h 183178"/>
                <a:gd name="connsiteX779" fmla="*/ 1804682 w 5619520"/>
                <a:gd name="connsiteY779" fmla="*/ 91969 h 183178"/>
                <a:gd name="connsiteX780" fmla="*/ 1808989 w 5619520"/>
                <a:gd name="connsiteY780" fmla="*/ 74107 h 183178"/>
                <a:gd name="connsiteX781" fmla="*/ 1820644 w 5619520"/>
                <a:gd name="connsiteY781" fmla="*/ 61819 h 183178"/>
                <a:gd name="connsiteX782" fmla="*/ 1837872 w 5619520"/>
                <a:gd name="connsiteY782" fmla="*/ 57386 h 183178"/>
                <a:gd name="connsiteX783" fmla="*/ 1855101 w 5619520"/>
                <a:gd name="connsiteY783" fmla="*/ 61819 h 183178"/>
                <a:gd name="connsiteX784" fmla="*/ 1882337 w 5619520"/>
                <a:gd name="connsiteY784" fmla="*/ 135294 h 183178"/>
                <a:gd name="connsiteX785" fmla="*/ 1882337 w 5619520"/>
                <a:gd name="connsiteY785" fmla="*/ 2280 h 183178"/>
                <a:gd name="connsiteX786" fmla="*/ 1871316 w 5619520"/>
                <a:gd name="connsiteY786" fmla="*/ 2280 h 183178"/>
                <a:gd name="connsiteX787" fmla="*/ 1871316 w 5619520"/>
                <a:gd name="connsiteY787" fmla="*/ 68660 h 183178"/>
                <a:gd name="connsiteX788" fmla="*/ 1857761 w 5619520"/>
                <a:gd name="connsiteY788" fmla="*/ 52825 h 183178"/>
                <a:gd name="connsiteX789" fmla="*/ 1836732 w 5619520"/>
                <a:gd name="connsiteY789" fmla="*/ 46998 h 183178"/>
                <a:gd name="connsiteX790" fmla="*/ 1814310 w 5619520"/>
                <a:gd name="connsiteY790" fmla="*/ 52825 h 183178"/>
                <a:gd name="connsiteX791" fmla="*/ 1798855 w 5619520"/>
                <a:gd name="connsiteY791" fmla="*/ 68913 h 183178"/>
                <a:gd name="connsiteX792" fmla="*/ 1793281 w 5619520"/>
                <a:gd name="connsiteY792" fmla="*/ 92223 h 183178"/>
                <a:gd name="connsiteX793" fmla="*/ 1798855 w 5619520"/>
                <a:gd name="connsiteY793" fmla="*/ 115152 h 183178"/>
                <a:gd name="connsiteX794" fmla="*/ 1814310 w 5619520"/>
                <a:gd name="connsiteY794" fmla="*/ 130987 h 183178"/>
                <a:gd name="connsiteX795" fmla="*/ 1836732 w 5619520"/>
                <a:gd name="connsiteY795" fmla="*/ 136814 h 183178"/>
                <a:gd name="connsiteX796" fmla="*/ 1857761 w 5619520"/>
                <a:gd name="connsiteY796" fmla="*/ 130987 h 183178"/>
                <a:gd name="connsiteX797" fmla="*/ 1871316 w 5619520"/>
                <a:gd name="connsiteY797" fmla="*/ 115405 h 183178"/>
                <a:gd name="connsiteX798" fmla="*/ 1871316 w 5619520"/>
                <a:gd name="connsiteY798" fmla="*/ 135420 h 183178"/>
                <a:gd name="connsiteX799" fmla="*/ 1882337 w 5619520"/>
                <a:gd name="connsiteY799" fmla="*/ 135420 h 183178"/>
                <a:gd name="connsiteX800" fmla="*/ 1721833 w 5619520"/>
                <a:gd name="connsiteY800" fmla="*/ 109704 h 183178"/>
                <a:gd name="connsiteX801" fmla="*/ 1710052 w 5619520"/>
                <a:gd name="connsiteY801" fmla="*/ 121992 h 183178"/>
                <a:gd name="connsiteX802" fmla="*/ 1692697 w 5619520"/>
                <a:gd name="connsiteY802" fmla="*/ 126426 h 183178"/>
                <a:gd name="connsiteX803" fmla="*/ 1675342 w 5619520"/>
                <a:gd name="connsiteY803" fmla="*/ 121992 h 183178"/>
                <a:gd name="connsiteX804" fmla="*/ 1663434 w 5619520"/>
                <a:gd name="connsiteY804" fmla="*/ 109704 h 183178"/>
                <a:gd name="connsiteX805" fmla="*/ 1659127 w 5619520"/>
                <a:gd name="connsiteY805" fmla="*/ 91843 h 183178"/>
                <a:gd name="connsiteX806" fmla="*/ 1663434 w 5619520"/>
                <a:gd name="connsiteY806" fmla="*/ 74107 h 183178"/>
                <a:gd name="connsiteX807" fmla="*/ 1675342 w 5619520"/>
                <a:gd name="connsiteY807" fmla="*/ 61819 h 183178"/>
                <a:gd name="connsiteX808" fmla="*/ 1692697 w 5619520"/>
                <a:gd name="connsiteY808" fmla="*/ 57386 h 183178"/>
                <a:gd name="connsiteX809" fmla="*/ 1710052 w 5619520"/>
                <a:gd name="connsiteY809" fmla="*/ 61819 h 183178"/>
                <a:gd name="connsiteX810" fmla="*/ 1721833 w 5619520"/>
                <a:gd name="connsiteY810" fmla="*/ 74107 h 183178"/>
                <a:gd name="connsiteX811" fmla="*/ 1726140 w 5619520"/>
                <a:gd name="connsiteY811" fmla="*/ 91843 h 183178"/>
                <a:gd name="connsiteX812" fmla="*/ 1721833 w 5619520"/>
                <a:gd name="connsiteY812" fmla="*/ 109704 h 183178"/>
                <a:gd name="connsiteX813" fmla="*/ 1716006 w 5619520"/>
                <a:gd name="connsiteY813" fmla="*/ 130860 h 183178"/>
                <a:gd name="connsiteX814" fmla="*/ 1731714 w 5619520"/>
                <a:gd name="connsiteY814" fmla="*/ 114772 h 183178"/>
                <a:gd name="connsiteX815" fmla="*/ 1737415 w 5619520"/>
                <a:gd name="connsiteY815" fmla="*/ 91589 h 183178"/>
                <a:gd name="connsiteX816" fmla="*/ 1731714 w 5619520"/>
                <a:gd name="connsiteY816" fmla="*/ 68533 h 183178"/>
                <a:gd name="connsiteX817" fmla="*/ 1716006 w 5619520"/>
                <a:gd name="connsiteY817" fmla="*/ 52698 h 183178"/>
                <a:gd name="connsiteX818" fmla="*/ 1692824 w 5619520"/>
                <a:gd name="connsiteY818" fmla="*/ 46871 h 183178"/>
                <a:gd name="connsiteX819" fmla="*/ 1669514 w 5619520"/>
                <a:gd name="connsiteY819" fmla="*/ 52698 h 183178"/>
                <a:gd name="connsiteX820" fmla="*/ 1653553 w 5619520"/>
                <a:gd name="connsiteY820" fmla="*/ 68533 h 183178"/>
                <a:gd name="connsiteX821" fmla="*/ 1647726 w 5619520"/>
                <a:gd name="connsiteY821" fmla="*/ 91463 h 183178"/>
                <a:gd name="connsiteX822" fmla="*/ 1653553 w 5619520"/>
                <a:gd name="connsiteY822" fmla="*/ 114645 h 183178"/>
                <a:gd name="connsiteX823" fmla="*/ 1669514 w 5619520"/>
                <a:gd name="connsiteY823" fmla="*/ 130733 h 183178"/>
                <a:gd name="connsiteX824" fmla="*/ 1692824 w 5619520"/>
                <a:gd name="connsiteY824" fmla="*/ 136561 h 183178"/>
                <a:gd name="connsiteX825" fmla="*/ 1716006 w 5619520"/>
                <a:gd name="connsiteY825" fmla="*/ 130733 h 183178"/>
                <a:gd name="connsiteX826" fmla="*/ 1637844 w 5619520"/>
                <a:gd name="connsiteY826" fmla="*/ 119585 h 183178"/>
                <a:gd name="connsiteX827" fmla="*/ 1627583 w 5619520"/>
                <a:gd name="connsiteY827" fmla="*/ 124526 h 183178"/>
                <a:gd name="connsiteX828" fmla="*/ 1616942 w 5619520"/>
                <a:gd name="connsiteY828" fmla="*/ 126173 h 183178"/>
                <a:gd name="connsiteX829" fmla="*/ 1603514 w 5619520"/>
                <a:gd name="connsiteY829" fmla="*/ 121866 h 183178"/>
                <a:gd name="connsiteX830" fmla="*/ 1598320 w 5619520"/>
                <a:gd name="connsiteY830" fmla="*/ 107551 h 183178"/>
                <a:gd name="connsiteX831" fmla="*/ 1598320 w 5619520"/>
                <a:gd name="connsiteY831" fmla="*/ 58652 h 183178"/>
                <a:gd name="connsiteX832" fmla="*/ 1636451 w 5619520"/>
                <a:gd name="connsiteY832" fmla="*/ 58652 h 183178"/>
                <a:gd name="connsiteX833" fmla="*/ 1636451 w 5619520"/>
                <a:gd name="connsiteY833" fmla="*/ 48391 h 183178"/>
                <a:gd name="connsiteX834" fmla="*/ 1598320 w 5619520"/>
                <a:gd name="connsiteY834" fmla="*/ 48391 h 183178"/>
                <a:gd name="connsiteX835" fmla="*/ 1598320 w 5619520"/>
                <a:gd name="connsiteY835" fmla="*/ 20015 h 183178"/>
                <a:gd name="connsiteX836" fmla="*/ 1587553 w 5619520"/>
                <a:gd name="connsiteY836" fmla="*/ 20015 h 183178"/>
                <a:gd name="connsiteX837" fmla="*/ 1587553 w 5619520"/>
                <a:gd name="connsiteY837" fmla="*/ 106791 h 183178"/>
                <a:gd name="connsiteX838" fmla="*/ 1595153 w 5619520"/>
                <a:gd name="connsiteY838" fmla="*/ 129973 h 183178"/>
                <a:gd name="connsiteX839" fmla="*/ 1615929 w 5619520"/>
                <a:gd name="connsiteY839" fmla="*/ 136814 h 183178"/>
                <a:gd name="connsiteX840" fmla="*/ 1627330 w 5619520"/>
                <a:gd name="connsiteY840" fmla="*/ 135294 h 183178"/>
                <a:gd name="connsiteX841" fmla="*/ 1637971 w 5619520"/>
                <a:gd name="connsiteY841" fmla="*/ 130480 h 183178"/>
                <a:gd name="connsiteX842" fmla="*/ 1637971 w 5619520"/>
                <a:gd name="connsiteY842" fmla="*/ 119839 h 183178"/>
                <a:gd name="connsiteX843" fmla="*/ 1521299 w 5619520"/>
                <a:gd name="connsiteY843" fmla="*/ 48265 h 183178"/>
                <a:gd name="connsiteX844" fmla="*/ 1491276 w 5619520"/>
                <a:gd name="connsiteY844" fmla="*/ 109958 h 183178"/>
                <a:gd name="connsiteX845" fmla="*/ 1459732 w 5619520"/>
                <a:gd name="connsiteY845" fmla="*/ 48265 h 183178"/>
                <a:gd name="connsiteX846" fmla="*/ 1446811 w 5619520"/>
                <a:gd name="connsiteY846" fmla="*/ 48265 h 183178"/>
                <a:gd name="connsiteX847" fmla="*/ 1485322 w 5619520"/>
                <a:gd name="connsiteY847" fmla="*/ 122372 h 183178"/>
                <a:gd name="connsiteX848" fmla="*/ 1457832 w 5619520"/>
                <a:gd name="connsiteY848" fmla="*/ 179505 h 183178"/>
                <a:gd name="connsiteX849" fmla="*/ 1469360 w 5619520"/>
                <a:gd name="connsiteY849" fmla="*/ 179505 h 183178"/>
                <a:gd name="connsiteX850" fmla="*/ 1532827 w 5619520"/>
                <a:gd name="connsiteY850" fmla="*/ 48265 h 183178"/>
                <a:gd name="connsiteX851" fmla="*/ 1521299 w 5619520"/>
                <a:gd name="connsiteY851" fmla="*/ 48265 h 183178"/>
                <a:gd name="connsiteX852" fmla="*/ 1377517 w 5619520"/>
                <a:gd name="connsiteY852" fmla="*/ 127313 h 183178"/>
                <a:gd name="connsiteX853" fmla="*/ 1390945 w 5619520"/>
                <a:gd name="connsiteY853" fmla="*/ 134280 h 183178"/>
                <a:gd name="connsiteX854" fmla="*/ 1407287 w 5619520"/>
                <a:gd name="connsiteY854" fmla="*/ 136561 h 183178"/>
                <a:gd name="connsiteX855" fmla="*/ 1429963 w 5619520"/>
                <a:gd name="connsiteY855" fmla="*/ 129720 h 183178"/>
                <a:gd name="connsiteX856" fmla="*/ 1438957 w 5619520"/>
                <a:gd name="connsiteY856" fmla="*/ 110845 h 183178"/>
                <a:gd name="connsiteX857" fmla="*/ 1435157 w 5619520"/>
                <a:gd name="connsiteY857" fmla="*/ 99063 h 183178"/>
                <a:gd name="connsiteX858" fmla="*/ 1422995 w 5619520"/>
                <a:gd name="connsiteY858" fmla="*/ 90702 h 183178"/>
                <a:gd name="connsiteX859" fmla="*/ 1400700 w 5619520"/>
                <a:gd name="connsiteY859" fmla="*/ 81962 h 183178"/>
                <a:gd name="connsiteX860" fmla="*/ 1392846 w 5619520"/>
                <a:gd name="connsiteY860" fmla="*/ 76894 h 183178"/>
                <a:gd name="connsiteX861" fmla="*/ 1390439 w 5619520"/>
                <a:gd name="connsiteY861" fmla="*/ 69547 h 183178"/>
                <a:gd name="connsiteX862" fmla="*/ 1395632 w 5619520"/>
                <a:gd name="connsiteY862" fmla="*/ 59412 h 183178"/>
                <a:gd name="connsiteX863" fmla="*/ 1408807 w 5619520"/>
                <a:gd name="connsiteY863" fmla="*/ 55865 h 183178"/>
                <a:gd name="connsiteX864" fmla="*/ 1435030 w 5619520"/>
                <a:gd name="connsiteY864" fmla="*/ 66633 h 183178"/>
                <a:gd name="connsiteX865" fmla="*/ 1435030 w 5619520"/>
                <a:gd name="connsiteY865" fmla="*/ 55105 h 183178"/>
                <a:gd name="connsiteX866" fmla="*/ 1423122 w 5619520"/>
                <a:gd name="connsiteY866" fmla="*/ 48898 h 183178"/>
                <a:gd name="connsiteX867" fmla="*/ 1408554 w 5619520"/>
                <a:gd name="connsiteY867" fmla="*/ 46744 h 183178"/>
                <a:gd name="connsiteX868" fmla="*/ 1387525 w 5619520"/>
                <a:gd name="connsiteY868" fmla="*/ 53078 h 183178"/>
                <a:gd name="connsiteX869" fmla="*/ 1379291 w 5619520"/>
                <a:gd name="connsiteY869" fmla="*/ 70434 h 183178"/>
                <a:gd name="connsiteX870" fmla="*/ 1383345 w 5619520"/>
                <a:gd name="connsiteY870" fmla="*/ 83102 h 183178"/>
                <a:gd name="connsiteX871" fmla="*/ 1395252 w 5619520"/>
                <a:gd name="connsiteY871" fmla="*/ 91209 h 183178"/>
                <a:gd name="connsiteX872" fmla="*/ 1417421 w 5619520"/>
                <a:gd name="connsiteY872" fmla="*/ 99950 h 183178"/>
                <a:gd name="connsiteX873" fmla="*/ 1425529 w 5619520"/>
                <a:gd name="connsiteY873" fmla="*/ 105397 h 183178"/>
                <a:gd name="connsiteX874" fmla="*/ 1427936 w 5619520"/>
                <a:gd name="connsiteY874" fmla="*/ 112618 h 183178"/>
                <a:gd name="connsiteX875" fmla="*/ 1422109 w 5619520"/>
                <a:gd name="connsiteY875" fmla="*/ 123513 h 183178"/>
                <a:gd name="connsiteX876" fmla="*/ 1407540 w 5619520"/>
                <a:gd name="connsiteY876" fmla="*/ 127313 h 183178"/>
                <a:gd name="connsiteX877" fmla="*/ 1391959 w 5619520"/>
                <a:gd name="connsiteY877" fmla="*/ 124399 h 183178"/>
                <a:gd name="connsiteX878" fmla="*/ 1377517 w 5619520"/>
                <a:gd name="connsiteY878" fmla="*/ 115152 h 183178"/>
                <a:gd name="connsiteX879" fmla="*/ 1377517 w 5619520"/>
                <a:gd name="connsiteY879" fmla="*/ 127186 h 183178"/>
                <a:gd name="connsiteX880" fmla="*/ 1328112 w 5619520"/>
                <a:gd name="connsiteY880" fmla="*/ 61693 h 183178"/>
                <a:gd name="connsiteX881" fmla="*/ 1340020 w 5619520"/>
                <a:gd name="connsiteY881" fmla="*/ 73981 h 183178"/>
                <a:gd name="connsiteX882" fmla="*/ 1344327 w 5619520"/>
                <a:gd name="connsiteY882" fmla="*/ 91843 h 183178"/>
                <a:gd name="connsiteX883" fmla="*/ 1340020 w 5619520"/>
                <a:gd name="connsiteY883" fmla="*/ 109578 h 183178"/>
                <a:gd name="connsiteX884" fmla="*/ 1328112 w 5619520"/>
                <a:gd name="connsiteY884" fmla="*/ 121866 h 183178"/>
                <a:gd name="connsiteX885" fmla="*/ 1310757 w 5619520"/>
                <a:gd name="connsiteY885" fmla="*/ 126299 h 183178"/>
                <a:gd name="connsiteX886" fmla="*/ 1293529 w 5619520"/>
                <a:gd name="connsiteY886" fmla="*/ 121866 h 183178"/>
                <a:gd name="connsiteX887" fmla="*/ 1281874 w 5619520"/>
                <a:gd name="connsiteY887" fmla="*/ 109578 h 183178"/>
                <a:gd name="connsiteX888" fmla="*/ 1277567 w 5619520"/>
                <a:gd name="connsiteY888" fmla="*/ 91843 h 183178"/>
                <a:gd name="connsiteX889" fmla="*/ 1281874 w 5619520"/>
                <a:gd name="connsiteY889" fmla="*/ 73981 h 183178"/>
                <a:gd name="connsiteX890" fmla="*/ 1293529 w 5619520"/>
                <a:gd name="connsiteY890" fmla="*/ 61693 h 183178"/>
                <a:gd name="connsiteX891" fmla="*/ 1310757 w 5619520"/>
                <a:gd name="connsiteY891" fmla="*/ 57259 h 183178"/>
                <a:gd name="connsiteX892" fmla="*/ 1328112 w 5619520"/>
                <a:gd name="connsiteY892" fmla="*/ 61693 h 183178"/>
                <a:gd name="connsiteX893" fmla="*/ 1355348 w 5619520"/>
                <a:gd name="connsiteY893" fmla="*/ 135167 h 183178"/>
                <a:gd name="connsiteX894" fmla="*/ 1355348 w 5619520"/>
                <a:gd name="connsiteY894" fmla="*/ 48265 h 183178"/>
                <a:gd name="connsiteX895" fmla="*/ 1344327 w 5619520"/>
                <a:gd name="connsiteY895" fmla="*/ 48265 h 183178"/>
                <a:gd name="connsiteX896" fmla="*/ 1344327 w 5619520"/>
                <a:gd name="connsiteY896" fmla="*/ 68533 h 183178"/>
                <a:gd name="connsiteX897" fmla="*/ 1330772 w 5619520"/>
                <a:gd name="connsiteY897" fmla="*/ 52698 h 183178"/>
                <a:gd name="connsiteX898" fmla="*/ 1309744 w 5619520"/>
                <a:gd name="connsiteY898" fmla="*/ 46871 h 183178"/>
                <a:gd name="connsiteX899" fmla="*/ 1287321 w 5619520"/>
                <a:gd name="connsiteY899" fmla="*/ 52698 h 183178"/>
                <a:gd name="connsiteX900" fmla="*/ 1271866 w 5619520"/>
                <a:gd name="connsiteY900" fmla="*/ 68787 h 183178"/>
                <a:gd name="connsiteX901" fmla="*/ 1266292 w 5619520"/>
                <a:gd name="connsiteY901" fmla="*/ 92096 h 183178"/>
                <a:gd name="connsiteX902" fmla="*/ 1271866 w 5619520"/>
                <a:gd name="connsiteY902" fmla="*/ 115025 h 183178"/>
                <a:gd name="connsiteX903" fmla="*/ 1287321 w 5619520"/>
                <a:gd name="connsiteY903" fmla="*/ 130860 h 183178"/>
                <a:gd name="connsiteX904" fmla="*/ 1309744 w 5619520"/>
                <a:gd name="connsiteY904" fmla="*/ 136687 h 183178"/>
                <a:gd name="connsiteX905" fmla="*/ 1330772 w 5619520"/>
                <a:gd name="connsiteY905" fmla="*/ 130860 h 183178"/>
                <a:gd name="connsiteX906" fmla="*/ 1344327 w 5619520"/>
                <a:gd name="connsiteY906" fmla="*/ 115278 h 183178"/>
                <a:gd name="connsiteX907" fmla="*/ 1344327 w 5619520"/>
                <a:gd name="connsiteY907" fmla="*/ 135294 h 183178"/>
                <a:gd name="connsiteX908" fmla="*/ 1355348 w 5619520"/>
                <a:gd name="connsiteY908" fmla="*/ 135294 h 183178"/>
                <a:gd name="connsiteX909" fmla="*/ 1187751 w 5619520"/>
                <a:gd name="connsiteY909" fmla="*/ 65620 h 183178"/>
                <a:gd name="connsiteX910" fmla="*/ 1209413 w 5619520"/>
                <a:gd name="connsiteY910" fmla="*/ 57006 h 183178"/>
                <a:gd name="connsiteX911" fmla="*/ 1230569 w 5619520"/>
                <a:gd name="connsiteY911" fmla="*/ 65620 h 183178"/>
                <a:gd name="connsiteX912" fmla="*/ 1239056 w 5619520"/>
                <a:gd name="connsiteY912" fmla="*/ 87029 h 183178"/>
                <a:gd name="connsiteX913" fmla="*/ 1178377 w 5619520"/>
                <a:gd name="connsiteY913" fmla="*/ 87029 h 183178"/>
                <a:gd name="connsiteX914" fmla="*/ 1187751 w 5619520"/>
                <a:gd name="connsiteY914" fmla="*/ 65620 h 183178"/>
                <a:gd name="connsiteX915" fmla="*/ 1229682 w 5619520"/>
                <a:gd name="connsiteY915" fmla="*/ 134154 h 183178"/>
                <a:gd name="connsiteX916" fmla="*/ 1244630 w 5619520"/>
                <a:gd name="connsiteY916" fmla="*/ 126680 h 183178"/>
                <a:gd name="connsiteX917" fmla="*/ 1244630 w 5619520"/>
                <a:gd name="connsiteY917" fmla="*/ 115912 h 183178"/>
                <a:gd name="connsiteX918" fmla="*/ 1229682 w 5619520"/>
                <a:gd name="connsiteY918" fmla="*/ 123893 h 183178"/>
                <a:gd name="connsiteX919" fmla="*/ 1212960 w 5619520"/>
                <a:gd name="connsiteY919" fmla="*/ 126553 h 183178"/>
                <a:gd name="connsiteX920" fmla="*/ 1188891 w 5619520"/>
                <a:gd name="connsiteY920" fmla="*/ 118065 h 183178"/>
                <a:gd name="connsiteX921" fmla="*/ 1178123 w 5619520"/>
                <a:gd name="connsiteY921" fmla="*/ 96023 h 183178"/>
                <a:gd name="connsiteX922" fmla="*/ 1250077 w 5619520"/>
                <a:gd name="connsiteY922" fmla="*/ 96023 h 183178"/>
                <a:gd name="connsiteX923" fmla="*/ 1250331 w 5619520"/>
                <a:gd name="connsiteY923" fmla="*/ 93236 h 183178"/>
                <a:gd name="connsiteX924" fmla="*/ 1250331 w 5619520"/>
                <a:gd name="connsiteY924" fmla="*/ 90702 h 183178"/>
                <a:gd name="connsiteX925" fmla="*/ 1245264 w 5619520"/>
                <a:gd name="connsiteY925" fmla="*/ 68153 h 183178"/>
                <a:gd name="connsiteX926" fmla="*/ 1230949 w 5619520"/>
                <a:gd name="connsiteY926" fmla="*/ 52572 h 183178"/>
                <a:gd name="connsiteX927" fmla="*/ 1209160 w 5619520"/>
                <a:gd name="connsiteY927" fmla="*/ 46871 h 183178"/>
                <a:gd name="connsiteX928" fmla="*/ 1186357 w 5619520"/>
                <a:gd name="connsiteY928" fmla="*/ 52952 h 183178"/>
                <a:gd name="connsiteX929" fmla="*/ 1171536 w 5619520"/>
                <a:gd name="connsiteY929" fmla="*/ 69167 h 183178"/>
                <a:gd name="connsiteX930" fmla="*/ 1166342 w 5619520"/>
                <a:gd name="connsiteY930" fmla="*/ 92349 h 183178"/>
                <a:gd name="connsiteX931" fmla="*/ 1172169 w 5619520"/>
                <a:gd name="connsiteY931" fmla="*/ 115532 h 183178"/>
                <a:gd name="connsiteX932" fmla="*/ 1188511 w 5619520"/>
                <a:gd name="connsiteY932" fmla="*/ 131113 h 183178"/>
                <a:gd name="connsiteX933" fmla="*/ 1212580 w 5619520"/>
                <a:gd name="connsiteY933" fmla="*/ 136687 h 183178"/>
                <a:gd name="connsiteX934" fmla="*/ 1229302 w 5619520"/>
                <a:gd name="connsiteY934" fmla="*/ 134154 h 183178"/>
                <a:gd name="connsiteX935" fmla="*/ 1047770 w 5619520"/>
                <a:gd name="connsiteY935" fmla="*/ 65620 h 183178"/>
                <a:gd name="connsiteX936" fmla="*/ 1069432 w 5619520"/>
                <a:gd name="connsiteY936" fmla="*/ 57006 h 183178"/>
                <a:gd name="connsiteX937" fmla="*/ 1090587 w 5619520"/>
                <a:gd name="connsiteY937" fmla="*/ 65620 h 183178"/>
                <a:gd name="connsiteX938" fmla="*/ 1099075 w 5619520"/>
                <a:gd name="connsiteY938" fmla="*/ 87029 h 183178"/>
                <a:gd name="connsiteX939" fmla="*/ 1038395 w 5619520"/>
                <a:gd name="connsiteY939" fmla="*/ 87029 h 183178"/>
                <a:gd name="connsiteX940" fmla="*/ 1047770 w 5619520"/>
                <a:gd name="connsiteY940" fmla="*/ 65620 h 183178"/>
                <a:gd name="connsiteX941" fmla="*/ 1089701 w 5619520"/>
                <a:gd name="connsiteY941" fmla="*/ 134154 h 183178"/>
                <a:gd name="connsiteX942" fmla="*/ 1104649 w 5619520"/>
                <a:gd name="connsiteY942" fmla="*/ 126680 h 183178"/>
                <a:gd name="connsiteX943" fmla="*/ 1104649 w 5619520"/>
                <a:gd name="connsiteY943" fmla="*/ 115912 h 183178"/>
                <a:gd name="connsiteX944" fmla="*/ 1089701 w 5619520"/>
                <a:gd name="connsiteY944" fmla="*/ 123893 h 183178"/>
                <a:gd name="connsiteX945" fmla="*/ 1072979 w 5619520"/>
                <a:gd name="connsiteY945" fmla="*/ 126553 h 183178"/>
                <a:gd name="connsiteX946" fmla="*/ 1048910 w 5619520"/>
                <a:gd name="connsiteY946" fmla="*/ 118065 h 183178"/>
                <a:gd name="connsiteX947" fmla="*/ 1038142 w 5619520"/>
                <a:gd name="connsiteY947" fmla="*/ 96023 h 183178"/>
                <a:gd name="connsiteX948" fmla="*/ 1110096 w 5619520"/>
                <a:gd name="connsiteY948" fmla="*/ 96023 h 183178"/>
                <a:gd name="connsiteX949" fmla="*/ 1110349 w 5619520"/>
                <a:gd name="connsiteY949" fmla="*/ 93236 h 183178"/>
                <a:gd name="connsiteX950" fmla="*/ 1110349 w 5619520"/>
                <a:gd name="connsiteY950" fmla="*/ 90702 h 183178"/>
                <a:gd name="connsiteX951" fmla="*/ 1105282 w 5619520"/>
                <a:gd name="connsiteY951" fmla="*/ 68153 h 183178"/>
                <a:gd name="connsiteX952" fmla="*/ 1090967 w 5619520"/>
                <a:gd name="connsiteY952" fmla="*/ 52572 h 183178"/>
                <a:gd name="connsiteX953" fmla="*/ 1069178 w 5619520"/>
                <a:gd name="connsiteY953" fmla="*/ 46871 h 183178"/>
                <a:gd name="connsiteX954" fmla="*/ 1046376 w 5619520"/>
                <a:gd name="connsiteY954" fmla="*/ 52952 h 183178"/>
                <a:gd name="connsiteX955" fmla="*/ 1031555 w 5619520"/>
                <a:gd name="connsiteY955" fmla="*/ 69167 h 183178"/>
                <a:gd name="connsiteX956" fmla="*/ 1026361 w 5619520"/>
                <a:gd name="connsiteY956" fmla="*/ 92349 h 183178"/>
                <a:gd name="connsiteX957" fmla="*/ 1032188 w 5619520"/>
                <a:gd name="connsiteY957" fmla="*/ 115532 h 183178"/>
                <a:gd name="connsiteX958" fmla="*/ 1048530 w 5619520"/>
                <a:gd name="connsiteY958" fmla="*/ 131113 h 183178"/>
                <a:gd name="connsiteX959" fmla="*/ 1072599 w 5619520"/>
                <a:gd name="connsiteY959" fmla="*/ 136687 h 183178"/>
                <a:gd name="connsiteX960" fmla="*/ 1089321 w 5619520"/>
                <a:gd name="connsiteY960" fmla="*/ 134154 h 183178"/>
                <a:gd name="connsiteX961" fmla="*/ 948452 w 5619520"/>
                <a:gd name="connsiteY961" fmla="*/ 121866 h 183178"/>
                <a:gd name="connsiteX962" fmla="*/ 936545 w 5619520"/>
                <a:gd name="connsiteY962" fmla="*/ 109578 h 183178"/>
                <a:gd name="connsiteX963" fmla="*/ 932237 w 5619520"/>
                <a:gd name="connsiteY963" fmla="*/ 91716 h 183178"/>
                <a:gd name="connsiteX964" fmla="*/ 936545 w 5619520"/>
                <a:gd name="connsiteY964" fmla="*/ 73981 h 183178"/>
                <a:gd name="connsiteX965" fmla="*/ 948452 w 5619520"/>
                <a:gd name="connsiteY965" fmla="*/ 61693 h 183178"/>
                <a:gd name="connsiteX966" fmla="*/ 965681 w 5619520"/>
                <a:gd name="connsiteY966" fmla="*/ 57259 h 183178"/>
                <a:gd name="connsiteX967" fmla="*/ 982909 w 5619520"/>
                <a:gd name="connsiteY967" fmla="*/ 61693 h 183178"/>
                <a:gd name="connsiteX968" fmla="*/ 994564 w 5619520"/>
                <a:gd name="connsiteY968" fmla="*/ 73981 h 183178"/>
                <a:gd name="connsiteX969" fmla="*/ 998871 w 5619520"/>
                <a:gd name="connsiteY969" fmla="*/ 91716 h 183178"/>
                <a:gd name="connsiteX970" fmla="*/ 994564 w 5619520"/>
                <a:gd name="connsiteY970" fmla="*/ 109578 h 183178"/>
                <a:gd name="connsiteX971" fmla="*/ 982909 w 5619520"/>
                <a:gd name="connsiteY971" fmla="*/ 121866 h 183178"/>
                <a:gd name="connsiteX972" fmla="*/ 965681 w 5619520"/>
                <a:gd name="connsiteY972" fmla="*/ 126299 h 183178"/>
                <a:gd name="connsiteX973" fmla="*/ 948452 w 5619520"/>
                <a:gd name="connsiteY973" fmla="*/ 121866 h 183178"/>
                <a:gd name="connsiteX974" fmla="*/ 1004698 w 5619520"/>
                <a:gd name="connsiteY974" fmla="*/ 68533 h 183178"/>
                <a:gd name="connsiteX975" fmla="*/ 989370 w 5619520"/>
                <a:gd name="connsiteY975" fmla="*/ 52698 h 183178"/>
                <a:gd name="connsiteX976" fmla="*/ 966821 w 5619520"/>
                <a:gd name="connsiteY976" fmla="*/ 46871 h 183178"/>
                <a:gd name="connsiteX977" fmla="*/ 945919 w 5619520"/>
                <a:gd name="connsiteY977" fmla="*/ 52698 h 183178"/>
                <a:gd name="connsiteX978" fmla="*/ 932237 w 5619520"/>
                <a:gd name="connsiteY978" fmla="*/ 68533 h 183178"/>
                <a:gd name="connsiteX979" fmla="*/ 932237 w 5619520"/>
                <a:gd name="connsiteY979" fmla="*/ 2153 h 183178"/>
                <a:gd name="connsiteX980" fmla="*/ 921216 w 5619520"/>
                <a:gd name="connsiteY980" fmla="*/ 2153 h 183178"/>
                <a:gd name="connsiteX981" fmla="*/ 921216 w 5619520"/>
                <a:gd name="connsiteY981" fmla="*/ 135167 h 183178"/>
                <a:gd name="connsiteX982" fmla="*/ 932237 w 5619520"/>
                <a:gd name="connsiteY982" fmla="*/ 135167 h 183178"/>
                <a:gd name="connsiteX983" fmla="*/ 932237 w 5619520"/>
                <a:gd name="connsiteY983" fmla="*/ 114898 h 183178"/>
                <a:gd name="connsiteX984" fmla="*/ 945919 w 5619520"/>
                <a:gd name="connsiteY984" fmla="*/ 130607 h 183178"/>
                <a:gd name="connsiteX985" fmla="*/ 966821 w 5619520"/>
                <a:gd name="connsiteY985" fmla="*/ 136561 h 183178"/>
                <a:gd name="connsiteX986" fmla="*/ 989370 w 5619520"/>
                <a:gd name="connsiteY986" fmla="*/ 130733 h 183178"/>
                <a:gd name="connsiteX987" fmla="*/ 1004698 w 5619520"/>
                <a:gd name="connsiteY987" fmla="*/ 114645 h 183178"/>
                <a:gd name="connsiteX988" fmla="*/ 1010272 w 5619520"/>
                <a:gd name="connsiteY988" fmla="*/ 91463 h 183178"/>
                <a:gd name="connsiteX989" fmla="*/ 1004698 w 5619520"/>
                <a:gd name="connsiteY989" fmla="*/ 68407 h 183178"/>
                <a:gd name="connsiteX990" fmla="*/ 798463 w 5619520"/>
                <a:gd name="connsiteY990" fmla="*/ 127313 h 183178"/>
                <a:gd name="connsiteX991" fmla="*/ 811892 w 5619520"/>
                <a:gd name="connsiteY991" fmla="*/ 134280 h 183178"/>
                <a:gd name="connsiteX992" fmla="*/ 828233 w 5619520"/>
                <a:gd name="connsiteY992" fmla="*/ 136561 h 183178"/>
                <a:gd name="connsiteX993" fmla="*/ 850782 w 5619520"/>
                <a:gd name="connsiteY993" fmla="*/ 129720 h 183178"/>
                <a:gd name="connsiteX994" fmla="*/ 859777 w 5619520"/>
                <a:gd name="connsiteY994" fmla="*/ 110845 h 183178"/>
                <a:gd name="connsiteX995" fmla="*/ 855976 w 5619520"/>
                <a:gd name="connsiteY995" fmla="*/ 99063 h 183178"/>
                <a:gd name="connsiteX996" fmla="*/ 843815 w 5619520"/>
                <a:gd name="connsiteY996" fmla="*/ 90702 h 183178"/>
                <a:gd name="connsiteX997" fmla="*/ 821519 w 5619520"/>
                <a:gd name="connsiteY997" fmla="*/ 81962 h 183178"/>
                <a:gd name="connsiteX998" fmla="*/ 813665 w 5619520"/>
                <a:gd name="connsiteY998" fmla="*/ 76894 h 183178"/>
                <a:gd name="connsiteX999" fmla="*/ 811258 w 5619520"/>
                <a:gd name="connsiteY999" fmla="*/ 69547 h 183178"/>
                <a:gd name="connsiteX1000" fmla="*/ 816452 w 5619520"/>
                <a:gd name="connsiteY1000" fmla="*/ 59412 h 183178"/>
                <a:gd name="connsiteX1001" fmla="*/ 829627 w 5619520"/>
                <a:gd name="connsiteY1001" fmla="*/ 55865 h 183178"/>
                <a:gd name="connsiteX1002" fmla="*/ 855849 w 5619520"/>
                <a:gd name="connsiteY1002" fmla="*/ 66633 h 183178"/>
                <a:gd name="connsiteX1003" fmla="*/ 855849 w 5619520"/>
                <a:gd name="connsiteY1003" fmla="*/ 55105 h 183178"/>
                <a:gd name="connsiteX1004" fmla="*/ 843942 w 5619520"/>
                <a:gd name="connsiteY1004" fmla="*/ 48898 h 183178"/>
                <a:gd name="connsiteX1005" fmla="*/ 829373 w 5619520"/>
                <a:gd name="connsiteY1005" fmla="*/ 46744 h 183178"/>
                <a:gd name="connsiteX1006" fmla="*/ 808344 w 5619520"/>
                <a:gd name="connsiteY1006" fmla="*/ 53078 h 183178"/>
                <a:gd name="connsiteX1007" fmla="*/ 800110 w 5619520"/>
                <a:gd name="connsiteY1007" fmla="*/ 70434 h 183178"/>
                <a:gd name="connsiteX1008" fmla="*/ 804164 w 5619520"/>
                <a:gd name="connsiteY1008" fmla="*/ 83102 h 183178"/>
                <a:gd name="connsiteX1009" fmla="*/ 816072 w 5619520"/>
                <a:gd name="connsiteY1009" fmla="*/ 91209 h 183178"/>
                <a:gd name="connsiteX1010" fmla="*/ 838241 w 5619520"/>
                <a:gd name="connsiteY1010" fmla="*/ 99950 h 183178"/>
                <a:gd name="connsiteX1011" fmla="*/ 846348 w 5619520"/>
                <a:gd name="connsiteY1011" fmla="*/ 105397 h 183178"/>
                <a:gd name="connsiteX1012" fmla="*/ 848755 w 5619520"/>
                <a:gd name="connsiteY1012" fmla="*/ 112618 h 183178"/>
                <a:gd name="connsiteX1013" fmla="*/ 842928 w 5619520"/>
                <a:gd name="connsiteY1013" fmla="*/ 123513 h 183178"/>
                <a:gd name="connsiteX1014" fmla="*/ 828360 w 5619520"/>
                <a:gd name="connsiteY1014" fmla="*/ 127313 h 183178"/>
                <a:gd name="connsiteX1015" fmla="*/ 812778 w 5619520"/>
                <a:gd name="connsiteY1015" fmla="*/ 124399 h 183178"/>
                <a:gd name="connsiteX1016" fmla="*/ 798337 w 5619520"/>
                <a:gd name="connsiteY1016" fmla="*/ 115152 h 183178"/>
                <a:gd name="connsiteX1017" fmla="*/ 798337 w 5619520"/>
                <a:gd name="connsiteY1017" fmla="*/ 127186 h 183178"/>
                <a:gd name="connsiteX1018" fmla="*/ 778068 w 5619520"/>
                <a:gd name="connsiteY1018" fmla="*/ 48265 h 183178"/>
                <a:gd name="connsiteX1019" fmla="*/ 748045 w 5619520"/>
                <a:gd name="connsiteY1019" fmla="*/ 109958 h 183178"/>
                <a:gd name="connsiteX1020" fmla="*/ 716502 w 5619520"/>
                <a:gd name="connsiteY1020" fmla="*/ 48265 h 183178"/>
                <a:gd name="connsiteX1021" fmla="*/ 703580 w 5619520"/>
                <a:gd name="connsiteY1021" fmla="*/ 48265 h 183178"/>
                <a:gd name="connsiteX1022" fmla="*/ 742091 w 5619520"/>
                <a:gd name="connsiteY1022" fmla="*/ 122372 h 183178"/>
                <a:gd name="connsiteX1023" fmla="*/ 714601 w 5619520"/>
                <a:gd name="connsiteY1023" fmla="*/ 179505 h 183178"/>
                <a:gd name="connsiteX1024" fmla="*/ 726129 w 5619520"/>
                <a:gd name="connsiteY1024" fmla="*/ 179505 h 183178"/>
                <a:gd name="connsiteX1025" fmla="*/ 789596 w 5619520"/>
                <a:gd name="connsiteY1025" fmla="*/ 48265 h 183178"/>
                <a:gd name="connsiteX1026" fmla="*/ 778068 w 5619520"/>
                <a:gd name="connsiteY1026" fmla="*/ 48265 h 183178"/>
                <a:gd name="connsiteX1027" fmla="*/ 660762 w 5619520"/>
                <a:gd name="connsiteY1027" fmla="*/ 61693 h 183178"/>
                <a:gd name="connsiteX1028" fmla="*/ 672670 w 5619520"/>
                <a:gd name="connsiteY1028" fmla="*/ 73981 h 183178"/>
                <a:gd name="connsiteX1029" fmla="*/ 676977 w 5619520"/>
                <a:gd name="connsiteY1029" fmla="*/ 91843 h 183178"/>
                <a:gd name="connsiteX1030" fmla="*/ 672670 w 5619520"/>
                <a:gd name="connsiteY1030" fmla="*/ 109578 h 183178"/>
                <a:gd name="connsiteX1031" fmla="*/ 660762 w 5619520"/>
                <a:gd name="connsiteY1031" fmla="*/ 121866 h 183178"/>
                <a:gd name="connsiteX1032" fmla="*/ 643534 w 5619520"/>
                <a:gd name="connsiteY1032" fmla="*/ 126299 h 183178"/>
                <a:gd name="connsiteX1033" fmla="*/ 626305 w 5619520"/>
                <a:gd name="connsiteY1033" fmla="*/ 121866 h 183178"/>
                <a:gd name="connsiteX1034" fmla="*/ 614651 w 5619520"/>
                <a:gd name="connsiteY1034" fmla="*/ 109578 h 183178"/>
                <a:gd name="connsiteX1035" fmla="*/ 610344 w 5619520"/>
                <a:gd name="connsiteY1035" fmla="*/ 91843 h 183178"/>
                <a:gd name="connsiteX1036" fmla="*/ 614651 w 5619520"/>
                <a:gd name="connsiteY1036" fmla="*/ 73981 h 183178"/>
                <a:gd name="connsiteX1037" fmla="*/ 626305 w 5619520"/>
                <a:gd name="connsiteY1037" fmla="*/ 61693 h 183178"/>
                <a:gd name="connsiteX1038" fmla="*/ 643534 w 5619520"/>
                <a:gd name="connsiteY1038" fmla="*/ 57259 h 183178"/>
                <a:gd name="connsiteX1039" fmla="*/ 660762 w 5619520"/>
                <a:gd name="connsiteY1039" fmla="*/ 61693 h 183178"/>
                <a:gd name="connsiteX1040" fmla="*/ 687999 w 5619520"/>
                <a:gd name="connsiteY1040" fmla="*/ 135167 h 183178"/>
                <a:gd name="connsiteX1041" fmla="*/ 687999 w 5619520"/>
                <a:gd name="connsiteY1041" fmla="*/ 48265 h 183178"/>
                <a:gd name="connsiteX1042" fmla="*/ 676977 w 5619520"/>
                <a:gd name="connsiteY1042" fmla="*/ 48265 h 183178"/>
                <a:gd name="connsiteX1043" fmla="*/ 676977 w 5619520"/>
                <a:gd name="connsiteY1043" fmla="*/ 68533 h 183178"/>
                <a:gd name="connsiteX1044" fmla="*/ 663423 w 5619520"/>
                <a:gd name="connsiteY1044" fmla="*/ 52698 h 183178"/>
                <a:gd name="connsiteX1045" fmla="*/ 642394 w 5619520"/>
                <a:gd name="connsiteY1045" fmla="*/ 46871 h 183178"/>
                <a:gd name="connsiteX1046" fmla="*/ 619971 w 5619520"/>
                <a:gd name="connsiteY1046" fmla="*/ 52698 h 183178"/>
                <a:gd name="connsiteX1047" fmla="*/ 604517 w 5619520"/>
                <a:gd name="connsiteY1047" fmla="*/ 68787 h 183178"/>
                <a:gd name="connsiteX1048" fmla="*/ 598943 w 5619520"/>
                <a:gd name="connsiteY1048" fmla="*/ 92096 h 183178"/>
                <a:gd name="connsiteX1049" fmla="*/ 604517 w 5619520"/>
                <a:gd name="connsiteY1049" fmla="*/ 115025 h 183178"/>
                <a:gd name="connsiteX1050" fmla="*/ 619971 w 5619520"/>
                <a:gd name="connsiteY1050" fmla="*/ 130860 h 183178"/>
                <a:gd name="connsiteX1051" fmla="*/ 642394 w 5619520"/>
                <a:gd name="connsiteY1051" fmla="*/ 136687 h 183178"/>
                <a:gd name="connsiteX1052" fmla="*/ 663423 w 5619520"/>
                <a:gd name="connsiteY1052" fmla="*/ 130860 h 183178"/>
                <a:gd name="connsiteX1053" fmla="*/ 676977 w 5619520"/>
                <a:gd name="connsiteY1053" fmla="*/ 115278 h 183178"/>
                <a:gd name="connsiteX1054" fmla="*/ 676977 w 5619520"/>
                <a:gd name="connsiteY1054" fmla="*/ 135294 h 183178"/>
                <a:gd name="connsiteX1055" fmla="*/ 687999 w 5619520"/>
                <a:gd name="connsiteY1055" fmla="*/ 135294 h 183178"/>
                <a:gd name="connsiteX1056" fmla="*/ 580321 w 5619520"/>
                <a:gd name="connsiteY1056" fmla="*/ 48265 h 183178"/>
                <a:gd name="connsiteX1057" fmla="*/ 553211 w 5619520"/>
                <a:gd name="connsiteY1057" fmla="*/ 113505 h 183178"/>
                <a:gd name="connsiteX1058" fmla="*/ 522301 w 5619520"/>
                <a:gd name="connsiteY1058" fmla="*/ 45604 h 183178"/>
                <a:gd name="connsiteX1059" fmla="*/ 491265 w 5619520"/>
                <a:gd name="connsiteY1059" fmla="*/ 113505 h 183178"/>
                <a:gd name="connsiteX1060" fmla="*/ 464155 w 5619520"/>
                <a:gd name="connsiteY1060" fmla="*/ 48265 h 183178"/>
                <a:gd name="connsiteX1061" fmla="*/ 451614 w 5619520"/>
                <a:gd name="connsiteY1061" fmla="*/ 48265 h 183178"/>
                <a:gd name="connsiteX1062" fmla="*/ 490125 w 5619520"/>
                <a:gd name="connsiteY1062" fmla="*/ 137827 h 183178"/>
                <a:gd name="connsiteX1063" fmla="*/ 522428 w 5619520"/>
                <a:gd name="connsiteY1063" fmla="*/ 67900 h 183178"/>
                <a:gd name="connsiteX1064" fmla="*/ 554351 w 5619520"/>
                <a:gd name="connsiteY1064" fmla="*/ 137827 h 183178"/>
                <a:gd name="connsiteX1065" fmla="*/ 591975 w 5619520"/>
                <a:gd name="connsiteY1065" fmla="*/ 48265 h 183178"/>
                <a:gd name="connsiteX1066" fmla="*/ 580447 w 5619520"/>
                <a:gd name="connsiteY1066" fmla="*/ 48265 h 183178"/>
                <a:gd name="connsiteX1067" fmla="*/ 435272 w 5619520"/>
                <a:gd name="connsiteY1067" fmla="*/ 2153 h 183178"/>
                <a:gd name="connsiteX1068" fmla="*/ 424251 w 5619520"/>
                <a:gd name="connsiteY1068" fmla="*/ 2153 h 183178"/>
                <a:gd name="connsiteX1069" fmla="*/ 424251 w 5619520"/>
                <a:gd name="connsiteY1069" fmla="*/ 135167 h 183178"/>
                <a:gd name="connsiteX1070" fmla="*/ 435272 w 5619520"/>
                <a:gd name="connsiteY1070" fmla="*/ 135167 h 183178"/>
                <a:gd name="connsiteX1071" fmla="*/ 435272 w 5619520"/>
                <a:gd name="connsiteY1071" fmla="*/ 2153 h 183178"/>
                <a:gd name="connsiteX1072" fmla="*/ 368005 w 5619520"/>
                <a:gd name="connsiteY1072" fmla="*/ 61693 h 183178"/>
                <a:gd name="connsiteX1073" fmla="*/ 379913 w 5619520"/>
                <a:gd name="connsiteY1073" fmla="*/ 73981 h 183178"/>
                <a:gd name="connsiteX1074" fmla="*/ 384220 w 5619520"/>
                <a:gd name="connsiteY1074" fmla="*/ 91843 h 183178"/>
                <a:gd name="connsiteX1075" fmla="*/ 379913 w 5619520"/>
                <a:gd name="connsiteY1075" fmla="*/ 109578 h 183178"/>
                <a:gd name="connsiteX1076" fmla="*/ 368005 w 5619520"/>
                <a:gd name="connsiteY1076" fmla="*/ 121866 h 183178"/>
                <a:gd name="connsiteX1077" fmla="*/ 350777 w 5619520"/>
                <a:gd name="connsiteY1077" fmla="*/ 126299 h 183178"/>
                <a:gd name="connsiteX1078" fmla="*/ 333548 w 5619520"/>
                <a:gd name="connsiteY1078" fmla="*/ 121866 h 183178"/>
                <a:gd name="connsiteX1079" fmla="*/ 321894 w 5619520"/>
                <a:gd name="connsiteY1079" fmla="*/ 109578 h 183178"/>
                <a:gd name="connsiteX1080" fmla="*/ 317587 w 5619520"/>
                <a:gd name="connsiteY1080" fmla="*/ 91843 h 183178"/>
                <a:gd name="connsiteX1081" fmla="*/ 321894 w 5619520"/>
                <a:gd name="connsiteY1081" fmla="*/ 73981 h 183178"/>
                <a:gd name="connsiteX1082" fmla="*/ 333548 w 5619520"/>
                <a:gd name="connsiteY1082" fmla="*/ 61693 h 183178"/>
                <a:gd name="connsiteX1083" fmla="*/ 350777 w 5619520"/>
                <a:gd name="connsiteY1083" fmla="*/ 57259 h 183178"/>
                <a:gd name="connsiteX1084" fmla="*/ 368005 w 5619520"/>
                <a:gd name="connsiteY1084" fmla="*/ 61693 h 183178"/>
                <a:gd name="connsiteX1085" fmla="*/ 395241 w 5619520"/>
                <a:gd name="connsiteY1085" fmla="*/ 135167 h 183178"/>
                <a:gd name="connsiteX1086" fmla="*/ 395241 w 5619520"/>
                <a:gd name="connsiteY1086" fmla="*/ 48265 h 183178"/>
                <a:gd name="connsiteX1087" fmla="*/ 384220 w 5619520"/>
                <a:gd name="connsiteY1087" fmla="*/ 48265 h 183178"/>
                <a:gd name="connsiteX1088" fmla="*/ 384220 w 5619520"/>
                <a:gd name="connsiteY1088" fmla="*/ 68533 h 183178"/>
                <a:gd name="connsiteX1089" fmla="*/ 370665 w 5619520"/>
                <a:gd name="connsiteY1089" fmla="*/ 52698 h 183178"/>
                <a:gd name="connsiteX1090" fmla="*/ 349637 w 5619520"/>
                <a:gd name="connsiteY1090" fmla="*/ 46871 h 183178"/>
                <a:gd name="connsiteX1091" fmla="*/ 327214 w 5619520"/>
                <a:gd name="connsiteY1091" fmla="*/ 52698 h 183178"/>
                <a:gd name="connsiteX1092" fmla="*/ 311759 w 5619520"/>
                <a:gd name="connsiteY1092" fmla="*/ 68787 h 183178"/>
                <a:gd name="connsiteX1093" fmla="*/ 306185 w 5619520"/>
                <a:gd name="connsiteY1093" fmla="*/ 92096 h 183178"/>
                <a:gd name="connsiteX1094" fmla="*/ 311759 w 5619520"/>
                <a:gd name="connsiteY1094" fmla="*/ 115025 h 183178"/>
                <a:gd name="connsiteX1095" fmla="*/ 327214 w 5619520"/>
                <a:gd name="connsiteY1095" fmla="*/ 130860 h 183178"/>
                <a:gd name="connsiteX1096" fmla="*/ 349637 w 5619520"/>
                <a:gd name="connsiteY1096" fmla="*/ 136687 h 183178"/>
                <a:gd name="connsiteX1097" fmla="*/ 370665 w 5619520"/>
                <a:gd name="connsiteY1097" fmla="*/ 130860 h 183178"/>
                <a:gd name="connsiteX1098" fmla="*/ 384220 w 5619520"/>
                <a:gd name="connsiteY1098" fmla="*/ 115278 h 183178"/>
                <a:gd name="connsiteX1099" fmla="*/ 384220 w 5619520"/>
                <a:gd name="connsiteY1099" fmla="*/ 135294 h 183178"/>
                <a:gd name="connsiteX1100" fmla="*/ 395241 w 5619520"/>
                <a:gd name="connsiteY1100" fmla="*/ 135294 h 183178"/>
                <a:gd name="connsiteX1101" fmla="*/ 256400 w 5619520"/>
                <a:gd name="connsiteY1101" fmla="*/ 119585 h 183178"/>
                <a:gd name="connsiteX1102" fmla="*/ 246139 w 5619520"/>
                <a:gd name="connsiteY1102" fmla="*/ 124526 h 183178"/>
                <a:gd name="connsiteX1103" fmla="*/ 235498 w 5619520"/>
                <a:gd name="connsiteY1103" fmla="*/ 126173 h 183178"/>
                <a:gd name="connsiteX1104" fmla="*/ 222070 w 5619520"/>
                <a:gd name="connsiteY1104" fmla="*/ 121866 h 183178"/>
                <a:gd name="connsiteX1105" fmla="*/ 216876 w 5619520"/>
                <a:gd name="connsiteY1105" fmla="*/ 107551 h 183178"/>
                <a:gd name="connsiteX1106" fmla="*/ 216876 w 5619520"/>
                <a:gd name="connsiteY1106" fmla="*/ 58652 h 183178"/>
                <a:gd name="connsiteX1107" fmla="*/ 255007 w 5619520"/>
                <a:gd name="connsiteY1107" fmla="*/ 58652 h 183178"/>
                <a:gd name="connsiteX1108" fmla="*/ 255007 w 5619520"/>
                <a:gd name="connsiteY1108" fmla="*/ 48391 h 183178"/>
                <a:gd name="connsiteX1109" fmla="*/ 216876 w 5619520"/>
                <a:gd name="connsiteY1109" fmla="*/ 48391 h 183178"/>
                <a:gd name="connsiteX1110" fmla="*/ 216876 w 5619520"/>
                <a:gd name="connsiteY1110" fmla="*/ 20015 h 183178"/>
                <a:gd name="connsiteX1111" fmla="*/ 206108 w 5619520"/>
                <a:gd name="connsiteY1111" fmla="*/ 20015 h 183178"/>
                <a:gd name="connsiteX1112" fmla="*/ 206108 w 5619520"/>
                <a:gd name="connsiteY1112" fmla="*/ 106791 h 183178"/>
                <a:gd name="connsiteX1113" fmla="*/ 213709 w 5619520"/>
                <a:gd name="connsiteY1113" fmla="*/ 129973 h 183178"/>
                <a:gd name="connsiteX1114" fmla="*/ 234485 w 5619520"/>
                <a:gd name="connsiteY1114" fmla="*/ 136814 h 183178"/>
                <a:gd name="connsiteX1115" fmla="*/ 245886 w 5619520"/>
                <a:gd name="connsiteY1115" fmla="*/ 135294 h 183178"/>
                <a:gd name="connsiteX1116" fmla="*/ 256527 w 5619520"/>
                <a:gd name="connsiteY1116" fmla="*/ 130480 h 183178"/>
                <a:gd name="connsiteX1117" fmla="*/ 256527 w 5619520"/>
                <a:gd name="connsiteY1117" fmla="*/ 119839 h 183178"/>
                <a:gd name="connsiteX1118" fmla="*/ 171398 w 5619520"/>
                <a:gd name="connsiteY1118" fmla="*/ 109578 h 183178"/>
                <a:gd name="connsiteX1119" fmla="*/ 159617 w 5619520"/>
                <a:gd name="connsiteY1119" fmla="*/ 121866 h 183178"/>
                <a:gd name="connsiteX1120" fmla="*/ 142262 w 5619520"/>
                <a:gd name="connsiteY1120" fmla="*/ 126299 h 183178"/>
                <a:gd name="connsiteX1121" fmla="*/ 124906 w 5619520"/>
                <a:gd name="connsiteY1121" fmla="*/ 121866 h 183178"/>
                <a:gd name="connsiteX1122" fmla="*/ 112998 w 5619520"/>
                <a:gd name="connsiteY1122" fmla="*/ 109578 h 183178"/>
                <a:gd name="connsiteX1123" fmla="*/ 108691 w 5619520"/>
                <a:gd name="connsiteY1123" fmla="*/ 91716 h 183178"/>
                <a:gd name="connsiteX1124" fmla="*/ 112998 w 5619520"/>
                <a:gd name="connsiteY1124" fmla="*/ 73981 h 183178"/>
                <a:gd name="connsiteX1125" fmla="*/ 124906 w 5619520"/>
                <a:gd name="connsiteY1125" fmla="*/ 61693 h 183178"/>
                <a:gd name="connsiteX1126" fmla="*/ 142262 w 5619520"/>
                <a:gd name="connsiteY1126" fmla="*/ 57259 h 183178"/>
                <a:gd name="connsiteX1127" fmla="*/ 159617 w 5619520"/>
                <a:gd name="connsiteY1127" fmla="*/ 61693 h 183178"/>
                <a:gd name="connsiteX1128" fmla="*/ 171398 w 5619520"/>
                <a:gd name="connsiteY1128" fmla="*/ 73981 h 183178"/>
                <a:gd name="connsiteX1129" fmla="*/ 175705 w 5619520"/>
                <a:gd name="connsiteY1129" fmla="*/ 91716 h 183178"/>
                <a:gd name="connsiteX1130" fmla="*/ 171398 w 5619520"/>
                <a:gd name="connsiteY1130" fmla="*/ 109578 h 183178"/>
                <a:gd name="connsiteX1131" fmla="*/ 165571 w 5619520"/>
                <a:gd name="connsiteY1131" fmla="*/ 130733 h 183178"/>
                <a:gd name="connsiteX1132" fmla="*/ 181279 w 5619520"/>
                <a:gd name="connsiteY1132" fmla="*/ 114645 h 183178"/>
                <a:gd name="connsiteX1133" fmla="*/ 186980 w 5619520"/>
                <a:gd name="connsiteY1133" fmla="*/ 91463 h 183178"/>
                <a:gd name="connsiteX1134" fmla="*/ 181279 w 5619520"/>
                <a:gd name="connsiteY1134" fmla="*/ 68407 h 183178"/>
                <a:gd name="connsiteX1135" fmla="*/ 165571 w 5619520"/>
                <a:gd name="connsiteY1135" fmla="*/ 52572 h 183178"/>
                <a:gd name="connsiteX1136" fmla="*/ 142388 w 5619520"/>
                <a:gd name="connsiteY1136" fmla="*/ 46744 h 183178"/>
                <a:gd name="connsiteX1137" fmla="*/ 119079 w 5619520"/>
                <a:gd name="connsiteY1137" fmla="*/ 52572 h 183178"/>
                <a:gd name="connsiteX1138" fmla="*/ 103117 w 5619520"/>
                <a:gd name="connsiteY1138" fmla="*/ 68407 h 183178"/>
                <a:gd name="connsiteX1139" fmla="*/ 97290 w 5619520"/>
                <a:gd name="connsiteY1139" fmla="*/ 91336 h 183178"/>
                <a:gd name="connsiteX1140" fmla="*/ 103117 w 5619520"/>
                <a:gd name="connsiteY1140" fmla="*/ 114518 h 183178"/>
                <a:gd name="connsiteX1141" fmla="*/ 119079 w 5619520"/>
                <a:gd name="connsiteY1141" fmla="*/ 130607 h 183178"/>
                <a:gd name="connsiteX1142" fmla="*/ 142388 w 5619520"/>
                <a:gd name="connsiteY1142" fmla="*/ 136434 h 183178"/>
                <a:gd name="connsiteX1143" fmla="*/ 165571 w 5619520"/>
                <a:gd name="connsiteY1143" fmla="*/ 130607 h 183178"/>
                <a:gd name="connsiteX1144" fmla="*/ 14568 w 5619520"/>
                <a:gd name="connsiteY1144" fmla="*/ 74107 h 183178"/>
                <a:gd name="connsiteX1145" fmla="*/ 24956 w 5619520"/>
                <a:gd name="connsiteY1145" fmla="*/ 61819 h 183178"/>
                <a:gd name="connsiteX1146" fmla="*/ 40284 w 5619520"/>
                <a:gd name="connsiteY1146" fmla="*/ 57259 h 183178"/>
                <a:gd name="connsiteX1147" fmla="*/ 66380 w 5619520"/>
                <a:gd name="connsiteY1147" fmla="*/ 86902 h 183178"/>
                <a:gd name="connsiteX1148" fmla="*/ 66380 w 5619520"/>
                <a:gd name="connsiteY1148" fmla="*/ 134914 h 183178"/>
                <a:gd name="connsiteX1149" fmla="*/ 77401 w 5619520"/>
                <a:gd name="connsiteY1149" fmla="*/ 134914 h 183178"/>
                <a:gd name="connsiteX1150" fmla="*/ 77401 w 5619520"/>
                <a:gd name="connsiteY1150" fmla="*/ 85255 h 183178"/>
                <a:gd name="connsiteX1151" fmla="*/ 73601 w 5619520"/>
                <a:gd name="connsiteY1151" fmla="*/ 65240 h 183178"/>
                <a:gd name="connsiteX1152" fmla="*/ 62200 w 5619520"/>
                <a:gd name="connsiteY1152" fmla="*/ 51558 h 183178"/>
                <a:gd name="connsiteX1153" fmla="*/ 43071 w 5619520"/>
                <a:gd name="connsiteY1153" fmla="*/ 46618 h 183178"/>
                <a:gd name="connsiteX1154" fmla="*/ 23816 w 5619520"/>
                <a:gd name="connsiteY1154" fmla="*/ 52445 h 183178"/>
                <a:gd name="connsiteX1155" fmla="*/ 11021 w 5619520"/>
                <a:gd name="connsiteY1155" fmla="*/ 67900 h 183178"/>
                <a:gd name="connsiteX1156" fmla="*/ 11021 w 5619520"/>
                <a:gd name="connsiteY1156" fmla="*/ 48011 h 183178"/>
                <a:gd name="connsiteX1157" fmla="*/ 0 w 5619520"/>
                <a:gd name="connsiteY1157" fmla="*/ 48011 h 183178"/>
                <a:gd name="connsiteX1158" fmla="*/ 0 w 5619520"/>
                <a:gd name="connsiteY1158" fmla="*/ 134914 h 183178"/>
                <a:gd name="connsiteX1159" fmla="*/ 11021 w 5619520"/>
                <a:gd name="connsiteY1159" fmla="*/ 134914 h 183178"/>
                <a:gd name="connsiteX1160" fmla="*/ 11021 w 5619520"/>
                <a:gd name="connsiteY1160" fmla="*/ 91463 h 183178"/>
                <a:gd name="connsiteX1161" fmla="*/ 14695 w 5619520"/>
                <a:gd name="connsiteY1161" fmla="*/ 73981 h 18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</a:cxnLst>
              <a:rect l="l" t="t" r="r" b="b"/>
              <a:pathLst>
                <a:path w="5619520" h="183178">
                  <a:moveTo>
                    <a:pt x="5617114" y="136434"/>
                  </a:moveTo>
                  <a:cubicBezTo>
                    <a:pt x="5618760" y="134914"/>
                    <a:pt x="5619520" y="132887"/>
                    <a:pt x="5619520" y="130353"/>
                  </a:cubicBezTo>
                  <a:cubicBezTo>
                    <a:pt x="5619520" y="127820"/>
                    <a:pt x="5618760" y="125919"/>
                    <a:pt x="5617114" y="124273"/>
                  </a:cubicBezTo>
                  <a:cubicBezTo>
                    <a:pt x="5615467" y="122752"/>
                    <a:pt x="5613440" y="121992"/>
                    <a:pt x="5611033" y="121992"/>
                  </a:cubicBezTo>
                  <a:cubicBezTo>
                    <a:pt x="5608626" y="121992"/>
                    <a:pt x="5606472" y="122752"/>
                    <a:pt x="5604952" y="124273"/>
                  </a:cubicBezTo>
                  <a:cubicBezTo>
                    <a:pt x="5603305" y="125793"/>
                    <a:pt x="5602545" y="127820"/>
                    <a:pt x="5602545" y="130353"/>
                  </a:cubicBezTo>
                  <a:cubicBezTo>
                    <a:pt x="5602545" y="132887"/>
                    <a:pt x="5603305" y="134914"/>
                    <a:pt x="5604952" y="136434"/>
                  </a:cubicBezTo>
                  <a:cubicBezTo>
                    <a:pt x="5606599" y="137954"/>
                    <a:pt x="5608626" y="138714"/>
                    <a:pt x="5611033" y="138714"/>
                  </a:cubicBezTo>
                  <a:cubicBezTo>
                    <a:pt x="5613440" y="138714"/>
                    <a:pt x="5615593" y="137954"/>
                    <a:pt x="5617114" y="136434"/>
                  </a:cubicBezTo>
                  <a:moveTo>
                    <a:pt x="5617114" y="70307"/>
                  </a:moveTo>
                  <a:cubicBezTo>
                    <a:pt x="5618760" y="68787"/>
                    <a:pt x="5619520" y="66760"/>
                    <a:pt x="5619520" y="64226"/>
                  </a:cubicBezTo>
                  <a:cubicBezTo>
                    <a:pt x="5619520" y="61693"/>
                    <a:pt x="5618760" y="59666"/>
                    <a:pt x="5617114" y="58146"/>
                  </a:cubicBezTo>
                  <a:cubicBezTo>
                    <a:pt x="5615467" y="56499"/>
                    <a:pt x="5613440" y="55739"/>
                    <a:pt x="5611033" y="55739"/>
                  </a:cubicBezTo>
                  <a:cubicBezTo>
                    <a:pt x="5608626" y="55739"/>
                    <a:pt x="5606472" y="56499"/>
                    <a:pt x="5604952" y="58146"/>
                  </a:cubicBezTo>
                  <a:cubicBezTo>
                    <a:pt x="5603305" y="59793"/>
                    <a:pt x="5602545" y="61819"/>
                    <a:pt x="5602545" y="64226"/>
                  </a:cubicBezTo>
                  <a:cubicBezTo>
                    <a:pt x="5602545" y="66633"/>
                    <a:pt x="5603305" y="68787"/>
                    <a:pt x="5604952" y="70307"/>
                  </a:cubicBezTo>
                  <a:cubicBezTo>
                    <a:pt x="5606599" y="71827"/>
                    <a:pt x="5608626" y="72587"/>
                    <a:pt x="5611033" y="72587"/>
                  </a:cubicBezTo>
                  <a:cubicBezTo>
                    <a:pt x="5613440" y="72587"/>
                    <a:pt x="5615593" y="71827"/>
                    <a:pt x="5617114" y="70307"/>
                  </a:cubicBezTo>
                  <a:moveTo>
                    <a:pt x="5562008" y="111858"/>
                  </a:moveTo>
                  <a:cubicBezTo>
                    <a:pt x="5559094" y="117052"/>
                    <a:pt x="5555167" y="121106"/>
                    <a:pt x="5550100" y="124146"/>
                  </a:cubicBezTo>
                  <a:cubicBezTo>
                    <a:pt x="5545033" y="127060"/>
                    <a:pt x="5539332" y="128580"/>
                    <a:pt x="5532745" y="128580"/>
                  </a:cubicBezTo>
                  <a:cubicBezTo>
                    <a:pt x="5526157" y="128580"/>
                    <a:pt x="5520457" y="127060"/>
                    <a:pt x="5515516" y="124146"/>
                  </a:cubicBezTo>
                  <a:cubicBezTo>
                    <a:pt x="5510576" y="121232"/>
                    <a:pt x="5506649" y="117179"/>
                    <a:pt x="5503862" y="111858"/>
                  </a:cubicBezTo>
                  <a:cubicBezTo>
                    <a:pt x="5501075" y="106537"/>
                    <a:pt x="5499555" y="100710"/>
                    <a:pt x="5499555" y="94123"/>
                  </a:cubicBezTo>
                  <a:cubicBezTo>
                    <a:pt x="5499555" y="87535"/>
                    <a:pt x="5500948" y="81455"/>
                    <a:pt x="5503862" y="76261"/>
                  </a:cubicBezTo>
                  <a:cubicBezTo>
                    <a:pt x="5506649" y="71067"/>
                    <a:pt x="5510576" y="67013"/>
                    <a:pt x="5515516" y="63973"/>
                  </a:cubicBezTo>
                  <a:cubicBezTo>
                    <a:pt x="5520457" y="61059"/>
                    <a:pt x="5526284" y="59539"/>
                    <a:pt x="5532745" y="59539"/>
                  </a:cubicBezTo>
                  <a:cubicBezTo>
                    <a:pt x="5539205" y="59539"/>
                    <a:pt x="5545033" y="61059"/>
                    <a:pt x="5550100" y="63973"/>
                  </a:cubicBezTo>
                  <a:cubicBezTo>
                    <a:pt x="5555167" y="66887"/>
                    <a:pt x="5559094" y="71067"/>
                    <a:pt x="5562008" y="76261"/>
                  </a:cubicBezTo>
                  <a:cubicBezTo>
                    <a:pt x="5564921" y="81455"/>
                    <a:pt x="5566315" y="87409"/>
                    <a:pt x="5566315" y="94123"/>
                  </a:cubicBezTo>
                  <a:cubicBezTo>
                    <a:pt x="5566315" y="100837"/>
                    <a:pt x="5564921" y="106664"/>
                    <a:pt x="5562008" y="111858"/>
                  </a:cubicBezTo>
                  <a:moveTo>
                    <a:pt x="5577336" y="50545"/>
                  </a:moveTo>
                  <a:lnTo>
                    <a:pt x="5566315" y="50545"/>
                  </a:lnTo>
                  <a:lnTo>
                    <a:pt x="5566315" y="70814"/>
                  </a:lnTo>
                  <a:cubicBezTo>
                    <a:pt x="5563275" y="64226"/>
                    <a:pt x="5558714" y="58906"/>
                    <a:pt x="5552634" y="54979"/>
                  </a:cubicBezTo>
                  <a:cubicBezTo>
                    <a:pt x="5546553" y="51052"/>
                    <a:pt x="5539585" y="49151"/>
                    <a:pt x="5531731" y="49151"/>
                  </a:cubicBezTo>
                  <a:cubicBezTo>
                    <a:pt x="5523370" y="49151"/>
                    <a:pt x="5515896" y="51052"/>
                    <a:pt x="5509309" y="54979"/>
                  </a:cubicBezTo>
                  <a:cubicBezTo>
                    <a:pt x="5502722" y="58906"/>
                    <a:pt x="5497654" y="64226"/>
                    <a:pt x="5493854" y="71067"/>
                  </a:cubicBezTo>
                  <a:cubicBezTo>
                    <a:pt x="5490054" y="77908"/>
                    <a:pt x="5488280" y="85635"/>
                    <a:pt x="5488280" y="94376"/>
                  </a:cubicBezTo>
                  <a:cubicBezTo>
                    <a:pt x="5488280" y="103117"/>
                    <a:pt x="5490180" y="110465"/>
                    <a:pt x="5493854" y="117305"/>
                  </a:cubicBezTo>
                  <a:cubicBezTo>
                    <a:pt x="5497528" y="124019"/>
                    <a:pt x="5502722" y="129340"/>
                    <a:pt x="5509309" y="133140"/>
                  </a:cubicBezTo>
                  <a:cubicBezTo>
                    <a:pt x="5515896" y="136941"/>
                    <a:pt x="5523370" y="138967"/>
                    <a:pt x="5531731" y="138967"/>
                  </a:cubicBezTo>
                  <a:cubicBezTo>
                    <a:pt x="5539585" y="138967"/>
                    <a:pt x="5546680" y="137067"/>
                    <a:pt x="5552634" y="133140"/>
                  </a:cubicBezTo>
                  <a:cubicBezTo>
                    <a:pt x="5558714" y="129213"/>
                    <a:pt x="5563148" y="124019"/>
                    <a:pt x="5566315" y="117559"/>
                  </a:cubicBezTo>
                  <a:lnTo>
                    <a:pt x="5566315" y="139728"/>
                  </a:lnTo>
                  <a:cubicBezTo>
                    <a:pt x="5566315" y="150495"/>
                    <a:pt x="5563275" y="158730"/>
                    <a:pt x="5557321" y="164303"/>
                  </a:cubicBezTo>
                  <a:cubicBezTo>
                    <a:pt x="5551367" y="169877"/>
                    <a:pt x="5542752" y="172791"/>
                    <a:pt x="5531731" y="172791"/>
                  </a:cubicBezTo>
                  <a:cubicBezTo>
                    <a:pt x="5525524" y="172791"/>
                    <a:pt x="5519317" y="171651"/>
                    <a:pt x="5512983" y="169371"/>
                  </a:cubicBezTo>
                  <a:cubicBezTo>
                    <a:pt x="5506649" y="167090"/>
                    <a:pt x="5501202" y="163797"/>
                    <a:pt x="5496641" y="159236"/>
                  </a:cubicBezTo>
                  <a:lnTo>
                    <a:pt x="5496641" y="171271"/>
                  </a:lnTo>
                  <a:cubicBezTo>
                    <a:pt x="5501328" y="175325"/>
                    <a:pt x="5506775" y="178238"/>
                    <a:pt x="5512856" y="180265"/>
                  </a:cubicBezTo>
                  <a:cubicBezTo>
                    <a:pt x="5518937" y="182165"/>
                    <a:pt x="5525271" y="183179"/>
                    <a:pt x="5531731" y="183179"/>
                  </a:cubicBezTo>
                  <a:cubicBezTo>
                    <a:pt x="5546173" y="183179"/>
                    <a:pt x="5557321" y="179378"/>
                    <a:pt x="5565302" y="171778"/>
                  </a:cubicBezTo>
                  <a:cubicBezTo>
                    <a:pt x="5573282" y="164177"/>
                    <a:pt x="5577336" y="153282"/>
                    <a:pt x="5577336" y="139094"/>
                  </a:cubicBezTo>
                  <a:lnTo>
                    <a:pt x="5577336" y="50798"/>
                  </a:lnTo>
                  <a:close/>
                  <a:moveTo>
                    <a:pt x="5405432" y="76514"/>
                  </a:moveTo>
                  <a:cubicBezTo>
                    <a:pt x="5407965" y="71320"/>
                    <a:pt x="5411386" y="67267"/>
                    <a:pt x="5415819" y="64226"/>
                  </a:cubicBezTo>
                  <a:cubicBezTo>
                    <a:pt x="5420253" y="61186"/>
                    <a:pt x="5425320" y="59666"/>
                    <a:pt x="5431148" y="59666"/>
                  </a:cubicBezTo>
                  <a:cubicBezTo>
                    <a:pt x="5448503" y="59666"/>
                    <a:pt x="5457244" y="69547"/>
                    <a:pt x="5457244" y="89309"/>
                  </a:cubicBezTo>
                  <a:lnTo>
                    <a:pt x="5457244" y="137321"/>
                  </a:lnTo>
                  <a:lnTo>
                    <a:pt x="5468265" y="137321"/>
                  </a:lnTo>
                  <a:lnTo>
                    <a:pt x="5468265" y="87662"/>
                  </a:lnTo>
                  <a:cubicBezTo>
                    <a:pt x="5468265" y="80061"/>
                    <a:pt x="5466998" y="73474"/>
                    <a:pt x="5464464" y="67647"/>
                  </a:cubicBezTo>
                  <a:cubicBezTo>
                    <a:pt x="5461931" y="61819"/>
                    <a:pt x="5458130" y="57259"/>
                    <a:pt x="5453063" y="53965"/>
                  </a:cubicBezTo>
                  <a:cubicBezTo>
                    <a:pt x="5447996" y="50672"/>
                    <a:pt x="5441662" y="49025"/>
                    <a:pt x="5433935" y="49025"/>
                  </a:cubicBezTo>
                  <a:cubicBezTo>
                    <a:pt x="5426714" y="49025"/>
                    <a:pt x="5420253" y="50925"/>
                    <a:pt x="5414679" y="54852"/>
                  </a:cubicBezTo>
                  <a:cubicBezTo>
                    <a:pt x="5409105" y="58779"/>
                    <a:pt x="5404798" y="63846"/>
                    <a:pt x="5401885" y="70307"/>
                  </a:cubicBezTo>
                  <a:lnTo>
                    <a:pt x="5401885" y="50418"/>
                  </a:lnTo>
                  <a:lnTo>
                    <a:pt x="5390863" y="50418"/>
                  </a:lnTo>
                  <a:lnTo>
                    <a:pt x="5390863" y="137321"/>
                  </a:lnTo>
                  <a:lnTo>
                    <a:pt x="5401885" y="137321"/>
                  </a:lnTo>
                  <a:lnTo>
                    <a:pt x="5401885" y="93869"/>
                  </a:lnTo>
                  <a:cubicBezTo>
                    <a:pt x="5401885" y="87409"/>
                    <a:pt x="5403151" y="81581"/>
                    <a:pt x="5405558" y="76388"/>
                  </a:cubicBezTo>
                  <a:moveTo>
                    <a:pt x="5361980" y="50418"/>
                  </a:moveTo>
                  <a:lnTo>
                    <a:pt x="5350833" y="50418"/>
                  </a:lnTo>
                  <a:lnTo>
                    <a:pt x="5350833" y="137321"/>
                  </a:lnTo>
                  <a:lnTo>
                    <a:pt x="5361980" y="137321"/>
                  </a:lnTo>
                  <a:lnTo>
                    <a:pt x="5361980" y="50418"/>
                  </a:lnTo>
                  <a:close/>
                  <a:moveTo>
                    <a:pt x="5358307" y="31416"/>
                  </a:moveTo>
                  <a:cubicBezTo>
                    <a:pt x="5359193" y="31036"/>
                    <a:pt x="5359953" y="30656"/>
                    <a:pt x="5360840" y="30149"/>
                  </a:cubicBezTo>
                  <a:lnTo>
                    <a:pt x="5369328" y="24069"/>
                  </a:lnTo>
                  <a:lnTo>
                    <a:pt x="5360840" y="17988"/>
                  </a:lnTo>
                  <a:cubicBezTo>
                    <a:pt x="5359320" y="16975"/>
                    <a:pt x="5357547" y="16341"/>
                    <a:pt x="5355646" y="16341"/>
                  </a:cubicBezTo>
                  <a:cubicBezTo>
                    <a:pt x="5353493" y="16341"/>
                    <a:pt x="5351719" y="17101"/>
                    <a:pt x="5350326" y="18622"/>
                  </a:cubicBezTo>
                  <a:cubicBezTo>
                    <a:pt x="5348932" y="20142"/>
                    <a:pt x="5348172" y="22042"/>
                    <a:pt x="5348172" y="24069"/>
                  </a:cubicBezTo>
                  <a:cubicBezTo>
                    <a:pt x="5348172" y="26096"/>
                    <a:pt x="5348932" y="27869"/>
                    <a:pt x="5350326" y="29389"/>
                  </a:cubicBezTo>
                  <a:cubicBezTo>
                    <a:pt x="5351719" y="30909"/>
                    <a:pt x="5353493" y="31670"/>
                    <a:pt x="5355646" y="31670"/>
                  </a:cubicBezTo>
                  <a:cubicBezTo>
                    <a:pt x="5356660" y="31670"/>
                    <a:pt x="5357547" y="31543"/>
                    <a:pt x="5358307" y="31163"/>
                  </a:cubicBezTo>
                  <a:moveTo>
                    <a:pt x="5322963" y="50165"/>
                  </a:moveTo>
                  <a:lnTo>
                    <a:pt x="5295853" y="115405"/>
                  </a:lnTo>
                  <a:lnTo>
                    <a:pt x="5265070" y="47505"/>
                  </a:lnTo>
                  <a:lnTo>
                    <a:pt x="5234034" y="115405"/>
                  </a:lnTo>
                  <a:lnTo>
                    <a:pt x="5206924" y="50165"/>
                  </a:lnTo>
                  <a:lnTo>
                    <a:pt x="5194383" y="50165"/>
                  </a:lnTo>
                  <a:lnTo>
                    <a:pt x="5232894" y="139728"/>
                  </a:lnTo>
                  <a:lnTo>
                    <a:pt x="5265197" y="69800"/>
                  </a:lnTo>
                  <a:lnTo>
                    <a:pt x="5297120" y="139728"/>
                  </a:lnTo>
                  <a:lnTo>
                    <a:pt x="5334744" y="50165"/>
                  </a:lnTo>
                  <a:lnTo>
                    <a:pt x="5323216" y="50165"/>
                  </a:lnTo>
                  <a:close/>
                  <a:moveTo>
                    <a:pt x="5171707" y="111478"/>
                  </a:moveTo>
                  <a:cubicBezTo>
                    <a:pt x="5168920" y="116798"/>
                    <a:pt x="5164867" y="120852"/>
                    <a:pt x="5159926" y="123766"/>
                  </a:cubicBezTo>
                  <a:cubicBezTo>
                    <a:pt x="5154859" y="126680"/>
                    <a:pt x="5149158" y="128200"/>
                    <a:pt x="5142698" y="128200"/>
                  </a:cubicBezTo>
                  <a:cubicBezTo>
                    <a:pt x="5136237" y="128200"/>
                    <a:pt x="5130410" y="126680"/>
                    <a:pt x="5125342" y="123766"/>
                  </a:cubicBezTo>
                  <a:cubicBezTo>
                    <a:pt x="5120275" y="120852"/>
                    <a:pt x="5116348" y="116672"/>
                    <a:pt x="5113435" y="111478"/>
                  </a:cubicBezTo>
                  <a:cubicBezTo>
                    <a:pt x="5110648" y="106284"/>
                    <a:pt x="5109127" y="100330"/>
                    <a:pt x="5109127" y="93616"/>
                  </a:cubicBezTo>
                  <a:cubicBezTo>
                    <a:pt x="5109127" y="86902"/>
                    <a:pt x="5110521" y="81075"/>
                    <a:pt x="5113435" y="75881"/>
                  </a:cubicBezTo>
                  <a:cubicBezTo>
                    <a:pt x="5116221" y="70687"/>
                    <a:pt x="5120275" y="66633"/>
                    <a:pt x="5125342" y="63593"/>
                  </a:cubicBezTo>
                  <a:cubicBezTo>
                    <a:pt x="5130410" y="60679"/>
                    <a:pt x="5136237" y="59159"/>
                    <a:pt x="5142698" y="59159"/>
                  </a:cubicBezTo>
                  <a:cubicBezTo>
                    <a:pt x="5149158" y="59159"/>
                    <a:pt x="5154986" y="60679"/>
                    <a:pt x="5159926" y="63593"/>
                  </a:cubicBezTo>
                  <a:cubicBezTo>
                    <a:pt x="5164993" y="66507"/>
                    <a:pt x="5168920" y="70687"/>
                    <a:pt x="5171707" y="75881"/>
                  </a:cubicBezTo>
                  <a:cubicBezTo>
                    <a:pt x="5174494" y="81075"/>
                    <a:pt x="5176014" y="87029"/>
                    <a:pt x="5176014" y="93616"/>
                  </a:cubicBezTo>
                  <a:cubicBezTo>
                    <a:pt x="5176014" y="100203"/>
                    <a:pt x="5174621" y="106157"/>
                    <a:pt x="5171707" y="111478"/>
                  </a:cubicBezTo>
                  <a:moveTo>
                    <a:pt x="5166007" y="132633"/>
                  </a:moveTo>
                  <a:cubicBezTo>
                    <a:pt x="5172721" y="128706"/>
                    <a:pt x="5177915" y="123386"/>
                    <a:pt x="5181715" y="116545"/>
                  </a:cubicBezTo>
                  <a:cubicBezTo>
                    <a:pt x="5185515" y="109704"/>
                    <a:pt x="5187416" y="101977"/>
                    <a:pt x="5187416" y="93363"/>
                  </a:cubicBezTo>
                  <a:cubicBezTo>
                    <a:pt x="5187416" y="84748"/>
                    <a:pt x="5185515" y="77021"/>
                    <a:pt x="5181715" y="70307"/>
                  </a:cubicBezTo>
                  <a:cubicBezTo>
                    <a:pt x="5177915" y="63593"/>
                    <a:pt x="5172721" y="58272"/>
                    <a:pt x="5166007" y="54472"/>
                  </a:cubicBezTo>
                  <a:cubicBezTo>
                    <a:pt x="5159293" y="50672"/>
                    <a:pt x="5151565" y="48645"/>
                    <a:pt x="5142824" y="48645"/>
                  </a:cubicBezTo>
                  <a:cubicBezTo>
                    <a:pt x="5134083" y="48645"/>
                    <a:pt x="5126229" y="50545"/>
                    <a:pt x="5119515" y="54472"/>
                  </a:cubicBezTo>
                  <a:cubicBezTo>
                    <a:pt x="5112674" y="58399"/>
                    <a:pt x="5107354" y="63720"/>
                    <a:pt x="5103553" y="70307"/>
                  </a:cubicBezTo>
                  <a:cubicBezTo>
                    <a:pt x="5099753" y="77021"/>
                    <a:pt x="5097853" y="84622"/>
                    <a:pt x="5097853" y="93236"/>
                  </a:cubicBezTo>
                  <a:cubicBezTo>
                    <a:pt x="5097853" y="101850"/>
                    <a:pt x="5099753" y="109578"/>
                    <a:pt x="5103553" y="116418"/>
                  </a:cubicBezTo>
                  <a:cubicBezTo>
                    <a:pt x="5107354" y="123259"/>
                    <a:pt x="5112674" y="128580"/>
                    <a:pt x="5119515" y="132507"/>
                  </a:cubicBezTo>
                  <a:cubicBezTo>
                    <a:pt x="5126356" y="136434"/>
                    <a:pt x="5134083" y="138334"/>
                    <a:pt x="5142824" y="138334"/>
                  </a:cubicBezTo>
                  <a:cubicBezTo>
                    <a:pt x="5151565" y="138334"/>
                    <a:pt x="5159293" y="136434"/>
                    <a:pt x="5166007" y="132507"/>
                  </a:cubicBezTo>
                  <a:moveTo>
                    <a:pt x="5075051" y="3927"/>
                  </a:moveTo>
                  <a:lnTo>
                    <a:pt x="5064029" y="3927"/>
                  </a:lnTo>
                  <a:lnTo>
                    <a:pt x="5064029" y="136941"/>
                  </a:lnTo>
                  <a:lnTo>
                    <a:pt x="5075051" y="136941"/>
                  </a:lnTo>
                  <a:lnTo>
                    <a:pt x="5075051" y="3927"/>
                  </a:lnTo>
                  <a:close/>
                  <a:moveTo>
                    <a:pt x="5034766" y="3927"/>
                  </a:moveTo>
                  <a:lnTo>
                    <a:pt x="5023745" y="3927"/>
                  </a:lnTo>
                  <a:lnTo>
                    <a:pt x="5023745" y="136941"/>
                  </a:lnTo>
                  <a:lnTo>
                    <a:pt x="5034766" y="136941"/>
                  </a:lnTo>
                  <a:lnTo>
                    <a:pt x="5034766" y="3927"/>
                  </a:lnTo>
                  <a:close/>
                  <a:moveTo>
                    <a:pt x="4985615" y="111351"/>
                  </a:moveTo>
                  <a:cubicBezTo>
                    <a:pt x="4982828" y="116672"/>
                    <a:pt x="4978901" y="120726"/>
                    <a:pt x="4973833" y="123639"/>
                  </a:cubicBezTo>
                  <a:cubicBezTo>
                    <a:pt x="4968766" y="126553"/>
                    <a:pt x="4963066" y="128073"/>
                    <a:pt x="4956605" y="128073"/>
                  </a:cubicBezTo>
                  <a:cubicBezTo>
                    <a:pt x="4950144" y="128073"/>
                    <a:pt x="4944317" y="126553"/>
                    <a:pt x="4939250" y="123639"/>
                  </a:cubicBezTo>
                  <a:cubicBezTo>
                    <a:pt x="4934183" y="120726"/>
                    <a:pt x="4930255" y="116545"/>
                    <a:pt x="4927342" y="111351"/>
                  </a:cubicBezTo>
                  <a:cubicBezTo>
                    <a:pt x="4924555" y="106157"/>
                    <a:pt x="4923035" y="100203"/>
                    <a:pt x="4923035" y="93489"/>
                  </a:cubicBezTo>
                  <a:cubicBezTo>
                    <a:pt x="4923035" y="86775"/>
                    <a:pt x="4924428" y="80948"/>
                    <a:pt x="4927342" y="75754"/>
                  </a:cubicBezTo>
                  <a:cubicBezTo>
                    <a:pt x="4930129" y="70560"/>
                    <a:pt x="4934183" y="66507"/>
                    <a:pt x="4939250" y="63466"/>
                  </a:cubicBezTo>
                  <a:cubicBezTo>
                    <a:pt x="4944317" y="60553"/>
                    <a:pt x="4950144" y="59032"/>
                    <a:pt x="4956605" y="59032"/>
                  </a:cubicBezTo>
                  <a:cubicBezTo>
                    <a:pt x="4963066" y="59032"/>
                    <a:pt x="4968893" y="60553"/>
                    <a:pt x="4973833" y="63466"/>
                  </a:cubicBezTo>
                  <a:cubicBezTo>
                    <a:pt x="4978901" y="66380"/>
                    <a:pt x="4982828" y="70560"/>
                    <a:pt x="4985615" y="75754"/>
                  </a:cubicBezTo>
                  <a:cubicBezTo>
                    <a:pt x="4988402" y="80948"/>
                    <a:pt x="4989922" y="86902"/>
                    <a:pt x="4989922" y="93489"/>
                  </a:cubicBezTo>
                  <a:cubicBezTo>
                    <a:pt x="4989922" y="100077"/>
                    <a:pt x="4988528" y="106031"/>
                    <a:pt x="4985615" y="111351"/>
                  </a:cubicBezTo>
                  <a:moveTo>
                    <a:pt x="4979914" y="132507"/>
                  </a:moveTo>
                  <a:cubicBezTo>
                    <a:pt x="4986628" y="128580"/>
                    <a:pt x="4991822" y="123259"/>
                    <a:pt x="4995622" y="116418"/>
                  </a:cubicBezTo>
                  <a:cubicBezTo>
                    <a:pt x="4999423" y="109578"/>
                    <a:pt x="5001323" y="101850"/>
                    <a:pt x="5001323" y="93236"/>
                  </a:cubicBezTo>
                  <a:cubicBezTo>
                    <a:pt x="5001323" y="84622"/>
                    <a:pt x="4999423" y="76894"/>
                    <a:pt x="4995622" y="70180"/>
                  </a:cubicBezTo>
                  <a:cubicBezTo>
                    <a:pt x="4991822" y="63466"/>
                    <a:pt x="4986628" y="58146"/>
                    <a:pt x="4979914" y="54345"/>
                  </a:cubicBezTo>
                  <a:cubicBezTo>
                    <a:pt x="4973200" y="50545"/>
                    <a:pt x="4965472" y="48518"/>
                    <a:pt x="4956732" y="48518"/>
                  </a:cubicBezTo>
                  <a:cubicBezTo>
                    <a:pt x="4947991" y="48518"/>
                    <a:pt x="4940263" y="50418"/>
                    <a:pt x="4933422" y="54345"/>
                  </a:cubicBezTo>
                  <a:cubicBezTo>
                    <a:pt x="4926582" y="58272"/>
                    <a:pt x="4921261" y="63593"/>
                    <a:pt x="4917461" y="70180"/>
                  </a:cubicBezTo>
                  <a:cubicBezTo>
                    <a:pt x="4913660" y="76894"/>
                    <a:pt x="4911760" y="84495"/>
                    <a:pt x="4911760" y="93109"/>
                  </a:cubicBezTo>
                  <a:cubicBezTo>
                    <a:pt x="4911760" y="101724"/>
                    <a:pt x="4913660" y="109451"/>
                    <a:pt x="4917461" y="116292"/>
                  </a:cubicBezTo>
                  <a:cubicBezTo>
                    <a:pt x="4921261" y="123132"/>
                    <a:pt x="4926582" y="128453"/>
                    <a:pt x="4933422" y="132380"/>
                  </a:cubicBezTo>
                  <a:cubicBezTo>
                    <a:pt x="4940263" y="136307"/>
                    <a:pt x="4947991" y="138207"/>
                    <a:pt x="4956732" y="138207"/>
                  </a:cubicBezTo>
                  <a:cubicBezTo>
                    <a:pt x="4965472" y="138207"/>
                    <a:pt x="4973200" y="136307"/>
                    <a:pt x="4979914" y="132380"/>
                  </a:cubicBezTo>
                  <a:moveTo>
                    <a:pt x="4904793" y="49911"/>
                  </a:moveTo>
                  <a:lnTo>
                    <a:pt x="4868816" y="49911"/>
                  </a:lnTo>
                  <a:lnTo>
                    <a:pt x="4868816" y="31416"/>
                  </a:lnTo>
                  <a:cubicBezTo>
                    <a:pt x="4868816" y="25969"/>
                    <a:pt x="4870462" y="21535"/>
                    <a:pt x="4873883" y="17988"/>
                  </a:cubicBezTo>
                  <a:cubicBezTo>
                    <a:pt x="4877303" y="14441"/>
                    <a:pt x="4881737" y="12794"/>
                    <a:pt x="4887438" y="12794"/>
                  </a:cubicBezTo>
                  <a:cubicBezTo>
                    <a:pt x="4891111" y="12794"/>
                    <a:pt x="4894658" y="13301"/>
                    <a:pt x="4897952" y="14314"/>
                  </a:cubicBezTo>
                  <a:cubicBezTo>
                    <a:pt x="4901372" y="15328"/>
                    <a:pt x="4904539" y="17228"/>
                    <a:pt x="4907833" y="19888"/>
                  </a:cubicBezTo>
                  <a:lnTo>
                    <a:pt x="4907833" y="8867"/>
                  </a:lnTo>
                  <a:cubicBezTo>
                    <a:pt x="4904539" y="6334"/>
                    <a:pt x="4901119" y="4687"/>
                    <a:pt x="4897699" y="3673"/>
                  </a:cubicBezTo>
                  <a:cubicBezTo>
                    <a:pt x="4894152" y="2660"/>
                    <a:pt x="4890605" y="2280"/>
                    <a:pt x="4886804" y="2280"/>
                  </a:cubicBezTo>
                  <a:cubicBezTo>
                    <a:pt x="4877810" y="2280"/>
                    <a:pt x="4870716" y="5067"/>
                    <a:pt x="4865649" y="10641"/>
                  </a:cubicBezTo>
                  <a:cubicBezTo>
                    <a:pt x="4860455" y="16215"/>
                    <a:pt x="4857921" y="23309"/>
                    <a:pt x="4857921" y="31923"/>
                  </a:cubicBezTo>
                  <a:lnTo>
                    <a:pt x="4857921" y="136687"/>
                  </a:lnTo>
                  <a:lnTo>
                    <a:pt x="4868942" y="136687"/>
                  </a:lnTo>
                  <a:lnTo>
                    <a:pt x="4868942" y="60046"/>
                  </a:lnTo>
                  <a:lnTo>
                    <a:pt x="4904919" y="60046"/>
                  </a:lnTo>
                  <a:lnTo>
                    <a:pt x="4904919" y="49785"/>
                  </a:lnTo>
                  <a:close/>
                  <a:moveTo>
                    <a:pt x="4732761" y="67140"/>
                  </a:moveTo>
                  <a:cubicBezTo>
                    <a:pt x="4738082" y="61439"/>
                    <a:pt x="4745303" y="58526"/>
                    <a:pt x="4754424" y="58526"/>
                  </a:cubicBezTo>
                  <a:cubicBezTo>
                    <a:pt x="4763545" y="58526"/>
                    <a:pt x="4770385" y="61439"/>
                    <a:pt x="4775579" y="67140"/>
                  </a:cubicBezTo>
                  <a:cubicBezTo>
                    <a:pt x="4780773" y="72841"/>
                    <a:pt x="4783687" y="80061"/>
                    <a:pt x="4784067" y="88549"/>
                  </a:cubicBezTo>
                  <a:lnTo>
                    <a:pt x="4723387" y="88549"/>
                  </a:lnTo>
                  <a:cubicBezTo>
                    <a:pt x="4724400" y="80061"/>
                    <a:pt x="4727441" y="72967"/>
                    <a:pt x="4732761" y="67140"/>
                  </a:cubicBezTo>
                  <a:moveTo>
                    <a:pt x="4774692" y="135674"/>
                  </a:moveTo>
                  <a:cubicBezTo>
                    <a:pt x="4780013" y="134027"/>
                    <a:pt x="4785080" y="131493"/>
                    <a:pt x="4789641" y="128200"/>
                  </a:cubicBezTo>
                  <a:lnTo>
                    <a:pt x="4789641" y="117432"/>
                  </a:lnTo>
                  <a:cubicBezTo>
                    <a:pt x="4785080" y="120979"/>
                    <a:pt x="4780013" y="123639"/>
                    <a:pt x="4774692" y="125413"/>
                  </a:cubicBezTo>
                  <a:cubicBezTo>
                    <a:pt x="4769372" y="127186"/>
                    <a:pt x="4763671" y="128073"/>
                    <a:pt x="4757971" y="128073"/>
                  </a:cubicBezTo>
                  <a:cubicBezTo>
                    <a:pt x="4748216" y="128073"/>
                    <a:pt x="4740109" y="125286"/>
                    <a:pt x="4733901" y="119585"/>
                  </a:cubicBezTo>
                  <a:cubicBezTo>
                    <a:pt x="4727694" y="113885"/>
                    <a:pt x="4724147" y="106537"/>
                    <a:pt x="4723134" y="97543"/>
                  </a:cubicBezTo>
                  <a:lnTo>
                    <a:pt x="4795088" y="97543"/>
                  </a:lnTo>
                  <a:cubicBezTo>
                    <a:pt x="4795088" y="96530"/>
                    <a:pt x="4795341" y="95643"/>
                    <a:pt x="4795341" y="94756"/>
                  </a:cubicBezTo>
                  <a:cubicBezTo>
                    <a:pt x="4795341" y="93869"/>
                    <a:pt x="4795341" y="92983"/>
                    <a:pt x="4795341" y="92223"/>
                  </a:cubicBezTo>
                  <a:cubicBezTo>
                    <a:pt x="4795341" y="83862"/>
                    <a:pt x="4793694" y="76261"/>
                    <a:pt x="4790274" y="69674"/>
                  </a:cubicBezTo>
                  <a:cubicBezTo>
                    <a:pt x="4786854" y="63086"/>
                    <a:pt x="4782167" y="57892"/>
                    <a:pt x="4775959" y="54092"/>
                  </a:cubicBezTo>
                  <a:cubicBezTo>
                    <a:pt x="4769879" y="50292"/>
                    <a:pt x="4762531" y="48391"/>
                    <a:pt x="4754170" y="48391"/>
                  </a:cubicBezTo>
                  <a:cubicBezTo>
                    <a:pt x="4745809" y="48391"/>
                    <a:pt x="4737829" y="50418"/>
                    <a:pt x="4731368" y="54472"/>
                  </a:cubicBezTo>
                  <a:cubicBezTo>
                    <a:pt x="4724907" y="58526"/>
                    <a:pt x="4719967" y="63846"/>
                    <a:pt x="4716546" y="70687"/>
                  </a:cubicBezTo>
                  <a:cubicBezTo>
                    <a:pt x="4713126" y="77528"/>
                    <a:pt x="4711352" y="85255"/>
                    <a:pt x="4711352" y="93869"/>
                  </a:cubicBezTo>
                  <a:cubicBezTo>
                    <a:pt x="4711352" y="102484"/>
                    <a:pt x="4713253" y="110338"/>
                    <a:pt x="4717180" y="117052"/>
                  </a:cubicBezTo>
                  <a:cubicBezTo>
                    <a:pt x="4721107" y="123766"/>
                    <a:pt x="4726554" y="128960"/>
                    <a:pt x="4733521" y="132633"/>
                  </a:cubicBezTo>
                  <a:cubicBezTo>
                    <a:pt x="4740489" y="136307"/>
                    <a:pt x="4748470" y="138207"/>
                    <a:pt x="4757591" y="138207"/>
                  </a:cubicBezTo>
                  <a:cubicBezTo>
                    <a:pt x="4763418" y="138207"/>
                    <a:pt x="4768992" y="137321"/>
                    <a:pt x="4774312" y="135674"/>
                  </a:cubicBezTo>
                  <a:moveTo>
                    <a:pt x="4628377" y="75754"/>
                  </a:moveTo>
                  <a:cubicBezTo>
                    <a:pt x="4630911" y="70560"/>
                    <a:pt x="4634331" y="66507"/>
                    <a:pt x="4638765" y="63466"/>
                  </a:cubicBezTo>
                  <a:cubicBezTo>
                    <a:pt x="4643199" y="60426"/>
                    <a:pt x="4648266" y="58906"/>
                    <a:pt x="4654093" y="58906"/>
                  </a:cubicBezTo>
                  <a:cubicBezTo>
                    <a:pt x="4671448" y="58906"/>
                    <a:pt x="4680189" y="68787"/>
                    <a:pt x="4680189" y="88549"/>
                  </a:cubicBezTo>
                  <a:lnTo>
                    <a:pt x="4680189" y="136561"/>
                  </a:lnTo>
                  <a:lnTo>
                    <a:pt x="4691210" y="136561"/>
                  </a:lnTo>
                  <a:lnTo>
                    <a:pt x="4691210" y="86902"/>
                  </a:lnTo>
                  <a:cubicBezTo>
                    <a:pt x="4691210" y="79301"/>
                    <a:pt x="4689943" y="72714"/>
                    <a:pt x="4687410" y="66887"/>
                  </a:cubicBezTo>
                  <a:cubicBezTo>
                    <a:pt x="4684876" y="61059"/>
                    <a:pt x="4681076" y="56499"/>
                    <a:pt x="4676009" y="53205"/>
                  </a:cubicBezTo>
                  <a:cubicBezTo>
                    <a:pt x="4670941" y="49911"/>
                    <a:pt x="4664607" y="48265"/>
                    <a:pt x="4656880" y="48265"/>
                  </a:cubicBezTo>
                  <a:cubicBezTo>
                    <a:pt x="4649659" y="48265"/>
                    <a:pt x="4643199" y="50165"/>
                    <a:pt x="4637625" y="54092"/>
                  </a:cubicBezTo>
                  <a:cubicBezTo>
                    <a:pt x="4632051" y="58019"/>
                    <a:pt x="4627744" y="63086"/>
                    <a:pt x="4624830" y="69547"/>
                  </a:cubicBezTo>
                  <a:lnTo>
                    <a:pt x="4624830" y="3547"/>
                  </a:lnTo>
                  <a:lnTo>
                    <a:pt x="4613809" y="3547"/>
                  </a:lnTo>
                  <a:lnTo>
                    <a:pt x="4613809" y="136561"/>
                  </a:lnTo>
                  <a:lnTo>
                    <a:pt x="4624830" y="136561"/>
                  </a:lnTo>
                  <a:lnTo>
                    <a:pt x="4624830" y="93109"/>
                  </a:lnTo>
                  <a:cubicBezTo>
                    <a:pt x="4624830" y="86649"/>
                    <a:pt x="4626097" y="80821"/>
                    <a:pt x="4628504" y="75628"/>
                  </a:cubicBezTo>
                  <a:moveTo>
                    <a:pt x="4597340" y="120979"/>
                  </a:moveTo>
                  <a:cubicBezTo>
                    <a:pt x="4594173" y="123259"/>
                    <a:pt x="4590753" y="124906"/>
                    <a:pt x="4587079" y="125919"/>
                  </a:cubicBezTo>
                  <a:cubicBezTo>
                    <a:pt x="4583406" y="126933"/>
                    <a:pt x="4579859" y="127566"/>
                    <a:pt x="4576438" y="127566"/>
                  </a:cubicBezTo>
                  <a:cubicBezTo>
                    <a:pt x="4570991" y="127566"/>
                    <a:pt x="4566557" y="126173"/>
                    <a:pt x="4563010" y="123259"/>
                  </a:cubicBezTo>
                  <a:cubicBezTo>
                    <a:pt x="4559463" y="120346"/>
                    <a:pt x="4557816" y="115658"/>
                    <a:pt x="4557816" y="108944"/>
                  </a:cubicBezTo>
                  <a:lnTo>
                    <a:pt x="4557816" y="60046"/>
                  </a:lnTo>
                  <a:lnTo>
                    <a:pt x="4595947" y="60046"/>
                  </a:lnTo>
                  <a:lnTo>
                    <a:pt x="4595947" y="49785"/>
                  </a:lnTo>
                  <a:lnTo>
                    <a:pt x="4557816" y="49785"/>
                  </a:lnTo>
                  <a:lnTo>
                    <a:pt x="4557816" y="21408"/>
                  </a:lnTo>
                  <a:lnTo>
                    <a:pt x="4547048" y="21408"/>
                  </a:lnTo>
                  <a:lnTo>
                    <a:pt x="4547048" y="108184"/>
                  </a:lnTo>
                  <a:cubicBezTo>
                    <a:pt x="4547048" y="119079"/>
                    <a:pt x="4549582" y="126806"/>
                    <a:pt x="4554649" y="131367"/>
                  </a:cubicBezTo>
                  <a:cubicBezTo>
                    <a:pt x="4559716" y="135927"/>
                    <a:pt x="4566684" y="138207"/>
                    <a:pt x="4575425" y="138207"/>
                  </a:cubicBezTo>
                  <a:cubicBezTo>
                    <a:pt x="4578972" y="138207"/>
                    <a:pt x="4582772" y="137701"/>
                    <a:pt x="4586826" y="136687"/>
                  </a:cubicBezTo>
                  <a:cubicBezTo>
                    <a:pt x="4590880" y="135674"/>
                    <a:pt x="4594427" y="134027"/>
                    <a:pt x="4597467" y="131873"/>
                  </a:cubicBezTo>
                  <a:lnTo>
                    <a:pt x="4597467" y="121232"/>
                  </a:lnTo>
                  <a:close/>
                  <a:moveTo>
                    <a:pt x="4418088" y="75628"/>
                  </a:moveTo>
                  <a:cubicBezTo>
                    <a:pt x="4420622" y="70434"/>
                    <a:pt x="4424042" y="66380"/>
                    <a:pt x="4428476" y="63340"/>
                  </a:cubicBezTo>
                  <a:cubicBezTo>
                    <a:pt x="4432910" y="60299"/>
                    <a:pt x="4437977" y="58779"/>
                    <a:pt x="4443804" y="58779"/>
                  </a:cubicBezTo>
                  <a:cubicBezTo>
                    <a:pt x="4461159" y="58779"/>
                    <a:pt x="4469900" y="68660"/>
                    <a:pt x="4469900" y="88422"/>
                  </a:cubicBezTo>
                  <a:lnTo>
                    <a:pt x="4469900" y="136434"/>
                  </a:lnTo>
                  <a:lnTo>
                    <a:pt x="4480921" y="136434"/>
                  </a:lnTo>
                  <a:lnTo>
                    <a:pt x="4480921" y="86775"/>
                  </a:lnTo>
                  <a:cubicBezTo>
                    <a:pt x="4480921" y="79175"/>
                    <a:pt x="4479655" y="72587"/>
                    <a:pt x="4477121" y="66760"/>
                  </a:cubicBezTo>
                  <a:cubicBezTo>
                    <a:pt x="4474587" y="60933"/>
                    <a:pt x="4470787" y="56372"/>
                    <a:pt x="4465720" y="53078"/>
                  </a:cubicBezTo>
                  <a:cubicBezTo>
                    <a:pt x="4460653" y="49785"/>
                    <a:pt x="4454319" y="48138"/>
                    <a:pt x="4446591" y="48138"/>
                  </a:cubicBezTo>
                  <a:cubicBezTo>
                    <a:pt x="4439370" y="48138"/>
                    <a:pt x="4432910" y="50038"/>
                    <a:pt x="4427336" y="53965"/>
                  </a:cubicBezTo>
                  <a:cubicBezTo>
                    <a:pt x="4421762" y="57892"/>
                    <a:pt x="4417455" y="62960"/>
                    <a:pt x="4414415" y="69420"/>
                  </a:cubicBezTo>
                  <a:lnTo>
                    <a:pt x="4414415" y="3420"/>
                  </a:lnTo>
                  <a:lnTo>
                    <a:pt x="4403393" y="3420"/>
                  </a:lnTo>
                  <a:lnTo>
                    <a:pt x="4403393" y="136434"/>
                  </a:lnTo>
                  <a:lnTo>
                    <a:pt x="4414415" y="136434"/>
                  </a:lnTo>
                  <a:lnTo>
                    <a:pt x="4414415" y="92983"/>
                  </a:lnTo>
                  <a:cubicBezTo>
                    <a:pt x="4414415" y="86522"/>
                    <a:pt x="4415681" y="80695"/>
                    <a:pt x="4418088" y="75501"/>
                  </a:cubicBezTo>
                  <a:moveTo>
                    <a:pt x="4386925" y="120852"/>
                  </a:moveTo>
                  <a:cubicBezTo>
                    <a:pt x="4383758" y="123132"/>
                    <a:pt x="4380338" y="124779"/>
                    <a:pt x="4376664" y="125793"/>
                  </a:cubicBezTo>
                  <a:cubicBezTo>
                    <a:pt x="4372990" y="126806"/>
                    <a:pt x="4369443" y="127440"/>
                    <a:pt x="4366023" y="127440"/>
                  </a:cubicBezTo>
                  <a:cubicBezTo>
                    <a:pt x="4360576" y="127440"/>
                    <a:pt x="4356142" y="126046"/>
                    <a:pt x="4352595" y="123132"/>
                  </a:cubicBezTo>
                  <a:cubicBezTo>
                    <a:pt x="4349048" y="120219"/>
                    <a:pt x="4347401" y="115532"/>
                    <a:pt x="4347401" y="108818"/>
                  </a:cubicBezTo>
                  <a:lnTo>
                    <a:pt x="4347401" y="59919"/>
                  </a:lnTo>
                  <a:lnTo>
                    <a:pt x="4385532" y="59919"/>
                  </a:lnTo>
                  <a:lnTo>
                    <a:pt x="4385532" y="49658"/>
                  </a:lnTo>
                  <a:lnTo>
                    <a:pt x="4347401" y="49658"/>
                  </a:lnTo>
                  <a:lnTo>
                    <a:pt x="4347401" y="21282"/>
                  </a:lnTo>
                  <a:lnTo>
                    <a:pt x="4336633" y="21282"/>
                  </a:lnTo>
                  <a:lnTo>
                    <a:pt x="4336633" y="108058"/>
                  </a:lnTo>
                  <a:cubicBezTo>
                    <a:pt x="4336633" y="118952"/>
                    <a:pt x="4339167" y="126680"/>
                    <a:pt x="4344234" y="131240"/>
                  </a:cubicBezTo>
                  <a:cubicBezTo>
                    <a:pt x="4349301" y="135800"/>
                    <a:pt x="4356269" y="138081"/>
                    <a:pt x="4365009" y="138081"/>
                  </a:cubicBezTo>
                  <a:cubicBezTo>
                    <a:pt x="4368556" y="138081"/>
                    <a:pt x="4372357" y="137574"/>
                    <a:pt x="4376411" y="136561"/>
                  </a:cubicBezTo>
                  <a:cubicBezTo>
                    <a:pt x="4380464" y="135547"/>
                    <a:pt x="4384011" y="133900"/>
                    <a:pt x="4387052" y="131747"/>
                  </a:cubicBezTo>
                  <a:lnTo>
                    <a:pt x="4387052" y="121106"/>
                  </a:lnTo>
                  <a:close/>
                  <a:moveTo>
                    <a:pt x="4308764" y="49532"/>
                  </a:moveTo>
                  <a:lnTo>
                    <a:pt x="4297616" y="49532"/>
                  </a:lnTo>
                  <a:lnTo>
                    <a:pt x="4297616" y="136434"/>
                  </a:lnTo>
                  <a:lnTo>
                    <a:pt x="4308764" y="136434"/>
                  </a:lnTo>
                  <a:lnTo>
                    <a:pt x="4308764" y="49532"/>
                  </a:lnTo>
                  <a:close/>
                  <a:moveTo>
                    <a:pt x="4305090" y="30530"/>
                  </a:moveTo>
                  <a:cubicBezTo>
                    <a:pt x="4305977" y="30149"/>
                    <a:pt x="4306737" y="29769"/>
                    <a:pt x="4307623" y="29263"/>
                  </a:cubicBezTo>
                  <a:lnTo>
                    <a:pt x="4316111" y="23182"/>
                  </a:lnTo>
                  <a:lnTo>
                    <a:pt x="4307623" y="17101"/>
                  </a:lnTo>
                  <a:cubicBezTo>
                    <a:pt x="4306103" y="16088"/>
                    <a:pt x="4304330" y="15455"/>
                    <a:pt x="4302430" y="15455"/>
                  </a:cubicBezTo>
                  <a:cubicBezTo>
                    <a:pt x="4300276" y="15455"/>
                    <a:pt x="4298503" y="16215"/>
                    <a:pt x="4297109" y="17735"/>
                  </a:cubicBezTo>
                  <a:cubicBezTo>
                    <a:pt x="4295716" y="19255"/>
                    <a:pt x="4294955" y="21155"/>
                    <a:pt x="4294955" y="23182"/>
                  </a:cubicBezTo>
                  <a:cubicBezTo>
                    <a:pt x="4294955" y="25209"/>
                    <a:pt x="4295716" y="26982"/>
                    <a:pt x="4297109" y="28503"/>
                  </a:cubicBezTo>
                  <a:cubicBezTo>
                    <a:pt x="4298503" y="30023"/>
                    <a:pt x="4300276" y="30783"/>
                    <a:pt x="4302430" y="30783"/>
                  </a:cubicBezTo>
                  <a:cubicBezTo>
                    <a:pt x="4303316" y="30783"/>
                    <a:pt x="4304203" y="30656"/>
                    <a:pt x="4305090" y="30276"/>
                  </a:cubicBezTo>
                  <a:moveTo>
                    <a:pt x="4269746" y="49278"/>
                  </a:moveTo>
                  <a:lnTo>
                    <a:pt x="4242637" y="114518"/>
                  </a:lnTo>
                  <a:lnTo>
                    <a:pt x="4211727" y="46618"/>
                  </a:lnTo>
                  <a:lnTo>
                    <a:pt x="4180690" y="114518"/>
                  </a:lnTo>
                  <a:lnTo>
                    <a:pt x="4153581" y="49278"/>
                  </a:lnTo>
                  <a:lnTo>
                    <a:pt x="4141039" y="49278"/>
                  </a:lnTo>
                  <a:lnTo>
                    <a:pt x="4179550" y="138841"/>
                  </a:lnTo>
                  <a:lnTo>
                    <a:pt x="4211853" y="68913"/>
                  </a:lnTo>
                  <a:lnTo>
                    <a:pt x="4243777" y="138841"/>
                  </a:lnTo>
                  <a:lnTo>
                    <a:pt x="4281401" y="49278"/>
                  </a:lnTo>
                  <a:lnTo>
                    <a:pt x="4269873" y="49278"/>
                  </a:lnTo>
                  <a:close/>
                  <a:moveTo>
                    <a:pt x="4098602" y="136181"/>
                  </a:moveTo>
                  <a:lnTo>
                    <a:pt x="4059204" y="83482"/>
                  </a:lnTo>
                  <a:lnTo>
                    <a:pt x="4093661" y="49278"/>
                  </a:lnTo>
                  <a:lnTo>
                    <a:pt x="4080360" y="49278"/>
                  </a:lnTo>
                  <a:lnTo>
                    <a:pt x="4037288" y="91716"/>
                  </a:lnTo>
                  <a:lnTo>
                    <a:pt x="4037288" y="3167"/>
                  </a:lnTo>
                  <a:lnTo>
                    <a:pt x="4026267" y="3167"/>
                  </a:lnTo>
                  <a:lnTo>
                    <a:pt x="4026267" y="136181"/>
                  </a:lnTo>
                  <a:lnTo>
                    <a:pt x="4037288" y="136181"/>
                  </a:lnTo>
                  <a:lnTo>
                    <a:pt x="4037288" y="105651"/>
                  </a:lnTo>
                  <a:lnTo>
                    <a:pt x="4051477" y="91589"/>
                  </a:lnTo>
                  <a:lnTo>
                    <a:pt x="4085173" y="136054"/>
                  </a:lnTo>
                  <a:lnTo>
                    <a:pt x="4098602" y="136054"/>
                  </a:lnTo>
                  <a:close/>
                  <a:moveTo>
                    <a:pt x="3945699" y="74867"/>
                  </a:moveTo>
                  <a:cubicBezTo>
                    <a:pt x="3948613" y="69674"/>
                    <a:pt x="3952666" y="65620"/>
                    <a:pt x="3957734" y="62706"/>
                  </a:cubicBezTo>
                  <a:cubicBezTo>
                    <a:pt x="3962801" y="59793"/>
                    <a:pt x="3968881" y="58399"/>
                    <a:pt x="3975595" y="58399"/>
                  </a:cubicBezTo>
                  <a:cubicBezTo>
                    <a:pt x="3987250" y="58399"/>
                    <a:pt x="3996751" y="62326"/>
                    <a:pt x="4003845" y="70054"/>
                  </a:cubicBezTo>
                  <a:lnTo>
                    <a:pt x="4003845" y="57766"/>
                  </a:lnTo>
                  <a:cubicBezTo>
                    <a:pt x="3996118" y="51178"/>
                    <a:pt x="3986490" y="47885"/>
                    <a:pt x="3974962" y="47885"/>
                  </a:cubicBezTo>
                  <a:cubicBezTo>
                    <a:pt x="3966348" y="47885"/>
                    <a:pt x="3958620" y="49785"/>
                    <a:pt x="3951780" y="53712"/>
                  </a:cubicBezTo>
                  <a:cubicBezTo>
                    <a:pt x="3944939" y="57512"/>
                    <a:pt x="3939618" y="62833"/>
                    <a:pt x="3935818" y="69547"/>
                  </a:cubicBezTo>
                  <a:cubicBezTo>
                    <a:pt x="3932018" y="76261"/>
                    <a:pt x="3929991" y="83988"/>
                    <a:pt x="3929991" y="92729"/>
                  </a:cubicBezTo>
                  <a:cubicBezTo>
                    <a:pt x="3929991" y="101470"/>
                    <a:pt x="3931891" y="109198"/>
                    <a:pt x="3935818" y="115912"/>
                  </a:cubicBezTo>
                  <a:cubicBezTo>
                    <a:pt x="3939618" y="122626"/>
                    <a:pt x="3944939" y="127946"/>
                    <a:pt x="3951653" y="131747"/>
                  </a:cubicBezTo>
                  <a:cubicBezTo>
                    <a:pt x="3958367" y="135547"/>
                    <a:pt x="3966221" y="137574"/>
                    <a:pt x="3975089" y="137574"/>
                  </a:cubicBezTo>
                  <a:cubicBezTo>
                    <a:pt x="3980663" y="137574"/>
                    <a:pt x="3985856" y="136814"/>
                    <a:pt x="3990924" y="135420"/>
                  </a:cubicBezTo>
                  <a:cubicBezTo>
                    <a:pt x="3995991" y="134027"/>
                    <a:pt x="4000551" y="131620"/>
                    <a:pt x="4004732" y="128453"/>
                  </a:cubicBezTo>
                  <a:lnTo>
                    <a:pt x="4004732" y="117052"/>
                  </a:lnTo>
                  <a:cubicBezTo>
                    <a:pt x="4000805" y="120472"/>
                    <a:pt x="3996498" y="123006"/>
                    <a:pt x="3991557" y="124779"/>
                  </a:cubicBezTo>
                  <a:cubicBezTo>
                    <a:pt x="3986743" y="126553"/>
                    <a:pt x="3981549" y="127313"/>
                    <a:pt x="3975975" y="127313"/>
                  </a:cubicBezTo>
                  <a:cubicBezTo>
                    <a:pt x="3969261" y="127313"/>
                    <a:pt x="3963307" y="125793"/>
                    <a:pt x="3958114" y="122879"/>
                  </a:cubicBezTo>
                  <a:cubicBezTo>
                    <a:pt x="3952920" y="119965"/>
                    <a:pt x="3948866" y="115785"/>
                    <a:pt x="3945826" y="110591"/>
                  </a:cubicBezTo>
                  <a:cubicBezTo>
                    <a:pt x="3942912" y="105397"/>
                    <a:pt x="3941392" y="99443"/>
                    <a:pt x="3941392" y="92729"/>
                  </a:cubicBezTo>
                  <a:cubicBezTo>
                    <a:pt x="3941392" y="86015"/>
                    <a:pt x="3942785" y="80061"/>
                    <a:pt x="3945699" y="74867"/>
                  </a:cubicBezTo>
                  <a:moveTo>
                    <a:pt x="3880205" y="62833"/>
                  </a:moveTo>
                  <a:cubicBezTo>
                    <a:pt x="3885273" y="65746"/>
                    <a:pt x="3889200" y="69927"/>
                    <a:pt x="3892113" y="75121"/>
                  </a:cubicBezTo>
                  <a:cubicBezTo>
                    <a:pt x="3895027" y="80315"/>
                    <a:pt x="3896421" y="86269"/>
                    <a:pt x="3896421" y="92983"/>
                  </a:cubicBezTo>
                  <a:cubicBezTo>
                    <a:pt x="3896421" y="99697"/>
                    <a:pt x="3895027" y="105524"/>
                    <a:pt x="3892113" y="110718"/>
                  </a:cubicBezTo>
                  <a:cubicBezTo>
                    <a:pt x="3889200" y="115912"/>
                    <a:pt x="3885273" y="119965"/>
                    <a:pt x="3880205" y="123006"/>
                  </a:cubicBezTo>
                  <a:cubicBezTo>
                    <a:pt x="3875138" y="125919"/>
                    <a:pt x="3869438" y="127440"/>
                    <a:pt x="3862977" y="127440"/>
                  </a:cubicBezTo>
                  <a:cubicBezTo>
                    <a:pt x="3856516" y="127440"/>
                    <a:pt x="3850689" y="125919"/>
                    <a:pt x="3845749" y="123006"/>
                  </a:cubicBezTo>
                  <a:cubicBezTo>
                    <a:pt x="3840808" y="120092"/>
                    <a:pt x="3836881" y="116038"/>
                    <a:pt x="3834094" y="110718"/>
                  </a:cubicBezTo>
                  <a:cubicBezTo>
                    <a:pt x="3831307" y="105524"/>
                    <a:pt x="3829787" y="99570"/>
                    <a:pt x="3829787" y="92983"/>
                  </a:cubicBezTo>
                  <a:cubicBezTo>
                    <a:pt x="3829787" y="86395"/>
                    <a:pt x="3831180" y="80315"/>
                    <a:pt x="3834094" y="75121"/>
                  </a:cubicBezTo>
                  <a:cubicBezTo>
                    <a:pt x="3836881" y="69927"/>
                    <a:pt x="3840808" y="65873"/>
                    <a:pt x="3845749" y="62833"/>
                  </a:cubicBezTo>
                  <a:cubicBezTo>
                    <a:pt x="3850689" y="59919"/>
                    <a:pt x="3856516" y="58399"/>
                    <a:pt x="3862977" y="58399"/>
                  </a:cubicBezTo>
                  <a:cubicBezTo>
                    <a:pt x="3869438" y="58399"/>
                    <a:pt x="3875265" y="59919"/>
                    <a:pt x="3880205" y="62833"/>
                  </a:cubicBezTo>
                  <a:moveTo>
                    <a:pt x="3907442" y="136307"/>
                  </a:moveTo>
                  <a:lnTo>
                    <a:pt x="3907442" y="49405"/>
                  </a:lnTo>
                  <a:lnTo>
                    <a:pt x="3896421" y="49405"/>
                  </a:lnTo>
                  <a:lnTo>
                    <a:pt x="3896421" y="69674"/>
                  </a:lnTo>
                  <a:cubicBezTo>
                    <a:pt x="3893380" y="63086"/>
                    <a:pt x="3888820" y="57766"/>
                    <a:pt x="3882866" y="53839"/>
                  </a:cubicBezTo>
                  <a:cubicBezTo>
                    <a:pt x="3876912" y="49911"/>
                    <a:pt x="3869944" y="48011"/>
                    <a:pt x="3861837" y="48011"/>
                  </a:cubicBezTo>
                  <a:cubicBezTo>
                    <a:pt x="3853729" y="48011"/>
                    <a:pt x="3846002" y="49911"/>
                    <a:pt x="3839415" y="53839"/>
                  </a:cubicBezTo>
                  <a:cubicBezTo>
                    <a:pt x="3832827" y="57766"/>
                    <a:pt x="3827760" y="63086"/>
                    <a:pt x="3823960" y="69927"/>
                  </a:cubicBezTo>
                  <a:cubicBezTo>
                    <a:pt x="3820159" y="76768"/>
                    <a:pt x="3818386" y="84495"/>
                    <a:pt x="3818386" y="93236"/>
                  </a:cubicBezTo>
                  <a:cubicBezTo>
                    <a:pt x="3818386" y="101977"/>
                    <a:pt x="3820286" y="109324"/>
                    <a:pt x="3823960" y="116165"/>
                  </a:cubicBezTo>
                  <a:cubicBezTo>
                    <a:pt x="3827633" y="122879"/>
                    <a:pt x="3832827" y="128200"/>
                    <a:pt x="3839415" y="132000"/>
                  </a:cubicBezTo>
                  <a:cubicBezTo>
                    <a:pt x="3846002" y="135800"/>
                    <a:pt x="3853476" y="137827"/>
                    <a:pt x="3861837" y="137827"/>
                  </a:cubicBezTo>
                  <a:cubicBezTo>
                    <a:pt x="3870198" y="137827"/>
                    <a:pt x="3876912" y="135927"/>
                    <a:pt x="3882866" y="132000"/>
                  </a:cubicBezTo>
                  <a:cubicBezTo>
                    <a:pt x="3888820" y="128073"/>
                    <a:pt x="3893380" y="122879"/>
                    <a:pt x="3896421" y="116418"/>
                  </a:cubicBezTo>
                  <a:lnTo>
                    <a:pt x="3896421" y="136434"/>
                  </a:lnTo>
                  <a:lnTo>
                    <a:pt x="3907442" y="136434"/>
                  </a:lnTo>
                  <a:close/>
                  <a:moveTo>
                    <a:pt x="3808505" y="120726"/>
                  </a:moveTo>
                  <a:cubicBezTo>
                    <a:pt x="3805338" y="123006"/>
                    <a:pt x="3801917" y="124653"/>
                    <a:pt x="3798244" y="125666"/>
                  </a:cubicBezTo>
                  <a:cubicBezTo>
                    <a:pt x="3794570" y="126680"/>
                    <a:pt x="3791023" y="127313"/>
                    <a:pt x="3787603" y="127313"/>
                  </a:cubicBezTo>
                  <a:cubicBezTo>
                    <a:pt x="3782155" y="127313"/>
                    <a:pt x="3777721" y="125919"/>
                    <a:pt x="3774174" y="123006"/>
                  </a:cubicBezTo>
                  <a:cubicBezTo>
                    <a:pt x="3770627" y="120092"/>
                    <a:pt x="3768981" y="115405"/>
                    <a:pt x="3768981" y="108691"/>
                  </a:cubicBezTo>
                  <a:lnTo>
                    <a:pt x="3768981" y="59793"/>
                  </a:lnTo>
                  <a:lnTo>
                    <a:pt x="3807111" y="59793"/>
                  </a:lnTo>
                  <a:lnTo>
                    <a:pt x="3807111" y="49532"/>
                  </a:lnTo>
                  <a:lnTo>
                    <a:pt x="3768981" y="49532"/>
                  </a:lnTo>
                  <a:lnTo>
                    <a:pt x="3768981" y="21155"/>
                  </a:lnTo>
                  <a:lnTo>
                    <a:pt x="3758213" y="21155"/>
                  </a:lnTo>
                  <a:lnTo>
                    <a:pt x="3758213" y="107931"/>
                  </a:lnTo>
                  <a:cubicBezTo>
                    <a:pt x="3758213" y="118825"/>
                    <a:pt x="3760746" y="126553"/>
                    <a:pt x="3765814" y="131113"/>
                  </a:cubicBezTo>
                  <a:cubicBezTo>
                    <a:pt x="3770881" y="135674"/>
                    <a:pt x="3777848" y="137954"/>
                    <a:pt x="3786589" y="137954"/>
                  </a:cubicBezTo>
                  <a:cubicBezTo>
                    <a:pt x="3790136" y="137954"/>
                    <a:pt x="3793937" y="137447"/>
                    <a:pt x="3797990" y="136434"/>
                  </a:cubicBezTo>
                  <a:cubicBezTo>
                    <a:pt x="3802044" y="135420"/>
                    <a:pt x="3805591" y="133774"/>
                    <a:pt x="3808631" y="131620"/>
                  </a:cubicBezTo>
                  <a:lnTo>
                    <a:pt x="3808631" y="120979"/>
                  </a:lnTo>
                  <a:close/>
                  <a:moveTo>
                    <a:pt x="3742758" y="120726"/>
                  </a:moveTo>
                  <a:cubicBezTo>
                    <a:pt x="3739591" y="123006"/>
                    <a:pt x="3736171" y="124653"/>
                    <a:pt x="3732497" y="125666"/>
                  </a:cubicBezTo>
                  <a:cubicBezTo>
                    <a:pt x="3728823" y="126680"/>
                    <a:pt x="3725276" y="127313"/>
                    <a:pt x="3721856" y="127313"/>
                  </a:cubicBezTo>
                  <a:cubicBezTo>
                    <a:pt x="3716408" y="127313"/>
                    <a:pt x="3711975" y="125919"/>
                    <a:pt x="3708428" y="123006"/>
                  </a:cubicBezTo>
                  <a:cubicBezTo>
                    <a:pt x="3704881" y="120092"/>
                    <a:pt x="3703234" y="115405"/>
                    <a:pt x="3703234" y="108691"/>
                  </a:cubicBezTo>
                  <a:lnTo>
                    <a:pt x="3703234" y="59793"/>
                  </a:lnTo>
                  <a:lnTo>
                    <a:pt x="3741364" y="59793"/>
                  </a:lnTo>
                  <a:lnTo>
                    <a:pt x="3741364" y="49532"/>
                  </a:lnTo>
                  <a:lnTo>
                    <a:pt x="3703234" y="49532"/>
                  </a:lnTo>
                  <a:lnTo>
                    <a:pt x="3703234" y="21155"/>
                  </a:lnTo>
                  <a:lnTo>
                    <a:pt x="3692466" y="21155"/>
                  </a:lnTo>
                  <a:lnTo>
                    <a:pt x="3692466" y="107931"/>
                  </a:lnTo>
                  <a:cubicBezTo>
                    <a:pt x="3692466" y="118825"/>
                    <a:pt x="3695000" y="126553"/>
                    <a:pt x="3700067" y="131113"/>
                  </a:cubicBezTo>
                  <a:cubicBezTo>
                    <a:pt x="3705134" y="135674"/>
                    <a:pt x="3712101" y="137954"/>
                    <a:pt x="3720842" y="137954"/>
                  </a:cubicBezTo>
                  <a:cubicBezTo>
                    <a:pt x="3724389" y="137954"/>
                    <a:pt x="3728190" y="137447"/>
                    <a:pt x="3732243" y="136434"/>
                  </a:cubicBezTo>
                  <a:cubicBezTo>
                    <a:pt x="3736297" y="135420"/>
                    <a:pt x="3739844" y="133774"/>
                    <a:pt x="3742885" y="131620"/>
                  </a:cubicBezTo>
                  <a:lnTo>
                    <a:pt x="3742885" y="120979"/>
                  </a:lnTo>
                  <a:close/>
                  <a:moveTo>
                    <a:pt x="3637107" y="62960"/>
                  </a:moveTo>
                  <a:cubicBezTo>
                    <a:pt x="3642174" y="65873"/>
                    <a:pt x="3646101" y="70054"/>
                    <a:pt x="3649015" y="75247"/>
                  </a:cubicBezTo>
                  <a:cubicBezTo>
                    <a:pt x="3651928" y="80441"/>
                    <a:pt x="3653322" y="86395"/>
                    <a:pt x="3653322" y="93109"/>
                  </a:cubicBezTo>
                  <a:cubicBezTo>
                    <a:pt x="3653322" y="99823"/>
                    <a:pt x="3651928" y="105651"/>
                    <a:pt x="3649015" y="110845"/>
                  </a:cubicBezTo>
                  <a:cubicBezTo>
                    <a:pt x="3646101" y="116038"/>
                    <a:pt x="3642174" y="120092"/>
                    <a:pt x="3637107" y="123132"/>
                  </a:cubicBezTo>
                  <a:cubicBezTo>
                    <a:pt x="3632040" y="126046"/>
                    <a:pt x="3626339" y="127566"/>
                    <a:pt x="3619878" y="127566"/>
                  </a:cubicBezTo>
                  <a:cubicBezTo>
                    <a:pt x="3613418" y="127566"/>
                    <a:pt x="3607590" y="126046"/>
                    <a:pt x="3602650" y="123132"/>
                  </a:cubicBezTo>
                  <a:cubicBezTo>
                    <a:pt x="3597709" y="120219"/>
                    <a:pt x="3593782" y="116165"/>
                    <a:pt x="3590995" y="110845"/>
                  </a:cubicBezTo>
                  <a:cubicBezTo>
                    <a:pt x="3588208" y="105651"/>
                    <a:pt x="3586688" y="99697"/>
                    <a:pt x="3586688" y="93109"/>
                  </a:cubicBezTo>
                  <a:cubicBezTo>
                    <a:pt x="3586688" y="86522"/>
                    <a:pt x="3588082" y="80441"/>
                    <a:pt x="3590995" y="75247"/>
                  </a:cubicBezTo>
                  <a:cubicBezTo>
                    <a:pt x="3593782" y="70054"/>
                    <a:pt x="3597709" y="66000"/>
                    <a:pt x="3602650" y="62960"/>
                  </a:cubicBezTo>
                  <a:cubicBezTo>
                    <a:pt x="3607590" y="60046"/>
                    <a:pt x="3613418" y="58526"/>
                    <a:pt x="3619878" y="58526"/>
                  </a:cubicBezTo>
                  <a:cubicBezTo>
                    <a:pt x="3626339" y="58526"/>
                    <a:pt x="3632166" y="60046"/>
                    <a:pt x="3637107" y="62960"/>
                  </a:cubicBezTo>
                  <a:moveTo>
                    <a:pt x="3664343" y="136434"/>
                  </a:moveTo>
                  <a:lnTo>
                    <a:pt x="3664343" y="49532"/>
                  </a:lnTo>
                  <a:lnTo>
                    <a:pt x="3653322" y="49532"/>
                  </a:lnTo>
                  <a:lnTo>
                    <a:pt x="3653322" y="69800"/>
                  </a:lnTo>
                  <a:cubicBezTo>
                    <a:pt x="3650282" y="63213"/>
                    <a:pt x="3645721" y="57892"/>
                    <a:pt x="3639767" y="53965"/>
                  </a:cubicBezTo>
                  <a:cubicBezTo>
                    <a:pt x="3633813" y="50038"/>
                    <a:pt x="3626846" y="48138"/>
                    <a:pt x="3618738" y="48138"/>
                  </a:cubicBezTo>
                  <a:cubicBezTo>
                    <a:pt x="3610631" y="48138"/>
                    <a:pt x="3602903" y="50038"/>
                    <a:pt x="3596316" y="53965"/>
                  </a:cubicBezTo>
                  <a:cubicBezTo>
                    <a:pt x="3589729" y="57892"/>
                    <a:pt x="3584661" y="63213"/>
                    <a:pt x="3580861" y="70054"/>
                  </a:cubicBezTo>
                  <a:cubicBezTo>
                    <a:pt x="3577061" y="76894"/>
                    <a:pt x="3575287" y="84622"/>
                    <a:pt x="3575287" y="93363"/>
                  </a:cubicBezTo>
                  <a:cubicBezTo>
                    <a:pt x="3575287" y="102104"/>
                    <a:pt x="3577187" y="109451"/>
                    <a:pt x="3580861" y="116292"/>
                  </a:cubicBezTo>
                  <a:cubicBezTo>
                    <a:pt x="3584535" y="123006"/>
                    <a:pt x="3589729" y="128326"/>
                    <a:pt x="3596316" y="132127"/>
                  </a:cubicBezTo>
                  <a:cubicBezTo>
                    <a:pt x="3602903" y="135927"/>
                    <a:pt x="3610377" y="137954"/>
                    <a:pt x="3618738" y="137954"/>
                  </a:cubicBezTo>
                  <a:cubicBezTo>
                    <a:pt x="3627099" y="137954"/>
                    <a:pt x="3633813" y="136054"/>
                    <a:pt x="3639767" y="132127"/>
                  </a:cubicBezTo>
                  <a:cubicBezTo>
                    <a:pt x="3645721" y="128200"/>
                    <a:pt x="3650282" y="123006"/>
                    <a:pt x="3653322" y="116545"/>
                  </a:cubicBezTo>
                  <a:lnTo>
                    <a:pt x="3653322" y="136561"/>
                  </a:lnTo>
                  <a:lnTo>
                    <a:pt x="3664343" y="136561"/>
                  </a:lnTo>
                  <a:close/>
                  <a:moveTo>
                    <a:pt x="3497506" y="110845"/>
                  </a:moveTo>
                  <a:cubicBezTo>
                    <a:pt x="3494592" y="116038"/>
                    <a:pt x="3490665" y="120092"/>
                    <a:pt x="3485598" y="123132"/>
                  </a:cubicBezTo>
                  <a:cubicBezTo>
                    <a:pt x="3480531" y="126046"/>
                    <a:pt x="3474830" y="127566"/>
                    <a:pt x="3468369" y="127566"/>
                  </a:cubicBezTo>
                  <a:cubicBezTo>
                    <a:pt x="3461909" y="127566"/>
                    <a:pt x="3456081" y="126046"/>
                    <a:pt x="3451141" y="123132"/>
                  </a:cubicBezTo>
                  <a:cubicBezTo>
                    <a:pt x="3446200" y="120219"/>
                    <a:pt x="3442273" y="116165"/>
                    <a:pt x="3439486" y="110845"/>
                  </a:cubicBezTo>
                  <a:cubicBezTo>
                    <a:pt x="3436699" y="105524"/>
                    <a:pt x="3435179" y="99697"/>
                    <a:pt x="3435179" y="93109"/>
                  </a:cubicBezTo>
                  <a:cubicBezTo>
                    <a:pt x="3435179" y="86522"/>
                    <a:pt x="3436573" y="80441"/>
                    <a:pt x="3439486" y="75247"/>
                  </a:cubicBezTo>
                  <a:cubicBezTo>
                    <a:pt x="3442273" y="70054"/>
                    <a:pt x="3446200" y="66000"/>
                    <a:pt x="3451141" y="62960"/>
                  </a:cubicBezTo>
                  <a:cubicBezTo>
                    <a:pt x="3456081" y="60046"/>
                    <a:pt x="3461782" y="58526"/>
                    <a:pt x="3468369" y="58526"/>
                  </a:cubicBezTo>
                  <a:cubicBezTo>
                    <a:pt x="3474957" y="58526"/>
                    <a:pt x="3480657" y="60046"/>
                    <a:pt x="3485598" y="62960"/>
                  </a:cubicBezTo>
                  <a:cubicBezTo>
                    <a:pt x="3490665" y="65873"/>
                    <a:pt x="3494592" y="70054"/>
                    <a:pt x="3497506" y="75247"/>
                  </a:cubicBezTo>
                  <a:cubicBezTo>
                    <a:pt x="3500419" y="80441"/>
                    <a:pt x="3501813" y="86395"/>
                    <a:pt x="3501813" y="93109"/>
                  </a:cubicBezTo>
                  <a:cubicBezTo>
                    <a:pt x="3501813" y="99823"/>
                    <a:pt x="3500293" y="105651"/>
                    <a:pt x="3497506" y="110845"/>
                  </a:cubicBezTo>
                  <a:moveTo>
                    <a:pt x="3512834" y="49532"/>
                  </a:moveTo>
                  <a:lnTo>
                    <a:pt x="3501813" y="49532"/>
                  </a:lnTo>
                  <a:lnTo>
                    <a:pt x="3501813" y="69800"/>
                  </a:lnTo>
                  <a:cubicBezTo>
                    <a:pt x="3498772" y="63213"/>
                    <a:pt x="3494212" y="57892"/>
                    <a:pt x="3488131" y="53965"/>
                  </a:cubicBezTo>
                  <a:cubicBezTo>
                    <a:pt x="3482051" y="50038"/>
                    <a:pt x="3475083" y="48138"/>
                    <a:pt x="3467229" y="48138"/>
                  </a:cubicBezTo>
                  <a:cubicBezTo>
                    <a:pt x="3458868" y="48138"/>
                    <a:pt x="3451394" y="50038"/>
                    <a:pt x="3444807" y="53965"/>
                  </a:cubicBezTo>
                  <a:cubicBezTo>
                    <a:pt x="3438219" y="57892"/>
                    <a:pt x="3433152" y="63213"/>
                    <a:pt x="3429352" y="70054"/>
                  </a:cubicBezTo>
                  <a:cubicBezTo>
                    <a:pt x="3425678" y="76894"/>
                    <a:pt x="3423778" y="84622"/>
                    <a:pt x="3423778" y="93363"/>
                  </a:cubicBezTo>
                  <a:cubicBezTo>
                    <a:pt x="3423778" y="102104"/>
                    <a:pt x="3425678" y="109451"/>
                    <a:pt x="3429352" y="116292"/>
                  </a:cubicBezTo>
                  <a:cubicBezTo>
                    <a:pt x="3433026" y="123006"/>
                    <a:pt x="3438219" y="128326"/>
                    <a:pt x="3444807" y="132127"/>
                  </a:cubicBezTo>
                  <a:cubicBezTo>
                    <a:pt x="3451394" y="135927"/>
                    <a:pt x="3458868" y="137954"/>
                    <a:pt x="3467229" y="137954"/>
                  </a:cubicBezTo>
                  <a:cubicBezTo>
                    <a:pt x="3475083" y="137954"/>
                    <a:pt x="3482177" y="136054"/>
                    <a:pt x="3488131" y="132127"/>
                  </a:cubicBezTo>
                  <a:cubicBezTo>
                    <a:pt x="3494212" y="128200"/>
                    <a:pt x="3498646" y="123006"/>
                    <a:pt x="3501813" y="116545"/>
                  </a:cubicBezTo>
                  <a:lnTo>
                    <a:pt x="3501813" y="138714"/>
                  </a:lnTo>
                  <a:cubicBezTo>
                    <a:pt x="3501813" y="149482"/>
                    <a:pt x="3498772" y="157716"/>
                    <a:pt x="3492818" y="163290"/>
                  </a:cubicBezTo>
                  <a:cubicBezTo>
                    <a:pt x="3486865" y="168864"/>
                    <a:pt x="3478250" y="171778"/>
                    <a:pt x="3467229" y="171778"/>
                  </a:cubicBezTo>
                  <a:cubicBezTo>
                    <a:pt x="3461022" y="171778"/>
                    <a:pt x="3454814" y="170637"/>
                    <a:pt x="3448480" y="168357"/>
                  </a:cubicBezTo>
                  <a:cubicBezTo>
                    <a:pt x="3442146" y="166077"/>
                    <a:pt x="3436699" y="162783"/>
                    <a:pt x="3432012" y="158223"/>
                  </a:cubicBezTo>
                  <a:lnTo>
                    <a:pt x="3432012" y="170257"/>
                  </a:lnTo>
                  <a:cubicBezTo>
                    <a:pt x="3436699" y="174311"/>
                    <a:pt x="3442146" y="177225"/>
                    <a:pt x="3448227" y="179252"/>
                  </a:cubicBezTo>
                  <a:cubicBezTo>
                    <a:pt x="3454308" y="181152"/>
                    <a:pt x="3460642" y="182165"/>
                    <a:pt x="3467102" y="182165"/>
                  </a:cubicBezTo>
                  <a:cubicBezTo>
                    <a:pt x="3481544" y="182165"/>
                    <a:pt x="3492692" y="178365"/>
                    <a:pt x="3500673" y="170764"/>
                  </a:cubicBezTo>
                  <a:cubicBezTo>
                    <a:pt x="3508653" y="163163"/>
                    <a:pt x="3512581" y="152269"/>
                    <a:pt x="3512581" y="138081"/>
                  </a:cubicBezTo>
                  <a:lnTo>
                    <a:pt x="3512581" y="49785"/>
                  </a:lnTo>
                  <a:close/>
                  <a:moveTo>
                    <a:pt x="3340929" y="75501"/>
                  </a:moveTo>
                  <a:cubicBezTo>
                    <a:pt x="3343463" y="70307"/>
                    <a:pt x="3346883" y="66253"/>
                    <a:pt x="3351317" y="63213"/>
                  </a:cubicBezTo>
                  <a:cubicBezTo>
                    <a:pt x="3355751" y="60173"/>
                    <a:pt x="3360818" y="58652"/>
                    <a:pt x="3366645" y="58652"/>
                  </a:cubicBezTo>
                  <a:cubicBezTo>
                    <a:pt x="3384000" y="58652"/>
                    <a:pt x="3392741" y="68533"/>
                    <a:pt x="3392741" y="88296"/>
                  </a:cubicBezTo>
                  <a:lnTo>
                    <a:pt x="3392741" y="136307"/>
                  </a:lnTo>
                  <a:lnTo>
                    <a:pt x="3403762" y="136307"/>
                  </a:lnTo>
                  <a:lnTo>
                    <a:pt x="3403762" y="86649"/>
                  </a:lnTo>
                  <a:cubicBezTo>
                    <a:pt x="3403762" y="79048"/>
                    <a:pt x="3402496" y="72461"/>
                    <a:pt x="3399962" y="66633"/>
                  </a:cubicBezTo>
                  <a:cubicBezTo>
                    <a:pt x="3397428" y="60806"/>
                    <a:pt x="3393628" y="56245"/>
                    <a:pt x="3388561" y="52952"/>
                  </a:cubicBezTo>
                  <a:cubicBezTo>
                    <a:pt x="3383494" y="49658"/>
                    <a:pt x="3377033" y="48011"/>
                    <a:pt x="3369432" y="48011"/>
                  </a:cubicBezTo>
                  <a:cubicBezTo>
                    <a:pt x="3362211" y="48011"/>
                    <a:pt x="3355751" y="49911"/>
                    <a:pt x="3350177" y="53839"/>
                  </a:cubicBezTo>
                  <a:cubicBezTo>
                    <a:pt x="3344603" y="57766"/>
                    <a:pt x="3340296" y="62833"/>
                    <a:pt x="3337382" y="69294"/>
                  </a:cubicBezTo>
                  <a:lnTo>
                    <a:pt x="3337382" y="49405"/>
                  </a:lnTo>
                  <a:lnTo>
                    <a:pt x="3326361" y="49405"/>
                  </a:lnTo>
                  <a:lnTo>
                    <a:pt x="3326361" y="136307"/>
                  </a:lnTo>
                  <a:lnTo>
                    <a:pt x="3337382" y="136307"/>
                  </a:lnTo>
                  <a:lnTo>
                    <a:pt x="3337382" y="92856"/>
                  </a:lnTo>
                  <a:cubicBezTo>
                    <a:pt x="3337382" y="86395"/>
                    <a:pt x="3338649" y="80568"/>
                    <a:pt x="3341056" y="75374"/>
                  </a:cubicBezTo>
                  <a:moveTo>
                    <a:pt x="3297478" y="49405"/>
                  </a:moveTo>
                  <a:lnTo>
                    <a:pt x="3286330" y="49405"/>
                  </a:lnTo>
                  <a:lnTo>
                    <a:pt x="3286330" y="136307"/>
                  </a:lnTo>
                  <a:lnTo>
                    <a:pt x="3297478" y="136307"/>
                  </a:lnTo>
                  <a:lnTo>
                    <a:pt x="3297478" y="49405"/>
                  </a:lnTo>
                  <a:close/>
                  <a:moveTo>
                    <a:pt x="3297985" y="28629"/>
                  </a:moveTo>
                  <a:cubicBezTo>
                    <a:pt x="3299378" y="27109"/>
                    <a:pt x="3300138" y="25336"/>
                    <a:pt x="3300138" y="23309"/>
                  </a:cubicBezTo>
                  <a:cubicBezTo>
                    <a:pt x="3300138" y="21155"/>
                    <a:pt x="3299378" y="19382"/>
                    <a:pt x="3297985" y="17862"/>
                  </a:cubicBezTo>
                  <a:cubicBezTo>
                    <a:pt x="3296591" y="16341"/>
                    <a:pt x="3294818" y="15581"/>
                    <a:pt x="3292664" y="15581"/>
                  </a:cubicBezTo>
                  <a:cubicBezTo>
                    <a:pt x="3290891" y="15581"/>
                    <a:pt x="3289117" y="16088"/>
                    <a:pt x="3287470" y="17228"/>
                  </a:cubicBezTo>
                  <a:lnTo>
                    <a:pt x="3278983" y="23309"/>
                  </a:lnTo>
                  <a:lnTo>
                    <a:pt x="3287470" y="29389"/>
                  </a:lnTo>
                  <a:cubicBezTo>
                    <a:pt x="3288230" y="29896"/>
                    <a:pt x="3289117" y="30276"/>
                    <a:pt x="3290004" y="30656"/>
                  </a:cubicBezTo>
                  <a:cubicBezTo>
                    <a:pt x="3290891" y="31036"/>
                    <a:pt x="3291777" y="31163"/>
                    <a:pt x="3292664" y="31163"/>
                  </a:cubicBezTo>
                  <a:cubicBezTo>
                    <a:pt x="3294818" y="31163"/>
                    <a:pt x="3296591" y="30403"/>
                    <a:pt x="3297985" y="28883"/>
                  </a:cubicBezTo>
                  <a:moveTo>
                    <a:pt x="3196134" y="75628"/>
                  </a:moveTo>
                  <a:cubicBezTo>
                    <a:pt x="3198668" y="70434"/>
                    <a:pt x="3202088" y="66380"/>
                    <a:pt x="3206522" y="63340"/>
                  </a:cubicBezTo>
                  <a:cubicBezTo>
                    <a:pt x="3210955" y="60299"/>
                    <a:pt x="3216023" y="58779"/>
                    <a:pt x="3221850" y="58779"/>
                  </a:cubicBezTo>
                  <a:cubicBezTo>
                    <a:pt x="3239205" y="58779"/>
                    <a:pt x="3247946" y="68660"/>
                    <a:pt x="3247946" y="88422"/>
                  </a:cubicBezTo>
                  <a:lnTo>
                    <a:pt x="3247946" y="136434"/>
                  </a:lnTo>
                  <a:lnTo>
                    <a:pt x="3258967" y="136434"/>
                  </a:lnTo>
                  <a:lnTo>
                    <a:pt x="3258967" y="86775"/>
                  </a:lnTo>
                  <a:cubicBezTo>
                    <a:pt x="3258967" y="79175"/>
                    <a:pt x="3257700" y="72587"/>
                    <a:pt x="3255167" y="66760"/>
                  </a:cubicBezTo>
                  <a:cubicBezTo>
                    <a:pt x="3252633" y="60933"/>
                    <a:pt x="3248833" y="56372"/>
                    <a:pt x="3243766" y="53078"/>
                  </a:cubicBezTo>
                  <a:cubicBezTo>
                    <a:pt x="3238698" y="49785"/>
                    <a:pt x="3232238" y="48138"/>
                    <a:pt x="3224637" y="48138"/>
                  </a:cubicBezTo>
                  <a:cubicBezTo>
                    <a:pt x="3217416" y="48138"/>
                    <a:pt x="3210955" y="50038"/>
                    <a:pt x="3205382" y="53965"/>
                  </a:cubicBezTo>
                  <a:cubicBezTo>
                    <a:pt x="3199808" y="57892"/>
                    <a:pt x="3195501" y="62960"/>
                    <a:pt x="3192587" y="69420"/>
                  </a:cubicBezTo>
                  <a:lnTo>
                    <a:pt x="3192587" y="3420"/>
                  </a:lnTo>
                  <a:lnTo>
                    <a:pt x="3181566" y="3420"/>
                  </a:lnTo>
                  <a:lnTo>
                    <a:pt x="3181566" y="136434"/>
                  </a:lnTo>
                  <a:lnTo>
                    <a:pt x="3192587" y="136434"/>
                  </a:lnTo>
                  <a:lnTo>
                    <a:pt x="3192587" y="92983"/>
                  </a:lnTo>
                  <a:cubicBezTo>
                    <a:pt x="3192587" y="86522"/>
                    <a:pt x="3193854" y="80695"/>
                    <a:pt x="3196261" y="75501"/>
                  </a:cubicBezTo>
                  <a:moveTo>
                    <a:pt x="3098717" y="128580"/>
                  </a:moveTo>
                  <a:cubicBezTo>
                    <a:pt x="3102644" y="131620"/>
                    <a:pt x="3107078" y="133900"/>
                    <a:pt x="3112145" y="135547"/>
                  </a:cubicBezTo>
                  <a:cubicBezTo>
                    <a:pt x="3117212" y="137067"/>
                    <a:pt x="3122660" y="137827"/>
                    <a:pt x="3128487" y="137827"/>
                  </a:cubicBezTo>
                  <a:cubicBezTo>
                    <a:pt x="3137608" y="137827"/>
                    <a:pt x="3145082" y="135547"/>
                    <a:pt x="3151163" y="130987"/>
                  </a:cubicBezTo>
                  <a:cubicBezTo>
                    <a:pt x="3157116" y="126426"/>
                    <a:pt x="3160157" y="120092"/>
                    <a:pt x="3160157" y="112111"/>
                  </a:cubicBezTo>
                  <a:cubicBezTo>
                    <a:pt x="3160157" y="107551"/>
                    <a:pt x="3158890" y="103624"/>
                    <a:pt x="3156356" y="100330"/>
                  </a:cubicBezTo>
                  <a:cubicBezTo>
                    <a:pt x="3153823" y="96910"/>
                    <a:pt x="3149769" y="94123"/>
                    <a:pt x="3144195" y="91969"/>
                  </a:cubicBezTo>
                  <a:lnTo>
                    <a:pt x="3121899" y="83228"/>
                  </a:lnTo>
                  <a:cubicBezTo>
                    <a:pt x="3118226" y="81835"/>
                    <a:pt x="3115565" y="80188"/>
                    <a:pt x="3114045" y="78161"/>
                  </a:cubicBezTo>
                  <a:cubicBezTo>
                    <a:pt x="3112525" y="76134"/>
                    <a:pt x="3111638" y="73727"/>
                    <a:pt x="3111638" y="70814"/>
                  </a:cubicBezTo>
                  <a:cubicBezTo>
                    <a:pt x="3111638" y="66507"/>
                    <a:pt x="3113412" y="63086"/>
                    <a:pt x="3116832" y="60679"/>
                  </a:cubicBezTo>
                  <a:cubicBezTo>
                    <a:pt x="3120253" y="58272"/>
                    <a:pt x="3124686" y="57132"/>
                    <a:pt x="3130007" y="57132"/>
                  </a:cubicBezTo>
                  <a:cubicBezTo>
                    <a:pt x="3139635" y="57132"/>
                    <a:pt x="3148376" y="60806"/>
                    <a:pt x="3156230" y="67900"/>
                  </a:cubicBezTo>
                  <a:lnTo>
                    <a:pt x="3156230" y="56372"/>
                  </a:lnTo>
                  <a:cubicBezTo>
                    <a:pt x="3152936" y="53585"/>
                    <a:pt x="3149009" y="51558"/>
                    <a:pt x="3144322" y="50165"/>
                  </a:cubicBezTo>
                  <a:cubicBezTo>
                    <a:pt x="3139761" y="48771"/>
                    <a:pt x="3134821" y="48011"/>
                    <a:pt x="3129754" y="48011"/>
                  </a:cubicBezTo>
                  <a:cubicBezTo>
                    <a:pt x="3121266" y="48011"/>
                    <a:pt x="3114172" y="50165"/>
                    <a:pt x="3108725" y="54345"/>
                  </a:cubicBezTo>
                  <a:cubicBezTo>
                    <a:pt x="3103277" y="58652"/>
                    <a:pt x="3100491" y="64353"/>
                    <a:pt x="3100491" y="71700"/>
                  </a:cubicBezTo>
                  <a:cubicBezTo>
                    <a:pt x="3100491" y="76894"/>
                    <a:pt x="3101884" y="81075"/>
                    <a:pt x="3104544" y="84368"/>
                  </a:cubicBezTo>
                  <a:cubicBezTo>
                    <a:pt x="3107205" y="87662"/>
                    <a:pt x="3111258" y="90322"/>
                    <a:pt x="3116452" y="92476"/>
                  </a:cubicBezTo>
                  <a:lnTo>
                    <a:pt x="3138621" y="101217"/>
                  </a:lnTo>
                  <a:cubicBezTo>
                    <a:pt x="3142422" y="102737"/>
                    <a:pt x="3145082" y="104637"/>
                    <a:pt x="3146729" y="106664"/>
                  </a:cubicBezTo>
                  <a:cubicBezTo>
                    <a:pt x="3148376" y="108818"/>
                    <a:pt x="3149136" y="111225"/>
                    <a:pt x="3149136" y="113885"/>
                  </a:cubicBezTo>
                  <a:cubicBezTo>
                    <a:pt x="3149136" y="118572"/>
                    <a:pt x="3147235" y="122246"/>
                    <a:pt x="3143308" y="124779"/>
                  </a:cubicBezTo>
                  <a:cubicBezTo>
                    <a:pt x="3139381" y="127313"/>
                    <a:pt x="3134567" y="128580"/>
                    <a:pt x="3128740" y="128580"/>
                  </a:cubicBezTo>
                  <a:cubicBezTo>
                    <a:pt x="3123546" y="128580"/>
                    <a:pt x="3118352" y="127566"/>
                    <a:pt x="3113159" y="125666"/>
                  </a:cubicBezTo>
                  <a:cubicBezTo>
                    <a:pt x="3107965" y="123766"/>
                    <a:pt x="3103151" y="120599"/>
                    <a:pt x="3098717" y="116418"/>
                  </a:cubicBezTo>
                  <a:lnTo>
                    <a:pt x="3098717" y="128453"/>
                  </a:lnTo>
                  <a:close/>
                  <a:moveTo>
                    <a:pt x="3076675" y="49532"/>
                  </a:moveTo>
                  <a:lnTo>
                    <a:pt x="3065527" y="49532"/>
                  </a:lnTo>
                  <a:lnTo>
                    <a:pt x="3065527" y="136434"/>
                  </a:lnTo>
                  <a:lnTo>
                    <a:pt x="3076675" y="136434"/>
                  </a:lnTo>
                  <a:lnTo>
                    <a:pt x="3076675" y="49532"/>
                  </a:lnTo>
                  <a:close/>
                  <a:moveTo>
                    <a:pt x="3073001" y="30530"/>
                  </a:moveTo>
                  <a:cubicBezTo>
                    <a:pt x="3073888" y="30149"/>
                    <a:pt x="3074648" y="29769"/>
                    <a:pt x="3075535" y="29263"/>
                  </a:cubicBezTo>
                  <a:lnTo>
                    <a:pt x="3084022" y="23182"/>
                  </a:lnTo>
                  <a:lnTo>
                    <a:pt x="3075535" y="17101"/>
                  </a:lnTo>
                  <a:cubicBezTo>
                    <a:pt x="3074014" y="16088"/>
                    <a:pt x="3072241" y="15455"/>
                    <a:pt x="3070341" y="15455"/>
                  </a:cubicBezTo>
                  <a:cubicBezTo>
                    <a:pt x="3068187" y="15455"/>
                    <a:pt x="3066414" y="16215"/>
                    <a:pt x="3065020" y="17735"/>
                  </a:cubicBezTo>
                  <a:cubicBezTo>
                    <a:pt x="3063627" y="19255"/>
                    <a:pt x="3062867" y="21155"/>
                    <a:pt x="3062867" y="23182"/>
                  </a:cubicBezTo>
                  <a:cubicBezTo>
                    <a:pt x="3062867" y="25209"/>
                    <a:pt x="3063627" y="26982"/>
                    <a:pt x="3065020" y="28503"/>
                  </a:cubicBezTo>
                  <a:cubicBezTo>
                    <a:pt x="3066414" y="30023"/>
                    <a:pt x="3068187" y="30783"/>
                    <a:pt x="3070341" y="30783"/>
                  </a:cubicBezTo>
                  <a:cubicBezTo>
                    <a:pt x="3071227" y="30783"/>
                    <a:pt x="3072114" y="30656"/>
                    <a:pt x="3073001" y="30276"/>
                  </a:cubicBezTo>
                  <a:moveTo>
                    <a:pt x="3038037" y="49278"/>
                  </a:moveTo>
                  <a:lnTo>
                    <a:pt x="3006874" y="115658"/>
                  </a:lnTo>
                  <a:lnTo>
                    <a:pt x="2975457" y="49278"/>
                  </a:lnTo>
                  <a:lnTo>
                    <a:pt x="2962663" y="49278"/>
                  </a:lnTo>
                  <a:lnTo>
                    <a:pt x="3006241" y="138841"/>
                  </a:lnTo>
                  <a:lnTo>
                    <a:pt x="3049819" y="49278"/>
                  </a:lnTo>
                  <a:lnTo>
                    <a:pt x="3037911" y="49278"/>
                  </a:lnTo>
                  <a:close/>
                  <a:moveTo>
                    <a:pt x="2879814" y="62706"/>
                  </a:moveTo>
                  <a:cubicBezTo>
                    <a:pt x="2884881" y="65620"/>
                    <a:pt x="2888808" y="69800"/>
                    <a:pt x="2891722" y="74994"/>
                  </a:cubicBezTo>
                  <a:cubicBezTo>
                    <a:pt x="2894636" y="80188"/>
                    <a:pt x="2896029" y="86142"/>
                    <a:pt x="2896029" y="92856"/>
                  </a:cubicBezTo>
                  <a:cubicBezTo>
                    <a:pt x="2896029" y="99570"/>
                    <a:pt x="2894636" y="105397"/>
                    <a:pt x="2891722" y="110591"/>
                  </a:cubicBezTo>
                  <a:cubicBezTo>
                    <a:pt x="2888808" y="115785"/>
                    <a:pt x="2884881" y="119839"/>
                    <a:pt x="2879814" y="122879"/>
                  </a:cubicBezTo>
                  <a:cubicBezTo>
                    <a:pt x="2874747" y="125793"/>
                    <a:pt x="2869046" y="127313"/>
                    <a:pt x="2862459" y="127313"/>
                  </a:cubicBezTo>
                  <a:cubicBezTo>
                    <a:pt x="2855872" y="127313"/>
                    <a:pt x="2850171" y="125793"/>
                    <a:pt x="2845231" y="122879"/>
                  </a:cubicBezTo>
                  <a:cubicBezTo>
                    <a:pt x="2840290" y="119965"/>
                    <a:pt x="2836363" y="115912"/>
                    <a:pt x="2833576" y="110591"/>
                  </a:cubicBezTo>
                  <a:cubicBezTo>
                    <a:pt x="2830789" y="105271"/>
                    <a:pt x="2829269" y="99443"/>
                    <a:pt x="2829269" y="92856"/>
                  </a:cubicBezTo>
                  <a:cubicBezTo>
                    <a:pt x="2829269" y="86269"/>
                    <a:pt x="2830662" y="80188"/>
                    <a:pt x="2833576" y="74994"/>
                  </a:cubicBezTo>
                  <a:cubicBezTo>
                    <a:pt x="2836363" y="69800"/>
                    <a:pt x="2840290" y="65746"/>
                    <a:pt x="2845231" y="62706"/>
                  </a:cubicBezTo>
                  <a:cubicBezTo>
                    <a:pt x="2850171" y="59793"/>
                    <a:pt x="2855998" y="58272"/>
                    <a:pt x="2862459" y="58272"/>
                  </a:cubicBezTo>
                  <a:cubicBezTo>
                    <a:pt x="2868920" y="58272"/>
                    <a:pt x="2874747" y="59793"/>
                    <a:pt x="2879814" y="62706"/>
                  </a:cubicBezTo>
                  <a:moveTo>
                    <a:pt x="2907050" y="136181"/>
                  </a:moveTo>
                  <a:lnTo>
                    <a:pt x="2907050" y="49278"/>
                  </a:lnTo>
                  <a:lnTo>
                    <a:pt x="2896029" y="49278"/>
                  </a:lnTo>
                  <a:lnTo>
                    <a:pt x="2896029" y="69547"/>
                  </a:lnTo>
                  <a:cubicBezTo>
                    <a:pt x="2892989" y="62960"/>
                    <a:pt x="2888428" y="57639"/>
                    <a:pt x="2882474" y="53712"/>
                  </a:cubicBezTo>
                  <a:cubicBezTo>
                    <a:pt x="2876521" y="49785"/>
                    <a:pt x="2869553" y="47885"/>
                    <a:pt x="2861446" y="47885"/>
                  </a:cubicBezTo>
                  <a:cubicBezTo>
                    <a:pt x="2853338" y="47885"/>
                    <a:pt x="2845611" y="49785"/>
                    <a:pt x="2839023" y="53712"/>
                  </a:cubicBezTo>
                  <a:cubicBezTo>
                    <a:pt x="2832436" y="57639"/>
                    <a:pt x="2827369" y="62960"/>
                    <a:pt x="2823568" y="69800"/>
                  </a:cubicBezTo>
                  <a:cubicBezTo>
                    <a:pt x="2819768" y="76641"/>
                    <a:pt x="2817994" y="84368"/>
                    <a:pt x="2817994" y="93109"/>
                  </a:cubicBezTo>
                  <a:cubicBezTo>
                    <a:pt x="2817994" y="101850"/>
                    <a:pt x="2819895" y="109198"/>
                    <a:pt x="2823568" y="116038"/>
                  </a:cubicBezTo>
                  <a:cubicBezTo>
                    <a:pt x="2827242" y="122752"/>
                    <a:pt x="2832436" y="128073"/>
                    <a:pt x="2839023" y="131873"/>
                  </a:cubicBezTo>
                  <a:cubicBezTo>
                    <a:pt x="2845611" y="135674"/>
                    <a:pt x="2853085" y="137701"/>
                    <a:pt x="2861446" y="137701"/>
                  </a:cubicBezTo>
                  <a:cubicBezTo>
                    <a:pt x="2869806" y="137701"/>
                    <a:pt x="2876521" y="135800"/>
                    <a:pt x="2882474" y="131873"/>
                  </a:cubicBezTo>
                  <a:cubicBezTo>
                    <a:pt x="2888428" y="127946"/>
                    <a:pt x="2892989" y="122752"/>
                    <a:pt x="2896029" y="116292"/>
                  </a:cubicBezTo>
                  <a:lnTo>
                    <a:pt x="2896029" y="136307"/>
                  </a:lnTo>
                  <a:lnTo>
                    <a:pt x="2907050" y="136307"/>
                  </a:lnTo>
                  <a:close/>
                  <a:moveTo>
                    <a:pt x="2728432" y="62706"/>
                  </a:moveTo>
                  <a:cubicBezTo>
                    <a:pt x="2733499" y="65620"/>
                    <a:pt x="2737426" y="69800"/>
                    <a:pt x="2740340" y="74994"/>
                  </a:cubicBezTo>
                  <a:cubicBezTo>
                    <a:pt x="2743253" y="80188"/>
                    <a:pt x="2744647" y="86142"/>
                    <a:pt x="2744647" y="92856"/>
                  </a:cubicBezTo>
                  <a:cubicBezTo>
                    <a:pt x="2744647" y="99570"/>
                    <a:pt x="2743253" y="105397"/>
                    <a:pt x="2740340" y="110591"/>
                  </a:cubicBezTo>
                  <a:cubicBezTo>
                    <a:pt x="2737426" y="115785"/>
                    <a:pt x="2733499" y="119839"/>
                    <a:pt x="2728432" y="122879"/>
                  </a:cubicBezTo>
                  <a:cubicBezTo>
                    <a:pt x="2723365" y="125793"/>
                    <a:pt x="2717664" y="127313"/>
                    <a:pt x="2711203" y="127313"/>
                  </a:cubicBezTo>
                  <a:cubicBezTo>
                    <a:pt x="2704743" y="127313"/>
                    <a:pt x="2698915" y="125793"/>
                    <a:pt x="2693975" y="122879"/>
                  </a:cubicBezTo>
                  <a:cubicBezTo>
                    <a:pt x="2689034" y="119965"/>
                    <a:pt x="2685107" y="115912"/>
                    <a:pt x="2682320" y="110591"/>
                  </a:cubicBezTo>
                  <a:cubicBezTo>
                    <a:pt x="2679533" y="105271"/>
                    <a:pt x="2678013" y="99443"/>
                    <a:pt x="2678013" y="92856"/>
                  </a:cubicBezTo>
                  <a:cubicBezTo>
                    <a:pt x="2678013" y="86269"/>
                    <a:pt x="2679407" y="80188"/>
                    <a:pt x="2682320" y="74994"/>
                  </a:cubicBezTo>
                  <a:cubicBezTo>
                    <a:pt x="2685107" y="69800"/>
                    <a:pt x="2689034" y="65746"/>
                    <a:pt x="2693975" y="62706"/>
                  </a:cubicBezTo>
                  <a:cubicBezTo>
                    <a:pt x="2698915" y="59793"/>
                    <a:pt x="2704616" y="58272"/>
                    <a:pt x="2711203" y="58272"/>
                  </a:cubicBezTo>
                  <a:cubicBezTo>
                    <a:pt x="2717791" y="58272"/>
                    <a:pt x="2723491" y="59793"/>
                    <a:pt x="2728432" y="62706"/>
                  </a:cubicBezTo>
                  <a:moveTo>
                    <a:pt x="2755668" y="136181"/>
                  </a:moveTo>
                  <a:lnTo>
                    <a:pt x="2755668" y="3167"/>
                  </a:lnTo>
                  <a:lnTo>
                    <a:pt x="2744647" y="3167"/>
                  </a:lnTo>
                  <a:lnTo>
                    <a:pt x="2744647" y="69547"/>
                  </a:lnTo>
                  <a:cubicBezTo>
                    <a:pt x="2741606" y="62960"/>
                    <a:pt x="2737046" y="57639"/>
                    <a:pt x="2731092" y="53712"/>
                  </a:cubicBezTo>
                  <a:cubicBezTo>
                    <a:pt x="2725138" y="49785"/>
                    <a:pt x="2718171" y="47885"/>
                    <a:pt x="2710063" y="47885"/>
                  </a:cubicBezTo>
                  <a:cubicBezTo>
                    <a:pt x="2701956" y="47885"/>
                    <a:pt x="2694228" y="49785"/>
                    <a:pt x="2687641" y="53712"/>
                  </a:cubicBezTo>
                  <a:cubicBezTo>
                    <a:pt x="2681054" y="57639"/>
                    <a:pt x="2675986" y="62960"/>
                    <a:pt x="2672186" y="69800"/>
                  </a:cubicBezTo>
                  <a:cubicBezTo>
                    <a:pt x="2668386" y="76641"/>
                    <a:pt x="2666612" y="84368"/>
                    <a:pt x="2666612" y="93109"/>
                  </a:cubicBezTo>
                  <a:cubicBezTo>
                    <a:pt x="2666612" y="101850"/>
                    <a:pt x="2668512" y="109198"/>
                    <a:pt x="2672186" y="116038"/>
                  </a:cubicBezTo>
                  <a:cubicBezTo>
                    <a:pt x="2675860" y="122752"/>
                    <a:pt x="2681054" y="128073"/>
                    <a:pt x="2687641" y="131873"/>
                  </a:cubicBezTo>
                  <a:cubicBezTo>
                    <a:pt x="2694228" y="135674"/>
                    <a:pt x="2701702" y="137701"/>
                    <a:pt x="2710063" y="137701"/>
                  </a:cubicBezTo>
                  <a:cubicBezTo>
                    <a:pt x="2718424" y="137701"/>
                    <a:pt x="2725138" y="135800"/>
                    <a:pt x="2731092" y="131873"/>
                  </a:cubicBezTo>
                  <a:cubicBezTo>
                    <a:pt x="2737046" y="127946"/>
                    <a:pt x="2741606" y="122752"/>
                    <a:pt x="2744647" y="116292"/>
                  </a:cubicBezTo>
                  <a:lnTo>
                    <a:pt x="2744647" y="136307"/>
                  </a:lnTo>
                  <a:lnTo>
                    <a:pt x="2755668" y="136307"/>
                  </a:lnTo>
                  <a:close/>
                  <a:moveTo>
                    <a:pt x="2644316" y="49278"/>
                  </a:moveTo>
                  <a:lnTo>
                    <a:pt x="2633169" y="49278"/>
                  </a:lnTo>
                  <a:lnTo>
                    <a:pt x="2633169" y="136181"/>
                  </a:lnTo>
                  <a:lnTo>
                    <a:pt x="2644316" y="136181"/>
                  </a:lnTo>
                  <a:lnTo>
                    <a:pt x="2644316" y="49278"/>
                  </a:lnTo>
                  <a:close/>
                  <a:moveTo>
                    <a:pt x="2640643" y="30276"/>
                  </a:moveTo>
                  <a:cubicBezTo>
                    <a:pt x="2641403" y="29896"/>
                    <a:pt x="2642289" y="29516"/>
                    <a:pt x="2643176" y="29009"/>
                  </a:cubicBezTo>
                  <a:lnTo>
                    <a:pt x="2651664" y="22929"/>
                  </a:lnTo>
                  <a:lnTo>
                    <a:pt x="2643176" y="16848"/>
                  </a:lnTo>
                  <a:cubicBezTo>
                    <a:pt x="2641656" y="15835"/>
                    <a:pt x="2639883" y="15201"/>
                    <a:pt x="2637982" y="15201"/>
                  </a:cubicBezTo>
                  <a:cubicBezTo>
                    <a:pt x="2635829" y="15201"/>
                    <a:pt x="2634055" y="15961"/>
                    <a:pt x="2632662" y="17481"/>
                  </a:cubicBezTo>
                  <a:cubicBezTo>
                    <a:pt x="2631268" y="19002"/>
                    <a:pt x="2630508" y="20902"/>
                    <a:pt x="2630508" y="22929"/>
                  </a:cubicBezTo>
                  <a:cubicBezTo>
                    <a:pt x="2630508" y="24956"/>
                    <a:pt x="2631268" y="26729"/>
                    <a:pt x="2632662" y="28249"/>
                  </a:cubicBezTo>
                  <a:cubicBezTo>
                    <a:pt x="2634055" y="29769"/>
                    <a:pt x="2635829" y="30530"/>
                    <a:pt x="2637982" y="30530"/>
                  </a:cubicBezTo>
                  <a:cubicBezTo>
                    <a:pt x="2638869" y="30530"/>
                    <a:pt x="2639756" y="30403"/>
                    <a:pt x="2640643" y="30023"/>
                  </a:cubicBezTo>
                  <a:moveTo>
                    <a:pt x="2595038" y="110211"/>
                  </a:moveTo>
                  <a:cubicBezTo>
                    <a:pt x="2592251" y="115532"/>
                    <a:pt x="2588197" y="119585"/>
                    <a:pt x="2583257" y="122499"/>
                  </a:cubicBezTo>
                  <a:cubicBezTo>
                    <a:pt x="2578189" y="125413"/>
                    <a:pt x="2572489" y="126933"/>
                    <a:pt x="2565902" y="126933"/>
                  </a:cubicBezTo>
                  <a:cubicBezTo>
                    <a:pt x="2559314" y="126933"/>
                    <a:pt x="2553614" y="125413"/>
                    <a:pt x="2548546" y="122499"/>
                  </a:cubicBezTo>
                  <a:cubicBezTo>
                    <a:pt x="2543479" y="119585"/>
                    <a:pt x="2539552" y="115405"/>
                    <a:pt x="2536639" y="110211"/>
                  </a:cubicBezTo>
                  <a:cubicBezTo>
                    <a:pt x="2533852" y="105017"/>
                    <a:pt x="2532331" y="99063"/>
                    <a:pt x="2532331" y="92349"/>
                  </a:cubicBezTo>
                  <a:cubicBezTo>
                    <a:pt x="2532331" y="85635"/>
                    <a:pt x="2533725" y="79808"/>
                    <a:pt x="2536639" y="74614"/>
                  </a:cubicBezTo>
                  <a:cubicBezTo>
                    <a:pt x="2539425" y="69420"/>
                    <a:pt x="2543479" y="65366"/>
                    <a:pt x="2548546" y="62326"/>
                  </a:cubicBezTo>
                  <a:cubicBezTo>
                    <a:pt x="2553614" y="59412"/>
                    <a:pt x="2559441" y="57892"/>
                    <a:pt x="2565902" y="57892"/>
                  </a:cubicBezTo>
                  <a:cubicBezTo>
                    <a:pt x="2572362" y="57892"/>
                    <a:pt x="2578189" y="59412"/>
                    <a:pt x="2583257" y="62326"/>
                  </a:cubicBezTo>
                  <a:cubicBezTo>
                    <a:pt x="2588324" y="65240"/>
                    <a:pt x="2592251" y="69420"/>
                    <a:pt x="2595038" y="74614"/>
                  </a:cubicBezTo>
                  <a:cubicBezTo>
                    <a:pt x="2597825" y="79808"/>
                    <a:pt x="2599345" y="85762"/>
                    <a:pt x="2599345" y="92349"/>
                  </a:cubicBezTo>
                  <a:cubicBezTo>
                    <a:pt x="2599345" y="98937"/>
                    <a:pt x="2597952" y="104891"/>
                    <a:pt x="2595038" y="110211"/>
                  </a:cubicBezTo>
                  <a:moveTo>
                    <a:pt x="2589211" y="131367"/>
                  </a:moveTo>
                  <a:cubicBezTo>
                    <a:pt x="2595925" y="127440"/>
                    <a:pt x="2601119" y="122119"/>
                    <a:pt x="2604919" y="115278"/>
                  </a:cubicBezTo>
                  <a:cubicBezTo>
                    <a:pt x="2608719" y="108438"/>
                    <a:pt x="2610620" y="100710"/>
                    <a:pt x="2610620" y="92096"/>
                  </a:cubicBezTo>
                  <a:cubicBezTo>
                    <a:pt x="2610620" y="83482"/>
                    <a:pt x="2608719" y="75754"/>
                    <a:pt x="2604919" y="69040"/>
                  </a:cubicBezTo>
                  <a:cubicBezTo>
                    <a:pt x="2601119" y="62326"/>
                    <a:pt x="2595925" y="57006"/>
                    <a:pt x="2589211" y="53205"/>
                  </a:cubicBezTo>
                  <a:cubicBezTo>
                    <a:pt x="2582497" y="49405"/>
                    <a:pt x="2574769" y="47378"/>
                    <a:pt x="2566028" y="47378"/>
                  </a:cubicBezTo>
                  <a:cubicBezTo>
                    <a:pt x="2557287" y="47378"/>
                    <a:pt x="2549433" y="49278"/>
                    <a:pt x="2542719" y="53205"/>
                  </a:cubicBezTo>
                  <a:cubicBezTo>
                    <a:pt x="2535878" y="57132"/>
                    <a:pt x="2530558" y="62453"/>
                    <a:pt x="2526757" y="69040"/>
                  </a:cubicBezTo>
                  <a:cubicBezTo>
                    <a:pt x="2522957" y="75754"/>
                    <a:pt x="2520930" y="83355"/>
                    <a:pt x="2520930" y="91969"/>
                  </a:cubicBezTo>
                  <a:cubicBezTo>
                    <a:pt x="2520930" y="100583"/>
                    <a:pt x="2522830" y="108311"/>
                    <a:pt x="2526757" y="115152"/>
                  </a:cubicBezTo>
                  <a:cubicBezTo>
                    <a:pt x="2530558" y="121992"/>
                    <a:pt x="2535878" y="127313"/>
                    <a:pt x="2542719" y="131240"/>
                  </a:cubicBezTo>
                  <a:cubicBezTo>
                    <a:pt x="2549560" y="135167"/>
                    <a:pt x="2557287" y="137067"/>
                    <a:pt x="2566028" y="137067"/>
                  </a:cubicBezTo>
                  <a:cubicBezTo>
                    <a:pt x="2574769" y="137067"/>
                    <a:pt x="2582497" y="135167"/>
                    <a:pt x="2589211" y="131240"/>
                  </a:cubicBezTo>
                  <a:moveTo>
                    <a:pt x="2500028" y="48771"/>
                  </a:moveTo>
                  <a:lnTo>
                    <a:pt x="2468865" y="115152"/>
                  </a:lnTo>
                  <a:lnTo>
                    <a:pt x="2437448" y="48771"/>
                  </a:lnTo>
                  <a:lnTo>
                    <a:pt x="2424653" y="48771"/>
                  </a:lnTo>
                  <a:lnTo>
                    <a:pt x="2468231" y="138334"/>
                  </a:lnTo>
                  <a:lnTo>
                    <a:pt x="2511809" y="48771"/>
                  </a:lnTo>
                  <a:lnTo>
                    <a:pt x="2499901" y="48771"/>
                  </a:lnTo>
                  <a:close/>
                  <a:moveTo>
                    <a:pt x="2359920" y="25589"/>
                  </a:moveTo>
                  <a:lnTo>
                    <a:pt x="2389563" y="92223"/>
                  </a:lnTo>
                  <a:lnTo>
                    <a:pt x="2330150" y="92223"/>
                  </a:lnTo>
                  <a:lnTo>
                    <a:pt x="2359920" y="25589"/>
                  </a:lnTo>
                  <a:close/>
                  <a:moveTo>
                    <a:pt x="2422120" y="135674"/>
                  </a:moveTo>
                  <a:lnTo>
                    <a:pt x="2360173" y="0"/>
                  </a:lnTo>
                  <a:lnTo>
                    <a:pt x="2297720" y="135674"/>
                  </a:lnTo>
                  <a:lnTo>
                    <a:pt x="2310515" y="135674"/>
                  </a:lnTo>
                  <a:lnTo>
                    <a:pt x="2325463" y="102104"/>
                  </a:lnTo>
                  <a:lnTo>
                    <a:pt x="2393870" y="102104"/>
                  </a:lnTo>
                  <a:lnTo>
                    <a:pt x="2408818" y="135674"/>
                  </a:lnTo>
                  <a:lnTo>
                    <a:pt x="2422120" y="135674"/>
                  </a:lnTo>
                  <a:close/>
                  <a:moveTo>
                    <a:pt x="2245528" y="134787"/>
                  </a:moveTo>
                  <a:cubicBezTo>
                    <a:pt x="2247175" y="133267"/>
                    <a:pt x="2247935" y="131240"/>
                    <a:pt x="2247935" y="128706"/>
                  </a:cubicBezTo>
                  <a:cubicBezTo>
                    <a:pt x="2247935" y="126173"/>
                    <a:pt x="2247175" y="124273"/>
                    <a:pt x="2245528" y="122626"/>
                  </a:cubicBezTo>
                  <a:cubicBezTo>
                    <a:pt x="2243881" y="121106"/>
                    <a:pt x="2241854" y="120346"/>
                    <a:pt x="2239447" y="120346"/>
                  </a:cubicBezTo>
                  <a:cubicBezTo>
                    <a:pt x="2237040" y="120346"/>
                    <a:pt x="2234887" y="121106"/>
                    <a:pt x="2233367" y="122626"/>
                  </a:cubicBezTo>
                  <a:cubicBezTo>
                    <a:pt x="2231720" y="124146"/>
                    <a:pt x="2230960" y="126173"/>
                    <a:pt x="2230960" y="128706"/>
                  </a:cubicBezTo>
                  <a:cubicBezTo>
                    <a:pt x="2230960" y="131240"/>
                    <a:pt x="2231720" y="133267"/>
                    <a:pt x="2233367" y="134787"/>
                  </a:cubicBezTo>
                  <a:cubicBezTo>
                    <a:pt x="2235014" y="136307"/>
                    <a:pt x="2237040" y="137067"/>
                    <a:pt x="2239447" y="137067"/>
                  </a:cubicBezTo>
                  <a:cubicBezTo>
                    <a:pt x="2241854" y="137067"/>
                    <a:pt x="2244008" y="136307"/>
                    <a:pt x="2245528" y="134787"/>
                  </a:cubicBezTo>
                  <a:moveTo>
                    <a:pt x="2200177" y="110084"/>
                  </a:moveTo>
                  <a:cubicBezTo>
                    <a:pt x="2197390" y="115405"/>
                    <a:pt x="2193463" y="119459"/>
                    <a:pt x="2188395" y="122372"/>
                  </a:cubicBezTo>
                  <a:cubicBezTo>
                    <a:pt x="2183328" y="125286"/>
                    <a:pt x="2177628" y="126806"/>
                    <a:pt x="2171040" y="126806"/>
                  </a:cubicBezTo>
                  <a:cubicBezTo>
                    <a:pt x="2164453" y="126806"/>
                    <a:pt x="2158752" y="125286"/>
                    <a:pt x="2153685" y="122372"/>
                  </a:cubicBezTo>
                  <a:cubicBezTo>
                    <a:pt x="2148618" y="119459"/>
                    <a:pt x="2144691" y="115278"/>
                    <a:pt x="2141777" y="110084"/>
                  </a:cubicBezTo>
                  <a:cubicBezTo>
                    <a:pt x="2138990" y="104891"/>
                    <a:pt x="2137470" y="98937"/>
                    <a:pt x="2137470" y="92223"/>
                  </a:cubicBezTo>
                  <a:cubicBezTo>
                    <a:pt x="2137470" y="85509"/>
                    <a:pt x="2138864" y="79681"/>
                    <a:pt x="2141777" y="74487"/>
                  </a:cubicBezTo>
                  <a:cubicBezTo>
                    <a:pt x="2144564" y="69294"/>
                    <a:pt x="2148618" y="65240"/>
                    <a:pt x="2153685" y="62199"/>
                  </a:cubicBezTo>
                  <a:cubicBezTo>
                    <a:pt x="2158752" y="59286"/>
                    <a:pt x="2164580" y="57766"/>
                    <a:pt x="2171040" y="57766"/>
                  </a:cubicBezTo>
                  <a:cubicBezTo>
                    <a:pt x="2177501" y="57766"/>
                    <a:pt x="2183328" y="59286"/>
                    <a:pt x="2188395" y="62199"/>
                  </a:cubicBezTo>
                  <a:cubicBezTo>
                    <a:pt x="2193463" y="65113"/>
                    <a:pt x="2197390" y="69294"/>
                    <a:pt x="2200177" y="74487"/>
                  </a:cubicBezTo>
                  <a:cubicBezTo>
                    <a:pt x="2202964" y="79681"/>
                    <a:pt x="2204484" y="85635"/>
                    <a:pt x="2204484" y="92223"/>
                  </a:cubicBezTo>
                  <a:cubicBezTo>
                    <a:pt x="2204484" y="98810"/>
                    <a:pt x="2203090" y="104764"/>
                    <a:pt x="2200177" y="110084"/>
                  </a:cubicBezTo>
                  <a:moveTo>
                    <a:pt x="2194349" y="131240"/>
                  </a:moveTo>
                  <a:cubicBezTo>
                    <a:pt x="2201063" y="127313"/>
                    <a:pt x="2206257" y="121992"/>
                    <a:pt x="2210058" y="115152"/>
                  </a:cubicBezTo>
                  <a:cubicBezTo>
                    <a:pt x="2213858" y="108311"/>
                    <a:pt x="2215758" y="100583"/>
                    <a:pt x="2215758" y="91969"/>
                  </a:cubicBezTo>
                  <a:cubicBezTo>
                    <a:pt x="2215758" y="83355"/>
                    <a:pt x="2213858" y="75628"/>
                    <a:pt x="2210058" y="68913"/>
                  </a:cubicBezTo>
                  <a:cubicBezTo>
                    <a:pt x="2206257" y="62199"/>
                    <a:pt x="2201063" y="56879"/>
                    <a:pt x="2194349" y="53078"/>
                  </a:cubicBezTo>
                  <a:cubicBezTo>
                    <a:pt x="2187635" y="49278"/>
                    <a:pt x="2179908" y="47251"/>
                    <a:pt x="2171167" y="47251"/>
                  </a:cubicBezTo>
                  <a:cubicBezTo>
                    <a:pt x="2162426" y="47251"/>
                    <a:pt x="2154698" y="49151"/>
                    <a:pt x="2147858" y="53078"/>
                  </a:cubicBezTo>
                  <a:cubicBezTo>
                    <a:pt x="2141017" y="57006"/>
                    <a:pt x="2135697" y="62326"/>
                    <a:pt x="2131896" y="68913"/>
                  </a:cubicBezTo>
                  <a:cubicBezTo>
                    <a:pt x="2128096" y="75628"/>
                    <a:pt x="2126069" y="83228"/>
                    <a:pt x="2126069" y="91843"/>
                  </a:cubicBezTo>
                  <a:cubicBezTo>
                    <a:pt x="2126069" y="100457"/>
                    <a:pt x="2127969" y="108184"/>
                    <a:pt x="2131896" y="115025"/>
                  </a:cubicBezTo>
                  <a:cubicBezTo>
                    <a:pt x="2135697" y="121866"/>
                    <a:pt x="2141017" y="127186"/>
                    <a:pt x="2147858" y="131113"/>
                  </a:cubicBezTo>
                  <a:cubicBezTo>
                    <a:pt x="2154698" y="135040"/>
                    <a:pt x="2162426" y="136941"/>
                    <a:pt x="2171167" y="136941"/>
                  </a:cubicBezTo>
                  <a:cubicBezTo>
                    <a:pt x="2179908" y="136941"/>
                    <a:pt x="2187635" y="135040"/>
                    <a:pt x="2194349" y="131113"/>
                  </a:cubicBezTo>
                  <a:moveTo>
                    <a:pt x="2049934" y="127693"/>
                  </a:moveTo>
                  <a:cubicBezTo>
                    <a:pt x="2053861" y="130733"/>
                    <a:pt x="2058295" y="133014"/>
                    <a:pt x="2063362" y="134660"/>
                  </a:cubicBezTo>
                  <a:cubicBezTo>
                    <a:pt x="2068429" y="136181"/>
                    <a:pt x="2073877" y="136941"/>
                    <a:pt x="2079704" y="136941"/>
                  </a:cubicBezTo>
                  <a:cubicBezTo>
                    <a:pt x="2088825" y="136941"/>
                    <a:pt x="2096299" y="134660"/>
                    <a:pt x="2102380" y="130100"/>
                  </a:cubicBezTo>
                  <a:cubicBezTo>
                    <a:pt x="2108334" y="125539"/>
                    <a:pt x="2111374" y="119205"/>
                    <a:pt x="2111374" y="111225"/>
                  </a:cubicBezTo>
                  <a:cubicBezTo>
                    <a:pt x="2111374" y="106664"/>
                    <a:pt x="2110107" y="102737"/>
                    <a:pt x="2107574" y="99443"/>
                  </a:cubicBezTo>
                  <a:cubicBezTo>
                    <a:pt x="2105040" y="96150"/>
                    <a:pt x="2100986" y="93236"/>
                    <a:pt x="2095412" y="91082"/>
                  </a:cubicBezTo>
                  <a:lnTo>
                    <a:pt x="2073117" y="82342"/>
                  </a:lnTo>
                  <a:cubicBezTo>
                    <a:pt x="2069443" y="80948"/>
                    <a:pt x="2066783" y="79301"/>
                    <a:pt x="2065262" y="77274"/>
                  </a:cubicBezTo>
                  <a:cubicBezTo>
                    <a:pt x="2063616" y="75374"/>
                    <a:pt x="2062856" y="72841"/>
                    <a:pt x="2062856" y="69927"/>
                  </a:cubicBezTo>
                  <a:cubicBezTo>
                    <a:pt x="2062856" y="65620"/>
                    <a:pt x="2064629" y="62199"/>
                    <a:pt x="2068049" y="59793"/>
                  </a:cubicBezTo>
                  <a:cubicBezTo>
                    <a:pt x="2071596" y="57386"/>
                    <a:pt x="2075904" y="56245"/>
                    <a:pt x="2081224" y="56245"/>
                  </a:cubicBezTo>
                  <a:cubicBezTo>
                    <a:pt x="2090852" y="56245"/>
                    <a:pt x="2099593" y="59919"/>
                    <a:pt x="2107447" y="67013"/>
                  </a:cubicBezTo>
                  <a:lnTo>
                    <a:pt x="2107447" y="55485"/>
                  </a:lnTo>
                  <a:cubicBezTo>
                    <a:pt x="2104153" y="52698"/>
                    <a:pt x="2100226" y="50672"/>
                    <a:pt x="2095539" y="49278"/>
                  </a:cubicBezTo>
                  <a:cubicBezTo>
                    <a:pt x="2090852" y="47885"/>
                    <a:pt x="2086038" y="47125"/>
                    <a:pt x="2080971" y="47125"/>
                  </a:cubicBezTo>
                  <a:cubicBezTo>
                    <a:pt x="2072483" y="47125"/>
                    <a:pt x="2065389" y="49278"/>
                    <a:pt x="2059942" y="53459"/>
                  </a:cubicBezTo>
                  <a:cubicBezTo>
                    <a:pt x="2054495" y="57766"/>
                    <a:pt x="2051708" y="63466"/>
                    <a:pt x="2051708" y="70814"/>
                  </a:cubicBezTo>
                  <a:cubicBezTo>
                    <a:pt x="2051708" y="76008"/>
                    <a:pt x="2053101" y="80188"/>
                    <a:pt x="2055761" y="83482"/>
                  </a:cubicBezTo>
                  <a:cubicBezTo>
                    <a:pt x="2058548" y="86775"/>
                    <a:pt x="2062475" y="89436"/>
                    <a:pt x="2067669" y="91589"/>
                  </a:cubicBezTo>
                  <a:lnTo>
                    <a:pt x="2089838" y="100330"/>
                  </a:lnTo>
                  <a:cubicBezTo>
                    <a:pt x="2093639" y="101850"/>
                    <a:pt x="2096299" y="103750"/>
                    <a:pt x="2097946" y="105777"/>
                  </a:cubicBezTo>
                  <a:cubicBezTo>
                    <a:pt x="2099593" y="107931"/>
                    <a:pt x="2100353" y="110338"/>
                    <a:pt x="2100353" y="112998"/>
                  </a:cubicBezTo>
                  <a:cubicBezTo>
                    <a:pt x="2100353" y="117685"/>
                    <a:pt x="2098453" y="121359"/>
                    <a:pt x="2094525" y="123893"/>
                  </a:cubicBezTo>
                  <a:cubicBezTo>
                    <a:pt x="2090598" y="126426"/>
                    <a:pt x="2085785" y="127693"/>
                    <a:pt x="2079957" y="127693"/>
                  </a:cubicBezTo>
                  <a:cubicBezTo>
                    <a:pt x="2074763" y="127693"/>
                    <a:pt x="2069570" y="126680"/>
                    <a:pt x="2064376" y="124779"/>
                  </a:cubicBezTo>
                  <a:cubicBezTo>
                    <a:pt x="2059182" y="122879"/>
                    <a:pt x="2054368" y="119712"/>
                    <a:pt x="2049934" y="115532"/>
                  </a:cubicBezTo>
                  <a:lnTo>
                    <a:pt x="2049934" y="127566"/>
                  </a:lnTo>
                  <a:close/>
                  <a:moveTo>
                    <a:pt x="1978867" y="109831"/>
                  </a:moveTo>
                  <a:cubicBezTo>
                    <a:pt x="1976080" y="115152"/>
                    <a:pt x="1972026" y="119205"/>
                    <a:pt x="1967086" y="122119"/>
                  </a:cubicBezTo>
                  <a:cubicBezTo>
                    <a:pt x="1962018" y="125033"/>
                    <a:pt x="1956318" y="126553"/>
                    <a:pt x="1949857" y="126553"/>
                  </a:cubicBezTo>
                  <a:cubicBezTo>
                    <a:pt x="1943396" y="126553"/>
                    <a:pt x="1937569" y="125033"/>
                    <a:pt x="1932502" y="122119"/>
                  </a:cubicBezTo>
                  <a:cubicBezTo>
                    <a:pt x="1927435" y="119205"/>
                    <a:pt x="1923508" y="115025"/>
                    <a:pt x="1920594" y="109831"/>
                  </a:cubicBezTo>
                  <a:cubicBezTo>
                    <a:pt x="1917807" y="104637"/>
                    <a:pt x="1916287" y="98683"/>
                    <a:pt x="1916287" y="91969"/>
                  </a:cubicBezTo>
                  <a:cubicBezTo>
                    <a:pt x="1916287" y="85255"/>
                    <a:pt x="1917680" y="79428"/>
                    <a:pt x="1920594" y="74234"/>
                  </a:cubicBezTo>
                  <a:cubicBezTo>
                    <a:pt x="1923381" y="69040"/>
                    <a:pt x="1927435" y="64986"/>
                    <a:pt x="1932502" y="61946"/>
                  </a:cubicBezTo>
                  <a:cubicBezTo>
                    <a:pt x="1937569" y="59032"/>
                    <a:pt x="1943396" y="57512"/>
                    <a:pt x="1949857" y="57512"/>
                  </a:cubicBezTo>
                  <a:cubicBezTo>
                    <a:pt x="1956318" y="57512"/>
                    <a:pt x="1962145" y="59032"/>
                    <a:pt x="1967086" y="61946"/>
                  </a:cubicBezTo>
                  <a:cubicBezTo>
                    <a:pt x="1972153" y="64860"/>
                    <a:pt x="1976080" y="69040"/>
                    <a:pt x="1978867" y="74234"/>
                  </a:cubicBezTo>
                  <a:cubicBezTo>
                    <a:pt x="1981654" y="79428"/>
                    <a:pt x="1983174" y="85382"/>
                    <a:pt x="1983174" y="91969"/>
                  </a:cubicBezTo>
                  <a:cubicBezTo>
                    <a:pt x="1983174" y="98557"/>
                    <a:pt x="1981780" y="104511"/>
                    <a:pt x="1978867" y="109831"/>
                  </a:cubicBezTo>
                  <a:moveTo>
                    <a:pt x="1973039" y="130987"/>
                  </a:moveTo>
                  <a:cubicBezTo>
                    <a:pt x="1979754" y="127060"/>
                    <a:pt x="1984947" y="121739"/>
                    <a:pt x="1988748" y="114898"/>
                  </a:cubicBezTo>
                  <a:cubicBezTo>
                    <a:pt x="1992548" y="108058"/>
                    <a:pt x="1994448" y="100330"/>
                    <a:pt x="1994448" y="91716"/>
                  </a:cubicBezTo>
                  <a:cubicBezTo>
                    <a:pt x="1994448" y="83102"/>
                    <a:pt x="1992548" y="75374"/>
                    <a:pt x="1988748" y="68660"/>
                  </a:cubicBezTo>
                  <a:cubicBezTo>
                    <a:pt x="1984947" y="61946"/>
                    <a:pt x="1979754" y="56626"/>
                    <a:pt x="1973039" y="52825"/>
                  </a:cubicBezTo>
                  <a:cubicBezTo>
                    <a:pt x="1966325" y="49025"/>
                    <a:pt x="1958598" y="46998"/>
                    <a:pt x="1949857" y="46998"/>
                  </a:cubicBezTo>
                  <a:cubicBezTo>
                    <a:pt x="1941116" y="46998"/>
                    <a:pt x="1933389" y="48898"/>
                    <a:pt x="1926548" y="52825"/>
                  </a:cubicBezTo>
                  <a:cubicBezTo>
                    <a:pt x="1919707" y="56752"/>
                    <a:pt x="1914387" y="62073"/>
                    <a:pt x="1910586" y="68660"/>
                  </a:cubicBezTo>
                  <a:cubicBezTo>
                    <a:pt x="1906786" y="75374"/>
                    <a:pt x="1904759" y="82975"/>
                    <a:pt x="1904759" y="91589"/>
                  </a:cubicBezTo>
                  <a:cubicBezTo>
                    <a:pt x="1904759" y="100203"/>
                    <a:pt x="1906659" y="107931"/>
                    <a:pt x="1910586" y="114772"/>
                  </a:cubicBezTo>
                  <a:cubicBezTo>
                    <a:pt x="1914387" y="121612"/>
                    <a:pt x="1919707" y="126933"/>
                    <a:pt x="1926548" y="130860"/>
                  </a:cubicBezTo>
                  <a:cubicBezTo>
                    <a:pt x="1933389" y="134787"/>
                    <a:pt x="1941116" y="136687"/>
                    <a:pt x="1949857" y="136687"/>
                  </a:cubicBezTo>
                  <a:cubicBezTo>
                    <a:pt x="1958598" y="136687"/>
                    <a:pt x="1966325" y="134787"/>
                    <a:pt x="1973039" y="130860"/>
                  </a:cubicBezTo>
                  <a:moveTo>
                    <a:pt x="1855101" y="61819"/>
                  </a:moveTo>
                  <a:cubicBezTo>
                    <a:pt x="1860168" y="64733"/>
                    <a:pt x="1864095" y="68913"/>
                    <a:pt x="1867008" y="74107"/>
                  </a:cubicBezTo>
                  <a:cubicBezTo>
                    <a:pt x="1869922" y="79301"/>
                    <a:pt x="1871316" y="85255"/>
                    <a:pt x="1871316" y="91969"/>
                  </a:cubicBezTo>
                  <a:cubicBezTo>
                    <a:pt x="1871316" y="98683"/>
                    <a:pt x="1869795" y="104511"/>
                    <a:pt x="1867008" y="109704"/>
                  </a:cubicBezTo>
                  <a:cubicBezTo>
                    <a:pt x="1864095" y="114898"/>
                    <a:pt x="1860168" y="118952"/>
                    <a:pt x="1855101" y="121992"/>
                  </a:cubicBezTo>
                  <a:cubicBezTo>
                    <a:pt x="1850033" y="124906"/>
                    <a:pt x="1844333" y="126426"/>
                    <a:pt x="1837872" y="126426"/>
                  </a:cubicBezTo>
                  <a:cubicBezTo>
                    <a:pt x="1831411" y="126426"/>
                    <a:pt x="1825584" y="124906"/>
                    <a:pt x="1820644" y="121992"/>
                  </a:cubicBezTo>
                  <a:cubicBezTo>
                    <a:pt x="1815703" y="119079"/>
                    <a:pt x="1811776" y="115025"/>
                    <a:pt x="1808989" y="109704"/>
                  </a:cubicBezTo>
                  <a:cubicBezTo>
                    <a:pt x="1806202" y="104384"/>
                    <a:pt x="1804682" y="98557"/>
                    <a:pt x="1804682" y="91969"/>
                  </a:cubicBezTo>
                  <a:cubicBezTo>
                    <a:pt x="1804682" y="85382"/>
                    <a:pt x="1806075" y="79301"/>
                    <a:pt x="1808989" y="74107"/>
                  </a:cubicBezTo>
                  <a:cubicBezTo>
                    <a:pt x="1811776" y="68913"/>
                    <a:pt x="1815703" y="64860"/>
                    <a:pt x="1820644" y="61819"/>
                  </a:cubicBezTo>
                  <a:cubicBezTo>
                    <a:pt x="1825584" y="58906"/>
                    <a:pt x="1831285" y="57386"/>
                    <a:pt x="1837872" y="57386"/>
                  </a:cubicBezTo>
                  <a:cubicBezTo>
                    <a:pt x="1844459" y="57386"/>
                    <a:pt x="1850160" y="58906"/>
                    <a:pt x="1855101" y="61819"/>
                  </a:cubicBezTo>
                  <a:moveTo>
                    <a:pt x="1882337" y="135294"/>
                  </a:moveTo>
                  <a:lnTo>
                    <a:pt x="1882337" y="2280"/>
                  </a:lnTo>
                  <a:lnTo>
                    <a:pt x="1871316" y="2280"/>
                  </a:lnTo>
                  <a:lnTo>
                    <a:pt x="1871316" y="68660"/>
                  </a:lnTo>
                  <a:cubicBezTo>
                    <a:pt x="1868275" y="62073"/>
                    <a:pt x="1863715" y="56752"/>
                    <a:pt x="1857761" y="52825"/>
                  </a:cubicBezTo>
                  <a:cubicBezTo>
                    <a:pt x="1851807" y="48898"/>
                    <a:pt x="1844713" y="46998"/>
                    <a:pt x="1836732" y="46998"/>
                  </a:cubicBezTo>
                  <a:cubicBezTo>
                    <a:pt x="1828751" y="46998"/>
                    <a:pt x="1820897" y="48898"/>
                    <a:pt x="1814310" y="52825"/>
                  </a:cubicBezTo>
                  <a:cubicBezTo>
                    <a:pt x="1807722" y="56752"/>
                    <a:pt x="1802655" y="62073"/>
                    <a:pt x="1798855" y="68913"/>
                  </a:cubicBezTo>
                  <a:cubicBezTo>
                    <a:pt x="1795181" y="75754"/>
                    <a:pt x="1793281" y="83482"/>
                    <a:pt x="1793281" y="92223"/>
                  </a:cubicBezTo>
                  <a:cubicBezTo>
                    <a:pt x="1793281" y="100964"/>
                    <a:pt x="1795181" y="108311"/>
                    <a:pt x="1798855" y="115152"/>
                  </a:cubicBezTo>
                  <a:cubicBezTo>
                    <a:pt x="1802528" y="121866"/>
                    <a:pt x="1807722" y="127186"/>
                    <a:pt x="1814310" y="130987"/>
                  </a:cubicBezTo>
                  <a:cubicBezTo>
                    <a:pt x="1820897" y="134787"/>
                    <a:pt x="1828371" y="136814"/>
                    <a:pt x="1836732" y="136814"/>
                  </a:cubicBezTo>
                  <a:cubicBezTo>
                    <a:pt x="1845093" y="136814"/>
                    <a:pt x="1851807" y="134914"/>
                    <a:pt x="1857761" y="130987"/>
                  </a:cubicBezTo>
                  <a:cubicBezTo>
                    <a:pt x="1863715" y="127060"/>
                    <a:pt x="1868275" y="121866"/>
                    <a:pt x="1871316" y="115405"/>
                  </a:cubicBezTo>
                  <a:lnTo>
                    <a:pt x="1871316" y="135420"/>
                  </a:lnTo>
                  <a:lnTo>
                    <a:pt x="1882337" y="135420"/>
                  </a:lnTo>
                  <a:close/>
                  <a:moveTo>
                    <a:pt x="1721833" y="109704"/>
                  </a:moveTo>
                  <a:cubicBezTo>
                    <a:pt x="1719046" y="115025"/>
                    <a:pt x="1714993" y="119079"/>
                    <a:pt x="1710052" y="121992"/>
                  </a:cubicBezTo>
                  <a:cubicBezTo>
                    <a:pt x="1704985" y="124906"/>
                    <a:pt x="1699284" y="126426"/>
                    <a:pt x="1692697" y="126426"/>
                  </a:cubicBezTo>
                  <a:cubicBezTo>
                    <a:pt x="1686110" y="126426"/>
                    <a:pt x="1680409" y="124906"/>
                    <a:pt x="1675342" y="121992"/>
                  </a:cubicBezTo>
                  <a:cubicBezTo>
                    <a:pt x="1670275" y="119079"/>
                    <a:pt x="1666347" y="114898"/>
                    <a:pt x="1663434" y="109704"/>
                  </a:cubicBezTo>
                  <a:cubicBezTo>
                    <a:pt x="1660647" y="104511"/>
                    <a:pt x="1659127" y="98557"/>
                    <a:pt x="1659127" y="91843"/>
                  </a:cubicBezTo>
                  <a:cubicBezTo>
                    <a:pt x="1659127" y="85129"/>
                    <a:pt x="1660520" y="79301"/>
                    <a:pt x="1663434" y="74107"/>
                  </a:cubicBezTo>
                  <a:cubicBezTo>
                    <a:pt x="1666221" y="68913"/>
                    <a:pt x="1670275" y="64860"/>
                    <a:pt x="1675342" y="61819"/>
                  </a:cubicBezTo>
                  <a:cubicBezTo>
                    <a:pt x="1680409" y="58906"/>
                    <a:pt x="1686236" y="57386"/>
                    <a:pt x="1692697" y="57386"/>
                  </a:cubicBezTo>
                  <a:cubicBezTo>
                    <a:pt x="1699158" y="57386"/>
                    <a:pt x="1704985" y="58906"/>
                    <a:pt x="1710052" y="61819"/>
                  </a:cubicBezTo>
                  <a:cubicBezTo>
                    <a:pt x="1715119" y="64733"/>
                    <a:pt x="1719046" y="68913"/>
                    <a:pt x="1721833" y="74107"/>
                  </a:cubicBezTo>
                  <a:cubicBezTo>
                    <a:pt x="1724620" y="79301"/>
                    <a:pt x="1726140" y="85255"/>
                    <a:pt x="1726140" y="91843"/>
                  </a:cubicBezTo>
                  <a:cubicBezTo>
                    <a:pt x="1726140" y="98430"/>
                    <a:pt x="1724747" y="104384"/>
                    <a:pt x="1721833" y="109704"/>
                  </a:cubicBezTo>
                  <a:moveTo>
                    <a:pt x="1716006" y="130860"/>
                  </a:moveTo>
                  <a:cubicBezTo>
                    <a:pt x="1722720" y="126933"/>
                    <a:pt x="1727914" y="121612"/>
                    <a:pt x="1731714" y="114772"/>
                  </a:cubicBezTo>
                  <a:cubicBezTo>
                    <a:pt x="1735515" y="107931"/>
                    <a:pt x="1737415" y="100203"/>
                    <a:pt x="1737415" y="91589"/>
                  </a:cubicBezTo>
                  <a:cubicBezTo>
                    <a:pt x="1737415" y="82975"/>
                    <a:pt x="1735515" y="75247"/>
                    <a:pt x="1731714" y="68533"/>
                  </a:cubicBezTo>
                  <a:cubicBezTo>
                    <a:pt x="1727914" y="61819"/>
                    <a:pt x="1722720" y="56499"/>
                    <a:pt x="1716006" y="52698"/>
                  </a:cubicBezTo>
                  <a:cubicBezTo>
                    <a:pt x="1709292" y="48898"/>
                    <a:pt x="1701565" y="46871"/>
                    <a:pt x="1692824" y="46871"/>
                  </a:cubicBezTo>
                  <a:cubicBezTo>
                    <a:pt x="1684083" y="46871"/>
                    <a:pt x="1676229" y="48771"/>
                    <a:pt x="1669514" y="52698"/>
                  </a:cubicBezTo>
                  <a:cubicBezTo>
                    <a:pt x="1662674" y="56626"/>
                    <a:pt x="1657353" y="61946"/>
                    <a:pt x="1653553" y="68533"/>
                  </a:cubicBezTo>
                  <a:cubicBezTo>
                    <a:pt x="1649752" y="75247"/>
                    <a:pt x="1647726" y="82848"/>
                    <a:pt x="1647726" y="91463"/>
                  </a:cubicBezTo>
                  <a:cubicBezTo>
                    <a:pt x="1647726" y="100077"/>
                    <a:pt x="1649626" y="107804"/>
                    <a:pt x="1653553" y="114645"/>
                  </a:cubicBezTo>
                  <a:cubicBezTo>
                    <a:pt x="1657353" y="121486"/>
                    <a:pt x="1662674" y="126806"/>
                    <a:pt x="1669514" y="130733"/>
                  </a:cubicBezTo>
                  <a:cubicBezTo>
                    <a:pt x="1676355" y="134660"/>
                    <a:pt x="1684083" y="136561"/>
                    <a:pt x="1692824" y="136561"/>
                  </a:cubicBezTo>
                  <a:cubicBezTo>
                    <a:pt x="1701565" y="136561"/>
                    <a:pt x="1709292" y="134660"/>
                    <a:pt x="1716006" y="130733"/>
                  </a:cubicBezTo>
                  <a:moveTo>
                    <a:pt x="1637844" y="119585"/>
                  </a:moveTo>
                  <a:cubicBezTo>
                    <a:pt x="1634677" y="121866"/>
                    <a:pt x="1631257" y="123513"/>
                    <a:pt x="1627583" y="124526"/>
                  </a:cubicBezTo>
                  <a:cubicBezTo>
                    <a:pt x="1623910" y="125539"/>
                    <a:pt x="1620363" y="126173"/>
                    <a:pt x="1616942" y="126173"/>
                  </a:cubicBezTo>
                  <a:cubicBezTo>
                    <a:pt x="1611495" y="126173"/>
                    <a:pt x="1607061" y="124779"/>
                    <a:pt x="1603514" y="121866"/>
                  </a:cubicBezTo>
                  <a:cubicBezTo>
                    <a:pt x="1600094" y="118952"/>
                    <a:pt x="1598320" y="114265"/>
                    <a:pt x="1598320" y="107551"/>
                  </a:cubicBezTo>
                  <a:lnTo>
                    <a:pt x="1598320" y="58652"/>
                  </a:lnTo>
                  <a:lnTo>
                    <a:pt x="1636451" y="58652"/>
                  </a:lnTo>
                  <a:lnTo>
                    <a:pt x="1636451" y="48391"/>
                  </a:lnTo>
                  <a:lnTo>
                    <a:pt x="1598320" y="48391"/>
                  </a:lnTo>
                  <a:lnTo>
                    <a:pt x="1598320" y="20015"/>
                  </a:lnTo>
                  <a:lnTo>
                    <a:pt x="1587553" y="20015"/>
                  </a:lnTo>
                  <a:lnTo>
                    <a:pt x="1587553" y="106791"/>
                  </a:lnTo>
                  <a:cubicBezTo>
                    <a:pt x="1587553" y="117685"/>
                    <a:pt x="1590086" y="125413"/>
                    <a:pt x="1595153" y="129973"/>
                  </a:cubicBezTo>
                  <a:cubicBezTo>
                    <a:pt x="1600221" y="134534"/>
                    <a:pt x="1607188" y="136814"/>
                    <a:pt x="1615929" y="136814"/>
                  </a:cubicBezTo>
                  <a:cubicBezTo>
                    <a:pt x="1619476" y="136814"/>
                    <a:pt x="1623276" y="136307"/>
                    <a:pt x="1627330" y="135294"/>
                  </a:cubicBezTo>
                  <a:cubicBezTo>
                    <a:pt x="1631384" y="134280"/>
                    <a:pt x="1634931" y="132633"/>
                    <a:pt x="1637971" y="130480"/>
                  </a:cubicBezTo>
                  <a:lnTo>
                    <a:pt x="1637971" y="119839"/>
                  </a:lnTo>
                  <a:close/>
                  <a:moveTo>
                    <a:pt x="1521299" y="48265"/>
                  </a:moveTo>
                  <a:lnTo>
                    <a:pt x="1491276" y="109958"/>
                  </a:lnTo>
                  <a:lnTo>
                    <a:pt x="1459732" y="48265"/>
                  </a:lnTo>
                  <a:lnTo>
                    <a:pt x="1446811" y="48265"/>
                  </a:lnTo>
                  <a:lnTo>
                    <a:pt x="1485322" y="122372"/>
                  </a:lnTo>
                  <a:lnTo>
                    <a:pt x="1457832" y="179505"/>
                  </a:lnTo>
                  <a:lnTo>
                    <a:pt x="1469360" y="179505"/>
                  </a:lnTo>
                  <a:lnTo>
                    <a:pt x="1532827" y="48265"/>
                  </a:lnTo>
                  <a:lnTo>
                    <a:pt x="1521299" y="48265"/>
                  </a:lnTo>
                  <a:close/>
                  <a:moveTo>
                    <a:pt x="1377517" y="127313"/>
                  </a:moveTo>
                  <a:cubicBezTo>
                    <a:pt x="1381444" y="130353"/>
                    <a:pt x="1385878" y="132633"/>
                    <a:pt x="1390945" y="134280"/>
                  </a:cubicBezTo>
                  <a:cubicBezTo>
                    <a:pt x="1396013" y="135800"/>
                    <a:pt x="1401460" y="136561"/>
                    <a:pt x="1407287" y="136561"/>
                  </a:cubicBezTo>
                  <a:cubicBezTo>
                    <a:pt x="1416408" y="136561"/>
                    <a:pt x="1423882" y="134280"/>
                    <a:pt x="1429963" y="129720"/>
                  </a:cubicBezTo>
                  <a:cubicBezTo>
                    <a:pt x="1435917" y="125159"/>
                    <a:pt x="1438957" y="118825"/>
                    <a:pt x="1438957" y="110845"/>
                  </a:cubicBezTo>
                  <a:cubicBezTo>
                    <a:pt x="1438957" y="106284"/>
                    <a:pt x="1437690" y="102357"/>
                    <a:pt x="1435157" y="99063"/>
                  </a:cubicBezTo>
                  <a:cubicBezTo>
                    <a:pt x="1432623" y="95643"/>
                    <a:pt x="1428569" y="92856"/>
                    <a:pt x="1422995" y="90702"/>
                  </a:cubicBezTo>
                  <a:lnTo>
                    <a:pt x="1400700" y="81962"/>
                  </a:lnTo>
                  <a:cubicBezTo>
                    <a:pt x="1397026" y="80568"/>
                    <a:pt x="1394366" y="78921"/>
                    <a:pt x="1392846" y="76894"/>
                  </a:cubicBezTo>
                  <a:cubicBezTo>
                    <a:pt x="1391325" y="74867"/>
                    <a:pt x="1390439" y="72461"/>
                    <a:pt x="1390439" y="69547"/>
                  </a:cubicBezTo>
                  <a:cubicBezTo>
                    <a:pt x="1390439" y="65240"/>
                    <a:pt x="1392212" y="61819"/>
                    <a:pt x="1395632" y="59412"/>
                  </a:cubicBezTo>
                  <a:cubicBezTo>
                    <a:pt x="1399180" y="57006"/>
                    <a:pt x="1403487" y="55865"/>
                    <a:pt x="1408807" y="55865"/>
                  </a:cubicBezTo>
                  <a:cubicBezTo>
                    <a:pt x="1418435" y="55865"/>
                    <a:pt x="1427176" y="59539"/>
                    <a:pt x="1435030" y="66633"/>
                  </a:cubicBezTo>
                  <a:lnTo>
                    <a:pt x="1435030" y="55105"/>
                  </a:lnTo>
                  <a:cubicBezTo>
                    <a:pt x="1431736" y="52318"/>
                    <a:pt x="1427809" y="50292"/>
                    <a:pt x="1423122" y="48898"/>
                  </a:cubicBezTo>
                  <a:cubicBezTo>
                    <a:pt x="1418435" y="47505"/>
                    <a:pt x="1413621" y="46744"/>
                    <a:pt x="1408554" y="46744"/>
                  </a:cubicBezTo>
                  <a:cubicBezTo>
                    <a:pt x="1400066" y="46744"/>
                    <a:pt x="1392972" y="48898"/>
                    <a:pt x="1387525" y="53078"/>
                  </a:cubicBezTo>
                  <a:cubicBezTo>
                    <a:pt x="1382078" y="57386"/>
                    <a:pt x="1379291" y="63086"/>
                    <a:pt x="1379291" y="70434"/>
                  </a:cubicBezTo>
                  <a:cubicBezTo>
                    <a:pt x="1379291" y="75628"/>
                    <a:pt x="1380684" y="79808"/>
                    <a:pt x="1383345" y="83102"/>
                  </a:cubicBezTo>
                  <a:cubicBezTo>
                    <a:pt x="1386005" y="86395"/>
                    <a:pt x="1390059" y="89056"/>
                    <a:pt x="1395252" y="91209"/>
                  </a:cubicBezTo>
                  <a:lnTo>
                    <a:pt x="1417421" y="99950"/>
                  </a:lnTo>
                  <a:cubicBezTo>
                    <a:pt x="1421222" y="101470"/>
                    <a:pt x="1423882" y="103370"/>
                    <a:pt x="1425529" y="105397"/>
                  </a:cubicBezTo>
                  <a:cubicBezTo>
                    <a:pt x="1427176" y="107551"/>
                    <a:pt x="1427936" y="109958"/>
                    <a:pt x="1427936" y="112618"/>
                  </a:cubicBezTo>
                  <a:cubicBezTo>
                    <a:pt x="1427936" y="117305"/>
                    <a:pt x="1426036" y="120979"/>
                    <a:pt x="1422109" y="123513"/>
                  </a:cubicBezTo>
                  <a:cubicBezTo>
                    <a:pt x="1418182" y="126046"/>
                    <a:pt x="1413368" y="127313"/>
                    <a:pt x="1407540" y="127313"/>
                  </a:cubicBezTo>
                  <a:cubicBezTo>
                    <a:pt x="1402347" y="127313"/>
                    <a:pt x="1397153" y="126299"/>
                    <a:pt x="1391959" y="124399"/>
                  </a:cubicBezTo>
                  <a:cubicBezTo>
                    <a:pt x="1386765" y="122499"/>
                    <a:pt x="1381951" y="119332"/>
                    <a:pt x="1377517" y="115152"/>
                  </a:cubicBezTo>
                  <a:lnTo>
                    <a:pt x="1377517" y="127186"/>
                  </a:lnTo>
                  <a:close/>
                  <a:moveTo>
                    <a:pt x="1328112" y="61693"/>
                  </a:moveTo>
                  <a:cubicBezTo>
                    <a:pt x="1333179" y="64606"/>
                    <a:pt x="1337106" y="68787"/>
                    <a:pt x="1340020" y="73981"/>
                  </a:cubicBezTo>
                  <a:cubicBezTo>
                    <a:pt x="1342934" y="79175"/>
                    <a:pt x="1344327" y="85129"/>
                    <a:pt x="1344327" y="91843"/>
                  </a:cubicBezTo>
                  <a:cubicBezTo>
                    <a:pt x="1344327" y="98557"/>
                    <a:pt x="1342934" y="104384"/>
                    <a:pt x="1340020" y="109578"/>
                  </a:cubicBezTo>
                  <a:cubicBezTo>
                    <a:pt x="1337106" y="114772"/>
                    <a:pt x="1333179" y="118825"/>
                    <a:pt x="1328112" y="121866"/>
                  </a:cubicBezTo>
                  <a:cubicBezTo>
                    <a:pt x="1323045" y="124779"/>
                    <a:pt x="1317344" y="126299"/>
                    <a:pt x="1310757" y="126299"/>
                  </a:cubicBezTo>
                  <a:cubicBezTo>
                    <a:pt x="1304170" y="126299"/>
                    <a:pt x="1298469" y="124779"/>
                    <a:pt x="1293529" y="121866"/>
                  </a:cubicBezTo>
                  <a:cubicBezTo>
                    <a:pt x="1288588" y="118952"/>
                    <a:pt x="1284661" y="114898"/>
                    <a:pt x="1281874" y="109578"/>
                  </a:cubicBezTo>
                  <a:cubicBezTo>
                    <a:pt x="1279087" y="104257"/>
                    <a:pt x="1277567" y="98430"/>
                    <a:pt x="1277567" y="91843"/>
                  </a:cubicBezTo>
                  <a:cubicBezTo>
                    <a:pt x="1277567" y="85255"/>
                    <a:pt x="1278960" y="79175"/>
                    <a:pt x="1281874" y="73981"/>
                  </a:cubicBezTo>
                  <a:cubicBezTo>
                    <a:pt x="1284661" y="68787"/>
                    <a:pt x="1288588" y="64733"/>
                    <a:pt x="1293529" y="61693"/>
                  </a:cubicBezTo>
                  <a:cubicBezTo>
                    <a:pt x="1298469" y="58779"/>
                    <a:pt x="1304296" y="57259"/>
                    <a:pt x="1310757" y="57259"/>
                  </a:cubicBezTo>
                  <a:cubicBezTo>
                    <a:pt x="1317218" y="57259"/>
                    <a:pt x="1323045" y="58779"/>
                    <a:pt x="1328112" y="61693"/>
                  </a:cubicBezTo>
                  <a:moveTo>
                    <a:pt x="1355348" y="135167"/>
                  </a:moveTo>
                  <a:lnTo>
                    <a:pt x="1355348" y="48265"/>
                  </a:lnTo>
                  <a:lnTo>
                    <a:pt x="1344327" y="48265"/>
                  </a:lnTo>
                  <a:lnTo>
                    <a:pt x="1344327" y="68533"/>
                  </a:lnTo>
                  <a:cubicBezTo>
                    <a:pt x="1341287" y="61946"/>
                    <a:pt x="1336726" y="56626"/>
                    <a:pt x="1330772" y="52698"/>
                  </a:cubicBezTo>
                  <a:cubicBezTo>
                    <a:pt x="1324818" y="48771"/>
                    <a:pt x="1317851" y="46871"/>
                    <a:pt x="1309744" y="46871"/>
                  </a:cubicBezTo>
                  <a:cubicBezTo>
                    <a:pt x="1301636" y="46871"/>
                    <a:pt x="1293909" y="48771"/>
                    <a:pt x="1287321" y="52698"/>
                  </a:cubicBezTo>
                  <a:cubicBezTo>
                    <a:pt x="1280734" y="56626"/>
                    <a:pt x="1275667" y="61946"/>
                    <a:pt x="1271866" y="68787"/>
                  </a:cubicBezTo>
                  <a:cubicBezTo>
                    <a:pt x="1268193" y="75628"/>
                    <a:pt x="1266292" y="83355"/>
                    <a:pt x="1266292" y="92096"/>
                  </a:cubicBezTo>
                  <a:cubicBezTo>
                    <a:pt x="1266292" y="100837"/>
                    <a:pt x="1268193" y="108184"/>
                    <a:pt x="1271866" y="115025"/>
                  </a:cubicBezTo>
                  <a:cubicBezTo>
                    <a:pt x="1275540" y="121739"/>
                    <a:pt x="1280734" y="127060"/>
                    <a:pt x="1287321" y="130860"/>
                  </a:cubicBezTo>
                  <a:cubicBezTo>
                    <a:pt x="1293909" y="134660"/>
                    <a:pt x="1301383" y="136687"/>
                    <a:pt x="1309744" y="136687"/>
                  </a:cubicBezTo>
                  <a:cubicBezTo>
                    <a:pt x="1318104" y="136687"/>
                    <a:pt x="1324818" y="134787"/>
                    <a:pt x="1330772" y="130860"/>
                  </a:cubicBezTo>
                  <a:cubicBezTo>
                    <a:pt x="1336726" y="126933"/>
                    <a:pt x="1341287" y="121739"/>
                    <a:pt x="1344327" y="115278"/>
                  </a:cubicBezTo>
                  <a:lnTo>
                    <a:pt x="1344327" y="135294"/>
                  </a:lnTo>
                  <a:lnTo>
                    <a:pt x="1355348" y="135294"/>
                  </a:lnTo>
                  <a:close/>
                  <a:moveTo>
                    <a:pt x="1187751" y="65620"/>
                  </a:moveTo>
                  <a:cubicBezTo>
                    <a:pt x="1193071" y="59919"/>
                    <a:pt x="1200292" y="57006"/>
                    <a:pt x="1209413" y="57006"/>
                  </a:cubicBezTo>
                  <a:cubicBezTo>
                    <a:pt x="1218534" y="57006"/>
                    <a:pt x="1225375" y="59919"/>
                    <a:pt x="1230569" y="65620"/>
                  </a:cubicBezTo>
                  <a:cubicBezTo>
                    <a:pt x="1235763" y="71320"/>
                    <a:pt x="1238549" y="78541"/>
                    <a:pt x="1239056" y="87029"/>
                  </a:cubicBezTo>
                  <a:lnTo>
                    <a:pt x="1178377" y="87029"/>
                  </a:lnTo>
                  <a:cubicBezTo>
                    <a:pt x="1179263" y="78541"/>
                    <a:pt x="1182430" y="71447"/>
                    <a:pt x="1187751" y="65620"/>
                  </a:cubicBezTo>
                  <a:moveTo>
                    <a:pt x="1229682" y="134154"/>
                  </a:moveTo>
                  <a:cubicBezTo>
                    <a:pt x="1235002" y="132507"/>
                    <a:pt x="1240070" y="129973"/>
                    <a:pt x="1244630" y="126680"/>
                  </a:cubicBezTo>
                  <a:lnTo>
                    <a:pt x="1244630" y="115912"/>
                  </a:lnTo>
                  <a:cubicBezTo>
                    <a:pt x="1240070" y="119459"/>
                    <a:pt x="1235002" y="122119"/>
                    <a:pt x="1229682" y="123893"/>
                  </a:cubicBezTo>
                  <a:cubicBezTo>
                    <a:pt x="1224361" y="125666"/>
                    <a:pt x="1218661" y="126553"/>
                    <a:pt x="1212960" y="126553"/>
                  </a:cubicBezTo>
                  <a:cubicBezTo>
                    <a:pt x="1203206" y="126553"/>
                    <a:pt x="1195098" y="123766"/>
                    <a:pt x="1188891" y="118065"/>
                  </a:cubicBezTo>
                  <a:cubicBezTo>
                    <a:pt x="1182684" y="112365"/>
                    <a:pt x="1179137" y="105017"/>
                    <a:pt x="1178123" y="96023"/>
                  </a:cubicBezTo>
                  <a:lnTo>
                    <a:pt x="1250077" y="96023"/>
                  </a:lnTo>
                  <a:cubicBezTo>
                    <a:pt x="1250077" y="95010"/>
                    <a:pt x="1250331" y="94123"/>
                    <a:pt x="1250331" y="93236"/>
                  </a:cubicBezTo>
                  <a:cubicBezTo>
                    <a:pt x="1250331" y="92349"/>
                    <a:pt x="1250331" y="91463"/>
                    <a:pt x="1250331" y="90702"/>
                  </a:cubicBezTo>
                  <a:cubicBezTo>
                    <a:pt x="1250331" y="82342"/>
                    <a:pt x="1248684" y="74741"/>
                    <a:pt x="1245264" y="68153"/>
                  </a:cubicBezTo>
                  <a:cubicBezTo>
                    <a:pt x="1241843" y="61566"/>
                    <a:pt x="1237156" y="56372"/>
                    <a:pt x="1230949" y="52572"/>
                  </a:cubicBezTo>
                  <a:cubicBezTo>
                    <a:pt x="1224741" y="48771"/>
                    <a:pt x="1217521" y="46871"/>
                    <a:pt x="1209160" y="46871"/>
                  </a:cubicBezTo>
                  <a:cubicBezTo>
                    <a:pt x="1200799" y="46871"/>
                    <a:pt x="1192818" y="48898"/>
                    <a:pt x="1186357" y="52952"/>
                  </a:cubicBezTo>
                  <a:cubicBezTo>
                    <a:pt x="1179897" y="57006"/>
                    <a:pt x="1174956" y="62326"/>
                    <a:pt x="1171536" y="69167"/>
                  </a:cubicBezTo>
                  <a:cubicBezTo>
                    <a:pt x="1168116" y="76008"/>
                    <a:pt x="1166342" y="83735"/>
                    <a:pt x="1166342" y="92349"/>
                  </a:cubicBezTo>
                  <a:cubicBezTo>
                    <a:pt x="1166342" y="100964"/>
                    <a:pt x="1168242" y="108818"/>
                    <a:pt x="1172169" y="115532"/>
                  </a:cubicBezTo>
                  <a:cubicBezTo>
                    <a:pt x="1176096" y="122246"/>
                    <a:pt x="1181544" y="127440"/>
                    <a:pt x="1188511" y="131113"/>
                  </a:cubicBezTo>
                  <a:cubicBezTo>
                    <a:pt x="1195478" y="134787"/>
                    <a:pt x="1203459" y="136687"/>
                    <a:pt x="1212580" y="136687"/>
                  </a:cubicBezTo>
                  <a:cubicBezTo>
                    <a:pt x="1218407" y="136687"/>
                    <a:pt x="1223981" y="135800"/>
                    <a:pt x="1229302" y="134154"/>
                  </a:cubicBezTo>
                  <a:moveTo>
                    <a:pt x="1047770" y="65620"/>
                  </a:moveTo>
                  <a:cubicBezTo>
                    <a:pt x="1053090" y="59919"/>
                    <a:pt x="1060311" y="57006"/>
                    <a:pt x="1069432" y="57006"/>
                  </a:cubicBezTo>
                  <a:cubicBezTo>
                    <a:pt x="1078553" y="57006"/>
                    <a:pt x="1085394" y="59919"/>
                    <a:pt x="1090587" y="65620"/>
                  </a:cubicBezTo>
                  <a:cubicBezTo>
                    <a:pt x="1095781" y="71320"/>
                    <a:pt x="1098695" y="78541"/>
                    <a:pt x="1099075" y="87029"/>
                  </a:cubicBezTo>
                  <a:lnTo>
                    <a:pt x="1038395" y="87029"/>
                  </a:lnTo>
                  <a:cubicBezTo>
                    <a:pt x="1039282" y="78541"/>
                    <a:pt x="1042449" y="71447"/>
                    <a:pt x="1047770" y="65620"/>
                  </a:cubicBezTo>
                  <a:moveTo>
                    <a:pt x="1089701" y="134154"/>
                  </a:moveTo>
                  <a:cubicBezTo>
                    <a:pt x="1095148" y="132507"/>
                    <a:pt x="1100088" y="129973"/>
                    <a:pt x="1104649" y="126680"/>
                  </a:cubicBezTo>
                  <a:lnTo>
                    <a:pt x="1104649" y="115912"/>
                  </a:lnTo>
                  <a:cubicBezTo>
                    <a:pt x="1100088" y="119459"/>
                    <a:pt x="1095021" y="122119"/>
                    <a:pt x="1089701" y="123893"/>
                  </a:cubicBezTo>
                  <a:cubicBezTo>
                    <a:pt x="1084380" y="125666"/>
                    <a:pt x="1078679" y="126553"/>
                    <a:pt x="1072979" y="126553"/>
                  </a:cubicBezTo>
                  <a:cubicBezTo>
                    <a:pt x="1063098" y="126553"/>
                    <a:pt x="1055117" y="123766"/>
                    <a:pt x="1048910" y="118065"/>
                  </a:cubicBezTo>
                  <a:cubicBezTo>
                    <a:pt x="1042702" y="112365"/>
                    <a:pt x="1039155" y="105017"/>
                    <a:pt x="1038142" y="96023"/>
                  </a:cubicBezTo>
                  <a:lnTo>
                    <a:pt x="1110096" y="96023"/>
                  </a:lnTo>
                  <a:cubicBezTo>
                    <a:pt x="1110096" y="95010"/>
                    <a:pt x="1110349" y="94123"/>
                    <a:pt x="1110349" y="93236"/>
                  </a:cubicBezTo>
                  <a:cubicBezTo>
                    <a:pt x="1110349" y="92349"/>
                    <a:pt x="1110349" y="91463"/>
                    <a:pt x="1110349" y="90702"/>
                  </a:cubicBezTo>
                  <a:cubicBezTo>
                    <a:pt x="1110349" y="82342"/>
                    <a:pt x="1108703" y="74741"/>
                    <a:pt x="1105282" y="68153"/>
                  </a:cubicBezTo>
                  <a:cubicBezTo>
                    <a:pt x="1101862" y="61566"/>
                    <a:pt x="1097175" y="56372"/>
                    <a:pt x="1090967" y="52572"/>
                  </a:cubicBezTo>
                  <a:cubicBezTo>
                    <a:pt x="1084887" y="48771"/>
                    <a:pt x="1077539" y="46871"/>
                    <a:pt x="1069178" y="46871"/>
                  </a:cubicBezTo>
                  <a:cubicBezTo>
                    <a:pt x="1060818" y="46871"/>
                    <a:pt x="1052837" y="48898"/>
                    <a:pt x="1046376" y="52952"/>
                  </a:cubicBezTo>
                  <a:cubicBezTo>
                    <a:pt x="1039915" y="57006"/>
                    <a:pt x="1034975" y="62326"/>
                    <a:pt x="1031555" y="69167"/>
                  </a:cubicBezTo>
                  <a:cubicBezTo>
                    <a:pt x="1028134" y="76008"/>
                    <a:pt x="1026361" y="83735"/>
                    <a:pt x="1026361" y="92349"/>
                  </a:cubicBezTo>
                  <a:cubicBezTo>
                    <a:pt x="1026361" y="100964"/>
                    <a:pt x="1028261" y="108818"/>
                    <a:pt x="1032188" y="115532"/>
                  </a:cubicBezTo>
                  <a:cubicBezTo>
                    <a:pt x="1036115" y="122246"/>
                    <a:pt x="1041562" y="127440"/>
                    <a:pt x="1048530" y="131113"/>
                  </a:cubicBezTo>
                  <a:cubicBezTo>
                    <a:pt x="1055497" y="134787"/>
                    <a:pt x="1063478" y="136687"/>
                    <a:pt x="1072599" y="136687"/>
                  </a:cubicBezTo>
                  <a:cubicBezTo>
                    <a:pt x="1078426" y="136687"/>
                    <a:pt x="1084000" y="135800"/>
                    <a:pt x="1089321" y="134154"/>
                  </a:cubicBezTo>
                  <a:moveTo>
                    <a:pt x="948452" y="121866"/>
                  </a:moveTo>
                  <a:cubicBezTo>
                    <a:pt x="943385" y="118952"/>
                    <a:pt x="939458" y="114772"/>
                    <a:pt x="936545" y="109578"/>
                  </a:cubicBezTo>
                  <a:cubicBezTo>
                    <a:pt x="933631" y="104384"/>
                    <a:pt x="932237" y="98430"/>
                    <a:pt x="932237" y="91716"/>
                  </a:cubicBezTo>
                  <a:cubicBezTo>
                    <a:pt x="932237" y="85002"/>
                    <a:pt x="933631" y="79175"/>
                    <a:pt x="936545" y="73981"/>
                  </a:cubicBezTo>
                  <a:cubicBezTo>
                    <a:pt x="939458" y="68787"/>
                    <a:pt x="943385" y="64733"/>
                    <a:pt x="948452" y="61693"/>
                  </a:cubicBezTo>
                  <a:cubicBezTo>
                    <a:pt x="953520" y="58779"/>
                    <a:pt x="959220" y="57259"/>
                    <a:pt x="965681" y="57259"/>
                  </a:cubicBezTo>
                  <a:cubicBezTo>
                    <a:pt x="972142" y="57259"/>
                    <a:pt x="977969" y="58779"/>
                    <a:pt x="982909" y="61693"/>
                  </a:cubicBezTo>
                  <a:cubicBezTo>
                    <a:pt x="987850" y="64606"/>
                    <a:pt x="991777" y="68787"/>
                    <a:pt x="994564" y="73981"/>
                  </a:cubicBezTo>
                  <a:cubicBezTo>
                    <a:pt x="997351" y="79175"/>
                    <a:pt x="998871" y="85129"/>
                    <a:pt x="998871" y="91716"/>
                  </a:cubicBezTo>
                  <a:cubicBezTo>
                    <a:pt x="998871" y="98303"/>
                    <a:pt x="997478" y="104257"/>
                    <a:pt x="994564" y="109578"/>
                  </a:cubicBezTo>
                  <a:cubicBezTo>
                    <a:pt x="991777" y="114898"/>
                    <a:pt x="987850" y="118952"/>
                    <a:pt x="982909" y="121866"/>
                  </a:cubicBezTo>
                  <a:cubicBezTo>
                    <a:pt x="977969" y="124779"/>
                    <a:pt x="972142" y="126299"/>
                    <a:pt x="965681" y="126299"/>
                  </a:cubicBezTo>
                  <a:cubicBezTo>
                    <a:pt x="959220" y="126299"/>
                    <a:pt x="953393" y="124779"/>
                    <a:pt x="948452" y="121866"/>
                  </a:cubicBezTo>
                  <a:moveTo>
                    <a:pt x="1004698" y="68533"/>
                  </a:moveTo>
                  <a:cubicBezTo>
                    <a:pt x="1001025" y="61819"/>
                    <a:pt x="995831" y="56499"/>
                    <a:pt x="989370" y="52698"/>
                  </a:cubicBezTo>
                  <a:cubicBezTo>
                    <a:pt x="982909" y="48898"/>
                    <a:pt x="975309" y="46871"/>
                    <a:pt x="966821" y="46871"/>
                  </a:cubicBezTo>
                  <a:cubicBezTo>
                    <a:pt x="958967" y="46871"/>
                    <a:pt x="951873" y="48771"/>
                    <a:pt x="945919" y="52698"/>
                  </a:cubicBezTo>
                  <a:cubicBezTo>
                    <a:pt x="939838" y="56626"/>
                    <a:pt x="935404" y="61819"/>
                    <a:pt x="932237" y="68533"/>
                  </a:cubicBezTo>
                  <a:lnTo>
                    <a:pt x="932237" y="2153"/>
                  </a:lnTo>
                  <a:lnTo>
                    <a:pt x="921216" y="2153"/>
                  </a:lnTo>
                  <a:lnTo>
                    <a:pt x="921216" y="135167"/>
                  </a:lnTo>
                  <a:lnTo>
                    <a:pt x="932237" y="135167"/>
                  </a:lnTo>
                  <a:lnTo>
                    <a:pt x="932237" y="114898"/>
                  </a:lnTo>
                  <a:cubicBezTo>
                    <a:pt x="935278" y="121359"/>
                    <a:pt x="939838" y="126680"/>
                    <a:pt x="945919" y="130607"/>
                  </a:cubicBezTo>
                  <a:cubicBezTo>
                    <a:pt x="951999" y="134534"/>
                    <a:pt x="958967" y="136561"/>
                    <a:pt x="966821" y="136561"/>
                  </a:cubicBezTo>
                  <a:cubicBezTo>
                    <a:pt x="975309" y="136561"/>
                    <a:pt x="982783" y="134660"/>
                    <a:pt x="989370" y="130733"/>
                  </a:cubicBezTo>
                  <a:cubicBezTo>
                    <a:pt x="995831" y="126806"/>
                    <a:pt x="1001025" y="121486"/>
                    <a:pt x="1004698" y="114645"/>
                  </a:cubicBezTo>
                  <a:cubicBezTo>
                    <a:pt x="1008372" y="107804"/>
                    <a:pt x="1010272" y="100077"/>
                    <a:pt x="1010272" y="91463"/>
                  </a:cubicBezTo>
                  <a:cubicBezTo>
                    <a:pt x="1010272" y="82848"/>
                    <a:pt x="1008372" y="75121"/>
                    <a:pt x="1004698" y="68407"/>
                  </a:cubicBezTo>
                  <a:moveTo>
                    <a:pt x="798463" y="127313"/>
                  </a:moveTo>
                  <a:cubicBezTo>
                    <a:pt x="802391" y="130353"/>
                    <a:pt x="806824" y="132633"/>
                    <a:pt x="811892" y="134280"/>
                  </a:cubicBezTo>
                  <a:cubicBezTo>
                    <a:pt x="816959" y="135800"/>
                    <a:pt x="822406" y="136561"/>
                    <a:pt x="828233" y="136561"/>
                  </a:cubicBezTo>
                  <a:cubicBezTo>
                    <a:pt x="837354" y="136561"/>
                    <a:pt x="844828" y="134280"/>
                    <a:pt x="850782" y="129720"/>
                  </a:cubicBezTo>
                  <a:cubicBezTo>
                    <a:pt x="856736" y="125159"/>
                    <a:pt x="859777" y="118825"/>
                    <a:pt x="859777" y="110845"/>
                  </a:cubicBezTo>
                  <a:cubicBezTo>
                    <a:pt x="859777" y="106284"/>
                    <a:pt x="858510" y="102357"/>
                    <a:pt x="855976" y="99063"/>
                  </a:cubicBezTo>
                  <a:cubicBezTo>
                    <a:pt x="853443" y="95643"/>
                    <a:pt x="849389" y="92856"/>
                    <a:pt x="843815" y="90702"/>
                  </a:cubicBezTo>
                  <a:lnTo>
                    <a:pt x="821519" y="81962"/>
                  </a:lnTo>
                  <a:cubicBezTo>
                    <a:pt x="817845" y="80568"/>
                    <a:pt x="815185" y="78921"/>
                    <a:pt x="813665" y="76894"/>
                  </a:cubicBezTo>
                  <a:cubicBezTo>
                    <a:pt x="812145" y="74867"/>
                    <a:pt x="811258" y="72461"/>
                    <a:pt x="811258" y="69547"/>
                  </a:cubicBezTo>
                  <a:cubicBezTo>
                    <a:pt x="811258" y="65240"/>
                    <a:pt x="813032" y="61819"/>
                    <a:pt x="816452" y="59412"/>
                  </a:cubicBezTo>
                  <a:cubicBezTo>
                    <a:pt x="819999" y="57006"/>
                    <a:pt x="824306" y="55865"/>
                    <a:pt x="829627" y="55865"/>
                  </a:cubicBezTo>
                  <a:cubicBezTo>
                    <a:pt x="839254" y="55865"/>
                    <a:pt x="847995" y="59539"/>
                    <a:pt x="855849" y="66633"/>
                  </a:cubicBezTo>
                  <a:lnTo>
                    <a:pt x="855849" y="55105"/>
                  </a:lnTo>
                  <a:cubicBezTo>
                    <a:pt x="852556" y="52318"/>
                    <a:pt x="848629" y="50292"/>
                    <a:pt x="843942" y="48898"/>
                  </a:cubicBezTo>
                  <a:cubicBezTo>
                    <a:pt x="839381" y="47505"/>
                    <a:pt x="834441" y="46744"/>
                    <a:pt x="829373" y="46744"/>
                  </a:cubicBezTo>
                  <a:cubicBezTo>
                    <a:pt x="820886" y="46744"/>
                    <a:pt x="813792" y="48898"/>
                    <a:pt x="808344" y="53078"/>
                  </a:cubicBezTo>
                  <a:cubicBezTo>
                    <a:pt x="802897" y="57259"/>
                    <a:pt x="800110" y="63086"/>
                    <a:pt x="800110" y="70434"/>
                  </a:cubicBezTo>
                  <a:cubicBezTo>
                    <a:pt x="800110" y="75628"/>
                    <a:pt x="801504" y="79808"/>
                    <a:pt x="804164" y="83102"/>
                  </a:cubicBezTo>
                  <a:cubicBezTo>
                    <a:pt x="806951" y="86395"/>
                    <a:pt x="810878" y="89056"/>
                    <a:pt x="816072" y="91209"/>
                  </a:cubicBezTo>
                  <a:lnTo>
                    <a:pt x="838241" y="99950"/>
                  </a:lnTo>
                  <a:cubicBezTo>
                    <a:pt x="842041" y="101470"/>
                    <a:pt x="844702" y="103370"/>
                    <a:pt x="846348" y="105397"/>
                  </a:cubicBezTo>
                  <a:cubicBezTo>
                    <a:pt x="847995" y="107551"/>
                    <a:pt x="848755" y="109958"/>
                    <a:pt x="848755" y="112618"/>
                  </a:cubicBezTo>
                  <a:cubicBezTo>
                    <a:pt x="848755" y="117305"/>
                    <a:pt x="846855" y="120979"/>
                    <a:pt x="842928" y="123513"/>
                  </a:cubicBezTo>
                  <a:cubicBezTo>
                    <a:pt x="839001" y="126046"/>
                    <a:pt x="834187" y="127313"/>
                    <a:pt x="828360" y="127313"/>
                  </a:cubicBezTo>
                  <a:cubicBezTo>
                    <a:pt x="823166" y="127313"/>
                    <a:pt x="817972" y="126299"/>
                    <a:pt x="812778" y="124399"/>
                  </a:cubicBezTo>
                  <a:cubicBezTo>
                    <a:pt x="807584" y="122499"/>
                    <a:pt x="802771" y="119332"/>
                    <a:pt x="798337" y="115152"/>
                  </a:cubicBezTo>
                  <a:lnTo>
                    <a:pt x="798337" y="127186"/>
                  </a:lnTo>
                  <a:close/>
                  <a:moveTo>
                    <a:pt x="778068" y="48265"/>
                  </a:moveTo>
                  <a:lnTo>
                    <a:pt x="748045" y="109958"/>
                  </a:lnTo>
                  <a:lnTo>
                    <a:pt x="716502" y="48265"/>
                  </a:lnTo>
                  <a:lnTo>
                    <a:pt x="703580" y="48265"/>
                  </a:lnTo>
                  <a:lnTo>
                    <a:pt x="742091" y="122372"/>
                  </a:lnTo>
                  <a:lnTo>
                    <a:pt x="714601" y="179505"/>
                  </a:lnTo>
                  <a:lnTo>
                    <a:pt x="726129" y="179505"/>
                  </a:lnTo>
                  <a:lnTo>
                    <a:pt x="789596" y="48265"/>
                  </a:lnTo>
                  <a:lnTo>
                    <a:pt x="778068" y="48265"/>
                  </a:lnTo>
                  <a:close/>
                  <a:moveTo>
                    <a:pt x="660762" y="61693"/>
                  </a:moveTo>
                  <a:cubicBezTo>
                    <a:pt x="665830" y="64606"/>
                    <a:pt x="669757" y="68787"/>
                    <a:pt x="672670" y="73981"/>
                  </a:cubicBezTo>
                  <a:cubicBezTo>
                    <a:pt x="675584" y="79175"/>
                    <a:pt x="676977" y="85129"/>
                    <a:pt x="676977" y="91843"/>
                  </a:cubicBezTo>
                  <a:cubicBezTo>
                    <a:pt x="676977" y="98557"/>
                    <a:pt x="675457" y="104384"/>
                    <a:pt x="672670" y="109578"/>
                  </a:cubicBezTo>
                  <a:cubicBezTo>
                    <a:pt x="669757" y="114772"/>
                    <a:pt x="665830" y="118825"/>
                    <a:pt x="660762" y="121866"/>
                  </a:cubicBezTo>
                  <a:cubicBezTo>
                    <a:pt x="655695" y="124779"/>
                    <a:pt x="649995" y="126299"/>
                    <a:pt x="643534" y="126299"/>
                  </a:cubicBezTo>
                  <a:cubicBezTo>
                    <a:pt x="637073" y="126299"/>
                    <a:pt x="631246" y="124779"/>
                    <a:pt x="626305" y="121866"/>
                  </a:cubicBezTo>
                  <a:cubicBezTo>
                    <a:pt x="621365" y="118952"/>
                    <a:pt x="617438" y="114898"/>
                    <a:pt x="614651" y="109578"/>
                  </a:cubicBezTo>
                  <a:cubicBezTo>
                    <a:pt x="611864" y="104257"/>
                    <a:pt x="610344" y="98430"/>
                    <a:pt x="610344" y="91843"/>
                  </a:cubicBezTo>
                  <a:cubicBezTo>
                    <a:pt x="610344" y="85255"/>
                    <a:pt x="611737" y="79175"/>
                    <a:pt x="614651" y="73981"/>
                  </a:cubicBezTo>
                  <a:cubicBezTo>
                    <a:pt x="617438" y="68787"/>
                    <a:pt x="621365" y="64733"/>
                    <a:pt x="626305" y="61693"/>
                  </a:cubicBezTo>
                  <a:cubicBezTo>
                    <a:pt x="631246" y="58779"/>
                    <a:pt x="636947" y="57259"/>
                    <a:pt x="643534" y="57259"/>
                  </a:cubicBezTo>
                  <a:cubicBezTo>
                    <a:pt x="650121" y="57259"/>
                    <a:pt x="655822" y="58779"/>
                    <a:pt x="660762" y="61693"/>
                  </a:cubicBezTo>
                  <a:moveTo>
                    <a:pt x="687999" y="135167"/>
                  </a:moveTo>
                  <a:lnTo>
                    <a:pt x="687999" y="48265"/>
                  </a:lnTo>
                  <a:lnTo>
                    <a:pt x="676977" y="48265"/>
                  </a:lnTo>
                  <a:lnTo>
                    <a:pt x="676977" y="68533"/>
                  </a:lnTo>
                  <a:cubicBezTo>
                    <a:pt x="673937" y="61946"/>
                    <a:pt x="669377" y="56626"/>
                    <a:pt x="663423" y="52698"/>
                  </a:cubicBezTo>
                  <a:cubicBezTo>
                    <a:pt x="657469" y="48771"/>
                    <a:pt x="650375" y="46871"/>
                    <a:pt x="642394" y="46871"/>
                  </a:cubicBezTo>
                  <a:cubicBezTo>
                    <a:pt x="634413" y="46871"/>
                    <a:pt x="626559" y="48771"/>
                    <a:pt x="619971" y="52698"/>
                  </a:cubicBezTo>
                  <a:cubicBezTo>
                    <a:pt x="613384" y="56626"/>
                    <a:pt x="608317" y="61946"/>
                    <a:pt x="604517" y="68787"/>
                  </a:cubicBezTo>
                  <a:cubicBezTo>
                    <a:pt x="600716" y="75628"/>
                    <a:pt x="598943" y="83355"/>
                    <a:pt x="598943" y="92096"/>
                  </a:cubicBezTo>
                  <a:cubicBezTo>
                    <a:pt x="598943" y="100837"/>
                    <a:pt x="600843" y="108184"/>
                    <a:pt x="604517" y="115025"/>
                  </a:cubicBezTo>
                  <a:cubicBezTo>
                    <a:pt x="608190" y="121739"/>
                    <a:pt x="613384" y="127060"/>
                    <a:pt x="619971" y="130860"/>
                  </a:cubicBezTo>
                  <a:cubicBezTo>
                    <a:pt x="626559" y="134660"/>
                    <a:pt x="634033" y="136687"/>
                    <a:pt x="642394" y="136687"/>
                  </a:cubicBezTo>
                  <a:cubicBezTo>
                    <a:pt x="650755" y="136687"/>
                    <a:pt x="657469" y="134787"/>
                    <a:pt x="663423" y="130860"/>
                  </a:cubicBezTo>
                  <a:cubicBezTo>
                    <a:pt x="669377" y="126933"/>
                    <a:pt x="673937" y="121739"/>
                    <a:pt x="676977" y="115278"/>
                  </a:cubicBezTo>
                  <a:lnTo>
                    <a:pt x="676977" y="135294"/>
                  </a:lnTo>
                  <a:lnTo>
                    <a:pt x="687999" y="135294"/>
                  </a:lnTo>
                  <a:close/>
                  <a:moveTo>
                    <a:pt x="580321" y="48265"/>
                  </a:moveTo>
                  <a:lnTo>
                    <a:pt x="553211" y="113505"/>
                  </a:lnTo>
                  <a:lnTo>
                    <a:pt x="522301" y="45604"/>
                  </a:lnTo>
                  <a:lnTo>
                    <a:pt x="491265" y="113505"/>
                  </a:lnTo>
                  <a:lnTo>
                    <a:pt x="464155" y="48265"/>
                  </a:lnTo>
                  <a:lnTo>
                    <a:pt x="451614" y="48265"/>
                  </a:lnTo>
                  <a:lnTo>
                    <a:pt x="490125" y="137827"/>
                  </a:lnTo>
                  <a:lnTo>
                    <a:pt x="522428" y="67900"/>
                  </a:lnTo>
                  <a:lnTo>
                    <a:pt x="554351" y="137827"/>
                  </a:lnTo>
                  <a:lnTo>
                    <a:pt x="591975" y="48265"/>
                  </a:lnTo>
                  <a:lnTo>
                    <a:pt x="580447" y="48265"/>
                  </a:lnTo>
                  <a:close/>
                  <a:moveTo>
                    <a:pt x="435272" y="2153"/>
                  </a:moveTo>
                  <a:lnTo>
                    <a:pt x="424251" y="2153"/>
                  </a:lnTo>
                  <a:lnTo>
                    <a:pt x="424251" y="135167"/>
                  </a:lnTo>
                  <a:lnTo>
                    <a:pt x="435272" y="135167"/>
                  </a:lnTo>
                  <a:lnTo>
                    <a:pt x="435272" y="2153"/>
                  </a:lnTo>
                  <a:close/>
                  <a:moveTo>
                    <a:pt x="368005" y="61693"/>
                  </a:moveTo>
                  <a:cubicBezTo>
                    <a:pt x="373072" y="64606"/>
                    <a:pt x="376999" y="68787"/>
                    <a:pt x="379913" y="73981"/>
                  </a:cubicBezTo>
                  <a:cubicBezTo>
                    <a:pt x="382827" y="79175"/>
                    <a:pt x="384220" y="85129"/>
                    <a:pt x="384220" y="91843"/>
                  </a:cubicBezTo>
                  <a:cubicBezTo>
                    <a:pt x="384220" y="98557"/>
                    <a:pt x="382827" y="104384"/>
                    <a:pt x="379913" y="109578"/>
                  </a:cubicBezTo>
                  <a:cubicBezTo>
                    <a:pt x="376999" y="114772"/>
                    <a:pt x="373072" y="118825"/>
                    <a:pt x="368005" y="121866"/>
                  </a:cubicBezTo>
                  <a:cubicBezTo>
                    <a:pt x="362938" y="124779"/>
                    <a:pt x="357237" y="126299"/>
                    <a:pt x="350777" y="126299"/>
                  </a:cubicBezTo>
                  <a:cubicBezTo>
                    <a:pt x="344316" y="126299"/>
                    <a:pt x="338489" y="124779"/>
                    <a:pt x="333548" y="121866"/>
                  </a:cubicBezTo>
                  <a:cubicBezTo>
                    <a:pt x="328608" y="118952"/>
                    <a:pt x="324681" y="114898"/>
                    <a:pt x="321894" y="109578"/>
                  </a:cubicBezTo>
                  <a:cubicBezTo>
                    <a:pt x="319107" y="104384"/>
                    <a:pt x="317587" y="98430"/>
                    <a:pt x="317587" y="91843"/>
                  </a:cubicBezTo>
                  <a:cubicBezTo>
                    <a:pt x="317587" y="85255"/>
                    <a:pt x="318980" y="79175"/>
                    <a:pt x="321894" y="73981"/>
                  </a:cubicBezTo>
                  <a:cubicBezTo>
                    <a:pt x="324681" y="68787"/>
                    <a:pt x="328608" y="64733"/>
                    <a:pt x="333548" y="61693"/>
                  </a:cubicBezTo>
                  <a:cubicBezTo>
                    <a:pt x="338489" y="58779"/>
                    <a:pt x="344189" y="57259"/>
                    <a:pt x="350777" y="57259"/>
                  </a:cubicBezTo>
                  <a:cubicBezTo>
                    <a:pt x="357364" y="57259"/>
                    <a:pt x="363065" y="58779"/>
                    <a:pt x="368005" y="61693"/>
                  </a:cubicBezTo>
                  <a:moveTo>
                    <a:pt x="395241" y="135167"/>
                  </a:moveTo>
                  <a:lnTo>
                    <a:pt x="395241" y="48265"/>
                  </a:lnTo>
                  <a:lnTo>
                    <a:pt x="384220" y="48265"/>
                  </a:lnTo>
                  <a:lnTo>
                    <a:pt x="384220" y="68533"/>
                  </a:lnTo>
                  <a:cubicBezTo>
                    <a:pt x="381180" y="61946"/>
                    <a:pt x="376619" y="56626"/>
                    <a:pt x="370665" y="52698"/>
                  </a:cubicBezTo>
                  <a:cubicBezTo>
                    <a:pt x="364711" y="48771"/>
                    <a:pt x="357617" y="46871"/>
                    <a:pt x="349637" y="46871"/>
                  </a:cubicBezTo>
                  <a:cubicBezTo>
                    <a:pt x="341656" y="46871"/>
                    <a:pt x="333802" y="48771"/>
                    <a:pt x="327214" y="52698"/>
                  </a:cubicBezTo>
                  <a:cubicBezTo>
                    <a:pt x="320627" y="56626"/>
                    <a:pt x="315560" y="61946"/>
                    <a:pt x="311759" y="68787"/>
                  </a:cubicBezTo>
                  <a:cubicBezTo>
                    <a:pt x="308086" y="75628"/>
                    <a:pt x="306185" y="83355"/>
                    <a:pt x="306185" y="92096"/>
                  </a:cubicBezTo>
                  <a:cubicBezTo>
                    <a:pt x="306185" y="100837"/>
                    <a:pt x="308086" y="108184"/>
                    <a:pt x="311759" y="115025"/>
                  </a:cubicBezTo>
                  <a:cubicBezTo>
                    <a:pt x="315433" y="121739"/>
                    <a:pt x="320627" y="127060"/>
                    <a:pt x="327214" y="130860"/>
                  </a:cubicBezTo>
                  <a:cubicBezTo>
                    <a:pt x="333802" y="134660"/>
                    <a:pt x="341276" y="136687"/>
                    <a:pt x="349637" y="136687"/>
                  </a:cubicBezTo>
                  <a:cubicBezTo>
                    <a:pt x="357997" y="136687"/>
                    <a:pt x="364711" y="134787"/>
                    <a:pt x="370665" y="130860"/>
                  </a:cubicBezTo>
                  <a:cubicBezTo>
                    <a:pt x="376619" y="126933"/>
                    <a:pt x="381180" y="121739"/>
                    <a:pt x="384220" y="115278"/>
                  </a:cubicBezTo>
                  <a:lnTo>
                    <a:pt x="384220" y="135294"/>
                  </a:lnTo>
                  <a:lnTo>
                    <a:pt x="395241" y="135294"/>
                  </a:lnTo>
                  <a:close/>
                  <a:moveTo>
                    <a:pt x="256400" y="119585"/>
                  </a:moveTo>
                  <a:cubicBezTo>
                    <a:pt x="253233" y="121866"/>
                    <a:pt x="249813" y="123513"/>
                    <a:pt x="246139" y="124526"/>
                  </a:cubicBezTo>
                  <a:cubicBezTo>
                    <a:pt x="242465" y="125539"/>
                    <a:pt x="238918" y="126173"/>
                    <a:pt x="235498" y="126173"/>
                  </a:cubicBezTo>
                  <a:cubicBezTo>
                    <a:pt x="230051" y="126173"/>
                    <a:pt x="225617" y="124779"/>
                    <a:pt x="222070" y="121866"/>
                  </a:cubicBezTo>
                  <a:cubicBezTo>
                    <a:pt x="218650" y="118952"/>
                    <a:pt x="216876" y="114265"/>
                    <a:pt x="216876" y="107551"/>
                  </a:cubicBezTo>
                  <a:lnTo>
                    <a:pt x="216876" y="58652"/>
                  </a:lnTo>
                  <a:lnTo>
                    <a:pt x="255007" y="58652"/>
                  </a:lnTo>
                  <a:lnTo>
                    <a:pt x="255007" y="48391"/>
                  </a:lnTo>
                  <a:lnTo>
                    <a:pt x="216876" y="48391"/>
                  </a:lnTo>
                  <a:lnTo>
                    <a:pt x="216876" y="20015"/>
                  </a:lnTo>
                  <a:lnTo>
                    <a:pt x="206108" y="20015"/>
                  </a:lnTo>
                  <a:lnTo>
                    <a:pt x="206108" y="106791"/>
                  </a:lnTo>
                  <a:cubicBezTo>
                    <a:pt x="206108" y="117685"/>
                    <a:pt x="208642" y="125413"/>
                    <a:pt x="213709" y="129973"/>
                  </a:cubicBezTo>
                  <a:cubicBezTo>
                    <a:pt x="218776" y="134534"/>
                    <a:pt x="225744" y="136814"/>
                    <a:pt x="234485" y="136814"/>
                  </a:cubicBezTo>
                  <a:cubicBezTo>
                    <a:pt x="238032" y="136814"/>
                    <a:pt x="241832" y="136307"/>
                    <a:pt x="245886" y="135294"/>
                  </a:cubicBezTo>
                  <a:cubicBezTo>
                    <a:pt x="249939" y="134280"/>
                    <a:pt x="253487" y="132633"/>
                    <a:pt x="256527" y="130480"/>
                  </a:cubicBezTo>
                  <a:lnTo>
                    <a:pt x="256527" y="119839"/>
                  </a:lnTo>
                  <a:close/>
                  <a:moveTo>
                    <a:pt x="171398" y="109578"/>
                  </a:moveTo>
                  <a:cubicBezTo>
                    <a:pt x="168611" y="114898"/>
                    <a:pt x="164684" y="118952"/>
                    <a:pt x="159617" y="121866"/>
                  </a:cubicBezTo>
                  <a:cubicBezTo>
                    <a:pt x="154549" y="124779"/>
                    <a:pt x="148849" y="126299"/>
                    <a:pt x="142262" y="126299"/>
                  </a:cubicBezTo>
                  <a:cubicBezTo>
                    <a:pt x="135674" y="126299"/>
                    <a:pt x="129974" y="124779"/>
                    <a:pt x="124906" y="121866"/>
                  </a:cubicBezTo>
                  <a:cubicBezTo>
                    <a:pt x="119839" y="118952"/>
                    <a:pt x="115912" y="114772"/>
                    <a:pt x="112998" y="109578"/>
                  </a:cubicBezTo>
                  <a:cubicBezTo>
                    <a:pt x="110212" y="104384"/>
                    <a:pt x="108691" y="98430"/>
                    <a:pt x="108691" y="91716"/>
                  </a:cubicBezTo>
                  <a:cubicBezTo>
                    <a:pt x="108691" y="85002"/>
                    <a:pt x="110085" y="79175"/>
                    <a:pt x="112998" y="73981"/>
                  </a:cubicBezTo>
                  <a:cubicBezTo>
                    <a:pt x="115785" y="68787"/>
                    <a:pt x="119839" y="64733"/>
                    <a:pt x="124906" y="61693"/>
                  </a:cubicBezTo>
                  <a:cubicBezTo>
                    <a:pt x="129974" y="58779"/>
                    <a:pt x="135801" y="57259"/>
                    <a:pt x="142262" y="57259"/>
                  </a:cubicBezTo>
                  <a:cubicBezTo>
                    <a:pt x="148722" y="57259"/>
                    <a:pt x="154549" y="58779"/>
                    <a:pt x="159617" y="61693"/>
                  </a:cubicBezTo>
                  <a:cubicBezTo>
                    <a:pt x="164684" y="64606"/>
                    <a:pt x="168611" y="68787"/>
                    <a:pt x="171398" y="73981"/>
                  </a:cubicBezTo>
                  <a:cubicBezTo>
                    <a:pt x="174185" y="79175"/>
                    <a:pt x="175705" y="85129"/>
                    <a:pt x="175705" y="91716"/>
                  </a:cubicBezTo>
                  <a:cubicBezTo>
                    <a:pt x="175705" y="98303"/>
                    <a:pt x="174312" y="104257"/>
                    <a:pt x="171398" y="109578"/>
                  </a:cubicBezTo>
                  <a:moveTo>
                    <a:pt x="165571" y="130733"/>
                  </a:moveTo>
                  <a:cubicBezTo>
                    <a:pt x="172285" y="126806"/>
                    <a:pt x="177479" y="121486"/>
                    <a:pt x="181279" y="114645"/>
                  </a:cubicBezTo>
                  <a:cubicBezTo>
                    <a:pt x="185079" y="107804"/>
                    <a:pt x="186980" y="100077"/>
                    <a:pt x="186980" y="91463"/>
                  </a:cubicBezTo>
                  <a:cubicBezTo>
                    <a:pt x="186980" y="82848"/>
                    <a:pt x="185079" y="75121"/>
                    <a:pt x="181279" y="68407"/>
                  </a:cubicBezTo>
                  <a:cubicBezTo>
                    <a:pt x="177479" y="61693"/>
                    <a:pt x="172285" y="56372"/>
                    <a:pt x="165571" y="52572"/>
                  </a:cubicBezTo>
                  <a:cubicBezTo>
                    <a:pt x="158857" y="48771"/>
                    <a:pt x="151129" y="46744"/>
                    <a:pt x="142388" y="46744"/>
                  </a:cubicBezTo>
                  <a:cubicBezTo>
                    <a:pt x="133647" y="46744"/>
                    <a:pt x="125920" y="48645"/>
                    <a:pt x="119079" y="52572"/>
                  </a:cubicBezTo>
                  <a:cubicBezTo>
                    <a:pt x="112238" y="56499"/>
                    <a:pt x="106918" y="61819"/>
                    <a:pt x="103117" y="68407"/>
                  </a:cubicBezTo>
                  <a:cubicBezTo>
                    <a:pt x="99317" y="75121"/>
                    <a:pt x="97290" y="82722"/>
                    <a:pt x="97290" y="91336"/>
                  </a:cubicBezTo>
                  <a:cubicBezTo>
                    <a:pt x="97290" y="99950"/>
                    <a:pt x="99190" y="107678"/>
                    <a:pt x="103117" y="114518"/>
                  </a:cubicBezTo>
                  <a:cubicBezTo>
                    <a:pt x="106918" y="121359"/>
                    <a:pt x="112238" y="126680"/>
                    <a:pt x="119079" y="130607"/>
                  </a:cubicBezTo>
                  <a:cubicBezTo>
                    <a:pt x="125920" y="134534"/>
                    <a:pt x="133647" y="136434"/>
                    <a:pt x="142388" y="136434"/>
                  </a:cubicBezTo>
                  <a:cubicBezTo>
                    <a:pt x="151129" y="136434"/>
                    <a:pt x="158857" y="134534"/>
                    <a:pt x="165571" y="130607"/>
                  </a:cubicBezTo>
                  <a:moveTo>
                    <a:pt x="14568" y="74107"/>
                  </a:moveTo>
                  <a:cubicBezTo>
                    <a:pt x="17102" y="68913"/>
                    <a:pt x="20522" y="64860"/>
                    <a:pt x="24956" y="61819"/>
                  </a:cubicBezTo>
                  <a:cubicBezTo>
                    <a:pt x="29390" y="58779"/>
                    <a:pt x="34457" y="57259"/>
                    <a:pt x="40284" y="57259"/>
                  </a:cubicBezTo>
                  <a:cubicBezTo>
                    <a:pt x="57639" y="57259"/>
                    <a:pt x="66380" y="67140"/>
                    <a:pt x="66380" y="86902"/>
                  </a:cubicBezTo>
                  <a:lnTo>
                    <a:pt x="66380" y="134914"/>
                  </a:lnTo>
                  <a:lnTo>
                    <a:pt x="77401" y="134914"/>
                  </a:lnTo>
                  <a:lnTo>
                    <a:pt x="77401" y="85255"/>
                  </a:lnTo>
                  <a:cubicBezTo>
                    <a:pt x="77401" y="77654"/>
                    <a:pt x="76135" y="71067"/>
                    <a:pt x="73601" y="65240"/>
                  </a:cubicBezTo>
                  <a:cubicBezTo>
                    <a:pt x="71067" y="59412"/>
                    <a:pt x="67267" y="54852"/>
                    <a:pt x="62200" y="51558"/>
                  </a:cubicBezTo>
                  <a:cubicBezTo>
                    <a:pt x="57133" y="48265"/>
                    <a:pt x="50672" y="46618"/>
                    <a:pt x="43071" y="46618"/>
                  </a:cubicBezTo>
                  <a:cubicBezTo>
                    <a:pt x="35850" y="46618"/>
                    <a:pt x="29390" y="48518"/>
                    <a:pt x="23816" y="52445"/>
                  </a:cubicBezTo>
                  <a:cubicBezTo>
                    <a:pt x="18242" y="56372"/>
                    <a:pt x="13935" y="61439"/>
                    <a:pt x="11021" y="67900"/>
                  </a:cubicBezTo>
                  <a:lnTo>
                    <a:pt x="11021" y="48011"/>
                  </a:lnTo>
                  <a:lnTo>
                    <a:pt x="0" y="48011"/>
                  </a:lnTo>
                  <a:lnTo>
                    <a:pt x="0" y="134914"/>
                  </a:lnTo>
                  <a:lnTo>
                    <a:pt x="11021" y="134914"/>
                  </a:lnTo>
                  <a:lnTo>
                    <a:pt x="11021" y="91463"/>
                  </a:lnTo>
                  <a:cubicBezTo>
                    <a:pt x="11021" y="85002"/>
                    <a:pt x="12288" y="79175"/>
                    <a:pt x="14695" y="73981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8" name="Freeform: Shape 2727">
              <a:extLst>
                <a:ext uri="{FF2B5EF4-FFF2-40B4-BE49-F238E27FC236}">
                  <a16:creationId xmlns:a16="http://schemas.microsoft.com/office/drawing/2014/main" id="{9C589018-7A3C-E75C-8559-744ECA717EA8}"/>
                </a:ext>
              </a:extLst>
            </p:cNvPr>
            <p:cNvSpPr/>
            <p:nvPr/>
          </p:nvSpPr>
          <p:spPr>
            <a:xfrm>
              <a:off x="572472" y="12363704"/>
              <a:ext cx="6228597" cy="183433"/>
            </a:xfrm>
            <a:custGeom>
              <a:avLst/>
              <a:gdLst>
                <a:gd name="connsiteX0" fmla="*/ 6228471 w 6228597"/>
                <a:gd name="connsiteY0" fmla="*/ 122373 h 183433"/>
                <a:gd name="connsiteX1" fmla="*/ 6218210 w 6228597"/>
                <a:gd name="connsiteY1" fmla="*/ 127314 h 183433"/>
                <a:gd name="connsiteX2" fmla="*/ 6207569 w 6228597"/>
                <a:gd name="connsiteY2" fmla="*/ 128960 h 183433"/>
                <a:gd name="connsiteX3" fmla="*/ 6194141 w 6228597"/>
                <a:gd name="connsiteY3" fmla="*/ 124653 h 183433"/>
                <a:gd name="connsiteX4" fmla="*/ 6188947 w 6228597"/>
                <a:gd name="connsiteY4" fmla="*/ 110338 h 183433"/>
                <a:gd name="connsiteX5" fmla="*/ 6188947 w 6228597"/>
                <a:gd name="connsiteY5" fmla="*/ 61440 h 183433"/>
                <a:gd name="connsiteX6" fmla="*/ 6227077 w 6228597"/>
                <a:gd name="connsiteY6" fmla="*/ 61440 h 183433"/>
                <a:gd name="connsiteX7" fmla="*/ 6227077 w 6228597"/>
                <a:gd name="connsiteY7" fmla="*/ 51179 h 183433"/>
                <a:gd name="connsiteX8" fmla="*/ 6188947 w 6228597"/>
                <a:gd name="connsiteY8" fmla="*/ 51179 h 183433"/>
                <a:gd name="connsiteX9" fmla="*/ 6188947 w 6228597"/>
                <a:gd name="connsiteY9" fmla="*/ 22803 h 183433"/>
                <a:gd name="connsiteX10" fmla="*/ 6178179 w 6228597"/>
                <a:gd name="connsiteY10" fmla="*/ 22803 h 183433"/>
                <a:gd name="connsiteX11" fmla="*/ 6178179 w 6228597"/>
                <a:gd name="connsiteY11" fmla="*/ 109578 h 183433"/>
                <a:gd name="connsiteX12" fmla="*/ 6185780 w 6228597"/>
                <a:gd name="connsiteY12" fmla="*/ 132761 h 183433"/>
                <a:gd name="connsiteX13" fmla="*/ 6206555 w 6228597"/>
                <a:gd name="connsiteY13" fmla="*/ 139602 h 183433"/>
                <a:gd name="connsiteX14" fmla="*/ 6217957 w 6228597"/>
                <a:gd name="connsiteY14" fmla="*/ 138081 h 183433"/>
                <a:gd name="connsiteX15" fmla="*/ 6228598 w 6228597"/>
                <a:gd name="connsiteY15" fmla="*/ 133141 h 183433"/>
                <a:gd name="connsiteX16" fmla="*/ 6228598 w 6228597"/>
                <a:gd name="connsiteY16" fmla="*/ 122500 h 183433"/>
                <a:gd name="connsiteX17" fmla="*/ 6093177 w 6228597"/>
                <a:gd name="connsiteY17" fmla="*/ 77022 h 183433"/>
                <a:gd name="connsiteX18" fmla="*/ 6103565 w 6228597"/>
                <a:gd name="connsiteY18" fmla="*/ 64734 h 183433"/>
                <a:gd name="connsiteX19" fmla="*/ 6118893 w 6228597"/>
                <a:gd name="connsiteY19" fmla="*/ 60173 h 183433"/>
                <a:gd name="connsiteX20" fmla="*/ 6144989 w 6228597"/>
                <a:gd name="connsiteY20" fmla="*/ 89816 h 183433"/>
                <a:gd name="connsiteX21" fmla="*/ 6144989 w 6228597"/>
                <a:gd name="connsiteY21" fmla="*/ 137828 h 183433"/>
                <a:gd name="connsiteX22" fmla="*/ 6156010 w 6228597"/>
                <a:gd name="connsiteY22" fmla="*/ 137828 h 183433"/>
                <a:gd name="connsiteX23" fmla="*/ 6156010 w 6228597"/>
                <a:gd name="connsiteY23" fmla="*/ 88169 h 183433"/>
                <a:gd name="connsiteX24" fmla="*/ 6152210 w 6228597"/>
                <a:gd name="connsiteY24" fmla="*/ 68154 h 183433"/>
                <a:gd name="connsiteX25" fmla="*/ 6140808 w 6228597"/>
                <a:gd name="connsiteY25" fmla="*/ 54473 h 183433"/>
                <a:gd name="connsiteX26" fmla="*/ 6121680 w 6228597"/>
                <a:gd name="connsiteY26" fmla="*/ 49532 h 183433"/>
                <a:gd name="connsiteX27" fmla="*/ 6102424 w 6228597"/>
                <a:gd name="connsiteY27" fmla="*/ 55359 h 183433"/>
                <a:gd name="connsiteX28" fmla="*/ 6089630 w 6228597"/>
                <a:gd name="connsiteY28" fmla="*/ 70814 h 183433"/>
                <a:gd name="connsiteX29" fmla="*/ 6089630 w 6228597"/>
                <a:gd name="connsiteY29" fmla="*/ 4814 h 183433"/>
                <a:gd name="connsiteX30" fmla="*/ 6078609 w 6228597"/>
                <a:gd name="connsiteY30" fmla="*/ 4814 h 183433"/>
                <a:gd name="connsiteX31" fmla="*/ 6078609 w 6228597"/>
                <a:gd name="connsiteY31" fmla="*/ 137828 h 183433"/>
                <a:gd name="connsiteX32" fmla="*/ 6089630 w 6228597"/>
                <a:gd name="connsiteY32" fmla="*/ 137828 h 183433"/>
                <a:gd name="connsiteX33" fmla="*/ 6089630 w 6228597"/>
                <a:gd name="connsiteY33" fmla="*/ 94377 h 183433"/>
                <a:gd name="connsiteX34" fmla="*/ 6093303 w 6228597"/>
                <a:gd name="connsiteY34" fmla="*/ 76895 h 183433"/>
                <a:gd name="connsiteX35" fmla="*/ 6034144 w 6228597"/>
                <a:gd name="connsiteY35" fmla="*/ 112239 h 183433"/>
                <a:gd name="connsiteX36" fmla="*/ 6022236 w 6228597"/>
                <a:gd name="connsiteY36" fmla="*/ 124527 h 183433"/>
                <a:gd name="connsiteX37" fmla="*/ 6005007 w 6228597"/>
                <a:gd name="connsiteY37" fmla="*/ 128960 h 183433"/>
                <a:gd name="connsiteX38" fmla="*/ 5987779 w 6228597"/>
                <a:gd name="connsiteY38" fmla="*/ 124527 h 183433"/>
                <a:gd name="connsiteX39" fmla="*/ 5976125 w 6228597"/>
                <a:gd name="connsiteY39" fmla="*/ 112239 h 183433"/>
                <a:gd name="connsiteX40" fmla="*/ 5971817 w 6228597"/>
                <a:gd name="connsiteY40" fmla="*/ 94503 h 183433"/>
                <a:gd name="connsiteX41" fmla="*/ 5976125 w 6228597"/>
                <a:gd name="connsiteY41" fmla="*/ 76642 h 183433"/>
                <a:gd name="connsiteX42" fmla="*/ 5987779 w 6228597"/>
                <a:gd name="connsiteY42" fmla="*/ 64354 h 183433"/>
                <a:gd name="connsiteX43" fmla="*/ 6005007 w 6228597"/>
                <a:gd name="connsiteY43" fmla="*/ 59920 h 183433"/>
                <a:gd name="connsiteX44" fmla="*/ 6022236 w 6228597"/>
                <a:gd name="connsiteY44" fmla="*/ 64354 h 183433"/>
                <a:gd name="connsiteX45" fmla="*/ 6034144 w 6228597"/>
                <a:gd name="connsiteY45" fmla="*/ 76642 h 183433"/>
                <a:gd name="connsiteX46" fmla="*/ 6038451 w 6228597"/>
                <a:gd name="connsiteY46" fmla="*/ 94503 h 183433"/>
                <a:gd name="connsiteX47" fmla="*/ 6034144 w 6228597"/>
                <a:gd name="connsiteY47" fmla="*/ 112239 h 183433"/>
                <a:gd name="connsiteX48" fmla="*/ 6049472 w 6228597"/>
                <a:gd name="connsiteY48" fmla="*/ 50926 h 183433"/>
                <a:gd name="connsiteX49" fmla="*/ 6038451 w 6228597"/>
                <a:gd name="connsiteY49" fmla="*/ 50926 h 183433"/>
                <a:gd name="connsiteX50" fmla="*/ 6038451 w 6228597"/>
                <a:gd name="connsiteY50" fmla="*/ 71194 h 183433"/>
                <a:gd name="connsiteX51" fmla="*/ 6024770 w 6228597"/>
                <a:gd name="connsiteY51" fmla="*/ 55359 h 183433"/>
                <a:gd name="connsiteX52" fmla="*/ 6003867 w 6228597"/>
                <a:gd name="connsiteY52" fmla="*/ 49532 h 183433"/>
                <a:gd name="connsiteX53" fmla="*/ 5981445 w 6228597"/>
                <a:gd name="connsiteY53" fmla="*/ 55359 h 183433"/>
                <a:gd name="connsiteX54" fmla="*/ 5965990 w 6228597"/>
                <a:gd name="connsiteY54" fmla="*/ 71448 h 183433"/>
                <a:gd name="connsiteX55" fmla="*/ 5960416 w 6228597"/>
                <a:gd name="connsiteY55" fmla="*/ 94757 h 183433"/>
                <a:gd name="connsiteX56" fmla="*/ 5965990 w 6228597"/>
                <a:gd name="connsiteY56" fmla="*/ 117686 h 183433"/>
                <a:gd name="connsiteX57" fmla="*/ 5981445 w 6228597"/>
                <a:gd name="connsiteY57" fmla="*/ 133521 h 183433"/>
                <a:gd name="connsiteX58" fmla="*/ 6003867 w 6228597"/>
                <a:gd name="connsiteY58" fmla="*/ 139348 h 183433"/>
                <a:gd name="connsiteX59" fmla="*/ 6024770 w 6228597"/>
                <a:gd name="connsiteY59" fmla="*/ 133521 h 183433"/>
                <a:gd name="connsiteX60" fmla="*/ 6038451 w 6228597"/>
                <a:gd name="connsiteY60" fmla="*/ 117939 h 183433"/>
                <a:gd name="connsiteX61" fmla="*/ 6038451 w 6228597"/>
                <a:gd name="connsiteY61" fmla="*/ 140108 h 183433"/>
                <a:gd name="connsiteX62" fmla="*/ 6029457 w 6228597"/>
                <a:gd name="connsiteY62" fmla="*/ 164684 h 183433"/>
                <a:gd name="connsiteX63" fmla="*/ 6003867 w 6228597"/>
                <a:gd name="connsiteY63" fmla="*/ 173045 h 183433"/>
                <a:gd name="connsiteX64" fmla="*/ 5985119 w 6228597"/>
                <a:gd name="connsiteY64" fmla="*/ 169625 h 183433"/>
                <a:gd name="connsiteX65" fmla="*/ 5968777 w 6228597"/>
                <a:gd name="connsiteY65" fmla="*/ 159490 h 183433"/>
                <a:gd name="connsiteX66" fmla="*/ 5968777 w 6228597"/>
                <a:gd name="connsiteY66" fmla="*/ 171525 h 183433"/>
                <a:gd name="connsiteX67" fmla="*/ 5984992 w 6228597"/>
                <a:gd name="connsiteY67" fmla="*/ 180519 h 183433"/>
                <a:gd name="connsiteX68" fmla="*/ 6003867 w 6228597"/>
                <a:gd name="connsiteY68" fmla="*/ 183433 h 183433"/>
                <a:gd name="connsiteX69" fmla="*/ 6037438 w 6228597"/>
                <a:gd name="connsiteY69" fmla="*/ 172032 h 183433"/>
                <a:gd name="connsiteX70" fmla="*/ 6049472 w 6228597"/>
                <a:gd name="connsiteY70" fmla="*/ 139348 h 183433"/>
                <a:gd name="connsiteX71" fmla="*/ 6049472 w 6228597"/>
                <a:gd name="connsiteY71" fmla="*/ 51052 h 183433"/>
                <a:gd name="connsiteX72" fmla="*/ 5938121 w 6228597"/>
                <a:gd name="connsiteY72" fmla="*/ 50926 h 183433"/>
                <a:gd name="connsiteX73" fmla="*/ 5926973 w 6228597"/>
                <a:gd name="connsiteY73" fmla="*/ 50926 h 183433"/>
                <a:gd name="connsiteX74" fmla="*/ 5926973 w 6228597"/>
                <a:gd name="connsiteY74" fmla="*/ 137828 h 183433"/>
                <a:gd name="connsiteX75" fmla="*/ 5938121 w 6228597"/>
                <a:gd name="connsiteY75" fmla="*/ 137828 h 183433"/>
                <a:gd name="connsiteX76" fmla="*/ 5938121 w 6228597"/>
                <a:gd name="connsiteY76" fmla="*/ 50926 h 183433"/>
                <a:gd name="connsiteX77" fmla="*/ 5934447 w 6228597"/>
                <a:gd name="connsiteY77" fmla="*/ 31924 h 183433"/>
                <a:gd name="connsiteX78" fmla="*/ 5936980 w 6228597"/>
                <a:gd name="connsiteY78" fmla="*/ 30657 h 183433"/>
                <a:gd name="connsiteX79" fmla="*/ 5945468 w 6228597"/>
                <a:gd name="connsiteY79" fmla="*/ 24576 h 183433"/>
                <a:gd name="connsiteX80" fmla="*/ 5936980 w 6228597"/>
                <a:gd name="connsiteY80" fmla="*/ 18496 h 183433"/>
                <a:gd name="connsiteX81" fmla="*/ 5931787 w 6228597"/>
                <a:gd name="connsiteY81" fmla="*/ 16849 h 183433"/>
                <a:gd name="connsiteX82" fmla="*/ 5926466 w 6228597"/>
                <a:gd name="connsiteY82" fmla="*/ 19129 h 183433"/>
                <a:gd name="connsiteX83" fmla="*/ 5924312 w 6228597"/>
                <a:gd name="connsiteY83" fmla="*/ 24576 h 183433"/>
                <a:gd name="connsiteX84" fmla="*/ 5926466 w 6228597"/>
                <a:gd name="connsiteY84" fmla="*/ 29897 h 183433"/>
                <a:gd name="connsiteX85" fmla="*/ 5931787 w 6228597"/>
                <a:gd name="connsiteY85" fmla="*/ 32177 h 183433"/>
                <a:gd name="connsiteX86" fmla="*/ 5934447 w 6228597"/>
                <a:gd name="connsiteY86" fmla="*/ 31670 h 183433"/>
                <a:gd name="connsiteX87" fmla="*/ 5780278 w 6228597"/>
                <a:gd name="connsiteY87" fmla="*/ 76642 h 183433"/>
                <a:gd name="connsiteX88" fmla="*/ 5789905 w 6228597"/>
                <a:gd name="connsiteY88" fmla="*/ 64354 h 183433"/>
                <a:gd name="connsiteX89" fmla="*/ 5803967 w 6228597"/>
                <a:gd name="connsiteY89" fmla="*/ 59793 h 183433"/>
                <a:gd name="connsiteX90" fmla="*/ 5827149 w 6228597"/>
                <a:gd name="connsiteY90" fmla="*/ 89436 h 183433"/>
                <a:gd name="connsiteX91" fmla="*/ 5827149 w 6228597"/>
                <a:gd name="connsiteY91" fmla="*/ 137448 h 183433"/>
                <a:gd name="connsiteX92" fmla="*/ 5838170 w 6228597"/>
                <a:gd name="connsiteY92" fmla="*/ 137448 h 183433"/>
                <a:gd name="connsiteX93" fmla="*/ 5838170 w 6228597"/>
                <a:gd name="connsiteY93" fmla="*/ 92223 h 183433"/>
                <a:gd name="connsiteX94" fmla="*/ 5841591 w 6228597"/>
                <a:gd name="connsiteY94" fmla="*/ 75755 h 183433"/>
                <a:gd name="connsiteX95" fmla="*/ 5851218 w 6228597"/>
                <a:gd name="connsiteY95" fmla="*/ 64100 h 183433"/>
                <a:gd name="connsiteX96" fmla="*/ 5865153 w 6228597"/>
                <a:gd name="connsiteY96" fmla="*/ 59793 h 183433"/>
                <a:gd name="connsiteX97" fmla="*/ 5888462 w 6228597"/>
                <a:gd name="connsiteY97" fmla="*/ 89436 h 183433"/>
                <a:gd name="connsiteX98" fmla="*/ 5888462 w 6228597"/>
                <a:gd name="connsiteY98" fmla="*/ 137448 h 183433"/>
                <a:gd name="connsiteX99" fmla="*/ 5899483 w 6228597"/>
                <a:gd name="connsiteY99" fmla="*/ 137448 h 183433"/>
                <a:gd name="connsiteX100" fmla="*/ 5899483 w 6228597"/>
                <a:gd name="connsiteY100" fmla="*/ 87789 h 183433"/>
                <a:gd name="connsiteX101" fmla="*/ 5895936 w 6228597"/>
                <a:gd name="connsiteY101" fmla="*/ 67774 h 183433"/>
                <a:gd name="connsiteX102" fmla="*/ 5885295 w 6228597"/>
                <a:gd name="connsiteY102" fmla="*/ 54093 h 183433"/>
                <a:gd name="connsiteX103" fmla="*/ 5867433 w 6228597"/>
                <a:gd name="connsiteY103" fmla="*/ 49152 h 183433"/>
                <a:gd name="connsiteX104" fmla="*/ 5847798 w 6228597"/>
                <a:gd name="connsiteY104" fmla="*/ 55233 h 183433"/>
                <a:gd name="connsiteX105" fmla="*/ 5835257 w 6228597"/>
                <a:gd name="connsiteY105" fmla="*/ 71321 h 183433"/>
                <a:gd name="connsiteX106" fmla="*/ 5825502 w 6228597"/>
                <a:gd name="connsiteY106" fmla="*/ 55233 h 183433"/>
                <a:gd name="connsiteX107" fmla="*/ 5807260 w 6228597"/>
                <a:gd name="connsiteY107" fmla="*/ 49152 h 183433"/>
                <a:gd name="connsiteX108" fmla="*/ 5788892 w 6228597"/>
                <a:gd name="connsiteY108" fmla="*/ 54979 h 183433"/>
                <a:gd name="connsiteX109" fmla="*/ 5776731 w 6228597"/>
                <a:gd name="connsiteY109" fmla="*/ 70181 h 183433"/>
                <a:gd name="connsiteX110" fmla="*/ 5776731 w 6228597"/>
                <a:gd name="connsiteY110" fmla="*/ 50672 h 183433"/>
                <a:gd name="connsiteX111" fmla="*/ 5765709 w 6228597"/>
                <a:gd name="connsiteY111" fmla="*/ 50672 h 183433"/>
                <a:gd name="connsiteX112" fmla="*/ 5765709 w 6228597"/>
                <a:gd name="connsiteY112" fmla="*/ 137575 h 183433"/>
                <a:gd name="connsiteX113" fmla="*/ 5776731 w 6228597"/>
                <a:gd name="connsiteY113" fmla="*/ 137575 h 183433"/>
                <a:gd name="connsiteX114" fmla="*/ 5776731 w 6228597"/>
                <a:gd name="connsiteY114" fmla="*/ 94123 h 183433"/>
                <a:gd name="connsiteX115" fmla="*/ 5780278 w 6228597"/>
                <a:gd name="connsiteY115" fmla="*/ 76642 h 183433"/>
                <a:gd name="connsiteX116" fmla="*/ 5709337 w 6228597"/>
                <a:gd name="connsiteY116" fmla="*/ 121993 h 183433"/>
                <a:gd name="connsiteX117" fmla="*/ 5699076 w 6228597"/>
                <a:gd name="connsiteY117" fmla="*/ 126934 h 183433"/>
                <a:gd name="connsiteX118" fmla="*/ 5688435 w 6228597"/>
                <a:gd name="connsiteY118" fmla="*/ 128580 h 183433"/>
                <a:gd name="connsiteX119" fmla="*/ 5675007 w 6228597"/>
                <a:gd name="connsiteY119" fmla="*/ 124273 h 183433"/>
                <a:gd name="connsiteX120" fmla="*/ 5669813 w 6228597"/>
                <a:gd name="connsiteY120" fmla="*/ 109958 h 183433"/>
                <a:gd name="connsiteX121" fmla="*/ 5669813 w 6228597"/>
                <a:gd name="connsiteY121" fmla="*/ 61060 h 183433"/>
                <a:gd name="connsiteX122" fmla="*/ 5707943 w 6228597"/>
                <a:gd name="connsiteY122" fmla="*/ 61060 h 183433"/>
                <a:gd name="connsiteX123" fmla="*/ 5707943 w 6228597"/>
                <a:gd name="connsiteY123" fmla="*/ 50799 h 183433"/>
                <a:gd name="connsiteX124" fmla="*/ 5669813 w 6228597"/>
                <a:gd name="connsiteY124" fmla="*/ 50799 h 183433"/>
                <a:gd name="connsiteX125" fmla="*/ 5669813 w 6228597"/>
                <a:gd name="connsiteY125" fmla="*/ 22423 h 183433"/>
                <a:gd name="connsiteX126" fmla="*/ 5659045 w 6228597"/>
                <a:gd name="connsiteY126" fmla="*/ 22423 h 183433"/>
                <a:gd name="connsiteX127" fmla="*/ 5659045 w 6228597"/>
                <a:gd name="connsiteY127" fmla="*/ 109198 h 183433"/>
                <a:gd name="connsiteX128" fmla="*/ 5666646 w 6228597"/>
                <a:gd name="connsiteY128" fmla="*/ 132381 h 183433"/>
                <a:gd name="connsiteX129" fmla="*/ 5687421 w 6228597"/>
                <a:gd name="connsiteY129" fmla="*/ 139221 h 183433"/>
                <a:gd name="connsiteX130" fmla="*/ 5698822 w 6228597"/>
                <a:gd name="connsiteY130" fmla="*/ 137701 h 183433"/>
                <a:gd name="connsiteX131" fmla="*/ 5709464 w 6228597"/>
                <a:gd name="connsiteY131" fmla="*/ 132761 h 183433"/>
                <a:gd name="connsiteX132" fmla="*/ 5709464 w 6228597"/>
                <a:gd name="connsiteY132" fmla="*/ 122120 h 183433"/>
                <a:gd name="connsiteX133" fmla="*/ 5631175 w 6228597"/>
                <a:gd name="connsiteY133" fmla="*/ 50672 h 183433"/>
                <a:gd name="connsiteX134" fmla="*/ 5620027 w 6228597"/>
                <a:gd name="connsiteY134" fmla="*/ 50672 h 183433"/>
                <a:gd name="connsiteX135" fmla="*/ 5620027 w 6228597"/>
                <a:gd name="connsiteY135" fmla="*/ 137575 h 183433"/>
                <a:gd name="connsiteX136" fmla="*/ 5631175 w 6228597"/>
                <a:gd name="connsiteY136" fmla="*/ 137575 h 183433"/>
                <a:gd name="connsiteX137" fmla="*/ 5631175 w 6228597"/>
                <a:gd name="connsiteY137" fmla="*/ 50672 h 183433"/>
                <a:gd name="connsiteX138" fmla="*/ 5627502 w 6228597"/>
                <a:gd name="connsiteY138" fmla="*/ 31670 h 183433"/>
                <a:gd name="connsiteX139" fmla="*/ 5630035 w 6228597"/>
                <a:gd name="connsiteY139" fmla="*/ 30403 h 183433"/>
                <a:gd name="connsiteX140" fmla="*/ 5638523 w 6228597"/>
                <a:gd name="connsiteY140" fmla="*/ 24323 h 183433"/>
                <a:gd name="connsiteX141" fmla="*/ 5630035 w 6228597"/>
                <a:gd name="connsiteY141" fmla="*/ 18242 h 183433"/>
                <a:gd name="connsiteX142" fmla="*/ 5624841 w 6228597"/>
                <a:gd name="connsiteY142" fmla="*/ 16595 h 183433"/>
                <a:gd name="connsiteX143" fmla="*/ 5619521 w 6228597"/>
                <a:gd name="connsiteY143" fmla="*/ 18875 h 183433"/>
                <a:gd name="connsiteX144" fmla="*/ 5617367 w 6228597"/>
                <a:gd name="connsiteY144" fmla="*/ 24323 h 183433"/>
                <a:gd name="connsiteX145" fmla="*/ 5619521 w 6228597"/>
                <a:gd name="connsiteY145" fmla="*/ 29643 h 183433"/>
                <a:gd name="connsiteX146" fmla="*/ 5624841 w 6228597"/>
                <a:gd name="connsiteY146" fmla="*/ 31924 h 183433"/>
                <a:gd name="connsiteX147" fmla="*/ 5627502 w 6228597"/>
                <a:gd name="connsiteY147" fmla="*/ 31417 h 183433"/>
                <a:gd name="connsiteX148" fmla="*/ 5563655 w 6228597"/>
                <a:gd name="connsiteY148" fmla="*/ 121740 h 183433"/>
                <a:gd name="connsiteX149" fmla="*/ 5553394 w 6228597"/>
                <a:gd name="connsiteY149" fmla="*/ 126680 h 183433"/>
                <a:gd name="connsiteX150" fmla="*/ 5542753 w 6228597"/>
                <a:gd name="connsiteY150" fmla="*/ 128327 h 183433"/>
                <a:gd name="connsiteX151" fmla="*/ 5529325 w 6228597"/>
                <a:gd name="connsiteY151" fmla="*/ 124020 h 183433"/>
                <a:gd name="connsiteX152" fmla="*/ 5524131 w 6228597"/>
                <a:gd name="connsiteY152" fmla="*/ 109705 h 183433"/>
                <a:gd name="connsiteX153" fmla="*/ 5524131 w 6228597"/>
                <a:gd name="connsiteY153" fmla="*/ 60807 h 183433"/>
                <a:gd name="connsiteX154" fmla="*/ 5562261 w 6228597"/>
                <a:gd name="connsiteY154" fmla="*/ 60807 h 183433"/>
                <a:gd name="connsiteX155" fmla="*/ 5562261 w 6228597"/>
                <a:gd name="connsiteY155" fmla="*/ 50545 h 183433"/>
                <a:gd name="connsiteX156" fmla="*/ 5524131 w 6228597"/>
                <a:gd name="connsiteY156" fmla="*/ 50545 h 183433"/>
                <a:gd name="connsiteX157" fmla="*/ 5524131 w 6228597"/>
                <a:gd name="connsiteY157" fmla="*/ 22169 h 183433"/>
                <a:gd name="connsiteX158" fmla="*/ 5513363 w 6228597"/>
                <a:gd name="connsiteY158" fmla="*/ 22169 h 183433"/>
                <a:gd name="connsiteX159" fmla="*/ 5513363 w 6228597"/>
                <a:gd name="connsiteY159" fmla="*/ 108945 h 183433"/>
                <a:gd name="connsiteX160" fmla="*/ 5520964 w 6228597"/>
                <a:gd name="connsiteY160" fmla="*/ 132127 h 183433"/>
                <a:gd name="connsiteX161" fmla="*/ 5541739 w 6228597"/>
                <a:gd name="connsiteY161" fmla="*/ 138968 h 183433"/>
                <a:gd name="connsiteX162" fmla="*/ 5553140 w 6228597"/>
                <a:gd name="connsiteY162" fmla="*/ 137448 h 183433"/>
                <a:gd name="connsiteX163" fmla="*/ 5563782 w 6228597"/>
                <a:gd name="connsiteY163" fmla="*/ 132507 h 183433"/>
                <a:gd name="connsiteX164" fmla="*/ 5563782 w 6228597"/>
                <a:gd name="connsiteY164" fmla="*/ 121866 h 183433"/>
                <a:gd name="connsiteX165" fmla="*/ 5469278 w 6228597"/>
                <a:gd name="connsiteY165" fmla="*/ 121360 h 183433"/>
                <a:gd name="connsiteX166" fmla="*/ 5449770 w 6228597"/>
                <a:gd name="connsiteY166" fmla="*/ 128454 h 183433"/>
                <a:gd name="connsiteX167" fmla="*/ 5430134 w 6228597"/>
                <a:gd name="connsiteY167" fmla="*/ 121360 h 183433"/>
                <a:gd name="connsiteX168" fmla="*/ 5422533 w 6228597"/>
                <a:gd name="connsiteY168" fmla="*/ 100457 h 183433"/>
                <a:gd name="connsiteX169" fmla="*/ 5422533 w 6228597"/>
                <a:gd name="connsiteY169" fmla="*/ 50419 h 183433"/>
                <a:gd name="connsiteX170" fmla="*/ 5411512 w 6228597"/>
                <a:gd name="connsiteY170" fmla="*/ 50419 h 183433"/>
                <a:gd name="connsiteX171" fmla="*/ 5411512 w 6228597"/>
                <a:gd name="connsiteY171" fmla="*/ 99317 h 183433"/>
                <a:gd name="connsiteX172" fmla="*/ 5421900 w 6228597"/>
                <a:gd name="connsiteY172" fmla="*/ 128200 h 183433"/>
                <a:gd name="connsiteX173" fmla="*/ 5449643 w 6228597"/>
                <a:gd name="connsiteY173" fmla="*/ 138715 h 183433"/>
                <a:gd name="connsiteX174" fmla="*/ 5477259 w 6228597"/>
                <a:gd name="connsiteY174" fmla="*/ 128200 h 183433"/>
                <a:gd name="connsiteX175" fmla="*/ 5487520 w 6228597"/>
                <a:gd name="connsiteY175" fmla="*/ 99317 h 183433"/>
                <a:gd name="connsiteX176" fmla="*/ 5487520 w 6228597"/>
                <a:gd name="connsiteY176" fmla="*/ 50419 h 183433"/>
                <a:gd name="connsiteX177" fmla="*/ 5476499 w 6228597"/>
                <a:gd name="connsiteY177" fmla="*/ 50419 h 183433"/>
                <a:gd name="connsiteX178" fmla="*/ 5476499 w 6228597"/>
                <a:gd name="connsiteY178" fmla="*/ 100457 h 183433"/>
                <a:gd name="connsiteX179" fmla="*/ 5469025 w 6228597"/>
                <a:gd name="connsiteY179" fmla="*/ 121360 h 183433"/>
                <a:gd name="connsiteX180" fmla="*/ 5330437 w 6228597"/>
                <a:gd name="connsiteY180" fmla="*/ 124020 h 183433"/>
                <a:gd name="connsiteX181" fmla="*/ 5318529 w 6228597"/>
                <a:gd name="connsiteY181" fmla="*/ 111732 h 183433"/>
                <a:gd name="connsiteX182" fmla="*/ 5314222 w 6228597"/>
                <a:gd name="connsiteY182" fmla="*/ 93870 h 183433"/>
                <a:gd name="connsiteX183" fmla="*/ 5318529 w 6228597"/>
                <a:gd name="connsiteY183" fmla="*/ 76135 h 183433"/>
                <a:gd name="connsiteX184" fmla="*/ 5330437 w 6228597"/>
                <a:gd name="connsiteY184" fmla="*/ 63847 h 183433"/>
                <a:gd name="connsiteX185" fmla="*/ 5347792 w 6228597"/>
                <a:gd name="connsiteY185" fmla="*/ 59413 h 183433"/>
                <a:gd name="connsiteX186" fmla="*/ 5365021 w 6228597"/>
                <a:gd name="connsiteY186" fmla="*/ 63847 h 183433"/>
                <a:gd name="connsiteX187" fmla="*/ 5376675 w 6228597"/>
                <a:gd name="connsiteY187" fmla="*/ 76135 h 183433"/>
                <a:gd name="connsiteX188" fmla="*/ 5380982 w 6228597"/>
                <a:gd name="connsiteY188" fmla="*/ 93870 h 183433"/>
                <a:gd name="connsiteX189" fmla="*/ 5376675 w 6228597"/>
                <a:gd name="connsiteY189" fmla="*/ 111732 h 183433"/>
                <a:gd name="connsiteX190" fmla="*/ 5365021 w 6228597"/>
                <a:gd name="connsiteY190" fmla="*/ 124020 h 183433"/>
                <a:gd name="connsiteX191" fmla="*/ 5347792 w 6228597"/>
                <a:gd name="connsiteY191" fmla="*/ 128454 h 183433"/>
                <a:gd name="connsiteX192" fmla="*/ 5330437 w 6228597"/>
                <a:gd name="connsiteY192" fmla="*/ 124020 h 183433"/>
                <a:gd name="connsiteX193" fmla="*/ 5386683 w 6228597"/>
                <a:gd name="connsiteY193" fmla="*/ 70688 h 183433"/>
                <a:gd name="connsiteX194" fmla="*/ 5371355 w 6228597"/>
                <a:gd name="connsiteY194" fmla="*/ 54853 h 183433"/>
                <a:gd name="connsiteX195" fmla="*/ 5348806 w 6228597"/>
                <a:gd name="connsiteY195" fmla="*/ 49025 h 183433"/>
                <a:gd name="connsiteX196" fmla="*/ 5327903 w 6228597"/>
                <a:gd name="connsiteY196" fmla="*/ 54853 h 183433"/>
                <a:gd name="connsiteX197" fmla="*/ 5314222 w 6228597"/>
                <a:gd name="connsiteY197" fmla="*/ 70688 h 183433"/>
                <a:gd name="connsiteX198" fmla="*/ 5314222 w 6228597"/>
                <a:gd name="connsiteY198" fmla="*/ 4307 h 183433"/>
                <a:gd name="connsiteX199" fmla="*/ 5303201 w 6228597"/>
                <a:gd name="connsiteY199" fmla="*/ 4307 h 183433"/>
                <a:gd name="connsiteX200" fmla="*/ 5303201 w 6228597"/>
                <a:gd name="connsiteY200" fmla="*/ 137321 h 183433"/>
                <a:gd name="connsiteX201" fmla="*/ 5314222 w 6228597"/>
                <a:gd name="connsiteY201" fmla="*/ 137321 h 183433"/>
                <a:gd name="connsiteX202" fmla="*/ 5314222 w 6228597"/>
                <a:gd name="connsiteY202" fmla="*/ 117052 h 183433"/>
                <a:gd name="connsiteX203" fmla="*/ 5327903 w 6228597"/>
                <a:gd name="connsiteY203" fmla="*/ 132761 h 183433"/>
                <a:gd name="connsiteX204" fmla="*/ 5348806 w 6228597"/>
                <a:gd name="connsiteY204" fmla="*/ 138715 h 183433"/>
                <a:gd name="connsiteX205" fmla="*/ 5371355 w 6228597"/>
                <a:gd name="connsiteY205" fmla="*/ 132887 h 183433"/>
                <a:gd name="connsiteX206" fmla="*/ 5386683 w 6228597"/>
                <a:gd name="connsiteY206" fmla="*/ 116799 h 183433"/>
                <a:gd name="connsiteX207" fmla="*/ 5392257 w 6228597"/>
                <a:gd name="connsiteY207" fmla="*/ 93617 h 183433"/>
                <a:gd name="connsiteX208" fmla="*/ 5386683 w 6228597"/>
                <a:gd name="connsiteY208" fmla="*/ 70561 h 183433"/>
                <a:gd name="connsiteX209" fmla="*/ 5237581 w 6228597"/>
                <a:gd name="connsiteY209" fmla="*/ 139348 h 183433"/>
                <a:gd name="connsiteX210" fmla="*/ 5239607 w 6228597"/>
                <a:gd name="connsiteY210" fmla="*/ 135041 h 183433"/>
                <a:gd name="connsiteX211" fmla="*/ 5240367 w 6228597"/>
                <a:gd name="connsiteY211" fmla="*/ 130607 h 183433"/>
                <a:gd name="connsiteX212" fmla="*/ 5237834 w 6228597"/>
                <a:gd name="connsiteY212" fmla="*/ 124273 h 183433"/>
                <a:gd name="connsiteX213" fmla="*/ 5231247 w 6228597"/>
                <a:gd name="connsiteY213" fmla="*/ 121740 h 183433"/>
                <a:gd name="connsiteX214" fmla="*/ 5225039 w 6228597"/>
                <a:gd name="connsiteY214" fmla="*/ 123893 h 183433"/>
                <a:gd name="connsiteX215" fmla="*/ 5222379 w 6228597"/>
                <a:gd name="connsiteY215" fmla="*/ 129974 h 183433"/>
                <a:gd name="connsiteX216" fmla="*/ 5224026 w 6228597"/>
                <a:gd name="connsiteY216" fmla="*/ 135168 h 183433"/>
                <a:gd name="connsiteX217" fmla="*/ 5228966 w 6228597"/>
                <a:gd name="connsiteY217" fmla="*/ 138335 h 183433"/>
                <a:gd name="connsiteX218" fmla="*/ 5216678 w 6228597"/>
                <a:gd name="connsiteY218" fmla="*/ 162784 h 183433"/>
                <a:gd name="connsiteX219" fmla="*/ 5225039 w 6228597"/>
                <a:gd name="connsiteY219" fmla="*/ 162784 h 183433"/>
                <a:gd name="connsiteX220" fmla="*/ 5237454 w 6228597"/>
                <a:gd name="connsiteY220" fmla="*/ 139221 h 183433"/>
                <a:gd name="connsiteX221" fmla="*/ 5227446 w 6228597"/>
                <a:gd name="connsiteY221" fmla="*/ 50292 h 183433"/>
                <a:gd name="connsiteX222" fmla="*/ 5191469 w 6228597"/>
                <a:gd name="connsiteY222" fmla="*/ 50292 h 183433"/>
                <a:gd name="connsiteX223" fmla="*/ 5191469 w 6228597"/>
                <a:gd name="connsiteY223" fmla="*/ 31797 h 183433"/>
                <a:gd name="connsiteX224" fmla="*/ 5196536 w 6228597"/>
                <a:gd name="connsiteY224" fmla="*/ 18369 h 183433"/>
                <a:gd name="connsiteX225" fmla="*/ 5210091 w 6228597"/>
                <a:gd name="connsiteY225" fmla="*/ 13175 h 183433"/>
                <a:gd name="connsiteX226" fmla="*/ 5220605 w 6228597"/>
                <a:gd name="connsiteY226" fmla="*/ 14695 h 183433"/>
                <a:gd name="connsiteX227" fmla="*/ 5230486 w 6228597"/>
                <a:gd name="connsiteY227" fmla="*/ 20269 h 183433"/>
                <a:gd name="connsiteX228" fmla="*/ 5230486 w 6228597"/>
                <a:gd name="connsiteY228" fmla="*/ 9248 h 183433"/>
                <a:gd name="connsiteX229" fmla="*/ 5220352 w 6228597"/>
                <a:gd name="connsiteY229" fmla="*/ 4054 h 183433"/>
                <a:gd name="connsiteX230" fmla="*/ 5209458 w 6228597"/>
                <a:gd name="connsiteY230" fmla="*/ 2661 h 183433"/>
                <a:gd name="connsiteX231" fmla="*/ 5188302 w 6228597"/>
                <a:gd name="connsiteY231" fmla="*/ 11021 h 183433"/>
                <a:gd name="connsiteX232" fmla="*/ 5180575 w 6228597"/>
                <a:gd name="connsiteY232" fmla="*/ 32304 h 183433"/>
                <a:gd name="connsiteX233" fmla="*/ 5180575 w 6228597"/>
                <a:gd name="connsiteY233" fmla="*/ 137068 h 183433"/>
                <a:gd name="connsiteX234" fmla="*/ 5191596 w 6228597"/>
                <a:gd name="connsiteY234" fmla="*/ 137068 h 183433"/>
                <a:gd name="connsiteX235" fmla="*/ 5191596 w 6228597"/>
                <a:gd name="connsiteY235" fmla="*/ 60427 h 183433"/>
                <a:gd name="connsiteX236" fmla="*/ 5227573 w 6228597"/>
                <a:gd name="connsiteY236" fmla="*/ 60427 h 183433"/>
                <a:gd name="connsiteX237" fmla="*/ 5227573 w 6228597"/>
                <a:gd name="connsiteY237" fmla="*/ 50166 h 183433"/>
                <a:gd name="connsiteX238" fmla="*/ 5151185 w 6228597"/>
                <a:gd name="connsiteY238" fmla="*/ 4181 h 183433"/>
                <a:gd name="connsiteX239" fmla="*/ 5140164 w 6228597"/>
                <a:gd name="connsiteY239" fmla="*/ 4181 h 183433"/>
                <a:gd name="connsiteX240" fmla="*/ 5140164 w 6228597"/>
                <a:gd name="connsiteY240" fmla="*/ 137195 h 183433"/>
                <a:gd name="connsiteX241" fmla="*/ 5151185 w 6228597"/>
                <a:gd name="connsiteY241" fmla="*/ 137195 h 183433"/>
                <a:gd name="connsiteX242" fmla="*/ 5151185 w 6228597"/>
                <a:gd name="connsiteY242" fmla="*/ 4181 h 183433"/>
                <a:gd name="connsiteX243" fmla="*/ 5055035 w 6228597"/>
                <a:gd name="connsiteY243" fmla="*/ 67647 h 183433"/>
                <a:gd name="connsiteX244" fmla="*/ 5076697 w 6228597"/>
                <a:gd name="connsiteY244" fmla="*/ 59033 h 183433"/>
                <a:gd name="connsiteX245" fmla="*/ 5097853 w 6228597"/>
                <a:gd name="connsiteY245" fmla="*/ 67647 h 183433"/>
                <a:gd name="connsiteX246" fmla="*/ 5106340 w 6228597"/>
                <a:gd name="connsiteY246" fmla="*/ 89056 h 183433"/>
                <a:gd name="connsiteX247" fmla="*/ 5045661 w 6228597"/>
                <a:gd name="connsiteY247" fmla="*/ 89056 h 183433"/>
                <a:gd name="connsiteX248" fmla="*/ 5055035 w 6228597"/>
                <a:gd name="connsiteY248" fmla="*/ 67647 h 183433"/>
                <a:gd name="connsiteX249" fmla="*/ 5096966 w 6228597"/>
                <a:gd name="connsiteY249" fmla="*/ 136181 h 183433"/>
                <a:gd name="connsiteX250" fmla="*/ 5111914 w 6228597"/>
                <a:gd name="connsiteY250" fmla="*/ 128707 h 183433"/>
                <a:gd name="connsiteX251" fmla="*/ 5111914 w 6228597"/>
                <a:gd name="connsiteY251" fmla="*/ 117939 h 183433"/>
                <a:gd name="connsiteX252" fmla="*/ 5096966 w 6228597"/>
                <a:gd name="connsiteY252" fmla="*/ 125920 h 183433"/>
                <a:gd name="connsiteX253" fmla="*/ 5080244 w 6228597"/>
                <a:gd name="connsiteY253" fmla="*/ 128580 h 183433"/>
                <a:gd name="connsiteX254" fmla="*/ 5056175 w 6228597"/>
                <a:gd name="connsiteY254" fmla="*/ 120093 h 183433"/>
                <a:gd name="connsiteX255" fmla="*/ 5045407 w 6228597"/>
                <a:gd name="connsiteY255" fmla="*/ 98050 h 183433"/>
                <a:gd name="connsiteX256" fmla="*/ 5117361 w 6228597"/>
                <a:gd name="connsiteY256" fmla="*/ 98050 h 183433"/>
                <a:gd name="connsiteX257" fmla="*/ 5117615 w 6228597"/>
                <a:gd name="connsiteY257" fmla="*/ 95264 h 183433"/>
                <a:gd name="connsiteX258" fmla="*/ 5117615 w 6228597"/>
                <a:gd name="connsiteY258" fmla="*/ 92730 h 183433"/>
                <a:gd name="connsiteX259" fmla="*/ 5112548 w 6228597"/>
                <a:gd name="connsiteY259" fmla="*/ 70181 h 183433"/>
                <a:gd name="connsiteX260" fmla="*/ 5098233 w 6228597"/>
                <a:gd name="connsiteY260" fmla="*/ 54599 h 183433"/>
                <a:gd name="connsiteX261" fmla="*/ 5076444 w 6228597"/>
                <a:gd name="connsiteY261" fmla="*/ 48899 h 183433"/>
                <a:gd name="connsiteX262" fmla="*/ 5053641 w 6228597"/>
                <a:gd name="connsiteY262" fmla="*/ 54979 h 183433"/>
                <a:gd name="connsiteX263" fmla="*/ 5038820 w 6228597"/>
                <a:gd name="connsiteY263" fmla="*/ 71194 h 183433"/>
                <a:gd name="connsiteX264" fmla="*/ 5033626 w 6228597"/>
                <a:gd name="connsiteY264" fmla="*/ 94377 h 183433"/>
                <a:gd name="connsiteX265" fmla="*/ 5039453 w 6228597"/>
                <a:gd name="connsiteY265" fmla="*/ 117559 h 183433"/>
                <a:gd name="connsiteX266" fmla="*/ 5055795 w 6228597"/>
                <a:gd name="connsiteY266" fmla="*/ 133141 h 183433"/>
                <a:gd name="connsiteX267" fmla="*/ 5079864 w 6228597"/>
                <a:gd name="connsiteY267" fmla="*/ 138715 h 183433"/>
                <a:gd name="connsiteX268" fmla="*/ 5096586 w 6228597"/>
                <a:gd name="connsiteY268" fmla="*/ 136181 h 183433"/>
                <a:gd name="connsiteX269" fmla="*/ 4957238 w 6228597"/>
                <a:gd name="connsiteY269" fmla="*/ 129467 h 183433"/>
                <a:gd name="connsiteX270" fmla="*/ 4970666 w 6228597"/>
                <a:gd name="connsiteY270" fmla="*/ 136435 h 183433"/>
                <a:gd name="connsiteX271" fmla="*/ 4987008 w 6228597"/>
                <a:gd name="connsiteY271" fmla="*/ 138715 h 183433"/>
                <a:gd name="connsiteX272" fmla="*/ 5009684 w 6228597"/>
                <a:gd name="connsiteY272" fmla="*/ 131874 h 183433"/>
                <a:gd name="connsiteX273" fmla="*/ 5018678 w 6228597"/>
                <a:gd name="connsiteY273" fmla="*/ 112999 h 183433"/>
                <a:gd name="connsiteX274" fmla="*/ 5014877 w 6228597"/>
                <a:gd name="connsiteY274" fmla="*/ 101217 h 183433"/>
                <a:gd name="connsiteX275" fmla="*/ 5002716 w 6228597"/>
                <a:gd name="connsiteY275" fmla="*/ 92857 h 183433"/>
                <a:gd name="connsiteX276" fmla="*/ 4980420 w 6228597"/>
                <a:gd name="connsiteY276" fmla="*/ 84116 h 183433"/>
                <a:gd name="connsiteX277" fmla="*/ 4972566 w 6228597"/>
                <a:gd name="connsiteY277" fmla="*/ 79048 h 183433"/>
                <a:gd name="connsiteX278" fmla="*/ 4970159 w 6228597"/>
                <a:gd name="connsiteY278" fmla="*/ 71701 h 183433"/>
                <a:gd name="connsiteX279" fmla="*/ 4975353 w 6228597"/>
                <a:gd name="connsiteY279" fmla="*/ 61567 h 183433"/>
                <a:gd name="connsiteX280" fmla="*/ 4988528 w 6228597"/>
                <a:gd name="connsiteY280" fmla="*/ 58020 h 183433"/>
                <a:gd name="connsiteX281" fmla="*/ 5014751 w 6228597"/>
                <a:gd name="connsiteY281" fmla="*/ 68787 h 183433"/>
                <a:gd name="connsiteX282" fmla="*/ 5014751 w 6228597"/>
                <a:gd name="connsiteY282" fmla="*/ 57260 h 183433"/>
                <a:gd name="connsiteX283" fmla="*/ 5002843 w 6228597"/>
                <a:gd name="connsiteY283" fmla="*/ 51052 h 183433"/>
                <a:gd name="connsiteX284" fmla="*/ 4988275 w 6228597"/>
                <a:gd name="connsiteY284" fmla="*/ 48899 h 183433"/>
                <a:gd name="connsiteX285" fmla="*/ 4967246 w 6228597"/>
                <a:gd name="connsiteY285" fmla="*/ 55233 h 183433"/>
                <a:gd name="connsiteX286" fmla="*/ 4959012 w 6228597"/>
                <a:gd name="connsiteY286" fmla="*/ 72588 h 183433"/>
                <a:gd name="connsiteX287" fmla="*/ 4963065 w 6228597"/>
                <a:gd name="connsiteY287" fmla="*/ 85256 h 183433"/>
                <a:gd name="connsiteX288" fmla="*/ 4974973 w 6228597"/>
                <a:gd name="connsiteY288" fmla="*/ 93363 h 183433"/>
                <a:gd name="connsiteX289" fmla="*/ 4997142 w 6228597"/>
                <a:gd name="connsiteY289" fmla="*/ 102104 h 183433"/>
                <a:gd name="connsiteX290" fmla="*/ 5005250 w 6228597"/>
                <a:gd name="connsiteY290" fmla="*/ 107551 h 183433"/>
                <a:gd name="connsiteX291" fmla="*/ 5007657 w 6228597"/>
                <a:gd name="connsiteY291" fmla="*/ 114772 h 183433"/>
                <a:gd name="connsiteX292" fmla="*/ 5001829 w 6228597"/>
                <a:gd name="connsiteY292" fmla="*/ 125667 h 183433"/>
                <a:gd name="connsiteX293" fmla="*/ 4987261 w 6228597"/>
                <a:gd name="connsiteY293" fmla="*/ 129467 h 183433"/>
                <a:gd name="connsiteX294" fmla="*/ 4971680 w 6228597"/>
                <a:gd name="connsiteY294" fmla="*/ 126553 h 183433"/>
                <a:gd name="connsiteX295" fmla="*/ 4957238 w 6228597"/>
                <a:gd name="connsiteY295" fmla="*/ 117179 h 183433"/>
                <a:gd name="connsiteX296" fmla="*/ 4957238 w 6228597"/>
                <a:gd name="connsiteY296" fmla="*/ 129214 h 183433"/>
                <a:gd name="connsiteX297" fmla="*/ 4921388 w 6228597"/>
                <a:gd name="connsiteY297" fmla="*/ 76135 h 183433"/>
                <a:gd name="connsiteX298" fmla="*/ 4933296 w 6228597"/>
                <a:gd name="connsiteY298" fmla="*/ 64354 h 183433"/>
                <a:gd name="connsiteX299" fmla="*/ 4949384 w 6228597"/>
                <a:gd name="connsiteY299" fmla="*/ 61313 h 183433"/>
                <a:gd name="connsiteX300" fmla="*/ 4949384 w 6228597"/>
                <a:gd name="connsiteY300" fmla="*/ 48899 h 183433"/>
                <a:gd name="connsiteX301" fmla="*/ 4930002 w 6228597"/>
                <a:gd name="connsiteY301" fmla="*/ 55233 h 183433"/>
                <a:gd name="connsiteX302" fmla="*/ 4916827 w 6228597"/>
                <a:gd name="connsiteY302" fmla="*/ 72588 h 183433"/>
                <a:gd name="connsiteX303" fmla="*/ 4916827 w 6228597"/>
                <a:gd name="connsiteY303" fmla="*/ 50292 h 183433"/>
                <a:gd name="connsiteX304" fmla="*/ 4905806 w 6228597"/>
                <a:gd name="connsiteY304" fmla="*/ 50292 h 183433"/>
                <a:gd name="connsiteX305" fmla="*/ 4905806 w 6228597"/>
                <a:gd name="connsiteY305" fmla="*/ 137195 h 183433"/>
                <a:gd name="connsiteX306" fmla="*/ 4916827 w 6228597"/>
                <a:gd name="connsiteY306" fmla="*/ 137195 h 183433"/>
                <a:gd name="connsiteX307" fmla="*/ 4916827 w 6228597"/>
                <a:gd name="connsiteY307" fmla="*/ 95390 h 183433"/>
                <a:gd name="connsiteX308" fmla="*/ 4921388 w 6228597"/>
                <a:gd name="connsiteY308" fmla="*/ 76135 h 183433"/>
                <a:gd name="connsiteX309" fmla="*/ 4860835 w 6228597"/>
                <a:gd name="connsiteY309" fmla="*/ 121233 h 183433"/>
                <a:gd name="connsiteX310" fmla="*/ 4841326 w 6228597"/>
                <a:gd name="connsiteY310" fmla="*/ 128327 h 183433"/>
                <a:gd name="connsiteX311" fmla="*/ 4821691 w 6228597"/>
                <a:gd name="connsiteY311" fmla="*/ 121233 h 183433"/>
                <a:gd name="connsiteX312" fmla="*/ 4814090 w 6228597"/>
                <a:gd name="connsiteY312" fmla="*/ 100331 h 183433"/>
                <a:gd name="connsiteX313" fmla="*/ 4814090 w 6228597"/>
                <a:gd name="connsiteY313" fmla="*/ 50292 h 183433"/>
                <a:gd name="connsiteX314" fmla="*/ 4803069 w 6228597"/>
                <a:gd name="connsiteY314" fmla="*/ 50292 h 183433"/>
                <a:gd name="connsiteX315" fmla="*/ 4803069 w 6228597"/>
                <a:gd name="connsiteY315" fmla="*/ 99191 h 183433"/>
                <a:gd name="connsiteX316" fmla="*/ 4813456 w 6228597"/>
                <a:gd name="connsiteY316" fmla="*/ 128074 h 183433"/>
                <a:gd name="connsiteX317" fmla="*/ 4841199 w 6228597"/>
                <a:gd name="connsiteY317" fmla="*/ 138588 h 183433"/>
                <a:gd name="connsiteX318" fmla="*/ 4868816 w 6228597"/>
                <a:gd name="connsiteY318" fmla="*/ 128074 h 183433"/>
                <a:gd name="connsiteX319" fmla="*/ 4879077 w 6228597"/>
                <a:gd name="connsiteY319" fmla="*/ 99191 h 183433"/>
                <a:gd name="connsiteX320" fmla="*/ 4879077 w 6228597"/>
                <a:gd name="connsiteY320" fmla="*/ 50292 h 183433"/>
                <a:gd name="connsiteX321" fmla="*/ 4868055 w 6228597"/>
                <a:gd name="connsiteY321" fmla="*/ 50292 h 183433"/>
                <a:gd name="connsiteX322" fmla="*/ 4868055 w 6228597"/>
                <a:gd name="connsiteY322" fmla="*/ 100331 h 183433"/>
                <a:gd name="connsiteX323" fmla="*/ 4860581 w 6228597"/>
                <a:gd name="connsiteY323" fmla="*/ 121233 h 183433"/>
                <a:gd name="connsiteX324" fmla="*/ 4768232 w 6228597"/>
                <a:gd name="connsiteY324" fmla="*/ 111605 h 183433"/>
                <a:gd name="connsiteX325" fmla="*/ 4756451 w 6228597"/>
                <a:gd name="connsiteY325" fmla="*/ 123893 h 183433"/>
                <a:gd name="connsiteX326" fmla="*/ 4739222 w 6228597"/>
                <a:gd name="connsiteY326" fmla="*/ 128327 h 183433"/>
                <a:gd name="connsiteX327" fmla="*/ 4721867 w 6228597"/>
                <a:gd name="connsiteY327" fmla="*/ 123893 h 183433"/>
                <a:gd name="connsiteX328" fmla="*/ 4709959 w 6228597"/>
                <a:gd name="connsiteY328" fmla="*/ 111605 h 183433"/>
                <a:gd name="connsiteX329" fmla="*/ 4705652 w 6228597"/>
                <a:gd name="connsiteY329" fmla="*/ 93743 h 183433"/>
                <a:gd name="connsiteX330" fmla="*/ 4709959 w 6228597"/>
                <a:gd name="connsiteY330" fmla="*/ 76008 h 183433"/>
                <a:gd name="connsiteX331" fmla="*/ 4721867 w 6228597"/>
                <a:gd name="connsiteY331" fmla="*/ 63720 h 183433"/>
                <a:gd name="connsiteX332" fmla="*/ 4739222 w 6228597"/>
                <a:gd name="connsiteY332" fmla="*/ 59286 h 183433"/>
                <a:gd name="connsiteX333" fmla="*/ 4756451 w 6228597"/>
                <a:gd name="connsiteY333" fmla="*/ 63720 h 183433"/>
                <a:gd name="connsiteX334" fmla="*/ 4768232 w 6228597"/>
                <a:gd name="connsiteY334" fmla="*/ 76008 h 183433"/>
                <a:gd name="connsiteX335" fmla="*/ 4772539 w 6228597"/>
                <a:gd name="connsiteY335" fmla="*/ 93743 h 183433"/>
                <a:gd name="connsiteX336" fmla="*/ 4768232 w 6228597"/>
                <a:gd name="connsiteY336" fmla="*/ 111605 h 183433"/>
                <a:gd name="connsiteX337" fmla="*/ 4762531 w 6228597"/>
                <a:gd name="connsiteY337" fmla="*/ 132761 h 183433"/>
                <a:gd name="connsiteX338" fmla="*/ 4778239 w 6228597"/>
                <a:gd name="connsiteY338" fmla="*/ 116672 h 183433"/>
                <a:gd name="connsiteX339" fmla="*/ 4783940 w 6228597"/>
                <a:gd name="connsiteY339" fmla="*/ 93490 h 183433"/>
                <a:gd name="connsiteX340" fmla="*/ 4778239 w 6228597"/>
                <a:gd name="connsiteY340" fmla="*/ 70434 h 183433"/>
                <a:gd name="connsiteX341" fmla="*/ 4762531 w 6228597"/>
                <a:gd name="connsiteY341" fmla="*/ 54599 h 183433"/>
                <a:gd name="connsiteX342" fmla="*/ 4739349 w 6228597"/>
                <a:gd name="connsiteY342" fmla="*/ 48772 h 183433"/>
                <a:gd name="connsiteX343" fmla="*/ 4716040 w 6228597"/>
                <a:gd name="connsiteY343" fmla="*/ 54599 h 183433"/>
                <a:gd name="connsiteX344" fmla="*/ 4700078 w 6228597"/>
                <a:gd name="connsiteY344" fmla="*/ 70434 h 183433"/>
                <a:gd name="connsiteX345" fmla="*/ 4694251 w 6228597"/>
                <a:gd name="connsiteY345" fmla="*/ 93363 h 183433"/>
                <a:gd name="connsiteX346" fmla="*/ 4700078 w 6228597"/>
                <a:gd name="connsiteY346" fmla="*/ 116546 h 183433"/>
                <a:gd name="connsiteX347" fmla="*/ 4716040 w 6228597"/>
                <a:gd name="connsiteY347" fmla="*/ 132634 h 183433"/>
                <a:gd name="connsiteX348" fmla="*/ 4739349 w 6228597"/>
                <a:gd name="connsiteY348" fmla="*/ 138461 h 183433"/>
                <a:gd name="connsiteX349" fmla="*/ 4762531 w 6228597"/>
                <a:gd name="connsiteY349" fmla="*/ 132634 h 183433"/>
                <a:gd name="connsiteX350" fmla="*/ 4676262 w 6228597"/>
                <a:gd name="connsiteY350" fmla="*/ 50166 h 183433"/>
                <a:gd name="connsiteX351" fmla="*/ 4646239 w 6228597"/>
                <a:gd name="connsiteY351" fmla="*/ 111859 h 183433"/>
                <a:gd name="connsiteX352" fmla="*/ 4614696 w 6228597"/>
                <a:gd name="connsiteY352" fmla="*/ 50166 h 183433"/>
                <a:gd name="connsiteX353" fmla="*/ 4601774 w 6228597"/>
                <a:gd name="connsiteY353" fmla="*/ 50166 h 183433"/>
                <a:gd name="connsiteX354" fmla="*/ 4640285 w 6228597"/>
                <a:gd name="connsiteY354" fmla="*/ 124273 h 183433"/>
                <a:gd name="connsiteX355" fmla="*/ 4612796 w 6228597"/>
                <a:gd name="connsiteY355" fmla="*/ 181406 h 183433"/>
                <a:gd name="connsiteX356" fmla="*/ 4624323 w 6228597"/>
                <a:gd name="connsiteY356" fmla="*/ 181406 h 183433"/>
                <a:gd name="connsiteX357" fmla="*/ 4687790 w 6228597"/>
                <a:gd name="connsiteY357" fmla="*/ 50166 h 183433"/>
                <a:gd name="connsiteX358" fmla="*/ 4676262 w 6228597"/>
                <a:gd name="connsiteY358" fmla="*/ 50166 h 183433"/>
                <a:gd name="connsiteX359" fmla="*/ 4558830 w 6228597"/>
                <a:gd name="connsiteY359" fmla="*/ 121486 h 183433"/>
                <a:gd name="connsiteX360" fmla="*/ 4548569 w 6228597"/>
                <a:gd name="connsiteY360" fmla="*/ 126427 h 183433"/>
                <a:gd name="connsiteX361" fmla="*/ 4537928 w 6228597"/>
                <a:gd name="connsiteY361" fmla="*/ 128074 h 183433"/>
                <a:gd name="connsiteX362" fmla="*/ 4524500 w 6228597"/>
                <a:gd name="connsiteY362" fmla="*/ 123767 h 183433"/>
                <a:gd name="connsiteX363" fmla="*/ 4519306 w 6228597"/>
                <a:gd name="connsiteY363" fmla="*/ 109452 h 183433"/>
                <a:gd name="connsiteX364" fmla="*/ 4519306 w 6228597"/>
                <a:gd name="connsiteY364" fmla="*/ 60553 h 183433"/>
                <a:gd name="connsiteX365" fmla="*/ 4557436 w 6228597"/>
                <a:gd name="connsiteY365" fmla="*/ 60553 h 183433"/>
                <a:gd name="connsiteX366" fmla="*/ 4557436 w 6228597"/>
                <a:gd name="connsiteY366" fmla="*/ 50292 h 183433"/>
                <a:gd name="connsiteX367" fmla="*/ 4519306 w 6228597"/>
                <a:gd name="connsiteY367" fmla="*/ 50292 h 183433"/>
                <a:gd name="connsiteX368" fmla="*/ 4519306 w 6228597"/>
                <a:gd name="connsiteY368" fmla="*/ 21916 h 183433"/>
                <a:gd name="connsiteX369" fmla="*/ 4508538 w 6228597"/>
                <a:gd name="connsiteY369" fmla="*/ 21916 h 183433"/>
                <a:gd name="connsiteX370" fmla="*/ 4508538 w 6228597"/>
                <a:gd name="connsiteY370" fmla="*/ 108692 h 183433"/>
                <a:gd name="connsiteX371" fmla="*/ 4516139 w 6228597"/>
                <a:gd name="connsiteY371" fmla="*/ 131874 h 183433"/>
                <a:gd name="connsiteX372" fmla="*/ 4536914 w 6228597"/>
                <a:gd name="connsiteY372" fmla="*/ 138715 h 183433"/>
                <a:gd name="connsiteX373" fmla="*/ 4548316 w 6228597"/>
                <a:gd name="connsiteY373" fmla="*/ 137195 h 183433"/>
                <a:gd name="connsiteX374" fmla="*/ 4558957 w 6228597"/>
                <a:gd name="connsiteY374" fmla="*/ 132254 h 183433"/>
                <a:gd name="connsiteX375" fmla="*/ 4558957 w 6228597"/>
                <a:gd name="connsiteY375" fmla="*/ 121613 h 183433"/>
                <a:gd name="connsiteX376" fmla="*/ 4428983 w 6228597"/>
                <a:gd name="connsiteY376" fmla="*/ 75755 h 183433"/>
                <a:gd name="connsiteX377" fmla="*/ 4441018 w 6228597"/>
                <a:gd name="connsiteY377" fmla="*/ 63594 h 183433"/>
                <a:gd name="connsiteX378" fmla="*/ 4458880 w 6228597"/>
                <a:gd name="connsiteY378" fmla="*/ 59286 h 183433"/>
                <a:gd name="connsiteX379" fmla="*/ 4487129 w 6228597"/>
                <a:gd name="connsiteY379" fmla="*/ 70941 h 183433"/>
                <a:gd name="connsiteX380" fmla="*/ 4487129 w 6228597"/>
                <a:gd name="connsiteY380" fmla="*/ 58653 h 183433"/>
                <a:gd name="connsiteX381" fmla="*/ 4458246 w 6228597"/>
                <a:gd name="connsiteY381" fmla="*/ 48772 h 183433"/>
                <a:gd name="connsiteX382" fmla="*/ 4435064 w 6228597"/>
                <a:gd name="connsiteY382" fmla="*/ 54599 h 183433"/>
                <a:gd name="connsiteX383" fmla="*/ 4419102 w 6228597"/>
                <a:gd name="connsiteY383" fmla="*/ 70434 h 183433"/>
                <a:gd name="connsiteX384" fmla="*/ 4413275 w 6228597"/>
                <a:gd name="connsiteY384" fmla="*/ 93617 h 183433"/>
                <a:gd name="connsiteX385" fmla="*/ 4419102 w 6228597"/>
                <a:gd name="connsiteY385" fmla="*/ 116799 h 183433"/>
                <a:gd name="connsiteX386" fmla="*/ 4434937 w 6228597"/>
                <a:gd name="connsiteY386" fmla="*/ 132634 h 183433"/>
                <a:gd name="connsiteX387" fmla="*/ 4458373 w 6228597"/>
                <a:gd name="connsiteY387" fmla="*/ 138461 h 183433"/>
                <a:gd name="connsiteX388" fmla="*/ 4474208 w 6228597"/>
                <a:gd name="connsiteY388" fmla="*/ 136181 h 183433"/>
                <a:gd name="connsiteX389" fmla="*/ 4488016 w 6228597"/>
                <a:gd name="connsiteY389" fmla="*/ 129214 h 183433"/>
                <a:gd name="connsiteX390" fmla="*/ 4488016 w 6228597"/>
                <a:gd name="connsiteY390" fmla="*/ 117813 h 183433"/>
                <a:gd name="connsiteX391" fmla="*/ 4474841 w 6228597"/>
                <a:gd name="connsiteY391" fmla="*/ 125540 h 183433"/>
                <a:gd name="connsiteX392" fmla="*/ 4459260 w 6228597"/>
                <a:gd name="connsiteY392" fmla="*/ 128074 h 183433"/>
                <a:gd name="connsiteX393" fmla="*/ 4441398 w 6228597"/>
                <a:gd name="connsiteY393" fmla="*/ 123640 h 183433"/>
                <a:gd name="connsiteX394" fmla="*/ 4429110 w 6228597"/>
                <a:gd name="connsiteY394" fmla="*/ 111352 h 183433"/>
                <a:gd name="connsiteX395" fmla="*/ 4424676 w 6228597"/>
                <a:gd name="connsiteY395" fmla="*/ 93490 h 183433"/>
                <a:gd name="connsiteX396" fmla="*/ 4428983 w 6228597"/>
                <a:gd name="connsiteY396" fmla="*/ 75628 h 183433"/>
                <a:gd name="connsiteX397" fmla="*/ 4334733 w 6228597"/>
                <a:gd name="connsiteY397" fmla="*/ 67394 h 183433"/>
                <a:gd name="connsiteX398" fmla="*/ 4356395 w 6228597"/>
                <a:gd name="connsiteY398" fmla="*/ 58780 h 183433"/>
                <a:gd name="connsiteX399" fmla="*/ 4377551 w 6228597"/>
                <a:gd name="connsiteY399" fmla="*/ 67394 h 183433"/>
                <a:gd name="connsiteX400" fmla="*/ 4386039 w 6228597"/>
                <a:gd name="connsiteY400" fmla="*/ 88803 h 183433"/>
                <a:gd name="connsiteX401" fmla="*/ 4325359 w 6228597"/>
                <a:gd name="connsiteY401" fmla="*/ 88803 h 183433"/>
                <a:gd name="connsiteX402" fmla="*/ 4334733 w 6228597"/>
                <a:gd name="connsiteY402" fmla="*/ 67394 h 183433"/>
                <a:gd name="connsiteX403" fmla="*/ 4376664 w 6228597"/>
                <a:gd name="connsiteY403" fmla="*/ 135928 h 183433"/>
                <a:gd name="connsiteX404" fmla="*/ 4391612 w 6228597"/>
                <a:gd name="connsiteY404" fmla="*/ 128454 h 183433"/>
                <a:gd name="connsiteX405" fmla="*/ 4391612 w 6228597"/>
                <a:gd name="connsiteY405" fmla="*/ 117686 h 183433"/>
                <a:gd name="connsiteX406" fmla="*/ 4376664 w 6228597"/>
                <a:gd name="connsiteY406" fmla="*/ 125667 h 183433"/>
                <a:gd name="connsiteX407" fmla="*/ 4359942 w 6228597"/>
                <a:gd name="connsiteY407" fmla="*/ 128327 h 183433"/>
                <a:gd name="connsiteX408" fmla="*/ 4335873 w 6228597"/>
                <a:gd name="connsiteY408" fmla="*/ 119839 h 183433"/>
                <a:gd name="connsiteX409" fmla="*/ 4325105 w 6228597"/>
                <a:gd name="connsiteY409" fmla="*/ 97797 h 183433"/>
                <a:gd name="connsiteX410" fmla="*/ 4397060 w 6228597"/>
                <a:gd name="connsiteY410" fmla="*/ 97797 h 183433"/>
                <a:gd name="connsiteX411" fmla="*/ 4397313 w 6228597"/>
                <a:gd name="connsiteY411" fmla="*/ 95010 h 183433"/>
                <a:gd name="connsiteX412" fmla="*/ 4397313 w 6228597"/>
                <a:gd name="connsiteY412" fmla="*/ 92477 h 183433"/>
                <a:gd name="connsiteX413" fmla="*/ 4392246 w 6228597"/>
                <a:gd name="connsiteY413" fmla="*/ 69928 h 183433"/>
                <a:gd name="connsiteX414" fmla="*/ 4377931 w 6228597"/>
                <a:gd name="connsiteY414" fmla="*/ 54346 h 183433"/>
                <a:gd name="connsiteX415" fmla="*/ 4356142 w 6228597"/>
                <a:gd name="connsiteY415" fmla="*/ 48645 h 183433"/>
                <a:gd name="connsiteX416" fmla="*/ 4333340 w 6228597"/>
                <a:gd name="connsiteY416" fmla="*/ 54726 h 183433"/>
                <a:gd name="connsiteX417" fmla="*/ 4318518 w 6228597"/>
                <a:gd name="connsiteY417" fmla="*/ 70941 h 183433"/>
                <a:gd name="connsiteX418" fmla="*/ 4313324 w 6228597"/>
                <a:gd name="connsiteY418" fmla="*/ 94123 h 183433"/>
                <a:gd name="connsiteX419" fmla="*/ 4319152 w 6228597"/>
                <a:gd name="connsiteY419" fmla="*/ 117306 h 183433"/>
                <a:gd name="connsiteX420" fmla="*/ 4335493 w 6228597"/>
                <a:gd name="connsiteY420" fmla="*/ 132887 h 183433"/>
                <a:gd name="connsiteX421" fmla="*/ 4359562 w 6228597"/>
                <a:gd name="connsiteY421" fmla="*/ 138461 h 183433"/>
                <a:gd name="connsiteX422" fmla="*/ 4376284 w 6228597"/>
                <a:gd name="connsiteY422" fmla="*/ 135928 h 183433"/>
                <a:gd name="connsiteX423" fmla="*/ 4303317 w 6228597"/>
                <a:gd name="connsiteY423" fmla="*/ 121360 h 183433"/>
                <a:gd name="connsiteX424" fmla="*/ 4293055 w 6228597"/>
                <a:gd name="connsiteY424" fmla="*/ 126300 h 183433"/>
                <a:gd name="connsiteX425" fmla="*/ 4282414 w 6228597"/>
                <a:gd name="connsiteY425" fmla="*/ 127947 h 183433"/>
                <a:gd name="connsiteX426" fmla="*/ 4268986 w 6228597"/>
                <a:gd name="connsiteY426" fmla="*/ 123640 h 183433"/>
                <a:gd name="connsiteX427" fmla="*/ 4263792 w 6228597"/>
                <a:gd name="connsiteY427" fmla="*/ 109325 h 183433"/>
                <a:gd name="connsiteX428" fmla="*/ 4263792 w 6228597"/>
                <a:gd name="connsiteY428" fmla="*/ 60427 h 183433"/>
                <a:gd name="connsiteX429" fmla="*/ 4301923 w 6228597"/>
                <a:gd name="connsiteY429" fmla="*/ 60427 h 183433"/>
                <a:gd name="connsiteX430" fmla="*/ 4301923 w 6228597"/>
                <a:gd name="connsiteY430" fmla="*/ 50166 h 183433"/>
                <a:gd name="connsiteX431" fmla="*/ 4263792 w 6228597"/>
                <a:gd name="connsiteY431" fmla="*/ 50166 h 183433"/>
                <a:gd name="connsiteX432" fmla="*/ 4263792 w 6228597"/>
                <a:gd name="connsiteY432" fmla="*/ 21789 h 183433"/>
                <a:gd name="connsiteX433" fmla="*/ 4253025 w 6228597"/>
                <a:gd name="connsiteY433" fmla="*/ 21789 h 183433"/>
                <a:gd name="connsiteX434" fmla="*/ 4253025 w 6228597"/>
                <a:gd name="connsiteY434" fmla="*/ 108565 h 183433"/>
                <a:gd name="connsiteX435" fmla="*/ 4260625 w 6228597"/>
                <a:gd name="connsiteY435" fmla="*/ 131747 h 183433"/>
                <a:gd name="connsiteX436" fmla="*/ 4281401 w 6228597"/>
                <a:gd name="connsiteY436" fmla="*/ 138588 h 183433"/>
                <a:gd name="connsiteX437" fmla="*/ 4292802 w 6228597"/>
                <a:gd name="connsiteY437" fmla="*/ 137068 h 183433"/>
                <a:gd name="connsiteX438" fmla="*/ 4303443 w 6228597"/>
                <a:gd name="connsiteY438" fmla="*/ 132127 h 183433"/>
                <a:gd name="connsiteX439" fmla="*/ 4303443 w 6228597"/>
                <a:gd name="connsiteY439" fmla="*/ 121486 h 183433"/>
                <a:gd name="connsiteX440" fmla="*/ 4218314 w 6228597"/>
                <a:gd name="connsiteY440" fmla="*/ 111352 h 183433"/>
                <a:gd name="connsiteX441" fmla="*/ 4206533 w 6228597"/>
                <a:gd name="connsiteY441" fmla="*/ 123640 h 183433"/>
                <a:gd name="connsiteX442" fmla="*/ 4189305 w 6228597"/>
                <a:gd name="connsiteY442" fmla="*/ 128074 h 183433"/>
                <a:gd name="connsiteX443" fmla="*/ 4171949 w 6228597"/>
                <a:gd name="connsiteY443" fmla="*/ 123640 h 183433"/>
                <a:gd name="connsiteX444" fmla="*/ 4160041 w 6228597"/>
                <a:gd name="connsiteY444" fmla="*/ 111352 h 183433"/>
                <a:gd name="connsiteX445" fmla="*/ 4155734 w 6228597"/>
                <a:gd name="connsiteY445" fmla="*/ 93490 h 183433"/>
                <a:gd name="connsiteX446" fmla="*/ 4160041 w 6228597"/>
                <a:gd name="connsiteY446" fmla="*/ 75755 h 183433"/>
                <a:gd name="connsiteX447" fmla="*/ 4171949 w 6228597"/>
                <a:gd name="connsiteY447" fmla="*/ 63467 h 183433"/>
                <a:gd name="connsiteX448" fmla="*/ 4189305 w 6228597"/>
                <a:gd name="connsiteY448" fmla="*/ 59033 h 183433"/>
                <a:gd name="connsiteX449" fmla="*/ 4206533 w 6228597"/>
                <a:gd name="connsiteY449" fmla="*/ 63467 h 183433"/>
                <a:gd name="connsiteX450" fmla="*/ 4218314 w 6228597"/>
                <a:gd name="connsiteY450" fmla="*/ 75755 h 183433"/>
                <a:gd name="connsiteX451" fmla="*/ 4222621 w 6228597"/>
                <a:gd name="connsiteY451" fmla="*/ 93490 h 183433"/>
                <a:gd name="connsiteX452" fmla="*/ 4218314 w 6228597"/>
                <a:gd name="connsiteY452" fmla="*/ 111352 h 183433"/>
                <a:gd name="connsiteX453" fmla="*/ 4212614 w 6228597"/>
                <a:gd name="connsiteY453" fmla="*/ 132507 h 183433"/>
                <a:gd name="connsiteX454" fmla="*/ 4228322 w 6228597"/>
                <a:gd name="connsiteY454" fmla="*/ 116419 h 183433"/>
                <a:gd name="connsiteX455" fmla="*/ 4234023 w 6228597"/>
                <a:gd name="connsiteY455" fmla="*/ 93237 h 183433"/>
                <a:gd name="connsiteX456" fmla="*/ 4228322 w 6228597"/>
                <a:gd name="connsiteY456" fmla="*/ 70181 h 183433"/>
                <a:gd name="connsiteX457" fmla="*/ 4212614 w 6228597"/>
                <a:gd name="connsiteY457" fmla="*/ 54346 h 183433"/>
                <a:gd name="connsiteX458" fmla="*/ 4189431 w 6228597"/>
                <a:gd name="connsiteY458" fmla="*/ 48519 h 183433"/>
                <a:gd name="connsiteX459" fmla="*/ 4166122 w 6228597"/>
                <a:gd name="connsiteY459" fmla="*/ 54346 h 183433"/>
                <a:gd name="connsiteX460" fmla="*/ 4150160 w 6228597"/>
                <a:gd name="connsiteY460" fmla="*/ 70181 h 183433"/>
                <a:gd name="connsiteX461" fmla="*/ 4144460 w 6228597"/>
                <a:gd name="connsiteY461" fmla="*/ 93110 h 183433"/>
                <a:gd name="connsiteX462" fmla="*/ 4150160 w 6228597"/>
                <a:gd name="connsiteY462" fmla="*/ 116292 h 183433"/>
                <a:gd name="connsiteX463" fmla="*/ 4166122 w 6228597"/>
                <a:gd name="connsiteY463" fmla="*/ 132381 h 183433"/>
                <a:gd name="connsiteX464" fmla="*/ 4189431 w 6228597"/>
                <a:gd name="connsiteY464" fmla="*/ 138208 h 183433"/>
                <a:gd name="connsiteX465" fmla="*/ 4212614 w 6228597"/>
                <a:gd name="connsiteY465" fmla="*/ 132381 h 183433"/>
                <a:gd name="connsiteX466" fmla="*/ 4108863 w 6228597"/>
                <a:gd name="connsiteY466" fmla="*/ 75755 h 183433"/>
                <a:gd name="connsiteX467" fmla="*/ 4120897 w 6228597"/>
                <a:gd name="connsiteY467" fmla="*/ 63974 h 183433"/>
                <a:gd name="connsiteX468" fmla="*/ 4136986 w 6228597"/>
                <a:gd name="connsiteY468" fmla="*/ 60933 h 183433"/>
                <a:gd name="connsiteX469" fmla="*/ 4136986 w 6228597"/>
                <a:gd name="connsiteY469" fmla="*/ 48519 h 183433"/>
                <a:gd name="connsiteX470" fmla="*/ 4117604 w 6228597"/>
                <a:gd name="connsiteY470" fmla="*/ 54853 h 183433"/>
                <a:gd name="connsiteX471" fmla="*/ 4104429 w 6228597"/>
                <a:gd name="connsiteY471" fmla="*/ 72208 h 183433"/>
                <a:gd name="connsiteX472" fmla="*/ 4104429 w 6228597"/>
                <a:gd name="connsiteY472" fmla="*/ 49912 h 183433"/>
                <a:gd name="connsiteX473" fmla="*/ 4093408 w 6228597"/>
                <a:gd name="connsiteY473" fmla="*/ 49912 h 183433"/>
                <a:gd name="connsiteX474" fmla="*/ 4093408 w 6228597"/>
                <a:gd name="connsiteY474" fmla="*/ 136815 h 183433"/>
                <a:gd name="connsiteX475" fmla="*/ 4104429 w 6228597"/>
                <a:gd name="connsiteY475" fmla="*/ 136815 h 183433"/>
                <a:gd name="connsiteX476" fmla="*/ 4104429 w 6228597"/>
                <a:gd name="connsiteY476" fmla="*/ 95010 h 183433"/>
                <a:gd name="connsiteX477" fmla="*/ 4108989 w 6228597"/>
                <a:gd name="connsiteY477" fmla="*/ 75755 h 183433"/>
                <a:gd name="connsiteX478" fmla="*/ 4055277 w 6228597"/>
                <a:gd name="connsiteY478" fmla="*/ 111225 h 183433"/>
                <a:gd name="connsiteX479" fmla="*/ 4043623 w 6228597"/>
                <a:gd name="connsiteY479" fmla="*/ 123513 h 183433"/>
                <a:gd name="connsiteX480" fmla="*/ 4026394 w 6228597"/>
                <a:gd name="connsiteY480" fmla="*/ 127947 h 183433"/>
                <a:gd name="connsiteX481" fmla="*/ 4009166 w 6228597"/>
                <a:gd name="connsiteY481" fmla="*/ 123513 h 183433"/>
                <a:gd name="connsiteX482" fmla="*/ 3997258 w 6228597"/>
                <a:gd name="connsiteY482" fmla="*/ 111225 h 183433"/>
                <a:gd name="connsiteX483" fmla="*/ 3992951 w 6228597"/>
                <a:gd name="connsiteY483" fmla="*/ 93363 h 183433"/>
                <a:gd name="connsiteX484" fmla="*/ 3997258 w 6228597"/>
                <a:gd name="connsiteY484" fmla="*/ 75628 h 183433"/>
                <a:gd name="connsiteX485" fmla="*/ 4009166 w 6228597"/>
                <a:gd name="connsiteY485" fmla="*/ 63340 h 183433"/>
                <a:gd name="connsiteX486" fmla="*/ 4026394 w 6228597"/>
                <a:gd name="connsiteY486" fmla="*/ 58906 h 183433"/>
                <a:gd name="connsiteX487" fmla="*/ 4043623 w 6228597"/>
                <a:gd name="connsiteY487" fmla="*/ 63340 h 183433"/>
                <a:gd name="connsiteX488" fmla="*/ 4055277 w 6228597"/>
                <a:gd name="connsiteY488" fmla="*/ 75628 h 183433"/>
                <a:gd name="connsiteX489" fmla="*/ 4059584 w 6228597"/>
                <a:gd name="connsiteY489" fmla="*/ 93363 h 183433"/>
                <a:gd name="connsiteX490" fmla="*/ 4055277 w 6228597"/>
                <a:gd name="connsiteY490" fmla="*/ 111225 h 183433"/>
                <a:gd name="connsiteX491" fmla="*/ 4049830 w 6228597"/>
                <a:gd name="connsiteY491" fmla="*/ 132381 h 183433"/>
                <a:gd name="connsiteX492" fmla="*/ 4065285 w 6228597"/>
                <a:gd name="connsiteY492" fmla="*/ 116292 h 183433"/>
                <a:gd name="connsiteX493" fmla="*/ 4070859 w 6228597"/>
                <a:gd name="connsiteY493" fmla="*/ 93110 h 183433"/>
                <a:gd name="connsiteX494" fmla="*/ 4065285 w 6228597"/>
                <a:gd name="connsiteY494" fmla="*/ 70181 h 183433"/>
                <a:gd name="connsiteX495" fmla="*/ 4049830 w 6228597"/>
                <a:gd name="connsiteY495" fmla="*/ 54346 h 183433"/>
                <a:gd name="connsiteX496" fmla="*/ 4027407 w 6228597"/>
                <a:gd name="connsiteY496" fmla="*/ 48519 h 183433"/>
                <a:gd name="connsiteX497" fmla="*/ 4006505 w 6228597"/>
                <a:gd name="connsiteY497" fmla="*/ 54346 h 183433"/>
                <a:gd name="connsiteX498" fmla="*/ 3992824 w 6228597"/>
                <a:gd name="connsiteY498" fmla="*/ 70181 h 183433"/>
                <a:gd name="connsiteX499" fmla="*/ 3992824 w 6228597"/>
                <a:gd name="connsiteY499" fmla="*/ 49912 h 183433"/>
                <a:gd name="connsiteX500" fmla="*/ 3981803 w 6228597"/>
                <a:gd name="connsiteY500" fmla="*/ 49912 h 183433"/>
                <a:gd name="connsiteX501" fmla="*/ 3981803 w 6228597"/>
                <a:gd name="connsiteY501" fmla="*/ 181153 h 183433"/>
                <a:gd name="connsiteX502" fmla="*/ 3992824 w 6228597"/>
                <a:gd name="connsiteY502" fmla="*/ 181153 h 183433"/>
                <a:gd name="connsiteX503" fmla="*/ 3992824 w 6228597"/>
                <a:gd name="connsiteY503" fmla="*/ 116546 h 183433"/>
                <a:gd name="connsiteX504" fmla="*/ 4006505 w 6228597"/>
                <a:gd name="connsiteY504" fmla="*/ 132254 h 183433"/>
                <a:gd name="connsiteX505" fmla="*/ 4027407 w 6228597"/>
                <a:gd name="connsiteY505" fmla="*/ 138208 h 183433"/>
                <a:gd name="connsiteX506" fmla="*/ 4049830 w 6228597"/>
                <a:gd name="connsiteY506" fmla="*/ 132381 h 183433"/>
                <a:gd name="connsiteX507" fmla="*/ 3903768 w 6228597"/>
                <a:gd name="connsiteY507" fmla="*/ 111225 h 183433"/>
                <a:gd name="connsiteX508" fmla="*/ 3891987 w 6228597"/>
                <a:gd name="connsiteY508" fmla="*/ 123513 h 183433"/>
                <a:gd name="connsiteX509" fmla="*/ 3874758 w 6228597"/>
                <a:gd name="connsiteY509" fmla="*/ 127947 h 183433"/>
                <a:gd name="connsiteX510" fmla="*/ 3857403 w 6228597"/>
                <a:gd name="connsiteY510" fmla="*/ 123513 h 183433"/>
                <a:gd name="connsiteX511" fmla="*/ 3845495 w 6228597"/>
                <a:gd name="connsiteY511" fmla="*/ 111225 h 183433"/>
                <a:gd name="connsiteX512" fmla="*/ 3841188 w 6228597"/>
                <a:gd name="connsiteY512" fmla="*/ 93363 h 183433"/>
                <a:gd name="connsiteX513" fmla="*/ 3845495 w 6228597"/>
                <a:gd name="connsiteY513" fmla="*/ 75628 h 183433"/>
                <a:gd name="connsiteX514" fmla="*/ 3857403 w 6228597"/>
                <a:gd name="connsiteY514" fmla="*/ 63340 h 183433"/>
                <a:gd name="connsiteX515" fmla="*/ 3874758 w 6228597"/>
                <a:gd name="connsiteY515" fmla="*/ 58906 h 183433"/>
                <a:gd name="connsiteX516" fmla="*/ 3891987 w 6228597"/>
                <a:gd name="connsiteY516" fmla="*/ 63340 h 183433"/>
                <a:gd name="connsiteX517" fmla="*/ 3903768 w 6228597"/>
                <a:gd name="connsiteY517" fmla="*/ 75628 h 183433"/>
                <a:gd name="connsiteX518" fmla="*/ 3908075 w 6228597"/>
                <a:gd name="connsiteY518" fmla="*/ 93363 h 183433"/>
                <a:gd name="connsiteX519" fmla="*/ 3903768 w 6228597"/>
                <a:gd name="connsiteY519" fmla="*/ 111225 h 183433"/>
                <a:gd name="connsiteX520" fmla="*/ 3898067 w 6228597"/>
                <a:gd name="connsiteY520" fmla="*/ 132381 h 183433"/>
                <a:gd name="connsiteX521" fmla="*/ 3913776 w 6228597"/>
                <a:gd name="connsiteY521" fmla="*/ 116292 h 183433"/>
                <a:gd name="connsiteX522" fmla="*/ 3919476 w 6228597"/>
                <a:gd name="connsiteY522" fmla="*/ 93110 h 183433"/>
                <a:gd name="connsiteX523" fmla="*/ 3913776 w 6228597"/>
                <a:gd name="connsiteY523" fmla="*/ 70054 h 183433"/>
                <a:gd name="connsiteX524" fmla="*/ 3898067 w 6228597"/>
                <a:gd name="connsiteY524" fmla="*/ 54219 h 183433"/>
                <a:gd name="connsiteX525" fmla="*/ 3874885 w 6228597"/>
                <a:gd name="connsiteY525" fmla="*/ 48392 h 183433"/>
                <a:gd name="connsiteX526" fmla="*/ 3851576 w 6228597"/>
                <a:gd name="connsiteY526" fmla="*/ 54219 h 183433"/>
                <a:gd name="connsiteX527" fmla="*/ 3835614 w 6228597"/>
                <a:gd name="connsiteY527" fmla="*/ 70054 h 183433"/>
                <a:gd name="connsiteX528" fmla="*/ 3829913 w 6228597"/>
                <a:gd name="connsiteY528" fmla="*/ 92983 h 183433"/>
                <a:gd name="connsiteX529" fmla="*/ 3835614 w 6228597"/>
                <a:gd name="connsiteY529" fmla="*/ 116166 h 183433"/>
                <a:gd name="connsiteX530" fmla="*/ 3851576 w 6228597"/>
                <a:gd name="connsiteY530" fmla="*/ 132254 h 183433"/>
                <a:gd name="connsiteX531" fmla="*/ 3874885 w 6228597"/>
                <a:gd name="connsiteY531" fmla="*/ 138081 h 183433"/>
                <a:gd name="connsiteX532" fmla="*/ 3898067 w 6228597"/>
                <a:gd name="connsiteY532" fmla="*/ 132254 h 183433"/>
                <a:gd name="connsiteX533" fmla="*/ 3819906 w 6228597"/>
                <a:gd name="connsiteY533" fmla="*/ 121106 h 183433"/>
                <a:gd name="connsiteX534" fmla="*/ 3809645 w 6228597"/>
                <a:gd name="connsiteY534" fmla="*/ 126047 h 183433"/>
                <a:gd name="connsiteX535" fmla="*/ 3799003 w 6228597"/>
                <a:gd name="connsiteY535" fmla="*/ 127694 h 183433"/>
                <a:gd name="connsiteX536" fmla="*/ 3785575 w 6228597"/>
                <a:gd name="connsiteY536" fmla="*/ 123386 h 183433"/>
                <a:gd name="connsiteX537" fmla="*/ 3780382 w 6228597"/>
                <a:gd name="connsiteY537" fmla="*/ 109072 h 183433"/>
                <a:gd name="connsiteX538" fmla="*/ 3780382 w 6228597"/>
                <a:gd name="connsiteY538" fmla="*/ 60173 h 183433"/>
                <a:gd name="connsiteX539" fmla="*/ 3818512 w 6228597"/>
                <a:gd name="connsiteY539" fmla="*/ 60173 h 183433"/>
                <a:gd name="connsiteX540" fmla="*/ 3818512 w 6228597"/>
                <a:gd name="connsiteY540" fmla="*/ 49912 h 183433"/>
                <a:gd name="connsiteX541" fmla="*/ 3780382 w 6228597"/>
                <a:gd name="connsiteY541" fmla="*/ 49912 h 183433"/>
                <a:gd name="connsiteX542" fmla="*/ 3780382 w 6228597"/>
                <a:gd name="connsiteY542" fmla="*/ 21536 h 183433"/>
                <a:gd name="connsiteX543" fmla="*/ 3769614 w 6228597"/>
                <a:gd name="connsiteY543" fmla="*/ 21536 h 183433"/>
                <a:gd name="connsiteX544" fmla="*/ 3769614 w 6228597"/>
                <a:gd name="connsiteY544" fmla="*/ 108312 h 183433"/>
                <a:gd name="connsiteX545" fmla="*/ 3777215 w 6228597"/>
                <a:gd name="connsiteY545" fmla="*/ 131494 h 183433"/>
                <a:gd name="connsiteX546" fmla="*/ 3797990 w 6228597"/>
                <a:gd name="connsiteY546" fmla="*/ 138335 h 183433"/>
                <a:gd name="connsiteX547" fmla="*/ 3809391 w 6228597"/>
                <a:gd name="connsiteY547" fmla="*/ 136815 h 183433"/>
                <a:gd name="connsiteX548" fmla="*/ 3820032 w 6228597"/>
                <a:gd name="connsiteY548" fmla="*/ 131874 h 183433"/>
                <a:gd name="connsiteX549" fmla="*/ 3820032 w 6228597"/>
                <a:gd name="connsiteY549" fmla="*/ 121233 h 183433"/>
                <a:gd name="connsiteX550" fmla="*/ 3703360 w 6228597"/>
                <a:gd name="connsiteY550" fmla="*/ 49785 h 183433"/>
                <a:gd name="connsiteX551" fmla="*/ 3673337 w 6228597"/>
                <a:gd name="connsiteY551" fmla="*/ 111479 h 183433"/>
                <a:gd name="connsiteX552" fmla="*/ 3641794 w 6228597"/>
                <a:gd name="connsiteY552" fmla="*/ 49785 h 183433"/>
                <a:gd name="connsiteX553" fmla="*/ 3628872 w 6228597"/>
                <a:gd name="connsiteY553" fmla="*/ 49785 h 183433"/>
                <a:gd name="connsiteX554" fmla="*/ 3667383 w 6228597"/>
                <a:gd name="connsiteY554" fmla="*/ 123893 h 183433"/>
                <a:gd name="connsiteX555" fmla="*/ 3639894 w 6228597"/>
                <a:gd name="connsiteY555" fmla="*/ 181026 h 183433"/>
                <a:gd name="connsiteX556" fmla="*/ 3651421 w 6228597"/>
                <a:gd name="connsiteY556" fmla="*/ 181026 h 183433"/>
                <a:gd name="connsiteX557" fmla="*/ 3714888 w 6228597"/>
                <a:gd name="connsiteY557" fmla="*/ 49785 h 183433"/>
                <a:gd name="connsiteX558" fmla="*/ 3703360 w 6228597"/>
                <a:gd name="connsiteY558" fmla="*/ 49785 h 183433"/>
                <a:gd name="connsiteX559" fmla="*/ 3586055 w 6228597"/>
                <a:gd name="connsiteY559" fmla="*/ 63213 h 183433"/>
                <a:gd name="connsiteX560" fmla="*/ 3597963 w 6228597"/>
                <a:gd name="connsiteY560" fmla="*/ 75502 h 183433"/>
                <a:gd name="connsiteX561" fmla="*/ 3602270 w 6228597"/>
                <a:gd name="connsiteY561" fmla="*/ 93363 h 183433"/>
                <a:gd name="connsiteX562" fmla="*/ 3597963 w 6228597"/>
                <a:gd name="connsiteY562" fmla="*/ 111099 h 183433"/>
                <a:gd name="connsiteX563" fmla="*/ 3586055 w 6228597"/>
                <a:gd name="connsiteY563" fmla="*/ 123386 h 183433"/>
                <a:gd name="connsiteX564" fmla="*/ 3568826 w 6228597"/>
                <a:gd name="connsiteY564" fmla="*/ 127820 h 183433"/>
                <a:gd name="connsiteX565" fmla="*/ 3551598 w 6228597"/>
                <a:gd name="connsiteY565" fmla="*/ 123386 h 183433"/>
                <a:gd name="connsiteX566" fmla="*/ 3539943 w 6228597"/>
                <a:gd name="connsiteY566" fmla="*/ 111099 h 183433"/>
                <a:gd name="connsiteX567" fmla="*/ 3535636 w 6228597"/>
                <a:gd name="connsiteY567" fmla="*/ 93363 h 183433"/>
                <a:gd name="connsiteX568" fmla="*/ 3539943 w 6228597"/>
                <a:gd name="connsiteY568" fmla="*/ 75502 h 183433"/>
                <a:gd name="connsiteX569" fmla="*/ 3551598 w 6228597"/>
                <a:gd name="connsiteY569" fmla="*/ 63213 h 183433"/>
                <a:gd name="connsiteX570" fmla="*/ 3568826 w 6228597"/>
                <a:gd name="connsiteY570" fmla="*/ 58780 h 183433"/>
                <a:gd name="connsiteX571" fmla="*/ 3586055 w 6228597"/>
                <a:gd name="connsiteY571" fmla="*/ 63213 h 183433"/>
                <a:gd name="connsiteX572" fmla="*/ 3613291 w 6228597"/>
                <a:gd name="connsiteY572" fmla="*/ 136688 h 183433"/>
                <a:gd name="connsiteX573" fmla="*/ 3613291 w 6228597"/>
                <a:gd name="connsiteY573" fmla="*/ 49785 h 183433"/>
                <a:gd name="connsiteX574" fmla="*/ 3602270 w 6228597"/>
                <a:gd name="connsiteY574" fmla="*/ 49785 h 183433"/>
                <a:gd name="connsiteX575" fmla="*/ 3602270 w 6228597"/>
                <a:gd name="connsiteY575" fmla="*/ 70054 h 183433"/>
                <a:gd name="connsiteX576" fmla="*/ 3588715 w 6228597"/>
                <a:gd name="connsiteY576" fmla="*/ 54219 h 183433"/>
                <a:gd name="connsiteX577" fmla="*/ 3567686 w 6228597"/>
                <a:gd name="connsiteY577" fmla="*/ 48392 h 183433"/>
                <a:gd name="connsiteX578" fmla="*/ 3545264 w 6228597"/>
                <a:gd name="connsiteY578" fmla="*/ 54219 h 183433"/>
                <a:gd name="connsiteX579" fmla="*/ 3529809 w 6228597"/>
                <a:gd name="connsiteY579" fmla="*/ 70308 h 183433"/>
                <a:gd name="connsiteX580" fmla="*/ 3524235 w 6228597"/>
                <a:gd name="connsiteY580" fmla="*/ 93617 h 183433"/>
                <a:gd name="connsiteX581" fmla="*/ 3529809 w 6228597"/>
                <a:gd name="connsiteY581" fmla="*/ 116546 h 183433"/>
                <a:gd name="connsiteX582" fmla="*/ 3545264 w 6228597"/>
                <a:gd name="connsiteY582" fmla="*/ 132381 h 183433"/>
                <a:gd name="connsiteX583" fmla="*/ 3567686 w 6228597"/>
                <a:gd name="connsiteY583" fmla="*/ 138208 h 183433"/>
                <a:gd name="connsiteX584" fmla="*/ 3588715 w 6228597"/>
                <a:gd name="connsiteY584" fmla="*/ 132381 h 183433"/>
                <a:gd name="connsiteX585" fmla="*/ 3602270 w 6228597"/>
                <a:gd name="connsiteY585" fmla="*/ 116799 h 183433"/>
                <a:gd name="connsiteX586" fmla="*/ 3602270 w 6228597"/>
                <a:gd name="connsiteY586" fmla="*/ 136815 h 183433"/>
                <a:gd name="connsiteX587" fmla="*/ 3613291 w 6228597"/>
                <a:gd name="connsiteY587" fmla="*/ 136815 h 183433"/>
                <a:gd name="connsiteX588" fmla="*/ 3505613 w 6228597"/>
                <a:gd name="connsiteY588" fmla="*/ 49785 h 183433"/>
                <a:gd name="connsiteX589" fmla="*/ 3478503 w 6228597"/>
                <a:gd name="connsiteY589" fmla="*/ 115026 h 183433"/>
                <a:gd name="connsiteX590" fmla="*/ 3447594 w 6228597"/>
                <a:gd name="connsiteY590" fmla="*/ 47125 h 183433"/>
                <a:gd name="connsiteX591" fmla="*/ 3416557 w 6228597"/>
                <a:gd name="connsiteY591" fmla="*/ 115026 h 183433"/>
                <a:gd name="connsiteX592" fmla="*/ 3389448 w 6228597"/>
                <a:gd name="connsiteY592" fmla="*/ 49785 h 183433"/>
                <a:gd name="connsiteX593" fmla="*/ 3376906 w 6228597"/>
                <a:gd name="connsiteY593" fmla="*/ 49785 h 183433"/>
                <a:gd name="connsiteX594" fmla="*/ 3415417 w 6228597"/>
                <a:gd name="connsiteY594" fmla="*/ 139348 h 183433"/>
                <a:gd name="connsiteX595" fmla="*/ 3447720 w 6228597"/>
                <a:gd name="connsiteY595" fmla="*/ 69421 h 183433"/>
                <a:gd name="connsiteX596" fmla="*/ 3479644 w 6228597"/>
                <a:gd name="connsiteY596" fmla="*/ 139348 h 183433"/>
                <a:gd name="connsiteX597" fmla="*/ 3517268 w 6228597"/>
                <a:gd name="connsiteY597" fmla="*/ 49785 h 183433"/>
                <a:gd name="connsiteX598" fmla="*/ 3505740 w 6228597"/>
                <a:gd name="connsiteY598" fmla="*/ 49785 h 183433"/>
                <a:gd name="connsiteX599" fmla="*/ 3333455 w 6228597"/>
                <a:gd name="connsiteY599" fmla="*/ 121106 h 183433"/>
                <a:gd name="connsiteX600" fmla="*/ 3323194 w 6228597"/>
                <a:gd name="connsiteY600" fmla="*/ 126047 h 183433"/>
                <a:gd name="connsiteX601" fmla="*/ 3312553 w 6228597"/>
                <a:gd name="connsiteY601" fmla="*/ 127694 h 183433"/>
                <a:gd name="connsiteX602" fmla="*/ 3299125 w 6228597"/>
                <a:gd name="connsiteY602" fmla="*/ 123386 h 183433"/>
                <a:gd name="connsiteX603" fmla="*/ 3293931 w 6228597"/>
                <a:gd name="connsiteY603" fmla="*/ 109072 h 183433"/>
                <a:gd name="connsiteX604" fmla="*/ 3293931 w 6228597"/>
                <a:gd name="connsiteY604" fmla="*/ 60173 h 183433"/>
                <a:gd name="connsiteX605" fmla="*/ 3332062 w 6228597"/>
                <a:gd name="connsiteY605" fmla="*/ 60173 h 183433"/>
                <a:gd name="connsiteX606" fmla="*/ 3332062 w 6228597"/>
                <a:gd name="connsiteY606" fmla="*/ 49912 h 183433"/>
                <a:gd name="connsiteX607" fmla="*/ 3293931 w 6228597"/>
                <a:gd name="connsiteY607" fmla="*/ 49912 h 183433"/>
                <a:gd name="connsiteX608" fmla="*/ 3293931 w 6228597"/>
                <a:gd name="connsiteY608" fmla="*/ 21536 h 183433"/>
                <a:gd name="connsiteX609" fmla="*/ 3283163 w 6228597"/>
                <a:gd name="connsiteY609" fmla="*/ 21536 h 183433"/>
                <a:gd name="connsiteX610" fmla="*/ 3283163 w 6228597"/>
                <a:gd name="connsiteY610" fmla="*/ 108312 h 183433"/>
                <a:gd name="connsiteX611" fmla="*/ 3290764 w 6228597"/>
                <a:gd name="connsiteY611" fmla="*/ 131494 h 183433"/>
                <a:gd name="connsiteX612" fmla="*/ 3311539 w 6228597"/>
                <a:gd name="connsiteY612" fmla="*/ 138335 h 183433"/>
                <a:gd name="connsiteX613" fmla="*/ 3322941 w 6228597"/>
                <a:gd name="connsiteY613" fmla="*/ 136815 h 183433"/>
                <a:gd name="connsiteX614" fmla="*/ 3333582 w 6228597"/>
                <a:gd name="connsiteY614" fmla="*/ 131874 h 183433"/>
                <a:gd name="connsiteX615" fmla="*/ 3333582 w 6228597"/>
                <a:gd name="connsiteY615" fmla="*/ 121233 h 183433"/>
                <a:gd name="connsiteX616" fmla="*/ 3202088 w 6228597"/>
                <a:gd name="connsiteY616" fmla="*/ 128960 h 183433"/>
                <a:gd name="connsiteX617" fmla="*/ 3215516 w 6228597"/>
                <a:gd name="connsiteY617" fmla="*/ 135928 h 183433"/>
                <a:gd name="connsiteX618" fmla="*/ 3231858 w 6228597"/>
                <a:gd name="connsiteY618" fmla="*/ 138208 h 183433"/>
                <a:gd name="connsiteX619" fmla="*/ 3254534 w 6228597"/>
                <a:gd name="connsiteY619" fmla="*/ 131367 h 183433"/>
                <a:gd name="connsiteX620" fmla="*/ 3263528 w 6228597"/>
                <a:gd name="connsiteY620" fmla="*/ 112492 h 183433"/>
                <a:gd name="connsiteX621" fmla="*/ 3259727 w 6228597"/>
                <a:gd name="connsiteY621" fmla="*/ 100711 h 183433"/>
                <a:gd name="connsiteX622" fmla="*/ 3247566 w 6228597"/>
                <a:gd name="connsiteY622" fmla="*/ 92350 h 183433"/>
                <a:gd name="connsiteX623" fmla="*/ 3225270 w 6228597"/>
                <a:gd name="connsiteY623" fmla="*/ 83609 h 183433"/>
                <a:gd name="connsiteX624" fmla="*/ 3217416 w 6228597"/>
                <a:gd name="connsiteY624" fmla="*/ 78542 h 183433"/>
                <a:gd name="connsiteX625" fmla="*/ 3215009 w 6228597"/>
                <a:gd name="connsiteY625" fmla="*/ 71194 h 183433"/>
                <a:gd name="connsiteX626" fmla="*/ 3220203 w 6228597"/>
                <a:gd name="connsiteY626" fmla="*/ 61060 h 183433"/>
                <a:gd name="connsiteX627" fmla="*/ 3233378 w 6228597"/>
                <a:gd name="connsiteY627" fmla="*/ 57513 h 183433"/>
                <a:gd name="connsiteX628" fmla="*/ 3259601 w 6228597"/>
                <a:gd name="connsiteY628" fmla="*/ 68281 h 183433"/>
                <a:gd name="connsiteX629" fmla="*/ 3259601 w 6228597"/>
                <a:gd name="connsiteY629" fmla="*/ 56753 h 183433"/>
                <a:gd name="connsiteX630" fmla="*/ 3247693 w 6228597"/>
                <a:gd name="connsiteY630" fmla="*/ 50545 h 183433"/>
                <a:gd name="connsiteX631" fmla="*/ 3233125 w 6228597"/>
                <a:gd name="connsiteY631" fmla="*/ 48392 h 183433"/>
                <a:gd name="connsiteX632" fmla="*/ 3212096 w 6228597"/>
                <a:gd name="connsiteY632" fmla="*/ 54726 h 183433"/>
                <a:gd name="connsiteX633" fmla="*/ 3203862 w 6228597"/>
                <a:gd name="connsiteY633" fmla="*/ 72081 h 183433"/>
                <a:gd name="connsiteX634" fmla="*/ 3207915 w 6228597"/>
                <a:gd name="connsiteY634" fmla="*/ 84749 h 183433"/>
                <a:gd name="connsiteX635" fmla="*/ 3219823 w 6228597"/>
                <a:gd name="connsiteY635" fmla="*/ 92857 h 183433"/>
                <a:gd name="connsiteX636" fmla="*/ 3241992 w 6228597"/>
                <a:gd name="connsiteY636" fmla="*/ 101598 h 183433"/>
                <a:gd name="connsiteX637" fmla="*/ 3250100 w 6228597"/>
                <a:gd name="connsiteY637" fmla="*/ 107045 h 183433"/>
                <a:gd name="connsiteX638" fmla="*/ 3252507 w 6228597"/>
                <a:gd name="connsiteY638" fmla="*/ 114266 h 183433"/>
                <a:gd name="connsiteX639" fmla="*/ 3246679 w 6228597"/>
                <a:gd name="connsiteY639" fmla="*/ 125160 h 183433"/>
                <a:gd name="connsiteX640" fmla="*/ 3232111 w 6228597"/>
                <a:gd name="connsiteY640" fmla="*/ 128960 h 183433"/>
                <a:gd name="connsiteX641" fmla="*/ 3216530 w 6228597"/>
                <a:gd name="connsiteY641" fmla="*/ 126047 h 183433"/>
                <a:gd name="connsiteX642" fmla="*/ 3202088 w 6228597"/>
                <a:gd name="connsiteY642" fmla="*/ 116672 h 183433"/>
                <a:gd name="connsiteX643" fmla="*/ 3202088 w 6228597"/>
                <a:gd name="connsiteY643" fmla="*/ 128707 h 183433"/>
                <a:gd name="connsiteX644" fmla="*/ 3123927 w 6228597"/>
                <a:gd name="connsiteY644" fmla="*/ 67141 h 183433"/>
                <a:gd name="connsiteX645" fmla="*/ 3145589 w 6228597"/>
                <a:gd name="connsiteY645" fmla="*/ 58526 h 183433"/>
                <a:gd name="connsiteX646" fmla="*/ 3166744 w 6228597"/>
                <a:gd name="connsiteY646" fmla="*/ 67141 h 183433"/>
                <a:gd name="connsiteX647" fmla="*/ 3175232 w 6228597"/>
                <a:gd name="connsiteY647" fmla="*/ 88549 h 183433"/>
                <a:gd name="connsiteX648" fmla="*/ 3114552 w 6228597"/>
                <a:gd name="connsiteY648" fmla="*/ 88549 h 183433"/>
                <a:gd name="connsiteX649" fmla="*/ 3123927 w 6228597"/>
                <a:gd name="connsiteY649" fmla="*/ 67141 h 183433"/>
                <a:gd name="connsiteX650" fmla="*/ 3165858 w 6228597"/>
                <a:gd name="connsiteY650" fmla="*/ 135674 h 183433"/>
                <a:gd name="connsiteX651" fmla="*/ 3180806 w 6228597"/>
                <a:gd name="connsiteY651" fmla="*/ 128200 h 183433"/>
                <a:gd name="connsiteX652" fmla="*/ 3180806 w 6228597"/>
                <a:gd name="connsiteY652" fmla="*/ 117433 h 183433"/>
                <a:gd name="connsiteX653" fmla="*/ 3165858 w 6228597"/>
                <a:gd name="connsiteY653" fmla="*/ 125413 h 183433"/>
                <a:gd name="connsiteX654" fmla="*/ 3149136 w 6228597"/>
                <a:gd name="connsiteY654" fmla="*/ 128074 h 183433"/>
                <a:gd name="connsiteX655" fmla="*/ 3125067 w 6228597"/>
                <a:gd name="connsiteY655" fmla="*/ 119586 h 183433"/>
                <a:gd name="connsiteX656" fmla="*/ 3114299 w 6228597"/>
                <a:gd name="connsiteY656" fmla="*/ 97544 h 183433"/>
                <a:gd name="connsiteX657" fmla="*/ 3186253 w 6228597"/>
                <a:gd name="connsiteY657" fmla="*/ 97544 h 183433"/>
                <a:gd name="connsiteX658" fmla="*/ 3186506 w 6228597"/>
                <a:gd name="connsiteY658" fmla="*/ 94757 h 183433"/>
                <a:gd name="connsiteX659" fmla="*/ 3186506 w 6228597"/>
                <a:gd name="connsiteY659" fmla="*/ 92223 h 183433"/>
                <a:gd name="connsiteX660" fmla="*/ 3181439 w 6228597"/>
                <a:gd name="connsiteY660" fmla="*/ 69674 h 183433"/>
                <a:gd name="connsiteX661" fmla="*/ 3167124 w 6228597"/>
                <a:gd name="connsiteY661" fmla="*/ 54093 h 183433"/>
                <a:gd name="connsiteX662" fmla="*/ 3145336 w 6228597"/>
                <a:gd name="connsiteY662" fmla="*/ 48392 h 183433"/>
                <a:gd name="connsiteX663" fmla="*/ 3122533 w 6228597"/>
                <a:gd name="connsiteY663" fmla="*/ 54473 h 183433"/>
                <a:gd name="connsiteX664" fmla="*/ 3107712 w 6228597"/>
                <a:gd name="connsiteY664" fmla="*/ 70688 h 183433"/>
                <a:gd name="connsiteX665" fmla="*/ 3102518 w 6228597"/>
                <a:gd name="connsiteY665" fmla="*/ 93870 h 183433"/>
                <a:gd name="connsiteX666" fmla="*/ 3108345 w 6228597"/>
                <a:gd name="connsiteY666" fmla="*/ 117052 h 183433"/>
                <a:gd name="connsiteX667" fmla="*/ 3124687 w 6228597"/>
                <a:gd name="connsiteY667" fmla="*/ 132634 h 183433"/>
                <a:gd name="connsiteX668" fmla="*/ 3148756 w 6228597"/>
                <a:gd name="connsiteY668" fmla="*/ 138208 h 183433"/>
                <a:gd name="connsiteX669" fmla="*/ 3165478 w 6228597"/>
                <a:gd name="connsiteY669" fmla="*/ 135674 h 183433"/>
                <a:gd name="connsiteX670" fmla="*/ 3024610 w 6228597"/>
                <a:gd name="connsiteY670" fmla="*/ 123386 h 183433"/>
                <a:gd name="connsiteX671" fmla="*/ 3012702 w 6228597"/>
                <a:gd name="connsiteY671" fmla="*/ 111099 h 183433"/>
                <a:gd name="connsiteX672" fmla="*/ 3008395 w 6228597"/>
                <a:gd name="connsiteY672" fmla="*/ 93237 h 183433"/>
                <a:gd name="connsiteX673" fmla="*/ 3012702 w 6228597"/>
                <a:gd name="connsiteY673" fmla="*/ 75502 h 183433"/>
                <a:gd name="connsiteX674" fmla="*/ 3024610 w 6228597"/>
                <a:gd name="connsiteY674" fmla="*/ 63213 h 183433"/>
                <a:gd name="connsiteX675" fmla="*/ 3041965 w 6228597"/>
                <a:gd name="connsiteY675" fmla="*/ 58780 h 183433"/>
                <a:gd name="connsiteX676" fmla="*/ 3059193 w 6228597"/>
                <a:gd name="connsiteY676" fmla="*/ 63213 h 183433"/>
                <a:gd name="connsiteX677" fmla="*/ 3070848 w 6228597"/>
                <a:gd name="connsiteY677" fmla="*/ 75502 h 183433"/>
                <a:gd name="connsiteX678" fmla="*/ 3075155 w 6228597"/>
                <a:gd name="connsiteY678" fmla="*/ 93237 h 183433"/>
                <a:gd name="connsiteX679" fmla="*/ 3070848 w 6228597"/>
                <a:gd name="connsiteY679" fmla="*/ 111099 h 183433"/>
                <a:gd name="connsiteX680" fmla="*/ 3059193 w 6228597"/>
                <a:gd name="connsiteY680" fmla="*/ 123386 h 183433"/>
                <a:gd name="connsiteX681" fmla="*/ 3041965 w 6228597"/>
                <a:gd name="connsiteY681" fmla="*/ 127820 h 183433"/>
                <a:gd name="connsiteX682" fmla="*/ 3024610 w 6228597"/>
                <a:gd name="connsiteY682" fmla="*/ 123386 h 183433"/>
                <a:gd name="connsiteX683" fmla="*/ 3080855 w 6228597"/>
                <a:gd name="connsiteY683" fmla="*/ 70054 h 183433"/>
                <a:gd name="connsiteX684" fmla="*/ 3065527 w 6228597"/>
                <a:gd name="connsiteY684" fmla="*/ 54219 h 183433"/>
                <a:gd name="connsiteX685" fmla="*/ 3042978 w 6228597"/>
                <a:gd name="connsiteY685" fmla="*/ 48392 h 183433"/>
                <a:gd name="connsiteX686" fmla="*/ 3022076 w 6228597"/>
                <a:gd name="connsiteY686" fmla="*/ 54219 h 183433"/>
                <a:gd name="connsiteX687" fmla="*/ 3008395 w 6228597"/>
                <a:gd name="connsiteY687" fmla="*/ 70054 h 183433"/>
                <a:gd name="connsiteX688" fmla="*/ 3008395 w 6228597"/>
                <a:gd name="connsiteY688" fmla="*/ 3674 h 183433"/>
                <a:gd name="connsiteX689" fmla="*/ 2997373 w 6228597"/>
                <a:gd name="connsiteY689" fmla="*/ 3674 h 183433"/>
                <a:gd name="connsiteX690" fmla="*/ 2997373 w 6228597"/>
                <a:gd name="connsiteY690" fmla="*/ 136688 h 183433"/>
                <a:gd name="connsiteX691" fmla="*/ 3008395 w 6228597"/>
                <a:gd name="connsiteY691" fmla="*/ 136688 h 183433"/>
                <a:gd name="connsiteX692" fmla="*/ 3008395 w 6228597"/>
                <a:gd name="connsiteY692" fmla="*/ 116419 h 183433"/>
                <a:gd name="connsiteX693" fmla="*/ 3022076 w 6228597"/>
                <a:gd name="connsiteY693" fmla="*/ 132127 h 183433"/>
                <a:gd name="connsiteX694" fmla="*/ 3042978 w 6228597"/>
                <a:gd name="connsiteY694" fmla="*/ 138081 h 183433"/>
                <a:gd name="connsiteX695" fmla="*/ 3065527 w 6228597"/>
                <a:gd name="connsiteY695" fmla="*/ 132254 h 183433"/>
                <a:gd name="connsiteX696" fmla="*/ 3080855 w 6228597"/>
                <a:gd name="connsiteY696" fmla="*/ 116166 h 183433"/>
                <a:gd name="connsiteX697" fmla="*/ 3086429 w 6228597"/>
                <a:gd name="connsiteY697" fmla="*/ 92983 h 183433"/>
                <a:gd name="connsiteX698" fmla="*/ 3080855 w 6228597"/>
                <a:gd name="connsiteY698" fmla="*/ 69928 h 183433"/>
                <a:gd name="connsiteX699" fmla="*/ 2872340 w 6228597"/>
                <a:gd name="connsiteY699" fmla="*/ 67014 h 183433"/>
                <a:gd name="connsiteX700" fmla="*/ 2894003 w 6228597"/>
                <a:gd name="connsiteY700" fmla="*/ 58400 h 183433"/>
                <a:gd name="connsiteX701" fmla="*/ 2915158 w 6228597"/>
                <a:gd name="connsiteY701" fmla="*/ 67014 h 183433"/>
                <a:gd name="connsiteX702" fmla="*/ 2923646 w 6228597"/>
                <a:gd name="connsiteY702" fmla="*/ 88423 h 183433"/>
                <a:gd name="connsiteX703" fmla="*/ 2862966 w 6228597"/>
                <a:gd name="connsiteY703" fmla="*/ 88423 h 183433"/>
                <a:gd name="connsiteX704" fmla="*/ 2872340 w 6228597"/>
                <a:gd name="connsiteY704" fmla="*/ 67014 h 183433"/>
                <a:gd name="connsiteX705" fmla="*/ 2914271 w 6228597"/>
                <a:gd name="connsiteY705" fmla="*/ 135548 h 183433"/>
                <a:gd name="connsiteX706" fmla="*/ 2929220 w 6228597"/>
                <a:gd name="connsiteY706" fmla="*/ 128074 h 183433"/>
                <a:gd name="connsiteX707" fmla="*/ 2929220 w 6228597"/>
                <a:gd name="connsiteY707" fmla="*/ 117306 h 183433"/>
                <a:gd name="connsiteX708" fmla="*/ 2914271 w 6228597"/>
                <a:gd name="connsiteY708" fmla="*/ 125287 h 183433"/>
                <a:gd name="connsiteX709" fmla="*/ 2897550 w 6228597"/>
                <a:gd name="connsiteY709" fmla="*/ 127947 h 183433"/>
                <a:gd name="connsiteX710" fmla="*/ 2873480 w 6228597"/>
                <a:gd name="connsiteY710" fmla="*/ 119459 h 183433"/>
                <a:gd name="connsiteX711" fmla="*/ 2862713 w 6228597"/>
                <a:gd name="connsiteY711" fmla="*/ 97417 h 183433"/>
                <a:gd name="connsiteX712" fmla="*/ 2934667 w 6228597"/>
                <a:gd name="connsiteY712" fmla="*/ 97417 h 183433"/>
                <a:gd name="connsiteX713" fmla="*/ 2934920 w 6228597"/>
                <a:gd name="connsiteY713" fmla="*/ 94630 h 183433"/>
                <a:gd name="connsiteX714" fmla="*/ 2934920 w 6228597"/>
                <a:gd name="connsiteY714" fmla="*/ 92097 h 183433"/>
                <a:gd name="connsiteX715" fmla="*/ 2929853 w 6228597"/>
                <a:gd name="connsiteY715" fmla="*/ 69547 h 183433"/>
                <a:gd name="connsiteX716" fmla="*/ 2915538 w 6228597"/>
                <a:gd name="connsiteY716" fmla="*/ 53966 h 183433"/>
                <a:gd name="connsiteX717" fmla="*/ 2893749 w 6228597"/>
                <a:gd name="connsiteY717" fmla="*/ 48265 h 183433"/>
                <a:gd name="connsiteX718" fmla="*/ 2870947 w 6228597"/>
                <a:gd name="connsiteY718" fmla="*/ 54346 h 183433"/>
                <a:gd name="connsiteX719" fmla="*/ 2856125 w 6228597"/>
                <a:gd name="connsiteY719" fmla="*/ 70561 h 183433"/>
                <a:gd name="connsiteX720" fmla="*/ 2850931 w 6228597"/>
                <a:gd name="connsiteY720" fmla="*/ 93743 h 183433"/>
                <a:gd name="connsiteX721" fmla="*/ 2856759 w 6228597"/>
                <a:gd name="connsiteY721" fmla="*/ 116926 h 183433"/>
                <a:gd name="connsiteX722" fmla="*/ 2873100 w 6228597"/>
                <a:gd name="connsiteY722" fmla="*/ 132507 h 183433"/>
                <a:gd name="connsiteX723" fmla="*/ 2897170 w 6228597"/>
                <a:gd name="connsiteY723" fmla="*/ 138081 h 183433"/>
                <a:gd name="connsiteX724" fmla="*/ 2913891 w 6228597"/>
                <a:gd name="connsiteY724" fmla="*/ 135548 h 183433"/>
                <a:gd name="connsiteX725" fmla="*/ 2768083 w 6228597"/>
                <a:gd name="connsiteY725" fmla="*/ 75755 h 183433"/>
                <a:gd name="connsiteX726" fmla="*/ 2778470 w 6228597"/>
                <a:gd name="connsiteY726" fmla="*/ 63467 h 183433"/>
                <a:gd name="connsiteX727" fmla="*/ 2793799 w 6228597"/>
                <a:gd name="connsiteY727" fmla="*/ 58906 h 183433"/>
                <a:gd name="connsiteX728" fmla="*/ 2819895 w 6228597"/>
                <a:gd name="connsiteY728" fmla="*/ 88549 h 183433"/>
                <a:gd name="connsiteX729" fmla="*/ 2819895 w 6228597"/>
                <a:gd name="connsiteY729" fmla="*/ 136561 h 183433"/>
                <a:gd name="connsiteX730" fmla="*/ 2830916 w 6228597"/>
                <a:gd name="connsiteY730" fmla="*/ 136561 h 183433"/>
                <a:gd name="connsiteX731" fmla="*/ 2830916 w 6228597"/>
                <a:gd name="connsiteY731" fmla="*/ 86903 h 183433"/>
                <a:gd name="connsiteX732" fmla="*/ 2827115 w 6228597"/>
                <a:gd name="connsiteY732" fmla="*/ 66887 h 183433"/>
                <a:gd name="connsiteX733" fmla="*/ 2815714 w 6228597"/>
                <a:gd name="connsiteY733" fmla="*/ 53206 h 183433"/>
                <a:gd name="connsiteX734" fmla="*/ 2796586 w 6228597"/>
                <a:gd name="connsiteY734" fmla="*/ 48265 h 183433"/>
                <a:gd name="connsiteX735" fmla="*/ 2777330 w 6228597"/>
                <a:gd name="connsiteY735" fmla="*/ 54093 h 183433"/>
                <a:gd name="connsiteX736" fmla="*/ 2764536 w 6228597"/>
                <a:gd name="connsiteY736" fmla="*/ 69547 h 183433"/>
                <a:gd name="connsiteX737" fmla="*/ 2764536 w 6228597"/>
                <a:gd name="connsiteY737" fmla="*/ 3547 h 183433"/>
                <a:gd name="connsiteX738" fmla="*/ 2753514 w 6228597"/>
                <a:gd name="connsiteY738" fmla="*/ 3547 h 183433"/>
                <a:gd name="connsiteX739" fmla="*/ 2753514 w 6228597"/>
                <a:gd name="connsiteY739" fmla="*/ 136561 h 183433"/>
                <a:gd name="connsiteX740" fmla="*/ 2764536 w 6228597"/>
                <a:gd name="connsiteY740" fmla="*/ 136561 h 183433"/>
                <a:gd name="connsiteX741" fmla="*/ 2764536 w 6228597"/>
                <a:gd name="connsiteY741" fmla="*/ 93110 h 183433"/>
                <a:gd name="connsiteX742" fmla="*/ 2768209 w 6228597"/>
                <a:gd name="connsiteY742" fmla="*/ 75628 h 183433"/>
                <a:gd name="connsiteX743" fmla="*/ 2737046 w 6228597"/>
                <a:gd name="connsiteY743" fmla="*/ 120980 h 183433"/>
                <a:gd name="connsiteX744" fmla="*/ 2726785 w 6228597"/>
                <a:gd name="connsiteY744" fmla="*/ 125920 h 183433"/>
                <a:gd name="connsiteX745" fmla="*/ 2716144 w 6228597"/>
                <a:gd name="connsiteY745" fmla="*/ 127567 h 183433"/>
                <a:gd name="connsiteX746" fmla="*/ 2702716 w 6228597"/>
                <a:gd name="connsiteY746" fmla="*/ 123260 h 183433"/>
                <a:gd name="connsiteX747" fmla="*/ 2697522 w 6228597"/>
                <a:gd name="connsiteY747" fmla="*/ 108945 h 183433"/>
                <a:gd name="connsiteX748" fmla="*/ 2697522 w 6228597"/>
                <a:gd name="connsiteY748" fmla="*/ 60046 h 183433"/>
                <a:gd name="connsiteX749" fmla="*/ 2735653 w 6228597"/>
                <a:gd name="connsiteY749" fmla="*/ 60046 h 183433"/>
                <a:gd name="connsiteX750" fmla="*/ 2735653 w 6228597"/>
                <a:gd name="connsiteY750" fmla="*/ 49785 h 183433"/>
                <a:gd name="connsiteX751" fmla="*/ 2697522 w 6228597"/>
                <a:gd name="connsiteY751" fmla="*/ 49785 h 183433"/>
                <a:gd name="connsiteX752" fmla="*/ 2697522 w 6228597"/>
                <a:gd name="connsiteY752" fmla="*/ 21409 h 183433"/>
                <a:gd name="connsiteX753" fmla="*/ 2686754 w 6228597"/>
                <a:gd name="connsiteY753" fmla="*/ 21409 h 183433"/>
                <a:gd name="connsiteX754" fmla="*/ 2686754 w 6228597"/>
                <a:gd name="connsiteY754" fmla="*/ 108185 h 183433"/>
                <a:gd name="connsiteX755" fmla="*/ 2694355 w 6228597"/>
                <a:gd name="connsiteY755" fmla="*/ 131367 h 183433"/>
                <a:gd name="connsiteX756" fmla="*/ 2715130 w 6228597"/>
                <a:gd name="connsiteY756" fmla="*/ 138208 h 183433"/>
                <a:gd name="connsiteX757" fmla="*/ 2726532 w 6228597"/>
                <a:gd name="connsiteY757" fmla="*/ 136688 h 183433"/>
                <a:gd name="connsiteX758" fmla="*/ 2737173 w 6228597"/>
                <a:gd name="connsiteY758" fmla="*/ 131747 h 183433"/>
                <a:gd name="connsiteX759" fmla="*/ 2737173 w 6228597"/>
                <a:gd name="connsiteY759" fmla="*/ 121106 h 183433"/>
                <a:gd name="connsiteX760" fmla="*/ 2565015 w 6228597"/>
                <a:gd name="connsiteY760" fmla="*/ 128834 h 183433"/>
                <a:gd name="connsiteX761" fmla="*/ 2578443 w 6228597"/>
                <a:gd name="connsiteY761" fmla="*/ 135801 h 183433"/>
                <a:gd name="connsiteX762" fmla="*/ 2594785 w 6228597"/>
                <a:gd name="connsiteY762" fmla="*/ 138081 h 183433"/>
                <a:gd name="connsiteX763" fmla="*/ 2617460 w 6228597"/>
                <a:gd name="connsiteY763" fmla="*/ 131241 h 183433"/>
                <a:gd name="connsiteX764" fmla="*/ 2626455 w 6228597"/>
                <a:gd name="connsiteY764" fmla="*/ 112365 h 183433"/>
                <a:gd name="connsiteX765" fmla="*/ 2622654 w 6228597"/>
                <a:gd name="connsiteY765" fmla="*/ 100584 h 183433"/>
                <a:gd name="connsiteX766" fmla="*/ 2610493 w 6228597"/>
                <a:gd name="connsiteY766" fmla="*/ 92223 h 183433"/>
                <a:gd name="connsiteX767" fmla="*/ 2588197 w 6228597"/>
                <a:gd name="connsiteY767" fmla="*/ 83482 h 183433"/>
                <a:gd name="connsiteX768" fmla="*/ 2580343 w 6228597"/>
                <a:gd name="connsiteY768" fmla="*/ 78415 h 183433"/>
                <a:gd name="connsiteX769" fmla="*/ 2577936 w 6228597"/>
                <a:gd name="connsiteY769" fmla="*/ 71068 h 183433"/>
                <a:gd name="connsiteX770" fmla="*/ 2583130 w 6228597"/>
                <a:gd name="connsiteY770" fmla="*/ 60933 h 183433"/>
                <a:gd name="connsiteX771" fmla="*/ 2596305 w 6228597"/>
                <a:gd name="connsiteY771" fmla="*/ 57386 h 183433"/>
                <a:gd name="connsiteX772" fmla="*/ 2622528 w 6228597"/>
                <a:gd name="connsiteY772" fmla="*/ 68154 h 183433"/>
                <a:gd name="connsiteX773" fmla="*/ 2622528 w 6228597"/>
                <a:gd name="connsiteY773" fmla="*/ 56626 h 183433"/>
                <a:gd name="connsiteX774" fmla="*/ 2610620 w 6228597"/>
                <a:gd name="connsiteY774" fmla="*/ 50419 h 183433"/>
                <a:gd name="connsiteX775" fmla="*/ 2596051 w 6228597"/>
                <a:gd name="connsiteY775" fmla="*/ 48265 h 183433"/>
                <a:gd name="connsiteX776" fmla="*/ 2575023 w 6228597"/>
                <a:gd name="connsiteY776" fmla="*/ 54599 h 183433"/>
                <a:gd name="connsiteX777" fmla="*/ 2566788 w 6228597"/>
                <a:gd name="connsiteY777" fmla="*/ 71954 h 183433"/>
                <a:gd name="connsiteX778" fmla="*/ 2570842 w 6228597"/>
                <a:gd name="connsiteY778" fmla="*/ 84622 h 183433"/>
                <a:gd name="connsiteX779" fmla="*/ 2582750 w 6228597"/>
                <a:gd name="connsiteY779" fmla="*/ 92730 h 183433"/>
                <a:gd name="connsiteX780" fmla="*/ 2604919 w 6228597"/>
                <a:gd name="connsiteY780" fmla="*/ 101471 h 183433"/>
                <a:gd name="connsiteX781" fmla="*/ 2613027 w 6228597"/>
                <a:gd name="connsiteY781" fmla="*/ 106918 h 183433"/>
                <a:gd name="connsiteX782" fmla="*/ 2615433 w 6228597"/>
                <a:gd name="connsiteY782" fmla="*/ 114139 h 183433"/>
                <a:gd name="connsiteX783" fmla="*/ 2609606 w 6228597"/>
                <a:gd name="connsiteY783" fmla="*/ 125033 h 183433"/>
                <a:gd name="connsiteX784" fmla="*/ 2595038 w 6228597"/>
                <a:gd name="connsiteY784" fmla="*/ 128834 h 183433"/>
                <a:gd name="connsiteX785" fmla="*/ 2579456 w 6228597"/>
                <a:gd name="connsiteY785" fmla="*/ 125920 h 183433"/>
                <a:gd name="connsiteX786" fmla="*/ 2565015 w 6228597"/>
                <a:gd name="connsiteY786" fmla="*/ 116546 h 183433"/>
                <a:gd name="connsiteX787" fmla="*/ 2565015 w 6228597"/>
                <a:gd name="connsiteY787" fmla="*/ 128580 h 183433"/>
                <a:gd name="connsiteX788" fmla="*/ 2542972 w 6228597"/>
                <a:gd name="connsiteY788" fmla="*/ 49785 h 183433"/>
                <a:gd name="connsiteX789" fmla="*/ 2531825 w 6228597"/>
                <a:gd name="connsiteY789" fmla="*/ 49785 h 183433"/>
                <a:gd name="connsiteX790" fmla="*/ 2531825 w 6228597"/>
                <a:gd name="connsiteY790" fmla="*/ 136688 h 183433"/>
                <a:gd name="connsiteX791" fmla="*/ 2542972 w 6228597"/>
                <a:gd name="connsiteY791" fmla="*/ 136688 h 183433"/>
                <a:gd name="connsiteX792" fmla="*/ 2542972 w 6228597"/>
                <a:gd name="connsiteY792" fmla="*/ 49785 h 183433"/>
                <a:gd name="connsiteX793" fmla="*/ 2539299 w 6228597"/>
                <a:gd name="connsiteY793" fmla="*/ 30783 h 183433"/>
                <a:gd name="connsiteX794" fmla="*/ 2541832 w 6228597"/>
                <a:gd name="connsiteY794" fmla="*/ 29517 h 183433"/>
                <a:gd name="connsiteX795" fmla="*/ 2550320 w 6228597"/>
                <a:gd name="connsiteY795" fmla="*/ 23436 h 183433"/>
                <a:gd name="connsiteX796" fmla="*/ 2541832 w 6228597"/>
                <a:gd name="connsiteY796" fmla="*/ 17355 h 183433"/>
                <a:gd name="connsiteX797" fmla="*/ 2536638 w 6228597"/>
                <a:gd name="connsiteY797" fmla="*/ 15708 h 183433"/>
                <a:gd name="connsiteX798" fmla="*/ 2531318 w 6228597"/>
                <a:gd name="connsiteY798" fmla="*/ 17989 h 183433"/>
                <a:gd name="connsiteX799" fmla="*/ 2529164 w 6228597"/>
                <a:gd name="connsiteY799" fmla="*/ 23436 h 183433"/>
                <a:gd name="connsiteX800" fmla="*/ 2531318 w 6228597"/>
                <a:gd name="connsiteY800" fmla="*/ 28757 h 183433"/>
                <a:gd name="connsiteX801" fmla="*/ 2536638 w 6228597"/>
                <a:gd name="connsiteY801" fmla="*/ 31037 h 183433"/>
                <a:gd name="connsiteX802" fmla="*/ 2539299 w 6228597"/>
                <a:gd name="connsiteY802" fmla="*/ 30530 h 183433"/>
                <a:gd name="connsiteX803" fmla="*/ 2464684 w 6228597"/>
                <a:gd name="connsiteY803" fmla="*/ 49532 h 183433"/>
                <a:gd name="connsiteX804" fmla="*/ 2434661 w 6228597"/>
                <a:gd name="connsiteY804" fmla="*/ 111225 h 183433"/>
                <a:gd name="connsiteX805" fmla="*/ 2403118 w 6228597"/>
                <a:gd name="connsiteY805" fmla="*/ 49532 h 183433"/>
                <a:gd name="connsiteX806" fmla="*/ 2390196 w 6228597"/>
                <a:gd name="connsiteY806" fmla="*/ 49532 h 183433"/>
                <a:gd name="connsiteX807" fmla="*/ 2428707 w 6228597"/>
                <a:gd name="connsiteY807" fmla="*/ 123640 h 183433"/>
                <a:gd name="connsiteX808" fmla="*/ 2401218 w 6228597"/>
                <a:gd name="connsiteY808" fmla="*/ 180772 h 183433"/>
                <a:gd name="connsiteX809" fmla="*/ 2412745 w 6228597"/>
                <a:gd name="connsiteY809" fmla="*/ 180772 h 183433"/>
                <a:gd name="connsiteX810" fmla="*/ 2476212 w 6228597"/>
                <a:gd name="connsiteY810" fmla="*/ 49532 h 183433"/>
                <a:gd name="connsiteX811" fmla="*/ 2464684 w 6228597"/>
                <a:gd name="connsiteY811" fmla="*/ 49532 h 183433"/>
                <a:gd name="connsiteX812" fmla="*/ 2374361 w 6228597"/>
                <a:gd name="connsiteY812" fmla="*/ 3421 h 183433"/>
                <a:gd name="connsiteX813" fmla="*/ 2363340 w 6228597"/>
                <a:gd name="connsiteY813" fmla="*/ 3421 h 183433"/>
                <a:gd name="connsiteX814" fmla="*/ 2363340 w 6228597"/>
                <a:gd name="connsiteY814" fmla="*/ 136435 h 183433"/>
                <a:gd name="connsiteX815" fmla="*/ 2374361 w 6228597"/>
                <a:gd name="connsiteY815" fmla="*/ 136435 h 183433"/>
                <a:gd name="connsiteX816" fmla="*/ 2374361 w 6228597"/>
                <a:gd name="connsiteY816" fmla="*/ 3421 h 183433"/>
                <a:gd name="connsiteX817" fmla="*/ 2278211 w 6228597"/>
                <a:gd name="connsiteY817" fmla="*/ 66887 h 183433"/>
                <a:gd name="connsiteX818" fmla="*/ 2299874 w 6228597"/>
                <a:gd name="connsiteY818" fmla="*/ 58273 h 183433"/>
                <a:gd name="connsiteX819" fmla="*/ 2321029 w 6228597"/>
                <a:gd name="connsiteY819" fmla="*/ 66887 h 183433"/>
                <a:gd name="connsiteX820" fmla="*/ 2329517 w 6228597"/>
                <a:gd name="connsiteY820" fmla="*/ 88296 h 183433"/>
                <a:gd name="connsiteX821" fmla="*/ 2268837 w 6228597"/>
                <a:gd name="connsiteY821" fmla="*/ 88296 h 183433"/>
                <a:gd name="connsiteX822" fmla="*/ 2278211 w 6228597"/>
                <a:gd name="connsiteY822" fmla="*/ 66887 h 183433"/>
                <a:gd name="connsiteX823" fmla="*/ 2320142 w 6228597"/>
                <a:gd name="connsiteY823" fmla="*/ 135421 h 183433"/>
                <a:gd name="connsiteX824" fmla="*/ 2335091 w 6228597"/>
                <a:gd name="connsiteY824" fmla="*/ 127947 h 183433"/>
                <a:gd name="connsiteX825" fmla="*/ 2335091 w 6228597"/>
                <a:gd name="connsiteY825" fmla="*/ 117179 h 183433"/>
                <a:gd name="connsiteX826" fmla="*/ 2320142 w 6228597"/>
                <a:gd name="connsiteY826" fmla="*/ 125160 h 183433"/>
                <a:gd name="connsiteX827" fmla="*/ 2303421 w 6228597"/>
                <a:gd name="connsiteY827" fmla="*/ 127820 h 183433"/>
                <a:gd name="connsiteX828" fmla="*/ 2279352 w 6228597"/>
                <a:gd name="connsiteY828" fmla="*/ 119333 h 183433"/>
                <a:gd name="connsiteX829" fmla="*/ 2268584 w 6228597"/>
                <a:gd name="connsiteY829" fmla="*/ 97290 h 183433"/>
                <a:gd name="connsiteX830" fmla="*/ 2340538 w 6228597"/>
                <a:gd name="connsiteY830" fmla="*/ 97290 h 183433"/>
                <a:gd name="connsiteX831" fmla="*/ 2340791 w 6228597"/>
                <a:gd name="connsiteY831" fmla="*/ 94503 h 183433"/>
                <a:gd name="connsiteX832" fmla="*/ 2340791 w 6228597"/>
                <a:gd name="connsiteY832" fmla="*/ 91970 h 183433"/>
                <a:gd name="connsiteX833" fmla="*/ 2335724 w 6228597"/>
                <a:gd name="connsiteY833" fmla="*/ 69421 h 183433"/>
                <a:gd name="connsiteX834" fmla="*/ 2321409 w 6228597"/>
                <a:gd name="connsiteY834" fmla="*/ 53839 h 183433"/>
                <a:gd name="connsiteX835" fmla="*/ 2299620 w 6228597"/>
                <a:gd name="connsiteY835" fmla="*/ 48139 h 183433"/>
                <a:gd name="connsiteX836" fmla="*/ 2276818 w 6228597"/>
                <a:gd name="connsiteY836" fmla="*/ 54219 h 183433"/>
                <a:gd name="connsiteX837" fmla="*/ 2261996 w 6228597"/>
                <a:gd name="connsiteY837" fmla="*/ 70434 h 183433"/>
                <a:gd name="connsiteX838" fmla="*/ 2256803 w 6228597"/>
                <a:gd name="connsiteY838" fmla="*/ 93617 h 183433"/>
                <a:gd name="connsiteX839" fmla="*/ 2262630 w 6228597"/>
                <a:gd name="connsiteY839" fmla="*/ 116799 h 183433"/>
                <a:gd name="connsiteX840" fmla="*/ 2278971 w 6228597"/>
                <a:gd name="connsiteY840" fmla="*/ 132381 h 183433"/>
                <a:gd name="connsiteX841" fmla="*/ 2303041 w 6228597"/>
                <a:gd name="connsiteY841" fmla="*/ 137955 h 183433"/>
                <a:gd name="connsiteX842" fmla="*/ 2319762 w 6228597"/>
                <a:gd name="connsiteY842" fmla="*/ 135421 h 183433"/>
                <a:gd name="connsiteX843" fmla="*/ 2246795 w 6228597"/>
                <a:gd name="connsiteY843" fmla="*/ 120853 h 183433"/>
                <a:gd name="connsiteX844" fmla="*/ 2236534 w 6228597"/>
                <a:gd name="connsiteY844" fmla="*/ 125793 h 183433"/>
                <a:gd name="connsiteX845" fmla="*/ 2225893 w 6228597"/>
                <a:gd name="connsiteY845" fmla="*/ 127440 h 183433"/>
                <a:gd name="connsiteX846" fmla="*/ 2212465 w 6228597"/>
                <a:gd name="connsiteY846" fmla="*/ 123133 h 183433"/>
                <a:gd name="connsiteX847" fmla="*/ 2207271 w 6228597"/>
                <a:gd name="connsiteY847" fmla="*/ 108818 h 183433"/>
                <a:gd name="connsiteX848" fmla="*/ 2207271 w 6228597"/>
                <a:gd name="connsiteY848" fmla="*/ 59920 h 183433"/>
                <a:gd name="connsiteX849" fmla="*/ 2245401 w 6228597"/>
                <a:gd name="connsiteY849" fmla="*/ 59920 h 183433"/>
                <a:gd name="connsiteX850" fmla="*/ 2245401 w 6228597"/>
                <a:gd name="connsiteY850" fmla="*/ 49659 h 183433"/>
                <a:gd name="connsiteX851" fmla="*/ 2207271 w 6228597"/>
                <a:gd name="connsiteY851" fmla="*/ 49659 h 183433"/>
                <a:gd name="connsiteX852" fmla="*/ 2207271 w 6228597"/>
                <a:gd name="connsiteY852" fmla="*/ 21282 h 183433"/>
                <a:gd name="connsiteX853" fmla="*/ 2196503 w 6228597"/>
                <a:gd name="connsiteY853" fmla="*/ 21282 h 183433"/>
                <a:gd name="connsiteX854" fmla="*/ 2196503 w 6228597"/>
                <a:gd name="connsiteY854" fmla="*/ 108058 h 183433"/>
                <a:gd name="connsiteX855" fmla="*/ 2204104 w 6228597"/>
                <a:gd name="connsiteY855" fmla="*/ 131241 h 183433"/>
                <a:gd name="connsiteX856" fmla="*/ 2224879 w 6228597"/>
                <a:gd name="connsiteY856" fmla="*/ 138081 h 183433"/>
                <a:gd name="connsiteX857" fmla="*/ 2236280 w 6228597"/>
                <a:gd name="connsiteY857" fmla="*/ 136561 h 183433"/>
                <a:gd name="connsiteX858" fmla="*/ 2246921 w 6228597"/>
                <a:gd name="connsiteY858" fmla="*/ 131621 h 183433"/>
                <a:gd name="connsiteX859" fmla="*/ 2246921 w 6228597"/>
                <a:gd name="connsiteY859" fmla="*/ 120980 h 183433"/>
                <a:gd name="connsiteX860" fmla="*/ 2113908 w 6228597"/>
                <a:gd name="connsiteY860" fmla="*/ 66887 h 183433"/>
                <a:gd name="connsiteX861" fmla="*/ 2135570 w 6228597"/>
                <a:gd name="connsiteY861" fmla="*/ 58273 h 183433"/>
                <a:gd name="connsiteX862" fmla="*/ 2156725 w 6228597"/>
                <a:gd name="connsiteY862" fmla="*/ 66887 h 183433"/>
                <a:gd name="connsiteX863" fmla="*/ 2165213 w 6228597"/>
                <a:gd name="connsiteY863" fmla="*/ 88296 h 183433"/>
                <a:gd name="connsiteX864" fmla="*/ 2104533 w 6228597"/>
                <a:gd name="connsiteY864" fmla="*/ 88296 h 183433"/>
                <a:gd name="connsiteX865" fmla="*/ 2113908 w 6228597"/>
                <a:gd name="connsiteY865" fmla="*/ 66887 h 183433"/>
                <a:gd name="connsiteX866" fmla="*/ 2155839 w 6228597"/>
                <a:gd name="connsiteY866" fmla="*/ 135421 h 183433"/>
                <a:gd name="connsiteX867" fmla="*/ 2170787 w 6228597"/>
                <a:gd name="connsiteY867" fmla="*/ 127947 h 183433"/>
                <a:gd name="connsiteX868" fmla="*/ 2170787 w 6228597"/>
                <a:gd name="connsiteY868" fmla="*/ 117179 h 183433"/>
                <a:gd name="connsiteX869" fmla="*/ 2155839 w 6228597"/>
                <a:gd name="connsiteY869" fmla="*/ 125160 h 183433"/>
                <a:gd name="connsiteX870" fmla="*/ 2139117 w 6228597"/>
                <a:gd name="connsiteY870" fmla="*/ 127820 h 183433"/>
                <a:gd name="connsiteX871" fmla="*/ 2115048 w 6228597"/>
                <a:gd name="connsiteY871" fmla="*/ 119333 h 183433"/>
                <a:gd name="connsiteX872" fmla="*/ 2104280 w 6228597"/>
                <a:gd name="connsiteY872" fmla="*/ 97290 h 183433"/>
                <a:gd name="connsiteX873" fmla="*/ 2176234 w 6228597"/>
                <a:gd name="connsiteY873" fmla="*/ 97290 h 183433"/>
                <a:gd name="connsiteX874" fmla="*/ 2176487 w 6228597"/>
                <a:gd name="connsiteY874" fmla="*/ 94503 h 183433"/>
                <a:gd name="connsiteX875" fmla="*/ 2176487 w 6228597"/>
                <a:gd name="connsiteY875" fmla="*/ 91970 h 183433"/>
                <a:gd name="connsiteX876" fmla="*/ 2171420 w 6228597"/>
                <a:gd name="connsiteY876" fmla="*/ 69421 h 183433"/>
                <a:gd name="connsiteX877" fmla="*/ 2157105 w 6228597"/>
                <a:gd name="connsiteY877" fmla="*/ 53839 h 183433"/>
                <a:gd name="connsiteX878" fmla="*/ 2135317 w 6228597"/>
                <a:gd name="connsiteY878" fmla="*/ 48139 h 183433"/>
                <a:gd name="connsiteX879" fmla="*/ 2112514 w 6228597"/>
                <a:gd name="connsiteY879" fmla="*/ 54219 h 183433"/>
                <a:gd name="connsiteX880" fmla="*/ 2097693 w 6228597"/>
                <a:gd name="connsiteY880" fmla="*/ 70434 h 183433"/>
                <a:gd name="connsiteX881" fmla="*/ 2092499 w 6228597"/>
                <a:gd name="connsiteY881" fmla="*/ 93617 h 183433"/>
                <a:gd name="connsiteX882" fmla="*/ 2098326 w 6228597"/>
                <a:gd name="connsiteY882" fmla="*/ 116799 h 183433"/>
                <a:gd name="connsiteX883" fmla="*/ 2114668 w 6228597"/>
                <a:gd name="connsiteY883" fmla="*/ 132381 h 183433"/>
                <a:gd name="connsiteX884" fmla="*/ 2138737 w 6228597"/>
                <a:gd name="connsiteY884" fmla="*/ 137955 h 183433"/>
                <a:gd name="connsiteX885" fmla="*/ 2155459 w 6228597"/>
                <a:gd name="connsiteY885" fmla="*/ 135421 h 183433"/>
                <a:gd name="connsiteX886" fmla="*/ 2069696 w 6228597"/>
                <a:gd name="connsiteY886" fmla="*/ 3421 h 183433"/>
                <a:gd name="connsiteX887" fmla="*/ 2058675 w 6228597"/>
                <a:gd name="connsiteY887" fmla="*/ 3421 h 183433"/>
                <a:gd name="connsiteX888" fmla="*/ 2058675 w 6228597"/>
                <a:gd name="connsiteY888" fmla="*/ 136435 h 183433"/>
                <a:gd name="connsiteX889" fmla="*/ 2069696 w 6228597"/>
                <a:gd name="connsiteY889" fmla="*/ 136435 h 183433"/>
                <a:gd name="connsiteX890" fmla="*/ 2069696 w 6228597"/>
                <a:gd name="connsiteY890" fmla="*/ 3421 h 183433"/>
                <a:gd name="connsiteX891" fmla="*/ 2020545 w 6228597"/>
                <a:gd name="connsiteY891" fmla="*/ 110845 h 183433"/>
                <a:gd name="connsiteX892" fmla="*/ 2008890 w 6228597"/>
                <a:gd name="connsiteY892" fmla="*/ 123133 h 183433"/>
                <a:gd name="connsiteX893" fmla="*/ 1991662 w 6228597"/>
                <a:gd name="connsiteY893" fmla="*/ 127567 h 183433"/>
                <a:gd name="connsiteX894" fmla="*/ 1974306 w 6228597"/>
                <a:gd name="connsiteY894" fmla="*/ 123133 h 183433"/>
                <a:gd name="connsiteX895" fmla="*/ 1962398 w 6228597"/>
                <a:gd name="connsiteY895" fmla="*/ 110845 h 183433"/>
                <a:gd name="connsiteX896" fmla="*/ 1958091 w 6228597"/>
                <a:gd name="connsiteY896" fmla="*/ 92983 h 183433"/>
                <a:gd name="connsiteX897" fmla="*/ 1962398 w 6228597"/>
                <a:gd name="connsiteY897" fmla="*/ 75248 h 183433"/>
                <a:gd name="connsiteX898" fmla="*/ 1974306 w 6228597"/>
                <a:gd name="connsiteY898" fmla="*/ 62960 h 183433"/>
                <a:gd name="connsiteX899" fmla="*/ 1991662 w 6228597"/>
                <a:gd name="connsiteY899" fmla="*/ 58526 h 183433"/>
                <a:gd name="connsiteX900" fmla="*/ 2008890 w 6228597"/>
                <a:gd name="connsiteY900" fmla="*/ 62960 h 183433"/>
                <a:gd name="connsiteX901" fmla="*/ 2020545 w 6228597"/>
                <a:gd name="connsiteY901" fmla="*/ 75248 h 183433"/>
                <a:gd name="connsiteX902" fmla="*/ 2024852 w 6228597"/>
                <a:gd name="connsiteY902" fmla="*/ 92983 h 183433"/>
                <a:gd name="connsiteX903" fmla="*/ 2020545 w 6228597"/>
                <a:gd name="connsiteY903" fmla="*/ 110845 h 183433"/>
                <a:gd name="connsiteX904" fmla="*/ 2015097 w 6228597"/>
                <a:gd name="connsiteY904" fmla="*/ 132001 h 183433"/>
                <a:gd name="connsiteX905" fmla="*/ 2030552 w 6228597"/>
                <a:gd name="connsiteY905" fmla="*/ 115912 h 183433"/>
                <a:gd name="connsiteX906" fmla="*/ 2036126 w 6228597"/>
                <a:gd name="connsiteY906" fmla="*/ 92730 h 183433"/>
                <a:gd name="connsiteX907" fmla="*/ 2030552 w 6228597"/>
                <a:gd name="connsiteY907" fmla="*/ 69801 h 183433"/>
                <a:gd name="connsiteX908" fmla="*/ 2015097 w 6228597"/>
                <a:gd name="connsiteY908" fmla="*/ 53966 h 183433"/>
                <a:gd name="connsiteX909" fmla="*/ 1992675 w 6228597"/>
                <a:gd name="connsiteY909" fmla="*/ 48139 h 183433"/>
                <a:gd name="connsiteX910" fmla="*/ 1971773 w 6228597"/>
                <a:gd name="connsiteY910" fmla="*/ 53966 h 183433"/>
                <a:gd name="connsiteX911" fmla="*/ 1958091 w 6228597"/>
                <a:gd name="connsiteY911" fmla="*/ 69801 h 183433"/>
                <a:gd name="connsiteX912" fmla="*/ 1958091 w 6228597"/>
                <a:gd name="connsiteY912" fmla="*/ 49532 h 183433"/>
                <a:gd name="connsiteX913" fmla="*/ 1947070 w 6228597"/>
                <a:gd name="connsiteY913" fmla="*/ 49532 h 183433"/>
                <a:gd name="connsiteX914" fmla="*/ 1947070 w 6228597"/>
                <a:gd name="connsiteY914" fmla="*/ 180772 h 183433"/>
                <a:gd name="connsiteX915" fmla="*/ 1958091 w 6228597"/>
                <a:gd name="connsiteY915" fmla="*/ 180772 h 183433"/>
                <a:gd name="connsiteX916" fmla="*/ 1958091 w 6228597"/>
                <a:gd name="connsiteY916" fmla="*/ 116166 h 183433"/>
                <a:gd name="connsiteX917" fmla="*/ 1971773 w 6228597"/>
                <a:gd name="connsiteY917" fmla="*/ 131874 h 183433"/>
                <a:gd name="connsiteX918" fmla="*/ 1992675 w 6228597"/>
                <a:gd name="connsiteY918" fmla="*/ 137828 h 183433"/>
                <a:gd name="connsiteX919" fmla="*/ 2015097 w 6228597"/>
                <a:gd name="connsiteY919" fmla="*/ 132001 h 183433"/>
                <a:gd name="connsiteX920" fmla="*/ 1800375 w 6228597"/>
                <a:gd name="connsiteY920" fmla="*/ 75502 h 183433"/>
                <a:gd name="connsiteX921" fmla="*/ 1810003 w 6228597"/>
                <a:gd name="connsiteY921" fmla="*/ 63213 h 183433"/>
                <a:gd name="connsiteX922" fmla="*/ 1824064 w 6228597"/>
                <a:gd name="connsiteY922" fmla="*/ 58653 h 183433"/>
                <a:gd name="connsiteX923" fmla="*/ 1847246 w 6228597"/>
                <a:gd name="connsiteY923" fmla="*/ 88296 h 183433"/>
                <a:gd name="connsiteX924" fmla="*/ 1847246 w 6228597"/>
                <a:gd name="connsiteY924" fmla="*/ 136308 h 183433"/>
                <a:gd name="connsiteX925" fmla="*/ 1858268 w 6228597"/>
                <a:gd name="connsiteY925" fmla="*/ 136308 h 183433"/>
                <a:gd name="connsiteX926" fmla="*/ 1858268 w 6228597"/>
                <a:gd name="connsiteY926" fmla="*/ 91083 h 183433"/>
                <a:gd name="connsiteX927" fmla="*/ 1861688 w 6228597"/>
                <a:gd name="connsiteY927" fmla="*/ 74615 h 183433"/>
                <a:gd name="connsiteX928" fmla="*/ 1871316 w 6228597"/>
                <a:gd name="connsiteY928" fmla="*/ 62960 h 183433"/>
                <a:gd name="connsiteX929" fmla="*/ 1885377 w 6228597"/>
                <a:gd name="connsiteY929" fmla="*/ 58653 h 183433"/>
                <a:gd name="connsiteX930" fmla="*/ 1908560 w 6228597"/>
                <a:gd name="connsiteY930" fmla="*/ 88296 h 183433"/>
                <a:gd name="connsiteX931" fmla="*/ 1908560 w 6228597"/>
                <a:gd name="connsiteY931" fmla="*/ 136308 h 183433"/>
                <a:gd name="connsiteX932" fmla="*/ 1919581 w 6228597"/>
                <a:gd name="connsiteY932" fmla="*/ 136308 h 183433"/>
                <a:gd name="connsiteX933" fmla="*/ 1919581 w 6228597"/>
                <a:gd name="connsiteY933" fmla="*/ 86649 h 183433"/>
                <a:gd name="connsiteX934" fmla="*/ 1916034 w 6228597"/>
                <a:gd name="connsiteY934" fmla="*/ 66634 h 183433"/>
                <a:gd name="connsiteX935" fmla="*/ 1905393 w 6228597"/>
                <a:gd name="connsiteY935" fmla="*/ 52952 h 183433"/>
                <a:gd name="connsiteX936" fmla="*/ 1887531 w 6228597"/>
                <a:gd name="connsiteY936" fmla="*/ 48012 h 183433"/>
                <a:gd name="connsiteX937" fmla="*/ 1867895 w 6228597"/>
                <a:gd name="connsiteY937" fmla="*/ 54093 h 183433"/>
                <a:gd name="connsiteX938" fmla="*/ 1855354 w 6228597"/>
                <a:gd name="connsiteY938" fmla="*/ 70181 h 183433"/>
                <a:gd name="connsiteX939" fmla="*/ 1845600 w 6228597"/>
                <a:gd name="connsiteY939" fmla="*/ 54093 h 183433"/>
                <a:gd name="connsiteX940" fmla="*/ 1827358 w 6228597"/>
                <a:gd name="connsiteY940" fmla="*/ 48012 h 183433"/>
                <a:gd name="connsiteX941" fmla="*/ 1808989 w 6228597"/>
                <a:gd name="connsiteY941" fmla="*/ 53839 h 183433"/>
                <a:gd name="connsiteX942" fmla="*/ 1796828 w 6228597"/>
                <a:gd name="connsiteY942" fmla="*/ 69041 h 183433"/>
                <a:gd name="connsiteX943" fmla="*/ 1796828 w 6228597"/>
                <a:gd name="connsiteY943" fmla="*/ 49532 h 183433"/>
                <a:gd name="connsiteX944" fmla="*/ 1785807 w 6228597"/>
                <a:gd name="connsiteY944" fmla="*/ 49532 h 183433"/>
                <a:gd name="connsiteX945" fmla="*/ 1785807 w 6228597"/>
                <a:gd name="connsiteY945" fmla="*/ 136435 h 183433"/>
                <a:gd name="connsiteX946" fmla="*/ 1796828 w 6228597"/>
                <a:gd name="connsiteY946" fmla="*/ 136435 h 183433"/>
                <a:gd name="connsiteX947" fmla="*/ 1796828 w 6228597"/>
                <a:gd name="connsiteY947" fmla="*/ 92983 h 183433"/>
                <a:gd name="connsiteX948" fmla="*/ 1800375 w 6228597"/>
                <a:gd name="connsiteY948" fmla="*/ 75502 h 183433"/>
                <a:gd name="connsiteX949" fmla="*/ 1747676 w 6228597"/>
                <a:gd name="connsiteY949" fmla="*/ 110845 h 183433"/>
                <a:gd name="connsiteX950" fmla="*/ 1735895 w 6228597"/>
                <a:gd name="connsiteY950" fmla="*/ 123133 h 183433"/>
                <a:gd name="connsiteX951" fmla="*/ 1718540 w 6228597"/>
                <a:gd name="connsiteY951" fmla="*/ 127567 h 183433"/>
                <a:gd name="connsiteX952" fmla="*/ 1701184 w 6228597"/>
                <a:gd name="connsiteY952" fmla="*/ 123133 h 183433"/>
                <a:gd name="connsiteX953" fmla="*/ 1689276 w 6228597"/>
                <a:gd name="connsiteY953" fmla="*/ 110845 h 183433"/>
                <a:gd name="connsiteX954" fmla="*/ 1684969 w 6228597"/>
                <a:gd name="connsiteY954" fmla="*/ 92983 h 183433"/>
                <a:gd name="connsiteX955" fmla="*/ 1689276 w 6228597"/>
                <a:gd name="connsiteY955" fmla="*/ 75248 h 183433"/>
                <a:gd name="connsiteX956" fmla="*/ 1701184 w 6228597"/>
                <a:gd name="connsiteY956" fmla="*/ 62960 h 183433"/>
                <a:gd name="connsiteX957" fmla="*/ 1718540 w 6228597"/>
                <a:gd name="connsiteY957" fmla="*/ 58526 h 183433"/>
                <a:gd name="connsiteX958" fmla="*/ 1735895 w 6228597"/>
                <a:gd name="connsiteY958" fmla="*/ 62960 h 183433"/>
                <a:gd name="connsiteX959" fmla="*/ 1747676 w 6228597"/>
                <a:gd name="connsiteY959" fmla="*/ 75248 h 183433"/>
                <a:gd name="connsiteX960" fmla="*/ 1751983 w 6228597"/>
                <a:gd name="connsiteY960" fmla="*/ 92983 h 183433"/>
                <a:gd name="connsiteX961" fmla="*/ 1747676 w 6228597"/>
                <a:gd name="connsiteY961" fmla="*/ 110845 h 183433"/>
                <a:gd name="connsiteX962" fmla="*/ 1741849 w 6228597"/>
                <a:gd name="connsiteY962" fmla="*/ 132001 h 183433"/>
                <a:gd name="connsiteX963" fmla="*/ 1757557 w 6228597"/>
                <a:gd name="connsiteY963" fmla="*/ 115912 h 183433"/>
                <a:gd name="connsiteX964" fmla="*/ 1763258 w 6228597"/>
                <a:gd name="connsiteY964" fmla="*/ 92730 h 183433"/>
                <a:gd name="connsiteX965" fmla="*/ 1757557 w 6228597"/>
                <a:gd name="connsiteY965" fmla="*/ 69674 h 183433"/>
                <a:gd name="connsiteX966" fmla="*/ 1741849 w 6228597"/>
                <a:gd name="connsiteY966" fmla="*/ 53839 h 183433"/>
                <a:gd name="connsiteX967" fmla="*/ 1718666 w 6228597"/>
                <a:gd name="connsiteY967" fmla="*/ 48012 h 183433"/>
                <a:gd name="connsiteX968" fmla="*/ 1695357 w 6228597"/>
                <a:gd name="connsiteY968" fmla="*/ 53839 h 183433"/>
                <a:gd name="connsiteX969" fmla="*/ 1679395 w 6228597"/>
                <a:gd name="connsiteY969" fmla="*/ 69674 h 183433"/>
                <a:gd name="connsiteX970" fmla="*/ 1673568 w 6228597"/>
                <a:gd name="connsiteY970" fmla="*/ 92603 h 183433"/>
                <a:gd name="connsiteX971" fmla="*/ 1679395 w 6228597"/>
                <a:gd name="connsiteY971" fmla="*/ 115786 h 183433"/>
                <a:gd name="connsiteX972" fmla="*/ 1695357 w 6228597"/>
                <a:gd name="connsiteY972" fmla="*/ 131874 h 183433"/>
                <a:gd name="connsiteX973" fmla="*/ 1718666 w 6228597"/>
                <a:gd name="connsiteY973" fmla="*/ 137701 h 183433"/>
                <a:gd name="connsiteX974" fmla="*/ 1741849 w 6228597"/>
                <a:gd name="connsiteY974" fmla="*/ 131874 h 183433"/>
                <a:gd name="connsiteX975" fmla="*/ 1599587 w 6228597"/>
                <a:gd name="connsiteY975" fmla="*/ 74995 h 183433"/>
                <a:gd name="connsiteX976" fmla="*/ 1611622 w 6228597"/>
                <a:gd name="connsiteY976" fmla="*/ 62834 h 183433"/>
                <a:gd name="connsiteX977" fmla="*/ 1629484 w 6228597"/>
                <a:gd name="connsiteY977" fmla="*/ 58526 h 183433"/>
                <a:gd name="connsiteX978" fmla="*/ 1657733 w 6228597"/>
                <a:gd name="connsiteY978" fmla="*/ 70181 h 183433"/>
                <a:gd name="connsiteX979" fmla="*/ 1657733 w 6228597"/>
                <a:gd name="connsiteY979" fmla="*/ 57893 h 183433"/>
                <a:gd name="connsiteX980" fmla="*/ 1628850 w 6228597"/>
                <a:gd name="connsiteY980" fmla="*/ 48012 h 183433"/>
                <a:gd name="connsiteX981" fmla="*/ 1605668 w 6228597"/>
                <a:gd name="connsiteY981" fmla="*/ 53839 h 183433"/>
                <a:gd name="connsiteX982" fmla="*/ 1589706 w 6228597"/>
                <a:gd name="connsiteY982" fmla="*/ 69674 h 183433"/>
                <a:gd name="connsiteX983" fmla="*/ 1584005 w 6228597"/>
                <a:gd name="connsiteY983" fmla="*/ 92857 h 183433"/>
                <a:gd name="connsiteX984" fmla="*/ 1589706 w 6228597"/>
                <a:gd name="connsiteY984" fmla="*/ 116039 h 183433"/>
                <a:gd name="connsiteX985" fmla="*/ 1605541 w 6228597"/>
                <a:gd name="connsiteY985" fmla="*/ 131874 h 183433"/>
                <a:gd name="connsiteX986" fmla="*/ 1628977 w 6228597"/>
                <a:gd name="connsiteY986" fmla="*/ 137701 h 183433"/>
                <a:gd name="connsiteX987" fmla="*/ 1644812 w 6228597"/>
                <a:gd name="connsiteY987" fmla="*/ 135421 h 183433"/>
                <a:gd name="connsiteX988" fmla="*/ 1658620 w 6228597"/>
                <a:gd name="connsiteY988" fmla="*/ 128454 h 183433"/>
                <a:gd name="connsiteX989" fmla="*/ 1658620 w 6228597"/>
                <a:gd name="connsiteY989" fmla="*/ 117052 h 183433"/>
                <a:gd name="connsiteX990" fmla="*/ 1645445 w 6228597"/>
                <a:gd name="connsiteY990" fmla="*/ 124780 h 183433"/>
                <a:gd name="connsiteX991" fmla="*/ 1629864 w 6228597"/>
                <a:gd name="connsiteY991" fmla="*/ 127314 h 183433"/>
                <a:gd name="connsiteX992" fmla="*/ 1612002 w 6228597"/>
                <a:gd name="connsiteY992" fmla="*/ 122880 h 183433"/>
                <a:gd name="connsiteX993" fmla="*/ 1599714 w 6228597"/>
                <a:gd name="connsiteY993" fmla="*/ 110592 h 183433"/>
                <a:gd name="connsiteX994" fmla="*/ 1595280 w 6228597"/>
                <a:gd name="connsiteY994" fmla="*/ 92730 h 183433"/>
                <a:gd name="connsiteX995" fmla="*/ 1599587 w 6228597"/>
                <a:gd name="connsiteY995" fmla="*/ 74868 h 183433"/>
                <a:gd name="connsiteX996" fmla="*/ 1467713 w 6228597"/>
                <a:gd name="connsiteY996" fmla="*/ 128454 h 183433"/>
                <a:gd name="connsiteX997" fmla="*/ 1481141 w 6228597"/>
                <a:gd name="connsiteY997" fmla="*/ 135421 h 183433"/>
                <a:gd name="connsiteX998" fmla="*/ 1497483 w 6228597"/>
                <a:gd name="connsiteY998" fmla="*/ 137701 h 183433"/>
                <a:gd name="connsiteX999" fmla="*/ 1520159 w 6228597"/>
                <a:gd name="connsiteY999" fmla="*/ 130861 h 183433"/>
                <a:gd name="connsiteX1000" fmla="*/ 1529153 w 6228597"/>
                <a:gd name="connsiteY1000" fmla="*/ 111985 h 183433"/>
                <a:gd name="connsiteX1001" fmla="*/ 1525353 w 6228597"/>
                <a:gd name="connsiteY1001" fmla="*/ 100204 h 183433"/>
                <a:gd name="connsiteX1002" fmla="*/ 1513191 w 6228597"/>
                <a:gd name="connsiteY1002" fmla="*/ 91843 h 183433"/>
                <a:gd name="connsiteX1003" fmla="*/ 1490896 w 6228597"/>
                <a:gd name="connsiteY1003" fmla="*/ 83102 h 183433"/>
                <a:gd name="connsiteX1004" fmla="*/ 1483042 w 6228597"/>
                <a:gd name="connsiteY1004" fmla="*/ 78035 h 183433"/>
                <a:gd name="connsiteX1005" fmla="*/ 1480635 w 6228597"/>
                <a:gd name="connsiteY1005" fmla="*/ 70688 h 183433"/>
                <a:gd name="connsiteX1006" fmla="*/ 1485829 w 6228597"/>
                <a:gd name="connsiteY1006" fmla="*/ 60553 h 183433"/>
                <a:gd name="connsiteX1007" fmla="*/ 1499003 w 6228597"/>
                <a:gd name="connsiteY1007" fmla="*/ 57006 h 183433"/>
                <a:gd name="connsiteX1008" fmla="*/ 1525226 w 6228597"/>
                <a:gd name="connsiteY1008" fmla="*/ 67774 h 183433"/>
                <a:gd name="connsiteX1009" fmla="*/ 1525226 w 6228597"/>
                <a:gd name="connsiteY1009" fmla="*/ 56246 h 183433"/>
                <a:gd name="connsiteX1010" fmla="*/ 1513318 w 6228597"/>
                <a:gd name="connsiteY1010" fmla="*/ 50039 h 183433"/>
                <a:gd name="connsiteX1011" fmla="*/ 1498750 w 6228597"/>
                <a:gd name="connsiteY1011" fmla="*/ 47885 h 183433"/>
                <a:gd name="connsiteX1012" fmla="*/ 1477721 w 6228597"/>
                <a:gd name="connsiteY1012" fmla="*/ 54219 h 183433"/>
                <a:gd name="connsiteX1013" fmla="*/ 1469487 w 6228597"/>
                <a:gd name="connsiteY1013" fmla="*/ 71574 h 183433"/>
                <a:gd name="connsiteX1014" fmla="*/ 1473541 w 6228597"/>
                <a:gd name="connsiteY1014" fmla="*/ 84242 h 183433"/>
                <a:gd name="connsiteX1015" fmla="*/ 1485449 w 6228597"/>
                <a:gd name="connsiteY1015" fmla="*/ 92350 h 183433"/>
                <a:gd name="connsiteX1016" fmla="*/ 1507618 w 6228597"/>
                <a:gd name="connsiteY1016" fmla="*/ 101091 h 183433"/>
                <a:gd name="connsiteX1017" fmla="*/ 1515725 w 6228597"/>
                <a:gd name="connsiteY1017" fmla="*/ 106538 h 183433"/>
                <a:gd name="connsiteX1018" fmla="*/ 1518132 w 6228597"/>
                <a:gd name="connsiteY1018" fmla="*/ 113759 h 183433"/>
                <a:gd name="connsiteX1019" fmla="*/ 1512305 w 6228597"/>
                <a:gd name="connsiteY1019" fmla="*/ 124653 h 183433"/>
                <a:gd name="connsiteX1020" fmla="*/ 1497737 w 6228597"/>
                <a:gd name="connsiteY1020" fmla="*/ 128454 h 183433"/>
                <a:gd name="connsiteX1021" fmla="*/ 1482155 w 6228597"/>
                <a:gd name="connsiteY1021" fmla="*/ 125540 h 183433"/>
                <a:gd name="connsiteX1022" fmla="*/ 1467713 w 6228597"/>
                <a:gd name="connsiteY1022" fmla="*/ 116166 h 183433"/>
                <a:gd name="connsiteX1023" fmla="*/ 1467713 w 6228597"/>
                <a:gd name="connsiteY1023" fmla="*/ 128200 h 183433"/>
                <a:gd name="connsiteX1024" fmla="*/ 1445418 w 6228597"/>
                <a:gd name="connsiteY1024" fmla="*/ 3294 h 183433"/>
                <a:gd name="connsiteX1025" fmla="*/ 1434397 w 6228597"/>
                <a:gd name="connsiteY1025" fmla="*/ 3294 h 183433"/>
                <a:gd name="connsiteX1026" fmla="*/ 1434397 w 6228597"/>
                <a:gd name="connsiteY1026" fmla="*/ 136308 h 183433"/>
                <a:gd name="connsiteX1027" fmla="*/ 1445418 w 6228597"/>
                <a:gd name="connsiteY1027" fmla="*/ 136308 h 183433"/>
                <a:gd name="connsiteX1028" fmla="*/ 1445418 w 6228597"/>
                <a:gd name="connsiteY1028" fmla="*/ 3294 h 183433"/>
                <a:gd name="connsiteX1029" fmla="*/ 1405134 w 6228597"/>
                <a:gd name="connsiteY1029" fmla="*/ 3294 h 183433"/>
                <a:gd name="connsiteX1030" fmla="*/ 1394112 w 6228597"/>
                <a:gd name="connsiteY1030" fmla="*/ 3294 h 183433"/>
                <a:gd name="connsiteX1031" fmla="*/ 1394112 w 6228597"/>
                <a:gd name="connsiteY1031" fmla="*/ 136308 h 183433"/>
                <a:gd name="connsiteX1032" fmla="*/ 1405134 w 6228597"/>
                <a:gd name="connsiteY1032" fmla="*/ 136308 h 183433"/>
                <a:gd name="connsiteX1033" fmla="*/ 1405134 w 6228597"/>
                <a:gd name="connsiteY1033" fmla="*/ 3294 h 183433"/>
                <a:gd name="connsiteX1034" fmla="*/ 1337867 w 6228597"/>
                <a:gd name="connsiteY1034" fmla="*/ 62834 h 183433"/>
                <a:gd name="connsiteX1035" fmla="*/ 1349774 w 6228597"/>
                <a:gd name="connsiteY1035" fmla="*/ 75121 h 183433"/>
                <a:gd name="connsiteX1036" fmla="*/ 1354082 w 6228597"/>
                <a:gd name="connsiteY1036" fmla="*/ 92983 h 183433"/>
                <a:gd name="connsiteX1037" fmla="*/ 1349774 w 6228597"/>
                <a:gd name="connsiteY1037" fmla="*/ 110718 h 183433"/>
                <a:gd name="connsiteX1038" fmla="*/ 1337867 w 6228597"/>
                <a:gd name="connsiteY1038" fmla="*/ 123006 h 183433"/>
                <a:gd name="connsiteX1039" fmla="*/ 1320511 w 6228597"/>
                <a:gd name="connsiteY1039" fmla="*/ 127440 h 183433"/>
                <a:gd name="connsiteX1040" fmla="*/ 1303283 w 6228597"/>
                <a:gd name="connsiteY1040" fmla="*/ 123006 h 183433"/>
                <a:gd name="connsiteX1041" fmla="*/ 1291628 w 6228597"/>
                <a:gd name="connsiteY1041" fmla="*/ 110718 h 183433"/>
                <a:gd name="connsiteX1042" fmla="*/ 1287321 w 6228597"/>
                <a:gd name="connsiteY1042" fmla="*/ 92983 h 183433"/>
                <a:gd name="connsiteX1043" fmla="*/ 1291628 w 6228597"/>
                <a:gd name="connsiteY1043" fmla="*/ 75121 h 183433"/>
                <a:gd name="connsiteX1044" fmla="*/ 1303283 w 6228597"/>
                <a:gd name="connsiteY1044" fmla="*/ 62834 h 183433"/>
                <a:gd name="connsiteX1045" fmla="*/ 1320511 w 6228597"/>
                <a:gd name="connsiteY1045" fmla="*/ 58400 h 183433"/>
                <a:gd name="connsiteX1046" fmla="*/ 1337867 w 6228597"/>
                <a:gd name="connsiteY1046" fmla="*/ 62834 h 183433"/>
                <a:gd name="connsiteX1047" fmla="*/ 1365103 w 6228597"/>
                <a:gd name="connsiteY1047" fmla="*/ 136308 h 183433"/>
                <a:gd name="connsiteX1048" fmla="*/ 1365103 w 6228597"/>
                <a:gd name="connsiteY1048" fmla="*/ 49405 h 183433"/>
                <a:gd name="connsiteX1049" fmla="*/ 1354082 w 6228597"/>
                <a:gd name="connsiteY1049" fmla="*/ 49405 h 183433"/>
                <a:gd name="connsiteX1050" fmla="*/ 1354082 w 6228597"/>
                <a:gd name="connsiteY1050" fmla="*/ 69674 h 183433"/>
                <a:gd name="connsiteX1051" fmla="*/ 1340527 w 6228597"/>
                <a:gd name="connsiteY1051" fmla="*/ 53839 h 183433"/>
                <a:gd name="connsiteX1052" fmla="*/ 1319498 w 6228597"/>
                <a:gd name="connsiteY1052" fmla="*/ 48012 h 183433"/>
                <a:gd name="connsiteX1053" fmla="*/ 1297076 w 6228597"/>
                <a:gd name="connsiteY1053" fmla="*/ 53839 h 183433"/>
                <a:gd name="connsiteX1054" fmla="*/ 1281621 w 6228597"/>
                <a:gd name="connsiteY1054" fmla="*/ 69928 h 183433"/>
                <a:gd name="connsiteX1055" fmla="*/ 1276047 w 6228597"/>
                <a:gd name="connsiteY1055" fmla="*/ 93237 h 183433"/>
                <a:gd name="connsiteX1056" fmla="*/ 1281621 w 6228597"/>
                <a:gd name="connsiteY1056" fmla="*/ 116166 h 183433"/>
                <a:gd name="connsiteX1057" fmla="*/ 1297076 w 6228597"/>
                <a:gd name="connsiteY1057" fmla="*/ 132001 h 183433"/>
                <a:gd name="connsiteX1058" fmla="*/ 1319498 w 6228597"/>
                <a:gd name="connsiteY1058" fmla="*/ 137828 h 183433"/>
                <a:gd name="connsiteX1059" fmla="*/ 1340527 w 6228597"/>
                <a:gd name="connsiteY1059" fmla="*/ 132001 h 183433"/>
                <a:gd name="connsiteX1060" fmla="*/ 1354082 w 6228597"/>
                <a:gd name="connsiteY1060" fmla="*/ 116419 h 183433"/>
                <a:gd name="connsiteX1061" fmla="*/ 1354082 w 6228597"/>
                <a:gd name="connsiteY1061" fmla="*/ 136435 h 183433"/>
                <a:gd name="connsiteX1062" fmla="*/ 1365103 w 6228597"/>
                <a:gd name="connsiteY1062" fmla="*/ 136435 h 183433"/>
                <a:gd name="connsiteX1063" fmla="*/ 1202066 w 6228597"/>
                <a:gd name="connsiteY1063" fmla="*/ 74995 h 183433"/>
                <a:gd name="connsiteX1064" fmla="*/ 1214100 w 6228597"/>
                <a:gd name="connsiteY1064" fmla="*/ 62834 h 183433"/>
                <a:gd name="connsiteX1065" fmla="*/ 1231962 w 6228597"/>
                <a:gd name="connsiteY1065" fmla="*/ 58526 h 183433"/>
                <a:gd name="connsiteX1066" fmla="*/ 1260212 w 6228597"/>
                <a:gd name="connsiteY1066" fmla="*/ 70181 h 183433"/>
                <a:gd name="connsiteX1067" fmla="*/ 1260212 w 6228597"/>
                <a:gd name="connsiteY1067" fmla="*/ 57893 h 183433"/>
                <a:gd name="connsiteX1068" fmla="*/ 1231329 w 6228597"/>
                <a:gd name="connsiteY1068" fmla="*/ 48012 h 183433"/>
                <a:gd name="connsiteX1069" fmla="*/ 1208146 w 6228597"/>
                <a:gd name="connsiteY1069" fmla="*/ 53839 h 183433"/>
                <a:gd name="connsiteX1070" fmla="*/ 1192185 w 6228597"/>
                <a:gd name="connsiteY1070" fmla="*/ 69674 h 183433"/>
                <a:gd name="connsiteX1071" fmla="*/ 1186357 w 6228597"/>
                <a:gd name="connsiteY1071" fmla="*/ 92857 h 183433"/>
                <a:gd name="connsiteX1072" fmla="*/ 1192185 w 6228597"/>
                <a:gd name="connsiteY1072" fmla="*/ 116039 h 183433"/>
                <a:gd name="connsiteX1073" fmla="*/ 1208020 w 6228597"/>
                <a:gd name="connsiteY1073" fmla="*/ 131874 h 183433"/>
                <a:gd name="connsiteX1074" fmla="*/ 1231455 w 6228597"/>
                <a:gd name="connsiteY1074" fmla="*/ 137701 h 183433"/>
                <a:gd name="connsiteX1075" fmla="*/ 1247290 w 6228597"/>
                <a:gd name="connsiteY1075" fmla="*/ 135421 h 183433"/>
                <a:gd name="connsiteX1076" fmla="*/ 1261099 w 6228597"/>
                <a:gd name="connsiteY1076" fmla="*/ 128454 h 183433"/>
                <a:gd name="connsiteX1077" fmla="*/ 1261099 w 6228597"/>
                <a:gd name="connsiteY1077" fmla="*/ 117052 h 183433"/>
                <a:gd name="connsiteX1078" fmla="*/ 1247924 w 6228597"/>
                <a:gd name="connsiteY1078" fmla="*/ 124780 h 183433"/>
                <a:gd name="connsiteX1079" fmla="*/ 1232342 w 6228597"/>
                <a:gd name="connsiteY1079" fmla="*/ 127314 h 183433"/>
                <a:gd name="connsiteX1080" fmla="*/ 1214480 w 6228597"/>
                <a:gd name="connsiteY1080" fmla="*/ 122880 h 183433"/>
                <a:gd name="connsiteX1081" fmla="*/ 1202192 w 6228597"/>
                <a:gd name="connsiteY1081" fmla="*/ 110592 h 183433"/>
                <a:gd name="connsiteX1082" fmla="*/ 1197759 w 6228597"/>
                <a:gd name="connsiteY1082" fmla="*/ 92730 h 183433"/>
                <a:gd name="connsiteX1083" fmla="*/ 1202066 w 6228597"/>
                <a:gd name="connsiteY1083" fmla="*/ 74868 h 183433"/>
                <a:gd name="connsiteX1084" fmla="*/ 1062971 w 6228597"/>
                <a:gd name="connsiteY1084" fmla="*/ 75375 h 183433"/>
                <a:gd name="connsiteX1085" fmla="*/ 1073359 w 6228597"/>
                <a:gd name="connsiteY1085" fmla="*/ 63087 h 183433"/>
                <a:gd name="connsiteX1086" fmla="*/ 1088687 w 6228597"/>
                <a:gd name="connsiteY1086" fmla="*/ 58526 h 183433"/>
                <a:gd name="connsiteX1087" fmla="*/ 1114783 w 6228597"/>
                <a:gd name="connsiteY1087" fmla="*/ 88169 h 183433"/>
                <a:gd name="connsiteX1088" fmla="*/ 1114783 w 6228597"/>
                <a:gd name="connsiteY1088" fmla="*/ 136181 h 183433"/>
                <a:gd name="connsiteX1089" fmla="*/ 1125804 w 6228597"/>
                <a:gd name="connsiteY1089" fmla="*/ 136181 h 183433"/>
                <a:gd name="connsiteX1090" fmla="*/ 1125804 w 6228597"/>
                <a:gd name="connsiteY1090" fmla="*/ 86523 h 183433"/>
                <a:gd name="connsiteX1091" fmla="*/ 1122004 w 6228597"/>
                <a:gd name="connsiteY1091" fmla="*/ 66507 h 183433"/>
                <a:gd name="connsiteX1092" fmla="*/ 1110603 w 6228597"/>
                <a:gd name="connsiteY1092" fmla="*/ 52826 h 183433"/>
                <a:gd name="connsiteX1093" fmla="*/ 1091474 w 6228597"/>
                <a:gd name="connsiteY1093" fmla="*/ 47885 h 183433"/>
                <a:gd name="connsiteX1094" fmla="*/ 1072219 w 6228597"/>
                <a:gd name="connsiteY1094" fmla="*/ 53712 h 183433"/>
                <a:gd name="connsiteX1095" fmla="*/ 1059424 w 6228597"/>
                <a:gd name="connsiteY1095" fmla="*/ 69168 h 183433"/>
                <a:gd name="connsiteX1096" fmla="*/ 1059424 w 6228597"/>
                <a:gd name="connsiteY1096" fmla="*/ 3167 h 183433"/>
                <a:gd name="connsiteX1097" fmla="*/ 1048403 w 6228597"/>
                <a:gd name="connsiteY1097" fmla="*/ 3167 h 183433"/>
                <a:gd name="connsiteX1098" fmla="*/ 1048403 w 6228597"/>
                <a:gd name="connsiteY1098" fmla="*/ 136181 h 183433"/>
                <a:gd name="connsiteX1099" fmla="*/ 1059424 w 6228597"/>
                <a:gd name="connsiteY1099" fmla="*/ 136181 h 183433"/>
                <a:gd name="connsiteX1100" fmla="*/ 1059424 w 6228597"/>
                <a:gd name="connsiteY1100" fmla="*/ 92730 h 183433"/>
                <a:gd name="connsiteX1101" fmla="*/ 1063098 w 6228597"/>
                <a:gd name="connsiteY1101" fmla="*/ 75248 h 183433"/>
                <a:gd name="connsiteX1102" fmla="*/ 967834 w 6228597"/>
                <a:gd name="connsiteY1102" fmla="*/ 74741 h 183433"/>
                <a:gd name="connsiteX1103" fmla="*/ 979869 w 6228597"/>
                <a:gd name="connsiteY1103" fmla="*/ 62580 h 183433"/>
                <a:gd name="connsiteX1104" fmla="*/ 997731 w 6228597"/>
                <a:gd name="connsiteY1104" fmla="*/ 58273 h 183433"/>
                <a:gd name="connsiteX1105" fmla="*/ 1025981 w 6228597"/>
                <a:gd name="connsiteY1105" fmla="*/ 69928 h 183433"/>
                <a:gd name="connsiteX1106" fmla="*/ 1025981 w 6228597"/>
                <a:gd name="connsiteY1106" fmla="*/ 57640 h 183433"/>
                <a:gd name="connsiteX1107" fmla="*/ 997098 w 6228597"/>
                <a:gd name="connsiteY1107" fmla="*/ 47759 h 183433"/>
                <a:gd name="connsiteX1108" fmla="*/ 973915 w 6228597"/>
                <a:gd name="connsiteY1108" fmla="*/ 53586 h 183433"/>
                <a:gd name="connsiteX1109" fmla="*/ 957953 w 6228597"/>
                <a:gd name="connsiteY1109" fmla="*/ 69421 h 183433"/>
                <a:gd name="connsiteX1110" fmla="*/ 952126 w 6228597"/>
                <a:gd name="connsiteY1110" fmla="*/ 92603 h 183433"/>
                <a:gd name="connsiteX1111" fmla="*/ 957953 w 6228597"/>
                <a:gd name="connsiteY1111" fmla="*/ 115786 h 183433"/>
                <a:gd name="connsiteX1112" fmla="*/ 973788 w 6228597"/>
                <a:gd name="connsiteY1112" fmla="*/ 131621 h 183433"/>
                <a:gd name="connsiteX1113" fmla="*/ 997224 w 6228597"/>
                <a:gd name="connsiteY1113" fmla="*/ 137448 h 183433"/>
                <a:gd name="connsiteX1114" fmla="*/ 1013059 w 6228597"/>
                <a:gd name="connsiteY1114" fmla="*/ 135168 h 183433"/>
                <a:gd name="connsiteX1115" fmla="*/ 1026867 w 6228597"/>
                <a:gd name="connsiteY1115" fmla="*/ 128200 h 183433"/>
                <a:gd name="connsiteX1116" fmla="*/ 1026867 w 6228597"/>
                <a:gd name="connsiteY1116" fmla="*/ 116799 h 183433"/>
                <a:gd name="connsiteX1117" fmla="*/ 1013693 w 6228597"/>
                <a:gd name="connsiteY1117" fmla="*/ 124527 h 183433"/>
                <a:gd name="connsiteX1118" fmla="*/ 998111 w 6228597"/>
                <a:gd name="connsiteY1118" fmla="*/ 127060 h 183433"/>
                <a:gd name="connsiteX1119" fmla="*/ 980249 w 6228597"/>
                <a:gd name="connsiteY1119" fmla="*/ 122626 h 183433"/>
                <a:gd name="connsiteX1120" fmla="*/ 967961 w 6228597"/>
                <a:gd name="connsiteY1120" fmla="*/ 110338 h 183433"/>
                <a:gd name="connsiteX1121" fmla="*/ 963527 w 6228597"/>
                <a:gd name="connsiteY1121" fmla="*/ 92477 h 183433"/>
                <a:gd name="connsiteX1122" fmla="*/ 967834 w 6228597"/>
                <a:gd name="connsiteY1122" fmla="*/ 74615 h 183433"/>
                <a:gd name="connsiteX1123" fmla="*/ 913615 w 6228597"/>
                <a:gd name="connsiteY1123" fmla="*/ 119966 h 183433"/>
                <a:gd name="connsiteX1124" fmla="*/ 894107 w 6228597"/>
                <a:gd name="connsiteY1124" fmla="*/ 127060 h 183433"/>
                <a:gd name="connsiteX1125" fmla="*/ 874471 w 6228597"/>
                <a:gd name="connsiteY1125" fmla="*/ 119966 h 183433"/>
                <a:gd name="connsiteX1126" fmla="*/ 866871 w 6228597"/>
                <a:gd name="connsiteY1126" fmla="*/ 99064 h 183433"/>
                <a:gd name="connsiteX1127" fmla="*/ 866871 w 6228597"/>
                <a:gd name="connsiteY1127" fmla="*/ 49025 h 183433"/>
                <a:gd name="connsiteX1128" fmla="*/ 855849 w 6228597"/>
                <a:gd name="connsiteY1128" fmla="*/ 49025 h 183433"/>
                <a:gd name="connsiteX1129" fmla="*/ 855849 w 6228597"/>
                <a:gd name="connsiteY1129" fmla="*/ 97924 h 183433"/>
                <a:gd name="connsiteX1130" fmla="*/ 866237 w 6228597"/>
                <a:gd name="connsiteY1130" fmla="*/ 126807 h 183433"/>
                <a:gd name="connsiteX1131" fmla="*/ 893980 w 6228597"/>
                <a:gd name="connsiteY1131" fmla="*/ 137321 h 183433"/>
                <a:gd name="connsiteX1132" fmla="*/ 921596 w 6228597"/>
                <a:gd name="connsiteY1132" fmla="*/ 126807 h 183433"/>
                <a:gd name="connsiteX1133" fmla="*/ 931857 w 6228597"/>
                <a:gd name="connsiteY1133" fmla="*/ 97924 h 183433"/>
                <a:gd name="connsiteX1134" fmla="*/ 931857 w 6228597"/>
                <a:gd name="connsiteY1134" fmla="*/ 49025 h 183433"/>
                <a:gd name="connsiteX1135" fmla="*/ 920836 w 6228597"/>
                <a:gd name="connsiteY1135" fmla="*/ 49025 h 183433"/>
                <a:gd name="connsiteX1136" fmla="*/ 920836 w 6228597"/>
                <a:gd name="connsiteY1136" fmla="*/ 99064 h 183433"/>
                <a:gd name="connsiteX1137" fmla="*/ 913362 w 6228597"/>
                <a:gd name="connsiteY1137" fmla="*/ 119966 h 183433"/>
                <a:gd name="connsiteX1138" fmla="*/ 775534 w 6228597"/>
                <a:gd name="connsiteY1138" fmla="*/ 128074 h 183433"/>
                <a:gd name="connsiteX1139" fmla="*/ 788962 w 6228597"/>
                <a:gd name="connsiteY1139" fmla="*/ 135041 h 183433"/>
                <a:gd name="connsiteX1140" fmla="*/ 805304 w 6228597"/>
                <a:gd name="connsiteY1140" fmla="*/ 137321 h 183433"/>
                <a:gd name="connsiteX1141" fmla="*/ 827853 w 6228597"/>
                <a:gd name="connsiteY1141" fmla="*/ 130481 h 183433"/>
                <a:gd name="connsiteX1142" fmla="*/ 836847 w 6228597"/>
                <a:gd name="connsiteY1142" fmla="*/ 111605 h 183433"/>
                <a:gd name="connsiteX1143" fmla="*/ 833047 w 6228597"/>
                <a:gd name="connsiteY1143" fmla="*/ 99824 h 183433"/>
                <a:gd name="connsiteX1144" fmla="*/ 820886 w 6228597"/>
                <a:gd name="connsiteY1144" fmla="*/ 91463 h 183433"/>
                <a:gd name="connsiteX1145" fmla="*/ 798590 w 6228597"/>
                <a:gd name="connsiteY1145" fmla="*/ 82722 h 183433"/>
                <a:gd name="connsiteX1146" fmla="*/ 790736 w 6228597"/>
                <a:gd name="connsiteY1146" fmla="*/ 77655 h 183433"/>
                <a:gd name="connsiteX1147" fmla="*/ 788329 w 6228597"/>
                <a:gd name="connsiteY1147" fmla="*/ 70308 h 183433"/>
                <a:gd name="connsiteX1148" fmla="*/ 793523 w 6228597"/>
                <a:gd name="connsiteY1148" fmla="*/ 60173 h 183433"/>
                <a:gd name="connsiteX1149" fmla="*/ 806698 w 6228597"/>
                <a:gd name="connsiteY1149" fmla="*/ 56626 h 183433"/>
                <a:gd name="connsiteX1150" fmla="*/ 832920 w 6228597"/>
                <a:gd name="connsiteY1150" fmla="*/ 67394 h 183433"/>
                <a:gd name="connsiteX1151" fmla="*/ 832920 w 6228597"/>
                <a:gd name="connsiteY1151" fmla="*/ 55866 h 183433"/>
                <a:gd name="connsiteX1152" fmla="*/ 821012 w 6228597"/>
                <a:gd name="connsiteY1152" fmla="*/ 49659 h 183433"/>
                <a:gd name="connsiteX1153" fmla="*/ 806444 w 6228597"/>
                <a:gd name="connsiteY1153" fmla="*/ 47505 h 183433"/>
                <a:gd name="connsiteX1154" fmla="*/ 785415 w 6228597"/>
                <a:gd name="connsiteY1154" fmla="*/ 53839 h 183433"/>
                <a:gd name="connsiteX1155" fmla="*/ 777181 w 6228597"/>
                <a:gd name="connsiteY1155" fmla="*/ 71194 h 183433"/>
                <a:gd name="connsiteX1156" fmla="*/ 781235 w 6228597"/>
                <a:gd name="connsiteY1156" fmla="*/ 83862 h 183433"/>
                <a:gd name="connsiteX1157" fmla="*/ 793143 w 6228597"/>
                <a:gd name="connsiteY1157" fmla="*/ 91970 h 183433"/>
                <a:gd name="connsiteX1158" fmla="*/ 815312 w 6228597"/>
                <a:gd name="connsiteY1158" fmla="*/ 100711 h 183433"/>
                <a:gd name="connsiteX1159" fmla="*/ 823419 w 6228597"/>
                <a:gd name="connsiteY1159" fmla="*/ 106158 h 183433"/>
                <a:gd name="connsiteX1160" fmla="*/ 825826 w 6228597"/>
                <a:gd name="connsiteY1160" fmla="*/ 113379 h 183433"/>
                <a:gd name="connsiteX1161" fmla="*/ 819999 w 6228597"/>
                <a:gd name="connsiteY1161" fmla="*/ 124273 h 183433"/>
                <a:gd name="connsiteX1162" fmla="*/ 805431 w 6228597"/>
                <a:gd name="connsiteY1162" fmla="*/ 128074 h 183433"/>
                <a:gd name="connsiteX1163" fmla="*/ 789976 w 6228597"/>
                <a:gd name="connsiteY1163" fmla="*/ 125160 h 183433"/>
                <a:gd name="connsiteX1164" fmla="*/ 775534 w 6228597"/>
                <a:gd name="connsiteY1164" fmla="*/ 115786 h 183433"/>
                <a:gd name="connsiteX1165" fmla="*/ 775534 w 6228597"/>
                <a:gd name="connsiteY1165" fmla="*/ 127820 h 183433"/>
                <a:gd name="connsiteX1166" fmla="*/ 698133 w 6228597"/>
                <a:gd name="connsiteY1166" fmla="*/ 110338 h 183433"/>
                <a:gd name="connsiteX1167" fmla="*/ 686225 w 6228597"/>
                <a:gd name="connsiteY1167" fmla="*/ 122626 h 183433"/>
                <a:gd name="connsiteX1168" fmla="*/ 668997 w 6228597"/>
                <a:gd name="connsiteY1168" fmla="*/ 127060 h 183433"/>
                <a:gd name="connsiteX1169" fmla="*/ 651768 w 6228597"/>
                <a:gd name="connsiteY1169" fmla="*/ 122626 h 183433"/>
                <a:gd name="connsiteX1170" fmla="*/ 640114 w 6228597"/>
                <a:gd name="connsiteY1170" fmla="*/ 110338 h 183433"/>
                <a:gd name="connsiteX1171" fmla="*/ 635806 w 6228597"/>
                <a:gd name="connsiteY1171" fmla="*/ 92603 h 183433"/>
                <a:gd name="connsiteX1172" fmla="*/ 640114 w 6228597"/>
                <a:gd name="connsiteY1172" fmla="*/ 74741 h 183433"/>
                <a:gd name="connsiteX1173" fmla="*/ 651768 w 6228597"/>
                <a:gd name="connsiteY1173" fmla="*/ 62453 h 183433"/>
                <a:gd name="connsiteX1174" fmla="*/ 668997 w 6228597"/>
                <a:gd name="connsiteY1174" fmla="*/ 58020 h 183433"/>
                <a:gd name="connsiteX1175" fmla="*/ 686225 w 6228597"/>
                <a:gd name="connsiteY1175" fmla="*/ 62453 h 183433"/>
                <a:gd name="connsiteX1176" fmla="*/ 698133 w 6228597"/>
                <a:gd name="connsiteY1176" fmla="*/ 74741 h 183433"/>
                <a:gd name="connsiteX1177" fmla="*/ 702440 w 6228597"/>
                <a:gd name="connsiteY1177" fmla="*/ 92603 h 183433"/>
                <a:gd name="connsiteX1178" fmla="*/ 698133 w 6228597"/>
                <a:gd name="connsiteY1178" fmla="*/ 110338 h 183433"/>
                <a:gd name="connsiteX1179" fmla="*/ 713461 w 6228597"/>
                <a:gd name="connsiteY1179" fmla="*/ 49025 h 183433"/>
                <a:gd name="connsiteX1180" fmla="*/ 702440 w 6228597"/>
                <a:gd name="connsiteY1180" fmla="*/ 49025 h 183433"/>
                <a:gd name="connsiteX1181" fmla="*/ 702440 w 6228597"/>
                <a:gd name="connsiteY1181" fmla="*/ 69294 h 183433"/>
                <a:gd name="connsiteX1182" fmla="*/ 688759 w 6228597"/>
                <a:gd name="connsiteY1182" fmla="*/ 53459 h 183433"/>
                <a:gd name="connsiteX1183" fmla="*/ 667857 w 6228597"/>
                <a:gd name="connsiteY1183" fmla="*/ 47632 h 183433"/>
                <a:gd name="connsiteX1184" fmla="*/ 645434 w 6228597"/>
                <a:gd name="connsiteY1184" fmla="*/ 53459 h 183433"/>
                <a:gd name="connsiteX1185" fmla="*/ 629979 w 6228597"/>
                <a:gd name="connsiteY1185" fmla="*/ 69547 h 183433"/>
                <a:gd name="connsiteX1186" fmla="*/ 624405 w 6228597"/>
                <a:gd name="connsiteY1186" fmla="*/ 92857 h 183433"/>
                <a:gd name="connsiteX1187" fmla="*/ 629979 w 6228597"/>
                <a:gd name="connsiteY1187" fmla="*/ 115786 h 183433"/>
                <a:gd name="connsiteX1188" fmla="*/ 645434 w 6228597"/>
                <a:gd name="connsiteY1188" fmla="*/ 131621 h 183433"/>
                <a:gd name="connsiteX1189" fmla="*/ 667857 w 6228597"/>
                <a:gd name="connsiteY1189" fmla="*/ 137448 h 183433"/>
                <a:gd name="connsiteX1190" fmla="*/ 688759 w 6228597"/>
                <a:gd name="connsiteY1190" fmla="*/ 131621 h 183433"/>
                <a:gd name="connsiteX1191" fmla="*/ 702440 w 6228597"/>
                <a:gd name="connsiteY1191" fmla="*/ 116039 h 183433"/>
                <a:gd name="connsiteX1192" fmla="*/ 702440 w 6228597"/>
                <a:gd name="connsiteY1192" fmla="*/ 138208 h 183433"/>
                <a:gd name="connsiteX1193" fmla="*/ 693446 w 6228597"/>
                <a:gd name="connsiteY1193" fmla="*/ 162784 h 183433"/>
                <a:gd name="connsiteX1194" fmla="*/ 667857 w 6228597"/>
                <a:gd name="connsiteY1194" fmla="*/ 171145 h 183433"/>
                <a:gd name="connsiteX1195" fmla="*/ 649108 w 6228597"/>
                <a:gd name="connsiteY1195" fmla="*/ 167724 h 183433"/>
                <a:gd name="connsiteX1196" fmla="*/ 632766 w 6228597"/>
                <a:gd name="connsiteY1196" fmla="*/ 157590 h 183433"/>
                <a:gd name="connsiteX1197" fmla="*/ 632766 w 6228597"/>
                <a:gd name="connsiteY1197" fmla="*/ 169625 h 183433"/>
                <a:gd name="connsiteX1198" fmla="*/ 648981 w 6228597"/>
                <a:gd name="connsiteY1198" fmla="*/ 178619 h 183433"/>
                <a:gd name="connsiteX1199" fmla="*/ 667857 w 6228597"/>
                <a:gd name="connsiteY1199" fmla="*/ 181533 h 183433"/>
                <a:gd name="connsiteX1200" fmla="*/ 701427 w 6228597"/>
                <a:gd name="connsiteY1200" fmla="*/ 170131 h 183433"/>
                <a:gd name="connsiteX1201" fmla="*/ 713335 w 6228597"/>
                <a:gd name="connsiteY1201" fmla="*/ 137448 h 183433"/>
                <a:gd name="connsiteX1202" fmla="*/ 713335 w 6228597"/>
                <a:gd name="connsiteY1202" fmla="*/ 49152 h 183433"/>
                <a:gd name="connsiteX1203" fmla="*/ 541557 w 6228597"/>
                <a:gd name="connsiteY1203" fmla="*/ 74995 h 183433"/>
                <a:gd name="connsiteX1204" fmla="*/ 551944 w 6228597"/>
                <a:gd name="connsiteY1204" fmla="*/ 62707 h 183433"/>
                <a:gd name="connsiteX1205" fmla="*/ 567273 w 6228597"/>
                <a:gd name="connsiteY1205" fmla="*/ 58146 h 183433"/>
                <a:gd name="connsiteX1206" fmla="*/ 593369 w 6228597"/>
                <a:gd name="connsiteY1206" fmla="*/ 87789 h 183433"/>
                <a:gd name="connsiteX1207" fmla="*/ 593369 w 6228597"/>
                <a:gd name="connsiteY1207" fmla="*/ 135801 h 183433"/>
                <a:gd name="connsiteX1208" fmla="*/ 604390 w 6228597"/>
                <a:gd name="connsiteY1208" fmla="*/ 135801 h 183433"/>
                <a:gd name="connsiteX1209" fmla="*/ 604390 w 6228597"/>
                <a:gd name="connsiteY1209" fmla="*/ 86143 h 183433"/>
                <a:gd name="connsiteX1210" fmla="*/ 600589 w 6228597"/>
                <a:gd name="connsiteY1210" fmla="*/ 66127 h 183433"/>
                <a:gd name="connsiteX1211" fmla="*/ 589188 w 6228597"/>
                <a:gd name="connsiteY1211" fmla="*/ 52446 h 183433"/>
                <a:gd name="connsiteX1212" fmla="*/ 570060 w 6228597"/>
                <a:gd name="connsiteY1212" fmla="*/ 47505 h 183433"/>
                <a:gd name="connsiteX1213" fmla="*/ 550804 w 6228597"/>
                <a:gd name="connsiteY1213" fmla="*/ 53333 h 183433"/>
                <a:gd name="connsiteX1214" fmla="*/ 538010 w 6228597"/>
                <a:gd name="connsiteY1214" fmla="*/ 68787 h 183433"/>
                <a:gd name="connsiteX1215" fmla="*/ 538010 w 6228597"/>
                <a:gd name="connsiteY1215" fmla="*/ 48899 h 183433"/>
                <a:gd name="connsiteX1216" fmla="*/ 526988 w 6228597"/>
                <a:gd name="connsiteY1216" fmla="*/ 48899 h 183433"/>
                <a:gd name="connsiteX1217" fmla="*/ 526988 w 6228597"/>
                <a:gd name="connsiteY1217" fmla="*/ 135801 h 183433"/>
                <a:gd name="connsiteX1218" fmla="*/ 538010 w 6228597"/>
                <a:gd name="connsiteY1218" fmla="*/ 135801 h 183433"/>
                <a:gd name="connsiteX1219" fmla="*/ 538010 w 6228597"/>
                <a:gd name="connsiteY1219" fmla="*/ 92350 h 183433"/>
                <a:gd name="connsiteX1220" fmla="*/ 541683 w 6228597"/>
                <a:gd name="connsiteY1220" fmla="*/ 74868 h 183433"/>
                <a:gd name="connsiteX1221" fmla="*/ 498105 w 6228597"/>
                <a:gd name="connsiteY1221" fmla="*/ 48899 h 183433"/>
                <a:gd name="connsiteX1222" fmla="*/ 486958 w 6228597"/>
                <a:gd name="connsiteY1222" fmla="*/ 48899 h 183433"/>
                <a:gd name="connsiteX1223" fmla="*/ 486958 w 6228597"/>
                <a:gd name="connsiteY1223" fmla="*/ 135801 h 183433"/>
                <a:gd name="connsiteX1224" fmla="*/ 498105 w 6228597"/>
                <a:gd name="connsiteY1224" fmla="*/ 135801 h 183433"/>
                <a:gd name="connsiteX1225" fmla="*/ 498105 w 6228597"/>
                <a:gd name="connsiteY1225" fmla="*/ 48899 h 183433"/>
                <a:gd name="connsiteX1226" fmla="*/ 498612 w 6228597"/>
                <a:gd name="connsiteY1226" fmla="*/ 28123 h 183433"/>
                <a:gd name="connsiteX1227" fmla="*/ 500766 w 6228597"/>
                <a:gd name="connsiteY1227" fmla="*/ 22803 h 183433"/>
                <a:gd name="connsiteX1228" fmla="*/ 498612 w 6228597"/>
                <a:gd name="connsiteY1228" fmla="*/ 17355 h 183433"/>
                <a:gd name="connsiteX1229" fmla="*/ 493292 w 6228597"/>
                <a:gd name="connsiteY1229" fmla="*/ 15075 h 183433"/>
                <a:gd name="connsiteX1230" fmla="*/ 488098 w 6228597"/>
                <a:gd name="connsiteY1230" fmla="*/ 16722 h 183433"/>
                <a:gd name="connsiteX1231" fmla="*/ 479610 w 6228597"/>
                <a:gd name="connsiteY1231" fmla="*/ 22803 h 183433"/>
                <a:gd name="connsiteX1232" fmla="*/ 488098 w 6228597"/>
                <a:gd name="connsiteY1232" fmla="*/ 28883 h 183433"/>
                <a:gd name="connsiteX1233" fmla="*/ 490631 w 6228597"/>
                <a:gd name="connsiteY1233" fmla="*/ 30150 h 183433"/>
                <a:gd name="connsiteX1234" fmla="*/ 493292 w 6228597"/>
                <a:gd name="connsiteY1234" fmla="*/ 30657 h 183433"/>
                <a:gd name="connsiteX1235" fmla="*/ 498612 w 6228597"/>
                <a:gd name="connsiteY1235" fmla="*/ 28376 h 183433"/>
                <a:gd name="connsiteX1236" fmla="*/ 430585 w 6228597"/>
                <a:gd name="connsiteY1236" fmla="*/ 62580 h 183433"/>
                <a:gd name="connsiteX1237" fmla="*/ 442493 w 6228597"/>
                <a:gd name="connsiteY1237" fmla="*/ 74868 h 183433"/>
                <a:gd name="connsiteX1238" fmla="*/ 446800 w 6228597"/>
                <a:gd name="connsiteY1238" fmla="*/ 92730 h 183433"/>
                <a:gd name="connsiteX1239" fmla="*/ 442493 w 6228597"/>
                <a:gd name="connsiteY1239" fmla="*/ 110465 h 183433"/>
                <a:gd name="connsiteX1240" fmla="*/ 430585 w 6228597"/>
                <a:gd name="connsiteY1240" fmla="*/ 122753 h 183433"/>
                <a:gd name="connsiteX1241" fmla="*/ 413357 w 6228597"/>
                <a:gd name="connsiteY1241" fmla="*/ 127187 h 183433"/>
                <a:gd name="connsiteX1242" fmla="*/ 396128 w 6228597"/>
                <a:gd name="connsiteY1242" fmla="*/ 122753 h 183433"/>
                <a:gd name="connsiteX1243" fmla="*/ 384474 w 6228597"/>
                <a:gd name="connsiteY1243" fmla="*/ 110465 h 183433"/>
                <a:gd name="connsiteX1244" fmla="*/ 380166 w 6228597"/>
                <a:gd name="connsiteY1244" fmla="*/ 92730 h 183433"/>
                <a:gd name="connsiteX1245" fmla="*/ 384474 w 6228597"/>
                <a:gd name="connsiteY1245" fmla="*/ 74868 h 183433"/>
                <a:gd name="connsiteX1246" fmla="*/ 396128 w 6228597"/>
                <a:gd name="connsiteY1246" fmla="*/ 62580 h 183433"/>
                <a:gd name="connsiteX1247" fmla="*/ 413357 w 6228597"/>
                <a:gd name="connsiteY1247" fmla="*/ 58146 h 183433"/>
                <a:gd name="connsiteX1248" fmla="*/ 430585 w 6228597"/>
                <a:gd name="connsiteY1248" fmla="*/ 62580 h 183433"/>
                <a:gd name="connsiteX1249" fmla="*/ 457821 w 6228597"/>
                <a:gd name="connsiteY1249" fmla="*/ 136054 h 183433"/>
                <a:gd name="connsiteX1250" fmla="*/ 457821 w 6228597"/>
                <a:gd name="connsiteY1250" fmla="*/ 3040 h 183433"/>
                <a:gd name="connsiteX1251" fmla="*/ 446800 w 6228597"/>
                <a:gd name="connsiteY1251" fmla="*/ 3040 h 183433"/>
                <a:gd name="connsiteX1252" fmla="*/ 446800 w 6228597"/>
                <a:gd name="connsiteY1252" fmla="*/ 69421 h 183433"/>
                <a:gd name="connsiteX1253" fmla="*/ 433245 w 6228597"/>
                <a:gd name="connsiteY1253" fmla="*/ 53586 h 183433"/>
                <a:gd name="connsiteX1254" fmla="*/ 412216 w 6228597"/>
                <a:gd name="connsiteY1254" fmla="*/ 47759 h 183433"/>
                <a:gd name="connsiteX1255" fmla="*/ 389794 w 6228597"/>
                <a:gd name="connsiteY1255" fmla="*/ 53586 h 183433"/>
                <a:gd name="connsiteX1256" fmla="*/ 374339 w 6228597"/>
                <a:gd name="connsiteY1256" fmla="*/ 69674 h 183433"/>
                <a:gd name="connsiteX1257" fmla="*/ 368765 w 6228597"/>
                <a:gd name="connsiteY1257" fmla="*/ 92983 h 183433"/>
                <a:gd name="connsiteX1258" fmla="*/ 374339 w 6228597"/>
                <a:gd name="connsiteY1258" fmla="*/ 115912 h 183433"/>
                <a:gd name="connsiteX1259" fmla="*/ 389794 w 6228597"/>
                <a:gd name="connsiteY1259" fmla="*/ 131747 h 183433"/>
                <a:gd name="connsiteX1260" fmla="*/ 412216 w 6228597"/>
                <a:gd name="connsiteY1260" fmla="*/ 137575 h 183433"/>
                <a:gd name="connsiteX1261" fmla="*/ 433245 w 6228597"/>
                <a:gd name="connsiteY1261" fmla="*/ 131747 h 183433"/>
                <a:gd name="connsiteX1262" fmla="*/ 446800 w 6228597"/>
                <a:gd name="connsiteY1262" fmla="*/ 116166 h 183433"/>
                <a:gd name="connsiteX1263" fmla="*/ 446800 w 6228597"/>
                <a:gd name="connsiteY1263" fmla="*/ 136181 h 183433"/>
                <a:gd name="connsiteX1264" fmla="*/ 457821 w 6228597"/>
                <a:gd name="connsiteY1264" fmla="*/ 136181 h 183433"/>
                <a:gd name="connsiteX1265" fmla="*/ 346470 w 6228597"/>
                <a:gd name="connsiteY1265" fmla="*/ 49152 h 183433"/>
                <a:gd name="connsiteX1266" fmla="*/ 335322 w 6228597"/>
                <a:gd name="connsiteY1266" fmla="*/ 49152 h 183433"/>
                <a:gd name="connsiteX1267" fmla="*/ 335322 w 6228597"/>
                <a:gd name="connsiteY1267" fmla="*/ 136054 h 183433"/>
                <a:gd name="connsiteX1268" fmla="*/ 346470 w 6228597"/>
                <a:gd name="connsiteY1268" fmla="*/ 136054 h 183433"/>
                <a:gd name="connsiteX1269" fmla="*/ 346470 w 6228597"/>
                <a:gd name="connsiteY1269" fmla="*/ 49152 h 183433"/>
                <a:gd name="connsiteX1270" fmla="*/ 342796 w 6228597"/>
                <a:gd name="connsiteY1270" fmla="*/ 30150 h 183433"/>
                <a:gd name="connsiteX1271" fmla="*/ 345329 w 6228597"/>
                <a:gd name="connsiteY1271" fmla="*/ 28883 h 183433"/>
                <a:gd name="connsiteX1272" fmla="*/ 353817 w 6228597"/>
                <a:gd name="connsiteY1272" fmla="*/ 22803 h 183433"/>
                <a:gd name="connsiteX1273" fmla="*/ 345329 w 6228597"/>
                <a:gd name="connsiteY1273" fmla="*/ 16722 h 183433"/>
                <a:gd name="connsiteX1274" fmla="*/ 340136 w 6228597"/>
                <a:gd name="connsiteY1274" fmla="*/ 15075 h 183433"/>
                <a:gd name="connsiteX1275" fmla="*/ 334815 w 6228597"/>
                <a:gd name="connsiteY1275" fmla="*/ 17355 h 183433"/>
                <a:gd name="connsiteX1276" fmla="*/ 332661 w 6228597"/>
                <a:gd name="connsiteY1276" fmla="*/ 22803 h 183433"/>
                <a:gd name="connsiteX1277" fmla="*/ 334815 w 6228597"/>
                <a:gd name="connsiteY1277" fmla="*/ 28123 h 183433"/>
                <a:gd name="connsiteX1278" fmla="*/ 340136 w 6228597"/>
                <a:gd name="connsiteY1278" fmla="*/ 30403 h 183433"/>
                <a:gd name="connsiteX1279" fmla="*/ 342796 w 6228597"/>
                <a:gd name="connsiteY1279" fmla="*/ 29897 h 183433"/>
                <a:gd name="connsiteX1280" fmla="*/ 297191 w 6228597"/>
                <a:gd name="connsiteY1280" fmla="*/ 110212 h 183433"/>
                <a:gd name="connsiteX1281" fmla="*/ 285410 w 6228597"/>
                <a:gd name="connsiteY1281" fmla="*/ 122500 h 183433"/>
                <a:gd name="connsiteX1282" fmla="*/ 268181 w 6228597"/>
                <a:gd name="connsiteY1282" fmla="*/ 126934 h 183433"/>
                <a:gd name="connsiteX1283" fmla="*/ 250826 w 6228597"/>
                <a:gd name="connsiteY1283" fmla="*/ 122500 h 183433"/>
                <a:gd name="connsiteX1284" fmla="*/ 238918 w 6228597"/>
                <a:gd name="connsiteY1284" fmla="*/ 110212 h 183433"/>
                <a:gd name="connsiteX1285" fmla="*/ 234611 w 6228597"/>
                <a:gd name="connsiteY1285" fmla="*/ 92350 h 183433"/>
                <a:gd name="connsiteX1286" fmla="*/ 238918 w 6228597"/>
                <a:gd name="connsiteY1286" fmla="*/ 74615 h 183433"/>
                <a:gd name="connsiteX1287" fmla="*/ 250826 w 6228597"/>
                <a:gd name="connsiteY1287" fmla="*/ 62327 h 183433"/>
                <a:gd name="connsiteX1288" fmla="*/ 268181 w 6228597"/>
                <a:gd name="connsiteY1288" fmla="*/ 57893 h 183433"/>
                <a:gd name="connsiteX1289" fmla="*/ 285410 w 6228597"/>
                <a:gd name="connsiteY1289" fmla="*/ 62327 h 183433"/>
                <a:gd name="connsiteX1290" fmla="*/ 297191 w 6228597"/>
                <a:gd name="connsiteY1290" fmla="*/ 74615 h 183433"/>
                <a:gd name="connsiteX1291" fmla="*/ 301498 w 6228597"/>
                <a:gd name="connsiteY1291" fmla="*/ 92350 h 183433"/>
                <a:gd name="connsiteX1292" fmla="*/ 297191 w 6228597"/>
                <a:gd name="connsiteY1292" fmla="*/ 110212 h 183433"/>
                <a:gd name="connsiteX1293" fmla="*/ 291364 w 6228597"/>
                <a:gd name="connsiteY1293" fmla="*/ 131367 h 183433"/>
                <a:gd name="connsiteX1294" fmla="*/ 307072 w 6228597"/>
                <a:gd name="connsiteY1294" fmla="*/ 115279 h 183433"/>
                <a:gd name="connsiteX1295" fmla="*/ 312773 w 6228597"/>
                <a:gd name="connsiteY1295" fmla="*/ 92097 h 183433"/>
                <a:gd name="connsiteX1296" fmla="*/ 307072 w 6228597"/>
                <a:gd name="connsiteY1296" fmla="*/ 69041 h 183433"/>
                <a:gd name="connsiteX1297" fmla="*/ 291364 w 6228597"/>
                <a:gd name="connsiteY1297" fmla="*/ 53206 h 183433"/>
                <a:gd name="connsiteX1298" fmla="*/ 268181 w 6228597"/>
                <a:gd name="connsiteY1298" fmla="*/ 47378 h 183433"/>
                <a:gd name="connsiteX1299" fmla="*/ 244872 w 6228597"/>
                <a:gd name="connsiteY1299" fmla="*/ 53206 h 183433"/>
                <a:gd name="connsiteX1300" fmla="*/ 228911 w 6228597"/>
                <a:gd name="connsiteY1300" fmla="*/ 69041 h 183433"/>
                <a:gd name="connsiteX1301" fmla="*/ 223083 w 6228597"/>
                <a:gd name="connsiteY1301" fmla="*/ 91970 h 183433"/>
                <a:gd name="connsiteX1302" fmla="*/ 228911 w 6228597"/>
                <a:gd name="connsiteY1302" fmla="*/ 115152 h 183433"/>
                <a:gd name="connsiteX1303" fmla="*/ 244872 w 6228597"/>
                <a:gd name="connsiteY1303" fmla="*/ 131241 h 183433"/>
                <a:gd name="connsiteX1304" fmla="*/ 268181 w 6228597"/>
                <a:gd name="connsiteY1304" fmla="*/ 137068 h 183433"/>
                <a:gd name="connsiteX1305" fmla="*/ 291364 w 6228597"/>
                <a:gd name="connsiteY1305" fmla="*/ 131241 h 183433"/>
                <a:gd name="connsiteX1306" fmla="*/ 202308 w 6228597"/>
                <a:gd name="connsiteY1306" fmla="*/ 48772 h 183433"/>
                <a:gd name="connsiteX1307" fmla="*/ 171145 w 6228597"/>
                <a:gd name="connsiteY1307" fmla="*/ 115152 h 183433"/>
                <a:gd name="connsiteX1308" fmla="*/ 139728 w 6228597"/>
                <a:gd name="connsiteY1308" fmla="*/ 48772 h 183433"/>
                <a:gd name="connsiteX1309" fmla="*/ 126933 w 6228597"/>
                <a:gd name="connsiteY1309" fmla="*/ 48772 h 183433"/>
                <a:gd name="connsiteX1310" fmla="*/ 170511 w 6228597"/>
                <a:gd name="connsiteY1310" fmla="*/ 138335 h 183433"/>
                <a:gd name="connsiteX1311" fmla="*/ 214089 w 6228597"/>
                <a:gd name="connsiteY1311" fmla="*/ 48772 h 183433"/>
                <a:gd name="connsiteX1312" fmla="*/ 202181 w 6228597"/>
                <a:gd name="connsiteY1312" fmla="*/ 48772 h 183433"/>
                <a:gd name="connsiteX1313" fmla="*/ 62200 w 6228597"/>
                <a:gd name="connsiteY1313" fmla="*/ 25590 h 183433"/>
                <a:gd name="connsiteX1314" fmla="*/ 91843 w 6228597"/>
                <a:gd name="connsiteY1314" fmla="*/ 92223 h 183433"/>
                <a:gd name="connsiteX1315" fmla="*/ 32430 w 6228597"/>
                <a:gd name="connsiteY1315" fmla="*/ 92223 h 183433"/>
                <a:gd name="connsiteX1316" fmla="*/ 62200 w 6228597"/>
                <a:gd name="connsiteY1316" fmla="*/ 25590 h 183433"/>
                <a:gd name="connsiteX1317" fmla="*/ 124400 w 6228597"/>
                <a:gd name="connsiteY1317" fmla="*/ 135674 h 183433"/>
                <a:gd name="connsiteX1318" fmla="*/ 62453 w 6228597"/>
                <a:gd name="connsiteY1318" fmla="*/ 0 h 183433"/>
                <a:gd name="connsiteX1319" fmla="*/ 0 w 6228597"/>
                <a:gd name="connsiteY1319" fmla="*/ 135674 h 183433"/>
                <a:gd name="connsiteX1320" fmla="*/ 12795 w 6228597"/>
                <a:gd name="connsiteY1320" fmla="*/ 135674 h 183433"/>
                <a:gd name="connsiteX1321" fmla="*/ 27743 w 6228597"/>
                <a:gd name="connsiteY1321" fmla="*/ 102104 h 183433"/>
                <a:gd name="connsiteX1322" fmla="*/ 96150 w 6228597"/>
                <a:gd name="connsiteY1322" fmla="*/ 102104 h 183433"/>
                <a:gd name="connsiteX1323" fmla="*/ 111098 w 6228597"/>
                <a:gd name="connsiteY1323" fmla="*/ 135674 h 183433"/>
                <a:gd name="connsiteX1324" fmla="*/ 124400 w 6228597"/>
                <a:gd name="connsiteY1324" fmla="*/ 135674 h 18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</a:cxnLst>
              <a:rect l="l" t="t" r="r" b="b"/>
              <a:pathLst>
                <a:path w="6228597" h="183433">
                  <a:moveTo>
                    <a:pt x="6228471" y="122373"/>
                  </a:moveTo>
                  <a:cubicBezTo>
                    <a:pt x="6225304" y="124653"/>
                    <a:pt x="6221884" y="126300"/>
                    <a:pt x="6218210" y="127314"/>
                  </a:cubicBezTo>
                  <a:cubicBezTo>
                    <a:pt x="6214536" y="128327"/>
                    <a:pt x="6210989" y="128960"/>
                    <a:pt x="6207569" y="128960"/>
                  </a:cubicBezTo>
                  <a:cubicBezTo>
                    <a:pt x="6202122" y="128960"/>
                    <a:pt x="6197688" y="127567"/>
                    <a:pt x="6194141" y="124653"/>
                  </a:cubicBezTo>
                  <a:cubicBezTo>
                    <a:pt x="6190720" y="121740"/>
                    <a:pt x="6188947" y="117052"/>
                    <a:pt x="6188947" y="110338"/>
                  </a:cubicBezTo>
                  <a:lnTo>
                    <a:pt x="6188947" y="61440"/>
                  </a:lnTo>
                  <a:lnTo>
                    <a:pt x="6227077" y="61440"/>
                  </a:lnTo>
                  <a:lnTo>
                    <a:pt x="6227077" y="51179"/>
                  </a:lnTo>
                  <a:lnTo>
                    <a:pt x="6188947" y="51179"/>
                  </a:lnTo>
                  <a:lnTo>
                    <a:pt x="6188947" y="22803"/>
                  </a:lnTo>
                  <a:lnTo>
                    <a:pt x="6178179" y="22803"/>
                  </a:lnTo>
                  <a:lnTo>
                    <a:pt x="6178179" y="109578"/>
                  </a:lnTo>
                  <a:cubicBezTo>
                    <a:pt x="6178179" y="120473"/>
                    <a:pt x="6180713" y="128200"/>
                    <a:pt x="6185780" y="132761"/>
                  </a:cubicBezTo>
                  <a:cubicBezTo>
                    <a:pt x="6190847" y="137321"/>
                    <a:pt x="6197814" y="139602"/>
                    <a:pt x="6206555" y="139602"/>
                  </a:cubicBezTo>
                  <a:cubicBezTo>
                    <a:pt x="6210102" y="139602"/>
                    <a:pt x="6213903" y="139095"/>
                    <a:pt x="6217957" y="138081"/>
                  </a:cubicBezTo>
                  <a:cubicBezTo>
                    <a:pt x="6222010" y="137068"/>
                    <a:pt x="6225557" y="135421"/>
                    <a:pt x="6228598" y="133141"/>
                  </a:cubicBezTo>
                  <a:lnTo>
                    <a:pt x="6228598" y="122500"/>
                  </a:lnTo>
                  <a:close/>
                  <a:moveTo>
                    <a:pt x="6093177" y="77022"/>
                  </a:moveTo>
                  <a:cubicBezTo>
                    <a:pt x="6095710" y="71828"/>
                    <a:pt x="6099131" y="67774"/>
                    <a:pt x="6103565" y="64734"/>
                  </a:cubicBezTo>
                  <a:cubicBezTo>
                    <a:pt x="6107998" y="61693"/>
                    <a:pt x="6113066" y="60173"/>
                    <a:pt x="6118893" y="60173"/>
                  </a:cubicBezTo>
                  <a:cubicBezTo>
                    <a:pt x="6136248" y="60173"/>
                    <a:pt x="6144989" y="70054"/>
                    <a:pt x="6144989" y="89816"/>
                  </a:cubicBezTo>
                  <a:lnTo>
                    <a:pt x="6144989" y="137828"/>
                  </a:lnTo>
                  <a:lnTo>
                    <a:pt x="6156010" y="137828"/>
                  </a:lnTo>
                  <a:lnTo>
                    <a:pt x="6156010" y="88169"/>
                  </a:lnTo>
                  <a:cubicBezTo>
                    <a:pt x="6156010" y="80569"/>
                    <a:pt x="6154743" y="73981"/>
                    <a:pt x="6152210" y="68154"/>
                  </a:cubicBezTo>
                  <a:cubicBezTo>
                    <a:pt x="6149676" y="62327"/>
                    <a:pt x="6145876" y="57766"/>
                    <a:pt x="6140808" y="54473"/>
                  </a:cubicBezTo>
                  <a:cubicBezTo>
                    <a:pt x="6135741" y="51179"/>
                    <a:pt x="6129407" y="49532"/>
                    <a:pt x="6121680" y="49532"/>
                  </a:cubicBezTo>
                  <a:cubicBezTo>
                    <a:pt x="6114459" y="49532"/>
                    <a:pt x="6107998" y="51432"/>
                    <a:pt x="6102424" y="55359"/>
                  </a:cubicBezTo>
                  <a:cubicBezTo>
                    <a:pt x="6096850" y="59286"/>
                    <a:pt x="6092543" y="64354"/>
                    <a:pt x="6089630" y="70814"/>
                  </a:cubicBezTo>
                  <a:lnTo>
                    <a:pt x="6089630" y="4814"/>
                  </a:lnTo>
                  <a:lnTo>
                    <a:pt x="6078609" y="4814"/>
                  </a:lnTo>
                  <a:lnTo>
                    <a:pt x="6078609" y="137828"/>
                  </a:lnTo>
                  <a:lnTo>
                    <a:pt x="6089630" y="137828"/>
                  </a:lnTo>
                  <a:lnTo>
                    <a:pt x="6089630" y="94377"/>
                  </a:lnTo>
                  <a:cubicBezTo>
                    <a:pt x="6089630" y="87916"/>
                    <a:pt x="6090897" y="82089"/>
                    <a:pt x="6093303" y="76895"/>
                  </a:cubicBezTo>
                  <a:moveTo>
                    <a:pt x="6034144" y="112239"/>
                  </a:moveTo>
                  <a:cubicBezTo>
                    <a:pt x="6031230" y="117433"/>
                    <a:pt x="6027303" y="121486"/>
                    <a:pt x="6022236" y="124527"/>
                  </a:cubicBezTo>
                  <a:cubicBezTo>
                    <a:pt x="6017169" y="127440"/>
                    <a:pt x="6011468" y="128960"/>
                    <a:pt x="6005007" y="128960"/>
                  </a:cubicBezTo>
                  <a:cubicBezTo>
                    <a:pt x="5998547" y="128960"/>
                    <a:pt x="5992720" y="127440"/>
                    <a:pt x="5987779" y="124527"/>
                  </a:cubicBezTo>
                  <a:cubicBezTo>
                    <a:pt x="5982838" y="121613"/>
                    <a:pt x="5978911" y="117559"/>
                    <a:pt x="5976125" y="112239"/>
                  </a:cubicBezTo>
                  <a:cubicBezTo>
                    <a:pt x="5973337" y="107045"/>
                    <a:pt x="5971817" y="101091"/>
                    <a:pt x="5971817" y="94503"/>
                  </a:cubicBezTo>
                  <a:cubicBezTo>
                    <a:pt x="5971817" y="87916"/>
                    <a:pt x="5973211" y="81835"/>
                    <a:pt x="5976125" y="76642"/>
                  </a:cubicBezTo>
                  <a:cubicBezTo>
                    <a:pt x="5979038" y="71448"/>
                    <a:pt x="5982838" y="67394"/>
                    <a:pt x="5987779" y="64354"/>
                  </a:cubicBezTo>
                  <a:cubicBezTo>
                    <a:pt x="5992720" y="61440"/>
                    <a:pt x="5998420" y="59920"/>
                    <a:pt x="6005007" y="59920"/>
                  </a:cubicBezTo>
                  <a:cubicBezTo>
                    <a:pt x="6011595" y="59920"/>
                    <a:pt x="6017296" y="61440"/>
                    <a:pt x="6022236" y="64354"/>
                  </a:cubicBezTo>
                  <a:cubicBezTo>
                    <a:pt x="6027303" y="67267"/>
                    <a:pt x="6031230" y="71321"/>
                    <a:pt x="6034144" y="76642"/>
                  </a:cubicBezTo>
                  <a:cubicBezTo>
                    <a:pt x="6037058" y="81962"/>
                    <a:pt x="6038451" y="87789"/>
                    <a:pt x="6038451" y="94503"/>
                  </a:cubicBezTo>
                  <a:cubicBezTo>
                    <a:pt x="6038451" y="101217"/>
                    <a:pt x="6037058" y="107045"/>
                    <a:pt x="6034144" y="112239"/>
                  </a:cubicBezTo>
                  <a:moveTo>
                    <a:pt x="6049472" y="50926"/>
                  </a:moveTo>
                  <a:lnTo>
                    <a:pt x="6038451" y="50926"/>
                  </a:lnTo>
                  <a:lnTo>
                    <a:pt x="6038451" y="71194"/>
                  </a:lnTo>
                  <a:cubicBezTo>
                    <a:pt x="6035411" y="64607"/>
                    <a:pt x="6030850" y="59286"/>
                    <a:pt x="6024770" y="55359"/>
                  </a:cubicBezTo>
                  <a:cubicBezTo>
                    <a:pt x="6018689" y="51432"/>
                    <a:pt x="6011722" y="49532"/>
                    <a:pt x="6003867" y="49532"/>
                  </a:cubicBezTo>
                  <a:cubicBezTo>
                    <a:pt x="5995506" y="49532"/>
                    <a:pt x="5988033" y="51432"/>
                    <a:pt x="5981445" y="55359"/>
                  </a:cubicBezTo>
                  <a:cubicBezTo>
                    <a:pt x="5974858" y="59286"/>
                    <a:pt x="5969791" y="64607"/>
                    <a:pt x="5965990" y="71448"/>
                  </a:cubicBezTo>
                  <a:cubicBezTo>
                    <a:pt x="5962190" y="78288"/>
                    <a:pt x="5960416" y="86016"/>
                    <a:pt x="5960416" y="94757"/>
                  </a:cubicBezTo>
                  <a:cubicBezTo>
                    <a:pt x="5960416" y="103498"/>
                    <a:pt x="5962316" y="110845"/>
                    <a:pt x="5965990" y="117686"/>
                  </a:cubicBezTo>
                  <a:cubicBezTo>
                    <a:pt x="5969664" y="124400"/>
                    <a:pt x="5974858" y="129720"/>
                    <a:pt x="5981445" y="133521"/>
                  </a:cubicBezTo>
                  <a:cubicBezTo>
                    <a:pt x="5988033" y="137321"/>
                    <a:pt x="5995506" y="139348"/>
                    <a:pt x="6003867" y="139348"/>
                  </a:cubicBezTo>
                  <a:cubicBezTo>
                    <a:pt x="6011722" y="139348"/>
                    <a:pt x="6018816" y="137448"/>
                    <a:pt x="6024770" y="133521"/>
                  </a:cubicBezTo>
                  <a:cubicBezTo>
                    <a:pt x="6030850" y="129594"/>
                    <a:pt x="6035411" y="124400"/>
                    <a:pt x="6038451" y="117939"/>
                  </a:cubicBezTo>
                  <a:lnTo>
                    <a:pt x="6038451" y="140108"/>
                  </a:lnTo>
                  <a:cubicBezTo>
                    <a:pt x="6038451" y="150876"/>
                    <a:pt x="6035411" y="159110"/>
                    <a:pt x="6029457" y="164684"/>
                  </a:cubicBezTo>
                  <a:cubicBezTo>
                    <a:pt x="6023503" y="170258"/>
                    <a:pt x="6014889" y="173045"/>
                    <a:pt x="6003867" y="173045"/>
                  </a:cubicBezTo>
                  <a:cubicBezTo>
                    <a:pt x="5997787" y="173045"/>
                    <a:pt x="5991453" y="171905"/>
                    <a:pt x="5985119" y="169625"/>
                  </a:cubicBezTo>
                  <a:cubicBezTo>
                    <a:pt x="5978785" y="167344"/>
                    <a:pt x="5973337" y="164051"/>
                    <a:pt x="5968777" y="159490"/>
                  </a:cubicBezTo>
                  <a:lnTo>
                    <a:pt x="5968777" y="171525"/>
                  </a:lnTo>
                  <a:cubicBezTo>
                    <a:pt x="5973464" y="175579"/>
                    <a:pt x="5978911" y="178492"/>
                    <a:pt x="5984992" y="180519"/>
                  </a:cubicBezTo>
                  <a:cubicBezTo>
                    <a:pt x="5991073" y="182419"/>
                    <a:pt x="5997407" y="183433"/>
                    <a:pt x="6003867" y="183433"/>
                  </a:cubicBezTo>
                  <a:cubicBezTo>
                    <a:pt x="6018309" y="183433"/>
                    <a:pt x="6029457" y="179632"/>
                    <a:pt x="6037438" y="172032"/>
                  </a:cubicBezTo>
                  <a:cubicBezTo>
                    <a:pt x="6045418" y="164431"/>
                    <a:pt x="6049472" y="153536"/>
                    <a:pt x="6049472" y="139348"/>
                  </a:cubicBezTo>
                  <a:lnTo>
                    <a:pt x="6049472" y="51052"/>
                  </a:lnTo>
                  <a:close/>
                  <a:moveTo>
                    <a:pt x="5938121" y="50926"/>
                  </a:moveTo>
                  <a:lnTo>
                    <a:pt x="5926973" y="50926"/>
                  </a:lnTo>
                  <a:lnTo>
                    <a:pt x="5926973" y="137828"/>
                  </a:lnTo>
                  <a:lnTo>
                    <a:pt x="5938121" y="137828"/>
                  </a:lnTo>
                  <a:lnTo>
                    <a:pt x="5938121" y="50926"/>
                  </a:lnTo>
                  <a:close/>
                  <a:moveTo>
                    <a:pt x="5934447" y="31924"/>
                  </a:moveTo>
                  <a:cubicBezTo>
                    <a:pt x="5935333" y="31543"/>
                    <a:pt x="5936094" y="31164"/>
                    <a:pt x="5936980" y="30657"/>
                  </a:cubicBezTo>
                  <a:lnTo>
                    <a:pt x="5945468" y="24576"/>
                  </a:lnTo>
                  <a:lnTo>
                    <a:pt x="5936980" y="18496"/>
                  </a:lnTo>
                  <a:cubicBezTo>
                    <a:pt x="5935460" y="17482"/>
                    <a:pt x="5933687" y="16849"/>
                    <a:pt x="5931787" y="16849"/>
                  </a:cubicBezTo>
                  <a:cubicBezTo>
                    <a:pt x="5929633" y="16849"/>
                    <a:pt x="5927860" y="17609"/>
                    <a:pt x="5926466" y="19129"/>
                  </a:cubicBezTo>
                  <a:cubicBezTo>
                    <a:pt x="5925072" y="20649"/>
                    <a:pt x="5924312" y="22549"/>
                    <a:pt x="5924312" y="24576"/>
                  </a:cubicBezTo>
                  <a:cubicBezTo>
                    <a:pt x="5924312" y="26603"/>
                    <a:pt x="5925072" y="28376"/>
                    <a:pt x="5926466" y="29897"/>
                  </a:cubicBezTo>
                  <a:cubicBezTo>
                    <a:pt x="5927860" y="31417"/>
                    <a:pt x="5929633" y="32177"/>
                    <a:pt x="5931787" y="32177"/>
                  </a:cubicBezTo>
                  <a:cubicBezTo>
                    <a:pt x="5932800" y="32177"/>
                    <a:pt x="5933687" y="32050"/>
                    <a:pt x="5934447" y="31670"/>
                  </a:cubicBezTo>
                  <a:moveTo>
                    <a:pt x="5780278" y="76642"/>
                  </a:moveTo>
                  <a:cubicBezTo>
                    <a:pt x="5782684" y="71448"/>
                    <a:pt x="5785851" y="67394"/>
                    <a:pt x="5789905" y="64354"/>
                  </a:cubicBezTo>
                  <a:cubicBezTo>
                    <a:pt x="5793959" y="61313"/>
                    <a:pt x="5798646" y="59793"/>
                    <a:pt x="5803967" y="59793"/>
                  </a:cubicBezTo>
                  <a:cubicBezTo>
                    <a:pt x="5819422" y="59793"/>
                    <a:pt x="5827149" y="69674"/>
                    <a:pt x="5827149" y="89436"/>
                  </a:cubicBezTo>
                  <a:lnTo>
                    <a:pt x="5827149" y="137448"/>
                  </a:lnTo>
                  <a:lnTo>
                    <a:pt x="5838170" y="137448"/>
                  </a:lnTo>
                  <a:lnTo>
                    <a:pt x="5838170" y="92223"/>
                  </a:lnTo>
                  <a:cubicBezTo>
                    <a:pt x="5838170" y="86016"/>
                    <a:pt x="5839310" y="80569"/>
                    <a:pt x="5841591" y="75755"/>
                  </a:cubicBezTo>
                  <a:cubicBezTo>
                    <a:pt x="5843871" y="70941"/>
                    <a:pt x="5847165" y="67014"/>
                    <a:pt x="5851218" y="64100"/>
                  </a:cubicBezTo>
                  <a:cubicBezTo>
                    <a:pt x="5855399" y="61187"/>
                    <a:pt x="5859959" y="59793"/>
                    <a:pt x="5865153" y="59793"/>
                  </a:cubicBezTo>
                  <a:cubicBezTo>
                    <a:pt x="5880608" y="59793"/>
                    <a:pt x="5888462" y="69674"/>
                    <a:pt x="5888462" y="89436"/>
                  </a:cubicBezTo>
                  <a:lnTo>
                    <a:pt x="5888462" y="137448"/>
                  </a:lnTo>
                  <a:lnTo>
                    <a:pt x="5899483" y="137448"/>
                  </a:lnTo>
                  <a:lnTo>
                    <a:pt x="5899483" y="87789"/>
                  </a:lnTo>
                  <a:cubicBezTo>
                    <a:pt x="5899483" y="80189"/>
                    <a:pt x="5898343" y="73601"/>
                    <a:pt x="5895936" y="67774"/>
                  </a:cubicBezTo>
                  <a:cubicBezTo>
                    <a:pt x="5893529" y="61947"/>
                    <a:pt x="5889982" y="57386"/>
                    <a:pt x="5885295" y="54093"/>
                  </a:cubicBezTo>
                  <a:cubicBezTo>
                    <a:pt x="5880608" y="50799"/>
                    <a:pt x="5874527" y="49152"/>
                    <a:pt x="5867433" y="49152"/>
                  </a:cubicBezTo>
                  <a:cubicBezTo>
                    <a:pt x="5860339" y="49152"/>
                    <a:pt x="5853372" y="51179"/>
                    <a:pt x="5847798" y="55233"/>
                  </a:cubicBezTo>
                  <a:cubicBezTo>
                    <a:pt x="5842097" y="59286"/>
                    <a:pt x="5837917" y="64607"/>
                    <a:pt x="5835257" y="71321"/>
                  </a:cubicBezTo>
                  <a:cubicBezTo>
                    <a:pt x="5833356" y="64607"/>
                    <a:pt x="5830063" y="59160"/>
                    <a:pt x="5825502" y="55233"/>
                  </a:cubicBezTo>
                  <a:cubicBezTo>
                    <a:pt x="5820942" y="51179"/>
                    <a:pt x="5814734" y="49152"/>
                    <a:pt x="5807260" y="49152"/>
                  </a:cubicBezTo>
                  <a:cubicBezTo>
                    <a:pt x="5800420" y="49152"/>
                    <a:pt x="5794339" y="51052"/>
                    <a:pt x="5788892" y="54979"/>
                  </a:cubicBezTo>
                  <a:cubicBezTo>
                    <a:pt x="5783445" y="58780"/>
                    <a:pt x="5779391" y="63847"/>
                    <a:pt x="5776731" y="70181"/>
                  </a:cubicBezTo>
                  <a:lnTo>
                    <a:pt x="5776731" y="50672"/>
                  </a:lnTo>
                  <a:lnTo>
                    <a:pt x="5765709" y="50672"/>
                  </a:lnTo>
                  <a:lnTo>
                    <a:pt x="5765709" y="137575"/>
                  </a:lnTo>
                  <a:lnTo>
                    <a:pt x="5776731" y="137575"/>
                  </a:lnTo>
                  <a:lnTo>
                    <a:pt x="5776731" y="94123"/>
                  </a:lnTo>
                  <a:cubicBezTo>
                    <a:pt x="5776731" y="87663"/>
                    <a:pt x="5777871" y="81835"/>
                    <a:pt x="5780278" y="76642"/>
                  </a:cubicBezTo>
                  <a:moveTo>
                    <a:pt x="5709337" y="121993"/>
                  </a:moveTo>
                  <a:cubicBezTo>
                    <a:pt x="5706170" y="124273"/>
                    <a:pt x="5702749" y="125920"/>
                    <a:pt x="5699076" y="126934"/>
                  </a:cubicBezTo>
                  <a:cubicBezTo>
                    <a:pt x="5695402" y="127947"/>
                    <a:pt x="5691855" y="128580"/>
                    <a:pt x="5688435" y="128580"/>
                  </a:cubicBezTo>
                  <a:cubicBezTo>
                    <a:pt x="5682987" y="128580"/>
                    <a:pt x="5678554" y="127187"/>
                    <a:pt x="5675007" y="124273"/>
                  </a:cubicBezTo>
                  <a:cubicBezTo>
                    <a:pt x="5671460" y="121360"/>
                    <a:pt x="5669813" y="116672"/>
                    <a:pt x="5669813" y="109958"/>
                  </a:cubicBezTo>
                  <a:lnTo>
                    <a:pt x="5669813" y="61060"/>
                  </a:lnTo>
                  <a:lnTo>
                    <a:pt x="5707943" y="61060"/>
                  </a:lnTo>
                  <a:lnTo>
                    <a:pt x="5707943" y="50799"/>
                  </a:lnTo>
                  <a:lnTo>
                    <a:pt x="5669813" y="50799"/>
                  </a:lnTo>
                  <a:lnTo>
                    <a:pt x="5669813" y="22423"/>
                  </a:lnTo>
                  <a:lnTo>
                    <a:pt x="5659045" y="22423"/>
                  </a:lnTo>
                  <a:lnTo>
                    <a:pt x="5659045" y="109198"/>
                  </a:lnTo>
                  <a:cubicBezTo>
                    <a:pt x="5659045" y="120093"/>
                    <a:pt x="5661578" y="127820"/>
                    <a:pt x="5666646" y="132381"/>
                  </a:cubicBezTo>
                  <a:cubicBezTo>
                    <a:pt x="5671713" y="136941"/>
                    <a:pt x="5678680" y="139221"/>
                    <a:pt x="5687421" y="139221"/>
                  </a:cubicBezTo>
                  <a:cubicBezTo>
                    <a:pt x="5690968" y="139221"/>
                    <a:pt x="5694769" y="138715"/>
                    <a:pt x="5698822" y="137701"/>
                  </a:cubicBezTo>
                  <a:cubicBezTo>
                    <a:pt x="5702876" y="136688"/>
                    <a:pt x="5706423" y="135041"/>
                    <a:pt x="5709464" y="132761"/>
                  </a:cubicBezTo>
                  <a:lnTo>
                    <a:pt x="5709464" y="122120"/>
                  </a:lnTo>
                  <a:close/>
                  <a:moveTo>
                    <a:pt x="5631175" y="50672"/>
                  </a:moveTo>
                  <a:lnTo>
                    <a:pt x="5620027" y="50672"/>
                  </a:lnTo>
                  <a:lnTo>
                    <a:pt x="5620027" y="137575"/>
                  </a:lnTo>
                  <a:lnTo>
                    <a:pt x="5631175" y="137575"/>
                  </a:lnTo>
                  <a:lnTo>
                    <a:pt x="5631175" y="50672"/>
                  </a:lnTo>
                  <a:close/>
                  <a:moveTo>
                    <a:pt x="5627502" y="31670"/>
                  </a:moveTo>
                  <a:cubicBezTo>
                    <a:pt x="5628388" y="31290"/>
                    <a:pt x="5629148" y="30910"/>
                    <a:pt x="5630035" y="30403"/>
                  </a:cubicBezTo>
                  <a:lnTo>
                    <a:pt x="5638523" y="24323"/>
                  </a:lnTo>
                  <a:lnTo>
                    <a:pt x="5630035" y="18242"/>
                  </a:lnTo>
                  <a:cubicBezTo>
                    <a:pt x="5628515" y="17229"/>
                    <a:pt x="5626741" y="16595"/>
                    <a:pt x="5624841" y="16595"/>
                  </a:cubicBezTo>
                  <a:cubicBezTo>
                    <a:pt x="5622688" y="16595"/>
                    <a:pt x="5620914" y="17355"/>
                    <a:pt x="5619521" y="18875"/>
                  </a:cubicBezTo>
                  <a:cubicBezTo>
                    <a:pt x="5618127" y="20396"/>
                    <a:pt x="5617367" y="22296"/>
                    <a:pt x="5617367" y="24323"/>
                  </a:cubicBezTo>
                  <a:cubicBezTo>
                    <a:pt x="5617367" y="26350"/>
                    <a:pt x="5618127" y="28123"/>
                    <a:pt x="5619521" y="29643"/>
                  </a:cubicBezTo>
                  <a:cubicBezTo>
                    <a:pt x="5620914" y="31164"/>
                    <a:pt x="5622688" y="31924"/>
                    <a:pt x="5624841" y="31924"/>
                  </a:cubicBezTo>
                  <a:cubicBezTo>
                    <a:pt x="5625728" y="31924"/>
                    <a:pt x="5626615" y="31797"/>
                    <a:pt x="5627502" y="31417"/>
                  </a:cubicBezTo>
                  <a:moveTo>
                    <a:pt x="5563655" y="121740"/>
                  </a:moveTo>
                  <a:cubicBezTo>
                    <a:pt x="5560488" y="124020"/>
                    <a:pt x="5557067" y="125667"/>
                    <a:pt x="5553394" y="126680"/>
                  </a:cubicBezTo>
                  <a:cubicBezTo>
                    <a:pt x="5549720" y="127694"/>
                    <a:pt x="5546173" y="128327"/>
                    <a:pt x="5542753" y="128327"/>
                  </a:cubicBezTo>
                  <a:cubicBezTo>
                    <a:pt x="5537305" y="128327"/>
                    <a:pt x="5532872" y="126934"/>
                    <a:pt x="5529325" y="124020"/>
                  </a:cubicBezTo>
                  <a:cubicBezTo>
                    <a:pt x="5525778" y="121106"/>
                    <a:pt x="5524131" y="116419"/>
                    <a:pt x="5524131" y="109705"/>
                  </a:cubicBezTo>
                  <a:lnTo>
                    <a:pt x="5524131" y="60807"/>
                  </a:lnTo>
                  <a:lnTo>
                    <a:pt x="5562261" y="60807"/>
                  </a:lnTo>
                  <a:lnTo>
                    <a:pt x="5562261" y="50545"/>
                  </a:lnTo>
                  <a:lnTo>
                    <a:pt x="5524131" y="50545"/>
                  </a:lnTo>
                  <a:lnTo>
                    <a:pt x="5524131" y="22169"/>
                  </a:lnTo>
                  <a:lnTo>
                    <a:pt x="5513363" y="22169"/>
                  </a:lnTo>
                  <a:lnTo>
                    <a:pt x="5513363" y="108945"/>
                  </a:lnTo>
                  <a:cubicBezTo>
                    <a:pt x="5513363" y="119839"/>
                    <a:pt x="5515896" y="127567"/>
                    <a:pt x="5520964" y="132127"/>
                  </a:cubicBezTo>
                  <a:cubicBezTo>
                    <a:pt x="5526031" y="136688"/>
                    <a:pt x="5532998" y="138968"/>
                    <a:pt x="5541739" y="138968"/>
                  </a:cubicBezTo>
                  <a:cubicBezTo>
                    <a:pt x="5545286" y="138968"/>
                    <a:pt x="5549087" y="138461"/>
                    <a:pt x="5553140" y="137448"/>
                  </a:cubicBezTo>
                  <a:cubicBezTo>
                    <a:pt x="5557194" y="136435"/>
                    <a:pt x="5560741" y="134788"/>
                    <a:pt x="5563782" y="132507"/>
                  </a:cubicBezTo>
                  <a:lnTo>
                    <a:pt x="5563782" y="121866"/>
                  </a:lnTo>
                  <a:close/>
                  <a:moveTo>
                    <a:pt x="5469278" y="121360"/>
                  </a:moveTo>
                  <a:cubicBezTo>
                    <a:pt x="5464338" y="126047"/>
                    <a:pt x="5457877" y="128454"/>
                    <a:pt x="5449770" y="128454"/>
                  </a:cubicBezTo>
                  <a:cubicBezTo>
                    <a:pt x="5441662" y="128454"/>
                    <a:pt x="5435201" y="126047"/>
                    <a:pt x="5430134" y="121360"/>
                  </a:cubicBezTo>
                  <a:cubicBezTo>
                    <a:pt x="5425067" y="116672"/>
                    <a:pt x="5422533" y="109705"/>
                    <a:pt x="5422533" y="100457"/>
                  </a:cubicBezTo>
                  <a:lnTo>
                    <a:pt x="5422533" y="50419"/>
                  </a:lnTo>
                  <a:lnTo>
                    <a:pt x="5411512" y="50419"/>
                  </a:lnTo>
                  <a:lnTo>
                    <a:pt x="5411512" y="99317"/>
                  </a:lnTo>
                  <a:cubicBezTo>
                    <a:pt x="5411512" y="111605"/>
                    <a:pt x="5414933" y="121233"/>
                    <a:pt x="5421900" y="128200"/>
                  </a:cubicBezTo>
                  <a:cubicBezTo>
                    <a:pt x="5428867" y="135168"/>
                    <a:pt x="5438115" y="138715"/>
                    <a:pt x="5449643" y="138715"/>
                  </a:cubicBezTo>
                  <a:cubicBezTo>
                    <a:pt x="5461171" y="138715"/>
                    <a:pt x="5470418" y="135168"/>
                    <a:pt x="5477259" y="128200"/>
                  </a:cubicBezTo>
                  <a:cubicBezTo>
                    <a:pt x="5484100" y="121233"/>
                    <a:pt x="5487520" y="111605"/>
                    <a:pt x="5487520" y="99317"/>
                  </a:cubicBezTo>
                  <a:lnTo>
                    <a:pt x="5487520" y="50419"/>
                  </a:lnTo>
                  <a:lnTo>
                    <a:pt x="5476499" y="50419"/>
                  </a:lnTo>
                  <a:lnTo>
                    <a:pt x="5476499" y="100457"/>
                  </a:lnTo>
                  <a:cubicBezTo>
                    <a:pt x="5476499" y="109705"/>
                    <a:pt x="5473965" y="116672"/>
                    <a:pt x="5469025" y="121360"/>
                  </a:cubicBezTo>
                  <a:moveTo>
                    <a:pt x="5330437" y="124020"/>
                  </a:moveTo>
                  <a:cubicBezTo>
                    <a:pt x="5325370" y="121106"/>
                    <a:pt x="5321443" y="116926"/>
                    <a:pt x="5318529" y="111732"/>
                  </a:cubicBezTo>
                  <a:cubicBezTo>
                    <a:pt x="5315615" y="106411"/>
                    <a:pt x="5314222" y="100584"/>
                    <a:pt x="5314222" y="93870"/>
                  </a:cubicBezTo>
                  <a:cubicBezTo>
                    <a:pt x="5314222" y="87156"/>
                    <a:pt x="5315615" y="81329"/>
                    <a:pt x="5318529" y="76135"/>
                  </a:cubicBezTo>
                  <a:cubicBezTo>
                    <a:pt x="5321443" y="70941"/>
                    <a:pt x="5325370" y="66887"/>
                    <a:pt x="5330437" y="63847"/>
                  </a:cubicBezTo>
                  <a:cubicBezTo>
                    <a:pt x="5335504" y="60933"/>
                    <a:pt x="5341205" y="59413"/>
                    <a:pt x="5347792" y="59413"/>
                  </a:cubicBezTo>
                  <a:cubicBezTo>
                    <a:pt x="5354379" y="59413"/>
                    <a:pt x="5360080" y="60933"/>
                    <a:pt x="5365021" y="63847"/>
                  </a:cubicBezTo>
                  <a:cubicBezTo>
                    <a:pt x="5369961" y="66761"/>
                    <a:pt x="5373888" y="70814"/>
                    <a:pt x="5376675" y="76135"/>
                  </a:cubicBezTo>
                  <a:cubicBezTo>
                    <a:pt x="5379462" y="81455"/>
                    <a:pt x="5380982" y="87283"/>
                    <a:pt x="5380982" y="93870"/>
                  </a:cubicBezTo>
                  <a:cubicBezTo>
                    <a:pt x="5380982" y="100457"/>
                    <a:pt x="5379589" y="106411"/>
                    <a:pt x="5376675" y="111732"/>
                  </a:cubicBezTo>
                  <a:cubicBezTo>
                    <a:pt x="5373888" y="116926"/>
                    <a:pt x="5369961" y="121106"/>
                    <a:pt x="5365021" y="124020"/>
                  </a:cubicBezTo>
                  <a:cubicBezTo>
                    <a:pt x="5360080" y="126934"/>
                    <a:pt x="5354379" y="128454"/>
                    <a:pt x="5347792" y="128454"/>
                  </a:cubicBezTo>
                  <a:cubicBezTo>
                    <a:pt x="5341205" y="128454"/>
                    <a:pt x="5335504" y="126934"/>
                    <a:pt x="5330437" y="124020"/>
                  </a:cubicBezTo>
                  <a:moveTo>
                    <a:pt x="5386683" y="70688"/>
                  </a:moveTo>
                  <a:cubicBezTo>
                    <a:pt x="5383009" y="63974"/>
                    <a:pt x="5377815" y="58653"/>
                    <a:pt x="5371355" y="54853"/>
                  </a:cubicBezTo>
                  <a:cubicBezTo>
                    <a:pt x="5364894" y="51052"/>
                    <a:pt x="5357293" y="49025"/>
                    <a:pt x="5348806" y="49025"/>
                  </a:cubicBezTo>
                  <a:cubicBezTo>
                    <a:pt x="5340951" y="49025"/>
                    <a:pt x="5333857" y="50926"/>
                    <a:pt x="5327903" y="54853"/>
                  </a:cubicBezTo>
                  <a:cubicBezTo>
                    <a:pt x="5321823" y="58780"/>
                    <a:pt x="5317262" y="63974"/>
                    <a:pt x="5314222" y="70688"/>
                  </a:cubicBezTo>
                  <a:lnTo>
                    <a:pt x="5314222" y="4307"/>
                  </a:lnTo>
                  <a:lnTo>
                    <a:pt x="5303201" y="4307"/>
                  </a:lnTo>
                  <a:lnTo>
                    <a:pt x="5303201" y="137321"/>
                  </a:lnTo>
                  <a:lnTo>
                    <a:pt x="5314222" y="137321"/>
                  </a:lnTo>
                  <a:lnTo>
                    <a:pt x="5314222" y="117052"/>
                  </a:lnTo>
                  <a:cubicBezTo>
                    <a:pt x="5317262" y="123513"/>
                    <a:pt x="5321823" y="128834"/>
                    <a:pt x="5327903" y="132761"/>
                  </a:cubicBezTo>
                  <a:cubicBezTo>
                    <a:pt x="5333984" y="136688"/>
                    <a:pt x="5340951" y="138715"/>
                    <a:pt x="5348806" y="138715"/>
                  </a:cubicBezTo>
                  <a:cubicBezTo>
                    <a:pt x="5357293" y="138715"/>
                    <a:pt x="5364894" y="136815"/>
                    <a:pt x="5371355" y="132887"/>
                  </a:cubicBezTo>
                  <a:cubicBezTo>
                    <a:pt x="5377815" y="128960"/>
                    <a:pt x="5383009" y="123640"/>
                    <a:pt x="5386683" y="116799"/>
                  </a:cubicBezTo>
                  <a:cubicBezTo>
                    <a:pt x="5390357" y="109958"/>
                    <a:pt x="5392257" y="102231"/>
                    <a:pt x="5392257" y="93617"/>
                  </a:cubicBezTo>
                  <a:cubicBezTo>
                    <a:pt x="5392257" y="85002"/>
                    <a:pt x="5390357" y="77275"/>
                    <a:pt x="5386683" y="70561"/>
                  </a:cubicBezTo>
                  <a:moveTo>
                    <a:pt x="5237581" y="139348"/>
                  </a:moveTo>
                  <a:cubicBezTo>
                    <a:pt x="5238341" y="137955"/>
                    <a:pt x="5239101" y="136561"/>
                    <a:pt x="5239607" y="135041"/>
                  </a:cubicBezTo>
                  <a:cubicBezTo>
                    <a:pt x="5240114" y="133521"/>
                    <a:pt x="5240367" y="132127"/>
                    <a:pt x="5240367" y="130607"/>
                  </a:cubicBezTo>
                  <a:cubicBezTo>
                    <a:pt x="5240367" y="127947"/>
                    <a:pt x="5239481" y="125920"/>
                    <a:pt x="5237834" y="124273"/>
                  </a:cubicBezTo>
                  <a:cubicBezTo>
                    <a:pt x="5236187" y="122626"/>
                    <a:pt x="5234033" y="121740"/>
                    <a:pt x="5231247" y="121740"/>
                  </a:cubicBezTo>
                  <a:cubicBezTo>
                    <a:pt x="5228840" y="121740"/>
                    <a:pt x="5226813" y="122500"/>
                    <a:pt x="5225039" y="123893"/>
                  </a:cubicBezTo>
                  <a:cubicBezTo>
                    <a:pt x="5223266" y="125413"/>
                    <a:pt x="5222379" y="127440"/>
                    <a:pt x="5222379" y="129974"/>
                  </a:cubicBezTo>
                  <a:cubicBezTo>
                    <a:pt x="5222379" y="131874"/>
                    <a:pt x="5222886" y="133648"/>
                    <a:pt x="5224026" y="135168"/>
                  </a:cubicBezTo>
                  <a:cubicBezTo>
                    <a:pt x="5225039" y="136688"/>
                    <a:pt x="5226686" y="137828"/>
                    <a:pt x="5228966" y="138335"/>
                  </a:cubicBezTo>
                  <a:lnTo>
                    <a:pt x="5216678" y="162784"/>
                  </a:lnTo>
                  <a:lnTo>
                    <a:pt x="5225039" y="162784"/>
                  </a:lnTo>
                  <a:lnTo>
                    <a:pt x="5237454" y="139221"/>
                  </a:lnTo>
                  <a:close/>
                  <a:moveTo>
                    <a:pt x="5227446" y="50292"/>
                  </a:moveTo>
                  <a:lnTo>
                    <a:pt x="5191469" y="50292"/>
                  </a:lnTo>
                  <a:lnTo>
                    <a:pt x="5191469" y="31797"/>
                  </a:lnTo>
                  <a:cubicBezTo>
                    <a:pt x="5191469" y="26350"/>
                    <a:pt x="5193116" y="21916"/>
                    <a:pt x="5196536" y="18369"/>
                  </a:cubicBezTo>
                  <a:cubicBezTo>
                    <a:pt x="5199957" y="14948"/>
                    <a:pt x="5204390" y="13175"/>
                    <a:pt x="5210091" y="13175"/>
                  </a:cubicBezTo>
                  <a:cubicBezTo>
                    <a:pt x="5213765" y="13175"/>
                    <a:pt x="5217312" y="13682"/>
                    <a:pt x="5220605" y="14695"/>
                  </a:cubicBezTo>
                  <a:cubicBezTo>
                    <a:pt x="5224026" y="15708"/>
                    <a:pt x="5227193" y="17609"/>
                    <a:pt x="5230486" y="20269"/>
                  </a:cubicBezTo>
                  <a:lnTo>
                    <a:pt x="5230486" y="9248"/>
                  </a:lnTo>
                  <a:cubicBezTo>
                    <a:pt x="5227193" y="6714"/>
                    <a:pt x="5223772" y="5068"/>
                    <a:pt x="5220352" y="4054"/>
                  </a:cubicBezTo>
                  <a:cubicBezTo>
                    <a:pt x="5216805" y="3167"/>
                    <a:pt x="5213258" y="2661"/>
                    <a:pt x="5209458" y="2661"/>
                  </a:cubicBezTo>
                  <a:cubicBezTo>
                    <a:pt x="5200463" y="2661"/>
                    <a:pt x="5193369" y="5447"/>
                    <a:pt x="5188302" y="11021"/>
                  </a:cubicBezTo>
                  <a:cubicBezTo>
                    <a:pt x="5183108" y="16595"/>
                    <a:pt x="5180575" y="23689"/>
                    <a:pt x="5180575" y="32304"/>
                  </a:cubicBezTo>
                  <a:lnTo>
                    <a:pt x="5180575" y="137068"/>
                  </a:lnTo>
                  <a:lnTo>
                    <a:pt x="5191596" y="137068"/>
                  </a:lnTo>
                  <a:lnTo>
                    <a:pt x="5191596" y="60427"/>
                  </a:lnTo>
                  <a:lnTo>
                    <a:pt x="5227573" y="60427"/>
                  </a:lnTo>
                  <a:lnTo>
                    <a:pt x="5227573" y="50166"/>
                  </a:lnTo>
                  <a:close/>
                  <a:moveTo>
                    <a:pt x="5151185" y="4181"/>
                  </a:moveTo>
                  <a:lnTo>
                    <a:pt x="5140164" y="4181"/>
                  </a:lnTo>
                  <a:lnTo>
                    <a:pt x="5140164" y="137195"/>
                  </a:lnTo>
                  <a:lnTo>
                    <a:pt x="5151185" y="137195"/>
                  </a:lnTo>
                  <a:lnTo>
                    <a:pt x="5151185" y="4181"/>
                  </a:lnTo>
                  <a:close/>
                  <a:moveTo>
                    <a:pt x="5055035" y="67647"/>
                  </a:moveTo>
                  <a:cubicBezTo>
                    <a:pt x="5060355" y="61947"/>
                    <a:pt x="5067576" y="59033"/>
                    <a:pt x="5076697" y="59033"/>
                  </a:cubicBezTo>
                  <a:cubicBezTo>
                    <a:pt x="5085818" y="59033"/>
                    <a:pt x="5092659" y="61947"/>
                    <a:pt x="5097853" y="67647"/>
                  </a:cubicBezTo>
                  <a:cubicBezTo>
                    <a:pt x="5103047" y="73348"/>
                    <a:pt x="5105833" y="80569"/>
                    <a:pt x="5106340" y="89056"/>
                  </a:cubicBezTo>
                  <a:lnTo>
                    <a:pt x="5045661" y="89056"/>
                  </a:lnTo>
                  <a:cubicBezTo>
                    <a:pt x="5046547" y="80569"/>
                    <a:pt x="5049714" y="73475"/>
                    <a:pt x="5055035" y="67647"/>
                  </a:cubicBezTo>
                  <a:moveTo>
                    <a:pt x="5096966" y="136181"/>
                  </a:moveTo>
                  <a:cubicBezTo>
                    <a:pt x="5102286" y="134534"/>
                    <a:pt x="5107354" y="132001"/>
                    <a:pt x="5111914" y="128707"/>
                  </a:cubicBezTo>
                  <a:lnTo>
                    <a:pt x="5111914" y="117939"/>
                  </a:lnTo>
                  <a:cubicBezTo>
                    <a:pt x="5107354" y="121486"/>
                    <a:pt x="5102286" y="124147"/>
                    <a:pt x="5096966" y="125920"/>
                  </a:cubicBezTo>
                  <a:cubicBezTo>
                    <a:pt x="5091519" y="127694"/>
                    <a:pt x="5085945" y="128580"/>
                    <a:pt x="5080244" y="128580"/>
                  </a:cubicBezTo>
                  <a:cubicBezTo>
                    <a:pt x="5070363" y="128580"/>
                    <a:pt x="5062382" y="125793"/>
                    <a:pt x="5056175" y="120093"/>
                  </a:cubicBezTo>
                  <a:cubicBezTo>
                    <a:pt x="5049968" y="114392"/>
                    <a:pt x="5046421" y="107045"/>
                    <a:pt x="5045407" y="98050"/>
                  </a:cubicBezTo>
                  <a:lnTo>
                    <a:pt x="5117361" y="98050"/>
                  </a:lnTo>
                  <a:cubicBezTo>
                    <a:pt x="5117361" y="97164"/>
                    <a:pt x="5117615" y="96150"/>
                    <a:pt x="5117615" y="95264"/>
                  </a:cubicBezTo>
                  <a:cubicBezTo>
                    <a:pt x="5117615" y="94377"/>
                    <a:pt x="5117615" y="93490"/>
                    <a:pt x="5117615" y="92730"/>
                  </a:cubicBezTo>
                  <a:cubicBezTo>
                    <a:pt x="5117615" y="84369"/>
                    <a:pt x="5115968" y="76768"/>
                    <a:pt x="5112548" y="70181"/>
                  </a:cubicBezTo>
                  <a:cubicBezTo>
                    <a:pt x="5109127" y="63594"/>
                    <a:pt x="5104440" y="58400"/>
                    <a:pt x="5098233" y="54599"/>
                  </a:cubicBezTo>
                  <a:cubicBezTo>
                    <a:pt x="5092025" y="50799"/>
                    <a:pt x="5084805" y="48899"/>
                    <a:pt x="5076444" y="48899"/>
                  </a:cubicBezTo>
                  <a:cubicBezTo>
                    <a:pt x="5068083" y="48899"/>
                    <a:pt x="5060102" y="50926"/>
                    <a:pt x="5053641" y="54979"/>
                  </a:cubicBezTo>
                  <a:cubicBezTo>
                    <a:pt x="5047181" y="59033"/>
                    <a:pt x="5042240" y="64354"/>
                    <a:pt x="5038820" y="71194"/>
                  </a:cubicBezTo>
                  <a:cubicBezTo>
                    <a:pt x="5035400" y="78035"/>
                    <a:pt x="5033626" y="85763"/>
                    <a:pt x="5033626" y="94377"/>
                  </a:cubicBezTo>
                  <a:cubicBezTo>
                    <a:pt x="5033626" y="102991"/>
                    <a:pt x="5035526" y="110845"/>
                    <a:pt x="5039453" y="117559"/>
                  </a:cubicBezTo>
                  <a:cubicBezTo>
                    <a:pt x="5043380" y="124273"/>
                    <a:pt x="5048828" y="129467"/>
                    <a:pt x="5055795" y="133141"/>
                  </a:cubicBezTo>
                  <a:cubicBezTo>
                    <a:pt x="5062762" y="136815"/>
                    <a:pt x="5070743" y="138715"/>
                    <a:pt x="5079864" y="138715"/>
                  </a:cubicBezTo>
                  <a:cubicBezTo>
                    <a:pt x="5085691" y="138715"/>
                    <a:pt x="5091265" y="137828"/>
                    <a:pt x="5096586" y="136181"/>
                  </a:cubicBezTo>
                  <a:moveTo>
                    <a:pt x="4957238" y="129467"/>
                  </a:moveTo>
                  <a:cubicBezTo>
                    <a:pt x="4961165" y="132507"/>
                    <a:pt x="4965599" y="134788"/>
                    <a:pt x="4970666" y="136435"/>
                  </a:cubicBezTo>
                  <a:cubicBezTo>
                    <a:pt x="4975733" y="137955"/>
                    <a:pt x="4981181" y="138715"/>
                    <a:pt x="4987008" y="138715"/>
                  </a:cubicBezTo>
                  <a:cubicBezTo>
                    <a:pt x="4996129" y="138715"/>
                    <a:pt x="5003603" y="136435"/>
                    <a:pt x="5009684" y="131874"/>
                  </a:cubicBezTo>
                  <a:cubicBezTo>
                    <a:pt x="5015637" y="127314"/>
                    <a:pt x="5018678" y="120980"/>
                    <a:pt x="5018678" y="112999"/>
                  </a:cubicBezTo>
                  <a:cubicBezTo>
                    <a:pt x="5018678" y="108565"/>
                    <a:pt x="5017411" y="104638"/>
                    <a:pt x="5014877" y="101217"/>
                  </a:cubicBezTo>
                  <a:cubicBezTo>
                    <a:pt x="5012344" y="97797"/>
                    <a:pt x="5008290" y="95010"/>
                    <a:pt x="5002716" y="92857"/>
                  </a:cubicBezTo>
                  <a:lnTo>
                    <a:pt x="4980420" y="84116"/>
                  </a:lnTo>
                  <a:cubicBezTo>
                    <a:pt x="4976747" y="82722"/>
                    <a:pt x="4974086" y="81075"/>
                    <a:pt x="4972566" y="79048"/>
                  </a:cubicBezTo>
                  <a:cubicBezTo>
                    <a:pt x="4970919" y="77148"/>
                    <a:pt x="4970159" y="74615"/>
                    <a:pt x="4970159" y="71701"/>
                  </a:cubicBezTo>
                  <a:cubicBezTo>
                    <a:pt x="4970159" y="67394"/>
                    <a:pt x="4971933" y="63974"/>
                    <a:pt x="4975353" y="61567"/>
                  </a:cubicBezTo>
                  <a:cubicBezTo>
                    <a:pt x="4978774" y="59160"/>
                    <a:pt x="4983207" y="58020"/>
                    <a:pt x="4988528" y="58020"/>
                  </a:cubicBezTo>
                  <a:cubicBezTo>
                    <a:pt x="4998156" y="58020"/>
                    <a:pt x="5006897" y="61693"/>
                    <a:pt x="5014751" y="68787"/>
                  </a:cubicBezTo>
                  <a:lnTo>
                    <a:pt x="5014751" y="57260"/>
                  </a:lnTo>
                  <a:cubicBezTo>
                    <a:pt x="5011457" y="54473"/>
                    <a:pt x="5007530" y="52446"/>
                    <a:pt x="5002843" y="51052"/>
                  </a:cubicBezTo>
                  <a:cubicBezTo>
                    <a:pt x="4998282" y="49659"/>
                    <a:pt x="4993342" y="48899"/>
                    <a:pt x="4988275" y="48899"/>
                  </a:cubicBezTo>
                  <a:cubicBezTo>
                    <a:pt x="4979787" y="48899"/>
                    <a:pt x="4972820" y="51052"/>
                    <a:pt x="4967246" y="55233"/>
                  </a:cubicBezTo>
                  <a:cubicBezTo>
                    <a:pt x="4961799" y="59540"/>
                    <a:pt x="4959012" y="65240"/>
                    <a:pt x="4959012" y="72588"/>
                  </a:cubicBezTo>
                  <a:cubicBezTo>
                    <a:pt x="4959012" y="77782"/>
                    <a:pt x="4960405" y="81962"/>
                    <a:pt x="4963065" y="85256"/>
                  </a:cubicBezTo>
                  <a:cubicBezTo>
                    <a:pt x="4965726" y="88549"/>
                    <a:pt x="4969779" y="91210"/>
                    <a:pt x="4974973" y="93363"/>
                  </a:cubicBezTo>
                  <a:lnTo>
                    <a:pt x="4997142" y="102104"/>
                  </a:lnTo>
                  <a:cubicBezTo>
                    <a:pt x="5000943" y="103624"/>
                    <a:pt x="5003603" y="105525"/>
                    <a:pt x="5005250" y="107551"/>
                  </a:cubicBezTo>
                  <a:cubicBezTo>
                    <a:pt x="5006897" y="109705"/>
                    <a:pt x="5007657" y="112112"/>
                    <a:pt x="5007657" y="114772"/>
                  </a:cubicBezTo>
                  <a:cubicBezTo>
                    <a:pt x="5007657" y="119459"/>
                    <a:pt x="5005756" y="123133"/>
                    <a:pt x="5001829" y="125667"/>
                  </a:cubicBezTo>
                  <a:cubicBezTo>
                    <a:pt x="4997902" y="128200"/>
                    <a:pt x="4993088" y="129467"/>
                    <a:pt x="4987261" y="129467"/>
                  </a:cubicBezTo>
                  <a:cubicBezTo>
                    <a:pt x="4982067" y="129467"/>
                    <a:pt x="4976873" y="128454"/>
                    <a:pt x="4971680" y="126553"/>
                  </a:cubicBezTo>
                  <a:cubicBezTo>
                    <a:pt x="4966486" y="124653"/>
                    <a:pt x="4961672" y="121486"/>
                    <a:pt x="4957238" y="117179"/>
                  </a:cubicBezTo>
                  <a:lnTo>
                    <a:pt x="4957238" y="129214"/>
                  </a:lnTo>
                  <a:close/>
                  <a:moveTo>
                    <a:pt x="4921388" y="76135"/>
                  </a:moveTo>
                  <a:cubicBezTo>
                    <a:pt x="4924428" y="70941"/>
                    <a:pt x="4928355" y="66887"/>
                    <a:pt x="4933296" y="64354"/>
                  </a:cubicBezTo>
                  <a:cubicBezTo>
                    <a:pt x="4938236" y="61820"/>
                    <a:pt x="4943683" y="60807"/>
                    <a:pt x="4949384" y="61313"/>
                  </a:cubicBezTo>
                  <a:lnTo>
                    <a:pt x="4949384" y="48899"/>
                  </a:lnTo>
                  <a:cubicBezTo>
                    <a:pt x="4942163" y="48899"/>
                    <a:pt x="4935702" y="51052"/>
                    <a:pt x="4930002" y="55233"/>
                  </a:cubicBezTo>
                  <a:cubicBezTo>
                    <a:pt x="4924301" y="59540"/>
                    <a:pt x="4919867" y="65240"/>
                    <a:pt x="4916827" y="72588"/>
                  </a:cubicBezTo>
                  <a:lnTo>
                    <a:pt x="4916827" y="50292"/>
                  </a:lnTo>
                  <a:lnTo>
                    <a:pt x="4905806" y="50292"/>
                  </a:lnTo>
                  <a:lnTo>
                    <a:pt x="4905806" y="137195"/>
                  </a:lnTo>
                  <a:lnTo>
                    <a:pt x="4916827" y="137195"/>
                  </a:lnTo>
                  <a:lnTo>
                    <a:pt x="4916827" y="95390"/>
                  </a:lnTo>
                  <a:cubicBezTo>
                    <a:pt x="4916827" y="87789"/>
                    <a:pt x="4918347" y="81455"/>
                    <a:pt x="4921388" y="76135"/>
                  </a:cubicBezTo>
                  <a:moveTo>
                    <a:pt x="4860835" y="121233"/>
                  </a:moveTo>
                  <a:cubicBezTo>
                    <a:pt x="4855894" y="125920"/>
                    <a:pt x="4849434" y="128327"/>
                    <a:pt x="4841326" y="128327"/>
                  </a:cubicBezTo>
                  <a:cubicBezTo>
                    <a:pt x="4833218" y="128327"/>
                    <a:pt x="4826758" y="125920"/>
                    <a:pt x="4821691" y="121233"/>
                  </a:cubicBezTo>
                  <a:cubicBezTo>
                    <a:pt x="4816623" y="116546"/>
                    <a:pt x="4814090" y="109578"/>
                    <a:pt x="4814090" y="100331"/>
                  </a:cubicBezTo>
                  <a:lnTo>
                    <a:pt x="4814090" y="50292"/>
                  </a:lnTo>
                  <a:lnTo>
                    <a:pt x="4803069" y="50292"/>
                  </a:lnTo>
                  <a:lnTo>
                    <a:pt x="4803069" y="99191"/>
                  </a:lnTo>
                  <a:cubicBezTo>
                    <a:pt x="4803069" y="111479"/>
                    <a:pt x="4806489" y="121106"/>
                    <a:pt x="4813456" y="128074"/>
                  </a:cubicBezTo>
                  <a:cubicBezTo>
                    <a:pt x="4820424" y="135041"/>
                    <a:pt x="4829671" y="138588"/>
                    <a:pt x="4841199" y="138588"/>
                  </a:cubicBezTo>
                  <a:cubicBezTo>
                    <a:pt x="4852727" y="138588"/>
                    <a:pt x="4861975" y="135041"/>
                    <a:pt x="4868816" y="128074"/>
                  </a:cubicBezTo>
                  <a:cubicBezTo>
                    <a:pt x="4875656" y="121106"/>
                    <a:pt x="4879077" y="111479"/>
                    <a:pt x="4879077" y="99191"/>
                  </a:cubicBezTo>
                  <a:lnTo>
                    <a:pt x="4879077" y="50292"/>
                  </a:lnTo>
                  <a:lnTo>
                    <a:pt x="4868055" y="50292"/>
                  </a:lnTo>
                  <a:lnTo>
                    <a:pt x="4868055" y="100331"/>
                  </a:lnTo>
                  <a:cubicBezTo>
                    <a:pt x="4868055" y="109578"/>
                    <a:pt x="4865522" y="116546"/>
                    <a:pt x="4860581" y="121233"/>
                  </a:cubicBezTo>
                  <a:moveTo>
                    <a:pt x="4768232" y="111605"/>
                  </a:moveTo>
                  <a:cubicBezTo>
                    <a:pt x="4765445" y="116799"/>
                    <a:pt x="4761518" y="120980"/>
                    <a:pt x="4756451" y="123893"/>
                  </a:cubicBezTo>
                  <a:cubicBezTo>
                    <a:pt x="4751383" y="126807"/>
                    <a:pt x="4745683" y="128327"/>
                    <a:pt x="4739222" y="128327"/>
                  </a:cubicBezTo>
                  <a:cubicBezTo>
                    <a:pt x="4732761" y="128327"/>
                    <a:pt x="4726934" y="126807"/>
                    <a:pt x="4721867" y="123893"/>
                  </a:cubicBezTo>
                  <a:cubicBezTo>
                    <a:pt x="4716800" y="120980"/>
                    <a:pt x="4712873" y="116799"/>
                    <a:pt x="4709959" y="111605"/>
                  </a:cubicBezTo>
                  <a:cubicBezTo>
                    <a:pt x="4707172" y="106285"/>
                    <a:pt x="4705652" y="100457"/>
                    <a:pt x="4705652" y="93743"/>
                  </a:cubicBezTo>
                  <a:cubicBezTo>
                    <a:pt x="4705652" y="87029"/>
                    <a:pt x="4707045" y="81202"/>
                    <a:pt x="4709959" y="76008"/>
                  </a:cubicBezTo>
                  <a:cubicBezTo>
                    <a:pt x="4712873" y="70814"/>
                    <a:pt x="4716800" y="66761"/>
                    <a:pt x="4721867" y="63720"/>
                  </a:cubicBezTo>
                  <a:cubicBezTo>
                    <a:pt x="4726934" y="60807"/>
                    <a:pt x="4732761" y="59286"/>
                    <a:pt x="4739222" y="59286"/>
                  </a:cubicBezTo>
                  <a:cubicBezTo>
                    <a:pt x="4745683" y="59286"/>
                    <a:pt x="4751510" y="60807"/>
                    <a:pt x="4756451" y="63720"/>
                  </a:cubicBezTo>
                  <a:cubicBezTo>
                    <a:pt x="4761518" y="66634"/>
                    <a:pt x="4765445" y="70688"/>
                    <a:pt x="4768232" y="76008"/>
                  </a:cubicBezTo>
                  <a:cubicBezTo>
                    <a:pt x="4771019" y="81329"/>
                    <a:pt x="4772539" y="87156"/>
                    <a:pt x="4772539" y="93743"/>
                  </a:cubicBezTo>
                  <a:cubicBezTo>
                    <a:pt x="4772539" y="100331"/>
                    <a:pt x="4771145" y="106285"/>
                    <a:pt x="4768232" y="111605"/>
                  </a:cubicBezTo>
                  <a:moveTo>
                    <a:pt x="4762531" y="132761"/>
                  </a:moveTo>
                  <a:cubicBezTo>
                    <a:pt x="4769245" y="128834"/>
                    <a:pt x="4774439" y="123513"/>
                    <a:pt x="4778239" y="116672"/>
                  </a:cubicBezTo>
                  <a:cubicBezTo>
                    <a:pt x="4782040" y="109832"/>
                    <a:pt x="4783940" y="102104"/>
                    <a:pt x="4783940" y="93490"/>
                  </a:cubicBezTo>
                  <a:cubicBezTo>
                    <a:pt x="4783940" y="84876"/>
                    <a:pt x="4782040" y="77148"/>
                    <a:pt x="4778239" y="70434"/>
                  </a:cubicBezTo>
                  <a:cubicBezTo>
                    <a:pt x="4774439" y="63720"/>
                    <a:pt x="4769245" y="58400"/>
                    <a:pt x="4762531" y="54599"/>
                  </a:cubicBezTo>
                  <a:cubicBezTo>
                    <a:pt x="4755817" y="50799"/>
                    <a:pt x="4748090" y="48772"/>
                    <a:pt x="4739349" y="48772"/>
                  </a:cubicBezTo>
                  <a:cubicBezTo>
                    <a:pt x="4730608" y="48772"/>
                    <a:pt x="4722880" y="50672"/>
                    <a:pt x="4716040" y="54599"/>
                  </a:cubicBezTo>
                  <a:cubicBezTo>
                    <a:pt x="4709199" y="58526"/>
                    <a:pt x="4703878" y="63847"/>
                    <a:pt x="4700078" y="70434"/>
                  </a:cubicBezTo>
                  <a:cubicBezTo>
                    <a:pt x="4696278" y="77148"/>
                    <a:pt x="4694251" y="84749"/>
                    <a:pt x="4694251" y="93363"/>
                  </a:cubicBezTo>
                  <a:cubicBezTo>
                    <a:pt x="4694251" y="101978"/>
                    <a:pt x="4696151" y="109705"/>
                    <a:pt x="4700078" y="116546"/>
                  </a:cubicBezTo>
                  <a:cubicBezTo>
                    <a:pt x="4703878" y="123386"/>
                    <a:pt x="4709199" y="128707"/>
                    <a:pt x="4716040" y="132634"/>
                  </a:cubicBezTo>
                  <a:cubicBezTo>
                    <a:pt x="4722880" y="136561"/>
                    <a:pt x="4730608" y="138461"/>
                    <a:pt x="4739349" y="138461"/>
                  </a:cubicBezTo>
                  <a:cubicBezTo>
                    <a:pt x="4748090" y="138461"/>
                    <a:pt x="4755817" y="136561"/>
                    <a:pt x="4762531" y="132634"/>
                  </a:cubicBezTo>
                  <a:moveTo>
                    <a:pt x="4676262" y="50166"/>
                  </a:moveTo>
                  <a:lnTo>
                    <a:pt x="4646239" y="111859"/>
                  </a:lnTo>
                  <a:lnTo>
                    <a:pt x="4614696" y="50166"/>
                  </a:lnTo>
                  <a:lnTo>
                    <a:pt x="4601774" y="50166"/>
                  </a:lnTo>
                  <a:lnTo>
                    <a:pt x="4640285" y="124273"/>
                  </a:lnTo>
                  <a:lnTo>
                    <a:pt x="4612796" y="181406"/>
                  </a:lnTo>
                  <a:lnTo>
                    <a:pt x="4624323" y="181406"/>
                  </a:lnTo>
                  <a:lnTo>
                    <a:pt x="4687790" y="50166"/>
                  </a:lnTo>
                  <a:lnTo>
                    <a:pt x="4676262" y="50166"/>
                  </a:lnTo>
                  <a:close/>
                  <a:moveTo>
                    <a:pt x="4558830" y="121486"/>
                  </a:moveTo>
                  <a:cubicBezTo>
                    <a:pt x="4555663" y="123767"/>
                    <a:pt x="4552243" y="125413"/>
                    <a:pt x="4548569" y="126427"/>
                  </a:cubicBezTo>
                  <a:cubicBezTo>
                    <a:pt x="4544895" y="127440"/>
                    <a:pt x="4541348" y="128074"/>
                    <a:pt x="4537928" y="128074"/>
                  </a:cubicBezTo>
                  <a:cubicBezTo>
                    <a:pt x="4532481" y="128074"/>
                    <a:pt x="4528047" y="126680"/>
                    <a:pt x="4524500" y="123767"/>
                  </a:cubicBezTo>
                  <a:cubicBezTo>
                    <a:pt x="4521079" y="120853"/>
                    <a:pt x="4519306" y="116166"/>
                    <a:pt x="4519306" y="109452"/>
                  </a:cubicBezTo>
                  <a:lnTo>
                    <a:pt x="4519306" y="60553"/>
                  </a:lnTo>
                  <a:lnTo>
                    <a:pt x="4557436" y="60553"/>
                  </a:lnTo>
                  <a:lnTo>
                    <a:pt x="4557436" y="50292"/>
                  </a:lnTo>
                  <a:lnTo>
                    <a:pt x="4519306" y="50292"/>
                  </a:lnTo>
                  <a:lnTo>
                    <a:pt x="4519306" y="21916"/>
                  </a:lnTo>
                  <a:lnTo>
                    <a:pt x="4508538" y="21916"/>
                  </a:lnTo>
                  <a:lnTo>
                    <a:pt x="4508538" y="108692"/>
                  </a:lnTo>
                  <a:cubicBezTo>
                    <a:pt x="4508538" y="119586"/>
                    <a:pt x="4511072" y="127314"/>
                    <a:pt x="4516139" y="131874"/>
                  </a:cubicBezTo>
                  <a:cubicBezTo>
                    <a:pt x="4521206" y="136435"/>
                    <a:pt x="4528173" y="138715"/>
                    <a:pt x="4536914" y="138715"/>
                  </a:cubicBezTo>
                  <a:cubicBezTo>
                    <a:pt x="4540461" y="138715"/>
                    <a:pt x="4544262" y="138208"/>
                    <a:pt x="4548316" y="137195"/>
                  </a:cubicBezTo>
                  <a:cubicBezTo>
                    <a:pt x="4552369" y="136181"/>
                    <a:pt x="4555916" y="134534"/>
                    <a:pt x="4558957" y="132254"/>
                  </a:cubicBezTo>
                  <a:lnTo>
                    <a:pt x="4558957" y="121613"/>
                  </a:lnTo>
                  <a:close/>
                  <a:moveTo>
                    <a:pt x="4428983" y="75755"/>
                  </a:moveTo>
                  <a:cubicBezTo>
                    <a:pt x="4431897" y="70561"/>
                    <a:pt x="4435950" y="66507"/>
                    <a:pt x="4441018" y="63594"/>
                  </a:cubicBezTo>
                  <a:cubicBezTo>
                    <a:pt x="4446085" y="60680"/>
                    <a:pt x="4452166" y="59286"/>
                    <a:pt x="4458880" y="59286"/>
                  </a:cubicBezTo>
                  <a:cubicBezTo>
                    <a:pt x="4470534" y="59286"/>
                    <a:pt x="4480035" y="63213"/>
                    <a:pt x="4487129" y="70941"/>
                  </a:cubicBezTo>
                  <a:lnTo>
                    <a:pt x="4487129" y="58653"/>
                  </a:lnTo>
                  <a:cubicBezTo>
                    <a:pt x="4479402" y="52066"/>
                    <a:pt x="4469774" y="48772"/>
                    <a:pt x="4458246" y="48772"/>
                  </a:cubicBezTo>
                  <a:cubicBezTo>
                    <a:pt x="4449632" y="48772"/>
                    <a:pt x="4441904" y="50672"/>
                    <a:pt x="4435064" y="54599"/>
                  </a:cubicBezTo>
                  <a:cubicBezTo>
                    <a:pt x="4428223" y="58400"/>
                    <a:pt x="4422902" y="63720"/>
                    <a:pt x="4419102" y="70434"/>
                  </a:cubicBezTo>
                  <a:cubicBezTo>
                    <a:pt x="4415302" y="77148"/>
                    <a:pt x="4413275" y="84876"/>
                    <a:pt x="4413275" y="93617"/>
                  </a:cubicBezTo>
                  <a:cubicBezTo>
                    <a:pt x="4413275" y="102358"/>
                    <a:pt x="4415175" y="110085"/>
                    <a:pt x="4419102" y="116799"/>
                  </a:cubicBezTo>
                  <a:cubicBezTo>
                    <a:pt x="4422902" y="123513"/>
                    <a:pt x="4428223" y="128834"/>
                    <a:pt x="4434937" y="132634"/>
                  </a:cubicBezTo>
                  <a:cubicBezTo>
                    <a:pt x="4441651" y="136435"/>
                    <a:pt x="4449505" y="138461"/>
                    <a:pt x="4458373" y="138461"/>
                  </a:cubicBezTo>
                  <a:cubicBezTo>
                    <a:pt x="4463947" y="138461"/>
                    <a:pt x="4469141" y="137701"/>
                    <a:pt x="4474208" y="136181"/>
                  </a:cubicBezTo>
                  <a:cubicBezTo>
                    <a:pt x="4479275" y="134661"/>
                    <a:pt x="4483836" y="132381"/>
                    <a:pt x="4488016" y="129214"/>
                  </a:cubicBezTo>
                  <a:lnTo>
                    <a:pt x="4488016" y="117813"/>
                  </a:lnTo>
                  <a:cubicBezTo>
                    <a:pt x="4484089" y="121233"/>
                    <a:pt x="4479782" y="123767"/>
                    <a:pt x="4474841" y="125540"/>
                  </a:cubicBezTo>
                  <a:cubicBezTo>
                    <a:pt x="4470027" y="127314"/>
                    <a:pt x="4464834" y="128074"/>
                    <a:pt x="4459260" y="128074"/>
                  </a:cubicBezTo>
                  <a:cubicBezTo>
                    <a:pt x="4452546" y="128074"/>
                    <a:pt x="4446592" y="126553"/>
                    <a:pt x="4441398" y="123640"/>
                  </a:cubicBezTo>
                  <a:cubicBezTo>
                    <a:pt x="4436204" y="120726"/>
                    <a:pt x="4432150" y="116546"/>
                    <a:pt x="4429110" y="111352"/>
                  </a:cubicBezTo>
                  <a:cubicBezTo>
                    <a:pt x="4426196" y="106031"/>
                    <a:pt x="4424676" y="100204"/>
                    <a:pt x="4424676" y="93490"/>
                  </a:cubicBezTo>
                  <a:cubicBezTo>
                    <a:pt x="4424676" y="86776"/>
                    <a:pt x="4426069" y="80822"/>
                    <a:pt x="4428983" y="75628"/>
                  </a:cubicBezTo>
                  <a:moveTo>
                    <a:pt x="4334733" y="67394"/>
                  </a:moveTo>
                  <a:cubicBezTo>
                    <a:pt x="4340054" y="61693"/>
                    <a:pt x="4347274" y="58780"/>
                    <a:pt x="4356395" y="58780"/>
                  </a:cubicBezTo>
                  <a:cubicBezTo>
                    <a:pt x="4365516" y="58780"/>
                    <a:pt x="4372357" y="61693"/>
                    <a:pt x="4377551" y="67394"/>
                  </a:cubicBezTo>
                  <a:cubicBezTo>
                    <a:pt x="4382745" y="73095"/>
                    <a:pt x="4385532" y="80315"/>
                    <a:pt x="4386039" y="88803"/>
                  </a:cubicBezTo>
                  <a:lnTo>
                    <a:pt x="4325359" y="88803"/>
                  </a:lnTo>
                  <a:cubicBezTo>
                    <a:pt x="4326246" y="80315"/>
                    <a:pt x="4329413" y="73221"/>
                    <a:pt x="4334733" y="67394"/>
                  </a:cubicBezTo>
                  <a:moveTo>
                    <a:pt x="4376664" y="135928"/>
                  </a:moveTo>
                  <a:cubicBezTo>
                    <a:pt x="4381985" y="134281"/>
                    <a:pt x="4387052" y="131747"/>
                    <a:pt x="4391612" y="128454"/>
                  </a:cubicBezTo>
                  <a:lnTo>
                    <a:pt x="4391612" y="117686"/>
                  </a:lnTo>
                  <a:cubicBezTo>
                    <a:pt x="4387052" y="121233"/>
                    <a:pt x="4381985" y="123893"/>
                    <a:pt x="4376664" y="125667"/>
                  </a:cubicBezTo>
                  <a:cubicBezTo>
                    <a:pt x="4371344" y="127440"/>
                    <a:pt x="4365643" y="128327"/>
                    <a:pt x="4359942" y="128327"/>
                  </a:cubicBezTo>
                  <a:cubicBezTo>
                    <a:pt x="4350188" y="128327"/>
                    <a:pt x="4342081" y="125540"/>
                    <a:pt x="4335873" y="119839"/>
                  </a:cubicBezTo>
                  <a:cubicBezTo>
                    <a:pt x="4329666" y="114139"/>
                    <a:pt x="4326119" y="106791"/>
                    <a:pt x="4325105" y="97797"/>
                  </a:cubicBezTo>
                  <a:lnTo>
                    <a:pt x="4397060" y="97797"/>
                  </a:lnTo>
                  <a:cubicBezTo>
                    <a:pt x="4397060" y="96910"/>
                    <a:pt x="4397313" y="95897"/>
                    <a:pt x="4397313" y="95010"/>
                  </a:cubicBezTo>
                  <a:cubicBezTo>
                    <a:pt x="4397313" y="94123"/>
                    <a:pt x="4397313" y="93237"/>
                    <a:pt x="4397313" y="92477"/>
                  </a:cubicBezTo>
                  <a:cubicBezTo>
                    <a:pt x="4397313" y="84116"/>
                    <a:pt x="4395666" y="76515"/>
                    <a:pt x="4392246" y="69928"/>
                  </a:cubicBezTo>
                  <a:cubicBezTo>
                    <a:pt x="4388826" y="63340"/>
                    <a:pt x="4384138" y="58146"/>
                    <a:pt x="4377931" y="54346"/>
                  </a:cubicBezTo>
                  <a:cubicBezTo>
                    <a:pt x="4371724" y="50545"/>
                    <a:pt x="4364503" y="48645"/>
                    <a:pt x="4356142" y="48645"/>
                  </a:cubicBezTo>
                  <a:cubicBezTo>
                    <a:pt x="4347781" y="48645"/>
                    <a:pt x="4339800" y="50672"/>
                    <a:pt x="4333340" y="54726"/>
                  </a:cubicBezTo>
                  <a:cubicBezTo>
                    <a:pt x="4326879" y="58780"/>
                    <a:pt x="4321938" y="64100"/>
                    <a:pt x="4318518" y="70941"/>
                  </a:cubicBezTo>
                  <a:cubicBezTo>
                    <a:pt x="4315098" y="77782"/>
                    <a:pt x="4313324" y="85509"/>
                    <a:pt x="4313324" y="94123"/>
                  </a:cubicBezTo>
                  <a:cubicBezTo>
                    <a:pt x="4313324" y="102738"/>
                    <a:pt x="4315224" y="110592"/>
                    <a:pt x="4319152" y="117306"/>
                  </a:cubicBezTo>
                  <a:cubicBezTo>
                    <a:pt x="4323079" y="124020"/>
                    <a:pt x="4328526" y="129214"/>
                    <a:pt x="4335493" y="132887"/>
                  </a:cubicBezTo>
                  <a:cubicBezTo>
                    <a:pt x="4342461" y="136561"/>
                    <a:pt x="4350441" y="138461"/>
                    <a:pt x="4359562" y="138461"/>
                  </a:cubicBezTo>
                  <a:cubicBezTo>
                    <a:pt x="4365390" y="138461"/>
                    <a:pt x="4370964" y="137575"/>
                    <a:pt x="4376284" y="135928"/>
                  </a:cubicBezTo>
                  <a:moveTo>
                    <a:pt x="4303317" y="121360"/>
                  </a:moveTo>
                  <a:cubicBezTo>
                    <a:pt x="4300150" y="123640"/>
                    <a:pt x="4296729" y="125287"/>
                    <a:pt x="4293055" y="126300"/>
                  </a:cubicBezTo>
                  <a:cubicBezTo>
                    <a:pt x="4289382" y="127314"/>
                    <a:pt x="4285835" y="127947"/>
                    <a:pt x="4282414" y="127947"/>
                  </a:cubicBezTo>
                  <a:cubicBezTo>
                    <a:pt x="4276967" y="127947"/>
                    <a:pt x="4272533" y="126553"/>
                    <a:pt x="4268986" y="123640"/>
                  </a:cubicBezTo>
                  <a:cubicBezTo>
                    <a:pt x="4265439" y="120726"/>
                    <a:pt x="4263792" y="116039"/>
                    <a:pt x="4263792" y="109325"/>
                  </a:cubicBezTo>
                  <a:lnTo>
                    <a:pt x="4263792" y="60427"/>
                  </a:lnTo>
                  <a:lnTo>
                    <a:pt x="4301923" y="60427"/>
                  </a:lnTo>
                  <a:lnTo>
                    <a:pt x="4301923" y="50166"/>
                  </a:lnTo>
                  <a:lnTo>
                    <a:pt x="4263792" y="50166"/>
                  </a:lnTo>
                  <a:lnTo>
                    <a:pt x="4263792" y="21789"/>
                  </a:lnTo>
                  <a:lnTo>
                    <a:pt x="4253025" y="21789"/>
                  </a:lnTo>
                  <a:lnTo>
                    <a:pt x="4253025" y="108565"/>
                  </a:lnTo>
                  <a:cubicBezTo>
                    <a:pt x="4253025" y="119459"/>
                    <a:pt x="4255558" y="127187"/>
                    <a:pt x="4260625" y="131747"/>
                  </a:cubicBezTo>
                  <a:cubicBezTo>
                    <a:pt x="4265693" y="136308"/>
                    <a:pt x="4272660" y="138588"/>
                    <a:pt x="4281401" y="138588"/>
                  </a:cubicBezTo>
                  <a:cubicBezTo>
                    <a:pt x="4284948" y="138588"/>
                    <a:pt x="4288748" y="138081"/>
                    <a:pt x="4292802" y="137068"/>
                  </a:cubicBezTo>
                  <a:cubicBezTo>
                    <a:pt x="4296856" y="136054"/>
                    <a:pt x="4300403" y="134408"/>
                    <a:pt x="4303443" y="132127"/>
                  </a:cubicBezTo>
                  <a:lnTo>
                    <a:pt x="4303443" y="121486"/>
                  </a:lnTo>
                  <a:close/>
                  <a:moveTo>
                    <a:pt x="4218314" y="111352"/>
                  </a:moveTo>
                  <a:cubicBezTo>
                    <a:pt x="4215527" y="116546"/>
                    <a:pt x="4211474" y="120726"/>
                    <a:pt x="4206533" y="123640"/>
                  </a:cubicBezTo>
                  <a:cubicBezTo>
                    <a:pt x="4201466" y="126553"/>
                    <a:pt x="4195765" y="128074"/>
                    <a:pt x="4189305" y="128074"/>
                  </a:cubicBezTo>
                  <a:cubicBezTo>
                    <a:pt x="4182844" y="128074"/>
                    <a:pt x="4177017" y="126553"/>
                    <a:pt x="4171949" y="123640"/>
                  </a:cubicBezTo>
                  <a:cubicBezTo>
                    <a:pt x="4166882" y="120726"/>
                    <a:pt x="4162955" y="116546"/>
                    <a:pt x="4160041" y="111352"/>
                  </a:cubicBezTo>
                  <a:cubicBezTo>
                    <a:pt x="4157254" y="106031"/>
                    <a:pt x="4155734" y="100204"/>
                    <a:pt x="4155734" y="93490"/>
                  </a:cubicBezTo>
                  <a:cubicBezTo>
                    <a:pt x="4155734" y="86776"/>
                    <a:pt x="4157128" y="80949"/>
                    <a:pt x="4160041" y="75755"/>
                  </a:cubicBezTo>
                  <a:cubicBezTo>
                    <a:pt x="4162955" y="70561"/>
                    <a:pt x="4166882" y="66507"/>
                    <a:pt x="4171949" y="63467"/>
                  </a:cubicBezTo>
                  <a:cubicBezTo>
                    <a:pt x="4177017" y="60553"/>
                    <a:pt x="4182844" y="59033"/>
                    <a:pt x="4189305" y="59033"/>
                  </a:cubicBezTo>
                  <a:cubicBezTo>
                    <a:pt x="4195765" y="59033"/>
                    <a:pt x="4201592" y="60553"/>
                    <a:pt x="4206533" y="63467"/>
                  </a:cubicBezTo>
                  <a:cubicBezTo>
                    <a:pt x="4211600" y="66380"/>
                    <a:pt x="4215527" y="70434"/>
                    <a:pt x="4218314" y="75755"/>
                  </a:cubicBezTo>
                  <a:cubicBezTo>
                    <a:pt x="4221101" y="81075"/>
                    <a:pt x="4222621" y="86903"/>
                    <a:pt x="4222621" y="93490"/>
                  </a:cubicBezTo>
                  <a:cubicBezTo>
                    <a:pt x="4222621" y="100077"/>
                    <a:pt x="4221228" y="106031"/>
                    <a:pt x="4218314" y="111352"/>
                  </a:cubicBezTo>
                  <a:moveTo>
                    <a:pt x="4212614" y="132507"/>
                  </a:moveTo>
                  <a:cubicBezTo>
                    <a:pt x="4219328" y="128580"/>
                    <a:pt x="4224522" y="123260"/>
                    <a:pt x="4228322" y="116419"/>
                  </a:cubicBezTo>
                  <a:cubicBezTo>
                    <a:pt x="4232122" y="109578"/>
                    <a:pt x="4234023" y="101851"/>
                    <a:pt x="4234023" y="93237"/>
                  </a:cubicBezTo>
                  <a:cubicBezTo>
                    <a:pt x="4234023" y="84622"/>
                    <a:pt x="4232122" y="76895"/>
                    <a:pt x="4228322" y="70181"/>
                  </a:cubicBezTo>
                  <a:cubicBezTo>
                    <a:pt x="4224522" y="63467"/>
                    <a:pt x="4219328" y="58146"/>
                    <a:pt x="4212614" y="54346"/>
                  </a:cubicBezTo>
                  <a:cubicBezTo>
                    <a:pt x="4205900" y="50545"/>
                    <a:pt x="4198172" y="48519"/>
                    <a:pt x="4189431" y="48519"/>
                  </a:cubicBezTo>
                  <a:cubicBezTo>
                    <a:pt x="4180690" y="48519"/>
                    <a:pt x="4172836" y="50419"/>
                    <a:pt x="4166122" y="54346"/>
                  </a:cubicBezTo>
                  <a:cubicBezTo>
                    <a:pt x="4159281" y="58273"/>
                    <a:pt x="4153961" y="63594"/>
                    <a:pt x="4150160" y="70181"/>
                  </a:cubicBezTo>
                  <a:cubicBezTo>
                    <a:pt x="4146360" y="76895"/>
                    <a:pt x="4144460" y="84496"/>
                    <a:pt x="4144460" y="93110"/>
                  </a:cubicBezTo>
                  <a:cubicBezTo>
                    <a:pt x="4144460" y="101724"/>
                    <a:pt x="4146360" y="109452"/>
                    <a:pt x="4150160" y="116292"/>
                  </a:cubicBezTo>
                  <a:cubicBezTo>
                    <a:pt x="4153961" y="123133"/>
                    <a:pt x="4159281" y="128454"/>
                    <a:pt x="4166122" y="132381"/>
                  </a:cubicBezTo>
                  <a:cubicBezTo>
                    <a:pt x="4172963" y="136308"/>
                    <a:pt x="4180690" y="138208"/>
                    <a:pt x="4189431" y="138208"/>
                  </a:cubicBezTo>
                  <a:cubicBezTo>
                    <a:pt x="4198172" y="138208"/>
                    <a:pt x="4205900" y="136308"/>
                    <a:pt x="4212614" y="132381"/>
                  </a:cubicBezTo>
                  <a:moveTo>
                    <a:pt x="4108863" y="75755"/>
                  </a:moveTo>
                  <a:cubicBezTo>
                    <a:pt x="4111903" y="70561"/>
                    <a:pt x="4115830" y="66507"/>
                    <a:pt x="4120897" y="63974"/>
                  </a:cubicBezTo>
                  <a:cubicBezTo>
                    <a:pt x="4125965" y="61440"/>
                    <a:pt x="4131285" y="60427"/>
                    <a:pt x="4136986" y="60933"/>
                  </a:cubicBezTo>
                  <a:lnTo>
                    <a:pt x="4136986" y="48519"/>
                  </a:lnTo>
                  <a:cubicBezTo>
                    <a:pt x="4129765" y="48519"/>
                    <a:pt x="4123304" y="50672"/>
                    <a:pt x="4117604" y="54853"/>
                  </a:cubicBezTo>
                  <a:cubicBezTo>
                    <a:pt x="4111903" y="59160"/>
                    <a:pt x="4107469" y="64860"/>
                    <a:pt x="4104429" y="72208"/>
                  </a:cubicBezTo>
                  <a:lnTo>
                    <a:pt x="4104429" y="49912"/>
                  </a:lnTo>
                  <a:lnTo>
                    <a:pt x="4093408" y="49912"/>
                  </a:lnTo>
                  <a:lnTo>
                    <a:pt x="4093408" y="136815"/>
                  </a:lnTo>
                  <a:lnTo>
                    <a:pt x="4104429" y="136815"/>
                  </a:lnTo>
                  <a:lnTo>
                    <a:pt x="4104429" y="95010"/>
                  </a:lnTo>
                  <a:cubicBezTo>
                    <a:pt x="4104429" y="87409"/>
                    <a:pt x="4105949" y="81075"/>
                    <a:pt x="4108989" y="75755"/>
                  </a:cubicBezTo>
                  <a:moveTo>
                    <a:pt x="4055277" y="111225"/>
                  </a:moveTo>
                  <a:cubicBezTo>
                    <a:pt x="4052490" y="116419"/>
                    <a:pt x="4048563" y="120600"/>
                    <a:pt x="4043623" y="123513"/>
                  </a:cubicBezTo>
                  <a:cubicBezTo>
                    <a:pt x="4038682" y="126427"/>
                    <a:pt x="4032855" y="127947"/>
                    <a:pt x="4026394" y="127947"/>
                  </a:cubicBezTo>
                  <a:cubicBezTo>
                    <a:pt x="4019933" y="127947"/>
                    <a:pt x="4014106" y="126427"/>
                    <a:pt x="4009166" y="123513"/>
                  </a:cubicBezTo>
                  <a:cubicBezTo>
                    <a:pt x="4004098" y="120600"/>
                    <a:pt x="4000171" y="116419"/>
                    <a:pt x="3997258" y="111225"/>
                  </a:cubicBezTo>
                  <a:cubicBezTo>
                    <a:pt x="3994344" y="105905"/>
                    <a:pt x="3992951" y="100077"/>
                    <a:pt x="3992951" y="93363"/>
                  </a:cubicBezTo>
                  <a:cubicBezTo>
                    <a:pt x="3992951" y="86649"/>
                    <a:pt x="3994344" y="80822"/>
                    <a:pt x="3997258" y="75628"/>
                  </a:cubicBezTo>
                  <a:cubicBezTo>
                    <a:pt x="4000171" y="70434"/>
                    <a:pt x="4004098" y="66380"/>
                    <a:pt x="4009166" y="63340"/>
                  </a:cubicBezTo>
                  <a:cubicBezTo>
                    <a:pt x="4014233" y="60427"/>
                    <a:pt x="4019933" y="58906"/>
                    <a:pt x="4026394" y="58906"/>
                  </a:cubicBezTo>
                  <a:cubicBezTo>
                    <a:pt x="4032855" y="58906"/>
                    <a:pt x="4038682" y="60427"/>
                    <a:pt x="4043623" y="63340"/>
                  </a:cubicBezTo>
                  <a:cubicBezTo>
                    <a:pt x="4048563" y="66254"/>
                    <a:pt x="4052490" y="70308"/>
                    <a:pt x="4055277" y="75628"/>
                  </a:cubicBezTo>
                  <a:cubicBezTo>
                    <a:pt x="4058064" y="80822"/>
                    <a:pt x="4059584" y="86776"/>
                    <a:pt x="4059584" y="93363"/>
                  </a:cubicBezTo>
                  <a:cubicBezTo>
                    <a:pt x="4059584" y="99951"/>
                    <a:pt x="4058191" y="105905"/>
                    <a:pt x="4055277" y="111225"/>
                  </a:cubicBezTo>
                  <a:moveTo>
                    <a:pt x="4049830" y="132381"/>
                  </a:moveTo>
                  <a:cubicBezTo>
                    <a:pt x="4056417" y="128454"/>
                    <a:pt x="4061484" y="123133"/>
                    <a:pt x="4065285" y="116292"/>
                  </a:cubicBezTo>
                  <a:cubicBezTo>
                    <a:pt x="4068959" y="109452"/>
                    <a:pt x="4070859" y="101724"/>
                    <a:pt x="4070859" y="93110"/>
                  </a:cubicBezTo>
                  <a:cubicBezTo>
                    <a:pt x="4070859" y="84496"/>
                    <a:pt x="4068959" y="76768"/>
                    <a:pt x="4065285" y="70181"/>
                  </a:cubicBezTo>
                  <a:cubicBezTo>
                    <a:pt x="4061611" y="63467"/>
                    <a:pt x="4056417" y="58146"/>
                    <a:pt x="4049830" y="54346"/>
                  </a:cubicBezTo>
                  <a:cubicBezTo>
                    <a:pt x="4043242" y="50419"/>
                    <a:pt x="4035768" y="48519"/>
                    <a:pt x="4027407" y="48519"/>
                  </a:cubicBezTo>
                  <a:cubicBezTo>
                    <a:pt x="4019553" y="48519"/>
                    <a:pt x="4012459" y="50419"/>
                    <a:pt x="4006505" y="54346"/>
                  </a:cubicBezTo>
                  <a:cubicBezTo>
                    <a:pt x="4000425" y="58273"/>
                    <a:pt x="3995864" y="63467"/>
                    <a:pt x="3992824" y="70181"/>
                  </a:cubicBezTo>
                  <a:lnTo>
                    <a:pt x="3992824" y="49912"/>
                  </a:lnTo>
                  <a:lnTo>
                    <a:pt x="3981803" y="49912"/>
                  </a:lnTo>
                  <a:lnTo>
                    <a:pt x="3981803" y="181153"/>
                  </a:lnTo>
                  <a:lnTo>
                    <a:pt x="3992824" y="181153"/>
                  </a:lnTo>
                  <a:lnTo>
                    <a:pt x="3992824" y="116546"/>
                  </a:lnTo>
                  <a:cubicBezTo>
                    <a:pt x="3995864" y="123006"/>
                    <a:pt x="4000425" y="128327"/>
                    <a:pt x="4006505" y="132254"/>
                  </a:cubicBezTo>
                  <a:cubicBezTo>
                    <a:pt x="4012586" y="136181"/>
                    <a:pt x="4019553" y="138208"/>
                    <a:pt x="4027407" y="138208"/>
                  </a:cubicBezTo>
                  <a:cubicBezTo>
                    <a:pt x="4035768" y="138208"/>
                    <a:pt x="4043242" y="136308"/>
                    <a:pt x="4049830" y="132381"/>
                  </a:cubicBezTo>
                  <a:moveTo>
                    <a:pt x="3903768" y="111225"/>
                  </a:moveTo>
                  <a:cubicBezTo>
                    <a:pt x="3900981" y="116419"/>
                    <a:pt x="3897054" y="120600"/>
                    <a:pt x="3891987" y="123513"/>
                  </a:cubicBezTo>
                  <a:cubicBezTo>
                    <a:pt x="3886919" y="126427"/>
                    <a:pt x="3881219" y="127947"/>
                    <a:pt x="3874758" y="127947"/>
                  </a:cubicBezTo>
                  <a:cubicBezTo>
                    <a:pt x="3868297" y="127947"/>
                    <a:pt x="3862470" y="126427"/>
                    <a:pt x="3857403" y="123513"/>
                  </a:cubicBezTo>
                  <a:cubicBezTo>
                    <a:pt x="3852336" y="120600"/>
                    <a:pt x="3848409" y="116419"/>
                    <a:pt x="3845495" y="111225"/>
                  </a:cubicBezTo>
                  <a:cubicBezTo>
                    <a:pt x="3842708" y="105905"/>
                    <a:pt x="3841188" y="100077"/>
                    <a:pt x="3841188" y="93363"/>
                  </a:cubicBezTo>
                  <a:cubicBezTo>
                    <a:pt x="3841188" y="86649"/>
                    <a:pt x="3842581" y="80822"/>
                    <a:pt x="3845495" y="75628"/>
                  </a:cubicBezTo>
                  <a:cubicBezTo>
                    <a:pt x="3848409" y="70434"/>
                    <a:pt x="3852336" y="66380"/>
                    <a:pt x="3857403" y="63340"/>
                  </a:cubicBezTo>
                  <a:cubicBezTo>
                    <a:pt x="3862470" y="60427"/>
                    <a:pt x="3868297" y="58906"/>
                    <a:pt x="3874758" y="58906"/>
                  </a:cubicBezTo>
                  <a:cubicBezTo>
                    <a:pt x="3881219" y="58906"/>
                    <a:pt x="3887046" y="60427"/>
                    <a:pt x="3891987" y="63340"/>
                  </a:cubicBezTo>
                  <a:cubicBezTo>
                    <a:pt x="3897054" y="66254"/>
                    <a:pt x="3900981" y="70308"/>
                    <a:pt x="3903768" y="75628"/>
                  </a:cubicBezTo>
                  <a:cubicBezTo>
                    <a:pt x="3906555" y="80949"/>
                    <a:pt x="3908075" y="86776"/>
                    <a:pt x="3908075" y="93363"/>
                  </a:cubicBezTo>
                  <a:cubicBezTo>
                    <a:pt x="3908075" y="99951"/>
                    <a:pt x="3906681" y="105905"/>
                    <a:pt x="3903768" y="111225"/>
                  </a:cubicBezTo>
                  <a:moveTo>
                    <a:pt x="3898067" y="132381"/>
                  </a:moveTo>
                  <a:cubicBezTo>
                    <a:pt x="3904781" y="128454"/>
                    <a:pt x="3909975" y="123133"/>
                    <a:pt x="3913776" y="116292"/>
                  </a:cubicBezTo>
                  <a:cubicBezTo>
                    <a:pt x="3917576" y="109452"/>
                    <a:pt x="3919476" y="101724"/>
                    <a:pt x="3919476" y="93110"/>
                  </a:cubicBezTo>
                  <a:cubicBezTo>
                    <a:pt x="3919476" y="84496"/>
                    <a:pt x="3917576" y="76768"/>
                    <a:pt x="3913776" y="70054"/>
                  </a:cubicBezTo>
                  <a:cubicBezTo>
                    <a:pt x="3909975" y="63340"/>
                    <a:pt x="3904781" y="58020"/>
                    <a:pt x="3898067" y="54219"/>
                  </a:cubicBezTo>
                  <a:cubicBezTo>
                    <a:pt x="3891353" y="50419"/>
                    <a:pt x="3883626" y="48392"/>
                    <a:pt x="3874885" y="48392"/>
                  </a:cubicBezTo>
                  <a:cubicBezTo>
                    <a:pt x="3866144" y="48392"/>
                    <a:pt x="3858416" y="50292"/>
                    <a:pt x="3851576" y="54219"/>
                  </a:cubicBezTo>
                  <a:cubicBezTo>
                    <a:pt x="3844735" y="58146"/>
                    <a:pt x="3839414" y="63467"/>
                    <a:pt x="3835614" y="70054"/>
                  </a:cubicBezTo>
                  <a:cubicBezTo>
                    <a:pt x="3831814" y="76768"/>
                    <a:pt x="3829913" y="84369"/>
                    <a:pt x="3829913" y="92983"/>
                  </a:cubicBezTo>
                  <a:cubicBezTo>
                    <a:pt x="3829913" y="101598"/>
                    <a:pt x="3831814" y="109325"/>
                    <a:pt x="3835614" y="116166"/>
                  </a:cubicBezTo>
                  <a:cubicBezTo>
                    <a:pt x="3839414" y="123006"/>
                    <a:pt x="3844735" y="128327"/>
                    <a:pt x="3851576" y="132254"/>
                  </a:cubicBezTo>
                  <a:cubicBezTo>
                    <a:pt x="3858416" y="136181"/>
                    <a:pt x="3866144" y="138081"/>
                    <a:pt x="3874885" y="138081"/>
                  </a:cubicBezTo>
                  <a:cubicBezTo>
                    <a:pt x="3883626" y="138081"/>
                    <a:pt x="3891353" y="136181"/>
                    <a:pt x="3898067" y="132254"/>
                  </a:cubicBezTo>
                  <a:moveTo>
                    <a:pt x="3819906" y="121106"/>
                  </a:moveTo>
                  <a:cubicBezTo>
                    <a:pt x="3816739" y="123386"/>
                    <a:pt x="3813318" y="125033"/>
                    <a:pt x="3809645" y="126047"/>
                  </a:cubicBezTo>
                  <a:cubicBezTo>
                    <a:pt x="3805971" y="127060"/>
                    <a:pt x="3802424" y="127694"/>
                    <a:pt x="3799003" y="127694"/>
                  </a:cubicBezTo>
                  <a:cubicBezTo>
                    <a:pt x="3793556" y="127694"/>
                    <a:pt x="3789122" y="126300"/>
                    <a:pt x="3785575" y="123386"/>
                  </a:cubicBezTo>
                  <a:cubicBezTo>
                    <a:pt x="3782028" y="120473"/>
                    <a:pt x="3780382" y="115786"/>
                    <a:pt x="3780382" y="109072"/>
                  </a:cubicBezTo>
                  <a:lnTo>
                    <a:pt x="3780382" y="60173"/>
                  </a:lnTo>
                  <a:lnTo>
                    <a:pt x="3818512" y="60173"/>
                  </a:lnTo>
                  <a:lnTo>
                    <a:pt x="3818512" y="49912"/>
                  </a:lnTo>
                  <a:lnTo>
                    <a:pt x="3780382" y="49912"/>
                  </a:lnTo>
                  <a:lnTo>
                    <a:pt x="3780382" y="21536"/>
                  </a:lnTo>
                  <a:lnTo>
                    <a:pt x="3769614" y="21536"/>
                  </a:lnTo>
                  <a:lnTo>
                    <a:pt x="3769614" y="108312"/>
                  </a:lnTo>
                  <a:cubicBezTo>
                    <a:pt x="3769614" y="119206"/>
                    <a:pt x="3772147" y="126934"/>
                    <a:pt x="3777215" y="131494"/>
                  </a:cubicBezTo>
                  <a:cubicBezTo>
                    <a:pt x="3782282" y="136054"/>
                    <a:pt x="3789249" y="138335"/>
                    <a:pt x="3797990" y="138335"/>
                  </a:cubicBezTo>
                  <a:cubicBezTo>
                    <a:pt x="3801537" y="138335"/>
                    <a:pt x="3805337" y="137828"/>
                    <a:pt x="3809391" y="136815"/>
                  </a:cubicBezTo>
                  <a:cubicBezTo>
                    <a:pt x="3813445" y="135801"/>
                    <a:pt x="3816992" y="134154"/>
                    <a:pt x="3820032" y="131874"/>
                  </a:cubicBezTo>
                  <a:lnTo>
                    <a:pt x="3820032" y="121233"/>
                  </a:lnTo>
                  <a:close/>
                  <a:moveTo>
                    <a:pt x="3703360" y="49785"/>
                  </a:moveTo>
                  <a:lnTo>
                    <a:pt x="3673337" y="111479"/>
                  </a:lnTo>
                  <a:lnTo>
                    <a:pt x="3641794" y="49785"/>
                  </a:lnTo>
                  <a:lnTo>
                    <a:pt x="3628872" y="49785"/>
                  </a:lnTo>
                  <a:lnTo>
                    <a:pt x="3667383" y="123893"/>
                  </a:lnTo>
                  <a:lnTo>
                    <a:pt x="3639894" y="181026"/>
                  </a:lnTo>
                  <a:lnTo>
                    <a:pt x="3651421" y="181026"/>
                  </a:lnTo>
                  <a:lnTo>
                    <a:pt x="3714888" y="49785"/>
                  </a:lnTo>
                  <a:lnTo>
                    <a:pt x="3703360" y="49785"/>
                  </a:lnTo>
                  <a:close/>
                  <a:moveTo>
                    <a:pt x="3586055" y="63213"/>
                  </a:moveTo>
                  <a:cubicBezTo>
                    <a:pt x="3591122" y="66127"/>
                    <a:pt x="3595049" y="70181"/>
                    <a:pt x="3597963" y="75502"/>
                  </a:cubicBezTo>
                  <a:cubicBezTo>
                    <a:pt x="3600876" y="80695"/>
                    <a:pt x="3602270" y="86649"/>
                    <a:pt x="3602270" y="93363"/>
                  </a:cubicBezTo>
                  <a:cubicBezTo>
                    <a:pt x="3602270" y="100077"/>
                    <a:pt x="3600750" y="105905"/>
                    <a:pt x="3597963" y="111099"/>
                  </a:cubicBezTo>
                  <a:cubicBezTo>
                    <a:pt x="3595049" y="116292"/>
                    <a:pt x="3591122" y="120346"/>
                    <a:pt x="3586055" y="123386"/>
                  </a:cubicBezTo>
                  <a:cubicBezTo>
                    <a:pt x="3580987" y="126300"/>
                    <a:pt x="3575287" y="127820"/>
                    <a:pt x="3568826" y="127820"/>
                  </a:cubicBezTo>
                  <a:cubicBezTo>
                    <a:pt x="3562366" y="127820"/>
                    <a:pt x="3556538" y="126300"/>
                    <a:pt x="3551598" y="123386"/>
                  </a:cubicBezTo>
                  <a:cubicBezTo>
                    <a:pt x="3546657" y="120473"/>
                    <a:pt x="3542730" y="116419"/>
                    <a:pt x="3539943" y="111099"/>
                  </a:cubicBezTo>
                  <a:cubicBezTo>
                    <a:pt x="3537156" y="105905"/>
                    <a:pt x="3535636" y="99951"/>
                    <a:pt x="3535636" y="93363"/>
                  </a:cubicBezTo>
                  <a:cubicBezTo>
                    <a:pt x="3535636" y="86776"/>
                    <a:pt x="3537030" y="80695"/>
                    <a:pt x="3539943" y="75502"/>
                  </a:cubicBezTo>
                  <a:cubicBezTo>
                    <a:pt x="3542857" y="70308"/>
                    <a:pt x="3546657" y="66254"/>
                    <a:pt x="3551598" y="63213"/>
                  </a:cubicBezTo>
                  <a:cubicBezTo>
                    <a:pt x="3556538" y="60300"/>
                    <a:pt x="3562239" y="58780"/>
                    <a:pt x="3568826" y="58780"/>
                  </a:cubicBezTo>
                  <a:cubicBezTo>
                    <a:pt x="3575414" y="58780"/>
                    <a:pt x="3581114" y="60300"/>
                    <a:pt x="3586055" y="63213"/>
                  </a:cubicBezTo>
                  <a:moveTo>
                    <a:pt x="3613291" y="136688"/>
                  </a:moveTo>
                  <a:lnTo>
                    <a:pt x="3613291" y="49785"/>
                  </a:lnTo>
                  <a:lnTo>
                    <a:pt x="3602270" y="49785"/>
                  </a:lnTo>
                  <a:lnTo>
                    <a:pt x="3602270" y="70054"/>
                  </a:lnTo>
                  <a:cubicBezTo>
                    <a:pt x="3599229" y="63467"/>
                    <a:pt x="3594669" y="58146"/>
                    <a:pt x="3588715" y="54219"/>
                  </a:cubicBezTo>
                  <a:cubicBezTo>
                    <a:pt x="3582761" y="50292"/>
                    <a:pt x="3575794" y="48392"/>
                    <a:pt x="3567686" y="48392"/>
                  </a:cubicBezTo>
                  <a:cubicBezTo>
                    <a:pt x="3559579" y="48392"/>
                    <a:pt x="3551851" y="50292"/>
                    <a:pt x="3545264" y="54219"/>
                  </a:cubicBezTo>
                  <a:cubicBezTo>
                    <a:pt x="3538676" y="58146"/>
                    <a:pt x="3533609" y="63467"/>
                    <a:pt x="3529809" y="70308"/>
                  </a:cubicBezTo>
                  <a:cubicBezTo>
                    <a:pt x="3526135" y="77148"/>
                    <a:pt x="3524235" y="84876"/>
                    <a:pt x="3524235" y="93617"/>
                  </a:cubicBezTo>
                  <a:cubicBezTo>
                    <a:pt x="3524235" y="102358"/>
                    <a:pt x="3526135" y="109705"/>
                    <a:pt x="3529809" y="116546"/>
                  </a:cubicBezTo>
                  <a:cubicBezTo>
                    <a:pt x="3533483" y="123260"/>
                    <a:pt x="3538676" y="128580"/>
                    <a:pt x="3545264" y="132381"/>
                  </a:cubicBezTo>
                  <a:cubicBezTo>
                    <a:pt x="3551851" y="136181"/>
                    <a:pt x="3559325" y="138208"/>
                    <a:pt x="3567686" y="138208"/>
                  </a:cubicBezTo>
                  <a:cubicBezTo>
                    <a:pt x="3576047" y="138208"/>
                    <a:pt x="3582761" y="136308"/>
                    <a:pt x="3588715" y="132381"/>
                  </a:cubicBezTo>
                  <a:cubicBezTo>
                    <a:pt x="3594669" y="128454"/>
                    <a:pt x="3599229" y="123260"/>
                    <a:pt x="3602270" y="116799"/>
                  </a:cubicBezTo>
                  <a:lnTo>
                    <a:pt x="3602270" y="136815"/>
                  </a:lnTo>
                  <a:lnTo>
                    <a:pt x="3613291" y="136815"/>
                  </a:lnTo>
                  <a:close/>
                  <a:moveTo>
                    <a:pt x="3505613" y="49785"/>
                  </a:moveTo>
                  <a:lnTo>
                    <a:pt x="3478503" y="115026"/>
                  </a:lnTo>
                  <a:lnTo>
                    <a:pt x="3447594" y="47125"/>
                  </a:lnTo>
                  <a:lnTo>
                    <a:pt x="3416557" y="115026"/>
                  </a:lnTo>
                  <a:lnTo>
                    <a:pt x="3389448" y="49785"/>
                  </a:lnTo>
                  <a:lnTo>
                    <a:pt x="3376906" y="49785"/>
                  </a:lnTo>
                  <a:lnTo>
                    <a:pt x="3415417" y="139348"/>
                  </a:lnTo>
                  <a:lnTo>
                    <a:pt x="3447720" y="69421"/>
                  </a:lnTo>
                  <a:lnTo>
                    <a:pt x="3479644" y="139348"/>
                  </a:lnTo>
                  <a:lnTo>
                    <a:pt x="3517268" y="49785"/>
                  </a:lnTo>
                  <a:lnTo>
                    <a:pt x="3505740" y="49785"/>
                  </a:lnTo>
                  <a:close/>
                  <a:moveTo>
                    <a:pt x="3333455" y="121106"/>
                  </a:moveTo>
                  <a:cubicBezTo>
                    <a:pt x="3330288" y="123386"/>
                    <a:pt x="3326868" y="125033"/>
                    <a:pt x="3323194" y="126047"/>
                  </a:cubicBezTo>
                  <a:cubicBezTo>
                    <a:pt x="3319520" y="127060"/>
                    <a:pt x="3315973" y="127694"/>
                    <a:pt x="3312553" y="127694"/>
                  </a:cubicBezTo>
                  <a:cubicBezTo>
                    <a:pt x="3307106" y="127694"/>
                    <a:pt x="3302672" y="126300"/>
                    <a:pt x="3299125" y="123386"/>
                  </a:cubicBezTo>
                  <a:cubicBezTo>
                    <a:pt x="3295578" y="120473"/>
                    <a:pt x="3293931" y="115786"/>
                    <a:pt x="3293931" y="109072"/>
                  </a:cubicBezTo>
                  <a:lnTo>
                    <a:pt x="3293931" y="60173"/>
                  </a:lnTo>
                  <a:lnTo>
                    <a:pt x="3332062" y="60173"/>
                  </a:lnTo>
                  <a:lnTo>
                    <a:pt x="3332062" y="49912"/>
                  </a:lnTo>
                  <a:lnTo>
                    <a:pt x="3293931" y="49912"/>
                  </a:lnTo>
                  <a:lnTo>
                    <a:pt x="3293931" y="21536"/>
                  </a:lnTo>
                  <a:lnTo>
                    <a:pt x="3283163" y="21536"/>
                  </a:lnTo>
                  <a:lnTo>
                    <a:pt x="3283163" y="108312"/>
                  </a:lnTo>
                  <a:cubicBezTo>
                    <a:pt x="3283163" y="119206"/>
                    <a:pt x="3285697" y="126934"/>
                    <a:pt x="3290764" y="131494"/>
                  </a:cubicBezTo>
                  <a:cubicBezTo>
                    <a:pt x="3295831" y="136054"/>
                    <a:pt x="3302799" y="138335"/>
                    <a:pt x="3311539" y="138335"/>
                  </a:cubicBezTo>
                  <a:cubicBezTo>
                    <a:pt x="3315086" y="138335"/>
                    <a:pt x="3318887" y="137828"/>
                    <a:pt x="3322941" y="136815"/>
                  </a:cubicBezTo>
                  <a:cubicBezTo>
                    <a:pt x="3326994" y="135801"/>
                    <a:pt x="3330541" y="134154"/>
                    <a:pt x="3333582" y="131874"/>
                  </a:cubicBezTo>
                  <a:lnTo>
                    <a:pt x="3333582" y="121233"/>
                  </a:lnTo>
                  <a:close/>
                  <a:moveTo>
                    <a:pt x="3202088" y="128960"/>
                  </a:moveTo>
                  <a:cubicBezTo>
                    <a:pt x="3206015" y="132001"/>
                    <a:pt x="3210449" y="134281"/>
                    <a:pt x="3215516" y="135928"/>
                  </a:cubicBezTo>
                  <a:cubicBezTo>
                    <a:pt x="3220583" y="137448"/>
                    <a:pt x="3226031" y="138208"/>
                    <a:pt x="3231858" y="138208"/>
                  </a:cubicBezTo>
                  <a:cubicBezTo>
                    <a:pt x="3240979" y="138208"/>
                    <a:pt x="3248453" y="135928"/>
                    <a:pt x="3254534" y="131367"/>
                  </a:cubicBezTo>
                  <a:cubicBezTo>
                    <a:pt x="3260487" y="126807"/>
                    <a:pt x="3263528" y="120473"/>
                    <a:pt x="3263528" y="112492"/>
                  </a:cubicBezTo>
                  <a:cubicBezTo>
                    <a:pt x="3263528" y="108058"/>
                    <a:pt x="3262261" y="104131"/>
                    <a:pt x="3259727" y="100711"/>
                  </a:cubicBezTo>
                  <a:cubicBezTo>
                    <a:pt x="3257194" y="97290"/>
                    <a:pt x="3253140" y="94503"/>
                    <a:pt x="3247566" y="92350"/>
                  </a:cubicBezTo>
                  <a:lnTo>
                    <a:pt x="3225270" y="83609"/>
                  </a:lnTo>
                  <a:cubicBezTo>
                    <a:pt x="3221597" y="82215"/>
                    <a:pt x="3218937" y="80569"/>
                    <a:pt x="3217416" y="78542"/>
                  </a:cubicBezTo>
                  <a:cubicBezTo>
                    <a:pt x="3215770" y="76642"/>
                    <a:pt x="3215009" y="74108"/>
                    <a:pt x="3215009" y="71194"/>
                  </a:cubicBezTo>
                  <a:cubicBezTo>
                    <a:pt x="3215009" y="66887"/>
                    <a:pt x="3216783" y="63467"/>
                    <a:pt x="3220203" y="61060"/>
                  </a:cubicBezTo>
                  <a:cubicBezTo>
                    <a:pt x="3223750" y="58653"/>
                    <a:pt x="3228057" y="57513"/>
                    <a:pt x="3233378" y="57513"/>
                  </a:cubicBezTo>
                  <a:cubicBezTo>
                    <a:pt x="3243006" y="57513"/>
                    <a:pt x="3251747" y="61187"/>
                    <a:pt x="3259601" y="68281"/>
                  </a:cubicBezTo>
                  <a:lnTo>
                    <a:pt x="3259601" y="56753"/>
                  </a:lnTo>
                  <a:cubicBezTo>
                    <a:pt x="3256307" y="53966"/>
                    <a:pt x="3252380" y="51939"/>
                    <a:pt x="3247693" y="50545"/>
                  </a:cubicBezTo>
                  <a:cubicBezTo>
                    <a:pt x="3243132" y="49152"/>
                    <a:pt x="3238192" y="48392"/>
                    <a:pt x="3233125" y="48392"/>
                  </a:cubicBezTo>
                  <a:cubicBezTo>
                    <a:pt x="3224637" y="48392"/>
                    <a:pt x="3217543" y="50545"/>
                    <a:pt x="3212096" y="54726"/>
                  </a:cubicBezTo>
                  <a:cubicBezTo>
                    <a:pt x="3206649" y="59033"/>
                    <a:pt x="3203862" y="64734"/>
                    <a:pt x="3203862" y="72081"/>
                  </a:cubicBezTo>
                  <a:cubicBezTo>
                    <a:pt x="3203862" y="77275"/>
                    <a:pt x="3205255" y="81455"/>
                    <a:pt x="3207915" y="84749"/>
                  </a:cubicBezTo>
                  <a:cubicBezTo>
                    <a:pt x="3210576" y="88043"/>
                    <a:pt x="3214629" y="90703"/>
                    <a:pt x="3219823" y="92857"/>
                  </a:cubicBezTo>
                  <a:lnTo>
                    <a:pt x="3241992" y="101598"/>
                  </a:lnTo>
                  <a:cubicBezTo>
                    <a:pt x="3245793" y="103118"/>
                    <a:pt x="3248453" y="105018"/>
                    <a:pt x="3250100" y="107045"/>
                  </a:cubicBezTo>
                  <a:cubicBezTo>
                    <a:pt x="3251747" y="109198"/>
                    <a:pt x="3252507" y="111605"/>
                    <a:pt x="3252507" y="114266"/>
                  </a:cubicBezTo>
                  <a:cubicBezTo>
                    <a:pt x="3252507" y="118953"/>
                    <a:pt x="3250606" y="122626"/>
                    <a:pt x="3246679" y="125160"/>
                  </a:cubicBezTo>
                  <a:cubicBezTo>
                    <a:pt x="3242752" y="127694"/>
                    <a:pt x="3237938" y="128960"/>
                    <a:pt x="3232111" y="128960"/>
                  </a:cubicBezTo>
                  <a:cubicBezTo>
                    <a:pt x="3226917" y="128960"/>
                    <a:pt x="3221723" y="127947"/>
                    <a:pt x="3216530" y="126047"/>
                  </a:cubicBezTo>
                  <a:cubicBezTo>
                    <a:pt x="3211336" y="124147"/>
                    <a:pt x="3206522" y="120980"/>
                    <a:pt x="3202088" y="116672"/>
                  </a:cubicBezTo>
                  <a:lnTo>
                    <a:pt x="3202088" y="128707"/>
                  </a:lnTo>
                  <a:close/>
                  <a:moveTo>
                    <a:pt x="3123927" y="67141"/>
                  </a:moveTo>
                  <a:cubicBezTo>
                    <a:pt x="3129247" y="61440"/>
                    <a:pt x="3136468" y="58526"/>
                    <a:pt x="3145589" y="58526"/>
                  </a:cubicBezTo>
                  <a:cubicBezTo>
                    <a:pt x="3154710" y="58526"/>
                    <a:pt x="3161551" y="61440"/>
                    <a:pt x="3166744" y="67141"/>
                  </a:cubicBezTo>
                  <a:cubicBezTo>
                    <a:pt x="3171938" y="72841"/>
                    <a:pt x="3174725" y="80062"/>
                    <a:pt x="3175232" y="88549"/>
                  </a:cubicBezTo>
                  <a:lnTo>
                    <a:pt x="3114552" y="88549"/>
                  </a:lnTo>
                  <a:cubicBezTo>
                    <a:pt x="3115439" y="80062"/>
                    <a:pt x="3118606" y="72968"/>
                    <a:pt x="3123927" y="67141"/>
                  </a:cubicBezTo>
                  <a:moveTo>
                    <a:pt x="3165858" y="135674"/>
                  </a:moveTo>
                  <a:cubicBezTo>
                    <a:pt x="3171305" y="134028"/>
                    <a:pt x="3176245" y="131494"/>
                    <a:pt x="3180806" y="128200"/>
                  </a:cubicBezTo>
                  <a:lnTo>
                    <a:pt x="3180806" y="117433"/>
                  </a:lnTo>
                  <a:cubicBezTo>
                    <a:pt x="3176245" y="120980"/>
                    <a:pt x="3171178" y="123640"/>
                    <a:pt x="3165858" y="125413"/>
                  </a:cubicBezTo>
                  <a:cubicBezTo>
                    <a:pt x="3160537" y="127187"/>
                    <a:pt x="3154837" y="128074"/>
                    <a:pt x="3149136" y="128074"/>
                  </a:cubicBezTo>
                  <a:cubicBezTo>
                    <a:pt x="3139382" y="128074"/>
                    <a:pt x="3131274" y="125287"/>
                    <a:pt x="3125067" y="119586"/>
                  </a:cubicBezTo>
                  <a:cubicBezTo>
                    <a:pt x="3118859" y="113885"/>
                    <a:pt x="3115312" y="106538"/>
                    <a:pt x="3114299" y="97544"/>
                  </a:cubicBezTo>
                  <a:lnTo>
                    <a:pt x="3186253" y="97544"/>
                  </a:lnTo>
                  <a:cubicBezTo>
                    <a:pt x="3186253" y="96657"/>
                    <a:pt x="3186506" y="95644"/>
                    <a:pt x="3186506" y="94757"/>
                  </a:cubicBezTo>
                  <a:cubicBezTo>
                    <a:pt x="3186506" y="93870"/>
                    <a:pt x="3186506" y="92983"/>
                    <a:pt x="3186506" y="92223"/>
                  </a:cubicBezTo>
                  <a:cubicBezTo>
                    <a:pt x="3186506" y="83862"/>
                    <a:pt x="3184860" y="76262"/>
                    <a:pt x="3181439" y="69674"/>
                  </a:cubicBezTo>
                  <a:cubicBezTo>
                    <a:pt x="3178019" y="63087"/>
                    <a:pt x="3173332" y="57893"/>
                    <a:pt x="3167124" y="54093"/>
                  </a:cubicBezTo>
                  <a:cubicBezTo>
                    <a:pt x="3160917" y="50292"/>
                    <a:pt x="3153696" y="48392"/>
                    <a:pt x="3145336" y="48392"/>
                  </a:cubicBezTo>
                  <a:cubicBezTo>
                    <a:pt x="3136975" y="48392"/>
                    <a:pt x="3128994" y="50419"/>
                    <a:pt x="3122533" y="54473"/>
                  </a:cubicBezTo>
                  <a:cubicBezTo>
                    <a:pt x="3116072" y="58526"/>
                    <a:pt x="3111132" y="63847"/>
                    <a:pt x="3107712" y="70688"/>
                  </a:cubicBezTo>
                  <a:cubicBezTo>
                    <a:pt x="3104291" y="77528"/>
                    <a:pt x="3102518" y="85256"/>
                    <a:pt x="3102518" y="93870"/>
                  </a:cubicBezTo>
                  <a:cubicBezTo>
                    <a:pt x="3102518" y="102484"/>
                    <a:pt x="3104418" y="110338"/>
                    <a:pt x="3108345" y="117052"/>
                  </a:cubicBezTo>
                  <a:cubicBezTo>
                    <a:pt x="3112272" y="123767"/>
                    <a:pt x="3117719" y="128960"/>
                    <a:pt x="3124687" y="132634"/>
                  </a:cubicBezTo>
                  <a:cubicBezTo>
                    <a:pt x="3131654" y="136308"/>
                    <a:pt x="3139635" y="138208"/>
                    <a:pt x="3148756" y="138208"/>
                  </a:cubicBezTo>
                  <a:cubicBezTo>
                    <a:pt x="3154583" y="138208"/>
                    <a:pt x="3160157" y="137321"/>
                    <a:pt x="3165478" y="135674"/>
                  </a:cubicBezTo>
                  <a:moveTo>
                    <a:pt x="3024610" y="123386"/>
                  </a:moveTo>
                  <a:cubicBezTo>
                    <a:pt x="3019542" y="120473"/>
                    <a:pt x="3015615" y="116292"/>
                    <a:pt x="3012702" y="111099"/>
                  </a:cubicBezTo>
                  <a:cubicBezTo>
                    <a:pt x="3009788" y="105778"/>
                    <a:pt x="3008395" y="99951"/>
                    <a:pt x="3008395" y="93237"/>
                  </a:cubicBezTo>
                  <a:cubicBezTo>
                    <a:pt x="3008395" y="86523"/>
                    <a:pt x="3009915" y="80695"/>
                    <a:pt x="3012702" y="75502"/>
                  </a:cubicBezTo>
                  <a:cubicBezTo>
                    <a:pt x="3015615" y="70308"/>
                    <a:pt x="3019542" y="66254"/>
                    <a:pt x="3024610" y="63213"/>
                  </a:cubicBezTo>
                  <a:cubicBezTo>
                    <a:pt x="3029677" y="60300"/>
                    <a:pt x="3035377" y="58780"/>
                    <a:pt x="3041965" y="58780"/>
                  </a:cubicBezTo>
                  <a:cubicBezTo>
                    <a:pt x="3048552" y="58780"/>
                    <a:pt x="3054253" y="60300"/>
                    <a:pt x="3059193" y="63213"/>
                  </a:cubicBezTo>
                  <a:cubicBezTo>
                    <a:pt x="3064134" y="66127"/>
                    <a:pt x="3068061" y="70181"/>
                    <a:pt x="3070848" y="75502"/>
                  </a:cubicBezTo>
                  <a:cubicBezTo>
                    <a:pt x="3073635" y="80822"/>
                    <a:pt x="3075155" y="86649"/>
                    <a:pt x="3075155" y="93237"/>
                  </a:cubicBezTo>
                  <a:cubicBezTo>
                    <a:pt x="3075155" y="99824"/>
                    <a:pt x="3073761" y="105778"/>
                    <a:pt x="3070848" y="111099"/>
                  </a:cubicBezTo>
                  <a:cubicBezTo>
                    <a:pt x="3068061" y="116292"/>
                    <a:pt x="3064134" y="120473"/>
                    <a:pt x="3059193" y="123386"/>
                  </a:cubicBezTo>
                  <a:cubicBezTo>
                    <a:pt x="3054253" y="126300"/>
                    <a:pt x="3048552" y="127820"/>
                    <a:pt x="3041965" y="127820"/>
                  </a:cubicBezTo>
                  <a:cubicBezTo>
                    <a:pt x="3035377" y="127820"/>
                    <a:pt x="3029677" y="126300"/>
                    <a:pt x="3024610" y="123386"/>
                  </a:cubicBezTo>
                  <a:moveTo>
                    <a:pt x="3080855" y="70054"/>
                  </a:moveTo>
                  <a:cubicBezTo>
                    <a:pt x="3077182" y="63340"/>
                    <a:pt x="3071988" y="58020"/>
                    <a:pt x="3065527" y="54219"/>
                  </a:cubicBezTo>
                  <a:cubicBezTo>
                    <a:pt x="3059067" y="50419"/>
                    <a:pt x="3051466" y="48392"/>
                    <a:pt x="3042978" y="48392"/>
                  </a:cubicBezTo>
                  <a:cubicBezTo>
                    <a:pt x="3035124" y="48392"/>
                    <a:pt x="3028030" y="50292"/>
                    <a:pt x="3022076" y="54219"/>
                  </a:cubicBezTo>
                  <a:cubicBezTo>
                    <a:pt x="3015995" y="58146"/>
                    <a:pt x="3011562" y="63340"/>
                    <a:pt x="3008395" y="70054"/>
                  </a:cubicBezTo>
                  <a:lnTo>
                    <a:pt x="3008395" y="3674"/>
                  </a:lnTo>
                  <a:lnTo>
                    <a:pt x="2997373" y="3674"/>
                  </a:lnTo>
                  <a:lnTo>
                    <a:pt x="2997373" y="136688"/>
                  </a:lnTo>
                  <a:lnTo>
                    <a:pt x="3008395" y="136688"/>
                  </a:lnTo>
                  <a:lnTo>
                    <a:pt x="3008395" y="116419"/>
                  </a:lnTo>
                  <a:cubicBezTo>
                    <a:pt x="3011435" y="122880"/>
                    <a:pt x="3015995" y="128200"/>
                    <a:pt x="3022076" y="132127"/>
                  </a:cubicBezTo>
                  <a:cubicBezTo>
                    <a:pt x="3028157" y="136054"/>
                    <a:pt x="3035124" y="138081"/>
                    <a:pt x="3042978" y="138081"/>
                  </a:cubicBezTo>
                  <a:cubicBezTo>
                    <a:pt x="3051466" y="138081"/>
                    <a:pt x="3059067" y="136181"/>
                    <a:pt x="3065527" y="132254"/>
                  </a:cubicBezTo>
                  <a:cubicBezTo>
                    <a:pt x="3071988" y="128327"/>
                    <a:pt x="3077182" y="123006"/>
                    <a:pt x="3080855" y="116166"/>
                  </a:cubicBezTo>
                  <a:cubicBezTo>
                    <a:pt x="3084529" y="109325"/>
                    <a:pt x="3086429" y="101598"/>
                    <a:pt x="3086429" y="92983"/>
                  </a:cubicBezTo>
                  <a:cubicBezTo>
                    <a:pt x="3086429" y="84369"/>
                    <a:pt x="3084529" y="76642"/>
                    <a:pt x="3080855" y="69928"/>
                  </a:cubicBezTo>
                  <a:moveTo>
                    <a:pt x="2872340" y="67014"/>
                  </a:moveTo>
                  <a:cubicBezTo>
                    <a:pt x="2877661" y="61313"/>
                    <a:pt x="2884882" y="58400"/>
                    <a:pt x="2894003" y="58400"/>
                  </a:cubicBezTo>
                  <a:cubicBezTo>
                    <a:pt x="2903123" y="58400"/>
                    <a:pt x="2909964" y="61313"/>
                    <a:pt x="2915158" y="67014"/>
                  </a:cubicBezTo>
                  <a:cubicBezTo>
                    <a:pt x="2920352" y="72714"/>
                    <a:pt x="2923139" y="79935"/>
                    <a:pt x="2923646" y="88423"/>
                  </a:cubicBezTo>
                  <a:lnTo>
                    <a:pt x="2862966" y="88423"/>
                  </a:lnTo>
                  <a:cubicBezTo>
                    <a:pt x="2863853" y="79935"/>
                    <a:pt x="2867020" y="72841"/>
                    <a:pt x="2872340" y="67014"/>
                  </a:cubicBezTo>
                  <a:moveTo>
                    <a:pt x="2914271" y="135548"/>
                  </a:moveTo>
                  <a:cubicBezTo>
                    <a:pt x="2919592" y="133901"/>
                    <a:pt x="2924659" y="131367"/>
                    <a:pt x="2929220" y="128074"/>
                  </a:cubicBezTo>
                  <a:lnTo>
                    <a:pt x="2929220" y="117306"/>
                  </a:lnTo>
                  <a:cubicBezTo>
                    <a:pt x="2924659" y="120853"/>
                    <a:pt x="2919592" y="123513"/>
                    <a:pt x="2914271" y="125287"/>
                  </a:cubicBezTo>
                  <a:cubicBezTo>
                    <a:pt x="2908951" y="127060"/>
                    <a:pt x="2903250" y="127947"/>
                    <a:pt x="2897550" y="127947"/>
                  </a:cubicBezTo>
                  <a:cubicBezTo>
                    <a:pt x="2887795" y="127947"/>
                    <a:pt x="2879688" y="125160"/>
                    <a:pt x="2873480" y="119459"/>
                  </a:cubicBezTo>
                  <a:cubicBezTo>
                    <a:pt x="2867273" y="113759"/>
                    <a:pt x="2863726" y="106411"/>
                    <a:pt x="2862713" y="97417"/>
                  </a:cubicBezTo>
                  <a:lnTo>
                    <a:pt x="2934667" y="97417"/>
                  </a:lnTo>
                  <a:cubicBezTo>
                    <a:pt x="2934667" y="96530"/>
                    <a:pt x="2934920" y="95517"/>
                    <a:pt x="2934920" y="94630"/>
                  </a:cubicBezTo>
                  <a:cubicBezTo>
                    <a:pt x="2934920" y="93743"/>
                    <a:pt x="2934920" y="92857"/>
                    <a:pt x="2934920" y="92097"/>
                  </a:cubicBezTo>
                  <a:cubicBezTo>
                    <a:pt x="2934920" y="83736"/>
                    <a:pt x="2933273" y="76135"/>
                    <a:pt x="2929853" y="69547"/>
                  </a:cubicBezTo>
                  <a:cubicBezTo>
                    <a:pt x="2926433" y="62960"/>
                    <a:pt x="2921745" y="57766"/>
                    <a:pt x="2915538" y="53966"/>
                  </a:cubicBezTo>
                  <a:cubicBezTo>
                    <a:pt x="2909331" y="50166"/>
                    <a:pt x="2902110" y="48265"/>
                    <a:pt x="2893749" y="48265"/>
                  </a:cubicBezTo>
                  <a:cubicBezTo>
                    <a:pt x="2885388" y="48265"/>
                    <a:pt x="2877407" y="50292"/>
                    <a:pt x="2870947" y="54346"/>
                  </a:cubicBezTo>
                  <a:cubicBezTo>
                    <a:pt x="2864486" y="58400"/>
                    <a:pt x="2859546" y="63720"/>
                    <a:pt x="2856125" y="70561"/>
                  </a:cubicBezTo>
                  <a:cubicBezTo>
                    <a:pt x="2852705" y="77402"/>
                    <a:pt x="2850931" y="85129"/>
                    <a:pt x="2850931" y="93743"/>
                  </a:cubicBezTo>
                  <a:cubicBezTo>
                    <a:pt x="2850931" y="102358"/>
                    <a:pt x="2852832" y="110212"/>
                    <a:pt x="2856759" y="116926"/>
                  </a:cubicBezTo>
                  <a:cubicBezTo>
                    <a:pt x="2860686" y="123640"/>
                    <a:pt x="2866133" y="128834"/>
                    <a:pt x="2873100" y="132507"/>
                  </a:cubicBezTo>
                  <a:cubicBezTo>
                    <a:pt x="2880068" y="136181"/>
                    <a:pt x="2888049" y="138081"/>
                    <a:pt x="2897170" y="138081"/>
                  </a:cubicBezTo>
                  <a:cubicBezTo>
                    <a:pt x="2902997" y="138081"/>
                    <a:pt x="2908571" y="137195"/>
                    <a:pt x="2913891" y="135548"/>
                  </a:cubicBezTo>
                  <a:moveTo>
                    <a:pt x="2768083" y="75755"/>
                  </a:moveTo>
                  <a:cubicBezTo>
                    <a:pt x="2770616" y="70561"/>
                    <a:pt x="2774037" y="66507"/>
                    <a:pt x="2778470" y="63467"/>
                  </a:cubicBezTo>
                  <a:cubicBezTo>
                    <a:pt x="2782904" y="60427"/>
                    <a:pt x="2787971" y="58906"/>
                    <a:pt x="2793799" y="58906"/>
                  </a:cubicBezTo>
                  <a:cubicBezTo>
                    <a:pt x="2811154" y="58906"/>
                    <a:pt x="2819895" y="68787"/>
                    <a:pt x="2819895" y="88549"/>
                  </a:cubicBezTo>
                  <a:lnTo>
                    <a:pt x="2819895" y="136561"/>
                  </a:lnTo>
                  <a:lnTo>
                    <a:pt x="2830916" y="136561"/>
                  </a:lnTo>
                  <a:lnTo>
                    <a:pt x="2830916" y="86903"/>
                  </a:lnTo>
                  <a:cubicBezTo>
                    <a:pt x="2830916" y="79302"/>
                    <a:pt x="2829649" y="72714"/>
                    <a:pt x="2827115" y="66887"/>
                  </a:cubicBezTo>
                  <a:cubicBezTo>
                    <a:pt x="2824582" y="61060"/>
                    <a:pt x="2820781" y="56500"/>
                    <a:pt x="2815714" y="53206"/>
                  </a:cubicBezTo>
                  <a:cubicBezTo>
                    <a:pt x="2810647" y="49912"/>
                    <a:pt x="2804186" y="48265"/>
                    <a:pt x="2796586" y="48265"/>
                  </a:cubicBezTo>
                  <a:cubicBezTo>
                    <a:pt x="2789365" y="48265"/>
                    <a:pt x="2782904" y="50166"/>
                    <a:pt x="2777330" y="54093"/>
                  </a:cubicBezTo>
                  <a:cubicBezTo>
                    <a:pt x="2771756" y="58020"/>
                    <a:pt x="2767449" y="63087"/>
                    <a:pt x="2764536" y="69547"/>
                  </a:cubicBezTo>
                  <a:lnTo>
                    <a:pt x="2764536" y="3547"/>
                  </a:lnTo>
                  <a:lnTo>
                    <a:pt x="2753514" y="3547"/>
                  </a:lnTo>
                  <a:lnTo>
                    <a:pt x="2753514" y="136561"/>
                  </a:lnTo>
                  <a:lnTo>
                    <a:pt x="2764536" y="136561"/>
                  </a:lnTo>
                  <a:lnTo>
                    <a:pt x="2764536" y="93110"/>
                  </a:lnTo>
                  <a:cubicBezTo>
                    <a:pt x="2764536" y="86649"/>
                    <a:pt x="2765802" y="80822"/>
                    <a:pt x="2768209" y="75628"/>
                  </a:cubicBezTo>
                  <a:moveTo>
                    <a:pt x="2737046" y="120980"/>
                  </a:moveTo>
                  <a:cubicBezTo>
                    <a:pt x="2733879" y="123260"/>
                    <a:pt x="2730459" y="124907"/>
                    <a:pt x="2726785" y="125920"/>
                  </a:cubicBezTo>
                  <a:cubicBezTo>
                    <a:pt x="2723111" y="126934"/>
                    <a:pt x="2719564" y="127567"/>
                    <a:pt x="2716144" y="127567"/>
                  </a:cubicBezTo>
                  <a:cubicBezTo>
                    <a:pt x="2710697" y="127567"/>
                    <a:pt x="2706263" y="126173"/>
                    <a:pt x="2702716" y="123260"/>
                  </a:cubicBezTo>
                  <a:cubicBezTo>
                    <a:pt x="2699169" y="120346"/>
                    <a:pt x="2697522" y="115659"/>
                    <a:pt x="2697522" y="108945"/>
                  </a:cubicBezTo>
                  <a:lnTo>
                    <a:pt x="2697522" y="60046"/>
                  </a:lnTo>
                  <a:lnTo>
                    <a:pt x="2735653" y="60046"/>
                  </a:lnTo>
                  <a:lnTo>
                    <a:pt x="2735653" y="49785"/>
                  </a:lnTo>
                  <a:lnTo>
                    <a:pt x="2697522" y="49785"/>
                  </a:lnTo>
                  <a:lnTo>
                    <a:pt x="2697522" y="21409"/>
                  </a:lnTo>
                  <a:lnTo>
                    <a:pt x="2686754" y="21409"/>
                  </a:lnTo>
                  <a:lnTo>
                    <a:pt x="2686754" y="108185"/>
                  </a:lnTo>
                  <a:cubicBezTo>
                    <a:pt x="2686754" y="119079"/>
                    <a:pt x="2689288" y="126807"/>
                    <a:pt x="2694355" y="131367"/>
                  </a:cubicBezTo>
                  <a:cubicBezTo>
                    <a:pt x="2699422" y="135928"/>
                    <a:pt x="2706389" y="138208"/>
                    <a:pt x="2715130" y="138208"/>
                  </a:cubicBezTo>
                  <a:cubicBezTo>
                    <a:pt x="2718677" y="138208"/>
                    <a:pt x="2722478" y="137701"/>
                    <a:pt x="2726532" y="136688"/>
                  </a:cubicBezTo>
                  <a:cubicBezTo>
                    <a:pt x="2730585" y="135674"/>
                    <a:pt x="2734132" y="134028"/>
                    <a:pt x="2737173" y="131747"/>
                  </a:cubicBezTo>
                  <a:lnTo>
                    <a:pt x="2737173" y="121106"/>
                  </a:lnTo>
                  <a:close/>
                  <a:moveTo>
                    <a:pt x="2565015" y="128834"/>
                  </a:moveTo>
                  <a:cubicBezTo>
                    <a:pt x="2568942" y="131874"/>
                    <a:pt x="2573376" y="134154"/>
                    <a:pt x="2578443" y="135801"/>
                  </a:cubicBezTo>
                  <a:cubicBezTo>
                    <a:pt x="2583510" y="137321"/>
                    <a:pt x="2588957" y="138081"/>
                    <a:pt x="2594785" y="138081"/>
                  </a:cubicBezTo>
                  <a:cubicBezTo>
                    <a:pt x="2603906" y="138081"/>
                    <a:pt x="2611380" y="135801"/>
                    <a:pt x="2617460" y="131241"/>
                  </a:cubicBezTo>
                  <a:cubicBezTo>
                    <a:pt x="2623414" y="126680"/>
                    <a:pt x="2626455" y="120346"/>
                    <a:pt x="2626455" y="112365"/>
                  </a:cubicBezTo>
                  <a:cubicBezTo>
                    <a:pt x="2626455" y="107932"/>
                    <a:pt x="2625188" y="104004"/>
                    <a:pt x="2622654" y="100584"/>
                  </a:cubicBezTo>
                  <a:cubicBezTo>
                    <a:pt x="2620121" y="97164"/>
                    <a:pt x="2616067" y="94377"/>
                    <a:pt x="2610493" y="92223"/>
                  </a:cubicBezTo>
                  <a:lnTo>
                    <a:pt x="2588197" y="83482"/>
                  </a:lnTo>
                  <a:cubicBezTo>
                    <a:pt x="2584524" y="82089"/>
                    <a:pt x="2581863" y="80442"/>
                    <a:pt x="2580343" y="78415"/>
                  </a:cubicBezTo>
                  <a:cubicBezTo>
                    <a:pt x="2578696" y="76515"/>
                    <a:pt x="2577936" y="73981"/>
                    <a:pt x="2577936" y="71068"/>
                  </a:cubicBezTo>
                  <a:cubicBezTo>
                    <a:pt x="2577936" y="66761"/>
                    <a:pt x="2579710" y="63340"/>
                    <a:pt x="2583130" y="60933"/>
                  </a:cubicBezTo>
                  <a:cubicBezTo>
                    <a:pt x="2586550" y="58526"/>
                    <a:pt x="2590984" y="57386"/>
                    <a:pt x="2596305" y="57386"/>
                  </a:cubicBezTo>
                  <a:cubicBezTo>
                    <a:pt x="2605932" y="57386"/>
                    <a:pt x="2614673" y="61060"/>
                    <a:pt x="2622528" y="68154"/>
                  </a:cubicBezTo>
                  <a:lnTo>
                    <a:pt x="2622528" y="56626"/>
                  </a:lnTo>
                  <a:cubicBezTo>
                    <a:pt x="2619234" y="53839"/>
                    <a:pt x="2615307" y="51812"/>
                    <a:pt x="2610620" y="50419"/>
                  </a:cubicBezTo>
                  <a:cubicBezTo>
                    <a:pt x="2605932" y="49025"/>
                    <a:pt x="2601119" y="48265"/>
                    <a:pt x="2596051" y="48265"/>
                  </a:cubicBezTo>
                  <a:cubicBezTo>
                    <a:pt x="2587564" y="48265"/>
                    <a:pt x="2580470" y="50419"/>
                    <a:pt x="2575023" y="54599"/>
                  </a:cubicBezTo>
                  <a:cubicBezTo>
                    <a:pt x="2569575" y="58906"/>
                    <a:pt x="2566788" y="64607"/>
                    <a:pt x="2566788" y="71954"/>
                  </a:cubicBezTo>
                  <a:cubicBezTo>
                    <a:pt x="2566788" y="77148"/>
                    <a:pt x="2568182" y="81329"/>
                    <a:pt x="2570842" y="84622"/>
                  </a:cubicBezTo>
                  <a:cubicBezTo>
                    <a:pt x="2573502" y="87916"/>
                    <a:pt x="2577556" y="90576"/>
                    <a:pt x="2582750" y="92730"/>
                  </a:cubicBezTo>
                  <a:lnTo>
                    <a:pt x="2604919" y="101471"/>
                  </a:lnTo>
                  <a:cubicBezTo>
                    <a:pt x="2608719" y="102991"/>
                    <a:pt x="2611380" y="104891"/>
                    <a:pt x="2613027" y="106918"/>
                  </a:cubicBezTo>
                  <a:cubicBezTo>
                    <a:pt x="2614673" y="109072"/>
                    <a:pt x="2615433" y="111479"/>
                    <a:pt x="2615433" y="114139"/>
                  </a:cubicBezTo>
                  <a:cubicBezTo>
                    <a:pt x="2615433" y="118826"/>
                    <a:pt x="2613533" y="122500"/>
                    <a:pt x="2609606" y="125033"/>
                  </a:cubicBezTo>
                  <a:cubicBezTo>
                    <a:pt x="2605679" y="127567"/>
                    <a:pt x="2600865" y="128834"/>
                    <a:pt x="2595038" y="128834"/>
                  </a:cubicBezTo>
                  <a:cubicBezTo>
                    <a:pt x="2589844" y="128834"/>
                    <a:pt x="2584650" y="127820"/>
                    <a:pt x="2579456" y="125920"/>
                  </a:cubicBezTo>
                  <a:cubicBezTo>
                    <a:pt x="2574262" y="124020"/>
                    <a:pt x="2569449" y="120853"/>
                    <a:pt x="2565015" y="116546"/>
                  </a:cubicBezTo>
                  <a:lnTo>
                    <a:pt x="2565015" y="128580"/>
                  </a:lnTo>
                  <a:close/>
                  <a:moveTo>
                    <a:pt x="2542972" y="49785"/>
                  </a:moveTo>
                  <a:lnTo>
                    <a:pt x="2531825" y="49785"/>
                  </a:lnTo>
                  <a:lnTo>
                    <a:pt x="2531825" y="136688"/>
                  </a:lnTo>
                  <a:lnTo>
                    <a:pt x="2542972" y="136688"/>
                  </a:lnTo>
                  <a:lnTo>
                    <a:pt x="2542972" y="49785"/>
                  </a:lnTo>
                  <a:close/>
                  <a:moveTo>
                    <a:pt x="2539299" y="30783"/>
                  </a:moveTo>
                  <a:cubicBezTo>
                    <a:pt x="2540186" y="30403"/>
                    <a:pt x="2540946" y="30023"/>
                    <a:pt x="2541832" y="29517"/>
                  </a:cubicBezTo>
                  <a:lnTo>
                    <a:pt x="2550320" y="23436"/>
                  </a:lnTo>
                  <a:lnTo>
                    <a:pt x="2541832" y="17355"/>
                  </a:lnTo>
                  <a:cubicBezTo>
                    <a:pt x="2540312" y="16342"/>
                    <a:pt x="2538539" y="15708"/>
                    <a:pt x="2536638" y="15708"/>
                  </a:cubicBezTo>
                  <a:cubicBezTo>
                    <a:pt x="2534485" y="15708"/>
                    <a:pt x="2532711" y="16469"/>
                    <a:pt x="2531318" y="17989"/>
                  </a:cubicBezTo>
                  <a:cubicBezTo>
                    <a:pt x="2529924" y="19509"/>
                    <a:pt x="2529164" y="21409"/>
                    <a:pt x="2529164" y="23436"/>
                  </a:cubicBezTo>
                  <a:cubicBezTo>
                    <a:pt x="2529164" y="25463"/>
                    <a:pt x="2529924" y="27236"/>
                    <a:pt x="2531318" y="28757"/>
                  </a:cubicBezTo>
                  <a:cubicBezTo>
                    <a:pt x="2532711" y="30277"/>
                    <a:pt x="2534485" y="31037"/>
                    <a:pt x="2536638" y="31037"/>
                  </a:cubicBezTo>
                  <a:cubicBezTo>
                    <a:pt x="2537525" y="31037"/>
                    <a:pt x="2538412" y="30910"/>
                    <a:pt x="2539299" y="30530"/>
                  </a:cubicBezTo>
                  <a:moveTo>
                    <a:pt x="2464684" y="49532"/>
                  </a:moveTo>
                  <a:lnTo>
                    <a:pt x="2434661" y="111225"/>
                  </a:lnTo>
                  <a:lnTo>
                    <a:pt x="2403118" y="49532"/>
                  </a:lnTo>
                  <a:lnTo>
                    <a:pt x="2390196" y="49532"/>
                  </a:lnTo>
                  <a:lnTo>
                    <a:pt x="2428707" y="123640"/>
                  </a:lnTo>
                  <a:lnTo>
                    <a:pt x="2401218" y="180772"/>
                  </a:lnTo>
                  <a:lnTo>
                    <a:pt x="2412745" y="180772"/>
                  </a:lnTo>
                  <a:lnTo>
                    <a:pt x="2476212" y="49532"/>
                  </a:lnTo>
                  <a:lnTo>
                    <a:pt x="2464684" y="49532"/>
                  </a:lnTo>
                  <a:close/>
                  <a:moveTo>
                    <a:pt x="2374361" y="3421"/>
                  </a:moveTo>
                  <a:lnTo>
                    <a:pt x="2363340" y="3421"/>
                  </a:lnTo>
                  <a:lnTo>
                    <a:pt x="2363340" y="136435"/>
                  </a:lnTo>
                  <a:lnTo>
                    <a:pt x="2374361" y="136435"/>
                  </a:lnTo>
                  <a:lnTo>
                    <a:pt x="2374361" y="3421"/>
                  </a:lnTo>
                  <a:close/>
                  <a:moveTo>
                    <a:pt x="2278211" y="66887"/>
                  </a:moveTo>
                  <a:cubicBezTo>
                    <a:pt x="2283532" y="61187"/>
                    <a:pt x="2290753" y="58273"/>
                    <a:pt x="2299874" y="58273"/>
                  </a:cubicBezTo>
                  <a:cubicBezTo>
                    <a:pt x="2308995" y="58273"/>
                    <a:pt x="2315835" y="61187"/>
                    <a:pt x="2321029" y="66887"/>
                  </a:cubicBezTo>
                  <a:cubicBezTo>
                    <a:pt x="2326223" y="72588"/>
                    <a:pt x="2329010" y="79809"/>
                    <a:pt x="2329517" y="88296"/>
                  </a:cubicBezTo>
                  <a:lnTo>
                    <a:pt x="2268837" y="88296"/>
                  </a:lnTo>
                  <a:cubicBezTo>
                    <a:pt x="2269724" y="79809"/>
                    <a:pt x="2272891" y="72714"/>
                    <a:pt x="2278211" y="66887"/>
                  </a:cubicBezTo>
                  <a:moveTo>
                    <a:pt x="2320142" y="135421"/>
                  </a:moveTo>
                  <a:cubicBezTo>
                    <a:pt x="2325463" y="133774"/>
                    <a:pt x="2330530" y="131241"/>
                    <a:pt x="2335091" y="127947"/>
                  </a:cubicBezTo>
                  <a:lnTo>
                    <a:pt x="2335091" y="117179"/>
                  </a:lnTo>
                  <a:cubicBezTo>
                    <a:pt x="2330530" y="120726"/>
                    <a:pt x="2325463" y="123386"/>
                    <a:pt x="2320142" y="125160"/>
                  </a:cubicBezTo>
                  <a:cubicBezTo>
                    <a:pt x="2314695" y="126934"/>
                    <a:pt x="2309121" y="127820"/>
                    <a:pt x="2303421" y="127820"/>
                  </a:cubicBezTo>
                  <a:cubicBezTo>
                    <a:pt x="2293540" y="127820"/>
                    <a:pt x="2285559" y="125033"/>
                    <a:pt x="2279352" y="119333"/>
                  </a:cubicBezTo>
                  <a:cubicBezTo>
                    <a:pt x="2273144" y="113632"/>
                    <a:pt x="2269597" y="106285"/>
                    <a:pt x="2268584" y="97290"/>
                  </a:cubicBezTo>
                  <a:lnTo>
                    <a:pt x="2340538" y="97290"/>
                  </a:lnTo>
                  <a:cubicBezTo>
                    <a:pt x="2340538" y="96404"/>
                    <a:pt x="2340791" y="95390"/>
                    <a:pt x="2340791" y="94503"/>
                  </a:cubicBezTo>
                  <a:cubicBezTo>
                    <a:pt x="2340791" y="93617"/>
                    <a:pt x="2340791" y="92730"/>
                    <a:pt x="2340791" y="91970"/>
                  </a:cubicBezTo>
                  <a:cubicBezTo>
                    <a:pt x="2340791" y="83609"/>
                    <a:pt x="2339144" y="76008"/>
                    <a:pt x="2335724" y="69421"/>
                  </a:cubicBezTo>
                  <a:cubicBezTo>
                    <a:pt x="2332304" y="62834"/>
                    <a:pt x="2327617" y="57640"/>
                    <a:pt x="2321409" y="53839"/>
                  </a:cubicBezTo>
                  <a:cubicBezTo>
                    <a:pt x="2315202" y="50039"/>
                    <a:pt x="2307981" y="48139"/>
                    <a:pt x="2299620" y="48139"/>
                  </a:cubicBezTo>
                  <a:cubicBezTo>
                    <a:pt x="2291259" y="48139"/>
                    <a:pt x="2283279" y="50166"/>
                    <a:pt x="2276818" y="54219"/>
                  </a:cubicBezTo>
                  <a:cubicBezTo>
                    <a:pt x="2270357" y="58273"/>
                    <a:pt x="2265417" y="63594"/>
                    <a:pt x="2261996" y="70434"/>
                  </a:cubicBezTo>
                  <a:cubicBezTo>
                    <a:pt x="2258576" y="77275"/>
                    <a:pt x="2256803" y="85002"/>
                    <a:pt x="2256803" y="93617"/>
                  </a:cubicBezTo>
                  <a:cubicBezTo>
                    <a:pt x="2256803" y="102231"/>
                    <a:pt x="2258703" y="110085"/>
                    <a:pt x="2262630" y="116799"/>
                  </a:cubicBezTo>
                  <a:cubicBezTo>
                    <a:pt x="2266557" y="123513"/>
                    <a:pt x="2272004" y="128707"/>
                    <a:pt x="2278971" y="132381"/>
                  </a:cubicBezTo>
                  <a:cubicBezTo>
                    <a:pt x="2285939" y="136054"/>
                    <a:pt x="2293920" y="137955"/>
                    <a:pt x="2303041" y="137955"/>
                  </a:cubicBezTo>
                  <a:cubicBezTo>
                    <a:pt x="2308868" y="137955"/>
                    <a:pt x="2314442" y="137068"/>
                    <a:pt x="2319762" y="135421"/>
                  </a:cubicBezTo>
                  <a:moveTo>
                    <a:pt x="2246795" y="120853"/>
                  </a:moveTo>
                  <a:cubicBezTo>
                    <a:pt x="2243628" y="123133"/>
                    <a:pt x="2240207" y="124780"/>
                    <a:pt x="2236534" y="125793"/>
                  </a:cubicBezTo>
                  <a:cubicBezTo>
                    <a:pt x="2232860" y="126807"/>
                    <a:pt x="2229313" y="127440"/>
                    <a:pt x="2225893" y="127440"/>
                  </a:cubicBezTo>
                  <a:cubicBezTo>
                    <a:pt x="2220445" y="127440"/>
                    <a:pt x="2216012" y="126047"/>
                    <a:pt x="2212465" y="123133"/>
                  </a:cubicBezTo>
                  <a:cubicBezTo>
                    <a:pt x="2208918" y="120219"/>
                    <a:pt x="2207271" y="115532"/>
                    <a:pt x="2207271" y="108818"/>
                  </a:cubicBezTo>
                  <a:lnTo>
                    <a:pt x="2207271" y="59920"/>
                  </a:lnTo>
                  <a:lnTo>
                    <a:pt x="2245401" y="59920"/>
                  </a:lnTo>
                  <a:lnTo>
                    <a:pt x="2245401" y="49659"/>
                  </a:lnTo>
                  <a:lnTo>
                    <a:pt x="2207271" y="49659"/>
                  </a:lnTo>
                  <a:lnTo>
                    <a:pt x="2207271" y="21282"/>
                  </a:lnTo>
                  <a:lnTo>
                    <a:pt x="2196503" y="21282"/>
                  </a:lnTo>
                  <a:lnTo>
                    <a:pt x="2196503" y="108058"/>
                  </a:lnTo>
                  <a:cubicBezTo>
                    <a:pt x="2196503" y="118953"/>
                    <a:pt x="2199037" y="126680"/>
                    <a:pt x="2204104" y="131241"/>
                  </a:cubicBezTo>
                  <a:cubicBezTo>
                    <a:pt x="2209171" y="135801"/>
                    <a:pt x="2216138" y="138081"/>
                    <a:pt x="2224879" y="138081"/>
                  </a:cubicBezTo>
                  <a:cubicBezTo>
                    <a:pt x="2228426" y="138081"/>
                    <a:pt x="2232227" y="137575"/>
                    <a:pt x="2236280" y="136561"/>
                  </a:cubicBezTo>
                  <a:cubicBezTo>
                    <a:pt x="2240334" y="135548"/>
                    <a:pt x="2243881" y="133901"/>
                    <a:pt x="2246921" y="131621"/>
                  </a:cubicBezTo>
                  <a:lnTo>
                    <a:pt x="2246921" y="120980"/>
                  </a:lnTo>
                  <a:close/>
                  <a:moveTo>
                    <a:pt x="2113908" y="66887"/>
                  </a:moveTo>
                  <a:cubicBezTo>
                    <a:pt x="2119228" y="61187"/>
                    <a:pt x="2126449" y="58273"/>
                    <a:pt x="2135570" y="58273"/>
                  </a:cubicBezTo>
                  <a:cubicBezTo>
                    <a:pt x="2144691" y="58273"/>
                    <a:pt x="2151405" y="61187"/>
                    <a:pt x="2156725" y="66887"/>
                  </a:cubicBezTo>
                  <a:cubicBezTo>
                    <a:pt x="2161919" y="72588"/>
                    <a:pt x="2164706" y="79809"/>
                    <a:pt x="2165213" y="88296"/>
                  </a:cubicBezTo>
                  <a:lnTo>
                    <a:pt x="2104533" y="88296"/>
                  </a:lnTo>
                  <a:cubicBezTo>
                    <a:pt x="2105420" y="79809"/>
                    <a:pt x="2108587" y="72714"/>
                    <a:pt x="2113908" y="66887"/>
                  </a:cubicBezTo>
                  <a:moveTo>
                    <a:pt x="2155839" y="135421"/>
                  </a:moveTo>
                  <a:cubicBezTo>
                    <a:pt x="2161159" y="133774"/>
                    <a:pt x="2166226" y="131241"/>
                    <a:pt x="2170787" y="127947"/>
                  </a:cubicBezTo>
                  <a:lnTo>
                    <a:pt x="2170787" y="117179"/>
                  </a:lnTo>
                  <a:cubicBezTo>
                    <a:pt x="2166226" y="120726"/>
                    <a:pt x="2161159" y="123386"/>
                    <a:pt x="2155839" y="125160"/>
                  </a:cubicBezTo>
                  <a:cubicBezTo>
                    <a:pt x="2150391" y="126934"/>
                    <a:pt x="2144818" y="127820"/>
                    <a:pt x="2139117" y="127820"/>
                  </a:cubicBezTo>
                  <a:cubicBezTo>
                    <a:pt x="2129236" y="127820"/>
                    <a:pt x="2121255" y="125033"/>
                    <a:pt x="2115048" y="119333"/>
                  </a:cubicBezTo>
                  <a:cubicBezTo>
                    <a:pt x="2108840" y="113632"/>
                    <a:pt x="2105293" y="106285"/>
                    <a:pt x="2104280" y="97290"/>
                  </a:cubicBezTo>
                  <a:lnTo>
                    <a:pt x="2176234" y="97290"/>
                  </a:lnTo>
                  <a:cubicBezTo>
                    <a:pt x="2176234" y="96404"/>
                    <a:pt x="2176487" y="95390"/>
                    <a:pt x="2176487" y="94503"/>
                  </a:cubicBezTo>
                  <a:cubicBezTo>
                    <a:pt x="2176487" y="93617"/>
                    <a:pt x="2176487" y="92730"/>
                    <a:pt x="2176487" y="91970"/>
                  </a:cubicBezTo>
                  <a:cubicBezTo>
                    <a:pt x="2176487" y="83609"/>
                    <a:pt x="2174841" y="76008"/>
                    <a:pt x="2171420" y="69421"/>
                  </a:cubicBezTo>
                  <a:cubicBezTo>
                    <a:pt x="2168000" y="62834"/>
                    <a:pt x="2163313" y="57640"/>
                    <a:pt x="2157105" y="53839"/>
                  </a:cubicBezTo>
                  <a:cubicBezTo>
                    <a:pt x="2150898" y="50039"/>
                    <a:pt x="2143677" y="48139"/>
                    <a:pt x="2135317" y="48139"/>
                  </a:cubicBezTo>
                  <a:cubicBezTo>
                    <a:pt x="2126956" y="48139"/>
                    <a:pt x="2118975" y="50166"/>
                    <a:pt x="2112514" y="54219"/>
                  </a:cubicBezTo>
                  <a:cubicBezTo>
                    <a:pt x="2106054" y="58273"/>
                    <a:pt x="2101113" y="63594"/>
                    <a:pt x="2097693" y="70434"/>
                  </a:cubicBezTo>
                  <a:cubicBezTo>
                    <a:pt x="2094272" y="77275"/>
                    <a:pt x="2092499" y="85002"/>
                    <a:pt x="2092499" y="93617"/>
                  </a:cubicBezTo>
                  <a:cubicBezTo>
                    <a:pt x="2092499" y="102231"/>
                    <a:pt x="2094399" y="110085"/>
                    <a:pt x="2098326" y="116799"/>
                  </a:cubicBezTo>
                  <a:cubicBezTo>
                    <a:pt x="2102253" y="123513"/>
                    <a:pt x="2107700" y="128707"/>
                    <a:pt x="2114668" y="132381"/>
                  </a:cubicBezTo>
                  <a:cubicBezTo>
                    <a:pt x="2121635" y="136054"/>
                    <a:pt x="2129616" y="137955"/>
                    <a:pt x="2138737" y="137955"/>
                  </a:cubicBezTo>
                  <a:cubicBezTo>
                    <a:pt x="2144564" y="137955"/>
                    <a:pt x="2150138" y="137068"/>
                    <a:pt x="2155459" y="135421"/>
                  </a:cubicBezTo>
                  <a:moveTo>
                    <a:pt x="2069696" y="3421"/>
                  </a:moveTo>
                  <a:lnTo>
                    <a:pt x="2058675" y="3421"/>
                  </a:lnTo>
                  <a:lnTo>
                    <a:pt x="2058675" y="136435"/>
                  </a:lnTo>
                  <a:lnTo>
                    <a:pt x="2069696" y="136435"/>
                  </a:lnTo>
                  <a:lnTo>
                    <a:pt x="2069696" y="3421"/>
                  </a:lnTo>
                  <a:close/>
                  <a:moveTo>
                    <a:pt x="2020545" y="110845"/>
                  </a:moveTo>
                  <a:cubicBezTo>
                    <a:pt x="2017758" y="116039"/>
                    <a:pt x="2013830" y="120219"/>
                    <a:pt x="2008890" y="123133"/>
                  </a:cubicBezTo>
                  <a:cubicBezTo>
                    <a:pt x="2003949" y="126047"/>
                    <a:pt x="1998122" y="127567"/>
                    <a:pt x="1991662" y="127567"/>
                  </a:cubicBezTo>
                  <a:cubicBezTo>
                    <a:pt x="1985201" y="127567"/>
                    <a:pt x="1979374" y="126047"/>
                    <a:pt x="1974306" y="123133"/>
                  </a:cubicBezTo>
                  <a:cubicBezTo>
                    <a:pt x="1969239" y="120219"/>
                    <a:pt x="1965312" y="116039"/>
                    <a:pt x="1962398" y="110845"/>
                  </a:cubicBezTo>
                  <a:cubicBezTo>
                    <a:pt x="1959485" y="105525"/>
                    <a:pt x="1958091" y="99697"/>
                    <a:pt x="1958091" y="92983"/>
                  </a:cubicBezTo>
                  <a:cubicBezTo>
                    <a:pt x="1958091" y="86269"/>
                    <a:pt x="1959485" y="80442"/>
                    <a:pt x="1962398" y="75248"/>
                  </a:cubicBezTo>
                  <a:cubicBezTo>
                    <a:pt x="1965312" y="70054"/>
                    <a:pt x="1969239" y="66001"/>
                    <a:pt x="1974306" y="62960"/>
                  </a:cubicBezTo>
                  <a:cubicBezTo>
                    <a:pt x="1979374" y="60046"/>
                    <a:pt x="1985074" y="58526"/>
                    <a:pt x="1991662" y="58526"/>
                  </a:cubicBezTo>
                  <a:cubicBezTo>
                    <a:pt x="1998249" y="58526"/>
                    <a:pt x="2003949" y="60046"/>
                    <a:pt x="2008890" y="62960"/>
                  </a:cubicBezTo>
                  <a:cubicBezTo>
                    <a:pt x="2013830" y="65874"/>
                    <a:pt x="2017758" y="69928"/>
                    <a:pt x="2020545" y="75248"/>
                  </a:cubicBezTo>
                  <a:cubicBezTo>
                    <a:pt x="2023331" y="80569"/>
                    <a:pt x="2024852" y="86396"/>
                    <a:pt x="2024852" y="92983"/>
                  </a:cubicBezTo>
                  <a:cubicBezTo>
                    <a:pt x="2024852" y="99571"/>
                    <a:pt x="2023458" y="105525"/>
                    <a:pt x="2020545" y="110845"/>
                  </a:cubicBezTo>
                  <a:moveTo>
                    <a:pt x="2015097" y="132001"/>
                  </a:moveTo>
                  <a:cubicBezTo>
                    <a:pt x="2021685" y="128074"/>
                    <a:pt x="2026752" y="122753"/>
                    <a:pt x="2030552" y="115912"/>
                  </a:cubicBezTo>
                  <a:cubicBezTo>
                    <a:pt x="2034226" y="109072"/>
                    <a:pt x="2036126" y="101344"/>
                    <a:pt x="2036126" y="92730"/>
                  </a:cubicBezTo>
                  <a:cubicBezTo>
                    <a:pt x="2036126" y="84116"/>
                    <a:pt x="2034226" y="76388"/>
                    <a:pt x="2030552" y="69801"/>
                  </a:cubicBezTo>
                  <a:cubicBezTo>
                    <a:pt x="2026879" y="63087"/>
                    <a:pt x="2021685" y="57766"/>
                    <a:pt x="2015097" y="53966"/>
                  </a:cubicBezTo>
                  <a:cubicBezTo>
                    <a:pt x="2008510" y="50039"/>
                    <a:pt x="2001036" y="48139"/>
                    <a:pt x="1992675" y="48139"/>
                  </a:cubicBezTo>
                  <a:cubicBezTo>
                    <a:pt x="1984694" y="48139"/>
                    <a:pt x="1977727" y="50039"/>
                    <a:pt x="1971773" y="53966"/>
                  </a:cubicBezTo>
                  <a:cubicBezTo>
                    <a:pt x="1965692" y="57893"/>
                    <a:pt x="1961132" y="63087"/>
                    <a:pt x="1958091" y="69801"/>
                  </a:cubicBezTo>
                  <a:lnTo>
                    <a:pt x="1958091" y="49532"/>
                  </a:lnTo>
                  <a:lnTo>
                    <a:pt x="1947070" y="49532"/>
                  </a:lnTo>
                  <a:lnTo>
                    <a:pt x="1947070" y="180772"/>
                  </a:lnTo>
                  <a:lnTo>
                    <a:pt x="1958091" y="180772"/>
                  </a:lnTo>
                  <a:lnTo>
                    <a:pt x="1958091" y="116166"/>
                  </a:lnTo>
                  <a:cubicBezTo>
                    <a:pt x="1961132" y="122626"/>
                    <a:pt x="1965692" y="127947"/>
                    <a:pt x="1971773" y="131874"/>
                  </a:cubicBezTo>
                  <a:cubicBezTo>
                    <a:pt x="1977853" y="135801"/>
                    <a:pt x="1984821" y="137828"/>
                    <a:pt x="1992675" y="137828"/>
                  </a:cubicBezTo>
                  <a:cubicBezTo>
                    <a:pt x="2001036" y="137828"/>
                    <a:pt x="2008510" y="135928"/>
                    <a:pt x="2015097" y="132001"/>
                  </a:cubicBezTo>
                  <a:moveTo>
                    <a:pt x="1800375" y="75502"/>
                  </a:moveTo>
                  <a:cubicBezTo>
                    <a:pt x="1802782" y="70308"/>
                    <a:pt x="1805949" y="66254"/>
                    <a:pt x="1810003" y="63213"/>
                  </a:cubicBezTo>
                  <a:cubicBezTo>
                    <a:pt x="1814056" y="60173"/>
                    <a:pt x="1818743" y="58653"/>
                    <a:pt x="1824064" y="58653"/>
                  </a:cubicBezTo>
                  <a:cubicBezTo>
                    <a:pt x="1839519" y="58653"/>
                    <a:pt x="1847246" y="68534"/>
                    <a:pt x="1847246" y="88296"/>
                  </a:cubicBezTo>
                  <a:lnTo>
                    <a:pt x="1847246" y="136308"/>
                  </a:lnTo>
                  <a:lnTo>
                    <a:pt x="1858268" y="136308"/>
                  </a:lnTo>
                  <a:lnTo>
                    <a:pt x="1858268" y="91083"/>
                  </a:lnTo>
                  <a:cubicBezTo>
                    <a:pt x="1858268" y="84876"/>
                    <a:pt x="1859408" y="79429"/>
                    <a:pt x="1861688" y="74615"/>
                  </a:cubicBezTo>
                  <a:cubicBezTo>
                    <a:pt x="1863968" y="69801"/>
                    <a:pt x="1867262" y="65874"/>
                    <a:pt x="1871316" y="62960"/>
                  </a:cubicBezTo>
                  <a:cubicBezTo>
                    <a:pt x="1875496" y="60046"/>
                    <a:pt x="1880057" y="58653"/>
                    <a:pt x="1885377" y="58653"/>
                  </a:cubicBezTo>
                  <a:cubicBezTo>
                    <a:pt x="1900832" y="58653"/>
                    <a:pt x="1908560" y="68534"/>
                    <a:pt x="1908560" y="88296"/>
                  </a:cubicBezTo>
                  <a:lnTo>
                    <a:pt x="1908560" y="136308"/>
                  </a:lnTo>
                  <a:lnTo>
                    <a:pt x="1919581" y="136308"/>
                  </a:lnTo>
                  <a:lnTo>
                    <a:pt x="1919581" y="86649"/>
                  </a:lnTo>
                  <a:cubicBezTo>
                    <a:pt x="1919581" y="79048"/>
                    <a:pt x="1918441" y="72461"/>
                    <a:pt x="1916034" y="66634"/>
                  </a:cubicBezTo>
                  <a:cubicBezTo>
                    <a:pt x="1913627" y="60807"/>
                    <a:pt x="1910080" y="56246"/>
                    <a:pt x="1905393" y="52952"/>
                  </a:cubicBezTo>
                  <a:cubicBezTo>
                    <a:pt x="1900705" y="49659"/>
                    <a:pt x="1894625" y="48012"/>
                    <a:pt x="1887531" y="48012"/>
                  </a:cubicBezTo>
                  <a:cubicBezTo>
                    <a:pt x="1880437" y="48012"/>
                    <a:pt x="1873469" y="50039"/>
                    <a:pt x="1867895" y="54093"/>
                  </a:cubicBezTo>
                  <a:cubicBezTo>
                    <a:pt x="1862195" y="58146"/>
                    <a:pt x="1858014" y="63467"/>
                    <a:pt x="1855354" y="70181"/>
                  </a:cubicBezTo>
                  <a:cubicBezTo>
                    <a:pt x="1853454" y="63467"/>
                    <a:pt x="1850160" y="58020"/>
                    <a:pt x="1845600" y="54093"/>
                  </a:cubicBezTo>
                  <a:cubicBezTo>
                    <a:pt x="1841039" y="50166"/>
                    <a:pt x="1834832" y="48012"/>
                    <a:pt x="1827358" y="48012"/>
                  </a:cubicBezTo>
                  <a:cubicBezTo>
                    <a:pt x="1820517" y="48012"/>
                    <a:pt x="1814436" y="49912"/>
                    <a:pt x="1808989" y="53839"/>
                  </a:cubicBezTo>
                  <a:cubicBezTo>
                    <a:pt x="1803542" y="57640"/>
                    <a:pt x="1799488" y="62707"/>
                    <a:pt x="1796828" y="69041"/>
                  </a:cubicBezTo>
                  <a:lnTo>
                    <a:pt x="1796828" y="49532"/>
                  </a:lnTo>
                  <a:lnTo>
                    <a:pt x="1785807" y="49532"/>
                  </a:lnTo>
                  <a:lnTo>
                    <a:pt x="1785807" y="136435"/>
                  </a:lnTo>
                  <a:lnTo>
                    <a:pt x="1796828" y="136435"/>
                  </a:lnTo>
                  <a:lnTo>
                    <a:pt x="1796828" y="92983"/>
                  </a:lnTo>
                  <a:cubicBezTo>
                    <a:pt x="1796828" y="86523"/>
                    <a:pt x="1797968" y="80695"/>
                    <a:pt x="1800375" y="75502"/>
                  </a:cubicBezTo>
                  <a:moveTo>
                    <a:pt x="1747676" y="110845"/>
                  </a:moveTo>
                  <a:cubicBezTo>
                    <a:pt x="1744889" y="116039"/>
                    <a:pt x="1740835" y="120219"/>
                    <a:pt x="1735895" y="123133"/>
                  </a:cubicBezTo>
                  <a:cubicBezTo>
                    <a:pt x="1730828" y="126047"/>
                    <a:pt x="1725127" y="127567"/>
                    <a:pt x="1718540" y="127567"/>
                  </a:cubicBezTo>
                  <a:cubicBezTo>
                    <a:pt x="1711952" y="127567"/>
                    <a:pt x="1706252" y="126047"/>
                    <a:pt x="1701184" y="123133"/>
                  </a:cubicBezTo>
                  <a:cubicBezTo>
                    <a:pt x="1696117" y="120219"/>
                    <a:pt x="1692190" y="116039"/>
                    <a:pt x="1689276" y="110845"/>
                  </a:cubicBezTo>
                  <a:cubicBezTo>
                    <a:pt x="1686490" y="105525"/>
                    <a:pt x="1684969" y="99697"/>
                    <a:pt x="1684969" y="92983"/>
                  </a:cubicBezTo>
                  <a:cubicBezTo>
                    <a:pt x="1684969" y="86269"/>
                    <a:pt x="1686363" y="80442"/>
                    <a:pt x="1689276" y="75248"/>
                  </a:cubicBezTo>
                  <a:cubicBezTo>
                    <a:pt x="1692190" y="70054"/>
                    <a:pt x="1696117" y="66001"/>
                    <a:pt x="1701184" y="62960"/>
                  </a:cubicBezTo>
                  <a:cubicBezTo>
                    <a:pt x="1706252" y="60046"/>
                    <a:pt x="1712079" y="58526"/>
                    <a:pt x="1718540" y="58526"/>
                  </a:cubicBezTo>
                  <a:cubicBezTo>
                    <a:pt x="1725000" y="58526"/>
                    <a:pt x="1730828" y="60046"/>
                    <a:pt x="1735895" y="62960"/>
                  </a:cubicBezTo>
                  <a:cubicBezTo>
                    <a:pt x="1740962" y="65874"/>
                    <a:pt x="1744889" y="69928"/>
                    <a:pt x="1747676" y="75248"/>
                  </a:cubicBezTo>
                  <a:cubicBezTo>
                    <a:pt x="1750463" y="80569"/>
                    <a:pt x="1751983" y="86396"/>
                    <a:pt x="1751983" y="92983"/>
                  </a:cubicBezTo>
                  <a:cubicBezTo>
                    <a:pt x="1751983" y="99571"/>
                    <a:pt x="1750590" y="105525"/>
                    <a:pt x="1747676" y="110845"/>
                  </a:cubicBezTo>
                  <a:moveTo>
                    <a:pt x="1741849" y="132001"/>
                  </a:moveTo>
                  <a:cubicBezTo>
                    <a:pt x="1748563" y="128074"/>
                    <a:pt x="1753757" y="122753"/>
                    <a:pt x="1757557" y="115912"/>
                  </a:cubicBezTo>
                  <a:cubicBezTo>
                    <a:pt x="1761357" y="109072"/>
                    <a:pt x="1763258" y="101344"/>
                    <a:pt x="1763258" y="92730"/>
                  </a:cubicBezTo>
                  <a:cubicBezTo>
                    <a:pt x="1763258" y="84116"/>
                    <a:pt x="1761357" y="76388"/>
                    <a:pt x="1757557" y="69674"/>
                  </a:cubicBezTo>
                  <a:cubicBezTo>
                    <a:pt x="1753757" y="62960"/>
                    <a:pt x="1748563" y="57640"/>
                    <a:pt x="1741849" y="53839"/>
                  </a:cubicBezTo>
                  <a:cubicBezTo>
                    <a:pt x="1735135" y="50039"/>
                    <a:pt x="1727407" y="48012"/>
                    <a:pt x="1718666" y="48012"/>
                  </a:cubicBezTo>
                  <a:cubicBezTo>
                    <a:pt x="1709925" y="48012"/>
                    <a:pt x="1702071" y="49912"/>
                    <a:pt x="1695357" y="53839"/>
                  </a:cubicBezTo>
                  <a:cubicBezTo>
                    <a:pt x="1688516" y="57766"/>
                    <a:pt x="1683196" y="63087"/>
                    <a:pt x="1679395" y="69674"/>
                  </a:cubicBezTo>
                  <a:cubicBezTo>
                    <a:pt x="1675595" y="76388"/>
                    <a:pt x="1673568" y="83989"/>
                    <a:pt x="1673568" y="92603"/>
                  </a:cubicBezTo>
                  <a:cubicBezTo>
                    <a:pt x="1673568" y="101217"/>
                    <a:pt x="1675468" y="108945"/>
                    <a:pt x="1679395" y="115786"/>
                  </a:cubicBezTo>
                  <a:cubicBezTo>
                    <a:pt x="1683196" y="122626"/>
                    <a:pt x="1688516" y="127947"/>
                    <a:pt x="1695357" y="131874"/>
                  </a:cubicBezTo>
                  <a:cubicBezTo>
                    <a:pt x="1702198" y="135801"/>
                    <a:pt x="1709925" y="137701"/>
                    <a:pt x="1718666" y="137701"/>
                  </a:cubicBezTo>
                  <a:cubicBezTo>
                    <a:pt x="1727407" y="137701"/>
                    <a:pt x="1735135" y="135801"/>
                    <a:pt x="1741849" y="131874"/>
                  </a:cubicBezTo>
                  <a:moveTo>
                    <a:pt x="1599587" y="74995"/>
                  </a:moveTo>
                  <a:cubicBezTo>
                    <a:pt x="1602501" y="69801"/>
                    <a:pt x="1606554" y="65747"/>
                    <a:pt x="1611622" y="62834"/>
                  </a:cubicBezTo>
                  <a:cubicBezTo>
                    <a:pt x="1616689" y="59920"/>
                    <a:pt x="1622770" y="58526"/>
                    <a:pt x="1629484" y="58526"/>
                  </a:cubicBezTo>
                  <a:cubicBezTo>
                    <a:pt x="1641138" y="58526"/>
                    <a:pt x="1650639" y="62453"/>
                    <a:pt x="1657733" y="70181"/>
                  </a:cubicBezTo>
                  <a:lnTo>
                    <a:pt x="1657733" y="57893"/>
                  </a:lnTo>
                  <a:cubicBezTo>
                    <a:pt x="1650006" y="51306"/>
                    <a:pt x="1640378" y="48012"/>
                    <a:pt x="1628850" y="48012"/>
                  </a:cubicBezTo>
                  <a:cubicBezTo>
                    <a:pt x="1620236" y="48012"/>
                    <a:pt x="1612508" y="49912"/>
                    <a:pt x="1605668" y="53839"/>
                  </a:cubicBezTo>
                  <a:cubicBezTo>
                    <a:pt x="1598827" y="57766"/>
                    <a:pt x="1593506" y="62960"/>
                    <a:pt x="1589706" y="69674"/>
                  </a:cubicBezTo>
                  <a:cubicBezTo>
                    <a:pt x="1585906" y="76388"/>
                    <a:pt x="1584005" y="84116"/>
                    <a:pt x="1584005" y="92857"/>
                  </a:cubicBezTo>
                  <a:cubicBezTo>
                    <a:pt x="1584005" y="101598"/>
                    <a:pt x="1585906" y="109325"/>
                    <a:pt x="1589706" y="116039"/>
                  </a:cubicBezTo>
                  <a:cubicBezTo>
                    <a:pt x="1593506" y="122753"/>
                    <a:pt x="1598827" y="128074"/>
                    <a:pt x="1605541" y="131874"/>
                  </a:cubicBezTo>
                  <a:cubicBezTo>
                    <a:pt x="1612255" y="135674"/>
                    <a:pt x="1620109" y="137701"/>
                    <a:pt x="1628977" y="137701"/>
                  </a:cubicBezTo>
                  <a:cubicBezTo>
                    <a:pt x="1634551" y="137701"/>
                    <a:pt x="1639745" y="136941"/>
                    <a:pt x="1644812" y="135421"/>
                  </a:cubicBezTo>
                  <a:cubicBezTo>
                    <a:pt x="1649752" y="133901"/>
                    <a:pt x="1654439" y="131621"/>
                    <a:pt x="1658620" y="128454"/>
                  </a:cubicBezTo>
                  <a:lnTo>
                    <a:pt x="1658620" y="117052"/>
                  </a:lnTo>
                  <a:cubicBezTo>
                    <a:pt x="1654693" y="120473"/>
                    <a:pt x="1650386" y="123006"/>
                    <a:pt x="1645445" y="124780"/>
                  </a:cubicBezTo>
                  <a:cubicBezTo>
                    <a:pt x="1640631" y="126553"/>
                    <a:pt x="1635437" y="127314"/>
                    <a:pt x="1629864" y="127314"/>
                  </a:cubicBezTo>
                  <a:cubicBezTo>
                    <a:pt x="1623150" y="127314"/>
                    <a:pt x="1617196" y="125793"/>
                    <a:pt x="1612002" y="122880"/>
                  </a:cubicBezTo>
                  <a:cubicBezTo>
                    <a:pt x="1606808" y="119966"/>
                    <a:pt x="1602754" y="115786"/>
                    <a:pt x="1599714" y="110592"/>
                  </a:cubicBezTo>
                  <a:cubicBezTo>
                    <a:pt x="1596800" y="105271"/>
                    <a:pt x="1595280" y="99444"/>
                    <a:pt x="1595280" y="92730"/>
                  </a:cubicBezTo>
                  <a:cubicBezTo>
                    <a:pt x="1595280" y="86016"/>
                    <a:pt x="1596673" y="80062"/>
                    <a:pt x="1599587" y="74868"/>
                  </a:cubicBezTo>
                  <a:moveTo>
                    <a:pt x="1467713" y="128454"/>
                  </a:moveTo>
                  <a:cubicBezTo>
                    <a:pt x="1471640" y="131494"/>
                    <a:pt x="1476074" y="133774"/>
                    <a:pt x="1481141" y="135421"/>
                  </a:cubicBezTo>
                  <a:cubicBezTo>
                    <a:pt x="1486209" y="136941"/>
                    <a:pt x="1491656" y="137701"/>
                    <a:pt x="1497483" y="137701"/>
                  </a:cubicBezTo>
                  <a:cubicBezTo>
                    <a:pt x="1506604" y="137701"/>
                    <a:pt x="1514078" y="135421"/>
                    <a:pt x="1520159" y="130861"/>
                  </a:cubicBezTo>
                  <a:cubicBezTo>
                    <a:pt x="1526113" y="126300"/>
                    <a:pt x="1529153" y="119966"/>
                    <a:pt x="1529153" y="111985"/>
                  </a:cubicBezTo>
                  <a:cubicBezTo>
                    <a:pt x="1529153" y="107551"/>
                    <a:pt x="1527886" y="103624"/>
                    <a:pt x="1525353" y="100204"/>
                  </a:cubicBezTo>
                  <a:cubicBezTo>
                    <a:pt x="1522819" y="96784"/>
                    <a:pt x="1518765" y="93997"/>
                    <a:pt x="1513191" y="91843"/>
                  </a:cubicBezTo>
                  <a:lnTo>
                    <a:pt x="1490896" y="83102"/>
                  </a:lnTo>
                  <a:cubicBezTo>
                    <a:pt x="1487222" y="81709"/>
                    <a:pt x="1484562" y="80062"/>
                    <a:pt x="1483042" y="78035"/>
                  </a:cubicBezTo>
                  <a:cubicBezTo>
                    <a:pt x="1481395" y="76135"/>
                    <a:pt x="1480635" y="73601"/>
                    <a:pt x="1480635" y="70688"/>
                  </a:cubicBezTo>
                  <a:cubicBezTo>
                    <a:pt x="1480635" y="66380"/>
                    <a:pt x="1482408" y="62960"/>
                    <a:pt x="1485829" y="60553"/>
                  </a:cubicBezTo>
                  <a:cubicBezTo>
                    <a:pt x="1489376" y="58146"/>
                    <a:pt x="1493683" y="57006"/>
                    <a:pt x="1499003" y="57006"/>
                  </a:cubicBezTo>
                  <a:cubicBezTo>
                    <a:pt x="1508631" y="57006"/>
                    <a:pt x="1517372" y="60680"/>
                    <a:pt x="1525226" y="67774"/>
                  </a:cubicBezTo>
                  <a:lnTo>
                    <a:pt x="1525226" y="56246"/>
                  </a:lnTo>
                  <a:cubicBezTo>
                    <a:pt x="1521932" y="53459"/>
                    <a:pt x="1518005" y="51432"/>
                    <a:pt x="1513318" y="50039"/>
                  </a:cubicBezTo>
                  <a:cubicBezTo>
                    <a:pt x="1508631" y="48645"/>
                    <a:pt x="1503817" y="47885"/>
                    <a:pt x="1498750" y="47885"/>
                  </a:cubicBezTo>
                  <a:cubicBezTo>
                    <a:pt x="1490262" y="47885"/>
                    <a:pt x="1483168" y="50039"/>
                    <a:pt x="1477721" y="54219"/>
                  </a:cubicBezTo>
                  <a:cubicBezTo>
                    <a:pt x="1472274" y="58526"/>
                    <a:pt x="1469487" y="64227"/>
                    <a:pt x="1469487" y="71574"/>
                  </a:cubicBezTo>
                  <a:cubicBezTo>
                    <a:pt x="1469487" y="76768"/>
                    <a:pt x="1470880" y="80949"/>
                    <a:pt x="1473541" y="84242"/>
                  </a:cubicBezTo>
                  <a:cubicBezTo>
                    <a:pt x="1476201" y="87536"/>
                    <a:pt x="1480255" y="90196"/>
                    <a:pt x="1485449" y="92350"/>
                  </a:cubicBezTo>
                  <a:lnTo>
                    <a:pt x="1507618" y="101091"/>
                  </a:lnTo>
                  <a:cubicBezTo>
                    <a:pt x="1511418" y="102611"/>
                    <a:pt x="1514078" y="104511"/>
                    <a:pt x="1515725" y="106538"/>
                  </a:cubicBezTo>
                  <a:cubicBezTo>
                    <a:pt x="1517372" y="108692"/>
                    <a:pt x="1518132" y="111099"/>
                    <a:pt x="1518132" y="113759"/>
                  </a:cubicBezTo>
                  <a:cubicBezTo>
                    <a:pt x="1518132" y="118446"/>
                    <a:pt x="1516232" y="122120"/>
                    <a:pt x="1512305" y="124653"/>
                  </a:cubicBezTo>
                  <a:cubicBezTo>
                    <a:pt x="1508378" y="127187"/>
                    <a:pt x="1503564" y="128454"/>
                    <a:pt x="1497737" y="128454"/>
                  </a:cubicBezTo>
                  <a:cubicBezTo>
                    <a:pt x="1492543" y="128454"/>
                    <a:pt x="1487349" y="127440"/>
                    <a:pt x="1482155" y="125540"/>
                  </a:cubicBezTo>
                  <a:cubicBezTo>
                    <a:pt x="1476961" y="123640"/>
                    <a:pt x="1472147" y="120473"/>
                    <a:pt x="1467713" y="116166"/>
                  </a:cubicBezTo>
                  <a:lnTo>
                    <a:pt x="1467713" y="128200"/>
                  </a:lnTo>
                  <a:close/>
                  <a:moveTo>
                    <a:pt x="1445418" y="3294"/>
                  </a:moveTo>
                  <a:lnTo>
                    <a:pt x="1434397" y="3294"/>
                  </a:lnTo>
                  <a:lnTo>
                    <a:pt x="1434397" y="136308"/>
                  </a:lnTo>
                  <a:lnTo>
                    <a:pt x="1445418" y="136308"/>
                  </a:lnTo>
                  <a:lnTo>
                    <a:pt x="1445418" y="3294"/>
                  </a:lnTo>
                  <a:close/>
                  <a:moveTo>
                    <a:pt x="1405134" y="3294"/>
                  </a:moveTo>
                  <a:lnTo>
                    <a:pt x="1394112" y="3294"/>
                  </a:lnTo>
                  <a:lnTo>
                    <a:pt x="1394112" y="136308"/>
                  </a:lnTo>
                  <a:lnTo>
                    <a:pt x="1405134" y="136308"/>
                  </a:lnTo>
                  <a:lnTo>
                    <a:pt x="1405134" y="3294"/>
                  </a:lnTo>
                  <a:close/>
                  <a:moveTo>
                    <a:pt x="1337867" y="62834"/>
                  </a:moveTo>
                  <a:cubicBezTo>
                    <a:pt x="1342934" y="65747"/>
                    <a:pt x="1346861" y="69801"/>
                    <a:pt x="1349774" y="75121"/>
                  </a:cubicBezTo>
                  <a:cubicBezTo>
                    <a:pt x="1352688" y="80315"/>
                    <a:pt x="1354082" y="86269"/>
                    <a:pt x="1354082" y="92983"/>
                  </a:cubicBezTo>
                  <a:cubicBezTo>
                    <a:pt x="1354082" y="99697"/>
                    <a:pt x="1352688" y="105525"/>
                    <a:pt x="1349774" y="110718"/>
                  </a:cubicBezTo>
                  <a:cubicBezTo>
                    <a:pt x="1346861" y="115912"/>
                    <a:pt x="1342934" y="119966"/>
                    <a:pt x="1337867" y="123006"/>
                  </a:cubicBezTo>
                  <a:cubicBezTo>
                    <a:pt x="1332799" y="125920"/>
                    <a:pt x="1327099" y="127440"/>
                    <a:pt x="1320511" y="127440"/>
                  </a:cubicBezTo>
                  <a:cubicBezTo>
                    <a:pt x="1313924" y="127440"/>
                    <a:pt x="1308223" y="125920"/>
                    <a:pt x="1303283" y="123006"/>
                  </a:cubicBezTo>
                  <a:cubicBezTo>
                    <a:pt x="1298342" y="120093"/>
                    <a:pt x="1294415" y="116039"/>
                    <a:pt x="1291628" y="110718"/>
                  </a:cubicBezTo>
                  <a:cubicBezTo>
                    <a:pt x="1288841" y="105525"/>
                    <a:pt x="1287321" y="99571"/>
                    <a:pt x="1287321" y="92983"/>
                  </a:cubicBezTo>
                  <a:cubicBezTo>
                    <a:pt x="1287321" y="86396"/>
                    <a:pt x="1288715" y="80315"/>
                    <a:pt x="1291628" y="75121"/>
                  </a:cubicBezTo>
                  <a:cubicBezTo>
                    <a:pt x="1294415" y="69928"/>
                    <a:pt x="1298342" y="65874"/>
                    <a:pt x="1303283" y="62834"/>
                  </a:cubicBezTo>
                  <a:cubicBezTo>
                    <a:pt x="1308223" y="59920"/>
                    <a:pt x="1314051" y="58400"/>
                    <a:pt x="1320511" y="58400"/>
                  </a:cubicBezTo>
                  <a:cubicBezTo>
                    <a:pt x="1326972" y="58400"/>
                    <a:pt x="1332799" y="59920"/>
                    <a:pt x="1337867" y="62834"/>
                  </a:cubicBezTo>
                  <a:moveTo>
                    <a:pt x="1365103" y="136308"/>
                  </a:moveTo>
                  <a:lnTo>
                    <a:pt x="1365103" y="49405"/>
                  </a:lnTo>
                  <a:lnTo>
                    <a:pt x="1354082" y="49405"/>
                  </a:lnTo>
                  <a:lnTo>
                    <a:pt x="1354082" y="69674"/>
                  </a:lnTo>
                  <a:cubicBezTo>
                    <a:pt x="1351041" y="63087"/>
                    <a:pt x="1346481" y="57766"/>
                    <a:pt x="1340527" y="53839"/>
                  </a:cubicBezTo>
                  <a:cubicBezTo>
                    <a:pt x="1334573" y="49912"/>
                    <a:pt x="1327479" y="48012"/>
                    <a:pt x="1319498" y="48012"/>
                  </a:cubicBezTo>
                  <a:cubicBezTo>
                    <a:pt x="1311517" y="48012"/>
                    <a:pt x="1303663" y="49912"/>
                    <a:pt x="1297076" y="53839"/>
                  </a:cubicBezTo>
                  <a:cubicBezTo>
                    <a:pt x="1290488" y="57766"/>
                    <a:pt x="1285421" y="63087"/>
                    <a:pt x="1281621" y="69928"/>
                  </a:cubicBezTo>
                  <a:cubicBezTo>
                    <a:pt x="1277947" y="76768"/>
                    <a:pt x="1276047" y="84496"/>
                    <a:pt x="1276047" y="93237"/>
                  </a:cubicBezTo>
                  <a:cubicBezTo>
                    <a:pt x="1276047" y="101978"/>
                    <a:pt x="1277947" y="109325"/>
                    <a:pt x="1281621" y="116166"/>
                  </a:cubicBezTo>
                  <a:cubicBezTo>
                    <a:pt x="1285294" y="122880"/>
                    <a:pt x="1290488" y="128200"/>
                    <a:pt x="1297076" y="132001"/>
                  </a:cubicBezTo>
                  <a:cubicBezTo>
                    <a:pt x="1303663" y="135801"/>
                    <a:pt x="1311137" y="137828"/>
                    <a:pt x="1319498" y="137828"/>
                  </a:cubicBezTo>
                  <a:cubicBezTo>
                    <a:pt x="1327859" y="137828"/>
                    <a:pt x="1334573" y="135928"/>
                    <a:pt x="1340527" y="132001"/>
                  </a:cubicBezTo>
                  <a:cubicBezTo>
                    <a:pt x="1346481" y="128074"/>
                    <a:pt x="1351041" y="122880"/>
                    <a:pt x="1354082" y="116419"/>
                  </a:cubicBezTo>
                  <a:lnTo>
                    <a:pt x="1354082" y="136435"/>
                  </a:lnTo>
                  <a:lnTo>
                    <a:pt x="1365103" y="136435"/>
                  </a:lnTo>
                  <a:close/>
                  <a:moveTo>
                    <a:pt x="1202066" y="74995"/>
                  </a:moveTo>
                  <a:cubicBezTo>
                    <a:pt x="1204979" y="69801"/>
                    <a:pt x="1209033" y="65747"/>
                    <a:pt x="1214100" y="62834"/>
                  </a:cubicBezTo>
                  <a:cubicBezTo>
                    <a:pt x="1219294" y="59920"/>
                    <a:pt x="1225248" y="58526"/>
                    <a:pt x="1231962" y="58526"/>
                  </a:cubicBezTo>
                  <a:cubicBezTo>
                    <a:pt x="1243617" y="58526"/>
                    <a:pt x="1253118" y="62453"/>
                    <a:pt x="1260212" y="70181"/>
                  </a:cubicBezTo>
                  <a:lnTo>
                    <a:pt x="1260212" y="57893"/>
                  </a:lnTo>
                  <a:cubicBezTo>
                    <a:pt x="1252484" y="51306"/>
                    <a:pt x="1242857" y="48012"/>
                    <a:pt x="1231329" y="48012"/>
                  </a:cubicBezTo>
                  <a:cubicBezTo>
                    <a:pt x="1222715" y="48012"/>
                    <a:pt x="1214987" y="49912"/>
                    <a:pt x="1208146" y="53839"/>
                  </a:cubicBezTo>
                  <a:cubicBezTo>
                    <a:pt x="1201306" y="57640"/>
                    <a:pt x="1195985" y="62960"/>
                    <a:pt x="1192185" y="69674"/>
                  </a:cubicBezTo>
                  <a:cubicBezTo>
                    <a:pt x="1188384" y="76388"/>
                    <a:pt x="1186357" y="84116"/>
                    <a:pt x="1186357" y="92857"/>
                  </a:cubicBezTo>
                  <a:cubicBezTo>
                    <a:pt x="1186357" y="101598"/>
                    <a:pt x="1188258" y="109325"/>
                    <a:pt x="1192185" y="116039"/>
                  </a:cubicBezTo>
                  <a:cubicBezTo>
                    <a:pt x="1195985" y="122753"/>
                    <a:pt x="1201306" y="128074"/>
                    <a:pt x="1208020" y="131874"/>
                  </a:cubicBezTo>
                  <a:cubicBezTo>
                    <a:pt x="1214734" y="135674"/>
                    <a:pt x="1222588" y="137701"/>
                    <a:pt x="1231455" y="137701"/>
                  </a:cubicBezTo>
                  <a:cubicBezTo>
                    <a:pt x="1237029" y="137701"/>
                    <a:pt x="1242223" y="136941"/>
                    <a:pt x="1247290" y="135421"/>
                  </a:cubicBezTo>
                  <a:cubicBezTo>
                    <a:pt x="1252358" y="133901"/>
                    <a:pt x="1256918" y="131621"/>
                    <a:pt x="1261099" y="128454"/>
                  </a:cubicBezTo>
                  <a:lnTo>
                    <a:pt x="1261099" y="117052"/>
                  </a:lnTo>
                  <a:cubicBezTo>
                    <a:pt x="1257171" y="120473"/>
                    <a:pt x="1252864" y="123006"/>
                    <a:pt x="1247924" y="124780"/>
                  </a:cubicBezTo>
                  <a:cubicBezTo>
                    <a:pt x="1243110" y="126553"/>
                    <a:pt x="1237916" y="127314"/>
                    <a:pt x="1232342" y="127314"/>
                  </a:cubicBezTo>
                  <a:cubicBezTo>
                    <a:pt x="1225628" y="127314"/>
                    <a:pt x="1219674" y="125793"/>
                    <a:pt x="1214480" y="122880"/>
                  </a:cubicBezTo>
                  <a:cubicBezTo>
                    <a:pt x="1209286" y="119966"/>
                    <a:pt x="1205233" y="115786"/>
                    <a:pt x="1202192" y="110592"/>
                  </a:cubicBezTo>
                  <a:cubicBezTo>
                    <a:pt x="1199279" y="105271"/>
                    <a:pt x="1197759" y="99444"/>
                    <a:pt x="1197759" y="92730"/>
                  </a:cubicBezTo>
                  <a:cubicBezTo>
                    <a:pt x="1197759" y="86016"/>
                    <a:pt x="1199152" y="80062"/>
                    <a:pt x="1202066" y="74868"/>
                  </a:cubicBezTo>
                  <a:moveTo>
                    <a:pt x="1062971" y="75375"/>
                  </a:moveTo>
                  <a:cubicBezTo>
                    <a:pt x="1065505" y="70181"/>
                    <a:pt x="1068925" y="66127"/>
                    <a:pt x="1073359" y="63087"/>
                  </a:cubicBezTo>
                  <a:cubicBezTo>
                    <a:pt x="1077793" y="60046"/>
                    <a:pt x="1082860" y="58526"/>
                    <a:pt x="1088687" y="58526"/>
                  </a:cubicBezTo>
                  <a:cubicBezTo>
                    <a:pt x="1106042" y="58526"/>
                    <a:pt x="1114783" y="68407"/>
                    <a:pt x="1114783" y="88169"/>
                  </a:cubicBezTo>
                  <a:lnTo>
                    <a:pt x="1114783" y="136181"/>
                  </a:lnTo>
                  <a:lnTo>
                    <a:pt x="1125804" y="136181"/>
                  </a:lnTo>
                  <a:lnTo>
                    <a:pt x="1125804" y="86523"/>
                  </a:lnTo>
                  <a:cubicBezTo>
                    <a:pt x="1125804" y="78922"/>
                    <a:pt x="1124538" y="72335"/>
                    <a:pt x="1122004" y="66507"/>
                  </a:cubicBezTo>
                  <a:cubicBezTo>
                    <a:pt x="1119470" y="60680"/>
                    <a:pt x="1115670" y="56119"/>
                    <a:pt x="1110603" y="52826"/>
                  </a:cubicBezTo>
                  <a:cubicBezTo>
                    <a:pt x="1105536" y="49532"/>
                    <a:pt x="1099075" y="47885"/>
                    <a:pt x="1091474" y="47885"/>
                  </a:cubicBezTo>
                  <a:cubicBezTo>
                    <a:pt x="1084253" y="47885"/>
                    <a:pt x="1077793" y="49785"/>
                    <a:pt x="1072219" y="53712"/>
                  </a:cubicBezTo>
                  <a:cubicBezTo>
                    <a:pt x="1066645" y="57640"/>
                    <a:pt x="1062338" y="62707"/>
                    <a:pt x="1059424" y="69168"/>
                  </a:cubicBezTo>
                  <a:lnTo>
                    <a:pt x="1059424" y="3167"/>
                  </a:lnTo>
                  <a:lnTo>
                    <a:pt x="1048403" y="3167"/>
                  </a:lnTo>
                  <a:lnTo>
                    <a:pt x="1048403" y="136181"/>
                  </a:lnTo>
                  <a:lnTo>
                    <a:pt x="1059424" y="136181"/>
                  </a:lnTo>
                  <a:lnTo>
                    <a:pt x="1059424" y="92730"/>
                  </a:lnTo>
                  <a:cubicBezTo>
                    <a:pt x="1059424" y="86269"/>
                    <a:pt x="1060691" y="80442"/>
                    <a:pt x="1063098" y="75248"/>
                  </a:cubicBezTo>
                  <a:moveTo>
                    <a:pt x="967834" y="74741"/>
                  </a:moveTo>
                  <a:cubicBezTo>
                    <a:pt x="970748" y="69547"/>
                    <a:pt x="974802" y="65494"/>
                    <a:pt x="979869" y="62580"/>
                  </a:cubicBezTo>
                  <a:cubicBezTo>
                    <a:pt x="984936" y="59667"/>
                    <a:pt x="991017" y="58273"/>
                    <a:pt x="997731" y="58273"/>
                  </a:cubicBezTo>
                  <a:cubicBezTo>
                    <a:pt x="1009386" y="58273"/>
                    <a:pt x="1018887" y="62200"/>
                    <a:pt x="1025981" y="69928"/>
                  </a:cubicBezTo>
                  <a:lnTo>
                    <a:pt x="1025981" y="57640"/>
                  </a:lnTo>
                  <a:cubicBezTo>
                    <a:pt x="1018253" y="51052"/>
                    <a:pt x="1008625" y="47759"/>
                    <a:pt x="997098" y="47759"/>
                  </a:cubicBezTo>
                  <a:cubicBezTo>
                    <a:pt x="988483" y="47759"/>
                    <a:pt x="980756" y="49659"/>
                    <a:pt x="973915" y="53586"/>
                  </a:cubicBezTo>
                  <a:cubicBezTo>
                    <a:pt x="967074" y="57386"/>
                    <a:pt x="961754" y="62707"/>
                    <a:pt x="957953" y="69421"/>
                  </a:cubicBezTo>
                  <a:cubicBezTo>
                    <a:pt x="954153" y="76135"/>
                    <a:pt x="952126" y="83862"/>
                    <a:pt x="952126" y="92603"/>
                  </a:cubicBezTo>
                  <a:cubicBezTo>
                    <a:pt x="952126" y="101344"/>
                    <a:pt x="954026" y="109072"/>
                    <a:pt x="957953" y="115786"/>
                  </a:cubicBezTo>
                  <a:cubicBezTo>
                    <a:pt x="961754" y="122500"/>
                    <a:pt x="967074" y="127820"/>
                    <a:pt x="973788" y="131621"/>
                  </a:cubicBezTo>
                  <a:cubicBezTo>
                    <a:pt x="980502" y="135421"/>
                    <a:pt x="988357" y="137448"/>
                    <a:pt x="997224" y="137448"/>
                  </a:cubicBezTo>
                  <a:cubicBezTo>
                    <a:pt x="1002798" y="137448"/>
                    <a:pt x="1007992" y="136688"/>
                    <a:pt x="1013059" y="135168"/>
                  </a:cubicBezTo>
                  <a:cubicBezTo>
                    <a:pt x="1018126" y="133648"/>
                    <a:pt x="1022687" y="131367"/>
                    <a:pt x="1026867" y="128200"/>
                  </a:cubicBezTo>
                  <a:lnTo>
                    <a:pt x="1026867" y="116799"/>
                  </a:lnTo>
                  <a:cubicBezTo>
                    <a:pt x="1022940" y="120219"/>
                    <a:pt x="1018633" y="122753"/>
                    <a:pt x="1013693" y="124527"/>
                  </a:cubicBezTo>
                  <a:cubicBezTo>
                    <a:pt x="1008752" y="126300"/>
                    <a:pt x="1003685" y="127060"/>
                    <a:pt x="998111" y="127060"/>
                  </a:cubicBezTo>
                  <a:cubicBezTo>
                    <a:pt x="991397" y="127060"/>
                    <a:pt x="985443" y="125540"/>
                    <a:pt x="980249" y="122626"/>
                  </a:cubicBezTo>
                  <a:cubicBezTo>
                    <a:pt x="975055" y="119713"/>
                    <a:pt x="971001" y="115532"/>
                    <a:pt x="967961" y="110338"/>
                  </a:cubicBezTo>
                  <a:cubicBezTo>
                    <a:pt x="965048" y="105018"/>
                    <a:pt x="963527" y="99191"/>
                    <a:pt x="963527" y="92477"/>
                  </a:cubicBezTo>
                  <a:cubicBezTo>
                    <a:pt x="963527" y="85763"/>
                    <a:pt x="964921" y="79809"/>
                    <a:pt x="967834" y="74615"/>
                  </a:cubicBezTo>
                  <a:moveTo>
                    <a:pt x="913615" y="119966"/>
                  </a:moveTo>
                  <a:cubicBezTo>
                    <a:pt x="908675" y="124653"/>
                    <a:pt x="902214" y="127060"/>
                    <a:pt x="894107" y="127060"/>
                  </a:cubicBezTo>
                  <a:cubicBezTo>
                    <a:pt x="885999" y="127060"/>
                    <a:pt x="879539" y="124653"/>
                    <a:pt x="874471" y="119966"/>
                  </a:cubicBezTo>
                  <a:cubicBezTo>
                    <a:pt x="869404" y="115279"/>
                    <a:pt x="866871" y="108312"/>
                    <a:pt x="866871" y="99064"/>
                  </a:cubicBezTo>
                  <a:lnTo>
                    <a:pt x="866871" y="49025"/>
                  </a:lnTo>
                  <a:lnTo>
                    <a:pt x="855849" y="49025"/>
                  </a:lnTo>
                  <a:lnTo>
                    <a:pt x="855849" y="97924"/>
                  </a:lnTo>
                  <a:cubicBezTo>
                    <a:pt x="855849" y="110212"/>
                    <a:pt x="859270" y="119839"/>
                    <a:pt x="866237" y="126807"/>
                  </a:cubicBezTo>
                  <a:cubicBezTo>
                    <a:pt x="873205" y="133774"/>
                    <a:pt x="882452" y="137321"/>
                    <a:pt x="893980" y="137321"/>
                  </a:cubicBezTo>
                  <a:cubicBezTo>
                    <a:pt x="905508" y="137321"/>
                    <a:pt x="914756" y="133774"/>
                    <a:pt x="921596" y="126807"/>
                  </a:cubicBezTo>
                  <a:cubicBezTo>
                    <a:pt x="928437" y="119839"/>
                    <a:pt x="931857" y="110212"/>
                    <a:pt x="931857" y="97924"/>
                  </a:cubicBezTo>
                  <a:lnTo>
                    <a:pt x="931857" y="49025"/>
                  </a:lnTo>
                  <a:lnTo>
                    <a:pt x="920836" y="49025"/>
                  </a:lnTo>
                  <a:lnTo>
                    <a:pt x="920836" y="99064"/>
                  </a:lnTo>
                  <a:cubicBezTo>
                    <a:pt x="920836" y="108312"/>
                    <a:pt x="918303" y="115279"/>
                    <a:pt x="913362" y="119966"/>
                  </a:cubicBezTo>
                  <a:moveTo>
                    <a:pt x="775534" y="128074"/>
                  </a:moveTo>
                  <a:cubicBezTo>
                    <a:pt x="779461" y="131114"/>
                    <a:pt x="783895" y="133394"/>
                    <a:pt x="788962" y="135041"/>
                  </a:cubicBezTo>
                  <a:cubicBezTo>
                    <a:pt x="794030" y="136561"/>
                    <a:pt x="799477" y="137321"/>
                    <a:pt x="805304" y="137321"/>
                  </a:cubicBezTo>
                  <a:cubicBezTo>
                    <a:pt x="814425" y="137321"/>
                    <a:pt x="821899" y="135041"/>
                    <a:pt x="827853" y="130481"/>
                  </a:cubicBezTo>
                  <a:cubicBezTo>
                    <a:pt x="833807" y="125920"/>
                    <a:pt x="836847" y="119586"/>
                    <a:pt x="836847" y="111605"/>
                  </a:cubicBezTo>
                  <a:cubicBezTo>
                    <a:pt x="836847" y="107171"/>
                    <a:pt x="835581" y="103244"/>
                    <a:pt x="833047" y="99824"/>
                  </a:cubicBezTo>
                  <a:cubicBezTo>
                    <a:pt x="830513" y="96404"/>
                    <a:pt x="826460" y="93617"/>
                    <a:pt x="820886" y="91463"/>
                  </a:cubicBezTo>
                  <a:lnTo>
                    <a:pt x="798590" y="82722"/>
                  </a:lnTo>
                  <a:cubicBezTo>
                    <a:pt x="794916" y="81329"/>
                    <a:pt x="792256" y="79682"/>
                    <a:pt x="790736" y="77655"/>
                  </a:cubicBezTo>
                  <a:cubicBezTo>
                    <a:pt x="789089" y="75755"/>
                    <a:pt x="788329" y="73221"/>
                    <a:pt x="788329" y="70308"/>
                  </a:cubicBezTo>
                  <a:cubicBezTo>
                    <a:pt x="788329" y="66001"/>
                    <a:pt x="790103" y="62580"/>
                    <a:pt x="793523" y="60173"/>
                  </a:cubicBezTo>
                  <a:cubicBezTo>
                    <a:pt x="796943" y="57766"/>
                    <a:pt x="801377" y="56626"/>
                    <a:pt x="806698" y="56626"/>
                  </a:cubicBezTo>
                  <a:cubicBezTo>
                    <a:pt x="816325" y="56626"/>
                    <a:pt x="825066" y="60300"/>
                    <a:pt x="832920" y="67394"/>
                  </a:cubicBezTo>
                  <a:lnTo>
                    <a:pt x="832920" y="55866"/>
                  </a:lnTo>
                  <a:cubicBezTo>
                    <a:pt x="829627" y="53079"/>
                    <a:pt x="825700" y="51052"/>
                    <a:pt x="821012" y="49659"/>
                  </a:cubicBezTo>
                  <a:cubicBezTo>
                    <a:pt x="816452" y="48265"/>
                    <a:pt x="811511" y="47505"/>
                    <a:pt x="806444" y="47505"/>
                  </a:cubicBezTo>
                  <a:cubicBezTo>
                    <a:pt x="797957" y="47505"/>
                    <a:pt x="790989" y="49659"/>
                    <a:pt x="785415" y="53839"/>
                  </a:cubicBezTo>
                  <a:cubicBezTo>
                    <a:pt x="779968" y="58146"/>
                    <a:pt x="777181" y="63847"/>
                    <a:pt x="777181" y="71194"/>
                  </a:cubicBezTo>
                  <a:cubicBezTo>
                    <a:pt x="777181" y="76388"/>
                    <a:pt x="778575" y="80569"/>
                    <a:pt x="781235" y="83862"/>
                  </a:cubicBezTo>
                  <a:cubicBezTo>
                    <a:pt x="783895" y="87156"/>
                    <a:pt x="787949" y="89816"/>
                    <a:pt x="793143" y="91970"/>
                  </a:cubicBezTo>
                  <a:lnTo>
                    <a:pt x="815312" y="100711"/>
                  </a:lnTo>
                  <a:cubicBezTo>
                    <a:pt x="819112" y="102231"/>
                    <a:pt x="821773" y="104131"/>
                    <a:pt x="823419" y="106158"/>
                  </a:cubicBezTo>
                  <a:cubicBezTo>
                    <a:pt x="825066" y="108312"/>
                    <a:pt x="825826" y="110718"/>
                    <a:pt x="825826" y="113379"/>
                  </a:cubicBezTo>
                  <a:cubicBezTo>
                    <a:pt x="825826" y="118066"/>
                    <a:pt x="823926" y="121740"/>
                    <a:pt x="819999" y="124273"/>
                  </a:cubicBezTo>
                  <a:cubicBezTo>
                    <a:pt x="816072" y="126807"/>
                    <a:pt x="811258" y="128074"/>
                    <a:pt x="805431" y="128074"/>
                  </a:cubicBezTo>
                  <a:cubicBezTo>
                    <a:pt x="800237" y="128074"/>
                    <a:pt x="795043" y="127060"/>
                    <a:pt x="789976" y="125160"/>
                  </a:cubicBezTo>
                  <a:cubicBezTo>
                    <a:pt x="784782" y="123260"/>
                    <a:pt x="779968" y="120093"/>
                    <a:pt x="775534" y="115786"/>
                  </a:cubicBezTo>
                  <a:lnTo>
                    <a:pt x="775534" y="127820"/>
                  </a:lnTo>
                  <a:close/>
                  <a:moveTo>
                    <a:pt x="698133" y="110338"/>
                  </a:moveTo>
                  <a:cubicBezTo>
                    <a:pt x="695219" y="115532"/>
                    <a:pt x="691292" y="119586"/>
                    <a:pt x="686225" y="122626"/>
                  </a:cubicBezTo>
                  <a:cubicBezTo>
                    <a:pt x="681158" y="125540"/>
                    <a:pt x="675457" y="127060"/>
                    <a:pt x="668997" y="127060"/>
                  </a:cubicBezTo>
                  <a:cubicBezTo>
                    <a:pt x="662536" y="127060"/>
                    <a:pt x="656709" y="125540"/>
                    <a:pt x="651768" y="122626"/>
                  </a:cubicBezTo>
                  <a:cubicBezTo>
                    <a:pt x="646828" y="119713"/>
                    <a:pt x="642901" y="115659"/>
                    <a:pt x="640114" y="110338"/>
                  </a:cubicBezTo>
                  <a:cubicBezTo>
                    <a:pt x="637327" y="105145"/>
                    <a:pt x="635806" y="99191"/>
                    <a:pt x="635806" y="92603"/>
                  </a:cubicBezTo>
                  <a:cubicBezTo>
                    <a:pt x="635806" y="86016"/>
                    <a:pt x="637200" y="79935"/>
                    <a:pt x="640114" y="74741"/>
                  </a:cubicBezTo>
                  <a:cubicBezTo>
                    <a:pt x="642901" y="69547"/>
                    <a:pt x="646828" y="65494"/>
                    <a:pt x="651768" y="62453"/>
                  </a:cubicBezTo>
                  <a:cubicBezTo>
                    <a:pt x="656709" y="59540"/>
                    <a:pt x="662409" y="58020"/>
                    <a:pt x="668997" y="58020"/>
                  </a:cubicBezTo>
                  <a:cubicBezTo>
                    <a:pt x="675584" y="58020"/>
                    <a:pt x="681285" y="59540"/>
                    <a:pt x="686225" y="62453"/>
                  </a:cubicBezTo>
                  <a:cubicBezTo>
                    <a:pt x="691292" y="65367"/>
                    <a:pt x="695219" y="69421"/>
                    <a:pt x="698133" y="74741"/>
                  </a:cubicBezTo>
                  <a:cubicBezTo>
                    <a:pt x="701047" y="79935"/>
                    <a:pt x="702440" y="85889"/>
                    <a:pt x="702440" y="92603"/>
                  </a:cubicBezTo>
                  <a:cubicBezTo>
                    <a:pt x="702440" y="99317"/>
                    <a:pt x="701047" y="105145"/>
                    <a:pt x="698133" y="110338"/>
                  </a:cubicBezTo>
                  <a:moveTo>
                    <a:pt x="713461" y="49025"/>
                  </a:moveTo>
                  <a:lnTo>
                    <a:pt x="702440" y="49025"/>
                  </a:lnTo>
                  <a:lnTo>
                    <a:pt x="702440" y="69294"/>
                  </a:lnTo>
                  <a:cubicBezTo>
                    <a:pt x="699400" y="62707"/>
                    <a:pt x="694839" y="57386"/>
                    <a:pt x="688759" y="53459"/>
                  </a:cubicBezTo>
                  <a:cubicBezTo>
                    <a:pt x="682678" y="49532"/>
                    <a:pt x="675711" y="47632"/>
                    <a:pt x="667857" y="47632"/>
                  </a:cubicBezTo>
                  <a:cubicBezTo>
                    <a:pt x="659496" y="47632"/>
                    <a:pt x="652022" y="49532"/>
                    <a:pt x="645434" y="53459"/>
                  </a:cubicBezTo>
                  <a:cubicBezTo>
                    <a:pt x="638847" y="57386"/>
                    <a:pt x="633780" y="62707"/>
                    <a:pt x="629979" y="69547"/>
                  </a:cubicBezTo>
                  <a:cubicBezTo>
                    <a:pt x="626305" y="76388"/>
                    <a:pt x="624405" y="84116"/>
                    <a:pt x="624405" y="92857"/>
                  </a:cubicBezTo>
                  <a:cubicBezTo>
                    <a:pt x="624405" y="101598"/>
                    <a:pt x="626305" y="108945"/>
                    <a:pt x="629979" y="115786"/>
                  </a:cubicBezTo>
                  <a:cubicBezTo>
                    <a:pt x="633653" y="122500"/>
                    <a:pt x="638847" y="127820"/>
                    <a:pt x="645434" y="131621"/>
                  </a:cubicBezTo>
                  <a:cubicBezTo>
                    <a:pt x="652022" y="135421"/>
                    <a:pt x="659496" y="137448"/>
                    <a:pt x="667857" y="137448"/>
                  </a:cubicBezTo>
                  <a:cubicBezTo>
                    <a:pt x="675711" y="137448"/>
                    <a:pt x="682805" y="135548"/>
                    <a:pt x="688759" y="131621"/>
                  </a:cubicBezTo>
                  <a:cubicBezTo>
                    <a:pt x="694839" y="127694"/>
                    <a:pt x="699273" y="122500"/>
                    <a:pt x="702440" y="116039"/>
                  </a:cubicBezTo>
                  <a:lnTo>
                    <a:pt x="702440" y="138208"/>
                  </a:lnTo>
                  <a:cubicBezTo>
                    <a:pt x="702440" y="148976"/>
                    <a:pt x="699400" y="157210"/>
                    <a:pt x="693446" y="162784"/>
                  </a:cubicBezTo>
                  <a:cubicBezTo>
                    <a:pt x="687492" y="168358"/>
                    <a:pt x="678878" y="171145"/>
                    <a:pt x="667857" y="171145"/>
                  </a:cubicBezTo>
                  <a:cubicBezTo>
                    <a:pt x="661649" y="171145"/>
                    <a:pt x="655442" y="170005"/>
                    <a:pt x="649108" y="167724"/>
                  </a:cubicBezTo>
                  <a:cubicBezTo>
                    <a:pt x="642774" y="165444"/>
                    <a:pt x="637327" y="162151"/>
                    <a:pt x="632766" y="157590"/>
                  </a:cubicBezTo>
                  <a:lnTo>
                    <a:pt x="632766" y="169625"/>
                  </a:lnTo>
                  <a:cubicBezTo>
                    <a:pt x="637453" y="173678"/>
                    <a:pt x="642901" y="176592"/>
                    <a:pt x="648981" y="178619"/>
                  </a:cubicBezTo>
                  <a:cubicBezTo>
                    <a:pt x="655062" y="180519"/>
                    <a:pt x="661396" y="181533"/>
                    <a:pt x="667857" y="181533"/>
                  </a:cubicBezTo>
                  <a:cubicBezTo>
                    <a:pt x="682298" y="181533"/>
                    <a:pt x="693446" y="177732"/>
                    <a:pt x="701427" y="170131"/>
                  </a:cubicBezTo>
                  <a:cubicBezTo>
                    <a:pt x="709408" y="162531"/>
                    <a:pt x="713335" y="151636"/>
                    <a:pt x="713335" y="137448"/>
                  </a:cubicBezTo>
                  <a:lnTo>
                    <a:pt x="713335" y="49152"/>
                  </a:lnTo>
                  <a:close/>
                  <a:moveTo>
                    <a:pt x="541557" y="74995"/>
                  </a:moveTo>
                  <a:cubicBezTo>
                    <a:pt x="544090" y="69801"/>
                    <a:pt x="547511" y="65747"/>
                    <a:pt x="551944" y="62707"/>
                  </a:cubicBezTo>
                  <a:cubicBezTo>
                    <a:pt x="556378" y="59667"/>
                    <a:pt x="561445" y="58146"/>
                    <a:pt x="567273" y="58146"/>
                  </a:cubicBezTo>
                  <a:cubicBezTo>
                    <a:pt x="584628" y="58146"/>
                    <a:pt x="593369" y="68027"/>
                    <a:pt x="593369" y="87789"/>
                  </a:cubicBezTo>
                  <a:lnTo>
                    <a:pt x="593369" y="135801"/>
                  </a:lnTo>
                  <a:lnTo>
                    <a:pt x="604390" y="135801"/>
                  </a:lnTo>
                  <a:lnTo>
                    <a:pt x="604390" y="86143"/>
                  </a:lnTo>
                  <a:cubicBezTo>
                    <a:pt x="604390" y="78542"/>
                    <a:pt x="603123" y="71954"/>
                    <a:pt x="600589" y="66127"/>
                  </a:cubicBezTo>
                  <a:cubicBezTo>
                    <a:pt x="598056" y="60300"/>
                    <a:pt x="594255" y="55739"/>
                    <a:pt x="589188" y="52446"/>
                  </a:cubicBezTo>
                  <a:cubicBezTo>
                    <a:pt x="584121" y="49152"/>
                    <a:pt x="577660" y="47505"/>
                    <a:pt x="570060" y="47505"/>
                  </a:cubicBezTo>
                  <a:cubicBezTo>
                    <a:pt x="562839" y="47505"/>
                    <a:pt x="556378" y="49405"/>
                    <a:pt x="550804" y="53333"/>
                  </a:cubicBezTo>
                  <a:cubicBezTo>
                    <a:pt x="545230" y="57260"/>
                    <a:pt x="540923" y="62327"/>
                    <a:pt x="538010" y="68787"/>
                  </a:cubicBezTo>
                  <a:lnTo>
                    <a:pt x="538010" y="48899"/>
                  </a:lnTo>
                  <a:lnTo>
                    <a:pt x="526988" y="48899"/>
                  </a:lnTo>
                  <a:lnTo>
                    <a:pt x="526988" y="135801"/>
                  </a:lnTo>
                  <a:lnTo>
                    <a:pt x="538010" y="135801"/>
                  </a:lnTo>
                  <a:lnTo>
                    <a:pt x="538010" y="92350"/>
                  </a:lnTo>
                  <a:cubicBezTo>
                    <a:pt x="538010" y="85889"/>
                    <a:pt x="539276" y="80062"/>
                    <a:pt x="541683" y="74868"/>
                  </a:cubicBezTo>
                  <a:moveTo>
                    <a:pt x="498105" y="48899"/>
                  </a:moveTo>
                  <a:lnTo>
                    <a:pt x="486958" y="48899"/>
                  </a:lnTo>
                  <a:lnTo>
                    <a:pt x="486958" y="135801"/>
                  </a:lnTo>
                  <a:lnTo>
                    <a:pt x="498105" y="135801"/>
                  </a:lnTo>
                  <a:lnTo>
                    <a:pt x="498105" y="48899"/>
                  </a:lnTo>
                  <a:close/>
                  <a:moveTo>
                    <a:pt x="498612" y="28123"/>
                  </a:moveTo>
                  <a:cubicBezTo>
                    <a:pt x="500006" y="26603"/>
                    <a:pt x="500766" y="24830"/>
                    <a:pt x="500766" y="22803"/>
                  </a:cubicBezTo>
                  <a:cubicBezTo>
                    <a:pt x="500766" y="20649"/>
                    <a:pt x="500006" y="18875"/>
                    <a:pt x="498612" y="17355"/>
                  </a:cubicBezTo>
                  <a:cubicBezTo>
                    <a:pt x="497219" y="15835"/>
                    <a:pt x="495445" y="15075"/>
                    <a:pt x="493292" y="15075"/>
                  </a:cubicBezTo>
                  <a:cubicBezTo>
                    <a:pt x="491518" y="15075"/>
                    <a:pt x="489745" y="15582"/>
                    <a:pt x="488098" y="16722"/>
                  </a:cubicBezTo>
                  <a:lnTo>
                    <a:pt x="479610" y="22803"/>
                  </a:lnTo>
                  <a:lnTo>
                    <a:pt x="488098" y="28883"/>
                  </a:lnTo>
                  <a:cubicBezTo>
                    <a:pt x="488858" y="29390"/>
                    <a:pt x="489745" y="29770"/>
                    <a:pt x="490631" y="30150"/>
                  </a:cubicBezTo>
                  <a:cubicBezTo>
                    <a:pt x="491391" y="30530"/>
                    <a:pt x="492278" y="30657"/>
                    <a:pt x="493292" y="30657"/>
                  </a:cubicBezTo>
                  <a:cubicBezTo>
                    <a:pt x="495445" y="30657"/>
                    <a:pt x="497219" y="29897"/>
                    <a:pt x="498612" y="28376"/>
                  </a:cubicBezTo>
                  <a:moveTo>
                    <a:pt x="430585" y="62580"/>
                  </a:moveTo>
                  <a:cubicBezTo>
                    <a:pt x="435652" y="65494"/>
                    <a:pt x="439579" y="69547"/>
                    <a:pt x="442493" y="74868"/>
                  </a:cubicBezTo>
                  <a:cubicBezTo>
                    <a:pt x="445407" y="80062"/>
                    <a:pt x="446800" y="86016"/>
                    <a:pt x="446800" y="92730"/>
                  </a:cubicBezTo>
                  <a:cubicBezTo>
                    <a:pt x="446800" y="99444"/>
                    <a:pt x="445280" y="105271"/>
                    <a:pt x="442493" y="110465"/>
                  </a:cubicBezTo>
                  <a:cubicBezTo>
                    <a:pt x="439579" y="115659"/>
                    <a:pt x="435652" y="119713"/>
                    <a:pt x="430585" y="122753"/>
                  </a:cubicBezTo>
                  <a:cubicBezTo>
                    <a:pt x="425518" y="125667"/>
                    <a:pt x="419817" y="127187"/>
                    <a:pt x="413357" y="127187"/>
                  </a:cubicBezTo>
                  <a:cubicBezTo>
                    <a:pt x="406896" y="127187"/>
                    <a:pt x="401069" y="125667"/>
                    <a:pt x="396128" y="122753"/>
                  </a:cubicBezTo>
                  <a:cubicBezTo>
                    <a:pt x="391188" y="119839"/>
                    <a:pt x="387261" y="115786"/>
                    <a:pt x="384474" y="110465"/>
                  </a:cubicBezTo>
                  <a:cubicBezTo>
                    <a:pt x="381687" y="105271"/>
                    <a:pt x="380166" y="99317"/>
                    <a:pt x="380166" y="92730"/>
                  </a:cubicBezTo>
                  <a:cubicBezTo>
                    <a:pt x="380166" y="86143"/>
                    <a:pt x="381560" y="80062"/>
                    <a:pt x="384474" y="74868"/>
                  </a:cubicBezTo>
                  <a:cubicBezTo>
                    <a:pt x="387387" y="69674"/>
                    <a:pt x="391188" y="65620"/>
                    <a:pt x="396128" y="62580"/>
                  </a:cubicBezTo>
                  <a:cubicBezTo>
                    <a:pt x="401069" y="59667"/>
                    <a:pt x="406769" y="58146"/>
                    <a:pt x="413357" y="58146"/>
                  </a:cubicBezTo>
                  <a:cubicBezTo>
                    <a:pt x="419944" y="58146"/>
                    <a:pt x="425645" y="59667"/>
                    <a:pt x="430585" y="62580"/>
                  </a:cubicBezTo>
                  <a:moveTo>
                    <a:pt x="457821" y="136054"/>
                  </a:moveTo>
                  <a:lnTo>
                    <a:pt x="457821" y="3040"/>
                  </a:lnTo>
                  <a:lnTo>
                    <a:pt x="446800" y="3040"/>
                  </a:lnTo>
                  <a:lnTo>
                    <a:pt x="446800" y="69421"/>
                  </a:lnTo>
                  <a:cubicBezTo>
                    <a:pt x="443760" y="62834"/>
                    <a:pt x="439199" y="57513"/>
                    <a:pt x="433245" y="53586"/>
                  </a:cubicBezTo>
                  <a:cubicBezTo>
                    <a:pt x="427291" y="49659"/>
                    <a:pt x="420197" y="47759"/>
                    <a:pt x="412216" y="47759"/>
                  </a:cubicBezTo>
                  <a:cubicBezTo>
                    <a:pt x="404236" y="47759"/>
                    <a:pt x="396381" y="49659"/>
                    <a:pt x="389794" y="53586"/>
                  </a:cubicBezTo>
                  <a:cubicBezTo>
                    <a:pt x="383207" y="57513"/>
                    <a:pt x="378140" y="62834"/>
                    <a:pt x="374339" y="69674"/>
                  </a:cubicBezTo>
                  <a:cubicBezTo>
                    <a:pt x="370539" y="76515"/>
                    <a:pt x="368765" y="84242"/>
                    <a:pt x="368765" y="92983"/>
                  </a:cubicBezTo>
                  <a:cubicBezTo>
                    <a:pt x="368765" y="101724"/>
                    <a:pt x="370665" y="109072"/>
                    <a:pt x="374339" y="115912"/>
                  </a:cubicBezTo>
                  <a:cubicBezTo>
                    <a:pt x="378013" y="122626"/>
                    <a:pt x="383207" y="127947"/>
                    <a:pt x="389794" y="131747"/>
                  </a:cubicBezTo>
                  <a:cubicBezTo>
                    <a:pt x="396381" y="135548"/>
                    <a:pt x="403856" y="137575"/>
                    <a:pt x="412216" y="137575"/>
                  </a:cubicBezTo>
                  <a:cubicBezTo>
                    <a:pt x="420577" y="137575"/>
                    <a:pt x="427291" y="135674"/>
                    <a:pt x="433245" y="131747"/>
                  </a:cubicBezTo>
                  <a:cubicBezTo>
                    <a:pt x="439199" y="127820"/>
                    <a:pt x="443760" y="122626"/>
                    <a:pt x="446800" y="116166"/>
                  </a:cubicBezTo>
                  <a:lnTo>
                    <a:pt x="446800" y="136181"/>
                  </a:lnTo>
                  <a:lnTo>
                    <a:pt x="457821" y="136181"/>
                  </a:lnTo>
                  <a:close/>
                  <a:moveTo>
                    <a:pt x="346470" y="49152"/>
                  </a:moveTo>
                  <a:lnTo>
                    <a:pt x="335322" y="49152"/>
                  </a:lnTo>
                  <a:lnTo>
                    <a:pt x="335322" y="136054"/>
                  </a:lnTo>
                  <a:lnTo>
                    <a:pt x="346470" y="136054"/>
                  </a:lnTo>
                  <a:lnTo>
                    <a:pt x="346470" y="49152"/>
                  </a:lnTo>
                  <a:close/>
                  <a:moveTo>
                    <a:pt x="342796" y="30150"/>
                  </a:moveTo>
                  <a:cubicBezTo>
                    <a:pt x="343683" y="29770"/>
                    <a:pt x="344443" y="29390"/>
                    <a:pt x="345329" y="28883"/>
                  </a:cubicBezTo>
                  <a:lnTo>
                    <a:pt x="353817" y="22803"/>
                  </a:lnTo>
                  <a:lnTo>
                    <a:pt x="345329" y="16722"/>
                  </a:lnTo>
                  <a:cubicBezTo>
                    <a:pt x="343809" y="15708"/>
                    <a:pt x="342036" y="15075"/>
                    <a:pt x="340136" y="15075"/>
                  </a:cubicBezTo>
                  <a:cubicBezTo>
                    <a:pt x="337982" y="15075"/>
                    <a:pt x="336209" y="15835"/>
                    <a:pt x="334815" y="17355"/>
                  </a:cubicBezTo>
                  <a:cubicBezTo>
                    <a:pt x="333422" y="18875"/>
                    <a:pt x="332661" y="20776"/>
                    <a:pt x="332661" y="22803"/>
                  </a:cubicBezTo>
                  <a:cubicBezTo>
                    <a:pt x="332661" y="24830"/>
                    <a:pt x="333422" y="26603"/>
                    <a:pt x="334815" y="28123"/>
                  </a:cubicBezTo>
                  <a:cubicBezTo>
                    <a:pt x="336209" y="29643"/>
                    <a:pt x="337982" y="30403"/>
                    <a:pt x="340136" y="30403"/>
                  </a:cubicBezTo>
                  <a:cubicBezTo>
                    <a:pt x="341022" y="30403"/>
                    <a:pt x="341909" y="30277"/>
                    <a:pt x="342796" y="29897"/>
                  </a:cubicBezTo>
                  <a:moveTo>
                    <a:pt x="297191" y="110212"/>
                  </a:moveTo>
                  <a:cubicBezTo>
                    <a:pt x="294404" y="115406"/>
                    <a:pt x="290477" y="119586"/>
                    <a:pt x="285410" y="122500"/>
                  </a:cubicBezTo>
                  <a:cubicBezTo>
                    <a:pt x="280343" y="125413"/>
                    <a:pt x="274642" y="126934"/>
                    <a:pt x="268181" y="126934"/>
                  </a:cubicBezTo>
                  <a:cubicBezTo>
                    <a:pt x="261721" y="126934"/>
                    <a:pt x="255893" y="125413"/>
                    <a:pt x="250826" y="122500"/>
                  </a:cubicBezTo>
                  <a:cubicBezTo>
                    <a:pt x="245759" y="119586"/>
                    <a:pt x="241832" y="115406"/>
                    <a:pt x="238918" y="110212"/>
                  </a:cubicBezTo>
                  <a:cubicBezTo>
                    <a:pt x="236131" y="104891"/>
                    <a:pt x="234611" y="99064"/>
                    <a:pt x="234611" y="92350"/>
                  </a:cubicBezTo>
                  <a:cubicBezTo>
                    <a:pt x="234611" y="85636"/>
                    <a:pt x="236005" y="79809"/>
                    <a:pt x="238918" y="74615"/>
                  </a:cubicBezTo>
                  <a:cubicBezTo>
                    <a:pt x="241832" y="69421"/>
                    <a:pt x="245759" y="65367"/>
                    <a:pt x="250826" y="62327"/>
                  </a:cubicBezTo>
                  <a:cubicBezTo>
                    <a:pt x="255893" y="59413"/>
                    <a:pt x="261721" y="57893"/>
                    <a:pt x="268181" y="57893"/>
                  </a:cubicBezTo>
                  <a:cubicBezTo>
                    <a:pt x="274642" y="57893"/>
                    <a:pt x="280469" y="59413"/>
                    <a:pt x="285410" y="62327"/>
                  </a:cubicBezTo>
                  <a:cubicBezTo>
                    <a:pt x="290477" y="65240"/>
                    <a:pt x="294404" y="69294"/>
                    <a:pt x="297191" y="74615"/>
                  </a:cubicBezTo>
                  <a:cubicBezTo>
                    <a:pt x="299978" y="79935"/>
                    <a:pt x="301498" y="85763"/>
                    <a:pt x="301498" y="92350"/>
                  </a:cubicBezTo>
                  <a:cubicBezTo>
                    <a:pt x="301498" y="98937"/>
                    <a:pt x="300105" y="104891"/>
                    <a:pt x="297191" y="110212"/>
                  </a:cubicBezTo>
                  <a:moveTo>
                    <a:pt x="291364" y="131367"/>
                  </a:moveTo>
                  <a:cubicBezTo>
                    <a:pt x="298078" y="127440"/>
                    <a:pt x="303272" y="122120"/>
                    <a:pt x="307072" y="115279"/>
                  </a:cubicBezTo>
                  <a:cubicBezTo>
                    <a:pt x="310873" y="108438"/>
                    <a:pt x="312773" y="100711"/>
                    <a:pt x="312773" y="92097"/>
                  </a:cubicBezTo>
                  <a:cubicBezTo>
                    <a:pt x="312773" y="83482"/>
                    <a:pt x="310873" y="75755"/>
                    <a:pt x="307072" y="69041"/>
                  </a:cubicBezTo>
                  <a:cubicBezTo>
                    <a:pt x="303272" y="62327"/>
                    <a:pt x="298078" y="57006"/>
                    <a:pt x="291364" y="53206"/>
                  </a:cubicBezTo>
                  <a:cubicBezTo>
                    <a:pt x="284650" y="49405"/>
                    <a:pt x="276922" y="47378"/>
                    <a:pt x="268181" y="47378"/>
                  </a:cubicBezTo>
                  <a:cubicBezTo>
                    <a:pt x="259440" y="47378"/>
                    <a:pt x="251713" y="49279"/>
                    <a:pt x="244872" y="53206"/>
                  </a:cubicBezTo>
                  <a:cubicBezTo>
                    <a:pt x="238032" y="57133"/>
                    <a:pt x="232711" y="62453"/>
                    <a:pt x="228911" y="69041"/>
                  </a:cubicBezTo>
                  <a:cubicBezTo>
                    <a:pt x="225110" y="75755"/>
                    <a:pt x="223083" y="83356"/>
                    <a:pt x="223083" y="91970"/>
                  </a:cubicBezTo>
                  <a:cubicBezTo>
                    <a:pt x="223083" y="100584"/>
                    <a:pt x="224983" y="108312"/>
                    <a:pt x="228911" y="115152"/>
                  </a:cubicBezTo>
                  <a:cubicBezTo>
                    <a:pt x="232711" y="121993"/>
                    <a:pt x="238032" y="127314"/>
                    <a:pt x="244872" y="131241"/>
                  </a:cubicBezTo>
                  <a:cubicBezTo>
                    <a:pt x="251713" y="135168"/>
                    <a:pt x="259440" y="137068"/>
                    <a:pt x="268181" y="137068"/>
                  </a:cubicBezTo>
                  <a:cubicBezTo>
                    <a:pt x="276922" y="137068"/>
                    <a:pt x="284650" y="135168"/>
                    <a:pt x="291364" y="131241"/>
                  </a:cubicBezTo>
                  <a:moveTo>
                    <a:pt x="202308" y="48772"/>
                  </a:moveTo>
                  <a:lnTo>
                    <a:pt x="171145" y="115152"/>
                  </a:lnTo>
                  <a:lnTo>
                    <a:pt x="139728" y="48772"/>
                  </a:lnTo>
                  <a:lnTo>
                    <a:pt x="126933" y="48772"/>
                  </a:lnTo>
                  <a:lnTo>
                    <a:pt x="170511" y="138335"/>
                  </a:lnTo>
                  <a:lnTo>
                    <a:pt x="214089" y="48772"/>
                  </a:lnTo>
                  <a:lnTo>
                    <a:pt x="202181" y="48772"/>
                  </a:lnTo>
                  <a:close/>
                  <a:moveTo>
                    <a:pt x="62200" y="25590"/>
                  </a:moveTo>
                  <a:lnTo>
                    <a:pt x="91843" y="92223"/>
                  </a:lnTo>
                  <a:lnTo>
                    <a:pt x="32430" y="92223"/>
                  </a:lnTo>
                  <a:lnTo>
                    <a:pt x="62200" y="25590"/>
                  </a:lnTo>
                  <a:close/>
                  <a:moveTo>
                    <a:pt x="124400" y="135674"/>
                  </a:moveTo>
                  <a:lnTo>
                    <a:pt x="62453" y="0"/>
                  </a:lnTo>
                  <a:lnTo>
                    <a:pt x="0" y="135674"/>
                  </a:lnTo>
                  <a:lnTo>
                    <a:pt x="12795" y="135674"/>
                  </a:lnTo>
                  <a:lnTo>
                    <a:pt x="27743" y="102104"/>
                  </a:lnTo>
                  <a:lnTo>
                    <a:pt x="96150" y="102104"/>
                  </a:lnTo>
                  <a:lnTo>
                    <a:pt x="111098" y="135674"/>
                  </a:lnTo>
                  <a:lnTo>
                    <a:pt x="124400" y="13567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9" name="Freeform: Shape 2728">
              <a:extLst>
                <a:ext uri="{FF2B5EF4-FFF2-40B4-BE49-F238E27FC236}">
                  <a16:creationId xmlns:a16="http://schemas.microsoft.com/office/drawing/2014/main" id="{4CA36174-D6A3-B2B0-A419-E95B8233641C}"/>
                </a:ext>
              </a:extLst>
            </p:cNvPr>
            <p:cNvSpPr/>
            <p:nvPr/>
          </p:nvSpPr>
          <p:spPr>
            <a:xfrm>
              <a:off x="572345" y="12138468"/>
              <a:ext cx="5643209" cy="179632"/>
            </a:xfrm>
            <a:custGeom>
              <a:avLst/>
              <a:gdLst>
                <a:gd name="connsiteX0" fmla="*/ 5640803 w 5643209"/>
                <a:gd name="connsiteY0" fmla="*/ 134280 h 179632"/>
                <a:gd name="connsiteX1" fmla="*/ 5643210 w 5643209"/>
                <a:gd name="connsiteY1" fmla="*/ 128200 h 179632"/>
                <a:gd name="connsiteX2" fmla="*/ 5640803 w 5643209"/>
                <a:gd name="connsiteY2" fmla="*/ 122120 h 179632"/>
                <a:gd name="connsiteX3" fmla="*/ 5634722 w 5643209"/>
                <a:gd name="connsiteY3" fmla="*/ 119839 h 179632"/>
                <a:gd name="connsiteX4" fmla="*/ 5628642 w 5643209"/>
                <a:gd name="connsiteY4" fmla="*/ 122120 h 179632"/>
                <a:gd name="connsiteX5" fmla="*/ 5626235 w 5643209"/>
                <a:gd name="connsiteY5" fmla="*/ 128200 h 179632"/>
                <a:gd name="connsiteX6" fmla="*/ 5628642 w 5643209"/>
                <a:gd name="connsiteY6" fmla="*/ 134280 h 179632"/>
                <a:gd name="connsiteX7" fmla="*/ 5634722 w 5643209"/>
                <a:gd name="connsiteY7" fmla="*/ 136561 h 179632"/>
                <a:gd name="connsiteX8" fmla="*/ 5640803 w 5643209"/>
                <a:gd name="connsiteY8" fmla="*/ 134280 h 179632"/>
                <a:gd name="connsiteX9" fmla="*/ 5541739 w 5643209"/>
                <a:gd name="connsiteY9" fmla="*/ 74234 h 179632"/>
                <a:gd name="connsiteX10" fmla="*/ 5552127 w 5643209"/>
                <a:gd name="connsiteY10" fmla="*/ 61947 h 179632"/>
                <a:gd name="connsiteX11" fmla="*/ 5567455 w 5643209"/>
                <a:gd name="connsiteY11" fmla="*/ 57386 h 179632"/>
                <a:gd name="connsiteX12" fmla="*/ 5593551 w 5643209"/>
                <a:gd name="connsiteY12" fmla="*/ 87029 h 179632"/>
                <a:gd name="connsiteX13" fmla="*/ 5593551 w 5643209"/>
                <a:gd name="connsiteY13" fmla="*/ 135040 h 179632"/>
                <a:gd name="connsiteX14" fmla="*/ 5604572 w 5643209"/>
                <a:gd name="connsiteY14" fmla="*/ 135040 h 179632"/>
                <a:gd name="connsiteX15" fmla="*/ 5604572 w 5643209"/>
                <a:gd name="connsiteY15" fmla="*/ 85382 h 179632"/>
                <a:gd name="connsiteX16" fmla="*/ 5600772 w 5643209"/>
                <a:gd name="connsiteY16" fmla="*/ 65366 h 179632"/>
                <a:gd name="connsiteX17" fmla="*/ 5589371 w 5643209"/>
                <a:gd name="connsiteY17" fmla="*/ 51686 h 179632"/>
                <a:gd name="connsiteX18" fmla="*/ 5570242 w 5643209"/>
                <a:gd name="connsiteY18" fmla="*/ 46745 h 179632"/>
                <a:gd name="connsiteX19" fmla="*/ 5550987 w 5643209"/>
                <a:gd name="connsiteY19" fmla="*/ 52572 h 179632"/>
                <a:gd name="connsiteX20" fmla="*/ 5538192 w 5643209"/>
                <a:gd name="connsiteY20" fmla="*/ 68027 h 179632"/>
                <a:gd name="connsiteX21" fmla="*/ 5538192 w 5643209"/>
                <a:gd name="connsiteY21" fmla="*/ 48138 h 179632"/>
                <a:gd name="connsiteX22" fmla="*/ 5527171 w 5643209"/>
                <a:gd name="connsiteY22" fmla="*/ 48138 h 179632"/>
                <a:gd name="connsiteX23" fmla="*/ 5527171 w 5643209"/>
                <a:gd name="connsiteY23" fmla="*/ 135040 h 179632"/>
                <a:gd name="connsiteX24" fmla="*/ 5538192 w 5643209"/>
                <a:gd name="connsiteY24" fmla="*/ 135040 h 179632"/>
                <a:gd name="connsiteX25" fmla="*/ 5538192 w 5643209"/>
                <a:gd name="connsiteY25" fmla="*/ 91589 h 179632"/>
                <a:gd name="connsiteX26" fmla="*/ 5541866 w 5643209"/>
                <a:gd name="connsiteY26" fmla="*/ 74107 h 179632"/>
                <a:gd name="connsiteX27" fmla="*/ 5489040 w 5643209"/>
                <a:gd name="connsiteY27" fmla="*/ 109452 h 179632"/>
                <a:gd name="connsiteX28" fmla="*/ 5477259 w 5643209"/>
                <a:gd name="connsiteY28" fmla="*/ 121739 h 179632"/>
                <a:gd name="connsiteX29" fmla="*/ 5460031 w 5643209"/>
                <a:gd name="connsiteY29" fmla="*/ 126173 h 179632"/>
                <a:gd name="connsiteX30" fmla="*/ 5442676 w 5643209"/>
                <a:gd name="connsiteY30" fmla="*/ 121739 h 179632"/>
                <a:gd name="connsiteX31" fmla="*/ 5430768 w 5643209"/>
                <a:gd name="connsiteY31" fmla="*/ 109452 h 179632"/>
                <a:gd name="connsiteX32" fmla="*/ 5426461 w 5643209"/>
                <a:gd name="connsiteY32" fmla="*/ 91589 h 179632"/>
                <a:gd name="connsiteX33" fmla="*/ 5430768 w 5643209"/>
                <a:gd name="connsiteY33" fmla="*/ 73855 h 179632"/>
                <a:gd name="connsiteX34" fmla="*/ 5442676 w 5643209"/>
                <a:gd name="connsiteY34" fmla="*/ 61566 h 179632"/>
                <a:gd name="connsiteX35" fmla="*/ 5460031 w 5643209"/>
                <a:gd name="connsiteY35" fmla="*/ 57133 h 179632"/>
                <a:gd name="connsiteX36" fmla="*/ 5477259 w 5643209"/>
                <a:gd name="connsiteY36" fmla="*/ 61566 h 179632"/>
                <a:gd name="connsiteX37" fmla="*/ 5489040 w 5643209"/>
                <a:gd name="connsiteY37" fmla="*/ 73855 h 179632"/>
                <a:gd name="connsiteX38" fmla="*/ 5493348 w 5643209"/>
                <a:gd name="connsiteY38" fmla="*/ 91589 h 179632"/>
                <a:gd name="connsiteX39" fmla="*/ 5489040 w 5643209"/>
                <a:gd name="connsiteY39" fmla="*/ 109452 h 179632"/>
                <a:gd name="connsiteX40" fmla="*/ 5483340 w 5643209"/>
                <a:gd name="connsiteY40" fmla="*/ 130607 h 179632"/>
                <a:gd name="connsiteX41" fmla="*/ 5499048 w 5643209"/>
                <a:gd name="connsiteY41" fmla="*/ 114518 h 179632"/>
                <a:gd name="connsiteX42" fmla="*/ 5504749 w 5643209"/>
                <a:gd name="connsiteY42" fmla="*/ 91336 h 179632"/>
                <a:gd name="connsiteX43" fmla="*/ 5499048 w 5643209"/>
                <a:gd name="connsiteY43" fmla="*/ 68281 h 179632"/>
                <a:gd name="connsiteX44" fmla="*/ 5483340 w 5643209"/>
                <a:gd name="connsiteY44" fmla="*/ 52446 h 179632"/>
                <a:gd name="connsiteX45" fmla="*/ 5460157 w 5643209"/>
                <a:gd name="connsiteY45" fmla="*/ 46618 h 179632"/>
                <a:gd name="connsiteX46" fmla="*/ 5436848 w 5643209"/>
                <a:gd name="connsiteY46" fmla="*/ 52446 h 179632"/>
                <a:gd name="connsiteX47" fmla="*/ 5420887 w 5643209"/>
                <a:gd name="connsiteY47" fmla="*/ 68281 h 179632"/>
                <a:gd name="connsiteX48" fmla="*/ 5415186 w 5643209"/>
                <a:gd name="connsiteY48" fmla="*/ 91210 h 179632"/>
                <a:gd name="connsiteX49" fmla="*/ 5420887 w 5643209"/>
                <a:gd name="connsiteY49" fmla="*/ 114392 h 179632"/>
                <a:gd name="connsiteX50" fmla="*/ 5436848 w 5643209"/>
                <a:gd name="connsiteY50" fmla="*/ 130480 h 179632"/>
                <a:gd name="connsiteX51" fmla="*/ 5460157 w 5643209"/>
                <a:gd name="connsiteY51" fmla="*/ 136308 h 179632"/>
                <a:gd name="connsiteX52" fmla="*/ 5483340 w 5643209"/>
                <a:gd name="connsiteY52" fmla="*/ 130480 h 179632"/>
                <a:gd name="connsiteX53" fmla="*/ 5392764 w 5643209"/>
                <a:gd name="connsiteY53" fmla="*/ 48011 h 179632"/>
                <a:gd name="connsiteX54" fmla="*/ 5381616 w 5643209"/>
                <a:gd name="connsiteY54" fmla="*/ 48011 h 179632"/>
                <a:gd name="connsiteX55" fmla="*/ 5381616 w 5643209"/>
                <a:gd name="connsiteY55" fmla="*/ 134914 h 179632"/>
                <a:gd name="connsiteX56" fmla="*/ 5392764 w 5643209"/>
                <a:gd name="connsiteY56" fmla="*/ 134914 h 179632"/>
                <a:gd name="connsiteX57" fmla="*/ 5392764 w 5643209"/>
                <a:gd name="connsiteY57" fmla="*/ 48011 h 179632"/>
                <a:gd name="connsiteX58" fmla="*/ 5389090 w 5643209"/>
                <a:gd name="connsiteY58" fmla="*/ 29009 h 179632"/>
                <a:gd name="connsiteX59" fmla="*/ 5391624 w 5643209"/>
                <a:gd name="connsiteY59" fmla="*/ 27743 h 179632"/>
                <a:gd name="connsiteX60" fmla="*/ 5400111 w 5643209"/>
                <a:gd name="connsiteY60" fmla="*/ 21662 h 179632"/>
                <a:gd name="connsiteX61" fmla="*/ 5391624 w 5643209"/>
                <a:gd name="connsiteY61" fmla="*/ 15581 h 179632"/>
                <a:gd name="connsiteX62" fmla="*/ 5386430 w 5643209"/>
                <a:gd name="connsiteY62" fmla="*/ 13934 h 179632"/>
                <a:gd name="connsiteX63" fmla="*/ 5381109 w 5643209"/>
                <a:gd name="connsiteY63" fmla="*/ 16215 h 179632"/>
                <a:gd name="connsiteX64" fmla="*/ 5378956 w 5643209"/>
                <a:gd name="connsiteY64" fmla="*/ 21662 h 179632"/>
                <a:gd name="connsiteX65" fmla="*/ 5381109 w 5643209"/>
                <a:gd name="connsiteY65" fmla="*/ 26983 h 179632"/>
                <a:gd name="connsiteX66" fmla="*/ 5386430 w 5643209"/>
                <a:gd name="connsiteY66" fmla="*/ 29263 h 179632"/>
                <a:gd name="connsiteX67" fmla="*/ 5389090 w 5643209"/>
                <a:gd name="connsiteY67" fmla="*/ 28756 h 179632"/>
                <a:gd name="connsiteX68" fmla="*/ 5365148 w 5643209"/>
                <a:gd name="connsiteY68" fmla="*/ 119079 h 179632"/>
                <a:gd name="connsiteX69" fmla="*/ 5354886 w 5643209"/>
                <a:gd name="connsiteY69" fmla="*/ 124019 h 179632"/>
                <a:gd name="connsiteX70" fmla="*/ 5344245 w 5643209"/>
                <a:gd name="connsiteY70" fmla="*/ 125666 h 179632"/>
                <a:gd name="connsiteX71" fmla="*/ 5330817 w 5643209"/>
                <a:gd name="connsiteY71" fmla="*/ 121360 h 179632"/>
                <a:gd name="connsiteX72" fmla="*/ 5325623 w 5643209"/>
                <a:gd name="connsiteY72" fmla="*/ 107045 h 179632"/>
                <a:gd name="connsiteX73" fmla="*/ 5325623 w 5643209"/>
                <a:gd name="connsiteY73" fmla="*/ 58146 h 179632"/>
                <a:gd name="connsiteX74" fmla="*/ 5363754 w 5643209"/>
                <a:gd name="connsiteY74" fmla="*/ 58146 h 179632"/>
                <a:gd name="connsiteX75" fmla="*/ 5363754 w 5643209"/>
                <a:gd name="connsiteY75" fmla="*/ 47885 h 179632"/>
                <a:gd name="connsiteX76" fmla="*/ 5325623 w 5643209"/>
                <a:gd name="connsiteY76" fmla="*/ 47885 h 179632"/>
                <a:gd name="connsiteX77" fmla="*/ 5325623 w 5643209"/>
                <a:gd name="connsiteY77" fmla="*/ 19508 h 179632"/>
                <a:gd name="connsiteX78" fmla="*/ 5314856 w 5643209"/>
                <a:gd name="connsiteY78" fmla="*/ 19508 h 179632"/>
                <a:gd name="connsiteX79" fmla="*/ 5314856 w 5643209"/>
                <a:gd name="connsiteY79" fmla="*/ 106285 h 179632"/>
                <a:gd name="connsiteX80" fmla="*/ 5322456 w 5643209"/>
                <a:gd name="connsiteY80" fmla="*/ 129466 h 179632"/>
                <a:gd name="connsiteX81" fmla="*/ 5343232 w 5643209"/>
                <a:gd name="connsiteY81" fmla="*/ 136308 h 179632"/>
                <a:gd name="connsiteX82" fmla="*/ 5354633 w 5643209"/>
                <a:gd name="connsiteY82" fmla="*/ 134788 h 179632"/>
                <a:gd name="connsiteX83" fmla="*/ 5365274 w 5643209"/>
                <a:gd name="connsiteY83" fmla="*/ 129847 h 179632"/>
                <a:gd name="connsiteX84" fmla="*/ 5365274 w 5643209"/>
                <a:gd name="connsiteY84" fmla="*/ 119205 h 179632"/>
                <a:gd name="connsiteX85" fmla="*/ 5259496 w 5643209"/>
                <a:gd name="connsiteY85" fmla="*/ 61313 h 179632"/>
                <a:gd name="connsiteX86" fmla="*/ 5271404 w 5643209"/>
                <a:gd name="connsiteY86" fmla="*/ 73601 h 179632"/>
                <a:gd name="connsiteX87" fmla="*/ 5275712 w 5643209"/>
                <a:gd name="connsiteY87" fmla="*/ 91463 h 179632"/>
                <a:gd name="connsiteX88" fmla="*/ 5271404 w 5643209"/>
                <a:gd name="connsiteY88" fmla="*/ 109198 h 179632"/>
                <a:gd name="connsiteX89" fmla="*/ 5259496 w 5643209"/>
                <a:gd name="connsiteY89" fmla="*/ 121486 h 179632"/>
                <a:gd name="connsiteX90" fmla="*/ 5242268 w 5643209"/>
                <a:gd name="connsiteY90" fmla="*/ 125920 h 179632"/>
                <a:gd name="connsiteX91" fmla="*/ 5225040 w 5643209"/>
                <a:gd name="connsiteY91" fmla="*/ 121486 h 179632"/>
                <a:gd name="connsiteX92" fmla="*/ 5213385 w 5643209"/>
                <a:gd name="connsiteY92" fmla="*/ 109198 h 179632"/>
                <a:gd name="connsiteX93" fmla="*/ 5209078 w 5643209"/>
                <a:gd name="connsiteY93" fmla="*/ 91463 h 179632"/>
                <a:gd name="connsiteX94" fmla="*/ 5213385 w 5643209"/>
                <a:gd name="connsiteY94" fmla="*/ 73601 h 179632"/>
                <a:gd name="connsiteX95" fmla="*/ 5225040 w 5643209"/>
                <a:gd name="connsiteY95" fmla="*/ 61313 h 179632"/>
                <a:gd name="connsiteX96" fmla="*/ 5242268 w 5643209"/>
                <a:gd name="connsiteY96" fmla="*/ 56879 h 179632"/>
                <a:gd name="connsiteX97" fmla="*/ 5259496 w 5643209"/>
                <a:gd name="connsiteY97" fmla="*/ 61313 h 179632"/>
                <a:gd name="connsiteX98" fmla="*/ 5286733 w 5643209"/>
                <a:gd name="connsiteY98" fmla="*/ 134788 h 179632"/>
                <a:gd name="connsiteX99" fmla="*/ 5286733 w 5643209"/>
                <a:gd name="connsiteY99" fmla="*/ 47885 h 179632"/>
                <a:gd name="connsiteX100" fmla="*/ 5275712 w 5643209"/>
                <a:gd name="connsiteY100" fmla="*/ 47885 h 179632"/>
                <a:gd name="connsiteX101" fmla="*/ 5275712 w 5643209"/>
                <a:gd name="connsiteY101" fmla="*/ 68154 h 179632"/>
                <a:gd name="connsiteX102" fmla="*/ 5262157 w 5643209"/>
                <a:gd name="connsiteY102" fmla="*/ 52319 h 179632"/>
                <a:gd name="connsiteX103" fmla="*/ 5241128 w 5643209"/>
                <a:gd name="connsiteY103" fmla="*/ 46491 h 179632"/>
                <a:gd name="connsiteX104" fmla="*/ 5218706 w 5643209"/>
                <a:gd name="connsiteY104" fmla="*/ 52319 h 179632"/>
                <a:gd name="connsiteX105" fmla="*/ 5203251 w 5643209"/>
                <a:gd name="connsiteY105" fmla="*/ 68407 h 179632"/>
                <a:gd name="connsiteX106" fmla="*/ 5197677 w 5643209"/>
                <a:gd name="connsiteY106" fmla="*/ 91716 h 179632"/>
                <a:gd name="connsiteX107" fmla="*/ 5203251 w 5643209"/>
                <a:gd name="connsiteY107" fmla="*/ 114645 h 179632"/>
                <a:gd name="connsiteX108" fmla="*/ 5218706 w 5643209"/>
                <a:gd name="connsiteY108" fmla="*/ 130480 h 179632"/>
                <a:gd name="connsiteX109" fmla="*/ 5241128 w 5643209"/>
                <a:gd name="connsiteY109" fmla="*/ 136308 h 179632"/>
                <a:gd name="connsiteX110" fmla="*/ 5262157 w 5643209"/>
                <a:gd name="connsiteY110" fmla="*/ 130480 h 179632"/>
                <a:gd name="connsiteX111" fmla="*/ 5275712 w 5643209"/>
                <a:gd name="connsiteY111" fmla="*/ 114899 h 179632"/>
                <a:gd name="connsiteX112" fmla="*/ 5275712 w 5643209"/>
                <a:gd name="connsiteY112" fmla="*/ 134914 h 179632"/>
                <a:gd name="connsiteX113" fmla="*/ 5286733 w 5643209"/>
                <a:gd name="connsiteY113" fmla="*/ 134914 h 179632"/>
                <a:gd name="connsiteX114" fmla="*/ 5121415 w 5643209"/>
                <a:gd name="connsiteY114" fmla="*/ 126933 h 179632"/>
                <a:gd name="connsiteX115" fmla="*/ 5134843 w 5643209"/>
                <a:gd name="connsiteY115" fmla="*/ 133901 h 179632"/>
                <a:gd name="connsiteX116" fmla="*/ 5151185 w 5643209"/>
                <a:gd name="connsiteY116" fmla="*/ 136181 h 179632"/>
                <a:gd name="connsiteX117" fmla="*/ 5173861 w 5643209"/>
                <a:gd name="connsiteY117" fmla="*/ 129340 h 179632"/>
                <a:gd name="connsiteX118" fmla="*/ 5182855 w 5643209"/>
                <a:gd name="connsiteY118" fmla="*/ 110465 h 179632"/>
                <a:gd name="connsiteX119" fmla="*/ 5179055 w 5643209"/>
                <a:gd name="connsiteY119" fmla="*/ 98683 h 179632"/>
                <a:gd name="connsiteX120" fmla="*/ 5166893 w 5643209"/>
                <a:gd name="connsiteY120" fmla="*/ 90323 h 179632"/>
                <a:gd name="connsiteX121" fmla="*/ 5144598 w 5643209"/>
                <a:gd name="connsiteY121" fmla="*/ 81582 h 179632"/>
                <a:gd name="connsiteX122" fmla="*/ 5136744 w 5643209"/>
                <a:gd name="connsiteY122" fmla="*/ 76514 h 179632"/>
                <a:gd name="connsiteX123" fmla="*/ 5134337 w 5643209"/>
                <a:gd name="connsiteY123" fmla="*/ 69167 h 179632"/>
                <a:gd name="connsiteX124" fmla="*/ 5139531 w 5643209"/>
                <a:gd name="connsiteY124" fmla="*/ 59032 h 179632"/>
                <a:gd name="connsiteX125" fmla="*/ 5152705 w 5643209"/>
                <a:gd name="connsiteY125" fmla="*/ 55486 h 179632"/>
                <a:gd name="connsiteX126" fmla="*/ 5178928 w 5643209"/>
                <a:gd name="connsiteY126" fmla="*/ 66253 h 179632"/>
                <a:gd name="connsiteX127" fmla="*/ 5178928 w 5643209"/>
                <a:gd name="connsiteY127" fmla="*/ 54726 h 179632"/>
                <a:gd name="connsiteX128" fmla="*/ 5167020 w 5643209"/>
                <a:gd name="connsiteY128" fmla="*/ 48519 h 179632"/>
                <a:gd name="connsiteX129" fmla="*/ 5152452 w 5643209"/>
                <a:gd name="connsiteY129" fmla="*/ 46365 h 179632"/>
                <a:gd name="connsiteX130" fmla="*/ 5131423 w 5643209"/>
                <a:gd name="connsiteY130" fmla="*/ 52698 h 179632"/>
                <a:gd name="connsiteX131" fmla="*/ 5123189 w 5643209"/>
                <a:gd name="connsiteY131" fmla="*/ 70054 h 179632"/>
                <a:gd name="connsiteX132" fmla="*/ 5127243 w 5643209"/>
                <a:gd name="connsiteY132" fmla="*/ 82722 h 179632"/>
                <a:gd name="connsiteX133" fmla="*/ 5139150 w 5643209"/>
                <a:gd name="connsiteY133" fmla="*/ 90829 h 179632"/>
                <a:gd name="connsiteX134" fmla="*/ 5161319 w 5643209"/>
                <a:gd name="connsiteY134" fmla="*/ 99570 h 179632"/>
                <a:gd name="connsiteX135" fmla="*/ 5169427 w 5643209"/>
                <a:gd name="connsiteY135" fmla="*/ 105017 h 179632"/>
                <a:gd name="connsiteX136" fmla="*/ 5171834 w 5643209"/>
                <a:gd name="connsiteY136" fmla="*/ 112238 h 179632"/>
                <a:gd name="connsiteX137" fmla="*/ 5166007 w 5643209"/>
                <a:gd name="connsiteY137" fmla="*/ 123132 h 179632"/>
                <a:gd name="connsiteX138" fmla="*/ 5151438 w 5643209"/>
                <a:gd name="connsiteY138" fmla="*/ 126933 h 179632"/>
                <a:gd name="connsiteX139" fmla="*/ 5135857 w 5643209"/>
                <a:gd name="connsiteY139" fmla="*/ 124019 h 179632"/>
                <a:gd name="connsiteX140" fmla="*/ 5121415 w 5643209"/>
                <a:gd name="connsiteY140" fmla="*/ 114645 h 179632"/>
                <a:gd name="connsiteX141" fmla="*/ 5121415 w 5643209"/>
                <a:gd name="connsiteY141" fmla="*/ 126680 h 179632"/>
                <a:gd name="connsiteX142" fmla="*/ 5085565 w 5643209"/>
                <a:gd name="connsiteY142" fmla="*/ 73601 h 179632"/>
                <a:gd name="connsiteX143" fmla="*/ 5097599 w 5643209"/>
                <a:gd name="connsiteY143" fmla="*/ 61820 h 179632"/>
                <a:gd name="connsiteX144" fmla="*/ 5113688 w 5643209"/>
                <a:gd name="connsiteY144" fmla="*/ 58780 h 179632"/>
                <a:gd name="connsiteX145" fmla="*/ 5113688 w 5643209"/>
                <a:gd name="connsiteY145" fmla="*/ 46365 h 179632"/>
                <a:gd name="connsiteX146" fmla="*/ 5094306 w 5643209"/>
                <a:gd name="connsiteY146" fmla="*/ 52698 h 179632"/>
                <a:gd name="connsiteX147" fmla="*/ 5081131 w 5643209"/>
                <a:gd name="connsiteY147" fmla="*/ 70054 h 179632"/>
                <a:gd name="connsiteX148" fmla="*/ 5081131 w 5643209"/>
                <a:gd name="connsiteY148" fmla="*/ 47758 h 179632"/>
                <a:gd name="connsiteX149" fmla="*/ 5070110 w 5643209"/>
                <a:gd name="connsiteY149" fmla="*/ 47758 h 179632"/>
                <a:gd name="connsiteX150" fmla="*/ 5070110 w 5643209"/>
                <a:gd name="connsiteY150" fmla="*/ 134661 h 179632"/>
                <a:gd name="connsiteX151" fmla="*/ 5081131 w 5643209"/>
                <a:gd name="connsiteY151" fmla="*/ 134661 h 179632"/>
                <a:gd name="connsiteX152" fmla="*/ 5081131 w 5643209"/>
                <a:gd name="connsiteY152" fmla="*/ 92857 h 179632"/>
                <a:gd name="connsiteX153" fmla="*/ 5085692 w 5643209"/>
                <a:gd name="connsiteY153" fmla="*/ 73601 h 179632"/>
                <a:gd name="connsiteX154" fmla="*/ 4984981 w 5643209"/>
                <a:gd name="connsiteY154" fmla="*/ 65114 h 179632"/>
                <a:gd name="connsiteX155" fmla="*/ 5006643 w 5643209"/>
                <a:gd name="connsiteY155" fmla="*/ 56499 h 179632"/>
                <a:gd name="connsiteX156" fmla="*/ 5027799 w 5643209"/>
                <a:gd name="connsiteY156" fmla="*/ 65114 h 179632"/>
                <a:gd name="connsiteX157" fmla="*/ 5036286 w 5643209"/>
                <a:gd name="connsiteY157" fmla="*/ 86523 h 179632"/>
                <a:gd name="connsiteX158" fmla="*/ 4975607 w 5643209"/>
                <a:gd name="connsiteY158" fmla="*/ 86523 h 179632"/>
                <a:gd name="connsiteX159" fmla="*/ 4984981 w 5643209"/>
                <a:gd name="connsiteY159" fmla="*/ 65114 h 179632"/>
                <a:gd name="connsiteX160" fmla="*/ 5026912 w 5643209"/>
                <a:gd name="connsiteY160" fmla="*/ 133647 h 179632"/>
                <a:gd name="connsiteX161" fmla="*/ 5041860 w 5643209"/>
                <a:gd name="connsiteY161" fmla="*/ 126173 h 179632"/>
                <a:gd name="connsiteX162" fmla="*/ 5041860 w 5643209"/>
                <a:gd name="connsiteY162" fmla="*/ 115405 h 179632"/>
                <a:gd name="connsiteX163" fmla="*/ 5026912 w 5643209"/>
                <a:gd name="connsiteY163" fmla="*/ 123386 h 179632"/>
                <a:gd name="connsiteX164" fmla="*/ 5010190 w 5643209"/>
                <a:gd name="connsiteY164" fmla="*/ 126047 h 179632"/>
                <a:gd name="connsiteX165" fmla="*/ 4986121 w 5643209"/>
                <a:gd name="connsiteY165" fmla="*/ 117559 h 179632"/>
                <a:gd name="connsiteX166" fmla="*/ 4975353 w 5643209"/>
                <a:gd name="connsiteY166" fmla="*/ 95516 h 179632"/>
                <a:gd name="connsiteX167" fmla="*/ 5047307 w 5643209"/>
                <a:gd name="connsiteY167" fmla="*/ 95516 h 179632"/>
                <a:gd name="connsiteX168" fmla="*/ 5047561 w 5643209"/>
                <a:gd name="connsiteY168" fmla="*/ 92730 h 179632"/>
                <a:gd name="connsiteX169" fmla="*/ 5047561 w 5643209"/>
                <a:gd name="connsiteY169" fmla="*/ 90196 h 179632"/>
                <a:gd name="connsiteX170" fmla="*/ 5042494 w 5643209"/>
                <a:gd name="connsiteY170" fmla="*/ 67647 h 179632"/>
                <a:gd name="connsiteX171" fmla="*/ 5028179 w 5643209"/>
                <a:gd name="connsiteY171" fmla="*/ 52065 h 179632"/>
                <a:gd name="connsiteX172" fmla="*/ 5006390 w 5643209"/>
                <a:gd name="connsiteY172" fmla="*/ 46365 h 179632"/>
                <a:gd name="connsiteX173" fmla="*/ 4983587 w 5643209"/>
                <a:gd name="connsiteY173" fmla="*/ 52446 h 179632"/>
                <a:gd name="connsiteX174" fmla="*/ 4968766 w 5643209"/>
                <a:gd name="connsiteY174" fmla="*/ 68660 h 179632"/>
                <a:gd name="connsiteX175" fmla="*/ 4963572 w 5643209"/>
                <a:gd name="connsiteY175" fmla="*/ 91843 h 179632"/>
                <a:gd name="connsiteX176" fmla="*/ 4969399 w 5643209"/>
                <a:gd name="connsiteY176" fmla="*/ 115026 h 179632"/>
                <a:gd name="connsiteX177" fmla="*/ 4985741 w 5643209"/>
                <a:gd name="connsiteY177" fmla="*/ 130607 h 179632"/>
                <a:gd name="connsiteX178" fmla="*/ 5009810 w 5643209"/>
                <a:gd name="connsiteY178" fmla="*/ 136181 h 179632"/>
                <a:gd name="connsiteX179" fmla="*/ 5026532 w 5643209"/>
                <a:gd name="connsiteY179" fmla="*/ 133647 h 179632"/>
                <a:gd name="connsiteX180" fmla="*/ 4942543 w 5643209"/>
                <a:gd name="connsiteY180" fmla="*/ 47758 h 179632"/>
                <a:gd name="connsiteX181" fmla="*/ 4911380 w 5643209"/>
                <a:gd name="connsiteY181" fmla="*/ 114139 h 179632"/>
                <a:gd name="connsiteX182" fmla="*/ 4879963 w 5643209"/>
                <a:gd name="connsiteY182" fmla="*/ 47758 h 179632"/>
                <a:gd name="connsiteX183" fmla="*/ 4867169 w 5643209"/>
                <a:gd name="connsiteY183" fmla="*/ 47758 h 179632"/>
                <a:gd name="connsiteX184" fmla="*/ 4910746 w 5643209"/>
                <a:gd name="connsiteY184" fmla="*/ 137321 h 179632"/>
                <a:gd name="connsiteX185" fmla="*/ 4954324 w 5643209"/>
                <a:gd name="connsiteY185" fmla="*/ 47758 h 179632"/>
                <a:gd name="connsiteX186" fmla="*/ 4942416 w 5643209"/>
                <a:gd name="connsiteY186" fmla="*/ 47758 h 179632"/>
                <a:gd name="connsiteX187" fmla="*/ 4790400 w 5643209"/>
                <a:gd name="connsiteY187" fmla="*/ 73728 h 179632"/>
                <a:gd name="connsiteX188" fmla="*/ 4800788 w 5643209"/>
                <a:gd name="connsiteY188" fmla="*/ 61439 h 179632"/>
                <a:gd name="connsiteX189" fmla="*/ 4816116 w 5643209"/>
                <a:gd name="connsiteY189" fmla="*/ 56879 h 179632"/>
                <a:gd name="connsiteX190" fmla="*/ 4842213 w 5643209"/>
                <a:gd name="connsiteY190" fmla="*/ 86523 h 179632"/>
                <a:gd name="connsiteX191" fmla="*/ 4842213 w 5643209"/>
                <a:gd name="connsiteY191" fmla="*/ 134534 h 179632"/>
                <a:gd name="connsiteX192" fmla="*/ 4853234 w 5643209"/>
                <a:gd name="connsiteY192" fmla="*/ 134534 h 179632"/>
                <a:gd name="connsiteX193" fmla="*/ 4853234 w 5643209"/>
                <a:gd name="connsiteY193" fmla="*/ 84876 h 179632"/>
                <a:gd name="connsiteX194" fmla="*/ 4849433 w 5643209"/>
                <a:gd name="connsiteY194" fmla="*/ 64860 h 179632"/>
                <a:gd name="connsiteX195" fmla="*/ 4838032 w 5643209"/>
                <a:gd name="connsiteY195" fmla="*/ 51178 h 179632"/>
                <a:gd name="connsiteX196" fmla="*/ 4818903 w 5643209"/>
                <a:gd name="connsiteY196" fmla="*/ 46238 h 179632"/>
                <a:gd name="connsiteX197" fmla="*/ 4799648 w 5643209"/>
                <a:gd name="connsiteY197" fmla="*/ 52065 h 179632"/>
                <a:gd name="connsiteX198" fmla="*/ 4786727 w 5643209"/>
                <a:gd name="connsiteY198" fmla="*/ 67521 h 179632"/>
                <a:gd name="connsiteX199" fmla="*/ 4786727 w 5643209"/>
                <a:gd name="connsiteY199" fmla="*/ 47632 h 179632"/>
                <a:gd name="connsiteX200" fmla="*/ 4775706 w 5643209"/>
                <a:gd name="connsiteY200" fmla="*/ 47632 h 179632"/>
                <a:gd name="connsiteX201" fmla="*/ 4775706 w 5643209"/>
                <a:gd name="connsiteY201" fmla="*/ 134534 h 179632"/>
                <a:gd name="connsiteX202" fmla="*/ 4786727 w 5643209"/>
                <a:gd name="connsiteY202" fmla="*/ 134534 h 179632"/>
                <a:gd name="connsiteX203" fmla="*/ 4786727 w 5643209"/>
                <a:gd name="connsiteY203" fmla="*/ 91083 h 179632"/>
                <a:gd name="connsiteX204" fmla="*/ 4790400 w 5643209"/>
                <a:gd name="connsiteY204" fmla="*/ 73601 h 179632"/>
                <a:gd name="connsiteX205" fmla="*/ 4737575 w 5643209"/>
                <a:gd name="connsiteY205" fmla="*/ 108944 h 179632"/>
                <a:gd name="connsiteX206" fmla="*/ 4725794 w 5643209"/>
                <a:gd name="connsiteY206" fmla="*/ 121233 h 179632"/>
                <a:gd name="connsiteX207" fmla="*/ 4708439 w 5643209"/>
                <a:gd name="connsiteY207" fmla="*/ 125666 h 179632"/>
                <a:gd name="connsiteX208" fmla="*/ 4691083 w 5643209"/>
                <a:gd name="connsiteY208" fmla="*/ 121233 h 179632"/>
                <a:gd name="connsiteX209" fmla="*/ 4679176 w 5643209"/>
                <a:gd name="connsiteY209" fmla="*/ 108944 h 179632"/>
                <a:gd name="connsiteX210" fmla="*/ 4674868 w 5643209"/>
                <a:gd name="connsiteY210" fmla="*/ 91083 h 179632"/>
                <a:gd name="connsiteX211" fmla="*/ 4679176 w 5643209"/>
                <a:gd name="connsiteY211" fmla="*/ 73347 h 179632"/>
                <a:gd name="connsiteX212" fmla="*/ 4691083 w 5643209"/>
                <a:gd name="connsiteY212" fmla="*/ 61060 h 179632"/>
                <a:gd name="connsiteX213" fmla="*/ 4708439 w 5643209"/>
                <a:gd name="connsiteY213" fmla="*/ 56626 h 179632"/>
                <a:gd name="connsiteX214" fmla="*/ 4725794 w 5643209"/>
                <a:gd name="connsiteY214" fmla="*/ 61060 h 179632"/>
                <a:gd name="connsiteX215" fmla="*/ 4737575 w 5643209"/>
                <a:gd name="connsiteY215" fmla="*/ 73347 h 179632"/>
                <a:gd name="connsiteX216" fmla="*/ 4741882 w 5643209"/>
                <a:gd name="connsiteY216" fmla="*/ 91083 h 179632"/>
                <a:gd name="connsiteX217" fmla="*/ 4737575 w 5643209"/>
                <a:gd name="connsiteY217" fmla="*/ 108944 h 179632"/>
                <a:gd name="connsiteX218" fmla="*/ 4731748 w 5643209"/>
                <a:gd name="connsiteY218" fmla="*/ 130100 h 179632"/>
                <a:gd name="connsiteX219" fmla="*/ 4747456 w 5643209"/>
                <a:gd name="connsiteY219" fmla="*/ 114012 h 179632"/>
                <a:gd name="connsiteX220" fmla="*/ 4753157 w 5643209"/>
                <a:gd name="connsiteY220" fmla="*/ 90829 h 179632"/>
                <a:gd name="connsiteX221" fmla="*/ 4747456 w 5643209"/>
                <a:gd name="connsiteY221" fmla="*/ 67773 h 179632"/>
                <a:gd name="connsiteX222" fmla="*/ 4731748 w 5643209"/>
                <a:gd name="connsiteY222" fmla="*/ 51938 h 179632"/>
                <a:gd name="connsiteX223" fmla="*/ 4708565 w 5643209"/>
                <a:gd name="connsiteY223" fmla="*/ 46112 h 179632"/>
                <a:gd name="connsiteX224" fmla="*/ 4685256 w 5643209"/>
                <a:gd name="connsiteY224" fmla="*/ 51938 h 179632"/>
                <a:gd name="connsiteX225" fmla="*/ 4669295 w 5643209"/>
                <a:gd name="connsiteY225" fmla="*/ 67773 h 179632"/>
                <a:gd name="connsiteX226" fmla="*/ 4663467 w 5643209"/>
                <a:gd name="connsiteY226" fmla="*/ 90702 h 179632"/>
                <a:gd name="connsiteX227" fmla="*/ 4669295 w 5643209"/>
                <a:gd name="connsiteY227" fmla="*/ 113885 h 179632"/>
                <a:gd name="connsiteX228" fmla="*/ 4685256 w 5643209"/>
                <a:gd name="connsiteY228" fmla="*/ 129974 h 179632"/>
                <a:gd name="connsiteX229" fmla="*/ 4708565 w 5643209"/>
                <a:gd name="connsiteY229" fmla="*/ 135800 h 179632"/>
                <a:gd name="connsiteX230" fmla="*/ 4731748 w 5643209"/>
                <a:gd name="connsiteY230" fmla="*/ 129974 h 179632"/>
                <a:gd name="connsiteX231" fmla="*/ 4589486 w 5643209"/>
                <a:gd name="connsiteY231" fmla="*/ 73094 h 179632"/>
                <a:gd name="connsiteX232" fmla="*/ 4601521 w 5643209"/>
                <a:gd name="connsiteY232" fmla="*/ 60933 h 179632"/>
                <a:gd name="connsiteX233" fmla="*/ 4619383 w 5643209"/>
                <a:gd name="connsiteY233" fmla="*/ 56626 h 179632"/>
                <a:gd name="connsiteX234" fmla="*/ 4647632 w 5643209"/>
                <a:gd name="connsiteY234" fmla="*/ 68281 h 179632"/>
                <a:gd name="connsiteX235" fmla="*/ 4647632 w 5643209"/>
                <a:gd name="connsiteY235" fmla="*/ 55992 h 179632"/>
                <a:gd name="connsiteX236" fmla="*/ 4618749 w 5643209"/>
                <a:gd name="connsiteY236" fmla="*/ 46112 h 179632"/>
                <a:gd name="connsiteX237" fmla="*/ 4595567 w 5643209"/>
                <a:gd name="connsiteY237" fmla="*/ 51938 h 179632"/>
                <a:gd name="connsiteX238" fmla="*/ 4579605 w 5643209"/>
                <a:gd name="connsiteY238" fmla="*/ 67773 h 179632"/>
                <a:gd name="connsiteX239" fmla="*/ 4573905 w 5643209"/>
                <a:gd name="connsiteY239" fmla="*/ 90956 h 179632"/>
                <a:gd name="connsiteX240" fmla="*/ 4579605 w 5643209"/>
                <a:gd name="connsiteY240" fmla="*/ 114139 h 179632"/>
                <a:gd name="connsiteX241" fmla="*/ 4595440 w 5643209"/>
                <a:gd name="connsiteY241" fmla="*/ 129974 h 179632"/>
                <a:gd name="connsiteX242" fmla="*/ 4618876 w 5643209"/>
                <a:gd name="connsiteY242" fmla="*/ 135800 h 179632"/>
                <a:gd name="connsiteX243" fmla="*/ 4634711 w 5643209"/>
                <a:gd name="connsiteY243" fmla="*/ 133520 h 179632"/>
                <a:gd name="connsiteX244" fmla="*/ 4648519 w 5643209"/>
                <a:gd name="connsiteY244" fmla="*/ 126553 h 179632"/>
                <a:gd name="connsiteX245" fmla="*/ 4648519 w 5643209"/>
                <a:gd name="connsiteY245" fmla="*/ 115152 h 179632"/>
                <a:gd name="connsiteX246" fmla="*/ 4635344 w 5643209"/>
                <a:gd name="connsiteY246" fmla="*/ 122880 h 179632"/>
                <a:gd name="connsiteX247" fmla="*/ 4619763 w 5643209"/>
                <a:gd name="connsiteY247" fmla="*/ 125413 h 179632"/>
                <a:gd name="connsiteX248" fmla="*/ 4601901 w 5643209"/>
                <a:gd name="connsiteY248" fmla="*/ 120979 h 179632"/>
                <a:gd name="connsiteX249" fmla="*/ 4589613 w 5643209"/>
                <a:gd name="connsiteY249" fmla="*/ 108692 h 179632"/>
                <a:gd name="connsiteX250" fmla="*/ 4585179 w 5643209"/>
                <a:gd name="connsiteY250" fmla="*/ 90829 h 179632"/>
                <a:gd name="connsiteX251" fmla="*/ 4589486 w 5643209"/>
                <a:gd name="connsiteY251" fmla="*/ 72968 h 179632"/>
                <a:gd name="connsiteX252" fmla="*/ 4450392 w 5643209"/>
                <a:gd name="connsiteY252" fmla="*/ 73474 h 179632"/>
                <a:gd name="connsiteX253" fmla="*/ 4460780 w 5643209"/>
                <a:gd name="connsiteY253" fmla="*/ 61187 h 179632"/>
                <a:gd name="connsiteX254" fmla="*/ 4476108 w 5643209"/>
                <a:gd name="connsiteY254" fmla="*/ 56626 h 179632"/>
                <a:gd name="connsiteX255" fmla="*/ 4502204 w 5643209"/>
                <a:gd name="connsiteY255" fmla="*/ 86269 h 179632"/>
                <a:gd name="connsiteX256" fmla="*/ 4502204 w 5643209"/>
                <a:gd name="connsiteY256" fmla="*/ 134280 h 179632"/>
                <a:gd name="connsiteX257" fmla="*/ 4513225 w 5643209"/>
                <a:gd name="connsiteY257" fmla="*/ 134280 h 179632"/>
                <a:gd name="connsiteX258" fmla="*/ 4513225 w 5643209"/>
                <a:gd name="connsiteY258" fmla="*/ 84622 h 179632"/>
                <a:gd name="connsiteX259" fmla="*/ 4509425 w 5643209"/>
                <a:gd name="connsiteY259" fmla="*/ 64606 h 179632"/>
                <a:gd name="connsiteX260" fmla="*/ 4498023 w 5643209"/>
                <a:gd name="connsiteY260" fmla="*/ 50925 h 179632"/>
                <a:gd name="connsiteX261" fmla="*/ 4478895 w 5643209"/>
                <a:gd name="connsiteY261" fmla="*/ 45985 h 179632"/>
                <a:gd name="connsiteX262" fmla="*/ 4459639 w 5643209"/>
                <a:gd name="connsiteY262" fmla="*/ 51812 h 179632"/>
                <a:gd name="connsiteX263" fmla="*/ 4446845 w 5643209"/>
                <a:gd name="connsiteY263" fmla="*/ 67267 h 179632"/>
                <a:gd name="connsiteX264" fmla="*/ 4446845 w 5643209"/>
                <a:gd name="connsiteY264" fmla="*/ 47378 h 179632"/>
                <a:gd name="connsiteX265" fmla="*/ 4435824 w 5643209"/>
                <a:gd name="connsiteY265" fmla="*/ 47378 h 179632"/>
                <a:gd name="connsiteX266" fmla="*/ 4435824 w 5643209"/>
                <a:gd name="connsiteY266" fmla="*/ 134280 h 179632"/>
                <a:gd name="connsiteX267" fmla="*/ 4446845 w 5643209"/>
                <a:gd name="connsiteY267" fmla="*/ 134280 h 179632"/>
                <a:gd name="connsiteX268" fmla="*/ 4446845 w 5643209"/>
                <a:gd name="connsiteY268" fmla="*/ 90829 h 179632"/>
                <a:gd name="connsiteX269" fmla="*/ 4450518 w 5643209"/>
                <a:gd name="connsiteY269" fmla="*/ 73347 h 179632"/>
                <a:gd name="connsiteX270" fmla="*/ 4406941 w 5643209"/>
                <a:gd name="connsiteY270" fmla="*/ 47378 h 179632"/>
                <a:gd name="connsiteX271" fmla="*/ 4395793 w 5643209"/>
                <a:gd name="connsiteY271" fmla="*/ 47378 h 179632"/>
                <a:gd name="connsiteX272" fmla="*/ 4395793 w 5643209"/>
                <a:gd name="connsiteY272" fmla="*/ 134280 h 179632"/>
                <a:gd name="connsiteX273" fmla="*/ 4406941 w 5643209"/>
                <a:gd name="connsiteY273" fmla="*/ 134280 h 179632"/>
                <a:gd name="connsiteX274" fmla="*/ 4406941 w 5643209"/>
                <a:gd name="connsiteY274" fmla="*/ 47378 h 179632"/>
                <a:gd name="connsiteX275" fmla="*/ 4403267 w 5643209"/>
                <a:gd name="connsiteY275" fmla="*/ 28376 h 179632"/>
                <a:gd name="connsiteX276" fmla="*/ 4405800 w 5643209"/>
                <a:gd name="connsiteY276" fmla="*/ 27110 h 179632"/>
                <a:gd name="connsiteX277" fmla="*/ 4414288 w 5643209"/>
                <a:gd name="connsiteY277" fmla="*/ 21029 h 179632"/>
                <a:gd name="connsiteX278" fmla="*/ 4405800 w 5643209"/>
                <a:gd name="connsiteY278" fmla="*/ 14948 h 179632"/>
                <a:gd name="connsiteX279" fmla="*/ 4400607 w 5643209"/>
                <a:gd name="connsiteY279" fmla="*/ 13301 h 179632"/>
                <a:gd name="connsiteX280" fmla="*/ 4395286 w 5643209"/>
                <a:gd name="connsiteY280" fmla="*/ 15581 h 179632"/>
                <a:gd name="connsiteX281" fmla="*/ 4393133 w 5643209"/>
                <a:gd name="connsiteY281" fmla="*/ 21029 h 179632"/>
                <a:gd name="connsiteX282" fmla="*/ 4395286 w 5643209"/>
                <a:gd name="connsiteY282" fmla="*/ 26350 h 179632"/>
                <a:gd name="connsiteX283" fmla="*/ 4400607 w 5643209"/>
                <a:gd name="connsiteY283" fmla="*/ 28630 h 179632"/>
                <a:gd name="connsiteX284" fmla="*/ 4403267 w 5643209"/>
                <a:gd name="connsiteY284" fmla="*/ 28123 h 179632"/>
                <a:gd name="connsiteX285" fmla="*/ 4270760 w 5643209"/>
                <a:gd name="connsiteY285" fmla="*/ 64354 h 179632"/>
                <a:gd name="connsiteX286" fmla="*/ 4292422 w 5643209"/>
                <a:gd name="connsiteY286" fmla="*/ 55739 h 179632"/>
                <a:gd name="connsiteX287" fmla="*/ 4313578 w 5643209"/>
                <a:gd name="connsiteY287" fmla="*/ 64354 h 179632"/>
                <a:gd name="connsiteX288" fmla="*/ 4322065 w 5643209"/>
                <a:gd name="connsiteY288" fmla="*/ 85762 h 179632"/>
                <a:gd name="connsiteX289" fmla="*/ 4261385 w 5643209"/>
                <a:gd name="connsiteY289" fmla="*/ 85762 h 179632"/>
                <a:gd name="connsiteX290" fmla="*/ 4270760 w 5643209"/>
                <a:gd name="connsiteY290" fmla="*/ 64354 h 179632"/>
                <a:gd name="connsiteX291" fmla="*/ 4312691 w 5643209"/>
                <a:gd name="connsiteY291" fmla="*/ 132887 h 179632"/>
                <a:gd name="connsiteX292" fmla="*/ 4327639 w 5643209"/>
                <a:gd name="connsiteY292" fmla="*/ 125413 h 179632"/>
                <a:gd name="connsiteX293" fmla="*/ 4327639 w 5643209"/>
                <a:gd name="connsiteY293" fmla="*/ 114645 h 179632"/>
                <a:gd name="connsiteX294" fmla="*/ 4312691 w 5643209"/>
                <a:gd name="connsiteY294" fmla="*/ 122626 h 179632"/>
                <a:gd name="connsiteX295" fmla="*/ 4295969 w 5643209"/>
                <a:gd name="connsiteY295" fmla="*/ 125287 h 179632"/>
                <a:gd name="connsiteX296" fmla="*/ 4271900 w 5643209"/>
                <a:gd name="connsiteY296" fmla="*/ 116798 h 179632"/>
                <a:gd name="connsiteX297" fmla="*/ 4261132 w 5643209"/>
                <a:gd name="connsiteY297" fmla="*/ 94756 h 179632"/>
                <a:gd name="connsiteX298" fmla="*/ 4333086 w 5643209"/>
                <a:gd name="connsiteY298" fmla="*/ 94756 h 179632"/>
                <a:gd name="connsiteX299" fmla="*/ 4333340 w 5643209"/>
                <a:gd name="connsiteY299" fmla="*/ 91970 h 179632"/>
                <a:gd name="connsiteX300" fmla="*/ 4333340 w 5643209"/>
                <a:gd name="connsiteY300" fmla="*/ 89436 h 179632"/>
                <a:gd name="connsiteX301" fmla="*/ 4328272 w 5643209"/>
                <a:gd name="connsiteY301" fmla="*/ 66887 h 179632"/>
                <a:gd name="connsiteX302" fmla="*/ 4313958 w 5643209"/>
                <a:gd name="connsiteY302" fmla="*/ 51305 h 179632"/>
                <a:gd name="connsiteX303" fmla="*/ 4292169 w 5643209"/>
                <a:gd name="connsiteY303" fmla="*/ 45604 h 179632"/>
                <a:gd name="connsiteX304" fmla="*/ 4269366 w 5643209"/>
                <a:gd name="connsiteY304" fmla="*/ 51686 h 179632"/>
                <a:gd name="connsiteX305" fmla="*/ 4254545 w 5643209"/>
                <a:gd name="connsiteY305" fmla="*/ 67900 h 179632"/>
                <a:gd name="connsiteX306" fmla="*/ 4249351 w 5643209"/>
                <a:gd name="connsiteY306" fmla="*/ 91083 h 179632"/>
                <a:gd name="connsiteX307" fmla="*/ 4255178 w 5643209"/>
                <a:gd name="connsiteY307" fmla="*/ 114265 h 179632"/>
                <a:gd name="connsiteX308" fmla="*/ 4271520 w 5643209"/>
                <a:gd name="connsiteY308" fmla="*/ 129847 h 179632"/>
                <a:gd name="connsiteX309" fmla="*/ 4295589 w 5643209"/>
                <a:gd name="connsiteY309" fmla="*/ 135421 h 179632"/>
                <a:gd name="connsiteX310" fmla="*/ 4312311 w 5643209"/>
                <a:gd name="connsiteY310" fmla="*/ 132887 h 179632"/>
                <a:gd name="connsiteX311" fmla="*/ 4211347 w 5643209"/>
                <a:gd name="connsiteY311" fmla="*/ 108438 h 179632"/>
                <a:gd name="connsiteX312" fmla="*/ 4199439 w 5643209"/>
                <a:gd name="connsiteY312" fmla="*/ 120726 h 179632"/>
                <a:gd name="connsiteX313" fmla="*/ 4182210 w 5643209"/>
                <a:gd name="connsiteY313" fmla="*/ 125160 h 179632"/>
                <a:gd name="connsiteX314" fmla="*/ 4164982 w 5643209"/>
                <a:gd name="connsiteY314" fmla="*/ 120726 h 179632"/>
                <a:gd name="connsiteX315" fmla="*/ 4153327 w 5643209"/>
                <a:gd name="connsiteY315" fmla="*/ 108438 h 179632"/>
                <a:gd name="connsiteX316" fmla="*/ 4149020 w 5643209"/>
                <a:gd name="connsiteY316" fmla="*/ 90702 h 179632"/>
                <a:gd name="connsiteX317" fmla="*/ 4153327 w 5643209"/>
                <a:gd name="connsiteY317" fmla="*/ 72841 h 179632"/>
                <a:gd name="connsiteX318" fmla="*/ 4164982 w 5643209"/>
                <a:gd name="connsiteY318" fmla="*/ 60553 h 179632"/>
                <a:gd name="connsiteX319" fmla="*/ 4182210 w 5643209"/>
                <a:gd name="connsiteY319" fmla="*/ 56119 h 179632"/>
                <a:gd name="connsiteX320" fmla="*/ 4199439 w 5643209"/>
                <a:gd name="connsiteY320" fmla="*/ 60553 h 179632"/>
                <a:gd name="connsiteX321" fmla="*/ 4211347 w 5643209"/>
                <a:gd name="connsiteY321" fmla="*/ 72841 h 179632"/>
                <a:gd name="connsiteX322" fmla="*/ 4215654 w 5643209"/>
                <a:gd name="connsiteY322" fmla="*/ 90702 h 179632"/>
                <a:gd name="connsiteX323" fmla="*/ 4211347 w 5643209"/>
                <a:gd name="connsiteY323" fmla="*/ 108438 h 179632"/>
                <a:gd name="connsiteX324" fmla="*/ 4226675 w 5643209"/>
                <a:gd name="connsiteY324" fmla="*/ 47125 h 179632"/>
                <a:gd name="connsiteX325" fmla="*/ 4215654 w 5643209"/>
                <a:gd name="connsiteY325" fmla="*/ 47125 h 179632"/>
                <a:gd name="connsiteX326" fmla="*/ 4215654 w 5643209"/>
                <a:gd name="connsiteY326" fmla="*/ 67394 h 179632"/>
                <a:gd name="connsiteX327" fmla="*/ 4201973 w 5643209"/>
                <a:gd name="connsiteY327" fmla="*/ 51559 h 179632"/>
                <a:gd name="connsiteX328" fmla="*/ 4181070 w 5643209"/>
                <a:gd name="connsiteY328" fmla="*/ 45731 h 179632"/>
                <a:gd name="connsiteX329" fmla="*/ 4158648 w 5643209"/>
                <a:gd name="connsiteY329" fmla="*/ 51559 h 179632"/>
                <a:gd name="connsiteX330" fmla="*/ 4143193 w 5643209"/>
                <a:gd name="connsiteY330" fmla="*/ 67647 h 179632"/>
                <a:gd name="connsiteX331" fmla="*/ 4137619 w 5643209"/>
                <a:gd name="connsiteY331" fmla="*/ 90956 h 179632"/>
                <a:gd name="connsiteX332" fmla="*/ 4143193 w 5643209"/>
                <a:gd name="connsiteY332" fmla="*/ 113885 h 179632"/>
                <a:gd name="connsiteX333" fmla="*/ 4158648 w 5643209"/>
                <a:gd name="connsiteY333" fmla="*/ 129720 h 179632"/>
                <a:gd name="connsiteX334" fmla="*/ 4181070 w 5643209"/>
                <a:gd name="connsiteY334" fmla="*/ 135548 h 179632"/>
                <a:gd name="connsiteX335" fmla="*/ 4201973 w 5643209"/>
                <a:gd name="connsiteY335" fmla="*/ 129720 h 179632"/>
                <a:gd name="connsiteX336" fmla="*/ 4215654 w 5643209"/>
                <a:gd name="connsiteY336" fmla="*/ 114139 h 179632"/>
                <a:gd name="connsiteX337" fmla="*/ 4215654 w 5643209"/>
                <a:gd name="connsiteY337" fmla="*/ 136308 h 179632"/>
                <a:gd name="connsiteX338" fmla="*/ 4206660 w 5643209"/>
                <a:gd name="connsiteY338" fmla="*/ 160884 h 179632"/>
                <a:gd name="connsiteX339" fmla="*/ 4181070 w 5643209"/>
                <a:gd name="connsiteY339" fmla="*/ 169244 h 179632"/>
                <a:gd name="connsiteX340" fmla="*/ 4162322 w 5643209"/>
                <a:gd name="connsiteY340" fmla="*/ 165824 h 179632"/>
                <a:gd name="connsiteX341" fmla="*/ 4145853 w 5643209"/>
                <a:gd name="connsiteY341" fmla="*/ 155689 h 179632"/>
                <a:gd name="connsiteX342" fmla="*/ 4145853 w 5643209"/>
                <a:gd name="connsiteY342" fmla="*/ 167724 h 179632"/>
                <a:gd name="connsiteX343" fmla="*/ 4162068 w 5643209"/>
                <a:gd name="connsiteY343" fmla="*/ 176719 h 179632"/>
                <a:gd name="connsiteX344" fmla="*/ 4180944 w 5643209"/>
                <a:gd name="connsiteY344" fmla="*/ 179632 h 179632"/>
                <a:gd name="connsiteX345" fmla="*/ 4214514 w 5643209"/>
                <a:gd name="connsiteY345" fmla="*/ 168231 h 179632"/>
                <a:gd name="connsiteX346" fmla="*/ 4226549 w 5643209"/>
                <a:gd name="connsiteY346" fmla="*/ 135548 h 179632"/>
                <a:gd name="connsiteX347" fmla="*/ 4226549 w 5643209"/>
                <a:gd name="connsiteY347" fmla="*/ 47251 h 179632"/>
                <a:gd name="connsiteX348" fmla="*/ 4087834 w 5643209"/>
                <a:gd name="connsiteY348" fmla="*/ 60553 h 179632"/>
                <a:gd name="connsiteX349" fmla="*/ 4099742 w 5643209"/>
                <a:gd name="connsiteY349" fmla="*/ 72841 h 179632"/>
                <a:gd name="connsiteX350" fmla="*/ 4104049 w 5643209"/>
                <a:gd name="connsiteY350" fmla="*/ 90702 h 179632"/>
                <a:gd name="connsiteX351" fmla="*/ 4099742 w 5643209"/>
                <a:gd name="connsiteY351" fmla="*/ 108438 h 179632"/>
                <a:gd name="connsiteX352" fmla="*/ 4087834 w 5643209"/>
                <a:gd name="connsiteY352" fmla="*/ 120726 h 179632"/>
                <a:gd name="connsiteX353" fmla="*/ 4070605 w 5643209"/>
                <a:gd name="connsiteY353" fmla="*/ 125160 h 179632"/>
                <a:gd name="connsiteX354" fmla="*/ 4053377 w 5643209"/>
                <a:gd name="connsiteY354" fmla="*/ 120726 h 179632"/>
                <a:gd name="connsiteX355" fmla="*/ 4041722 w 5643209"/>
                <a:gd name="connsiteY355" fmla="*/ 108438 h 179632"/>
                <a:gd name="connsiteX356" fmla="*/ 4037415 w 5643209"/>
                <a:gd name="connsiteY356" fmla="*/ 90702 h 179632"/>
                <a:gd name="connsiteX357" fmla="*/ 4041722 w 5643209"/>
                <a:gd name="connsiteY357" fmla="*/ 72841 h 179632"/>
                <a:gd name="connsiteX358" fmla="*/ 4053377 w 5643209"/>
                <a:gd name="connsiteY358" fmla="*/ 60553 h 179632"/>
                <a:gd name="connsiteX359" fmla="*/ 4070605 w 5643209"/>
                <a:gd name="connsiteY359" fmla="*/ 56119 h 179632"/>
                <a:gd name="connsiteX360" fmla="*/ 4087834 w 5643209"/>
                <a:gd name="connsiteY360" fmla="*/ 60553 h 179632"/>
                <a:gd name="connsiteX361" fmla="*/ 4115070 w 5643209"/>
                <a:gd name="connsiteY361" fmla="*/ 134028 h 179632"/>
                <a:gd name="connsiteX362" fmla="*/ 4115070 w 5643209"/>
                <a:gd name="connsiteY362" fmla="*/ 47125 h 179632"/>
                <a:gd name="connsiteX363" fmla="*/ 4104049 w 5643209"/>
                <a:gd name="connsiteY363" fmla="*/ 47125 h 179632"/>
                <a:gd name="connsiteX364" fmla="*/ 4104049 w 5643209"/>
                <a:gd name="connsiteY364" fmla="*/ 67394 h 179632"/>
                <a:gd name="connsiteX365" fmla="*/ 4090494 w 5643209"/>
                <a:gd name="connsiteY365" fmla="*/ 51559 h 179632"/>
                <a:gd name="connsiteX366" fmla="*/ 4069465 w 5643209"/>
                <a:gd name="connsiteY366" fmla="*/ 45731 h 179632"/>
                <a:gd name="connsiteX367" fmla="*/ 4047043 w 5643209"/>
                <a:gd name="connsiteY367" fmla="*/ 51559 h 179632"/>
                <a:gd name="connsiteX368" fmla="*/ 4031588 w 5643209"/>
                <a:gd name="connsiteY368" fmla="*/ 67647 h 179632"/>
                <a:gd name="connsiteX369" fmla="*/ 4026014 w 5643209"/>
                <a:gd name="connsiteY369" fmla="*/ 90956 h 179632"/>
                <a:gd name="connsiteX370" fmla="*/ 4031588 w 5643209"/>
                <a:gd name="connsiteY370" fmla="*/ 113885 h 179632"/>
                <a:gd name="connsiteX371" fmla="*/ 4047043 w 5643209"/>
                <a:gd name="connsiteY371" fmla="*/ 129720 h 179632"/>
                <a:gd name="connsiteX372" fmla="*/ 4069465 w 5643209"/>
                <a:gd name="connsiteY372" fmla="*/ 135548 h 179632"/>
                <a:gd name="connsiteX373" fmla="*/ 4090494 w 5643209"/>
                <a:gd name="connsiteY373" fmla="*/ 129720 h 179632"/>
                <a:gd name="connsiteX374" fmla="*/ 4104049 w 5643209"/>
                <a:gd name="connsiteY374" fmla="*/ 114139 h 179632"/>
                <a:gd name="connsiteX375" fmla="*/ 4104049 w 5643209"/>
                <a:gd name="connsiteY375" fmla="*/ 134154 h 179632"/>
                <a:gd name="connsiteX376" fmla="*/ 4115070 w 5643209"/>
                <a:gd name="connsiteY376" fmla="*/ 134154 h 179632"/>
                <a:gd name="connsiteX377" fmla="*/ 3988137 w 5643209"/>
                <a:gd name="connsiteY377" fmla="*/ 108438 h 179632"/>
                <a:gd name="connsiteX378" fmla="*/ 3976229 w 5643209"/>
                <a:gd name="connsiteY378" fmla="*/ 120726 h 179632"/>
                <a:gd name="connsiteX379" fmla="*/ 3959001 w 5643209"/>
                <a:gd name="connsiteY379" fmla="*/ 125160 h 179632"/>
                <a:gd name="connsiteX380" fmla="*/ 3941772 w 5643209"/>
                <a:gd name="connsiteY380" fmla="*/ 120726 h 179632"/>
                <a:gd name="connsiteX381" fmla="*/ 3930117 w 5643209"/>
                <a:gd name="connsiteY381" fmla="*/ 108438 h 179632"/>
                <a:gd name="connsiteX382" fmla="*/ 3925810 w 5643209"/>
                <a:gd name="connsiteY382" fmla="*/ 90702 h 179632"/>
                <a:gd name="connsiteX383" fmla="*/ 3930117 w 5643209"/>
                <a:gd name="connsiteY383" fmla="*/ 72841 h 179632"/>
                <a:gd name="connsiteX384" fmla="*/ 3941772 w 5643209"/>
                <a:gd name="connsiteY384" fmla="*/ 60553 h 179632"/>
                <a:gd name="connsiteX385" fmla="*/ 3959001 w 5643209"/>
                <a:gd name="connsiteY385" fmla="*/ 56119 h 179632"/>
                <a:gd name="connsiteX386" fmla="*/ 3976229 w 5643209"/>
                <a:gd name="connsiteY386" fmla="*/ 60553 h 179632"/>
                <a:gd name="connsiteX387" fmla="*/ 3988137 w 5643209"/>
                <a:gd name="connsiteY387" fmla="*/ 72841 h 179632"/>
                <a:gd name="connsiteX388" fmla="*/ 3992444 w 5643209"/>
                <a:gd name="connsiteY388" fmla="*/ 90702 h 179632"/>
                <a:gd name="connsiteX389" fmla="*/ 3988137 w 5643209"/>
                <a:gd name="connsiteY389" fmla="*/ 108438 h 179632"/>
                <a:gd name="connsiteX390" fmla="*/ 4003465 w 5643209"/>
                <a:gd name="connsiteY390" fmla="*/ 47125 h 179632"/>
                <a:gd name="connsiteX391" fmla="*/ 3992444 w 5643209"/>
                <a:gd name="connsiteY391" fmla="*/ 47125 h 179632"/>
                <a:gd name="connsiteX392" fmla="*/ 3992444 w 5643209"/>
                <a:gd name="connsiteY392" fmla="*/ 67394 h 179632"/>
                <a:gd name="connsiteX393" fmla="*/ 3978763 w 5643209"/>
                <a:gd name="connsiteY393" fmla="*/ 51559 h 179632"/>
                <a:gd name="connsiteX394" fmla="*/ 3957860 w 5643209"/>
                <a:gd name="connsiteY394" fmla="*/ 45731 h 179632"/>
                <a:gd name="connsiteX395" fmla="*/ 3935438 w 5643209"/>
                <a:gd name="connsiteY395" fmla="*/ 51559 h 179632"/>
                <a:gd name="connsiteX396" fmla="*/ 3919983 w 5643209"/>
                <a:gd name="connsiteY396" fmla="*/ 67647 h 179632"/>
                <a:gd name="connsiteX397" fmla="*/ 3914409 w 5643209"/>
                <a:gd name="connsiteY397" fmla="*/ 90956 h 179632"/>
                <a:gd name="connsiteX398" fmla="*/ 3919983 w 5643209"/>
                <a:gd name="connsiteY398" fmla="*/ 113885 h 179632"/>
                <a:gd name="connsiteX399" fmla="*/ 3935438 w 5643209"/>
                <a:gd name="connsiteY399" fmla="*/ 129720 h 179632"/>
                <a:gd name="connsiteX400" fmla="*/ 3957860 w 5643209"/>
                <a:gd name="connsiteY400" fmla="*/ 135548 h 179632"/>
                <a:gd name="connsiteX401" fmla="*/ 3978763 w 5643209"/>
                <a:gd name="connsiteY401" fmla="*/ 129720 h 179632"/>
                <a:gd name="connsiteX402" fmla="*/ 3992444 w 5643209"/>
                <a:gd name="connsiteY402" fmla="*/ 114139 h 179632"/>
                <a:gd name="connsiteX403" fmla="*/ 3992444 w 5643209"/>
                <a:gd name="connsiteY403" fmla="*/ 136308 h 179632"/>
                <a:gd name="connsiteX404" fmla="*/ 3983450 w 5643209"/>
                <a:gd name="connsiteY404" fmla="*/ 160884 h 179632"/>
                <a:gd name="connsiteX405" fmla="*/ 3957860 w 5643209"/>
                <a:gd name="connsiteY405" fmla="*/ 169244 h 179632"/>
                <a:gd name="connsiteX406" fmla="*/ 3939112 w 5643209"/>
                <a:gd name="connsiteY406" fmla="*/ 165824 h 179632"/>
                <a:gd name="connsiteX407" fmla="*/ 3922643 w 5643209"/>
                <a:gd name="connsiteY407" fmla="*/ 155689 h 179632"/>
                <a:gd name="connsiteX408" fmla="*/ 3922643 w 5643209"/>
                <a:gd name="connsiteY408" fmla="*/ 167724 h 179632"/>
                <a:gd name="connsiteX409" fmla="*/ 3938858 w 5643209"/>
                <a:gd name="connsiteY409" fmla="*/ 176719 h 179632"/>
                <a:gd name="connsiteX410" fmla="*/ 3957734 w 5643209"/>
                <a:gd name="connsiteY410" fmla="*/ 179632 h 179632"/>
                <a:gd name="connsiteX411" fmla="*/ 3991304 w 5643209"/>
                <a:gd name="connsiteY411" fmla="*/ 168231 h 179632"/>
                <a:gd name="connsiteX412" fmla="*/ 4003338 w 5643209"/>
                <a:gd name="connsiteY412" fmla="*/ 135548 h 179632"/>
                <a:gd name="connsiteX413" fmla="*/ 4003338 w 5643209"/>
                <a:gd name="connsiteY413" fmla="*/ 47251 h 179632"/>
                <a:gd name="connsiteX414" fmla="*/ 3831561 w 5643209"/>
                <a:gd name="connsiteY414" fmla="*/ 73094 h 179632"/>
                <a:gd name="connsiteX415" fmla="*/ 3841948 w 5643209"/>
                <a:gd name="connsiteY415" fmla="*/ 60806 h 179632"/>
                <a:gd name="connsiteX416" fmla="*/ 3857277 w 5643209"/>
                <a:gd name="connsiteY416" fmla="*/ 56246 h 179632"/>
                <a:gd name="connsiteX417" fmla="*/ 3883373 w 5643209"/>
                <a:gd name="connsiteY417" fmla="*/ 85889 h 179632"/>
                <a:gd name="connsiteX418" fmla="*/ 3883373 w 5643209"/>
                <a:gd name="connsiteY418" fmla="*/ 133901 h 179632"/>
                <a:gd name="connsiteX419" fmla="*/ 3894394 w 5643209"/>
                <a:gd name="connsiteY419" fmla="*/ 133901 h 179632"/>
                <a:gd name="connsiteX420" fmla="*/ 3894394 w 5643209"/>
                <a:gd name="connsiteY420" fmla="*/ 84242 h 179632"/>
                <a:gd name="connsiteX421" fmla="*/ 3890593 w 5643209"/>
                <a:gd name="connsiteY421" fmla="*/ 64227 h 179632"/>
                <a:gd name="connsiteX422" fmla="*/ 3879192 w 5643209"/>
                <a:gd name="connsiteY422" fmla="*/ 50545 h 179632"/>
                <a:gd name="connsiteX423" fmla="*/ 3860064 w 5643209"/>
                <a:gd name="connsiteY423" fmla="*/ 45604 h 179632"/>
                <a:gd name="connsiteX424" fmla="*/ 3840808 w 5643209"/>
                <a:gd name="connsiteY424" fmla="*/ 51432 h 179632"/>
                <a:gd name="connsiteX425" fmla="*/ 3827887 w 5643209"/>
                <a:gd name="connsiteY425" fmla="*/ 66887 h 179632"/>
                <a:gd name="connsiteX426" fmla="*/ 3827887 w 5643209"/>
                <a:gd name="connsiteY426" fmla="*/ 46998 h 179632"/>
                <a:gd name="connsiteX427" fmla="*/ 3816866 w 5643209"/>
                <a:gd name="connsiteY427" fmla="*/ 46998 h 179632"/>
                <a:gd name="connsiteX428" fmla="*/ 3816866 w 5643209"/>
                <a:gd name="connsiteY428" fmla="*/ 133901 h 179632"/>
                <a:gd name="connsiteX429" fmla="*/ 3827887 w 5643209"/>
                <a:gd name="connsiteY429" fmla="*/ 133901 h 179632"/>
                <a:gd name="connsiteX430" fmla="*/ 3827887 w 5643209"/>
                <a:gd name="connsiteY430" fmla="*/ 90450 h 179632"/>
                <a:gd name="connsiteX431" fmla="*/ 3831561 w 5643209"/>
                <a:gd name="connsiteY431" fmla="*/ 72968 h 179632"/>
                <a:gd name="connsiteX432" fmla="*/ 3731737 w 5643209"/>
                <a:gd name="connsiteY432" fmla="*/ 64227 h 179632"/>
                <a:gd name="connsiteX433" fmla="*/ 3753399 w 5643209"/>
                <a:gd name="connsiteY433" fmla="*/ 55613 h 179632"/>
                <a:gd name="connsiteX434" fmla="*/ 3774555 w 5643209"/>
                <a:gd name="connsiteY434" fmla="*/ 64227 h 179632"/>
                <a:gd name="connsiteX435" fmla="*/ 3783042 w 5643209"/>
                <a:gd name="connsiteY435" fmla="*/ 85636 h 179632"/>
                <a:gd name="connsiteX436" fmla="*/ 3722362 w 5643209"/>
                <a:gd name="connsiteY436" fmla="*/ 85636 h 179632"/>
                <a:gd name="connsiteX437" fmla="*/ 3731737 w 5643209"/>
                <a:gd name="connsiteY437" fmla="*/ 64227 h 179632"/>
                <a:gd name="connsiteX438" fmla="*/ 3773668 w 5643209"/>
                <a:gd name="connsiteY438" fmla="*/ 132760 h 179632"/>
                <a:gd name="connsiteX439" fmla="*/ 3788616 w 5643209"/>
                <a:gd name="connsiteY439" fmla="*/ 125287 h 179632"/>
                <a:gd name="connsiteX440" fmla="*/ 3788616 w 5643209"/>
                <a:gd name="connsiteY440" fmla="*/ 114518 h 179632"/>
                <a:gd name="connsiteX441" fmla="*/ 3773668 w 5643209"/>
                <a:gd name="connsiteY441" fmla="*/ 122499 h 179632"/>
                <a:gd name="connsiteX442" fmla="*/ 3756946 w 5643209"/>
                <a:gd name="connsiteY442" fmla="*/ 125160 h 179632"/>
                <a:gd name="connsiteX443" fmla="*/ 3732877 w 5643209"/>
                <a:gd name="connsiteY443" fmla="*/ 116672 h 179632"/>
                <a:gd name="connsiteX444" fmla="*/ 3722109 w 5643209"/>
                <a:gd name="connsiteY444" fmla="*/ 94630 h 179632"/>
                <a:gd name="connsiteX445" fmla="*/ 3794063 w 5643209"/>
                <a:gd name="connsiteY445" fmla="*/ 94630 h 179632"/>
                <a:gd name="connsiteX446" fmla="*/ 3794317 w 5643209"/>
                <a:gd name="connsiteY446" fmla="*/ 91843 h 179632"/>
                <a:gd name="connsiteX447" fmla="*/ 3794317 w 5643209"/>
                <a:gd name="connsiteY447" fmla="*/ 89309 h 179632"/>
                <a:gd name="connsiteX448" fmla="*/ 3789249 w 5643209"/>
                <a:gd name="connsiteY448" fmla="*/ 66760 h 179632"/>
                <a:gd name="connsiteX449" fmla="*/ 3774935 w 5643209"/>
                <a:gd name="connsiteY449" fmla="*/ 51178 h 179632"/>
                <a:gd name="connsiteX450" fmla="*/ 3753146 w 5643209"/>
                <a:gd name="connsiteY450" fmla="*/ 45478 h 179632"/>
                <a:gd name="connsiteX451" fmla="*/ 3730343 w 5643209"/>
                <a:gd name="connsiteY451" fmla="*/ 51559 h 179632"/>
                <a:gd name="connsiteX452" fmla="*/ 3715522 w 5643209"/>
                <a:gd name="connsiteY452" fmla="*/ 67773 h 179632"/>
                <a:gd name="connsiteX453" fmla="*/ 3710328 w 5643209"/>
                <a:gd name="connsiteY453" fmla="*/ 90956 h 179632"/>
                <a:gd name="connsiteX454" fmla="*/ 3716155 w 5643209"/>
                <a:gd name="connsiteY454" fmla="*/ 114139 h 179632"/>
                <a:gd name="connsiteX455" fmla="*/ 3732497 w 5643209"/>
                <a:gd name="connsiteY455" fmla="*/ 129720 h 179632"/>
                <a:gd name="connsiteX456" fmla="*/ 3756566 w 5643209"/>
                <a:gd name="connsiteY456" fmla="*/ 135294 h 179632"/>
                <a:gd name="connsiteX457" fmla="*/ 3773288 w 5643209"/>
                <a:gd name="connsiteY457" fmla="*/ 132760 h 179632"/>
                <a:gd name="connsiteX458" fmla="*/ 3638754 w 5643209"/>
                <a:gd name="connsiteY458" fmla="*/ 108184 h 179632"/>
                <a:gd name="connsiteX459" fmla="*/ 3626972 w 5643209"/>
                <a:gd name="connsiteY459" fmla="*/ 120473 h 179632"/>
                <a:gd name="connsiteX460" fmla="*/ 3609744 w 5643209"/>
                <a:gd name="connsiteY460" fmla="*/ 124906 h 179632"/>
                <a:gd name="connsiteX461" fmla="*/ 3592389 w 5643209"/>
                <a:gd name="connsiteY461" fmla="*/ 120473 h 179632"/>
                <a:gd name="connsiteX462" fmla="*/ 3580481 w 5643209"/>
                <a:gd name="connsiteY462" fmla="*/ 108184 h 179632"/>
                <a:gd name="connsiteX463" fmla="*/ 3576174 w 5643209"/>
                <a:gd name="connsiteY463" fmla="*/ 90323 h 179632"/>
                <a:gd name="connsiteX464" fmla="*/ 3580481 w 5643209"/>
                <a:gd name="connsiteY464" fmla="*/ 72587 h 179632"/>
                <a:gd name="connsiteX465" fmla="*/ 3592389 w 5643209"/>
                <a:gd name="connsiteY465" fmla="*/ 60300 h 179632"/>
                <a:gd name="connsiteX466" fmla="*/ 3609744 w 5643209"/>
                <a:gd name="connsiteY466" fmla="*/ 55865 h 179632"/>
                <a:gd name="connsiteX467" fmla="*/ 3626972 w 5643209"/>
                <a:gd name="connsiteY467" fmla="*/ 60300 h 179632"/>
                <a:gd name="connsiteX468" fmla="*/ 3638754 w 5643209"/>
                <a:gd name="connsiteY468" fmla="*/ 72587 h 179632"/>
                <a:gd name="connsiteX469" fmla="*/ 3643061 w 5643209"/>
                <a:gd name="connsiteY469" fmla="*/ 90323 h 179632"/>
                <a:gd name="connsiteX470" fmla="*/ 3638754 w 5643209"/>
                <a:gd name="connsiteY470" fmla="*/ 108184 h 179632"/>
                <a:gd name="connsiteX471" fmla="*/ 3632926 w 5643209"/>
                <a:gd name="connsiteY471" fmla="*/ 129340 h 179632"/>
                <a:gd name="connsiteX472" fmla="*/ 3648635 w 5643209"/>
                <a:gd name="connsiteY472" fmla="*/ 113252 h 179632"/>
                <a:gd name="connsiteX473" fmla="*/ 3654335 w 5643209"/>
                <a:gd name="connsiteY473" fmla="*/ 90069 h 179632"/>
                <a:gd name="connsiteX474" fmla="*/ 3648635 w 5643209"/>
                <a:gd name="connsiteY474" fmla="*/ 67013 h 179632"/>
                <a:gd name="connsiteX475" fmla="*/ 3632926 w 5643209"/>
                <a:gd name="connsiteY475" fmla="*/ 51178 h 179632"/>
                <a:gd name="connsiteX476" fmla="*/ 3609744 w 5643209"/>
                <a:gd name="connsiteY476" fmla="*/ 45352 h 179632"/>
                <a:gd name="connsiteX477" fmla="*/ 3586435 w 5643209"/>
                <a:gd name="connsiteY477" fmla="*/ 51178 h 179632"/>
                <a:gd name="connsiteX478" fmla="*/ 3570473 w 5643209"/>
                <a:gd name="connsiteY478" fmla="*/ 67013 h 179632"/>
                <a:gd name="connsiteX479" fmla="*/ 3564646 w 5643209"/>
                <a:gd name="connsiteY479" fmla="*/ 89942 h 179632"/>
                <a:gd name="connsiteX480" fmla="*/ 3570473 w 5643209"/>
                <a:gd name="connsiteY480" fmla="*/ 113125 h 179632"/>
                <a:gd name="connsiteX481" fmla="*/ 3586435 w 5643209"/>
                <a:gd name="connsiteY481" fmla="*/ 129214 h 179632"/>
                <a:gd name="connsiteX482" fmla="*/ 3609744 w 5643209"/>
                <a:gd name="connsiteY482" fmla="*/ 135040 h 179632"/>
                <a:gd name="connsiteX483" fmla="*/ 3632926 w 5643209"/>
                <a:gd name="connsiteY483" fmla="*/ 129214 h 179632"/>
                <a:gd name="connsiteX484" fmla="*/ 3554765 w 5643209"/>
                <a:gd name="connsiteY484" fmla="*/ 118066 h 179632"/>
                <a:gd name="connsiteX485" fmla="*/ 3544504 w 5643209"/>
                <a:gd name="connsiteY485" fmla="*/ 123006 h 179632"/>
                <a:gd name="connsiteX486" fmla="*/ 3533863 w 5643209"/>
                <a:gd name="connsiteY486" fmla="*/ 124653 h 179632"/>
                <a:gd name="connsiteX487" fmla="*/ 3520434 w 5643209"/>
                <a:gd name="connsiteY487" fmla="*/ 120346 h 179632"/>
                <a:gd name="connsiteX488" fmla="*/ 3515241 w 5643209"/>
                <a:gd name="connsiteY488" fmla="*/ 106031 h 179632"/>
                <a:gd name="connsiteX489" fmla="*/ 3515241 w 5643209"/>
                <a:gd name="connsiteY489" fmla="*/ 57133 h 179632"/>
                <a:gd name="connsiteX490" fmla="*/ 3553371 w 5643209"/>
                <a:gd name="connsiteY490" fmla="*/ 57133 h 179632"/>
                <a:gd name="connsiteX491" fmla="*/ 3553371 w 5643209"/>
                <a:gd name="connsiteY491" fmla="*/ 46872 h 179632"/>
                <a:gd name="connsiteX492" fmla="*/ 3515241 w 5643209"/>
                <a:gd name="connsiteY492" fmla="*/ 46872 h 179632"/>
                <a:gd name="connsiteX493" fmla="*/ 3515241 w 5643209"/>
                <a:gd name="connsiteY493" fmla="*/ 18495 h 179632"/>
                <a:gd name="connsiteX494" fmla="*/ 3504473 w 5643209"/>
                <a:gd name="connsiteY494" fmla="*/ 18495 h 179632"/>
                <a:gd name="connsiteX495" fmla="*/ 3504473 w 5643209"/>
                <a:gd name="connsiteY495" fmla="*/ 105271 h 179632"/>
                <a:gd name="connsiteX496" fmla="*/ 3512074 w 5643209"/>
                <a:gd name="connsiteY496" fmla="*/ 128454 h 179632"/>
                <a:gd name="connsiteX497" fmla="*/ 3532849 w 5643209"/>
                <a:gd name="connsiteY497" fmla="*/ 135294 h 179632"/>
                <a:gd name="connsiteX498" fmla="*/ 3544250 w 5643209"/>
                <a:gd name="connsiteY498" fmla="*/ 133774 h 179632"/>
                <a:gd name="connsiteX499" fmla="*/ 3554891 w 5643209"/>
                <a:gd name="connsiteY499" fmla="*/ 128833 h 179632"/>
                <a:gd name="connsiteX500" fmla="*/ 3554891 w 5643209"/>
                <a:gd name="connsiteY500" fmla="*/ 118193 h 179632"/>
                <a:gd name="connsiteX501" fmla="*/ 3438219 w 5643209"/>
                <a:gd name="connsiteY501" fmla="*/ 46745 h 179632"/>
                <a:gd name="connsiteX502" fmla="*/ 3408196 w 5643209"/>
                <a:gd name="connsiteY502" fmla="*/ 108438 h 179632"/>
                <a:gd name="connsiteX503" fmla="*/ 3376653 w 5643209"/>
                <a:gd name="connsiteY503" fmla="*/ 46745 h 179632"/>
                <a:gd name="connsiteX504" fmla="*/ 3363731 w 5643209"/>
                <a:gd name="connsiteY504" fmla="*/ 46745 h 179632"/>
                <a:gd name="connsiteX505" fmla="*/ 3402242 w 5643209"/>
                <a:gd name="connsiteY505" fmla="*/ 120852 h 179632"/>
                <a:gd name="connsiteX506" fmla="*/ 3374752 w 5643209"/>
                <a:gd name="connsiteY506" fmla="*/ 177985 h 179632"/>
                <a:gd name="connsiteX507" fmla="*/ 3386280 w 5643209"/>
                <a:gd name="connsiteY507" fmla="*/ 177985 h 179632"/>
                <a:gd name="connsiteX508" fmla="*/ 3449747 w 5643209"/>
                <a:gd name="connsiteY508" fmla="*/ 46745 h 179632"/>
                <a:gd name="connsiteX509" fmla="*/ 3438219 w 5643209"/>
                <a:gd name="connsiteY509" fmla="*/ 46745 h 179632"/>
                <a:gd name="connsiteX510" fmla="*/ 3347896 w 5643209"/>
                <a:gd name="connsiteY510" fmla="*/ 633 h 179632"/>
                <a:gd name="connsiteX511" fmla="*/ 3336875 w 5643209"/>
                <a:gd name="connsiteY511" fmla="*/ 633 h 179632"/>
                <a:gd name="connsiteX512" fmla="*/ 3336875 w 5643209"/>
                <a:gd name="connsiteY512" fmla="*/ 133647 h 179632"/>
                <a:gd name="connsiteX513" fmla="*/ 3347896 w 5643209"/>
                <a:gd name="connsiteY513" fmla="*/ 133647 h 179632"/>
                <a:gd name="connsiteX514" fmla="*/ 3347896 w 5643209"/>
                <a:gd name="connsiteY514" fmla="*/ 633 h 179632"/>
                <a:gd name="connsiteX515" fmla="*/ 3251746 w 5643209"/>
                <a:gd name="connsiteY515" fmla="*/ 64100 h 179632"/>
                <a:gd name="connsiteX516" fmla="*/ 3273409 w 5643209"/>
                <a:gd name="connsiteY516" fmla="*/ 55486 h 179632"/>
                <a:gd name="connsiteX517" fmla="*/ 3294564 w 5643209"/>
                <a:gd name="connsiteY517" fmla="*/ 64100 h 179632"/>
                <a:gd name="connsiteX518" fmla="*/ 3303052 w 5643209"/>
                <a:gd name="connsiteY518" fmla="*/ 85509 h 179632"/>
                <a:gd name="connsiteX519" fmla="*/ 3242372 w 5643209"/>
                <a:gd name="connsiteY519" fmla="*/ 85509 h 179632"/>
                <a:gd name="connsiteX520" fmla="*/ 3251746 w 5643209"/>
                <a:gd name="connsiteY520" fmla="*/ 64100 h 179632"/>
                <a:gd name="connsiteX521" fmla="*/ 3293677 w 5643209"/>
                <a:gd name="connsiteY521" fmla="*/ 132633 h 179632"/>
                <a:gd name="connsiteX522" fmla="*/ 3308626 w 5643209"/>
                <a:gd name="connsiteY522" fmla="*/ 125160 h 179632"/>
                <a:gd name="connsiteX523" fmla="*/ 3308626 w 5643209"/>
                <a:gd name="connsiteY523" fmla="*/ 114392 h 179632"/>
                <a:gd name="connsiteX524" fmla="*/ 3293677 w 5643209"/>
                <a:gd name="connsiteY524" fmla="*/ 122372 h 179632"/>
                <a:gd name="connsiteX525" fmla="*/ 3276956 w 5643209"/>
                <a:gd name="connsiteY525" fmla="*/ 125033 h 179632"/>
                <a:gd name="connsiteX526" fmla="*/ 3252886 w 5643209"/>
                <a:gd name="connsiteY526" fmla="*/ 116546 h 179632"/>
                <a:gd name="connsiteX527" fmla="*/ 3242119 w 5643209"/>
                <a:gd name="connsiteY527" fmla="*/ 94503 h 179632"/>
                <a:gd name="connsiteX528" fmla="*/ 3314073 w 5643209"/>
                <a:gd name="connsiteY528" fmla="*/ 94503 h 179632"/>
                <a:gd name="connsiteX529" fmla="*/ 3314326 w 5643209"/>
                <a:gd name="connsiteY529" fmla="*/ 91716 h 179632"/>
                <a:gd name="connsiteX530" fmla="*/ 3314326 w 5643209"/>
                <a:gd name="connsiteY530" fmla="*/ 89182 h 179632"/>
                <a:gd name="connsiteX531" fmla="*/ 3309259 w 5643209"/>
                <a:gd name="connsiteY531" fmla="*/ 66634 h 179632"/>
                <a:gd name="connsiteX532" fmla="*/ 3294944 w 5643209"/>
                <a:gd name="connsiteY532" fmla="*/ 51052 h 179632"/>
                <a:gd name="connsiteX533" fmla="*/ 3273155 w 5643209"/>
                <a:gd name="connsiteY533" fmla="*/ 45352 h 179632"/>
                <a:gd name="connsiteX534" fmla="*/ 3250353 w 5643209"/>
                <a:gd name="connsiteY534" fmla="*/ 51432 h 179632"/>
                <a:gd name="connsiteX535" fmla="*/ 3235531 w 5643209"/>
                <a:gd name="connsiteY535" fmla="*/ 67647 h 179632"/>
                <a:gd name="connsiteX536" fmla="*/ 3230337 w 5643209"/>
                <a:gd name="connsiteY536" fmla="*/ 90829 h 179632"/>
                <a:gd name="connsiteX537" fmla="*/ 3236165 w 5643209"/>
                <a:gd name="connsiteY537" fmla="*/ 114012 h 179632"/>
                <a:gd name="connsiteX538" fmla="*/ 3252506 w 5643209"/>
                <a:gd name="connsiteY538" fmla="*/ 129593 h 179632"/>
                <a:gd name="connsiteX539" fmla="*/ 3276576 w 5643209"/>
                <a:gd name="connsiteY539" fmla="*/ 135167 h 179632"/>
                <a:gd name="connsiteX540" fmla="*/ 3293297 w 5643209"/>
                <a:gd name="connsiteY540" fmla="*/ 132633 h 179632"/>
                <a:gd name="connsiteX541" fmla="*/ 3224003 w 5643209"/>
                <a:gd name="connsiteY541" fmla="*/ 133647 h 179632"/>
                <a:gd name="connsiteX542" fmla="*/ 3184606 w 5643209"/>
                <a:gd name="connsiteY542" fmla="*/ 80949 h 179632"/>
                <a:gd name="connsiteX543" fmla="*/ 3219063 w 5643209"/>
                <a:gd name="connsiteY543" fmla="*/ 46745 h 179632"/>
                <a:gd name="connsiteX544" fmla="*/ 3205762 w 5643209"/>
                <a:gd name="connsiteY544" fmla="*/ 46745 h 179632"/>
                <a:gd name="connsiteX545" fmla="*/ 3162690 w 5643209"/>
                <a:gd name="connsiteY545" fmla="*/ 89182 h 179632"/>
                <a:gd name="connsiteX546" fmla="*/ 3162690 w 5643209"/>
                <a:gd name="connsiteY546" fmla="*/ 633 h 179632"/>
                <a:gd name="connsiteX547" fmla="*/ 3151669 w 5643209"/>
                <a:gd name="connsiteY547" fmla="*/ 633 h 179632"/>
                <a:gd name="connsiteX548" fmla="*/ 3151669 w 5643209"/>
                <a:gd name="connsiteY548" fmla="*/ 133647 h 179632"/>
                <a:gd name="connsiteX549" fmla="*/ 3162690 w 5643209"/>
                <a:gd name="connsiteY549" fmla="*/ 133647 h 179632"/>
                <a:gd name="connsiteX550" fmla="*/ 3162690 w 5643209"/>
                <a:gd name="connsiteY550" fmla="*/ 103118 h 179632"/>
                <a:gd name="connsiteX551" fmla="*/ 3176879 w 5643209"/>
                <a:gd name="connsiteY551" fmla="*/ 89056 h 179632"/>
                <a:gd name="connsiteX552" fmla="*/ 3210575 w 5643209"/>
                <a:gd name="connsiteY552" fmla="*/ 133520 h 179632"/>
                <a:gd name="connsiteX553" fmla="*/ 3224003 w 5643209"/>
                <a:gd name="connsiteY553" fmla="*/ 133520 h 179632"/>
                <a:gd name="connsiteX554" fmla="*/ 3122786 w 5643209"/>
                <a:gd name="connsiteY554" fmla="*/ 46745 h 179632"/>
                <a:gd name="connsiteX555" fmla="*/ 3111638 w 5643209"/>
                <a:gd name="connsiteY555" fmla="*/ 46745 h 179632"/>
                <a:gd name="connsiteX556" fmla="*/ 3111638 w 5643209"/>
                <a:gd name="connsiteY556" fmla="*/ 133647 h 179632"/>
                <a:gd name="connsiteX557" fmla="*/ 3122786 w 5643209"/>
                <a:gd name="connsiteY557" fmla="*/ 133647 h 179632"/>
                <a:gd name="connsiteX558" fmla="*/ 3122786 w 5643209"/>
                <a:gd name="connsiteY558" fmla="*/ 46745 h 179632"/>
                <a:gd name="connsiteX559" fmla="*/ 3119113 w 5643209"/>
                <a:gd name="connsiteY559" fmla="*/ 27743 h 179632"/>
                <a:gd name="connsiteX560" fmla="*/ 3121646 w 5643209"/>
                <a:gd name="connsiteY560" fmla="*/ 26476 h 179632"/>
                <a:gd name="connsiteX561" fmla="*/ 3130134 w 5643209"/>
                <a:gd name="connsiteY561" fmla="*/ 20395 h 179632"/>
                <a:gd name="connsiteX562" fmla="*/ 3121646 w 5643209"/>
                <a:gd name="connsiteY562" fmla="*/ 14315 h 179632"/>
                <a:gd name="connsiteX563" fmla="*/ 3116452 w 5643209"/>
                <a:gd name="connsiteY563" fmla="*/ 12668 h 179632"/>
                <a:gd name="connsiteX564" fmla="*/ 3111132 w 5643209"/>
                <a:gd name="connsiteY564" fmla="*/ 14948 h 179632"/>
                <a:gd name="connsiteX565" fmla="*/ 3108978 w 5643209"/>
                <a:gd name="connsiteY565" fmla="*/ 20395 h 179632"/>
                <a:gd name="connsiteX566" fmla="*/ 3111132 w 5643209"/>
                <a:gd name="connsiteY566" fmla="*/ 25716 h 179632"/>
                <a:gd name="connsiteX567" fmla="*/ 3116452 w 5643209"/>
                <a:gd name="connsiteY567" fmla="*/ 27996 h 179632"/>
                <a:gd name="connsiteX568" fmla="*/ 3119113 w 5643209"/>
                <a:gd name="connsiteY568" fmla="*/ 27489 h 179632"/>
                <a:gd name="connsiteX569" fmla="*/ 3082375 w 5643209"/>
                <a:gd name="connsiteY569" fmla="*/ 380 h 179632"/>
                <a:gd name="connsiteX570" fmla="*/ 3071354 w 5643209"/>
                <a:gd name="connsiteY570" fmla="*/ 380 h 179632"/>
                <a:gd name="connsiteX571" fmla="*/ 3071354 w 5643209"/>
                <a:gd name="connsiteY571" fmla="*/ 133394 h 179632"/>
                <a:gd name="connsiteX572" fmla="*/ 3082375 w 5643209"/>
                <a:gd name="connsiteY572" fmla="*/ 133394 h 179632"/>
                <a:gd name="connsiteX573" fmla="*/ 3082375 w 5643209"/>
                <a:gd name="connsiteY573" fmla="*/ 380 h 179632"/>
                <a:gd name="connsiteX574" fmla="*/ 2946321 w 5643209"/>
                <a:gd name="connsiteY574" fmla="*/ 63846 h 179632"/>
                <a:gd name="connsiteX575" fmla="*/ 2967984 w 5643209"/>
                <a:gd name="connsiteY575" fmla="*/ 55232 h 179632"/>
                <a:gd name="connsiteX576" fmla="*/ 2989139 w 5643209"/>
                <a:gd name="connsiteY576" fmla="*/ 63846 h 179632"/>
                <a:gd name="connsiteX577" fmla="*/ 2997627 w 5643209"/>
                <a:gd name="connsiteY577" fmla="*/ 85255 h 179632"/>
                <a:gd name="connsiteX578" fmla="*/ 2936947 w 5643209"/>
                <a:gd name="connsiteY578" fmla="*/ 85255 h 179632"/>
                <a:gd name="connsiteX579" fmla="*/ 2946321 w 5643209"/>
                <a:gd name="connsiteY579" fmla="*/ 63846 h 179632"/>
                <a:gd name="connsiteX580" fmla="*/ 2988252 w 5643209"/>
                <a:gd name="connsiteY580" fmla="*/ 132381 h 179632"/>
                <a:gd name="connsiteX581" fmla="*/ 3003201 w 5643209"/>
                <a:gd name="connsiteY581" fmla="*/ 124906 h 179632"/>
                <a:gd name="connsiteX582" fmla="*/ 3003201 w 5643209"/>
                <a:gd name="connsiteY582" fmla="*/ 114139 h 179632"/>
                <a:gd name="connsiteX583" fmla="*/ 2988252 w 5643209"/>
                <a:gd name="connsiteY583" fmla="*/ 122120 h 179632"/>
                <a:gd name="connsiteX584" fmla="*/ 2971531 w 5643209"/>
                <a:gd name="connsiteY584" fmla="*/ 124779 h 179632"/>
                <a:gd name="connsiteX585" fmla="*/ 2947461 w 5643209"/>
                <a:gd name="connsiteY585" fmla="*/ 116292 h 179632"/>
                <a:gd name="connsiteX586" fmla="*/ 2936694 w 5643209"/>
                <a:gd name="connsiteY586" fmla="*/ 94250 h 179632"/>
                <a:gd name="connsiteX587" fmla="*/ 3008648 w 5643209"/>
                <a:gd name="connsiteY587" fmla="*/ 94250 h 179632"/>
                <a:gd name="connsiteX588" fmla="*/ 3008901 w 5643209"/>
                <a:gd name="connsiteY588" fmla="*/ 91463 h 179632"/>
                <a:gd name="connsiteX589" fmla="*/ 3008901 w 5643209"/>
                <a:gd name="connsiteY589" fmla="*/ 88929 h 179632"/>
                <a:gd name="connsiteX590" fmla="*/ 3003834 w 5643209"/>
                <a:gd name="connsiteY590" fmla="*/ 66380 h 179632"/>
                <a:gd name="connsiteX591" fmla="*/ 2989519 w 5643209"/>
                <a:gd name="connsiteY591" fmla="*/ 50799 h 179632"/>
                <a:gd name="connsiteX592" fmla="*/ 2967730 w 5643209"/>
                <a:gd name="connsiteY592" fmla="*/ 45098 h 179632"/>
                <a:gd name="connsiteX593" fmla="*/ 2944928 w 5643209"/>
                <a:gd name="connsiteY593" fmla="*/ 51178 h 179632"/>
                <a:gd name="connsiteX594" fmla="*/ 2930106 w 5643209"/>
                <a:gd name="connsiteY594" fmla="*/ 67394 h 179632"/>
                <a:gd name="connsiteX595" fmla="*/ 2924912 w 5643209"/>
                <a:gd name="connsiteY595" fmla="*/ 90576 h 179632"/>
                <a:gd name="connsiteX596" fmla="*/ 2930740 w 5643209"/>
                <a:gd name="connsiteY596" fmla="*/ 113758 h 179632"/>
                <a:gd name="connsiteX597" fmla="*/ 2947081 w 5643209"/>
                <a:gd name="connsiteY597" fmla="*/ 129340 h 179632"/>
                <a:gd name="connsiteX598" fmla="*/ 2971151 w 5643209"/>
                <a:gd name="connsiteY598" fmla="*/ 134914 h 179632"/>
                <a:gd name="connsiteX599" fmla="*/ 2987872 w 5643209"/>
                <a:gd name="connsiteY599" fmla="*/ 132381 h 179632"/>
                <a:gd name="connsiteX600" fmla="*/ 2889315 w 5643209"/>
                <a:gd name="connsiteY600" fmla="*/ 72334 h 179632"/>
                <a:gd name="connsiteX601" fmla="*/ 2901350 w 5643209"/>
                <a:gd name="connsiteY601" fmla="*/ 60553 h 179632"/>
                <a:gd name="connsiteX602" fmla="*/ 2917438 w 5643209"/>
                <a:gd name="connsiteY602" fmla="*/ 57512 h 179632"/>
                <a:gd name="connsiteX603" fmla="*/ 2917438 w 5643209"/>
                <a:gd name="connsiteY603" fmla="*/ 45098 h 179632"/>
                <a:gd name="connsiteX604" fmla="*/ 2898056 w 5643209"/>
                <a:gd name="connsiteY604" fmla="*/ 51432 h 179632"/>
                <a:gd name="connsiteX605" fmla="*/ 2884882 w 5643209"/>
                <a:gd name="connsiteY605" fmla="*/ 68787 h 179632"/>
                <a:gd name="connsiteX606" fmla="*/ 2884882 w 5643209"/>
                <a:gd name="connsiteY606" fmla="*/ 46491 h 179632"/>
                <a:gd name="connsiteX607" fmla="*/ 2873860 w 5643209"/>
                <a:gd name="connsiteY607" fmla="*/ 46491 h 179632"/>
                <a:gd name="connsiteX608" fmla="*/ 2873860 w 5643209"/>
                <a:gd name="connsiteY608" fmla="*/ 133394 h 179632"/>
                <a:gd name="connsiteX609" fmla="*/ 2884882 w 5643209"/>
                <a:gd name="connsiteY609" fmla="*/ 133394 h 179632"/>
                <a:gd name="connsiteX610" fmla="*/ 2884882 w 5643209"/>
                <a:gd name="connsiteY610" fmla="*/ 91589 h 179632"/>
                <a:gd name="connsiteX611" fmla="*/ 2889442 w 5643209"/>
                <a:gd name="connsiteY611" fmla="*/ 72334 h 179632"/>
                <a:gd name="connsiteX612" fmla="*/ 2817615 w 5643209"/>
                <a:gd name="connsiteY612" fmla="*/ 60046 h 179632"/>
                <a:gd name="connsiteX613" fmla="*/ 2829522 w 5643209"/>
                <a:gd name="connsiteY613" fmla="*/ 72334 h 179632"/>
                <a:gd name="connsiteX614" fmla="*/ 2833830 w 5643209"/>
                <a:gd name="connsiteY614" fmla="*/ 90196 h 179632"/>
                <a:gd name="connsiteX615" fmla="*/ 2829522 w 5643209"/>
                <a:gd name="connsiteY615" fmla="*/ 107931 h 179632"/>
                <a:gd name="connsiteX616" fmla="*/ 2817615 w 5643209"/>
                <a:gd name="connsiteY616" fmla="*/ 120219 h 179632"/>
                <a:gd name="connsiteX617" fmla="*/ 2800386 w 5643209"/>
                <a:gd name="connsiteY617" fmla="*/ 124653 h 179632"/>
                <a:gd name="connsiteX618" fmla="*/ 2783158 w 5643209"/>
                <a:gd name="connsiteY618" fmla="*/ 120219 h 179632"/>
                <a:gd name="connsiteX619" fmla="*/ 2771503 w 5643209"/>
                <a:gd name="connsiteY619" fmla="*/ 107931 h 179632"/>
                <a:gd name="connsiteX620" fmla="*/ 2767196 w 5643209"/>
                <a:gd name="connsiteY620" fmla="*/ 90196 h 179632"/>
                <a:gd name="connsiteX621" fmla="*/ 2771503 w 5643209"/>
                <a:gd name="connsiteY621" fmla="*/ 72334 h 179632"/>
                <a:gd name="connsiteX622" fmla="*/ 2783158 w 5643209"/>
                <a:gd name="connsiteY622" fmla="*/ 60046 h 179632"/>
                <a:gd name="connsiteX623" fmla="*/ 2800386 w 5643209"/>
                <a:gd name="connsiteY623" fmla="*/ 55613 h 179632"/>
                <a:gd name="connsiteX624" fmla="*/ 2817615 w 5643209"/>
                <a:gd name="connsiteY624" fmla="*/ 60046 h 179632"/>
                <a:gd name="connsiteX625" fmla="*/ 2844851 w 5643209"/>
                <a:gd name="connsiteY625" fmla="*/ 133520 h 179632"/>
                <a:gd name="connsiteX626" fmla="*/ 2844851 w 5643209"/>
                <a:gd name="connsiteY626" fmla="*/ 46618 h 179632"/>
                <a:gd name="connsiteX627" fmla="*/ 2833830 w 5643209"/>
                <a:gd name="connsiteY627" fmla="*/ 46618 h 179632"/>
                <a:gd name="connsiteX628" fmla="*/ 2833830 w 5643209"/>
                <a:gd name="connsiteY628" fmla="*/ 66887 h 179632"/>
                <a:gd name="connsiteX629" fmla="*/ 2820275 w 5643209"/>
                <a:gd name="connsiteY629" fmla="*/ 51052 h 179632"/>
                <a:gd name="connsiteX630" fmla="*/ 2799246 w 5643209"/>
                <a:gd name="connsiteY630" fmla="*/ 45225 h 179632"/>
                <a:gd name="connsiteX631" fmla="*/ 2776824 w 5643209"/>
                <a:gd name="connsiteY631" fmla="*/ 51052 h 179632"/>
                <a:gd name="connsiteX632" fmla="*/ 2761369 w 5643209"/>
                <a:gd name="connsiteY632" fmla="*/ 67140 h 179632"/>
                <a:gd name="connsiteX633" fmla="*/ 2755795 w 5643209"/>
                <a:gd name="connsiteY633" fmla="*/ 90450 h 179632"/>
                <a:gd name="connsiteX634" fmla="*/ 2761369 w 5643209"/>
                <a:gd name="connsiteY634" fmla="*/ 113379 h 179632"/>
                <a:gd name="connsiteX635" fmla="*/ 2776824 w 5643209"/>
                <a:gd name="connsiteY635" fmla="*/ 129214 h 179632"/>
                <a:gd name="connsiteX636" fmla="*/ 2799246 w 5643209"/>
                <a:gd name="connsiteY636" fmla="*/ 135040 h 179632"/>
                <a:gd name="connsiteX637" fmla="*/ 2820275 w 5643209"/>
                <a:gd name="connsiteY637" fmla="*/ 129214 h 179632"/>
                <a:gd name="connsiteX638" fmla="*/ 2833830 w 5643209"/>
                <a:gd name="connsiteY638" fmla="*/ 113632 h 179632"/>
                <a:gd name="connsiteX639" fmla="*/ 2833830 w 5643209"/>
                <a:gd name="connsiteY639" fmla="*/ 133647 h 179632"/>
                <a:gd name="connsiteX640" fmla="*/ 2844851 w 5643209"/>
                <a:gd name="connsiteY640" fmla="*/ 133647 h 179632"/>
                <a:gd name="connsiteX641" fmla="*/ 2684347 w 5643209"/>
                <a:gd name="connsiteY641" fmla="*/ 107931 h 179632"/>
                <a:gd name="connsiteX642" fmla="*/ 2672566 w 5643209"/>
                <a:gd name="connsiteY642" fmla="*/ 120219 h 179632"/>
                <a:gd name="connsiteX643" fmla="*/ 2655211 w 5643209"/>
                <a:gd name="connsiteY643" fmla="*/ 124653 h 179632"/>
                <a:gd name="connsiteX644" fmla="*/ 2637856 w 5643209"/>
                <a:gd name="connsiteY644" fmla="*/ 120219 h 179632"/>
                <a:gd name="connsiteX645" fmla="*/ 2625948 w 5643209"/>
                <a:gd name="connsiteY645" fmla="*/ 107931 h 179632"/>
                <a:gd name="connsiteX646" fmla="*/ 2621641 w 5643209"/>
                <a:gd name="connsiteY646" fmla="*/ 90069 h 179632"/>
                <a:gd name="connsiteX647" fmla="*/ 2625948 w 5643209"/>
                <a:gd name="connsiteY647" fmla="*/ 72334 h 179632"/>
                <a:gd name="connsiteX648" fmla="*/ 2637856 w 5643209"/>
                <a:gd name="connsiteY648" fmla="*/ 60046 h 179632"/>
                <a:gd name="connsiteX649" fmla="*/ 2655211 w 5643209"/>
                <a:gd name="connsiteY649" fmla="*/ 55613 h 179632"/>
                <a:gd name="connsiteX650" fmla="*/ 2672566 w 5643209"/>
                <a:gd name="connsiteY650" fmla="*/ 60046 h 179632"/>
                <a:gd name="connsiteX651" fmla="*/ 2684347 w 5643209"/>
                <a:gd name="connsiteY651" fmla="*/ 72334 h 179632"/>
                <a:gd name="connsiteX652" fmla="*/ 2688654 w 5643209"/>
                <a:gd name="connsiteY652" fmla="*/ 90069 h 179632"/>
                <a:gd name="connsiteX653" fmla="*/ 2684347 w 5643209"/>
                <a:gd name="connsiteY653" fmla="*/ 107931 h 179632"/>
                <a:gd name="connsiteX654" fmla="*/ 2678520 w 5643209"/>
                <a:gd name="connsiteY654" fmla="*/ 129087 h 179632"/>
                <a:gd name="connsiteX655" fmla="*/ 2694228 w 5643209"/>
                <a:gd name="connsiteY655" fmla="*/ 112998 h 179632"/>
                <a:gd name="connsiteX656" fmla="*/ 2699929 w 5643209"/>
                <a:gd name="connsiteY656" fmla="*/ 89816 h 179632"/>
                <a:gd name="connsiteX657" fmla="*/ 2694228 w 5643209"/>
                <a:gd name="connsiteY657" fmla="*/ 66760 h 179632"/>
                <a:gd name="connsiteX658" fmla="*/ 2678520 w 5643209"/>
                <a:gd name="connsiteY658" fmla="*/ 50925 h 179632"/>
                <a:gd name="connsiteX659" fmla="*/ 2655338 w 5643209"/>
                <a:gd name="connsiteY659" fmla="*/ 45098 h 179632"/>
                <a:gd name="connsiteX660" fmla="*/ 2632028 w 5643209"/>
                <a:gd name="connsiteY660" fmla="*/ 50925 h 179632"/>
                <a:gd name="connsiteX661" fmla="*/ 2616067 w 5643209"/>
                <a:gd name="connsiteY661" fmla="*/ 66760 h 179632"/>
                <a:gd name="connsiteX662" fmla="*/ 2610239 w 5643209"/>
                <a:gd name="connsiteY662" fmla="*/ 89690 h 179632"/>
                <a:gd name="connsiteX663" fmla="*/ 2616067 w 5643209"/>
                <a:gd name="connsiteY663" fmla="*/ 112871 h 179632"/>
                <a:gd name="connsiteX664" fmla="*/ 2632028 w 5643209"/>
                <a:gd name="connsiteY664" fmla="*/ 128960 h 179632"/>
                <a:gd name="connsiteX665" fmla="*/ 2655338 w 5643209"/>
                <a:gd name="connsiteY665" fmla="*/ 134788 h 179632"/>
                <a:gd name="connsiteX666" fmla="*/ 2678520 w 5643209"/>
                <a:gd name="connsiteY666" fmla="*/ 128960 h 179632"/>
                <a:gd name="connsiteX667" fmla="*/ 2527517 w 5643209"/>
                <a:gd name="connsiteY667" fmla="*/ 72461 h 179632"/>
                <a:gd name="connsiteX668" fmla="*/ 2537905 w 5643209"/>
                <a:gd name="connsiteY668" fmla="*/ 60173 h 179632"/>
                <a:gd name="connsiteX669" fmla="*/ 2553233 w 5643209"/>
                <a:gd name="connsiteY669" fmla="*/ 55613 h 179632"/>
                <a:gd name="connsiteX670" fmla="*/ 2579329 w 5643209"/>
                <a:gd name="connsiteY670" fmla="*/ 85255 h 179632"/>
                <a:gd name="connsiteX671" fmla="*/ 2579329 w 5643209"/>
                <a:gd name="connsiteY671" fmla="*/ 133267 h 179632"/>
                <a:gd name="connsiteX672" fmla="*/ 2590351 w 5643209"/>
                <a:gd name="connsiteY672" fmla="*/ 133267 h 179632"/>
                <a:gd name="connsiteX673" fmla="*/ 2590351 w 5643209"/>
                <a:gd name="connsiteY673" fmla="*/ 83608 h 179632"/>
                <a:gd name="connsiteX674" fmla="*/ 2586550 w 5643209"/>
                <a:gd name="connsiteY674" fmla="*/ 63593 h 179632"/>
                <a:gd name="connsiteX675" fmla="*/ 2575149 w 5643209"/>
                <a:gd name="connsiteY675" fmla="*/ 49912 h 179632"/>
                <a:gd name="connsiteX676" fmla="*/ 2556020 w 5643209"/>
                <a:gd name="connsiteY676" fmla="*/ 44971 h 179632"/>
                <a:gd name="connsiteX677" fmla="*/ 2536765 w 5643209"/>
                <a:gd name="connsiteY677" fmla="*/ 50799 h 179632"/>
                <a:gd name="connsiteX678" fmla="*/ 2523970 w 5643209"/>
                <a:gd name="connsiteY678" fmla="*/ 66253 h 179632"/>
                <a:gd name="connsiteX679" fmla="*/ 2523970 w 5643209"/>
                <a:gd name="connsiteY679" fmla="*/ 253 h 179632"/>
                <a:gd name="connsiteX680" fmla="*/ 2512949 w 5643209"/>
                <a:gd name="connsiteY680" fmla="*/ 253 h 179632"/>
                <a:gd name="connsiteX681" fmla="*/ 2512949 w 5643209"/>
                <a:gd name="connsiteY681" fmla="*/ 133267 h 179632"/>
                <a:gd name="connsiteX682" fmla="*/ 2523970 w 5643209"/>
                <a:gd name="connsiteY682" fmla="*/ 133267 h 179632"/>
                <a:gd name="connsiteX683" fmla="*/ 2523970 w 5643209"/>
                <a:gd name="connsiteY683" fmla="*/ 89816 h 179632"/>
                <a:gd name="connsiteX684" fmla="*/ 2527644 w 5643209"/>
                <a:gd name="connsiteY684" fmla="*/ 72334 h 179632"/>
                <a:gd name="connsiteX685" fmla="*/ 2485080 w 5643209"/>
                <a:gd name="connsiteY685" fmla="*/ 46365 h 179632"/>
                <a:gd name="connsiteX686" fmla="*/ 2457970 w 5643209"/>
                <a:gd name="connsiteY686" fmla="*/ 111605 h 179632"/>
                <a:gd name="connsiteX687" fmla="*/ 2427060 w 5643209"/>
                <a:gd name="connsiteY687" fmla="*/ 43705 h 179632"/>
                <a:gd name="connsiteX688" fmla="*/ 2396024 w 5643209"/>
                <a:gd name="connsiteY688" fmla="*/ 111605 h 179632"/>
                <a:gd name="connsiteX689" fmla="*/ 2368914 w 5643209"/>
                <a:gd name="connsiteY689" fmla="*/ 46365 h 179632"/>
                <a:gd name="connsiteX690" fmla="*/ 2356373 w 5643209"/>
                <a:gd name="connsiteY690" fmla="*/ 46365 h 179632"/>
                <a:gd name="connsiteX691" fmla="*/ 2394884 w 5643209"/>
                <a:gd name="connsiteY691" fmla="*/ 135927 h 179632"/>
                <a:gd name="connsiteX692" fmla="*/ 2427187 w 5643209"/>
                <a:gd name="connsiteY692" fmla="*/ 66000 h 179632"/>
                <a:gd name="connsiteX693" fmla="*/ 2459110 w 5643209"/>
                <a:gd name="connsiteY693" fmla="*/ 135927 h 179632"/>
                <a:gd name="connsiteX694" fmla="*/ 2496734 w 5643209"/>
                <a:gd name="connsiteY694" fmla="*/ 46365 h 179632"/>
                <a:gd name="connsiteX695" fmla="*/ 2485206 w 5643209"/>
                <a:gd name="connsiteY695" fmla="*/ 46365 h 179632"/>
                <a:gd name="connsiteX696" fmla="*/ 2244261 w 5643209"/>
                <a:gd name="connsiteY696" fmla="*/ 63593 h 179632"/>
                <a:gd name="connsiteX697" fmla="*/ 2265924 w 5643209"/>
                <a:gd name="connsiteY697" fmla="*/ 54979 h 179632"/>
                <a:gd name="connsiteX698" fmla="*/ 2287079 w 5643209"/>
                <a:gd name="connsiteY698" fmla="*/ 63593 h 179632"/>
                <a:gd name="connsiteX699" fmla="*/ 2295567 w 5643209"/>
                <a:gd name="connsiteY699" fmla="*/ 85002 h 179632"/>
                <a:gd name="connsiteX700" fmla="*/ 2234887 w 5643209"/>
                <a:gd name="connsiteY700" fmla="*/ 85002 h 179632"/>
                <a:gd name="connsiteX701" fmla="*/ 2244261 w 5643209"/>
                <a:gd name="connsiteY701" fmla="*/ 63593 h 179632"/>
                <a:gd name="connsiteX702" fmla="*/ 2286192 w 5643209"/>
                <a:gd name="connsiteY702" fmla="*/ 132127 h 179632"/>
                <a:gd name="connsiteX703" fmla="*/ 2301141 w 5643209"/>
                <a:gd name="connsiteY703" fmla="*/ 124653 h 179632"/>
                <a:gd name="connsiteX704" fmla="*/ 2301141 w 5643209"/>
                <a:gd name="connsiteY704" fmla="*/ 113885 h 179632"/>
                <a:gd name="connsiteX705" fmla="*/ 2286192 w 5643209"/>
                <a:gd name="connsiteY705" fmla="*/ 121866 h 179632"/>
                <a:gd name="connsiteX706" fmla="*/ 2269471 w 5643209"/>
                <a:gd name="connsiteY706" fmla="*/ 124527 h 179632"/>
                <a:gd name="connsiteX707" fmla="*/ 2245401 w 5643209"/>
                <a:gd name="connsiteY707" fmla="*/ 116038 h 179632"/>
                <a:gd name="connsiteX708" fmla="*/ 2234634 w 5643209"/>
                <a:gd name="connsiteY708" fmla="*/ 93996 h 179632"/>
                <a:gd name="connsiteX709" fmla="*/ 2306588 w 5643209"/>
                <a:gd name="connsiteY709" fmla="*/ 93996 h 179632"/>
                <a:gd name="connsiteX710" fmla="*/ 2306841 w 5643209"/>
                <a:gd name="connsiteY710" fmla="*/ 91210 h 179632"/>
                <a:gd name="connsiteX711" fmla="*/ 2306841 w 5643209"/>
                <a:gd name="connsiteY711" fmla="*/ 88676 h 179632"/>
                <a:gd name="connsiteX712" fmla="*/ 2301774 w 5643209"/>
                <a:gd name="connsiteY712" fmla="*/ 66127 h 179632"/>
                <a:gd name="connsiteX713" fmla="*/ 2287459 w 5643209"/>
                <a:gd name="connsiteY713" fmla="*/ 50545 h 179632"/>
                <a:gd name="connsiteX714" fmla="*/ 2265670 w 5643209"/>
                <a:gd name="connsiteY714" fmla="*/ 44844 h 179632"/>
                <a:gd name="connsiteX715" fmla="*/ 2242868 w 5643209"/>
                <a:gd name="connsiteY715" fmla="*/ 50925 h 179632"/>
                <a:gd name="connsiteX716" fmla="*/ 2228046 w 5643209"/>
                <a:gd name="connsiteY716" fmla="*/ 67140 h 179632"/>
                <a:gd name="connsiteX717" fmla="*/ 2222852 w 5643209"/>
                <a:gd name="connsiteY717" fmla="*/ 90323 h 179632"/>
                <a:gd name="connsiteX718" fmla="*/ 2228680 w 5643209"/>
                <a:gd name="connsiteY718" fmla="*/ 113505 h 179632"/>
                <a:gd name="connsiteX719" fmla="*/ 2245021 w 5643209"/>
                <a:gd name="connsiteY719" fmla="*/ 129087 h 179632"/>
                <a:gd name="connsiteX720" fmla="*/ 2269091 w 5643209"/>
                <a:gd name="connsiteY720" fmla="*/ 134661 h 179632"/>
                <a:gd name="connsiteX721" fmla="*/ 2285812 w 5643209"/>
                <a:gd name="connsiteY721" fmla="*/ 132127 h 179632"/>
                <a:gd name="connsiteX722" fmla="*/ 2200050 w 5643209"/>
                <a:gd name="connsiteY722" fmla="*/ 127 h 179632"/>
                <a:gd name="connsiteX723" fmla="*/ 2189029 w 5643209"/>
                <a:gd name="connsiteY723" fmla="*/ 127 h 179632"/>
                <a:gd name="connsiteX724" fmla="*/ 2189029 w 5643209"/>
                <a:gd name="connsiteY724" fmla="*/ 133141 h 179632"/>
                <a:gd name="connsiteX725" fmla="*/ 2200050 w 5643209"/>
                <a:gd name="connsiteY725" fmla="*/ 133141 h 179632"/>
                <a:gd name="connsiteX726" fmla="*/ 2200050 w 5643209"/>
                <a:gd name="connsiteY726" fmla="*/ 127 h 179632"/>
                <a:gd name="connsiteX727" fmla="*/ 2150898 w 5643209"/>
                <a:gd name="connsiteY727" fmla="*/ 107551 h 179632"/>
                <a:gd name="connsiteX728" fmla="*/ 2139244 w 5643209"/>
                <a:gd name="connsiteY728" fmla="*/ 119839 h 179632"/>
                <a:gd name="connsiteX729" fmla="*/ 2122015 w 5643209"/>
                <a:gd name="connsiteY729" fmla="*/ 124273 h 179632"/>
                <a:gd name="connsiteX730" fmla="*/ 2104660 w 5643209"/>
                <a:gd name="connsiteY730" fmla="*/ 119839 h 179632"/>
                <a:gd name="connsiteX731" fmla="*/ 2092752 w 5643209"/>
                <a:gd name="connsiteY731" fmla="*/ 107551 h 179632"/>
                <a:gd name="connsiteX732" fmla="*/ 2088445 w 5643209"/>
                <a:gd name="connsiteY732" fmla="*/ 89690 h 179632"/>
                <a:gd name="connsiteX733" fmla="*/ 2092752 w 5643209"/>
                <a:gd name="connsiteY733" fmla="*/ 71954 h 179632"/>
                <a:gd name="connsiteX734" fmla="*/ 2104660 w 5643209"/>
                <a:gd name="connsiteY734" fmla="*/ 59666 h 179632"/>
                <a:gd name="connsiteX735" fmla="*/ 2122015 w 5643209"/>
                <a:gd name="connsiteY735" fmla="*/ 55232 h 179632"/>
                <a:gd name="connsiteX736" fmla="*/ 2139244 w 5643209"/>
                <a:gd name="connsiteY736" fmla="*/ 59666 h 179632"/>
                <a:gd name="connsiteX737" fmla="*/ 2150898 w 5643209"/>
                <a:gd name="connsiteY737" fmla="*/ 71954 h 179632"/>
                <a:gd name="connsiteX738" fmla="*/ 2155205 w 5643209"/>
                <a:gd name="connsiteY738" fmla="*/ 89690 h 179632"/>
                <a:gd name="connsiteX739" fmla="*/ 2150898 w 5643209"/>
                <a:gd name="connsiteY739" fmla="*/ 107551 h 179632"/>
                <a:gd name="connsiteX740" fmla="*/ 2145451 w 5643209"/>
                <a:gd name="connsiteY740" fmla="*/ 128706 h 179632"/>
                <a:gd name="connsiteX741" fmla="*/ 2160906 w 5643209"/>
                <a:gd name="connsiteY741" fmla="*/ 112619 h 179632"/>
                <a:gd name="connsiteX742" fmla="*/ 2166480 w 5643209"/>
                <a:gd name="connsiteY742" fmla="*/ 89436 h 179632"/>
                <a:gd name="connsiteX743" fmla="*/ 2160906 w 5643209"/>
                <a:gd name="connsiteY743" fmla="*/ 66507 h 179632"/>
                <a:gd name="connsiteX744" fmla="*/ 2145451 w 5643209"/>
                <a:gd name="connsiteY744" fmla="*/ 50672 h 179632"/>
                <a:gd name="connsiteX745" fmla="*/ 2123029 w 5643209"/>
                <a:gd name="connsiteY745" fmla="*/ 44844 h 179632"/>
                <a:gd name="connsiteX746" fmla="*/ 2102126 w 5643209"/>
                <a:gd name="connsiteY746" fmla="*/ 50672 h 179632"/>
                <a:gd name="connsiteX747" fmla="*/ 2088445 w 5643209"/>
                <a:gd name="connsiteY747" fmla="*/ 66507 h 179632"/>
                <a:gd name="connsiteX748" fmla="*/ 2088445 w 5643209"/>
                <a:gd name="connsiteY748" fmla="*/ 46238 h 179632"/>
                <a:gd name="connsiteX749" fmla="*/ 2077424 w 5643209"/>
                <a:gd name="connsiteY749" fmla="*/ 46238 h 179632"/>
                <a:gd name="connsiteX750" fmla="*/ 2077424 w 5643209"/>
                <a:gd name="connsiteY750" fmla="*/ 177479 h 179632"/>
                <a:gd name="connsiteX751" fmla="*/ 2088445 w 5643209"/>
                <a:gd name="connsiteY751" fmla="*/ 177479 h 179632"/>
                <a:gd name="connsiteX752" fmla="*/ 2088445 w 5643209"/>
                <a:gd name="connsiteY752" fmla="*/ 112871 h 179632"/>
                <a:gd name="connsiteX753" fmla="*/ 2102126 w 5643209"/>
                <a:gd name="connsiteY753" fmla="*/ 128580 h 179632"/>
                <a:gd name="connsiteX754" fmla="*/ 2123029 w 5643209"/>
                <a:gd name="connsiteY754" fmla="*/ 134534 h 179632"/>
                <a:gd name="connsiteX755" fmla="*/ 2145451 w 5643209"/>
                <a:gd name="connsiteY755" fmla="*/ 128706 h 179632"/>
                <a:gd name="connsiteX756" fmla="*/ 2039293 w 5643209"/>
                <a:gd name="connsiteY756" fmla="*/ 107551 h 179632"/>
                <a:gd name="connsiteX757" fmla="*/ 2027512 w 5643209"/>
                <a:gd name="connsiteY757" fmla="*/ 119839 h 179632"/>
                <a:gd name="connsiteX758" fmla="*/ 2010283 w 5643209"/>
                <a:gd name="connsiteY758" fmla="*/ 124273 h 179632"/>
                <a:gd name="connsiteX759" fmla="*/ 1992928 w 5643209"/>
                <a:gd name="connsiteY759" fmla="*/ 119839 h 179632"/>
                <a:gd name="connsiteX760" fmla="*/ 1981020 w 5643209"/>
                <a:gd name="connsiteY760" fmla="*/ 107551 h 179632"/>
                <a:gd name="connsiteX761" fmla="*/ 1976713 w 5643209"/>
                <a:gd name="connsiteY761" fmla="*/ 89690 h 179632"/>
                <a:gd name="connsiteX762" fmla="*/ 1981020 w 5643209"/>
                <a:gd name="connsiteY762" fmla="*/ 71954 h 179632"/>
                <a:gd name="connsiteX763" fmla="*/ 1992928 w 5643209"/>
                <a:gd name="connsiteY763" fmla="*/ 59666 h 179632"/>
                <a:gd name="connsiteX764" fmla="*/ 2010283 w 5643209"/>
                <a:gd name="connsiteY764" fmla="*/ 55232 h 179632"/>
                <a:gd name="connsiteX765" fmla="*/ 2027512 w 5643209"/>
                <a:gd name="connsiteY765" fmla="*/ 59666 h 179632"/>
                <a:gd name="connsiteX766" fmla="*/ 2039293 w 5643209"/>
                <a:gd name="connsiteY766" fmla="*/ 71954 h 179632"/>
                <a:gd name="connsiteX767" fmla="*/ 2043600 w 5643209"/>
                <a:gd name="connsiteY767" fmla="*/ 89690 h 179632"/>
                <a:gd name="connsiteX768" fmla="*/ 2039293 w 5643209"/>
                <a:gd name="connsiteY768" fmla="*/ 107551 h 179632"/>
                <a:gd name="connsiteX769" fmla="*/ 2033593 w 5643209"/>
                <a:gd name="connsiteY769" fmla="*/ 128706 h 179632"/>
                <a:gd name="connsiteX770" fmla="*/ 2049301 w 5643209"/>
                <a:gd name="connsiteY770" fmla="*/ 112619 h 179632"/>
                <a:gd name="connsiteX771" fmla="*/ 2055001 w 5643209"/>
                <a:gd name="connsiteY771" fmla="*/ 89436 h 179632"/>
                <a:gd name="connsiteX772" fmla="*/ 2049301 w 5643209"/>
                <a:gd name="connsiteY772" fmla="*/ 66380 h 179632"/>
                <a:gd name="connsiteX773" fmla="*/ 2033593 w 5643209"/>
                <a:gd name="connsiteY773" fmla="*/ 50545 h 179632"/>
                <a:gd name="connsiteX774" fmla="*/ 2010410 w 5643209"/>
                <a:gd name="connsiteY774" fmla="*/ 44718 h 179632"/>
                <a:gd name="connsiteX775" fmla="*/ 1987101 w 5643209"/>
                <a:gd name="connsiteY775" fmla="*/ 50545 h 179632"/>
                <a:gd name="connsiteX776" fmla="*/ 1971139 w 5643209"/>
                <a:gd name="connsiteY776" fmla="*/ 66380 h 179632"/>
                <a:gd name="connsiteX777" fmla="*/ 1965312 w 5643209"/>
                <a:gd name="connsiteY777" fmla="*/ 89309 h 179632"/>
                <a:gd name="connsiteX778" fmla="*/ 1971139 w 5643209"/>
                <a:gd name="connsiteY778" fmla="*/ 112492 h 179632"/>
                <a:gd name="connsiteX779" fmla="*/ 1987101 w 5643209"/>
                <a:gd name="connsiteY779" fmla="*/ 128580 h 179632"/>
                <a:gd name="connsiteX780" fmla="*/ 2010410 w 5643209"/>
                <a:gd name="connsiteY780" fmla="*/ 134407 h 179632"/>
                <a:gd name="connsiteX781" fmla="*/ 2033593 w 5643209"/>
                <a:gd name="connsiteY781" fmla="*/ 128580 h 179632"/>
                <a:gd name="connsiteX782" fmla="*/ 1886770 w 5643209"/>
                <a:gd name="connsiteY782" fmla="*/ 63340 h 179632"/>
                <a:gd name="connsiteX783" fmla="*/ 1908433 w 5643209"/>
                <a:gd name="connsiteY783" fmla="*/ 54726 h 179632"/>
                <a:gd name="connsiteX784" fmla="*/ 1929588 w 5643209"/>
                <a:gd name="connsiteY784" fmla="*/ 63340 h 179632"/>
                <a:gd name="connsiteX785" fmla="*/ 1938076 w 5643209"/>
                <a:gd name="connsiteY785" fmla="*/ 84749 h 179632"/>
                <a:gd name="connsiteX786" fmla="*/ 1877396 w 5643209"/>
                <a:gd name="connsiteY786" fmla="*/ 84749 h 179632"/>
                <a:gd name="connsiteX787" fmla="*/ 1886770 w 5643209"/>
                <a:gd name="connsiteY787" fmla="*/ 63340 h 179632"/>
                <a:gd name="connsiteX788" fmla="*/ 1928701 w 5643209"/>
                <a:gd name="connsiteY788" fmla="*/ 131873 h 179632"/>
                <a:gd name="connsiteX789" fmla="*/ 1943650 w 5643209"/>
                <a:gd name="connsiteY789" fmla="*/ 124400 h 179632"/>
                <a:gd name="connsiteX790" fmla="*/ 1943650 w 5643209"/>
                <a:gd name="connsiteY790" fmla="*/ 113632 h 179632"/>
                <a:gd name="connsiteX791" fmla="*/ 1928701 w 5643209"/>
                <a:gd name="connsiteY791" fmla="*/ 121612 h 179632"/>
                <a:gd name="connsiteX792" fmla="*/ 1911980 w 5643209"/>
                <a:gd name="connsiteY792" fmla="*/ 124273 h 179632"/>
                <a:gd name="connsiteX793" fmla="*/ 1887911 w 5643209"/>
                <a:gd name="connsiteY793" fmla="*/ 115786 h 179632"/>
                <a:gd name="connsiteX794" fmla="*/ 1877143 w 5643209"/>
                <a:gd name="connsiteY794" fmla="*/ 93743 h 179632"/>
                <a:gd name="connsiteX795" fmla="*/ 1949097 w 5643209"/>
                <a:gd name="connsiteY795" fmla="*/ 93743 h 179632"/>
                <a:gd name="connsiteX796" fmla="*/ 1949350 w 5643209"/>
                <a:gd name="connsiteY796" fmla="*/ 90956 h 179632"/>
                <a:gd name="connsiteX797" fmla="*/ 1949350 w 5643209"/>
                <a:gd name="connsiteY797" fmla="*/ 88422 h 179632"/>
                <a:gd name="connsiteX798" fmla="*/ 1944283 w 5643209"/>
                <a:gd name="connsiteY798" fmla="*/ 65874 h 179632"/>
                <a:gd name="connsiteX799" fmla="*/ 1929968 w 5643209"/>
                <a:gd name="connsiteY799" fmla="*/ 50292 h 179632"/>
                <a:gd name="connsiteX800" fmla="*/ 1908179 w 5643209"/>
                <a:gd name="connsiteY800" fmla="*/ 44591 h 179632"/>
                <a:gd name="connsiteX801" fmla="*/ 1885377 w 5643209"/>
                <a:gd name="connsiteY801" fmla="*/ 50672 h 179632"/>
                <a:gd name="connsiteX802" fmla="*/ 1870555 w 5643209"/>
                <a:gd name="connsiteY802" fmla="*/ 66887 h 179632"/>
                <a:gd name="connsiteX803" fmla="*/ 1865361 w 5643209"/>
                <a:gd name="connsiteY803" fmla="*/ 90069 h 179632"/>
                <a:gd name="connsiteX804" fmla="*/ 1871189 w 5643209"/>
                <a:gd name="connsiteY804" fmla="*/ 113252 h 179632"/>
                <a:gd name="connsiteX805" fmla="*/ 1887530 w 5643209"/>
                <a:gd name="connsiteY805" fmla="*/ 128833 h 179632"/>
                <a:gd name="connsiteX806" fmla="*/ 1911600 w 5643209"/>
                <a:gd name="connsiteY806" fmla="*/ 134407 h 179632"/>
                <a:gd name="connsiteX807" fmla="*/ 1928321 w 5643209"/>
                <a:gd name="connsiteY807" fmla="*/ 131873 h 179632"/>
                <a:gd name="connsiteX808" fmla="*/ 1833692 w 5643209"/>
                <a:gd name="connsiteY808" fmla="*/ 107298 h 179632"/>
                <a:gd name="connsiteX809" fmla="*/ 1822037 w 5643209"/>
                <a:gd name="connsiteY809" fmla="*/ 119586 h 179632"/>
                <a:gd name="connsiteX810" fmla="*/ 1804809 w 5643209"/>
                <a:gd name="connsiteY810" fmla="*/ 124019 h 179632"/>
                <a:gd name="connsiteX811" fmla="*/ 1787453 w 5643209"/>
                <a:gd name="connsiteY811" fmla="*/ 119586 h 179632"/>
                <a:gd name="connsiteX812" fmla="*/ 1775545 w 5643209"/>
                <a:gd name="connsiteY812" fmla="*/ 107298 h 179632"/>
                <a:gd name="connsiteX813" fmla="*/ 1771238 w 5643209"/>
                <a:gd name="connsiteY813" fmla="*/ 89436 h 179632"/>
                <a:gd name="connsiteX814" fmla="*/ 1775545 w 5643209"/>
                <a:gd name="connsiteY814" fmla="*/ 71700 h 179632"/>
                <a:gd name="connsiteX815" fmla="*/ 1787453 w 5643209"/>
                <a:gd name="connsiteY815" fmla="*/ 59413 h 179632"/>
                <a:gd name="connsiteX816" fmla="*/ 1804809 w 5643209"/>
                <a:gd name="connsiteY816" fmla="*/ 54979 h 179632"/>
                <a:gd name="connsiteX817" fmla="*/ 1822037 w 5643209"/>
                <a:gd name="connsiteY817" fmla="*/ 59413 h 179632"/>
                <a:gd name="connsiteX818" fmla="*/ 1833692 w 5643209"/>
                <a:gd name="connsiteY818" fmla="*/ 71700 h 179632"/>
                <a:gd name="connsiteX819" fmla="*/ 1837999 w 5643209"/>
                <a:gd name="connsiteY819" fmla="*/ 89436 h 179632"/>
                <a:gd name="connsiteX820" fmla="*/ 1833692 w 5643209"/>
                <a:gd name="connsiteY820" fmla="*/ 107298 h 179632"/>
                <a:gd name="connsiteX821" fmla="*/ 1828244 w 5643209"/>
                <a:gd name="connsiteY821" fmla="*/ 128454 h 179632"/>
                <a:gd name="connsiteX822" fmla="*/ 1843699 w 5643209"/>
                <a:gd name="connsiteY822" fmla="*/ 112365 h 179632"/>
                <a:gd name="connsiteX823" fmla="*/ 1849273 w 5643209"/>
                <a:gd name="connsiteY823" fmla="*/ 89182 h 179632"/>
                <a:gd name="connsiteX824" fmla="*/ 1843699 w 5643209"/>
                <a:gd name="connsiteY824" fmla="*/ 66253 h 179632"/>
                <a:gd name="connsiteX825" fmla="*/ 1828244 w 5643209"/>
                <a:gd name="connsiteY825" fmla="*/ 50418 h 179632"/>
                <a:gd name="connsiteX826" fmla="*/ 1805822 w 5643209"/>
                <a:gd name="connsiteY826" fmla="*/ 44591 h 179632"/>
                <a:gd name="connsiteX827" fmla="*/ 1784920 w 5643209"/>
                <a:gd name="connsiteY827" fmla="*/ 50418 h 179632"/>
                <a:gd name="connsiteX828" fmla="*/ 1771238 w 5643209"/>
                <a:gd name="connsiteY828" fmla="*/ 66253 h 179632"/>
                <a:gd name="connsiteX829" fmla="*/ 1771238 w 5643209"/>
                <a:gd name="connsiteY829" fmla="*/ 45985 h 179632"/>
                <a:gd name="connsiteX830" fmla="*/ 1760217 w 5643209"/>
                <a:gd name="connsiteY830" fmla="*/ 45985 h 179632"/>
                <a:gd name="connsiteX831" fmla="*/ 1760217 w 5643209"/>
                <a:gd name="connsiteY831" fmla="*/ 177225 h 179632"/>
                <a:gd name="connsiteX832" fmla="*/ 1771238 w 5643209"/>
                <a:gd name="connsiteY832" fmla="*/ 177225 h 179632"/>
                <a:gd name="connsiteX833" fmla="*/ 1771238 w 5643209"/>
                <a:gd name="connsiteY833" fmla="*/ 112619 h 179632"/>
                <a:gd name="connsiteX834" fmla="*/ 1784920 w 5643209"/>
                <a:gd name="connsiteY834" fmla="*/ 128327 h 179632"/>
                <a:gd name="connsiteX835" fmla="*/ 1805822 w 5643209"/>
                <a:gd name="connsiteY835" fmla="*/ 134280 h 179632"/>
                <a:gd name="connsiteX836" fmla="*/ 1828244 w 5643209"/>
                <a:gd name="connsiteY836" fmla="*/ 128454 h 179632"/>
                <a:gd name="connsiteX837" fmla="*/ 1703845 w 5643209"/>
                <a:gd name="connsiteY837" fmla="*/ 117306 h 179632"/>
                <a:gd name="connsiteX838" fmla="*/ 1693584 w 5643209"/>
                <a:gd name="connsiteY838" fmla="*/ 122246 h 179632"/>
                <a:gd name="connsiteX839" fmla="*/ 1682943 w 5643209"/>
                <a:gd name="connsiteY839" fmla="*/ 123893 h 179632"/>
                <a:gd name="connsiteX840" fmla="*/ 1669514 w 5643209"/>
                <a:gd name="connsiteY840" fmla="*/ 119586 h 179632"/>
                <a:gd name="connsiteX841" fmla="*/ 1664321 w 5643209"/>
                <a:gd name="connsiteY841" fmla="*/ 105271 h 179632"/>
                <a:gd name="connsiteX842" fmla="*/ 1664321 w 5643209"/>
                <a:gd name="connsiteY842" fmla="*/ 56373 h 179632"/>
                <a:gd name="connsiteX843" fmla="*/ 1702451 w 5643209"/>
                <a:gd name="connsiteY843" fmla="*/ 56373 h 179632"/>
                <a:gd name="connsiteX844" fmla="*/ 1702451 w 5643209"/>
                <a:gd name="connsiteY844" fmla="*/ 46112 h 179632"/>
                <a:gd name="connsiteX845" fmla="*/ 1664321 w 5643209"/>
                <a:gd name="connsiteY845" fmla="*/ 46112 h 179632"/>
                <a:gd name="connsiteX846" fmla="*/ 1664321 w 5643209"/>
                <a:gd name="connsiteY846" fmla="*/ 17735 h 179632"/>
                <a:gd name="connsiteX847" fmla="*/ 1653553 w 5643209"/>
                <a:gd name="connsiteY847" fmla="*/ 17735 h 179632"/>
                <a:gd name="connsiteX848" fmla="*/ 1653553 w 5643209"/>
                <a:gd name="connsiteY848" fmla="*/ 104511 h 179632"/>
                <a:gd name="connsiteX849" fmla="*/ 1661154 w 5643209"/>
                <a:gd name="connsiteY849" fmla="*/ 127694 h 179632"/>
                <a:gd name="connsiteX850" fmla="*/ 1681929 w 5643209"/>
                <a:gd name="connsiteY850" fmla="*/ 134534 h 179632"/>
                <a:gd name="connsiteX851" fmla="*/ 1693330 w 5643209"/>
                <a:gd name="connsiteY851" fmla="*/ 133014 h 179632"/>
                <a:gd name="connsiteX852" fmla="*/ 1703971 w 5643209"/>
                <a:gd name="connsiteY852" fmla="*/ 128073 h 179632"/>
                <a:gd name="connsiteX853" fmla="*/ 1703971 w 5643209"/>
                <a:gd name="connsiteY853" fmla="*/ 117432 h 179632"/>
                <a:gd name="connsiteX854" fmla="*/ 1570958 w 5643209"/>
                <a:gd name="connsiteY854" fmla="*/ 63340 h 179632"/>
                <a:gd name="connsiteX855" fmla="*/ 1592620 w 5643209"/>
                <a:gd name="connsiteY855" fmla="*/ 54726 h 179632"/>
                <a:gd name="connsiteX856" fmla="*/ 1613775 w 5643209"/>
                <a:gd name="connsiteY856" fmla="*/ 63340 h 179632"/>
                <a:gd name="connsiteX857" fmla="*/ 1622263 w 5643209"/>
                <a:gd name="connsiteY857" fmla="*/ 84749 h 179632"/>
                <a:gd name="connsiteX858" fmla="*/ 1561583 w 5643209"/>
                <a:gd name="connsiteY858" fmla="*/ 84749 h 179632"/>
                <a:gd name="connsiteX859" fmla="*/ 1570958 w 5643209"/>
                <a:gd name="connsiteY859" fmla="*/ 63340 h 179632"/>
                <a:gd name="connsiteX860" fmla="*/ 1612889 w 5643209"/>
                <a:gd name="connsiteY860" fmla="*/ 131873 h 179632"/>
                <a:gd name="connsiteX861" fmla="*/ 1627837 w 5643209"/>
                <a:gd name="connsiteY861" fmla="*/ 124400 h 179632"/>
                <a:gd name="connsiteX862" fmla="*/ 1627837 w 5643209"/>
                <a:gd name="connsiteY862" fmla="*/ 113632 h 179632"/>
                <a:gd name="connsiteX863" fmla="*/ 1612889 w 5643209"/>
                <a:gd name="connsiteY863" fmla="*/ 121612 h 179632"/>
                <a:gd name="connsiteX864" fmla="*/ 1596167 w 5643209"/>
                <a:gd name="connsiteY864" fmla="*/ 124273 h 179632"/>
                <a:gd name="connsiteX865" fmla="*/ 1572098 w 5643209"/>
                <a:gd name="connsiteY865" fmla="*/ 115786 h 179632"/>
                <a:gd name="connsiteX866" fmla="*/ 1561330 w 5643209"/>
                <a:gd name="connsiteY866" fmla="*/ 93743 h 179632"/>
                <a:gd name="connsiteX867" fmla="*/ 1633284 w 5643209"/>
                <a:gd name="connsiteY867" fmla="*/ 93743 h 179632"/>
                <a:gd name="connsiteX868" fmla="*/ 1633537 w 5643209"/>
                <a:gd name="connsiteY868" fmla="*/ 90956 h 179632"/>
                <a:gd name="connsiteX869" fmla="*/ 1633537 w 5643209"/>
                <a:gd name="connsiteY869" fmla="*/ 88422 h 179632"/>
                <a:gd name="connsiteX870" fmla="*/ 1628470 w 5643209"/>
                <a:gd name="connsiteY870" fmla="*/ 65874 h 179632"/>
                <a:gd name="connsiteX871" fmla="*/ 1614155 w 5643209"/>
                <a:gd name="connsiteY871" fmla="*/ 50292 h 179632"/>
                <a:gd name="connsiteX872" fmla="*/ 1592366 w 5643209"/>
                <a:gd name="connsiteY872" fmla="*/ 44591 h 179632"/>
                <a:gd name="connsiteX873" fmla="*/ 1569564 w 5643209"/>
                <a:gd name="connsiteY873" fmla="*/ 50672 h 179632"/>
                <a:gd name="connsiteX874" fmla="*/ 1554743 w 5643209"/>
                <a:gd name="connsiteY874" fmla="*/ 66887 h 179632"/>
                <a:gd name="connsiteX875" fmla="*/ 1549549 w 5643209"/>
                <a:gd name="connsiteY875" fmla="*/ 90069 h 179632"/>
                <a:gd name="connsiteX876" fmla="*/ 1555376 w 5643209"/>
                <a:gd name="connsiteY876" fmla="*/ 113252 h 179632"/>
                <a:gd name="connsiteX877" fmla="*/ 1571718 w 5643209"/>
                <a:gd name="connsiteY877" fmla="*/ 128833 h 179632"/>
                <a:gd name="connsiteX878" fmla="*/ 1595787 w 5643209"/>
                <a:gd name="connsiteY878" fmla="*/ 134407 h 179632"/>
                <a:gd name="connsiteX879" fmla="*/ 1612509 w 5643209"/>
                <a:gd name="connsiteY879" fmla="*/ 131873 h 179632"/>
                <a:gd name="connsiteX880" fmla="*/ 1511545 w 5643209"/>
                <a:gd name="connsiteY880" fmla="*/ 107424 h 179632"/>
                <a:gd name="connsiteX881" fmla="*/ 1499637 w 5643209"/>
                <a:gd name="connsiteY881" fmla="*/ 119713 h 179632"/>
                <a:gd name="connsiteX882" fmla="*/ 1482408 w 5643209"/>
                <a:gd name="connsiteY882" fmla="*/ 124146 h 179632"/>
                <a:gd name="connsiteX883" fmla="*/ 1465180 w 5643209"/>
                <a:gd name="connsiteY883" fmla="*/ 119713 h 179632"/>
                <a:gd name="connsiteX884" fmla="*/ 1453525 w 5643209"/>
                <a:gd name="connsiteY884" fmla="*/ 107424 h 179632"/>
                <a:gd name="connsiteX885" fmla="*/ 1449218 w 5643209"/>
                <a:gd name="connsiteY885" fmla="*/ 89690 h 179632"/>
                <a:gd name="connsiteX886" fmla="*/ 1453525 w 5643209"/>
                <a:gd name="connsiteY886" fmla="*/ 71827 h 179632"/>
                <a:gd name="connsiteX887" fmla="*/ 1465180 w 5643209"/>
                <a:gd name="connsiteY887" fmla="*/ 59540 h 179632"/>
                <a:gd name="connsiteX888" fmla="*/ 1482408 w 5643209"/>
                <a:gd name="connsiteY888" fmla="*/ 55105 h 179632"/>
                <a:gd name="connsiteX889" fmla="*/ 1499637 w 5643209"/>
                <a:gd name="connsiteY889" fmla="*/ 59540 h 179632"/>
                <a:gd name="connsiteX890" fmla="*/ 1511545 w 5643209"/>
                <a:gd name="connsiteY890" fmla="*/ 71827 h 179632"/>
                <a:gd name="connsiteX891" fmla="*/ 1515852 w 5643209"/>
                <a:gd name="connsiteY891" fmla="*/ 89690 h 179632"/>
                <a:gd name="connsiteX892" fmla="*/ 1511545 w 5643209"/>
                <a:gd name="connsiteY892" fmla="*/ 107424 h 179632"/>
                <a:gd name="connsiteX893" fmla="*/ 1526873 w 5643209"/>
                <a:gd name="connsiteY893" fmla="*/ 46112 h 179632"/>
                <a:gd name="connsiteX894" fmla="*/ 1515852 w 5643209"/>
                <a:gd name="connsiteY894" fmla="*/ 46112 h 179632"/>
                <a:gd name="connsiteX895" fmla="*/ 1515852 w 5643209"/>
                <a:gd name="connsiteY895" fmla="*/ 66380 h 179632"/>
                <a:gd name="connsiteX896" fmla="*/ 1502170 w 5643209"/>
                <a:gd name="connsiteY896" fmla="*/ 50545 h 179632"/>
                <a:gd name="connsiteX897" fmla="*/ 1481268 w 5643209"/>
                <a:gd name="connsiteY897" fmla="*/ 44718 h 179632"/>
                <a:gd name="connsiteX898" fmla="*/ 1458846 w 5643209"/>
                <a:gd name="connsiteY898" fmla="*/ 50545 h 179632"/>
                <a:gd name="connsiteX899" fmla="*/ 1443391 w 5643209"/>
                <a:gd name="connsiteY899" fmla="*/ 66634 h 179632"/>
                <a:gd name="connsiteX900" fmla="*/ 1437817 w 5643209"/>
                <a:gd name="connsiteY900" fmla="*/ 89942 h 179632"/>
                <a:gd name="connsiteX901" fmla="*/ 1443391 w 5643209"/>
                <a:gd name="connsiteY901" fmla="*/ 112871 h 179632"/>
                <a:gd name="connsiteX902" fmla="*/ 1458846 w 5643209"/>
                <a:gd name="connsiteY902" fmla="*/ 128706 h 179632"/>
                <a:gd name="connsiteX903" fmla="*/ 1481268 w 5643209"/>
                <a:gd name="connsiteY903" fmla="*/ 134534 h 179632"/>
                <a:gd name="connsiteX904" fmla="*/ 1502170 w 5643209"/>
                <a:gd name="connsiteY904" fmla="*/ 128706 h 179632"/>
                <a:gd name="connsiteX905" fmla="*/ 1515852 w 5643209"/>
                <a:gd name="connsiteY905" fmla="*/ 113125 h 179632"/>
                <a:gd name="connsiteX906" fmla="*/ 1515852 w 5643209"/>
                <a:gd name="connsiteY906" fmla="*/ 135294 h 179632"/>
                <a:gd name="connsiteX907" fmla="*/ 1506858 w 5643209"/>
                <a:gd name="connsiteY907" fmla="*/ 159870 h 179632"/>
                <a:gd name="connsiteX908" fmla="*/ 1481268 w 5643209"/>
                <a:gd name="connsiteY908" fmla="*/ 168231 h 179632"/>
                <a:gd name="connsiteX909" fmla="*/ 1462520 w 5643209"/>
                <a:gd name="connsiteY909" fmla="*/ 164811 h 179632"/>
                <a:gd name="connsiteX910" fmla="*/ 1446178 w 5643209"/>
                <a:gd name="connsiteY910" fmla="*/ 154676 h 179632"/>
                <a:gd name="connsiteX911" fmla="*/ 1446178 w 5643209"/>
                <a:gd name="connsiteY911" fmla="*/ 166710 h 179632"/>
                <a:gd name="connsiteX912" fmla="*/ 1462393 w 5643209"/>
                <a:gd name="connsiteY912" fmla="*/ 175705 h 179632"/>
                <a:gd name="connsiteX913" fmla="*/ 1481268 w 5643209"/>
                <a:gd name="connsiteY913" fmla="*/ 178618 h 179632"/>
                <a:gd name="connsiteX914" fmla="*/ 1514838 w 5643209"/>
                <a:gd name="connsiteY914" fmla="*/ 167218 h 179632"/>
                <a:gd name="connsiteX915" fmla="*/ 1526746 w 5643209"/>
                <a:gd name="connsiteY915" fmla="*/ 134534 h 179632"/>
                <a:gd name="connsiteX916" fmla="*/ 1526746 w 5643209"/>
                <a:gd name="connsiteY916" fmla="*/ 46238 h 179632"/>
                <a:gd name="connsiteX917" fmla="*/ 1402347 w 5643209"/>
                <a:gd name="connsiteY917" fmla="*/ 71954 h 179632"/>
                <a:gd name="connsiteX918" fmla="*/ 1414255 w 5643209"/>
                <a:gd name="connsiteY918" fmla="*/ 60173 h 179632"/>
                <a:gd name="connsiteX919" fmla="*/ 1430343 w 5643209"/>
                <a:gd name="connsiteY919" fmla="*/ 57133 h 179632"/>
                <a:gd name="connsiteX920" fmla="*/ 1430343 w 5643209"/>
                <a:gd name="connsiteY920" fmla="*/ 44718 h 179632"/>
                <a:gd name="connsiteX921" fmla="*/ 1410961 w 5643209"/>
                <a:gd name="connsiteY921" fmla="*/ 51052 h 179632"/>
                <a:gd name="connsiteX922" fmla="*/ 1397786 w 5643209"/>
                <a:gd name="connsiteY922" fmla="*/ 68407 h 179632"/>
                <a:gd name="connsiteX923" fmla="*/ 1397786 w 5643209"/>
                <a:gd name="connsiteY923" fmla="*/ 46112 h 179632"/>
                <a:gd name="connsiteX924" fmla="*/ 1386765 w 5643209"/>
                <a:gd name="connsiteY924" fmla="*/ 46112 h 179632"/>
                <a:gd name="connsiteX925" fmla="*/ 1386765 w 5643209"/>
                <a:gd name="connsiteY925" fmla="*/ 133014 h 179632"/>
                <a:gd name="connsiteX926" fmla="*/ 1397786 w 5643209"/>
                <a:gd name="connsiteY926" fmla="*/ 133014 h 179632"/>
                <a:gd name="connsiteX927" fmla="*/ 1397786 w 5643209"/>
                <a:gd name="connsiteY927" fmla="*/ 91210 h 179632"/>
                <a:gd name="connsiteX928" fmla="*/ 1402347 w 5643209"/>
                <a:gd name="connsiteY928" fmla="*/ 71954 h 179632"/>
                <a:gd name="connsiteX929" fmla="*/ 1330519 w 5643209"/>
                <a:gd name="connsiteY929" fmla="*/ 59666 h 179632"/>
                <a:gd name="connsiteX930" fmla="*/ 1342427 w 5643209"/>
                <a:gd name="connsiteY930" fmla="*/ 71954 h 179632"/>
                <a:gd name="connsiteX931" fmla="*/ 1346734 w 5643209"/>
                <a:gd name="connsiteY931" fmla="*/ 89816 h 179632"/>
                <a:gd name="connsiteX932" fmla="*/ 1342427 w 5643209"/>
                <a:gd name="connsiteY932" fmla="*/ 107551 h 179632"/>
                <a:gd name="connsiteX933" fmla="*/ 1330519 w 5643209"/>
                <a:gd name="connsiteY933" fmla="*/ 119839 h 179632"/>
                <a:gd name="connsiteX934" fmla="*/ 1313291 w 5643209"/>
                <a:gd name="connsiteY934" fmla="*/ 124273 h 179632"/>
                <a:gd name="connsiteX935" fmla="*/ 1296062 w 5643209"/>
                <a:gd name="connsiteY935" fmla="*/ 119839 h 179632"/>
                <a:gd name="connsiteX936" fmla="*/ 1284408 w 5643209"/>
                <a:gd name="connsiteY936" fmla="*/ 107551 h 179632"/>
                <a:gd name="connsiteX937" fmla="*/ 1280100 w 5643209"/>
                <a:gd name="connsiteY937" fmla="*/ 89816 h 179632"/>
                <a:gd name="connsiteX938" fmla="*/ 1284408 w 5643209"/>
                <a:gd name="connsiteY938" fmla="*/ 71954 h 179632"/>
                <a:gd name="connsiteX939" fmla="*/ 1296062 w 5643209"/>
                <a:gd name="connsiteY939" fmla="*/ 59666 h 179632"/>
                <a:gd name="connsiteX940" fmla="*/ 1313291 w 5643209"/>
                <a:gd name="connsiteY940" fmla="*/ 55232 h 179632"/>
                <a:gd name="connsiteX941" fmla="*/ 1330519 w 5643209"/>
                <a:gd name="connsiteY941" fmla="*/ 59666 h 179632"/>
                <a:gd name="connsiteX942" fmla="*/ 1357755 w 5643209"/>
                <a:gd name="connsiteY942" fmla="*/ 133141 h 179632"/>
                <a:gd name="connsiteX943" fmla="*/ 1357755 w 5643209"/>
                <a:gd name="connsiteY943" fmla="*/ 46238 h 179632"/>
                <a:gd name="connsiteX944" fmla="*/ 1346734 w 5643209"/>
                <a:gd name="connsiteY944" fmla="*/ 46238 h 179632"/>
                <a:gd name="connsiteX945" fmla="*/ 1346734 w 5643209"/>
                <a:gd name="connsiteY945" fmla="*/ 66507 h 179632"/>
                <a:gd name="connsiteX946" fmla="*/ 1333179 w 5643209"/>
                <a:gd name="connsiteY946" fmla="*/ 50672 h 179632"/>
                <a:gd name="connsiteX947" fmla="*/ 1312150 w 5643209"/>
                <a:gd name="connsiteY947" fmla="*/ 44844 h 179632"/>
                <a:gd name="connsiteX948" fmla="*/ 1289728 w 5643209"/>
                <a:gd name="connsiteY948" fmla="*/ 50672 h 179632"/>
                <a:gd name="connsiteX949" fmla="*/ 1274273 w 5643209"/>
                <a:gd name="connsiteY949" fmla="*/ 66760 h 179632"/>
                <a:gd name="connsiteX950" fmla="*/ 1268699 w 5643209"/>
                <a:gd name="connsiteY950" fmla="*/ 90069 h 179632"/>
                <a:gd name="connsiteX951" fmla="*/ 1274273 w 5643209"/>
                <a:gd name="connsiteY951" fmla="*/ 112998 h 179632"/>
                <a:gd name="connsiteX952" fmla="*/ 1289728 w 5643209"/>
                <a:gd name="connsiteY952" fmla="*/ 128833 h 179632"/>
                <a:gd name="connsiteX953" fmla="*/ 1312150 w 5643209"/>
                <a:gd name="connsiteY953" fmla="*/ 134661 h 179632"/>
                <a:gd name="connsiteX954" fmla="*/ 1333179 w 5643209"/>
                <a:gd name="connsiteY954" fmla="*/ 128833 h 179632"/>
                <a:gd name="connsiteX955" fmla="*/ 1346734 w 5643209"/>
                <a:gd name="connsiteY955" fmla="*/ 113252 h 179632"/>
                <a:gd name="connsiteX956" fmla="*/ 1346734 w 5643209"/>
                <a:gd name="connsiteY956" fmla="*/ 133267 h 179632"/>
                <a:gd name="connsiteX957" fmla="*/ 1357755 w 5643209"/>
                <a:gd name="connsiteY957" fmla="*/ 133267 h 179632"/>
                <a:gd name="connsiteX958" fmla="*/ 1258818 w 5643209"/>
                <a:gd name="connsiteY958" fmla="*/ 117559 h 179632"/>
                <a:gd name="connsiteX959" fmla="*/ 1248557 w 5643209"/>
                <a:gd name="connsiteY959" fmla="*/ 122499 h 179632"/>
                <a:gd name="connsiteX960" fmla="*/ 1237916 w 5643209"/>
                <a:gd name="connsiteY960" fmla="*/ 124146 h 179632"/>
                <a:gd name="connsiteX961" fmla="*/ 1224488 w 5643209"/>
                <a:gd name="connsiteY961" fmla="*/ 119839 h 179632"/>
                <a:gd name="connsiteX962" fmla="*/ 1219294 w 5643209"/>
                <a:gd name="connsiteY962" fmla="*/ 105525 h 179632"/>
                <a:gd name="connsiteX963" fmla="*/ 1219294 w 5643209"/>
                <a:gd name="connsiteY963" fmla="*/ 56626 h 179632"/>
                <a:gd name="connsiteX964" fmla="*/ 1257425 w 5643209"/>
                <a:gd name="connsiteY964" fmla="*/ 56626 h 179632"/>
                <a:gd name="connsiteX965" fmla="*/ 1257425 w 5643209"/>
                <a:gd name="connsiteY965" fmla="*/ 46365 h 179632"/>
                <a:gd name="connsiteX966" fmla="*/ 1219294 w 5643209"/>
                <a:gd name="connsiteY966" fmla="*/ 46365 h 179632"/>
                <a:gd name="connsiteX967" fmla="*/ 1219294 w 5643209"/>
                <a:gd name="connsiteY967" fmla="*/ 17988 h 179632"/>
                <a:gd name="connsiteX968" fmla="*/ 1208526 w 5643209"/>
                <a:gd name="connsiteY968" fmla="*/ 17988 h 179632"/>
                <a:gd name="connsiteX969" fmla="*/ 1208526 w 5643209"/>
                <a:gd name="connsiteY969" fmla="*/ 104764 h 179632"/>
                <a:gd name="connsiteX970" fmla="*/ 1216127 w 5643209"/>
                <a:gd name="connsiteY970" fmla="*/ 127946 h 179632"/>
                <a:gd name="connsiteX971" fmla="*/ 1236903 w 5643209"/>
                <a:gd name="connsiteY971" fmla="*/ 134788 h 179632"/>
                <a:gd name="connsiteX972" fmla="*/ 1248304 w 5643209"/>
                <a:gd name="connsiteY972" fmla="*/ 133267 h 179632"/>
                <a:gd name="connsiteX973" fmla="*/ 1258945 w 5643209"/>
                <a:gd name="connsiteY973" fmla="*/ 128327 h 179632"/>
                <a:gd name="connsiteX974" fmla="*/ 1258945 w 5643209"/>
                <a:gd name="connsiteY974" fmla="*/ 117685 h 179632"/>
                <a:gd name="connsiteX975" fmla="*/ 1086787 w 5643209"/>
                <a:gd name="connsiteY975" fmla="*/ 125413 h 179632"/>
                <a:gd name="connsiteX976" fmla="*/ 1100215 w 5643209"/>
                <a:gd name="connsiteY976" fmla="*/ 132381 h 179632"/>
                <a:gd name="connsiteX977" fmla="*/ 1116557 w 5643209"/>
                <a:gd name="connsiteY977" fmla="*/ 134661 h 179632"/>
                <a:gd name="connsiteX978" fmla="*/ 1139232 w 5643209"/>
                <a:gd name="connsiteY978" fmla="*/ 127820 h 179632"/>
                <a:gd name="connsiteX979" fmla="*/ 1148227 w 5643209"/>
                <a:gd name="connsiteY979" fmla="*/ 108944 h 179632"/>
                <a:gd name="connsiteX980" fmla="*/ 1144426 w 5643209"/>
                <a:gd name="connsiteY980" fmla="*/ 97163 h 179632"/>
                <a:gd name="connsiteX981" fmla="*/ 1132265 w 5643209"/>
                <a:gd name="connsiteY981" fmla="*/ 88803 h 179632"/>
                <a:gd name="connsiteX982" fmla="*/ 1109969 w 5643209"/>
                <a:gd name="connsiteY982" fmla="*/ 80062 h 179632"/>
                <a:gd name="connsiteX983" fmla="*/ 1102115 w 5643209"/>
                <a:gd name="connsiteY983" fmla="*/ 74994 h 179632"/>
                <a:gd name="connsiteX984" fmla="*/ 1099708 w 5643209"/>
                <a:gd name="connsiteY984" fmla="*/ 67647 h 179632"/>
                <a:gd name="connsiteX985" fmla="*/ 1104902 w 5643209"/>
                <a:gd name="connsiteY985" fmla="*/ 57512 h 179632"/>
                <a:gd name="connsiteX986" fmla="*/ 1118077 w 5643209"/>
                <a:gd name="connsiteY986" fmla="*/ 53966 h 179632"/>
                <a:gd name="connsiteX987" fmla="*/ 1144300 w 5643209"/>
                <a:gd name="connsiteY987" fmla="*/ 64733 h 179632"/>
                <a:gd name="connsiteX988" fmla="*/ 1144300 w 5643209"/>
                <a:gd name="connsiteY988" fmla="*/ 53206 h 179632"/>
                <a:gd name="connsiteX989" fmla="*/ 1132392 w 5643209"/>
                <a:gd name="connsiteY989" fmla="*/ 46998 h 179632"/>
                <a:gd name="connsiteX990" fmla="*/ 1117823 w 5643209"/>
                <a:gd name="connsiteY990" fmla="*/ 44844 h 179632"/>
                <a:gd name="connsiteX991" fmla="*/ 1096795 w 5643209"/>
                <a:gd name="connsiteY991" fmla="*/ 51178 h 179632"/>
                <a:gd name="connsiteX992" fmla="*/ 1088560 w 5643209"/>
                <a:gd name="connsiteY992" fmla="*/ 68533 h 179632"/>
                <a:gd name="connsiteX993" fmla="*/ 1092614 w 5643209"/>
                <a:gd name="connsiteY993" fmla="*/ 81201 h 179632"/>
                <a:gd name="connsiteX994" fmla="*/ 1104522 w 5643209"/>
                <a:gd name="connsiteY994" fmla="*/ 89309 h 179632"/>
                <a:gd name="connsiteX995" fmla="*/ 1126691 w 5643209"/>
                <a:gd name="connsiteY995" fmla="*/ 98050 h 179632"/>
                <a:gd name="connsiteX996" fmla="*/ 1134799 w 5643209"/>
                <a:gd name="connsiteY996" fmla="*/ 103497 h 179632"/>
                <a:gd name="connsiteX997" fmla="*/ 1137205 w 5643209"/>
                <a:gd name="connsiteY997" fmla="*/ 110718 h 179632"/>
                <a:gd name="connsiteX998" fmla="*/ 1131378 w 5643209"/>
                <a:gd name="connsiteY998" fmla="*/ 121612 h 179632"/>
                <a:gd name="connsiteX999" fmla="*/ 1116810 w 5643209"/>
                <a:gd name="connsiteY999" fmla="*/ 125413 h 179632"/>
                <a:gd name="connsiteX1000" fmla="*/ 1101228 w 5643209"/>
                <a:gd name="connsiteY1000" fmla="*/ 122499 h 179632"/>
                <a:gd name="connsiteX1001" fmla="*/ 1086787 w 5643209"/>
                <a:gd name="connsiteY1001" fmla="*/ 113125 h 179632"/>
                <a:gd name="connsiteX1002" fmla="*/ 1086787 w 5643209"/>
                <a:gd name="connsiteY1002" fmla="*/ 125160 h 179632"/>
                <a:gd name="connsiteX1003" fmla="*/ 947059 w 5643209"/>
                <a:gd name="connsiteY1003" fmla="*/ 72334 h 179632"/>
                <a:gd name="connsiteX1004" fmla="*/ 956687 w 5643209"/>
                <a:gd name="connsiteY1004" fmla="*/ 60046 h 179632"/>
                <a:gd name="connsiteX1005" fmla="*/ 970748 w 5643209"/>
                <a:gd name="connsiteY1005" fmla="*/ 55486 h 179632"/>
                <a:gd name="connsiteX1006" fmla="*/ 993931 w 5643209"/>
                <a:gd name="connsiteY1006" fmla="*/ 85129 h 179632"/>
                <a:gd name="connsiteX1007" fmla="*/ 993931 w 5643209"/>
                <a:gd name="connsiteY1007" fmla="*/ 133141 h 179632"/>
                <a:gd name="connsiteX1008" fmla="*/ 1004952 w 5643209"/>
                <a:gd name="connsiteY1008" fmla="*/ 133141 h 179632"/>
                <a:gd name="connsiteX1009" fmla="*/ 1004952 w 5643209"/>
                <a:gd name="connsiteY1009" fmla="*/ 87916 h 179632"/>
                <a:gd name="connsiteX1010" fmla="*/ 1008372 w 5643209"/>
                <a:gd name="connsiteY1010" fmla="*/ 71448 h 179632"/>
                <a:gd name="connsiteX1011" fmla="*/ 1018000 w 5643209"/>
                <a:gd name="connsiteY1011" fmla="*/ 59793 h 179632"/>
                <a:gd name="connsiteX1012" fmla="*/ 1032061 w 5643209"/>
                <a:gd name="connsiteY1012" fmla="*/ 55486 h 179632"/>
                <a:gd name="connsiteX1013" fmla="*/ 1055244 w 5643209"/>
                <a:gd name="connsiteY1013" fmla="*/ 85129 h 179632"/>
                <a:gd name="connsiteX1014" fmla="*/ 1055244 w 5643209"/>
                <a:gd name="connsiteY1014" fmla="*/ 133141 h 179632"/>
                <a:gd name="connsiteX1015" fmla="*/ 1066265 w 5643209"/>
                <a:gd name="connsiteY1015" fmla="*/ 133141 h 179632"/>
                <a:gd name="connsiteX1016" fmla="*/ 1066265 w 5643209"/>
                <a:gd name="connsiteY1016" fmla="*/ 83482 h 179632"/>
                <a:gd name="connsiteX1017" fmla="*/ 1062718 w 5643209"/>
                <a:gd name="connsiteY1017" fmla="*/ 63467 h 179632"/>
                <a:gd name="connsiteX1018" fmla="*/ 1052077 w 5643209"/>
                <a:gd name="connsiteY1018" fmla="*/ 49785 h 179632"/>
                <a:gd name="connsiteX1019" fmla="*/ 1034215 w 5643209"/>
                <a:gd name="connsiteY1019" fmla="*/ 44844 h 179632"/>
                <a:gd name="connsiteX1020" fmla="*/ 1014579 w 5643209"/>
                <a:gd name="connsiteY1020" fmla="*/ 50925 h 179632"/>
                <a:gd name="connsiteX1021" fmla="*/ 1002038 w 5643209"/>
                <a:gd name="connsiteY1021" fmla="*/ 67013 h 179632"/>
                <a:gd name="connsiteX1022" fmla="*/ 992284 w 5643209"/>
                <a:gd name="connsiteY1022" fmla="*/ 50925 h 179632"/>
                <a:gd name="connsiteX1023" fmla="*/ 974042 w 5643209"/>
                <a:gd name="connsiteY1023" fmla="*/ 44844 h 179632"/>
                <a:gd name="connsiteX1024" fmla="*/ 955673 w 5643209"/>
                <a:gd name="connsiteY1024" fmla="*/ 50672 h 179632"/>
                <a:gd name="connsiteX1025" fmla="*/ 943512 w 5643209"/>
                <a:gd name="connsiteY1025" fmla="*/ 65874 h 179632"/>
                <a:gd name="connsiteX1026" fmla="*/ 943512 w 5643209"/>
                <a:gd name="connsiteY1026" fmla="*/ 46365 h 179632"/>
                <a:gd name="connsiteX1027" fmla="*/ 932491 w 5643209"/>
                <a:gd name="connsiteY1027" fmla="*/ 46365 h 179632"/>
                <a:gd name="connsiteX1028" fmla="*/ 932491 w 5643209"/>
                <a:gd name="connsiteY1028" fmla="*/ 133267 h 179632"/>
                <a:gd name="connsiteX1029" fmla="*/ 943512 w 5643209"/>
                <a:gd name="connsiteY1029" fmla="*/ 133267 h 179632"/>
                <a:gd name="connsiteX1030" fmla="*/ 943512 w 5643209"/>
                <a:gd name="connsiteY1030" fmla="*/ 89816 h 179632"/>
                <a:gd name="connsiteX1031" fmla="*/ 947059 w 5643209"/>
                <a:gd name="connsiteY1031" fmla="*/ 72334 h 179632"/>
                <a:gd name="connsiteX1032" fmla="*/ 876245 w 5643209"/>
                <a:gd name="connsiteY1032" fmla="*/ 59793 h 179632"/>
                <a:gd name="connsiteX1033" fmla="*/ 888153 w 5643209"/>
                <a:gd name="connsiteY1033" fmla="*/ 72081 h 179632"/>
                <a:gd name="connsiteX1034" fmla="*/ 892460 w 5643209"/>
                <a:gd name="connsiteY1034" fmla="*/ 89942 h 179632"/>
                <a:gd name="connsiteX1035" fmla="*/ 888153 w 5643209"/>
                <a:gd name="connsiteY1035" fmla="*/ 107678 h 179632"/>
                <a:gd name="connsiteX1036" fmla="*/ 876245 w 5643209"/>
                <a:gd name="connsiteY1036" fmla="*/ 119965 h 179632"/>
                <a:gd name="connsiteX1037" fmla="*/ 858890 w 5643209"/>
                <a:gd name="connsiteY1037" fmla="*/ 124400 h 179632"/>
                <a:gd name="connsiteX1038" fmla="*/ 841661 w 5643209"/>
                <a:gd name="connsiteY1038" fmla="*/ 119965 h 179632"/>
                <a:gd name="connsiteX1039" fmla="*/ 830007 w 5643209"/>
                <a:gd name="connsiteY1039" fmla="*/ 107678 h 179632"/>
                <a:gd name="connsiteX1040" fmla="*/ 825700 w 5643209"/>
                <a:gd name="connsiteY1040" fmla="*/ 89942 h 179632"/>
                <a:gd name="connsiteX1041" fmla="*/ 830007 w 5643209"/>
                <a:gd name="connsiteY1041" fmla="*/ 72081 h 179632"/>
                <a:gd name="connsiteX1042" fmla="*/ 841661 w 5643209"/>
                <a:gd name="connsiteY1042" fmla="*/ 59793 h 179632"/>
                <a:gd name="connsiteX1043" fmla="*/ 858890 w 5643209"/>
                <a:gd name="connsiteY1043" fmla="*/ 55359 h 179632"/>
                <a:gd name="connsiteX1044" fmla="*/ 876245 w 5643209"/>
                <a:gd name="connsiteY1044" fmla="*/ 59793 h 179632"/>
                <a:gd name="connsiteX1045" fmla="*/ 903481 w 5643209"/>
                <a:gd name="connsiteY1045" fmla="*/ 133267 h 179632"/>
                <a:gd name="connsiteX1046" fmla="*/ 903481 w 5643209"/>
                <a:gd name="connsiteY1046" fmla="*/ 46365 h 179632"/>
                <a:gd name="connsiteX1047" fmla="*/ 892460 w 5643209"/>
                <a:gd name="connsiteY1047" fmla="*/ 46365 h 179632"/>
                <a:gd name="connsiteX1048" fmla="*/ 892460 w 5643209"/>
                <a:gd name="connsiteY1048" fmla="*/ 66634 h 179632"/>
                <a:gd name="connsiteX1049" fmla="*/ 878905 w 5643209"/>
                <a:gd name="connsiteY1049" fmla="*/ 50799 h 179632"/>
                <a:gd name="connsiteX1050" fmla="*/ 857876 w 5643209"/>
                <a:gd name="connsiteY1050" fmla="*/ 44971 h 179632"/>
                <a:gd name="connsiteX1051" fmla="*/ 835454 w 5643209"/>
                <a:gd name="connsiteY1051" fmla="*/ 50799 h 179632"/>
                <a:gd name="connsiteX1052" fmla="*/ 819999 w 5643209"/>
                <a:gd name="connsiteY1052" fmla="*/ 66887 h 179632"/>
                <a:gd name="connsiteX1053" fmla="*/ 814425 w 5643209"/>
                <a:gd name="connsiteY1053" fmla="*/ 90196 h 179632"/>
                <a:gd name="connsiteX1054" fmla="*/ 819999 w 5643209"/>
                <a:gd name="connsiteY1054" fmla="*/ 113125 h 179632"/>
                <a:gd name="connsiteX1055" fmla="*/ 835454 w 5643209"/>
                <a:gd name="connsiteY1055" fmla="*/ 128960 h 179632"/>
                <a:gd name="connsiteX1056" fmla="*/ 857876 w 5643209"/>
                <a:gd name="connsiteY1056" fmla="*/ 134788 h 179632"/>
                <a:gd name="connsiteX1057" fmla="*/ 878905 w 5643209"/>
                <a:gd name="connsiteY1057" fmla="*/ 128960 h 179632"/>
                <a:gd name="connsiteX1058" fmla="*/ 892460 w 5643209"/>
                <a:gd name="connsiteY1058" fmla="*/ 113379 h 179632"/>
                <a:gd name="connsiteX1059" fmla="*/ 892460 w 5643209"/>
                <a:gd name="connsiteY1059" fmla="*/ 133394 h 179632"/>
                <a:gd name="connsiteX1060" fmla="*/ 903481 w 5643209"/>
                <a:gd name="connsiteY1060" fmla="*/ 133394 h 179632"/>
                <a:gd name="connsiteX1061" fmla="*/ 740444 w 5643209"/>
                <a:gd name="connsiteY1061" fmla="*/ 71954 h 179632"/>
                <a:gd name="connsiteX1062" fmla="*/ 752479 w 5643209"/>
                <a:gd name="connsiteY1062" fmla="*/ 59793 h 179632"/>
                <a:gd name="connsiteX1063" fmla="*/ 770340 w 5643209"/>
                <a:gd name="connsiteY1063" fmla="*/ 55486 h 179632"/>
                <a:gd name="connsiteX1064" fmla="*/ 798590 w 5643209"/>
                <a:gd name="connsiteY1064" fmla="*/ 67140 h 179632"/>
                <a:gd name="connsiteX1065" fmla="*/ 798590 w 5643209"/>
                <a:gd name="connsiteY1065" fmla="*/ 54853 h 179632"/>
                <a:gd name="connsiteX1066" fmla="*/ 769707 w 5643209"/>
                <a:gd name="connsiteY1066" fmla="*/ 44971 h 179632"/>
                <a:gd name="connsiteX1067" fmla="*/ 746525 w 5643209"/>
                <a:gd name="connsiteY1067" fmla="*/ 50799 h 179632"/>
                <a:gd name="connsiteX1068" fmla="*/ 730563 w 5643209"/>
                <a:gd name="connsiteY1068" fmla="*/ 66634 h 179632"/>
                <a:gd name="connsiteX1069" fmla="*/ 724736 w 5643209"/>
                <a:gd name="connsiteY1069" fmla="*/ 89816 h 179632"/>
                <a:gd name="connsiteX1070" fmla="*/ 730563 w 5643209"/>
                <a:gd name="connsiteY1070" fmla="*/ 112998 h 179632"/>
                <a:gd name="connsiteX1071" fmla="*/ 746398 w 5643209"/>
                <a:gd name="connsiteY1071" fmla="*/ 128833 h 179632"/>
                <a:gd name="connsiteX1072" fmla="*/ 769834 w 5643209"/>
                <a:gd name="connsiteY1072" fmla="*/ 134661 h 179632"/>
                <a:gd name="connsiteX1073" fmla="*/ 785669 w 5643209"/>
                <a:gd name="connsiteY1073" fmla="*/ 132381 h 179632"/>
                <a:gd name="connsiteX1074" fmla="*/ 799477 w 5643209"/>
                <a:gd name="connsiteY1074" fmla="*/ 125413 h 179632"/>
                <a:gd name="connsiteX1075" fmla="*/ 799477 w 5643209"/>
                <a:gd name="connsiteY1075" fmla="*/ 114012 h 179632"/>
                <a:gd name="connsiteX1076" fmla="*/ 786302 w 5643209"/>
                <a:gd name="connsiteY1076" fmla="*/ 121739 h 179632"/>
                <a:gd name="connsiteX1077" fmla="*/ 770720 w 5643209"/>
                <a:gd name="connsiteY1077" fmla="*/ 124273 h 179632"/>
                <a:gd name="connsiteX1078" fmla="*/ 752859 w 5643209"/>
                <a:gd name="connsiteY1078" fmla="*/ 119839 h 179632"/>
                <a:gd name="connsiteX1079" fmla="*/ 740571 w 5643209"/>
                <a:gd name="connsiteY1079" fmla="*/ 107551 h 179632"/>
                <a:gd name="connsiteX1080" fmla="*/ 736137 w 5643209"/>
                <a:gd name="connsiteY1080" fmla="*/ 89690 h 179632"/>
                <a:gd name="connsiteX1081" fmla="*/ 740444 w 5643209"/>
                <a:gd name="connsiteY1081" fmla="*/ 71827 h 179632"/>
                <a:gd name="connsiteX1082" fmla="*/ 648474 w 5643209"/>
                <a:gd name="connsiteY1082" fmla="*/ 125413 h 179632"/>
                <a:gd name="connsiteX1083" fmla="*/ 661903 w 5643209"/>
                <a:gd name="connsiteY1083" fmla="*/ 132381 h 179632"/>
                <a:gd name="connsiteX1084" fmla="*/ 678244 w 5643209"/>
                <a:gd name="connsiteY1084" fmla="*/ 134661 h 179632"/>
                <a:gd name="connsiteX1085" fmla="*/ 700920 w 5643209"/>
                <a:gd name="connsiteY1085" fmla="*/ 127820 h 179632"/>
                <a:gd name="connsiteX1086" fmla="*/ 709914 w 5643209"/>
                <a:gd name="connsiteY1086" fmla="*/ 108944 h 179632"/>
                <a:gd name="connsiteX1087" fmla="*/ 706114 w 5643209"/>
                <a:gd name="connsiteY1087" fmla="*/ 97163 h 179632"/>
                <a:gd name="connsiteX1088" fmla="*/ 693953 w 5643209"/>
                <a:gd name="connsiteY1088" fmla="*/ 88803 h 179632"/>
                <a:gd name="connsiteX1089" fmla="*/ 671657 w 5643209"/>
                <a:gd name="connsiteY1089" fmla="*/ 80062 h 179632"/>
                <a:gd name="connsiteX1090" fmla="*/ 663803 w 5643209"/>
                <a:gd name="connsiteY1090" fmla="*/ 74994 h 179632"/>
                <a:gd name="connsiteX1091" fmla="*/ 661396 w 5643209"/>
                <a:gd name="connsiteY1091" fmla="*/ 67647 h 179632"/>
                <a:gd name="connsiteX1092" fmla="*/ 666590 w 5643209"/>
                <a:gd name="connsiteY1092" fmla="*/ 57512 h 179632"/>
                <a:gd name="connsiteX1093" fmla="*/ 679764 w 5643209"/>
                <a:gd name="connsiteY1093" fmla="*/ 53966 h 179632"/>
                <a:gd name="connsiteX1094" fmla="*/ 705987 w 5643209"/>
                <a:gd name="connsiteY1094" fmla="*/ 64733 h 179632"/>
                <a:gd name="connsiteX1095" fmla="*/ 705987 w 5643209"/>
                <a:gd name="connsiteY1095" fmla="*/ 53206 h 179632"/>
                <a:gd name="connsiteX1096" fmla="*/ 694079 w 5643209"/>
                <a:gd name="connsiteY1096" fmla="*/ 46998 h 179632"/>
                <a:gd name="connsiteX1097" fmla="*/ 679511 w 5643209"/>
                <a:gd name="connsiteY1097" fmla="*/ 44844 h 179632"/>
                <a:gd name="connsiteX1098" fmla="*/ 658482 w 5643209"/>
                <a:gd name="connsiteY1098" fmla="*/ 51178 h 179632"/>
                <a:gd name="connsiteX1099" fmla="*/ 650248 w 5643209"/>
                <a:gd name="connsiteY1099" fmla="*/ 68533 h 179632"/>
                <a:gd name="connsiteX1100" fmla="*/ 654302 w 5643209"/>
                <a:gd name="connsiteY1100" fmla="*/ 81201 h 179632"/>
                <a:gd name="connsiteX1101" fmla="*/ 666210 w 5643209"/>
                <a:gd name="connsiteY1101" fmla="*/ 89309 h 179632"/>
                <a:gd name="connsiteX1102" fmla="*/ 688379 w 5643209"/>
                <a:gd name="connsiteY1102" fmla="*/ 98050 h 179632"/>
                <a:gd name="connsiteX1103" fmla="*/ 696486 w 5643209"/>
                <a:gd name="connsiteY1103" fmla="*/ 103497 h 179632"/>
                <a:gd name="connsiteX1104" fmla="*/ 698893 w 5643209"/>
                <a:gd name="connsiteY1104" fmla="*/ 110718 h 179632"/>
                <a:gd name="connsiteX1105" fmla="*/ 693066 w 5643209"/>
                <a:gd name="connsiteY1105" fmla="*/ 121612 h 179632"/>
                <a:gd name="connsiteX1106" fmla="*/ 678498 w 5643209"/>
                <a:gd name="connsiteY1106" fmla="*/ 125413 h 179632"/>
                <a:gd name="connsiteX1107" fmla="*/ 663043 w 5643209"/>
                <a:gd name="connsiteY1107" fmla="*/ 122499 h 179632"/>
                <a:gd name="connsiteX1108" fmla="*/ 648601 w 5643209"/>
                <a:gd name="connsiteY1108" fmla="*/ 113125 h 179632"/>
                <a:gd name="connsiteX1109" fmla="*/ 648601 w 5643209"/>
                <a:gd name="connsiteY1109" fmla="*/ 125160 h 179632"/>
                <a:gd name="connsiteX1110" fmla="*/ 571073 w 5643209"/>
                <a:gd name="connsiteY1110" fmla="*/ 107678 h 179632"/>
                <a:gd name="connsiteX1111" fmla="*/ 559165 w 5643209"/>
                <a:gd name="connsiteY1111" fmla="*/ 119965 h 179632"/>
                <a:gd name="connsiteX1112" fmla="*/ 541937 w 5643209"/>
                <a:gd name="connsiteY1112" fmla="*/ 124400 h 179632"/>
                <a:gd name="connsiteX1113" fmla="*/ 524708 w 5643209"/>
                <a:gd name="connsiteY1113" fmla="*/ 119965 h 179632"/>
                <a:gd name="connsiteX1114" fmla="*/ 513054 w 5643209"/>
                <a:gd name="connsiteY1114" fmla="*/ 107678 h 179632"/>
                <a:gd name="connsiteX1115" fmla="*/ 508746 w 5643209"/>
                <a:gd name="connsiteY1115" fmla="*/ 89942 h 179632"/>
                <a:gd name="connsiteX1116" fmla="*/ 513054 w 5643209"/>
                <a:gd name="connsiteY1116" fmla="*/ 72081 h 179632"/>
                <a:gd name="connsiteX1117" fmla="*/ 524708 w 5643209"/>
                <a:gd name="connsiteY1117" fmla="*/ 59793 h 179632"/>
                <a:gd name="connsiteX1118" fmla="*/ 541937 w 5643209"/>
                <a:gd name="connsiteY1118" fmla="*/ 55359 h 179632"/>
                <a:gd name="connsiteX1119" fmla="*/ 559165 w 5643209"/>
                <a:gd name="connsiteY1119" fmla="*/ 59793 h 179632"/>
                <a:gd name="connsiteX1120" fmla="*/ 571073 w 5643209"/>
                <a:gd name="connsiteY1120" fmla="*/ 72081 h 179632"/>
                <a:gd name="connsiteX1121" fmla="*/ 575380 w 5643209"/>
                <a:gd name="connsiteY1121" fmla="*/ 89942 h 179632"/>
                <a:gd name="connsiteX1122" fmla="*/ 571073 w 5643209"/>
                <a:gd name="connsiteY1122" fmla="*/ 107678 h 179632"/>
                <a:gd name="connsiteX1123" fmla="*/ 586401 w 5643209"/>
                <a:gd name="connsiteY1123" fmla="*/ 46365 h 179632"/>
                <a:gd name="connsiteX1124" fmla="*/ 575380 w 5643209"/>
                <a:gd name="connsiteY1124" fmla="*/ 46365 h 179632"/>
                <a:gd name="connsiteX1125" fmla="*/ 575380 w 5643209"/>
                <a:gd name="connsiteY1125" fmla="*/ 66634 h 179632"/>
                <a:gd name="connsiteX1126" fmla="*/ 561699 w 5643209"/>
                <a:gd name="connsiteY1126" fmla="*/ 50799 h 179632"/>
                <a:gd name="connsiteX1127" fmla="*/ 540797 w 5643209"/>
                <a:gd name="connsiteY1127" fmla="*/ 44971 h 179632"/>
                <a:gd name="connsiteX1128" fmla="*/ 518374 w 5643209"/>
                <a:gd name="connsiteY1128" fmla="*/ 50799 h 179632"/>
                <a:gd name="connsiteX1129" fmla="*/ 502919 w 5643209"/>
                <a:gd name="connsiteY1129" fmla="*/ 66887 h 179632"/>
                <a:gd name="connsiteX1130" fmla="*/ 497345 w 5643209"/>
                <a:gd name="connsiteY1130" fmla="*/ 90196 h 179632"/>
                <a:gd name="connsiteX1131" fmla="*/ 502919 w 5643209"/>
                <a:gd name="connsiteY1131" fmla="*/ 113125 h 179632"/>
                <a:gd name="connsiteX1132" fmla="*/ 518374 w 5643209"/>
                <a:gd name="connsiteY1132" fmla="*/ 128960 h 179632"/>
                <a:gd name="connsiteX1133" fmla="*/ 540797 w 5643209"/>
                <a:gd name="connsiteY1133" fmla="*/ 134788 h 179632"/>
                <a:gd name="connsiteX1134" fmla="*/ 561699 w 5643209"/>
                <a:gd name="connsiteY1134" fmla="*/ 128960 h 179632"/>
                <a:gd name="connsiteX1135" fmla="*/ 575380 w 5643209"/>
                <a:gd name="connsiteY1135" fmla="*/ 113379 h 179632"/>
                <a:gd name="connsiteX1136" fmla="*/ 575380 w 5643209"/>
                <a:gd name="connsiteY1136" fmla="*/ 135548 h 179632"/>
                <a:gd name="connsiteX1137" fmla="*/ 566386 w 5643209"/>
                <a:gd name="connsiteY1137" fmla="*/ 160124 h 179632"/>
                <a:gd name="connsiteX1138" fmla="*/ 540797 w 5643209"/>
                <a:gd name="connsiteY1138" fmla="*/ 168484 h 179632"/>
                <a:gd name="connsiteX1139" fmla="*/ 522048 w 5643209"/>
                <a:gd name="connsiteY1139" fmla="*/ 165064 h 179632"/>
                <a:gd name="connsiteX1140" fmla="*/ 505579 w 5643209"/>
                <a:gd name="connsiteY1140" fmla="*/ 154929 h 179632"/>
                <a:gd name="connsiteX1141" fmla="*/ 505579 w 5643209"/>
                <a:gd name="connsiteY1141" fmla="*/ 166964 h 179632"/>
                <a:gd name="connsiteX1142" fmla="*/ 521795 w 5643209"/>
                <a:gd name="connsiteY1142" fmla="*/ 175959 h 179632"/>
                <a:gd name="connsiteX1143" fmla="*/ 540670 w 5643209"/>
                <a:gd name="connsiteY1143" fmla="*/ 178872 h 179632"/>
                <a:gd name="connsiteX1144" fmla="*/ 574240 w 5643209"/>
                <a:gd name="connsiteY1144" fmla="*/ 167470 h 179632"/>
                <a:gd name="connsiteX1145" fmla="*/ 586148 w 5643209"/>
                <a:gd name="connsiteY1145" fmla="*/ 134788 h 179632"/>
                <a:gd name="connsiteX1146" fmla="*/ 586148 w 5643209"/>
                <a:gd name="connsiteY1146" fmla="*/ 46491 h 179632"/>
                <a:gd name="connsiteX1147" fmla="*/ 414497 w 5643209"/>
                <a:gd name="connsiteY1147" fmla="*/ 72334 h 179632"/>
                <a:gd name="connsiteX1148" fmla="*/ 424884 w 5643209"/>
                <a:gd name="connsiteY1148" fmla="*/ 60046 h 179632"/>
                <a:gd name="connsiteX1149" fmla="*/ 440213 w 5643209"/>
                <a:gd name="connsiteY1149" fmla="*/ 55486 h 179632"/>
                <a:gd name="connsiteX1150" fmla="*/ 466309 w 5643209"/>
                <a:gd name="connsiteY1150" fmla="*/ 85129 h 179632"/>
                <a:gd name="connsiteX1151" fmla="*/ 466309 w 5643209"/>
                <a:gd name="connsiteY1151" fmla="*/ 133141 h 179632"/>
                <a:gd name="connsiteX1152" fmla="*/ 477330 w 5643209"/>
                <a:gd name="connsiteY1152" fmla="*/ 133141 h 179632"/>
                <a:gd name="connsiteX1153" fmla="*/ 477330 w 5643209"/>
                <a:gd name="connsiteY1153" fmla="*/ 83482 h 179632"/>
                <a:gd name="connsiteX1154" fmla="*/ 473529 w 5643209"/>
                <a:gd name="connsiteY1154" fmla="*/ 63467 h 179632"/>
                <a:gd name="connsiteX1155" fmla="*/ 462128 w 5643209"/>
                <a:gd name="connsiteY1155" fmla="*/ 49785 h 179632"/>
                <a:gd name="connsiteX1156" fmla="*/ 443000 w 5643209"/>
                <a:gd name="connsiteY1156" fmla="*/ 44844 h 179632"/>
                <a:gd name="connsiteX1157" fmla="*/ 423744 w 5643209"/>
                <a:gd name="connsiteY1157" fmla="*/ 50672 h 179632"/>
                <a:gd name="connsiteX1158" fmla="*/ 410950 w 5643209"/>
                <a:gd name="connsiteY1158" fmla="*/ 66127 h 179632"/>
                <a:gd name="connsiteX1159" fmla="*/ 410950 w 5643209"/>
                <a:gd name="connsiteY1159" fmla="*/ 46238 h 179632"/>
                <a:gd name="connsiteX1160" fmla="*/ 399928 w 5643209"/>
                <a:gd name="connsiteY1160" fmla="*/ 46238 h 179632"/>
                <a:gd name="connsiteX1161" fmla="*/ 399928 w 5643209"/>
                <a:gd name="connsiteY1161" fmla="*/ 133141 h 179632"/>
                <a:gd name="connsiteX1162" fmla="*/ 410950 w 5643209"/>
                <a:gd name="connsiteY1162" fmla="*/ 133141 h 179632"/>
                <a:gd name="connsiteX1163" fmla="*/ 410950 w 5643209"/>
                <a:gd name="connsiteY1163" fmla="*/ 89690 h 179632"/>
                <a:gd name="connsiteX1164" fmla="*/ 414623 w 5643209"/>
                <a:gd name="connsiteY1164" fmla="*/ 72208 h 179632"/>
                <a:gd name="connsiteX1165" fmla="*/ 371045 w 5643209"/>
                <a:gd name="connsiteY1165" fmla="*/ 46238 h 179632"/>
                <a:gd name="connsiteX1166" fmla="*/ 359898 w 5643209"/>
                <a:gd name="connsiteY1166" fmla="*/ 46238 h 179632"/>
                <a:gd name="connsiteX1167" fmla="*/ 359898 w 5643209"/>
                <a:gd name="connsiteY1167" fmla="*/ 133141 h 179632"/>
                <a:gd name="connsiteX1168" fmla="*/ 371045 w 5643209"/>
                <a:gd name="connsiteY1168" fmla="*/ 133141 h 179632"/>
                <a:gd name="connsiteX1169" fmla="*/ 371045 w 5643209"/>
                <a:gd name="connsiteY1169" fmla="*/ 46238 h 179632"/>
                <a:gd name="connsiteX1170" fmla="*/ 371552 w 5643209"/>
                <a:gd name="connsiteY1170" fmla="*/ 25463 h 179632"/>
                <a:gd name="connsiteX1171" fmla="*/ 373706 w 5643209"/>
                <a:gd name="connsiteY1171" fmla="*/ 20142 h 179632"/>
                <a:gd name="connsiteX1172" fmla="*/ 371552 w 5643209"/>
                <a:gd name="connsiteY1172" fmla="*/ 14695 h 179632"/>
                <a:gd name="connsiteX1173" fmla="*/ 366232 w 5643209"/>
                <a:gd name="connsiteY1173" fmla="*/ 12414 h 179632"/>
                <a:gd name="connsiteX1174" fmla="*/ 361038 w 5643209"/>
                <a:gd name="connsiteY1174" fmla="*/ 14061 h 179632"/>
                <a:gd name="connsiteX1175" fmla="*/ 352550 w 5643209"/>
                <a:gd name="connsiteY1175" fmla="*/ 20142 h 179632"/>
                <a:gd name="connsiteX1176" fmla="*/ 361038 w 5643209"/>
                <a:gd name="connsiteY1176" fmla="*/ 26223 h 179632"/>
                <a:gd name="connsiteX1177" fmla="*/ 363571 w 5643209"/>
                <a:gd name="connsiteY1177" fmla="*/ 27489 h 179632"/>
                <a:gd name="connsiteX1178" fmla="*/ 366232 w 5643209"/>
                <a:gd name="connsiteY1178" fmla="*/ 27996 h 179632"/>
                <a:gd name="connsiteX1179" fmla="*/ 371552 w 5643209"/>
                <a:gd name="connsiteY1179" fmla="*/ 25716 h 179632"/>
                <a:gd name="connsiteX1180" fmla="*/ 269702 w 5643209"/>
                <a:gd name="connsiteY1180" fmla="*/ 72461 h 179632"/>
                <a:gd name="connsiteX1181" fmla="*/ 280089 w 5643209"/>
                <a:gd name="connsiteY1181" fmla="*/ 60173 h 179632"/>
                <a:gd name="connsiteX1182" fmla="*/ 295418 w 5643209"/>
                <a:gd name="connsiteY1182" fmla="*/ 55613 h 179632"/>
                <a:gd name="connsiteX1183" fmla="*/ 321514 w 5643209"/>
                <a:gd name="connsiteY1183" fmla="*/ 85255 h 179632"/>
                <a:gd name="connsiteX1184" fmla="*/ 321514 w 5643209"/>
                <a:gd name="connsiteY1184" fmla="*/ 133267 h 179632"/>
                <a:gd name="connsiteX1185" fmla="*/ 332535 w 5643209"/>
                <a:gd name="connsiteY1185" fmla="*/ 133267 h 179632"/>
                <a:gd name="connsiteX1186" fmla="*/ 332535 w 5643209"/>
                <a:gd name="connsiteY1186" fmla="*/ 83608 h 179632"/>
                <a:gd name="connsiteX1187" fmla="*/ 328734 w 5643209"/>
                <a:gd name="connsiteY1187" fmla="*/ 63593 h 179632"/>
                <a:gd name="connsiteX1188" fmla="*/ 317333 w 5643209"/>
                <a:gd name="connsiteY1188" fmla="*/ 49912 h 179632"/>
                <a:gd name="connsiteX1189" fmla="*/ 298205 w 5643209"/>
                <a:gd name="connsiteY1189" fmla="*/ 44971 h 179632"/>
                <a:gd name="connsiteX1190" fmla="*/ 278949 w 5643209"/>
                <a:gd name="connsiteY1190" fmla="*/ 50799 h 179632"/>
                <a:gd name="connsiteX1191" fmla="*/ 266155 w 5643209"/>
                <a:gd name="connsiteY1191" fmla="*/ 66253 h 179632"/>
                <a:gd name="connsiteX1192" fmla="*/ 266155 w 5643209"/>
                <a:gd name="connsiteY1192" fmla="*/ 253 h 179632"/>
                <a:gd name="connsiteX1193" fmla="*/ 255133 w 5643209"/>
                <a:gd name="connsiteY1193" fmla="*/ 253 h 179632"/>
                <a:gd name="connsiteX1194" fmla="*/ 255133 w 5643209"/>
                <a:gd name="connsiteY1194" fmla="*/ 133267 h 179632"/>
                <a:gd name="connsiteX1195" fmla="*/ 266155 w 5643209"/>
                <a:gd name="connsiteY1195" fmla="*/ 133267 h 179632"/>
                <a:gd name="connsiteX1196" fmla="*/ 266155 w 5643209"/>
                <a:gd name="connsiteY1196" fmla="*/ 89816 h 179632"/>
                <a:gd name="connsiteX1197" fmla="*/ 269828 w 5643209"/>
                <a:gd name="connsiteY1197" fmla="*/ 72334 h 179632"/>
                <a:gd name="connsiteX1198" fmla="*/ 172285 w 5643209"/>
                <a:gd name="connsiteY1198" fmla="*/ 125413 h 179632"/>
                <a:gd name="connsiteX1199" fmla="*/ 185713 w 5643209"/>
                <a:gd name="connsiteY1199" fmla="*/ 132381 h 179632"/>
                <a:gd name="connsiteX1200" fmla="*/ 202054 w 5643209"/>
                <a:gd name="connsiteY1200" fmla="*/ 134661 h 179632"/>
                <a:gd name="connsiteX1201" fmla="*/ 224604 w 5643209"/>
                <a:gd name="connsiteY1201" fmla="*/ 127820 h 179632"/>
                <a:gd name="connsiteX1202" fmla="*/ 233598 w 5643209"/>
                <a:gd name="connsiteY1202" fmla="*/ 108944 h 179632"/>
                <a:gd name="connsiteX1203" fmla="*/ 229797 w 5643209"/>
                <a:gd name="connsiteY1203" fmla="*/ 97163 h 179632"/>
                <a:gd name="connsiteX1204" fmla="*/ 217636 w 5643209"/>
                <a:gd name="connsiteY1204" fmla="*/ 88803 h 179632"/>
                <a:gd name="connsiteX1205" fmla="*/ 195340 w 5643209"/>
                <a:gd name="connsiteY1205" fmla="*/ 80062 h 179632"/>
                <a:gd name="connsiteX1206" fmla="*/ 187486 w 5643209"/>
                <a:gd name="connsiteY1206" fmla="*/ 74994 h 179632"/>
                <a:gd name="connsiteX1207" fmla="*/ 185079 w 5643209"/>
                <a:gd name="connsiteY1207" fmla="*/ 67647 h 179632"/>
                <a:gd name="connsiteX1208" fmla="*/ 190273 w 5643209"/>
                <a:gd name="connsiteY1208" fmla="*/ 57512 h 179632"/>
                <a:gd name="connsiteX1209" fmla="*/ 203448 w 5643209"/>
                <a:gd name="connsiteY1209" fmla="*/ 53966 h 179632"/>
                <a:gd name="connsiteX1210" fmla="*/ 229671 w 5643209"/>
                <a:gd name="connsiteY1210" fmla="*/ 64733 h 179632"/>
                <a:gd name="connsiteX1211" fmla="*/ 229671 w 5643209"/>
                <a:gd name="connsiteY1211" fmla="*/ 53206 h 179632"/>
                <a:gd name="connsiteX1212" fmla="*/ 217763 w 5643209"/>
                <a:gd name="connsiteY1212" fmla="*/ 46998 h 179632"/>
                <a:gd name="connsiteX1213" fmla="*/ 203195 w 5643209"/>
                <a:gd name="connsiteY1213" fmla="*/ 44844 h 179632"/>
                <a:gd name="connsiteX1214" fmla="*/ 182166 w 5643209"/>
                <a:gd name="connsiteY1214" fmla="*/ 51178 h 179632"/>
                <a:gd name="connsiteX1215" fmla="*/ 173932 w 5643209"/>
                <a:gd name="connsiteY1215" fmla="*/ 68533 h 179632"/>
                <a:gd name="connsiteX1216" fmla="*/ 177985 w 5643209"/>
                <a:gd name="connsiteY1216" fmla="*/ 81201 h 179632"/>
                <a:gd name="connsiteX1217" fmla="*/ 189893 w 5643209"/>
                <a:gd name="connsiteY1217" fmla="*/ 89309 h 179632"/>
                <a:gd name="connsiteX1218" fmla="*/ 212062 w 5643209"/>
                <a:gd name="connsiteY1218" fmla="*/ 98050 h 179632"/>
                <a:gd name="connsiteX1219" fmla="*/ 220170 w 5643209"/>
                <a:gd name="connsiteY1219" fmla="*/ 103497 h 179632"/>
                <a:gd name="connsiteX1220" fmla="*/ 222577 w 5643209"/>
                <a:gd name="connsiteY1220" fmla="*/ 110718 h 179632"/>
                <a:gd name="connsiteX1221" fmla="*/ 216749 w 5643209"/>
                <a:gd name="connsiteY1221" fmla="*/ 121612 h 179632"/>
                <a:gd name="connsiteX1222" fmla="*/ 202181 w 5643209"/>
                <a:gd name="connsiteY1222" fmla="*/ 125413 h 179632"/>
                <a:gd name="connsiteX1223" fmla="*/ 186599 w 5643209"/>
                <a:gd name="connsiteY1223" fmla="*/ 122499 h 179632"/>
                <a:gd name="connsiteX1224" fmla="*/ 172158 w 5643209"/>
                <a:gd name="connsiteY1224" fmla="*/ 113125 h 179632"/>
                <a:gd name="connsiteX1225" fmla="*/ 172158 w 5643209"/>
                <a:gd name="connsiteY1225" fmla="*/ 125160 h 179632"/>
                <a:gd name="connsiteX1226" fmla="*/ 150242 w 5643209"/>
                <a:gd name="connsiteY1226" fmla="*/ 46365 h 179632"/>
                <a:gd name="connsiteX1227" fmla="*/ 139095 w 5643209"/>
                <a:gd name="connsiteY1227" fmla="*/ 46365 h 179632"/>
                <a:gd name="connsiteX1228" fmla="*/ 139095 w 5643209"/>
                <a:gd name="connsiteY1228" fmla="*/ 133267 h 179632"/>
                <a:gd name="connsiteX1229" fmla="*/ 150242 w 5643209"/>
                <a:gd name="connsiteY1229" fmla="*/ 133267 h 179632"/>
                <a:gd name="connsiteX1230" fmla="*/ 150242 w 5643209"/>
                <a:gd name="connsiteY1230" fmla="*/ 46365 h 179632"/>
                <a:gd name="connsiteX1231" fmla="*/ 146569 w 5643209"/>
                <a:gd name="connsiteY1231" fmla="*/ 27363 h 179632"/>
                <a:gd name="connsiteX1232" fmla="*/ 149102 w 5643209"/>
                <a:gd name="connsiteY1232" fmla="*/ 26096 h 179632"/>
                <a:gd name="connsiteX1233" fmla="*/ 157590 w 5643209"/>
                <a:gd name="connsiteY1233" fmla="*/ 20016 h 179632"/>
                <a:gd name="connsiteX1234" fmla="*/ 149102 w 5643209"/>
                <a:gd name="connsiteY1234" fmla="*/ 13934 h 179632"/>
                <a:gd name="connsiteX1235" fmla="*/ 143908 w 5643209"/>
                <a:gd name="connsiteY1235" fmla="*/ 12288 h 179632"/>
                <a:gd name="connsiteX1236" fmla="*/ 138588 w 5643209"/>
                <a:gd name="connsiteY1236" fmla="*/ 14568 h 179632"/>
                <a:gd name="connsiteX1237" fmla="*/ 136434 w 5643209"/>
                <a:gd name="connsiteY1237" fmla="*/ 20016 h 179632"/>
                <a:gd name="connsiteX1238" fmla="*/ 138588 w 5643209"/>
                <a:gd name="connsiteY1238" fmla="*/ 25336 h 179632"/>
                <a:gd name="connsiteX1239" fmla="*/ 143908 w 5643209"/>
                <a:gd name="connsiteY1239" fmla="*/ 27616 h 179632"/>
                <a:gd name="connsiteX1240" fmla="*/ 146569 w 5643209"/>
                <a:gd name="connsiteY1240" fmla="*/ 27110 h 179632"/>
                <a:gd name="connsiteX1241" fmla="*/ 110592 w 5643209"/>
                <a:gd name="connsiteY1241" fmla="*/ 0 h 179632"/>
                <a:gd name="connsiteX1242" fmla="*/ 61946 w 5643209"/>
                <a:gd name="connsiteY1242" fmla="*/ 109831 h 179632"/>
                <a:gd name="connsiteX1243" fmla="*/ 13301 w 5643209"/>
                <a:gd name="connsiteY1243" fmla="*/ 0 h 179632"/>
                <a:gd name="connsiteX1244" fmla="*/ 0 w 5643209"/>
                <a:gd name="connsiteY1244" fmla="*/ 0 h 179632"/>
                <a:gd name="connsiteX1245" fmla="*/ 61566 w 5643209"/>
                <a:gd name="connsiteY1245" fmla="*/ 135674 h 179632"/>
                <a:gd name="connsiteX1246" fmla="*/ 123513 w 5643209"/>
                <a:gd name="connsiteY1246" fmla="*/ 0 h 179632"/>
                <a:gd name="connsiteX1247" fmla="*/ 110592 w 5643209"/>
                <a:gd name="connsiteY1247" fmla="*/ 0 h 17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</a:cxnLst>
              <a:rect l="l" t="t" r="r" b="b"/>
              <a:pathLst>
                <a:path w="5643209" h="179632">
                  <a:moveTo>
                    <a:pt x="5640803" y="134280"/>
                  </a:moveTo>
                  <a:cubicBezTo>
                    <a:pt x="5642450" y="132760"/>
                    <a:pt x="5643210" y="130734"/>
                    <a:pt x="5643210" y="128200"/>
                  </a:cubicBezTo>
                  <a:cubicBezTo>
                    <a:pt x="5643210" y="125666"/>
                    <a:pt x="5642450" y="123766"/>
                    <a:pt x="5640803" y="122120"/>
                  </a:cubicBezTo>
                  <a:cubicBezTo>
                    <a:pt x="5639156" y="120599"/>
                    <a:pt x="5637129" y="119839"/>
                    <a:pt x="5634722" y="119839"/>
                  </a:cubicBezTo>
                  <a:cubicBezTo>
                    <a:pt x="5632315" y="119839"/>
                    <a:pt x="5630162" y="120599"/>
                    <a:pt x="5628642" y="122120"/>
                  </a:cubicBezTo>
                  <a:cubicBezTo>
                    <a:pt x="5626995" y="123640"/>
                    <a:pt x="5626235" y="125666"/>
                    <a:pt x="5626235" y="128200"/>
                  </a:cubicBezTo>
                  <a:cubicBezTo>
                    <a:pt x="5626235" y="130734"/>
                    <a:pt x="5626995" y="132633"/>
                    <a:pt x="5628642" y="134280"/>
                  </a:cubicBezTo>
                  <a:cubicBezTo>
                    <a:pt x="5630288" y="135800"/>
                    <a:pt x="5632315" y="136561"/>
                    <a:pt x="5634722" y="136561"/>
                  </a:cubicBezTo>
                  <a:cubicBezTo>
                    <a:pt x="5637129" y="136561"/>
                    <a:pt x="5639283" y="135800"/>
                    <a:pt x="5640803" y="134280"/>
                  </a:cubicBezTo>
                  <a:moveTo>
                    <a:pt x="5541739" y="74234"/>
                  </a:moveTo>
                  <a:cubicBezTo>
                    <a:pt x="5544273" y="69041"/>
                    <a:pt x="5547693" y="64987"/>
                    <a:pt x="5552127" y="61947"/>
                  </a:cubicBezTo>
                  <a:cubicBezTo>
                    <a:pt x="5556561" y="58906"/>
                    <a:pt x="5561628" y="57386"/>
                    <a:pt x="5567455" y="57386"/>
                  </a:cubicBezTo>
                  <a:cubicBezTo>
                    <a:pt x="5584810" y="57386"/>
                    <a:pt x="5593551" y="67267"/>
                    <a:pt x="5593551" y="87029"/>
                  </a:cubicBezTo>
                  <a:lnTo>
                    <a:pt x="5593551" y="135040"/>
                  </a:lnTo>
                  <a:lnTo>
                    <a:pt x="5604572" y="135040"/>
                  </a:lnTo>
                  <a:lnTo>
                    <a:pt x="5604572" y="85382"/>
                  </a:lnTo>
                  <a:cubicBezTo>
                    <a:pt x="5604572" y="77782"/>
                    <a:pt x="5603306" y="71194"/>
                    <a:pt x="5600772" y="65366"/>
                  </a:cubicBezTo>
                  <a:cubicBezTo>
                    <a:pt x="5598238" y="59540"/>
                    <a:pt x="5594438" y="54979"/>
                    <a:pt x="5589371" y="51686"/>
                  </a:cubicBezTo>
                  <a:cubicBezTo>
                    <a:pt x="5584304" y="48392"/>
                    <a:pt x="5577970" y="46745"/>
                    <a:pt x="5570242" y="46745"/>
                  </a:cubicBezTo>
                  <a:cubicBezTo>
                    <a:pt x="5563021" y="46745"/>
                    <a:pt x="5556561" y="48645"/>
                    <a:pt x="5550987" y="52572"/>
                  </a:cubicBezTo>
                  <a:cubicBezTo>
                    <a:pt x="5545413" y="56499"/>
                    <a:pt x="5541106" y="61566"/>
                    <a:pt x="5538192" y="68027"/>
                  </a:cubicBezTo>
                  <a:lnTo>
                    <a:pt x="5538192" y="48138"/>
                  </a:lnTo>
                  <a:lnTo>
                    <a:pt x="5527171" y="48138"/>
                  </a:lnTo>
                  <a:lnTo>
                    <a:pt x="5527171" y="135040"/>
                  </a:lnTo>
                  <a:lnTo>
                    <a:pt x="5538192" y="135040"/>
                  </a:lnTo>
                  <a:lnTo>
                    <a:pt x="5538192" y="91589"/>
                  </a:lnTo>
                  <a:cubicBezTo>
                    <a:pt x="5538192" y="85129"/>
                    <a:pt x="5539459" y="79302"/>
                    <a:pt x="5541866" y="74107"/>
                  </a:cubicBezTo>
                  <a:moveTo>
                    <a:pt x="5489040" y="109452"/>
                  </a:moveTo>
                  <a:cubicBezTo>
                    <a:pt x="5486253" y="114645"/>
                    <a:pt x="5482326" y="118826"/>
                    <a:pt x="5477259" y="121739"/>
                  </a:cubicBezTo>
                  <a:cubicBezTo>
                    <a:pt x="5472192" y="124653"/>
                    <a:pt x="5466491" y="126173"/>
                    <a:pt x="5460031" y="126173"/>
                  </a:cubicBezTo>
                  <a:cubicBezTo>
                    <a:pt x="5453570" y="126173"/>
                    <a:pt x="5447743" y="124653"/>
                    <a:pt x="5442676" y="121739"/>
                  </a:cubicBezTo>
                  <a:cubicBezTo>
                    <a:pt x="5437608" y="118826"/>
                    <a:pt x="5433681" y="114645"/>
                    <a:pt x="5430768" y="109452"/>
                  </a:cubicBezTo>
                  <a:cubicBezTo>
                    <a:pt x="5427981" y="104131"/>
                    <a:pt x="5426461" y="98304"/>
                    <a:pt x="5426461" y="91589"/>
                  </a:cubicBezTo>
                  <a:cubicBezTo>
                    <a:pt x="5426461" y="84876"/>
                    <a:pt x="5427854" y="79048"/>
                    <a:pt x="5430768" y="73855"/>
                  </a:cubicBezTo>
                  <a:cubicBezTo>
                    <a:pt x="5433681" y="68660"/>
                    <a:pt x="5437608" y="64606"/>
                    <a:pt x="5442676" y="61566"/>
                  </a:cubicBezTo>
                  <a:cubicBezTo>
                    <a:pt x="5447743" y="58653"/>
                    <a:pt x="5453570" y="57133"/>
                    <a:pt x="5460031" y="57133"/>
                  </a:cubicBezTo>
                  <a:cubicBezTo>
                    <a:pt x="5466491" y="57133"/>
                    <a:pt x="5472319" y="58653"/>
                    <a:pt x="5477259" y="61566"/>
                  </a:cubicBezTo>
                  <a:cubicBezTo>
                    <a:pt x="5482326" y="64480"/>
                    <a:pt x="5486253" y="68533"/>
                    <a:pt x="5489040" y="73855"/>
                  </a:cubicBezTo>
                  <a:cubicBezTo>
                    <a:pt x="5491827" y="79048"/>
                    <a:pt x="5493348" y="85002"/>
                    <a:pt x="5493348" y="91589"/>
                  </a:cubicBezTo>
                  <a:cubicBezTo>
                    <a:pt x="5493348" y="98177"/>
                    <a:pt x="5491954" y="104131"/>
                    <a:pt x="5489040" y="109452"/>
                  </a:cubicBezTo>
                  <a:moveTo>
                    <a:pt x="5483340" y="130607"/>
                  </a:moveTo>
                  <a:cubicBezTo>
                    <a:pt x="5490054" y="126680"/>
                    <a:pt x="5495248" y="121360"/>
                    <a:pt x="5499048" y="114518"/>
                  </a:cubicBezTo>
                  <a:cubicBezTo>
                    <a:pt x="5502849" y="107678"/>
                    <a:pt x="5504749" y="99951"/>
                    <a:pt x="5504749" y="91336"/>
                  </a:cubicBezTo>
                  <a:cubicBezTo>
                    <a:pt x="5504749" y="82722"/>
                    <a:pt x="5502849" y="74994"/>
                    <a:pt x="5499048" y="68281"/>
                  </a:cubicBezTo>
                  <a:cubicBezTo>
                    <a:pt x="5495248" y="61566"/>
                    <a:pt x="5490054" y="56246"/>
                    <a:pt x="5483340" y="52446"/>
                  </a:cubicBezTo>
                  <a:cubicBezTo>
                    <a:pt x="5476626" y="48645"/>
                    <a:pt x="5468898" y="46618"/>
                    <a:pt x="5460157" y="46618"/>
                  </a:cubicBezTo>
                  <a:cubicBezTo>
                    <a:pt x="5451416" y="46618"/>
                    <a:pt x="5443689" y="48519"/>
                    <a:pt x="5436848" y="52446"/>
                  </a:cubicBezTo>
                  <a:cubicBezTo>
                    <a:pt x="5430008" y="56373"/>
                    <a:pt x="5424687" y="61693"/>
                    <a:pt x="5420887" y="68281"/>
                  </a:cubicBezTo>
                  <a:cubicBezTo>
                    <a:pt x="5417086" y="74994"/>
                    <a:pt x="5415186" y="82595"/>
                    <a:pt x="5415186" y="91210"/>
                  </a:cubicBezTo>
                  <a:cubicBezTo>
                    <a:pt x="5415186" y="99824"/>
                    <a:pt x="5417086" y="107551"/>
                    <a:pt x="5420887" y="114392"/>
                  </a:cubicBezTo>
                  <a:cubicBezTo>
                    <a:pt x="5424687" y="121233"/>
                    <a:pt x="5430008" y="126553"/>
                    <a:pt x="5436848" y="130480"/>
                  </a:cubicBezTo>
                  <a:cubicBezTo>
                    <a:pt x="5443689" y="134407"/>
                    <a:pt x="5451416" y="136308"/>
                    <a:pt x="5460157" y="136308"/>
                  </a:cubicBezTo>
                  <a:cubicBezTo>
                    <a:pt x="5468898" y="136308"/>
                    <a:pt x="5476626" y="134407"/>
                    <a:pt x="5483340" y="130480"/>
                  </a:cubicBezTo>
                  <a:moveTo>
                    <a:pt x="5392764" y="48011"/>
                  </a:moveTo>
                  <a:lnTo>
                    <a:pt x="5381616" y="48011"/>
                  </a:lnTo>
                  <a:lnTo>
                    <a:pt x="5381616" y="134914"/>
                  </a:lnTo>
                  <a:lnTo>
                    <a:pt x="5392764" y="134914"/>
                  </a:lnTo>
                  <a:lnTo>
                    <a:pt x="5392764" y="48011"/>
                  </a:lnTo>
                  <a:close/>
                  <a:moveTo>
                    <a:pt x="5389090" y="29009"/>
                  </a:moveTo>
                  <a:cubicBezTo>
                    <a:pt x="5389977" y="28630"/>
                    <a:pt x="5390737" y="28249"/>
                    <a:pt x="5391624" y="27743"/>
                  </a:cubicBezTo>
                  <a:lnTo>
                    <a:pt x="5400111" y="21662"/>
                  </a:lnTo>
                  <a:lnTo>
                    <a:pt x="5391624" y="15581"/>
                  </a:lnTo>
                  <a:cubicBezTo>
                    <a:pt x="5390103" y="14568"/>
                    <a:pt x="5388330" y="13934"/>
                    <a:pt x="5386430" y="13934"/>
                  </a:cubicBezTo>
                  <a:cubicBezTo>
                    <a:pt x="5384276" y="13934"/>
                    <a:pt x="5382503" y="14695"/>
                    <a:pt x="5381109" y="16215"/>
                  </a:cubicBezTo>
                  <a:cubicBezTo>
                    <a:pt x="5379716" y="17735"/>
                    <a:pt x="5378956" y="19635"/>
                    <a:pt x="5378956" y="21662"/>
                  </a:cubicBezTo>
                  <a:cubicBezTo>
                    <a:pt x="5378956" y="23689"/>
                    <a:pt x="5379716" y="25463"/>
                    <a:pt x="5381109" y="26983"/>
                  </a:cubicBezTo>
                  <a:cubicBezTo>
                    <a:pt x="5382503" y="28503"/>
                    <a:pt x="5384276" y="29263"/>
                    <a:pt x="5386430" y="29263"/>
                  </a:cubicBezTo>
                  <a:cubicBezTo>
                    <a:pt x="5387443" y="29263"/>
                    <a:pt x="5388203" y="29136"/>
                    <a:pt x="5389090" y="28756"/>
                  </a:cubicBezTo>
                  <a:moveTo>
                    <a:pt x="5365148" y="119079"/>
                  </a:moveTo>
                  <a:cubicBezTo>
                    <a:pt x="5361981" y="121360"/>
                    <a:pt x="5358560" y="123006"/>
                    <a:pt x="5354886" y="124019"/>
                  </a:cubicBezTo>
                  <a:cubicBezTo>
                    <a:pt x="5351213" y="125033"/>
                    <a:pt x="5347666" y="125666"/>
                    <a:pt x="5344245" y="125666"/>
                  </a:cubicBezTo>
                  <a:cubicBezTo>
                    <a:pt x="5338798" y="125666"/>
                    <a:pt x="5334364" y="124273"/>
                    <a:pt x="5330817" y="121360"/>
                  </a:cubicBezTo>
                  <a:cubicBezTo>
                    <a:pt x="5327397" y="118445"/>
                    <a:pt x="5325623" y="113758"/>
                    <a:pt x="5325623" y="107045"/>
                  </a:cubicBezTo>
                  <a:lnTo>
                    <a:pt x="5325623" y="58146"/>
                  </a:lnTo>
                  <a:lnTo>
                    <a:pt x="5363754" y="58146"/>
                  </a:lnTo>
                  <a:lnTo>
                    <a:pt x="5363754" y="47885"/>
                  </a:lnTo>
                  <a:lnTo>
                    <a:pt x="5325623" y="47885"/>
                  </a:lnTo>
                  <a:lnTo>
                    <a:pt x="5325623" y="19508"/>
                  </a:lnTo>
                  <a:lnTo>
                    <a:pt x="5314856" y="19508"/>
                  </a:lnTo>
                  <a:lnTo>
                    <a:pt x="5314856" y="106285"/>
                  </a:lnTo>
                  <a:cubicBezTo>
                    <a:pt x="5314856" y="117179"/>
                    <a:pt x="5317389" y="124906"/>
                    <a:pt x="5322456" y="129466"/>
                  </a:cubicBezTo>
                  <a:cubicBezTo>
                    <a:pt x="5327524" y="134028"/>
                    <a:pt x="5334491" y="136308"/>
                    <a:pt x="5343232" y="136308"/>
                  </a:cubicBezTo>
                  <a:cubicBezTo>
                    <a:pt x="5346779" y="136308"/>
                    <a:pt x="5350579" y="135800"/>
                    <a:pt x="5354633" y="134788"/>
                  </a:cubicBezTo>
                  <a:cubicBezTo>
                    <a:pt x="5358687" y="133774"/>
                    <a:pt x="5362234" y="132127"/>
                    <a:pt x="5365274" y="129847"/>
                  </a:cubicBezTo>
                  <a:lnTo>
                    <a:pt x="5365274" y="119205"/>
                  </a:lnTo>
                  <a:close/>
                  <a:moveTo>
                    <a:pt x="5259496" y="61313"/>
                  </a:moveTo>
                  <a:cubicBezTo>
                    <a:pt x="5264564" y="64227"/>
                    <a:pt x="5268491" y="68281"/>
                    <a:pt x="5271404" y="73601"/>
                  </a:cubicBezTo>
                  <a:cubicBezTo>
                    <a:pt x="5274318" y="78795"/>
                    <a:pt x="5275712" y="84749"/>
                    <a:pt x="5275712" y="91463"/>
                  </a:cubicBezTo>
                  <a:cubicBezTo>
                    <a:pt x="5275712" y="98177"/>
                    <a:pt x="5274318" y="104004"/>
                    <a:pt x="5271404" y="109198"/>
                  </a:cubicBezTo>
                  <a:cubicBezTo>
                    <a:pt x="5268491" y="114392"/>
                    <a:pt x="5264564" y="118445"/>
                    <a:pt x="5259496" y="121486"/>
                  </a:cubicBezTo>
                  <a:cubicBezTo>
                    <a:pt x="5254429" y="124400"/>
                    <a:pt x="5248729" y="125920"/>
                    <a:pt x="5242268" y="125920"/>
                  </a:cubicBezTo>
                  <a:cubicBezTo>
                    <a:pt x="5235807" y="125920"/>
                    <a:pt x="5229980" y="124400"/>
                    <a:pt x="5225040" y="121486"/>
                  </a:cubicBezTo>
                  <a:cubicBezTo>
                    <a:pt x="5220099" y="118572"/>
                    <a:pt x="5216172" y="114518"/>
                    <a:pt x="5213385" y="109198"/>
                  </a:cubicBezTo>
                  <a:cubicBezTo>
                    <a:pt x="5210598" y="104004"/>
                    <a:pt x="5209078" y="98050"/>
                    <a:pt x="5209078" y="91463"/>
                  </a:cubicBezTo>
                  <a:cubicBezTo>
                    <a:pt x="5209078" y="84876"/>
                    <a:pt x="5210471" y="78795"/>
                    <a:pt x="5213385" y="73601"/>
                  </a:cubicBezTo>
                  <a:cubicBezTo>
                    <a:pt x="5216299" y="68407"/>
                    <a:pt x="5220099" y="64354"/>
                    <a:pt x="5225040" y="61313"/>
                  </a:cubicBezTo>
                  <a:cubicBezTo>
                    <a:pt x="5229980" y="58399"/>
                    <a:pt x="5235807" y="56879"/>
                    <a:pt x="5242268" y="56879"/>
                  </a:cubicBezTo>
                  <a:cubicBezTo>
                    <a:pt x="5248729" y="56879"/>
                    <a:pt x="5254556" y="58399"/>
                    <a:pt x="5259496" y="61313"/>
                  </a:cubicBezTo>
                  <a:moveTo>
                    <a:pt x="5286733" y="134788"/>
                  </a:moveTo>
                  <a:lnTo>
                    <a:pt x="5286733" y="47885"/>
                  </a:lnTo>
                  <a:lnTo>
                    <a:pt x="5275712" y="47885"/>
                  </a:lnTo>
                  <a:lnTo>
                    <a:pt x="5275712" y="68154"/>
                  </a:lnTo>
                  <a:cubicBezTo>
                    <a:pt x="5272671" y="61566"/>
                    <a:pt x="5268111" y="56246"/>
                    <a:pt x="5262157" y="52319"/>
                  </a:cubicBezTo>
                  <a:cubicBezTo>
                    <a:pt x="5256203" y="48392"/>
                    <a:pt x="5249235" y="46491"/>
                    <a:pt x="5241128" y="46491"/>
                  </a:cubicBezTo>
                  <a:cubicBezTo>
                    <a:pt x="5233020" y="46491"/>
                    <a:pt x="5225293" y="48392"/>
                    <a:pt x="5218706" y="52319"/>
                  </a:cubicBezTo>
                  <a:cubicBezTo>
                    <a:pt x="5212118" y="56246"/>
                    <a:pt x="5207051" y="61566"/>
                    <a:pt x="5203251" y="68407"/>
                  </a:cubicBezTo>
                  <a:cubicBezTo>
                    <a:pt x="5199577" y="75248"/>
                    <a:pt x="5197677" y="82975"/>
                    <a:pt x="5197677" y="91716"/>
                  </a:cubicBezTo>
                  <a:cubicBezTo>
                    <a:pt x="5197677" y="100457"/>
                    <a:pt x="5199577" y="107805"/>
                    <a:pt x="5203251" y="114645"/>
                  </a:cubicBezTo>
                  <a:cubicBezTo>
                    <a:pt x="5206924" y="121360"/>
                    <a:pt x="5212118" y="126680"/>
                    <a:pt x="5218706" y="130480"/>
                  </a:cubicBezTo>
                  <a:cubicBezTo>
                    <a:pt x="5225293" y="134280"/>
                    <a:pt x="5232767" y="136308"/>
                    <a:pt x="5241128" y="136308"/>
                  </a:cubicBezTo>
                  <a:cubicBezTo>
                    <a:pt x="5249489" y="136308"/>
                    <a:pt x="5256203" y="134407"/>
                    <a:pt x="5262157" y="130480"/>
                  </a:cubicBezTo>
                  <a:cubicBezTo>
                    <a:pt x="5268111" y="126553"/>
                    <a:pt x="5272671" y="121360"/>
                    <a:pt x="5275712" y="114899"/>
                  </a:cubicBezTo>
                  <a:lnTo>
                    <a:pt x="5275712" y="134914"/>
                  </a:lnTo>
                  <a:lnTo>
                    <a:pt x="5286733" y="134914"/>
                  </a:lnTo>
                  <a:close/>
                  <a:moveTo>
                    <a:pt x="5121415" y="126933"/>
                  </a:moveTo>
                  <a:cubicBezTo>
                    <a:pt x="5125342" y="129974"/>
                    <a:pt x="5129776" y="132254"/>
                    <a:pt x="5134843" y="133901"/>
                  </a:cubicBezTo>
                  <a:cubicBezTo>
                    <a:pt x="5139911" y="135421"/>
                    <a:pt x="5145358" y="136181"/>
                    <a:pt x="5151185" y="136181"/>
                  </a:cubicBezTo>
                  <a:cubicBezTo>
                    <a:pt x="5160306" y="136181"/>
                    <a:pt x="5167780" y="133901"/>
                    <a:pt x="5173861" y="129340"/>
                  </a:cubicBezTo>
                  <a:cubicBezTo>
                    <a:pt x="5179815" y="124779"/>
                    <a:pt x="5182855" y="118445"/>
                    <a:pt x="5182855" y="110465"/>
                  </a:cubicBezTo>
                  <a:cubicBezTo>
                    <a:pt x="5182855" y="106031"/>
                    <a:pt x="5181588" y="102104"/>
                    <a:pt x="5179055" y="98683"/>
                  </a:cubicBezTo>
                  <a:cubicBezTo>
                    <a:pt x="5176521" y="95263"/>
                    <a:pt x="5172467" y="92476"/>
                    <a:pt x="5166893" y="90323"/>
                  </a:cubicBezTo>
                  <a:lnTo>
                    <a:pt x="5144598" y="81582"/>
                  </a:lnTo>
                  <a:cubicBezTo>
                    <a:pt x="5140924" y="80189"/>
                    <a:pt x="5138264" y="78542"/>
                    <a:pt x="5136744" y="76514"/>
                  </a:cubicBezTo>
                  <a:cubicBezTo>
                    <a:pt x="5135097" y="74615"/>
                    <a:pt x="5134337" y="72081"/>
                    <a:pt x="5134337" y="69167"/>
                  </a:cubicBezTo>
                  <a:cubicBezTo>
                    <a:pt x="5134337" y="64860"/>
                    <a:pt x="5136110" y="61439"/>
                    <a:pt x="5139531" y="59032"/>
                  </a:cubicBezTo>
                  <a:cubicBezTo>
                    <a:pt x="5143078" y="56626"/>
                    <a:pt x="5147385" y="55486"/>
                    <a:pt x="5152705" y="55486"/>
                  </a:cubicBezTo>
                  <a:cubicBezTo>
                    <a:pt x="5162333" y="55486"/>
                    <a:pt x="5171074" y="59159"/>
                    <a:pt x="5178928" y="66253"/>
                  </a:cubicBezTo>
                  <a:lnTo>
                    <a:pt x="5178928" y="54726"/>
                  </a:lnTo>
                  <a:cubicBezTo>
                    <a:pt x="5175634" y="51938"/>
                    <a:pt x="5171581" y="49912"/>
                    <a:pt x="5167020" y="48519"/>
                  </a:cubicBezTo>
                  <a:cubicBezTo>
                    <a:pt x="5162460" y="47125"/>
                    <a:pt x="5157519" y="46365"/>
                    <a:pt x="5152452" y="46365"/>
                  </a:cubicBezTo>
                  <a:cubicBezTo>
                    <a:pt x="5143964" y="46365"/>
                    <a:pt x="5136870" y="48519"/>
                    <a:pt x="5131423" y="52698"/>
                  </a:cubicBezTo>
                  <a:cubicBezTo>
                    <a:pt x="5125976" y="57006"/>
                    <a:pt x="5123189" y="62707"/>
                    <a:pt x="5123189" y="70054"/>
                  </a:cubicBezTo>
                  <a:cubicBezTo>
                    <a:pt x="5123189" y="75248"/>
                    <a:pt x="5124582" y="79428"/>
                    <a:pt x="5127243" y="82722"/>
                  </a:cubicBezTo>
                  <a:cubicBezTo>
                    <a:pt x="5130030" y="86015"/>
                    <a:pt x="5133957" y="88676"/>
                    <a:pt x="5139150" y="90829"/>
                  </a:cubicBezTo>
                  <a:lnTo>
                    <a:pt x="5161319" y="99570"/>
                  </a:lnTo>
                  <a:cubicBezTo>
                    <a:pt x="5165120" y="101090"/>
                    <a:pt x="5167780" y="102991"/>
                    <a:pt x="5169427" y="105017"/>
                  </a:cubicBezTo>
                  <a:cubicBezTo>
                    <a:pt x="5171074" y="107171"/>
                    <a:pt x="5171834" y="109578"/>
                    <a:pt x="5171834" y="112238"/>
                  </a:cubicBezTo>
                  <a:cubicBezTo>
                    <a:pt x="5171834" y="116925"/>
                    <a:pt x="5169934" y="120599"/>
                    <a:pt x="5166007" y="123132"/>
                  </a:cubicBezTo>
                  <a:cubicBezTo>
                    <a:pt x="5162080" y="125666"/>
                    <a:pt x="5157266" y="126933"/>
                    <a:pt x="5151438" y="126933"/>
                  </a:cubicBezTo>
                  <a:cubicBezTo>
                    <a:pt x="5146245" y="126933"/>
                    <a:pt x="5141051" y="125920"/>
                    <a:pt x="5135857" y="124019"/>
                  </a:cubicBezTo>
                  <a:cubicBezTo>
                    <a:pt x="5130663" y="122120"/>
                    <a:pt x="5125849" y="118953"/>
                    <a:pt x="5121415" y="114645"/>
                  </a:cubicBezTo>
                  <a:lnTo>
                    <a:pt x="5121415" y="126680"/>
                  </a:lnTo>
                  <a:close/>
                  <a:moveTo>
                    <a:pt x="5085565" y="73601"/>
                  </a:moveTo>
                  <a:cubicBezTo>
                    <a:pt x="5088605" y="68407"/>
                    <a:pt x="5092532" y="64354"/>
                    <a:pt x="5097599" y="61820"/>
                  </a:cubicBezTo>
                  <a:cubicBezTo>
                    <a:pt x="5102667" y="59286"/>
                    <a:pt x="5107987" y="58272"/>
                    <a:pt x="5113688" y="58780"/>
                  </a:cubicBezTo>
                  <a:lnTo>
                    <a:pt x="5113688" y="46365"/>
                  </a:lnTo>
                  <a:cubicBezTo>
                    <a:pt x="5106467" y="46365"/>
                    <a:pt x="5100006" y="48519"/>
                    <a:pt x="5094306" y="52698"/>
                  </a:cubicBezTo>
                  <a:cubicBezTo>
                    <a:pt x="5088605" y="57006"/>
                    <a:pt x="5084171" y="62707"/>
                    <a:pt x="5081131" y="70054"/>
                  </a:cubicBezTo>
                  <a:lnTo>
                    <a:pt x="5081131" y="47758"/>
                  </a:lnTo>
                  <a:lnTo>
                    <a:pt x="5070110" y="47758"/>
                  </a:lnTo>
                  <a:lnTo>
                    <a:pt x="5070110" y="134661"/>
                  </a:lnTo>
                  <a:lnTo>
                    <a:pt x="5081131" y="134661"/>
                  </a:lnTo>
                  <a:lnTo>
                    <a:pt x="5081131" y="92857"/>
                  </a:lnTo>
                  <a:cubicBezTo>
                    <a:pt x="5081131" y="85255"/>
                    <a:pt x="5082651" y="78921"/>
                    <a:pt x="5085692" y="73601"/>
                  </a:cubicBezTo>
                  <a:moveTo>
                    <a:pt x="4984981" y="65114"/>
                  </a:moveTo>
                  <a:cubicBezTo>
                    <a:pt x="4990301" y="59413"/>
                    <a:pt x="4997522" y="56499"/>
                    <a:pt x="5006643" y="56499"/>
                  </a:cubicBezTo>
                  <a:cubicBezTo>
                    <a:pt x="5015764" y="56499"/>
                    <a:pt x="5022605" y="59413"/>
                    <a:pt x="5027799" y="65114"/>
                  </a:cubicBezTo>
                  <a:cubicBezTo>
                    <a:pt x="5032993" y="70814"/>
                    <a:pt x="5035780" y="78034"/>
                    <a:pt x="5036286" y="86523"/>
                  </a:cubicBezTo>
                  <a:lnTo>
                    <a:pt x="4975607" y="86523"/>
                  </a:lnTo>
                  <a:cubicBezTo>
                    <a:pt x="4976493" y="78034"/>
                    <a:pt x="4979660" y="70940"/>
                    <a:pt x="4984981" y="65114"/>
                  </a:cubicBezTo>
                  <a:moveTo>
                    <a:pt x="5026912" y="133647"/>
                  </a:moveTo>
                  <a:cubicBezTo>
                    <a:pt x="5032233" y="132000"/>
                    <a:pt x="5037300" y="129466"/>
                    <a:pt x="5041860" y="126173"/>
                  </a:cubicBezTo>
                  <a:lnTo>
                    <a:pt x="5041860" y="115405"/>
                  </a:lnTo>
                  <a:cubicBezTo>
                    <a:pt x="5037300" y="118953"/>
                    <a:pt x="5032233" y="121612"/>
                    <a:pt x="5026912" y="123386"/>
                  </a:cubicBezTo>
                  <a:cubicBezTo>
                    <a:pt x="5021591" y="125160"/>
                    <a:pt x="5015891" y="126047"/>
                    <a:pt x="5010190" y="126047"/>
                  </a:cubicBezTo>
                  <a:cubicBezTo>
                    <a:pt x="5000436" y="126047"/>
                    <a:pt x="4992328" y="123259"/>
                    <a:pt x="4986121" y="117559"/>
                  </a:cubicBezTo>
                  <a:cubicBezTo>
                    <a:pt x="4979914" y="111859"/>
                    <a:pt x="4976367" y="104511"/>
                    <a:pt x="4975353" y="95516"/>
                  </a:cubicBezTo>
                  <a:lnTo>
                    <a:pt x="5047307" y="95516"/>
                  </a:lnTo>
                  <a:cubicBezTo>
                    <a:pt x="5047307" y="94630"/>
                    <a:pt x="5047561" y="93617"/>
                    <a:pt x="5047561" y="92730"/>
                  </a:cubicBezTo>
                  <a:cubicBezTo>
                    <a:pt x="5047561" y="91843"/>
                    <a:pt x="5047561" y="90956"/>
                    <a:pt x="5047561" y="90196"/>
                  </a:cubicBezTo>
                  <a:cubicBezTo>
                    <a:pt x="5047561" y="81835"/>
                    <a:pt x="5045914" y="74234"/>
                    <a:pt x="5042494" y="67647"/>
                  </a:cubicBezTo>
                  <a:cubicBezTo>
                    <a:pt x="5039073" y="61060"/>
                    <a:pt x="5034386" y="55865"/>
                    <a:pt x="5028179" y="52065"/>
                  </a:cubicBezTo>
                  <a:cubicBezTo>
                    <a:pt x="5021971" y="48265"/>
                    <a:pt x="5014751" y="46365"/>
                    <a:pt x="5006390" y="46365"/>
                  </a:cubicBezTo>
                  <a:cubicBezTo>
                    <a:pt x="4998029" y="46365"/>
                    <a:pt x="4990048" y="48392"/>
                    <a:pt x="4983587" y="52446"/>
                  </a:cubicBezTo>
                  <a:cubicBezTo>
                    <a:pt x="4977127" y="56499"/>
                    <a:pt x="4972186" y="61820"/>
                    <a:pt x="4968766" y="68660"/>
                  </a:cubicBezTo>
                  <a:cubicBezTo>
                    <a:pt x="4965346" y="75501"/>
                    <a:pt x="4963572" y="83229"/>
                    <a:pt x="4963572" y="91843"/>
                  </a:cubicBezTo>
                  <a:cubicBezTo>
                    <a:pt x="4963572" y="100457"/>
                    <a:pt x="4965472" y="108311"/>
                    <a:pt x="4969399" y="115026"/>
                  </a:cubicBezTo>
                  <a:cubicBezTo>
                    <a:pt x="4973326" y="121739"/>
                    <a:pt x="4978774" y="126933"/>
                    <a:pt x="4985741" y="130607"/>
                  </a:cubicBezTo>
                  <a:cubicBezTo>
                    <a:pt x="4992708" y="134280"/>
                    <a:pt x="5000689" y="136181"/>
                    <a:pt x="5009810" y="136181"/>
                  </a:cubicBezTo>
                  <a:cubicBezTo>
                    <a:pt x="5015637" y="136181"/>
                    <a:pt x="5021211" y="135294"/>
                    <a:pt x="5026532" y="133647"/>
                  </a:cubicBezTo>
                  <a:moveTo>
                    <a:pt x="4942543" y="47758"/>
                  </a:moveTo>
                  <a:lnTo>
                    <a:pt x="4911380" y="114139"/>
                  </a:lnTo>
                  <a:lnTo>
                    <a:pt x="4879963" y="47758"/>
                  </a:lnTo>
                  <a:lnTo>
                    <a:pt x="4867169" y="47758"/>
                  </a:lnTo>
                  <a:lnTo>
                    <a:pt x="4910746" y="137321"/>
                  </a:lnTo>
                  <a:lnTo>
                    <a:pt x="4954324" y="47758"/>
                  </a:lnTo>
                  <a:lnTo>
                    <a:pt x="4942416" y="47758"/>
                  </a:lnTo>
                  <a:close/>
                  <a:moveTo>
                    <a:pt x="4790400" y="73728"/>
                  </a:moveTo>
                  <a:cubicBezTo>
                    <a:pt x="4792934" y="68533"/>
                    <a:pt x="4796354" y="64480"/>
                    <a:pt x="4800788" y="61439"/>
                  </a:cubicBezTo>
                  <a:cubicBezTo>
                    <a:pt x="4805222" y="58399"/>
                    <a:pt x="4810289" y="56879"/>
                    <a:pt x="4816116" y="56879"/>
                  </a:cubicBezTo>
                  <a:cubicBezTo>
                    <a:pt x="4833472" y="56879"/>
                    <a:pt x="4842213" y="66760"/>
                    <a:pt x="4842213" y="86523"/>
                  </a:cubicBezTo>
                  <a:lnTo>
                    <a:pt x="4842213" y="134534"/>
                  </a:lnTo>
                  <a:lnTo>
                    <a:pt x="4853234" y="134534"/>
                  </a:lnTo>
                  <a:lnTo>
                    <a:pt x="4853234" y="84876"/>
                  </a:lnTo>
                  <a:cubicBezTo>
                    <a:pt x="4853234" y="77274"/>
                    <a:pt x="4851967" y="70688"/>
                    <a:pt x="4849433" y="64860"/>
                  </a:cubicBezTo>
                  <a:cubicBezTo>
                    <a:pt x="4846900" y="59032"/>
                    <a:pt x="4843099" y="54472"/>
                    <a:pt x="4838032" y="51178"/>
                  </a:cubicBezTo>
                  <a:cubicBezTo>
                    <a:pt x="4832965" y="47885"/>
                    <a:pt x="4826504" y="46238"/>
                    <a:pt x="4818903" y="46238"/>
                  </a:cubicBezTo>
                  <a:cubicBezTo>
                    <a:pt x="4811683" y="46238"/>
                    <a:pt x="4805222" y="48138"/>
                    <a:pt x="4799648" y="52065"/>
                  </a:cubicBezTo>
                  <a:cubicBezTo>
                    <a:pt x="4794074" y="55992"/>
                    <a:pt x="4789767" y="61060"/>
                    <a:pt x="4786727" y="67521"/>
                  </a:cubicBezTo>
                  <a:lnTo>
                    <a:pt x="4786727" y="47632"/>
                  </a:lnTo>
                  <a:lnTo>
                    <a:pt x="4775706" y="47632"/>
                  </a:lnTo>
                  <a:lnTo>
                    <a:pt x="4775706" y="134534"/>
                  </a:lnTo>
                  <a:lnTo>
                    <a:pt x="4786727" y="134534"/>
                  </a:lnTo>
                  <a:lnTo>
                    <a:pt x="4786727" y="91083"/>
                  </a:lnTo>
                  <a:cubicBezTo>
                    <a:pt x="4786727" y="84622"/>
                    <a:pt x="4787994" y="78795"/>
                    <a:pt x="4790400" y="73601"/>
                  </a:cubicBezTo>
                  <a:moveTo>
                    <a:pt x="4737575" y="108944"/>
                  </a:moveTo>
                  <a:cubicBezTo>
                    <a:pt x="4734788" y="114139"/>
                    <a:pt x="4730734" y="118319"/>
                    <a:pt x="4725794" y="121233"/>
                  </a:cubicBezTo>
                  <a:cubicBezTo>
                    <a:pt x="4720727" y="124146"/>
                    <a:pt x="4715026" y="125666"/>
                    <a:pt x="4708439" y="125666"/>
                  </a:cubicBezTo>
                  <a:cubicBezTo>
                    <a:pt x="4701851" y="125666"/>
                    <a:pt x="4696151" y="124146"/>
                    <a:pt x="4691083" y="121233"/>
                  </a:cubicBezTo>
                  <a:cubicBezTo>
                    <a:pt x="4686016" y="118319"/>
                    <a:pt x="4682089" y="114139"/>
                    <a:pt x="4679176" y="108944"/>
                  </a:cubicBezTo>
                  <a:cubicBezTo>
                    <a:pt x="4676389" y="103624"/>
                    <a:pt x="4674868" y="97797"/>
                    <a:pt x="4674868" y="91083"/>
                  </a:cubicBezTo>
                  <a:cubicBezTo>
                    <a:pt x="4674868" y="84368"/>
                    <a:pt x="4676262" y="78542"/>
                    <a:pt x="4679176" y="73347"/>
                  </a:cubicBezTo>
                  <a:cubicBezTo>
                    <a:pt x="4682089" y="68154"/>
                    <a:pt x="4686016" y="64100"/>
                    <a:pt x="4691083" y="61060"/>
                  </a:cubicBezTo>
                  <a:cubicBezTo>
                    <a:pt x="4696151" y="58146"/>
                    <a:pt x="4701978" y="56626"/>
                    <a:pt x="4708439" y="56626"/>
                  </a:cubicBezTo>
                  <a:cubicBezTo>
                    <a:pt x="4714899" y="56626"/>
                    <a:pt x="4720727" y="58146"/>
                    <a:pt x="4725794" y="61060"/>
                  </a:cubicBezTo>
                  <a:cubicBezTo>
                    <a:pt x="4730861" y="63973"/>
                    <a:pt x="4734788" y="68027"/>
                    <a:pt x="4737575" y="73347"/>
                  </a:cubicBezTo>
                  <a:cubicBezTo>
                    <a:pt x="4740362" y="78668"/>
                    <a:pt x="4741882" y="84495"/>
                    <a:pt x="4741882" y="91083"/>
                  </a:cubicBezTo>
                  <a:cubicBezTo>
                    <a:pt x="4741882" y="97670"/>
                    <a:pt x="4740489" y="103624"/>
                    <a:pt x="4737575" y="108944"/>
                  </a:cubicBezTo>
                  <a:moveTo>
                    <a:pt x="4731748" y="130100"/>
                  </a:moveTo>
                  <a:cubicBezTo>
                    <a:pt x="4738462" y="126173"/>
                    <a:pt x="4743656" y="120852"/>
                    <a:pt x="4747456" y="114012"/>
                  </a:cubicBezTo>
                  <a:cubicBezTo>
                    <a:pt x="4751256" y="107171"/>
                    <a:pt x="4753157" y="99443"/>
                    <a:pt x="4753157" y="90829"/>
                  </a:cubicBezTo>
                  <a:cubicBezTo>
                    <a:pt x="4753157" y="82215"/>
                    <a:pt x="4751256" y="74488"/>
                    <a:pt x="4747456" y="67773"/>
                  </a:cubicBezTo>
                  <a:cubicBezTo>
                    <a:pt x="4743656" y="61060"/>
                    <a:pt x="4738462" y="55739"/>
                    <a:pt x="4731748" y="51938"/>
                  </a:cubicBezTo>
                  <a:cubicBezTo>
                    <a:pt x="4725034" y="48138"/>
                    <a:pt x="4717306" y="46112"/>
                    <a:pt x="4708565" y="46112"/>
                  </a:cubicBezTo>
                  <a:cubicBezTo>
                    <a:pt x="4699824" y="46112"/>
                    <a:pt x="4692097" y="48011"/>
                    <a:pt x="4685256" y="51938"/>
                  </a:cubicBezTo>
                  <a:cubicBezTo>
                    <a:pt x="4678415" y="55865"/>
                    <a:pt x="4673095" y="61187"/>
                    <a:pt x="4669295" y="67773"/>
                  </a:cubicBezTo>
                  <a:cubicBezTo>
                    <a:pt x="4665494" y="74488"/>
                    <a:pt x="4663467" y="82088"/>
                    <a:pt x="4663467" y="90702"/>
                  </a:cubicBezTo>
                  <a:cubicBezTo>
                    <a:pt x="4663467" y="99317"/>
                    <a:pt x="4665367" y="107045"/>
                    <a:pt x="4669295" y="113885"/>
                  </a:cubicBezTo>
                  <a:cubicBezTo>
                    <a:pt x="4673095" y="120726"/>
                    <a:pt x="4678415" y="126047"/>
                    <a:pt x="4685256" y="129974"/>
                  </a:cubicBezTo>
                  <a:cubicBezTo>
                    <a:pt x="4692097" y="133901"/>
                    <a:pt x="4699824" y="135800"/>
                    <a:pt x="4708565" y="135800"/>
                  </a:cubicBezTo>
                  <a:cubicBezTo>
                    <a:pt x="4717306" y="135800"/>
                    <a:pt x="4725034" y="133901"/>
                    <a:pt x="4731748" y="129974"/>
                  </a:cubicBezTo>
                  <a:moveTo>
                    <a:pt x="4589486" y="73094"/>
                  </a:moveTo>
                  <a:cubicBezTo>
                    <a:pt x="4592400" y="67900"/>
                    <a:pt x="4596454" y="63846"/>
                    <a:pt x="4601521" y="60933"/>
                  </a:cubicBezTo>
                  <a:cubicBezTo>
                    <a:pt x="4606715" y="58020"/>
                    <a:pt x="4612669" y="56626"/>
                    <a:pt x="4619383" y="56626"/>
                  </a:cubicBezTo>
                  <a:cubicBezTo>
                    <a:pt x="4631037" y="56626"/>
                    <a:pt x="4640538" y="60553"/>
                    <a:pt x="4647632" y="68281"/>
                  </a:cubicBezTo>
                  <a:lnTo>
                    <a:pt x="4647632" y="55992"/>
                  </a:lnTo>
                  <a:cubicBezTo>
                    <a:pt x="4639905" y="49405"/>
                    <a:pt x="4630277" y="46112"/>
                    <a:pt x="4618749" y="46112"/>
                  </a:cubicBezTo>
                  <a:cubicBezTo>
                    <a:pt x="4610135" y="46112"/>
                    <a:pt x="4602408" y="48011"/>
                    <a:pt x="4595567" y="51938"/>
                  </a:cubicBezTo>
                  <a:cubicBezTo>
                    <a:pt x="4588726" y="55739"/>
                    <a:pt x="4583406" y="61060"/>
                    <a:pt x="4579605" y="67773"/>
                  </a:cubicBezTo>
                  <a:cubicBezTo>
                    <a:pt x="4575805" y="74488"/>
                    <a:pt x="4573905" y="82215"/>
                    <a:pt x="4573905" y="90956"/>
                  </a:cubicBezTo>
                  <a:cubicBezTo>
                    <a:pt x="4573905" y="99697"/>
                    <a:pt x="4575805" y="107424"/>
                    <a:pt x="4579605" y="114139"/>
                  </a:cubicBezTo>
                  <a:cubicBezTo>
                    <a:pt x="4583406" y="120852"/>
                    <a:pt x="4588726" y="126173"/>
                    <a:pt x="4595440" y="129974"/>
                  </a:cubicBezTo>
                  <a:cubicBezTo>
                    <a:pt x="4602154" y="133774"/>
                    <a:pt x="4610008" y="135800"/>
                    <a:pt x="4618876" y="135800"/>
                  </a:cubicBezTo>
                  <a:cubicBezTo>
                    <a:pt x="4624450" y="135800"/>
                    <a:pt x="4629644" y="135040"/>
                    <a:pt x="4634711" y="133520"/>
                  </a:cubicBezTo>
                  <a:cubicBezTo>
                    <a:pt x="4639778" y="132000"/>
                    <a:pt x="4644339" y="129720"/>
                    <a:pt x="4648519" y="126553"/>
                  </a:cubicBezTo>
                  <a:lnTo>
                    <a:pt x="4648519" y="115152"/>
                  </a:lnTo>
                  <a:cubicBezTo>
                    <a:pt x="4644592" y="118572"/>
                    <a:pt x="4640285" y="121106"/>
                    <a:pt x="4635344" y="122880"/>
                  </a:cubicBezTo>
                  <a:cubicBezTo>
                    <a:pt x="4630531" y="124653"/>
                    <a:pt x="4625337" y="125413"/>
                    <a:pt x="4619763" y="125413"/>
                  </a:cubicBezTo>
                  <a:cubicBezTo>
                    <a:pt x="4613049" y="125413"/>
                    <a:pt x="4607095" y="123893"/>
                    <a:pt x="4601901" y="120979"/>
                  </a:cubicBezTo>
                  <a:cubicBezTo>
                    <a:pt x="4596707" y="118066"/>
                    <a:pt x="4592653" y="113885"/>
                    <a:pt x="4589613" y="108692"/>
                  </a:cubicBezTo>
                  <a:cubicBezTo>
                    <a:pt x="4586699" y="103370"/>
                    <a:pt x="4585179" y="97544"/>
                    <a:pt x="4585179" y="90829"/>
                  </a:cubicBezTo>
                  <a:cubicBezTo>
                    <a:pt x="4585179" y="84116"/>
                    <a:pt x="4586573" y="78161"/>
                    <a:pt x="4589486" y="72968"/>
                  </a:cubicBezTo>
                  <a:moveTo>
                    <a:pt x="4450392" y="73474"/>
                  </a:moveTo>
                  <a:cubicBezTo>
                    <a:pt x="4452925" y="68281"/>
                    <a:pt x="4456346" y="64227"/>
                    <a:pt x="4460780" y="61187"/>
                  </a:cubicBezTo>
                  <a:cubicBezTo>
                    <a:pt x="4465213" y="58146"/>
                    <a:pt x="4470281" y="56626"/>
                    <a:pt x="4476108" y="56626"/>
                  </a:cubicBezTo>
                  <a:cubicBezTo>
                    <a:pt x="4493463" y="56626"/>
                    <a:pt x="4502204" y="66507"/>
                    <a:pt x="4502204" y="86269"/>
                  </a:cubicBezTo>
                  <a:lnTo>
                    <a:pt x="4502204" y="134280"/>
                  </a:lnTo>
                  <a:lnTo>
                    <a:pt x="4513225" y="134280"/>
                  </a:lnTo>
                  <a:lnTo>
                    <a:pt x="4513225" y="84622"/>
                  </a:lnTo>
                  <a:cubicBezTo>
                    <a:pt x="4513225" y="77022"/>
                    <a:pt x="4511958" y="70434"/>
                    <a:pt x="4509425" y="64606"/>
                  </a:cubicBezTo>
                  <a:cubicBezTo>
                    <a:pt x="4506891" y="58780"/>
                    <a:pt x="4503091" y="54219"/>
                    <a:pt x="4498023" y="50925"/>
                  </a:cubicBezTo>
                  <a:cubicBezTo>
                    <a:pt x="4492956" y="47632"/>
                    <a:pt x="4486622" y="45985"/>
                    <a:pt x="4478895" y="45985"/>
                  </a:cubicBezTo>
                  <a:cubicBezTo>
                    <a:pt x="4471674" y="45985"/>
                    <a:pt x="4465213" y="47885"/>
                    <a:pt x="4459639" y="51812"/>
                  </a:cubicBezTo>
                  <a:cubicBezTo>
                    <a:pt x="4454066" y="55739"/>
                    <a:pt x="4449758" y="60806"/>
                    <a:pt x="4446845" y="67267"/>
                  </a:cubicBezTo>
                  <a:lnTo>
                    <a:pt x="4446845" y="47378"/>
                  </a:lnTo>
                  <a:lnTo>
                    <a:pt x="4435824" y="47378"/>
                  </a:lnTo>
                  <a:lnTo>
                    <a:pt x="4435824" y="134280"/>
                  </a:lnTo>
                  <a:lnTo>
                    <a:pt x="4446845" y="134280"/>
                  </a:lnTo>
                  <a:lnTo>
                    <a:pt x="4446845" y="90829"/>
                  </a:lnTo>
                  <a:cubicBezTo>
                    <a:pt x="4446845" y="84368"/>
                    <a:pt x="4448112" y="78542"/>
                    <a:pt x="4450518" y="73347"/>
                  </a:cubicBezTo>
                  <a:moveTo>
                    <a:pt x="4406941" y="47378"/>
                  </a:moveTo>
                  <a:lnTo>
                    <a:pt x="4395793" y="47378"/>
                  </a:lnTo>
                  <a:lnTo>
                    <a:pt x="4395793" y="134280"/>
                  </a:lnTo>
                  <a:lnTo>
                    <a:pt x="4406941" y="134280"/>
                  </a:lnTo>
                  <a:lnTo>
                    <a:pt x="4406941" y="47378"/>
                  </a:lnTo>
                  <a:close/>
                  <a:moveTo>
                    <a:pt x="4403267" y="28376"/>
                  </a:moveTo>
                  <a:cubicBezTo>
                    <a:pt x="4404154" y="27996"/>
                    <a:pt x="4404914" y="27616"/>
                    <a:pt x="4405800" y="27110"/>
                  </a:cubicBezTo>
                  <a:lnTo>
                    <a:pt x="4414288" y="21029"/>
                  </a:lnTo>
                  <a:lnTo>
                    <a:pt x="4405800" y="14948"/>
                  </a:lnTo>
                  <a:cubicBezTo>
                    <a:pt x="4404280" y="13934"/>
                    <a:pt x="4402507" y="13301"/>
                    <a:pt x="4400607" y="13301"/>
                  </a:cubicBezTo>
                  <a:cubicBezTo>
                    <a:pt x="4398453" y="13301"/>
                    <a:pt x="4396680" y="14061"/>
                    <a:pt x="4395286" y="15581"/>
                  </a:cubicBezTo>
                  <a:cubicBezTo>
                    <a:pt x="4393893" y="17101"/>
                    <a:pt x="4393133" y="19002"/>
                    <a:pt x="4393133" y="21029"/>
                  </a:cubicBezTo>
                  <a:cubicBezTo>
                    <a:pt x="4393133" y="23056"/>
                    <a:pt x="4393893" y="24829"/>
                    <a:pt x="4395286" y="26350"/>
                  </a:cubicBezTo>
                  <a:cubicBezTo>
                    <a:pt x="4396680" y="27870"/>
                    <a:pt x="4398453" y="28630"/>
                    <a:pt x="4400607" y="28630"/>
                  </a:cubicBezTo>
                  <a:cubicBezTo>
                    <a:pt x="4401620" y="28630"/>
                    <a:pt x="4402507" y="28503"/>
                    <a:pt x="4403267" y="28123"/>
                  </a:cubicBezTo>
                  <a:moveTo>
                    <a:pt x="4270760" y="64354"/>
                  </a:moveTo>
                  <a:cubicBezTo>
                    <a:pt x="4276080" y="58653"/>
                    <a:pt x="4283301" y="55739"/>
                    <a:pt x="4292422" y="55739"/>
                  </a:cubicBezTo>
                  <a:cubicBezTo>
                    <a:pt x="4301543" y="55739"/>
                    <a:pt x="4308384" y="58653"/>
                    <a:pt x="4313578" y="64354"/>
                  </a:cubicBezTo>
                  <a:cubicBezTo>
                    <a:pt x="4318771" y="70054"/>
                    <a:pt x="4321558" y="77274"/>
                    <a:pt x="4322065" y="85762"/>
                  </a:cubicBezTo>
                  <a:lnTo>
                    <a:pt x="4261385" y="85762"/>
                  </a:lnTo>
                  <a:cubicBezTo>
                    <a:pt x="4262272" y="77274"/>
                    <a:pt x="4265439" y="70180"/>
                    <a:pt x="4270760" y="64354"/>
                  </a:cubicBezTo>
                  <a:moveTo>
                    <a:pt x="4312691" y="132887"/>
                  </a:moveTo>
                  <a:cubicBezTo>
                    <a:pt x="4318011" y="131240"/>
                    <a:pt x="4323079" y="128706"/>
                    <a:pt x="4327639" y="125413"/>
                  </a:cubicBezTo>
                  <a:lnTo>
                    <a:pt x="4327639" y="114645"/>
                  </a:lnTo>
                  <a:cubicBezTo>
                    <a:pt x="4323079" y="118193"/>
                    <a:pt x="4318011" y="120852"/>
                    <a:pt x="4312691" y="122626"/>
                  </a:cubicBezTo>
                  <a:cubicBezTo>
                    <a:pt x="4307370" y="124400"/>
                    <a:pt x="4301670" y="125287"/>
                    <a:pt x="4295969" y="125287"/>
                  </a:cubicBezTo>
                  <a:cubicBezTo>
                    <a:pt x="4286215" y="125287"/>
                    <a:pt x="4278107" y="122499"/>
                    <a:pt x="4271900" y="116798"/>
                  </a:cubicBezTo>
                  <a:cubicBezTo>
                    <a:pt x="4265693" y="111098"/>
                    <a:pt x="4262146" y="103751"/>
                    <a:pt x="4261132" y="94756"/>
                  </a:cubicBezTo>
                  <a:lnTo>
                    <a:pt x="4333086" y="94756"/>
                  </a:lnTo>
                  <a:cubicBezTo>
                    <a:pt x="4333086" y="93869"/>
                    <a:pt x="4333340" y="92857"/>
                    <a:pt x="4333340" y="91970"/>
                  </a:cubicBezTo>
                  <a:cubicBezTo>
                    <a:pt x="4333340" y="91083"/>
                    <a:pt x="4333340" y="90196"/>
                    <a:pt x="4333340" y="89436"/>
                  </a:cubicBezTo>
                  <a:cubicBezTo>
                    <a:pt x="4333340" y="81075"/>
                    <a:pt x="4331693" y="73474"/>
                    <a:pt x="4328272" y="66887"/>
                  </a:cubicBezTo>
                  <a:cubicBezTo>
                    <a:pt x="4324852" y="60300"/>
                    <a:pt x="4320165" y="55105"/>
                    <a:pt x="4313958" y="51305"/>
                  </a:cubicBezTo>
                  <a:cubicBezTo>
                    <a:pt x="4307750" y="47505"/>
                    <a:pt x="4300530" y="45604"/>
                    <a:pt x="4292169" y="45604"/>
                  </a:cubicBezTo>
                  <a:cubicBezTo>
                    <a:pt x="4283808" y="45604"/>
                    <a:pt x="4275827" y="47632"/>
                    <a:pt x="4269366" y="51686"/>
                  </a:cubicBezTo>
                  <a:cubicBezTo>
                    <a:pt x="4262906" y="55739"/>
                    <a:pt x="4257965" y="61060"/>
                    <a:pt x="4254545" y="67900"/>
                  </a:cubicBezTo>
                  <a:cubicBezTo>
                    <a:pt x="4251124" y="74741"/>
                    <a:pt x="4249351" y="82469"/>
                    <a:pt x="4249351" y="91083"/>
                  </a:cubicBezTo>
                  <a:cubicBezTo>
                    <a:pt x="4249351" y="99697"/>
                    <a:pt x="4251251" y="107551"/>
                    <a:pt x="4255178" y="114265"/>
                  </a:cubicBezTo>
                  <a:cubicBezTo>
                    <a:pt x="4259105" y="120979"/>
                    <a:pt x="4264552" y="126173"/>
                    <a:pt x="4271520" y="129847"/>
                  </a:cubicBezTo>
                  <a:cubicBezTo>
                    <a:pt x="4278487" y="133520"/>
                    <a:pt x="4286468" y="135421"/>
                    <a:pt x="4295589" y="135421"/>
                  </a:cubicBezTo>
                  <a:cubicBezTo>
                    <a:pt x="4301416" y="135421"/>
                    <a:pt x="4306990" y="134534"/>
                    <a:pt x="4312311" y="132887"/>
                  </a:cubicBezTo>
                  <a:moveTo>
                    <a:pt x="4211347" y="108438"/>
                  </a:moveTo>
                  <a:cubicBezTo>
                    <a:pt x="4208433" y="113632"/>
                    <a:pt x="4204506" y="117685"/>
                    <a:pt x="4199439" y="120726"/>
                  </a:cubicBezTo>
                  <a:cubicBezTo>
                    <a:pt x="4194372" y="123640"/>
                    <a:pt x="4188671" y="125160"/>
                    <a:pt x="4182210" y="125160"/>
                  </a:cubicBezTo>
                  <a:cubicBezTo>
                    <a:pt x="4175750" y="125160"/>
                    <a:pt x="4169922" y="123640"/>
                    <a:pt x="4164982" y="120726"/>
                  </a:cubicBezTo>
                  <a:cubicBezTo>
                    <a:pt x="4160041" y="117812"/>
                    <a:pt x="4156114" y="113758"/>
                    <a:pt x="4153327" y="108438"/>
                  </a:cubicBezTo>
                  <a:cubicBezTo>
                    <a:pt x="4150540" y="103244"/>
                    <a:pt x="4149020" y="97290"/>
                    <a:pt x="4149020" y="90702"/>
                  </a:cubicBezTo>
                  <a:cubicBezTo>
                    <a:pt x="4149020" y="84116"/>
                    <a:pt x="4150414" y="78034"/>
                    <a:pt x="4153327" y="72841"/>
                  </a:cubicBezTo>
                  <a:cubicBezTo>
                    <a:pt x="4156241" y="67647"/>
                    <a:pt x="4160041" y="63593"/>
                    <a:pt x="4164982" y="60553"/>
                  </a:cubicBezTo>
                  <a:cubicBezTo>
                    <a:pt x="4169922" y="57639"/>
                    <a:pt x="4175623" y="56119"/>
                    <a:pt x="4182210" y="56119"/>
                  </a:cubicBezTo>
                  <a:cubicBezTo>
                    <a:pt x="4188798" y="56119"/>
                    <a:pt x="4194499" y="57639"/>
                    <a:pt x="4199439" y="60553"/>
                  </a:cubicBezTo>
                  <a:cubicBezTo>
                    <a:pt x="4204506" y="63467"/>
                    <a:pt x="4208433" y="67521"/>
                    <a:pt x="4211347" y="72841"/>
                  </a:cubicBezTo>
                  <a:cubicBezTo>
                    <a:pt x="4214261" y="78034"/>
                    <a:pt x="4215654" y="83989"/>
                    <a:pt x="4215654" y="90702"/>
                  </a:cubicBezTo>
                  <a:cubicBezTo>
                    <a:pt x="4215654" y="97417"/>
                    <a:pt x="4214261" y="103244"/>
                    <a:pt x="4211347" y="108438"/>
                  </a:cubicBezTo>
                  <a:moveTo>
                    <a:pt x="4226675" y="47125"/>
                  </a:moveTo>
                  <a:lnTo>
                    <a:pt x="4215654" y="47125"/>
                  </a:lnTo>
                  <a:lnTo>
                    <a:pt x="4215654" y="67394"/>
                  </a:lnTo>
                  <a:cubicBezTo>
                    <a:pt x="4212614" y="60806"/>
                    <a:pt x="4208053" y="55486"/>
                    <a:pt x="4201973" y="51559"/>
                  </a:cubicBezTo>
                  <a:cubicBezTo>
                    <a:pt x="4195892" y="47632"/>
                    <a:pt x="4188924" y="45731"/>
                    <a:pt x="4181070" y="45731"/>
                  </a:cubicBezTo>
                  <a:cubicBezTo>
                    <a:pt x="4172709" y="45731"/>
                    <a:pt x="4165235" y="47632"/>
                    <a:pt x="4158648" y="51559"/>
                  </a:cubicBezTo>
                  <a:cubicBezTo>
                    <a:pt x="4152061" y="55486"/>
                    <a:pt x="4146993" y="60806"/>
                    <a:pt x="4143193" y="67647"/>
                  </a:cubicBezTo>
                  <a:cubicBezTo>
                    <a:pt x="4139393" y="74488"/>
                    <a:pt x="4137619" y="82215"/>
                    <a:pt x="4137619" y="90956"/>
                  </a:cubicBezTo>
                  <a:cubicBezTo>
                    <a:pt x="4137619" y="99697"/>
                    <a:pt x="4139519" y="107045"/>
                    <a:pt x="4143193" y="113885"/>
                  </a:cubicBezTo>
                  <a:cubicBezTo>
                    <a:pt x="4146867" y="120599"/>
                    <a:pt x="4152061" y="125920"/>
                    <a:pt x="4158648" y="129720"/>
                  </a:cubicBezTo>
                  <a:cubicBezTo>
                    <a:pt x="4165235" y="133520"/>
                    <a:pt x="4172709" y="135548"/>
                    <a:pt x="4181070" y="135548"/>
                  </a:cubicBezTo>
                  <a:cubicBezTo>
                    <a:pt x="4188924" y="135548"/>
                    <a:pt x="4196019" y="133647"/>
                    <a:pt x="4201973" y="129720"/>
                  </a:cubicBezTo>
                  <a:cubicBezTo>
                    <a:pt x="4207927" y="125793"/>
                    <a:pt x="4212487" y="120599"/>
                    <a:pt x="4215654" y="114139"/>
                  </a:cubicBezTo>
                  <a:lnTo>
                    <a:pt x="4215654" y="136308"/>
                  </a:lnTo>
                  <a:cubicBezTo>
                    <a:pt x="4215654" y="147075"/>
                    <a:pt x="4212614" y="155310"/>
                    <a:pt x="4206660" y="160884"/>
                  </a:cubicBezTo>
                  <a:cubicBezTo>
                    <a:pt x="4200706" y="166458"/>
                    <a:pt x="4192091" y="169244"/>
                    <a:pt x="4181070" y="169244"/>
                  </a:cubicBezTo>
                  <a:cubicBezTo>
                    <a:pt x="4174863" y="169244"/>
                    <a:pt x="4168656" y="168104"/>
                    <a:pt x="4162322" y="165824"/>
                  </a:cubicBezTo>
                  <a:cubicBezTo>
                    <a:pt x="4155988" y="163543"/>
                    <a:pt x="4150540" y="160250"/>
                    <a:pt x="4145853" y="155689"/>
                  </a:cubicBezTo>
                  <a:lnTo>
                    <a:pt x="4145853" y="167724"/>
                  </a:lnTo>
                  <a:cubicBezTo>
                    <a:pt x="4150540" y="171778"/>
                    <a:pt x="4155988" y="174691"/>
                    <a:pt x="4162068" y="176719"/>
                  </a:cubicBezTo>
                  <a:cubicBezTo>
                    <a:pt x="4168149" y="178618"/>
                    <a:pt x="4174483" y="179632"/>
                    <a:pt x="4180944" y="179632"/>
                  </a:cubicBezTo>
                  <a:cubicBezTo>
                    <a:pt x="4195385" y="179632"/>
                    <a:pt x="4206533" y="175832"/>
                    <a:pt x="4214514" y="168231"/>
                  </a:cubicBezTo>
                  <a:cubicBezTo>
                    <a:pt x="4222495" y="160630"/>
                    <a:pt x="4226549" y="149736"/>
                    <a:pt x="4226549" y="135548"/>
                  </a:cubicBezTo>
                  <a:lnTo>
                    <a:pt x="4226549" y="47251"/>
                  </a:lnTo>
                  <a:close/>
                  <a:moveTo>
                    <a:pt x="4087834" y="60553"/>
                  </a:moveTo>
                  <a:cubicBezTo>
                    <a:pt x="4092901" y="63467"/>
                    <a:pt x="4096828" y="67521"/>
                    <a:pt x="4099742" y="72841"/>
                  </a:cubicBezTo>
                  <a:cubicBezTo>
                    <a:pt x="4102655" y="78034"/>
                    <a:pt x="4104049" y="83989"/>
                    <a:pt x="4104049" y="90702"/>
                  </a:cubicBezTo>
                  <a:cubicBezTo>
                    <a:pt x="4104049" y="97417"/>
                    <a:pt x="4102655" y="103244"/>
                    <a:pt x="4099742" y="108438"/>
                  </a:cubicBezTo>
                  <a:cubicBezTo>
                    <a:pt x="4096828" y="113632"/>
                    <a:pt x="4092901" y="117685"/>
                    <a:pt x="4087834" y="120726"/>
                  </a:cubicBezTo>
                  <a:cubicBezTo>
                    <a:pt x="4082767" y="123640"/>
                    <a:pt x="4077066" y="125160"/>
                    <a:pt x="4070605" y="125160"/>
                  </a:cubicBezTo>
                  <a:cubicBezTo>
                    <a:pt x="4064145" y="125160"/>
                    <a:pt x="4058317" y="123640"/>
                    <a:pt x="4053377" y="120726"/>
                  </a:cubicBezTo>
                  <a:cubicBezTo>
                    <a:pt x="4048436" y="117812"/>
                    <a:pt x="4044509" y="113758"/>
                    <a:pt x="4041722" y="108438"/>
                  </a:cubicBezTo>
                  <a:cubicBezTo>
                    <a:pt x="4038935" y="103244"/>
                    <a:pt x="4037415" y="97290"/>
                    <a:pt x="4037415" y="90702"/>
                  </a:cubicBezTo>
                  <a:cubicBezTo>
                    <a:pt x="4037415" y="84116"/>
                    <a:pt x="4038809" y="78034"/>
                    <a:pt x="4041722" y="72841"/>
                  </a:cubicBezTo>
                  <a:cubicBezTo>
                    <a:pt x="4044636" y="67647"/>
                    <a:pt x="4048436" y="63593"/>
                    <a:pt x="4053377" y="60553"/>
                  </a:cubicBezTo>
                  <a:cubicBezTo>
                    <a:pt x="4058317" y="57639"/>
                    <a:pt x="4064018" y="56119"/>
                    <a:pt x="4070605" y="56119"/>
                  </a:cubicBezTo>
                  <a:cubicBezTo>
                    <a:pt x="4077193" y="56119"/>
                    <a:pt x="4082893" y="57639"/>
                    <a:pt x="4087834" y="60553"/>
                  </a:cubicBezTo>
                  <a:moveTo>
                    <a:pt x="4115070" y="134028"/>
                  </a:moveTo>
                  <a:lnTo>
                    <a:pt x="4115070" y="47125"/>
                  </a:lnTo>
                  <a:lnTo>
                    <a:pt x="4104049" y="47125"/>
                  </a:lnTo>
                  <a:lnTo>
                    <a:pt x="4104049" y="67394"/>
                  </a:lnTo>
                  <a:cubicBezTo>
                    <a:pt x="4101009" y="60806"/>
                    <a:pt x="4096448" y="55486"/>
                    <a:pt x="4090494" y="51559"/>
                  </a:cubicBezTo>
                  <a:cubicBezTo>
                    <a:pt x="4084540" y="47632"/>
                    <a:pt x="4077573" y="45731"/>
                    <a:pt x="4069465" y="45731"/>
                  </a:cubicBezTo>
                  <a:cubicBezTo>
                    <a:pt x="4061358" y="45731"/>
                    <a:pt x="4053630" y="47632"/>
                    <a:pt x="4047043" y="51559"/>
                  </a:cubicBezTo>
                  <a:cubicBezTo>
                    <a:pt x="4040456" y="55486"/>
                    <a:pt x="4035388" y="60806"/>
                    <a:pt x="4031588" y="67647"/>
                  </a:cubicBezTo>
                  <a:cubicBezTo>
                    <a:pt x="4027788" y="74488"/>
                    <a:pt x="4026014" y="82215"/>
                    <a:pt x="4026014" y="90956"/>
                  </a:cubicBezTo>
                  <a:cubicBezTo>
                    <a:pt x="4026014" y="99697"/>
                    <a:pt x="4027914" y="107045"/>
                    <a:pt x="4031588" y="113885"/>
                  </a:cubicBezTo>
                  <a:cubicBezTo>
                    <a:pt x="4035262" y="120599"/>
                    <a:pt x="4040456" y="125920"/>
                    <a:pt x="4047043" y="129720"/>
                  </a:cubicBezTo>
                  <a:cubicBezTo>
                    <a:pt x="4053630" y="133520"/>
                    <a:pt x="4061104" y="135548"/>
                    <a:pt x="4069465" y="135548"/>
                  </a:cubicBezTo>
                  <a:cubicBezTo>
                    <a:pt x="4077826" y="135548"/>
                    <a:pt x="4084540" y="133647"/>
                    <a:pt x="4090494" y="129720"/>
                  </a:cubicBezTo>
                  <a:cubicBezTo>
                    <a:pt x="4096448" y="125793"/>
                    <a:pt x="4101009" y="120599"/>
                    <a:pt x="4104049" y="114139"/>
                  </a:cubicBezTo>
                  <a:lnTo>
                    <a:pt x="4104049" y="134154"/>
                  </a:lnTo>
                  <a:lnTo>
                    <a:pt x="4115070" y="134154"/>
                  </a:lnTo>
                  <a:close/>
                  <a:moveTo>
                    <a:pt x="3988137" y="108438"/>
                  </a:moveTo>
                  <a:cubicBezTo>
                    <a:pt x="3985223" y="113632"/>
                    <a:pt x="3981296" y="117685"/>
                    <a:pt x="3976229" y="120726"/>
                  </a:cubicBezTo>
                  <a:cubicBezTo>
                    <a:pt x="3971162" y="123640"/>
                    <a:pt x="3965461" y="125160"/>
                    <a:pt x="3959001" y="125160"/>
                  </a:cubicBezTo>
                  <a:cubicBezTo>
                    <a:pt x="3952540" y="125160"/>
                    <a:pt x="3946713" y="123640"/>
                    <a:pt x="3941772" y="120726"/>
                  </a:cubicBezTo>
                  <a:cubicBezTo>
                    <a:pt x="3936832" y="117812"/>
                    <a:pt x="3932904" y="113758"/>
                    <a:pt x="3930117" y="108438"/>
                  </a:cubicBezTo>
                  <a:cubicBezTo>
                    <a:pt x="3927331" y="103244"/>
                    <a:pt x="3925810" y="97290"/>
                    <a:pt x="3925810" y="90702"/>
                  </a:cubicBezTo>
                  <a:cubicBezTo>
                    <a:pt x="3925810" y="84116"/>
                    <a:pt x="3927204" y="78034"/>
                    <a:pt x="3930117" y="72841"/>
                  </a:cubicBezTo>
                  <a:cubicBezTo>
                    <a:pt x="3933031" y="67647"/>
                    <a:pt x="3936832" y="63593"/>
                    <a:pt x="3941772" y="60553"/>
                  </a:cubicBezTo>
                  <a:cubicBezTo>
                    <a:pt x="3946713" y="57639"/>
                    <a:pt x="3952540" y="56119"/>
                    <a:pt x="3959001" y="56119"/>
                  </a:cubicBezTo>
                  <a:cubicBezTo>
                    <a:pt x="3965461" y="56119"/>
                    <a:pt x="3971288" y="57639"/>
                    <a:pt x="3976229" y="60553"/>
                  </a:cubicBezTo>
                  <a:cubicBezTo>
                    <a:pt x="3981296" y="63467"/>
                    <a:pt x="3985223" y="67521"/>
                    <a:pt x="3988137" y="72841"/>
                  </a:cubicBezTo>
                  <a:cubicBezTo>
                    <a:pt x="3991050" y="78034"/>
                    <a:pt x="3992444" y="83989"/>
                    <a:pt x="3992444" y="90702"/>
                  </a:cubicBezTo>
                  <a:cubicBezTo>
                    <a:pt x="3992444" y="97417"/>
                    <a:pt x="3991050" y="103244"/>
                    <a:pt x="3988137" y="108438"/>
                  </a:cubicBezTo>
                  <a:moveTo>
                    <a:pt x="4003465" y="47125"/>
                  </a:moveTo>
                  <a:lnTo>
                    <a:pt x="3992444" y="47125"/>
                  </a:lnTo>
                  <a:lnTo>
                    <a:pt x="3992444" y="67394"/>
                  </a:lnTo>
                  <a:cubicBezTo>
                    <a:pt x="3989404" y="60806"/>
                    <a:pt x="3984843" y="55486"/>
                    <a:pt x="3978763" y="51559"/>
                  </a:cubicBezTo>
                  <a:cubicBezTo>
                    <a:pt x="3972682" y="47632"/>
                    <a:pt x="3965715" y="45731"/>
                    <a:pt x="3957860" y="45731"/>
                  </a:cubicBezTo>
                  <a:cubicBezTo>
                    <a:pt x="3949500" y="45731"/>
                    <a:pt x="3942025" y="47632"/>
                    <a:pt x="3935438" y="51559"/>
                  </a:cubicBezTo>
                  <a:cubicBezTo>
                    <a:pt x="3928851" y="55486"/>
                    <a:pt x="3923784" y="60806"/>
                    <a:pt x="3919983" y="67647"/>
                  </a:cubicBezTo>
                  <a:cubicBezTo>
                    <a:pt x="3916183" y="74488"/>
                    <a:pt x="3914409" y="82215"/>
                    <a:pt x="3914409" y="90956"/>
                  </a:cubicBezTo>
                  <a:cubicBezTo>
                    <a:pt x="3914409" y="99697"/>
                    <a:pt x="3916309" y="107045"/>
                    <a:pt x="3919983" y="113885"/>
                  </a:cubicBezTo>
                  <a:cubicBezTo>
                    <a:pt x="3923657" y="120599"/>
                    <a:pt x="3928851" y="125920"/>
                    <a:pt x="3935438" y="129720"/>
                  </a:cubicBezTo>
                  <a:cubicBezTo>
                    <a:pt x="3942025" y="133520"/>
                    <a:pt x="3949500" y="135548"/>
                    <a:pt x="3957860" y="135548"/>
                  </a:cubicBezTo>
                  <a:cubicBezTo>
                    <a:pt x="3965715" y="135548"/>
                    <a:pt x="3972809" y="133647"/>
                    <a:pt x="3978763" y="129720"/>
                  </a:cubicBezTo>
                  <a:cubicBezTo>
                    <a:pt x="3984717" y="125793"/>
                    <a:pt x="3989277" y="120599"/>
                    <a:pt x="3992444" y="114139"/>
                  </a:cubicBezTo>
                  <a:lnTo>
                    <a:pt x="3992444" y="136308"/>
                  </a:lnTo>
                  <a:cubicBezTo>
                    <a:pt x="3992444" y="147075"/>
                    <a:pt x="3989404" y="155310"/>
                    <a:pt x="3983450" y="160884"/>
                  </a:cubicBezTo>
                  <a:cubicBezTo>
                    <a:pt x="3977496" y="166458"/>
                    <a:pt x="3968882" y="169244"/>
                    <a:pt x="3957860" y="169244"/>
                  </a:cubicBezTo>
                  <a:cubicBezTo>
                    <a:pt x="3951780" y="169244"/>
                    <a:pt x="3945446" y="168104"/>
                    <a:pt x="3939112" y="165824"/>
                  </a:cubicBezTo>
                  <a:cubicBezTo>
                    <a:pt x="3932778" y="163543"/>
                    <a:pt x="3927331" y="160250"/>
                    <a:pt x="3922643" y="155689"/>
                  </a:cubicBezTo>
                  <a:lnTo>
                    <a:pt x="3922643" y="167724"/>
                  </a:lnTo>
                  <a:cubicBezTo>
                    <a:pt x="3927331" y="171778"/>
                    <a:pt x="3932778" y="174691"/>
                    <a:pt x="3938858" y="176719"/>
                  </a:cubicBezTo>
                  <a:cubicBezTo>
                    <a:pt x="3944939" y="178618"/>
                    <a:pt x="3951273" y="179632"/>
                    <a:pt x="3957734" y="179632"/>
                  </a:cubicBezTo>
                  <a:cubicBezTo>
                    <a:pt x="3972175" y="179632"/>
                    <a:pt x="3983323" y="175832"/>
                    <a:pt x="3991304" y="168231"/>
                  </a:cubicBezTo>
                  <a:cubicBezTo>
                    <a:pt x="3999285" y="160630"/>
                    <a:pt x="4003338" y="149736"/>
                    <a:pt x="4003338" y="135548"/>
                  </a:cubicBezTo>
                  <a:lnTo>
                    <a:pt x="4003338" y="47251"/>
                  </a:lnTo>
                  <a:close/>
                  <a:moveTo>
                    <a:pt x="3831561" y="73094"/>
                  </a:moveTo>
                  <a:cubicBezTo>
                    <a:pt x="3834094" y="67900"/>
                    <a:pt x="3837514" y="63846"/>
                    <a:pt x="3841948" y="60806"/>
                  </a:cubicBezTo>
                  <a:cubicBezTo>
                    <a:pt x="3846382" y="57766"/>
                    <a:pt x="3851449" y="56246"/>
                    <a:pt x="3857277" y="56246"/>
                  </a:cubicBezTo>
                  <a:cubicBezTo>
                    <a:pt x="3874632" y="56246"/>
                    <a:pt x="3883373" y="66127"/>
                    <a:pt x="3883373" y="85889"/>
                  </a:cubicBezTo>
                  <a:lnTo>
                    <a:pt x="3883373" y="133901"/>
                  </a:lnTo>
                  <a:lnTo>
                    <a:pt x="3894394" y="133901"/>
                  </a:lnTo>
                  <a:lnTo>
                    <a:pt x="3894394" y="84242"/>
                  </a:lnTo>
                  <a:cubicBezTo>
                    <a:pt x="3894394" y="76641"/>
                    <a:pt x="3893127" y="70054"/>
                    <a:pt x="3890593" y="64227"/>
                  </a:cubicBezTo>
                  <a:cubicBezTo>
                    <a:pt x="3888060" y="58399"/>
                    <a:pt x="3884259" y="53839"/>
                    <a:pt x="3879192" y="50545"/>
                  </a:cubicBezTo>
                  <a:cubicBezTo>
                    <a:pt x="3874125" y="47251"/>
                    <a:pt x="3867791" y="45604"/>
                    <a:pt x="3860064" y="45604"/>
                  </a:cubicBezTo>
                  <a:cubicBezTo>
                    <a:pt x="3852843" y="45604"/>
                    <a:pt x="3846382" y="47505"/>
                    <a:pt x="3840808" y="51432"/>
                  </a:cubicBezTo>
                  <a:cubicBezTo>
                    <a:pt x="3835234" y="55359"/>
                    <a:pt x="3830927" y="60426"/>
                    <a:pt x="3827887" y="66887"/>
                  </a:cubicBezTo>
                  <a:lnTo>
                    <a:pt x="3827887" y="46998"/>
                  </a:lnTo>
                  <a:lnTo>
                    <a:pt x="3816866" y="46998"/>
                  </a:lnTo>
                  <a:lnTo>
                    <a:pt x="3816866" y="133901"/>
                  </a:lnTo>
                  <a:lnTo>
                    <a:pt x="3827887" y="133901"/>
                  </a:lnTo>
                  <a:lnTo>
                    <a:pt x="3827887" y="90450"/>
                  </a:lnTo>
                  <a:cubicBezTo>
                    <a:pt x="3827887" y="83989"/>
                    <a:pt x="3829154" y="78161"/>
                    <a:pt x="3831561" y="72968"/>
                  </a:cubicBezTo>
                  <a:moveTo>
                    <a:pt x="3731737" y="64227"/>
                  </a:moveTo>
                  <a:cubicBezTo>
                    <a:pt x="3737057" y="58526"/>
                    <a:pt x="3744278" y="55613"/>
                    <a:pt x="3753399" y="55613"/>
                  </a:cubicBezTo>
                  <a:cubicBezTo>
                    <a:pt x="3762520" y="55613"/>
                    <a:pt x="3769361" y="58526"/>
                    <a:pt x="3774555" y="64227"/>
                  </a:cubicBezTo>
                  <a:cubicBezTo>
                    <a:pt x="3779748" y="69927"/>
                    <a:pt x="3782535" y="77148"/>
                    <a:pt x="3783042" y="85636"/>
                  </a:cubicBezTo>
                  <a:lnTo>
                    <a:pt x="3722362" y="85636"/>
                  </a:lnTo>
                  <a:cubicBezTo>
                    <a:pt x="3723249" y="77148"/>
                    <a:pt x="3726416" y="70054"/>
                    <a:pt x="3731737" y="64227"/>
                  </a:cubicBezTo>
                  <a:moveTo>
                    <a:pt x="3773668" y="132760"/>
                  </a:moveTo>
                  <a:cubicBezTo>
                    <a:pt x="3779115" y="131113"/>
                    <a:pt x="3784056" y="128580"/>
                    <a:pt x="3788616" y="125287"/>
                  </a:cubicBezTo>
                  <a:lnTo>
                    <a:pt x="3788616" y="114518"/>
                  </a:lnTo>
                  <a:cubicBezTo>
                    <a:pt x="3784056" y="118066"/>
                    <a:pt x="3778988" y="120726"/>
                    <a:pt x="3773668" y="122499"/>
                  </a:cubicBezTo>
                  <a:cubicBezTo>
                    <a:pt x="3768347" y="124273"/>
                    <a:pt x="3762647" y="125160"/>
                    <a:pt x="3756946" y="125160"/>
                  </a:cubicBezTo>
                  <a:cubicBezTo>
                    <a:pt x="3747192" y="125160"/>
                    <a:pt x="3739084" y="122372"/>
                    <a:pt x="3732877" y="116672"/>
                  </a:cubicBezTo>
                  <a:cubicBezTo>
                    <a:pt x="3726669" y="110972"/>
                    <a:pt x="3723122" y="103624"/>
                    <a:pt x="3722109" y="94630"/>
                  </a:cubicBezTo>
                  <a:lnTo>
                    <a:pt x="3794063" y="94630"/>
                  </a:lnTo>
                  <a:cubicBezTo>
                    <a:pt x="3794063" y="93743"/>
                    <a:pt x="3794317" y="92730"/>
                    <a:pt x="3794317" y="91843"/>
                  </a:cubicBezTo>
                  <a:cubicBezTo>
                    <a:pt x="3794317" y="90956"/>
                    <a:pt x="3794317" y="90069"/>
                    <a:pt x="3794317" y="89309"/>
                  </a:cubicBezTo>
                  <a:cubicBezTo>
                    <a:pt x="3794317" y="80949"/>
                    <a:pt x="3792670" y="73347"/>
                    <a:pt x="3789249" y="66760"/>
                  </a:cubicBezTo>
                  <a:cubicBezTo>
                    <a:pt x="3785829" y="60173"/>
                    <a:pt x="3781142" y="54979"/>
                    <a:pt x="3774935" y="51178"/>
                  </a:cubicBezTo>
                  <a:cubicBezTo>
                    <a:pt x="3768727" y="47378"/>
                    <a:pt x="3761506" y="45478"/>
                    <a:pt x="3753146" y="45478"/>
                  </a:cubicBezTo>
                  <a:cubicBezTo>
                    <a:pt x="3744785" y="45478"/>
                    <a:pt x="3736804" y="47505"/>
                    <a:pt x="3730343" y="51559"/>
                  </a:cubicBezTo>
                  <a:cubicBezTo>
                    <a:pt x="3723883" y="55613"/>
                    <a:pt x="3718942" y="60933"/>
                    <a:pt x="3715522" y="67773"/>
                  </a:cubicBezTo>
                  <a:cubicBezTo>
                    <a:pt x="3712101" y="74615"/>
                    <a:pt x="3710328" y="82342"/>
                    <a:pt x="3710328" y="90956"/>
                  </a:cubicBezTo>
                  <a:cubicBezTo>
                    <a:pt x="3710328" y="99570"/>
                    <a:pt x="3712228" y="107424"/>
                    <a:pt x="3716155" y="114139"/>
                  </a:cubicBezTo>
                  <a:cubicBezTo>
                    <a:pt x="3720082" y="120852"/>
                    <a:pt x="3725529" y="126047"/>
                    <a:pt x="3732497" y="129720"/>
                  </a:cubicBezTo>
                  <a:cubicBezTo>
                    <a:pt x="3739464" y="133394"/>
                    <a:pt x="3747445" y="135294"/>
                    <a:pt x="3756566" y="135294"/>
                  </a:cubicBezTo>
                  <a:cubicBezTo>
                    <a:pt x="3762393" y="135294"/>
                    <a:pt x="3767967" y="134407"/>
                    <a:pt x="3773288" y="132760"/>
                  </a:cubicBezTo>
                  <a:moveTo>
                    <a:pt x="3638754" y="108184"/>
                  </a:moveTo>
                  <a:cubicBezTo>
                    <a:pt x="3635967" y="113379"/>
                    <a:pt x="3632040" y="117559"/>
                    <a:pt x="3626972" y="120473"/>
                  </a:cubicBezTo>
                  <a:cubicBezTo>
                    <a:pt x="3621905" y="123386"/>
                    <a:pt x="3616205" y="124906"/>
                    <a:pt x="3609744" y="124906"/>
                  </a:cubicBezTo>
                  <a:cubicBezTo>
                    <a:pt x="3603283" y="124906"/>
                    <a:pt x="3597456" y="123386"/>
                    <a:pt x="3592389" y="120473"/>
                  </a:cubicBezTo>
                  <a:cubicBezTo>
                    <a:pt x="3587321" y="117559"/>
                    <a:pt x="3583394" y="113379"/>
                    <a:pt x="3580481" y="108184"/>
                  </a:cubicBezTo>
                  <a:cubicBezTo>
                    <a:pt x="3577694" y="102864"/>
                    <a:pt x="3576174" y="97036"/>
                    <a:pt x="3576174" y="90323"/>
                  </a:cubicBezTo>
                  <a:cubicBezTo>
                    <a:pt x="3576174" y="83608"/>
                    <a:pt x="3577567" y="77782"/>
                    <a:pt x="3580481" y="72587"/>
                  </a:cubicBezTo>
                  <a:cubicBezTo>
                    <a:pt x="3583268" y="67394"/>
                    <a:pt x="3587321" y="63340"/>
                    <a:pt x="3592389" y="60300"/>
                  </a:cubicBezTo>
                  <a:cubicBezTo>
                    <a:pt x="3597456" y="57386"/>
                    <a:pt x="3603283" y="55865"/>
                    <a:pt x="3609744" y="55865"/>
                  </a:cubicBezTo>
                  <a:cubicBezTo>
                    <a:pt x="3616205" y="55865"/>
                    <a:pt x="3622032" y="57386"/>
                    <a:pt x="3626972" y="60300"/>
                  </a:cubicBezTo>
                  <a:cubicBezTo>
                    <a:pt x="3632040" y="63213"/>
                    <a:pt x="3635967" y="67267"/>
                    <a:pt x="3638754" y="72587"/>
                  </a:cubicBezTo>
                  <a:cubicBezTo>
                    <a:pt x="3641541" y="77908"/>
                    <a:pt x="3643061" y="83735"/>
                    <a:pt x="3643061" y="90323"/>
                  </a:cubicBezTo>
                  <a:cubicBezTo>
                    <a:pt x="3643061" y="96910"/>
                    <a:pt x="3641667" y="102864"/>
                    <a:pt x="3638754" y="108184"/>
                  </a:cubicBezTo>
                  <a:moveTo>
                    <a:pt x="3632926" y="129340"/>
                  </a:moveTo>
                  <a:cubicBezTo>
                    <a:pt x="3639640" y="125413"/>
                    <a:pt x="3644834" y="120092"/>
                    <a:pt x="3648635" y="113252"/>
                  </a:cubicBezTo>
                  <a:cubicBezTo>
                    <a:pt x="3652435" y="106411"/>
                    <a:pt x="3654335" y="98683"/>
                    <a:pt x="3654335" y="90069"/>
                  </a:cubicBezTo>
                  <a:cubicBezTo>
                    <a:pt x="3654335" y="81455"/>
                    <a:pt x="3652435" y="73728"/>
                    <a:pt x="3648635" y="67013"/>
                  </a:cubicBezTo>
                  <a:cubicBezTo>
                    <a:pt x="3644834" y="60300"/>
                    <a:pt x="3639640" y="54979"/>
                    <a:pt x="3632926" y="51178"/>
                  </a:cubicBezTo>
                  <a:cubicBezTo>
                    <a:pt x="3626212" y="47378"/>
                    <a:pt x="3618485" y="45352"/>
                    <a:pt x="3609744" y="45352"/>
                  </a:cubicBezTo>
                  <a:cubicBezTo>
                    <a:pt x="3601003" y="45352"/>
                    <a:pt x="3593275" y="47251"/>
                    <a:pt x="3586435" y="51178"/>
                  </a:cubicBezTo>
                  <a:cubicBezTo>
                    <a:pt x="3579594" y="55105"/>
                    <a:pt x="3574273" y="60426"/>
                    <a:pt x="3570473" y="67013"/>
                  </a:cubicBezTo>
                  <a:cubicBezTo>
                    <a:pt x="3566673" y="73728"/>
                    <a:pt x="3564646" y="81328"/>
                    <a:pt x="3564646" y="89942"/>
                  </a:cubicBezTo>
                  <a:cubicBezTo>
                    <a:pt x="3564646" y="98557"/>
                    <a:pt x="3566546" y="106285"/>
                    <a:pt x="3570473" y="113125"/>
                  </a:cubicBezTo>
                  <a:cubicBezTo>
                    <a:pt x="3574273" y="119965"/>
                    <a:pt x="3579594" y="125287"/>
                    <a:pt x="3586435" y="129214"/>
                  </a:cubicBezTo>
                  <a:cubicBezTo>
                    <a:pt x="3593275" y="133141"/>
                    <a:pt x="3601003" y="135040"/>
                    <a:pt x="3609744" y="135040"/>
                  </a:cubicBezTo>
                  <a:cubicBezTo>
                    <a:pt x="3618485" y="135040"/>
                    <a:pt x="3626212" y="133141"/>
                    <a:pt x="3632926" y="129214"/>
                  </a:cubicBezTo>
                  <a:moveTo>
                    <a:pt x="3554765" y="118066"/>
                  </a:moveTo>
                  <a:cubicBezTo>
                    <a:pt x="3551598" y="120346"/>
                    <a:pt x="3548177" y="121993"/>
                    <a:pt x="3544504" y="123006"/>
                  </a:cubicBezTo>
                  <a:cubicBezTo>
                    <a:pt x="3540830" y="124019"/>
                    <a:pt x="3537283" y="124653"/>
                    <a:pt x="3533863" y="124653"/>
                  </a:cubicBezTo>
                  <a:cubicBezTo>
                    <a:pt x="3528415" y="124653"/>
                    <a:pt x="3523981" y="123259"/>
                    <a:pt x="3520434" y="120346"/>
                  </a:cubicBezTo>
                  <a:cubicBezTo>
                    <a:pt x="3517014" y="117432"/>
                    <a:pt x="3515241" y="112745"/>
                    <a:pt x="3515241" y="106031"/>
                  </a:cubicBezTo>
                  <a:lnTo>
                    <a:pt x="3515241" y="57133"/>
                  </a:lnTo>
                  <a:lnTo>
                    <a:pt x="3553371" y="57133"/>
                  </a:lnTo>
                  <a:lnTo>
                    <a:pt x="3553371" y="46872"/>
                  </a:lnTo>
                  <a:lnTo>
                    <a:pt x="3515241" y="46872"/>
                  </a:lnTo>
                  <a:lnTo>
                    <a:pt x="3515241" y="18495"/>
                  </a:lnTo>
                  <a:lnTo>
                    <a:pt x="3504473" y="18495"/>
                  </a:lnTo>
                  <a:lnTo>
                    <a:pt x="3504473" y="105271"/>
                  </a:lnTo>
                  <a:cubicBezTo>
                    <a:pt x="3504473" y="116165"/>
                    <a:pt x="3507006" y="123893"/>
                    <a:pt x="3512074" y="128454"/>
                  </a:cubicBezTo>
                  <a:cubicBezTo>
                    <a:pt x="3517141" y="133014"/>
                    <a:pt x="3524108" y="135294"/>
                    <a:pt x="3532849" y="135294"/>
                  </a:cubicBezTo>
                  <a:cubicBezTo>
                    <a:pt x="3536396" y="135294"/>
                    <a:pt x="3540197" y="134788"/>
                    <a:pt x="3544250" y="133774"/>
                  </a:cubicBezTo>
                  <a:cubicBezTo>
                    <a:pt x="3548304" y="132760"/>
                    <a:pt x="3551851" y="131113"/>
                    <a:pt x="3554891" y="128833"/>
                  </a:cubicBezTo>
                  <a:lnTo>
                    <a:pt x="3554891" y="118193"/>
                  </a:lnTo>
                  <a:close/>
                  <a:moveTo>
                    <a:pt x="3438219" y="46745"/>
                  </a:moveTo>
                  <a:lnTo>
                    <a:pt x="3408196" y="108438"/>
                  </a:lnTo>
                  <a:lnTo>
                    <a:pt x="3376653" y="46745"/>
                  </a:lnTo>
                  <a:lnTo>
                    <a:pt x="3363731" y="46745"/>
                  </a:lnTo>
                  <a:lnTo>
                    <a:pt x="3402242" y="120852"/>
                  </a:lnTo>
                  <a:lnTo>
                    <a:pt x="3374752" y="177985"/>
                  </a:lnTo>
                  <a:lnTo>
                    <a:pt x="3386280" y="177985"/>
                  </a:lnTo>
                  <a:lnTo>
                    <a:pt x="3449747" y="46745"/>
                  </a:lnTo>
                  <a:lnTo>
                    <a:pt x="3438219" y="46745"/>
                  </a:lnTo>
                  <a:close/>
                  <a:moveTo>
                    <a:pt x="3347896" y="633"/>
                  </a:moveTo>
                  <a:lnTo>
                    <a:pt x="3336875" y="633"/>
                  </a:lnTo>
                  <a:lnTo>
                    <a:pt x="3336875" y="133647"/>
                  </a:lnTo>
                  <a:lnTo>
                    <a:pt x="3347896" y="133647"/>
                  </a:lnTo>
                  <a:lnTo>
                    <a:pt x="3347896" y="633"/>
                  </a:lnTo>
                  <a:close/>
                  <a:moveTo>
                    <a:pt x="3251746" y="64100"/>
                  </a:moveTo>
                  <a:cubicBezTo>
                    <a:pt x="3257067" y="58399"/>
                    <a:pt x="3264288" y="55486"/>
                    <a:pt x="3273409" y="55486"/>
                  </a:cubicBezTo>
                  <a:cubicBezTo>
                    <a:pt x="3282530" y="55486"/>
                    <a:pt x="3289370" y="58399"/>
                    <a:pt x="3294564" y="64100"/>
                  </a:cubicBezTo>
                  <a:cubicBezTo>
                    <a:pt x="3299758" y="69801"/>
                    <a:pt x="3302545" y="77022"/>
                    <a:pt x="3303052" y="85509"/>
                  </a:cubicBezTo>
                  <a:lnTo>
                    <a:pt x="3242372" y="85509"/>
                  </a:lnTo>
                  <a:cubicBezTo>
                    <a:pt x="3243259" y="77022"/>
                    <a:pt x="3246426" y="69927"/>
                    <a:pt x="3251746" y="64100"/>
                  </a:cubicBezTo>
                  <a:moveTo>
                    <a:pt x="3293677" y="132633"/>
                  </a:moveTo>
                  <a:cubicBezTo>
                    <a:pt x="3298998" y="130987"/>
                    <a:pt x="3304065" y="128454"/>
                    <a:pt x="3308626" y="125160"/>
                  </a:cubicBezTo>
                  <a:lnTo>
                    <a:pt x="3308626" y="114392"/>
                  </a:lnTo>
                  <a:cubicBezTo>
                    <a:pt x="3304065" y="117939"/>
                    <a:pt x="3298998" y="120599"/>
                    <a:pt x="3293677" y="122372"/>
                  </a:cubicBezTo>
                  <a:cubicBezTo>
                    <a:pt x="3288357" y="124146"/>
                    <a:pt x="3282656" y="125033"/>
                    <a:pt x="3276956" y="125033"/>
                  </a:cubicBezTo>
                  <a:cubicBezTo>
                    <a:pt x="3267201" y="125033"/>
                    <a:pt x="3259094" y="122246"/>
                    <a:pt x="3252886" y="116546"/>
                  </a:cubicBezTo>
                  <a:cubicBezTo>
                    <a:pt x="3246679" y="110845"/>
                    <a:pt x="3243132" y="103497"/>
                    <a:pt x="3242119" y="94503"/>
                  </a:cubicBezTo>
                  <a:lnTo>
                    <a:pt x="3314073" y="94503"/>
                  </a:lnTo>
                  <a:cubicBezTo>
                    <a:pt x="3314073" y="93617"/>
                    <a:pt x="3314326" y="92603"/>
                    <a:pt x="3314326" y="91716"/>
                  </a:cubicBezTo>
                  <a:cubicBezTo>
                    <a:pt x="3314326" y="90829"/>
                    <a:pt x="3314326" y="89942"/>
                    <a:pt x="3314326" y="89182"/>
                  </a:cubicBezTo>
                  <a:cubicBezTo>
                    <a:pt x="3314326" y="80822"/>
                    <a:pt x="3312679" y="73221"/>
                    <a:pt x="3309259" y="66634"/>
                  </a:cubicBezTo>
                  <a:cubicBezTo>
                    <a:pt x="3305839" y="60046"/>
                    <a:pt x="3301151" y="54853"/>
                    <a:pt x="3294944" y="51052"/>
                  </a:cubicBezTo>
                  <a:cubicBezTo>
                    <a:pt x="3288737" y="47251"/>
                    <a:pt x="3281516" y="45352"/>
                    <a:pt x="3273155" y="45352"/>
                  </a:cubicBezTo>
                  <a:cubicBezTo>
                    <a:pt x="3264794" y="45352"/>
                    <a:pt x="3256814" y="47378"/>
                    <a:pt x="3250353" y="51432"/>
                  </a:cubicBezTo>
                  <a:cubicBezTo>
                    <a:pt x="3243892" y="55486"/>
                    <a:pt x="3238952" y="60806"/>
                    <a:pt x="3235531" y="67647"/>
                  </a:cubicBezTo>
                  <a:cubicBezTo>
                    <a:pt x="3232111" y="74488"/>
                    <a:pt x="3230337" y="82215"/>
                    <a:pt x="3230337" y="90829"/>
                  </a:cubicBezTo>
                  <a:cubicBezTo>
                    <a:pt x="3230337" y="99443"/>
                    <a:pt x="3232238" y="107298"/>
                    <a:pt x="3236165" y="114012"/>
                  </a:cubicBezTo>
                  <a:cubicBezTo>
                    <a:pt x="3240092" y="120726"/>
                    <a:pt x="3245539" y="125920"/>
                    <a:pt x="3252506" y="129593"/>
                  </a:cubicBezTo>
                  <a:cubicBezTo>
                    <a:pt x="3259474" y="133267"/>
                    <a:pt x="3267455" y="135167"/>
                    <a:pt x="3276576" y="135167"/>
                  </a:cubicBezTo>
                  <a:cubicBezTo>
                    <a:pt x="3282403" y="135167"/>
                    <a:pt x="3287977" y="134280"/>
                    <a:pt x="3293297" y="132633"/>
                  </a:cubicBezTo>
                  <a:moveTo>
                    <a:pt x="3224003" y="133647"/>
                  </a:moveTo>
                  <a:lnTo>
                    <a:pt x="3184606" y="80949"/>
                  </a:lnTo>
                  <a:lnTo>
                    <a:pt x="3219063" y="46745"/>
                  </a:lnTo>
                  <a:lnTo>
                    <a:pt x="3205762" y="46745"/>
                  </a:lnTo>
                  <a:lnTo>
                    <a:pt x="3162690" y="89182"/>
                  </a:lnTo>
                  <a:lnTo>
                    <a:pt x="3162690" y="633"/>
                  </a:lnTo>
                  <a:lnTo>
                    <a:pt x="3151669" y="633"/>
                  </a:lnTo>
                  <a:lnTo>
                    <a:pt x="3151669" y="133647"/>
                  </a:lnTo>
                  <a:lnTo>
                    <a:pt x="3162690" y="133647"/>
                  </a:lnTo>
                  <a:lnTo>
                    <a:pt x="3162690" y="103118"/>
                  </a:lnTo>
                  <a:lnTo>
                    <a:pt x="3176879" y="89056"/>
                  </a:lnTo>
                  <a:lnTo>
                    <a:pt x="3210575" y="133520"/>
                  </a:lnTo>
                  <a:lnTo>
                    <a:pt x="3224003" y="133520"/>
                  </a:lnTo>
                  <a:close/>
                  <a:moveTo>
                    <a:pt x="3122786" y="46745"/>
                  </a:moveTo>
                  <a:lnTo>
                    <a:pt x="3111638" y="46745"/>
                  </a:lnTo>
                  <a:lnTo>
                    <a:pt x="3111638" y="133647"/>
                  </a:lnTo>
                  <a:lnTo>
                    <a:pt x="3122786" y="133647"/>
                  </a:lnTo>
                  <a:lnTo>
                    <a:pt x="3122786" y="46745"/>
                  </a:lnTo>
                  <a:close/>
                  <a:moveTo>
                    <a:pt x="3119113" y="27743"/>
                  </a:moveTo>
                  <a:cubicBezTo>
                    <a:pt x="3119999" y="27363"/>
                    <a:pt x="3120759" y="26983"/>
                    <a:pt x="3121646" y="26476"/>
                  </a:cubicBezTo>
                  <a:lnTo>
                    <a:pt x="3130134" y="20395"/>
                  </a:lnTo>
                  <a:lnTo>
                    <a:pt x="3121646" y="14315"/>
                  </a:lnTo>
                  <a:cubicBezTo>
                    <a:pt x="3120126" y="13301"/>
                    <a:pt x="3118352" y="12668"/>
                    <a:pt x="3116452" y="12668"/>
                  </a:cubicBezTo>
                  <a:cubicBezTo>
                    <a:pt x="3114299" y="12668"/>
                    <a:pt x="3112525" y="13428"/>
                    <a:pt x="3111132" y="14948"/>
                  </a:cubicBezTo>
                  <a:cubicBezTo>
                    <a:pt x="3109738" y="16468"/>
                    <a:pt x="3108978" y="18369"/>
                    <a:pt x="3108978" y="20395"/>
                  </a:cubicBezTo>
                  <a:cubicBezTo>
                    <a:pt x="3108978" y="22422"/>
                    <a:pt x="3109738" y="24196"/>
                    <a:pt x="3111132" y="25716"/>
                  </a:cubicBezTo>
                  <a:cubicBezTo>
                    <a:pt x="3112525" y="27236"/>
                    <a:pt x="3114299" y="27996"/>
                    <a:pt x="3116452" y="27996"/>
                  </a:cubicBezTo>
                  <a:cubicBezTo>
                    <a:pt x="3117466" y="27996"/>
                    <a:pt x="3118226" y="27870"/>
                    <a:pt x="3119113" y="27489"/>
                  </a:cubicBezTo>
                  <a:moveTo>
                    <a:pt x="3082375" y="380"/>
                  </a:moveTo>
                  <a:lnTo>
                    <a:pt x="3071354" y="380"/>
                  </a:lnTo>
                  <a:lnTo>
                    <a:pt x="3071354" y="133394"/>
                  </a:lnTo>
                  <a:lnTo>
                    <a:pt x="3082375" y="133394"/>
                  </a:lnTo>
                  <a:lnTo>
                    <a:pt x="3082375" y="380"/>
                  </a:lnTo>
                  <a:close/>
                  <a:moveTo>
                    <a:pt x="2946321" y="63846"/>
                  </a:moveTo>
                  <a:cubicBezTo>
                    <a:pt x="2951642" y="58146"/>
                    <a:pt x="2958863" y="55232"/>
                    <a:pt x="2967984" y="55232"/>
                  </a:cubicBezTo>
                  <a:cubicBezTo>
                    <a:pt x="2977104" y="55232"/>
                    <a:pt x="2983945" y="58146"/>
                    <a:pt x="2989139" y="63846"/>
                  </a:cubicBezTo>
                  <a:cubicBezTo>
                    <a:pt x="2994333" y="69547"/>
                    <a:pt x="2997247" y="76768"/>
                    <a:pt x="2997627" y="85255"/>
                  </a:cubicBezTo>
                  <a:lnTo>
                    <a:pt x="2936947" y="85255"/>
                  </a:lnTo>
                  <a:cubicBezTo>
                    <a:pt x="2937960" y="76768"/>
                    <a:pt x="2941001" y="69674"/>
                    <a:pt x="2946321" y="63846"/>
                  </a:cubicBezTo>
                  <a:moveTo>
                    <a:pt x="2988252" y="132381"/>
                  </a:moveTo>
                  <a:cubicBezTo>
                    <a:pt x="2993573" y="130734"/>
                    <a:pt x="2998640" y="128200"/>
                    <a:pt x="3003201" y="124906"/>
                  </a:cubicBezTo>
                  <a:lnTo>
                    <a:pt x="3003201" y="114139"/>
                  </a:lnTo>
                  <a:cubicBezTo>
                    <a:pt x="2998640" y="117685"/>
                    <a:pt x="2993573" y="120346"/>
                    <a:pt x="2988252" y="122120"/>
                  </a:cubicBezTo>
                  <a:cubicBezTo>
                    <a:pt x="2982932" y="123893"/>
                    <a:pt x="2977231" y="124779"/>
                    <a:pt x="2971531" y="124779"/>
                  </a:cubicBezTo>
                  <a:cubicBezTo>
                    <a:pt x="2961776" y="124779"/>
                    <a:pt x="2953669" y="121993"/>
                    <a:pt x="2947461" y="116292"/>
                  </a:cubicBezTo>
                  <a:cubicBezTo>
                    <a:pt x="2941254" y="110591"/>
                    <a:pt x="2937707" y="103244"/>
                    <a:pt x="2936694" y="94250"/>
                  </a:cubicBezTo>
                  <a:lnTo>
                    <a:pt x="3008648" y="94250"/>
                  </a:lnTo>
                  <a:cubicBezTo>
                    <a:pt x="3008648" y="93363"/>
                    <a:pt x="3008901" y="92349"/>
                    <a:pt x="3008901" y="91463"/>
                  </a:cubicBezTo>
                  <a:cubicBezTo>
                    <a:pt x="3008901" y="90576"/>
                    <a:pt x="3008901" y="89690"/>
                    <a:pt x="3008901" y="88929"/>
                  </a:cubicBezTo>
                  <a:cubicBezTo>
                    <a:pt x="3008901" y="80568"/>
                    <a:pt x="3007254" y="72968"/>
                    <a:pt x="3003834" y="66380"/>
                  </a:cubicBezTo>
                  <a:cubicBezTo>
                    <a:pt x="3000414" y="59793"/>
                    <a:pt x="2995726" y="54599"/>
                    <a:pt x="2989519" y="50799"/>
                  </a:cubicBezTo>
                  <a:cubicBezTo>
                    <a:pt x="2983438" y="46998"/>
                    <a:pt x="2976091" y="45098"/>
                    <a:pt x="2967730" y="45098"/>
                  </a:cubicBezTo>
                  <a:cubicBezTo>
                    <a:pt x="2959369" y="45098"/>
                    <a:pt x="2951388" y="47125"/>
                    <a:pt x="2944928" y="51178"/>
                  </a:cubicBezTo>
                  <a:cubicBezTo>
                    <a:pt x="2938467" y="55232"/>
                    <a:pt x="2933527" y="60553"/>
                    <a:pt x="2930106" y="67394"/>
                  </a:cubicBezTo>
                  <a:cubicBezTo>
                    <a:pt x="2926686" y="74234"/>
                    <a:pt x="2924912" y="81962"/>
                    <a:pt x="2924912" y="90576"/>
                  </a:cubicBezTo>
                  <a:cubicBezTo>
                    <a:pt x="2924912" y="99191"/>
                    <a:pt x="2926813" y="107045"/>
                    <a:pt x="2930740" y="113758"/>
                  </a:cubicBezTo>
                  <a:cubicBezTo>
                    <a:pt x="2934667" y="120473"/>
                    <a:pt x="2940114" y="125666"/>
                    <a:pt x="2947081" y="129340"/>
                  </a:cubicBezTo>
                  <a:cubicBezTo>
                    <a:pt x="2954049" y="133014"/>
                    <a:pt x="2962156" y="134914"/>
                    <a:pt x="2971151" y="134914"/>
                  </a:cubicBezTo>
                  <a:cubicBezTo>
                    <a:pt x="2976978" y="134914"/>
                    <a:pt x="2982552" y="134028"/>
                    <a:pt x="2987872" y="132381"/>
                  </a:cubicBezTo>
                  <a:moveTo>
                    <a:pt x="2889315" y="72334"/>
                  </a:moveTo>
                  <a:cubicBezTo>
                    <a:pt x="2892356" y="67140"/>
                    <a:pt x="2896283" y="63086"/>
                    <a:pt x="2901350" y="60553"/>
                  </a:cubicBezTo>
                  <a:cubicBezTo>
                    <a:pt x="2906290" y="57893"/>
                    <a:pt x="2911738" y="57006"/>
                    <a:pt x="2917438" y="57512"/>
                  </a:cubicBezTo>
                  <a:lnTo>
                    <a:pt x="2917438" y="45098"/>
                  </a:lnTo>
                  <a:cubicBezTo>
                    <a:pt x="2910218" y="45098"/>
                    <a:pt x="2903757" y="47251"/>
                    <a:pt x="2898056" y="51432"/>
                  </a:cubicBezTo>
                  <a:cubicBezTo>
                    <a:pt x="2892356" y="55739"/>
                    <a:pt x="2887922" y="61439"/>
                    <a:pt x="2884882" y="68787"/>
                  </a:cubicBezTo>
                  <a:lnTo>
                    <a:pt x="2884882" y="46491"/>
                  </a:lnTo>
                  <a:lnTo>
                    <a:pt x="2873860" y="46491"/>
                  </a:lnTo>
                  <a:lnTo>
                    <a:pt x="2873860" y="133394"/>
                  </a:lnTo>
                  <a:lnTo>
                    <a:pt x="2884882" y="133394"/>
                  </a:lnTo>
                  <a:lnTo>
                    <a:pt x="2884882" y="91589"/>
                  </a:lnTo>
                  <a:cubicBezTo>
                    <a:pt x="2884882" y="83989"/>
                    <a:pt x="2886402" y="77655"/>
                    <a:pt x="2889442" y="72334"/>
                  </a:cubicBezTo>
                  <a:moveTo>
                    <a:pt x="2817615" y="60046"/>
                  </a:moveTo>
                  <a:cubicBezTo>
                    <a:pt x="2822682" y="62960"/>
                    <a:pt x="2826609" y="67013"/>
                    <a:pt x="2829522" y="72334"/>
                  </a:cubicBezTo>
                  <a:cubicBezTo>
                    <a:pt x="2832436" y="77528"/>
                    <a:pt x="2833830" y="83482"/>
                    <a:pt x="2833830" y="90196"/>
                  </a:cubicBezTo>
                  <a:cubicBezTo>
                    <a:pt x="2833830" y="96910"/>
                    <a:pt x="2832309" y="102737"/>
                    <a:pt x="2829522" y="107931"/>
                  </a:cubicBezTo>
                  <a:cubicBezTo>
                    <a:pt x="2826609" y="113125"/>
                    <a:pt x="2822682" y="117179"/>
                    <a:pt x="2817615" y="120219"/>
                  </a:cubicBezTo>
                  <a:cubicBezTo>
                    <a:pt x="2812547" y="123132"/>
                    <a:pt x="2806847" y="124653"/>
                    <a:pt x="2800386" y="124653"/>
                  </a:cubicBezTo>
                  <a:cubicBezTo>
                    <a:pt x="2793925" y="124653"/>
                    <a:pt x="2788098" y="123132"/>
                    <a:pt x="2783158" y="120219"/>
                  </a:cubicBezTo>
                  <a:cubicBezTo>
                    <a:pt x="2778217" y="117306"/>
                    <a:pt x="2774290" y="113252"/>
                    <a:pt x="2771503" y="107931"/>
                  </a:cubicBezTo>
                  <a:cubicBezTo>
                    <a:pt x="2768716" y="102737"/>
                    <a:pt x="2767196" y="96784"/>
                    <a:pt x="2767196" y="90196"/>
                  </a:cubicBezTo>
                  <a:cubicBezTo>
                    <a:pt x="2767196" y="83608"/>
                    <a:pt x="2768589" y="77528"/>
                    <a:pt x="2771503" y="72334"/>
                  </a:cubicBezTo>
                  <a:cubicBezTo>
                    <a:pt x="2774417" y="67140"/>
                    <a:pt x="2778217" y="63086"/>
                    <a:pt x="2783158" y="60046"/>
                  </a:cubicBezTo>
                  <a:cubicBezTo>
                    <a:pt x="2788098" y="57133"/>
                    <a:pt x="2793799" y="55613"/>
                    <a:pt x="2800386" y="55613"/>
                  </a:cubicBezTo>
                  <a:cubicBezTo>
                    <a:pt x="2806973" y="55613"/>
                    <a:pt x="2812674" y="57133"/>
                    <a:pt x="2817615" y="60046"/>
                  </a:cubicBezTo>
                  <a:moveTo>
                    <a:pt x="2844851" y="133520"/>
                  </a:moveTo>
                  <a:lnTo>
                    <a:pt x="2844851" y="46618"/>
                  </a:lnTo>
                  <a:lnTo>
                    <a:pt x="2833830" y="46618"/>
                  </a:lnTo>
                  <a:lnTo>
                    <a:pt x="2833830" y="66887"/>
                  </a:lnTo>
                  <a:cubicBezTo>
                    <a:pt x="2830789" y="60300"/>
                    <a:pt x="2826229" y="54979"/>
                    <a:pt x="2820275" y="51052"/>
                  </a:cubicBezTo>
                  <a:cubicBezTo>
                    <a:pt x="2814321" y="47125"/>
                    <a:pt x="2807353" y="45225"/>
                    <a:pt x="2799246" y="45225"/>
                  </a:cubicBezTo>
                  <a:cubicBezTo>
                    <a:pt x="2791138" y="45225"/>
                    <a:pt x="2783411" y="47125"/>
                    <a:pt x="2776824" y="51052"/>
                  </a:cubicBezTo>
                  <a:cubicBezTo>
                    <a:pt x="2770236" y="54979"/>
                    <a:pt x="2765169" y="60300"/>
                    <a:pt x="2761369" y="67140"/>
                  </a:cubicBezTo>
                  <a:cubicBezTo>
                    <a:pt x="2757695" y="73981"/>
                    <a:pt x="2755795" y="81709"/>
                    <a:pt x="2755795" y="90450"/>
                  </a:cubicBezTo>
                  <a:cubicBezTo>
                    <a:pt x="2755795" y="99191"/>
                    <a:pt x="2757695" y="106537"/>
                    <a:pt x="2761369" y="113379"/>
                  </a:cubicBezTo>
                  <a:cubicBezTo>
                    <a:pt x="2765042" y="120092"/>
                    <a:pt x="2770236" y="125413"/>
                    <a:pt x="2776824" y="129214"/>
                  </a:cubicBezTo>
                  <a:cubicBezTo>
                    <a:pt x="2783411" y="133014"/>
                    <a:pt x="2790885" y="135040"/>
                    <a:pt x="2799246" y="135040"/>
                  </a:cubicBezTo>
                  <a:cubicBezTo>
                    <a:pt x="2807607" y="135040"/>
                    <a:pt x="2814321" y="133141"/>
                    <a:pt x="2820275" y="129214"/>
                  </a:cubicBezTo>
                  <a:cubicBezTo>
                    <a:pt x="2826229" y="125287"/>
                    <a:pt x="2830789" y="120092"/>
                    <a:pt x="2833830" y="113632"/>
                  </a:cubicBezTo>
                  <a:lnTo>
                    <a:pt x="2833830" y="133647"/>
                  </a:lnTo>
                  <a:lnTo>
                    <a:pt x="2844851" y="133647"/>
                  </a:lnTo>
                  <a:close/>
                  <a:moveTo>
                    <a:pt x="2684347" y="107931"/>
                  </a:moveTo>
                  <a:cubicBezTo>
                    <a:pt x="2681560" y="113125"/>
                    <a:pt x="2677507" y="117306"/>
                    <a:pt x="2672566" y="120219"/>
                  </a:cubicBezTo>
                  <a:cubicBezTo>
                    <a:pt x="2667499" y="123132"/>
                    <a:pt x="2661798" y="124653"/>
                    <a:pt x="2655211" y="124653"/>
                  </a:cubicBezTo>
                  <a:cubicBezTo>
                    <a:pt x="2648623" y="124653"/>
                    <a:pt x="2642923" y="123132"/>
                    <a:pt x="2637856" y="120219"/>
                  </a:cubicBezTo>
                  <a:cubicBezTo>
                    <a:pt x="2632788" y="117306"/>
                    <a:pt x="2628861" y="113125"/>
                    <a:pt x="2625948" y="107931"/>
                  </a:cubicBezTo>
                  <a:cubicBezTo>
                    <a:pt x="2623161" y="102610"/>
                    <a:pt x="2621641" y="96784"/>
                    <a:pt x="2621641" y="90069"/>
                  </a:cubicBezTo>
                  <a:cubicBezTo>
                    <a:pt x="2621641" y="83356"/>
                    <a:pt x="2623034" y="77528"/>
                    <a:pt x="2625948" y="72334"/>
                  </a:cubicBezTo>
                  <a:cubicBezTo>
                    <a:pt x="2628861" y="67140"/>
                    <a:pt x="2632788" y="63086"/>
                    <a:pt x="2637856" y="60046"/>
                  </a:cubicBezTo>
                  <a:cubicBezTo>
                    <a:pt x="2642923" y="57133"/>
                    <a:pt x="2648750" y="55613"/>
                    <a:pt x="2655211" y="55613"/>
                  </a:cubicBezTo>
                  <a:cubicBezTo>
                    <a:pt x="2661672" y="55613"/>
                    <a:pt x="2667499" y="57133"/>
                    <a:pt x="2672566" y="60046"/>
                  </a:cubicBezTo>
                  <a:cubicBezTo>
                    <a:pt x="2677633" y="62960"/>
                    <a:pt x="2681560" y="67013"/>
                    <a:pt x="2684347" y="72334"/>
                  </a:cubicBezTo>
                  <a:cubicBezTo>
                    <a:pt x="2687134" y="77655"/>
                    <a:pt x="2688654" y="83482"/>
                    <a:pt x="2688654" y="90069"/>
                  </a:cubicBezTo>
                  <a:cubicBezTo>
                    <a:pt x="2688654" y="96657"/>
                    <a:pt x="2687261" y="102610"/>
                    <a:pt x="2684347" y="107931"/>
                  </a:cubicBezTo>
                  <a:moveTo>
                    <a:pt x="2678520" y="129087"/>
                  </a:moveTo>
                  <a:cubicBezTo>
                    <a:pt x="2685234" y="125160"/>
                    <a:pt x="2690428" y="119839"/>
                    <a:pt x="2694228" y="112998"/>
                  </a:cubicBezTo>
                  <a:cubicBezTo>
                    <a:pt x="2698029" y="106158"/>
                    <a:pt x="2699929" y="98430"/>
                    <a:pt x="2699929" y="89816"/>
                  </a:cubicBezTo>
                  <a:cubicBezTo>
                    <a:pt x="2699929" y="81201"/>
                    <a:pt x="2698029" y="73474"/>
                    <a:pt x="2694228" y="66760"/>
                  </a:cubicBezTo>
                  <a:cubicBezTo>
                    <a:pt x="2690428" y="60046"/>
                    <a:pt x="2685234" y="54726"/>
                    <a:pt x="2678520" y="50925"/>
                  </a:cubicBezTo>
                  <a:cubicBezTo>
                    <a:pt x="2671806" y="47125"/>
                    <a:pt x="2664079" y="45098"/>
                    <a:pt x="2655338" y="45098"/>
                  </a:cubicBezTo>
                  <a:cubicBezTo>
                    <a:pt x="2646597" y="45098"/>
                    <a:pt x="2638742" y="46998"/>
                    <a:pt x="2632028" y="50925"/>
                  </a:cubicBezTo>
                  <a:cubicBezTo>
                    <a:pt x="2625188" y="54853"/>
                    <a:pt x="2619867" y="60173"/>
                    <a:pt x="2616067" y="66760"/>
                  </a:cubicBezTo>
                  <a:cubicBezTo>
                    <a:pt x="2612266" y="73474"/>
                    <a:pt x="2610239" y="81075"/>
                    <a:pt x="2610239" y="89690"/>
                  </a:cubicBezTo>
                  <a:cubicBezTo>
                    <a:pt x="2610239" y="98304"/>
                    <a:pt x="2612140" y="106031"/>
                    <a:pt x="2616067" y="112871"/>
                  </a:cubicBezTo>
                  <a:cubicBezTo>
                    <a:pt x="2619867" y="119713"/>
                    <a:pt x="2625188" y="125033"/>
                    <a:pt x="2632028" y="128960"/>
                  </a:cubicBezTo>
                  <a:cubicBezTo>
                    <a:pt x="2638869" y="132887"/>
                    <a:pt x="2646597" y="134788"/>
                    <a:pt x="2655338" y="134788"/>
                  </a:cubicBezTo>
                  <a:cubicBezTo>
                    <a:pt x="2664079" y="134788"/>
                    <a:pt x="2671806" y="132887"/>
                    <a:pt x="2678520" y="128960"/>
                  </a:cubicBezTo>
                  <a:moveTo>
                    <a:pt x="2527517" y="72461"/>
                  </a:moveTo>
                  <a:cubicBezTo>
                    <a:pt x="2530051" y="67267"/>
                    <a:pt x="2533471" y="63213"/>
                    <a:pt x="2537905" y="60173"/>
                  </a:cubicBezTo>
                  <a:cubicBezTo>
                    <a:pt x="2542339" y="57133"/>
                    <a:pt x="2547406" y="55613"/>
                    <a:pt x="2553233" y="55613"/>
                  </a:cubicBezTo>
                  <a:cubicBezTo>
                    <a:pt x="2570589" y="55613"/>
                    <a:pt x="2579329" y="65493"/>
                    <a:pt x="2579329" y="85255"/>
                  </a:cubicBezTo>
                  <a:lnTo>
                    <a:pt x="2579329" y="133267"/>
                  </a:lnTo>
                  <a:lnTo>
                    <a:pt x="2590351" y="133267"/>
                  </a:lnTo>
                  <a:lnTo>
                    <a:pt x="2590351" y="83608"/>
                  </a:lnTo>
                  <a:cubicBezTo>
                    <a:pt x="2590351" y="76008"/>
                    <a:pt x="2589084" y="69420"/>
                    <a:pt x="2586550" y="63593"/>
                  </a:cubicBezTo>
                  <a:cubicBezTo>
                    <a:pt x="2584017" y="57766"/>
                    <a:pt x="2580216" y="53206"/>
                    <a:pt x="2575149" y="49912"/>
                  </a:cubicBezTo>
                  <a:cubicBezTo>
                    <a:pt x="2570082" y="46618"/>
                    <a:pt x="2563621" y="44971"/>
                    <a:pt x="2556020" y="44971"/>
                  </a:cubicBezTo>
                  <a:cubicBezTo>
                    <a:pt x="2548800" y="44971"/>
                    <a:pt x="2542339" y="46872"/>
                    <a:pt x="2536765" y="50799"/>
                  </a:cubicBezTo>
                  <a:cubicBezTo>
                    <a:pt x="2531191" y="54726"/>
                    <a:pt x="2526884" y="59793"/>
                    <a:pt x="2523970" y="66253"/>
                  </a:cubicBezTo>
                  <a:lnTo>
                    <a:pt x="2523970" y="253"/>
                  </a:lnTo>
                  <a:lnTo>
                    <a:pt x="2512949" y="253"/>
                  </a:lnTo>
                  <a:lnTo>
                    <a:pt x="2512949" y="133267"/>
                  </a:lnTo>
                  <a:lnTo>
                    <a:pt x="2523970" y="133267"/>
                  </a:lnTo>
                  <a:lnTo>
                    <a:pt x="2523970" y="89816"/>
                  </a:lnTo>
                  <a:cubicBezTo>
                    <a:pt x="2523970" y="83356"/>
                    <a:pt x="2525237" y="77528"/>
                    <a:pt x="2527644" y="72334"/>
                  </a:cubicBezTo>
                  <a:moveTo>
                    <a:pt x="2485080" y="46365"/>
                  </a:moveTo>
                  <a:lnTo>
                    <a:pt x="2457970" y="111605"/>
                  </a:lnTo>
                  <a:lnTo>
                    <a:pt x="2427060" y="43705"/>
                  </a:lnTo>
                  <a:lnTo>
                    <a:pt x="2396024" y="111605"/>
                  </a:lnTo>
                  <a:lnTo>
                    <a:pt x="2368914" y="46365"/>
                  </a:lnTo>
                  <a:lnTo>
                    <a:pt x="2356373" y="46365"/>
                  </a:lnTo>
                  <a:lnTo>
                    <a:pt x="2394884" y="135927"/>
                  </a:lnTo>
                  <a:lnTo>
                    <a:pt x="2427187" y="66000"/>
                  </a:lnTo>
                  <a:lnTo>
                    <a:pt x="2459110" y="135927"/>
                  </a:lnTo>
                  <a:lnTo>
                    <a:pt x="2496734" y="46365"/>
                  </a:lnTo>
                  <a:lnTo>
                    <a:pt x="2485206" y="46365"/>
                  </a:lnTo>
                  <a:close/>
                  <a:moveTo>
                    <a:pt x="2244261" y="63593"/>
                  </a:moveTo>
                  <a:cubicBezTo>
                    <a:pt x="2249582" y="57893"/>
                    <a:pt x="2256803" y="54979"/>
                    <a:pt x="2265924" y="54979"/>
                  </a:cubicBezTo>
                  <a:cubicBezTo>
                    <a:pt x="2275044" y="54979"/>
                    <a:pt x="2281885" y="57893"/>
                    <a:pt x="2287079" y="63593"/>
                  </a:cubicBezTo>
                  <a:cubicBezTo>
                    <a:pt x="2292273" y="69294"/>
                    <a:pt x="2295187" y="76514"/>
                    <a:pt x="2295567" y="85002"/>
                  </a:cubicBezTo>
                  <a:lnTo>
                    <a:pt x="2234887" y="85002"/>
                  </a:lnTo>
                  <a:cubicBezTo>
                    <a:pt x="2235774" y="76514"/>
                    <a:pt x="2238941" y="69420"/>
                    <a:pt x="2244261" y="63593"/>
                  </a:cubicBezTo>
                  <a:moveTo>
                    <a:pt x="2286192" y="132127"/>
                  </a:moveTo>
                  <a:cubicBezTo>
                    <a:pt x="2291513" y="130480"/>
                    <a:pt x="2296580" y="127946"/>
                    <a:pt x="2301141" y="124653"/>
                  </a:cubicBezTo>
                  <a:lnTo>
                    <a:pt x="2301141" y="113885"/>
                  </a:lnTo>
                  <a:cubicBezTo>
                    <a:pt x="2296580" y="117432"/>
                    <a:pt x="2291513" y="120092"/>
                    <a:pt x="2286192" y="121866"/>
                  </a:cubicBezTo>
                  <a:cubicBezTo>
                    <a:pt x="2280872" y="123640"/>
                    <a:pt x="2275171" y="124527"/>
                    <a:pt x="2269471" y="124527"/>
                  </a:cubicBezTo>
                  <a:cubicBezTo>
                    <a:pt x="2259716" y="124527"/>
                    <a:pt x="2251609" y="121739"/>
                    <a:pt x="2245401" y="116038"/>
                  </a:cubicBezTo>
                  <a:cubicBezTo>
                    <a:pt x="2239194" y="110338"/>
                    <a:pt x="2235647" y="102991"/>
                    <a:pt x="2234634" y="93996"/>
                  </a:cubicBezTo>
                  <a:lnTo>
                    <a:pt x="2306588" y="93996"/>
                  </a:lnTo>
                  <a:cubicBezTo>
                    <a:pt x="2306714" y="93109"/>
                    <a:pt x="2306841" y="92096"/>
                    <a:pt x="2306841" y="91210"/>
                  </a:cubicBezTo>
                  <a:cubicBezTo>
                    <a:pt x="2306841" y="90323"/>
                    <a:pt x="2306841" y="89436"/>
                    <a:pt x="2306841" y="88676"/>
                  </a:cubicBezTo>
                  <a:cubicBezTo>
                    <a:pt x="2306841" y="80315"/>
                    <a:pt x="2305194" y="72714"/>
                    <a:pt x="2301774" y="66127"/>
                  </a:cubicBezTo>
                  <a:cubicBezTo>
                    <a:pt x="2298354" y="59540"/>
                    <a:pt x="2293666" y="54345"/>
                    <a:pt x="2287459" y="50545"/>
                  </a:cubicBezTo>
                  <a:cubicBezTo>
                    <a:pt x="2281378" y="46745"/>
                    <a:pt x="2274031" y="44844"/>
                    <a:pt x="2265670" y="44844"/>
                  </a:cubicBezTo>
                  <a:cubicBezTo>
                    <a:pt x="2257309" y="44844"/>
                    <a:pt x="2249328" y="46872"/>
                    <a:pt x="2242868" y="50925"/>
                  </a:cubicBezTo>
                  <a:cubicBezTo>
                    <a:pt x="2236407" y="54979"/>
                    <a:pt x="2231467" y="60300"/>
                    <a:pt x="2228046" y="67140"/>
                  </a:cubicBezTo>
                  <a:cubicBezTo>
                    <a:pt x="2224626" y="73981"/>
                    <a:pt x="2222852" y="81709"/>
                    <a:pt x="2222852" y="90323"/>
                  </a:cubicBezTo>
                  <a:cubicBezTo>
                    <a:pt x="2222852" y="98937"/>
                    <a:pt x="2224753" y="106791"/>
                    <a:pt x="2228680" y="113505"/>
                  </a:cubicBezTo>
                  <a:cubicBezTo>
                    <a:pt x="2232607" y="120219"/>
                    <a:pt x="2238054" y="125413"/>
                    <a:pt x="2245021" y="129087"/>
                  </a:cubicBezTo>
                  <a:cubicBezTo>
                    <a:pt x="2251989" y="132760"/>
                    <a:pt x="2260096" y="134661"/>
                    <a:pt x="2269091" y="134661"/>
                  </a:cubicBezTo>
                  <a:cubicBezTo>
                    <a:pt x="2274918" y="134661"/>
                    <a:pt x="2280492" y="133774"/>
                    <a:pt x="2285812" y="132127"/>
                  </a:cubicBezTo>
                  <a:moveTo>
                    <a:pt x="2200050" y="127"/>
                  </a:moveTo>
                  <a:lnTo>
                    <a:pt x="2189029" y="127"/>
                  </a:lnTo>
                  <a:lnTo>
                    <a:pt x="2189029" y="133141"/>
                  </a:lnTo>
                  <a:lnTo>
                    <a:pt x="2200050" y="133141"/>
                  </a:lnTo>
                  <a:lnTo>
                    <a:pt x="2200050" y="127"/>
                  </a:lnTo>
                  <a:close/>
                  <a:moveTo>
                    <a:pt x="2150898" y="107551"/>
                  </a:moveTo>
                  <a:cubicBezTo>
                    <a:pt x="2148111" y="112745"/>
                    <a:pt x="2144184" y="116925"/>
                    <a:pt x="2139244" y="119839"/>
                  </a:cubicBezTo>
                  <a:cubicBezTo>
                    <a:pt x="2134303" y="122753"/>
                    <a:pt x="2128603" y="124273"/>
                    <a:pt x="2122015" y="124273"/>
                  </a:cubicBezTo>
                  <a:cubicBezTo>
                    <a:pt x="2115428" y="124273"/>
                    <a:pt x="2109727" y="122753"/>
                    <a:pt x="2104660" y="119839"/>
                  </a:cubicBezTo>
                  <a:cubicBezTo>
                    <a:pt x="2099593" y="116925"/>
                    <a:pt x="2095666" y="112745"/>
                    <a:pt x="2092752" y="107551"/>
                  </a:cubicBezTo>
                  <a:cubicBezTo>
                    <a:pt x="2089838" y="102231"/>
                    <a:pt x="2088445" y="96403"/>
                    <a:pt x="2088445" y="89690"/>
                  </a:cubicBezTo>
                  <a:cubicBezTo>
                    <a:pt x="2088445" y="82975"/>
                    <a:pt x="2089965" y="77148"/>
                    <a:pt x="2092752" y="71954"/>
                  </a:cubicBezTo>
                  <a:cubicBezTo>
                    <a:pt x="2095666" y="66760"/>
                    <a:pt x="2099593" y="62707"/>
                    <a:pt x="2104660" y="59666"/>
                  </a:cubicBezTo>
                  <a:cubicBezTo>
                    <a:pt x="2109727" y="56752"/>
                    <a:pt x="2115428" y="55232"/>
                    <a:pt x="2122015" y="55232"/>
                  </a:cubicBezTo>
                  <a:cubicBezTo>
                    <a:pt x="2128603" y="55232"/>
                    <a:pt x="2134303" y="56752"/>
                    <a:pt x="2139244" y="59666"/>
                  </a:cubicBezTo>
                  <a:cubicBezTo>
                    <a:pt x="2144184" y="62580"/>
                    <a:pt x="2148111" y="66634"/>
                    <a:pt x="2150898" y="71954"/>
                  </a:cubicBezTo>
                  <a:cubicBezTo>
                    <a:pt x="2153685" y="77274"/>
                    <a:pt x="2155205" y="83102"/>
                    <a:pt x="2155205" y="89690"/>
                  </a:cubicBezTo>
                  <a:cubicBezTo>
                    <a:pt x="2155205" y="96276"/>
                    <a:pt x="2153812" y="102231"/>
                    <a:pt x="2150898" y="107551"/>
                  </a:cubicBezTo>
                  <a:moveTo>
                    <a:pt x="2145451" y="128706"/>
                  </a:moveTo>
                  <a:cubicBezTo>
                    <a:pt x="2152038" y="124779"/>
                    <a:pt x="2157106" y="119459"/>
                    <a:pt x="2160906" y="112619"/>
                  </a:cubicBezTo>
                  <a:cubicBezTo>
                    <a:pt x="2164580" y="105777"/>
                    <a:pt x="2166480" y="98050"/>
                    <a:pt x="2166480" y="89436"/>
                  </a:cubicBezTo>
                  <a:cubicBezTo>
                    <a:pt x="2166480" y="80822"/>
                    <a:pt x="2164580" y="73094"/>
                    <a:pt x="2160906" y="66507"/>
                  </a:cubicBezTo>
                  <a:cubicBezTo>
                    <a:pt x="2157232" y="59793"/>
                    <a:pt x="2152038" y="54472"/>
                    <a:pt x="2145451" y="50672"/>
                  </a:cubicBezTo>
                  <a:cubicBezTo>
                    <a:pt x="2138864" y="46745"/>
                    <a:pt x="2131389" y="44844"/>
                    <a:pt x="2123029" y="44844"/>
                  </a:cubicBezTo>
                  <a:cubicBezTo>
                    <a:pt x="2115174" y="44844"/>
                    <a:pt x="2108080" y="46745"/>
                    <a:pt x="2102126" y="50672"/>
                  </a:cubicBezTo>
                  <a:cubicBezTo>
                    <a:pt x="2096046" y="54599"/>
                    <a:pt x="2091612" y="59793"/>
                    <a:pt x="2088445" y="66507"/>
                  </a:cubicBezTo>
                  <a:lnTo>
                    <a:pt x="2088445" y="46238"/>
                  </a:lnTo>
                  <a:lnTo>
                    <a:pt x="2077424" y="46238"/>
                  </a:lnTo>
                  <a:lnTo>
                    <a:pt x="2077424" y="177479"/>
                  </a:lnTo>
                  <a:lnTo>
                    <a:pt x="2088445" y="177479"/>
                  </a:lnTo>
                  <a:lnTo>
                    <a:pt x="2088445" y="112871"/>
                  </a:lnTo>
                  <a:cubicBezTo>
                    <a:pt x="2091485" y="119332"/>
                    <a:pt x="2096046" y="124653"/>
                    <a:pt x="2102126" y="128580"/>
                  </a:cubicBezTo>
                  <a:cubicBezTo>
                    <a:pt x="2108207" y="132507"/>
                    <a:pt x="2115174" y="134534"/>
                    <a:pt x="2123029" y="134534"/>
                  </a:cubicBezTo>
                  <a:cubicBezTo>
                    <a:pt x="2131389" y="134534"/>
                    <a:pt x="2138864" y="132633"/>
                    <a:pt x="2145451" y="128706"/>
                  </a:cubicBezTo>
                  <a:moveTo>
                    <a:pt x="2039293" y="107551"/>
                  </a:moveTo>
                  <a:cubicBezTo>
                    <a:pt x="2036506" y="112745"/>
                    <a:pt x="2032579" y="116925"/>
                    <a:pt x="2027512" y="119839"/>
                  </a:cubicBezTo>
                  <a:cubicBezTo>
                    <a:pt x="2022445" y="122753"/>
                    <a:pt x="2016744" y="124273"/>
                    <a:pt x="2010283" y="124273"/>
                  </a:cubicBezTo>
                  <a:cubicBezTo>
                    <a:pt x="2003823" y="124273"/>
                    <a:pt x="1997995" y="122753"/>
                    <a:pt x="1992928" y="119839"/>
                  </a:cubicBezTo>
                  <a:cubicBezTo>
                    <a:pt x="1987861" y="116925"/>
                    <a:pt x="1983934" y="112745"/>
                    <a:pt x="1981020" y="107551"/>
                  </a:cubicBezTo>
                  <a:cubicBezTo>
                    <a:pt x="1978107" y="102231"/>
                    <a:pt x="1976713" y="96403"/>
                    <a:pt x="1976713" y="89690"/>
                  </a:cubicBezTo>
                  <a:cubicBezTo>
                    <a:pt x="1976713" y="82975"/>
                    <a:pt x="1978107" y="77148"/>
                    <a:pt x="1981020" y="71954"/>
                  </a:cubicBezTo>
                  <a:cubicBezTo>
                    <a:pt x="1983807" y="66760"/>
                    <a:pt x="1987861" y="62707"/>
                    <a:pt x="1992928" y="59666"/>
                  </a:cubicBezTo>
                  <a:cubicBezTo>
                    <a:pt x="1997995" y="56752"/>
                    <a:pt x="2003823" y="55232"/>
                    <a:pt x="2010283" y="55232"/>
                  </a:cubicBezTo>
                  <a:cubicBezTo>
                    <a:pt x="2016744" y="55232"/>
                    <a:pt x="2022571" y="56752"/>
                    <a:pt x="2027512" y="59666"/>
                  </a:cubicBezTo>
                  <a:cubicBezTo>
                    <a:pt x="2032579" y="62580"/>
                    <a:pt x="2036506" y="66634"/>
                    <a:pt x="2039293" y="71954"/>
                  </a:cubicBezTo>
                  <a:cubicBezTo>
                    <a:pt x="2042080" y="77274"/>
                    <a:pt x="2043600" y="83102"/>
                    <a:pt x="2043600" y="89690"/>
                  </a:cubicBezTo>
                  <a:cubicBezTo>
                    <a:pt x="2043600" y="96276"/>
                    <a:pt x="2042207" y="102231"/>
                    <a:pt x="2039293" y="107551"/>
                  </a:cubicBezTo>
                  <a:moveTo>
                    <a:pt x="2033593" y="128706"/>
                  </a:moveTo>
                  <a:cubicBezTo>
                    <a:pt x="2040307" y="124779"/>
                    <a:pt x="2045500" y="119459"/>
                    <a:pt x="2049301" y="112619"/>
                  </a:cubicBezTo>
                  <a:cubicBezTo>
                    <a:pt x="2053101" y="105777"/>
                    <a:pt x="2055001" y="98050"/>
                    <a:pt x="2055001" y="89436"/>
                  </a:cubicBezTo>
                  <a:cubicBezTo>
                    <a:pt x="2055001" y="80822"/>
                    <a:pt x="2053101" y="73094"/>
                    <a:pt x="2049301" y="66380"/>
                  </a:cubicBezTo>
                  <a:cubicBezTo>
                    <a:pt x="2045500" y="59666"/>
                    <a:pt x="2040307" y="54345"/>
                    <a:pt x="2033593" y="50545"/>
                  </a:cubicBezTo>
                  <a:cubicBezTo>
                    <a:pt x="2026878" y="46745"/>
                    <a:pt x="2019151" y="44718"/>
                    <a:pt x="2010410" y="44718"/>
                  </a:cubicBezTo>
                  <a:cubicBezTo>
                    <a:pt x="2001669" y="44718"/>
                    <a:pt x="1993942" y="46618"/>
                    <a:pt x="1987101" y="50545"/>
                  </a:cubicBezTo>
                  <a:cubicBezTo>
                    <a:pt x="1980260" y="54472"/>
                    <a:pt x="1974940" y="59793"/>
                    <a:pt x="1971139" y="66380"/>
                  </a:cubicBezTo>
                  <a:cubicBezTo>
                    <a:pt x="1967339" y="73094"/>
                    <a:pt x="1965312" y="80695"/>
                    <a:pt x="1965312" y="89309"/>
                  </a:cubicBezTo>
                  <a:cubicBezTo>
                    <a:pt x="1965312" y="97923"/>
                    <a:pt x="1967212" y="105651"/>
                    <a:pt x="1971139" y="112492"/>
                  </a:cubicBezTo>
                  <a:cubicBezTo>
                    <a:pt x="1974940" y="119332"/>
                    <a:pt x="1980260" y="124653"/>
                    <a:pt x="1987101" y="128580"/>
                  </a:cubicBezTo>
                  <a:cubicBezTo>
                    <a:pt x="1993942" y="132507"/>
                    <a:pt x="2001669" y="134407"/>
                    <a:pt x="2010410" y="134407"/>
                  </a:cubicBezTo>
                  <a:cubicBezTo>
                    <a:pt x="2019151" y="134407"/>
                    <a:pt x="2026878" y="132507"/>
                    <a:pt x="2033593" y="128580"/>
                  </a:cubicBezTo>
                  <a:moveTo>
                    <a:pt x="1886770" y="63340"/>
                  </a:moveTo>
                  <a:cubicBezTo>
                    <a:pt x="1892091" y="57639"/>
                    <a:pt x="1899312" y="54726"/>
                    <a:pt x="1908433" y="54726"/>
                  </a:cubicBezTo>
                  <a:cubicBezTo>
                    <a:pt x="1917554" y="54726"/>
                    <a:pt x="1924394" y="57639"/>
                    <a:pt x="1929588" y="63340"/>
                  </a:cubicBezTo>
                  <a:cubicBezTo>
                    <a:pt x="1934782" y="69041"/>
                    <a:pt x="1937569" y="76261"/>
                    <a:pt x="1938076" y="84749"/>
                  </a:cubicBezTo>
                  <a:lnTo>
                    <a:pt x="1877396" y="84749"/>
                  </a:lnTo>
                  <a:cubicBezTo>
                    <a:pt x="1878283" y="76261"/>
                    <a:pt x="1881450" y="69167"/>
                    <a:pt x="1886770" y="63340"/>
                  </a:cubicBezTo>
                  <a:moveTo>
                    <a:pt x="1928701" y="131873"/>
                  </a:moveTo>
                  <a:cubicBezTo>
                    <a:pt x="1934022" y="130227"/>
                    <a:pt x="1939089" y="127694"/>
                    <a:pt x="1943650" y="124400"/>
                  </a:cubicBezTo>
                  <a:lnTo>
                    <a:pt x="1943650" y="113632"/>
                  </a:lnTo>
                  <a:cubicBezTo>
                    <a:pt x="1939089" y="117179"/>
                    <a:pt x="1934022" y="119839"/>
                    <a:pt x="1928701" y="121612"/>
                  </a:cubicBezTo>
                  <a:cubicBezTo>
                    <a:pt x="1923254" y="123386"/>
                    <a:pt x="1917680" y="124273"/>
                    <a:pt x="1911980" y="124273"/>
                  </a:cubicBezTo>
                  <a:cubicBezTo>
                    <a:pt x="1902099" y="124273"/>
                    <a:pt x="1894118" y="121486"/>
                    <a:pt x="1887911" y="115786"/>
                  </a:cubicBezTo>
                  <a:cubicBezTo>
                    <a:pt x="1881703" y="110085"/>
                    <a:pt x="1878156" y="102737"/>
                    <a:pt x="1877143" y="93743"/>
                  </a:cubicBezTo>
                  <a:lnTo>
                    <a:pt x="1949097" y="93743"/>
                  </a:lnTo>
                  <a:cubicBezTo>
                    <a:pt x="1949097" y="92857"/>
                    <a:pt x="1949350" y="91843"/>
                    <a:pt x="1949350" y="90956"/>
                  </a:cubicBezTo>
                  <a:cubicBezTo>
                    <a:pt x="1949350" y="90069"/>
                    <a:pt x="1949350" y="89182"/>
                    <a:pt x="1949350" y="88422"/>
                  </a:cubicBezTo>
                  <a:cubicBezTo>
                    <a:pt x="1949350" y="80062"/>
                    <a:pt x="1947703" y="72461"/>
                    <a:pt x="1944283" y="65874"/>
                  </a:cubicBezTo>
                  <a:cubicBezTo>
                    <a:pt x="1940863" y="59286"/>
                    <a:pt x="1936176" y="54092"/>
                    <a:pt x="1929968" y="50292"/>
                  </a:cubicBezTo>
                  <a:cubicBezTo>
                    <a:pt x="1923761" y="46491"/>
                    <a:pt x="1916540" y="44591"/>
                    <a:pt x="1908179" y="44591"/>
                  </a:cubicBezTo>
                  <a:cubicBezTo>
                    <a:pt x="1899818" y="44591"/>
                    <a:pt x="1891838" y="46618"/>
                    <a:pt x="1885377" y="50672"/>
                  </a:cubicBezTo>
                  <a:cubicBezTo>
                    <a:pt x="1878916" y="54726"/>
                    <a:pt x="1873976" y="60046"/>
                    <a:pt x="1870555" y="66887"/>
                  </a:cubicBezTo>
                  <a:cubicBezTo>
                    <a:pt x="1867135" y="73728"/>
                    <a:pt x="1865361" y="81455"/>
                    <a:pt x="1865361" y="90069"/>
                  </a:cubicBezTo>
                  <a:cubicBezTo>
                    <a:pt x="1865361" y="98683"/>
                    <a:pt x="1867262" y="106537"/>
                    <a:pt x="1871189" y="113252"/>
                  </a:cubicBezTo>
                  <a:cubicBezTo>
                    <a:pt x="1875116" y="119965"/>
                    <a:pt x="1880563" y="125160"/>
                    <a:pt x="1887530" y="128833"/>
                  </a:cubicBezTo>
                  <a:cubicBezTo>
                    <a:pt x="1894498" y="132507"/>
                    <a:pt x="1902479" y="134407"/>
                    <a:pt x="1911600" y="134407"/>
                  </a:cubicBezTo>
                  <a:cubicBezTo>
                    <a:pt x="1917427" y="134407"/>
                    <a:pt x="1923001" y="133520"/>
                    <a:pt x="1928321" y="131873"/>
                  </a:cubicBezTo>
                  <a:moveTo>
                    <a:pt x="1833692" y="107298"/>
                  </a:moveTo>
                  <a:cubicBezTo>
                    <a:pt x="1830905" y="112492"/>
                    <a:pt x="1826977" y="116672"/>
                    <a:pt x="1822037" y="119586"/>
                  </a:cubicBezTo>
                  <a:cubicBezTo>
                    <a:pt x="1817096" y="122499"/>
                    <a:pt x="1811269" y="124019"/>
                    <a:pt x="1804809" y="124019"/>
                  </a:cubicBezTo>
                  <a:cubicBezTo>
                    <a:pt x="1798348" y="124019"/>
                    <a:pt x="1792521" y="122499"/>
                    <a:pt x="1787453" y="119586"/>
                  </a:cubicBezTo>
                  <a:cubicBezTo>
                    <a:pt x="1782386" y="116672"/>
                    <a:pt x="1778459" y="112492"/>
                    <a:pt x="1775545" y="107298"/>
                  </a:cubicBezTo>
                  <a:cubicBezTo>
                    <a:pt x="1772632" y="101977"/>
                    <a:pt x="1771238" y="96150"/>
                    <a:pt x="1771238" y="89436"/>
                  </a:cubicBezTo>
                  <a:cubicBezTo>
                    <a:pt x="1771238" y="82722"/>
                    <a:pt x="1772632" y="76895"/>
                    <a:pt x="1775545" y="71700"/>
                  </a:cubicBezTo>
                  <a:cubicBezTo>
                    <a:pt x="1778459" y="66507"/>
                    <a:pt x="1782386" y="62453"/>
                    <a:pt x="1787453" y="59413"/>
                  </a:cubicBezTo>
                  <a:cubicBezTo>
                    <a:pt x="1792521" y="56499"/>
                    <a:pt x="1798221" y="54979"/>
                    <a:pt x="1804809" y="54979"/>
                  </a:cubicBezTo>
                  <a:cubicBezTo>
                    <a:pt x="1811396" y="54979"/>
                    <a:pt x="1817096" y="56499"/>
                    <a:pt x="1822037" y="59413"/>
                  </a:cubicBezTo>
                  <a:cubicBezTo>
                    <a:pt x="1826977" y="62326"/>
                    <a:pt x="1830905" y="66380"/>
                    <a:pt x="1833692" y="71700"/>
                  </a:cubicBezTo>
                  <a:cubicBezTo>
                    <a:pt x="1836478" y="77022"/>
                    <a:pt x="1837999" y="82848"/>
                    <a:pt x="1837999" y="89436"/>
                  </a:cubicBezTo>
                  <a:cubicBezTo>
                    <a:pt x="1837999" y="96024"/>
                    <a:pt x="1836605" y="101977"/>
                    <a:pt x="1833692" y="107298"/>
                  </a:cubicBezTo>
                  <a:moveTo>
                    <a:pt x="1828244" y="128454"/>
                  </a:moveTo>
                  <a:cubicBezTo>
                    <a:pt x="1834832" y="124527"/>
                    <a:pt x="1839899" y="119205"/>
                    <a:pt x="1843699" y="112365"/>
                  </a:cubicBezTo>
                  <a:cubicBezTo>
                    <a:pt x="1847373" y="105525"/>
                    <a:pt x="1849273" y="97797"/>
                    <a:pt x="1849273" y="89182"/>
                  </a:cubicBezTo>
                  <a:cubicBezTo>
                    <a:pt x="1849273" y="80568"/>
                    <a:pt x="1847373" y="72841"/>
                    <a:pt x="1843699" y="66253"/>
                  </a:cubicBezTo>
                  <a:cubicBezTo>
                    <a:pt x="1840026" y="59540"/>
                    <a:pt x="1834832" y="54219"/>
                    <a:pt x="1828244" y="50418"/>
                  </a:cubicBezTo>
                  <a:cubicBezTo>
                    <a:pt x="1821657" y="46491"/>
                    <a:pt x="1814183" y="44591"/>
                    <a:pt x="1805822" y="44591"/>
                  </a:cubicBezTo>
                  <a:cubicBezTo>
                    <a:pt x="1797841" y="44591"/>
                    <a:pt x="1790874" y="46491"/>
                    <a:pt x="1784920" y="50418"/>
                  </a:cubicBezTo>
                  <a:cubicBezTo>
                    <a:pt x="1778839" y="54345"/>
                    <a:pt x="1774279" y="59540"/>
                    <a:pt x="1771238" y="66253"/>
                  </a:cubicBezTo>
                  <a:lnTo>
                    <a:pt x="1771238" y="45985"/>
                  </a:lnTo>
                  <a:lnTo>
                    <a:pt x="1760217" y="45985"/>
                  </a:lnTo>
                  <a:lnTo>
                    <a:pt x="1760217" y="177225"/>
                  </a:lnTo>
                  <a:lnTo>
                    <a:pt x="1771238" y="177225"/>
                  </a:lnTo>
                  <a:lnTo>
                    <a:pt x="1771238" y="112619"/>
                  </a:lnTo>
                  <a:cubicBezTo>
                    <a:pt x="1774279" y="119079"/>
                    <a:pt x="1778839" y="124400"/>
                    <a:pt x="1784920" y="128327"/>
                  </a:cubicBezTo>
                  <a:cubicBezTo>
                    <a:pt x="1791000" y="132254"/>
                    <a:pt x="1797968" y="134280"/>
                    <a:pt x="1805822" y="134280"/>
                  </a:cubicBezTo>
                  <a:cubicBezTo>
                    <a:pt x="1814183" y="134280"/>
                    <a:pt x="1821657" y="132381"/>
                    <a:pt x="1828244" y="128454"/>
                  </a:cubicBezTo>
                  <a:moveTo>
                    <a:pt x="1703845" y="117306"/>
                  </a:moveTo>
                  <a:cubicBezTo>
                    <a:pt x="1700678" y="119586"/>
                    <a:pt x="1697257" y="121233"/>
                    <a:pt x="1693584" y="122246"/>
                  </a:cubicBezTo>
                  <a:cubicBezTo>
                    <a:pt x="1689910" y="123259"/>
                    <a:pt x="1686363" y="123893"/>
                    <a:pt x="1682943" y="123893"/>
                  </a:cubicBezTo>
                  <a:cubicBezTo>
                    <a:pt x="1677495" y="123893"/>
                    <a:pt x="1673061" y="122499"/>
                    <a:pt x="1669514" y="119586"/>
                  </a:cubicBezTo>
                  <a:cubicBezTo>
                    <a:pt x="1665967" y="116672"/>
                    <a:pt x="1664321" y="111985"/>
                    <a:pt x="1664321" y="105271"/>
                  </a:cubicBezTo>
                  <a:lnTo>
                    <a:pt x="1664321" y="56373"/>
                  </a:lnTo>
                  <a:lnTo>
                    <a:pt x="1702451" y="56373"/>
                  </a:lnTo>
                  <a:lnTo>
                    <a:pt x="1702451" y="46112"/>
                  </a:lnTo>
                  <a:lnTo>
                    <a:pt x="1664321" y="46112"/>
                  </a:lnTo>
                  <a:lnTo>
                    <a:pt x="1664321" y="17735"/>
                  </a:lnTo>
                  <a:lnTo>
                    <a:pt x="1653553" y="17735"/>
                  </a:lnTo>
                  <a:lnTo>
                    <a:pt x="1653553" y="104511"/>
                  </a:lnTo>
                  <a:cubicBezTo>
                    <a:pt x="1653553" y="115405"/>
                    <a:pt x="1656086" y="123132"/>
                    <a:pt x="1661154" y="127694"/>
                  </a:cubicBezTo>
                  <a:cubicBezTo>
                    <a:pt x="1666221" y="132254"/>
                    <a:pt x="1673188" y="134534"/>
                    <a:pt x="1681929" y="134534"/>
                  </a:cubicBezTo>
                  <a:cubicBezTo>
                    <a:pt x="1685476" y="134534"/>
                    <a:pt x="1689277" y="134028"/>
                    <a:pt x="1693330" y="133014"/>
                  </a:cubicBezTo>
                  <a:cubicBezTo>
                    <a:pt x="1697384" y="132000"/>
                    <a:pt x="1700931" y="130353"/>
                    <a:pt x="1703971" y="128073"/>
                  </a:cubicBezTo>
                  <a:lnTo>
                    <a:pt x="1703971" y="117432"/>
                  </a:lnTo>
                  <a:close/>
                  <a:moveTo>
                    <a:pt x="1570958" y="63340"/>
                  </a:moveTo>
                  <a:cubicBezTo>
                    <a:pt x="1576278" y="57639"/>
                    <a:pt x="1583499" y="54726"/>
                    <a:pt x="1592620" y="54726"/>
                  </a:cubicBezTo>
                  <a:cubicBezTo>
                    <a:pt x="1601741" y="54726"/>
                    <a:pt x="1608455" y="57639"/>
                    <a:pt x="1613775" y="63340"/>
                  </a:cubicBezTo>
                  <a:cubicBezTo>
                    <a:pt x="1618969" y="69041"/>
                    <a:pt x="1621756" y="76261"/>
                    <a:pt x="1622263" y="84749"/>
                  </a:cubicBezTo>
                  <a:lnTo>
                    <a:pt x="1561583" y="84749"/>
                  </a:lnTo>
                  <a:cubicBezTo>
                    <a:pt x="1562597" y="76261"/>
                    <a:pt x="1565637" y="69167"/>
                    <a:pt x="1570958" y="63340"/>
                  </a:cubicBezTo>
                  <a:moveTo>
                    <a:pt x="1612889" y="131873"/>
                  </a:moveTo>
                  <a:cubicBezTo>
                    <a:pt x="1618336" y="130227"/>
                    <a:pt x="1623276" y="127694"/>
                    <a:pt x="1627837" y="124400"/>
                  </a:cubicBezTo>
                  <a:lnTo>
                    <a:pt x="1627837" y="113632"/>
                  </a:lnTo>
                  <a:cubicBezTo>
                    <a:pt x="1623276" y="117179"/>
                    <a:pt x="1618209" y="119839"/>
                    <a:pt x="1612889" y="121612"/>
                  </a:cubicBezTo>
                  <a:cubicBezTo>
                    <a:pt x="1607441" y="123386"/>
                    <a:pt x="1601867" y="124273"/>
                    <a:pt x="1596167" y="124273"/>
                  </a:cubicBezTo>
                  <a:cubicBezTo>
                    <a:pt x="1586286" y="124273"/>
                    <a:pt x="1578305" y="121486"/>
                    <a:pt x="1572098" y="115786"/>
                  </a:cubicBezTo>
                  <a:cubicBezTo>
                    <a:pt x="1565890" y="110085"/>
                    <a:pt x="1562343" y="102737"/>
                    <a:pt x="1561330" y="93743"/>
                  </a:cubicBezTo>
                  <a:lnTo>
                    <a:pt x="1633284" y="93743"/>
                  </a:lnTo>
                  <a:cubicBezTo>
                    <a:pt x="1633284" y="92857"/>
                    <a:pt x="1633537" y="91843"/>
                    <a:pt x="1633537" y="90956"/>
                  </a:cubicBezTo>
                  <a:cubicBezTo>
                    <a:pt x="1633537" y="90069"/>
                    <a:pt x="1633537" y="89182"/>
                    <a:pt x="1633537" y="88422"/>
                  </a:cubicBezTo>
                  <a:cubicBezTo>
                    <a:pt x="1633537" y="80062"/>
                    <a:pt x="1631891" y="72461"/>
                    <a:pt x="1628470" y="65874"/>
                  </a:cubicBezTo>
                  <a:cubicBezTo>
                    <a:pt x="1625050" y="59286"/>
                    <a:pt x="1620363" y="54092"/>
                    <a:pt x="1614155" y="50292"/>
                  </a:cubicBezTo>
                  <a:cubicBezTo>
                    <a:pt x="1607948" y="46491"/>
                    <a:pt x="1600727" y="44591"/>
                    <a:pt x="1592366" y="44591"/>
                  </a:cubicBezTo>
                  <a:cubicBezTo>
                    <a:pt x="1584006" y="44591"/>
                    <a:pt x="1576025" y="46618"/>
                    <a:pt x="1569564" y="50672"/>
                  </a:cubicBezTo>
                  <a:cubicBezTo>
                    <a:pt x="1563103" y="54726"/>
                    <a:pt x="1558163" y="60046"/>
                    <a:pt x="1554743" y="66887"/>
                  </a:cubicBezTo>
                  <a:cubicBezTo>
                    <a:pt x="1551322" y="73728"/>
                    <a:pt x="1549549" y="81455"/>
                    <a:pt x="1549549" y="90069"/>
                  </a:cubicBezTo>
                  <a:cubicBezTo>
                    <a:pt x="1549549" y="98683"/>
                    <a:pt x="1551449" y="106537"/>
                    <a:pt x="1555376" y="113252"/>
                  </a:cubicBezTo>
                  <a:cubicBezTo>
                    <a:pt x="1559303" y="119965"/>
                    <a:pt x="1564750" y="125160"/>
                    <a:pt x="1571718" y="128833"/>
                  </a:cubicBezTo>
                  <a:cubicBezTo>
                    <a:pt x="1578685" y="132507"/>
                    <a:pt x="1586666" y="134407"/>
                    <a:pt x="1595787" y="134407"/>
                  </a:cubicBezTo>
                  <a:cubicBezTo>
                    <a:pt x="1601614" y="134407"/>
                    <a:pt x="1607188" y="133520"/>
                    <a:pt x="1612509" y="131873"/>
                  </a:cubicBezTo>
                  <a:moveTo>
                    <a:pt x="1511545" y="107424"/>
                  </a:moveTo>
                  <a:cubicBezTo>
                    <a:pt x="1508631" y="112619"/>
                    <a:pt x="1504704" y="116672"/>
                    <a:pt x="1499637" y="119713"/>
                  </a:cubicBezTo>
                  <a:cubicBezTo>
                    <a:pt x="1494570" y="122626"/>
                    <a:pt x="1488869" y="124146"/>
                    <a:pt x="1482408" y="124146"/>
                  </a:cubicBezTo>
                  <a:cubicBezTo>
                    <a:pt x="1475948" y="124146"/>
                    <a:pt x="1470120" y="122626"/>
                    <a:pt x="1465180" y="119713"/>
                  </a:cubicBezTo>
                  <a:cubicBezTo>
                    <a:pt x="1460239" y="116798"/>
                    <a:pt x="1456312" y="112745"/>
                    <a:pt x="1453525" y="107424"/>
                  </a:cubicBezTo>
                  <a:cubicBezTo>
                    <a:pt x="1450738" y="102231"/>
                    <a:pt x="1449218" y="96276"/>
                    <a:pt x="1449218" y="89690"/>
                  </a:cubicBezTo>
                  <a:cubicBezTo>
                    <a:pt x="1449218" y="83102"/>
                    <a:pt x="1450612" y="77022"/>
                    <a:pt x="1453525" y="71827"/>
                  </a:cubicBezTo>
                  <a:cubicBezTo>
                    <a:pt x="1456312" y="66634"/>
                    <a:pt x="1460239" y="62580"/>
                    <a:pt x="1465180" y="59540"/>
                  </a:cubicBezTo>
                  <a:cubicBezTo>
                    <a:pt x="1470120" y="56626"/>
                    <a:pt x="1475948" y="55105"/>
                    <a:pt x="1482408" y="55105"/>
                  </a:cubicBezTo>
                  <a:cubicBezTo>
                    <a:pt x="1488869" y="55105"/>
                    <a:pt x="1494696" y="56626"/>
                    <a:pt x="1499637" y="59540"/>
                  </a:cubicBezTo>
                  <a:cubicBezTo>
                    <a:pt x="1504704" y="62453"/>
                    <a:pt x="1508631" y="66507"/>
                    <a:pt x="1511545" y="71827"/>
                  </a:cubicBezTo>
                  <a:cubicBezTo>
                    <a:pt x="1514458" y="77148"/>
                    <a:pt x="1515852" y="82975"/>
                    <a:pt x="1515852" y="89690"/>
                  </a:cubicBezTo>
                  <a:cubicBezTo>
                    <a:pt x="1515852" y="96403"/>
                    <a:pt x="1514458" y="102231"/>
                    <a:pt x="1511545" y="107424"/>
                  </a:cubicBezTo>
                  <a:moveTo>
                    <a:pt x="1526873" y="46112"/>
                  </a:moveTo>
                  <a:lnTo>
                    <a:pt x="1515852" y="46112"/>
                  </a:lnTo>
                  <a:lnTo>
                    <a:pt x="1515852" y="66380"/>
                  </a:lnTo>
                  <a:cubicBezTo>
                    <a:pt x="1512811" y="59793"/>
                    <a:pt x="1508251" y="54472"/>
                    <a:pt x="1502170" y="50545"/>
                  </a:cubicBezTo>
                  <a:cubicBezTo>
                    <a:pt x="1496090" y="46618"/>
                    <a:pt x="1489122" y="44718"/>
                    <a:pt x="1481268" y="44718"/>
                  </a:cubicBezTo>
                  <a:cubicBezTo>
                    <a:pt x="1472907" y="44718"/>
                    <a:pt x="1465433" y="46618"/>
                    <a:pt x="1458846" y="50545"/>
                  </a:cubicBezTo>
                  <a:cubicBezTo>
                    <a:pt x="1452259" y="54472"/>
                    <a:pt x="1447191" y="59793"/>
                    <a:pt x="1443391" y="66634"/>
                  </a:cubicBezTo>
                  <a:cubicBezTo>
                    <a:pt x="1439717" y="73474"/>
                    <a:pt x="1437817" y="81201"/>
                    <a:pt x="1437817" y="89942"/>
                  </a:cubicBezTo>
                  <a:cubicBezTo>
                    <a:pt x="1437817" y="98683"/>
                    <a:pt x="1439717" y="106031"/>
                    <a:pt x="1443391" y="112871"/>
                  </a:cubicBezTo>
                  <a:cubicBezTo>
                    <a:pt x="1447065" y="119586"/>
                    <a:pt x="1452259" y="124906"/>
                    <a:pt x="1458846" y="128706"/>
                  </a:cubicBezTo>
                  <a:cubicBezTo>
                    <a:pt x="1465433" y="132507"/>
                    <a:pt x="1472907" y="134534"/>
                    <a:pt x="1481268" y="134534"/>
                  </a:cubicBezTo>
                  <a:cubicBezTo>
                    <a:pt x="1489122" y="134534"/>
                    <a:pt x="1496216" y="132633"/>
                    <a:pt x="1502170" y="128706"/>
                  </a:cubicBezTo>
                  <a:cubicBezTo>
                    <a:pt x="1508124" y="124779"/>
                    <a:pt x="1512811" y="119586"/>
                    <a:pt x="1515852" y="113125"/>
                  </a:cubicBezTo>
                  <a:lnTo>
                    <a:pt x="1515852" y="135294"/>
                  </a:lnTo>
                  <a:cubicBezTo>
                    <a:pt x="1515852" y="146062"/>
                    <a:pt x="1512811" y="154296"/>
                    <a:pt x="1506858" y="159870"/>
                  </a:cubicBezTo>
                  <a:cubicBezTo>
                    <a:pt x="1500904" y="165444"/>
                    <a:pt x="1492289" y="168231"/>
                    <a:pt x="1481268" y="168231"/>
                  </a:cubicBezTo>
                  <a:cubicBezTo>
                    <a:pt x="1475061" y="168231"/>
                    <a:pt x="1468854" y="167091"/>
                    <a:pt x="1462520" y="164811"/>
                  </a:cubicBezTo>
                  <a:cubicBezTo>
                    <a:pt x="1456186" y="162531"/>
                    <a:pt x="1450738" y="159237"/>
                    <a:pt x="1446178" y="154676"/>
                  </a:cubicBezTo>
                  <a:lnTo>
                    <a:pt x="1446178" y="166710"/>
                  </a:lnTo>
                  <a:cubicBezTo>
                    <a:pt x="1450865" y="170764"/>
                    <a:pt x="1456312" y="173678"/>
                    <a:pt x="1462393" y="175705"/>
                  </a:cubicBezTo>
                  <a:cubicBezTo>
                    <a:pt x="1468474" y="177605"/>
                    <a:pt x="1474808" y="178618"/>
                    <a:pt x="1481268" y="178618"/>
                  </a:cubicBezTo>
                  <a:cubicBezTo>
                    <a:pt x="1495710" y="178618"/>
                    <a:pt x="1506858" y="174818"/>
                    <a:pt x="1514838" y="167218"/>
                  </a:cubicBezTo>
                  <a:cubicBezTo>
                    <a:pt x="1522819" y="159616"/>
                    <a:pt x="1526746" y="148722"/>
                    <a:pt x="1526746" y="134534"/>
                  </a:cubicBezTo>
                  <a:lnTo>
                    <a:pt x="1526746" y="46238"/>
                  </a:lnTo>
                  <a:close/>
                  <a:moveTo>
                    <a:pt x="1402347" y="71954"/>
                  </a:moveTo>
                  <a:cubicBezTo>
                    <a:pt x="1405387" y="66760"/>
                    <a:pt x="1409314" y="62707"/>
                    <a:pt x="1414255" y="60173"/>
                  </a:cubicBezTo>
                  <a:cubicBezTo>
                    <a:pt x="1419195" y="57639"/>
                    <a:pt x="1424642" y="56626"/>
                    <a:pt x="1430343" y="57133"/>
                  </a:cubicBezTo>
                  <a:lnTo>
                    <a:pt x="1430343" y="44718"/>
                  </a:lnTo>
                  <a:cubicBezTo>
                    <a:pt x="1423122" y="44718"/>
                    <a:pt x="1416661" y="46872"/>
                    <a:pt x="1410961" y="51052"/>
                  </a:cubicBezTo>
                  <a:cubicBezTo>
                    <a:pt x="1405260" y="55232"/>
                    <a:pt x="1400826" y="61060"/>
                    <a:pt x="1397786" y="68407"/>
                  </a:cubicBezTo>
                  <a:lnTo>
                    <a:pt x="1397786" y="46112"/>
                  </a:lnTo>
                  <a:lnTo>
                    <a:pt x="1386765" y="46112"/>
                  </a:lnTo>
                  <a:lnTo>
                    <a:pt x="1386765" y="133014"/>
                  </a:lnTo>
                  <a:lnTo>
                    <a:pt x="1397786" y="133014"/>
                  </a:lnTo>
                  <a:lnTo>
                    <a:pt x="1397786" y="91210"/>
                  </a:lnTo>
                  <a:cubicBezTo>
                    <a:pt x="1397786" y="83608"/>
                    <a:pt x="1399306" y="77274"/>
                    <a:pt x="1402347" y="71954"/>
                  </a:cubicBezTo>
                  <a:moveTo>
                    <a:pt x="1330519" y="59666"/>
                  </a:moveTo>
                  <a:cubicBezTo>
                    <a:pt x="1335586" y="62580"/>
                    <a:pt x="1339513" y="66634"/>
                    <a:pt x="1342427" y="71954"/>
                  </a:cubicBezTo>
                  <a:cubicBezTo>
                    <a:pt x="1345341" y="77274"/>
                    <a:pt x="1346734" y="83102"/>
                    <a:pt x="1346734" y="89816"/>
                  </a:cubicBezTo>
                  <a:cubicBezTo>
                    <a:pt x="1346734" y="96530"/>
                    <a:pt x="1345341" y="102358"/>
                    <a:pt x="1342427" y="107551"/>
                  </a:cubicBezTo>
                  <a:cubicBezTo>
                    <a:pt x="1339513" y="112745"/>
                    <a:pt x="1335586" y="116798"/>
                    <a:pt x="1330519" y="119839"/>
                  </a:cubicBezTo>
                  <a:cubicBezTo>
                    <a:pt x="1325452" y="122753"/>
                    <a:pt x="1319751" y="124273"/>
                    <a:pt x="1313291" y="124273"/>
                  </a:cubicBezTo>
                  <a:cubicBezTo>
                    <a:pt x="1306830" y="124273"/>
                    <a:pt x="1301003" y="122753"/>
                    <a:pt x="1296062" y="119839"/>
                  </a:cubicBezTo>
                  <a:cubicBezTo>
                    <a:pt x="1291122" y="116925"/>
                    <a:pt x="1287194" y="112871"/>
                    <a:pt x="1284408" y="107551"/>
                  </a:cubicBezTo>
                  <a:cubicBezTo>
                    <a:pt x="1281621" y="102358"/>
                    <a:pt x="1280100" y="96403"/>
                    <a:pt x="1280100" y="89816"/>
                  </a:cubicBezTo>
                  <a:cubicBezTo>
                    <a:pt x="1280100" y="83229"/>
                    <a:pt x="1281494" y="77148"/>
                    <a:pt x="1284408" y="71954"/>
                  </a:cubicBezTo>
                  <a:cubicBezTo>
                    <a:pt x="1287321" y="66760"/>
                    <a:pt x="1291122" y="62707"/>
                    <a:pt x="1296062" y="59666"/>
                  </a:cubicBezTo>
                  <a:cubicBezTo>
                    <a:pt x="1301003" y="56752"/>
                    <a:pt x="1306830" y="55232"/>
                    <a:pt x="1313291" y="55232"/>
                  </a:cubicBezTo>
                  <a:cubicBezTo>
                    <a:pt x="1319751" y="55232"/>
                    <a:pt x="1325579" y="56752"/>
                    <a:pt x="1330519" y="59666"/>
                  </a:cubicBezTo>
                  <a:moveTo>
                    <a:pt x="1357755" y="133141"/>
                  </a:moveTo>
                  <a:lnTo>
                    <a:pt x="1357755" y="46238"/>
                  </a:lnTo>
                  <a:lnTo>
                    <a:pt x="1346734" y="46238"/>
                  </a:lnTo>
                  <a:lnTo>
                    <a:pt x="1346734" y="66507"/>
                  </a:lnTo>
                  <a:cubicBezTo>
                    <a:pt x="1343694" y="59919"/>
                    <a:pt x="1339133" y="54599"/>
                    <a:pt x="1333179" y="50672"/>
                  </a:cubicBezTo>
                  <a:cubicBezTo>
                    <a:pt x="1327225" y="46745"/>
                    <a:pt x="1320258" y="44844"/>
                    <a:pt x="1312150" y="44844"/>
                  </a:cubicBezTo>
                  <a:cubicBezTo>
                    <a:pt x="1304043" y="44844"/>
                    <a:pt x="1296315" y="46745"/>
                    <a:pt x="1289728" y="50672"/>
                  </a:cubicBezTo>
                  <a:cubicBezTo>
                    <a:pt x="1283141" y="54599"/>
                    <a:pt x="1278074" y="59919"/>
                    <a:pt x="1274273" y="66760"/>
                  </a:cubicBezTo>
                  <a:cubicBezTo>
                    <a:pt x="1270599" y="73601"/>
                    <a:pt x="1268699" y="81328"/>
                    <a:pt x="1268699" y="90069"/>
                  </a:cubicBezTo>
                  <a:cubicBezTo>
                    <a:pt x="1268699" y="98810"/>
                    <a:pt x="1270599" y="106158"/>
                    <a:pt x="1274273" y="112998"/>
                  </a:cubicBezTo>
                  <a:cubicBezTo>
                    <a:pt x="1277947" y="119713"/>
                    <a:pt x="1283141" y="125033"/>
                    <a:pt x="1289728" y="128833"/>
                  </a:cubicBezTo>
                  <a:cubicBezTo>
                    <a:pt x="1296315" y="132633"/>
                    <a:pt x="1303790" y="134661"/>
                    <a:pt x="1312150" y="134661"/>
                  </a:cubicBezTo>
                  <a:cubicBezTo>
                    <a:pt x="1320511" y="134661"/>
                    <a:pt x="1327225" y="132760"/>
                    <a:pt x="1333179" y="128833"/>
                  </a:cubicBezTo>
                  <a:cubicBezTo>
                    <a:pt x="1339133" y="124906"/>
                    <a:pt x="1343694" y="119713"/>
                    <a:pt x="1346734" y="113252"/>
                  </a:cubicBezTo>
                  <a:lnTo>
                    <a:pt x="1346734" y="133267"/>
                  </a:lnTo>
                  <a:lnTo>
                    <a:pt x="1357755" y="133267"/>
                  </a:lnTo>
                  <a:close/>
                  <a:moveTo>
                    <a:pt x="1258818" y="117559"/>
                  </a:moveTo>
                  <a:cubicBezTo>
                    <a:pt x="1255651" y="119839"/>
                    <a:pt x="1252231" y="121486"/>
                    <a:pt x="1248557" y="122499"/>
                  </a:cubicBezTo>
                  <a:cubicBezTo>
                    <a:pt x="1244883" y="123513"/>
                    <a:pt x="1241336" y="124146"/>
                    <a:pt x="1237916" y="124146"/>
                  </a:cubicBezTo>
                  <a:cubicBezTo>
                    <a:pt x="1232469" y="124146"/>
                    <a:pt x="1228035" y="122753"/>
                    <a:pt x="1224488" y="119839"/>
                  </a:cubicBezTo>
                  <a:cubicBezTo>
                    <a:pt x="1221068" y="116925"/>
                    <a:pt x="1219294" y="112238"/>
                    <a:pt x="1219294" y="105525"/>
                  </a:cubicBezTo>
                  <a:lnTo>
                    <a:pt x="1219294" y="56626"/>
                  </a:lnTo>
                  <a:lnTo>
                    <a:pt x="1257425" y="56626"/>
                  </a:lnTo>
                  <a:lnTo>
                    <a:pt x="1257425" y="46365"/>
                  </a:lnTo>
                  <a:lnTo>
                    <a:pt x="1219294" y="46365"/>
                  </a:lnTo>
                  <a:lnTo>
                    <a:pt x="1219294" y="17988"/>
                  </a:lnTo>
                  <a:lnTo>
                    <a:pt x="1208526" y="17988"/>
                  </a:lnTo>
                  <a:lnTo>
                    <a:pt x="1208526" y="104764"/>
                  </a:lnTo>
                  <a:cubicBezTo>
                    <a:pt x="1208526" y="115659"/>
                    <a:pt x="1211060" y="123386"/>
                    <a:pt x="1216127" y="127946"/>
                  </a:cubicBezTo>
                  <a:cubicBezTo>
                    <a:pt x="1221194" y="132507"/>
                    <a:pt x="1228162" y="134788"/>
                    <a:pt x="1236903" y="134788"/>
                  </a:cubicBezTo>
                  <a:cubicBezTo>
                    <a:pt x="1240450" y="134788"/>
                    <a:pt x="1244250" y="134280"/>
                    <a:pt x="1248304" y="133267"/>
                  </a:cubicBezTo>
                  <a:cubicBezTo>
                    <a:pt x="1252357" y="132254"/>
                    <a:pt x="1255905" y="130607"/>
                    <a:pt x="1258945" y="128327"/>
                  </a:cubicBezTo>
                  <a:lnTo>
                    <a:pt x="1258945" y="117685"/>
                  </a:lnTo>
                  <a:close/>
                  <a:moveTo>
                    <a:pt x="1086787" y="125413"/>
                  </a:moveTo>
                  <a:cubicBezTo>
                    <a:pt x="1090714" y="128454"/>
                    <a:pt x="1095148" y="130734"/>
                    <a:pt x="1100215" y="132381"/>
                  </a:cubicBezTo>
                  <a:cubicBezTo>
                    <a:pt x="1105282" y="133901"/>
                    <a:pt x="1110729" y="134661"/>
                    <a:pt x="1116557" y="134661"/>
                  </a:cubicBezTo>
                  <a:cubicBezTo>
                    <a:pt x="1125678" y="134661"/>
                    <a:pt x="1133152" y="132381"/>
                    <a:pt x="1139232" y="127820"/>
                  </a:cubicBezTo>
                  <a:cubicBezTo>
                    <a:pt x="1145186" y="123259"/>
                    <a:pt x="1148227" y="116925"/>
                    <a:pt x="1148227" y="108944"/>
                  </a:cubicBezTo>
                  <a:cubicBezTo>
                    <a:pt x="1148227" y="104511"/>
                    <a:pt x="1146960" y="100584"/>
                    <a:pt x="1144426" y="97163"/>
                  </a:cubicBezTo>
                  <a:cubicBezTo>
                    <a:pt x="1141893" y="93743"/>
                    <a:pt x="1137839" y="90956"/>
                    <a:pt x="1132265" y="88803"/>
                  </a:cubicBezTo>
                  <a:lnTo>
                    <a:pt x="1109969" y="80062"/>
                  </a:lnTo>
                  <a:cubicBezTo>
                    <a:pt x="1106296" y="78668"/>
                    <a:pt x="1103635" y="77022"/>
                    <a:pt x="1102115" y="74994"/>
                  </a:cubicBezTo>
                  <a:cubicBezTo>
                    <a:pt x="1100468" y="73094"/>
                    <a:pt x="1099708" y="70561"/>
                    <a:pt x="1099708" y="67647"/>
                  </a:cubicBezTo>
                  <a:cubicBezTo>
                    <a:pt x="1099708" y="63340"/>
                    <a:pt x="1101482" y="59919"/>
                    <a:pt x="1104902" y="57512"/>
                  </a:cubicBezTo>
                  <a:cubicBezTo>
                    <a:pt x="1108449" y="55105"/>
                    <a:pt x="1112756" y="53966"/>
                    <a:pt x="1118077" y="53966"/>
                  </a:cubicBezTo>
                  <a:cubicBezTo>
                    <a:pt x="1127704" y="53966"/>
                    <a:pt x="1136445" y="57639"/>
                    <a:pt x="1144300" y="64733"/>
                  </a:cubicBezTo>
                  <a:lnTo>
                    <a:pt x="1144300" y="53206"/>
                  </a:lnTo>
                  <a:cubicBezTo>
                    <a:pt x="1141006" y="50418"/>
                    <a:pt x="1137079" y="48392"/>
                    <a:pt x="1132392" y="46998"/>
                  </a:cubicBezTo>
                  <a:cubicBezTo>
                    <a:pt x="1127704" y="45604"/>
                    <a:pt x="1122891" y="44844"/>
                    <a:pt x="1117823" y="44844"/>
                  </a:cubicBezTo>
                  <a:cubicBezTo>
                    <a:pt x="1109336" y="44844"/>
                    <a:pt x="1102242" y="46998"/>
                    <a:pt x="1096795" y="51178"/>
                  </a:cubicBezTo>
                  <a:cubicBezTo>
                    <a:pt x="1091347" y="55486"/>
                    <a:pt x="1088560" y="61187"/>
                    <a:pt x="1088560" y="68533"/>
                  </a:cubicBezTo>
                  <a:cubicBezTo>
                    <a:pt x="1088560" y="73728"/>
                    <a:pt x="1089954" y="77908"/>
                    <a:pt x="1092614" y="81201"/>
                  </a:cubicBezTo>
                  <a:cubicBezTo>
                    <a:pt x="1095274" y="84495"/>
                    <a:pt x="1099328" y="87156"/>
                    <a:pt x="1104522" y="89309"/>
                  </a:cubicBezTo>
                  <a:lnTo>
                    <a:pt x="1126691" y="98050"/>
                  </a:lnTo>
                  <a:cubicBezTo>
                    <a:pt x="1130491" y="99570"/>
                    <a:pt x="1133152" y="101471"/>
                    <a:pt x="1134799" y="103497"/>
                  </a:cubicBezTo>
                  <a:cubicBezTo>
                    <a:pt x="1136445" y="105651"/>
                    <a:pt x="1137205" y="108058"/>
                    <a:pt x="1137205" y="110718"/>
                  </a:cubicBezTo>
                  <a:cubicBezTo>
                    <a:pt x="1137205" y="115405"/>
                    <a:pt x="1135305" y="119079"/>
                    <a:pt x="1131378" y="121612"/>
                  </a:cubicBezTo>
                  <a:cubicBezTo>
                    <a:pt x="1127451" y="124146"/>
                    <a:pt x="1122637" y="125413"/>
                    <a:pt x="1116810" y="125413"/>
                  </a:cubicBezTo>
                  <a:cubicBezTo>
                    <a:pt x="1111616" y="125413"/>
                    <a:pt x="1106422" y="124400"/>
                    <a:pt x="1101228" y="122499"/>
                  </a:cubicBezTo>
                  <a:cubicBezTo>
                    <a:pt x="1096035" y="120599"/>
                    <a:pt x="1091221" y="117432"/>
                    <a:pt x="1086787" y="113125"/>
                  </a:cubicBezTo>
                  <a:lnTo>
                    <a:pt x="1086787" y="125160"/>
                  </a:lnTo>
                  <a:close/>
                  <a:moveTo>
                    <a:pt x="947059" y="72334"/>
                  </a:moveTo>
                  <a:cubicBezTo>
                    <a:pt x="949466" y="67140"/>
                    <a:pt x="952633" y="63086"/>
                    <a:pt x="956687" y="60046"/>
                  </a:cubicBezTo>
                  <a:cubicBezTo>
                    <a:pt x="960740" y="57006"/>
                    <a:pt x="965428" y="55486"/>
                    <a:pt x="970748" y="55486"/>
                  </a:cubicBezTo>
                  <a:cubicBezTo>
                    <a:pt x="986203" y="55486"/>
                    <a:pt x="993931" y="65366"/>
                    <a:pt x="993931" y="85129"/>
                  </a:cubicBezTo>
                  <a:lnTo>
                    <a:pt x="993931" y="133141"/>
                  </a:lnTo>
                  <a:lnTo>
                    <a:pt x="1004952" y="133141"/>
                  </a:lnTo>
                  <a:lnTo>
                    <a:pt x="1004952" y="87916"/>
                  </a:lnTo>
                  <a:cubicBezTo>
                    <a:pt x="1004952" y="81709"/>
                    <a:pt x="1006092" y="76261"/>
                    <a:pt x="1008372" y="71448"/>
                  </a:cubicBezTo>
                  <a:cubicBezTo>
                    <a:pt x="1010652" y="66634"/>
                    <a:pt x="1013946" y="62707"/>
                    <a:pt x="1018000" y="59793"/>
                  </a:cubicBezTo>
                  <a:cubicBezTo>
                    <a:pt x="1022180" y="56879"/>
                    <a:pt x="1026741" y="55486"/>
                    <a:pt x="1032061" y="55486"/>
                  </a:cubicBezTo>
                  <a:cubicBezTo>
                    <a:pt x="1047516" y="55486"/>
                    <a:pt x="1055244" y="65366"/>
                    <a:pt x="1055244" y="85129"/>
                  </a:cubicBezTo>
                  <a:lnTo>
                    <a:pt x="1055244" y="133141"/>
                  </a:lnTo>
                  <a:lnTo>
                    <a:pt x="1066265" y="133141"/>
                  </a:lnTo>
                  <a:lnTo>
                    <a:pt x="1066265" y="83482"/>
                  </a:lnTo>
                  <a:cubicBezTo>
                    <a:pt x="1066265" y="75881"/>
                    <a:pt x="1065125" y="69294"/>
                    <a:pt x="1062718" y="63467"/>
                  </a:cubicBezTo>
                  <a:cubicBezTo>
                    <a:pt x="1060311" y="57639"/>
                    <a:pt x="1056764" y="53079"/>
                    <a:pt x="1052077" y="49785"/>
                  </a:cubicBezTo>
                  <a:cubicBezTo>
                    <a:pt x="1047389" y="46491"/>
                    <a:pt x="1041435" y="44844"/>
                    <a:pt x="1034215" y="44844"/>
                  </a:cubicBezTo>
                  <a:cubicBezTo>
                    <a:pt x="1026994" y="44844"/>
                    <a:pt x="1020153" y="46872"/>
                    <a:pt x="1014579" y="50925"/>
                  </a:cubicBezTo>
                  <a:cubicBezTo>
                    <a:pt x="1008879" y="54979"/>
                    <a:pt x="1004698" y="60300"/>
                    <a:pt x="1002038" y="67013"/>
                  </a:cubicBezTo>
                  <a:cubicBezTo>
                    <a:pt x="1000138" y="60300"/>
                    <a:pt x="996844" y="54853"/>
                    <a:pt x="992284" y="50925"/>
                  </a:cubicBezTo>
                  <a:cubicBezTo>
                    <a:pt x="987723" y="46998"/>
                    <a:pt x="981516" y="44844"/>
                    <a:pt x="974042" y="44844"/>
                  </a:cubicBezTo>
                  <a:cubicBezTo>
                    <a:pt x="967201" y="44844"/>
                    <a:pt x="960994" y="46745"/>
                    <a:pt x="955673" y="50672"/>
                  </a:cubicBezTo>
                  <a:cubicBezTo>
                    <a:pt x="950226" y="54472"/>
                    <a:pt x="946172" y="59540"/>
                    <a:pt x="943512" y="65874"/>
                  </a:cubicBezTo>
                  <a:lnTo>
                    <a:pt x="943512" y="46365"/>
                  </a:lnTo>
                  <a:lnTo>
                    <a:pt x="932491" y="46365"/>
                  </a:lnTo>
                  <a:lnTo>
                    <a:pt x="932491" y="133267"/>
                  </a:lnTo>
                  <a:lnTo>
                    <a:pt x="943512" y="133267"/>
                  </a:lnTo>
                  <a:lnTo>
                    <a:pt x="943512" y="89816"/>
                  </a:lnTo>
                  <a:cubicBezTo>
                    <a:pt x="943512" y="83356"/>
                    <a:pt x="944652" y="77528"/>
                    <a:pt x="947059" y="72334"/>
                  </a:cubicBezTo>
                  <a:moveTo>
                    <a:pt x="876245" y="59793"/>
                  </a:moveTo>
                  <a:cubicBezTo>
                    <a:pt x="881312" y="62707"/>
                    <a:pt x="885239" y="66760"/>
                    <a:pt x="888153" y="72081"/>
                  </a:cubicBezTo>
                  <a:cubicBezTo>
                    <a:pt x="891066" y="77274"/>
                    <a:pt x="892460" y="83229"/>
                    <a:pt x="892460" y="89942"/>
                  </a:cubicBezTo>
                  <a:cubicBezTo>
                    <a:pt x="892460" y="96657"/>
                    <a:pt x="891066" y="102484"/>
                    <a:pt x="888153" y="107678"/>
                  </a:cubicBezTo>
                  <a:cubicBezTo>
                    <a:pt x="885239" y="112871"/>
                    <a:pt x="881312" y="116925"/>
                    <a:pt x="876245" y="119965"/>
                  </a:cubicBezTo>
                  <a:cubicBezTo>
                    <a:pt x="871178" y="122880"/>
                    <a:pt x="865477" y="124400"/>
                    <a:pt x="858890" y="124400"/>
                  </a:cubicBezTo>
                  <a:cubicBezTo>
                    <a:pt x="852302" y="124400"/>
                    <a:pt x="846602" y="122880"/>
                    <a:pt x="841661" y="119965"/>
                  </a:cubicBezTo>
                  <a:cubicBezTo>
                    <a:pt x="836721" y="117052"/>
                    <a:pt x="832794" y="112998"/>
                    <a:pt x="830007" y="107678"/>
                  </a:cubicBezTo>
                  <a:cubicBezTo>
                    <a:pt x="827220" y="102484"/>
                    <a:pt x="825700" y="96530"/>
                    <a:pt x="825700" y="89942"/>
                  </a:cubicBezTo>
                  <a:cubicBezTo>
                    <a:pt x="825700" y="83356"/>
                    <a:pt x="827093" y="77274"/>
                    <a:pt x="830007" y="72081"/>
                  </a:cubicBezTo>
                  <a:cubicBezTo>
                    <a:pt x="832920" y="66887"/>
                    <a:pt x="836721" y="62833"/>
                    <a:pt x="841661" y="59793"/>
                  </a:cubicBezTo>
                  <a:cubicBezTo>
                    <a:pt x="846602" y="56879"/>
                    <a:pt x="852429" y="55359"/>
                    <a:pt x="858890" y="55359"/>
                  </a:cubicBezTo>
                  <a:cubicBezTo>
                    <a:pt x="865350" y="55359"/>
                    <a:pt x="871178" y="56879"/>
                    <a:pt x="876245" y="59793"/>
                  </a:cubicBezTo>
                  <a:moveTo>
                    <a:pt x="903481" y="133267"/>
                  </a:moveTo>
                  <a:lnTo>
                    <a:pt x="903481" y="46365"/>
                  </a:lnTo>
                  <a:lnTo>
                    <a:pt x="892460" y="46365"/>
                  </a:lnTo>
                  <a:lnTo>
                    <a:pt x="892460" y="66634"/>
                  </a:lnTo>
                  <a:cubicBezTo>
                    <a:pt x="889420" y="60046"/>
                    <a:pt x="884859" y="54726"/>
                    <a:pt x="878905" y="50799"/>
                  </a:cubicBezTo>
                  <a:cubicBezTo>
                    <a:pt x="872951" y="46872"/>
                    <a:pt x="865984" y="44971"/>
                    <a:pt x="857876" y="44971"/>
                  </a:cubicBezTo>
                  <a:cubicBezTo>
                    <a:pt x="849769" y="44971"/>
                    <a:pt x="842041" y="46872"/>
                    <a:pt x="835454" y="50799"/>
                  </a:cubicBezTo>
                  <a:cubicBezTo>
                    <a:pt x="828867" y="54726"/>
                    <a:pt x="823799" y="60046"/>
                    <a:pt x="819999" y="66887"/>
                  </a:cubicBezTo>
                  <a:cubicBezTo>
                    <a:pt x="816199" y="73728"/>
                    <a:pt x="814425" y="81455"/>
                    <a:pt x="814425" y="90196"/>
                  </a:cubicBezTo>
                  <a:cubicBezTo>
                    <a:pt x="814425" y="98937"/>
                    <a:pt x="816325" y="106285"/>
                    <a:pt x="819999" y="113125"/>
                  </a:cubicBezTo>
                  <a:cubicBezTo>
                    <a:pt x="823673" y="119839"/>
                    <a:pt x="828867" y="125160"/>
                    <a:pt x="835454" y="128960"/>
                  </a:cubicBezTo>
                  <a:cubicBezTo>
                    <a:pt x="842041" y="132760"/>
                    <a:pt x="849515" y="134788"/>
                    <a:pt x="857876" y="134788"/>
                  </a:cubicBezTo>
                  <a:cubicBezTo>
                    <a:pt x="866237" y="134788"/>
                    <a:pt x="872951" y="132887"/>
                    <a:pt x="878905" y="128960"/>
                  </a:cubicBezTo>
                  <a:cubicBezTo>
                    <a:pt x="884859" y="125033"/>
                    <a:pt x="889420" y="119839"/>
                    <a:pt x="892460" y="113379"/>
                  </a:cubicBezTo>
                  <a:lnTo>
                    <a:pt x="892460" y="133394"/>
                  </a:lnTo>
                  <a:lnTo>
                    <a:pt x="903481" y="133394"/>
                  </a:lnTo>
                  <a:close/>
                  <a:moveTo>
                    <a:pt x="740444" y="71954"/>
                  </a:moveTo>
                  <a:cubicBezTo>
                    <a:pt x="743358" y="66760"/>
                    <a:pt x="747411" y="62707"/>
                    <a:pt x="752479" y="59793"/>
                  </a:cubicBezTo>
                  <a:cubicBezTo>
                    <a:pt x="757546" y="56879"/>
                    <a:pt x="763626" y="55486"/>
                    <a:pt x="770340" y="55486"/>
                  </a:cubicBezTo>
                  <a:cubicBezTo>
                    <a:pt x="781995" y="55486"/>
                    <a:pt x="791496" y="59413"/>
                    <a:pt x="798590" y="67140"/>
                  </a:cubicBezTo>
                  <a:lnTo>
                    <a:pt x="798590" y="54853"/>
                  </a:lnTo>
                  <a:cubicBezTo>
                    <a:pt x="790863" y="48265"/>
                    <a:pt x="781235" y="44971"/>
                    <a:pt x="769707" y="44971"/>
                  </a:cubicBezTo>
                  <a:cubicBezTo>
                    <a:pt x="761093" y="44971"/>
                    <a:pt x="753365" y="46872"/>
                    <a:pt x="746525" y="50799"/>
                  </a:cubicBezTo>
                  <a:cubicBezTo>
                    <a:pt x="739684" y="54726"/>
                    <a:pt x="734363" y="59919"/>
                    <a:pt x="730563" y="66634"/>
                  </a:cubicBezTo>
                  <a:cubicBezTo>
                    <a:pt x="726763" y="73347"/>
                    <a:pt x="724736" y="81075"/>
                    <a:pt x="724736" y="89816"/>
                  </a:cubicBezTo>
                  <a:cubicBezTo>
                    <a:pt x="724736" y="98557"/>
                    <a:pt x="726636" y="106285"/>
                    <a:pt x="730563" y="112998"/>
                  </a:cubicBezTo>
                  <a:cubicBezTo>
                    <a:pt x="734363" y="119713"/>
                    <a:pt x="739684" y="125033"/>
                    <a:pt x="746398" y="128833"/>
                  </a:cubicBezTo>
                  <a:cubicBezTo>
                    <a:pt x="753112" y="132633"/>
                    <a:pt x="760966" y="134661"/>
                    <a:pt x="769834" y="134661"/>
                  </a:cubicBezTo>
                  <a:cubicBezTo>
                    <a:pt x="775408" y="134661"/>
                    <a:pt x="780602" y="133901"/>
                    <a:pt x="785669" y="132381"/>
                  </a:cubicBezTo>
                  <a:cubicBezTo>
                    <a:pt x="790736" y="130861"/>
                    <a:pt x="795296" y="128580"/>
                    <a:pt x="799477" y="125413"/>
                  </a:cubicBezTo>
                  <a:lnTo>
                    <a:pt x="799477" y="114012"/>
                  </a:lnTo>
                  <a:cubicBezTo>
                    <a:pt x="795550" y="117432"/>
                    <a:pt x="791243" y="119965"/>
                    <a:pt x="786302" y="121739"/>
                  </a:cubicBezTo>
                  <a:cubicBezTo>
                    <a:pt x="781488" y="123513"/>
                    <a:pt x="776294" y="124273"/>
                    <a:pt x="770720" y="124273"/>
                  </a:cubicBezTo>
                  <a:cubicBezTo>
                    <a:pt x="764006" y="124273"/>
                    <a:pt x="758053" y="122753"/>
                    <a:pt x="752859" y="119839"/>
                  </a:cubicBezTo>
                  <a:cubicBezTo>
                    <a:pt x="747665" y="116925"/>
                    <a:pt x="743611" y="112745"/>
                    <a:pt x="740571" y="107551"/>
                  </a:cubicBezTo>
                  <a:cubicBezTo>
                    <a:pt x="737657" y="102231"/>
                    <a:pt x="736137" y="96403"/>
                    <a:pt x="736137" y="89690"/>
                  </a:cubicBezTo>
                  <a:cubicBezTo>
                    <a:pt x="736137" y="82975"/>
                    <a:pt x="737530" y="77022"/>
                    <a:pt x="740444" y="71827"/>
                  </a:cubicBezTo>
                  <a:moveTo>
                    <a:pt x="648474" y="125413"/>
                  </a:moveTo>
                  <a:cubicBezTo>
                    <a:pt x="652402" y="128454"/>
                    <a:pt x="656835" y="130734"/>
                    <a:pt x="661903" y="132381"/>
                  </a:cubicBezTo>
                  <a:cubicBezTo>
                    <a:pt x="666970" y="133901"/>
                    <a:pt x="672417" y="134661"/>
                    <a:pt x="678244" y="134661"/>
                  </a:cubicBezTo>
                  <a:cubicBezTo>
                    <a:pt x="687365" y="134661"/>
                    <a:pt x="694839" y="132381"/>
                    <a:pt x="700920" y="127820"/>
                  </a:cubicBezTo>
                  <a:cubicBezTo>
                    <a:pt x="706874" y="123259"/>
                    <a:pt x="709914" y="116925"/>
                    <a:pt x="709914" y="108944"/>
                  </a:cubicBezTo>
                  <a:cubicBezTo>
                    <a:pt x="709914" y="104511"/>
                    <a:pt x="708647" y="100584"/>
                    <a:pt x="706114" y="97163"/>
                  </a:cubicBezTo>
                  <a:cubicBezTo>
                    <a:pt x="703580" y="93743"/>
                    <a:pt x="699526" y="90956"/>
                    <a:pt x="693953" y="88803"/>
                  </a:cubicBezTo>
                  <a:lnTo>
                    <a:pt x="671657" y="80062"/>
                  </a:lnTo>
                  <a:cubicBezTo>
                    <a:pt x="667983" y="78668"/>
                    <a:pt x="665323" y="77022"/>
                    <a:pt x="663803" y="74994"/>
                  </a:cubicBezTo>
                  <a:cubicBezTo>
                    <a:pt x="662156" y="73094"/>
                    <a:pt x="661396" y="70561"/>
                    <a:pt x="661396" y="67647"/>
                  </a:cubicBezTo>
                  <a:cubicBezTo>
                    <a:pt x="661396" y="63340"/>
                    <a:pt x="663169" y="59919"/>
                    <a:pt x="666590" y="57512"/>
                  </a:cubicBezTo>
                  <a:cubicBezTo>
                    <a:pt x="670010" y="55105"/>
                    <a:pt x="674444" y="53966"/>
                    <a:pt x="679764" y="53966"/>
                  </a:cubicBezTo>
                  <a:cubicBezTo>
                    <a:pt x="689392" y="53966"/>
                    <a:pt x="698133" y="57639"/>
                    <a:pt x="705987" y="64733"/>
                  </a:cubicBezTo>
                  <a:lnTo>
                    <a:pt x="705987" y="53206"/>
                  </a:lnTo>
                  <a:cubicBezTo>
                    <a:pt x="702693" y="50418"/>
                    <a:pt x="698766" y="48392"/>
                    <a:pt x="694079" y="46998"/>
                  </a:cubicBezTo>
                  <a:cubicBezTo>
                    <a:pt x="689392" y="45604"/>
                    <a:pt x="684578" y="44844"/>
                    <a:pt x="679511" y="44844"/>
                  </a:cubicBezTo>
                  <a:cubicBezTo>
                    <a:pt x="671023" y="44844"/>
                    <a:pt x="664056" y="46998"/>
                    <a:pt x="658482" y="51178"/>
                  </a:cubicBezTo>
                  <a:cubicBezTo>
                    <a:pt x="652908" y="55359"/>
                    <a:pt x="650248" y="61187"/>
                    <a:pt x="650248" y="68533"/>
                  </a:cubicBezTo>
                  <a:cubicBezTo>
                    <a:pt x="650248" y="73728"/>
                    <a:pt x="651641" y="77908"/>
                    <a:pt x="654302" y="81201"/>
                  </a:cubicBezTo>
                  <a:cubicBezTo>
                    <a:pt x="657089" y="84495"/>
                    <a:pt x="661016" y="87156"/>
                    <a:pt x="666210" y="89309"/>
                  </a:cubicBezTo>
                  <a:lnTo>
                    <a:pt x="688379" y="98050"/>
                  </a:lnTo>
                  <a:cubicBezTo>
                    <a:pt x="692179" y="99570"/>
                    <a:pt x="694839" y="101471"/>
                    <a:pt x="696486" y="103497"/>
                  </a:cubicBezTo>
                  <a:cubicBezTo>
                    <a:pt x="698133" y="105651"/>
                    <a:pt x="698893" y="108058"/>
                    <a:pt x="698893" y="110718"/>
                  </a:cubicBezTo>
                  <a:cubicBezTo>
                    <a:pt x="698893" y="115405"/>
                    <a:pt x="696993" y="119079"/>
                    <a:pt x="693066" y="121612"/>
                  </a:cubicBezTo>
                  <a:cubicBezTo>
                    <a:pt x="689139" y="124146"/>
                    <a:pt x="684325" y="125413"/>
                    <a:pt x="678498" y="125413"/>
                  </a:cubicBezTo>
                  <a:cubicBezTo>
                    <a:pt x="673304" y="125413"/>
                    <a:pt x="668110" y="124400"/>
                    <a:pt x="663043" y="122499"/>
                  </a:cubicBezTo>
                  <a:cubicBezTo>
                    <a:pt x="657849" y="120599"/>
                    <a:pt x="653035" y="117432"/>
                    <a:pt x="648601" y="113125"/>
                  </a:cubicBezTo>
                  <a:lnTo>
                    <a:pt x="648601" y="125160"/>
                  </a:lnTo>
                  <a:close/>
                  <a:moveTo>
                    <a:pt x="571073" y="107678"/>
                  </a:moveTo>
                  <a:cubicBezTo>
                    <a:pt x="568159" y="112871"/>
                    <a:pt x="564232" y="116925"/>
                    <a:pt x="559165" y="119965"/>
                  </a:cubicBezTo>
                  <a:cubicBezTo>
                    <a:pt x="554098" y="122880"/>
                    <a:pt x="548397" y="124400"/>
                    <a:pt x="541937" y="124400"/>
                  </a:cubicBezTo>
                  <a:cubicBezTo>
                    <a:pt x="535476" y="124400"/>
                    <a:pt x="529649" y="122880"/>
                    <a:pt x="524708" y="119965"/>
                  </a:cubicBezTo>
                  <a:cubicBezTo>
                    <a:pt x="519768" y="117052"/>
                    <a:pt x="515841" y="112998"/>
                    <a:pt x="513054" y="107678"/>
                  </a:cubicBezTo>
                  <a:cubicBezTo>
                    <a:pt x="510267" y="102484"/>
                    <a:pt x="508746" y="96530"/>
                    <a:pt x="508746" y="89942"/>
                  </a:cubicBezTo>
                  <a:cubicBezTo>
                    <a:pt x="508746" y="83356"/>
                    <a:pt x="510140" y="77274"/>
                    <a:pt x="513054" y="72081"/>
                  </a:cubicBezTo>
                  <a:cubicBezTo>
                    <a:pt x="515967" y="66887"/>
                    <a:pt x="519768" y="62833"/>
                    <a:pt x="524708" y="59793"/>
                  </a:cubicBezTo>
                  <a:cubicBezTo>
                    <a:pt x="529649" y="56879"/>
                    <a:pt x="535349" y="55359"/>
                    <a:pt x="541937" y="55359"/>
                  </a:cubicBezTo>
                  <a:cubicBezTo>
                    <a:pt x="548524" y="55359"/>
                    <a:pt x="554225" y="56879"/>
                    <a:pt x="559165" y="59793"/>
                  </a:cubicBezTo>
                  <a:cubicBezTo>
                    <a:pt x="564232" y="62707"/>
                    <a:pt x="568159" y="66760"/>
                    <a:pt x="571073" y="72081"/>
                  </a:cubicBezTo>
                  <a:cubicBezTo>
                    <a:pt x="573987" y="77274"/>
                    <a:pt x="575380" y="83229"/>
                    <a:pt x="575380" y="89942"/>
                  </a:cubicBezTo>
                  <a:cubicBezTo>
                    <a:pt x="575380" y="96657"/>
                    <a:pt x="573860" y="102484"/>
                    <a:pt x="571073" y="107678"/>
                  </a:cubicBezTo>
                  <a:moveTo>
                    <a:pt x="586401" y="46365"/>
                  </a:moveTo>
                  <a:lnTo>
                    <a:pt x="575380" y="46365"/>
                  </a:lnTo>
                  <a:lnTo>
                    <a:pt x="575380" y="66634"/>
                  </a:lnTo>
                  <a:cubicBezTo>
                    <a:pt x="572340" y="60046"/>
                    <a:pt x="567779" y="54726"/>
                    <a:pt x="561699" y="50799"/>
                  </a:cubicBezTo>
                  <a:cubicBezTo>
                    <a:pt x="555618" y="46872"/>
                    <a:pt x="548651" y="44971"/>
                    <a:pt x="540797" y="44971"/>
                  </a:cubicBezTo>
                  <a:cubicBezTo>
                    <a:pt x="532436" y="44971"/>
                    <a:pt x="524962" y="46872"/>
                    <a:pt x="518374" y="50799"/>
                  </a:cubicBezTo>
                  <a:cubicBezTo>
                    <a:pt x="511787" y="54726"/>
                    <a:pt x="506720" y="60046"/>
                    <a:pt x="502919" y="66887"/>
                  </a:cubicBezTo>
                  <a:cubicBezTo>
                    <a:pt x="499119" y="73728"/>
                    <a:pt x="497345" y="81455"/>
                    <a:pt x="497345" y="90196"/>
                  </a:cubicBezTo>
                  <a:cubicBezTo>
                    <a:pt x="497345" y="98937"/>
                    <a:pt x="499245" y="106285"/>
                    <a:pt x="502919" y="113125"/>
                  </a:cubicBezTo>
                  <a:cubicBezTo>
                    <a:pt x="506593" y="119839"/>
                    <a:pt x="511787" y="125160"/>
                    <a:pt x="518374" y="128960"/>
                  </a:cubicBezTo>
                  <a:cubicBezTo>
                    <a:pt x="524962" y="132760"/>
                    <a:pt x="532436" y="134788"/>
                    <a:pt x="540797" y="134788"/>
                  </a:cubicBezTo>
                  <a:cubicBezTo>
                    <a:pt x="548651" y="134788"/>
                    <a:pt x="555745" y="132887"/>
                    <a:pt x="561699" y="128960"/>
                  </a:cubicBezTo>
                  <a:cubicBezTo>
                    <a:pt x="567653" y="125033"/>
                    <a:pt x="572213" y="119839"/>
                    <a:pt x="575380" y="113379"/>
                  </a:cubicBezTo>
                  <a:lnTo>
                    <a:pt x="575380" y="135548"/>
                  </a:lnTo>
                  <a:cubicBezTo>
                    <a:pt x="575380" y="146315"/>
                    <a:pt x="572340" y="154550"/>
                    <a:pt x="566386" y="160124"/>
                  </a:cubicBezTo>
                  <a:cubicBezTo>
                    <a:pt x="560432" y="165698"/>
                    <a:pt x="551818" y="168484"/>
                    <a:pt x="540797" y="168484"/>
                  </a:cubicBezTo>
                  <a:cubicBezTo>
                    <a:pt x="534589" y="168484"/>
                    <a:pt x="528382" y="167344"/>
                    <a:pt x="522048" y="165064"/>
                  </a:cubicBezTo>
                  <a:cubicBezTo>
                    <a:pt x="515714" y="162783"/>
                    <a:pt x="510267" y="159490"/>
                    <a:pt x="505579" y="154929"/>
                  </a:cubicBezTo>
                  <a:lnTo>
                    <a:pt x="505579" y="166964"/>
                  </a:lnTo>
                  <a:cubicBezTo>
                    <a:pt x="510267" y="171018"/>
                    <a:pt x="515714" y="173931"/>
                    <a:pt x="521795" y="175959"/>
                  </a:cubicBezTo>
                  <a:cubicBezTo>
                    <a:pt x="527875" y="177858"/>
                    <a:pt x="534209" y="178872"/>
                    <a:pt x="540670" y="178872"/>
                  </a:cubicBezTo>
                  <a:cubicBezTo>
                    <a:pt x="555111" y="178872"/>
                    <a:pt x="566259" y="175072"/>
                    <a:pt x="574240" y="167470"/>
                  </a:cubicBezTo>
                  <a:cubicBezTo>
                    <a:pt x="582221" y="159870"/>
                    <a:pt x="586148" y="148976"/>
                    <a:pt x="586148" y="134788"/>
                  </a:cubicBezTo>
                  <a:lnTo>
                    <a:pt x="586148" y="46491"/>
                  </a:lnTo>
                  <a:close/>
                  <a:moveTo>
                    <a:pt x="414497" y="72334"/>
                  </a:moveTo>
                  <a:cubicBezTo>
                    <a:pt x="417030" y="67140"/>
                    <a:pt x="420451" y="63086"/>
                    <a:pt x="424884" y="60046"/>
                  </a:cubicBezTo>
                  <a:cubicBezTo>
                    <a:pt x="429318" y="57006"/>
                    <a:pt x="434385" y="55486"/>
                    <a:pt x="440213" y="55486"/>
                  </a:cubicBezTo>
                  <a:cubicBezTo>
                    <a:pt x="457568" y="55486"/>
                    <a:pt x="466309" y="65366"/>
                    <a:pt x="466309" y="85129"/>
                  </a:cubicBezTo>
                  <a:lnTo>
                    <a:pt x="466309" y="133141"/>
                  </a:lnTo>
                  <a:lnTo>
                    <a:pt x="477330" y="133141"/>
                  </a:lnTo>
                  <a:lnTo>
                    <a:pt x="477330" y="83482"/>
                  </a:lnTo>
                  <a:cubicBezTo>
                    <a:pt x="477330" y="75881"/>
                    <a:pt x="476063" y="69294"/>
                    <a:pt x="473529" y="63467"/>
                  </a:cubicBezTo>
                  <a:cubicBezTo>
                    <a:pt x="470996" y="57639"/>
                    <a:pt x="467195" y="53079"/>
                    <a:pt x="462128" y="49785"/>
                  </a:cubicBezTo>
                  <a:cubicBezTo>
                    <a:pt x="457061" y="46491"/>
                    <a:pt x="450600" y="44844"/>
                    <a:pt x="443000" y="44844"/>
                  </a:cubicBezTo>
                  <a:cubicBezTo>
                    <a:pt x="435779" y="44844"/>
                    <a:pt x="429318" y="46745"/>
                    <a:pt x="423744" y="50672"/>
                  </a:cubicBezTo>
                  <a:cubicBezTo>
                    <a:pt x="418170" y="54599"/>
                    <a:pt x="413863" y="59666"/>
                    <a:pt x="410950" y="66127"/>
                  </a:cubicBezTo>
                  <a:lnTo>
                    <a:pt x="410950" y="46238"/>
                  </a:lnTo>
                  <a:lnTo>
                    <a:pt x="399928" y="46238"/>
                  </a:lnTo>
                  <a:lnTo>
                    <a:pt x="399928" y="133141"/>
                  </a:lnTo>
                  <a:lnTo>
                    <a:pt x="410950" y="133141"/>
                  </a:lnTo>
                  <a:lnTo>
                    <a:pt x="410950" y="89690"/>
                  </a:lnTo>
                  <a:cubicBezTo>
                    <a:pt x="410950" y="83229"/>
                    <a:pt x="412216" y="77401"/>
                    <a:pt x="414623" y="72208"/>
                  </a:cubicBezTo>
                  <a:moveTo>
                    <a:pt x="371045" y="46238"/>
                  </a:moveTo>
                  <a:lnTo>
                    <a:pt x="359898" y="46238"/>
                  </a:lnTo>
                  <a:lnTo>
                    <a:pt x="359898" y="133141"/>
                  </a:lnTo>
                  <a:lnTo>
                    <a:pt x="371045" y="133141"/>
                  </a:lnTo>
                  <a:lnTo>
                    <a:pt x="371045" y="46238"/>
                  </a:lnTo>
                  <a:close/>
                  <a:moveTo>
                    <a:pt x="371552" y="25463"/>
                  </a:moveTo>
                  <a:cubicBezTo>
                    <a:pt x="372946" y="23943"/>
                    <a:pt x="373706" y="22169"/>
                    <a:pt x="373706" y="20142"/>
                  </a:cubicBezTo>
                  <a:cubicBezTo>
                    <a:pt x="373706" y="17988"/>
                    <a:pt x="372946" y="16215"/>
                    <a:pt x="371552" y="14695"/>
                  </a:cubicBezTo>
                  <a:cubicBezTo>
                    <a:pt x="370159" y="13174"/>
                    <a:pt x="368385" y="12414"/>
                    <a:pt x="366232" y="12414"/>
                  </a:cubicBezTo>
                  <a:cubicBezTo>
                    <a:pt x="364458" y="12414"/>
                    <a:pt x="362685" y="12921"/>
                    <a:pt x="361038" y="14061"/>
                  </a:cubicBezTo>
                  <a:lnTo>
                    <a:pt x="352550" y="20142"/>
                  </a:lnTo>
                  <a:lnTo>
                    <a:pt x="361038" y="26223"/>
                  </a:lnTo>
                  <a:cubicBezTo>
                    <a:pt x="361924" y="26729"/>
                    <a:pt x="362685" y="27110"/>
                    <a:pt x="363571" y="27489"/>
                  </a:cubicBezTo>
                  <a:cubicBezTo>
                    <a:pt x="364458" y="27870"/>
                    <a:pt x="365345" y="27996"/>
                    <a:pt x="366232" y="27996"/>
                  </a:cubicBezTo>
                  <a:cubicBezTo>
                    <a:pt x="368385" y="27996"/>
                    <a:pt x="370159" y="27236"/>
                    <a:pt x="371552" y="25716"/>
                  </a:cubicBezTo>
                  <a:moveTo>
                    <a:pt x="269702" y="72461"/>
                  </a:moveTo>
                  <a:cubicBezTo>
                    <a:pt x="272235" y="67267"/>
                    <a:pt x="275656" y="63213"/>
                    <a:pt x="280089" y="60173"/>
                  </a:cubicBezTo>
                  <a:cubicBezTo>
                    <a:pt x="284523" y="57133"/>
                    <a:pt x="289590" y="55613"/>
                    <a:pt x="295418" y="55613"/>
                  </a:cubicBezTo>
                  <a:cubicBezTo>
                    <a:pt x="312773" y="55613"/>
                    <a:pt x="321514" y="65493"/>
                    <a:pt x="321514" y="85255"/>
                  </a:cubicBezTo>
                  <a:lnTo>
                    <a:pt x="321514" y="133267"/>
                  </a:lnTo>
                  <a:lnTo>
                    <a:pt x="332535" y="133267"/>
                  </a:lnTo>
                  <a:lnTo>
                    <a:pt x="332535" y="83608"/>
                  </a:lnTo>
                  <a:cubicBezTo>
                    <a:pt x="332535" y="76008"/>
                    <a:pt x="331268" y="69420"/>
                    <a:pt x="328734" y="63593"/>
                  </a:cubicBezTo>
                  <a:cubicBezTo>
                    <a:pt x="326201" y="57766"/>
                    <a:pt x="322400" y="53206"/>
                    <a:pt x="317333" y="49912"/>
                  </a:cubicBezTo>
                  <a:cubicBezTo>
                    <a:pt x="312266" y="46618"/>
                    <a:pt x="305805" y="44971"/>
                    <a:pt x="298205" y="44971"/>
                  </a:cubicBezTo>
                  <a:cubicBezTo>
                    <a:pt x="290984" y="44971"/>
                    <a:pt x="284523" y="46872"/>
                    <a:pt x="278949" y="50799"/>
                  </a:cubicBezTo>
                  <a:cubicBezTo>
                    <a:pt x="273375" y="54726"/>
                    <a:pt x="269068" y="59793"/>
                    <a:pt x="266155" y="66253"/>
                  </a:cubicBezTo>
                  <a:lnTo>
                    <a:pt x="266155" y="253"/>
                  </a:lnTo>
                  <a:lnTo>
                    <a:pt x="255133" y="253"/>
                  </a:lnTo>
                  <a:lnTo>
                    <a:pt x="255133" y="133267"/>
                  </a:lnTo>
                  <a:lnTo>
                    <a:pt x="266155" y="133267"/>
                  </a:lnTo>
                  <a:lnTo>
                    <a:pt x="266155" y="89816"/>
                  </a:lnTo>
                  <a:cubicBezTo>
                    <a:pt x="266155" y="83356"/>
                    <a:pt x="267421" y="77528"/>
                    <a:pt x="269828" y="72334"/>
                  </a:cubicBezTo>
                  <a:moveTo>
                    <a:pt x="172285" y="125413"/>
                  </a:moveTo>
                  <a:cubicBezTo>
                    <a:pt x="176212" y="128454"/>
                    <a:pt x="180646" y="130734"/>
                    <a:pt x="185713" y="132381"/>
                  </a:cubicBezTo>
                  <a:cubicBezTo>
                    <a:pt x="190780" y="133901"/>
                    <a:pt x="196227" y="134661"/>
                    <a:pt x="202054" y="134661"/>
                  </a:cubicBezTo>
                  <a:cubicBezTo>
                    <a:pt x="211175" y="134661"/>
                    <a:pt x="218649" y="132381"/>
                    <a:pt x="224604" y="127820"/>
                  </a:cubicBezTo>
                  <a:cubicBezTo>
                    <a:pt x="230557" y="123259"/>
                    <a:pt x="233598" y="116925"/>
                    <a:pt x="233598" y="108944"/>
                  </a:cubicBezTo>
                  <a:cubicBezTo>
                    <a:pt x="233598" y="104511"/>
                    <a:pt x="232331" y="100584"/>
                    <a:pt x="229797" y="97163"/>
                  </a:cubicBezTo>
                  <a:cubicBezTo>
                    <a:pt x="227264" y="93743"/>
                    <a:pt x="223210" y="90956"/>
                    <a:pt x="217636" y="88803"/>
                  </a:cubicBezTo>
                  <a:lnTo>
                    <a:pt x="195340" y="80062"/>
                  </a:lnTo>
                  <a:cubicBezTo>
                    <a:pt x="191667" y="78668"/>
                    <a:pt x="189006" y="77022"/>
                    <a:pt x="187486" y="74994"/>
                  </a:cubicBezTo>
                  <a:cubicBezTo>
                    <a:pt x="185839" y="73094"/>
                    <a:pt x="185079" y="70561"/>
                    <a:pt x="185079" y="67647"/>
                  </a:cubicBezTo>
                  <a:cubicBezTo>
                    <a:pt x="185079" y="63340"/>
                    <a:pt x="186853" y="59919"/>
                    <a:pt x="190273" y="57512"/>
                  </a:cubicBezTo>
                  <a:cubicBezTo>
                    <a:pt x="193694" y="55105"/>
                    <a:pt x="198127" y="53966"/>
                    <a:pt x="203448" y="53966"/>
                  </a:cubicBezTo>
                  <a:cubicBezTo>
                    <a:pt x="213076" y="53966"/>
                    <a:pt x="221816" y="57639"/>
                    <a:pt x="229671" y="64733"/>
                  </a:cubicBezTo>
                  <a:lnTo>
                    <a:pt x="229671" y="53206"/>
                  </a:lnTo>
                  <a:cubicBezTo>
                    <a:pt x="226377" y="50418"/>
                    <a:pt x="222450" y="48392"/>
                    <a:pt x="217763" y="46998"/>
                  </a:cubicBezTo>
                  <a:cubicBezTo>
                    <a:pt x="213202" y="45604"/>
                    <a:pt x="208262" y="44844"/>
                    <a:pt x="203195" y="44844"/>
                  </a:cubicBezTo>
                  <a:cubicBezTo>
                    <a:pt x="194707" y="44844"/>
                    <a:pt x="187740" y="46998"/>
                    <a:pt x="182166" y="51178"/>
                  </a:cubicBezTo>
                  <a:cubicBezTo>
                    <a:pt x="176718" y="55486"/>
                    <a:pt x="173932" y="61187"/>
                    <a:pt x="173932" y="68533"/>
                  </a:cubicBezTo>
                  <a:cubicBezTo>
                    <a:pt x="173932" y="73728"/>
                    <a:pt x="175325" y="77908"/>
                    <a:pt x="177985" y="81201"/>
                  </a:cubicBezTo>
                  <a:cubicBezTo>
                    <a:pt x="180646" y="84495"/>
                    <a:pt x="184699" y="87156"/>
                    <a:pt x="189893" y="89309"/>
                  </a:cubicBezTo>
                  <a:lnTo>
                    <a:pt x="212062" y="98050"/>
                  </a:lnTo>
                  <a:cubicBezTo>
                    <a:pt x="215863" y="99570"/>
                    <a:pt x="218523" y="101471"/>
                    <a:pt x="220170" y="103497"/>
                  </a:cubicBezTo>
                  <a:cubicBezTo>
                    <a:pt x="221816" y="105651"/>
                    <a:pt x="222577" y="108058"/>
                    <a:pt x="222577" y="110718"/>
                  </a:cubicBezTo>
                  <a:cubicBezTo>
                    <a:pt x="222577" y="115405"/>
                    <a:pt x="220676" y="119079"/>
                    <a:pt x="216749" y="121612"/>
                  </a:cubicBezTo>
                  <a:cubicBezTo>
                    <a:pt x="212822" y="124146"/>
                    <a:pt x="208008" y="125413"/>
                    <a:pt x="202181" y="125413"/>
                  </a:cubicBezTo>
                  <a:cubicBezTo>
                    <a:pt x="196987" y="125413"/>
                    <a:pt x="191793" y="124400"/>
                    <a:pt x="186599" y="122499"/>
                  </a:cubicBezTo>
                  <a:cubicBezTo>
                    <a:pt x="181406" y="120599"/>
                    <a:pt x="176592" y="117432"/>
                    <a:pt x="172158" y="113125"/>
                  </a:cubicBezTo>
                  <a:lnTo>
                    <a:pt x="172158" y="125160"/>
                  </a:lnTo>
                  <a:close/>
                  <a:moveTo>
                    <a:pt x="150242" y="46365"/>
                  </a:moveTo>
                  <a:lnTo>
                    <a:pt x="139095" y="46365"/>
                  </a:lnTo>
                  <a:lnTo>
                    <a:pt x="139095" y="133267"/>
                  </a:lnTo>
                  <a:lnTo>
                    <a:pt x="150242" y="133267"/>
                  </a:lnTo>
                  <a:lnTo>
                    <a:pt x="150242" y="46365"/>
                  </a:lnTo>
                  <a:close/>
                  <a:moveTo>
                    <a:pt x="146569" y="27363"/>
                  </a:moveTo>
                  <a:cubicBezTo>
                    <a:pt x="147329" y="26983"/>
                    <a:pt x="148216" y="26602"/>
                    <a:pt x="149102" y="26096"/>
                  </a:cubicBezTo>
                  <a:lnTo>
                    <a:pt x="157590" y="20016"/>
                  </a:lnTo>
                  <a:lnTo>
                    <a:pt x="149102" y="13934"/>
                  </a:lnTo>
                  <a:cubicBezTo>
                    <a:pt x="147582" y="12921"/>
                    <a:pt x="145809" y="12288"/>
                    <a:pt x="143908" y="12288"/>
                  </a:cubicBezTo>
                  <a:cubicBezTo>
                    <a:pt x="141755" y="12288"/>
                    <a:pt x="139981" y="13048"/>
                    <a:pt x="138588" y="14568"/>
                  </a:cubicBezTo>
                  <a:cubicBezTo>
                    <a:pt x="137194" y="16088"/>
                    <a:pt x="136434" y="17988"/>
                    <a:pt x="136434" y="20016"/>
                  </a:cubicBezTo>
                  <a:cubicBezTo>
                    <a:pt x="136434" y="22042"/>
                    <a:pt x="137194" y="23816"/>
                    <a:pt x="138588" y="25336"/>
                  </a:cubicBezTo>
                  <a:cubicBezTo>
                    <a:pt x="139981" y="26856"/>
                    <a:pt x="141755" y="27616"/>
                    <a:pt x="143908" y="27616"/>
                  </a:cubicBezTo>
                  <a:cubicBezTo>
                    <a:pt x="144795" y="27616"/>
                    <a:pt x="145682" y="27489"/>
                    <a:pt x="146569" y="27110"/>
                  </a:cubicBezTo>
                  <a:moveTo>
                    <a:pt x="110592" y="0"/>
                  </a:moveTo>
                  <a:lnTo>
                    <a:pt x="61946" y="109831"/>
                  </a:lnTo>
                  <a:lnTo>
                    <a:pt x="13301" y="0"/>
                  </a:lnTo>
                  <a:lnTo>
                    <a:pt x="0" y="0"/>
                  </a:lnTo>
                  <a:lnTo>
                    <a:pt x="61566" y="135674"/>
                  </a:lnTo>
                  <a:lnTo>
                    <a:pt x="123513" y="0"/>
                  </a:lnTo>
                  <a:lnTo>
                    <a:pt x="110592" y="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0" name="Freeform: Shape 2729">
              <a:extLst>
                <a:ext uri="{FF2B5EF4-FFF2-40B4-BE49-F238E27FC236}">
                  <a16:creationId xmlns:a16="http://schemas.microsoft.com/office/drawing/2014/main" id="{5E3DF849-26BE-3000-20B5-A25D8FF4FEB3}"/>
                </a:ext>
              </a:extLst>
            </p:cNvPr>
            <p:cNvSpPr/>
            <p:nvPr/>
          </p:nvSpPr>
          <p:spPr>
            <a:xfrm>
              <a:off x="4008411" y="16926461"/>
              <a:ext cx="2519536" cy="127819"/>
            </a:xfrm>
            <a:custGeom>
              <a:avLst/>
              <a:gdLst>
                <a:gd name="connsiteX0" fmla="*/ 2517510 w 2519536"/>
                <a:gd name="connsiteY0" fmla="*/ 95137 h 127819"/>
                <a:gd name="connsiteX1" fmla="*/ 2519536 w 2519536"/>
                <a:gd name="connsiteY1" fmla="*/ 89942 h 127819"/>
                <a:gd name="connsiteX2" fmla="*/ 2517510 w 2519536"/>
                <a:gd name="connsiteY2" fmla="*/ 84621 h 127819"/>
                <a:gd name="connsiteX3" fmla="*/ 2512189 w 2519536"/>
                <a:gd name="connsiteY3" fmla="*/ 82596 h 127819"/>
                <a:gd name="connsiteX4" fmla="*/ 2506742 w 2519536"/>
                <a:gd name="connsiteY4" fmla="*/ 84621 h 127819"/>
                <a:gd name="connsiteX5" fmla="*/ 2504588 w 2519536"/>
                <a:gd name="connsiteY5" fmla="*/ 89942 h 127819"/>
                <a:gd name="connsiteX6" fmla="*/ 2506742 w 2519536"/>
                <a:gd name="connsiteY6" fmla="*/ 95137 h 127819"/>
                <a:gd name="connsiteX7" fmla="*/ 2512189 w 2519536"/>
                <a:gd name="connsiteY7" fmla="*/ 97036 h 127819"/>
                <a:gd name="connsiteX8" fmla="*/ 2517510 w 2519536"/>
                <a:gd name="connsiteY8" fmla="*/ 95137 h 127819"/>
                <a:gd name="connsiteX9" fmla="*/ 2492047 w 2519536"/>
                <a:gd name="connsiteY9" fmla="*/ 33696 h 127819"/>
                <a:gd name="connsiteX10" fmla="*/ 2472285 w 2519536"/>
                <a:gd name="connsiteY10" fmla="*/ 74488 h 127819"/>
                <a:gd name="connsiteX11" fmla="*/ 2451889 w 2519536"/>
                <a:gd name="connsiteY11" fmla="*/ 33696 h 127819"/>
                <a:gd name="connsiteX12" fmla="*/ 2439728 w 2519536"/>
                <a:gd name="connsiteY12" fmla="*/ 33696 h 127819"/>
                <a:gd name="connsiteX13" fmla="*/ 2466711 w 2519536"/>
                <a:gd name="connsiteY13" fmla="*/ 86141 h 127819"/>
                <a:gd name="connsiteX14" fmla="*/ 2446696 w 2519536"/>
                <a:gd name="connsiteY14" fmla="*/ 127820 h 127819"/>
                <a:gd name="connsiteX15" fmla="*/ 2457590 w 2519536"/>
                <a:gd name="connsiteY15" fmla="*/ 127820 h 127819"/>
                <a:gd name="connsiteX16" fmla="*/ 2502941 w 2519536"/>
                <a:gd name="connsiteY16" fmla="*/ 33696 h 127819"/>
                <a:gd name="connsiteX17" fmla="*/ 2492047 w 2519536"/>
                <a:gd name="connsiteY17" fmla="*/ 33696 h 127819"/>
                <a:gd name="connsiteX18" fmla="*/ 2436434 w 2519536"/>
                <a:gd name="connsiteY18" fmla="*/ 82848 h 127819"/>
                <a:gd name="connsiteX19" fmla="*/ 2429214 w 2519536"/>
                <a:gd name="connsiteY19" fmla="*/ 86395 h 127819"/>
                <a:gd name="connsiteX20" fmla="*/ 2421866 w 2519536"/>
                <a:gd name="connsiteY20" fmla="*/ 87409 h 127819"/>
                <a:gd name="connsiteX21" fmla="*/ 2413252 w 2519536"/>
                <a:gd name="connsiteY21" fmla="*/ 84621 h 127819"/>
                <a:gd name="connsiteX22" fmla="*/ 2409832 w 2519536"/>
                <a:gd name="connsiteY22" fmla="*/ 75247 h 127819"/>
                <a:gd name="connsiteX23" fmla="*/ 2409832 w 2519536"/>
                <a:gd name="connsiteY23" fmla="*/ 43197 h 127819"/>
                <a:gd name="connsiteX24" fmla="*/ 2435674 w 2519536"/>
                <a:gd name="connsiteY24" fmla="*/ 43197 h 127819"/>
                <a:gd name="connsiteX25" fmla="*/ 2435674 w 2519536"/>
                <a:gd name="connsiteY25" fmla="*/ 33696 h 127819"/>
                <a:gd name="connsiteX26" fmla="*/ 2409832 w 2519536"/>
                <a:gd name="connsiteY26" fmla="*/ 33696 h 127819"/>
                <a:gd name="connsiteX27" fmla="*/ 2409832 w 2519536"/>
                <a:gd name="connsiteY27" fmla="*/ 13808 h 127819"/>
                <a:gd name="connsiteX28" fmla="*/ 2399571 w 2519536"/>
                <a:gd name="connsiteY28" fmla="*/ 13808 h 127819"/>
                <a:gd name="connsiteX29" fmla="*/ 2399571 w 2519536"/>
                <a:gd name="connsiteY29" fmla="*/ 74488 h 127819"/>
                <a:gd name="connsiteX30" fmla="*/ 2405271 w 2519536"/>
                <a:gd name="connsiteY30" fmla="*/ 92097 h 127819"/>
                <a:gd name="connsiteX31" fmla="*/ 2420980 w 2519536"/>
                <a:gd name="connsiteY31" fmla="*/ 97162 h 127819"/>
                <a:gd name="connsiteX32" fmla="*/ 2429087 w 2519536"/>
                <a:gd name="connsiteY32" fmla="*/ 96150 h 127819"/>
                <a:gd name="connsiteX33" fmla="*/ 2436561 w 2519536"/>
                <a:gd name="connsiteY33" fmla="*/ 92856 h 127819"/>
                <a:gd name="connsiteX34" fmla="*/ 2436561 w 2519536"/>
                <a:gd name="connsiteY34" fmla="*/ 82848 h 127819"/>
                <a:gd name="connsiteX35" fmla="*/ 2379555 w 2519536"/>
                <a:gd name="connsiteY35" fmla="*/ 33696 h 127819"/>
                <a:gd name="connsiteX36" fmla="*/ 2369167 w 2519536"/>
                <a:gd name="connsiteY36" fmla="*/ 33696 h 127819"/>
                <a:gd name="connsiteX37" fmla="*/ 2369167 w 2519536"/>
                <a:gd name="connsiteY37" fmla="*/ 96150 h 127819"/>
                <a:gd name="connsiteX38" fmla="*/ 2379555 w 2519536"/>
                <a:gd name="connsiteY38" fmla="*/ 96150 h 127819"/>
                <a:gd name="connsiteX39" fmla="*/ 2379555 w 2519536"/>
                <a:gd name="connsiteY39" fmla="*/ 33696 h 127819"/>
                <a:gd name="connsiteX40" fmla="*/ 2379809 w 2519536"/>
                <a:gd name="connsiteY40" fmla="*/ 19888 h 127819"/>
                <a:gd name="connsiteX41" fmla="*/ 2381709 w 2519536"/>
                <a:gd name="connsiteY41" fmla="*/ 15201 h 127819"/>
                <a:gd name="connsiteX42" fmla="*/ 2379809 w 2519536"/>
                <a:gd name="connsiteY42" fmla="*/ 10387 h 127819"/>
                <a:gd name="connsiteX43" fmla="*/ 2374995 w 2519536"/>
                <a:gd name="connsiteY43" fmla="*/ 8487 h 127819"/>
                <a:gd name="connsiteX44" fmla="*/ 2370561 w 2519536"/>
                <a:gd name="connsiteY44" fmla="*/ 9880 h 127819"/>
                <a:gd name="connsiteX45" fmla="*/ 2363087 w 2519536"/>
                <a:gd name="connsiteY45" fmla="*/ 15201 h 127819"/>
                <a:gd name="connsiteX46" fmla="*/ 2370561 w 2519536"/>
                <a:gd name="connsiteY46" fmla="*/ 20395 h 127819"/>
                <a:gd name="connsiteX47" fmla="*/ 2374995 w 2519536"/>
                <a:gd name="connsiteY47" fmla="*/ 21915 h 127819"/>
                <a:gd name="connsiteX48" fmla="*/ 2379809 w 2519536"/>
                <a:gd name="connsiteY48" fmla="*/ 20015 h 127819"/>
                <a:gd name="connsiteX49" fmla="*/ 2356246 w 2519536"/>
                <a:gd name="connsiteY49" fmla="*/ 82974 h 127819"/>
                <a:gd name="connsiteX50" fmla="*/ 2349152 w 2519536"/>
                <a:gd name="connsiteY50" fmla="*/ 86522 h 127819"/>
                <a:gd name="connsiteX51" fmla="*/ 2341678 w 2519536"/>
                <a:gd name="connsiteY51" fmla="*/ 87535 h 127819"/>
                <a:gd name="connsiteX52" fmla="*/ 2333064 w 2519536"/>
                <a:gd name="connsiteY52" fmla="*/ 84748 h 127819"/>
                <a:gd name="connsiteX53" fmla="*/ 2329643 w 2519536"/>
                <a:gd name="connsiteY53" fmla="*/ 75374 h 127819"/>
                <a:gd name="connsiteX54" fmla="*/ 2329643 w 2519536"/>
                <a:gd name="connsiteY54" fmla="*/ 43324 h 127819"/>
                <a:gd name="connsiteX55" fmla="*/ 2355486 w 2519536"/>
                <a:gd name="connsiteY55" fmla="*/ 43324 h 127819"/>
                <a:gd name="connsiteX56" fmla="*/ 2355486 w 2519536"/>
                <a:gd name="connsiteY56" fmla="*/ 33823 h 127819"/>
                <a:gd name="connsiteX57" fmla="*/ 2329643 w 2519536"/>
                <a:gd name="connsiteY57" fmla="*/ 33823 h 127819"/>
                <a:gd name="connsiteX58" fmla="*/ 2329643 w 2519536"/>
                <a:gd name="connsiteY58" fmla="*/ 13934 h 127819"/>
                <a:gd name="connsiteX59" fmla="*/ 2319382 w 2519536"/>
                <a:gd name="connsiteY59" fmla="*/ 13934 h 127819"/>
                <a:gd name="connsiteX60" fmla="*/ 2319382 w 2519536"/>
                <a:gd name="connsiteY60" fmla="*/ 74615 h 127819"/>
                <a:gd name="connsiteX61" fmla="*/ 2325083 w 2519536"/>
                <a:gd name="connsiteY61" fmla="*/ 92222 h 127819"/>
                <a:gd name="connsiteX62" fmla="*/ 2340791 w 2519536"/>
                <a:gd name="connsiteY62" fmla="*/ 97289 h 127819"/>
                <a:gd name="connsiteX63" fmla="*/ 2348899 w 2519536"/>
                <a:gd name="connsiteY63" fmla="*/ 96276 h 127819"/>
                <a:gd name="connsiteX64" fmla="*/ 2356373 w 2519536"/>
                <a:gd name="connsiteY64" fmla="*/ 92983 h 127819"/>
                <a:gd name="connsiteX65" fmla="*/ 2356373 w 2519536"/>
                <a:gd name="connsiteY65" fmla="*/ 82974 h 127819"/>
                <a:gd name="connsiteX66" fmla="*/ 2260096 w 2519536"/>
                <a:gd name="connsiteY66" fmla="*/ 53712 h 127819"/>
                <a:gd name="connsiteX67" fmla="*/ 2266810 w 2519536"/>
                <a:gd name="connsiteY67" fmla="*/ 45731 h 127819"/>
                <a:gd name="connsiteX68" fmla="*/ 2276818 w 2519536"/>
                <a:gd name="connsiteY68" fmla="*/ 42691 h 127819"/>
                <a:gd name="connsiteX69" fmla="*/ 2293033 w 2519536"/>
                <a:gd name="connsiteY69" fmla="*/ 61313 h 127819"/>
                <a:gd name="connsiteX70" fmla="*/ 2293033 w 2519536"/>
                <a:gd name="connsiteY70" fmla="*/ 96276 h 127819"/>
                <a:gd name="connsiteX71" fmla="*/ 2303421 w 2519536"/>
                <a:gd name="connsiteY71" fmla="*/ 96276 h 127819"/>
                <a:gd name="connsiteX72" fmla="*/ 2303421 w 2519536"/>
                <a:gd name="connsiteY72" fmla="*/ 59539 h 127819"/>
                <a:gd name="connsiteX73" fmla="*/ 2300760 w 2519536"/>
                <a:gd name="connsiteY73" fmla="*/ 45731 h 127819"/>
                <a:gd name="connsiteX74" fmla="*/ 2292653 w 2519536"/>
                <a:gd name="connsiteY74" fmla="*/ 36103 h 127819"/>
                <a:gd name="connsiteX75" fmla="*/ 2279351 w 2519536"/>
                <a:gd name="connsiteY75" fmla="*/ 32683 h 127819"/>
                <a:gd name="connsiteX76" fmla="*/ 2266557 w 2519536"/>
                <a:gd name="connsiteY76" fmla="*/ 36103 h 127819"/>
                <a:gd name="connsiteX77" fmla="*/ 2257689 w 2519536"/>
                <a:gd name="connsiteY77" fmla="*/ 45478 h 127819"/>
                <a:gd name="connsiteX78" fmla="*/ 2257689 w 2519536"/>
                <a:gd name="connsiteY78" fmla="*/ 33823 h 127819"/>
                <a:gd name="connsiteX79" fmla="*/ 2247428 w 2519536"/>
                <a:gd name="connsiteY79" fmla="*/ 33823 h 127819"/>
                <a:gd name="connsiteX80" fmla="*/ 2247428 w 2519536"/>
                <a:gd name="connsiteY80" fmla="*/ 96276 h 127819"/>
                <a:gd name="connsiteX81" fmla="*/ 2257689 w 2519536"/>
                <a:gd name="connsiteY81" fmla="*/ 96276 h 127819"/>
                <a:gd name="connsiteX82" fmla="*/ 2257689 w 2519536"/>
                <a:gd name="connsiteY82" fmla="*/ 64987 h 127819"/>
                <a:gd name="connsiteX83" fmla="*/ 2260096 w 2519536"/>
                <a:gd name="connsiteY83" fmla="*/ 53712 h 127819"/>
                <a:gd name="connsiteX84" fmla="*/ 2187762 w 2519536"/>
                <a:gd name="connsiteY84" fmla="*/ 47378 h 127819"/>
                <a:gd name="connsiteX85" fmla="*/ 2201317 w 2519536"/>
                <a:gd name="connsiteY85" fmla="*/ 42057 h 127819"/>
                <a:gd name="connsiteX86" fmla="*/ 2214491 w 2519536"/>
                <a:gd name="connsiteY86" fmla="*/ 47378 h 127819"/>
                <a:gd name="connsiteX87" fmla="*/ 2220065 w 2519536"/>
                <a:gd name="connsiteY87" fmla="*/ 60679 h 127819"/>
                <a:gd name="connsiteX88" fmla="*/ 2181555 w 2519536"/>
                <a:gd name="connsiteY88" fmla="*/ 60679 h 127819"/>
                <a:gd name="connsiteX89" fmla="*/ 2187762 w 2519536"/>
                <a:gd name="connsiteY89" fmla="*/ 47378 h 127819"/>
                <a:gd name="connsiteX90" fmla="*/ 2215758 w 2519536"/>
                <a:gd name="connsiteY90" fmla="*/ 95769 h 127819"/>
                <a:gd name="connsiteX91" fmla="*/ 2226399 w 2519536"/>
                <a:gd name="connsiteY91" fmla="*/ 90702 h 127819"/>
                <a:gd name="connsiteX92" fmla="*/ 2226399 w 2519536"/>
                <a:gd name="connsiteY92" fmla="*/ 80822 h 127819"/>
                <a:gd name="connsiteX93" fmla="*/ 2215758 w 2519536"/>
                <a:gd name="connsiteY93" fmla="*/ 86141 h 127819"/>
                <a:gd name="connsiteX94" fmla="*/ 2204104 w 2519536"/>
                <a:gd name="connsiteY94" fmla="*/ 87788 h 127819"/>
                <a:gd name="connsiteX95" fmla="*/ 2188775 w 2519536"/>
                <a:gd name="connsiteY95" fmla="*/ 82596 h 127819"/>
                <a:gd name="connsiteX96" fmla="*/ 2181301 w 2519536"/>
                <a:gd name="connsiteY96" fmla="*/ 69040 h 127819"/>
                <a:gd name="connsiteX97" fmla="*/ 2230706 w 2519536"/>
                <a:gd name="connsiteY97" fmla="*/ 69040 h 127819"/>
                <a:gd name="connsiteX98" fmla="*/ 2230833 w 2519536"/>
                <a:gd name="connsiteY98" fmla="*/ 66380 h 127819"/>
                <a:gd name="connsiteX99" fmla="*/ 2230833 w 2519536"/>
                <a:gd name="connsiteY99" fmla="*/ 63846 h 127819"/>
                <a:gd name="connsiteX100" fmla="*/ 2227159 w 2519536"/>
                <a:gd name="connsiteY100" fmla="*/ 47884 h 127819"/>
                <a:gd name="connsiteX101" fmla="*/ 2216772 w 2519536"/>
                <a:gd name="connsiteY101" fmla="*/ 36737 h 127819"/>
                <a:gd name="connsiteX102" fmla="*/ 2201190 w 2519536"/>
                <a:gd name="connsiteY102" fmla="*/ 32683 h 127819"/>
                <a:gd name="connsiteX103" fmla="*/ 2184722 w 2519536"/>
                <a:gd name="connsiteY103" fmla="*/ 36990 h 127819"/>
                <a:gd name="connsiteX104" fmla="*/ 2173954 w 2519536"/>
                <a:gd name="connsiteY104" fmla="*/ 48771 h 127819"/>
                <a:gd name="connsiteX105" fmla="*/ 2170153 w 2519536"/>
                <a:gd name="connsiteY105" fmla="*/ 65619 h 127819"/>
                <a:gd name="connsiteX106" fmla="*/ 2174587 w 2519536"/>
                <a:gd name="connsiteY106" fmla="*/ 82215 h 127819"/>
                <a:gd name="connsiteX107" fmla="*/ 2186622 w 2519536"/>
                <a:gd name="connsiteY107" fmla="*/ 93363 h 127819"/>
                <a:gd name="connsiteX108" fmla="*/ 2203977 w 2519536"/>
                <a:gd name="connsiteY108" fmla="*/ 97416 h 127819"/>
                <a:gd name="connsiteX109" fmla="*/ 2215631 w 2519536"/>
                <a:gd name="connsiteY109" fmla="*/ 95896 h 127819"/>
                <a:gd name="connsiteX110" fmla="*/ 2133163 w 2519536"/>
                <a:gd name="connsiteY110" fmla="*/ 45604 h 127819"/>
                <a:gd name="connsiteX111" fmla="*/ 2140890 w 2519536"/>
                <a:gd name="connsiteY111" fmla="*/ 53712 h 127819"/>
                <a:gd name="connsiteX112" fmla="*/ 2143677 w 2519536"/>
                <a:gd name="connsiteY112" fmla="*/ 65493 h 127819"/>
                <a:gd name="connsiteX113" fmla="*/ 2140890 w 2519536"/>
                <a:gd name="connsiteY113" fmla="*/ 77021 h 127819"/>
                <a:gd name="connsiteX114" fmla="*/ 2133163 w 2519536"/>
                <a:gd name="connsiteY114" fmla="*/ 85002 h 127819"/>
                <a:gd name="connsiteX115" fmla="*/ 2121762 w 2519536"/>
                <a:gd name="connsiteY115" fmla="*/ 87915 h 127819"/>
                <a:gd name="connsiteX116" fmla="*/ 2110614 w 2519536"/>
                <a:gd name="connsiteY116" fmla="*/ 85002 h 127819"/>
                <a:gd name="connsiteX117" fmla="*/ 2102886 w 2519536"/>
                <a:gd name="connsiteY117" fmla="*/ 77021 h 127819"/>
                <a:gd name="connsiteX118" fmla="*/ 2100099 w 2519536"/>
                <a:gd name="connsiteY118" fmla="*/ 65493 h 127819"/>
                <a:gd name="connsiteX119" fmla="*/ 2102886 w 2519536"/>
                <a:gd name="connsiteY119" fmla="*/ 53712 h 127819"/>
                <a:gd name="connsiteX120" fmla="*/ 2110614 w 2519536"/>
                <a:gd name="connsiteY120" fmla="*/ 45604 h 127819"/>
                <a:gd name="connsiteX121" fmla="*/ 2121762 w 2519536"/>
                <a:gd name="connsiteY121" fmla="*/ 42564 h 127819"/>
                <a:gd name="connsiteX122" fmla="*/ 2133163 w 2519536"/>
                <a:gd name="connsiteY122" fmla="*/ 45604 h 127819"/>
                <a:gd name="connsiteX123" fmla="*/ 2154065 w 2519536"/>
                <a:gd name="connsiteY123" fmla="*/ 96403 h 127819"/>
                <a:gd name="connsiteX124" fmla="*/ 2154065 w 2519536"/>
                <a:gd name="connsiteY124" fmla="*/ 1393 h 127819"/>
                <a:gd name="connsiteX125" fmla="*/ 2143677 w 2519536"/>
                <a:gd name="connsiteY125" fmla="*/ 1393 h 127819"/>
                <a:gd name="connsiteX126" fmla="*/ 2143677 w 2519536"/>
                <a:gd name="connsiteY126" fmla="*/ 45858 h 127819"/>
                <a:gd name="connsiteX127" fmla="*/ 2134303 w 2519536"/>
                <a:gd name="connsiteY127" fmla="*/ 36230 h 127819"/>
                <a:gd name="connsiteX128" fmla="*/ 2121002 w 2519536"/>
                <a:gd name="connsiteY128" fmla="*/ 32810 h 127819"/>
                <a:gd name="connsiteX129" fmla="*/ 2104787 w 2519536"/>
                <a:gd name="connsiteY129" fmla="*/ 36990 h 127819"/>
                <a:gd name="connsiteX130" fmla="*/ 2093639 w 2519536"/>
                <a:gd name="connsiteY130" fmla="*/ 48645 h 127819"/>
                <a:gd name="connsiteX131" fmla="*/ 2089585 w 2519536"/>
                <a:gd name="connsiteY131" fmla="*/ 65493 h 127819"/>
                <a:gd name="connsiteX132" fmla="*/ 2093639 w 2519536"/>
                <a:gd name="connsiteY132" fmla="*/ 81962 h 127819"/>
                <a:gd name="connsiteX133" fmla="*/ 2104787 w 2519536"/>
                <a:gd name="connsiteY133" fmla="*/ 93363 h 127819"/>
                <a:gd name="connsiteX134" fmla="*/ 2121002 w 2519536"/>
                <a:gd name="connsiteY134" fmla="*/ 97416 h 127819"/>
                <a:gd name="connsiteX135" fmla="*/ 2134303 w 2519536"/>
                <a:gd name="connsiteY135" fmla="*/ 93995 h 127819"/>
                <a:gd name="connsiteX136" fmla="*/ 2143677 w 2519536"/>
                <a:gd name="connsiteY136" fmla="*/ 84621 h 127819"/>
                <a:gd name="connsiteX137" fmla="*/ 2143677 w 2519536"/>
                <a:gd name="connsiteY137" fmla="*/ 96403 h 127819"/>
                <a:gd name="connsiteX138" fmla="*/ 2154065 w 2519536"/>
                <a:gd name="connsiteY138" fmla="*/ 96403 h 127819"/>
                <a:gd name="connsiteX139" fmla="*/ 2073370 w 2519536"/>
                <a:gd name="connsiteY139" fmla="*/ 33949 h 127819"/>
                <a:gd name="connsiteX140" fmla="*/ 2062982 w 2519536"/>
                <a:gd name="connsiteY140" fmla="*/ 33949 h 127819"/>
                <a:gd name="connsiteX141" fmla="*/ 2062982 w 2519536"/>
                <a:gd name="connsiteY141" fmla="*/ 96403 h 127819"/>
                <a:gd name="connsiteX142" fmla="*/ 2073370 w 2519536"/>
                <a:gd name="connsiteY142" fmla="*/ 96403 h 127819"/>
                <a:gd name="connsiteX143" fmla="*/ 2073370 w 2519536"/>
                <a:gd name="connsiteY143" fmla="*/ 33949 h 127819"/>
                <a:gd name="connsiteX144" fmla="*/ 2071850 w 2519536"/>
                <a:gd name="connsiteY144" fmla="*/ 20522 h 127819"/>
                <a:gd name="connsiteX145" fmla="*/ 2079324 w 2519536"/>
                <a:gd name="connsiteY145" fmla="*/ 15328 h 127819"/>
                <a:gd name="connsiteX146" fmla="*/ 2071850 w 2519536"/>
                <a:gd name="connsiteY146" fmla="*/ 10007 h 127819"/>
                <a:gd name="connsiteX147" fmla="*/ 2067416 w 2519536"/>
                <a:gd name="connsiteY147" fmla="*/ 8613 h 127819"/>
                <a:gd name="connsiteX148" fmla="*/ 2062729 w 2519536"/>
                <a:gd name="connsiteY148" fmla="*/ 10514 h 127819"/>
                <a:gd name="connsiteX149" fmla="*/ 2060829 w 2519536"/>
                <a:gd name="connsiteY149" fmla="*/ 15328 h 127819"/>
                <a:gd name="connsiteX150" fmla="*/ 2062729 w 2519536"/>
                <a:gd name="connsiteY150" fmla="*/ 20015 h 127819"/>
                <a:gd name="connsiteX151" fmla="*/ 2067416 w 2519536"/>
                <a:gd name="connsiteY151" fmla="*/ 21915 h 127819"/>
                <a:gd name="connsiteX152" fmla="*/ 2071850 w 2519536"/>
                <a:gd name="connsiteY152" fmla="*/ 20395 h 127819"/>
                <a:gd name="connsiteX153" fmla="*/ 2003063 w 2519536"/>
                <a:gd name="connsiteY153" fmla="*/ 53459 h 127819"/>
                <a:gd name="connsiteX154" fmla="*/ 2011297 w 2519536"/>
                <a:gd name="connsiteY154" fmla="*/ 45858 h 127819"/>
                <a:gd name="connsiteX155" fmla="*/ 2022698 w 2519536"/>
                <a:gd name="connsiteY155" fmla="*/ 44338 h 127819"/>
                <a:gd name="connsiteX156" fmla="*/ 2022698 w 2519536"/>
                <a:gd name="connsiteY156" fmla="*/ 32683 h 127819"/>
                <a:gd name="connsiteX157" fmla="*/ 2009397 w 2519536"/>
                <a:gd name="connsiteY157" fmla="*/ 36611 h 127819"/>
                <a:gd name="connsiteX158" fmla="*/ 2000022 w 2519536"/>
                <a:gd name="connsiteY158" fmla="*/ 47759 h 127819"/>
                <a:gd name="connsiteX159" fmla="*/ 2000022 w 2519536"/>
                <a:gd name="connsiteY159" fmla="*/ 33823 h 127819"/>
                <a:gd name="connsiteX160" fmla="*/ 1989761 w 2519536"/>
                <a:gd name="connsiteY160" fmla="*/ 33823 h 127819"/>
                <a:gd name="connsiteX161" fmla="*/ 1989761 w 2519536"/>
                <a:gd name="connsiteY161" fmla="*/ 96276 h 127819"/>
                <a:gd name="connsiteX162" fmla="*/ 2000022 w 2519536"/>
                <a:gd name="connsiteY162" fmla="*/ 96276 h 127819"/>
                <a:gd name="connsiteX163" fmla="*/ 2000022 w 2519536"/>
                <a:gd name="connsiteY163" fmla="*/ 66380 h 127819"/>
                <a:gd name="connsiteX164" fmla="*/ 2003063 w 2519536"/>
                <a:gd name="connsiteY164" fmla="*/ 53459 h 127819"/>
                <a:gd name="connsiteX165" fmla="*/ 1968859 w 2519536"/>
                <a:gd name="connsiteY165" fmla="*/ 33823 h 127819"/>
                <a:gd name="connsiteX166" fmla="*/ 1958471 w 2519536"/>
                <a:gd name="connsiteY166" fmla="*/ 33823 h 127819"/>
                <a:gd name="connsiteX167" fmla="*/ 1958471 w 2519536"/>
                <a:gd name="connsiteY167" fmla="*/ 96276 h 127819"/>
                <a:gd name="connsiteX168" fmla="*/ 1968859 w 2519536"/>
                <a:gd name="connsiteY168" fmla="*/ 96276 h 127819"/>
                <a:gd name="connsiteX169" fmla="*/ 1968859 w 2519536"/>
                <a:gd name="connsiteY169" fmla="*/ 33823 h 127819"/>
                <a:gd name="connsiteX170" fmla="*/ 1967339 w 2519536"/>
                <a:gd name="connsiteY170" fmla="*/ 20395 h 127819"/>
                <a:gd name="connsiteX171" fmla="*/ 1974813 w 2519536"/>
                <a:gd name="connsiteY171" fmla="*/ 15201 h 127819"/>
                <a:gd name="connsiteX172" fmla="*/ 1967339 w 2519536"/>
                <a:gd name="connsiteY172" fmla="*/ 9880 h 127819"/>
                <a:gd name="connsiteX173" fmla="*/ 1962905 w 2519536"/>
                <a:gd name="connsiteY173" fmla="*/ 8487 h 127819"/>
                <a:gd name="connsiteX174" fmla="*/ 1958218 w 2519536"/>
                <a:gd name="connsiteY174" fmla="*/ 10387 h 127819"/>
                <a:gd name="connsiteX175" fmla="*/ 1956318 w 2519536"/>
                <a:gd name="connsiteY175" fmla="*/ 15201 h 127819"/>
                <a:gd name="connsiteX176" fmla="*/ 1958218 w 2519536"/>
                <a:gd name="connsiteY176" fmla="*/ 19888 h 127819"/>
                <a:gd name="connsiteX177" fmla="*/ 1962905 w 2519536"/>
                <a:gd name="connsiteY177" fmla="*/ 21789 h 127819"/>
                <a:gd name="connsiteX178" fmla="*/ 1967339 w 2519536"/>
                <a:gd name="connsiteY178" fmla="*/ 20268 h 127819"/>
                <a:gd name="connsiteX179" fmla="*/ 1898932 w 2519536"/>
                <a:gd name="connsiteY179" fmla="*/ 47251 h 127819"/>
                <a:gd name="connsiteX180" fmla="*/ 1912487 w 2519536"/>
                <a:gd name="connsiteY180" fmla="*/ 41930 h 127819"/>
                <a:gd name="connsiteX181" fmla="*/ 1925661 w 2519536"/>
                <a:gd name="connsiteY181" fmla="*/ 47251 h 127819"/>
                <a:gd name="connsiteX182" fmla="*/ 1931235 w 2519536"/>
                <a:gd name="connsiteY182" fmla="*/ 60552 h 127819"/>
                <a:gd name="connsiteX183" fmla="*/ 1892724 w 2519536"/>
                <a:gd name="connsiteY183" fmla="*/ 60552 h 127819"/>
                <a:gd name="connsiteX184" fmla="*/ 1898932 w 2519536"/>
                <a:gd name="connsiteY184" fmla="*/ 47251 h 127819"/>
                <a:gd name="connsiteX185" fmla="*/ 1926928 w 2519536"/>
                <a:gd name="connsiteY185" fmla="*/ 95642 h 127819"/>
                <a:gd name="connsiteX186" fmla="*/ 1937696 w 2519536"/>
                <a:gd name="connsiteY186" fmla="*/ 90576 h 127819"/>
                <a:gd name="connsiteX187" fmla="*/ 1937696 w 2519536"/>
                <a:gd name="connsiteY187" fmla="*/ 80695 h 127819"/>
                <a:gd name="connsiteX188" fmla="*/ 1927055 w 2519536"/>
                <a:gd name="connsiteY188" fmla="*/ 86015 h 127819"/>
                <a:gd name="connsiteX189" fmla="*/ 1915400 w 2519536"/>
                <a:gd name="connsiteY189" fmla="*/ 87662 h 127819"/>
                <a:gd name="connsiteX190" fmla="*/ 1900072 w 2519536"/>
                <a:gd name="connsiteY190" fmla="*/ 82469 h 127819"/>
                <a:gd name="connsiteX191" fmla="*/ 1892598 w 2519536"/>
                <a:gd name="connsiteY191" fmla="*/ 68913 h 127819"/>
                <a:gd name="connsiteX192" fmla="*/ 1942003 w 2519536"/>
                <a:gd name="connsiteY192" fmla="*/ 68913 h 127819"/>
                <a:gd name="connsiteX193" fmla="*/ 1942130 w 2519536"/>
                <a:gd name="connsiteY193" fmla="*/ 66253 h 127819"/>
                <a:gd name="connsiteX194" fmla="*/ 1942130 w 2519536"/>
                <a:gd name="connsiteY194" fmla="*/ 63719 h 127819"/>
                <a:gd name="connsiteX195" fmla="*/ 1938456 w 2519536"/>
                <a:gd name="connsiteY195" fmla="*/ 47759 h 127819"/>
                <a:gd name="connsiteX196" fmla="*/ 1928068 w 2519536"/>
                <a:gd name="connsiteY196" fmla="*/ 36611 h 127819"/>
                <a:gd name="connsiteX197" fmla="*/ 1912487 w 2519536"/>
                <a:gd name="connsiteY197" fmla="*/ 32556 h 127819"/>
                <a:gd name="connsiteX198" fmla="*/ 1896018 w 2519536"/>
                <a:gd name="connsiteY198" fmla="*/ 36863 h 127819"/>
                <a:gd name="connsiteX199" fmla="*/ 1885250 w 2519536"/>
                <a:gd name="connsiteY199" fmla="*/ 48645 h 127819"/>
                <a:gd name="connsiteX200" fmla="*/ 1881450 w 2519536"/>
                <a:gd name="connsiteY200" fmla="*/ 65493 h 127819"/>
                <a:gd name="connsiteX201" fmla="*/ 1885884 w 2519536"/>
                <a:gd name="connsiteY201" fmla="*/ 82088 h 127819"/>
                <a:gd name="connsiteX202" fmla="*/ 1897918 w 2519536"/>
                <a:gd name="connsiteY202" fmla="*/ 93236 h 127819"/>
                <a:gd name="connsiteX203" fmla="*/ 1915273 w 2519536"/>
                <a:gd name="connsiteY203" fmla="*/ 97289 h 127819"/>
                <a:gd name="connsiteX204" fmla="*/ 1926928 w 2519536"/>
                <a:gd name="connsiteY204" fmla="*/ 95769 h 127819"/>
                <a:gd name="connsiteX205" fmla="*/ 1823811 w 2519536"/>
                <a:gd name="connsiteY205" fmla="*/ 53712 h 127819"/>
                <a:gd name="connsiteX206" fmla="*/ 1830525 w 2519536"/>
                <a:gd name="connsiteY206" fmla="*/ 45731 h 127819"/>
                <a:gd name="connsiteX207" fmla="*/ 1840532 w 2519536"/>
                <a:gd name="connsiteY207" fmla="*/ 42691 h 127819"/>
                <a:gd name="connsiteX208" fmla="*/ 1856747 w 2519536"/>
                <a:gd name="connsiteY208" fmla="*/ 61313 h 127819"/>
                <a:gd name="connsiteX209" fmla="*/ 1856747 w 2519536"/>
                <a:gd name="connsiteY209" fmla="*/ 96276 h 127819"/>
                <a:gd name="connsiteX210" fmla="*/ 1867135 w 2519536"/>
                <a:gd name="connsiteY210" fmla="*/ 96276 h 127819"/>
                <a:gd name="connsiteX211" fmla="*/ 1867135 w 2519536"/>
                <a:gd name="connsiteY211" fmla="*/ 59539 h 127819"/>
                <a:gd name="connsiteX212" fmla="*/ 1864475 w 2519536"/>
                <a:gd name="connsiteY212" fmla="*/ 45731 h 127819"/>
                <a:gd name="connsiteX213" fmla="*/ 1856494 w 2519536"/>
                <a:gd name="connsiteY213" fmla="*/ 36103 h 127819"/>
                <a:gd name="connsiteX214" fmla="*/ 1843193 w 2519536"/>
                <a:gd name="connsiteY214" fmla="*/ 32683 h 127819"/>
                <a:gd name="connsiteX215" fmla="*/ 1830398 w 2519536"/>
                <a:gd name="connsiteY215" fmla="*/ 36103 h 127819"/>
                <a:gd name="connsiteX216" fmla="*/ 1821530 w 2519536"/>
                <a:gd name="connsiteY216" fmla="*/ 45478 h 127819"/>
                <a:gd name="connsiteX217" fmla="*/ 1821530 w 2519536"/>
                <a:gd name="connsiteY217" fmla="*/ 1266 h 127819"/>
                <a:gd name="connsiteX218" fmla="*/ 1811269 w 2519536"/>
                <a:gd name="connsiteY218" fmla="*/ 1266 h 127819"/>
                <a:gd name="connsiteX219" fmla="*/ 1811269 w 2519536"/>
                <a:gd name="connsiteY219" fmla="*/ 96276 h 127819"/>
                <a:gd name="connsiteX220" fmla="*/ 1821530 w 2519536"/>
                <a:gd name="connsiteY220" fmla="*/ 96276 h 127819"/>
                <a:gd name="connsiteX221" fmla="*/ 1821530 w 2519536"/>
                <a:gd name="connsiteY221" fmla="*/ 64987 h 127819"/>
                <a:gd name="connsiteX222" fmla="*/ 1823937 w 2519536"/>
                <a:gd name="connsiteY222" fmla="*/ 53712 h 127819"/>
                <a:gd name="connsiteX223" fmla="*/ 1798348 w 2519536"/>
                <a:gd name="connsiteY223" fmla="*/ 82974 h 127819"/>
                <a:gd name="connsiteX224" fmla="*/ 1791127 w 2519536"/>
                <a:gd name="connsiteY224" fmla="*/ 86522 h 127819"/>
                <a:gd name="connsiteX225" fmla="*/ 1783653 w 2519536"/>
                <a:gd name="connsiteY225" fmla="*/ 87535 h 127819"/>
                <a:gd name="connsiteX226" fmla="*/ 1775039 w 2519536"/>
                <a:gd name="connsiteY226" fmla="*/ 84748 h 127819"/>
                <a:gd name="connsiteX227" fmla="*/ 1771618 w 2519536"/>
                <a:gd name="connsiteY227" fmla="*/ 75374 h 127819"/>
                <a:gd name="connsiteX228" fmla="*/ 1771618 w 2519536"/>
                <a:gd name="connsiteY228" fmla="*/ 43324 h 127819"/>
                <a:gd name="connsiteX229" fmla="*/ 1797461 w 2519536"/>
                <a:gd name="connsiteY229" fmla="*/ 43324 h 127819"/>
                <a:gd name="connsiteX230" fmla="*/ 1797461 w 2519536"/>
                <a:gd name="connsiteY230" fmla="*/ 33823 h 127819"/>
                <a:gd name="connsiteX231" fmla="*/ 1771618 w 2519536"/>
                <a:gd name="connsiteY231" fmla="*/ 33823 h 127819"/>
                <a:gd name="connsiteX232" fmla="*/ 1771618 w 2519536"/>
                <a:gd name="connsiteY232" fmla="*/ 13934 h 127819"/>
                <a:gd name="connsiteX233" fmla="*/ 1761357 w 2519536"/>
                <a:gd name="connsiteY233" fmla="*/ 13934 h 127819"/>
                <a:gd name="connsiteX234" fmla="*/ 1761357 w 2519536"/>
                <a:gd name="connsiteY234" fmla="*/ 74615 h 127819"/>
                <a:gd name="connsiteX235" fmla="*/ 1767058 w 2519536"/>
                <a:gd name="connsiteY235" fmla="*/ 92222 h 127819"/>
                <a:gd name="connsiteX236" fmla="*/ 1782766 w 2519536"/>
                <a:gd name="connsiteY236" fmla="*/ 97289 h 127819"/>
                <a:gd name="connsiteX237" fmla="*/ 1790874 w 2519536"/>
                <a:gd name="connsiteY237" fmla="*/ 96276 h 127819"/>
                <a:gd name="connsiteX238" fmla="*/ 1798348 w 2519536"/>
                <a:gd name="connsiteY238" fmla="*/ 92983 h 127819"/>
                <a:gd name="connsiteX239" fmla="*/ 1798348 w 2519536"/>
                <a:gd name="connsiteY239" fmla="*/ 82974 h 127819"/>
                <a:gd name="connsiteX240" fmla="*/ 1691303 w 2519536"/>
                <a:gd name="connsiteY240" fmla="*/ 45478 h 127819"/>
                <a:gd name="connsiteX241" fmla="*/ 1699031 w 2519536"/>
                <a:gd name="connsiteY241" fmla="*/ 53585 h 127819"/>
                <a:gd name="connsiteX242" fmla="*/ 1701818 w 2519536"/>
                <a:gd name="connsiteY242" fmla="*/ 65366 h 127819"/>
                <a:gd name="connsiteX243" fmla="*/ 1699031 w 2519536"/>
                <a:gd name="connsiteY243" fmla="*/ 76894 h 127819"/>
                <a:gd name="connsiteX244" fmla="*/ 1691303 w 2519536"/>
                <a:gd name="connsiteY244" fmla="*/ 84875 h 127819"/>
                <a:gd name="connsiteX245" fmla="*/ 1679902 w 2519536"/>
                <a:gd name="connsiteY245" fmla="*/ 87788 h 127819"/>
                <a:gd name="connsiteX246" fmla="*/ 1668754 w 2519536"/>
                <a:gd name="connsiteY246" fmla="*/ 84875 h 127819"/>
                <a:gd name="connsiteX247" fmla="*/ 1661027 w 2519536"/>
                <a:gd name="connsiteY247" fmla="*/ 76894 h 127819"/>
                <a:gd name="connsiteX248" fmla="*/ 1658240 w 2519536"/>
                <a:gd name="connsiteY248" fmla="*/ 65366 h 127819"/>
                <a:gd name="connsiteX249" fmla="*/ 1661027 w 2519536"/>
                <a:gd name="connsiteY249" fmla="*/ 53585 h 127819"/>
                <a:gd name="connsiteX250" fmla="*/ 1668754 w 2519536"/>
                <a:gd name="connsiteY250" fmla="*/ 45478 h 127819"/>
                <a:gd name="connsiteX251" fmla="*/ 1679902 w 2519536"/>
                <a:gd name="connsiteY251" fmla="*/ 42437 h 127819"/>
                <a:gd name="connsiteX252" fmla="*/ 1691303 w 2519536"/>
                <a:gd name="connsiteY252" fmla="*/ 45478 h 127819"/>
                <a:gd name="connsiteX253" fmla="*/ 1712205 w 2519536"/>
                <a:gd name="connsiteY253" fmla="*/ 96276 h 127819"/>
                <a:gd name="connsiteX254" fmla="*/ 1712205 w 2519536"/>
                <a:gd name="connsiteY254" fmla="*/ 1266 h 127819"/>
                <a:gd name="connsiteX255" fmla="*/ 1701818 w 2519536"/>
                <a:gd name="connsiteY255" fmla="*/ 1266 h 127819"/>
                <a:gd name="connsiteX256" fmla="*/ 1701818 w 2519536"/>
                <a:gd name="connsiteY256" fmla="*/ 45731 h 127819"/>
                <a:gd name="connsiteX257" fmla="*/ 1692443 w 2519536"/>
                <a:gd name="connsiteY257" fmla="*/ 36103 h 127819"/>
                <a:gd name="connsiteX258" fmla="*/ 1679142 w 2519536"/>
                <a:gd name="connsiteY258" fmla="*/ 32683 h 127819"/>
                <a:gd name="connsiteX259" fmla="*/ 1662927 w 2519536"/>
                <a:gd name="connsiteY259" fmla="*/ 36863 h 127819"/>
                <a:gd name="connsiteX260" fmla="*/ 1651779 w 2519536"/>
                <a:gd name="connsiteY260" fmla="*/ 48518 h 127819"/>
                <a:gd name="connsiteX261" fmla="*/ 1647725 w 2519536"/>
                <a:gd name="connsiteY261" fmla="*/ 65366 h 127819"/>
                <a:gd name="connsiteX262" fmla="*/ 1651779 w 2519536"/>
                <a:gd name="connsiteY262" fmla="*/ 81835 h 127819"/>
                <a:gd name="connsiteX263" fmla="*/ 1662927 w 2519536"/>
                <a:gd name="connsiteY263" fmla="*/ 93236 h 127819"/>
                <a:gd name="connsiteX264" fmla="*/ 1679142 w 2519536"/>
                <a:gd name="connsiteY264" fmla="*/ 97289 h 127819"/>
                <a:gd name="connsiteX265" fmla="*/ 1692443 w 2519536"/>
                <a:gd name="connsiteY265" fmla="*/ 93869 h 127819"/>
                <a:gd name="connsiteX266" fmla="*/ 1701818 w 2519536"/>
                <a:gd name="connsiteY266" fmla="*/ 84495 h 127819"/>
                <a:gd name="connsiteX267" fmla="*/ 1701818 w 2519536"/>
                <a:gd name="connsiteY267" fmla="*/ 96276 h 127819"/>
                <a:gd name="connsiteX268" fmla="*/ 1712205 w 2519536"/>
                <a:gd name="connsiteY268" fmla="*/ 96276 h 127819"/>
                <a:gd name="connsiteX269" fmla="*/ 1592746 w 2519536"/>
                <a:gd name="connsiteY269" fmla="*/ 47378 h 127819"/>
                <a:gd name="connsiteX270" fmla="*/ 1606301 w 2519536"/>
                <a:gd name="connsiteY270" fmla="*/ 42057 h 127819"/>
                <a:gd name="connsiteX271" fmla="*/ 1619476 w 2519536"/>
                <a:gd name="connsiteY271" fmla="*/ 47378 h 127819"/>
                <a:gd name="connsiteX272" fmla="*/ 1625050 w 2519536"/>
                <a:gd name="connsiteY272" fmla="*/ 60679 h 127819"/>
                <a:gd name="connsiteX273" fmla="*/ 1586539 w 2519536"/>
                <a:gd name="connsiteY273" fmla="*/ 60679 h 127819"/>
                <a:gd name="connsiteX274" fmla="*/ 1592746 w 2519536"/>
                <a:gd name="connsiteY274" fmla="*/ 47378 h 127819"/>
                <a:gd name="connsiteX275" fmla="*/ 1620616 w 2519536"/>
                <a:gd name="connsiteY275" fmla="*/ 95769 h 127819"/>
                <a:gd name="connsiteX276" fmla="*/ 1631384 w 2519536"/>
                <a:gd name="connsiteY276" fmla="*/ 90702 h 127819"/>
                <a:gd name="connsiteX277" fmla="*/ 1631384 w 2519536"/>
                <a:gd name="connsiteY277" fmla="*/ 80822 h 127819"/>
                <a:gd name="connsiteX278" fmla="*/ 1620742 w 2519536"/>
                <a:gd name="connsiteY278" fmla="*/ 86141 h 127819"/>
                <a:gd name="connsiteX279" fmla="*/ 1609088 w 2519536"/>
                <a:gd name="connsiteY279" fmla="*/ 87788 h 127819"/>
                <a:gd name="connsiteX280" fmla="*/ 1593760 w 2519536"/>
                <a:gd name="connsiteY280" fmla="*/ 82596 h 127819"/>
                <a:gd name="connsiteX281" fmla="*/ 1586412 w 2519536"/>
                <a:gd name="connsiteY281" fmla="*/ 69040 h 127819"/>
                <a:gd name="connsiteX282" fmla="*/ 1635817 w 2519536"/>
                <a:gd name="connsiteY282" fmla="*/ 69040 h 127819"/>
                <a:gd name="connsiteX283" fmla="*/ 1636071 w 2519536"/>
                <a:gd name="connsiteY283" fmla="*/ 66380 h 127819"/>
                <a:gd name="connsiteX284" fmla="*/ 1636071 w 2519536"/>
                <a:gd name="connsiteY284" fmla="*/ 63846 h 127819"/>
                <a:gd name="connsiteX285" fmla="*/ 1632397 w 2519536"/>
                <a:gd name="connsiteY285" fmla="*/ 47884 h 127819"/>
                <a:gd name="connsiteX286" fmla="*/ 1622009 w 2519536"/>
                <a:gd name="connsiteY286" fmla="*/ 36737 h 127819"/>
                <a:gd name="connsiteX287" fmla="*/ 1606428 w 2519536"/>
                <a:gd name="connsiteY287" fmla="*/ 32683 h 127819"/>
                <a:gd name="connsiteX288" fmla="*/ 1589959 w 2519536"/>
                <a:gd name="connsiteY288" fmla="*/ 36990 h 127819"/>
                <a:gd name="connsiteX289" fmla="*/ 1579191 w 2519536"/>
                <a:gd name="connsiteY289" fmla="*/ 48771 h 127819"/>
                <a:gd name="connsiteX290" fmla="*/ 1575391 w 2519536"/>
                <a:gd name="connsiteY290" fmla="*/ 65619 h 127819"/>
                <a:gd name="connsiteX291" fmla="*/ 1579825 w 2519536"/>
                <a:gd name="connsiteY291" fmla="*/ 82215 h 127819"/>
                <a:gd name="connsiteX292" fmla="*/ 1591733 w 2519536"/>
                <a:gd name="connsiteY292" fmla="*/ 93363 h 127819"/>
                <a:gd name="connsiteX293" fmla="*/ 1609088 w 2519536"/>
                <a:gd name="connsiteY293" fmla="*/ 97416 h 127819"/>
                <a:gd name="connsiteX294" fmla="*/ 1620742 w 2519536"/>
                <a:gd name="connsiteY294" fmla="*/ 95896 h 127819"/>
                <a:gd name="connsiteX295" fmla="*/ 1478101 w 2519536"/>
                <a:gd name="connsiteY295" fmla="*/ 53839 h 127819"/>
                <a:gd name="connsiteX296" fmla="*/ 1484181 w 2519536"/>
                <a:gd name="connsiteY296" fmla="*/ 45858 h 127819"/>
                <a:gd name="connsiteX297" fmla="*/ 1493429 w 2519536"/>
                <a:gd name="connsiteY297" fmla="*/ 42818 h 127819"/>
                <a:gd name="connsiteX298" fmla="*/ 1508251 w 2519536"/>
                <a:gd name="connsiteY298" fmla="*/ 61439 h 127819"/>
                <a:gd name="connsiteX299" fmla="*/ 1508251 w 2519536"/>
                <a:gd name="connsiteY299" fmla="*/ 96403 h 127819"/>
                <a:gd name="connsiteX300" fmla="*/ 1518512 w 2519536"/>
                <a:gd name="connsiteY300" fmla="*/ 96403 h 127819"/>
                <a:gd name="connsiteX301" fmla="*/ 1518512 w 2519536"/>
                <a:gd name="connsiteY301" fmla="*/ 64226 h 127819"/>
                <a:gd name="connsiteX302" fmla="*/ 1520665 w 2519536"/>
                <a:gd name="connsiteY302" fmla="*/ 53459 h 127819"/>
                <a:gd name="connsiteX303" fmla="*/ 1526873 w 2519536"/>
                <a:gd name="connsiteY303" fmla="*/ 45731 h 127819"/>
                <a:gd name="connsiteX304" fmla="*/ 1535994 w 2519536"/>
                <a:gd name="connsiteY304" fmla="*/ 42818 h 127819"/>
                <a:gd name="connsiteX305" fmla="*/ 1550815 w 2519536"/>
                <a:gd name="connsiteY305" fmla="*/ 61439 h 127819"/>
                <a:gd name="connsiteX306" fmla="*/ 1550815 w 2519536"/>
                <a:gd name="connsiteY306" fmla="*/ 96403 h 127819"/>
                <a:gd name="connsiteX307" fmla="*/ 1561076 w 2519536"/>
                <a:gd name="connsiteY307" fmla="*/ 96403 h 127819"/>
                <a:gd name="connsiteX308" fmla="*/ 1561076 w 2519536"/>
                <a:gd name="connsiteY308" fmla="*/ 59666 h 127819"/>
                <a:gd name="connsiteX309" fmla="*/ 1558543 w 2519536"/>
                <a:gd name="connsiteY309" fmla="*/ 45858 h 127819"/>
                <a:gd name="connsiteX310" fmla="*/ 1550815 w 2519536"/>
                <a:gd name="connsiteY310" fmla="*/ 36230 h 127819"/>
                <a:gd name="connsiteX311" fmla="*/ 1538020 w 2519536"/>
                <a:gd name="connsiteY311" fmla="*/ 32810 h 127819"/>
                <a:gd name="connsiteX312" fmla="*/ 1524719 w 2519536"/>
                <a:gd name="connsiteY312" fmla="*/ 36484 h 127819"/>
                <a:gd name="connsiteX313" fmla="*/ 1515851 w 2519536"/>
                <a:gd name="connsiteY313" fmla="*/ 46364 h 127819"/>
                <a:gd name="connsiteX314" fmla="*/ 1508631 w 2519536"/>
                <a:gd name="connsiteY314" fmla="*/ 36357 h 127819"/>
                <a:gd name="connsiteX315" fmla="*/ 1496469 w 2519536"/>
                <a:gd name="connsiteY315" fmla="*/ 32683 h 127819"/>
                <a:gd name="connsiteX316" fmla="*/ 1484435 w 2519536"/>
                <a:gd name="connsiteY316" fmla="*/ 35977 h 127819"/>
                <a:gd name="connsiteX317" fmla="*/ 1475947 w 2519536"/>
                <a:gd name="connsiteY317" fmla="*/ 44970 h 127819"/>
                <a:gd name="connsiteX318" fmla="*/ 1475947 w 2519536"/>
                <a:gd name="connsiteY318" fmla="*/ 33696 h 127819"/>
                <a:gd name="connsiteX319" fmla="*/ 1465686 w 2519536"/>
                <a:gd name="connsiteY319" fmla="*/ 33696 h 127819"/>
                <a:gd name="connsiteX320" fmla="*/ 1465686 w 2519536"/>
                <a:gd name="connsiteY320" fmla="*/ 96150 h 127819"/>
                <a:gd name="connsiteX321" fmla="*/ 1475947 w 2519536"/>
                <a:gd name="connsiteY321" fmla="*/ 96150 h 127819"/>
                <a:gd name="connsiteX322" fmla="*/ 1475947 w 2519536"/>
                <a:gd name="connsiteY322" fmla="*/ 64860 h 127819"/>
                <a:gd name="connsiteX323" fmla="*/ 1478101 w 2519536"/>
                <a:gd name="connsiteY323" fmla="*/ 53585 h 127819"/>
                <a:gd name="connsiteX324" fmla="*/ 1434776 w 2519536"/>
                <a:gd name="connsiteY324" fmla="*/ 53332 h 127819"/>
                <a:gd name="connsiteX325" fmla="*/ 1443010 w 2519536"/>
                <a:gd name="connsiteY325" fmla="*/ 45731 h 127819"/>
                <a:gd name="connsiteX326" fmla="*/ 1454412 w 2519536"/>
                <a:gd name="connsiteY326" fmla="*/ 44211 h 127819"/>
                <a:gd name="connsiteX327" fmla="*/ 1454412 w 2519536"/>
                <a:gd name="connsiteY327" fmla="*/ 32556 h 127819"/>
                <a:gd name="connsiteX328" fmla="*/ 1441110 w 2519536"/>
                <a:gd name="connsiteY328" fmla="*/ 36484 h 127819"/>
                <a:gd name="connsiteX329" fmla="*/ 1431736 w 2519536"/>
                <a:gd name="connsiteY329" fmla="*/ 47632 h 127819"/>
                <a:gd name="connsiteX330" fmla="*/ 1431736 w 2519536"/>
                <a:gd name="connsiteY330" fmla="*/ 33696 h 127819"/>
                <a:gd name="connsiteX331" fmla="*/ 1421475 w 2519536"/>
                <a:gd name="connsiteY331" fmla="*/ 33696 h 127819"/>
                <a:gd name="connsiteX332" fmla="*/ 1421475 w 2519536"/>
                <a:gd name="connsiteY332" fmla="*/ 96150 h 127819"/>
                <a:gd name="connsiteX333" fmla="*/ 1431736 w 2519536"/>
                <a:gd name="connsiteY333" fmla="*/ 96150 h 127819"/>
                <a:gd name="connsiteX334" fmla="*/ 1431736 w 2519536"/>
                <a:gd name="connsiteY334" fmla="*/ 66253 h 127819"/>
                <a:gd name="connsiteX335" fmla="*/ 1434776 w 2519536"/>
                <a:gd name="connsiteY335" fmla="*/ 53332 h 127819"/>
                <a:gd name="connsiteX336" fmla="*/ 1400446 w 2519536"/>
                <a:gd name="connsiteY336" fmla="*/ 33696 h 127819"/>
                <a:gd name="connsiteX337" fmla="*/ 1390058 w 2519536"/>
                <a:gd name="connsiteY337" fmla="*/ 33696 h 127819"/>
                <a:gd name="connsiteX338" fmla="*/ 1390058 w 2519536"/>
                <a:gd name="connsiteY338" fmla="*/ 96150 h 127819"/>
                <a:gd name="connsiteX339" fmla="*/ 1400446 w 2519536"/>
                <a:gd name="connsiteY339" fmla="*/ 96150 h 127819"/>
                <a:gd name="connsiteX340" fmla="*/ 1400446 w 2519536"/>
                <a:gd name="connsiteY340" fmla="*/ 33696 h 127819"/>
                <a:gd name="connsiteX341" fmla="*/ 1399433 w 2519536"/>
                <a:gd name="connsiteY341" fmla="*/ 20268 h 127819"/>
                <a:gd name="connsiteX342" fmla="*/ 1406907 w 2519536"/>
                <a:gd name="connsiteY342" fmla="*/ 15074 h 127819"/>
                <a:gd name="connsiteX343" fmla="*/ 1399433 w 2519536"/>
                <a:gd name="connsiteY343" fmla="*/ 9755 h 127819"/>
                <a:gd name="connsiteX344" fmla="*/ 1394999 w 2519536"/>
                <a:gd name="connsiteY344" fmla="*/ 8360 h 127819"/>
                <a:gd name="connsiteX345" fmla="*/ 1390312 w 2519536"/>
                <a:gd name="connsiteY345" fmla="*/ 10260 h 127819"/>
                <a:gd name="connsiteX346" fmla="*/ 1388411 w 2519536"/>
                <a:gd name="connsiteY346" fmla="*/ 15074 h 127819"/>
                <a:gd name="connsiteX347" fmla="*/ 1390312 w 2519536"/>
                <a:gd name="connsiteY347" fmla="*/ 19761 h 127819"/>
                <a:gd name="connsiteX348" fmla="*/ 1394999 w 2519536"/>
                <a:gd name="connsiteY348" fmla="*/ 21662 h 127819"/>
                <a:gd name="connsiteX349" fmla="*/ 1399433 w 2519536"/>
                <a:gd name="connsiteY349" fmla="*/ 20142 h 127819"/>
                <a:gd name="connsiteX350" fmla="*/ 1357502 w 2519536"/>
                <a:gd name="connsiteY350" fmla="*/ 43071 h 127819"/>
                <a:gd name="connsiteX351" fmla="*/ 1378530 w 2519536"/>
                <a:gd name="connsiteY351" fmla="*/ 43071 h 127819"/>
                <a:gd name="connsiteX352" fmla="*/ 1378530 w 2519536"/>
                <a:gd name="connsiteY352" fmla="*/ 33570 h 127819"/>
                <a:gd name="connsiteX353" fmla="*/ 1357502 w 2519536"/>
                <a:gd name="connsiteY353" fmla="*/ 33570 h 127819"/>
                <a:gd name="connsiteX354" fmla="*/ 1357502 w 2519536"/>
                <a:gd name="connsiteY354" fmla="*/ 22675 h 127819"/>
                <a:gd name="connsiteX355" fmla="*/ 1361049 w 2519536"/>
                <a:gd name="connsiteY355" fmla="*/ 13300 h 127819"/>
                <a:gd name="connsiteX356" fmla="*/ 1370296 w 2519536"/>
                <a:gd name="connsiteY356" fmla="*/ 9755 h 127819"/>
                <a:gd name="connsiteX357" fmla="*/ 1375237 w 2519536"/>
                <a:gd name="connsiteY357" fmla="*/ 10260 h 127819"/>
                <a:gd name="connsiteX358" fmla="*/ 1380051 w 2519536"/>
                <a:gd name="connsiteY358" fmla="*/ 12288 h 127819"/>
                <a:gd name="connsiteX359" fmla="*/ 1380051 w 2519536"/>
                <a:gd name="connsiteY359" fmla="*/ 2153 h 127819"/>
                <a:gd name="connsiteX360" fmla="*/ 1374857 w 2519536"/>
                <a:gd name="connsiteY360" fmla="*/ 379 h 127819"/>
                <a:gd name="connsiteX361" fmla="*/ 1369409 w 2519536"/>
                <a:gd name="connsiteY361" fmla="*/ 0 h 127819"/>
                <a:gd name="connsiteX362" fmla="*/ 1353068 w 2519536"/>
                <a:gd name="connsiteY362" fmla="*/ 6461 h 127819"/>
                <a:gd name="connsiteX363" fmla="*/ 1347240 w 2519536"/>
                <a:gd name="connsiteY363" fmla="*/ 23055 h 127819"/>
                <a:gd name="connsiteX364" fmla="*/ 1347240 w 2519536"/>
                <a:gd name="connsiteY364" fmla="*/ 96150 h 127819"/>
                <a:gd name="connsiteX365" fmla="*/ 1357502 w 2519536"/>
                <a:gd name="connsiteY365" fmla="*/ 96150 h 127819"/>
                <a:gd name="connsiteX366" fmla="*/ 1357502 w 2519536"/>
                <a:gd name="connsiteY366" fmla="*/ 43197 h 127819"/>
                <a:gd name="connsiteX367" fmla="*/ 1285927 w 2519536"/>
                <a:gd name="connsiteY367" fmla="*/ 53459 h 127819"/>
                <a:gd name="connsiteX368" fmla="*/ 1292641 w 2519536"/>
                <a:gd name="connsiteY368" fmla="*/ 45478 h 127819"/>
                <a:gd name="connsiteX369" fmla="*/ 1302649 w 2519536"/>
                <a:gd name="connsiteY369" fmla="*/ 42437 h 127819"/>
                <a:gd name="connsiteX370" fmla="*/ 1318864 w 2519536"/>
                <a:gd name="connsiteY370" fmla="*/ 61059 h 127819"/>
                <a:gd name="connsiteX371" fmla="*/ 1318864 w 2519536"/>
                <a:gd name="connsiteY371" fmla="*/ 96023 h 127819"/>
                <a:gd name="connsiteX372" fmla="*/ 1329252 w 2519536"/>
                <a:gd name="connsiteY372" fmla="*/ 96023 h 127819"/>
                <a:gd name="connsiteX373" fmla="*/ 1329252 w 2519536"/>
                <a:gd name="connsiteY373" fmla="*/ 59285 h 127819"/>
                <a:gd name="connsiteX374" fmla="*/ 1326592 w 2519536"/>
                <a:gd name="connsiteY374" fmla="*/ 45478 h 127819"/>
                <a:gd name="connsiteX375" fmla="*/ 1318484 w 2519536"/>
                <a:gd name="connsiteY375" fmla="*/ 35850 h 127819"/>
                <a:gd name="connsiteX376" fmla="*/ 1305183 w 2519536"/>
                <a:gd name="connsiteY376" fmla="*/ 32429 h 127819"/>
                <a:gd name="connsiteX377" fmla="*/ 1292388 w 2519536"/>
                <a:gd name="connsiteY377" fmla="*/ 35850 h 127819"/>
                <a:gd name="connsiteX378" fmla="*/ 1283521 w 2519536"/>
                <a:gd name="connsiteY378" fmla="*/ 45224 h 127819"/>
                <a:gd name="connsiteX379" fmla="*/ 1283521 w 2519536"/>
                <a:gd name="connsiteY379" fmla="*/ 33570 h 127819"/>
                <a:gd name="connsiteX380" fmla="*/ 1273259 w 2519536"/>
                <a:gd name="connsiteY380" fmla="*/ 33570 h 127819"/>
                <a:gd name="connsiteX381" fmla="*/ 1273259 w 2519536"/>
                <a:gd name="connsiteY381" fmla="*/ 96023 h 127819"/>
                <a:gd name="connsiteX382" fmla="*/ 1283521 w 2519536"/>
                <a:gd name="connsiteY382" fmla="*/ 96023 h 127819"/>
                <a:gd name="connsiteX383" fmla="*/ 1283521 w 2519536"/>
                <a:gd name="connsiteY383" fmla="*/ 64733 h 127819"/>
                <a:gd name="connsiteX384" fmla="*/ 1285927 w 2519536"/>
                <a:gd name="connsiteY384" fmla="*/ 53459 h 127819"/>
                <a:gd name="connsiteX385" fmla="*/ 1243490 w 2519536"/>
                <a:gd name="connsiteY385" fmla="*/ 76514 h 127819"/>
                <a:gd name="connsiteX386" fmla="*/ 1235889 w 2519536"/>
                <a:gd name="connsiteY386" fmla="*/ 84495 h 127819"/>
                <a:gd name="connsiteX387" fmla="*/ 1224614 w 2519536"/>
                <a:gd name="connsiteY387" fmla="*/ 87409 h 127819"/>
                <a:gd name="connsiteX388" fmla="*/ 1213213 w 2519536"/>
                <a:gd name="connsiteY388" fmla="*/ 84495 h 127819"/>
                <a:gd name="connsiteX389" fmla="*/ 1205359 w 2519536"/>
                <a:gd name="connsiteY389" fmla="*/ 76514 h 127819"/>
                <a:gd name="connsiteX390" fmla="*/ 1202572 w 2519536"/>
                <a:gd name="connsiteY390" fmla="*/ 64733 h 127819"/>
                <a:gd name="connsiteX391" fmla="*/ 1205359 w 2519536"/>
                <a:gd name="connsiteY391" fmla="*/ 53078 h 127819"/>
                <a:gd name="connsiteX392" fmla="*/ 1213213 w 2519536"/>
                <a:gd name="connsiteY392" fmla="*/ 45097 h 127819"/>
                <a:gd name="connsiteX393" fmla="*/ 1224614 w 2519536"/>
                <a:gd name="connsiteY393" fmla="*/ 42184 h 127819"/>
                <a:gd name="connsiteX394" fmla="*/ 1235889 w 2519536"/>
                <a:gd name="connsiteY394" fmla="*/ 45097 h 127819"/>
                <a:gd name="connsiteX395" fmla="*/ 1243490 w 2519536"/>
                <a:gd name="connsiteY395" fmla="*/ 53078 h 127819"/>
                <a:gd name="connsiteX396" fmla="*/ 1246277 w 2519536"/>
                <a:gd name="connsiteY396" fmla="*/ 64733 h 127819"/>
                <a:gd name="connsiteX397" fmla="*/ 1243490 w 2519536"/>
                <a:gd name="connsiteY397" fmla="*/ 76514 h 127819"/>
                <a:gd name="connsiteX398" fmla="*/ 1241463 w 2519536"/>
                <a:gd name="connsiteY398" fmla="*/ 92856 h 127819"/>
                <a:gd name="connsiteX399" fmla="*/ 1252864 w 2519536"/>
                <a:gd name="connsiteY399" fmla="*/ 81328 h 127819"/>
                <a:gd name="connsiteX400" fmla="*/ 1256918 w 2519536"/>
                <a:gd name="connsiteY400" fmla="*/ 64606 h 127819"/>
                <a:gd name="connsiteX401" fmla="*/ 1252864 w 2519536"/>
                <a:gd name="connsiteY401" fmla="*/ 48011 h 127819"/>
                <a:gd name="connsiteX402" fmla="*/ 1241463 w 2519536"/>
                <a:gd name="connsiteY402" fmla="*/ 36611 h 127819"/>
                <a:gd name="connsiteX403" fmla="*/ 1224741 w 2519536"/>
                <a:gd name="connsiteY403" fmla="*/ 32429 h 127819"/>
                <a:gd name="connsiteX404" fmla="*/ 1207766 w 2519536"/>
                <a:gd name="connsiteY404" fmla="*/ 36611 h 127819"/>
                <a:gd name="connsiteX405" fmla="*/ 1196111 w 2519536"/>
                <a:gd name="connsiteY405" fmla="*/ 48011 h 127819"/>
                <a:gd name="connsiteX406" fmla="*/ 1191931 w 2519536"/>
                <a:gd name="connsiteY406" fmla="*/ 64606 h 127819"/>
                <a:gd name="connsiteX407" fmla="*/ 1196111 w 2519536"/>
                <a:gd name="connsiteY407" fmla="*/ 81328 h 127819"/>
                <a:gd name="connsiteX408" fmla="*/ 1207766 w 2519536"/>
                <a:gd name="connsiteY408" fmla="*/ 92856 h 127819"/>
                <a:gd name="connsiteX409" fmla="*/ 1224741 w 2519536"/>
                <a:gd name="connsiteY409" fmla="*/ 97036 h 127819"/>
                <a:gd name="connsiteX410" fmla="*/ 1241463 w 2519536"/>
                <a:gd name="connsiteY410" fmla="*/ 92856 h 127819"/>
                <a:gd name="connsiteX411" fmla="*/ 1140499 w 2519536"/>
                <a:gd name="connsiteY411" fmla="*/ 52951 h 127819"/>
                <a:gd name="connsiteX412" fmla="*/ 1148606 w 2519536"/>
                <a:gd name="connsiteY412" fmla="*/ 45097 h 127819"/>
                <a:gd name="connsiteX413" fmla="*/ 1160388 w 2519536"/>
                <a:gd name="connsiteY413" fmla="*/ 42184 h 127819"/>
                <a:gd name="connsiteX414" fmla="*/ 1179770 w 2519536"/>
                <a:gd name="connsiteY414" fmla="*/ 50165 h 127819"/>
                <a:gd name="connsiteX415" fmla="*/ 1179770 w 2519536"/>
                <a:gd name="connsiteY415" fmla="*/ 38763 h 127819"/>
                <a:gd name="connsiteX416" fmla="*/ 1159754 w 2519536"/>
                <a:gd name="connsiteY416" fmla="*/ 32429 h 127819"/>
                <a:gd name="connsiteX417" fmla="*/ 1142906 w 2519536"/>
                <a:gd name="connsiteY417" fmla="*/ 36484 h 127819"/>
                <a:gd name="connsiteX418" fmla="*/ 1131251 w 2519536"/>
                <a:gd name="connsiteY418" fmla="*/ 47884 h 127819"/>
                <a:gd name="connsiteX419" fmla="*/ 1127071 w 2519536"/>
                <a:gd name="connsiteY419" fmla="*/ 64606 h 127819"/>
                <a:gd name="connsiteX420" fmla="*/ 1131125 w 2519536"/>
                <a:gd name="connsiteY420" fmla="*/ 81454 h 127819"/>
                <a:gd name="connsiteX421" fmla="*/ 1142526 w 2519536"/>
                <a:gd name="connsiteY421" fmla="*/ 92856 h 127819"/>
                <a:gd name="connsiteX422" fmla="*/ 1159501 w 2519536"/>
                <a:gd name="connsiteY422" fmla="*/ 96910 h 127819"/>
                <a:gd name="connsiteX423" fmla="*/ 1170395 w 2519536"/>
                <a:gd name="connsiteY423" fmla="*/ 95516 h 127819"/>
                <a:gd name="connsiteX424" fmla="*/ 1180276 w 2519536"/>
                <a:gd name="connsiteY424" fmla="*/ 91082 h 127819"/>
                <a:gd name="connsiteX425" fmla="*/ 1180276 w 2519536"/>
                <a:gd name="connsiteY425" fmla="*/ 80568 h 127819"/>
                <a:gd name="connsiteX426" fmla="*/ 1171156 w 2519536"/>
                <a:gd name="connsiteY426" fmla="*/ 85636 h 127819"/>
                <a:gd name="connsiteX427" fmla="*/ 1160388 w 2519536"/>
                <a:gd name="connsiteY427" fmla="*/ 87156 h 127819"/>
                <a:gd name="connsiteX428" fmla="*/ 1148606 w 2519536"/>
                <a:gd name="connsiteY428" fmla="*/ 84242 h 127819"/>
                <a:gd name="connsiteX429" fmla="*/ 1140499 w 2519536"/>
                <a:gd name="connsiteY429" fmla="*/ 76262 h 127819"/>
                <a:gd name="connsiteX430" fmla="*/ 1137585 w 2519536"/>
                <a:gd name="connsiteY430" fmla="*/ 64480 h 127819"/>
                <a:gd name="connsiteX431" fmla="*/ 1140499 w 2519536"/>
                <a:gd name="connsiteY431" fmla="*/ 52698 h 127819"/>
                <a:gd name="connsiteX432" fmla="*/ 1042955 w 2519536"/>
                <a:gd name="connsiteY432" fmla="*/ 46871 h 127819"/>
                <a:gd name="connsiteX433" fmla="*/ 1056510 w 2519536"/>
                <a:gd name="connsiteY433" fmla="*/ 41550 h 127819"/>
                <a:gd name="connsiteX434" fmla="*/ 1069685 w 2519536"/>
                <a:gd name="connsiteY434" fmla="*/ 46871 h 127819"/>
                <a:gd name="connsiteX435" fmla="*/ 1075259 w 2519536"/>
                <a:gd name="connsiteY435" fmla="*/ 60173 h 127819"/>
                <a:gd name="connsiteX436" fmla="*/ 1036748 w 2519536"/>
                <a:gd name="connsiteY436" fmla="*/ 60173 h 127819"/>
                <a:gd name="connsiteX437" fmla="*/ 1042955 w 2519536"/>
                <a:gd name="connsiteY437" fmla="*/ 46871 h 127819"/>
                <a:gd name="connsiteX438" fmla="*/ 1070825 w 2519536"/>
                <a:gd name="connsiteY438" fmla="*/ 95264 h 127819"/>
                <a:gd name="connsiteX439" fmla="*/ 1081593 w 2519536"/>
                <a:gd name="connsiteY439" fmla="*/ 90196 h 127819"/>
                <a:gd name="connsiteX440" fmla="*/ 1081593 w 2519536"/>
                <a:gd name="connsiteY440" fmla="*/ 80315 h 127819"/>
                <a:gd name="connsiteX441" fmla="*/ 1070952 w 2519536"/>
                <a:gd name="connsiteY441" fmla="*/ 85636 h 127819"/>
                <a:gd name="connsiteX442" fmla="*/ 1059297 w 2519536"/>
                <a:gd name="connsiteY442" fmla="*/ 87283 h 127819"/>
                <a:gd name="connsiteX443" fmla="*/ 1043842 w 2519536"/>
                <a:gd name="connsiteY443" fmla="*/ 82088 h 127819"/>
                <a:gd name="connsiteX444" fmla="*/ 1036495 w 2519536"/>
                <a:gd name="connsiteY444" fmla="*/ 68533 h 127819"/>
                <a:gd name="connsiteX445" fmla="*/ 1085900 w 2519536"/>
                <a:gd name="connsiteY445" fmla="*/ 68533 h 127819"/>
                <a:gd name="connsiteX446" fmla="*/ 1086153 w 2519536"/>
                <a:gd name="connsiteY446" fmla="*/ 65873 h 127819"/>
                <a:gd name="connsiteX447" fmla="*/ 1086153 w 2519536"/>
                <a:gd name="connsiteY447" fmla="*/ 63340 h 127819"/>
                <a:gd name="connsiteX448" fmla="*/ 1082480 w 2519536"/>
                <a:gd name="connsiteY448" fmla="*/ 47378 h 127819"/>
                <a:gd name="connsiteX449" fmla="*/ 1072092 w 2519536"/>
                <a:gd name="connsiteY449" fmla="*/ 36230 h 127819"/>
                <a:gd name="connsiteX450" fmla="*/ 1056510 w 2519536"/>
                <a:gd name="connsiteY450" fmla="*/ 32176 h 127819"/>
                <a:gd name="connsiteX451" fmla="*/ 1040042 w 2519536"/>
                <a:gd name="connsiteY451" fmla="*/ 36484 h 127819"/>
                <a:gd name="connsiteX452" fmla="*/ 1029274 w 2519536"/>
                <a:gd name="connsiteY452" fmla="*/ 48264 h 127819"/>
                <a:gd name="connsiteX453" fmla="*/ 1025474 w 2519536"/>
                <a:gd name="connsiteY453" fmla="*/ 65114 h 127819"/>
                <a:gd name="connsiteX454" fmla="*/ 1029907 w 2519536"/>
                <a:gd name="connsiteY454" fmla="*/ 81708 h 127819"/>
                <a:gd name="connsiteX455" fmla="*/ 1041815 w 2519536"/>
                <a:gd name="connsiteY455" fmla="*/ 92856 h 127819"/>
                <a:gd name="connsiteX456" fmla="*/ 1059171 w 2519536"/>
                <a:gd name="connsiteY456" fmla="*/ 96910 h 127819"/>
                <a:gd name="connsiteX457" fmla="*/ 1070698 w 2519536"/>
                <a:gd name="connsiteY457" fmla="*/ 95389 h 127819"/>
                <a:gd name="connsiteX458" fmla="*/ 1007865 w 2519536"/>
                <a:gd name="connsiteY458" fmla="*/ 33570 h 127819"/>
                <a:gd name="connsiteX459" fmla="*/ 987723 w 2519536"/>
                <a:gd name="connsiteY459" fmla="*/ 76514 h 127819"/>
                <a:gd name="connsiteX460" fmla="*/ 967328 w 2519536"/>
                <a:gd name="connsiteY460" fmla="*/ 33570 h 127819"/>
                <a:gd name="connsiteX461" fmla="*/ 955293 w 2519536"/>
                <a:gd name="connsiteY461" fmla="*/ 33570 h 127819"/>
                <a:gd name="connsiteX462" fmla="*/ 987216 w 2519536"/>
                <a:gd name="connsiteY462" fmla="*/ 98177 h 127819"/>
                <a:gd name="connsiteX463" fmla="*/ 1018886 w 2519536"/>
                <a:gd name="connsiteY463" fmla="*/ 33570 h 127819"/>
                <a:gd name="connsiteX464" fmla="*/ 1007865 w 2519536"/>
                <a:gd name="connsiteY464" fmla="*/ 33570 h 127819"/>
                <a:gd name="connsiteX465" fmla="*/ 947312 w 2519536"/>
                <a:gd name="connsiteY465" fmla="*/ 14821 h 127819"/>
                <a:gd name="connsiteX466" fmla="*/ 949086 w 2519536"/>
                <a:gd name="connsiteY466" fmla="*/ 11275 h 127819"/>
                <a:gd name="connsiteX467" fmla="*/ 949719 w 2519536"/>
                <a:gd name="connsiteY467" fmla="*/ 7600 h 127819"/>
                <a:gd name="connsiteX468" fmla="*/ 947566 w 2519536"/>
                <a:gd name="connsiteY468" fmla="*/ 2153 h 127819"/>
                <a:gd name="connsiteX469" fmla="*/ 942245 w 2519536"/>
                <a:gd name="connsiteY469" fmla="*/ 0 h 127819"/>
                <a:gd name="connsiteX470" fmla="*/ 936798 w 2519536"/>
                <a:gd name="connsiteY470" fmla="*/ 1901 h 127819"/>
                <a:gd name="connsiteX471" fmla="*/ 934644 w 2519536"/>
                <a:gd name="connsiteY471" fmla="*/ 6966 h 127819"/>
                <a:gd name="connsiteX472" fmla="*/ 936164 w 2519536"/>
                <a:gd name="connsiteY472" fmla="*/ 11402 h 127819"/>
                <a:gd name="connsiteX473" fmla="*/ 940091 w 2519536"/>
                <a:gd name="connsiteY473" fmla="*/ 14061 h 127819"/>
                <a:gd name="connsiteX474" fmla="*/ 931604 w 2519536"/>
                <a:gd name="connsiteY474" fmla="*/ 30529 h 127819"/>
                <a:gd name="connsiteX475" fmla="*/ 938825 w 2519536"/>
                <a:gd name="connsiteY475" fmla="*/ 30529 h 127819"/>
                <a:gd name="connsiteX476" fmla="*/ 947312 w 2519536"/>
                <a:gd name="connsiteY476" fmla="*/ 14947 h 127819"/>
                <a:gd name="connsiteX477" fmla="*/ 904368 w 2519536"/>
                <a:gd name="connsiteY477" fmla="*/ 82974 h 127819"/>
                <a:gd name="connsiteX478" fmla="*/ 891953 w 2519536"/>
                <a:gd name="connsiteY478" fmla="*/ 87535 h 127819"/>
                <a:gd name="connsiteX479" fmla="*/ 879412 w 2519536"/>
                <a:gd name="connsiteY479" fmla="*/ 82974 h 127819"/>
                <a:gd name="connsiteX480" fmla="*/ 874598 w 2519536"/>
                <a:gd name="connsiteY480" fmla="*/ 69674 h 127819"/>
                <a:gd name="connsiteX481" fmla="*/ 874598 w 2519536"/>
                <a:gd name="connsiteY481" fmla="*/ 33696 h 127819"/>
                <a:gd name="connsiteX482" fmla="*/ 864337 w 2519536"/>
                <a:gd name="connsiteY482" fmla="*/ 33696 h 127819"/>
                <a:gd name="connsiteX483" fmla="*/ 864337 w 2519536"/>
                <a:gd name="connsiteY483" fmla="*/ 68660 h 127819"/>
                <a:gd name="connsiteX484" fmla="*/ 871811 w 2519536"/>
                <a:gd name="connsiteY484" fmla="*/ 89562 h 127819"/>
                <a:gd name="connsiteX485" fmla="*/ 891953 w 2519536"/>
                <a:gd name="connsiteY485" fmla="*/ 97162 h 127819"/>
                <a:gd name="connsiteX486" fmla="*/ 911969 w 2519536"/>
                <a:gd name="connsiteY486" fmla="*/ 89562 h 127819"/>
                <a:gd name="connsiteX487" fmla="*/ 919443 w 2519536"/>
                <a:gd name="connsiteY487" fmla="*/ 68660 h 127819"/>
                <a:gd name="connsiteX488" fmla="*/ 919443 w 2519536"/>
                <a:gd name="connsiteY488" fmla="*/ 33696 h 127819"/>
                <a:gd name="connsiteX489" fmla="*/ 909182 w 2519536"/>
                <a:gd name="connsiteY489" fmla="*/ 33696 h 127819"/>
                <a:gd name="connsiteX490" fmla="*/ 909182 w 2519536"/>
                <a:gd name="connsiteY490" fmla="*/ 69674 h 127819"/>
                <a:gd name="connsiteX491" fmla="*/ 904368 w 2519536"/>
                <a:gd name="connsiteY491" fmla="*/ 82974 h 127819"/>
                <a:gd name="connsiteX492" fmla="*/ 836974 w 2519536"/>
                <a:gd name="connsiteY492" fmla="*/ 76514 h 127819"/>
                <a:gd name="connsiteX493" fmla="*/ 829247 w 2519536"/>
                <a:gd name="connsiteY493" fmla="*/ 84495 h 127819"/>
                <a:gd name="connsiteX494" fmla="*/ 817972 w 2519536"/>
                <a:gd name="connsiteY494" fmla="*/ 87409 h 127819"/>
                <a:gd name="connsiteX495" fmla="*/ 806571 w 2519536"/>
                <a:gd name="connsiteY495" fmla="*/ 84495 h 127819"/>
                <a:gd name="connsiteX496" fmla="*/ 798843 w 2519536"/>
                <a:gd name="connsiteY496" fmla="*/ 76514 h 127819"/>
                <a:gd name="connsiteX497" fmla="*/ 795930 w 2519536"/>
                <a:gd name="connsiteY497" fmla="*/ 64733 h 127819"/>
                <a:gd name="connsiteX498" fmla="*/ 798843 w 2519536"/>
                <a:gd name="connsiteY498" fmla="*/ 53078 h 127819"/>
                <a:gd name="connsiteX499" fmla="*/ 806571 w 2519536"/>
                <a:gd name="connsiteY499" fmla="*/ 45097 h 127819"/>
                <a:gd name="connsiteX500" fmla="*/ 817972 w 2519536"/>
                <a:gd name="connsiteY500" fmla="*/ 42184 h 127819"/>
                <a:gd name="connsiteX501" fmla="*/ 829247 w 2519536"/>
                <a:gd name="connsiteY501" fmla="*/ 45097 h 127819"/>
                <a:gd name="connsiteX502" fmla="*/ 836974 w 2519536"/>
                <a:gd name="connsiteY502" fmla="*/ 53078 h 127819"/>
                <a:gd name="connsiteX503" fmla="*/ 839761 w 2519536"/>
                <a:gd name="connsiteY503" fmla="*/ 64733 h 127819"/>
                <a:gd name="connsiteX504" fmla="*/ 836974 w 2519536"/>
                <a:gd name="connsiteY504" fmla="*/ 76514 h 127819"/>
                <a:gd name="connsiteX505" fmla="*/ 834820 w 2519536"/>
                <a:gd name="connsiteY505" fmla="*/ 92856 h 127819"/>
                <a:gd name="connsiteX506" fmla="*/ 846222 w 2519536"/>
                <a:gd name="connsiteY506" fmla="*/ 81328 h 127819"/>
                <a:gd name="connsiteX507" fmla="*/ 850402 w 2519536"/>
                <a:gd name="connsiteY507" fmla="*/ 64606 h 127819"/>
                <a:gd name="connsiteX508" fmla="*/ 846222 w 2519536"/>
                <a:gd name="connsiteY508" fmla="*/ 48011 h 127819"/>
                <a:gd name="connsiteX509" fmla="*/ 834820 w 2519536"/>
                <a:gd name="connsiteY509" fmla="*/ 36611 h 127819"/>
                <a:gd name="connsiteX510" fmla="*/ 818099 w 2519536"/>
                <a:gd name="connsiteY510" fmla="*/ 32429 h 127819"/>
                <a:gd name="connsiteX511" fmla="*/ 801250 w 2519536"/>
                <a:gd name="connsiteY511" fmla="*/ 36611 h 127819"/>
                <a:gd name="connsiteX512" fmla="*/ 789596 w 2519536"/>
                <a:gd name="connsiteY512" fmla="*/ 48011 h 127819"/>
                <a:gd name="connsiteX513" fmla="*/ 785415 w 2519536"/>
                <a:gd name="connsiteY513" fmla="*/ 64606 h 127819"/>
                <a:gd name="connsiteX514" fmla="*/ 789596 w 2519536"/>
                <a:gd name="connsiteY514" fmla="*/ 81328 h 127819"/>
                <a:gd name="connsiteX515" fmla="*/ 801250 w 2519536"/>
                <a:gd name="connsiteY515" fmla="*/ 92856 h 127819"/>
                <a:gd name="connsiteX516" fmla="*/ 818099 w 2519536"/>
                <a:gd name="connsiteY516" fmla="*/ 97036 h 127819"/>
                <a:gd name="connsiteX517" fmla="*/ 834820 w 2519536"/>
                <a:gd name="connsiteY517" fmla="*/ 92856 h 127819"/>
                <a:gd name="connsiteX518" fmla="*/ 770087 w 2519536"/>
                <a:gd name="connsiteY518" fmla="*/ 33570 h 127819"/>
                <a:gd name="connsiteX519" fmla="*/ 750325 w 2519536"/>
                <a:gd name="connsiteY519" fmla="*/ 74361 h 127819"/>
                <a:gd name="connsiteX520" fmla="*/ 729930 w 2519536"/>
                <a:gd name="connsiteY520" fmla="*/ 33570 h 127819"/>
                <a:gd name="connsiteX521" fmla="*/ 717768 w 2519536"/>
                <a:gd name="connsiteY521" fmla="*/ 33570 h 127819"/>
                <a:gd name="connsiteX522" fmla="*/ 744751 w 2519536"/>
                <a:gd name="connsiteY522" fmla="*/ 86015 h 127819"/>
                <a:gd name="connsiteX523" fmla="*/ 724736 w 2519536"/>
                <a:gd name="connsiteY523" fmla="*/ 127693 h 127819"/>
                <a:gd name="connsiteX524" fmla="*/ 735630 w 2519536"/>
                <a:gd name="connsiteY524" fmla="*/ 127693 h 127819"/>
                <a:gd name="connsiteX525" fmla="*/ 780982 w 2519536"/>
                <a:gd name="connsiteY525" fmla="*/ 33570 h 127819"/>
                <a:gd name="connsiteX526" fmla="*/ 770087 w 2519536"/>
                <a:gd name="connsiteY526" fmla="*/ 33570 h 127819"/>
                <a:gd name="connsiteX527" fmla="*/ 677231 w 2519536"/>
                <a:gd name="connsiteY527" fmla="*/ 1013 h 127819"/>
                <a:gd name="connsiteX528" fmla="*/ 666970 w 2519536"/>
                <a:gd name="connsiteY528" fmla="*/ 1013 h 127819"/>
                <a:gd name="connsiteX529" fmla="*/ 666970 w 2519536"/>
                <a:gd name="connsiteY529" fmla="*/ 96023 h 127819"/>
                <a:gd name="connsiteX530" fmla="*/ 677231 w 2519536"/>
                <a:gd name="connsiteY530" fmla="*/ 96023 h 127819"/>
                <a:gd name="connsiteX531" fmla="*/ 677231 w 2519536"/>
                <a:gd name="connsiteY531" fmla="*/ 1013 h 127819"/>
                <a:gd name="connsiteX532" fmla="*/ 646068 w 2519536"/>
                <a:gd name="connsiteY532" fmla="*/ 33570 h 127819"/>
                <a:gd name="connsiteX533" fmla="*/ 635680 w 2519536"/>
                <a:gd name="connsiteY533" fmla="*/ 33570 h 127819"/>
                <a:gd name="connsiteX534" fmla="*/ 635680 w 2519536"/>
                <a:gd name="connsiteY534" fmla="*/ 96023 h 127819"/>
                <a:gd name="connsiteX535" fmla="*/ 646068 w 2519536"/>
                <a:gd name="connsiteY535" fmla="*/ 96023 h 127819"/>
                <a:gd name="connsiteX536" fmla="*/ 646068 w 2519536"/>
                <a:gd name="connsiteY536" fmla="*/ 33570 h 127819"/>
                <a:gd name="connsiteX537" fmla="*/ 644547 w 2519536"/>
                <a:gd name="connsiteY537" fmla="*/ 20142 h 127819"/>
                <a:gd name="connsiteX538" fmla="*/ 652021 w 2519536"/>
                <a:gd name="connsiteY538" fmla="*/ 14947 h 127819"/>
                <a:gd name="connsiteX539" fmla="*/ 644547 w 2519536"/>
                <a:gd name="connsiteY539" fmla="*/ 9628 h 127819"/>
                <a:gd name="connsiteX540" fmla="*/ 640114 w 2519536"/>
                <a:gd name="connsiteY540" fmla="*/ 8235 h 127819"/>
                <a:gd name="connsiteX541" fmla="*/ 635426 w 2519536"/>
                <a:gd name="connsiteY541" fmla="*/ 10133 h 127819"/>
                <a:gd name="connsiteX542" fmla="*/ 633526 w 2519536"/>
                <a:gd name="connsiteY542" fmla="*/ 14947 h 127819"/>
                <a:gd name="connsiteX543" fmla="*/ 635426 w 2519536"/>
                <a:gd name="connsiteY543" fmla="*/ 19634 h 127819"/>
                <a:gd name="connsiteX544" fmla="*/ 640114 w 2519536"/>
                <a:gd name="connsiteY544" fmla="*/ 21535 h 127819"/>
                <a:gd name="connsiteX545" fmla="*/ 644547 w 2519536"/>
                <a:gd name="connsiteY545" fmla="*/ 20015 h 127819"/>
                <a:gd name="connsiteX546" fmla="*/ 622885 w 2519536"/>
                <a:gd name="connsiteY546" fmla="*/ 82596 h 127819"/>
                <a:gd name="connsiteX547" fmla="*/ 615664 w 2519536"/>
                <a:gd name="connsiteY547" fmla="*/ 86141 h 127819"/>
                <a:gd name="connsiteX548" fmla="*/ 608317 w 2519536"/>
                <a:gd name="connsiteY548" fmla="*/ 87156 h 127819"/>
                <a:gd name="connsiteX549" fmla="*/ 599703 w 2519536"/>
                <a:gd name="connsiteY549" fmla="*/ 84368 h 127819"/>
                <a:gd name="connsiteX550" fmla="*/ 596282 w 2519536"/>
                <a:gd name="connsiteY550" fmla="*/ 74994 h 127819"/>
                <a:gd name="connsiteX551" fmla="*/ 596282 w 2519536"/>
                <a:gd name="connsiteY551" fmla="*/ 42945 h 127819"/>
                <a:gd name="connsiteX552" fmla="*/ 622125 w 2519536"/>
                <a:gd name="connsiteY552" fmla="*/ 42945 h 127819"/>
                <a:gd name="connsiteX553" fmla="*/ 622125 w 2519536"/>
                <a:gd name="connsiteY553" fmla="*/ 33444 h 127819"/>
                <a:gd name="connsiteX554" fmla="*/ 596282 w 2519536"/>
                <a:gd name="connsiteY554" fmla="*/ 33444 h 127819"/>
                <a:gd name="connsiteX555" fmla="*/ 596282 w 2519536"/>
                <a:gd name="connsiteY555" fmla="*/ 13554 h 127819"/>
                <a:gd name="connsiteX556" fmla="*/ 586021 w 2519536"/>
                <a:gd name="connsiteY556" fmla="*/ 13554 h 127819"/>
                <a:gd name="connsiteX557" fmla="*/ 586021 w 2519536"/>
                <a:gd name="connsiteY557" fmla="*/ 74234 h 127819"/>
                <a:gd name="connsiteX558" fmla="*/ 591722 w 2519536"/>
                <a:gd name="connsiteY558" fmla="*/ 91843 h 127819"/>
                <a:gd name="connsiteX559" fmla="*/ 607430 w 2519536"/>
                <a:gd name="connsiteY559" fmla="*/ 96910 h 127819"/>
                <a:gd name="connsiteX560" fmla="*/ 615538 w 2519536"/>
                <a:gd name="connsiteY560" fmla="*/ 95896 h 127819"/>
                <a:gd name="connsiteX561" fmla="*/ 623012 w 2519536"/>
                <a:gd name="connsiteY561" fmla="*/ 92602 h 127819"/>
                <a:gd name="connsiteX562" fmla="*/ 623012 w 2519536"/>
                <a:gd name="connsiteY562" fmla="*/ 82596 h 127819"/>
                <a:gd name="connsiteX563" fmla="*/ 526735 w 2519536"/>
                <a:gd name="connsiteY563" fmla="*/ 53332 h 127819"/>
                <a:gd name="connsiteX564" fmla="*/ 533449 w 2519536"/>
                <a:gd name="connsiteY564" fmla="*/ 45351 h 127819"/>
                <a:gd name="connsiteX565" fmla="*/ 543457 w 2519536"/>
                <a:gd name="connsiteY565" fmla="*/ 42311 h 127819"/>
                <a:gd name="connsiteX566" fmla="*/ 559672 w 2519536"/>
                <a:gd name="connsiteY566" fmla="*/ 60932 h 127819"/>
                <a:gd name="connsiteX567" fmla="*/ 559672 w 2519536"/>
                <a:gd name="connsiteY567" fmla="*/ 95896 h 127819"/>
                <a:gd name="connsiteX568" fmla="*/ 570060 w 2519536"/>
                <a:gd name="connsiteY568" fmla="*/ 95896 h 127819"/>
                <a:gd name="connsiteX569" fmla="*/ 570060 w 2519536"/>
                <a:gd name="connsiteY569" fmla="*/ 59159 h 127819"/>
                <a:gd name="connsiteX570" fmla="*/ 567399 w 2519536"/>
                <a:gd name="connsiteY570" fmla="*/ 45351 h 127819"/>
                <a:gd name="connsiteX571" fmla="*/ 559292 w 2519536"/>
                <a:gd name="connsiteY571" fmla="*/ 35723 h 127819"/>
                <a:gd name="connsiteX572" fmla="*/ 545990 w 2519536"/>
                <a:gd name="connsiteY572" fmla="*/ 32302 h 127819"/>
                <a:gd name="connsiteX573" fmla="*/ 533196 w 2519536"/>
                <a:gd name="connsiteY573" fmla="*/ 35723 h 127819"/>
                <a:gd name="connsiteX574" fmla="*/ 524328 w 2519536"/>
                <a:gd name="connsiteY574" fmla="*/ 45097 h 127819"/>
                <a:gd name="connsiteX575" fmla="*/ 524328 w 2519536"/>
                <a:gd name="connsiteY575" fmla="*/ 33444 h 127819"/>
                <a:gd name="connsiteX576" fmla="*/ 514067 w 2519536"/>
                <a:gd name="connsiteY576" fmla="*/ 33444 h 127819"/>
                <a:gd name="connsiteX577" fmla="*/ 514067 w 2519536"/>
                <a:gd name="connsiteY577" fmla="*/ 95896 h 127819"/>
                <a:gd name="connsiteX578" fmla="*/ 524328 w 2519536"/>
                <a:gd name="connsiteY578" fmla="*/ 95896 h 127819"/>
                <a:gd name="connsiteX579" fmla="*/ 524328 w 2519536"/>
                <a:gd name="connsiteY579" fmla="*/ 64606 h 127819"/>
                <a:gd name="connsiteX580" fmla="*/ 526735 w 2519536"/>
                <a:gd name="connsiteY580" fmla="*/ 53332 h 127819"/>
                <a:gd name="connsiteX581" fmla="*/ 479863 w 2519536"/>
                <a:gd name="connsiteY581" fmla="*/ 82721 h 127819"/>
                <a:gd name="connsiteX582" fmla="*/ 467322 w 2519536"/>
                <a:gd name="connsiteY582" fmla="*/ 87283 h 127819"/>
                <a:gd name="connsiteX583" fmla="*/ 454781 w 2519536"/>
                <a:gd name="connsiteY583" fmla="*/ 82721 h 127819"/>
                <a:gd name="connsiteX584" fmla="*/ 449967 w 2519536"/>
                <a:gd name="connsiteY584" fmla="*/ 69420 h 127819"/>
                <a:gd name="connsiteX585" fmla="*/ 449967 w 2519536"/>
                <a:gd name="connsiteY585" fmla="*/ 33444 h 127819"/>
                <a:gd name="connsiteX586" fmla="*/ 439706 w 2519536"/>
                <a:gd name="connsiteY586" fmla="*/ 33444 h 127819"/>
                <a:gd name="connsiteX587" fmla="*/ 439706 w 2519536"/>
                <a:gd name="connsiteY587" fmla="*/ 68407 h 127819"/>
                <a:gd name="connsiteX588" fmla="*/ 447180 w 2519536"/>
                <a:gd name="connsiteY588" fmla="*/ 89308 h 127819"/>
                <a:gd name="connsiteX589" fmla="*/ 467322 w 2519536"/>
                <a:gd name="connsiteY589" fmla="*/ 96910 h 127819"/>
                <a:gd name="connsiteX590" fmla="*/ 487338 w 2519536"/>
                <a:gd name="connsiteY590" fmla="*/ 89308 h 127819"/>
                <a:gd name="connsiteX591" fmla="*/ 494812 w 2519536"/>
                <a:gd name="connsiteY591" fmla="*/ 68407 h 127819"/>
                <a:gd name="connsiteX592" fmla="*/ 494812 w 2519536"/>
                <a:gd name="connsiteY592" fmla="*/ 33444 h 127819"/>
                <a:gd name="connsiteX593" fmla="*/ 484551 w 2519536"/>
                <a:gd name="connsiteY593" fmla="*/ 33444 h 127819"/>
                <a:gd name="connsiteX594" fmla="*/ 484551 w 2519536"/>
                <a:gd name="connsiteY594" fmla="*/ 69420 h 127819"/>
                <a:gd name="connsiteX595" fmla="*/ 479737 w 2519536"/>
                <a:gd name="connsiteY595" fmla="*/ 82721 h 127819"/>
                <a:gd name="connsiteX596" fmla="*/ 370539 w 2519536"/>
                <a:gd name="connsiteY596" fmla="*/ 44970 h 127819"/>
                <a:gd name="connsiteX597" fmla="*/ 378266 w 2519536"/>
                <a:gd name="connsiteY597" fmla="*/ 53078 h 127819"/>
                <a:gd name="connsiteX598" fmla="*/ 381053 w 2519536"/>
                <a:gd name="connsiteY598" fmla="*/ 64860 h 127819"/>
                <a:gd name="connsiteX599" fmla="*/ 378266 w 2519536"/>
                <a:gd name="connsiteY599" fmla="*/ 76387 h 127819"/>
                <a:gd name="connsiteX600" fmla="*/ 370539 w 2519536"/>
                <a:gd name="connsiteY600" fmla="*/ 84368 h 127819"/>
                <a:gd name="connsiteX601" fmla="*/ 359137 w 2519536"/>
                <a:gd name="connsiteY601" fmla="*/ 87283 h 127819"/>
                <a:gd name="connsiteX602" fmla="*/ 347990 w 2519536"/>
                <a:gd name="connsiteY602" fmla="*/ 84368 h 127819"/>
                <a:gd name="connsiteX603" fmla="*/ 340262 w 2519536"/>
                <a:gd name="connsiteY603" fmla="*/ 76387 h 127819"/>
                <a:gd name="connsiteX604" fmla="*/ 337475 w 2519536"/>
                <a:gd name="connsiteY604" fmla="*/ 64860 h 127819"/>
                <a:gd name="connsiteX605" fmla="*/ 340262 w 2519536"/>
                <a:gd name="connsiteY605" fmla="*/ 53078 h 127819"/>
                <a:gd name="connsiteX606" fmla="*/ 347990 w 2519536"/>
                <a:gd name="connsiteY606" fmla="*/ 44970 h 127819"/>
                <a:gd name="connsiteX607" fmla="*/ 359137 w 2519536"/>
                <a:gd name="connsiteY607" fmla="*/ 41930 h 127819"/>
                <a:gd name="connsiteX608" fmla="*/ 370539 w 2519536"/>
                <a:gd name="connsiteY608" fmla="*/ 44970 h 127819"/>
                <a:gd name="connsiteX609" fmla="*/ 391441 w 2519536"/>
                <a:gd name="connsiteY609" fmla="*/ 95769 h 127819"/>
                <a:gd name="connsiteX610" fmla="*/ 391441 w 2519536"/>
                <a:gd name="connsiteY610" fmla="*/ 759 h 127819"/>
                <a:gd name="connsiteX611" fmla="*/ 381053 w 2519536"/>
                <a:gd name="connsiteY611" fmla="*/ 759 h 127819"/>
                <a:gd name="connsiteX612" fmla="*/ 381053 w 2519536"/>
                <a:gd name="connsiteY612" fmla="*/ 45224 h 127819"/>
                <a:gd name="connsiteX613" fmla="*/ 371679 w 2519536"/>
                <a:gd name="connsiteY613" fmla="*/ 35596 h 127819"/>
                <a:gd name="connsiteX614" fmla="*/ 358377 w 2519536"/>
                <a:gd name="connsiteY614" fmla="*/ 32176 h 127819"/>
                <a:gd name="connsiteX615" fmla="*/ 342162 w 2519536"/>
                <a:gd name="connsiteY615" fmla="*/ 36357 h 127819"/>
                <a:gd name="connsiteX616" fmla="*/ 331014 w 2519536"/>
                <a:gd name="connsiteY616" fmla="*/ 48011 h 127819"/>
                <a:gd name="connsiteX617" fmla="*/ 326961 w 2519536"/>
                <a:gd name="connsiteY617" fmla="*/ 64860 h 127819"/>
                <a:gd name="connsiteX618" fmla="*/ 331014 w 2519536"/>
                <a:gd name="connsiteY618" fmla="*/ 81328 h 127819"/>
                <a:gd name="connsiteX619" fmla="*/ 342162 w 2519536"/>
                <a:gd name="connsiteY619" fmla="*/ 92729 h 127819"/>
                <a:gd name="connsiteX620" fmla="*/ 358377 w 2519536"/>
                <a:gd name="connsiteY620" fmla="*/ 96784 h 127819"/>
                <a:gd name="connsiteX621" fmla="*/ 371679 w 2519536"/>
                <a:gd name="connsiteY621" fmla="*/ 93363 h 127819"/>
                <a:gd name="connsiteX622" fmla="*/ 381053 w 2519536"/>
                <a:gd name="connsiteY622" fmla="*/ 83989 h 127819"/>
                <a:gd name="connsiteX623" fmla="*/ 381053 w 2519536"/>
                <a:gd name="connsiteY623" fmla="*/ 95769 h 127819"/>
                <a:gd name="connsiteX624" fmla="*/ 391441 w 2519536"/>
                <a:gd name="connsiteY624" fmla="*/ 95769 h 127819"/>
                <a:gd name="connsiteX625" fmla="*/ 271982 w 2519536"/>
                <a:gd name="connsiteY625" fmla="*/ 46871 h 127819"/>
                <a:gd name="connsiteX626" fmla="*/ 285536 w 2519536"/>
                <a:gd name="connsiteY626" fmla="*/ 41550 h 127819"/>
                <a:gd name="connsiteX627" fmla="*/ 298711 w 2519536"/>
                <a:gd name="connsiteY627" fmla="*/ 46871 h 127819"/>
                <a:gd name="connsiteX628" fmla="*/ 304285 w 2519536"/>
                <a:gd name="connsiteY628" fmla="*/ 60173 h 127819"/>
                <a:gd name="connsiteX629" fmla="*/ 265774 w 2519536"/>
                <a:gd name="connsiteY629" fmla="*/ 60173 h 127819"/>
                <a:gd name="connsiteX630" fmla="*/ 271982 w 2519536"/>
                <a:gd name="connsiteY630" fmla="*/ 46871 h 127819"/>
                <a:gd name="connsiteX631" fmla="*/ 299851 w 2519536"/>
                <a:gd name="connsiteY631" fmla="*/ 95264 h 127819"/>
                <a:gd name="connsiteX632" fmla="*/ 310619 w 2519536"/>
                <a:gd name="connsiteY632" fmla="*/ 90196 h 127819"/>
                <a:gd name="connsiteX633" fmla="*/ 310619 w 2519536"/>
                <a:gd name="connsiteY633" fmla="*/ 80315 h 127819"/>
                <a:gd name="connsiteX634" fmla="*/ 299978 w 2519536"/>
                <a:gd name="connsiteY634" fmla="*/ 85636 h 127819"/>
                <a:gd name="connsiteX635" fmla="*/ 288323 w 2519536"/>
                <a:gd name="connsiteY635" fmla="*/ 87283 h 127819"/>
                <a:gd name="connsiteX636" fmla="*/ 272995 w 2519536"/>
                <a:gd name="connsiteY636" fmla="*/ 82088 h 127819"/>
                <a:gd name="connsiteX637" fmla="*/ 265648 w 2519536"/>
                <a:gd name="connsiteY637" fmla="*/ 68533 h 127819"/>
                <a:gd name="connsiteX638" fmla="*/ 315053 w 2519536"/>
                <a:gd name="connsiteY638" fmla="*/ 68533 h 127819"/>
                <a:gd name="connsiteX639" fmla="*/ 315306 w 2519536"/>
                <a:gd name="connsiteY639" fmla="*/ 65873 h 127819"/>
                <a:gd name="connsiteX640" fmla="*/ 315306 w 2519536"/>
                <a:gd name="connsiteY640" fmla="*/ 63340 h 127819"/>
                <a:gd name="connsiteX641" fmla="*/ 311632 w 2519536"/>
                <a:gd name="connsiteY641" fmla="*/ 47378 h 127819"/>
                <a:gd name="connsiteX642" fmla="*/ 301245 w 2519536"/>
                <a:gd name="connsiteY642" fmla="*/ 36230 h 127819"/>
                <a:gd name="connsiteX643" fmla="*/ 285536 w 2519536"/>
                <a:gd name="connsiteY643" fmla="*/ 32176 h 127819"/>
                <a:gd name="connsiteX644" fmla="*/ 269195 w 2519536"/>
                <a:gd name="connsiteY644" fmla="*/ 36484 h 127819"/>
                <a:gd name="connsiteX645" fmla="*/ 258427 w 2519536"/>
                <a:gd name="connsiteY645" fmla="*/ 48264 h 127819"/>
                <a:gd name="connsiteX646" fmla="*/ 254626 w 2519536"/>
                <a:gd name="connsiteY646" fmla="*/ 65114 h 127819"/>
                <a:gd name="connsiteX647" fmla="*/ 259060 w 2519536"/>
                <a:gd name="connsiteY647" fmla="*/ 81708 h 127819"/>
                <a:gd name="connsiteX648" fmla="*/ 271095 w 2519536"/>
                <a:gd name="connsiteY648" fmla="*/ 92856 h 127819"/>
                <a:gd name="connsiteX649" fmla="*/ 288450 w 2519536"/>
                <a:gd name="connsiteY649" fmla="*/ 96910 h 127819"/>
                <a:gd name="connsiteX650" fmla="*/ 300104 w 2519536"/>
                <a:gd name="connsiteY650" fmla="*/ 95389 h 127819"/>
                <a:gd name="connsiteX651" fmla="*/ 229290 w 2519536"/>
                <a:gd name="connsiteY651" fmla="*/ 53205 h 127819"/>
                <a:gd name="connsiteX652" fmla="*/ 237525 w 2519536"/>
                <a:gd name="connsiteY652" fmla="*/ 45604 h 127819"/>
                <a:gd name="connsiteX653" fmla="*/ 248926 w 2519536"/>
                <a:gd name="connsiteY653" fmla="*/ 44084 h 127819"/>
                <a:gd name="connsiteX654" fmla="*/ 248926 w 2519536"/>
                <a:gd name="connsiteY654" fmla="*/ 32429 h 127819"/>
                <a:gd name="connsiteX655" fmla="*/ 235624 w 2519536"/>
                <a:gd name="connsiteY655" fmla="*/ 36357 h 127819"/>
                <a:gd name="connsiteX656" fmla="*/ 226250 w 2519536"/>
                <a:gd name="connsiteY656" fmla="*/ 47505 h 127819"/>
                <a:gd name="connsiteX657" fmla="*/ 226250 w 2519536"/>
                <a:gd name="connsiteY657" fmla="*/ 33570 h 127819"/>
                <a:gd name="connsiteX658" fmla="*/ 215989 w 2519536"/>
                <a:gd name="connsiteY658" fmla="*/ 33570 h 127819"/>
                <a:gd name="connsiteX659" fmla="*/ 215989 w 2519536"/>
                <a:gd name="connsiteY659" fmla="*/ 96023 h 127819"/>
                <a:gd name="connsiteX660" fmla="*/ 226250 w 2519536"/>
                <a:gd name="connsiteY660" fmla="*/ 96023 h 127819"/>
                <a:gd name="connsiteX661" fmla="*/ 226250 w 2519536"/>
                <a:gd name="connsiteY661" fmla="*/ 66127 h 127819"/>
                <a:gd name="connsiteX662" fmla="*/ 229290 w 2519536"/>
                <a:gd name="connsiteY662" fmla="*/ 53205 h 127819"/>
                <a:gd name="connsiteX663" fmla="*/ 174058 w 2519536"/>
                <a:gd name="connsiteY663" fmla="*/ 45097 h 127819"/>
                <a:gd name="connsiteX664" fmla="*/ 181785 w 2519536"/>
                <a:gd name="connsiteY664" fmla="*/ 53205 h 127819"/>
                <a:gd name="connsiteX665" fmla="*/ 184572 w 2519536"/>
                <a:gd name="connsiteY665" fmla="*/ 64987 h 127819"/>
                <a:gd name="connsiteX666" fmla="*/ 181785 w 2519536"/>
                <a:gd name="connsiteY666" fmla="*/ 76514 h 127819"/>
                <a:gd name="connsiteX667" fmla="*/ 174058 w 2519536"/>
                <a:gd name="connsiteY667" fmla="*/ 84495 h 127819"/>
                <a:gd name="connsiteX668" fmla="*/ 162657 w 2519536"/>
                <a:gd name="connsiteY668" fmla="*/ 87409 h 127819"/>
                <a:gd name="connsiteX669" fmla="*/ 151509 w 2519536"/>
                <a:gd name="connsiteY669" fmla="*/ 84495 h 127819"/>
                <a:gd name="connsiteX670" fmla="*/ 143781 w 2519536"/>
                <a:gd name="connsiteY670" fmla="*/ 76514 h 127819"/>
                <a:gd name="connsiteX671" fmla="*/ 140994 w 2519536"/>
                <a:gd name="connsiteY671" fmla="*/ 64987 h 127819"/>
                <a:gd name="connsiteX672" fmla="*/ 143781 w 2519536"/>
                <a:gd name="connsiteY672" fmla="*/ 53205 h 127819"/>
                <a:gd name="connsiteX673" fmla="*/ 151509 w 2519536"/>
                <a:gd name="connsiteY673" fmla="*/ 45097 h 127819"/>
                <a:gd name="connsiteX674" fmla="*/ 162657 w 2519536"/>
                <a:gd name="connsiteY674" fmla="*/ 42057 h 127819"/>
                <a:gd name="connsiteX675" fmla="*/ 174058 w 2519536"/>
                <a:gd name="connsiteY675" fmla="*/ 45097 h 127819"/>
                <a:gd name="connsiteX676" fmla="*/ 194960 w 2519536"/>
                <a:gd name="connsiteY676" fmla="*/ 95896 h 127819"/>
                <a:gd name="connsiteX677" fmla="*/ 194960 w 2519536"/>
                <a:gd name="connsiteY677" fmla="*/ 33444 h 127819"/>
                <a:gd name="connsiteX678" fmla="*/ 184572 w 2519536"/>
                <a:gd name="connsiteY678" fmla="*/ 33444 h 127819"/>
                <a:gd name="connsiteX679" fmla="*/ 184572 w 2519536"/>
                <a:gd name="connsiteY679" fmla="*/ 45224 h 127819"/>
                <a:gd name="connsiteX680" fmla="*/ 175198 w 2519536"/>
                <a:gd name="connsiteY680" fmla="*/ 35850 h 127819"/>
                <a:gd name="connsiteX681" fmla="*/ 161897 w 2519536"/>
                <a:gd name="connsiteY681" fmla="*/ 32429 h 127819"/>
                <a:gd name="connsiteX682" fmla="*/ 145682 w 2519536"/>
                <a:gd name="connsiteY682" fmla="*/ 36611 h 127819"/>
                <a:gd name="connsiteX683" fmla="*/ 134534 w 2519536"/>
                <a:gd name="connsiteY683" fmla="*/ 48264 h 127819"/>
                <a:gd name="connsiteX684" fmla="*/ 130480 w 2519536"/>
                <a:gd name="connsiteY684" fmla="*/ 65114 h 127819"/>
                <a:gd name="connsiteX685" fmla="*/ 134534 w 2519536"/>
                <a:gd name="connsiteY685" fmla="*/ 81581 h 127819"/>
                <a:gd name="connsiteX686" fmla="*/ 145682 w 2519536"/>
                <a:gd name="connsiteY686" fmla="*/ 92983 h 127819"/>
                <a:gd name="connsiteX687" fmla="*/ 161897 w 2519536"/>
                <a:gd name="connsiteY687" fmla="*/ 97036 h 127819"/>
                <a:gd name="connsiteX688" fmla="*/ 175198 w 2519536"/>
                <a:gd name="connsiteY688" fmla="*/ 93617 h 127819"/>
                <a:gd name="connsiteX689" fmla="*/ 184572 w 2519536"/>
                <a:gd name="connsiteY689" fmla="*/ 84368 h 127819"/>
                <a:gd name="connsiteX690" fmla="*/ 184572 w 2519536"/>
                <a:gd name="connsiteY690" fmla="*/ 96023 h 127819"/>
                <a:gd name="connsiteX691" fmla="*/ 194960 w 2519536"/>
                <a:gd name="connsiteY691" fmla="*/ 96023 h 127819"/>
                <a:gd name="connsiteX692" fmla="*/ 72587 w 2519536"/>
                <a:gd name="connsiteY692" fmla="*/ 53332 h 127819"/>
                <a:gd name="connsiteX693" fmla="*/ 79301 w 2519536"/>
                <a:gd name="connsiteY693" fmla="*/ 45351 h 127819"/>
                <a:gd name="connsiteX694" fmla="*/ 89309 w 2519536"/>
                <a:gd name="connsiteY694" fmla="*/ 42311 h 127819"/>
                <a:gd name="connsiteX695" fmla="*/ 105524 w 2519536"/>
                <a:gd name="connsiteY695" fmla="*/ 60932 h 127819"/>
                <a:gd name="connsiteX696" fmla="*/ 105524 w 2519536"/>
                <a:gd name="connsiteY696" fmla="*/ 95896 h 127819"/>
                <a:gd name="connsiteX697" fmla="*/ 115912 w 2519536"/>
                <a:gd name="connsiteY697" fmla="*/ 95896 h 127819"/>
                <a:gd name="connsiteX698" fmla="*/ 115912 w 2519536"/>
                <a:gd name="connsiteY698" fmla="*/ 59159 h 127819"/>
                <a:gd name="connsiteX699" fmla="*/ 113251 w 2519536"/>
                <a:gd name="connsiteY699" fmla="*/ 45351 h 127819"/>
                <a:gd name="connsiteX700" fmla="*/ 105271 w 2519536"/>
                <a:gd name="connsiteY700" fmla="*/ 35723 h 127819"/>
                <a:gd name="connsiteX701" fmla="*/ 91969 w 2519536"/>
                <a:gd name="connsiteY701" fmla="*/ 32302 h 127819"/>
                <a:gd name="connsiteX702" fmla="*/ 79175 w 2519536"/>
                <a:gd name="connsiteY702" fmla="*/ 35723 h 127819"/>
                <a:gd name="connsiteX703" fmla="*/ 70307 w 2519536"/>
                <a:gd name="connsiteY703" fmla="*/ 45097 h 127819"/>
                <a:gd name="connsiteX704" fmla="*/ 70307 w 2519536"/>
                <a:gd name="connsiteY704" fmla="*/ 886 h 127819"/>
                <a:gd name="connsiteX705" fmla="*/ 60046 w 2519536"/>
                <a:gd name="connsiteY705" fmla="*/ 886 h 127819"/>
                <a:gd name="connsiteX706" fmla="*/ 60046 w 2519536"/>
                <a:gd name="connsiteY706" fmla="*/ 95896 h 127819"/>
                <a:gd name="connsiteX707" fmla="*/ 70307 w 2519536"/>
                <a:gd name="connsiteY707" fmla="*/ 95896 h 127819"/>
                <a:gd name="connsiteX708" fmla="*/ 70307 w 2519536"/>
                <a:gd name="connsiteY708" fmla="*/ 64606 h 127819"/>
                <a:gd name="connsiteX709" fmla="*/ 72714 w 2519536"/>
                <a:gd name="connsiteY709" fmla="*/ 53332 h 127819"/>
                <a:gd name="connsiteX710" fmla="*/ 0 w 2519536"/>
                <a:gd name="connsiteY710" fmla="*/ 90702 h 127819"/>
                <a:gd name="connsiteX711" fmla="*/ 21155 w 2519536"/>
                <a:gd name="connsiteY711" fmla="*/ 96910 h 127819"/>
                <a:gd name="connsiteX712" fmla="*/ 37877 w 2519536"/>
                <a:gd name="connsiteY712" fmla="*/ 91843 h 127819"/>
                <a:gd name="connsiteX713" fmla="*/ 44338 w 2519536"/>
                <a:gd name="connsiteY713" fmla="*/ 77908 h 127819"/>
                <a:gd name="connsiteX714" fmla="*/ 32683 w 2519536"/>
                <a:gd name="connsiteY714" fmla="*/ 62960 h 127819"/>
                <a:gd name="connsiteX715" fmla="*/ 17862 w 2519536"/>
                <a:gd name="connsiteY715" fmla="*/ 57006 h 127819"/>
                <a:gd name="connsiteX716" fmla="*/ 12668 w 2519536"/>
                <a:gd name="connsiteY716" fmla="*/ 53839 h 127819"/>
                <a:gd name="connsiteX717" fmla="*/ 11148 w 2519536"/>
                <a:gd name="connsiteY717" fmla="*/ 49152 h 127819"/>
                <a:gd name="connsiteX718" fmla="*/ 14315 w 2519536"/>
                <a:gd name="connsiteY718" fmla="*/ 43071 h 127819"/>
                <a:gd name="connsiteX719" fmla="*/ 22549 w 2519536"/>
                <a:gd name="connsiteY719" fmla="*/ 40917 h 127819"/>
                <a:gd name="connsiteX720" fmla="*/ 32050 w 2519536"/>
                <a:gd name="connsiteY720" fmla="*/ 42945 h 127819"/>
                <a:gd name="connsiteX721" fmla="*/ 41297 w 2519536"/>
                <a:gd name="connsiteY721" fmla="*/ 48771 h 127819"/>
                <a:gd name="connsiteX722" fmla="*/ 41297 w 2519536"/>
                <a:gd name="connsiteY722" fmla="*/ 38131 h 127819"/>
                <a:gd name="connsiteX723" fmla="*/ 32810 w 2519536"/>
                <a:gd name="connsiteY723" fmla="*/ 33823 h 127819"/>
                <a:gd name="connsiteX724" fmla="*/ 22422 w 2519536"/>
                <a:gd name="connsiteY724" fmla="*/ 32429 h 127819"/>
                <a:gd name="connsiteX725" fmla="*/ 6840 w 2519536"/>
                <a:gd name="connsiteY725" fmla="*/ 37243 h 127819"/>
                <a:gd name="connsiteX726" fmla="*/ 886 w 2519536"/>
                <a:gd name="connsiteY726" fmla="*/ 50165 h 127819"/>
                <a:gd name="connsiteX727" fmla="*/ 3927 w 2519536"/>
                <a:gd name="connsiteY727" fmla="*/ 59793 h 127819"/>
                <a:gd name="connsiteX728" fmla="*/ 12794 w 2519536"/>
                <a:gd name="connsiteY728" fmla="*/ 66000 h 127819"/>
                <a:gd name="connsiteX729" fmla="*/ 27489 w 2519536"/>
                <a:gd name="connsiteY729" fmla="*/ 71953 h 127819"/>
                <a:gd name="connsiteX730" fmla="*/ 32430 w 2519536"/>
                <a:gd name="connsiteY730" fmla="*/ 75374 h 127819"/>
                <a:gd name="connsiteX731" fmla="*/ 33950 w 2519536"/>
                <a:gd name="connsiteY731" fmla="*/ 79934 h 127819"/>
                <a:gd name="connsiteX732" fmla="*/ 30530 w 2519536"/>
                <a:gd name="connsiteY732" fmla="*/ 86522 h 127819"/>
                <a:gd name="connsiteX733" fmla="*/ 21409 w 2519536"/>
                <a:gd name="connsiteY733" fmla="*/ 88803 h 127819"/>
                <a:gd name="connsiteX734" fmla="*/ 10514 w 2519536"/>
                <a:gd name="connsiteY734" fmla="*/ 86649 h 127819"/>
                <a:gd name="connsiteX735" fmla="*/ 0 w 2519536"/>
                <a:gd name="connsiteY735" fmla="*/ 79807 h 127819"/>
                <a:gd name="connsiteX736" fmla="*/ 0 w 2519536"/>
                <a:gd name="connsiteY736" fmla="*/ 90955 h 1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</a:cxnLst>
              <a:rect l="l" t="t" r="r" b="b"/>
              <a:pathLst>
                <a:path w="2519536" h="127819">
                  <a:moveTo>
                    <a:pt x="2517510" y="95137"/>
                  </a:moveTo>
                  <a:cubicBezTo>
                    <a:pt x="2518903" y="93869"/>
                    <a:pt x="2519536" y="92097"/>
                    <a:pt x="2519536" y="89942"/>
                  </a:cubicBezTo>
                  <a:cubicBezTo>
                    <a:pt x="2519536" y="87788"/>
                    <a:pt x="2518903" y="86015"/>
                    <a:pt x="2517510" y="84621"/>
                  </a:cubicBezTo>
                  <a:cubicBezTo>
                    <a:pt x="2516116" y="83228"/>
                    <a:pt x="2514343" y="82596"/>
                    <a:pt x="2512189" y="82596"/>
                  </a:cubicBezTo>
                  <a:cubicBezTo>
                    <a:pt x="2510035" y="82596"/>
                    <a:pt x="2508135" y="83228"/>
                    <a:pt x="2506742" y="84621"/>
                  </a:cubicBezTo>
                  <a:cubicBezTo>
                    <a:pt x="2505348" y="86015"/>
                    <a:pt x="2504588" y="87788"/>
                    <a:pt x="2504588" y="89942"/>
                  </a:cubicBezTo>
                  <a:cubicBezTo>
                    <a:pt x="2504588" y="92097"/>
                    <a:pt x="2505348" y="93869"/>
                    <a:pt x="2506742" y="95137"/>
                  </a:cubicBezTo>
                  <a:cubicBezTo>
                    <a:pt x="2508135" y="96403"/>
                    <a:pt x="2510035" y="97036"/>
                    <a:pt x="2512189" y="97036"/>
                  </a:cubicBezTo>
                  <a:cubicBezTo>
                    <a:pt x="2514343" y="97036"/>
                    <a:pt x="2516116" y="96403"/>
                    <a:pt x="2517510" y="95137"/>
                  </a:cubicBezTo>
                  <a:moveTo>
                    <a:pt x="2492047" y="33696"/>
                  </a:moveTo>
                  <a:lnTo>
                    <a:pt x="2472285" y="74488"/>
                  </a:lnTo>
                  <a:lnTo>
                    <a:pt x="2451889" y="33696"/>
                  </a:lnTo>
                  <a:lnTo>
                    <a:pt x="2439728" y="33696"/>
                  </a:lnTo>
                  <a:lnTo>
                    <a:pt x="2466711" y="86141"/>
                  </a:lnTo>
                  <a:lnTo>
                    <a:pt x="2446696" y="127820"/>
                  </a:lnTo>
                  <a:lnTo>
                    <a:pt x="2457590" y="127820"/>
                  </a:lnTo>
                  <a:lnTo>
                    <a:pt x="2502941" y="33696"/>
                  </a:lnTo>
                  <a:lnTo>
                    <a:pt x="2492047" y="33696"/>
                  </a:lnTo>
                  <a:close/>
                  <a:moveTo>
                    <a:pt x="2436434" y="82848"/>
                  </a:moveTo>
                  <a:cubicBezTo>
                    <a:pt x="2434154" y="84495"/>
                    <a:pt x="2431747" y="85636"/>
                    <a:pt x="2429214" y="86395"/>
                  </a:cubicBezTo>
                  <a:cubicBezTo>
                    <a:pt x="2426680" y="87156"/>
                    <a:pt x="2424273" y="87409"/>
                    <a:pt x="2421866" y="87409"/>
                  </a:cubicBezTo>
                  <a:cubicBezTo>
                    <a:pt x="2418446" y="87409"/>
                    <a:pt x="2415532" y="86522"/>
                    <a:pt x="2413252" y="84621"/>
                  </a:cubicBezTo>
                  <a:cubicBezTo>
                    <a:pt x="2410972" y="82721"/>
                    <a:pt x="2409832" y="79681"/>
                    <a:pt x="2409832" y="75247"/>
                  </a:cubicBezTo>
                  <a:lnTo>
                    <a:pt x="2409832" y="43197"/>
                  </a:lnTo>
                  <a:lnTo>
                    <a:pt x="2435674" y="43197"/>
                  </a:lnTo>
                  <a:lnTo>
                    <a:pt x="2435674" y="33696"/>
                  </a:lnTo>
                  <a:lnTo>
                    <a:pt x="2409832" y="33696"/>
                  </a:lnTo>
                  <a:lnTo>
                    <a:pt x="2409832" y="13808"/>
                  </a:lnTo>
                  <a:lnTo>
                    <a:pt x="2399571" y="13808"/>
                  </a:lnTo>
                  <a:lnTo>
                    <a:pt x="2399571" y="74488"/>
                  </a:lnTo>
                  <a:cubicBezTo>
                    <a:pt x="2399571" y="82974"/>
                    <a:pt x="2401471" y="88803"/>
                    <a:pt x="2405271" y="92097"/>
                  </a:cubicBezTo>
                  <a:cubicBezTo>
                    <a:pt x="2409072" y="95389"/>
                    <a:pt x="2414265" y="97162"/>
                    <a:pt x="2420980" y="97162"/>
                  </a:cubicBezTo>
                  <a:cubicBezTo>
                    <a:pt x="2423640" y="97162"/>
                    <a:pt x="2426300" y="96784"/>
                    <a:pt x="2429087" y="96150"/>
                  </a:cubicBezTo>
                  <a:cubicBezTo>
                    <a:pt x="2431874" y="95516"/>
                    <a:pt x="2434408" y="94376"/>
                    <a:pt x="2436561" y="92856"/>
                  </a:cubicBezTo>
                  <a:lnTo>
                    <a:pt x="2436561" y="82848"/>
                  </a:lnTo>
                  <a:close/>
                  <a:moveTo>
                    <a:pt x="2379555" y="33696"/>
                  </a:moveTo>
                  <a:lnTo>
                    <a:pt x="2369167" y="33696"/>
                  </a:lnTo>
                  <a:lnTo>
                    <a:pt x="2369167" y="96150"/>
                  </a:lnTo>
                  <a:lnTo>
                    <a:pt x="2379555" y="96150"/>
                  </a:lnTo>
                  <a:lnTo>
                    <a:pt x="2379555" y="33696"/>
                  </a:lnTo>
                  <a:close/>
                  <a:moveTo>
                    <a:pt x="2379809" y="19888"/>
                  </a:moveTo>
                  <a:cubicBezTo>
                    <a:pt x="2381075" y="18622"/>
                    <a:pt x="2381709" y="17101"/>
                    <a:pt x="2381709" y="15201"/>
                  </a:cubicBezTo>
                  <a:cubicBezTo>
                    <a:pt x="2381709" y="13300"/>
                    <a:pt x="2381075" y="11654"/>
                    <a:pt x="2379809" y="10387"/>
                  </a:cubicBezTo>
                  <a:cubicBezTo>
                    <a:pt x="2378542" y="9121"/>
                    <a:pt x="2376895" y="8487"/>
                    <a:pt x="2374995" y="8487"/>
                  </a:cubicBezTo>
                  <a:cubicBezTo>
                    <a:pt x="2373348" y="8487"/>
                    <a:pt x="2371828" y="8994"/>
                    <a:pt x="2370561" y="9880"/>
                  </a:cubicBezTo>
                  <a:lnTo>
                    <a:pt x="2363087" y="15201"/>
                  </a:lnTo>
                  <a:lnTo>
                    <a:pt x="2370561" y="20395"/>
                  </a:lnTo>
                  <a:cubicBezTo>
                    <a:pt x="2371954" y="21408"/>
                    <a:pt x="2373475" y="21915"/>
                    <a:pt x="2374995" y="21915"/>
                  </a:cubicBezTo>
                  <a:cubicBezTo>
                    <a:pt x="2376895" y="21915"/>
                    <a:pt x="2378415" y="21281"/>
                    <a:pt x="2379809" y="20015"/>
                  </a:cubicBezTo>
                  <a:moveTo>
                    <a:pt x="2356246" y="82974"/>
                  </a:moveTo>
                  <a:cubicBezTo>
                    <a:pt x="2353966" y="84621"/>
                    <a:pt x="2351559" y="85763"/>
                    <a:pt x="2349152" y="86522"/>
                  </a:cubicBezTo>
                  <a:cubicBezTo>
                    <a:pt x="2346618" y="87283"/>
                    <a:pt x="2344212" y="87535"/>
                    <a:pt x="2341678" y="87535"/>
                  </a:cubicBezTo>
                  <a:cubicBezTo>
                    <a:pt x="2338258" y="87535"/>
                    <a:pt x="2335344" y="86649"/>
                    <a:pt x="2333064" y="84748"/>
                  </a:cubicBezTo>
                  <a:cubicBezTo>
                    <a:pt x="2330783" y="82848"/>
                    <a:pt x="2329643" y="79807"/>
                    <a:pt x="2329643" y="75374"/>
                  </a:cubicBezTo>
                  <a:lnTo>
                    <a:pt x="2329643" y="43324"/>
                  </a:lnTo>
                  <a:lnTo>
                    <a:pt x="2355486" y="43324"/>
                  </a:lnTo>
                  <a:lnTo>
                    <a:pt x="2355486" y="33823"/>
                  </a:lnTo>
                  <a:lnTo>
                    <a:pt x="2329643" y="33823"/>
                  </a:lnTo>
                  <a:lnTo>
                    <a:pt x="2329643" y="13934"/>
                  </a:lnTo>
                  <a:lnTo>
                    <a:pt x="2319382" y="13934"/>
                  </a:lnTo>
                  <a:lnTo>
                    <a:pt x="2319382" y="74615"/>
                  </a:lnTo>
                  <a:cubicBezTo>
                    <a:pt x="2319382" y="83101"/>
                    <a:pt x="2321282" y="88930"/>
                    <a:pt x="2325083" y="92222"/>
                  </a:cubicBezTo>
                  <a:cubicBezTo>
                    <a:pt x="2328883" y="95516"/>
                    <a:pt x="2334077" y="97289"/>
                    <a:pt x="2340791" y="97289"/>
                  </a:cubicBezTo>
                  <a:cubicBezTo>
                    <a:pt x="2343451" y="97289"/>
                    <a:pt x="2346112" y="96910"/>
                    <a:pt x="2348899" y="96276"/>
                  </a:cubicBezTo>
                  <a:cubicBezTo>
                    <a:pt x="2351686" y="95642"/>
                    <a:pt x="2354219" y="94503"/>
                    <a:pt x="2356373" y="92983"/>
                  </a:cubicBezTo>
                  <a:lnTo>
                    <a:pt x="2356373" y="82974"/>
                  </a:lnTo>
                  <a:close/>
                  <a:moveTo>
                    <a:pt x="2260096" y="53712"/>
                  </a:moveTo>
                  <a:cubicBezTo>
                    <a:pt x="2261743" y="50292"/>
                    <a:pt x="2263897" y="47632"/>
                    <a:pt x="2266810" y="45731"/>
                  </a:cubicBezTo>
                  <a:cubicBezTo>
                    <a:pt x="2269724" y="43704"/>
                    <a:pt x="2273017" y="42691"/>
                    <a:pt x="2276818" y="42691"/>
                  </a:cubicBezTo>
                  <a:cubicBezTo>
                    <a:pt x="2287586" y="42691"/>
                    <a:pt x="2293033" y="48898"/>
                    <a:pt x="2293033" y="61313"/>
                  </a:cubicBezTo>
                  <a:lnTo>
                    <a:pt x="2293033" y="96276"/>
                  </a:lnTo>
                  <a:lnTo>
                    <a:pt x="2303421" y="96276"/>
                  </a:lnTo>
                  <a:lnTo>
                    <a:pt x="2303421" y="59539"/>
                  </a:lnTo>
                  <a:cubicBezTo>
                    <a:pt x="2303421" y="54345"/>
                    <a:pt x="2302534" y="49784"/>
                    <a:pt x="2300760" y="45731"/>
                  </a:cubicBezTo>
                  <a:cubicBezTo>
                    <a:pt x="2298987" y="41677"/>
                    <a:pt x="2296200" y="38510"/>
                    <a:pt x="2292653" y="36103"/>
                  </a:cubicBezTo>
                  <a:cubicBezTo>
                    <a:pt x="2289106" y="33696"/>
                    <a:pt x="2284672" y="32683"/>
                    <a:pt x="2279351" y="32683"/>
                  </a:cubicBezTo>
                  <a:cubicBezTo>
                    <a:pt x="2274538" y="32683"/>
                    <a:pt x="2270230" y="33823"/>
                    <a:pt x="2266557" y="36103"/>
                  </a:cubicBezTo>
                  <a:cubicBezTo>
                    <a:pt x="2262883" y="38383"/>
                    <a:pt x="2259843" y="41550"/>
                    <a:pt x="2257689" y="45478"/>
                  </a:cubicBezTo>
                  <a:lnTo>
                    <a:pt x="2257689" y="33823"/>
                  </a:lnTo>
                  <a:lnTo>
                    <a:pt x="2247428" y="33823"/>
                  </a:lnTo>
                  <a:lnTo>
                    <a:pt x="2247428" y="96276"/>
                  </a:lnTo>
                  <a:lnTo>
                    <a:pt x="2257689" y="96276"/>
                  </a:lnTo>
                  <a:lnTo>
                    <a:pt x="2257689" y="64987"/>
                  </a:lnTo>
                  <a:cubicBezTo>
                    <a:pt x="2257689" y="60805"/>
                    <a:pt x="2258449" y="57133"/>
                    <a:pt x="2260096" y="53712"/>
                  </a:cubicBezTo>
                  <a:moveTo>
                    <a:pt x="2187762" y="47378"/>
                  </a:moveTo>
                  <a:cubicBezTo>
                    <a:pt x="2191182" y="43831"/>
                    <a:pt x="2195616" y="42057"/>
                    <a:pt x="2201317" y="42057"/>
                  </a:cubicBezTo>
                  <a:cubicBezTo>
                    <a:pt x="2207017" y="42057"/>
                    <a:pt x="2211198" y="43831"/>
                    <a:pt x="2214491" y="47378"/>
                  </a:cubicBezTo>
                  <a:cubicBezTo>
                    <a:pt x="2217785" y="50926"/>
                    <a:pt x="2219685" y="55359"/>
                    <a:pt x="2220065" y="60679"/>
                  </a:cubicBezTo>
                  <a:lnTo>
                    <a:pt x="2181555" y="60679"/>
                  </a:lnTo>
                  <a:cubicBezTo>
                    <a:pt x="2182315" y="55359"/>
                    <a:pt x="2184342" y="50926"/>
                    <a:pt x="2187762" y="47378"/>
                  </a:cubicBezTo>
                  <a:moveTo>
                    <a:pt x="2215758" y="95769"/>
                  </a:moveTo>
                  <a:cubicBezTo>
                    <a:pt x="2219559" y="94756"/>
                    <a:pt x="2223106" y="93109"/>
                    <a:pt x="2226399" y="90702"/>
                  </a:cubicBezTo>
                  <a:lnTo>
                    <a:pt x="2226399" y="80822"/>
                  </a:lnTo>
                  <a:cubicBezTo>
                    <a:pt x="2223106" y="83228"/>
                    <a:pt x="2219559" y="85002"/>
                    <a:pt x="2215758" y="86141"/>
                  </a:cubicBezTo>
                  <a:cubicBezTo>
                    <a:pt x="2211958" y="87283"/>
                    <a:pt x="2208031" y="87788"/>
                    <a:pt x="2204104" y="87788"/>
                  </a:cubicBezTo>
                  <a:cubicBezTo>
                    <a:pt x="2197896" y="87788"/>
                    <a:pt x="2192829" y="86015"/>
                    <a:pt x="2188775" y="82596"/>
                  </a:cubicBezTo>
                  <a:cubicBezTo>
                    <a:pt x="2184722" y="79175"/>
                    <a:pt x="2182188" y="74615"/>
                    <a:pt x="2181301" y="69040"/>
                  </a:cubicBezTo>
                  <a:lnTo>
                    <a:pt x="2230706" y="69040"/>
                  </a:lnTo>
                  <a:cubicBezTo>
                    <a:pt x="2230706" y="68154"/>
                    <a:pt x="2230833" y="67266"/>
                    <a:pt x="2230833" y="66380"/>
                  </a:cubicBezTo>
                  <a:cubicBezTo>
                    <a:pt x="2230833" y="65493"/>
                    <a:pt x="2230833" y="64733"/>
                    <a:pt x="2230833" y="63846"/>
                  </a:cubicBezTo>
                  <a:cubicBezTo>
                    <a:pt x="2230833" y="57892"/>
                    <a:pt x="2229566" y="52446"/>
                    <a:pt x="2227159" y="47884"/>
                  </a:cubicBezTo>
                  <a:cubicBezTo>
                    <a:pt x="2224752" y="43324"/>
                    <a:pt x="2221332" y="39524"/>
                    <a:pt x="2216772" y="36737"/>
                  </a:cubicBezTo>
                  <a:cubicBezTo>
                    <a:pt x="2212338" y="34076"/>
                    <a:pt x="2207144" y="32683"/>
                    <a:pt x="2201190" y="32683"/>
                  </a:cubicBezTo>
                  <a:cubicBezTo>
                    <a:pt x="2194856" y="32683"/>
                    <a:pt x="2189409" y="34076"/>
                    <a:pt x="2184722" y="36990"/>
                  </a:cubicBezTo>
                  <a:cubicBezTo>
                    <a:pt x="2180161" y="39904"/>
                    <a:pt x="2176614" y="43831"/>
                    <a:pt x="2173954" y="48771"/>
                  </a:cubicBezTo>
                  <a:cubicBezTo>
                    <a:pt x="2171420" y="53712"/>
                    <a:pt x="2170153" y="59412"/>
                    <a:pt x="2170153" y="65619"/>
                  </a:cubicBezTo>
                  <a:cubicBezTo>
                    <a:pt x="2170153" y="71827"/>
                    <a:pt x="2171547" y="77528"/>
                    <a:pt x="2174587" y="82215"/>
                  </a:cubicBezTo>
                  <a:cubicBezTo>
                    <a:pt x="2177628" y="86902"/>
                    <a:pt x="2181428" y="90702"/>
                    <a:pt x="2186622" y="93363"/>
                  </a:cubicBezTo>
                  <a:cubicBezTo>
                    <a:pt x="2191689" y="96023"/>
                    <a:pt x="2197516" y="97416"/>
                    <a:pt x="2203977" y="97416"/>
                  </a:cubicBezTo>
                  <a:cubicBezTo>
                    <a:pt x="2207904" y="97416"/>
                    <a:pt x="2211831" y="96910"/>
                    <a:pt x="2215631" y="95896"/>
                  </a:cubicBezTo>
                  <a:moveTo>
                    <a:pt x="2133163" y="45604"/>
                  </a:moveTo>
                  <a:cubicBezTo>
                    <a:pt x="2136457" y="47632"/>
                    <a:pt x="2138990" y="50292"/>
                    <a:pt x="2140890" y="53712"/>
                  </a:cubicBezTo>
                  <a:cubicBezTo>
                    <a:pt x="2142791" y="57133"/>
                    <a:pt x="2143677" y="61059"/>
                    <a:pt x="2143677" y="65493"/>
                  </a:cubicBezTo>
                  <a:cubicBezTo>
                    <a:pt x="2143677" y="69928"/>
                    <a:pt x="2142791" y="73600"/>
                    <a:pt x="2140890" y="77021"/>
                  </a:cubicBezTo>
                  <a:cubicBezTo>
                    <a:pt x="2138990" y="80441"/>
                    <a:pt x="2136457" y="83101"/>
                    <a:pt x="2133163" y="85002"/>
                  </a:cubicBezTo>
                  <a:cubicBezTo>
                    <a:pt x="2129869" y="86902"/>
                    <a:pt x="2126069" y="87915"/>
                    <a:pt x="2121762" y="87915"/>
                  </a:cubicBezTo>
                  <a:cubicBezTo>
                    <a:pt x="2117455" y="87915"/>
                    <a:pt x="2113908" y="86902"/>
                    <a:pt x="2110614" y="85002"/>
                  </a:cubicBezTo>
                  <a:cubicBezTo>
                    <a:pt x="2107320" y="83101"/>
                    <a:pt x="2104787" y="80441"/>
                    <a:pt x="2102886" y="77021"/>
                  </a:cubicBezTo>
                  <a:cubicBezTo>
                    <a:pt x="2100986" y="73600"/>
                    <a:pt x="2100099" y="69801"/>
                    <a:pt x="2100099" y="65493"/>
                  </a:cubicBezTo>
                  <a:cubicBezTo>
                    <a:pt x="2100099" y="61186"/>
                    <a:pt x="2100986" y="57260"/>
                    <a:pt x="2102886" y="53712"/>
                  </a:cubicBezTo>
                  <a:cubicBezTo>
                    <a:pt x="2104787" y="50292"/>
                    <a:pt x="2107320" y="47632"/>
                    <a:pt x="2110614" y="45604"/>
                  </a:cubicBezTo>
                  <a:cubicBezTo>
                    <a:pt x="2113908" y="43577"/>
                    <a:pt x="2117581" y="42564"/>
                    <a:pt x="2121762" y="42564"/>
                  </a:cubicBezTo>
                  <a:cubicBezTo>
                    <a:pt x="2125942" y="42564"/>
                    <a:pt x="2129869" y="43577"/>
                    <a:pt x="2133163" y="45604"/>
                  </a:cubicBezTo>
                  <a:moveTo>
                    <a:pt x="2154065" y="96403"/>
                  </a:moveTo>
                  <a:lnTo>
                    <a:pt x="2154065" y="1393"/>
                  </a:lnTo>
                  <a:lnTo>
                    <a:pt x="2143677" y="1393"/>
                  </a:lnTo>
                  <a:lnTo>
                    <a:pt x="2143677" y="45858"/>
                  </a:lnTo>
                  <a:cubicBezTo>
                    <a:pt x="2141270" y="41803"/>
                    <a:pt x="2138230" y="38636"/>
                    <a:pt x="2134303" y="36230"/>
                  </a:cubicBezTo>
                  <a:cubicBezTo>
                    <a:pt x="2130376" y="33823"/>
                    <a:pt x="2125942" y="32810"/>
                    <a:pt x="2121002" y="32810"/>
                  </a:cubicBezTo>
                  <a:cubicBezTo>
                    <a:pt x="2114921" y="32810"/>
                    <a:pt x="2109474" y="34203"/>
                    <a:pt x="2104787" y="36990"/>
                  </a:cubicBezTo>
                  <a:cubicBezTo>
                    <a:pt x="2100099" y="39778"/>
                    <a:pt x="2096299" y="43704"/>
                    <a:pt x="2093639" y="48645"/>
                  </a:cubicBezTo>
                  <a:cubicBezTo>
                    <a:pt x="2090978" y="53585"/>
                    <a:pt x="2089585" y="59159"/>
                    <a:pt x="2089585" y="65493"/>
                  </a:cubicBezTo>
                  <a:cubicBezTo>
                    <a:pt x="2089585" y="71827"/>
                    <a:pt x="2090978" y="77148"/>
                    <a:pt x="2093639" y="81962"/>
                  </a:cubicBezTo>
                  <a:cubicBezTo>
                    <a:pt x="2096299" y="86775"/>
                    <a:pt x="2100099" y="90576"/>
                    <a:pt x="2104787" y="93363"/>
                  </a:cubicBezTo>
                  <a:cubicBezTo>
                    <a:pt x="2109474" y="96150"/>
                    <a:pt x="2114921" y="97416"/>
                    <a:pt x="2121002" y="97416"/>
                  </a:cubicBezTo>
                  <a:cubicBezTo>
                    <a:pt x="2125942" y="97416"/>
                    <a:pt x="2130376" y="96276"/>
                    <a:pt x="2134303" y="93995"/>
                  </a:cubicBezTo>
                  <a:cubicBezTo>
                    <a:pt x="2138230" y="91716"/>
                    <a:pt x="2141397" y="88549"/>
                    <a:pt x="2143677" y="84621"/>
                  </a:cubicBezTo>
                  <a:lnTo>
                    <a:pt x="2143677" y="96403"/>
                  </a:lnTo>
                  <a:lnTo>
                    <a:pt x="2154065" y="96403"/>
                  </a:lnTo>
                  <a:close/>
                  <a:moveTo>
                    <a:pt x="2073370" y="33949"/>
                  </a:moveTo>
                  <a:lnTo>
                    <a:pt x="2062982" y="33949"/>
                  </a:lnTo>
                  <a:lnTo>
                    <a:pt x="2062982" y="96403"/>
                  </a:lnTo>
                  <a:lnTo>
                    <a:pt x="2073370" y="96403"/>
                  </a:lnTo>
                  <a:lnTo>
                    <a:pt x="2073370" y="33949"/>
                  </a:lnTo>
                  <a:close/>
                  <a:moveTo>
                    <a:pt x="2071850" y="20522"/>
                  </a:moveTo>
                  <a:lnTo>
                    <a:pt x="2079324" y="15328"/>
                  </a:lnTo>
                  <a:lnTo>
                    <a:pt x="2071850" y="10007"/>
                  </a:lnTo>
                  <a:cubicBezTo>
                    <a:pt x="2070583" y="9121"/>
                    <a:pt x="2069063" y="8613"/>
                    <a:pt x="2067416" y="8613"/>
                  </a:cubicBezTo>
                  <a:cubicBezTo>
                    <a:pt x="2065516" y="8613"/>
                    <a:pt x="2063996" y="9247"/>
                    <a:pt x="2062729" y="10514"/>
                  </a:cubicBezTo>
                  <a:cubicBezTo>
                    <a:pt x="2061462" y="11780"/>
                    <a:pt x="2060829" y="13427"/>
                    <a:pt x="2060829" y="15328"/>
                  </a:cubicBezTo>
                  <a:cubicBezTo>
                    <a:pt x="2060829" y="17228"/>
                    <a:pt x="2061462" y="18748"/>
                    <a:pt x="2062729" y="20015"/>
                  </a:cubicBezTo>
                  <a:cubicBezTo>
                    <a:pt x="2063996" y="21281"/>
                    <a:pt x="2065516" y="21915"/>
                    <a:pt x="2067416" y="21915"/>
                  </a:cubicBezTo>
                  <a:cubicBezTo>
                    <a:pt x="2069063" y="21915"/>
                    <a:pt x="2070456" y="21408"/>
                    <a:pt x="2071850" y="20395"/>
                  </a:cubicBezTo>
                  <a:moveTo>
                    <a:pt x="2003063" y="53459"/>
                  </a:moveTo>
                  <a:cubicBezTo>
                    <a:pt x="2005089" y="50038"/>
                    <a:pt x="2007876" y="47505"/>
                    <a:pt x="2011297" y="45858"/>
                  </a:cubicBezTo>
                  <a:cubicBezTo>
                    <a:pt x="2014717" y="44211"/>
                    <a:pt x="2018518" y="43704"/>
                    <a:pt x="2022698" y="44338"/>
                  </a:cubicBezTo>
                  <a:lnTo>
                    <a:pt x="2022698" y="32683"/>
                  </a:lnTo>
                  <a:cubicBezTo>
                    <a:pt x="2017757" y="32683"/>
                    <a:pt x="2013324" y="33949"/>
                    <a:pt x="2009397" y="36611"/>
                  </a:cubicBezTo>
                  <a:cubicBezTo>
                    <a:pt x="2005470" y="39270"/>
                    <a:pt x="2002303" y="42945"/>
                    <a:pt x="2000022" y="47759"/>
                  </a:cubicBezTo>
                  <a:lnTo>
                    <a:pt x="2000022" y="33823"/>
                  </a:lnTo>
                  <a:lnTo>
                    <a:pt x="1989761" y="33823"/>
                  </a:lnTo>
                  <a:lnTo>
                    <a:pt x="1989761" y="96276"/>
                  </a:lnTo>
                  <a:lnTo>
                    <a:pt x="2000022" y="96276"/>
                  </a:lnTo>
                  <a:lnTo>
                    <a:pt x="2000022" y="66380"/>
                  </a:lnTo>
                  <a:cubicBezTo>
                    <a:pt x="2000022" y="61186"/>
                    <a:pt x="2001036" y="56879"/>
                    <a:pt x="2003063" y="53459"/>
                  </a:cubicBezTo>
                  <a:moveTo>
                    <a:pt x="1968859" y="33823"/>
                  </a:moveTo>
                  <a:lnTo>
                    <a:pt x="1958471" y="33823"/>
                  </a:lnTo>
                  <a:lnTo>
                    <a:pt x="1958471" y="96276"/>
                  </a:lnTo>
                  <a:lnTo>
                    <a:pt x="1968859" y="96276"/>
                  </a:lnTo>
                  <a:lnTo>
                    <a:pt x="1968859" y="33823"/>
                  </a:lnTo>
                  <a:close/>
                  <a:moveTo>
                    <a:pt x="1967339" y="20395"/>
                  </a:moveTo>
                  <a:lnTo>
                    <a:pt x="1974813" y="15201"/>
                  </a:lnTo>
                  <a:lnTo>
                    <a:pt x="1967339" y="9880"/>
                  </a:lnTo>
                  <a:cubicBezTo>
                    <a:pt x="1966072" y="8994"/>
                    <a:pt x="1964552" y="8487"/>
                    <a:pt x="1962905" y="8487"/>
                  </a:cubicBezTo>
                  <a:cubicBezTo>
                    <a:pt x="1961005" y="8487"/>
                    <a:pt x="1959485" y="9121"/>
                    <a:pt x="1958218" y="10387"/>
                  </a:cubicBezTo>
                  <a:cubicBezTo>
                    <a:pt x="1956951" y="11654"/>
                    <a:pt x="1956318" y="13300"/>
                    <a:pt x="1956318" y="15201"/>
                  </a:cubicBezTo>
                  <a:cubicBezTo>
                    <a:pt x="1956318" y="17101"/>
                    <a:pt x="1956951" y="18622"/>
                    <a:pt x="1958218" y="19888"/>
                  </a:cubicBezTo>
                  <a:cubicBezTo>
                    <a:pt x="1959485" y="21155"/>
                    <a:pt x="1961005" y="21789"/>
                    <a:pt x="1962905" y="21789"/>
                  </a:cubicBezTo>
                  <a:cubicBezTo>
                    <a:pt x="1964552" y="21789"/>
                    <a:pt x="1965945" y="21281"/>
                    <a:pt x="1967339" y="20268"/>
                  </a:cubicBezTo>
                  <a:moveTo>
                    <a:pt x="1898932" y="47251"/>
                  </a:moveTo>
                  <a:cubicBezTo>
                    <a:pt x="1902352" y="43704"/>
                    <a:pt x="1906786" y="41930"/>
                    <a:pt x="1912487" y="41930"/>
                  </a:cubicBezTo>
                  <a:cubicBezTo>
                    <a:pt x="1918187" y="41930"/>
                    <a:pt x="1922368" y="43704"/>
                    <a:pt x="1925661" y="47251"/>
                  </a:cubicBezTo>
                  <a:cubicBezTo>
                    <a:pt x="1928955" y="50799"/>
                    <a:pt x="1930855" y="55232"/>
                    <a:pt x="1931235" y="60552"/>
                  </a:cubicBezTo>
                  <a:lnTo>
                    <a:pt x="1892724" y="60552"/>
                  </a:lnTo>
                  <a:cubicBezTo>
                    <a:pt x="1893485" y="55232"/>
                    <a:pt x="1895511" y="50799"/>
                    <a:pt x="1898932" y="47251"/>
                  </a:cubicBezTo>
                  <a:moveTo>
                    <a:pt x="1926928" y="95642"/>
                  </a:moveTo>
                  <a:cubicBezTo>
                    <a:pt x="1930728" y="94630"/>
                    <a:pt x="1934275" y="92983"/>
                    <a:pt x="1937696" y="90576"/>
                  </a:cubicBezTo>
                  <a:lnTo>
                    <a:pt x="1937696" y="80695"/>
                  </a:lnTo>
                  <a:cubicBezTo>
                    <a:pt x="1934402" y="83101"/>
                    <a:pt x="1930855" y="84875"/>
                    <a:pt x="1927055" y="86015"/>
                  </a:cubicBezTo>
                  <a:cubicBezTo>
                    <a:pt x="1923254" y="87156"/>
                    <a:pt x="1919327" y="87662"/>
                    <a:pt x="1915400" y="87662"/>
                  </a:cubicBezTo>
                  <a:cubicBezTo>
                    <a:pt x="1909193" y="87662"/>
                    <a:pt x="1904126" y="85888"/>
                    <a:pt x="1900072" y="82469"/>
                  </a:cubicBezTo>
                  <a:cubicBezTo>
                    <a:pt x="1896018" y="79048"/>
                    <a:pt x="1893485" y="74488"/>
                    <a:pt x="1892598" y="68913"/>
                  </a:cubicBezTo>
                  <a:lnTo>
                    <a:pt x="1942003" y="68913"/>
                  </a:lnTo>
                  <a:cubicBezTo>
                    <a:pt x="1942003" y="68027"/>
                    <a:pt x="1942130" y="67139"/>
                    <a:pt x="1942130" y="66253"/>
                  </a:cubicBezTo>
                  <a:cubicBezTo>
                    <a:pt x="1942130" y="65366"/>
                    <a:pt x="1942130" y="64606"/>
                    <a:pt x="1942130" y="63719"/>
                  </a:cubicBezTo>
                  <a:cubicBezTo>
                    <a:pt x="1942130" y="57765"/>
                    <a:pt x="1940863" y="52319"/>
                    <a:pt x="1938456" y="47759"/>
                  </a:cubicBezTo>
                  <a:cubicBezTo>
                    <a:pt x="1936049" y="43071"/>
                    <a:pt x="1932629" y="39397"/>
                    <a:pt x="1928068" y="36611"/>
                  </a:cubicBezTo>
                  <a:cubicBezTo>
                    <a:pt x="1923634" y="33949"/>
                    <a:pt x="1918440" y="32556"/>
                    <a:pt x="1912487" y="32556"/>
                  </a:cubicBezTo>
                  <a:cubicBezTo>
                    <a:pt x="1906153" y="32556"/>
                    <a:pt x="1900705" y="33949"/>
                    <a:pt x="1896018" y="36863"/>
                  </a:cubicBezTo>
                  <a:cubicBezTo>
                    <a:pt x="1891458" y="39778"/>
                    <a:pt x="1887911" y="43704"/>
                    <a:pt x="1885250" y="48645"/>
                  </a:cubicBezTo>
                  <a:cubicBezTo>
                    <a:pt x="1882717" y="53585"/>
                    <a:pt x="1881450" y="59285"/>
                    <a:pt x="1881450" y="65493"/>
                  </a:cubicBezTo>
                  <a:cubicBezTo>
                    <a:pt x="1881450" y="71700"/>
                    <a:pt x="1882843" y="77401"/>
                    <a:pt x="1885884" y="82088"/>
                  </a:cubicBezTo>
                  <a:cubicBezTo>
                    <a:pt x="1888924" y="86775"/>
                    <a:pt x="1892724" y="90576"/>
                    <a:pt x="1897918" y="93236"/>
                  </a:cubicBezTo>
                  <a:cubicBezTo>
                    <a:pt x="1902986" y="95896"/>
                    <a:pt x="1908813" y="97289"/>
                    <a:pt x="1915273" y="97289"/>
                  </a:cubicBezTo>
                  <a:cubicBezTo>
                    <a:pt x="1919201" y="97289"/>
                    <a:pt x="1923128" y="96784"/>
                    <a:pt x="1926928" y="95769"/>
                  </a:cubicBezTo>
                  <a:moveTo>
                    <a:pt x="1823811" y="53712"/>
                  </a:moveTo>
                  <a:cubicBezTo>
                    <a:pt x="1825457" y="50292"/>
                    <a:pt x="1827611" y="47632"/>
                    <a:pt x="1830525" y="45731"/>
                  </a:cubicBezTo>
                  <a:cubicBezTo>
                    <a:pt x="1833438" y="43704"/>
                    <a:pt x="1836732" y="42691"/>
                    <a:pt x="1840532" y="42691"/>
                  </a:cubicBezTo>
                  <a:cubicBezTo>
                    <a:pt x="1851300" y="42691"/>
                    <a:pt x="1856747" y="48898"/>
                    <a:pt x="1856747" y="61313"/>
                  </a:cubicBezTo>
                  <a:lnTo>
                    <a:pt x="1856747" y="96276"/>
                  </a:lnTo>
                  <a:lnTo>
                    <a:pt x="1867135" y="96276"/>
                  </a:lnTo>
                  <a:lnTo>
                    <a:pt x="1867135" y="59539"/>
                  </a:lnTo>
                  <a:cubicBezTo>
                    <a:pt x="1867135" y="54345"/>
                    <a:pt x="1866248" y="49784"/>
                    <a:pt x="1864475" y="45731"/>
                  </a:cubicBezTo>
                  <a:cubicBezTo>
                    <a:pt x="1862701" y="41677"/>
                    <a:pt x="1860041" y="38510"/>
                    <a:pt x="1856494" y="36103"/>
                  </a:cubicBezTo>
                  <a:cubicBezTo>
                    <a:pt x="1852947" y="33696"/>
                    <a:pt x="1848513" y="32683"/>
                    <a:pt x="1843193" y="32683"/>
                  </a:cubicBezTo>
                  <a:cubicBezTo>
                    <a:pt x="1838379" y="32683"/>
                    <a:pt x="1834072" y="33823"/>
                    <a:pt x="1830398" y="36103"/>
                  </a:cubicBezTo>
                  <a:cubicBezTo>
                    <a:pt x="1826724" y="38383"/>
                    <a:pt x="1823684" y="41550"/>
                    <a:pt x="1821530" y="45478"/>
                  </a:cubicBezTo>
                  <a:lnTo>
                    <a:pt x="1821530" y="1266"/>
                  </a:lnTo>
                  <a:lnTo>
                    <a:pt x="1811269" y="1266"/>
                  </a:lnTo>
                  <a:lnTo>
                    <a:pt x="1811269" y="96276"/>
                  </a:lnTo>
                  <a:lnTo>
                    <a:pt x="1821530" y="96276"/>
                  </a:lnTo>
                  <a:lnTo>
                    <a:pt x="1821530" y="64987"/>
                  </a:lnTo>
                  <a:cubicBezTo>
                    <a:pt x="1821530" y="60805"/>
                    <a:pt x="1822290" y="57133"/>
                    <a:pt x="1823937" y="53712"/>
                  </a:cubicBezTo>
                  <a:moveTo>
                    <a:pt x="1798348" y="82974"/>
                  </a:moveTo>
                  <a:cubicBezTo>
                    <a:pt x="1796068" y="84621"/>
                    <a:pt x="1793661" y="85763"/>
                    <a:pt x="1791127" y="86522"/>
                  </a:cubicBezTo>
                  <a:cubicBezTo>
                    <a:pt x="1788593" y="87283"/>
                    <a:pt x="1786187" y="87535"/>
                    <a:pt x="1783653" y="87535"/>
                  </a:cubicBezTo>
                  <a:cubicBezTo>
                    <a:pt x="1780233" y="87535"/>
                    <a:pt x="1777319" y="86649"/>
                    <a:pt x="1775039" y="84748"/>
                  </a:cubicBezTo>
                  <a:cubicBezTo>
                    <a:pt x="1772758" y="82848"/>
                    <a:pt x="1771618" y="79807"/>
                    <a:pt x="1771618" y="75374"/>
                  </a:cubicBezTo>
                  <a:lnTo>
                    <a:pt x="1771618" y="43324"/>
                  </a:lnTo>
                  <a:lnTo>
                    <a:pt x="1797461" y="43324"/>
                  </a:lnTo>
                  <a:lnTo>
                    <a:pt x="1797461" y="33823"/>
                  </a:lnTo>
                  <a:lnTo>
                    <a:pt x="1771618" y="33823"/>
                  </a:lnTo>
                  <a:lnTo>
                    <a:pt x="1771618" y="13934"/>
                  </a:lnTo>
                  <a:lnTo>
                    <a:pt x="1761357" y="13934"/>
                  </a:lnTo>
                  <a:lnTo>
                    <a:pt x="1761357" y="74615"/>
                  </a:lnTo>
                  <a:cubicBezTo>
                    <a:pt x="1761357" y="83101"/>
                    <a:pt x="1763257" y="88930"/>
                    <a:pt x="1767058" y="92222"/>
                  </a:cubicBezTo>
                  <a:cubicBezTo>
                    <a:pt x="1770858" y="95516"/>
                    <a:pt x="1776179" y="97289"/>
                    <a:pt x="1782766" y="97289"/>
                  </a:cubicBezTo>
                  <a:cubicBezTo>
                    <a:pt x="1785426" y="97289"/>
                    <a:pt x="1788087" y="96910"/>
                    <a:pt x="1790874" y="96276"/>
                  </a:cubicBezTo>
                  <a:cubicBezTo>
                    <a:pt x="1793661" y="95642"/>
                    <a:pt x="1796194" y="94503"/>
                    <a:pt x="1798348" y="92983"/>
                  </a:cubicBezTo>
                  <a:lnTo>
                    <a:pt x="1798348" y="82974"/>
                  </a:lnTo>
                  <a:close/>
                  <a:moveTo>
                    <a:pt x="1691303" y="45478"/>
                  </a:moveTo>
                  <a:cubicBezTo>
                    <a:pt x="1694597" y="47505"/>
                    <a:pt x="1697131" y="50165"/>
                    <a:pt x="1699031" y="53585"/>
                  </a:cubicBezTo>
                  <a:cubicBezTo>
                    <a:pt x="1700931" y="57006"/>
                    <a:pt x="1701818" y="60932"/>
                    <a:pt x="1701818" y="65366"/>
                  </a:cubicBezTo>
                  <a:cubicBezTo>
                    <a:pt x="1701818" y="69801"/>
                    <a:pt x="1700931" y="73473"/>
                    <a:pt x="1699031" y="76894"/>
                  </a:cubicBezTo>
                  <a:cubicBezTo>
                    <a:pt x="1697131" y="80315"/>
                    <a:pt x="1694597" y="82974"/>
                    <a:pt x="1691303" y="84875"/>
                  </a:cubicBezTo>
                  <a:cubicBezTo>
                    <a:pt x="1688010" y="86775"/>
                    <a:pt x="1684209" y="87788"/>
                    <a:pt x="1679902" y="87788"/>
                  </a:cubicBezTo>
                  <a:cubicBezTo>
                    <a:pt x="1675595" y="87788"/>
                    <a:pt x="1672048" y="86775"/>
                    <a:pt x="1668754" y="84875"/>
                  </a:cubicBezTo>
                  <a:cubicBezTo>
                    <a:pt x="1665461" y="82974"/>
                    <a:pt x="1662927" y="80315"/>
                    <a:pt x="1661027" y="76894"/>
                  </a:cubicBezTo>
                  <a:cubicBezTo>
                    <a:pt x="1659127" y="73473"/>
                    <a:pt x="1658240" y="69674"/>
                    <a:pt x="1658240" y="65366"/>
                  </a:cubicBezTo>
                  <a:cubicBezTo>
                    <a:pt x="1658240" y="61059"/>
                    <a:pt x="1659127" y="57133"/>
                    <a:pt x="1661027" y="53585"/>
                  </a:cubicBezTo>
                  <a:cubicBezTo>
                    <a:pt x="1662927" y="50165"/>
                    <a:pt x="1665461" y="47505"/>
                    <a:pt x="1668754" y="45478"/>
                  </a:cubicBezTo>
                  <a:cubicBezTo>
                    <a:pt x="1672048" y="43450"/>
                    <a:pt x="1675722" y="42437"/>
                    <a:pt x="1679902" y="42437"/>
                  </a:cubicBezTo>
                  <a:cubicBezTo>
                    <a:pt x="1684082" y="42437"/>
                    <a:pt x="1688010" y="43450"/>
                    <a:pt x="1691303" y="45478"/>
                  </a:cubicBezTo>
                  <a:moveTo>
                    <a:pt x="1712205" y="96276"/>
                  </a:moveTo>
                  <a:lnTo>
                    <a:pt x="1712205" y="1266"/>
                  </a:lnTo>
                  <a:lnTo>
                    <a:pt x="1701818" y="1266"/>
                  </a:lnTo>
                  <a:lnTo>
                    <a:pt x="1701818" y="45731"/>
                  </a:lnTo>
                  <a:cubicBezTo>
                    <a:pt x="1699411" y="41677"/>
                    <a:pt x="1696370" y="38510"/>
                    <a:pt x="1692443" y="36103"/>
                  </a:cubicBezTo>
                  <a:cubicBezTo>
                    <a:pt x="1688516" y="33696"/>
                    <a:pt x="1684082" y="32683"/>
                    <a:pt x="1679142" y="32683"/>
                  </a:cubicBezTo>
                  <a:cubicBezTo>
                    <a:pt x="1673061" y="32683"/>
                    <a:pt x="1667614" y="34076"/>
                    <a:pt x="1662927" y="36863"/>
                  </a:cubicBezTo>
                  <a:cubicBezTo>
                    <a:pt x="1658240" y="39651"/>
                    <a:pt x="1654439" y="43577"/>
                    <a:pt x="1651779" y="48518"/>
                  </a:cubicBezTo>
                  <a:cubicBezTo>
                    <a:pt x="1649119" y="53459"/>
                    <a:pt x="1647725" y="59032"/>
                    <a:pt x="1647725" y="65366"/>
                  </a:cubicBezTo>
                  <a:cubicBezTo>
                    <a:pt x="1647725" y="71700"/>
                    <a:pt x="1649119" y="77021"/>
                    <a:pt x="1651779" y="81835"/>
                  </a:cubicBezTo>
                  <a:cubicBezTo>
                    <a:pt x="1654439" y="86649"/>
                    <a:pt x="1658240" y="90450"/>
                    <a:pt x="1662927" y="93236"/>
                  </a:cubicBezTo>
                  <a:cubicBezTo>
                    <a:pt x="1667614" y="96023"/>
                    <a:pt x="1673061" y="97289"/>
                    <a:pt x="1679142" y="97289"/>
                  </a:cubicBezTo>
                  <a:cubicBezTo>
                    <a:pt x="1684082" y="97289"/>
                    <a:pt x="1688516" y="96150"/>
                    <a:pt x="1692443" y="93869"/>
                  </a:cubicBezTo>
                  <a:cubicBezTo>
                    <a:pt x="1696370" y="91589"/>
                    <a:pt x="1699537" y="88422"/>
                    <a:pt x="1701818" y="84495"/>
                  </a:cubicBezTo>
                  <a:lnTo>
                    <a:pt x="1701818" y="96276"/>
                  </a:lnTo>
                  <a:lnTo>
                    <a:pt x="1712205" y="96276"/>
                  </a:lnTo>
                  <a:close/>
                  <a:moveTo>
                    <a:pt x="1592746" y="47378"/>
                  </a:moveTo>
                  <a:cubicBezTo>
                    <a:pt x="1596167" y="43831"/>
                    <a:pt x="1600600" y="42057"/>
                    <a:pt x="1606301" y="42057"/>
                  </a:cubicBezTo>
                  <a:cubicBezTo>
                    <a:pt x="1612002" y="42057"/>
                    <a:pt x="1616182" y="43831"/>
                    <a:pt x="1619476" y="47378"/>
                  </a:cubicBezTo>
                  <a:cubicBezTo>
                    <a:pt x="1622769" y="50926"/>
                    <a:pt x="1624670" y="55359"/>
                    <a:pt x="1625050" y="60679"/>
                  </a:cubicBezTo>
                  <a:lnTo>
                    <a:pt x="1586539" y="60679"/>
                  </a:lnTo>
                  <a:cubicBezTo>
                    <a:pt x="1587299" y="55359"/>
                    <a:pt x="1589326" y="50926"/>
                    <a:pt x="1592746" y="47378"/>
                  </a:cubicBezTo>
                  <a:moveTo>
                    <a:pt x="1620616" y="95769"/>
                  </a:moveTo>
                  <a:cubicBezTo>
                    <a:pt x="1624416" y="94756"/>
                    <a:pt x="1627963" y="93109"/>
                    <a:pt x="1631384" y="90702"/>
                  </a:cubicBezTo>
                  <a:lnTo>
                    <a:pt x="1631384" y="80822"/>
                  </a:lnTo>
                  <a:cubicBezTo>
                    <a:pt x="1628090" y="83228"/>
                    <a:pt x="1624543" y="85002"/>
                    <a:pt x="1620742" y="86141"/>
                  </a:cubicBezTo>
                  <a:cubicBezTo>
                    <a:pt x="1616942" y="87283"/>
                    <a:pt x="1613015" y="87788"/>
                    <a:pt x="1609088" y="87788"/>
                  </a:cubicBezTo>
                  <a:cubicBezTo>
                    <a:pt x="1602881" y="87788"/>
                    <a:pt x="1597813" y="86015"/>
                    <a:pt x="1593760" y="82596"/>
                  </a:cubicBezTo>
                  <a:cubicBezTo>
                    <a:pt x="1589706" y="79175"/>
                    <a:pt x="1587172" y="74615"/>
                    <a:pt x="1586412" y="69040"/>
                  </a:cubicBezTo>
                  <a:lnTo>
                    <a:pt x="1635817" y="69040"/>
                  </a:lnTo>
                  <a:cubicBezTo>
                    <a:pt x="1635817" y="68154"/>
                    <a:pt x="1635944" y="67266"/>
                    <a:pt x="1636071" y="66380"/>
                  </a:cubicBezTo>
                  <a:cubicBezTo>
                    <a:pt x="1636197" y="65493"/>
                    <a:pt x="1636071" y="64733"/>
                    <a:pt x="1636071" y="63846"/>
                  </a:cubicBezTo>
                  <a:cubicBezTo>
                    <a:pt x="1636071" y="57892"/>
                    <a:pt x="1634804" y="52446"/>
                    <a:pt x="1632397" y="47884"/>
                  </a:cubicBezTo>
                  <a:cubicBezTo>
                    <a:pt x="1629990" y="43324"/>
                    <a:pt x="1626570" y="39524"/>
                    <a:pt x="1622009" y="36737"/>
                  </a:cubicBezTo>
                  <a:cubicBezTo>
                    <a:pt x="1617449" y="33949"/>
                    <a:pt x="1612382" y="32683"/>
                    <a:pt x="1606428" y="32683"/>
                  </a:cubicBezTo>
                  <a:cubicBezTo>
                    <a:pt x="1600094" y="32683"/>
                    <a:pt x="1594646" y="34076"/>
                    <a:pt x="1589959" y="36990"/>
                  </a:cubicBezTo>
                  <a:cubicBezTo>
                    <a:pt x="1585399" y="39904"/>
                    <a:pt x="1581852" y="43831"/>
                    <a:pt x="1579191" y="48771"/>
                  </a:cubicBezTo>
                  <a:cubicBezTo>
                    <a:pt x="1576658" y="53712"/>
                    <a:pt x="1575391" y="59412"/>
                    <a:pt x="1575391" y="65619"/>
                  </a:cubicBezTo>
                  <a:cubicBezTo>
                    <a:pt x="1575391" y="71827"/>
                    <a:pt x="1576785" y="77528"/>
                    <a:pt x="1579825" y="82215"/>
                  </a:cubicBezTo>
                  <a:cubicBezTo>
                    <a:pt x="1582738" y="86902"/>
                    <a:pt x="1586666" y="90702"/>
                    <a:pt x="1591733" y="93363"/>
                  </a:cubicBezTo>
                  <a:cubicBezTo>
                    <a:pt x="1596800" y="96023"/>
                    <a:pt x="1602627" y="97416"/>
                    <a:pt x="1609088" y="97416"/>
                  </a:cubicBezTo>
                  <a:cubicBezTo>
                    <a:pt x="1613015" y="97416"/>
                    <a:pt x="1616942" y="96910"/>
                    <a:pt x="1620742" y="95896"/>
                  </a:cubicBezTo>
                  <a:moveTo>
                    <a:pt x="1478101" y="53839"/>
                  </a:moveTo>
                  <a:cubicBezTo>
                    <a:pt x="1479494" y="50418"/>
                    <a:pt x="1481521" y="47759"/>
                    <a:pt x="1484181" y="45858"/>
                  </a:cubicBezTo>
                  <a:cubicBezTo>
                    <a:pt x="1486842" y="43958"/>
                    <a:pt x="1489882" y="42818"/>
                    <a:pt x="1493429" y="42818"/>
                  </a:cubicBezTo>
                  <a:cubicBezTo>
                    <a:pt x="1503310" y="42818"/>
                    <a:pt x="1508251" y="49025"/>
                    <a:pt x="1508251" y="61439"/>
                  </a:cubicBezTo>
                  <a:lnTo>
                    <a:pt x="1508251" y="96403"/>
                  </a:lnTo>
                  <a:lnTo>
                    <a:pt x="1518512" y="96403"/>
                  </a:lnTo>
                  <a:lnTo>
                    <a:pt x="1518512" y="64226"/>
                  </a:lnTo>
                  <a:cubicBezTo>
                    <a:pt x="1518512" y="60300"/>
                    <a:pt x="1519272" y="56626"/>
                    <a:pt x="1520665" y="53459"/>
                  </a:cubicBezTo>
                  <a:cubicBezTo>
                    <a:pt x="1522059" y="50165"/>
                    <a:pt x="1524086" y="47632"/>
                    <a:pt x="1526873" y="45731"/>
                  </a:cubicBezTo>
                  <a:cubicBezTo>
                    <a:pt x="1529533" y="43831"/>
                    <a:pt x="1532573" y="42818"/>
                    <a:pt x="1535994" y="42818"/>
                  </a:cubicBezTo>
                  <a:cubicBezTo>
                    <a:pt x="1545875" y="42818"/>
                    <a:pt x="1550815" y="49025"/>
                    <a:pt x="1550815" y="61439"/>
                  </a:cubicBezTo>
                  <a:lnTo>
                    <a:pt x="1550815" y="96403"/>
                  </a:lnTo>
                  <a:lnTo>
                    <a:pt x="1561076" y="96403"/>
                  </a:lnTo>
                  <a:lnTo>
                    <a:pt x="1561076" y="59666"/>
                  </a:lnTo>
                  <a:cubicBezTo>
                    <a:pt x="1561076" y="54471"/>
                    <a:pt x="1560189" y="49911"/>
                    <a:pt x="1558543" y="45858"/>
                  </a:cubicBezTo>
                  <a:cubicBezTo>
                    <a:pt x="1556769" y="41803"/>
                    <a:pt x="1554235" y="38636"/>
                    <a:pt x="1550815" y="36230"/>
                  </a:cubicBezTo>
                  <a:cubicBezTo>
                    <a:pt x="1547395" y="33949"/>
                    <a:pt x="1543214" y="32810"/>
                    <a:pt x="1538020" y="32810"/>
                  </a:cubicBezTo>
                  <a:cubicBezTo>
                    <a:pt x="1532827" y="32810"/>
                    <a:pt x="1528646" y="34076"/>
                    <a:pt x="1524719" y="36484"/>
                  </a:cubicBezTo>
                  <a:cubicBezTo>
                    <a:pt x="1520792" y="39017"/>
                    <a:pt x="1517878" y="42311"/>
                    <a:pt x="1515851" y="46364"/>
                  </a:cubicBezTo>
                  <a:cubicBezTo>
                    <a:pt x="1514205" y="42184"/>
                    <a:pt x="1511798" y="38763"/>
                    <a:pt x="1508631" y="36357"/>
                  </a:cubicBezTo>
                  <a:cubicBezTo>
                    <a:pt x="1505464" y="33949"/>
                    <a:pt x="1501410" y="32683"/>
                    <a:pt x="1496469" y="32683"/>
                  </a:cubicBezTo>
                  <a:cubicBezTo>
                    <a:pt x="1492036" y="32683"/>
                    <a:pt x="1487982" y="33823"/>
                    <a:pt x="1484435" y="35977"/>
                  </a:cubicBezTo>
                  <a:cubicBezTo>
                    <a:pt x="1480888" y="38258"/>
                    <a:pt x="1478101" y="41171"/>
                    <a:pt x="1475947" y="44970"/>
                  </a:cubicBezTo>
                  <a:lnTo>
                    <a:pt x="1475947" y="33696"/>
                  </a:lnTo>
                  <a:lnTo>
                    <a:pt x="1465686" y="33696"/>
                  </a:lnTo>
                  <a:lnTo>
                    <a:pt x="1465686" y="96150"/>
                  </a:lnTo>
                  <a:lnTo>
                    <a:pt x="1475947" y="96150"/>
                  </a:lnTo>
                  <a:lnTo>
                    <a:pt x="1475947" y="64860"/>
                  </a:lnTo>
                  <a:cubicBezTo>
                    <a:pt x="1475947" y="60679"/>
                    <a:pt x="1476707" y="57006"/>
                    <a:pt x="1478101" y="53585"/>
                  </a:cubicBezTo>
                  <a:moveTo>
                    <a:pt x="1434776" y="53332"/>
                  </a:moveTo>
                  <a:cubicBezTo>
                    <a:pt x="1436803" y="49911"/>
                    <a:pt x="1439590" y="47378"/>
                    <a:pt x="1443010" y="45731"/>
                  </a:cubicBezTo>
                  <a:cubicBezTo>
                    <a:pt x="1446431" y="44084"/>
                    <a:pt x="1450231" y="43577"/>
                    <a:pt x="1454412" y="44211"/>
                  </a:cubicBezTo>
                  <a:lnTo>
                    <a:pt x="1454412" y="32556"/>
                  </a:lnTo>
                  <a:cubicBezTo>
                    <a:pt x="1449471" y="32556"/>
                    <a:pt x="1445037" y="33823"/>
                    <a:pt x="1441110" y="36484"/>
                  </a:cubicBezTo>
                  <a:cubicBezTo>
                    <a:pt x="1437183" y="39144"/>
                    <a:pt x="1434016" y="42818"/>
                    <a:pt x="1431736" y="47632"/>
                  </a:cubicBezTo>
                  <a:lnTo>
                    <a:pt x="1431736" y="33696"/>
                  </a:lnTo>
                  <a:lnTo>
                    <a:pt x="1421475" y="33696"/>
                  </a:lnTo>
                  <a:lnTo>
                    <a:pt x="1421475" y="96150"/>
                  </a:lnTo>
                  <a:lnTo>
                    <a:pt x="1431736" y="96150"/>
                  </a:lnTo>
                  <a:lnTo>
                    <a:pt x="1431736" y="66253"/>
                  </a:lnTo>
                  <a:cubicBezTo>
                    <a:pt x="1431736" y="61059"/>
                    <a:pt x="1432749" y="56752"/>
                    <a:pt x="1434776" y="53332"/>
                  </a:cubicBezTo>
                  <a:moveTo>
                    <a:pt x="1400446" y="33696"/>
                  </a:moveTo>
                  <a:lnTo>
                    <a:pt x="1390058" y="33696"/>
                  </a:lnTo>
                  <a:lnTo>
                    <a:pt x="1390058" y="96150"/>
                  </a:lnTo>
                  <a:lnTo>
                    <a:pt x="1400446" y="96150"/>
                  </a:lnTo>
                  <a:lnTo>
                    <a:pt x="1400446" y="33696"/>
                  </a:lnTo>
                  <a:close/>
                  <a:moveTo>
                    <a:pt x="1399433" y="20268"/>
                  </a:moveTo>
                  <a:lnTo>
                    <a:pt x="1406907" y="15074"/>
                  </a:lnTo>
                  <a:lnTo>
                    <a:pt x="1399433" y="9755"/>
                  </a:lnTo>
                  <a:cubicBezTo>
                    <a:pt x="1398166" y="8867"/>
                    <a:pt x="1396646" y="8360"/>
                    <a:pt x="1394999" y="8360"/>
                  </a:cubicBezTo>
                  <a:cubicBezTo>
                    <a:pt x="1393099" y="8360"/>
                    <a:pt x="1391578" y="8994"/>
                    <a:pt x="1390312" y="10260"/>
                  </a:cubicBezTo>
                  <a:cubicBezTo>
                    <a:pt x="1389045" y="11527"/>
                    <a:pt x="1388411" y="13174"/>
                    <a:pt x="1388411" y="15074"/>
                  </a:cubicBezTo>
                  <a:cubicBezTo>
                    <a:pt x="1388411" y="16975"/>
                    <a:pt x="1389045" y="18495"/>
                    <a:pt x="1390312" y="19761"/>
                  </a:cubicBezTo>
                  <a:cubicBezTo>
                    <a:pt x="1391578" y="21028"/>
                    <a:pt x="1393099" y="21662"/>
                    <a:pt x="1394999" y="21662"/>
                  </a:cubicBezTo>
                  <a:cubicBezTo>
                    <a:pt x="1396646" y="21662"/>
                    <a:pt x="1398039" y="21155"/>
                    <a:pt x="1399433" y="20142"/>
                  </a:cubicBezTo>
                  <a:moveTo>
                    <a:pt x="1357502" y="43071"/>
                  </a:moveTo>
                  <a:lnTo>
                    <a:pt x="1378530" y="43071"/>
                  </a:lnTo>
                  <a:lnTo>
                    <a:pt x="1378530" y="33570"/>
                  </a:lnTo>
                  <a:lnTo>
                    <a:pt x="1357502" y="33570"/>
                  </a:lnTo>
                  <a:lnTo>
                    <a:pt x="1357502" y="22675"/>
                  </a:lnTo>
                  <a:cubicBezTo>
                    <a:pt x="1357502" y="18748"/>
                    <a:pt x="1358642" y="15708"/>
                    <a:pt x="1361049" y="13300"/>
                  </a:cubicBezTo>
                  <a:cubicBezTo>
                    <a:pt x="1363329" y="10894"/>
                    <a:pt x="1366496" y="9755"/>
                    <a:pt x="1370296" y="9755"/>
                  </a:cubicBezTo>
                  <a:cubicBezTo>
                    <a:pt x="1371943" y="9755"/>
                    <a:pt x="1373590" y="9880"/>
                    <a:pt x="1375237" y="10260"/>
                  </a:cubicBezTo>
                  <a:cubicBezTo>
                    <a:pt x="1376884" y="10641"/>
                    <a:pt x="1378404" y="11275"/>
                    <a:pt x="1380051" y="12288"/>
                  </a:cubicBezTo>
                  <a:lnTo>
                    <a:pt x="1380051" y="2153"/>
                  </a:lnTo>
                  <a:cubicBezTo>
                    <a:pt x="1378404" y="1266"/>
                    <a:pt x="1376630" y="632"/>
                    <a:pt x="1374857" y="379"/>
                  </a:cubicBezTo>
                  <a:cubicBezTo>
                    <a:pt x="1373083" y="127"/>
                    <a:pt x="1371310" y="0"/>
                    <a:pt x="1369409" y="0"/>
                  </a:cubicBezTo>
                  <a:cubicBezTo>
                    <a:pt x="1362442" y="0"/>
                    <a:pt x="1356995" y="2153"/>
                    <a:pt x="1353068" y="6461"/>
                  </a:cubicBezTo>
                  <a:cubicBezTo>
                    <a:pt x="1349141" y="10767"/>
                    <a:pt x="1347240" y="16214"/>
                    <a:pt x="1347240" y="23055"/>
                  </a:cubicBezTo>
                  <a:lnTo>
                    <a:pt x="1347240" y="96150"/>
                  </a:lnTo>
                  <a:lnTo>
                    <a:pt x="1357502" y="96150"/>
                  </a:lnTo>
                  <a:lnTo>
                    <a:pt x="1357502" y="43197"/>
                  </a:lnTo>
                  <a:close/>
                  <a:moveTo>
                    <a:pt x="1285927" y="53459"/>
                  </a:moveTo>
                  <a:cubicBezTo>
                    <a:pt x="1287574" y="50038"/>
                    <a:pt x="1289728" y="47378"/>
                    <a:pt x="1292641" y="45478"/>
                  </a:cubicBezTo>
                  <a:cubicBezTo>
                    <a:pt x="1295555" y="43450"/>
                    <a:pt x="1298849" y="42437"/>
                    <a:pt x="1302649" y="42437"/>
                  </a:cubicBezTo>
                  <a:cubicBezTo>
                    <a:pt x="1313417" y="42437"/>
                    <a:pt x="1318864" y="48645"/>
                    <a:pt x="1318864" y="61059"/>
                  </a:cubicBezTo>
                  <a:lnTo>
                    <a:pt x="1318864" y="96023"/>
                  </a:lnTo>
                  <a:lnTo>
                    <a:pt x="1329252" y="96023"/>
                  </a:lnTo>
                  <a:lnTo>
                    <a:pt x="1329252" y="59285"/>
                  </a:lnTo>
                  <a:cubicBezTo>
                    <a:pt x="1329252" y="54093"/>
                    <a:pt x="1328365" y="49531"/>
                    <a:pt x="1326592" y="45478"/>
                  </a:cubicBezTo>
                  <a:cubicBezTo>
                    <a:pt x="1324818" y="41425"/>
                    <a:pt x="1322031" y="38258"/>
                    <a:pt x="1318484" y="35850"/>
                  </a:cubicBezTo>
                  <a:cubicBezTo>
                    <a:pt x="1314937" y="33444"/>
                    <a:pt x="1310503" y="32429"/>
                    <a:pt x="1305183" y="32429"/>
                  </a:cubicBezTo>
                  <a:cubicBezTo>
                    <a:pt x="1300369" y="32429"/>
                    <a:pt x="1296062" y="33570"/>
                    <a:pt x="1292388" y="35850"/>
                  </a:cubicBezTo>
                  <a:cubicBezTo>
                    <a:pt x="1288714" y="38131"/>
                    <a:pt x="1285674" y="41298"/>
                    <a:pt x="1283521" y="45224"/>
                  </a:cubicBezTo>
                  <a:lnTo>
                    <a:pt x="1283521" y="33570"/>
                  </a:lnTo>
                  <a:lnTo>
                    <a:pt x="1273259" y="33570"/>
                  </a:lnTo>
                  <a:lnTo>
                    <a:pt x="1273259" y="96023"/>
                  </a:lnTo>
                  <a:lnTo>
                    <a:pt x="1283521" y="96023"/>
                  </a:lnTo>
                  <a:lnTo>
                    <a:pt x="1283521" y="64733"/>
                  </a:lnTo>
                  <a:cubicBezTo>
                    <a:pt x="1283521" y="60552"/>
                    <a:pt x="1284281" y="56879"/>
                    <a:pt x="1285927" y="53459"/>
                  </a:cubicBezTo>
                  <a:moveTo>
                    <a:pt x="1243490" y="76514"/>
                  </a:moveTo>
                  <a:cubicBezTo>
                    <a:pt x="1241589" y="79934"/>
                    <a:pt x="1239056" y="82596"/>
                    <a:pt x="1235889" y="84495"/>
                  </a:cubicBezTo>
                  <a:cubicBezTo>
                    <a:pt x="1232595" y="86395"/>
                    <a:pt x="1228922" y="87409"/>
                    <a:pt x="1224614" y="87409"/>
                  </a:cubicBezTo>
                  <a:cubicBezTo>
                    <a:pt x="1220307" y="87409"/>
                    <a:pt x="1216507" y="86395"/>
                    <a:pt x="1213213" y="84495"/>
                  </a:cubicBezTo>
                  <a:cubicBezTo>
                    <a:pt x="1209920" y="82596"/>
                    <a:pt x="1207386" y="79934"/>
                    <a:pt x="1205359" y="76514"/>
                  </a:cubicBezTo>
                  <a:cubicBezTo>
                    <a:pt x="1203459" y="73095"/>
                    <a:pt x="1202572" y="69167"/>
                    <a:pt x="1202572" y="64733"/>
                  </a:cubicBezTo>
                  <a:cubicBezTo>
                    <a:pt x="1202572" y="60300"/>
                    <a:pt x="1203459" y="56499"/>
                    <a:pt x="1205359" y="53078"/>
                  </a:cubicBezTo>
                  <a:cubicBezTo>
                    <a:pt x="1207259" y="49658"/>
                    <a:pt x="1209920" y="46998"/>
                    <a:pt x="1213213" y="45097"/>
                  </a:cubicBezTo>
                  <a:cubicBezTo>
                    <a:pt x="1216507" y="43197"/>
                    <a:pt x="1220307" y="42184"/>
                    <a:pt x="1224614" y="42184"/>
                  </a:cubicBezTo>
                  <a:cubicBezTo>
                    <a:pt x="1228922" y="42184"/>
                    <a:pt x="1232595" y="43197"/>
                    <a:pt x="1235889" y="45097"/>
                  </a:cubicBezTo>
                  <a:cubicBezTo>
                    <a:pt x="1239183" y="46998"/>
                    <a:pt x="1241716" y="49658"/>
                    <a:pt x="1243490" y="53078"/>
                  </a:cubicBezTo>
                  <a:cubicBezTo>
                    <a:pt x="1245263" y="56499"/>
                    <a:pt x="1246277" y="60300"/>
                    <a:pt x="1246277" y="64733"/>
                  </a:cubicBezTo>
                  <a:cubicBezTo>
                    <a:pt x="1246277" y="69167"/>
                    <a:pt x="1245390" y="72968"/>
                    <a:pt x="1243490" y="76514"/>
                  </a:cubicBezTo>
                  <a:moveTo>
                    <a:pt x="1241463" y="92856"/>
                  </a:moveTo>
                  <a:cubicBezTo>
                    <a:pt x="1246277" y="90069"/>
                    <a:pt x="1250077" y="86268"/>
                    <a:pt x="1252864" y="81328"/>
                  </a:cubicBezTo>
                  <a:cubicBezTo>
                    <a:pt x="1255651" y="76387"/>
                    <a:pt x="1256918" y="70814"/>
                    <a:pt x="1256918" y="64606"/>
                  </a:cubicBezTo>
                  <a:cubicBezTo>
                    <a:pt x="1256918" y="58399"/>
                    <a:pt x="1255524" y="52825"/>
                    <a:pt x="1252864" y="48011"/>
                  </a:cubicBezTo>
                  <a:cubicBezTo>
                    <a:pt x="1250077" y="43197"/>
                    <a:pt x="1246277" y="39397"/>
                    <a:pt x="1241463" y="36611"/>
                  </a:cubicBezTo>
                  <a:cubicBezTo>
                    <a:pt x="1236649" y="33823"/>
                    <a:pt x="1231075" y="32429"/>
                    <a:pt x="1224741" y="32429"/>
                  </a:cubicBezTo>
                  <a:cubicBezTo>
                    <a:pt x="1218407" y="32429"/>
                    <a:pt x="1212706" y="33823"/>
                    <a:pt x="1207766" y="36611"/>
                  </a:cubicBezTo>
                  <a:cubicBezTo>
                    <a:pt x="1202825" y="39397"/>
                    <a:pt x="1198898" y="43197"/>
                    <a:pt x="1196111" y="48011"/>
                  </a:cubicBezTo>
                  <a:cubicBezTo>
                    <a:pt x="1193324" y="52825"/>
                    <a:pt x="1191931" y="58399"/>
                    <a:pt x="1191931" y="64606"/>
                  </a:cubicBezTo>
                  <a:cubicBezTo>
                    <a:pt x="1191931" y="70814"/>
                    <a:pt x="1193324" y="76387"/>
                    <a:pt x="1196111" y="81328"/>
                  </a:cubicBezTo>
                  <a:cubicBezTo>
                    <a:pt x="1198898" y="86268"/>
                    <a:pt x="1202825" y="90069"/>
                    <a:pt x="1207766" y="92856"/>
                  </a:cubicBezTo>
                  <a:cubicBezTo>
                    <a:pt x="1212706" y="95642"/>
                    <a:pt x="1218407" y="97036"/>
                    <a:pt x="1224741" y="97036"/>
                  </a:cubicBezTo>
                  <a:cubicBezTo>
                    <a:pt x="1231075" y="97036"/>
                    <a:pt x="1236522" y="95642"/>
                    <a:pt x="1241463" y="92856"/>
                  </a:cubicBezTo>
                  <a:moveTo>
                    <a:pt x="1140499" y="52951"/>
                  </a:moveTo>
                  <a:cubicBezTo>
                    <a:pt x="1142399" y="49531"/>
                    <a:pt x="1145186" y="46871"/>
                    <a:pt x="1148606" y="45097"/>
                  </a:cubicBezTo>
                  <a:cubicBezTo>
                    <a:pt x="1152027" y="43197"/>
                    <a:pt x="1155954" y="42184"/>
                    <a:pt x="1160388" y="42184"/>
                  </a:cubicBezTo>
                  <a:cubicBezTo>
                    <a:pt x="1168242" y="42184"/>
                    <a:pt x="1174703" y="44844"/>
                    <a:pt x="1179770" y="50165"/>
                  </a:cubicBezTo>
                  <a:lnTo>
                    <a:pt x="1179770" y="38763"/>
                  </a:lnTo>
                  <a:cubicBezTo>
                    <a:pt x="1174323" y="34583"/>
                    <a:pt x="1167608" y="32429"/>
                    <a:pt x="1159754" y="32429"/>
                  </a:cubicBezTo>
                  <a:cubicBezTo>
                    <a:pt x="1153420" y="32429"/>
                    <a:pt x="1147720" y="33823"/>
                    <a:pt x="1142906" y="36484"/>
                  </a:cubicBezTo>
                  <a:cubicBezTo>
                    <a:pt x="1137965" y="39270"/>
                    <a:pt x="1134038" y="43071"/>
                    <a:pt x="1131251" y="47884"/>
                  </a:cubicBezTo>
                  <a:cubicBezTo>
                    <a:pt x="1128464" y="52698"/>
                    <a:pt x="1127071" y="58272"/>
                    <a:pt x="1127071" y="64606"/>
                  </a:cubicBezTo>
                  <a:cubicBezTo>
                    <a:pt x="1127071" y="70940"/>
                    <a:pt x="1128464" y="76514"/>
                    <a:pt x="1131125" y="81454"/>
                  </a:cubicBezTo>
                  <a:cubicBezTo>
                    <a:pt x="1133912" y="86268"/>
                    <a:pt x="1137712" y="90069"/>
                    <a:pt x="1142526" y="92856"/>
                  </a:cubicBezTo>
                  <a:cubicBezTo>
                    <a:pt x="1147466" y="95642"/>
                    <a:pt x="1153040" y="96910"/>
                    <a:pt x="1159501" y="96910"/>
                  </a:cubicBezTo>
                  <a:cubicBezTo>
                    <a:pt x="1163175" y="96910"/>
                    <a:pt x="1166848" y="96403"/>
                    <a:pt x="1170395" y="95516"/>
                  </a:cubicBezTo>
                  <a:cubicBezTo>
                    <a:pt x="1173942" y="94630"/>
                    <a:pt x="1177236" y="93109"/>
                    <a:pt x="1180276" y="91082"/>
                  </a:cubicBezTo>
                  <a:lnTo>
                    <a:pt x="1180276" y="80568"/>
                  </a:lnTo>
                  <a:cubicBezTo>
                    <a:pt x="1177616" y="82974"/>
                    <a:pt x="1174576" y="84621"/>
                    <a:pt x="1171156" y="85636"/>
                  </a:cubicBezTo>
                  <a:cubicBezTo>
                    <a:pt x="1167735" y="86649"/>
                    <a:pt x="1164188" y="87156"/>
                    <a:pt x="1160388" y="87156"/>
                  </a:cubicBezTo>
                  <a:cubicBezTo>
                    <a:pt x="1155954" y="87156"/>
                    <a:pt x="1152027" y="86141"/>
                    <a:pt x="1148606" y="84242"/>
                  </a:cubicBezTo>
                  <a:cubicBezTo>
                    <a:pt x="1145186" y="82342"/>
                    <a:pt x="1142399" y="79681"/>
                    <a:pt x="1140499" y="76262"/>
                  </a:cubicBezTo>
                  <a:cubicBezTo>
                    <a:pt x="1138599" y="72841"/>
                    <a:pt x="1137585" y="68913"/>
                    <a:pt x="1137585" y="64480"/>
                  </a:cubicBezTo>
                  <a:cubicBezTo>
                    <a:pt x="1137585" y="60046"/>
                    <a:pt x="1138599" y="56118"/>
                    <a:pt x="1140499" y="52698"/>
                  </a:cubicBezTo>
                  <a:moveTo>
                    <a:pt x="1042955" y="46871"/>
                  </a:moveTo>
                  <a:cubicBezTo>
                    <a:pt x="1046376" y="43324"/>
                    <a:pt x="1050810" y="41550"/>
                    <a:pt x="1056510" y="41550"/>
                  </a:cubicBezTo>
                  <a:cubicBezTo>
                    <a:pt x="1062211" y="41550"/>
                    <a:pt x="1066391" y="43324"/>
                    <a:pt x="1069685" y="46871"/>
                  </a:cubicBezTo>
                  <a:cubicBezTo>
                    <a:pt x="1072979" y="50418"/>
                    <a:pt x="1074879" y="54852"/>
                    <a:pt x="1075259" y="60173"/>
                  </a:cubicBezTo>
                  <a:lnTo>
                    <a:pt x="1036748" y="60173"/>
                  </a:lnTo>
                  <a:cubicBezTo>
                    <a:pt x="1037508" y="54852"/>
                    <a:pt x="1039535" y="50418"/>
                    <a:pt x="1042955" y="46871"/>
                  </a:cubicBezTo>
                  <a:moveTo>
                    <a:pt x="1070825" y="95264"/>
                  </a:moveTo>
                  <a:cubicBezTo>
                    <a:pt x="1074625" y="94249"/>
                    <a:pt x="1078173" y="92602"/>
                    <a:pt x="1081593" y="90196"/>
                  </a:cubicBezTo>
                  <a:lnTo>
                    <a:pt x="1081593" y="80315"/>
                  </a:lnTo>
                  <a:cubicBezTo>
                    <a:pt x="1078299" y="82721"/>
                    <a:pt x="1074752" y="84495"/>
                    <a:pt x="1070952" y="85636"/>
                  </a:cubicBezTo>
                  <a:cubicBezTo>
                    <a:pt x="1067151" y="86775"/>
                    <a:pt x="1063224" y="87283"/>
                    <a:pt x="1059297" y="87283"/>
                  </a:cubicBezTo>
                  <a:cubicBezTo>
                    <a:pt x="1053090" y="87283"/>
                    <a:pt x="1048023" y="85509"/>
                    <a:pt x="1043842" y="82088"/>
                  </a:cubicBezTo>
                  <a:cubicBezTo>
                    <a:pt x="1039788" y="78668"/>
                    <a:pt x="1037255" y="74107"/>
                    <a:pt x="1036495" y="68533"/>
                  </a:cubicBezTo>
                  <a:lnTo>
                    <a:pt x="1085900" y="68533"/>
                  </a:lnTo>
                  <a:cubicBezTo>
                    <a:pt x="1085900" y="67647"/>
                    <a:pt x="1086027" y="66761"/>
                    <a:pt x="1086153" y="65873"/>
                  </a:cubicBezTo>
                  <a:cubicBezTo>
                    <a:pt x="1086153" y="64987"/>
                    <a:pt x="1086153" y="64226"/>
                    <a:pt x="1086153" y="63340"/>
                  </a:cubicBezTo>
                  <a:cubicBezTo>
                    <a:pt x="1086153" y="57385"/>
                    <a:pt x="1084887" y="51938"/>
                    <a:pt x="1082480" y="47378"/>
                  </a:cubicBezTo>
                  <a:cubicBezTo>
                    <a:pt x="1080073" y="42691"/>
                    <a:pt x="1076652" y="39017"/>
                    <a:pt x="1072092" y="36230"/>
                  </a:cubicBezTo>
                  <a:cubicBezTo>
                    <a:pt x="1067531" y="33444"/>
                    <a:pt x="1062464" y="32176"/>
                    <a:pt x="1056510" y="32176"/>
                  </a:cubicBezTo>
                  <a:cubicBezTo>
                    <a:pt x="1050176" y="32176"/>
                    <a:pt x="1044729" y="33570"/>
                    <a:pt x="1040042" y="36484"/>
                  </a:cubicBezTo>
                  <a:cubicBezTo>
                    <a:pt x="1035481" y="39397"/>
                    <a:pt x="1031934" y="43324"/>
                    <a:pt x="1029274" y="48264"/>
                  </a:cubicBezTo>
                  <a:cubicBezTo>
                    <a:pt x="1026740" y="53205"/>
                    <a:pt x="1025474" y="58906"/>
                    <a:pt x="1025474" y="65114"/>
                  </a:cubicBezTo>
                  <a:cubicBezTo>
                    <a:pt x="1025474" y="71321"/>
                    <a:pt x="1026867" y="77021"/>
                    <a:pt x="1029907" y="81708"/>
                  </a:cubicBezTo>
                  <a:cubicBezTo>
                    <a:pt x="1032821" y="86395"/>
                    <a:pt x="1036748" y="90196"/>
                    <a:pt x="1041815" y="92856"/>
                  </a:cubicBezTo>
                  <a:cubicBezTo>
                    <a:pt x="1046883" y="95516"/>
                    <a:pt x="1052710" y="96910"/>
                    <a:pt x="1059171" y="96910"/>
                  </a:cubicBezTo>
                  <a:cubicBezTo>
                    <a:pt x="1063098" y="96910"/>
                    <a:pt x="1067025" y="96403"/>
                    <a:pt x="1070698" y="95389"/>
                  </a:cubicBezTo>
                  <a:moveTo>
                    <a:pt x="1007865" y="33570"/>
                  </a:moveTo>
                  <a:lnTo>
                    <a:pt x="987723" y="76514"/>
                  </a:lnTo>
                  <a:lnTo>
                    <a:pt x="967328" y="33570"/>
                  </a:lnTo>
                  <a:lnTo>
                    <a:pt x="955293" y="33570"/>
                  </a:lnTo>
                  <a:lnTo>
                    <a:pt x="987216" y="98177"/>
                  </a:lnTo>
                  <a:lnTo>
                    <a:pt x="1018886" y="33570"/>
                  </a:lnTo>
                  <a:lnTo>
                    <a:pt x="1007865" y="33570"/>
                  </a:lnTo>
                  <a:close/>
                  <a:moveTo>
                    <a:pt x="947312" y="14821"/>
                  </a:moveTo>
                  <a:cubicBezTo>
                    <a:pt x="947946" y="13681"/>
                    <a:pt x="948579" y="12414"/>
                    <a:pt x="949086" y="11275"/>
                  </a:cubicBezTo>
                  <a:cubicBezTo>
                    <a:pt x="949592" y="10007"/>
                    <a:pt x="949719" y="8740"/>
                    <a:pt x="949719" y="7600"/>
                  </a:cubicBezTo>
                  <a:cubicBezTo>
                    <a:pt x="949719" y="5446"/>
                    <a:pt x="949086" y="3546"/>
                    <a:pt x="947566" y="2153"/>
                  </a:cubicBezTo>
                  <a:cubicBezTo>
                    <a:pt x="946172" y="759"/>
                    <a:pt x="944399" y="0"/>
                    <a:pt x="942245" y="0"/>
                  </a:cubicBezTo>
                  <a:cubicBezTo>
                    <a:pt x="940091" y="0"/>
                    <a:pt x="938318" y="632"/>
                    <a:pt x="936798" y="1901"/>
                  </a:cubicBezTo>
                  <a:cubicBezTo>
                    <a:pt x="935278" y="3167"/>
                    <a:pt x="934644" y="4814"/>
                    <a:pt x="934644" y="6966"/>
                  </a:cubicBezTo>
                  <a:cubicBezTo>
                    <a:pt x="934644" y="8740"/>
                    <a:pt x="935151" y="10260"/>
                    <a:pt x="936164" y="11402"/>
                  </a:cubicBezTo>
                  <a:cubicBezTo>
                    <a:pt x="937178" y="12541"/>
                    <a:pt x="938445" y="13427"/>
                    <a:pt x="940091" y="14061"/>
                  </a:cubicBezTo>
                  <a:lnTo>
                    <a:pt x="931604" y="30529"/>
                  </a:lnTo>
                  <a:lnTo>
                    <a:pt x="938825" y="30529"/>
                  </a:lnTo>
                  <a:lnTo>
                    <a:pt x="947312" y="14947"/>
                  </a:lnTo>
                  <a:close/>
                  <a:moveTo>
                    <a:pt x="904368" y="82974"/>
                  </a:moveTo>
                  <a:cubicBezTo>
                    <a:pt x="901201" y="86015"/>
                    <a:pt x="897020" y="87535"/>
                    <a:pt x="891953" y="87535"/>
                  </a:cubicBezTo>
                  <a:cubicBezTo>
                    <a:pt x="886886" y="87535"/>
                    <a:pt x="882579" y="86015"/>
                    <a:pt x="879412" y="82974"/>
                  </a:cubicBezTo>
                  <a:cubicBezTo>
                    <a:pt x="876245" y="79934"/>
                    <a:pt x="874598" y="75501"/>
                    <a:pt x="874598" y="69674"/>
                  </a:cubicBezTo>
                  <a:lnTo>
                    <a:pt x="874598" y="33696"/>
                  </a:lnTo>
                  <a:lnTo>
                    <a:pt x="864337" y="33696"/>
                  </a:lnTo>
                  <a:lnTo>
                    <a:pt x="864337" y="68660"/>
                  </a:lnTo>
                  <a:cubicBezTo>
                    <a:pt x="864337" y="77528"/>
                    <a:pt x="866870" y="84495"/>
                    <a:pt x="871811" y="89562"/>
                  </a:cubicBezTo>
                  <a:cubicBezTo>
                    <a:pt x="876752" y="94630"/>
                    <a:pt x="883466" y="97162"/>
                    <a:pt x="891953" y="97162"/>
                  </a:cubicBezTo>
                  <a:cubicBezTo>
                    <a:pt x="900441" y="97162"/>
                    <a:pt x="907028" y="94630"/>
                    <a:pt x="911969" y="89562"/>
                  </a:cubicBezTo>
                  <a:cubicBezTo>
                    <a:pt x="916909" y="84495"/>
                    <a:pt x="919443" y="77528"/>
                    <a:pt x="919443" y="68660"/>
                  </a:cubicBezTo>
                  <a:lnTo>
                    <a:pt x="919443" y="33696"/>
                  </a:lnTo>
                  <a:lnTo>
                    <a:pt x="909182" y="33696"/>
                  </a:lnTo>
                  <a:lnTo>
                    <a:pt x="909182" y="69674"/>
                  </a:lnTo>
                  <a:cubicBezTo>
                    <a:pt x="909182" y="75628"/>
                    <a:pt x="907661" y="80061"/>
                    <a:pt x="904368" y="82974"/>
                  </a:cubicBezTo>
                  <a:moveTo>
                    <a:pt x="836974" y="76514"/>
                  </a:moveTo>
                  <a:cubicBezTo>
                    <a:pt x="835074" y="79934"/>
                    <a:pt x="832540" y="82596"/>
                    <a:pt x="829247" y="84495"/>
                  </a:cubicBezTo>
                  <a:cubicBezTo>
                    <a:pt x="825953" y="86395"/>
                    <a:pt x="822279" y="87409"/>
                    <a:pt x="817972" y="87409"/>
                  </a:cubicBezTo>
                  <a:cubicBezTo>
                    <a:pt x="813665" y="87409"/>
                    <a:pt x="809865" y="86395"/>
                    <a:pt x="806571" y="84495"/>
                  </a:cubicBezTo>
                  <a:cubicBezTo>
                    <a:pt x="803277" y="82596"/>
                    <a:pt x="800744" y="79934"/>
                    <a:pt x="798843" y="76514"/>
                  </a:cubicBezTo>
                  <a:cubicBezTo>
                    <a:pt x="796943" y="73095"/>
                    <a:pt x="795930" y="69167"/>
                    <a:pt x="795930" y="64733"/>
                  </a:cubicBezTo>
                  <a:cubicBezTo>
                    <a:pt x="795930" y="60300"/>
                    <a:pt x="796943" y="56499"/>
                    <a:pt x="798843" y="53078"/>
                  </a:cubicBezTo>
                  <a:cubicBezTo>
                    <a:pt x="800744" y="49658"/>
                    <a:pt x="803277" y="46998"/>
                    <a:pt x="806571" y="45097"/>
                  </a:cubicBezTo>
                  <a:cubicBezTo>
                    <a:pt x="809865" y="43197"/>
                    <a:pt x="813665" y="42184"/>
                    <a:pt x="817972" y="42184"/>
                  </a:cubicBezTo>
                  <a:cubicBezTo>
                    <a:pt x="822279" y="42184"/>
                    <a:pt x="825953" y="43197"/>
                    <a:pt x="829247" y="45097"/>
                  </a:cubicBezTo>
                  <a:cubicBezTo>
                    <a:pt x="832540" y="46998"/>
                    <a:pt x="835074" y="49658"/>
                    <a:pt x="836974" y="53078"/>
                  </a:cubicBezTo>
                  <a:cubicBezTo>
                    <a:pt x="838874" y="56499"/>
                    <a:pt x="839761" y="60300"/>
                    <a:pt x="839761" y="64733"/>
                  </a:cubicBezTo>
                  <a:cubicBezTo>
                    <a:pt x="839761" y="69167"/>
                    <a:pt x="838874" y="72968"/>
                    <a:pt x="836974" y="76514"/>
                  </a:cubicBezTo>
                  <a:moveTo>
                    <a:pt x="834820" y="92856"/>
                  </a:moveTo>
                  <a:cubicBezTo>
                    <a:pt x="839634" y="90069"/>
                    <a:pt x="843435" y="86268"/>
                    <a:pt x="846222" y="81328"/>
                  </a:cubicBezTo>
                  <a:cubicBezTo>
                    <a:pt x="849009" y="76387"/>
                    <a:pt x="850402" y="70814"/>
                    <a:pt x="850402" y="64606"/>
                  </a:cubicBezTo>
                  <a:cubicBezTo>
                    <a:pt x="850402" y="58399"/>
                    <a:pt x="849009" y="52825"/>
                    <a:pt x="846222" y="48011"/>
                  </a:cubicBezTo>
                  <a:cubicBezTo>
                    <a:pt x="843435" y="43197"/>
                    <a:pt x="839634" y="39397"/>
                    <a:pt x="834820" y="36611"/>
                  </a:cubicBezTo>
                  <a:cubicBezTo>
                    <a:pt x="830007" y="33823"/>
                    <a:pt x="824433" y="32429"/>
                    <a:pt x="818099" y="32429"/>
                  </a:cubicBezTo>
                  <a:cubicBezTo>
                    <a:pt x="811765" y="32429"/>
                    <a:pt x="806064" y="33823"/>
                    <a:pt x="801250" y="36611"/>
                  </a:cubicBezTo>
                  <a:cubicBezTo>
                    <a:pt x="796310" y="39397"/>
                    <a:pt x="792383" y="43197"/>
                    <a:pt x="789596" y="48011"/>
                  </a:cubicBezTo>
                  <a:cubicBezTo>
                    <a:pt x="786809" y="52825"/>
                    <a:pt x="785415" y="58399"/>
                    <a:pt x="785415" y="64606"/>
                  </a:cubicBezTo>
                  <a:cubicBezTo>
                    <a:pt x="785415" y="70814"/>
                    <a:pt x="786809" y="76387"/>
                    <a:pt x="789596" y="81328"/>
                  </a:cubicBezTo>
                  <a:cubicBezTo>
                    <a:pt x="792383" y="86268"/>
                    <a:pt x="796310" y="90069"/>
                    <a:pt x="801250" y="92856"/>
                  </a:cubicBezTo>
                  <a:cubicBezTo>
                    <a:pt x="806191" y="95642"/>
                    <a:pt x="811765" y="97036"/>
                    <a:pt x="818099" y="97036"/>
                  </a:cubicBezTo>
                  <a:cubicBezTo>
                    <a:pt x="824433" y="97036"/>
                    <a:pt x="829880" y="95642"/>
                    <a:pt x="834820" y="92856"/>
                  </a:cubicBezTo>
                  <a:moveTo>
                    <a:pt x="770087" y="33570"/>
                  </a:moveTo>
                  <a:lnTo>
                    <a:pt x="750325" y="74361"/>
                  </a:lnTo>
                  <a:lnTo>
                    <a:pt x="729930" y="33570"/>
                  </a:lnTo>
                  <a:lnTo>
                    <a:pt x="717768" y="33570"/>
                  </a:lnTo>
                  <a:lnTo>
                    <a:pt x="744751" y="86015"/>
                  </a:lnTo>
                  <a:lnTo>
                    <a:pt x="724736" y="127693"/>
                  </a:lnTo>
                  <a:lnTo>
                    <a:pt x="735630" y="127693"/>
                  </a:lnTo>
                  <a:lnTo>
                    <a:pt x="780982" y="33570"/>
                  </a:lnTo>
                  <a:lnTo>
                    <a:pt x="770087" y="33570"/>
                  </a:lnTo>
                  <a:close/>
                  <a:moveTo>
                    <a:pt x="677231" y="1013"/>
                  </a:moveTo>
                  <a:lnTo>
                    <a:pt x="666970" y="1013"/>
                  </a:lnTo>
                  <a:lnTo>
                    <a:pt x="666970" y="96023"/>
                  </a:lnTo>
                  <a:lnTo>
                    <a:pt x="677231" y="96023"/>
                  </a:lnTo>
                  <a:lnTo>
                    <a:pt x="677231" y="1013"/>
                  </a:lnTo>
                  <a:close/>
                  <a:moveTo>
                    <a:pt x="646068" y="33570"/>
                  </a:moveTo>
                  <a:lnTo>
                    <a:pt x="635680" y="33570"/>
                  </a:lnTo>
                  <a:lnTo>
                    <a:pt x="635680" y="96023"/>
                  </a:lnTo>
                  <a:lnTo>
                    <a:pt x="646068" y="96023"/>
                  </a:lnTo>
                  <a:lnTo>
                    <a:pt x="646068" y="33570"/>
                  </a:lnTo>
                  <a:close/>
                  <a:moveTo>
                    <a:pt x="644547" y="20142"/>
                  </a:moveTo>
                  <a:lnTo>
                    <a:pt x="652021" y="14947"/>
                  </a:lnTo>
                  <a:lnTo>
                    <a:pt x="644547" y="9628"/>
                  </a:lnTo>
                  <a:cubicBezTo>
                    <a:pt x="643281" y="8740"/>
                    <a:pt x="641760" y="8235"/>
                    <a:pt x="640114" y="8235"/>
                  </a:cubicBezTo>
                  <a:cubicBezTo>
                    <a:pt x="638213" y="8235"/>
                    <a:pt x="636693" y="8867"/>
                    <a:pt x="635426" y="10133"/>
                  </a:cubicBezTo>
                  <a:cubicBezTo>
                    <a:pt x="634160" y="11402"/>
                    <a:pt x="633526" y="13047"/>
                    <a:pt x="633526" y="14947"/>
                  </a:cubicBezTo>
                  <a:cubicBezTo>
                    <a:pt x="633526" y="16848"/>
                    <a:pt x="634160" y="18368"/>
                    <a:pt x="635426" y="19634"/>
                  </a:cubicBezTo>
                  <a:cubicBezTo>
                    <a:pt x="636693" y="20902"/>
                    <a:pt x="638213" y="21535"/>
                    <a:pt x="640114" y="21535"/>
                  </a:cubicBezTo>
                  <a:cubicBezTo>
                    <a:pt x="641760" y="21535"/>
                    <a:pt x="643154" y="21028"/>
                    <a:pt x="644547" y="20015"/>
                  </a:cubicBezTo>
                  <a:moveTo>
                    <a:pt x="622885" y="82596"/>
                  </a:moveTo>
                  <a:cubicBezTo>
                    <a:pt x="620605" y="84242"/>
                    <a:pt x="618198" y="85382"/>
                    <a:pt x="615664" y="86141"/>
                  </a:cubicBezTo>
                  <a:cubicBezTo>
                    <a:pt x="613131" y="86902"/>
                    <a:pt x="610724" y="87156"/>
                    <a:pt x="608317" y="87156"/>
                  </a:cubicBezTo>
                  <a:cubicBezTo>
                    <a:pt x="604897" y="87156"/>
                    <a:pt x="601983" y="86268"/>
                    <a:pt x="599703" y="84368"/>
                  </a:cubicBezTo>
                  <a:cubicBezTo>
                    <a:pt x="597422" y="82469"/>
                    <a:pt x="596282" y="79429"/>
                    <a:pt x="596282" y="74994"/>
                  </a:cubicBezTo>
                  <a:lnTo>
                    <a:pt x="596282" y="42945"/>
                  </a:lnTo>
                  <a:lnTo>
                    <a:pt x="622125" y="42945"/>
                  </a:lnTo>
                  <a:lnTo>
                    <a:pt x="622125" y="33444"/>
                  </a:lnTo>
                  <a:lnTo>
                    <a:pt x="596282" y="33444"/>
                  </a:lnTo>
                  <a:lnTo>
                    <a:pt x="596282" y="13554"/>
                  </a:lnTo>
                  <a:lnTo>
                    <a:pt x="586021" y="13554"/>
                  </a:lnTo>
                  <a:lnTo>
                    <a:pt x="586021" y="74234"/>
                  </a:lnTo>
                  <a:cubicBezTo>
                    <a:pt x="586021" y="82721"/>
                    <a:pt x="587921" y="88549"/>
                    <a:pt x="591722" y="91843"/>
                  </a:cubicBezTo>
                  <a:cubicBezTo>
                    <a:pt x="595522" y="95137"/>
                    <a:pt x="600716" y="96910"/>
                    <a:pt x="607430" y="96910"/>
                  </a:cubicBezTo>
                  <a:cubicBezTo>
                    <a:pt x="610090" y="96910"/>
                    <a:pt x="612751" y="96530"/>
                    <a:pt x="615538" y="95896"/>
                  </a:cubicBezTo>
                  <a:cubicBezTo>
                    <a:pt x="618325" y="95264"/>
                    <a:pt x="620858" y="94122"/>
                    <a:pt x="623012" y="92602"/>
                  </a:cubicBezTo>
                  <a:lnTo>
                    <a:pt x="623012" y="82596"/>
                  </a:lnTo>
                  <a:close/>
                  <a:moveTo>
                    <a:pt x="526735" y="53332"/>
                  </a:moveTo>
                  <a:cubicBezTo>
                    <a:pt x="528382" y="49911"/>
                    <a:pt x="530535" y="47251"/>
                    <a:pt x="533449" y="45351"/>
                  </a:cubicBezTo>
                  <a:cubicBezTo>
                    <a:pt x="536363" y="43324"/>
                    <a:pt x="539656" y="42311"/>
                    <a:pt x="543457" y="42311"/>
                  </a:cubicBezTo>
                  <a:cubicBezTo>
                    <a:pt x="554225" y="42311"/>
                    <a:pt x="559672" y="48518"/>
                    <a:pt x="559672" y="60932"/>
                  </a:cubicBezTo>
                  <a:lnTo>
                    <a:pt x="559672" y="95896"/>
                  </a:lnTo>
                  <a:lnTo>
                    <a:pt x="570060" y="95896"/>
                  </a:lnTo>
                  <a:lnTo>
                    <a:pt x="570060" y="59159"/>
                  </a:lnTo>
                  <a:cubicBezTo>
                    <a:pt x="570060" y="53966"/>
                    <a:pt x="569173" y="49405"/>
                    <a:pt x="567399" y="45351"/>
                  </a:cubicBezTo>
                  <a:cubicBezTo>
                    <a:pt x="565626" y="41298"/>
                    <a:pt x="562839" y="38131"/>
                    <a:pt x="559292" y="35723"/>
                  </a:cubicBezTo>
                  <a:cubicBezTo>
                    <a:pt x="555745" y="33317"/>
                    <a:pt x="551311" y="32302"/>
                    <a:pt x="545990" y="32302"/>
                  </a:cubicBezTo>
                  <a:cubicBezTo>
                    <a:pt x="541177" y="32302"/>
                    <a:pt x="536869" y="33444"/>
                    <a:pt x="533196" y="35723"/>
                  </a:cubicBezTo>
                  <a:cubicBezTo>
                    <a:pt x="529522" y="38004"/>
                    <a:pt x="526482" y="41171"/>
                    <a:pt x="524328" y="45097"/>
                  </a:cubicBezTo>
                  <a:lnTo>
                    <a:pt x="524328" y="33444"/>
                  </a:lnTo>
                  <a:lnTo>
                    <a:pt x="514067" y="33444"/>
                  </a:lnTo>
                  <a:lnTo>
                    <a:pt x="514067" y="95896"/>
                  </a:lnTo>
                  <a:lnTo>
                    <a:pt x="524328" y="95896"/>
                  </a:lnTo>
                  <a:lnTo>
                    <a:pt x="524328" y="64606"/>
                  </a:lnTo>
                  <a:cubicBezTo>
                    <a:pt x="524328" y="60427"/>
                    <a:pt x="525088" y="56752"/>
                    <a:pt x="526735" y="53332"/>
                  </a:cubicBezTo>
                  <a:moveTo>
                    <a:pt x="479863" y="82721"/>
                  </a:moveTo>
                  <a:cubicBezTo>
                    <a:pt x="476696" y="85763"/>
                    <a:pt x="472516" y="87283"/>
                    <a:pt x="467322" y="87283"/>
                  </a:cubicBezTo>
                  <a:cubicBezTo>
                    <a:pt x="462128" y="87283"/>
                    <a:pt x="457948" y="85763"/>
                    <a:pt x="454781" y="82721"/>
                  </a:cubicBezTo>
                  <a:cubicBezTo>
                    <a:pt x="451614" y="79681"/>
                    <a:pt x="449967" y="75247"/>
                    <a:pt x="449967" y="69420"/>
                  </a:cubicBezTo>
                  <a:lnTo>
                    <a:pt x="449967" y="33444"/>
                  </a:lnTo>
                  <a:lnTo>
                    <a:pt x="439706" y="33444"/>
                  </a:lnTo>
                  <a:lnTo>
                    <a:pt x="439706" y="68407"/>
                  </a:lnTo>
                  <a:cubicBezTo>
                    <a:pt x="439706" y="77274"/>
                    <a:pt x="442239" y="84242"/>
                    <a:pt x="447180" y="89308"/>
                  </a:cubicBezTo>
                  <a:cubicBezTo>
                    <a:pt x="452120" y="94376"/>
                    <a:pt x="458835" y="96910"/>
                    <a:pt x="467322" y="96910"/>
                  </a:cubicBezTo>
                  <a:cubicBezTo>
                    <a:pt x="475810" y="96910"/>
                    <a:pt x="482397" y="94376"/>
                    <a:pt x="487338" y="89308"/>
                  </a:cubicBezTo>
                  <a:cubicBezTo>
                    <a:pt x="492278" y="84242"/>
                    <a:pt x="494812" y="77274"/>
                    <a:pt x="494812" y="68407"/>
                  </a:cubicBezTo>
                  <a:lnTo>
                    <a:pt x="494812" y="33444"/>
                  </a:lnTo>
                  <a:lnTo>
                    <a:pt x="484551" y="33444"/>
                  </a:lnTo>
                  <a:lnTo>
                    <a:pt x="484551" y="69420"/>
                  </a:lnTo>
                  <a:cubicBezTo>
                    <a:pt x="484551" y="75374"/>
                    <a:pt x="483030" y="79807"/>
                    <a:pt x="479737" y="82721"/>
                  </a:cubicBezTo>
                  <a:moveTo>
                    <a:pt x="370539" y="44970"/>
                  </a:moveTo>
                  <a:cubicBezTo>
                    <a:pt x="373832" y="46998"/>
                    <a:pt x="376366" y="49658"/>
                    <a:pt x="378266" y="53078"/>
                  </a:cubicBezTo>
                  <a:cubicBezTo>
                    <a:pt x="380166" y="56499"/>
                    <a:pt x="381053" y="60427"/>
                    <a:pt x="381053" y="64860"/>
                  </a:cubicBezTo>
                  <a:cubicBezTo>
                    <a:pt x="381053" y="69294"/>
                    <a:pt x="380166" y="72968"/>
                    <a:pt x="378266" y="76387"/>
                  </a:cubicBezTo>
                  <a:cubicBezTo>
                    <a:pt x="376366" y="79807"/>
                    <a:pt x="373832" y="82469"/>
                    <a:pt x="370539" y="84368"/>
                  </a:cubicBezTo>
                  <a:cubicBezTo>
                    <a:pt x="367245" y="86268"/>
                    <a:pt x="363444" y="87283"/>
                    <a:pt x="359137" y="87283"/>
                  </a:cubicBezTo>
                  <a:cubicBezTo>
                    <a:pt x="354830" y="87283"/>
                    <a:pt x="351283" y="86268"/>
                    <a:pt x="347990" y="84368"/>
                  </a:cubicBezTo>
                  <a:cubicBezTo>
                    <a:pt x="344696" y="82469"/>
                    <a:pt x="342162" y="79807"/>
                    <a:pt x="340262" y="76387"/>
                  </a:cubicBezTo>
                  <a:cubicBezTo>
                    <a:pt x="338362" y="72968"/>
                    <a:pt x="337475" y="69167"/>
                    <a:pt x="337475" y="64860"/>
                  </a:cubicBezTo>
                  <a:cubicBezTo>
                    <a:pt x="337475" y="60552"/>
                    <a:pt x="338362" y="56626"/>
                    <a:pt x="340262" y="53078"/>
                  </a:cubicBezTo>
                  <a:cubicBezTo>
                    <a:pt x="342162" y="49658"/>
                    <a:pt x="344696" y="46998"/>
                    <a:pt x="347990" y="44970"/>
                  </a:cubicBezTo>
                  <a:cubicBezTo>
                    <a:pt x="351283" y="42945"/>
                    <a:pt x="354957" y="41930"/>
                    <a:pt x="359137" y="41930"/>
                  </a:cubicBezTo>
                  <a:cubicBezTo>
                    <a:pt x="363318" y="41930"/>
                    <a:pt x="367245" y="42945"/>
                    <a:pt x="370539" y="44970"/>
                  </a:cubicBezTo>
                  <a:moveTo>
                    <a:pt x="391441" y="95769"/>
                  </a:moveTo>
                  <a:lnTo>
                    <a:pt x="391441" y="759"/>
                  </a:lnTo>
                  <a:lnTo>
                    <a:pt x="381053" y="759"/>
                  </a:lnTo>
                  <a:lnTo>
                    <a:pt x="381053" y="45224"/>
                  </a:lnTo>
                  <a:cubicBezTo>
                    <a:pt x="378646" y="41171"/>
                    <a:pt x="375606" y="38004"/>
                    <a:pt x="371679" y="35596"/>
                  </a:cubicBezTo>
                  <a:cubicBezTo>
                    <a:pt x="367752" y="33190"/>
                    <a:pt x="363318" y="32176"/>
                    <a:pt x="358377" y="32176"/>
                  </a:cubicBezTo>
                  <a:cubicBezTo>
                    <a:pt x="352297" y="32176"/>
                    <a:pt x="346849" y="33570"/>
                    <a:pt x="342162" y="36357"/>
                  </a:cubicBezTo>
                  <a:cubicBezTo>
                    <a:pt x="337475" y="39144"/>
                    <a:pt x="333675" y="43071"/>
                    <a:pt x="331014" y="48011"/>
                  </a:cubicBezTo>
                  <a:cubicBezTo>
                    <a:pt x="328354" y="52951"/>
                    <a:pt x="326961" y="58526"/>
                    <a:pt x="326961" y="64860"/>
                  </a:cubicBezTo>
                  <a:cubicBezTo>
                    <a:pt x="326961" y="71194"/>
                    <a:pt x="328354" y="76514"/>
                    <a:pt x="331014" y="81328"/>
                  </a:cubicBezTo>
                  <a:cubicBezTo>
                    <a:pt x="333675" y="86141"/>
                    <a:pt x="337475" y="89942"/>
                    <a:pt x="342162" y="92729"/>
                  </a:cubicBezTo>
                  <a:cubicBezTo>
                    <a:pt x="346849" y="95516"/>
                    <a:pt x="352297" y="96784"/>
                    <a:pt x="358377" y="96784"/>
                  </a:cubicBezTo>
                  <a:cubicBezTo>
                    <a:pt x="363318" y="96784"/>
                    <a:pt x="367752" y="95642"/>
                    <a:pt x="371679" y="93363"/>
                  </a:cubicBezTo>
                  <a:cubicBezTo>
                    <a:pt x="375606" y="91082"/>
                    <a:pt x="378773" y="87915"/>
                    <a:pt x="381053" y="83989"/>
                  </a:cubicBezTo>
                  <a:lnTo>
                    <a:pt x="381053" y="95769"/>
                  </a:lnTo>
                  <a:lnTo>
                    <a:pt x="391441" y="95769"/>
                  </a:lnTo>
                  <a:close/>
                  <a:moveTo>
                    <a:pt x="271982" y="46871"/>
                  </a:moveTo>
                  <a:cubicBezTo>
                    <a:pt x="275402" y="43324"/>
                    <a:pt x="279836" y="41550"/>
                    <a:pt x="285536" y="41550"/>
                  </a:cubicBezTo>
                  <a:cubicBezTo>
                    <a:pt x="291237" y="41550"/>
                    <a:pt x="295417" y="43324"/>
                    <a:pt x="298711" y="46871"/>
                  </a:cubicBezTo>
                  <a:cubicBezTo>
                    <a:pt x="302005" y="50418"/>
                    <a:pt x="303905" y="54852"/>
                    <a:pt x="304285" y="60173"/>
                  </a:cubicBezTo>
                  <a:lnTo>
                    <a:pt x="265774" y="60173"/>
                  </a:lnTo>
                  <a:cubicBezTo>
                    <a:pt x="266534" y="54852"/>
                    <a:pt x="268561" y="50418"/>
                    <a:pt x="271982" y="46871"/>
                  </a:cubicBezTo>
                  <a:moveTo>
                    <a:pt x="299851" y="95264"/>
                  </a:moveTo>
                  <a:cubicBezTo>
                    <a:pt x="303652" y="94249"/>
                    <a:pt x="307199" y="92602"/>
                    <a:pt x="310619" y="90196"/>
                  </a:cubicBezTo>
                  <a:lnTo>
                    <a:pt x="310619" y="80315"/>
                  </a:lnTo>
                  <a:cubicBezTo>
                    <a:pt x="307325" y="82721"/>
                    <a:pt x="303778" y="84495"/>
                    <a:pt x="299978" y="85636"/>
                  </a:cubicBezTo>
                  <a:cubicBezTo>
                    <a:pt x="296177" y="86775"/>
                    <a:pt x="292250" y="87283"/>
                    <a:pt x="288323" y="87283"/>
                  </a:cubicBezTo>
                  <a:cubicBezTo>
                    <a:pt x="282116" y="87283"/>
                    <a:pt x="277049" y="85509"/>
                    <a:pt x="272995" y="82088"/>
                  </a:cubicBezTo>
                  <a:cubicBezTo>
                    <a:pt x="268941" y="78668"/>
                    <a:pt x="266408" y="74107"/>
                    <a:pt x="265648" y="68533"/>
                  </a:cubicBezTo>
                  <a:lnTo>
                    <a:pt x="315053" y="68533"/>
                  </a:lnTo>
                  <a:cubicBezTo>
                    <a:pt x="315053" y="67647"/>
                    <a:pt x="315179" y="66761"/>
                    <a:pt x="315306" y="65873"/>
                  </a:cubicBezTo>
                  <a:cubicBezTo>
                    <a:pt x="315306" y="64987"/>
                    <a:pt x="315306" y="64226"/>
                    <a:pt x="315306" y="63340"/>
                  </a:cubicBezTo>
                  <a:cubicBezTo>
                    <a:pt x="315306" y="57385"/>
                    <a:pt x="314039" y="51938"/>
                    <a:pt x="311632" y="47378"/>
                  </a:cubicBezTo>
                  <a:cubicBezTo>
                    <a:pt x="309225" y="42691"/>
                    <a:pt x="305805" y="39017"/>
                    <a:pt x="301245" y="36230"/>
                  </a:cubicBezTo>
                  <a:cubicBezTo>
                    <a:pt x="296684" y="33444"/>
                    <a:pt x="291617" y="32176"/>
                    <a:pt x="285536" y="32176"/>
                  </a:cubicBezTo>
                  <a:cubicBezTo>
                    <a:pt x="279202" y="32176"/>
                    <a:pt x="273755" y="33570"/>
                    <a:pt x="269195" y="36484"/>
                  </a:cubicBezTo>
                  <a:cubicBezTo>
                    <a:pt x="264634" y="39397"/>
                    <a:pt x="260960" y="43324"/>
                    <a:pt x="258427" y="48264"/>
                  </a:cubicBezTo>
                  <a:cubicBezTo>
                    <a:pt x="255893" y="53205"/>
                    <a:pt x="254626" y="58906"/>
                    <a:pt x="254626" y="65114"/>
                  </a:cubicBezTo>
                  <a:cubicBezTo>
                    <a:pt x="254626" y="71321"/>
                    <a:pt x="256147" y="77021"/>
                    <a:pt x="259060" y="81708"/>
                  </a:cubicBezTo>
                  <a:cubicBezTo>
                    <a:pt x="261974" y="86395"/>
                    <a:pt x="266028" y="90196"/>
                    <a:pt x="271095" y="92856"/>
                  </a:cubicBezTo>
                  <a:cubicBezTo>
                    <a:pt x="276162" y="95516"/>
                    <a:pt x="281989" y="96910"/>
                    <a:pt x="288450" y="96910"/>
                  </a:cubicBezTo>
                  <a:cubicBezTo>
                    <a:pt x="292377" y="96910"/>
                    <a:pt x="296304" y="96403"/>
                    <a:pt x="300104" y="95389"/>
                  </a:cubicBezTo>
                  <a:moveTo>
                    <a:pt x="229290" y="53205"/>
                  </a:moveTo>
                  <a:cubicBezTo>
                    <a:pt x="231317" y="49784"/>
                    <a:pt x="234104" y="47251"/>
                    <a:pt x="237525" y="45604"/>
                  </a:cubicBezTo>
                  <a:cubicBezTo>
                    <a:pt x="240945" y="43958"/>
                    <a:pt x="244745" y="43450"/>
                    <a:pt x="248926" y="44084"/>
                  </a:cubicBezTo>
                  <a:lnTo>
                    <a:pt x="248926" y="32429"/>
                  </a:lnTo>
                  <a:cubicBezTo>
                    <a:pt x="243985" y="32429"/>
                    <a:pt x="239551" y="33696"/>
                    <a:pt x="235624" y="36357"/>
                  </a:cubicBezTo>
                  <a:cubicBezTo>
                    <a:pt x="231697" y="39017"/>
                    <a:pt x="228530" y="42691"/>
                    <a:pt x="226250" y="47505"/>
                  </a:cubicBezTo>
                  <a:lnTo>
                    <a:pt x="226250" y="33570"/>
                  </a:lnTo>
                  <a:lnTo>
                    <a:pt x="215989" y="33570"/>
                  </a:lnTo>
                  <a:lnTo>
                    <a:pt x="215989" y="96023"/>
                  </a:lnTo>
                  <a:lnTo>
                    <a:pt x="226250" y="96023"/>
                  </a:lnTo>
                  <a:lnTo>
                    <a:pt x="226250" y="66127"/>
                  </a:lnTo>
                  <a:cubicBezTo>
                    <a:pt x="226250" y="60932"/>
                    <a:pt x="227263" y="56626"/>
                    <a:pt x="229290" y="53205"/>
                  </a:cubicBezTo>
                  <a:moveTo>
                    <a:pt x="174058" y="45097"/>
                  </a:moveTo>
                  <a:cubicBezTo>
                    <a:pt x="177352" y="47125"/>
                    <a:pt x="179885" y="49784"/>
                    <a:pt x="181785" y="53205"/>
                  </a:cubicBezTo>
                  <a:cubicBezTo>
                    <a:pt x="183686" y="56626"/>
                    <a:pt x="184572" y="60552"/>
                    <a:pt x="184572" y="64987"/>
                  </a:cubicBezTo>
                  <a:cubicBezTo>
                    <a:pt x="184572" y="69420"/>
                    <a:pt x="183686" y="73095"/>
                    <a:pt x="181785" y="76514"/>
                  </a:cubicBezTo>
                  <a:cubicBezTo>
                    <a:pt x="179885" y="79934"/>
                    <a:pt x="177352" y="82596"/>
                    <a:pt x="174058" y="84495"/>
                  </a:cubicBezTo>
                  <a:cubicBezTo>
                    <a:pt x="170764" y="86395"/>
                    <a:pt x="166964" y="87409"/>
                    <a:pt x="162657" y="87409"/>
                  </a:cubicBezTo>
                  <a:cubicBezTo>
                    <a:pt x="158350" y="87409"/>
                    <a:pt x="154803" y="86395"/>
                    <a:pt x="151509" y="84495"/>
                  </a:cubicBezTo>
                  <a:cubicBezTo>
                    <a:pt x="148215" y="82596"/>
                    <a:pt x="145682" y="79934"/>
                    <a:pt x="143781" y="76514"/>
                  </a:cubicBezTo>
                  <a:cubicBezTo>
                    <a:pt x="141881" y="73095"/>
                    <a:pt x="140994" y="69294"/>
                    <a:pt x="140994" y="64987"/>
                  </a:cubicBezTo>
                  <a:cubicBezTo>
                    <a:pt x="140994" y="60679"/>
                    <a:pt x="141881" y="56752"/>
                    <a:pt x="143781" y="53205"/>
                  </a:cubicBezTo>
                  <a:cubicBezTo>
                    <a:pt x="145682" y="49784"/>
                    <a:pt x="148215" y="47125"/>
                    <a:pt x="151509" y="45097"/>
                  </a:cubicBezTo>
                  <a:cubicBezTo>
                    <a:pt x="154803" y="43071"/>
                    <a:pt x="158476" y="42057"/>
                    <a:pt x="162657" y="42057"/>
                  </a:cubicBezTo>
                  <a:cubicBezTo>
                    <a:pt x="166837" y="42057"/>
                    <a:pt x="170764" y="43071"/>
                    <a:pt x="174058" y="45097"/>
                  </a:cubicBezTo>
                  <a:moveTo>
                    <a:pt x="194960" y="95896"/>
                  </a:moveTo>
                  <a:lnTo>
                    <a:pt x="194960" y="33444"/>
                  </a:lnTo>
                  <a:lnTo>
                    <a:pt x="184572" y="33444"/>
                  </a:lnTo>
                  <a:lnTo>
                    <a:pt x="184572" y="45224"/>
                  </a:lnTo>
                  <a:cubicBezTo>
                    <a:pt x="182165" y="41298"/>
                    <a:pt x="179125" y="38131"/>
                    <a:pt x="175198" y="35850"/>
                  </a:cubicBezTo>
                  <a:cubicBezTo>
                    <a:pt x="171271" y="33570"/>
                    <a:pt x="166837" y="32429"/>
                    <a:pt x="161897" y="32429"/>
                  </a:cubicBezTo>
                  <a:cubicBezTo>
                    <a:pt x="155816" y="32429"/>
                    <a:pt x="150369" y="33823"/>
                    <a:pt x="145682" y="36611"/>
                  </a:cubicBezTo>
                  <a:cubicBezTo>
                    <a:pt x="140994" y="39397"/>
                    <a:pt x="137194" y="43324"/>
                    <a:pt x="134534" y="48264"/>
                  </a:cubicBezTo>
                  <a:cubicBezTo>
                    <a:pt x="131873" y="53205"/>
                    <a:pt x="130480" y="58780"/>
                    <a:pt x="130480" y="65114"/>
                  </a:cubicBezTo>
                  <a:cubicBezTo>
                    <a:pt x="130480" y="71448"/>
                    <a:pt x="131873" y="76767"/>
                    <a:pt x="134534" y="81581"/>
                  </a:cubicBezTo>
                  <a:cubicBezTo>
                    <a:pt x="137194" y="86395"/>
                    <a:pt x="140994" y="90196"/>
                    <a:pt x="145682" y="92983"/>
                  </a:cubicBezTo>
                  <a:cubicBezTo>
                    <a:pt x="150369" y="95769"/>
                    <a:pt x="155816" y="97036"/>
                    <a:pt x="161897" y="97036"/>
                  </a:cubicBezTo>
                  <a:cubicBezTo>
                    <a:pt x="166837" y="97036"/>
                    <a:pt x="171271" y="95896"/>
                    <a:pt x="175198" y="93617"/>
                  </a:cubicBezTo>
                  <a:cubicBezTo>
                    <a:pt x="179125" y="91336"/>
                    <a:pt x="182292" y="88296"/>
                    <a:pt x="184572" y="84368"/>
                  </a:cubicBezTo>
                  <a:lnTo>
                    <a:pt x="184572" y="96023"/>
                  </a:lnTo>
                  <a:lnTo>
                    <a:pt x="194960" y="96023"/>
                  </a:lnTo>
                  <a:close/>
                  <a:moveTo>
                    <a:pt x="72587" y="53332"/>
                  </a:moveTo>
                  <a:cubicBezTo>
                    <a:pt x="74234" y="49911"/>
                    <a:pt x="76388" y="47251"/>
                    <a:pt x="79301" y="45351"/>
                  </a:cubicBezTo>
                  <a:cubicBezTo>
                    <a:pt x="82215" y="43450"/>
                    <a:pt x="85509" y="42311"/>
                    <a:pt x="89309" y="42311"/>
                  </a:cubicBezTo>
                  <a:cubicBezTo>
                    <a:pt x="100077" y="42311"/>
                    <a:pt x="105524" y="48518"/>
                    <a:pt x="105524" y="60932"/>
                  </a:cubicBezTo>
                  <a:lnTo>
                    <a:pt x="105524" y="95896"/>
                  </a:lnTo>
                  <a:lnTo>
                    <a:pt x="115912" y="95896"/>
                  </a:lnTo>
                  <a:lnTo>
                    <a:pt x="115912" y="59159"/>
                  </a:lnTo>
                  <a:cubicBezTo>
                    <a:pt x="115912" y="53966"/>
                    <a:pt x="115025" y="49405"/>
                    <a:pt x="113251" y="45351"/>
                  </a:cubicBezTo>
                  <a:cubicBezTo>
                    <a:pt x="111478" y="41298"/>
                    <a:pt x="108818" y="38131"/>
                    <a:pt x="105271" y="35723"/>
                  </a:cubicBezTo>
                  <a:cubicBezTo>
                    <a:pt x="101724" y="33317"/>
                    <a:pt x="97290" y="32302"/>
                    <a:pt x="91969" y="32302"/>
                  </a:cubicBezTo>
                  <a:cubicBezTo>
                    <a:pt x="87155" y="32302"/>
                    <a:pt x="82848" y="33444"/>
                    <a:pt x="79175" y="35723"/>
                  </a:cubicBezTo>
                  <a:cubicBezTo>
                    <a:pt x="75501" y="38004"/>
                    <a:pt x="72461" y="41171"/>
                    <a:pt x="70307" y="45097"/>
                  </a:cubicBezTo>
                  <a:lnTo>
                    <a:pt x="70307" y="886"/>
                  </a:lnTo>
                  <a:lnTo>
                    <a:pt x="60046" y="886"/>
                  </a:lnTo>
                  <a:lnTo>
                    <a:pt x="60046" y="95896"/>
                  </a:lnTo>
                  <a:lnTo>
                    <a:pt x="70307" y="95896"/>
                  </a:lnTo>
                  <a:lnTo>
                    <a:pt x="70307" y="64606"/>
                  </a:lnTo>
                  <a:cubicBezTo>
                    <a:pt x="70307" y="60427"/>
                    <a:pt x="71067" y="56752"/>
                    <a:pt x="72714" y="53332"/>
                  </a:cubicBezTo>
                  <a:moveTo>
                    <a:pt x="0" y="90702"/>
                  </a:moveTo>
                  <a:cubicBezTo>
                    <a:pt x="5574" y="94883"/>
                    <a:pt x="12668" y="96910"/>
                    <a:pt x="21155" y="96910"/>
                  </a:cubicBezTo>
                  <a:cubicBezTo>
                    <a:pt x="27996" y="96910"/>
                    <a:pt x="33570" y="95264"/>
                    <a:pt x="37877" y="91843"/>
                  </a:cubicBezTo>
                  <a:cubicBezTo>
                    <a:pt x="42184" y="88422"/>
                    <a:pt x="44338" y="83735"/>
                    <a:pt x="44338" y="77908"/>
                  </a:cubicBezTo>
                  <a:cubicBezTo>
                    <a:pt x="44338" y="71194"/>
                    <a:pt x="40411" y="66253"/>
                    <a:pt x="32683" y="62960"/>
                  </a:cubicBezTo>
                  <a:lnTo>
                    <a:pt x="17862" y="57006"/>
                  </a:lnTo>
                  <a:cubicBezTo>
                    <a:pt x="15455" y="56118"/>
                    <a:pt x="13681" y="54979"/>
                    <a:pt x="12668" y="53839"/>
                  </a:cubicBezTo>
                  <a:cubicBezTo>
                    <a:pt x="11654" y="52572"/>
                    <a:pt x="11148" y="51051"/>
                    <a:pt x="11148" y="49152"/>
                  </a:cubicBezTo>
                  <a:cubicBezTo>
                    <a:pt x="11148" y="46491"/>
                    <a:pt x="12161" y="44465"/>
                    <a:pt x="14315" y="43071"/>
                  </a:cubicBezTo>
                  <a:cubicBezTo>
                    <a:pt x="16468" y="41677"/>
                    <a:pt x="19128" y="40917"/>
                    <a:pt x="22549" y="40917"/>
                  </a:cubicBezTo>
                  <a:cubicBezTo>
                    <a:pt x="25716" y="40917"/>
                    <a:pt x="28883" y="41550"/>
                    <a:pt x="32050" y="42945"/>
                  </a:cubicBezTo>
                  <a:cubicBezTo>
                    <a:pt x="35343" y="44338"/>
                    <a:pt x="38384" y="46238"/>
                    <a:pt x="41297" y="48771"/>
                  </a:cubicBezTo>
                  <a:lnTo>
                    <a:pt x="41297" y="38131"/>
                  </a:lnTo>
                  <a:cubicBezTo>
                    <a:pt x="38890" y="36230"/>
                    <a:pt x="36103" y="34837"/>
                    <a:pt x="32810" y="33823"/>
                  </a:cubicBezTo>
                  <a:cubicBezTo>
                    <a:pt x="29516" y="32810"/>
                    <a:pt x="26096" y="32429"/>
                    <a:pt x="22422" y="32429"/>
                  </a:cubicBezTo>
                  <a:cubicBezTo>
                    <a:pt x="15961" y="32429"/>
                    <a:pt x="10767" y="33949"/>
                    <a:pt x="6840" y="37243"/>
                  </a:cubicBezTo>
                  <a:cubicBezTo>
                    <a:pt x="2913" y="40410"/>
                    <a:pt x="886" y="44717"/>
                    <a:pt x="886" y="50165"/>
                  </a:cubicBezTo>
                  <a:cubicBezTo>
                    <a:pt x="886" y="54093"/>
                    <a:pt x="1900" y="57385"/>
                    <a:pt x="3927" y="59793"/>
                  </a:cubicBezTo>
                  <a:cubicBezTo>
                    <a:pt x="5954" y="62199"/>
                    <a:pt x="8867" y="64226"/>
                    <a:pt x="12794" y="66000"/>
                  </a:cubicBezTo>
                  <a:lnTo>
                    <a:pt x="27489" y="71953"/>
                  </a:lnTo>
                  <a:cubicBezTo>
                    <a:pt x="29896" y="72841"/>
                    <a:pt x="31543" y="73981"/>
                    <a:pt x="32430" y="75374"/>
                  </a:cubicBezTo>
                  <a:cubicBezTo>
                    <a:pt x="33443" y="76767"/>
                    <a:pt x="33950" y="78287"/>
                    <a:pt x="33950" y="79934"/>
                  </a:cubicBezTo>
                  <a:cubicBezTo>
                    <a:pt x="33950" y="82848"/>
                    <a:pt x="32810" y="85002"/>
                    <a:pt x="30530" y="86522"/>
                  </a:cubicBezTo>
                  <a:cubicBezTo>
                    <a:pt x="28249" y="88042"/>
                    <a:pt x="25209" y="88803"/>
                    <a:pt x="21409" y="88803"/>
                  </a:cubicBezTo>
                  <a:cubicBezTo>
                    <a:pt x="17608" y="88803"/>
                    <a:pt x="14188" y="88042"/>
                    <a:pt x="10514" y="86649"/>
                  </a:cubicBezTo>
                  <a:cubicBezTo>
                    <a:pt x="6840" y="85255"/>
                    <a:pt x="3420" y="82974"/>
                    <a:pt x="0" y="79807"/>
                  </a:cubicBezTo>
                  <a:lnTo>
                    <a:pt x="0" y="90955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1" name="Freeform: Shape 2730">
              <a:extLst>
                <a:ext uri="{FF2B5EF4-FFF2-40B4-BE49-F238E27FC236}">
                  <a16:creationId xmlns:a16="http://schemas.microsoft.com/office/drawing/2014/main" id="{3251680A-AA36-E43F-11A3-7BFFD66DC558}"/>
                </a:ext>
              </a:extLst>
            </p:cNvPr>
            <p:cNvSpPr/>
            <p:nvPr/>
          </p:nvSpPr>
          <p:spPr>
            <a:xfrm>
              <a:off x="4012211" y="16774445"/>
              <a:ext cx="2803172" cy="127692"/>
            </a:xfrm>
            <a:custGeom>
              <a:avLst/>
              <a:gdLst>
                <a:gd name="connsiteX0" fmla="*/ 2760101 w 2803172"/>
                <a:gd name="connsiteY0" fmla="*/ 47125 h 127692"/>
                <a:gd name="connsiteX1" fmla="*/ 2773656 w 2803172"/>
                <a:gd name="connsiteY1" fmla="*/ 41803 h 127692"/>
                <a:gd name="connsiteX2" fmla="*/ 2786832 w 2803172"/>
                <a:gd name="connsiteY2" fmla="*/ 47125 h 127692"/>
                <a:gd name="connsiteX3" fmla="*/ 2792405 w 2803172"/>
                <a:gd name="connsiteY3" fmla="*/ 60427 h 127692"/>
                <a:gd name="connsiteX4" fmla="*/ 2753894 w 2803172"/>
                <a:gd name="connsiteY4" fmla="*/ 60427 h 127692"/>
                <a:gd name="connsiteX5" fmla="*/ 2760101 w 2803172"/>
                <a:gd name="connsiteY5" fmla="*/ 47125 h 127692"/>
                <a:gd name="connsiteX6" fmla="*/ 2787971 w 2803172"/>
                <a:gd name="connsiteY6" fmla="*/ 95516 h 127692"/>
                <a:gd name="connsiteX7" fmla="*/ 2798739 w 2803172"/>
                <a:gd name="connsiteY7" fmla="*/ 90450 h 127692"/>
                <a:gd name="connsiteX8" fmla="*/ 2798739 w 2803172"/>
                <a:gd name="connsiteY8" fmla="*/ 80568 h 127692"/>
                <a:gd name="connsiteX9" fmla="*/ 2788098 w 2803172"/>
                <a:gd name="connsiteY9" fmla="*/ 85763 h 127692"/>
                <a:gd name="connsiteX10" fmla="*/ 2776444 w 2803172"/>
                <a:gd name="connsiteY10" fmla="*/ 87535 h 127692"/>
                <a:gd name="connsiteX11" fmla="*/ 2761115 w 2803172"/>
                <a:gd name="connsiteY11" fmla="*/ 82342 h 127692"/>
                <a:gd name="connsiteX12" fmla="*/ 2753641 w 2803172"/>
                <a:gd name="connsiteY12" fmla="*/ 68786 h 127692"/>
                <a:gd name="connsiteX13" fmla="*/ 2803046 w 2803172"/>
                <a:gd name="connsiteY13" fmla="*/ 68786 h 127692"/>
                <a:gd name="connsiteX14" fmla="*/ 2803173 w 2803172"/>
                <a:gd name="connsiteY14" fmla="*/ 66127 h 127692"/>
                <a:gd name="connsiteX15" fmla="*/ 2803173 w 2803172"/>
                <a:gd name="connsiteY15" fmla="*/ 63594 h 127692"/>
                <a:gd name="connsiteX16" fmla="*/ 2799499 w 2803172"/>
                <a:gd name="connsiteY16" fmla="*/ 47505 h 127692"/>
                <a:gd name="connsiteX17" fmla="*/ 2789112 w 2803172"/>
                <a:gd name="connsiteY17" fmla="*/ 36357 h 127692"/>
                <a:gd name="connsiteX18" fmla="*/ 2773529 w 2803172"/>
                <a:gd name="connsiteY18" fmla="*/ 32302 h 127692"/>
                <a:gd name="connsiteX19" fmla="*/ 2757061 w 2803172"/>
                <a:gd name="connsiteY19" fmla="*/ 36611 h 127692"/>
                <a:gd name="connsiteX20" fmla="*/ 2746421 w 2803172"/>
                <a:gd name="connsiteY20" fmla="*/ 48391 h 127692"/>
                <a:gd name="connsiteX21" fmla="*/ 2742620 w 2803172"/>
                <a:gd name="connsiteY21" fmla="*/ 65240 h 127692"/>
                <a:gd name="connsiteX22" fmla="*/ 2746927 w 2803172"/>
                <a:gd name="connsiteY22" fmla="*/ 81835 h 127692"/>
                <a:gd name="connsiteX23" fmla="*/ 2758962 w 2803172"/>
                <a:gd name="connsiteY23" fmla="*/ 92983 h 127692"/>
                <a:gd name="connsiteX24" fmla="*/ 2776317 w 2803172"/>
                <a:gd name="connsiteY24" fmla="*/ 97036 h 127692"/>
                <a:gd name="connsiteX25" fmla="*/ 2787844 w 2803172"/>
                <a:gd name="connsiteY25" fmla="*/ 95516 h 127692"/>
                <a:gd name="connsiteX26" fmla="*/ 2687514 w 2803172"/>
                <a:gd name="connsiteY26" fmla="*/ 84495 h 127692"/>
                <a:gd name="connsiteX27" fmla="*/ 2679660 w 2803172"/>
                <a:gd name="connsiteY27" fmla="*/ 76514 h 127692"/>
                <a:gd name="connsiteX28" fmla="*/ 2676873 w 2803172"/>
                <a:gd name="connsiteY28" fmla="*/ 64860 h 127692"/>
                <a:gd name="connsiteX29" fmla="*/ 2679660 w 2803172"/>
                <a:gd name="connsiteY29" fmla="*/ 53205 h 127692"/>
                <a:gd name="connsiteX30" fmla="*/ 2687514 w 2803172"/>
                <a:gd name="connsiteY30" fmla="*/ 45224 h 127692"/>
                <a:gd name="connsiteX31" fmla="*/ 2698916 w 2803172"/>
                <a:gd name="connsiteY31" fmla="*/ 42311 h 127692"/>
                <a:gd name="connsiteX32" fmla="*/ 2710190 w 2803172"/>
                <a:gd name="connsiteY32" fmla="*/ 45224 h 127692"/>
                <a:gd name="connsiteX33" fmla="*/ 2717791 w 2803172"/>
                <a:gd name="connsiteY33" fmla="*/ 53205 h 127692"/>
                <a:gd name="connsiteX34" fmla="*/ 2720577 w 2803172"/>
                <a:gd name="connsiteY34" fmla="*/ 64860 h 127692"/>
                <a:gd name="connsiteX35" fmla="*/ 2717791 w 2803172"/>
                <a:gd name="connsiteY35" fmla="*/ 76514 h 127692"/>
                <a:gd name="connsiteX36" fmla="*/ 2710190 w 2803172"/>
                <a:gd name="connsiteY36" fmla="*/ 84495 h 127692"/>
                <a:gd name="connsiteX37" fmla="*/ 2698916 w 2803172"/>
                <a:gd name="connsiteY37" fmla="*/ 87409 h 127692"/>
                <a:gd name="connsiteX38" fmla="*/ 2687514 w 2803172"/>
                <a:gd name="connsiteY38" fmla="*/ 84495 h 127692"/>
                <a:gd name="connsiteX39" fmla="*/ 2727038 w 2803172"/>
                <a:gd name="connsiteY39" fmla="*/ 48011 h 127692"/>
                <a:gd name="connsiteX40" fmla="*/ 2715890 w 2803172"/>
                <a:gd name="connsiteY40" fmla="*/ 36611 h 127692"/>
                <a:gd name="connsiteX41" fmla="*/ 2699676 w 2803172"/>
                <a:gd name="connsiteY41" fmla="*/ 32429 h 127692"/>
                <a:gd name="connsiteX42" fmla="*/ 2686248 w 2803172"/>
                <a:gd name="connsiteY42" fmla="*/ 35977 h 127692"/>
                <a:gd name="connsiteX43" fmla="*/ 2676747 w 2803172"/>
                <a:gd name="connsiteY43" fmla="*/ 45351 h 127692"/>
                <a:gd name="connsiteX44" fmla="*/ 2676747 w 2803172"/>
                <a:gd name="connsiteY44" fmla="*/ 1013 h 127692"/>
                <a:gd name="connsiteX45" fmla="*/ 2666486 w 2803172"/>
                <a:gd name="connsiteY45" fmla="*/ 1013 h 127692"/>
                <a:gd name="connsiteX46" fmla="*/ 2666486 w 2803172"/>
                <a:gd name="connsiteY46" fmla="*/ 96023 h 127692"/>
                <a:gd name="connsiteX47" fmla="*/ 2676747 w 2803172"/>
                <a:gd name="connsiteY47" fmla="*/ 96023 h 127692"/>
                <a:gd name="connsiteX48" fmla="*/ 2676747 w 2803172"/>
                <a:gd name="connsiteY48" fmla="*/ 84116 h 127692"/>
                <a:gd name="connsiteX49" fmla="*/ 2686248 w 2803172"/>
                <a:gd name="connsiteY49" fmla="*/ 93490 h 127692"/>
                <a:gd name="connsiteX50" fmla="*/ 2699676 w 2803172"/>
                <a:gd name="connsiteY50" fmla="*/ 97036 h 127692"/>
                <a:gd name="connsiteX51" fmla="*/ 2715890 w 2803172"/>
                <a:gd name="connsiteY51" fmla="*/ 92856 h 127692"/>
                <a:gd name="connsiteX52" fmla="*/ 2727038 w 2803172"/>
                <a:gd name="connsiteY52" fmla="*/ 81328 h 127692"/>
                <a:gd name="connsiteX53" fmla="*/ 2731092 w 2803172"/>
                <a:gd name="connsiteY53" fmla="*/ 64606 h 127692"/>
                <a:gd name="connsiteX54" fmla="*/ 2727038 w 2803172"/>
                <a:gd name="connsiteY54" fmla="*/ 48011 h 127692"/>
                <a:gd name="connsiteX55" fmla="*/ 2624428 w 2803172"/>
                <a:gd name="connsiteY55" fmla="*/ 82721 h 127692"/>
                <a:gd name="connsiteX56" fmla="*/ 2617207 w 2803172"/>
                <a:gd name="connsiteY56" fmla="*/ 86268 h 127692"/>
                <a:gd name="connsiteX57" fmla="*/ 2609732 w 2803172"/>
                <a:gd name="connsiteY57" fmla="*/ 87283 h 127692"/>
                <a:gd name="connsiteX58" fmla="*/ 2601118 w 2803172"/>
                <a:gd name="connsiteY58" fmla="*/ 84495 h 127692"/>
                <a:gd name="connsiteX59" fmla="*/ 2597699 w 2803172"/>
                <a:gd name="connsiteY59" fmla="*/ 75120 h 127692"/>
                <a:gd name="connsiteX60" fmla="*/ 2597699 w 2803172"/>
                <a:gd name="connsiteY60" fmla="*/ 43071 h 127692"/>
                <a:gd name="connsiteX61" fmla="*/ 2623541 w 2803172"/>
                <a:gd name="connsiteY61" fmla="*/ 43071 h 127692"/>
                <a:gd name="connsiteX62" fmla="*/ 2623541 w 2803172"/>
                <a:gd name="connsiteY62" fmla="*/ 33570 h 127692"/>
                <a:gd name="connsiteX63" fmla="*/ 2597699 w 2803172"/>
                <a:gd name="connsiteY63" fmla="*/ 33570 h 127692"/>
                <a:gd name="connsiteX64" fmla="*/ 2597699 w 2803172"/>
                <a:gd name="connsiteY64" fmla="*/ 13681 h 127692"/>
                <a:gd name="connsiteX65" fmla="*/ 2587437 w 2803172"/>
                <a:gd name="connsiteY65" fmla="*/ 13681 h 127692"/>
                <a:gd name="connsiteX66" fmla="*/ 2587437 w 2803172"/>
                <a:gd name="connsiteY66" fmla="*/ 74361 h 127692"/>
                <a:gd name="connsiteX67" fmla="*/ 2593137 w 2803172"/>
                <a:gd name="connsiteY67" fmla="*/ 92097 h 127692"/>
                <a:gd name="connsiteX68" fmla="*/ 2608720 w 2803172"/>
                <a:gd name="connsiteY68" fmla="*/ 97162 h 127692"/>
                <a:gd name="connsiteX69" fmla="*/ 2616827 w 2803172"/>
                <a:gd name="connsiteY69" fmla="*/ 96150 h 127692"/>
                <a:gd name="connsiteX70" fmla="*/ 2624301 w 2803172"/>
                <a:gd name="connsiteY70" fmla="*/ 92856 h 127692"/>
                <a:gd name="connsiteX71" fmla="*/ 2624301 w 2803172"/>
                <a:gd name="connsiteY71" fmla="*/ 82848 h 127692"/>
                <a:gd name="connsiteX72" fmla="*/ 2560455 w 2803172"/>
                <a:gd name="connsiteY72" fmla="*/ 76514 h 127692"/>
                <a:gd name="connsiteX73" fmla="*/ 2552727 w 2803172"/>
                <a:gd name="connsiteY73" fmla="*/ 84495 h 127692"/>
                <a:gd name="connsiteX74" fmla="*/ 2541453 w 2803172"/>
                <a:gd name="connsiteY74" fmla="*/ 87409 h 127692"/>
                <a:gd name="connsiteX75" fmla="*/ 2530051 w 2803172"/>
                <a:gd name="connsiteY75" fmla="*/ 84495 h 127692"/>
                <a:gd name="connsiteX76" fmla="*/ 2522324 w 2803172"/>
                <a:gd name="connsiteY76" fmla="*/ 76514 h 127692"/>
                <a:gd name="connsiteX77" fmla="*/ 2519410 w 2803172"/>
                <a:gd name="connsiteY77" fmla="*/ 64860 h 127692"/>
                <a:gd name="connsiteX78" fmla="*/ 2522324 w 2803172"/>
                <a:gd name="connsiteY78" fmla="*/ 53205 h 127692"/>
                <a:gd name="connsiteX79" fmla="*/ 2530051 w 2803172"/>
                <a:gd name="connsiteY79" fmla="*/ 45224 h 127692"/>
                <a:gd name="connsiteX80" fmla="*/ 2541453 w 2803172"/>
                <a:gd name="connsiteY80" fmla="*/ 42311 h 127692"/>
                <a:gd name="connsiteX81" fmla="*/ 2552727 w 2803172"/>
                <a:gd name="connsiteY81" fmla="*/ 45224 h 127692"/>
                <a:gd name="connsiteX82" fmla="*/ 2560455 w 2803172"/>
                <a:gd name="connsiteY82" fmla="*/ 53205 h 127692"/>
                <a:gd name="connsiteX83" fmla="*/ 2563241 w 2803172"/>
                <a:gd name="connsiteY83" fmla="*/ 64860 h 127692"/>
                <a:gd name="connsiteX84" fmla="*/ 2560455 w 2803172"/>
                <a:gd name="connsiteY84" fmla="*/ 76514 h 127692"/>
                <a:gd name="connsiteX85" fmla="*/ 2558300 w 2803172"/>
                <a:gd name="connsiteY85" fmla="*/ 92856 h 127692"/>
                <a:gd name="connsiteX86" fmla="*/ 2569702 w 2803172"/>
                <a:gd name="connsiteY86" fmla="*/ 81328 h 127692"/>
                <a:gd name="connsiteX87" fmla="*/ 2573883 w 2803172"/>
                <a:gd name="connsiteY87" fmla="*/ 64606 h 127692"/>
                <a:gd name="connsiteX88" fmla="*/ 2569702 w 2803172"/>
                <a:gd name="connsiteY88" fmla="*/ 48011 h 127692"/>
                <a:gd name="connsiteX89" fmla="*/ 2558300 w 2803172"/>
                <a:gd name="connsiteY89" fmla="*/ 36611 h 127692"/>
                <a:gd name="connsiteX90" fmla="*/ 2541579 w 2803172"/>
                <a:gd name="connsiteY90" fmla="*/ 32429 h 127692"/>
                <a:gd name="connsiteX91" fmla="*/ 2524731 w 2803172"/>
                <a:gd name="connsiteY91" fmla="*/ 36611 h 127692"/>
                <a:gd name="connsiteX92" fmla="*/ 2513076 w 2803172"/>
                <a:gd name="connsiteY92" fmla="*/ 48011 h 127692"/>
                <a:gd name="connsiteX93" fmla="*/ 2508896 w 2803172"/>
                <a:gd name="connsiteY93" fmla="*/ 64606 h 127692"/>
                <a:gd name="connsiteX94" fmla="*/ 2513076 w 2803172"/>
                <a:gd name="connsiteY94" fmla="*/ 81328 h 127692"/>
                <a:gd name="connsiteX95" fmla="*/ 2524731 w 2803172"/>
                <a:gd name="connsiteY95" fmla="*/ 92856 h 127692"/>
                <a:gd name="connsiteX96" fmla="*/ 2541579 w 2803172"/>
                <a:gd name="connsiteY96" fmla="*/ 97036 h 127692"/>
                <a:gd name="connsiteX97" fmla="*/ 2558300 w 2803172"/>
                <a:gd name="connsiteY97" fmla="*/ 92856 h 127692"/>
                <a:gd name="connsiteX98" fmla="*/ 2451129 w 2803172"/>
                <a:gd name="connsiteY98" fmla="*/ 53459 h 127692"/>
                <a:gd name="connsiteX99" fmla="*/ 2457843 w 2803172"/>
                <a:gd name="connsiteY99" fmla="*/ 45478 h 127692"/>
                <a:gd name="connsiteX100" fmla="*/ 2467852 w 2803172"/>
                <a:gd name="connsiteY100" fmla="*/ 42437 h 127692"/>
                <a:gd name="connsiteX101" fmla="*/ 2484066 w 2803172"/>
                <a:gd name="connsiteY101" fmla="*/ 61059 h 127692"/>
                <a:gd name="connsiteX102" fmla="*/ 2484066 w 2803172"/>
                <a:gd name="connsiteY102" fmla="*/ 96023 h 127692"/>
                <a:gd name="connsiteX103" fmla="*/ 2494454 w 2803172"/>
                <a:gd name="connsiteY103" fmla="*/ 96023 h 127692"/>
                <a:gd name="connsiteX104" fmla="*/ 2494454 w 2803172"/>
                <a:gd name="connsiteY104" fmla="*/ 59285 h 127692"/>
                <a:gd name="connsiteX105" fmla="*/ 2491667 w 2803172"/>
                <a:gd name="connsiteY105" fmla="*/ 45478 h 127692"/>
                <a:gd name="connsiteX106" fmla="*/ 2483687 w 2803172"/>
                <a:gd name="connsiteY106" fmla="*/ 35977 h 127692"/>
                <a:gd name="connsiteX107" fmla="*/ 2470385 w 2803172"/>
                <a:gd name="connsiteY107" fmla="*/ 32429 h 127692"/>
                <a:gd name="connsiteX108" fmla="*/ 2457590 w 2803172"/>
                <a:gd name="connsiteY108" fmla="*/ 35977 h 127692"/>
                <a:gd name="connsiteX109" fmla="*/ 2448722 w 2803172"/>
                <a:gd name="connsiteY109" fmla="*/ 45224 h 127692"/>
                <a:gd name="connsiteX110" fmla="*/ 2448722 w 2803172"/>
                <a:gd name="connsiteY110" fmla="*/ 33570 h 127692"/>
                <a:gd name="connsiteX111" fmla="*/ 2438461 w 2803172"/>
                <a:gd name="connsiteY111" fmla="*/ 33570 h 127692"/>
                <a:gd name="connsiteX112" fmla="*/ 2438461 w 2803172"/>
                <a:gd name="connsiteY112" fmla="*/ 96023 h 127692"/>
                <a:gd name="connsiteX113" fmla="*/ 2448722 w 2803172"/>
                <a:gd name="connsiteY113" fmla="*/ 96023 h 127692"/>
                <a:gd name="connsiteX114" fmla="*/ 2448722 w 2803172"/>
                <a:gd name="connsiteY114" fmla="*/ 64733 h 127692"/>
                <a:gd name="connsiteX115" fmla="*/ 2451129 w 2803172"/>
                <a:gd name="connsiteY115" fmla="*/ 53459 h 127692"/>
                <a:gd name="connsiteX116" fmla="*/ 2375375 w 2803172"/>
                <a:gd name="connsiteY116" fmla="*/ 53459 h 127692"/>
                <a:gd name="connsiteX117" fmla="*/ 2382089 w 2803172"/>
                <a:gd name="connsiteY117" fmla="*/ 45478 h 127692"/>
                <a:gd name="connsiteX118" fmla="*/ 2392097 w 2803172"/>
                <a:gd name="connsiteY118" fmla="*/ 42437 h 127692"/>
                <a:gd name="connsiteX119" fmla="*/ 2408312 w 2803172"/>
                <a:gd name="connsiteY119" fmla="*/ 61059 h 127692"/>
                <a:gd name="connsiteX120" fmla="*/ 2408312 w 2803172"/>
                <a:gd name="connsiteY120" fmla="*/ 96023 h 127692"/>
                <a:gd name="connsiteX121" fmla="*/ 2418699 w 2803172"/>
                <a:gd name="connsiteY121" fmla="*/ 96023 h 127692"/>
                <a:gd name="connsiteX122" fmla="*/ 2418699 w 2803172"/>
                <a:gd name="connsiteY122" fmla="*/ 59285 h 127692"/>
                <a:gd name="connsiteX123" fmla="*/ 2416039 w 2803172"/>
                <a:gd name="connsiteY123" fmla="*/ 45478 h 127692"/>
                <a:gd name="connsiteX124" fmla="*/ 2407931 w 2803172"/>
                <a:gd name="connsiteY124" fmla="*/ 35977 h 127692"/>
                <a:gd name="connsiteX125" fmla="*/ 2394630 w 2803172"/>
                <a:gd name="connsiteY125" fmla="*/ 32429 h 127692"/>
                <a:gd name="connsiteX126" fmla="*/ 2381835 w 2803172"/>
                <a:gd name="connsiteY126" fmla="*/ 35977 h 127692"/>
                <a:gd name="connsiteX127" fmla="*/ 2372968 w 2803172"/>
                <a:gd name="connsiteY127" fmla="*/ 45224 h 127692"/>
                <a:gd name="connsiteX128" fmla="*/ 2372968 w 2803172"/>
                <a:gd name="connsiteY128" fmla="*/ 33570 h 127692"/>
                <a:gd name="connsiteX129" fmla="*/ 2362707 w 2803172"/>
                <a:gd name="connsiteY129" fmla="*/ 33570 h 127692"/>
                <a:gd name="connsiteX130" fmla="*/ 2362707 w 2803172"/>
                <a:gd name="connsiteY130" fmla="*/ 96023 h 127692"/>
                <a:gd name="connsiteX131" fmla="*/ 2372968 w 2803172"/>
                <a:gd name="connsiteY131" fmla="*/ 96023 h 127692"/>
                <a:gd name="connsiteX132" fmla="*/ 2372968 w 2803172"/>
                <a:gd name="connsiteY132" fmla="*/ 64733 h 127692"/>
                <a:gd name="connsiteX133" fmla="*/ 2375375 w 2803172"/>
                <a:gd name="connsiteY133" fmla="*/ 53459 h 127692"/>
                <a:gd name="connsiteX134" fmla="*/ 2320776 w 2803172"/>
                <a:gd name="connsiteY134" fmla="*/ 45224 h 127692"/>
                <a:gd name="connsiteX135" fmla="*/ 2328503 w 2803172"/>
                <a:gd name="connsiteY135" fmla="*/ 53332 h 127692"/>
                <a:gd name="connsiteX136" fmla="*/ 2331290 w 2803172"/>
                <a:gd name="connsiteY136" fmla="*/ 64987 h 127692"/>
                <a:gd name="connsiteX137" fmla="*/ 2328503 w 2803172"/>
                <a:gd name="connsiteY137" fmla="*/ 76514 h 127692"/>
                <a:gd name="connsiteX138" fmla="*/ 2320776 w 2803172"/>
                <a:gd name="connsiteY138" fmla="*/ 84495 h 127692"/>
                <a:gd name="connsiteX139" fmla="*/ 2309375 w 2803172"/>
                <a:gd name="connsiteY139" fmla="*/ 87409 h 127692"/>
                <a:gd name="connsiteX140" fmla="*/ 2298227 w 2803172"/>
                <a:gd name="connsiteY140" fmla="*/ 84495 h 127692"/>
                <a:gd name="connsiteX141" fmla="*/ 2290499 w 2803172"/>
                <a:gd name="connsiteY141" fmla="*/ 76514 h 127692"/>
                <a:gd name="connsiteX142" fmla="*/ 2287712 w 2803172"/>
                <a:gd name="connsiteY142" fmla="*/ 64987 h 127692"/>
                <a:gd name="connsiteX143" fmla="*/ 2290499 w 2803172"/>
                <a:gd name="connsiteY143" fmla="*/ 53332 h 127692"/>
                <a:gd name="connsiteX144" fmla="*/ 2298227 w 2803172"/>
                <a:gd name="connsiteY144" fmla="*/ 45224 h 127692"/>
                <a:gd name="connsiteX145" fmla="*/ 2309375 w 2803172"/>
                <a:gd name="connsiteY145" fmla="*/ 42311 h 127692"/>
                <a:gd name="connsiteX146" fmla="*/ 2320776 w 2803172"/>
                <a:gd name="connsiteY146" fmla="*/ 45224 h 127692"/>
                <a:gd name="connsiteX147" fmla="*/ 2341678 w 2803172"/>
                <a:gd name="connsiteY147" fmla="*/ 96023 h 127692"/>
                <a:gd name="connsiteX148" fmla="*/ 2341678 w 2803172"/>
                <a:gd name="connsiteY148" fmla="*/ 33570 h 127692"/>
                <a:gd name="connsiteX149" fmla="*/ 2331290 w 2803172"/>
                <a:gd name="connsiteY149" fmla="*/ 33570 h 127692"/>
                <a:gd name="connsiteX150" fmla="*/ 2331290 w 2803172"/>
                <a:gd name="connsiteY150" fmla="*/ 45351 h 127692"/>
                <a:gd name="connsiteX151" fmla="*/ 2321916 w 2803172"/>
                <a:gd name="connsiteY151" fmla="*/ 35977 h 127692"/>
                <a:gd name="connsiteX152" fmla="*/ 2308614 w 2803172"/>
                <a:gd name="connsiteY152" fmla="*/ 32429 h 127692"/>
                <a:gd name="connsiteX153" fmla="*/ 2292399 w 2803172"/>
                <a:gd name="connsiteY153" fmla="*/ 36737 h 127692"/>
                <a:gd name="connsiteX154" fmla="*/ 2281252 w 2803172"/>
                <a:gd name="connsiteY154" fmla="*/ 48264 h 127692"/>
                <a:gd name="connsiteX155" fmla="*/ 2277198 w 2803172"/>
                <a:gd name="connsiteY155" fmla="*/ 65114 h 127692"/>
                <a:gd name="connsiteX156" fmla="*/ 2281252 w 2803172"/>
                <a:gd name="connsiteY156" fmla="*/ 81581 h 127692"/>
                <a:gd name="connsiteX157" fmla="*/ 2292399 w 2803172"/>
                <a:gd name="connsiteY157" fmla="*/ 92983 h 127692"/>
                <a:gd name="connsiteX158" fmla="*/ 2308614 w 2803172"/>
                <a:gd name="connsiteY158" fmla="*/ 97036 h 127692"/>
                <a:gd name="connsiteX159" fmla="*/ 2321916 w 2803172"/>
                <a:gd name="connsiteY159" fmla="*/ 93617 h 127692"/>
                <a:gd name="connsiteX160" fmla="*/ 2331290 w 2803172"/>
                <a:gd name="connsiteY160" fmla="*/ 84368 h 127692"/>
                <a:gd name="connsiteX161" fmla="*/ 2331290 w 2803172"/>
                <a:gd name="connsiteY161" fmla="*/ 96023 h 127692"/>
                <a:gd name="connsiteX162" fmla="*/ 2341678 w 2803172"/>
                <a:gd name="connsiteY162" fmla="*/ 96023 h 127692"/>
                <a:gd name="connsiteX163" fmla="*/ 2225639 w 2803172"/>
                <a:gd name="connsiteY163" fmla="*/ 52951 h 127692"/>
                <a:gd name="connsiteX164" fmla="*/ 2233747 w 2803172"/>
                <a:gd name="connsiteY164" fmla="*/ 45097 h 127692"/>
                <a:gd name="connsiteX165" fmla="*/ 2245401 w 2803172"/>
                <a:gd name="connsiteY165" fmla="*/ 42184 h 127692"/>
                <a:gd name="connsiteX166" fmla="*/ 2264783 w 2803172"/>
                <a:gd name="connsiteY166" fmla="*/ 50165 h 127692"/>
                <a:gd name="connsiteX167" fmla="*/ 2264783 w 2803172"/>
                <a:gd name="connsiteY167" fmla="*/ 38763 h 127692"/>
                <a:gd name="connsiteX168" fmla="*/ 2244768 w 2803172"/>
                <a:gd name="connsiteY168" fmla="*/ 32429 h 127692"/>
                <a:gd name="connsiteX169" fmla="*/ 2227919 w 2803172"/>
                <a:gd name="connsiteY169" fmla="*/ 36611 h 127692"/>
                <a:gd name="connsiteX170" fmla="*/ 2216265 w 2803172"/>
                <a:gd name="connsiteY170" fmla="*/ 48011 h 127692"/>
                <a:gd name="connsiteX171" fmla="*/ 2212084 w 2803172"/>
                <a:gd name="connsiteY171" fmla="*/ 64860 h 127692"/>
                <a:gd name="connsiteX172" fmla="*/ 2216265 w 2803172"/>
                <a:gd name="connsiteY172" fmla="*/ 81581 h 127692"/>
                <a:gd name="connsiteX173" fmla="*/ 2227666 w 2803172"/>
                <a:gd name="connsiteY173" fmla="*/ 92983 h 127692"/>
                <a:gd name="connsiteX174" fmla="*/ 2244641 w 2803172"/>
                <a:gd name="connsiteY174" fmla="*/ 97036 h 127692"/>
                <a:gd name="connsiteX175" fmla="*/ 2255536 w 2803172"/>
                <a:gd name="connsiteY175" fmla="*/ 95642 h 127692"/>
                <a:gd name="connsiteX176" fmla="*/ 2265417 w 2803172"/>
                <a:gd name="connsiteY176" fmla="*/ 91209 h 127692"/>
                <a:gd name="connsiteX177" fmla="*/ 2265417 w 2803172"/>
                <a:gd name="connsiteY177" fmla="*/ 80695 h 127692"/>
                <a:gd name="connsiteX178" fmla="*/ 2256296 w 2803172"/>
                <a:gd name="connsiteY178" fmla="*/ 85763 h 127692"/>
                <a:gd name="connsiteX179" fmla="*/ 2245528 w 2803172"/>
                <a:gd name="connsiteY179" fmla="*/ 87283 h 127692"/>
                <a:gd name="connsiteX180" fmla="*/ 2233747 w 2803172"/>
                <a:gd name="connsiteY180" fmla="*/ 84368 h 127692"/>
                <a:gd name="connsiteX181" fmla="*/ 2225639 w 2803172"/>
                <a:gd name="connsiteY181" fmla="*/ 76387 h 127692"/>
                <a:gd name="connsiteX182" fmla="*/ 2222726 w 2803172"/>
                <a:gd name="connsiteY182" fmla="*/ 64733 h 127692"/>
                <a:gd name="connsiteX183" fmla="*/ 2225639 w 2803172"/>
                <a:gd name="connsiteY183" fmla="*/ 52951 h 127692"/>
                <a:gd name="connsiteX184" fmla="*/ 2124675 w 2803172"/>
                <a:gd name="connsiteY184" fmla="*/ 53459 h 127692"/>
                <a:gd name="connsiteX185" fmla="*/ 2131389 w 2803172"/>
                <a:gd name="connsiteY185" fmla="*/ 45478 h 127692"/>
                <a:gd name="connsiteX186" fmla="*/ 2141397 w 2803172"/>
                <a:gd name="connsiteY186" fmla="*/ 42437 h 127692"/>
                <a:gd name="connsiteX187" fmla="*/ 2157612 w 2803172"/>
                <a:gd name="connsiteY187" fmla="*/ 61059 h 127692"/>
                <a:gd name="connsiteX188" fmla="*/ 2157612 w 2803172"/>
                <a:gd name="connsiteY188" fmla="*/ 96023 h 127692"/>
                <a:gd name="connsiteX189" fmla="*/ 2168000 w 2803172"/>
                <a:gd name="connsiteY189" fmla="*/ 96023 h 127692"/>
                <a:gd name="connsiteX190" fmla="*/ 2168000 w 2803172"/>
                <a:gd name="connsiteY190" fmla="*/ 59285 h 127692"/>
                <a:gd name="connsiteX191" fmla="*/ 2165340 w 2803172"/>
                <a:gd name="connsiteY191" fmla="*/ 45478 h 127692"/>
                <a:gd name="connsiteX192" fmla="*/ 2157232 w 2803172"/>
                <a:gd name="connsiteY192" fmla="*/ 35977 h 127692"/>
                <a:gd name="connsiteX193" fmla="*/ 2143931 w 2803172"/>
                <a:gd name="connsiteY193" fmla="*/ 32429 h 127692"/>
                <a:gd name="connsiteX194" fmla="*/ 2131136 w 2803172"/>
                <a:gd name="connsiteY194" fmla="*/ 35977 h 127692"/>
                <a:gd name="connsiteX195" fmla="*/ 2122268 w 2803172"/>
                <a:gd name="connsiteY195" fmla="*/ 45224 h 127692"/>
                <a:gd name="connsiteX196" fmla="*/ 2122268 w 2803172"/>
                <a:gd name="connsiteY196" fmla="*/ 33570 h 127692"/>
                <a:gd name="connsiteX197" fmla="*/ 2112007 w 2803172"/>
                <a:gd name="connsiteY197" fmla="*/ 33570 h 127692"/>
                <a:gd name="connsiteX198" fmla="*/ 2112007 w 2803172"/>
                <a:gd name="connsiteY198" fmla="*/ 96023 h 127692"/>
                <a:gd name="connsiteX199" fmla="*/ 2122268 w 2803172"/>
                <a:gd name="connsiteY199" fmla="*/ 96023 h 127692"/>
                <a:gd name="connsiteX200" fmla="*/ 2122268 w 2803172"/>
                <a:gd name="connsiteY200" fmla="*/ 64733 h 127692"/>
                <a:gd name="connsiteX201" fmla="*/ 2124675 w 2803172"/>
                <a:gd name="connsiteY201" fmla="*/ 53459 h 127692"/>
                <a:gd name="connsiteX202" fmla="*/ 2082238 w 2803172"/>
                <a:gd name="connsiteY202" fmla="*/ 76514 h 127692"/>
                <a:gd name="connsiteX203" fmla="*/ 2074637 w 2803172"/>
                <a:gd name="connsiteY203" fmla="*/ 84495 h 127692"/>
                <a:gd name="connsiteX204" fmla="*/ 2063362 w 2803172"/>
                <a:gd name="connsiteY204" fmla="*/ 87409 h 127692"/>
                <a:gd name="connsiteX205" fmla="*/ 2051961 w 2803172"/>
                <a:gd name="connsiteY205" fmla="*/ 84495 h 127692"/>
                <a:gd name="connsiteX206" fmla="*/ 2044234 w 2803172"/>
                <a:gd name="connsiteY206" fmla="*/ 76514 h 127692"/>
                <a:gd name="connsiteX207" fmla="*/ 2041320 w 2803172"/>
                <a:gd name="connsiteY207" fmla="*/ 64860 h 127692"/>
                <a:gd name="connsiteX208" fmla="*/ 2044234 w 2803172"/>
                <a:gd name="connsiteY208" fmla="*/ 53205 h 127692"/>
                <a:gd name="connsiteX209" fmla="*/ 2051961 w 2803172"/>
                <a:gd name="connsiteY209" fmla="*/ 45224 h 127692"/>
                <a:gd name="connsiteX210" fmla="*/ 2063362 w 2803172"/>
                <a:gd name="connsiteY210" fmla="*/ 42311 h 127692"/>
                <a:gd name="connsiteX211" fmla="*/ 2074637 w 2803172"/>
                <a:gd name="connsiteY211" fmla="*/ 45224 h 127692"/>
                <a:gd name="connsiteX212" fmla="*/ 2082238 w 2803172"/>
                <a:gd name="connsiteY212" fmla="*/ 53205 h 127692"/>
                <a:gd name="connsiteX213" fmla="*/ 2085024 w 2803172"/>
                <a:gd name="connsiteY213" fmla="*/ 64860 h 127692"/>
                <a:gd name="connsiteX214" fmla="*/ 2082238 w 2803172"/>
                <a:gd name="connsiteY214" fmla="*/ 76514 h 127692"/>
                <a:gd name="connsiteX215" fmla="*/ 2080211 w 2803172"/>
                <a:gd name="connsiteY215" fmla="*/ 92856 h 127692"/>
                <a:gd name="connsiteX216" fmla="*/ 2091612 w 2803172"/>
                <a:gd name="connsiteY216" fmla="*/ 81328 h 127692"/>
                <a:gd name="connsiteX217" fmla="*/ 2095792 w 2803172"/>
                <a:gd name="connsiteY217" fmla="*/ 64606 h 127692"/>
                <a:gd name="connsiteX218" fmla="*/ 2091612 w 2803172"/>
                <a:gd name="connsiteY218" fmla="*/ 48011 h 127692"/>
                <a:gd name="connsiteX219" fmla="*/ 2080211 w 2803172"/>
                <a:gd name="connsiteY219" fmla="*/ 36611 h 127692"/>
                <a:gd name="connsiteX220" fmla="*/ 2063489 w 2803172"/>
                <a:gd name="connsiteY220" fmla="*/ 32429 h 127692"/>
                <a:gd name="connsiteX221" fmla="*/ 2046640 w 2803172"/>
                <a:gd name="connsiteY221" fmla="*/ 36611 h 127692"/>
                <a:gd name="connsiteX222" fmla="*/ 2034986 w 2803172"/>
                <a:gd name="connsiteY222" fmla="*/ 48011 h 127692"/>
                <a:gd name="connsiteX223" fmla="*/ 2030806 w 2803172"/>
                <a:gd name="connsiteY223" fmla="*/ 64606 h 127692"/>
                <a:gd name="connsiteX224" fmla="*/ 2034986 w 2803172"/>
                <a:gd name="connsiteY224" fmla="*/ 81328 h 127692"/>
                <a:gd name="connsiteX225" fmla="*/ 2046640 w 2803172"/>
                <a:gd name="connsiteY225" fmla="*/ 92856 h 127692"/>
                <a:gd name="connsiteX226" fmla="*/ 2063489 w 2803172"/>
                <a:gd name="connsiteY226" fmla="*/ 97036 h 127692"/>
                <a:gd name="connsiteX227" fmla="*/ 2080211 w 2803172"/>
                <a:gd name="connsiteY227" fmla="*/ 92856 h 127692"/>
                <a:gd name="connsiteX228" fmla="*/ 2014590 w 2803172"/>
                <a:gd name="connsiteY228" fmla="*/ 33570 h 127692"/>
                <a:gd name="connsiteX229" fmla="*/ 2004203 w 2803172"/>
                <a:gd name="connsiteY229" fmla="*/ 33570 h 127692"/>
                <a:gd name="connsiteX230" fmla="*/ 2004203 w 2803172"/>
                <a:gd name="connsiteY230" fmla="*/ 96023 h 127692"/>
                <a:gd name="connsiteX231" fmla="*/ 2014590 w 2803172"/>
                <a:gd name="connsiteY231" fmla="*/ 96023 h 127692"/>
                <a:gd name="connsiteX232" fmla="*/ 2014590 w 2803172"/>
                <a:gd name="connsiteY232" fmla="*/ 33570 h 127692"/>
                <a:gd name="connsiteX233" fmla="*/ 2014971 w 2803172"/>
                <a:gd name="connsiteY233" fmla="*/ 19761 h 127692"/>
                <a:gd name="connsiteX234" fmla="*/ 2016871 w 2803172"/>
                <a:gd name="connsiteY234" fmla="*/ 15074 h 127692"/>
                <a:gd name="connsiteX235" fmla="*/ 2014971 w 2803172"/>
                <a:gd name="connsiteY235" fmla="*/ 10260 h 127692"/>
                <a:gd name="connsiteX236" fmla="*/ 2010157 w 2803172"/>
                <a:gd name="connsiteY236" fmla="*/ 8235 h 127692"/>
                <a:gd name="connsiteX237" fmla="*/ 2005723 w 2803172"/>
                <a:gd name="connsiteY237" fmla="*/ 9628 h 127692"/>
                <a:gd name="connsiteX238" fmla="*/ 1998249 w 2803172"/>
                <a:gd name="connsiteY238" fmla="*/ 14947 h 127692"/>
                <a:gd name="connsiteX239" fmla="*/ 2005723 w 2803172"/>
                <a:gd name="connsiteY239" fmla="*/ 20142 h 127692"/>
                <a:gd name="connsiteX240" fmla="*/ 2010157 w 2803172"/>
                <a:gd name="connsiteY240" fmla="*/ 21662 h 127692"/>
                <a:gd name="connsiteX241" fmla="*/ 2014971 w 2803172"/>
                <a:gd name="connsiteY241" fmla="*/ 19761 h 127692"/>
                <a:gd name="connsiteX242" fmla="*/ 1991408 w 2803172"/>
                <a:gd name="connsiteY242" fmla="*/ 82721 h 127692"/>
                <a:gd name="connsiteX243" fmla="*/ 1984187 w 2803172"/>
                <a:gd name="connsiteY243" fmla="*/ 86268 h 127692"/>
                <a:gd name="connsiteX244" fmla="*/ 1976840 w 2803172"/>
                <a:gd name="connsiteY244" fmla="*/ 87283 h 127692"/>
                <a:gd name="connsiteX245" fmla="*/ 1968226 w 2803172"/>
                <a:gd name="connsiteY245" fmla="*/ 84495 h 127692"/>
                <a:gd name="connsiteX246" fmla="*/ 1964679 w 2803172"/>
                <a:gd name="connsiteY246" fmla="*/ 75120 h 127692"/>
                <a:gd name="connsiteX247" fmla="*/ 1964679 w 2803172"/>
                <a:gd name="connsiteY247" fmla="*/ 43071 h 127692"/>
                <a:gd name="connsiteX248" fmla="*/ 1990521 w 2803172"/>
                <a:gd name="connsiteY248" fmla="*/ 43071 h 127692"/>
                <a:gd name="connsiteX249" fmla="*/ 1990521 w 2803172"/>
                <a:gd name="connsiteY249" fmla="*/ 33570 h 127692"/>
                <a:gd name="connsiteX250" fmla="*/ 1964679 w 2803172"/>
                <a:gd name="connsiteY250" fmla="*/ 33570 h 127692"/>
                <a:gd name="connsiteX251" fmla="*/ 1964679 w 2803172"/>
                <a:gd name="connsiteY251" fmla="*/ 13681 h 127692"/>
                <a:gd name="connsiteX252" fmla="*/ 1954418 w 2803172"/>
                <a:gd name="connsiteY252" fmla="*/ 13681 h 127692"/>
                <a:gd name="connsiteX253" fmla="*/ 1954418 w 2803172"/>
                <a:gd name="connsiteY253" fmla="*/ 74361 h 127692"/>
                <a:gd name="connsiteX254" fmla="*/ 1960245 w 2803172"/>
                <a:gd name="connsiteY254" fmla="*/ 92097 h 127692"/>
                <a:gd name="connsiteX255" fmla="*/ 1975826 w 2803172"/>
                <a:gd name="connsiteY255" fmla="*/ 97162 h 127692"/>
                <a:gd name="connsiteX256" fmla="*/ 1983934 w 2803172"/>
                <a:gd name="connsiteY256" fmla="*/ 96150 h 127692"/>
                <a:gd name="connsiteX257" fmla="*/ 1991408 w 2803172"/>
                <a:gd name="connsiteY257" fmla="*/ 92856 h 127692"/>
                <a:gd name="connsiteX258" fmla="*/ 1991408 w 2803172"/>
                <a:gd name="connsiteY258" fmla="*/ 82848 h 127692"/>
                <a:gd name="connsiteX259" fmla="*/ 1913500 w 2803172"/>
                <a:gd name="connsiteY259" fmla="*/ 45224 h 127692"/>
                <a:gd name="connsiteX260" fmla="*/ 1921227 w 2803172"/>
                <a:gd name="connsiteY260" fmla="*/ 53332 h 127692"/>
                <a:gd name="connsiteX261" fmla="*/ 1924014 w 2803172"/>
                <a:gd name="connsiteY261" fmla="*/ 64987 h 127692"/>
                <a:gd name="connsiteX262" fmla="*/ 1921227 w 2803172"/>
                <a:gd name="connsiteY262" fmla="*/ 76514 h 127692"/>
                <a:gd name="connsiteX263" fmla="*/ 1913500 w 2803172"/>
                <a:gd name="connsiteY263" fmla="*/ 84495 h 127692"/>
                <a:gd name="connsiteX264" fmla="*/ 1902099 w 2803172"/>
                <a:gd name="connsiteY264" fmla="*/ 87409 h 127692"/>
                <a:gd name="connsiteX265" fmla="*/ 1890951 w 2803172"/>
                <a:gd name="connsiteY265" fmla="*/ 84495 h 127692"/>
                <a:gd name="connsiteX266" fmla="*/ 1883223 w 2803172"/>
                <a:gd name="connsiteY266" fmla="*/ 76514 h 127692"/>
                <a:gd name="connsiteX267" fmla="*/ 1880437 w 2803172"/>
                <a:gd name="connsiteY267" fmla="*/ 64987 h 127692"/>
                <a:gd name="connsiteX268" fmla="*/ 1883223 w 2803172"/>
                <a:gd name="connsiteY268" fmla="*/ 53332 h 127692"/>
                <a:gd name="connsiteX269" fmla="*/ 1890951 w 2803172"/>
                <a:gd name="connsiteY269" fmla="*/ 45224 h 127692"/>
                <a:gd name="connsiteX270" fmla="*/ 1902099 w 2803172"/>
                <a:gd name="connsiteY270" fmla="*/ 42311 h 127692"/>
                <a:gd name="connsiteX271" fmla="*/ 1913500 w 2803172"/>
                <a:gd name="connsiteY271" fmla="*/ 45224 h 127692"/>
                <a:gd name="connsiteX272" fmla="*/ 1934402 w 2803172"/>
                <a:gd name="connsiteY272" fmla="*/ 96023 h 127692"/>
                <a:gd name="connsiteX273" fmla="*/ 1934402 w 2803172"/>
                <a:gd name="connsiteY273" fmla="*/ 33570 h 127692"/>
                <a:gd name="connsiteX274" fmla="*/ 1924014 w 2803172"/>
                <a:gd name="connsiteY274" fmla="*/ 33570 h 127692"/>
                <a:gd name="connsiteX275" fmla="*/ 1924014 w 2803172"/>
                <a:gd name="connsiteY275" fmla="*/ 45351 h 127692"/>
                <a:gd name="connsiteX276" fmla="*/ 1914640 w 2803172"/>
                <a:gd name="connsiteY276" fmla="*/ 35977 h 127692"/>
                <a:gd name="connsiteX277" fmla="*/ 1901339 w 2803172"/>
                <a:gd name="connsiteY277" fmla="*/ 32429 h 127692"/>
                <a:gd name="connsiteX278" fmla="*/ 1885124 w 2803172"/>
                <a:gd name="connsiteY278" fmla="*/ 36737 h 127692"/>
                <a:gd name="connsiteX279" fmla="*/ 1873976 w 2803172"/>
                <a:gd name="connsiteY279" fmla="*/ 48264 h 127692"/>
                <a:gd name="connsiteX280" fmla="*/ 1869922 w 2803172"/>
                <a:gd name="connsiteY280" fmla="*/ 65114 h 127692"/>
                <a:gd name="connsiteX281" fmla="*/ 1873976 w 2803172"/>
                <a:gd name="connsiteY281" fmla="*/ 81581 h 127692"/>
                <a:gd name="connsiteX282" fmla="*/ 1885124 w 2803172"/>
                <a:gd name="connsiteY282" fmla="*/ 92983 h 127692"/>
                <a:gd name="connsiteX283" fmla="*/ 1901339 w 2803172"/>
                <a:gd name="connsiteY283" fmla="*/ 97036 h 127692"/>
                <a:gd name="connsiteX284" fmla="*/ 1914640 w 2803172"/>
                <a:gd name="connsiteY284" fmla="*/ 93617 h 127692"/>
                <a:gd name="connsiteX285" fmla="*/ 1924014 w 2803172"/>
                <a:gd name="connsiteY285" fmla="*/ 84368 h 127692"/>
                <a:gd name="connsiteX286" fmla="*/ 1924014 w 2803172"/>
                <a:gd name="connsiteY286" fmla="*/ 96023 h 127692"/>
                <a:gd name="connsiteX287" fmla="*/ 1934402 w 2803172"/>
                <a:gd name="connsiteY287" fmla="*/ 96023 h 127692"/>
                <a:gd name="connsiteX288" fmla="*/ 1772379 w 2803172"/>
                <a:gd name="connsiteY288" fmla="*/ 53459 h 127692"/>
                <a:gd name="connsiteX289" fmla="*/ 1778586 w 2803172"/>
                <a:gd name="connsiteY289" fmla="*/ 45478 h 127692"/>
                <a:gd name="connsiteX290" fmla="*/ 1787707 w 2803172"/>
                <a:gd name="connsiteY290" fmla="*/ 42437 h 127692"/>
                <a:gd name="connsiteX291" fmla="*/ 1802528 w 2803172"/>
                <a:gd name="connsiteY291" fmla="*/ 61059 h 127692"/>
                <a:gd name="connsiteX292" fmla="*/ 1802528 w 2803172"/>
                <a:gd name="connsiteY292" fmla="*/ 96023 h 127692"/>
                <a:gd name="connsiteX293" fmla="*/ 1812790 w 2803172"/>
                <a:gd name="connsiteY293" fmla="*/ 96023 h 127692"/>
                <a:gd name="connsiteX294" fmla="*/ 1812790 w 2803172"/>
                <a:gd name="connsiteY294" fmla="*/ 63846 h 127692"/>
                <a:gd name="connsiteX295" fmla="*/ 1814943 w 2803172"/>
                <a:gd name="connsiteY295" fmla="*/ 52951 h 127692"/>
                <a:gd name="connsiteX296" fmla="*/ 1821024 w 2803172"/>
                <a:gd name="connsiteY296" fmla="*/ 45224 h 127692"/>
                <a:gd name="connsiteX297" fmla="*/ 1830271 w 2803172"/>
                <a:gd name="connsiteY297" fmla="*/ 42311 h 127692"/>
                <a:gd name="connsiteX298" fmla="*/ 1845093 w 2803172"/>
                <a:gd name="connsiteY298" fmla="*/ 60932 h 127692"/>
                <a:gd name="connsiteX299" fmla="*/ 1845093 w 2803172"/>
                <a:gd name="connsiteY299" fmla="*/ 95896 h 127692"/>
                <a:gd name="connsiteX300" fmla="*/ 1855354 w 2803172"/>
                <a:gd name="connsiteY300" fmla="*/ 95896 h 127692"/>
                <a:gd name="connsiteX301" fmla="*/ 1855354 w 2803172"/>
                <a:gd name="connsiteY301" fmla="*/ 59159 h 127692"/>
                <a:gd name="connsiteX302" fmla="*/ 1852694 w 2803172"/>
                <a:gd name="connsiteY302" fmla="*/ 45351 h 127692"/>
                <a:gd name="connsiteX303" fmla="*/ 1844966 w 2803172"/>
                <a:gd name="connsiteY303" fmla="*/ 35850 h 127692"/>
                <a:gd name="connsiteX304" fmla="*/ 1832172 w 2803172"/>
                <a:gd name="connsiteY304" fmla="*/ 32302 h 127692"/>
                <a:gd name="connsiteX305" fmla="*/ 1818870 w 2803172"/>
                <a:gd name="connsiteY305" fmla="*/ 36103 h 127692"/>
                <a:gd name="connsiteX306" fmla="*/ 1810003 w 2803172"/>
                <a:gd name="connsiteY306" fmla="*/ 46112 h 127692"/>
                <a:gd name="connsiteX307" fmla="*/ 1802782 w 2803172"/>
                <a:gd name="connsiteY307" fmla="*/ 36103 h 127692"/>
                <a:gd name="connsiteX308" fmla="*/ 1790621 w 2803172"/>
                <a:gd name="connsiteY308" fmla="*/ 32429 h 127692"/>
                <a:gd name="connsiteX309" fmla="*/ 1778586 w 2803172"/>
                <a:gd name="connsiteY309" fmla="*/ 35850 h 127692"/>
                <a:gd name="connsiteX310" fmla="*/ 1770098 w 2803172"/>
                <a:gd name="connsiteY310" fmla="*/ 44844 h 127692"/>
                <a:gd name="connsiteX311" fmla="*/ 1770098 w 2803172"/>
                <a:gd name="connsiteY311" fmla="*/ 33570 h 127692"/>
                <a:gd name="connsiteX312" fmla="*/ 1759837 w 2803172"/>
                <a:gd name="connsiteY312" fmla="*/ 33570 h 127692"/>
                <a:gd name="connsiteX313" fmla="*/ 1759837 w 2803172"/>
                <a:gd name="connsiteY313" fmla="*/ 96023 h 127692"/>
                <a:gd name="connsiteX314" fmla="*/ 1770098 w 2803172"/>
                <a:gd name="connsiteY314" fmla="*/ 96023 h 127692"/>
                <a:gd name="connsiteX315" fmla="*/ 1770098 w 2803172"/>
                <a:gd name="connsiteY315" fmla="*/ 64733 h 127692"/>
                <a:gd name="connsiteX316" fmla="*/ 1772252 w 2803172"/>
                <a:gd name="connsiteY316" fmla="*/ 53459 h 127692"/>
                <a:gd name="connsiteX317" fmla="*/ 1728927 w 2803172"/>
                <a:gd name="connsiteY317" fmla="*/ 53205 h 127692"/>
                <a:gd name="connsiteX318" fmla="*/ 1737288 w 2803172"/>
                <a:gd name="connsiteY318" fmla="*/ 45604 h 127692"/>
                <a:gd name="connsiteX319" fmla="*/ 1748690 w 2803172"/>
                <a:gd name="connsiteY319" fmla="*/ 44084 h 127692"/>
                <a:gd name="connsiteX320" fmla="*/ 1748690 w 2803172"/>
                <a:gd name="connsiteY320" fmla="*/ 32429 h 127692"/>
                <a:gd name="connsiteX321" fmla="*/ 1735261 w 2803172"/>
                <a:gd name="connsiteY321" fmla="*/ 36484 h 127692"/>
                <a:gd name="connsiteX322" fmla="*/ 1725887 w 2803172"/>
                <a:gd name="connsiteY322" fmla="*/ 47632 h 127692"/>
                <a:gd name="connsiteX323" fmla="*/ 1725887 w 2803172"/>
                <a:gd name="connsiteY323" fmla="*/ 33696 h 127692"/>
                <a:gd name="connsiteX324" fmla="*/ 1715626 w 2803172"/>
                <a:gd name="connsiteY324" fmla="*/ 33696 h 127692"/>
                <a:gd name="connsiteX325" fmla="*/ 1715626 w 2803172"/>
                <a:gd name="connsiteY325" fmla="*/ 96150 h 127692"/>
                <a:gd name="connsiteX326" fmla="*/ 1725887 w 2803172"/>
                <a:gd name="connsiteY326" fmla="*/ 96150 h 127692"/>
                <a:gd name="connsiteX327" fmla="*/ 1725887 w 2803172"/>
                <a:gd name="connsiteY327" fmla="*/ 66253 h 127692"/>
                <a:gd name="connsiteX328" fmla="*/ 1728927 w 2803172"/>
                <a:gd name="connsiteY328" fmla="*/ 53332 h 127692"/>
                <a:gd name="connsiteX329" fmla="*/ 1685856 w 2803172"/>
                <a:gd name="connsiteY329" fmla="*/ 76514 h 127692"/>
                <a:gd name="connsiteX330" fmla="*/ 1678256 w 2803172"/>
                <a:gd name="connsiteY330" fmla="*/ 84495 h 127692"/>
                <a:gd name="connsiteX331" fmla="*/ 1666981 w 2803172"/>
                <a:gd name="connsiteY331" fmla="*/ 87409 h 127692"/>
                <a:gd name="connsiteX332" fmla="*/ 1655580 w 2803172"/>
                <a:gd name="connsiteY332" fmla="*/ 84495 h 127692"/>
                <a:gd name="connsiteX333" fmla="*/ 1647726 w 2803172"/>
                <a:gd name="connsiteY333" fmla="*/ 76514 h 127692"/>
                <a:gd name="connsiteX334" fmla="*/ 1644939 w 2803172"/>
                <a:gd name="connsiteY334" fmla="*/ 64860 h 127692"/>
                <a:gd name="connsiteX335" fmla="*/ 1647726 w 2803172"/>
                <a:gd name="connsiteY335" fmla="*/ 53205 h 127692"/>
                <a:gd name="connsiteX336" fmla="*/ 1655580 w 2803172"/>
                <a:gd name="connsiteY336" fmla="*/ 45224 h 127692"/>
                <a:gd name="connsiteX337" fmla="*/ 1666981 w 2803172"/>
                <a:gd name="connsiteY337" fmla="*/ 42311 h 127692"/>
                <a:gd name="connsiteX338" fmla="*/ 1678256 w 2803172"/>
                <a:gd name="connsiteY338" fmla="*/ 45224 h 127692"/>
                <a:gd name="connsiteX339" fmla="*/ 1685856 w 2803172"/>
                <a:gd name="connsiteY339" fmla="*/ 53205 h 127692"/>
                <a:gd name="connsiteX340" fmla="*/ 1688643 w 2803172"/>
                <a:gd name="connsiteY340" fmla="*/ 64860 h 127692"/>
                <a:gd name="connsiteX341" fmla="*/ 1685856 w 2803172"/>
                <a:gd name="connsiteY341" fmla="*/ 76514 h 127692"/>
                <a:gd name="connsiteX342" fmla="*/ 1683829 w 2803172"/>
                <a:gd name="connsiteY342" fmla="*/ 92856 h 127692"/>
                <a:gd name="connsiteX343" fmla="*/ 1695231 w 2803172"/>
                <a:gd name="connsiteY343" fmla="*/ 81328 h 127692"/>
                <a:gd name="connsiteX344" fmla="*/ 1699284 w 2803172"/>
                <a:gd name="connsiteY344" fmla="*/ 64606 h 127692"/>
                <a:gd name="connsiteX345" fmla="*/ 1695231 w 2803172"/>
                <a:gd name="connsiteY345" fmla="*/ 48011 h 127692"/>
                <a:gd name="connsiteX346" fmla="*/ 1683829 w 2803172"/>
                <a:gd name="connsiteY346" fmla="*/ 36611 h 127692"/>
                <a:gd name="connsiteX347" fmla="*/ 1667234 w 2803172"/>
                <a:gd name="connsiteY347" fmla="*/ 32429 h 127692"/>
                <a:gd name="connsiteX348" fmla="*/ 1650259 w 2803172"/>
                <a:gd name="connsiteY348" fmla="*/ 36611 h 127692"/>
                <a:gd name="connsiteX349" fmla="*/ 1638605 w 2803172"/>
                <a:gd name="connsiteY349" fmla="*/ 48011 h 127692"/>
                <a:gd name="connsiteX350" fmla="*/ 1634298 w 2803172"/>
                <a:gd name="connsiteY350" fmla="*/ 64606 h 127692"/>
                <a:gd name="connsiteX351" fmla="*/ 1638605 w 2803172"/>
                <a:gd name="connsiteY351" fmla="*/ 81328 h 127692"/>
                <a:gd name="connsiteX352" fmla="*/ 1650259 w 2803172"/>
                <a:gd name="connsiteY352" fmla="*/ 92856 h 127692"/>
                <a:gd name="connsiteX353" fmla="*/ 1667234 w 2803172"/>
                <a:gd name="connsiteY353" fmla="*/ 97036 h 127692"/>
                <a:gd name="connsiteX354" fmla="*/ 1683829 w 2803172"/>
                <a:gd name="connsiteY354" fmla="*/ 92856 h 127692"/>
                <a:gd name="connsiteX355" fmla="*/ 1628724 w 2803172"/>
                <a:gd name="connsiteY355" fmla="*/ 33570 h 127692"/>
                <a:gd name="connsiteX356" fmla="*/ 1603768 w 2803172"/>
                <a:gd name="connsiteY356" fmla="*/ 33570 h 127692"/>
                <a:gd name="connsiteX357" fmla="*/ 1603768 w 2803172"/>
                <a:gd name="connsiteY357" fmla="*/ 22042 h 127692"/>
                <a:gd name="connsiteX358" fmla="*/ 1607188 w 2803172"/>
                <a:gd name="connsiteY358" fmla="*/ 13047 h 127692"/>
                <a:gd name="connsiteX359" fmla="*/ 1616056 w 2803172"/>
                <a:gd name="connsiteY359" fmla="*/ 9755 h 127692"/>
                <a:gd name="connsiteX360" fmla="*/ 1623657 w 2803172"/>
                <a:gd name="connsiteY360" fmla="*/ 10894 h 127692"/>
                <a:gd name="connsiteX361" fmla="*/ 1630624 w 2803172"/>
                <a:gd name="connsiteY361" fmla="*/ 14694 h 127692"/>
                <a:gd name="connsiteX362" fmla="*/ 1630624 w 2803172"/>
                <a:gd name="connsiteY362" fmla="*/ 4433 h 127692"/>
                <a:gd name="connsiteX363" fmla="*/ 1623150 w 2803172"/>
                <a:gd name="connsiteY363" fmla="*/ 1013 h 127692"/>
                <a:gd name="connsiteX364" fmla="*/ 1615296 w 2803172"/>
                <a:gd name="connsiteY364" fmla="*/ 0 h 127692"/>
                <a:gd name="connsiteX365" fmla="*/ 1599334 w 2803172"/>
                <a:gd name="connsiteY365" fmla="*/ 6334 h 127692"/>
                <a:gd name="connsiteX366" fmla="*/ 1593507 w 2803172"/>
                <a:gd name="connsiteY366" fmla="*/ 22548 h 127692"/>
                <a:gd name="connsiteX367" fmla="*/ 1593507 w 2803172"/>
                <a:gd name="connsiteY367" fmla="*/ 96023 h 127692"/>
                <a:gd name="connsiteX368" fmla="*/ 1603768 w 2803172"/>
                <a:gd name="connsiteY368" fmla="*/ 96023 h 127692"/>
                <a:gd name="connsiteX369" fmla="*/ 1603768 w 2803172"/>
                <a:gd name="connsiteY369" fmla="*/ 43071 h 127692"/>
                <a:gd name="connsiteX370" fmla="*/ 1628724 w 2803172"/>
                <a:gd name="connsiteY370" fmla="*/ 43071 h 127692"/>
                <a:gd name="connsiteX371" fmla="*/ 1628724 w 2803172"/>
                <a:gd name="connsiteY371" fmla="*/ 33570 h 127692"/>
                <a:gd name="connsiteX372" fmla="*/ 1532194 w 2803172"/>
                <a:gd name="connsiteY372" fmla="*/ 53459 h 127692"/>
                <a:gd name="connsiteX373" fmla="*/ 1538908 w 2803172"/>
                <a:gd name="connsiteY373" fmla="*/ 45478 h 127692"/>
                <a:gd name="connsiteX374" fmla="*/ 1548915 w 2803172"/>
                <a:gd name="connsiteY374" fmla="*/ 42437 h 127692"/>
                <a:gd name="connsiteX375" fmla="*/ 1565130 w 2803172"/>
                <a:gd name="connsiteY375" fmla="*/ 61059 h 127692"/>
                <a:gd name="connsiteX376" fmla="*/ 1565130 w 2803172"/>
                <a:gd name="connsiteY376" fmla="*/ 96023 h 127692"/>
                <a:gd name="connsiteX377" fmla="*/ 1575518 w 2803172"/>
                <a:gd name="connsiteY377" fmla="*/ 96023 h 127692"/>
                <a:gd name="connsiteX378" fmla="*/ 1575518 w 2803172"/>
                <a:gd name="connsiteY378" fmla="*/ 59285 h 127692"/>
                <a:gd name="connsiteX379" fmla="*/ 1572858 w 2803172"/>
                <a:gd name="connsiteY379" fmla="*/ 45478 h 127692"/>
                <a:gd name="connsiteX380" fmla="*/ 1564750 w 2803172"/>
                <a:gd name="connsiteY380" fmla="*/ 35977 h 127692"/>
                <a:gd name="connsiteX381" fmla="*/ 1551449 w 2803172"/>
                <a:gd name="connsiteY381" fmla="*/ 32429 h 127692"/>
                <a:gd name="connsiteX382" fmla="*/ 1538654 w 2803172"/>
                <a:gd name="connsiteY382" fmla="*/ 35977 h 127692"/>
                <a:gd name="connsiteX383" fmla="*/ 1529787 w 2803172"/>
                <a:gd name="connsiteY383" fmla="*/ 45224 h 127692"/>
                <a:gd name="connsiteX384" fmla="*/ 1529787 w 2803172"/>
                <a:gd name="connsiteY384" fmla="*/ 33570 h 127692"/>
                <a:gd name="connsiteX385" fmla="*/ 1519526 w 2803172"/>
                <a:gd name="connsiteY385" fmla="*/ 33570 h 127692"/>
                <a:gd name="connsiteX386" fmla="*/ 1519526 w 2803172"/>
                <a:gd name="connsiteY386" fmla="*/ 96023 h 127692"/>
                <a:gd name="connsiteX387" fmla="*/ 1529787 w 2803172"/>
                <a:gd name="connsiteY387" fmla="*/ 96023 h 127692"/>
                <a:gd name="connsiteX388" fmla="*/ 1529787 w 2803172"/>
                <a:gd name="connsiteY388" fmla="*/ 64733 h 127692"/>
                <a:gd name="connsiteX389" fmla="*/ 1532194 w 2803172"/>
                <a:gd name="connsiteY389" fmla="*/ 53459 h 127692"/>
                <a:gd name="connsiteX390" fmla="*/ 1498623 w 2803172"/>
                <a:gd name="connsiteY390" fmla="*/ 33570 h 127692"/>
                <a:gd name="connsiteX391" fmla="*/ 1488236 w 2803172"/>
                <a:gd name="connsiteY391" fmla="*/ 33570 h 127692"/>
                <a:gd name="connsiteX392" fmla="*/ 1488236 w 2803172"/>
                <a:gd name="connsiteY392" fmla="*/ 96023 h 127692"/>
                <a:gd name="connsiteX393" fmla="*/ 1498623 w 2803172"/>
                <a:gd name="connsiteY393" fmla="*/ 96023 h 127692"/>
                <a:gd name="connsiteX394" fmla="*/ 1498623 w 2803172"/>
                <a:gd name="connsiteY394" fmla="*/ 33570 h 127692"/>
                <a:gd name="connsiteX395" fmla="*/ 1497103 w 2803172"/>
                <a:gd name="connsiteY395" fmla="*/ 20142 h 127692"/>
                <a:gd name="connsiteX396" fmla="*/ 1504577 w 2803172"/>
                <a:gd name="connsiteY396" fmla="*/ 14947 h 127692"/>
                <a:gd name="connsiteX397" fmla="*/ 1497103 w 2803172"/>
                <a:gd name="connsiteY397" fmla="*/ 9628 h 127692"/>
                <a:gd name="connsiteX398" fmla="*/ 1492669 w 2803172"/>
                <a:gd name="connsiteY398" fmla="*/ 8235 h 127692"/>
                <a:gd name="connsiteX399" fmla="*/ 1487982 w 2803172"/>
                <a:gd name="connsiteY399" fmla="*/ 10260 h 127692"/>
                <a:gd name="connsiteX400" fmla="*/ 1486082 w 2803172"/>
                <a:gd name="connsiteY400" fmla="*/ 15074 h 127692"/>
                <a:gd name="connsiteX401" fmla="*/ 1487982 w 2803172"/>
                <a:gd name="connsiteY401" fmla="*/ 19761 h 127692"/>
                <a:gd name="connsiteX402" fmla="*/ 1492669 w 2803172"/>
                <a:gd name="connsiteY402" fmla="*/ 21662 h 127692"/>
                <a:gd name="connsiteX403" fmla="*/ 1497103 w 2803172"/>
                <a:gd name="connsiteY403" fmla="*/ 20142 h 127692"/>
                <a:gd name="connsiteX404" fmla="*/ 1446305 w 2803172"/>
                <a:gd name="connsiteY404" fmla="*/ 82721 h 127692"/>
                <a:gd name="connsiteX405" fmla="*/ 1439084 w 2803172"/>
                <a:gd name="connsiteY405" fmla="*/ 86268 h 127692"/>
                <a:gd name="connsiteX406" fmla="*/ 1431736 w 2803172"/>
                <a:gd name="connsiteY406" fmla="*/ 87283 h 127692"/>
                <a:gd name="connsiteX407" fmla="*/ 1423122 w 2803172"/>
                <a:gd name="connsiteY407" fmla="*/ 84495 h 127692"/>
                <a:gd name="connsiteX408" fmla="*/ 1419702 w 2803172"/>
                <a:gd name="connsiteY408" fmla="*/ 75120 h 127692"/>
                <a:gd name="connsiteX409" fmla="*/ 1419702 w 2803172"/>
                <a:gd name="connsiteY409" fmla="*/ 43071 h 127692"/>
                <a:gd name="connsiteX410" fmla="*/ 1445544 w 2803172"/>
                <a:gd name="connsiteY410" fmla="*/ 43071 h 127692"/>
                <a:gd name="connsiteX411" fmla="*/ 1445544 w 2803172"/>
                <a:gd name="connsiteY411" fmla="*/ 33570 h 127692"/>
                <a:gd name="connsiteX412" fmla="*/ 1419702 w 2803172"/>
                <a:gd name="connsiteY412" fmla="*/ 33570 h 127692"/>
                <a:gd name="connsiteX413" fmla="*/ 1419702 w 2803172"/>
                <a:gd name="connsiteY413" fmla="*/ 13681 h 127692"/>
                <a:gd name="connsiteX414" fmla="*/ 1409441 w 2803172"/>
                <a:gd name="connsiteY414" fmla="*/ 13681 h 127692"/>
                <a:gd name="connsiteX415" fmla="*/ 1409441 w 2803172"/>
                <a:gd name="connsiteY415" fmla="*/ 74361 h 127692"/>
                <a:gd name="connsiteX416" fmla="*/ 1415141 w 2803172"/>
                <a:gd name="connsiteY416" fmla="*/ 92097 h 127692"/>
                <a:gd name="connsiteX417" fmla="*/ 1430850 w 2803172"/>
                <a:gd name="connsiteY417" fmla="*/ 97162 h 127692"/>
                <a:gd name="connsiteX418" fmla="*/ 1438957 w 2803172"/>
                <a:gd name="connsiteY418" fmla="*/ 96150 h 127692"/>
                <a:gd name="connsiteX419" fmla="*/ 1446431 w 2803172"/>
                <a:gd name="connsiteY419" fmla="*/ 92856 h 127692"/>
                <a:gd name="connsiteX420" fmla="*/ 1446431 w 2803172"/>
                <a:gd name="connsiteY420" fmla="*/ 82848 h 127692"/>
                <a:gd name="connsiteX421" fmla="*/ 1368396 w 2803172"/>
                <a:gd name="connsiteY421" fmla="*/ 45224 h 127692"/>
                <a:gd name="connsiteX422" fmla="*/ 1376124 w 2803172"/>
                <a:gd name="connsiteY422" fmla="*/ 53332 h 127692"/>
                <a:gd name="connsiteX423" fmla="*/ 1378911 w 2803172"/>
                <a:gd name="connsiteY423" fmla="*/ 64987 h 127692"/>
                <a:gd name="connsiteX424" fmla="*/ 1376124 w 2803172"/>
                <a:gd name="connsiteY424" fmla="*/ 76514 h 127692"/>
                <a:gd name="connsiteX425" fmla="*/ 1368396 w 2803172"/>
                <a:gd name="connsiteY425" fmla="*/ 84495 h 127692"/>
                <a:gd name="connsiteX426" fmla="*/ 1356995 w 2803172"/>
                <a:gd name="connsiteY426" fmla="*/ 87409 h 127692"/>
                <a:gd name="connsiteX427" fmla="*/ 1345847 w 2803172"/>
                <a:gd name="connsiteY427" fmla="*/ 84495 h 127692"/>
                <a:gd name="connsiteX428" fmla="*/ 1338120 w 2803172"/>
                <a:gd name="connsiteY428" fmla="*/ 76514 h 127692"/>
                <a:gd name="connsiteX429" fmla="*/ 1335333 w 2803172"/>
                <a:gd name="connsiteY429" fmla="*/ 64987 h 127692"/>
                <a:gd name="connsiteX430" fmla="*/ 1338120 w 2803172"/>
                <a:gd name="connsiteY430" fmla="*/ 53332 h 127692"/>
                <a:gd name="connsiteX431" fmla="*/ 1345847 w 2803172"/>
                <a:gd name="connsiteY431" fmla="*/ 45224 h 127692"/>
                <a:gd name="connsiteX432" fmla="*/ 1356995 w 2803172"/>
                <a:gd name="connsiteY432" fmla="*/ 42311 h 127692"/>
                <a:gd name="connsiteX433" fmla="*/ 1368396 w 2803172"/>
                <a:gd name="connsiteY433" fmla="*/ 45224 h 127692"/>
                <a:gd name="connsiteX434" fmla="*/ 1389299 w 2803172"/>
                <a:gd name="connsiteY434" fmla="*/ 96023 h 127692"/>
                <a:gd name="connsiteX435" fmla="*/ 1389299 w 2803172"/>
                <a:gd name="connsiteY435" fmla="*/ 33570 h 127692"/>
                <a:gd name="connsiteX436" fmla="*/ 1378911 w 2803172"/>
                <a:gd name="connsiteY436" fmla="*/ 33570 h 127692"/>
                <a:gd name="connsiteX437" fmla="*/ 1378911 w 2803172"/>
                <a:gd name="connsiteY437" fmla="*/ 45351 h 127692"/>
                <a:gd name="connsiteX438" fmla="*/ 1369536 w 2803172"/>
                <a:gd name="connsiteY438" fmla="*/ 35977 h 127692"/>
                <a:gd name="connsiteX439" fmla="*/ 1356235 w 2803172"/>
                <a:gd name="connsiteY439" fmla="*/ 32429 h 127692"/>
                <a:gd name="connsiteX440" fmla="*/ 1340020 w 2803172"/>
                <a:gd name="connsiteY440" fmla="*/ 36737 h 127692"/>
                <a:gd name="connsiteX441" fmla="*/ 1328872 w 2803172"/>
                <a:gd name="connsiteY441" fmla="*/ 48264 h 127692"/>
                <a:gd name="connsiteX442" fmla="*/ 1324818 w 2803172"/>
                <a:gd name="connsiteY442" fmla="*/ 65114 h 127692"/>
                <a:gd name="connsiteX443" fmla="*/ 1328872 w 2803172"/>
                <a:gd name="connsiteY443" fmla="*/ 81581 h 127692"/>
                <a:gd name="connsiteX444" fmla="*/ 1340020 w 2803172"/>
                <a:gd name="connsiteY444" fmla="*/ 92983 h 127692"/>
                <a:gd name="connsiteX445" fmla="*/ 1356235 w 2803172"/>
                <a:gd name="connsiteY445" fmla="*/ 97036 h 127692"/>
                <a:gd name="connsiteX446" fmla="*/ 1369536 w 2803172"/>
                <a:gd name="connsiteY446" fmla="*/ 93617 h 127692"/>
                <a:gd name="connsiteX447" fmla="*/ 1378911 w 2803172"/>
                <a:gd name="connsiteY447" fmla="*/ 84368 h 127692"/>
                <a:gd name="connsiteX448" fmla="*/ 1378911 w 2803172"/>
                <a:gd name="connsiteY448" fmla="*/ 96023 h 127692"/>
                <a:gd name="connsiteX449" fmla="*/ 1389299 w 2803172"/>
                <a:gd name="connsiteY449" fmla="*/ 96023 h 127692"/>
                <a:gd name="connsiteX450" fmla="*/ 1266926 w 2803172"/>
                <a:gd name="connsiteY450" fmla="*/ 53459 h 127692"/>
                <a:gd name="connsiteX451" fmla="*/ 1273640 w 2803172"/>
                <a:gd name="connsiteY451" fmla="*/ 45478 h 127692"/>
                <a:gd name="connsiteX452" fmla="*/ 1283647 w 2803172"/>
                <a:gd name="connsiteY452" fmla="*/ 42437 h 127692"/>
                <a:gd name="connsiteX453" fmla="*/ 1299862 w 2803172"/>
                <a:gd name="connsiteY453" fmla="*/ 61059 h 127692"/>
                <a:gd name="connsiteX454" fmla="*/ 1299862 w 2803172"/>
                <a:gd name="connsiteY454" fmla="*/ 96023 h 127692"/>
                <a:gd name="connsiteX455" fmla="*/ 1310250 w 2803172"/>
                <a:gd name="connsiteY455" fmla="*/ 96023 h 127692"/>
                <a:gd name="connsiteX456" fmla="*/ 1310250 w 2803172"/>
                <a:gd name="connsiteY456" fmla="*/ 59285 h 127692"/>
                <a:gd name="connsiteX457" fmla="*/ 1307590 w 2803172"/>
                <a:gd name="connsiteY457" fmla="*/ 45478 h 127692"/>
                <a:gd name="connsiteX458" fmla="*/ 1299482 w 2803172"/>
                <a:gd name="connsiteY458" fmla="*/ 35977 h 127692"/>
                <a:gd name="connsiteX459" fmla="*/ 1286181 w 2803172"/>
                <a:gd name="connsiteY459" fmla="*/ 32429 h 127692"/>
                <a:gd name="connsiteX460" fmla="*/ 1273386 w 2803172"/>
                <a:gd name="connsiteY460" fmla="*/ 35977 h 127692"/>
                <a:gd name="connsiteX461" fmla="*/ 1264519 w 2803172"/>
                <a:gd name="connsiteY461" fmla="*/ 45224 h 127692"/>
                <a:gd name="connsiteX462" fmla="*/ 1264519 w 2803172"/>
                <a:gd name="connsiteY462" fmla="*/ 1013 h 127692"/>
                <a:gd name="connsiteX463" fmla="*/ 1254258 w 2803172"/>
                <a:gd name="connsiteY463" fmla="*/ 1013 h 127692"/>
                <a:gd name="connsiteX464" fmla="*/ 1254258 w 2803172"/>
                <a:gd name="connsiteY464" fmla="*/ 96023 h 127692"/>
                <a:gd name="connsiteX465" fmla="*/ 1264519 w 2803172"/>
                <a:gd name="connsiteY465" fmla="*/ 96023 h 127692"/>
                <a:gd name="connsiteX466" fmla="*/ 1264519 w 2803172"/>
                <a:gd name="connsiteY466" fmla="*/ 64733 h 127692"/>
                <a:gd name="connsiteX467" fmla="*/ 1266926 w 2803172"/>
                <a:gd name="connsiteY467" fmla="*/ 53459 h 127692"/>
                <a:gd name="connsiteX468" fmla="*/ 1241336 w 2803172"/>
                <a:gd name="connsiteY468" fmla="*/ 82721 h 127692"/>
                <a:gd name="connsiteX469" fmla="*/ 1234116 w 2803172"/>
                <a:gd name="connsiteY469" fmla="*/ 86268 h 127692"/>
                <a:gd name="connsiteX470" fmla="*/ 1226768 w 2803172"/>
                <a:gd name="connsiteY470" fmla="*/ 87283 h 127692"/>
                <a:gd name="connsiteX471" fmla="*/ 1218154 w 2803172"/>
                <a:gd name="connsiteY471" fmla="*/ 84495 h 127692"/>
                <a:gd name="connsiteX472" fmla="*/ 1214607 w 2803172"/>
                <a:gd name="connsiteY472" fmla="*/ 75120 h 127692"/>
                <a:gd name="connsiteX473" fmla="*/ 1214607 w 2803172"/>
                <a:gd name="connsiteY473" fmla="*/ 43071 h 127692"/>
                <a:gd name="connsiteX474" fmla="*/ 1240450 w 2803172"/>
                <a:gd name="connsiteY474" fmla="*/ 43071 h 127692"/>
                <a:gd name="connsiteX475" fmla="*/ 1240450 w 2803172"/>
                <a:gd name="connsiteY475" fmla="*/ 33570 h 127692"/>
                <a:gd name="connsiteX476" fmla="*/ 1214607 w 2803172"/>
                <a:gd name="connsiteY476" fmla="*/ 33570 h 127692"/>
                <a:gd name="connsiteX477" fmla="*/ 1214607 w 2803172"/>
                <a:gd name="connsiteY477" fmla="*/ 13681 h 127692"/>
                <a:gd name="connsiteX478" fmla="*/ 1204346 w 2803172"/>
                <a:gd name="connsiteY478" fmla="*/ 13681 h 127692"/>
                <a:gd name="connsiteX479" fmla="*/ 1204346 w 2803172"/>
                <a:gd name="connsiteY479" fmla="*/ 74361 h 127692"/>
                <a:gd name="connsiteX480" fmla="*/ 1210173 w 2803172"/>
                <a:gd name="connsiteY480" fmla="*/ 92097 h 127692"/>
                <a:gd name="connsiteX481" fmla="*/ 1225755 w 2803172"/>
                <a:gd name="connsiteY481" fmla="*/ 97162 h 127692"/>
                <a:gd name="connsiteX482" fmla="*/ 1233862 w 2803172"/>
                <a:gd name="connsiteY482" fmla="*/ 96150 h 127692"/>
                <a:gd name="connsiteX483" fmla="*/ 1241336 w 2803172"/>
                <a:gd name="connsiteY483" fmla="*/ 92856 h 127692"/>
                <a:gd name="connsiteX484" fmla="*/ 1241336 w 2803172"/>
                <a:gd name="connsiteY484" fmla="*/ 82848 h 127692"/>
                <a:gd name="connsiteX485" fmla="*/ 1145313 w 2803172"/>
                <a:gd name="connsiteY485" fmla="*/ 53205 h 127692"/>
                <a:gd name="connsiteX486" fmla="*/ 1153547 w 2803172"/>
                <a:gd name="connsiteY486" fmla="*/ 45604 h 127692"/>
                <a:gd name="connsiteX487" fmla="*/ 1164948 w 2803172"/>
                <a:gd name="connsiteY487" fmla="*/ 44084 h 127692"/>
                <a:gd name="connsiteX488" fmla="*/ 1164948 w 2803172"/>
                <a:gd name="connsiteY488" fmla="*/ 32429 h 127692"/>
                <a:gd name="connsiteX489" fmla="*/ 1151520 w 2803172"/>
                <a:gd name="connsiteY489" fmla="*/ 36484 h 127692"/>
                <a:gd name="connsiteX490" fmla="*/ 1142146 w 2803172"/>
                <a:gd name="connsiteY490" fmla="*/ 47632 h 127692"/>
                <a:gd name="connsiteX491" fmla="*/ 1142146 w 2803172"/>
                <a:gd name="connsiteY491" fmla="*/ 33696 h 127692"/>
                <a:gd name="connsiteX492" fmla="*/ 1131885 w 2803172"/>
                <a:gd name="connsiteY492" fmla="*/ 33696 h 127692"/>
                <a:gd name="connsiteX493" fmla="*/ 1131885 w 2803172"/>
                <a:gd name="connsiteY493" fmla="*/ 96150 h 127692"/>
                <a:gd name="connsiteX494" fmla="*/ 1142146 w 2803172"/>
                <a:gd name="connsiteY494" fmla="*/ 96150 h 127692"/>
                <a:gd name="connsiteX495" fmla="*/ 1142146 w 2803172"/>
                <a:gd name="connsiteY495" fmla="*/ 66253 h 127692"/>
                <a:gd name="connsiteX496" fmla="*/ 1145186 w 2803172"/>
                <a:gd name="connsiteY496" fmla="*/ 53332 h 127692"/>
                <a:gd name="connsiteX497" fmla="*/ 1072219 w 2803172"/>
                <a:gd name="connsiteY497" fmla="*/ 47251 h 127692"/>
                <a:gd name="connsiteX498" fmla="*/ 1085773 w 2803172"/>
                <a:gd name="connsiteY498" fmla="*/ 41930 h 127692"/>
                <a:gd name="connsiteX499" fmla="*/ 1098948 w 2803172"/>
                <a:gd name="connsiteY499" fmla="*/ 47251 h 127692"/>
                <a:gd name="connsiteX500" fmla="*/ 1104522 w 2803172"/>
                <a:gd name="connsiteY500" fmla="*/ 60552 h 127692"/>
                <a:gd name="connsiteX501" fmla="*/ 1066011 w 2803172"/>
                <a:gd name="connsiteY501" fmla="*/ 60552 h 127692"/>
                <a:gd name="connsiteX502" fmla="*/ 1072219 w 2803172"/>
                <a:gd name="connsiteY502" fmla="*/ 47251 h 127692"/>
                <a:gd name="connsiteX503" fmla="*/ 1100088 w 2803172"/>
                <a:gd name="connsiteY503" fmla="*/ 95642 h 127692"/>
                <a:gd name="connsiteX504" fmla="*/ 1110856 w 2803172"/>
                <a:gd name="connsiteY504" fmla="*/ 90576 h 127692"/>
                <a:gd name="connsiteX505" fmla="*/ 1110856 w 2803172"/>
                <a:gd name="connsiteY505" fmla="*/ 80695 h 127692"/>
                <a:gd name="connsiteX506" fmla="*/ 1100215 w 2803172"/>
                <a:gd name="connsiteY506" fmla="*/ 85888 h 127692"/>
                <a:gd name="connsiteX507" fmla="*/ 1088560 w 2803172"/>
                <a:gd name="connsiteY507" fmla="*/ 87662 h 127692"/>
                <a:gd name="connsiteX508" fmla="*/ 1073105 w 2803172"/>
                <a:gd name="connsiteY508" fmla="*/ 82469 h 127692"/>
                <a:gd name="connsiteX509" fmla="*/ 1065758 w 2803172"/>
                <a:gd name="connsiteY509" fmla="*/ 68913 h 127692"/>
                <a:gd name="connsiteX510" fmla="*/ 1115163 w 2803172"/>
                <a:gd name="connsiteY510" fmla="*/ 68913 h 127692"/>
                <a:gd name="connsiteX511" fmla="*/ 1115416 w 2803172"/>
                <a:gd name="connsiteY511" fmla="*/ 66253 h 127692"/>
                <a:gd name="connsiteX512" fmla="*/ 1115416 w 2803172"/>
                <a:gd name="connsiteY512" fmla="*/ 63719 h 127692"/>
                <a:gd name="connsiteX513" fmla="*/ 1111743 w 2803172"/>
                <a:gd name="connsiteY513" fmla="*/ 47632 h 127692"/>
                <a:gd name="connsiteX514" fmla="*/ 1101355 w 2803172"/>
                <a:gd name="connsiteY514" fmla="*/ 36484 h 127692"/>
                <a:gd name="connsiteX515" fmla="*/ 1085773 w 2803172"/>
                <a:gd name="connsiteY515" fmla="*/ 32429 h 127692"/>
                <a:gd name="connsiteX516" fmla="*/ 1069305 w 2803172"/>
                <a:gd name="connsiteY516" fmla="*/ 36737 h 127692"/>
                <a:gd name="connsiteX517" fmla="*/ 1058537 w 2803172"/>
                <a:gd name="connsiteY517" fmla="*/ 48518 h 127692"/>
                <a:gd name="connsiteX518" fmla="*/ 1054737 w 2803172"/>
                <a:gd name="connsiteY518" fmla="*/ 65366 h 127692"/>
                <a:gd name="connsiteX519" fmla="*/ 1059171 w 2803172"/>
                <a:gd name="connsiteY519" fmla="*/ 81962 h 127692"/>
                <a:gd name="connsiteX520" fmla="*/ 1071078 w 2803172"/>
                <a:gd name="connsiteY520" fmla="*/ 93109 h 127692"/>
                <a:gd name="connsiteX521" fmla="*/ 1088434 w 2803172"/>
                <a:gd name="connsiteY521" fmla="*/ 97162 h 127692"/>
                <a:gd name="connsiteX522" fmla="*/ 1099961 w 2803172"/>
                <a:gd name="connsiteY522" fmla="*/ 95642 h 127692"/>
                <a:gd name="connsiteX523" fmla="*/ 1038522 w 2803172"/>
                <a:gd name="connsiteY523" fmla="*/ 1266 h 127692"/>
                <a:gd name="connsiteX524" fmla="*/ 1028261 w 2803172"/>
                <a:gd name="connsiteY524" fmla="*/ 1266 h 127692"/>
                <a:gd name="connsiteX525" fmla="*/ 1028261 w 2803172"/>
                <a:gd name="connsiteY525" fmla="*/ 96276 h 127692"/>
                <a:gd name="connsiteX526" fmla="*/ 1038522 w 2803172"/>
                <a:gd name="connsiteY526" fmla="*/ 96276 h 127692"/>
                <a:gd name="connsiteX527" fmla="*/ 1038522 w 2803172"/>
                <a:gd name="connsiteY527" fmla="*/ 1266 h 127692"/>
                <a:gd name="connsiteX528" fmla="*/ 1007232 w 2803172"/>
                <a:gd name="connsiteY528" fmla="*/ 1266 h 127692"/>
                <a:gd name="connsiteX529" fmla="*/ 996971 w 2803172"/>
                <a:gd name="connsiteY529" fmla="*/ 1266 h 127692"/>
                <a:gd name="connsiteX530" fmla="*/ 996971 w 2803172"/>
                <a:gd name="connsiteY530" fmla="*/ 96276 h 127692"/>
                <a:gd name="connsiteX531" fmla="*/ 1007232 w 2803172"/>
                <a:gd name="connsiteY531" fmla="*/ 96276 h 127692"/>
                <a:gd name="connsiteX532" fmla="*/ 1007232 w 2803172"/>
                <a:gd name="connsiteY532" fmla="*/ 1266 h 127692"/>
                <a:gd name="connsiteX533" fmla="*/ 955040 w 2803172"/>
                <a:gd name="connsiteY533" fmla="*/ 45351 h 127692"/>
                <a:gd name="connsiteX534" fmla="*/ 962767 w 2803172"/>
                <a:gd name="connsiteY534" fmla="*/ 53459 h 127692"/>
                <a:gd name="connsiteX535" fmla="*/ 965554 w 2803172"/>
                <a:gd name="connsiteY535" fmla="*/ 65114 h 127692"/>
                <a:gd name="connsiteX536" fmla="*/ 962767 w 2803172"/>
                <a:gd name="connsiteY536" fmla="*/ 76640 h 127692"/>
                <a:gd name="connsiteX537" fmla="*/ 955040 w 2803172"/>
                <a:gd name="connsiteY537" fmla="*/ 84621 h 127692"/>
                <a:gd name="connsiteX538" fmla="*/ 943638 w 2803172"/>
                <a:gd name="connsiteY538" fmla="*/ 87535 h 127692"/>
                <a:gd name="connsiteX539" fmla="*/ 932491 w 2803172"/>
                <a:gd name="connsiteY539" fmla="*/ 84621 h 127692"/>
                <a:gd name="connsiteX540" fmla="*/ 924763 w 2803172"/>
                <a:gd name="connsiteY540" fmla="*/ 76640 h 127692"/>
                <a:gd name="connsiteX541" fmla="*/ 921976 w 2803172"/>
                <a:gd name="connsiteY541" fmla="*/ 65114 h 127692"/>
                <a:gd name="connsiteX542" fmla="*/ 924763 w 2803172"/>
                <a:gd name="connsiteY542" fmla="*/ 53459 h 127692"/>
                <a:gd name="connsiteX543" fmla="*/ 932491 w 2803172"/>
                <a:gd name="connsiteY543" fmla="*/ 45351 h 127692"/>
                <a:gd name="connsiteX544" fmla="*/ 943638 w 2803172"/>
                <a:gd name="connsiteY544" fmla="*/ 42437 h 127692"/>
                <a:gd name="connsiteX545" fmla="*/ 955040 w 2803172"/>
                <a:gd name="connsiteY545" fmla="*/ 45351 h 127692"/>
                <a:gd name="connsiteX546" fmla="*/ 975942 w 2803172"/>
                <a:gd name="connsiteY546" fmla="*/ 96150 h 127692"/>
                <a:gd name="connsiteX547" fmla="*/ 975942 w 2803172"/>
                <a:gd name="connsiteY547" fmla="*/ 33696 h 127692"/>
                <a:gd name="connsiteX548" fmla="*/ 965554 w 2803172"/>
                <a:gd name="connsiteY548" fmla="*/ 33696 h 127692"/>
                <a:gd name="connsiteX549" fmla="*/ 965554 w 2803172"/>
                <a:gd name="connsiteY549" fmla="*/ 45478 h 127692"/>
                <a:gd name="connsiteX550" fmla="*/ 956180 w 2803172"/>
                <a:gd name="connsiteY550" fmla="*/ 36103 h 127692"/>
                <a:gd name="connsiteX551" fmla="*/ 942752 w 2803172"/>
                <a:gd name="connsiteY551" fmla="*/ 32556 h 127692"/>
                <a:gd name="connsiteX552" fmla="*/ 926537 w 2803172"/>
                <a:gd name="connsiteY552" fmla="*/ 36863 h 127692"/>
                <a:gd name="connsiteX553" fmla="*/ 915389 w 2803172"/>
                <a:gd name="connsiteY553" fmla="*/ 48391 h 127692"/>
                <a:gd name="connsiteX554" fmla="*/ 911335 w 2803172"/>
                <a:gd name="connsiteY554" fmla="*/ 65240 h 127692"/>
                <a:gd name="connsiteX555" fmla="*/ 915389 w 2803172"/>
                <a:gd name="connsiteY555" fmla="*/ 81708 h 127692"/>
                <a:gd name="connsiteX556" fmla="*/ 926537 w 2803172"/>
                <a:gd name="connsiteY556" fmla="*/ 93109 h 127692"/>
                <a:gd name="connsiteX557" fmla="*/ 942752 w 2803172"/>
                <a:gd name="connsiteY557" fmla="*/ 97162 h 127692"/>
                <a:gd name="connsiteX558" fmla="*/ 956180 w 2803172"/>
                <a:gd name="connsiteY558" fmla="*/ 93743 h 127692"/>
                <a:gd name="connsiteX559" fmla="*/ 965554 w 2803172"/>
                <a:gd name="connsiteY559" fmla="*/ 84495 h 127692"/>
                <a:gd name="connsiteX560" fmla="*/ 965554 w 2803172"/>
                <a:gd name="connsiteY560" fmla="*/ 96150 h 127692"/>
                <a:gd name="connsiteX561" fmla="*/ 975942 w 2803172"/>
                <a:gd name="connsiteY561" fmla="*/ 96150 h 127692"/>
                <a:gd name="connsiteX562" fmla="*/ 859903 w 2803172"/>
                <a:gd name="connsiteY562" fmla="*/ 53078 h 127692"/>
                <a:gd name="connsiteX563" fmla="*/ 867884 w 2803172"/>
                <a:gd name="connsiteY563" fmla="*/ 45224 h 127692"/>
                <a:gd name="connsiteX564" fmla="*/ 879665 w 2803172"/>
                <a:gd name="connsiteY564" fmla="*/ 42311 h 127692"/>
                <a:gd name="connsiteX565" fmla="*/ 899047 w 2803172"/>
                <a:gd name="connsiteY565" fmla="*/ 50292 h 127692"/>
                <a:gd name="connsiteX566" fmla="*/ 899047 w 2803172"/>
                <a:gd name="connsiteY566" fmla="*/ 38890 h 127692"/>
                <a:gd name="connsiteX567" fmla="*/ 879032 w 2803172"/>
                <a:gd name="connsiteY567" fmla="*/ 32556 h 127692"/>
                <a:gd name="connsiteX568" fmla="*/ 862183 w 2803172"/>
                <a:gd name="connsiteY568" fmla="*/ 36737 h 127692"/>
                <a:gd name="connsiteX569" fmla="*/ 850529 w 2803172"/>
                <a:gd name="connsiteY569" fmla="*/ 48137 h 127692"/>
                <a:gd name="connsiteX570" fmla="*/ 846348 w 2803172"/>
                <a:gd name="connsiteY570" fmla="*/ 64987 h 127692"/>
                <a:gd name="connsiteX571" fmla="*/ 850402 w 2803172"/>
                <a:gd name="connsiteY571" fmla="*/ 81708 h 127692"/>
                <a:gd name="connsiteX572" fmla="*/ 861803 w 2803172"/>
                <a:gd name="connsiteY572" fmla="*/ 93109 h 127692"/>
                <a:gd name="connsiteX573" fmla="*/ 878778 w 2803172"/>
                <a:gd name="connsiteY573" fmla="*/ 97162 h 127692"/>
                <a:gd name="connsiteX574" fmla="*/ 889673 w 2803172"/>
                <a:gd name="connsiteY574" fmla="*/ 95769 h 127692"/>
                <a:gd name="connsiteX575" fmla="*/ 899554 w 2803172"/>
                <a:gd name="connsiteY575" fmla="*/ 91336 h 127692"/>
                <a:gd name="connsiteX576" fmla="*/ 899554 w 2803172"/>
                <a:gd name="connsiteY576" fmla="*/ 80822 h 127692"/>
                <a:gd name="connsiteX577" fmla="*/ 890433 w 2803172"/>
                <a:gd name="connsiteY577" fmla="*/ 85888 h 127692"/>
                <a:gd name="connsiteX578" fmla="*/ 879665 w 2803172"/>
                <a:gd name="connsiteY578" fmla="*/ 87409 h 127692"/>
                <a:gd name="connsiteX579" fmla="*/ 867884 w 2803172"/>
                <a:gd name="connsiteY579" fmla="*/ 84495 h 127692"/>
                <a:gd name="connsiteX580" fmla="*/ 859776 w 2803172"/>
                <a:gd name="connsiteY580" fmla="*/ 76514 h 127692"/>
                <a:gd name="connsiteX581" fmla="*/ 856863 w 2803172"/>
                <a:gd name="connsiteY581" fmla="*/ 64860 h 127692"/>
                <a:gd name="connsiteX582" fmla="*/ 859776 w 2803172"/>
                <a:gd name="connsiteY582" fmla="*/ 53078 h 127692"/>
                <a:gd name="connsiteX583" fmla="*/ 762233 w 2803172"/>
                <a:gd name="connsiteY583" fmla="*/ 47251 h 127692"/>
                <a:gd name="connsiteX584" fmla="*/ 775788 w 2803172"/>
                <a:gd name="connsiteY584" fmla="*/ 41930 h 127692"/>
                <a:gd name="connsiteX585" fmla="*/ 788962 w 2803172"/>
                <a:gd name="connsiteY585" fmla="*/ 47251 h 127692"/>
                <a:gd name="connsiteX586" fmla="*/ 794536 w 2803172"/>
                <a:gd name="connsiteY586" fmla="*/ 60552 h 127692"/>
                <a:gd name="connsiteX587" fmla="*/ 756026 w 2803172"/>
                <a:gd name="connsiteY587" fmla="*/ 60552 h 127692"/>
                <a:gd name="connsiteX588" fmla="*/ 762233 w 2803172"/>
                <a:gd name="connsiteY588" fmla="*/ 47251 h 127692"/>
                <a:gd name="connsiteX589" fmla="*/ 790103 w 2803172"/>
                <a:gd name="connsiteY589" fmla="*/ 95642 h 127692"/>
                <a:gd name="connsiteX590" fmla="*/ 800870 w 2803172"/>
                <a:gd name="connsiteY590" fmla="*/ 90576 h 127692"/>
                <a:gd name="connsiteX591" fmla="*/ 800870 w 2803172"/>
                <a:gd name="connsiteY591" fmla="*/ 80695 h 127692"/>
                <a:gd name="connsiteX592" fmla="*/ 790229 w 2803172"/>
                <a:gd name="connsiteY592" fmla="*/ 85888 h 127692"/>
                <a:gd name="connsiteX593" fmla="*/ 778575 w 2803172"/>
                <a:gd name="connsiteY593" fmla="*/ 87662 h 127692"/>
                <a:gd name="connsiteX594" fmla="*/ 763246 w 2803172"/>
                <a:gd name="connsiteY594" fmla="*/ 82469 h 127692"/>
                <a:gd name="connsiteX595" fmla="*/ 755772 w 2803172"/>
                <a:gd name="connsiteY595" fmla="*/ 68913 h 127692"/>
                <a:gd name="connsiteX596" fmla="*/ 805177 w 2803172"/>
                <a:gd name="connsiteY596" fmla="*/ 68913 h 127692"/>
                <a:gd name="connsiteX597" fmla="*/ 805431 w 2803172"/>
                <a:gd name="connsiteY597" fmla="*/ 66253 h 127692"/>
                <a:gd name="connsiteX598" fmla="*/ 805431 w 2803172"/>
                <a:gd name="connsiteY598" fmla="*/ 63719 h 127692"/>
                <a:gd name="connsiteX599" fmla="*/ 801757 w 2803172"/>
                <a:gd name="connsiteY599" fmla="*/ 47632 h 127692"/>
                <a:gd name="connsiteX600" fmla="*/ 791369 w 2803172"/>
                <a:gd name="connsiteY600" fmla="*/ 36484 h 127692"/>
                <a:gd name="connsiteX601" fmla="*/ 775788 w 2803172"/>
                <a:gd name="connsiteY601" fmla="*/ 32429 h 127692"/>
                <a:gd name="connsiteX602" fmla="*/ 759319 w 2803172"/>
                <a:gd name="connsiteY602" fmla="*/ 36737 h 127692"/>
                <a:gd name="connsiteX603" fmla="*/ 748552 w 2803172"/>
                <a:gd name="connsiteY603" fmla="*/ 48518 h 127692"/>
                <a:gd name="connsiteX604" fmla="*/ 744751 w 2803172"/>
                <a:gd name="connsiteY604" fmla="*/ 65366 h 127692"/>
                <a:gd name="connsiteX605" fmla="*/ 749185 w 2803172"/>
                <a:gd name="connsiteY605" fmla="*/ 81962 h 127692"/>
                <a:gd name="connsiteX606" fmla="*/ 761220 w 2803172"/>
                <a:gd name="connsiteY606" fmla="*/ 93109 h 127692"/>
                <a:gd name="connsiteX607" fmla="*/ 778575 w 2803172"/>
                <a:gd name="connsiteY607" fmla="*/ 97162 h 127692"/>
                <a:gd name="connsiteX608" fmla="*/ 790103 w 2803172"/>
                <a:gd name="connsiteY608" fmla="*/ 95642 h 127692"/>
                <a:gd name="connsiteX609" fmla="*/ 687112 w 2803172"/>
                <a:gd name="connsiteY609" fmla="*/ 53585 h 127692"/>
                <a:gd name="connsiteX610" fmla="*/ 693826 w 2803172"/>
                <a:gd name="connsiteY610" fmla="*/ 45604 h 127692"/>
                <a:gd name="connsiteX611" fmla="*/ 703834 w 2803172"/>
                <a:gd name="connsiteY611" fmla="*/ 42564 h 127692"/>
                <a:gd name="connsiteX612" fmla="*/ 720049 w 2803172"/>
                <a:gd name="connsiteY612" fmla="*/ 61186 h 127692"/>
                <a:gd name="connsiteX613" fmla="*/ 720049 w 2803172"/>
                <a:gd name="connsiteY613" fmla="*/ 96150 h 127692"/>
                <a:gd name="connsiteX614" fmla="*/ 730436 w 2803172"/>
                <a:gd name="connsiteY614" fmla="*/ 96150 h 127692"/>
                <a:gd name="connsiteX615" fmla="*/ 730436 w 2803172"/>
                <a:gd name="connsiteY615" fmla="*/ 59412 h 127692"/>
                <a:gd name="connsiteX616" fmla="*/ 727776 w 2803172"/>
                <a:gd name="connsiteY616" fmla="*/ 45604 h 127692"/>
                <a:gd name="connsiteX617" fmla="*/ 719669 w 2803172"/>
                <a:gd name="connsiteY617" fmla="*/ 36103 h 127692"/>
                <a:gd name="connsiteX618" fmla="*/ 706367 w 2803172"/>
                <a:gd name="connsiteY618" fmla="*/ 32556 h 127692"/>
                <a:gd name="connsiteX619" fmla="*/ 693572 w 2803172"/>
                <a:gd name="connsiteY619" fmla="*/ 36103 h 127692"/>
                <a:gd name="connsiteX620" fmla="*/ 684705 w 2803172"/>
                <a:gd name="connsiteY620" fmla="*/ 45351 h 127692"/>
                <a:gd name="connsiteX621" fmla="*/ 684705 w 2803172"/>
                <a:gd name="connsiteY621" fmla="*/ 1140 h 127692"/>
                <a:gd name="connsiteX622" fmla="*/ 674444 w 2803172"/>
                <a:gd name="connsiteY622" fmla="*/ 1140 h 127692"/>
                <a:gd name="connsiteX623" fmla="*/ 674444 w 2803172"/>
                <a:gd name="connsiteY623" fmla="*/ 96150 h 127692"/>
                <a:gd name="connsiteX624" fmla="*/ 684705 w 2803172"/>
                <a:gd name="connsiteY624" fmla="*/ 96150 h 127692"/>
                <a:gd name="connsiteX625" fmla="*/ 684705 w 2803172"/>
                <a:gd name="connsiteY625" fmla="*/ 64860 h 127692"/>
                <a:gd name="connsiteX626" fmla="*/ 687112 w 2803172"/>
                <a:gd name="connsiteY626" fmla="*/ 53585 h 127692"/>
                <a:gd name="connsiteX627" fmla="*/ 661522 w 2803172"/>
                <a:gd name="connsiteY627" fmla="*/ 82848 h 127692"/>
                <a:gd name="connsiteX628" fmla="*/ 654302 w 2803172"/>
                <a:gd name="connsiteY628" fmla="*/ 86395 h 127692"/>
                <a:gd name="connsiteX629" fmla="*/ 646954 w 2803172"/>
                <a:gd name="connsiteY629" fmla="*/ 87409 h 127692"/>
                <a:gd name="connsiteX630" fmla="*/ 638340 w 2803172"/>
                <a:gd name="connsiteY630" fmla="*/ 84621 h 127692"/>
                <a:gd name="connsiteX631" fmla="*/ 634920 w 2803172"/>
                <a:gd name="connsiteY631" fmla="*/ 75247 h 127692"/>
                <a:gd name="connsiteX632" fmla="*/ 634920 w 2803172"/>
                <a:gd name="connsiteY632" fmla="*/ 43197 h 127692"/>
                <a:gd name="connsiteX633" fmla="*/ 660762 w 2803172"/>
                <a:gd name="connsiteY633" fmla="*/ 43197 h 127692"/>
                <a:gd name="connsiteX634" fmla="*/ 660762 w 2803172"/>
                <a:gd name="connsiteY634" fmla="*/ 33696 h 127692"/>
                <a:gd name="connsiteX635" fmla="*/ 634920 w 2803172"/>
                <a:gd name="connsiteY635" fmla="*/ 33696 h 127692"/>
                <a:gd name="connsiteX636" fmla="*/ 634920 w 2803172"/>
                <a:gd name="connsiteY636" fmla="*/ 13808 h 127692"/>
                <a:gd name="connsiteX637" fmla="*/ 624659 w 2803172"/>
                <a:gd name="connsiteY637" fmla="*/ 13808 h 127692"/>
                <a:gd name="connsiteX638" fmla="*/ 624659 w 2803172"/>
                <a:gd name="connsiteY638" fmla="*/ 74488 h 127692"/>
                <a:gd name="connsiteX639" fmla="*/ 630359 w 2803172"/>
                <a:gd name="connsiteY639" fmla="*/ 92222 h 127692"/>
                <a:gd name="connsiteX640" fmla="*/ 646068 w 2803172"/>
                <a:gd name="connsiteY640" fmla="*/ 97289 h 127692"/>
                <a:gd name="connsiteX641" fmla="*/ 654175 w 2803172"/>
                <a:gd name="connsiteY641" fmla="*/ 96276 h 127692"/>
                <a:gd name="connsiteX642" fmla="*/ 661649 w 2803172"/>
                <a:gd name="connsiteY642" fmla="*/ 92983 h 127692"/>
                <a:gd name="connsiteX643" fmla="*/ 661649 w 2803172"/>
                <a:gd name="connsiteY643" fmla="*/ 82974 h 127692"/>
                <a:gd name="connsiteX644" fmla="*/ 554478 w 2803172"/>
                <a:gd name="connsiteY644" fmla="*/ 45351 h 127692"/>
                <a:gd name="connsiteX645" fmla="*/ 562205 w 2803172"/>
                <a:gd name="connsiteY645" fmla="*/ 53459 h 127692"/>
                <a:gd name="connsiteX646" fmla="*/ 564992 w 2803172"/>
                <a:gd name="connsiteY646" fmla="*/ 65114 h 127692"/>
                <a:gd name="connsiteX647" fmla="*/ 562205 w 2803172"/>
                <a:gd name="connsiteY647" fmla="*/ 76640 h 127692"/>
                <a:gd name="connsiteX648" fmla="*/ 554478 w 2803172"/>
                <a:gd name="connsiteY648" fmla="*/ 84621 h 127692"/>
                <a:gd name="connsiteX649" fmla="*/ 543077 w 2803172"/>
                <a:gd name="connsiteY649" fmla="*/ 87535 h 127692"/>
                <a:gd name="connsiteX650" fmla="*/ 531929 w 2803172"/>
                <a:gd name="connsiteY650" fmla="*/ 84621 h 127692"/>
                <a:gd name="connsiteX651" fmla="*/ 524202 w 2803172"/>
                <a:gd name="connsiteY651" fmla="*/ 76640 h 127692"/>
                <a:gd name="connsiteX652" fmla="*/ 521415 w 2803172"/>
                <a:gd name="connsiteY652" fmla="*/ 65114 h 127692"/>
                <a:gd name="connsiteX653" fmla="*/ 524202 w 2803172"/>
                <a:gd name="connsiteY653" fmla="*/ 53459 h 127692"/>
                <a:gd name="connsiteX654" fmla="*/ 531929 w 2803172"/>
                <a:gd name="connsiteY654" fmla="*/ 45351 h 127692"/>
                <a:gd name="connsiteX655" fmla="*/ 543077 w 2803172"/>
                <a:gd name="connsiteY655" fmla="*/ 42437 h 127692"/>
                <a:gd name="connsiteX656" fmla="*/ 554478 w 2803172"/>
                <a:gd name="connsiteY656" fmla="*/ 45351 h 127692"/>
                <a:gd name="connsiteX657" fmla="*/ 575380 w 2803172"/>
                <a:gd name="connsiteY657" fmla="*/ 96150 h 127692"/>
                <a:gd name="connsiteX658" fmla="*/ 575380 w 2803172"/>
                <a:gd name="connsiteY658" fmla="*/ 1140 h 127692"/>
                <a:gd name="connsiteX659" fmla="*/ 564992 w 2803172"/>
                <a:gd name="connsiteY659" fmla="*/ 1140 h 127692"/>
                <a:gd name="connsiteX660" fmla="*/ 564992 w 2803172"/>
                <a:gd name="connsiteY660" fmla="*/ 45604 h 127692"/>
                <a:gd name="connsiteX661" fmla="*/ 555618 w 2803172"/>
                <a:gd name="connsiteY661" fmla="*/ 36103 h 127692"/>
                <a:gd name="connsiteX662" fmla="*/ 542317 w 2803172"/>
                <a:gd name="connsiteY662" fmla="*/ 32556 h 127692"/>
                <a:gd name="connsiteX663" fmla="*/ 526102 w 2803172"/>
                <a:gd name="connsiteY663" fmla="*/ 36863 h 127692"/>
                <a:gd name="connsiteX664" fmla="*/ 514954 w 2803172"/>
                <a:gd name="connsiteY664" fmla="*/ 48391 h 127692"/>
                <a:gd name="connsiteX665" fmla="*/ 510900 w 2803172"/>
                <a:gd name="connsiteY665" fmla="*/ 65240 h 127692"/>
                <a:gd name="connsiteX666" fmla="*/ 514954 w 2803172"/>
                <a:gd name="connsiteY666" fmla="*/ 81708 h 127692"/>
                <a:gd name="connsiteX667" fmla="*/ 526102 w 2803172"/>
                <a:gd name="connsiteY667" fmla="*/ 93109 h 127692"/>
                <a:gd name="connsiteX668" fmla="*/ 542317 w 2803172"/>
                <a:gd name="connsiteY668" fmla="*/ 97162 h 127692"/>
                <a:gd name="connsiteX669" fmla="*/ 555618 w 2803172"/>
                <a:gd name="connsiteY669" fmla="*/ 93617 h 127692"/>
                <a:gd name="connsiteX670" fmla="*/ 564992 w 2803172"/>
                <a:gd name="connsiteY670" fmla="*/ 84242 h 127692"/>
                <a:gd name="connsiteX671" fmla="*/ 564992 w 2803172"/>
                <a:gd name="connsiteY671" fmla="*/ 96023 h 127692"/>
                <a:gd name="connsiteX672" fmla="*/ 575380 w 2803172"/>
                <a:gd name="connsiteY672" fmla="*/ 96023 h 127692"/>
                <a:gd name="connsiteX673" fmla="*/ 494558 w 2803172"/>
                <a:gd name="connsiteY673" fmla="*/ 1140 h 127692"/>
                <a:gd name="connsiteX674" fmla="*/ 484297 w 2803172"/>
                <a:gd name="connsiteY674" fmla="*/ 1140 h 127692"/>
                <a:gd name="connsiteX675" fmla="*/ 484297 w 2803172"/>
                <a:gd name="connsiteY675" fmla="*/ 96150 h 127692"/>
                <a:gd name="connsiteX676" fmla="*/ 494558 w 2803172"/>
                <a:gd name="connsiteY676" fmla="*/ 96150 h 127692"/>
                <a:gd name="connsiteX677" fmla="*/ 494558 w 2803172"/>
                <a:gd name="connsiteY677" fmla="*/ 1140 h 127692"/>
                <a:gd name="connsiteX678" fmla="*/ 454528 w 2803172"/>
                <a:gd name="connsiteY678" fmla="*/ 76514 h 127692"/>
                <a:gd name="connsiteX679" fmla="*/ 446800 w 2803172"/>
                <a:gd name="connsiteY679" fmla="*/ 84495 h 127692"/>
                <a:gd name="connsiteX680" fmla="*/ 435652 w 2803172"/>
                <a:gd name="connsiteY680" fmla="*/ 87409 h 127692"/>
                <a:gd name="connsiteX681" fmla="*/ 424251 w 2803172"/>
                <a:gd name="connsiteY681" fmla="*/ 84495 h 127692"/>
                <a:gd name="connsiteX682" fmla="*/ 416524 w 2803172"/>
                <a:gd name="connsiteY682" fmla="*/ 76514 h 127692"/>
                <a:gd name="connsiteX683" fmla="*/ 413610 w 2803172"/>
                <a:gd name="connsiteY683" fmla="*/ 64860 h 127692"/>
                <a:gd name="connsiteX684" fmla="*/ 416524 w 2803172"/>
                <a:gd name="connsiteY684" fmla="*/ 53205 h 127692"/>
                <a:gd name="connsiteX685" fmla="*/ 424251 w 2803172"/>
                <a:gd name="connsiteY685" fmla="*/ 45224 h 127692"/>
                <a:gd name="connsiteX686" fmla="*/ 435652 w 2803172"/>
                <a:gd name="connsiteY686" fmla="*/ 42311 h 127692"/>
                <a:gd name="connsiteX687" fmla="*/ 446800 w 2803172"/>
                <a:gd name="connsiteY687" fmla="*/ 45224 h 127692"/>
                <a:gd name="connsiteX688" fmla="*/ 454528 w 2803172"/>
                <a:gd name="connsiteY688" fmla="*/ 53205 h 127692"/>
                <a:gd name="connsiteX689" fmla="*/ 457315 w 2803172"/>
                <a:gd name="connsiteY689" fmla="*/ 64860 h 127692"/>
                <a:gd name="connsiteX690" fmla="*/ 454528 w 2803172"/>
                <a:gd name="connsiteY690" fmla="*/ 76514 h 127692"/>
                <a:gd name="connsiteX691" fmla="*/ 452374 w 2803172"/>
                <a:gd name="connsiteY691" fmla="*/ 92856 h 127692"/>
                <a:gd name="connsiteX692" fmla="*/ 463775 w 2803172"/>
                <a:gd name="connsiteY692" fmla="*/ 81328 h 127692"/>
                <a:gd name="connsiteX693" fmla="*/ 467956 w 2803172"/>
                <a:gd name="connsiteY693" fmla="*/ 64606 h 127692"/>
                <a:gd name="connsiteX694" fmla="*/ 463775 w 2803172"/>
                <a:gd name="connsiteY694" fmla="*/ 48011 h 127692"/>
                <a:gd name="connsiteX695" fmla="*/ 452374 w 2803172"/>
                <a:gd name="connsiteY695" fmla="*/ 36611 h 127692"/>
                <a:gd name="connsiteX696" fmla="*/ 435652 w 2803172"/>
                <a:gd name="connsiteY696" fmla="*/ 32429 h 127692"/>
                <a:gd name="connsiteX697" fmla="*/ 418804 w 2803172"/>
                <a:gd name="connsiteY697" fmla="*/ 36611 h 127692"/>
                <a:gd name="connsiteX698" fmla="*/ 407149 w 2803172"/>
                <a:gd name="connsiteY698" fmla="*/ 48011 h 127692"/>
                <a:gd name="connsiteX699" fmla="*/ 402969 w 2803172"/>
                <a:gd name="connsiteY699" fmla="*/ 64606 h 127692"/>
                <a:gd name="connsiteX700" fmla="*/ 407149 w 2803172"/>
                <a:gd name="connsiteY700" fmla="*/ 81328 h 127692"/>
                <a:gd name="connsiteX701" fmla="*/ 418804 w 2803172"/>
                <a:gd name="connsiteY701" fmla="*/ 92856 h 127692"/>
                <a:gd name="connsiteX702" fmla="*/ 435652 w 2803172"/>
                <a:gd name="connsiteY702" fmla="*/ 97036 h 127692"/>
                <a:gd name="connsiteX703" fmla="*/ 452374 w 2803172"/>
                <a:gd name="connsiteY703" fmla="*/ 92856 h 127692"/>
                <a:gd name="connsiteX704" fmla="*/ 394861 w 2803172"/>
                <a:gd name="connsiteY704" fmla="*/ 82721 h 127692"/>
                <a:gd name="connsiteX705" fmla="*/ 387641 w 2803172"/>
                <a:gd name="connsiteY705" fmla="*/ 86268 h 127692"/>
                <a:gd name="connsiteX706" fmla="*/ 380167 w 2803172"/>
                <a:gd name="connsiteY706" fmla="*/ 87283 h 127692"/>
                <a:gd name="connsiteX707" fmla="*/ 371552 w 2803172"/>
                <a:gd name="connsiteY707" fmla="*/ 84495 h 127692"/>
                <a:gd name="connsiteX708" fmla="*/ 368132 w 2803172"/>
                <a:gd name="connsiteY708" fmla="*/ 75120 h 127692"/>
                <a:gd name="connsiteX709" fmla="*/ 368132 w 2803172"/>
                <a:gd name="connsiteY709" fmla="*/ 43071 h 127692"/>
                <a:gd name="connsiteX710" fmla="*/ 393975 w 2803172"/>
                <a:gd name="connsiteY710" fmla="*/ 43071 h 127692"/>
                <a:gd name="connsiteX711" fmla="*/ 393975 w 2803172"/>
                <a:gd name="connsiteY711" fmla="*/ 33570 h 127692"/>
                <a:gd name="connsiteX712" fmla="*/ 368132 w 2803172"/>
                <a:gd name="connsiteY712" fmla="*/ 33570 h 127692"/>
                <a:gd name="connsiteX713" fmla="*/ 368132 w 2803172"/>
                <a:gd name="connsiteY713" fmla="*/ 13681 h 127692"/>
                <a:gd name="connsiteX714" fmla="*/ 357871 w 2803172"/>
                <a:gd name="connsiteY714" fmla="*/ 13681 h 127692"/>
                <a:gd name="connsiteX715" fmla="*/ 357871 w 2803172"/>
                <a:gd name="connsiteY715" fmla="*/ 74361 h 127692"/>
                <a:gd name="connsiteX716" fmla="*/ 363698 w 2803172"/>
                <a:gd name="connsiteY716" fmla="*/ 92097 h 127692"/>
                <a:gd name="connsiteX717" fmla="*/ 379280 w 2803172"/>
                <a:gd name="connsiteY717" fmla="*/ 97162 h 127692"/>
                <a:gd name="connsiteX718" fmla="*/ 387387 w 2803172"/>
                <a:gd name="connsiteY718" fmla="*/ 96150 h 127692"/>
                <a:gd name="connsiteX719" fmla="*/ 394861 w 2803172"/>
                <a:gd name="connsiteY719" fmla="*/ 92856 h 127692"/>
                <a:gd name="connsiteX720" fmla="*/ 394861 w 2803172"/>
                <a:gd name="connsiteY720" fmla="*/ 82848 h 127692"/>
                <a:gd name="connsiteX721" fmla="*/ 307452 w 2803172"/>
                <a:gd name="connsiteY721" fmla="*/ 33570 h 127692"/>
                <a:gd name="connsiteX722" fmla="*/ 287690 w 2803172"/>
                <a:gd name="connsiteY722" fmla="*/ 74361 h 127692"/>
                <a:gd name="connsiteX723" fmla="*/ 267295 w 2803172"/>
                <a:gd name="connsiteY723" fmla="*/ 33570 h 127692"/>
                <a:gd name="connsiteX724" fmla="*/ 255133 w 2803172"/>
                <a:gd name="connsiteY724" fmla="*/ 33570 h 127692"/>
                <a:gd name="connsiteX725" fmla="*/ 282116 w 2803172"/>
                <a:gd name="connsiteY725" fmla="*/ 86015 h 127692"/>
                <a:gd name="connsiteX726" fmla="*/ 262101 w 2803172"/>
                <a:gd name="connsiteY726" fmla="*/ 127693 h 127692"/>
                <a:gd name="connsiteX727" fmla="*/ 272995 w 2803172"/>
                <a:gd name="connsiteY727" fmla="*/ 127693 h 127692"/>
                <a:gd name="connsiteX728" fmla="*/ 318347 w 2803172"/>
                <a:gd name="connsiteY728" fmla="*/ 33570 h 127692"/>
                <a:gd name="connsiteX729" fmla="*/ 307452 w 2803172"/>
                <a:gd name="connsiteY729" fmla="*/ 33570 h 127692"/>
                <a:gd name="connsiteX730" fmla="*/ 243732 w 2803172"/>
                <a:gd name="connsiteY730" fmla="*/ 1013 h 127692"/>
                <a:gd name="connsiteX731" fmla="*/ 233471 w 2803172"/>
                <a:gd name="connsiteY731" fmla="*/ 1013 h 127692"/>
                <a:gd name="connsiteX732" fmla="*/ 233471 w 2803172"/>
                <a:gd name="connsiteY732" fmla="*/ 96023 h 127692"/>
                <a:gd name="connsiteX733" fmla="*/ 243732 w 2803172"/>
                <a:gd name="connsiteY733" fmla="*/ 96023 h 127692"/>
                <a:gd name="connsiteX734" fmla="*/ 243732 w 2803172"/>
                <a:gd name="connsiteY734" fmla="*/ 1013 h 127692"/>
                <a:gd name="connsiteX735" fmla="*/ 130734 w 2803172"/>
                <a:gd name="connsiteY735" fmla="*/ 53459 h 127692"/>
                <a:gd name="connsiteX736" fmla="*/ 136814 w 2803172"/>
                <a:gd name="connsiteY736" fmla="*/ 45478 h 127692"/>
                <a:gd name="connsiteX737" fmla="*/ 146062 w 2803172"/>
                <a:gd name="connsiteY737" fmla="*/ 42437 h 127692"/>
                <a:gd name="connsiteX738" fmla="*/ 160884 w 2803172"/>
                <a:gd name="connsiteY738" fmla="*/ 61059 h 127692"/>
                <a:gd name="connsiteX739" fmla="*/ 160884 w 2803172"/>
                <a:gd name="connsiteY739" fmla="*/ 96023 h 127692"/>
                <a:gd name="connsiteX740" fmla="*/ 171145 w 2803172"/>
                <a:gd name="connsiteY740" fmla="*/ 96023 h 127692"/>
                <a:gd name="connsiteX741" fmla="*/ 171145 w 2803172"/>
                <a:gd name="connsiteY741" fmla="*/ 63846 h 127692"/>
                <a:gd name="connsiteX742" fmla="*/ 173298 w 2803172"/>
                <a:gd name="connsiteY742" fmla="*/ 52951 h 127692"/>
                <a:gd name="connsiteX743" fmla="*/ 179506 w 2803172"/>
                <a:gd name="connsiteY743" fmla="*/ 45224 h 127692"/>
                <a:gd name="connsiteX744" fmla="*/ 188753 w 2803172"/>
                <a:gd name="connsiteY744" fmla="*/ 42311 h 127692"/>
                <a:gd name="connsiteX745" fmla="*/ 203575 w 2803172"/>
                <a:gd name="connsiteY745" fmla="*/ 60932 h 127692"/>
                <a:gd name="connsiteX746" fmla="*/ 203575 w 2803172"/>
                <a:gd name="connsiteY746" fmla="*/ 95896 h 127692"/>
                <a:gd name="connsiteX747" fmla="*/ 213836 w 2803172"/>
                <a:gd name="connsiteY747" fmla="*/ 95896 h 127692"/>
                <a:gd name="connsiteX748" fmla="*/ 213836 w 2803172"/>
                <a:gd name="connsiteY748" fmla="*/ 59159 h 127692"/>
                <a:gd name="connsiteX749" fmla="*/ 211302 w 2803172"/>
                <a:gd name="connsiteY749" fmla="*/ 45351 h 127692"/>
                <a:gd name="connsiteX750" fmla="*/ 203575 w 2803172"/>
                <a:gd name="connsiteY750" fmla="*/ 35850 h 127692"/>
                <a:gd name="connsiteX751" fmla="*/ 190907 w 2803172"/>
                <a:gd name="connsiteY751" fmla="*/ 32302 h 127692"/>
                <a:gd name="connsiteX752" fmla="*/ 177605 w 2803172"/>
                <a:gd name="connsiteY752" fmla="*/ 36103 h 127692"/>
                <a:gd name="connsiteX753" fmla="*/ 168738 w 2803172"/>
                <a:gd name="connsiteY753" fmla="*/ 46112 h 127692"/>
                <a:gd name="connsiteX754" fmla="*/ 161517 w 2803172"/>
                <a:gd name="connsiteY754" fmla="*/ 36103 h 127692"/>
                <a:gd name="connsiteX755" fmla="*/ 149356 w 2803172"/>
                <a:gd name="connsiteY755" fmla="*/ 32429 h 127692"/>
                <a:gd name="connsiteX756" fmla="*/ 137321 w 2803172"/>
                <a:gd name="connsiteY756" fmla="*/ 35850 h 127692"/>
                <a:gd name="connsiteX757" fmla="*/ 128834 w 2803172"/>
                <a:gd name="connsiteY757" fmla="*/ 44844 h 127692"/>
                <a:gd name="connsiteX758" fmla="*/ 128834 w 2803172"/>
                <a:gd name="connsiteY758" fmla="*/ 33570 h 127692"/>
                <a:gd name="connsiteX759" fmla="*/ 118572 w 2803172"/>
                <a:gd name="connsiteY759" fmla="*/ 33570 h 127692"/>
                <a:gd name="connsiteX760" fmla="*/ 118572 w 2803172"/>
                <a:gd name="connsiteY760" fmla="*/ 96023 h 127692"/>
                <a:gd name="connsiteX761" fmla="*/ 128834 w 2803172"/>
                <a:gd name="connsiteY761" fmla="*/ 96023 h 127692"/>
                <a:gd name="connsiteX762" fmla="*/ 128834 w 2803172"/>
                <a:gd name="connsiteY762" fmla="*/ 64733 h 127692"/>
                <a:gd name="connsiteX763" fmla="*/ 130987 w 2803172"/>
                <a:gd name="connsiteY763" fmla="*/ 53459 h 127692"/>
                <a:gd name="connsiteX764" fmla="*/ 87663 w 2803172"/>
                <a:gd name="connsiteY764" fmla="*/ 53205 h 127692"/>
                <a:gd name="connsiteX765" fmla="*/ 95897 w 2803172"/>
                <a:gd name="connsiteY765" fmla="*/ 45604 h 127692"/>
                <a:gd name="connsiteX766" fmla="*/ 107298 w 2803172"/>
                <a:gd name="connsiteY766" fmla="*/ 44084 h 127692"/>
                <a:gd name="connsiteX767" fmla="*/ 107298 w 2803172"/>
                <a:gd name="connsiteY767" fmla="*/ 32429 h 127692"/>
                <a:gd name="connsiteX768" fmla="*/ 93997 w 2803172"/>
                <a:gd name="connsiteY768" fmla="*/ 36484 h 127692"/>
                <a:gd name="connsiteX769" fmla="*/ 84622 w 2803172"/>
                <a:gd name="connsiteY769" fmla="*/ 47632 h 127692"/>
                <a:gd name="connsiteX770" fmla="*/ 84622 w 2803172"/>
                <a:gd name="connsiteY770" fmla="*/ 33696 h 127692"/>
                <a:gd name="connsiteX771" fmla="*/ 74361 w 2803172"/>
                <a:gd name="connsiteY771" fmla="*/ 33696 h 127692"/>
                <a:gd name="connsiteX772" fmla="*/ 74361 w 2803172"/>
                <a:gd name="connsiteY772" fmla="*/ 96150 h 127692"/>
                <a:gd name="connsiteX773" fmla="*/ 84622 w 2803172"/>
                <a:gd name="connsiteY773" fmla="*/ 96150 h 127692"/>
                <a:gd name="connsiteX774" fmla="*/ 84622 w 2803172"/>
                <a:gd name="connsiteY774" fmla="*/ 66253 h 127692"/>
                <a:gd name="connsiteX775" fmla="*/ 87663 w 2803172"/>
                <a:gd name="connsiteY775" fmla="*/ 53332 h 127692"/>
                <a:gd name="connsiteX776" fmla="*/ 53332 w 2803172"/>
                <a:gd name="connsiteY776" fmla="*/ 33696 h 127692"/>
                <a:gd name="connsiteX777" fmla="*/ 42944 w 2803172"/>
                <a:gd name="connsiteY777" fmla="*/ 33696 h 127692"/>
                <a:gd name="connsiteX778" fmla="*/ 42944 w 2803172"/>
                <a:gd name="connsiteY778" fmla="*/ 96150 h 127692"/>
                <a:gd name="connsiteX779" fmla="*/ 53332 w 2803172"/>
                <a:gd name="connsiteY779" fmla="*/ 96150 h 127692"/>
                <a:gd name="connsiteX780" fmla="*/ 53332 w 2803172"/>
                <a:gd name="connsiteY780" fmla="*/ 33696 h 127692"/>
                <a:gd name="connsiteX781" fmla="*/ 52319 w 2803172"/>
                <a:gd name="connsiteY781" fmla="*/ 20268 h 127692"/>
                <a:gd name="connsiteX782" fmla="*/ 59793 w 2803172"/>
                <a:gd name="connsiteY782" fmla="*/ 15074 h 127692"/>
                <a:gd name="connsiteX783" fmla="*/ 52319 w 2803172"/>
                <a:gd name="connsiteY783" fmla="*/ 9755 h 127692"/>
                <a:gd name="connsiteX784" fmla="*/ 47885 w 2803172"/>
                <a:gd name="connsiteY784" fmla="*/ 8360 h 127692"/>
                <a:gd name="connsiteX785" fmla="*/ 43198 w 2803172"/>
                <a:gd name="connsiteY785" fmla="*/ 10387 h 127692"/>
                <a:gd name="connsiteX786" fmla="*/ 41298 w 2803172"/>
                <a:gd name="connsiteY786" fmla="*/ 15201 h 127692"/>
                <a:gd name="connsiteX787" fmla="*/ 43198 w 2803172"/>
                <a:gd name="connsiteY787" fmla="*/ 19888 h 127692"/>
                <a:gd name="connsiteX788" fmla="*/ 47885 w 2803172"/>
                <a:gd name="connsiteY788" fmla="*/ 21789 h 127692"/>
                <a:gd name="connsiteX789" fmla="*/ 52319 w 2803172"/>
                <a:gd name="connsiteY789" fmla="*/ 20268 h 127692"/>
                <a:gd name="connsiteX790" fmla="*/ 10388 w 2803172"/>
                <a:gd name="connsiteY790" fmla="*/ 43197 h 127692"/>
                <a:gd name="connsiteX791" fmla="*/ 31417 w 2803172"/>
                <a:gd name="connsiteY791" fmla="*/ 43197 h 127692"/>
                <a:gd name="connsiteX792" fmla="*/ 31417 w 2803172"/>
                <a:gd name="connsiteY792" fmla="*/ 33696 h 127692"/>
                <a:gd name="connsiteX793" fmla="*/ 10388 w 2803172"/>
                <a:gd name="connsiteY793" fmla="*/ 33696 h 127692"/>
                <a:gd name="connsiteX794" fmla="*/ 10388 w 2803172"/>
                <a:gd name="connsiteY794" fmla="*/ 22801 h 127692"/>
                <a:gd name="connsiteX795" fmla="*/ 13808 w 2803172"/>
                <a:gd name="connsiteY795" fmla="*/ 13427 h 127692"/>
                <a:gd name="connsiteX796" fmla="*/ 23056 w 2803172"/>
                <a:gd name="connsiteY796" fmla="*/ 9880 h 127692"/>
                <a:gd name="connsiteX797" fmla="*/ 27996 w 2803172"/>
                <a:gd name="connsiteY797" fmla="*/ 10387 h 127692"/>
                <a:gd name="connsiteX798" fmla="*/ 32810 w 2803172"/>
                <a:gd name="connsiteY798" fmla="*/ 12414 h 127692"/>
                <a:gd name="connsiteX799" fmla="*/ 32810 w 2803172"/>
                <a:gd name="connsiteY799" fmla="*/ 2279 h 127692"/>
                <a:gd name="connsiteX800" fmla="*/ 27616 w 2803172"/>
                <a:gd name="connsiteY800" fmla="*/ 506 h 127692"/>
                <a:gd name="connsiteX801" fmla="*/ 22169 w 2803172"/>
                <a:gd name="connsiteY801" fmla="*/ 127 h 127692"/>
                <a:gd name="connsiteX802" fmla="*/ 5954 w 2803172"/>
                <a:gd name="connsiteY802" fmla="*/ 6588 h 127692"/>
                <a:gd name="connsiteX803" fmla="*/ 0 w 2803172"/>
                <a:gd name="connsiteY803" fmla="*/ 23055 h 127692"/>
                <a:gd name="connsiteX804" fmla="*/ 0 w 2803172"/>
                <a:gd name="connsiteY804" fmla="*/ 96150 h 127692"/>
                <a:gd name="connsiteX805" fmla="*/ 10261 w 2803172"/>
                <a:gd name="connsiteY805" fmla="*/ 96150 h 127692"/>
                <a:gd name="connsiteX806" fmla="*/ 10261 w 2803172"/>
                <a:gd name="connsiteY806" fmla="*/ 43197 h 12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</a:cxnLst>
              <a:rect l="l" t="t" r="r" b="b"/>
              <a:pathLst>
                <a:path w="2803172" h="127692">
                  <a:moveTo>
                    <a:pt x="2760101" y="47125"/>
                  </a:moveTo>
                  <a:cubicBezTo>
                    <a:pt x="2763522" y="43577"/>
                    <a:pt x="2767956" y="41803"/>
                    <a:pt x="2773656" y="41803"/>
                  </a:cubicBezTo>
                  <a:cubicBezTo>
                    <a:pt x="2779357" y="41803"/>
                    <a:pt x="2783538" y="43577"/>
                    <a:pt x="2786832" y="47125"/>
                  </a:cubicBezTo>
                  <a:cubicBezTo>
                    <a:pt x="2790125" y="50672"/>
                    <a:pt x="2792025" y="55105"/>
                    <a:pt x="2792405" y="60427"/>
                  </a:cubicBezTo>
                  <a:lnTo>
                    <a:pt x="2753894" y="60427"/>
                  </a:lnTo>
                  <a:cubicBezTo>
                    <a:pt x="2754654" y="55105"/>
                    <a:pt x="2756682" y="50672"/>
                    <a:pt x="2760101" y="47125"/>
                  </a:cubicBezTo>
                  <a:moveTo>
                    <a:pt x="2787971" y="95516"/>
                  </a:moveTo>
                  <a:cubicBezTo>
                    <a:pt x="2791771" y="94503"/>
                    <a:pt x="2795319" y="92856"/>
                    <a:pt x="2798739" y="90450"/>
                  </a:cubicBezTo>
                  <a:lnTo>
                    <a:pt x="2798739" y="80568"/>
                  </a:lnTo>
                  <a:cubicBezTo>
                    <a:pt x="2795446" y="82974"/>
                    <a:pt x="2791898" y="84621"/>
                    <a:pt x="2788098" y="85763"/>
                  </a:cubicBezTo>
                  <a:cubicBezTo>
                    <a:pt x="2784298" y="86902"/>
                    <a:pt x="2780371" y="87535"/>
                    <a:pt x="2776444" y="87535"/>
                  </a:cubicBezTo>
                  <a:cubicBezTo>
                    <a:pt x="2770236" y="87535"/>
                    <a:pt x="2765169" y="85763"/>
                    <a:pt x="2761115" y="82342"/>
                  </a:cubicBezTo>
                  <a:cubicBezTo>
                    <a:pt x="2757061" y="78921"/>
                    <a:pt x="2754528" y="74361"/>
                    <a:pt x="2753641" y="68786"/>
                  </a:cubicBezTo>
                  <a:lnTo>
                    <a:pt x="2803046" y="68786"/>
                  </a:lnTo>
                  <a:cubicBezTo>
                    <a:pt x="2803046" y="67900"/>
                    <a:pt x="2803173" y="67013"/>
                    <a:pt x="2803173" y="66127"/>
                  </a:cubicBezTo>
                  <a:cubicBezTo>
                    <a:pt x="2803173" y="65240"/>
                    <a:pt x="2803173" y="64480"/>
                    <a:pt x="2803173" y="63594"/>
                  </a:cubicBezTo>
                  <a:cubicBezTo>
                    <a:pt x="2803173" y="57638"/>
                    <a:pt x="2801906" y="52192"/>
                    <a:pt x="2799499" y="47505"/>
                  </a:cubicBezTo>
                  <a:cubicBezTo>
                    <a:pt x="2797093" y="42818"/>
                    <a:pt x="2793545" y="39144"/>
                    <a:pt x="2789112" y="36357"/>
                  </a:cubicBezTo>
                  <a:cubicBezTo>
                    <a:pt x="2784677" y="33696"/>
                    <a:pt x="2779484" y="32302"/>
                    <a:pt x="2773529" y="32302"/>
                  </a:cubicBezTo>
                  <a:cubicBezTo>
                    <a:pt x="2767195" y="32302"/>
                    <a:pt x="2761748" y="33696"/>
                    <a:pt x="2757061" y="36611"/>
                  </a:cubicBezTo>
                  <a:cubicBezTo>
                    <a:pt x="2752501" y="39524"/>
                    <a:pt x="2748954" y="43450"/>
                    <a:pt x="2746421" y="48391"/>
                  </a:cubicBezTo>
                  <a:cubicBezTo>
                    <a:pt x="2743887" y="53332"/>
                    <a:pt x="2742620" y="59032"/>
                    <a:pt x="2742620" y="65240"/>
                  </a:cubicBezTo>
                  <a:cubicBezTo>
                    <a:pt x="2742620" y="71448"/>
                    <a:pt x="2744014" y="77148"/>
                    <a:pt x="2746927" y="81835"/>
                  </a:cubicBezTo>
                  <a:cubicBezTo>
                    <a:pt x="2749840" y="86522"/>
                    <a:pt x="2753767" y="90196"/>
                    <a:pt x="2758962" y="92983"/>
                  </a:cubicBezTo>
                  <a:cubicBezTo>
                    <a:pt x="2764155" y="95769"/>
                    <a:pt x="2769856" y="97036"/>
                    <a:pt x="2776317" y="97036"/>
                  </a:cubicBezTo>
                  <a:cubicBezTo>
                    <a:pt x="2780244" y="97036"/>
                    <a:pt x="2784171" y="96530"/>
                    <a:pt x="2787844" y="95516"/>
                  </a:cubicBezTo>
                  <a:moveTo>
                    <a:pt x="2687514" y="84495"/>
                  </a:moveTo>
                  <a:cubicBezTo>
                    <a:pt x="2684220" y="82596"/>
                    <a:pt x="2681561" y="79934"/>
                    <a:pt x="2679660" y="76514"/>
                  </a:cubicBezTo>
                  <a:cubicBezTo>
                    <a:pt x="2677760" y="73095"/>
                    <a:pt x="2676873" y="69167"/>
                    <a:pt x="2676873" y="64860"/>
                  </a:cubicBezTo>
                  <a:cubicBezTo>
                    <a:pt x="2676873" y="60552"/>
                    <a:pt x="2677886" y="56626"/>
                    <a:pt x="2679660" y="53205"/>
                  </a:cubicBezTo>
                  <a:cubicBezTo>
                    <a:pt x="2681561" y="49784"/>
                    <a:pt x="2684220" y="47125"/>
                    <a:pt x="2687514" y="45224"/>
                  </a:cubicBezTo>
                  <a:cubicBezTo>
                    <a:pt x="2690808" y="43324"/>
                    <a:pt x="2694608" y="42311"/>
                    <a:pt x="2698916" y="42311"/>
                  </a:cubicBezTo>
                  <a:cubicBezTo>
                    <a:pt x="2703222" y="42311"/>
                    <a:pt x="2706897" y="43324"/>
                    <a:pt x="2710190" y="45224"/>
                  </a:cubicBezTo>
                  <a:cubicBezTo>
                    <a:pt x="2713483" y="47125"/>
                    <a:pt x="2716017" y="49784"/>
                    <a:pt x="2717791" y="53205"/>
                  </a:cubicBezTo>
                  <a:cubicBezTo>
                    <a:pt x="2719565" y="56626"/>
                    <a:pt x="2720577" y="60427"/>
                    <a:pt x="2720577" y="64860"/>
                  </a:cubicBezTo>
                  <a:cubicBezTo>
                    <a:pt x="2720577" y="69294"/>
                    <a:pt x="2719691" y="73095"/>
                    <a:pt x="2717791" y="76514"/>
                  </a:cubicBezTo>
                  <a:cubicBezTo>
                    <a:pt x="2715890" y="79934"/>
                    <a:pt x="2713357" y="82596"/>
                    <a:pt x="2710190" y="84495"/>
                  </a:cubicBezTo>
                  <a:cubicBezTo>
                    <a:pt x="2706897" y="86395"/>
                    <a:pt x="2703222" y="87409"/>
                    <a:pt x="2698916" y="87409"/>
                  </a:cubicBezTo>
                  <a:cubicBezTo>
                    <a:pt x="2694608" y="87409"/>
                    <a:pt x="2690935" y="86395"/>
                    <a:pt x="2687514" y="84495"/>
                  </a:cubicBezTo>
                  <a:moveTo>
                    <a:pt x="2727038" y="48011"/>
                  </a:moveTo>
                  <a:cubicBezTo>
                    <a:pt x="2724378" y="43197"/>
                    <a:pt x="2720577" y="39397"/>
                    <a:pt x="2715890" y="36611"/>
                  </a:cubicBezTo>
                  <a:cubicBezTo>
                    <a:pt x="2711203" y="33823"/>
                    <a:pt x="2705756" y="32429"/>
                    <a:pt x="2699676" y="32429"/>
                  </a:cubicBezTo>
                  <a:cubicBezTo>
                    <a:pt x="2694735" y="32429"/>
                    <a:pt x="2690175" y="33570"/>
                    <a:pt x="2686248" y="35977"/>
                  </a:cubicBezTo>
                  <a:cubicBezTo>
                    <a:pt x="2682321" y="38258"/>
                    <a:pt x="2679154" y="41425"/>
                    <a:pt x="2676747" y="45351"/>
                  </a:cubicBezTo>
                  <a:lnTo>
                    <a:pt x="2676747" y="1013"/>
                  </a:lnTo>
                  <a:lnTo>
                    <a:pt x="2666486" y="1013"/>
                  </a:lnTo>
                  <a:lnTo>
                    <a:pt x="2666486" y="96023"/>
                  </a:lnTo>
                  <a:lnTo>
                    <a:pt x="2676747" y="96023"/>
                  </a:lnTo>
                  <a:lnTo>
                    <a:pt x="2676747" y="84116"/>
                  </a:lnTo>
                  <a:cubicBezTo>
                    <a:pt x="2679154" y="88042"/>
                    <a:pt x="2682321" y="91209"/>
                    <a:pt x="2686248" y="93490"/>
                  </a:cubicBezTo>
                  <a:cubicBezTo>
                    <a:pt x="2690175" y="95769"/>
                    <a:pt x="2694735" y="97036"/>
                    <a:pt x="2699676" y="97036"/>
                  </a:cubicBezTo>
                  <a:cubicBezTo>
                    <a:pt x="2705756" y="97036"/>
                    <a:pt x="2711203" y="95642"/>
                    <a:pt x="2715890" y="92856"/>
                  </a:cubicBezTo>
                  <a:cubicBezTo>
                    <a:pt x="2720577" y="90069"/>
                    <a:pt x="2724378" y="86268"/>
                    <a:pt x="2727038" y="81328"/>
                  </a:cubicBezTo>
                  <a:cubicBezTo>
                    <a:pt x="2729699" y="76387"/>
                    <a:pt x="2731092" y="70814"/>
                    <a:pt x="2731092" y="64606"/>
                  </a:cubicBezTo>
                  <a:cubicBezTo>
                    <a:pt x="2731092" y="58399"/>
                    <a:pt x="2729699" y="52825"/>
                    <a:pt x="2727038" y="48011"/>
                  </a:cubicBezTo>
                  <a:moveTo>
                    <a:pt x="2624428" y="82721"/>
                  </a:moveTo>
                  <a:cubicBezTo>
                    <a:pt x="2622148" y="84368"/>
                    <a:pt x="2619741" y="85509"/>
                    <a:pt x="2617207" y="86268"/>
                  </a:cubicBezTo>
                  <a:cubicBezTo>
                    <a:pt x="2614673" y="87029"/>
                    <a:pt x="2612266" y="87283"/>
                    <a:pt x="2609732" y="87283"/>
                  </a:cubicBezTo>
                  <a:cubicBezTo>
                    <a:pt x="2606313" y="87283"/>
                    <a:pt x="2603398" y="86395"/>
                    <a:pt x="2601118" y="84495"/>
                  </a:cubicBezTo>
                  <a:cubicBezTo>
                    <a:pt x="2598838" y="82596"/>
                    <a:pt x="2597699" y="79554"/>
                    <a:pt x="2597699" y="75120"/>
                  </a:cubicBezTo>
                  <a:lnTo>
                    <a:pt x="2597699" y="43071"/>
                  </a:lnTo>
                  <a:lnTo>
                    <a:pt x="2623541" y="43071"/>
                  </a:lnTo>
                  <a:lnTo>
                    <a:pt x="2623541" y="33570"/>
                  </a:lnTo>
                  <a:lnTo>
                    <a:pt x="2597699" y="33570"/>
                  </a:lnTo>
                  <a:lnTo>
                    <a:pt x="2597699" y="13681"/>
                  </a:lnTo>
                  <a:lnTo>
                    <a:pt x="2587437" y="13681"/>
                  </a:lnTo>
                  <a:lnTo>
                    <a:pt x="2587437" y="74361"/>
                  </a:lnTo>
                  <a:cubicBezTo>
                    <a:pt x="2587437" y="82848"/>
                    <a:pt x="2589337" y="88676"/>
                    <a:pt x="2593137" y="92097"/>
                  </a:cubicBezTo>
                  <a:cubicBezTo>
                    <a:pt x="2596938" y="95389"/>
                    <a:pt x="2602259" y="97162"/>
                    <a:pt x="2608720" y="97162"/>
                  </a:cubicBezTo>
                  <a:cubicBezTo>
                    <a:pt x="2611379" y="97162"/>
                    <a:pt x="2614040" y="96784"/>
                    <a:pt x="2616827" y="96150"/>
                  </a:cubicBezTo>
                  <a:cubicBezTo>
                    <a:pt x="2619614" y="95516"/>
                    <a:pt x="2622148" y="94376"/>
                    <a:pt x="2624301" y="92856"/>
                  </a:cubicBezTo>
                  <a:lnTo>
                    <a:pt x="2624301" y="82848"/>
                  </a:lnTo>
                  <a:close/>
                  <a:moveTo>
                    <a:pt x="2560455" y="76514"/>
                  </a:moveTo>
                  <a:cubicBezTo>
                    <a:pt x="2558554" y="79934"/>
                    <a:pt x="2556020" y="82596"/>
                    <a:pt x="2552727" y="84495"/>
                  </a:cubicBezTo>
                  <a:cubicBezTo>
                    <a:pt x="2549433" y="86395"/>
                    <a:pt x="2545759" y="87409"/>
                    <a:pt x="2541453" y="87409"/>
                  </a:cubicBezTo>
                  <a:cubicBezTo>
                    <a:pt x="2537145" y="87409"/>
                    <a:pt x="2533345" y="86395"/>
                    <a:pt x="2530051" y="84495"/>
                  </a:cubicBezTo>
                  <a:cubicBezTo>
                    <a:pt x="2526757" y="82596"/>
                    <a:pt x="2524097" y="79934"/>
                    <a:pt x="2522324" y="76514"/>
                  </a:cubicBezTo>
                  <a:cubicBezTo>
                    <a:pt x="2520423" y="73095"/>
                    <a:pt x="2519410" y="69167"/>
                    <a:pt x="2519410" y="64860"/>
                  </a:cubicBezTo>
                  <a:cubicBezTo>
                    <a:pt x="2519410" y="60552"/>
                    <a:pt x="2520423" y="56626"/>
                    <a:pt x="2522324" y="53205"/>
                  </a:cubicBezTo>
                  <a:cubicBezTo>
                    <a:pt x="2524224" y="49784"/>
                    <a:pt x="2526757" y="47125"/>
                    <a:pt x="2530051" y="45224"/>
                  </a:cubicBezTo>
                  <a:cubicBezTo>
                    <a:pt x="2533345" y="43324"/>
                    <a:pt x="2537145" y="42311"/>
                    <a:pt x="2541453" y="42311"/>
                  </a:cubicBezTo>
                  <a:cubicBezTo>
                    <a:pt x="2545759" y="42311"/>
                    <a:pt x="2549433" y="43324"/>
                    <a:pt x="2552727" y="45224"/>
                  </a:cubicBezTo>
                  <a:cubicBezTo>
                    <a:pt x="2556020" y="47125"/>
                    <a:pt x="2558554" y="49784"/>
                    <a:pt x="2560455" y="53205"/>
                  </a:cubicBezTo>
                  <a:cubicBezTo>
                    <a:pt x="2562354" y="56626"/>
                    <a:pt x="2563241" y="60427"/>
                    <a:pt x="2563241" y="64860"/>
                  </a:cubicBezTo>
                  <a:cubicBezTo>
                    <a:pt x="2563241" y="69294"/>
                    <a:pt x="2562354" y="73095"/>
                    <a:pt x="2560455" y="76514"/>
                  </a:cubicBezTo>
                  <a:moveTo>
                    <a:pt x="2558300" y="92856"/>
                  </a:moveTo>
                  <a:cubicBezTo>
                    <a:pt x="2563114" y="90069"/>
                    <a:pt x="2566915" y="86268"/>
                    <a:pt x="2569702" y="81328"/>
                  </a:cubicBezTo>
                  <a:cubicBezTo>
                    <a:pt x="2572489" y="76387"/>
                    <a:pt x="2573883" y="70814"/>
                    <a:pt x="2573883" y="64606"/>
                  </a:cubicBezTo>
                  <a:cubicBezTo>
                    <a:pt x="2573883" y="58399"/>
                    <a:pt x="2572489" y="52825"/>
                    <a:pt x="2569702" y="48011"/>
                  </a:cubicBezTo>
                  <a:cubicBezTo>
                    <a:pt x="2566915" y="43197"/>
                    <a:pt x="2563114" y="39397"/>
                    <a:pt x="2558300" y="36611"/>
                  </a:cubicBezTo>
                  <a:cubicBezTo>
                    <a:pt x="2553487" y="33823"/>
                    <a:pt x="2547913" y="32429"/>
                    <a:pt x="2541579" y="32429"/>
                  </a:cubicBezTo>
                  <a:cubicBezTo>
                    <a:pt x="2535245" y="32429"/>
                    <a:pt x="2529545" y="33823"/>
                    <a:pt x="2524731" y="36611"/>
                  </a:cubicBezTo>
                  <a:cubicBezTo>
                    <a:pt x="2519790" y="39397"/>
                    <a:pt x="2515863" y="43197"/>
                    <a:pt x="2513076" y="48011"/>
                  </a:cubicBezTo>
                  <a:cubicBezTo>
                    <a:pt x="2510289" y="52825"/>
                    <a:pt x="2508896" y="58399"/>
                    <a:pt x="2508896" y="64606"/>
                  </a:cubicBezTo>
                  <a:cubicBezTo>
                    <a:pt x="2508896" y="70814"/>
                    <a:pt x="2510289" y="76387"/>
                    <a:pt x="2513076" y="81328"/>
                  </a:cubicBezTo>
                  <a:cubicBezTo>
                    <a:pt x="2515863" y="86268"/>
                    <a:pt x="2519790" y="90069"/>
                    <a:pt x="2524731" y="92856"/>
                  </a:cubicBezTo>
                  <a:cubicBezTo>
                    <a:pt x="2529671" y="95642"/>
                    <a:pt x="2535245" y="97036"/>
                    <a:pt x="2541579" y="97036"/>
                  </a:cubicBezTo>
                  <a:cubicBezTo>
                    <a:pt x="2547913" y="97036"/>
                    <a:pt x="2553361" y="95642"/>
                    <a:pt x="2558300" y="92856"/>
                  </a:cubicBezTo>
                  <a:moveTo>
                    <a:pt x="2451129" y="53459"/>
                  </a:moveTo>
                  <a:cubicBezTo>
                    <a:pt x="2452776" y="50038"/>
                    <a:pt x="2454930" y="47378"/>
                    <a:pt x="2457843" y="45478"/>
                  </a:cubicBezTo>
                  <a:cubicBezTo>
                    <a:pt x="2460757" y="43450"/>
                    <a:pt x="2464051" y="42437"/>
                    <a:pt x="2467852" y="42437"/>
                  </a:cubicBezTo>
                  <a:cubicBezTo>
                    <a:pt x="2478619" y="42437"/>
                    <a:pt x="2484066" y="48645"/>
                    <a:pt x="2484066" y="61059"/>
                  </a:cubicBezTo>
                  <a:lnTo>
                    <a:pt x="2484066" y="96023"/>
                  </a:lnTo>
                  <a:lnTo>
                    <a:pt x="2494454" y="96023"/>
                  </a:lnTo>
                  <a:lnTo>
                    <a:pt x="2494454" y="59285"/>
                  </a:lnTo>
                  <a:cubicBezTo>
                    <a:pt x="2494454" y="54093"/>
                    <a:pt x="2493567" y="49531"/>
                    <a:pt x="2491667" y="45478"/>
                  </a:cubicBezTo>
                  <a:cubicBezTo>
                    <a:pt x="2489894" y="41425"/>
                    <a:pt x="2487233" y="38258"/>
                    <a:pt x="2483687" y="35977"/>
                  </a:cubicBezTo>
                  <a:cubicBezTo>
                    <a:pt x="2480139" y="33696"/>
                    <a:pt x="2475706" y="32429"/>
                    <a:pt x="2470385" y="32429"/>
                  </a:cubicBezTo>
                  <a:cubicBezTo>
                    <a:pt x="2465571" y="32429"/>
                    <a:pt x="2461264" y="33570"/>
                    <a:pt x="2457590" y="35977"/>
                  </a:cubicBezTo>
                  <a:cubicBezTo>
                    <a:pt x="2453916" y="38258"/>
                    <a:pt x="2450876" y="41425"/>
                    <a:pt x="2448722" y="45224"/>
                  </a:cubicBezTo>
                  <a:lnTo>
                    <a:pt x="2448722" y="33570"/>
                  </a:lnTo>
                  <a:lnTo>
                    <a:pt x="2438461" y="33570"/>
                  </a:lnTo>
                  <a:lnTo>
                    <a:pt x="2438461" y="96023"/>
                  </a:lnTo>
                  <a:lnTo>
                    <a:pt x="2448722" y="96023"/>
                  </a:lnTo>
                  <a:lnTo>
                    <a:pt x="2448722" y="64733"/>
                  </a:lnTo>
                  <a:cubicBezTo>
                    <a:pt x="2448722" y="60552"/>
                    <a:pt x="2449482" y="56879"/>
                    <a:pt x="2451129" y="53459"/>
                  </a:cubicBezTo>
                  <a:moveTo>
                    <a:pt x="2375375" y="53459"/>
                  </a:moveTo>
                  <a:cubicBezTo>
                    <a:pt x="2377022" y="50038"/>
                    <a:pt x="2379175" y="47378"/>
                    <a:pt x="2382089" y="45478"/>
                  </a:cubicBezTo>
                  <a:cubicBezTo>
                    <a:pt x="2385002" y="43450"/>
                    <a:pt x="2388296" y="42437"/>
                    <a:pt x="2392097" y="42437"/>
                  </a:cubicBezTo>
                  <a:cubicBezTo>
                    <a:pt x="2402864" y="42437"/>
                    <a:pt x="2408312" y="48645"/>
                    <a:pt x="2408312" y="61059"/>
                  </a:cubicBezTo>
                  <a:lnTo>
                    <a:pt x="2408312" y="96023"/>
                  </a:lnTo>
                  <a:lnTo>
                    <a:pt x="2418699" y="96023"/>
                  </a:lnTo>
                  <a:lnTo>
                    <a:pt x="2418699" y="59285"/>
                  </a:lnTo>
                  <a:cubicBezTo>
                    <a:pt x="2418699" y="54093"/>
                    <a:pt x="2417813" y="49531"/>
                    <a:pt x="2416039" y="45478"/>
                  </a:cubicBezTo>
                  <a:cubicBezTo>
                    <a:pt x="2414265" y="41425"/>
                    <a:pt x="2411479" y="38258"/>
                    <a:pt x="2407931" y="35977"/>
                  </a:cubicBezTo>
                  <a:cubicBezTo>
                    <a:pt x="2404384" y="33696"/>
                    <a:pt x="2399951" y="32429"/>
                    <a:pt x="2394630" y="32429"/>
                  </a:cubicBezTo>
                  <a:cubicBezTo>
                    <a:pt x="2389816" y="32429"/>
                    <a:pt x="2385509" y="33570"/>
                    <a:pt x="2381835" y="35977"/>
                  </a:cubicBezTo>
                  <a:cubicBezTo>
                    <a:pt x="2378162" y="38258"/>
                    <a:pt x="2375121" y="41425"/>
                    <a:pt x="2372968" y="45224"/>
                  </a:cubicBezTo>
                  <a:lnTo>
                    <a:pt x="2372968" y="33570"/>
                  </a:lnTo>
                  <a:lnTo>
                    <a:pt x="2362707" y="33570"/>
                  </a:lnTo>
                  <a:lnTo>
                    <a:pt x="2362707" y="96023"/>
                  </a:lnTo>
                  <a:lnTo>
                    <a:pt x="2372968" y="96023"/>
                  </a:lnTo>
                  <a:lnTo>
                    <a:pt x="2372968" y="64733"/>
                  </a:lnTo>
                  <a:cubicBezTo>
                    <a:pt x="2372968" y="60552"/>
                    <a:pt x="2373728" y="56879"/>
                    <a:pt x="2375375" y="53459"/>
                  </a:cubicBezTo>
                  <a:moveTo>
                    <a:pt x="2320776" y="45224"/>
                  </a:moveTo>
                  <a:cubicBezTo>
                    <a:pt x="2324069" y="47251"/>
                    <a:pt x="2326603" y="49911"/>
                    <a:pt x="2328503" y="53332"/>
                  </a:cubicBezTo>
                  <a:cubicBezTo>
                    <a:pt x="2330403" y="56752"/>
                    <a:pt x="2331290" y="60679"/>
                    <a:pt x="2331290" y="64987"/>
                  </a:cubicBezTo>
                  <a:cubicBezTo>
                    <a:pt x="2331290" y="69294"/>
                    <a:pt x="2330403" y="73095"/>
                    <a:pt x="2328503" y="76514"/>
                  </a:cubicBezTo>
                  <a:cubicBezTo>
                    <a:pt x="2326603" y="79934"/>
                    <a:pt x="2324069" y="82596"/>
                    <a:pt x="2320776" y="84495"/>
                  </a:cubicBezTo>
                  <a:cubicBezTo>
                    <a:pt x="2317482" y="86395"/>
                    <a:pt x="2313682" y="87409"/>
                    <a:pt x="2309375" y="87409"/>
                  </a:cubicBezTo>
                  <a:cubicBezTo>
                    <a:pt x="2305067" y="87409"/>
                    <a:pt x="2301520" y="86395"/>
                    <a:pt x="2298227" y="84495"/>
                  </a:cubicBezTo>
                  <a:cubicBezTo>
                    <a:pt x="2294933" y="82596"/>
                    <a:pt x="2292399" y="79934"/>
                    <a:pt x="2290499" y="76514"/>
                  </a:cubicBezTo>
                  <a:cubicBezTo>
                    <a:pt x="2288599" y="73095"/>
                    <a:pt x="2287712" y="69294"/>
                    <a:pt x="2287712" y="64987"/>
                  </a:cubicBezTo>
                  <a:cubicBezTo>
                    <a:pt x="2287712" y="60679"/>
                    <a:pt x="2288599" y="56752"/>
                    <a:pt x="2290499" y="53332"/>
                  </a:cubicBezTo>
                  <a:cubicBezTo>
                    <a:pt x="2292399" y="49911"/>
                    <a:pt x="2294933" y="47251"/>
                    <a:pt x="2298227" y="45224"/>
                  </a:cubicBezTo>
                  <a:cubicBezTo>
                    <a:pt x="2301520" y="43197"/>
                    <a:pt x="2305194" y="42311"/>
                    <a:pt x="2309375" y="42311"/>
                  </a:cubicBezTo>
                  <a:cubicBezTo>
                    <a:pt x="2313555" y="42311"/>
                    <a:pt x="2317482" y="43324"/>
                    <a:pt x="2320776" y="45224"/>
                  </a:cubicBezTo>
                  <a:moveTo>
                    <a:pt x="2341678" y="96023"/>
                  </a:moveTo>
                  <a:lnTo>
                    <a:pt x="2341678" y="33570"/>
                  </a:lnTo>
                  <a:lnTo>
                    <a:pt x="2331290" y="33570"/>
                  </a:lnTo>
                  <a:lnTo>
                    <a:pt x="2331290" y="45351"/>
                  </a:lnTo>
                  <a:cubicBezTo>
                    <a:pt x="2328883" y="41425"/>
                    <a:pt x="2325843" y="38258"/>
                    <a:pt x="2321916" y="35977"/>
                  </a:cubicBezTo>
                  <a:cubicBezTo>
                    <a:pt x="2317989" y="33696"/>
                    <a:pt x="2313555" y="32429"/>
                    <a:pt x="2308614" y="32429"/>
                  </a:cubicBezTo>
                  <a:cubicBezTo>
                    <a:pt x="2302534" y="32429"/>
                    <a:pt x="2297087" y="33823"/>
                    <a:pt x="2292399" y="36737"/>
                  </a:cubicBezTo>
                  <a:cubicBezTo>
                    <a:pt x="2287712" y="39524"/>
                    <a:pt x="2283912" y="43450"/>
                    <a:pt x="2281252" y="48264"/>
                  </a:cubicBezTo>
                  <a:cubicBezTo>
                    <a:pt x="2278591" y="53205"/>
                    <a:pt x="2277198" y="58780"/>
                    <a:pt x="2277198" y="65114"/>
                  </a:cubicBezTo>
                  <a:cubicBezTo>
                    <a:pt x="2277198" y="71448"/>
                    <a:pt x="2278591" y="76767"/>
                    <a:pt x="2281252" y="81581"/>
                  </a:cubicBezTo>
                  <a:cubicBezTo>
                    <a:pt x="2283912" y="86395"/>
                    <a:pt x="2287712" y="90196"/>
                    <a:pt x="2292399" y="92983"/>
                  </a:cubicBezTo>
                  <a:cubicBezTo>
                    <a:pt x="2297087" y="95769"/>
                    <a:pt x="2302534" y="97036"/>
                    <a:pt x="2308614" y="97036"/>
                  </a:cubicBezTo>
                  <a:cubicBezTo>
                    <a:pt x="2313555" y="97036"/>
                    <a:pt x="2317989" y="95896"/>
                    <a:pt x="2321916" y="93617"/>
                  </a:cubicBezTo>
                  <a:cubicBezTo>
                    <a:pt x="2325843" y="91336"/>
                    <a:pt x="2329010" y="88296"/>
                    <a:pt x="2331290" y="84368"/>
                  </a:cubicBezTo>
                  <a:lnTo>
                    <a:pt x="2331290" y="96023"/>
                  </a:lnTo>
                  <a:lnTo>
                    <a:pt x="2341678" y="96023"/>
                  </a:lnTo>
                  <a:close/>
                  <a:moveTo>
                    <a:pt x="2225639" y="52951"/>
                  </a:moveTo>
                  <a:cubicBezTo>
                    <a:pt x="2227539" y="49531"/>
                    <a:pt x="2230326" y="46871"/>
                    <a:pt x="2233747" y="45097"/>
                  </a:cubicBezTo>
                  <a:cubicBezTo>
                    <a:pt x="2237167" y="43197"/>
                    <a:pt x="2241094" y="42184"/>
                    <a:pt x="2245401" y="42184"/>
                  </a:cubicBezTo>
                  <a:cubicBezTo>
                    <a:pt x="2253255" y="42184"/>
                    <a:pt x="2259716" y="44844"/>
                    <a:pt x="2264783" y="50165"/>
                  </a:cubicBezTo>
                  <a:lnTo>
                    <a:pt x="2264783" y="38763"/>
                  </a:lnTo>
                  <a:cubicBezTo>
                    <a:pt x="2259336" y="34583"/>
                    <a:pt x="2252622" y="32429"/>
                    <a:pt x="2244768" y="32429"/>
                  </a:cubicBezTo>
                  <a:cubicBezTo>
                    <a:pt x="2238434" y="32429"/>
                    <a:pt x="2232733" y="33823"/>
                    <a:pt x="2227919" y="36611"/>
                  </a:cubicBezTo>
                  <a:cubicBezTo>
                    <a:pt x="2222979" y="39397"/>
                    <a:pt x="2219052" y="43197"/>
                    <a:pt x="2216265" y="48011"/>
                  </a:cubicBezTo>
                  <a:cubicBezTo>
                    <a:pt x="2213478" y="52825"/>
                    <a:pt x="2212084" y="58526"/>
                    <a:pt x="2212084" y="64860"/>
                  </a:cubicBezTo>
                  <a:cubicBezTo>
                    <a:pt x="2212084" y="71194"/>
                    <a:pt x="2213478" y="76767"/>
                    <a:pt x="2216265" y="81581"/>
                  </a:cubicBezTo>
                  <a:cubicBezTo>
                    <a:pt x="2219052" y="86395"/>
                    <a:pt x="2222852" y="90196"/>
                    <a:pt x="2227666" y="92983"/>
                  </a:cubicBezTo>
                  <a:cubicBezTo>
                    <a:pt x="2232607" y="95769"/>
                    <a:pt x="2238180" y="97036"/>
                    <a:pt x="2244641" y="97036"/>
                  </a:cubicBezTo>
                  <a:cubicBezTo>
                    <a:pt x="2248315" y="97036"/>
                    <a:pt x="2251989" y="96530"/>
                    <a:pt x="2255536" y="95642"/>
                  </a:cubicBezTo>
                  <a:cubicBezTo>
                    <a:pt x="2259083" y="94756"/>
                    <a:pt x="2262376" y="93236"/>
                    <a:pt x="2265417" y="91209"/>
                  </a:cubicBezTo>
                  <a:lnTo>
                    <a:pt x="2265417" y="80695"/>
                  </a:lnTo>
                  <a:cubicBezTo>
                    <a:pt x="2262756" y="83101"/>
                    <a:pt x="2259716" y="84748"/>
                    <a:pt x="2256296" y="85763"/>
                  </a:cubicBezTo>
                  <a:cubicBezTo>
                    <a:pt x="2252875" y="86775"/>
                    <a:pt x="2249328" y="87283"/>
                    <a:pt x="2245528" y="87283"/>
                  </a:cubicBezTo>
                  <a:cubicBezTo>
                    <a:pt x="2241094" y="87283"/>
                    <a:pt x="2237167" y="86268"/>
                    <a:pt x="2233747" y="84368"/>
                  </a:cubicBezTo>
                  <a:cubicBezTo>
                    <a:pt x="2230326" y="82469"/>
                    <a:pt x="2227539" y="79807"/>
                    <a:pt x="2225639" y="76387"/>
                  </a:cubicBezTo>
                  <a:cubicBezTo>
                    <a:pt x="2223739" y="72968"/>
                    <a:pt x="2222726" y="69040"/>
                    <a:pt x="2222726" y="64733"/>
                  </a:cubicBezTo>
                  <a:cubicBezTo>
                    <a:pt x="2222726" y="60427"/>
                    <a:pt x="2223739" y="56372"/>
                    <a:pt x="2225639" y="52951"/>
                  </a:cubicBezTo>
                  <a:moveTo>
                    <a:pt x="2124675" y="53459"/>
                  </a:moveTo>
                  <a:cubicBezTo>
                    <a:pt x="2126322" y="50038"/>
                    <a:pt x="2128476" y="47378"/>
                    <a:pt x="2131389" y="45478"/>
                  </a:cubicBezTo>
                  <a:cubicBezTo>
                    <a:pt x="2134303" y="43450"/>
                    <a:pt x="2137597" y="42437"/>
                    <a:pt x="2141397" y="42437"/>
                  </a:cubicBezTo>
                  <a:cubicBezTo>
                    <a:pt x="2152165" y="42437"/>
                    <a:pt x="2157612" y="48645"/>
                    <a:pt x="2157612" y="61059"/>
                  </a:cubicBezTo>
                  <a:lnTo>
                    <a:pt x="2157612" y="96023"/>
                  </a:lnTo>
                  <a:lnTo>
                    <a:pt x="2168000" y="96023"/>
                  </a:lnTo>
                  <a:lnTo>
                    <a:pt x="2168000" y="59285"/>
                  </a:lnTo>
                  <a:cubicBezTo>
                    <a:pt x="2168000" y="54093"/>
                    <a:pt x="2167113" y="49531"/>
                    <a:pt x="2165340" y="45478"/>
                  </a:cubicBezTo>
                  <a:cubicBezTo>
                    <a:pt x="2163566" y="41425"/>
                    <a:pt x="2160779" y="38258"/>
                    <a:pt x="2157232" y="35977"/>
                  </a:cubicBezTo>
                  <a:cubicBezTo>
                    <a:pt x="2153685" y="33696"/>
                    <a:pt x="2149251" y="32429"/>
                    <a:pt x="2143931" y="32429"/>
                  </a:cubicBezTo>
                  <a:cubicBezTo>
                    <a:pt x="2139117" y="32429"/>
                    <a:pt x="2134810" y="33570"/>
                    <a:pt x="2131136" y="35977"/>
                  </a:cubicBezTo>
                  <a:cubicBezTo>
                    <a:pt x="2127462" y="38258"/>
                    <a:pt x="2124422" y="41425"/>
                    <a:pt x="2122268" y="45224"/>
                  </a:cubicBezTo>
                  <a:lnTo>
                    <a:pt x="2122268" y="33570"/>
                  </a:lnTo>
                  <a:lnTo>
                    <a:pt x="2112007" y="33570"/>
                  </a:lnTo>
                  <a:lnTo>
                    <a:pt x="2112007" y="96023"/>
                  </a:lnTo>
                  <a:lnTo>
                    <a:pt x="2122268" y="96023"/>
                  </a:lnTo>
                  <a:lnTo>
                    <a:pt x="2122268" y="64733"/>
                  </a:lnTo>
                  <a:cubicBezTo>
                    <a:pt x="2122268" y="60552"/>
                    <a:pt x="2123029" y="56879"/>
                    <a:pt x="2124675" y="53459"/>
                  </a:cubicBezTo>
                  <a:moveTo>
                    <a:pt x="2082238" y="76514"/>
                  </a:moveTo>
                  <a:cubicBezTo>
                    <a:pt x="2080337" y="79934"/>
                    <a:pt x="2077804" y="82596"/>
                    <a:pt x="2074637" y="84495"/>
                  </a:cubicBezTo>
                  <a:cubicBezTo>
                    <a:pt x="2071343" y="86395"/>
                    <a:pt x="2067669" y="87409"/>
                    <a:pt x="2063362" y="87409"/>
                  </a:cubicBezTo>
                  <a:cubicBezTo>
                    <a:pt x="2059055" y="87409"/>
                    <a:pt x="2055255" y="86395"/>
                    <a:pt x="2051961" y="84495"/>
                  </a:cubicBezTo>
                  <a:cubicBezTo>
                    <a:pt x="2048667" y="82596"/>
                    <a:pt x="2046134" y="79934"/>
                    <a:pt x="2044234" y="76514"/>
                  </a:cubicBezTo>
                  <a:cubicBezTo>
                    <a:pt x="2042333" y="73095"/>
                    <a:pt x="2041320" y="69167"/>
                    <a:pt x="2041320" y="64860"/>
                  </a:cubicBezTo>
                  <a:cubicBezTo>
                    <a:pt x="2041320" y="60552"/>
                    <a:pt x="2042207" y="56626"/>
                    <a:pt x="2044234" y="53205"/>
                  </a:cubicBezTo>
                  <a:cubicBezTo>
                    <a:pt x="2046134" y="49784"/>
                    <a:pt x="2048667" y="47125"/>
                    <a:pt x="2051961" y="45224"/>
                  </a:cubicBezTo>
                  <a:cubicBezTo>
                    <a:pt x="2055255" y="43324"/>
                    <a:pt x="2059055" y="42311"/>
                    <a:pt x="2063362" y="42311"/>
                  </a:cubicBezTo>
                  <a:cubicBezTo>
                    <a:pt x="2067669" y="42311"/>
                    <a:pt x="2071343" y="43324"/>
                    <a:pt x="2074637" y="45224"/>
                  </a:cubicBezTo>
                  <a:cubicBezTo>
                    <a:pt x="2077930" y="47125"/>
                    <a:pt x="2080464" y="49784"/>
                    <a:pt x="2082238" y="53205"/>
                  </a:cubicBezTo>
                  <a:cubicBezTo>
                    <a:pt x="2084138" y="56626"/>
                    <a:pt x="2085024" y="60427"/>
                    <a:pt x="2085024" y="64860"/>
                  </a:cubicBezTo>
                  <a:cubicBezTo>
                    <a:pt x="2085024" y="69294"/>
                    <a:pt x="2084138" y="73095"/>
                    <a:pt x="2082238" y="76514"/>
                  </a:cubicBezTo>
                  <a:moveTo>
                    <a:pt x="2080211" y="92856"/>
                  </a:moveTo>
                  <a:cubicBezTo>
                    <a:pt x="2085024" y="90069"/>
                    <a:pt x="2088825" y="86268"/>
                    <a:pt x="2091612" y="81328"/>
                  </a:cubicBezTo>
                  <a:cubicBezTo>
                    <a:pt x="2094399" y="76387"/>
                    <a:pt x="2095792" y="70814"/>
                    <a:pt x="2095792" y="64606"/>
                  </a:cubicBezTo>
                  <a:cubicBezTo>
                    <a:pt x="2095792" y="58399"/>
                    <a:pt x="2094399" y="52825"/>
                    <a:pt x="2091612" y="48011"/>
                  </a:cubicBezTo>
                  <a:cubicBezTo>
                    <a:pt x="2088825" y="43197"/>
                    <a:pt x="2085024" y="39397"/>
                    <a:pt x="2080211" y="36611"/>
                  </a:cubicBezTo>
                  <a:cubicBezTo>
                    <a:pt x="2075397" y="33823"/>
                    <a:pt x="2069823" y="32429"/>
                    <a:pt x="2063489" y="32429"/>
                  </a:cubicBezTo>
                  <a:cubicBezTo>
                    <a:pt x="2057155" y="32429"/>
                    <a:pt x="2051454" y="33823"/>
                    <a:pt x="2046640" y="36611"/>
                  </a:cubicBezTo>
                  <a:cubicBezTo>
                    <a:pt x="2041700" y="39397"/>
                    <a:pt x="2037773" y="43197"/>
                    <a:pt x="2034986" y="48011"/>
                  </a:cubicBezTo>
                  <a:cubicBezTo>
                    <a:pt x="2032199" y="52825"/>
                    <a:pt x="2030806" y="58399"/>
                    <a:pt x="2030806" y="64606"/>
                  </a:cubicBezTo>
                  <a:cubicBezTo>
                    <a:pt x="2030806" y="70814"/>
                    <a:pt x="2032199" y="76387"/>
                    <a:pt x="2034986" y="81328"/>
                  </a:cubicBezTo>
                  <a:cubicBezTo>
                    <a:pt x="2037773" y="86268"/>
                    <a:pt x="2041700" y="90069"/>
                    <a:pt x="2046640" y="92856"/>
                  </a:cubicBezTo>
                  <a:cubicBezTo>
                    <a:pt x="2051581" y="95642"/>
                    <a:pt x="2057155" y="97036"/>
                    <a:pt x="2063489" y="97036"/>
                  </a:cubicBezTo>
                  <a:cubicBezTo>
                    <a:pt x="2069823" y="97036"/>
                    <a:pt x="2075270" y="95642"/>
                    <a:pt x="2080211" y="92856"/>
                  </a:cubicBezTo>
                  <a:moveTo>
                    <a:pt x="2014590" y="33570"/>
                  </a:moveTo>
                  <a:lnTo>
                    <a:pt x="2004203" y="33570"/>
                  </a:lnTo>
                  <a:lnTo>
                    <a:pt x="2004203" y="96023"/>
                  </a:lnTo>
                  <a:lnTo>
                    <a:pt x="2014590" y="96023"/>
                  </a:lnTo>
                  <a:lnTo>
                    <a:pt x="2014590" y="33570"/>
                  </a:lnTo>
                  <a:close/>
                  <a:moveTo>
                    <a:pt x="2014971" y="19761"/>
                  </a:moveTo>
                  <a:cubicBezTo>
                    <a:pt x="2016237" y="18495"/>
                    <a:pt x="2016871" y="16975"/>
                    <a:pt x="2016871" y="15074"/>
                  </a:cubicBezTo>
                  <a:cubicBezTo>
                    <a:pt x="2016871" y="13174"/>
                    <a:pt x="2016237" y="11527"/>
                    <a:pt x="2014971" y="10260"/>
                  </a:cubicBezTo>
                  <a:cubicBezTo>
                    <a:pt x="2013704" y="8994"/>
                    <a:pt x="2012057" y="8235"/>
                    <a:pt x="2010157" y="8235"/>
                  </a:cubicBezTo>
                  <a:cubicBezTo>
                    <a:pt x="2008510" y="8235"/>
                    <a:pt x="2006990" y="8740"/>
                    <a:pt x="2005723" y="9628"/>
                  </a:cubicBezTo>
                  <a:lnTo>
                    <a:pt x="1998249" y="14947"/>
                  </a:lnTo>
                  <a:lnTo>
                    <a:pt x="2005723" y="20142"/>
                  </a:lnTo>
                  <a:cubicBezTo>
                    <a:pt x="2007116" y="21155"/>
                    <a:pt x="2008637" y="21662"/>
                    <a:pt x="2010157" y="21662"/>
                  </a:cubicBezTo>
                  <a:cubicBezTo>
                    <a:pt x="2012057" y="21662"/>
                    <a:pt x="2013577" y="21028"/>
                    <a:pt x="2014971" y="19761"/>
                  </a:cubicBezTo>
                  <a:moveTo>
                    <a:pt x="1991408" y="82721"/>
                  </a:moveTo>
                  <a:cubicBezTo>
                    <a:pt x="1989128" y="84368"/>
                    <a:pt x="1986721" y="85509"/>
                    <a:pt x="1984187" y="86268"/>
                  </a:cubicBezTo>
                  <a:cubicBezTo>
                    <a:pt x="1981654" y="87029"/>
                    <a:pt x="1979247" y="87283"/>
                    <a:pt x="1976840" y="87283"/>
                  </a:cubicBezTo>
                  <a:cubicBezTo>
                    <a:pt x="1973420" y="87283"/>
                    <a:pt x="1970506" y="86395"/>
                    <a:pt x="1968226" y="84495"/>
                  </a:cubicBezTo>
                  <a:cubicBezTo>
                    <a:pt x="1965945" y="82596"/>
                    <a:pt x="1964679" y="79554"/>
                    <a:pt x="1964679" y="75120"/>
                  </a:cubicBezTo>
                  <a:lnTo>
                    <a:pt x="1964679" y="43071"/>
                  </a:lnTo>
                  <a:lnTo>
                    <a:pt x="1990521" y="43071"/>
                  </a:lnTo>
                  <a:lnTo>
                    <a:pt x="1990521" y="33570"/>
                  </a:lnTo>
                  <a:lnTo>
                    <a:pt x="1964679" y="33570"/>
                  </a:lnTo>
                  <a:lnTo>
                    <a:pt x="1964679" y="13681"/>
                  </a:lnTo>
                  <a:lnTo>
                    <a:pt x="1954418" y="13681"/>
                  </a:lnTo>
                  <a:lnTo>
                    <a:pt x="1954418" y="74361"/>
                  </a:lnTo>
                  <a:cubicBezTo>
                    <a:pt x="1954418" y="82848"/>
                    <a:pt x="1956318" y="88676"/>
                    <a:pt x="1960245" y="92097"/>
                  </a:cubicBezTo>
                  <a:cubicBezTo>
                    <a:pt x="1964172" y="95516"/>
                    <a:pt x="1969239" y="97162"/>
                    <a:pt x="1975826" y="97162"/>
                  </a:cubicBezTo>
                  <a:cubicBezTo>
                    <a:pt x="1978487" y="97162"/>
                    <a:pt x="1981147" y="96784"/>
                    <a:pt x="1983934" y="96150"/>
                  </a:cubicBezTo>
                  <a:cubicBezTo>
                    <a:pt x="1986721" y="95516"/>
                    <a:pt x="1989255" y="94376"/>
                    <a:pt x="1991408" y="92856"/>
                  </a:cubicBezTo>
                  <a:lnTo>
                    <a:pt x="1991408" y="82848"/>
                  </a:lnTo>
                  <a:close/>
                  <a:moveTo>
                    <a:pt x="1913500" y="45224"/>
                  </a:moveTo>
                  <a:cubicBezTo>
                    <a:pt x="1916794" y="47251"/>
                    <a:pt x="1919327" y="49911"/>
                    <a:pt x="1921227" y="53332"/>
                  </a:cubicBezTo>
                  <a:cubicBezTo>
                    <a:pt x="1923128" y="56752"/>
                    <a:pt x="1924014" y="60679"/>
                    <a:pt x="1924014" y="64987"/>
                  </a:cubicBezTo>
                  <a:cubicBezTo>
                    <a:pt x="1924014" y="69294"/>
                    <a:pt x="1923128" y="73095"/>
                    <a:pt x="1921227" y="76514"/>
                  </a:cubicBezTo>
                  <a:cubicBezTo>
                    <a:pt x="1919327" y="79934"/>
                    <a:pt x="1916794" y="82596"/>
                    <a:pt x="1913500" y="84495"/>
                  </a:cubicBezTo>
                  <a:cubicBezTo>
                    <a:pt x="1910206" y="86395"/>
                    <a:pt x="1906406" y="87409"/>
                    <a:pt x="1902099" y="87409"/>
                  </a:cubicBezTo>
                  <a:cubicBezTo>
                    <a:pt x="1897792" y="87409"/>
                    <a:pt x="1894245" y="86395"/>
                    <a:pt x="1890951" y="84495"/>
                  </a:cubicBezTo>
                  <a:cubicBezTo>
                    <a:pt x="1887657" y="82596"/>
                    <a:pt x="1885124" y="79934"/>
                    <a:pt x="1883223" y="76514"/>
                  </a:cubicBezTo>
                  <a:cubicBezTo>
                    <a:pt x="1881323" y="73095"/>
                    <a:pt x="1880437" y="69294"/>
                    <a:pt x="1880437" y="64987"/>
                  </a:cubicBezTo>
                  <a:cubicBezTo>
                    <a:pt x="1880437" y="60679"/>
                    <a:pt x="1881323" y="56752"/>
                    <a:pt x="1883223" y="53332"/>
                  </a:cubicBezTo>
                  <a:cubicBezTo>
                    <a:pt x="1885124" y="49911"/>
                    <a:pt x="1887657" y="47251"/>
                    <a:pt x="1890951" y="45224"/>
                  </a:cubicBezTo>
                  <a:cubicBezTo>
                    <a:pt x="1894245" y="43197"/>
                    <a:pt x="1897918" y="42311"/>
                    <a:pt x="1902099" y="42311"/>
                  </a:cubicBezTo>
                  <a:cubicBezTo>
                    <a:pt x="1906279" y="42311"/>
                    <a:pt x="1910206" y="43324"/>
                    <a:pt x="1913500" y="45224"/>
                  </a:cubicBezTo>
                  <a:moveTo>
                    <a:pt x="1934402" y="96023"/>
                  </a:moveTo>
                  <a:lnTo>
                    <a:pt x="1934402" y="33570"/>
                  </a:lnTo>
                  <a:lnTo>
                    <a:pt x="1924014" y="33570"/>
                  </a:lnTo>
                  <a:lnTo>
                    <a:pt x="1924014" y="45351"/>
                  </a:lnTo>
                  <a:cubicBezTo>
                    <a:pt x="1921607" y="41425"/>
                    <a:pt x="1918567" y="38258"/>
                    <a:pt x="1914640" y="35977"/>
                  </a:cubicBezTo>
                  <a:cubicBezTo>
                    <a:pt x="1910713" y="33696"/>
                    <a:pt x="1906279" y="32429"/>
                    <a:pt x="1901339" y="32429"/>
                  </a:cubicBezTo>
                  <a:cubicBezTo>
                    <a:pt x="1895258" y="32429"/>
                    <a:pt x="1889811" y="33823"/>
                    <a:pt x="1885124" y="36737"/>
                  </a:cubicBezTo>
                  <a:cubicBezTo>
                    <a:pt x="1880437" y="39524"/>
                    <a:pt x="1876636" y="43450"/>
                    <a:pt x="1873976" y="48264"/>
                  </a:cubicBezTo>
                  <a:cubicBezTo>
                    <a:pt x="1871316" y="53205"/>
                    <a:pt x="1869922" y="58780"/>
                    <a:pt x="1869922" y="65114"/>
                  </a:cubicBezTo>
                  <a:cubicBezTo>
                    <a:pt x="1869922" y="71448"/>
                    <a:pt x="1871316" y="76767"/>
                    <a:pt x="1873976" y="81581"/>
                  </a:cubicBezTo>
                  <a:cubicBezTo>
                    <a:pt x="1876636" y="86395"/>
                    <a:pt x="1880437" y="90196"/>
                    <a:pt x="1885124" y="92983"/>
                  </a:cubicBezTo>
                  <a:cubicBezTo>
                    <a:pt x="1889811" y="95769"/>
                    <a:pt x="1895258" y="97036"/>
                    <a:pt x="1901339" y="97036"/>
                  </a:cubicBezTo>
                  <a:cubicBezTo>
                    <a:pt x="1906279" y="97036"/>
                    <a:pt x="1910713" y="95896"/>
                    <a:pt x="1914640" y="93617"/>
                  </a:cubicBezTo>
                  <a:cubicBezTo>
                    <a:pt x="1918567" y="91336"/>
                    <a:pt x="1921734" y="88296"/>
                    <a:pt x="1924014" y="84368"/>
                  </a:cubicBezTo>
                  <a:lnTo>
                    <a:pt x="1924014" y="96023"/>
                  </a:lnTo>
                  <a:lnTo>
                    <a:pt x="1934402" y="96023"/>
                  </a:lnTo>
                  <a:close/>
                  <a:moveTo>
                    <a:pt x="1772379" y="53459"/>
                  </a:moveTo>
                  <a:cubicBezTo>
                    <a:pt x="1773772" y="50038"/>
                    <a:pt x="1775799" y="47378"/>
                    <a:pt x="1778586" y="45478"/>
                  </a:cubicBezTo>
                  <a:cubicBezTo>
                    <a:pt x="1781246" y="43450"/>
                    <a:pt x="1784287" y="42437"/>
                    <a:pt x="1787707" y="42437"/>
                  </a:cubicBezTo>
                  <a:cubicBezTo>
                    <a:pt x="1797588" y="42437"/>
                    <a:pt x="1802528" y="48645"/>
                    <a:pt x="1802528" y="61059"/>
                  </a:cubicBezTo>
                  <a:lnTo>
                    <a:pt x="1802528" y="96023"/>
                  </a:lnTo>
                  <a:lnTo>
                    <a:pt x="1812790" y="96023"/>
                  </a:lnTo>
                  <a:lnTo>
                    <a:pt x="1812790" y="63846"/>
                  </a:lnTo>
                  <a:cubicBezTo>
                    <a:pt x="1812790" y="59919"/>
                    <a:pt x="1813550" y="56245"/>
                    <a:pt x="1814943" y="52951"/>
                  </a:cubicBezTo>
                  <a:cubicBezTo>
                    <a:pt x="1816337" y="49658"/>
                    <a:pt x="1818363" y="47125"/>
                    <a:pt x="1821024" y="45224"/>
                  </a:cubicBezTo>
                  <a:cubicBezTo>
                    <a:pt x="1823684" y="43324"/>
                    <a:pt x="1826724" y="42311"/>
                    <a:pt x="1830271" y="42311"/>
                  </a:cubicBezTo>
                  <a:cubicBezTo>
                    <a:pt x="1840152" y="42311"/>
                    <a:pt x="1845093" y="48518"/>
                    <a:pt x="1845093" y="60932"/>
                  </a:cubicBezTo>
                  <a:lnTo>
                    <a:pt x="1845093" y="95896"/>
                  </a:lnTo>
                  <a:lnTo>
                    <a:pt x="1855354" y="95896"/>
                  </a:lnTo>
                  <a:lnTo>
                    <a:pt x="1855354" y="59159"/>
                  </a:lnTo>
                  <a:cubicBezTo>
                    <a:pt x="1855354" y="53966"/>
                    <a:pt x="1854467" y="49405"/>
                    <a:pt x="1852694" y="45351"/>
                  </a:cubicBezTo>
                  <a:cubicBezTo>
                    <a:pt x="1850920" y="41298"/>
                    <a:pt x="1848387" y="38131"/>
                    <a:pt x="1844966" y="35850"/>
                  </a:cubicBezTo>
                  <a:cubicBezTo>
                    <a:pt x="1841546" y="33570"/>
                    <a:pt x="1837239" y="32302"/>
                    <a:pt x="1832172" y="32302"/>
                  </a:cubicBezTo>
                  <a:cubicBezTo>
                    <a:pt x="1827104" y="32302"/>
                    <a:pt x="1822797" y="33570"/>
                    <a:pt x="1818870" y="36103"/>
                  </a:cubicBezTo>
                  <a:cubicBezTo>
                    <a:pt x="1814943" y="38636"/>
                    <a:pt x="1812029" y="41930"/>
                    <a:pt x="1810003" y="46112"/>
                  </a:cubicBezTo>
                  <a:cubicBezTo>
                    <a:pt x="1808356" y="41930"/>
                    <a:pt x="1805949" y="38510"/>
                    <a:pt x="1802782" y="36103"/>
                  </a:cubicBezTo>
                  <a:cubicBezTo>
                    <a:pt x="1799615" y="33696"/>
                    <a:pt x="1795561" y="32429"/>
                    <a:pt x="1790621" y="32429"/>
                  </a:cubicBezTo>
                  <a:cubicBezTo>
                    <a:pt x="1786187" y="32429"/>
                    <a:pt x="1782133" y="33570"/>
                    <a:pt x="1778586" y="35850"/>
                  </a:cubicBezTo>
                  <a:cubicBezTo>
                    <a:pt x="1775039" y="38131"/>
                    <a:pt x="1772252" y="41171"/>
                    <a:pt x="1770098" y="44844"/>
                  </a:cubicBezTo>
                  <a:lnTo>
                    <a:pt x="1770098" y="33570"/>
                  </a:lnTo>
                  <a:lnTo>
                    <a:pt x="1759837" y="33570"/>
                  </a:lnTo>
                  <a:lnTo>
                    <a:pt x="1759837" y="96023"/>
                  </a:lnTo>
                  <a:lnTo>
                    <a:pt x="1770098" y="96023"/>
                  </a:lnTo>
                  <a:lnTo>
                    <a:pt x="1770098" y="64733"/>
                  </a:lnTo>
                  <a:cubicBezTo>
                    <a:pt x="1770098" y="60552"/>
                    <a:pt x="1770858" y="56879"/>
                    <a:pt x="1772252" y="53459"/>
                  </a:cubicBezTo>
                  <a:moveTo>
                    <a:pt x="1728927" y="53205"/>
                  </a:moveTo>
                  <a:cubicBezTo>
                    <a:pt x="1730954" y="49784"/>
                    <a:pt x="1733741" y="47251"/>
                    <a:pt x="1737288" y="45604"/>
                  </a:cubicBezTo>
                  <a:cubicBezTo>
                    <a:pt x="1740709" y="43958"/>
                    <a:pt x="1744509" y="43450"/>
                    <a:pt x="1748690" y="44084"/>
                  </a:cubicBezTo>
                  <a:lnTo>
                    <a:pt x="1748690" y="32429"/>
                  </a:lnTo>
                  <a:cubicBezTo>
                    <a:pt x="1743749" y="32429"/>
                    <a:pt x="1739315" y="33823"/>
                    <a:pt x="1735261" y="36484"/>
                  </a:cubicBezTo>
                  <a:cubicBezTo>
                    <a:pt x="1731334" y="39144"/>
                    <a:pt x="1728167" y="42818"/>
                    <a:pt x="1725887" y="47632"/>
                  </a:cubicBezTo>
                  <a:lnTo>
                    <a:pt x="1725887" y="33696"/>
                  </a:lnTo>
                  <a:lnTo>
                    <a:pt x="1715626" y="33696"/>
                  </a:lnTo>
                  <a:lnTo>
                    <a:pt x="1715626" y="96150"/>
                  </a:lnTo>
                  <a:lnTo>
                    <a:pt x="1725887" y="96150"/>
                  </a:lnTo>
                  <a:lnTo>
                    <a:pt x="1725887" y="66253"/>
                  </a:lnTo>
                  <a:cubicBezTo>
                    <a:pt x="1725887" y="61059"/>
                    <a:pt x="1726901" y="56752"/>
                    <a:pt x="1728927" y="53332"/>
                  </a:cubicBezTo>
                  <a:moveTo>
                    <a:pt x="1685856" y="76514"/>
                  </a:moveTo>
                  <a:cubicBezTo>
                    <a:pt x="1683956" y="79934"/>
                    <a:pt x="1681423" y="82596"/>
                    <a:pt x="1678256" y="84495"/>
                  </a:cubicBezTo>
                  <a:cubicBezTo>
                    <a:pt x="1674962" y="86395"/>
                    <a:pt x="1671288" y="87409"/>
                    <a:pt x="1666981" y="87409"/>
                  </a:cubicBezTo>
                  <a:cubicBezTo>
                    <a:pt x="1662674" y="87409"/>
                    <a:pt x="1658874" y="86395"/>
                    <a:pt x="1655580" y="84495"/>
                  </a:cubicBezTo>
                  <a:cubicBezTo>
                    <a:pt x="1652286" y="82596"/>
                    <a:pt x="1649753" y="79934"/>
                    <a:pt x="1647726" y="76514"/>
                  </a:cubicBezTo>
                  <a:cubicBezTo>
                    <a:pt x="1645825" y="73095"/>
                    <a:pt x="1644939" y="69167"/>
                    <a:pt x="1644939" y="64860"/>
                  </a:cubicBezTo>
                  <a:cubicBezTo>
                    <a:pt x="1644939" y="60552"/>
                    <a:pt x="1645825" y="56626"/>
                    <a:pt x="1647726" y="53205"/>
                  </a:cubicBezTo>
                  <a:cubicBezTo>
                    <a:pt x="1649626" y="49784"/>
                    <a:pt x="1652286" y="47125"/>
                    <a:pt x="1655580" y="45224"/>
                  </a:cubicBezTo>
                  <a:cubicBezTo>
                    <a:pt x="1658874" y="43324"/>
                    <a:pt x="1662674" y="42311"/>
                    <a:pt x="1666981" y="42311"/>
                  </a:cubicBezTo>
                  <a:cubicBezTo>
                    <a:pt x="1671288" y="42311"/>
                    <a:pt x="1674962" y="43324"/>
                    <a:pt x="1678256" y="45224"/>
                  </a:cubicBezTo>
                  <a:cubicBezTo>
                    <a:pt x="1681549" y="47125"/>
                    <a:pt x="1684083" y="49784"/>
                    <a:pt x="1685856" y="53205"/>
                  </a:cubicBezTo>
                  <a:cubicBezTo>
                    <a:pt x="1687757" y="56626"/>
                    <a:pt x="1688643" y="60427"/>
                    <a:pt x="1688643" y="64860"/>
                  </a:cubicBezTo>
                  <a:cubicBezTo>
                    <a:pt x="1688643" y="69294"/>
                    <a:pt x="1687757" y="73095"/>
                    <a:pt x="1685856" y="76514"/>
                  </a:cubicBezTo>
                  <a:moveTo>
                    <a:pt x="1683829" y="92856"/>
                  </a:moveTo>
                  <a:cubicBezTo>
                    <a:pt x="1688643" y="90069"/>
                    <a:pt x="1692444" y="86268"/>
                    <a:pt x="1695231" y="81328"/>
                  </a:cubicBezTo>
                  <a:cubicBezTo>
                    <a:pt x="1698018" y="76387"/>
                    <a:pt x="1699284" y="70814"/>
                    <a:pt x="1699284" y="64606"/>
                  </a:cubicBezTo>
                  <a:cubicBezTo>
                    <a:pt x="1699284" y="58399"/>
                    <a:pt x="1697891" y="52825"/>
                    <a:pt x="1695231" y="48011"/>
                  </a:cubicBezTo>
                  <a:cubicBezTo>
                    <a:pt x="1692444" y="43197"/>
                    <a:pt x="1688643" y="39397"/>
                    <a:pt x="1683829" y="36611"/>
                  </a:cubicBezTo>
                  <a:cubicBezTo>
                    <a:pt x="1679016" y="33823"/>
                    <a:pt x="1673442" y="32429"/>
                    <a:pt x="1667234" y="32429"/>
                  </a:cubicBezTo>
                  <a:cubicBezTo>
                    <a:pt x="1661027" y="32429"/>
                    <a:pt x="1655200" y="33823"/>
                    <a:pt x="1650259" y="36611"/>
                  </a:cubicBezTo>
                  <a:cubicBezTo>
                    <a:pt x="1645319" y="39397"/>
                    <a:pt x="1641392" y="43197"/>
                    <a:pt x="1638605" y="48011"/>
                  </a:cubicBezTo>
                  <a:cubicBezTo>
                    <a:pt x="1635818" y="52825"/>
                    <a:pt x="1634298" y="58399"/>
                    <a:pt x="1634298" y="64606"/>
                  </a:cubicBezTo>
                  <a:cubicBezTo>
                    <a:pt x="1634298" y="70814"/>
                    <a:pt x="1635691" y="76387"/>
                    <a:pt x="1638605" y="81328"/>
                  </a:cubicBezTo>
                  <a:cubicBezTo>
                    <a:pt x="1641392" y="86268"/>
                    <a:pt x="1645319" y="90069"/>
                    <a:pt x="1650259" y="92856"/>
                  </a:cubicBezTo>
                  <a:cubicBezTo>
                    <a:pt x="1655200" y="95642"/>
                    <a:pt x="1660900" y="97036"/>
                    <a:pt x="1667234" y="97036"/>
                  </a:cubicBezTo>
                  <a:cubicBezTo>
                    <a:pt x="1673568" y="97036"/>
                    <a:pt x="1679016" y="95642"/>
                    <a:pt x="1683829" y="92856"/>
                  </a:cubicBezTo>
                  <a:moveTo>
                    <a:pt x="1628724" y="33570"/>
                  </a:moveTo>
                  <a:lnTo>
                    <a:pt x="1603768" y="33570"/>
                  </a:lnTo>
                  <a:lnTo>
                    <a:pt x="1603768" y="22042"/>
                  </a:lnTo>
                  <a:cubicBezTo>
                    <a:pt x="1603768" y="18368"/>
                    <a:pt x="1604908" y="15328"/>
                    <a:pt x="1607188" y="13047"/>
                  </a:cubicBezTo>
                  <a:cubicBezTo>
                    <a:pt x="1609468" y="10767"/>
                    <a:pt x="1612382" y="9755"/>
                    <a:pt x="1616056" y="9755"/>
                  </a:cubicBezTo>
                  <a:cubicBezTo>
                    <a:pt x="1618716" y="9755"/>
                    <a:pt x="1621250" y="10133"/>
                    <a:pt x="1623657" y="10894"/>
                  </a:cubicBezTo>
                  <a:cubicBezTo>
                    <a:pt x="1626063" y="11654"/>
                    <a:pt x="1628470" y="12922"/>
                    <a:pt x="1630624" y="14694"/>
                  </a:cubicBezTo>
                  <a:lnTo>
                    <a:pt x="1630624" y="4433"/>
                  </a:lnTo>
                  <a:cubicBezTo>
                    <a:pt x="1628217" y="2787"/>
                    <a:pt x="1625810" y="1520"/>
                    <a:pt x="1623150" y="1013"/>
                  </a:cubicBezTo>
                  <a:cubicBezTo>
                    <a:pt x="1620616" y="379"/>
                    <a:pt x="1617956" y="0"/>
                    <a:pt x="1615296" y="0"/>
                  </a:cubicBezTo>
                  <a:cubicBezTo>
                    <a:pt x="1608582" y="0"/>
                    <a:pt x="1603261" y="2153"/>
                    <a:pt x="1599334" y="6334"/>
                  </a:cubicBezTo>
                  <a:cubicBezTo>
                    <a:pt x="1595407" y="10514"/>
                    <a:pt x="1593507" y="15962"/>
                    <a:pt x="1593507" y="22548"/>
                  </a:cubicBezTo>
                  <a:lnTo>
                    <a:pt x="1593507" y="96023"/>
                  </a:lnTo>
                  <a:lnTo>
                    <a:pt x="1603768" y="96023"/>
                  </a:lnTo>
                  <a:lnTo>
                    <a:pt x="1603768" y="43071"/>
                  </a:lnTo>
                  <a:lnTo>
                    <a:pt x="1628724" y="43071"/>
                  </a:lnTo>
                  <a:lnTo>
                    <a:pt x="1628724" y="33570"/>
                  </a:lnTo>
                  <a:close/>
                  <a:moveTo>
                    <a:pt x="1532194" y="53459"/>
                  </a:moveTo>
                  <a:cubicBezTo>
                    <a:pt x="1533840" y="50038"/>
                    <a:pt x="1535994" y="47378"/>
                    <a:pt x="1538908" y="45478"/>
                  </a:cubicBezTo>
                  <a:cubicBezTo>
                    <a:pt x="1541821" y="43450"/>
                    <a:pt x="1545115" y="42437"/>
                    <a:pt x="1548915" y="42437"/>
                  </a:cubicBezTo>
                  <a:cubicBezTo>
                    <a:pt x="1559683" y="42437"/>
                    <a:pt x="1565130" y="48645"/>
                    <a:pt x="1565130" y="61059"/>
                  </a:cubicBezTo>
                  <a:lnTo>
                    <a:pt x="1565130" y="96023"/>
                  </a:lnTo>
                  <a:lnTo>
                    <a:pt x="1575518" y="96023"/>
                  </a:lnTo>
                  <a:lnTo>
                    <a:pt x="1575518" y="59285"/>
                  </a:lnTo>
                  <a:cubicBezTo>
                    <a:pt x="1575518" y="54093"/>
                    <a:pt x="1574631" y="49531"/>
                    <a:pt x="1572858" y="45478"/>
                  </a:cubicBezTo>
                  <a:cubicBezTo>
                    <a:pt x="1571084" y="41425"/>
                    <a:pt x="1568297" y="38258"/>
                    <a:pt x="1564750" y="35977"/>
                  </a:cubicBezTo>
                  <a:cubicBezTo>
                    <a:pt x="1561203" y="33696"/>
                    <a:pt x="1556769" y="32429"/>
                    <a:pt x="1551449" y="32429"/>
                  </a:cubicBezTo>
                  <a:cubicBezTo>
                    <a:pt x="1546635" y="32429"/>
                    <a:pt x="1542328" y="33570"/>
                    <a:pt x="1538654" y="35977"/>
                  </a:cubicBezTo>
                  <a:cubicBezTo>
                    <a:pt x="1534981" y="38258"/>
                    <a:pt x="1531940" y="41425"/>
                    <a:pt x="1529787" y="45224"/>
                  </a:cubicBezTo>
                  <a:lnTo>
                    <a:pt x="1529787" y="33570"/>
                  </a:lnTo>
                  <a:lnTo>
                    <a:pt x="1519526" y="33570"/>
                  </a:lnTo>
                  <a:lnTo>
                    <a:pt x="1519526" y="96023"/>
                  </a:lnTo>
                  <a:lnTo>
                    <a:pt x="1529787" y="96023"/>
                  </a:lnTo>
                  <a:lnTo>
                    <a:pt x="1529787" y="64733"/>
                  </a:lnTo>
                  <a:cubicBezTo>
                    <a:pt x="1529787" y="60552"/>
                    <a:pt x="1530547" y="56879"/>
                    <a:pt x="1532194" y="53459"/>
                  </a:cubicBezTo>
                  <a:moveTo>
                    <a:pt x="1498623" y="33570"/>
                  </a:moveTo>
                  <a:lnTo>
                    <a:pt x="1488236" y="33570"/>
                  </a:lnTo>
                  <a:lnTo>
                    <a:pt x="1488236" y="96023"/>
                  </a:lnTo>
                  <a:lnTo>
                    <a:pt x="1498623" y="96023"/>
                  </a:lnTo>
                  <a:lnTo>
                    <a:pt x="1498623" y="33570"/>
                  </a:lnTo>
                  <a:close/>
                  <a:moveTo>
                    <a:pt x="1497103" y="20142"/>
                  </a:moveTo>
                  <a:lnTo>
                    <a:pt x="1504577" y="14947"/>
                  </a:lnTo>
                  <a:lnTo>
                    <a:pt x="1497103" y="9628"/>
                  </a:lnTo>
                  <a:cubicBezTo>
                    <a:pt x="1495836" y="8740"/>
                    <a:pt x="1494316" y="8235"/>
                    <a:pt x="1492669" y="8235"/>
                  </a:cubicBezTo>
                  <a:cubicBezTo>
                    <a:pt x="1490769" y="8235"/>
                    <a:pt x="1489249" y="8867"/>
                    <a:pt x="1487982" y="10260"/>
                  </a:cubicBezTo>
                  <a:cubicBezTo>
                    <a:pt x="1486715" y="11527"/>
                    <a:pt x="1486082" y="13174"/>
                    <a:pt x="1486082" y="15074"/>
                  </a:cubicBezTo>
                  <a:cubicBezTo>
                    <a:pt x="1486082" y="16975"/>
                    <a:pt x="1486715" y="18495"/>
                    <a:pt x="1487982" y="19761"/>
                  </a:cubicBezTo>
                  <a:cubicBezTo>
                    <a:pt x="1489249" y="21028"/>
                    <a:pt x="1490769" y="21662"/>
                    <a:pt x="1492669" y="21662"/>
                  </a:cubicBezTo>
                  <a:cubicBezTo>
                    <a:pt x="1494316" y="21662"/>
                    <a:pt x="1495710" y="21155"/>
                    <a:pt x="1497103" y="20142"/>
                  </a:cubicBezTo>
                  <a:moveTo>
                    <a:pt x="1446305" y="82721"/>
                  </a:moveTo>
                  <a:cubicBezTo>
                    <a:pt x="1444024" y="84368"/>
                    <a:pt x="1441617" y="85509"/>
                    <a:pt x="1439084" y="86268"/>
                  </a:cubicBezTo>
                  <a:cubicBezTo>
                    <a:pt x="1436550" y="87029"/>
                    <a:pt x="1434143" y="87283"/>
                    <a:pt x="1431736" y="87283"/>
                  </a:cubicBezTo>
                  <a:cubicBezTo>
                    <a:pt x="1428316" y="87283"/>
                    <a:pt x="1425402" y="86395"/>
                    <a:pt x="1423122" y="84495"/>
                  </a:cubicBezTo>
                  <a:cubicBezTo>
                    <a:pt x="1420842" y="82596"/>
                    <a:pt x="1419702" y="79554"/>
                    <a:pt x="1419702" y="75120"/>
                  </a:cubicBezTo>
                  <a:lnTo>
                    <a:pt x="1419702" y="43071"/>
                  </a:lnTo>
                  <a:lnTo>
                    <a:pt x="1445544" y="43071"/>
                  </a:lnTo>
                  <a:lnTo>
                    <a:pt x="1445544" y="33570"/>
                  </a:lnTo>
                  <a:lnTo>
                    <a:pt x="1419702" y="33570"/>
                  </a:lnTo>
                  <a:lnTo>
                    <a:pt x="1419702" y="13681"/>
                  </a:lnTo>
                  <a:lnTo>
                    <a:pt x="1409441" y="13681"/>
                  </a:lnTo>
                  <a:lnTo>
                    <a:pt x="1409441" y="74361"/>
                  </a:lnTo>
                  <a:cubicBezTo>
                    <a:pt x="1409441" y="82848"/>
                    <a:pt x="1411341" y="88676"/>
                    <a:pt x="1415141" y="92097"/>
                  </a:cubicBezTo>
                  <a:cubicBezTo>
                    <a:pt x="1418942" y="95516"/>
                    <a:pt x="1424136" y="97162"/>
                    <a:pt x="1430850" y="97162"/>
                  </a:cubicBezTo>
                  <a:cubicBezTo>
                    <a:pt x="1433510" y="97162"/>
                    <a:pt x="1436170" y="96784"/>
                    <a:pt x="1438957" y="96150"/>
                  </a:cubicBezTo>
                  <a:cubicBezTo>
                    <a:pt x="1441744" y="95516"/>
                    <a:pt x="1444278" y="94376"/>
                    <a:pt x="1446431" y="92856"/>
                  </a:cubicBezTo>
                  <a:lnTo>
                    <a:pt x="1446431" y="82848"/>
                  </a:lnTo>
                  <a:close/>
                  <a:moveTo>
                    <a:pt x="1368396" y="45224"/>
                  </a:moveTo>
                  <a:cubicBezTo>
                    <a:pt x="1371690" y="47251"/>
                    <a:pt x="1374224" y="49911"/>
                    <a:pt x="1376124" y="53332"/>
                  </a:cubicBezTo>
                  <a:cubicBezTo>
                    <a:pt x="1378024" y="56752"/>
                    <a:pt x="1378911" y="60679"/>
                    <a:pt x="1378911" y="64987"/>
                  </a:cubicBezTo>
                  <a:cubicBezTo>
                    <a:pt x="1378911" y="69294"/>
                    <a:pt x="1378024" y="73095"/>
                    <a:pt x="1376124" y="76514"/>
                  </a:cubicBezTo>
                  <a:cubicBezTo>
                    <a:pt x="1374224" y="79934"/>
                    <a:pt x="1371690" y="82596"/>
                    <a:pt x="1368396" y="84495"/>
                  </a:cubicBezTo>
                  <a:cubicBezTo>
                    <a:pt x="1365103" y="86395"/>
                    <a:pt x="1361302" y="87409"/>
                    <a:pt x="1356995" y="87409"/>
                  </a:cubicBezTo>
                  <a:cubicBezTo>
                    <a:pt x="1352688" y="87409"/>
                    <a:pt x="1349141" y="86395"/>
                    <a:pt x="1345847" y="84495"/>
                  </a:cubicBezTo>
                  <a:cubicBezTo>
                    <a:pt x="1342554" y="82596"/>
                    <a:pt x="1340020" y="79934"/>
                    <a:pt x="1338120" y="76514"/>
                  </a:cubicBezTo>
                  <a:cubicBezTo>
                    <a:pt x="1336220" y="73095"/>
                    <a:pt x="1335333" y="69294"/>
                    <a:pt x="1335333" y="64987"/>
                  </a:cubicBezTo>
                  <a:cubicBezTo>
                    <a:pt x="1335333" y="60679"/>
                    <a:pt x="1336220" y="56752"/>
                    <a:pt x="1338120" y="53332"/>
                  </a:cubicBezTo>
                  <a:cubicBezTo>
                    <a:pt x="1340020" y="49911"/>
                    <a:pt x="1342554" y="47251"/>
                    <a:pt x="1345847" y="45224"/>
                  </a:cubicBezTo>
                  <a:cubicBezTo>
                    <a:pt x="1349141" y="43197"/>
                    <a:pt x="1352815" y="42311"/>
                    <a:pt x="1356995" y="42311"/>
                  </a:cubicBezTo>
                  <a:cubicBezTo>
                    <a:pt x="1361176" y="42311"/>
                    <a:pt x="1365103" y="43324"/>
                    <a:pt x="1368396" y="45224"/>
                  </a:cubicBezTo>
                  <a:moveTo>
                    <a:pt x="1389299" y="96023"/>
                  </a:moveTo>
                  <a:lnTo>
                    <a:pt x="1389299" y="33570"/>
                  </a:lnTo>
                  <a:lnTo>
                    <a:pt x="1378911" y="33570"/>
                  </a:lnTo>
                  <a:lnTo>
                    <a:pt x="1378911" y="45351"/>
                  </a:lnTo>
                  <a:cubicBezTo>
                    <a:pt x="1376504" y="41425"/>
                    <a:pt x="1373464" y="38258"/>
                    <a:pt x="1369536" y="35977"/>
                  </a:cubicBezTo>
                  <a:cubicBezTo>
                    <a:pt x="1365609" y="33696"/>
                    <a:pt x="1361176" y="32429"/>
                    <a:pt x="1356235" y="32429"/>
                  </a:cubicBezTo>
                  <a:cubicBezTo>
                    <a:pt x="1350154" y="32429"/>
                    <a:pt x="1344707" y="33823"/>
                    <a:pt x="1340020" y="36737"/>
                  </a:cubicBezTo>
                  <a:cubicBezTo>
                    <a:pt x="1335333" y="39524"/>
                    <a:pt x="1331532" y="43450"/>
                    <a:pt x="1328872" y="48264"/>
                  </a:cubicBezTo>
                  <a:cubicBezTo>
                    <a:pt x="1326212" y="53205"/>
                    <a:pt x="1324818" y="58780"/>
                    <a:pt x="1324818" y="65114"/>
                  </a:cubicBezTo>
                  <a:cubicBezTo>
                    <a:pt x="1324818" y="71448"/>
                    <a:pt x="1326212" y="76767"/>
                    <a:pt x="1328872" y="81581"/>
                  </a:cubicBezTo>
                  <a:cubicBezTo>
                    <a:pt x="1331532" y="86395"/>
                    <a:pt x="1335333" y="90196"/>
                    <a:pt x="1340020" y="92983"/>
                  </a:cubicBezTo>
                  <a:cubicBezTo>
                    <a:pt x="1344707" y="95769"/>
                    <a:pt x="1350154" y="97036"/>
                    <a:pt x="1356235" y="97036"/>
                  </a:cubicBezTo>
                  <a:cubicBezTo>
                    <a:pt x="1361176" y="97036"/>
                    <a:pt x="1365609" y="95896"/>
                    <a:pt x="1369536" y="93617"/>
                  </a:cubicBezTo>
                  <a:cubicBezTo>
                    <a:pt x="1373464" y="91336"/>
                    <a:pt x="1376631" y="88296"/>
                    <a:pt x="1378911" y="84368"/>
                  </a:cubicBezTo>
                  <a:lnTo>
                    <a:pt x="1378911" y="96023"/>
                  </a:lnTo>
                  <a:lnTo>
                    <a:pt x="1389299" y="96023"/>
                  </a:lnTo>
                  <a:close/>
                  <a:moveTo>
                    <a:pt x="1266926" y="53459"/>
                  </a:moveTo>
                  <a:cubicBezTo>
                    <a:pt x="1268572" y="50038"/>
                    <a:pt x="1270726" y="47378"/>
                    <a:pt x="1273640" y="45478"/>
                  </a:cubicBezTo>
                  <a:cubicBezTo>
                    <a:pt x="1276553" y="43450"/>
                    <a:pt x="1279847" y="42437"/>
                    <a:pt x="1283647" y="42437"/>
                  </a:cubicBezTo>
                  <a:cubicBezTo>
                    <a:pt x="1294415" y="42437"/>
                    <a:pt x="1299862" y="48645"/>
                    <a:pt x="1299862" y="61059"/>
                  </a:cubicBezTo>
                  <a:lnTo>
                    <a:pt x="1299862" y="96023"/>
                  </a:lnTo>
                  <a:lnTo>
                    <a:pt x="1310250" y="96023"/>
                  </a:lnTo>
                  <a:lnTo>
                    <a:pt x="1310250" y="59285"/>
                  </a:lnTo>
                  <a:cubicBezTo>
                    <a:pt x="1310250" y="54093"/>
                    <a:pt x="1309363" y="49531"/>
                    <a:pt x="1307590" y="45478"/>
                  </a:cubicBezTo>
                  <a:cubicBezTo>
                    <a:pt x="1305816" y="41425"/>
                    <a:pt x="1303029" y="38258"/>
                    <a:pt x="1299482" y="35977"/>
                  </a:cubicBezTo>
                  <a:cubicBezTo>
                    <a:pt x="1295935" y="33696"/>
                    <a:pt x="1291502" y="32429"/>
                    <a:pt x="1286181" y="32429"/>
                  </a:cubicBezTo>
                  <a:cubicBezTo>
                    <a:pt x="1281367" y="32429"/>
                    <a:pt x="1277060" y="33570"/>
                    <a:pt x="1273386" y="35977"/>
                  </a:cubicBezTo>
                  <a:cubicBezTo>
                    <a:pt x="1269713" y="38258"/>
                    <a:pt x="1266672" y="41425"/>
                    <a:pt x="1264519" y="45224"/>
                  </a:cubicBezTo>
                  <a:lnTo>
                    <a:pt x="1264519" y="1013"/>
                  </a:lnTo>
                  <a:lnTo>
                    <a:pt x="1254258" y="1013"/>
                  </a:lnTo>
                  <a:lnTo>
                    <a:pt x="1254258" y="96023"/>
                  </a:lnTo>
                  <a:lnTo>
                    <a:pt x="1264519" y="96023"/>
                  </a:lnTo>
                  <a:lnTo>
                    <a:pt x="1264519" y="64733"/>
                  </a:lnTo>
                  <a:cubicBezTo>
                    <a:pt x="1264519" y="60552"/>
                    <a:pt x="1265279" y="56879"/>
                    <a:pt x="1266926" y="53459"/>
                  </a:cubicBezTo>
                  <a:moveTo>
                    <a:pt x="1241336" y="82721"/>
                  </a:moveTo>
                  <a:cubicBezTo>
                    <a:pt x="1239056" y="84368"/>
                    <a:pt x="1236649" y="85509"/>
                    <a:pt x="1234116" y="86268"/>
                  </a:cubicBezTo>
                  <a:cubicBezTo>
                    <a:pt x="1231582" y="87029"/>
                    <a:pt x="1229175" y="87283"/>
                    <a:pt x="1226768" y="87283"/>
                  </a:cubicBezTo>
                  <a:cubicBezTo>
                    <a:pt x="1223348" y="87283"/>
                    <a:pt x="1220434" y="86395"/>
                    <a:pt x="1218154" y="84495"/>
                  </a:cubicBezTo>
                  <a:cubicBezTo>
                    <a:pt x="1215874" y="82596"/>
                    <a:pt x="1214607" y="79554"/>
                    <a:pt x="1214607" y="75120"/>
                  </a:cubicBezTo>
                  <a:lnTo>
                    <a:pt x="1214607" y="43071"/>
                  </a:lnTo>
                  <a:lnTo>
                    <a:pt x="1240450" y="43071"/>
                  </a:lnTo>
                  <a:lnTo>
                    <a:pt x="1240450" y="33570"/>
                  </a:lnTo>
                  <a:lnTo>
                    <a:pt x="1214607" y="33570"/>
                  </a:lnTo>
                  <a:lnTo>
                    <a:pt x="1214607" y="13681"/>
                  </a:lnTo>
                  <a:lnTo>
                    <a:pt x="1204346" y="13681"/>
                  </a:lnTo>
                  <a:lnTo>
                    <a:pt x="1204346" y="74361"/>
                  </a:lnTo>
                  <a:cubicBezTo>
                    <a:pt x="1204346" y="82848"/>
                    <a:pt x="1206246" y="88676"/>
                    <a:pt x="1210173" y="92097"/>
                  </a:cubicBezTo>
                  <a:cubicBezTo>
                    <a:pt x="1213973" y="95389"/>
                    <a:pt x="1219167" y="97162"/>
                    <a:pt x="1225755" y="97162"/>
                  </a:cubicBezTo>
                  <a:cubicBezTo>
                    <a:pt x="1228415" y="97162"/>
                    <a:pt x="1231075" y="96784"/>
                    <a:pt x="1233862" y="96150"/>
                  </a:cubicBezTo>
                  <a:cubicBezTo>
                    <a:pt x="1236649" y="95516"/>
                    <a:pt x="1239183" y="94376"/>
                    <a:pt x="1241336" y="92856"/>
                  </a:cubicBezTo>
                  <a:lnTo>
                    <a:pt x="1241336" y="82848"/>
                  </a:lnTo>
                  <a:close/>
                  <a:moveTo>
                    <a:pt x="1145313" y="53205"/>
                  </a:moveTo>
                  <a:cubicBezTo>
                    <a:pt x="1147340" y="49784"/>
                    <a:pt x="1150127" y="47251"/>
                    <a:pt x="1153547" y="45604"/>
                  </a:cubicBezTo>
                  <a:cubicBezTo>
                    <a:pt x="1156967" y="43958"/>
                    <a:pt x="1160768" y="43450"/>
                    <a:pt x="1164948" y="44084"/>
                  </a:cubicBezTo>
                  <a:lnTo>
                    <a:pt x="1164948" y="32429"/>
                  </a:lnTo>
                  <a:cubicBezTo>
                    <a:pt x="1160008" y="32429"/>
                    <a:pt x="1155447" y="33823"/>
                    <a:pt x="1151520" y="36484"/>
                  </a:cubicBezTo>
                  <a:cubicBezTo>
                    <a:pt x="1147593" y="39144"/>
                    <a:pt x="1144426" y="42818"/>
                    <a:pt x="1142146" y="47632"/>
                  </a:cubicBezTo>
                  <a:lnTo>
                    <a:pt x="1142146" y="33696"/>
                  </a:lnTo>
                  <a:lnTo>
                    <a:pt x="1131885" y="33696"/>
                  </a:lnTo>
                  <a:lnTo>
                    <a:pt x="1131885" y="96150"/>
                  </a:lnTo>
                  <a:lnTo>
                    <a:pt x="1142146" y="96150"/>
                  </a:lnTo>
                  <a:lnTo>
                    <a:pt x="1142146" y="66253"/>
                  </a:lnTo>
                  <a:cubicBezTo>
                    <a:pt x="1142146" y="61059"/>
                    <a:pt x="1143159" y="56752"/>
                    <a:pt x="1145186" y="53332"/>
                  </a:cubicBezTo>
                  <a:moveTo>
                    <a:pt x="1072219" y="47251"/>
                  </a:moveTo>
                  <a:cubicBezTo>
                    <a:pt x="1075639" y="43704"/>
                    <a:pt x="1080073" y="41930"/>
                    <a:pt x="1085773" y="41930"/>
                  </a:cubicBezTo>
                  <a:cubicBezTo>
                    <a:pt x="1091474" y="41930"/>
                    <a:pt x="1095654" y="43704"/>
                    <a:pt x="1098948" y="47251"/>
                  </a:cubicBezTo>
                  <a:cubicBezTo>
                    <a:pt x="1102242" y="50799"/>
                    <a:pt x="1104142" y="55232"/>
                    <a:pt x="1104522" y="60552"/>
                  </a:cubicBezTo>
                  <a:lnTo>
                    <a:pt x="1066011" y="60552"/>
                  </a:lnTo>
                  <a:cubicBezTo>
                    <a:pt x="1066771" y="55232"/>
                    <a:pt x="1068798" y="50799"/>
                    <a:pt x="1072219" y="47251"/>
                  </a:cubicBezTo>
                  <a:moveTo>
                    <a:pt x="1100088" y="95642"/>
                  </a:moveTo>
                  <a:cubicBezTo>
                    <a:pt x="1103889" y="94630"/>
                    <a:pt x="1107436" y="92983"/>
                    <a:pt x="1110856" y="90576"/>
                  </a:cubicBezTo>
                  <a:lnTo>
                    <a:pt x="1110856" y="80695"/>
                  </a:lnTo>
                  <a:cubicBezTo>
                    <a:pt x="1107562" y="83101"/>
                    <a:pt x="1104015" y="84748"/>
                    <a:pt x="1100215" y="85888"/>
                  </a:cubicBezTo>
                  <a:cubicBezTo>
                    <a:pt x="1096414" y="87029"/>
                    <a:pt x="1092487" y="87662"/>
                    <a:pt x="1088560" y="87662"/>
                  </a:cubicBezTo>
                  <a:cubicBezTo>
                    <a:pt x="1082353" y="87662"/>
                    <a:pt x="1077286" y="85888"/>
                    <a:pt x="1073105" y="82469"/>
                  </a:cubicBezTo>
                  <a:cubicBezTo>
                    <a:pt x="1069052" y="79048"/>
                    <a:pt x="1066518" y="74488"/>
                    <a:pt x="1065758" y="68913"/>
                  </a:cubicBezTo>
                  <a:lnTo>
                    <a:pt x="1115163" y="68913"/>
                  </a:lnTo>
                  <a:cubicBezTo>
                    <a:pt x="1115163" y="68027"/>
                    <a:pt x="1115290" y="67139"/>
                    <a:pt x="1115416" y="66253"/>
                  </a:cubicBezTo>
                  <a:cubicBezTo>
                    <a:pt x="1115416" y="65366"/>
                    <a:pt x="1115416" y="64606"/>
                    <a:pt x="1115416" y="63719"/>
                  </a:cubicBezTo>
                  <a:cubicBezTo>
                    <a:pt x="1115416" y="57765"/>
                    <a:pt x="1114150" y="52319"/>
                    <a:pt x="1111743" y="47632"/>
                  </a:cubicBezTo>
                  <a:cubicBezTo>
                    <a:pt x="1109336" y="42945"/>
                    <a:pt x="1105915" y="39270"/>
                    <a:pt x="1101355" y="36484"/>
                  </a:cubicBezTo>
                  <a:cubicBezTo>
                    <a:pt x="1096921" y="33823"/>
                    <a:pt x="1091727" y="32429"/>
                    <a:pt x="1085773" y="32429"/>
                  </a:cubicBezTo>
                  <a:cubicBezTo>
                    <a:pt x="1079439" y="32429"/>
                    <a:pt x="1073992" y="33823"/>
                    <a:pt x="1069305" y="36737"/>
                  </a:cubicBezTo>
                  <a:cubicBezTo>
                    <a:pt x="1064744" y="39651"/>
                    <a:pt x="1061197" y="43577"/>
                    <a:pt x="1058537" y="48518"/>
                  </a:cubicBezTo>
                  <a:cubicBezTo>
                    <a:pt x="1055877" y="53459"/>
                    <a:pt x="1054737" y="59159"/>
                    <a:pt x="1054737" y="65366"/>
                  </a:cubicBezTo>
                  <a:cubicBezTo>
                    <a:pt x="1054737" y="71574"/>
                    <a:pt x="1056130" y="77274"/>
                    <a:pt x="1059171" y="81962"/>
                  </a:cubicBezTo>
                  <a:cubicBezTo>
                    <a:pt x="1062084" y="86649"/>
                    <a:pt x="1066011" y="90323"/>
                    <a:pt x="1071078" y="93109"/>
                  </a:cubicBezTo>
                  <a:cubicBezTo>
                    <a:pt x="1076146" y="95769"/>
                    <a:pt x="1081973" y="97162"/>
                    <a:pt x="1088434" y="97162"/>
                  </a:cubicBezTo>
                  <a:cubicBezTo>
                    <a:pt x="1092361" y="97162"/>
                    <a:pt x="1096288" y="96657"/>
                    <a:pt x="1099961" y="95642"/>
                  </a:cubicBezTo>
                  <a:moveTo>
                    <a:pt x="1038522" y="1266"/>
                  </a:moveTo>
                  <a:lnTo>
                    <a:pt x="1028261" y="1266"/>
                  </a:lnTo>
                  <a:lnTo>
                    <a:pt x="1028261" y="96276"/>
                  </a:lnTo>
                  <a:lnTo>
                    <a:pt x="1038522" y="96276"/>
                  </a:lnTo>
                  <a:lnTo>
                    <a:pt x="1038522" y="1266"/>
                  </a:lnTo>
                  <a:close/>
                  <a:moveTo>
                    <a:pt x="1007232" y="1266"/>
                  </a:moveTo>
                  <a:lnTo>
                    <a:pt x="996971" y="1266"/>
                  </a:lnTo>
                  <a:lnTo>
                    <a:pt x="996971" y="96276"/>
                  </a:lnTo>
                  <a:lnTo>
                    <a:pt x="1007232" y="96276"/>
                  </a:lnTo>
                  <a:lnTo>
                    <a:pt x="1007232" y="1266"/>
                  </a:lnTo>
                  <a:close/>
                  <a:moveTo>
                    <a:pt x="955040" y="45351"/>
                  </a:moveTo>
                  <a:cubicBezTo>
                    <a:pt x="958333" y="47378"/>
                    <a:pt x="960867" y="50038"/>
                    <a:pt x="962767" y="53459"/>
                  </a:cubicBezTo>
                  <a:cubicBezTo>
                    <a:pt x="964667" y="56879"/>
                    <a:pt x="965554" y="60805"/>
                    <a:pt x="965554" y="65114"/>
                  </a:cubicBezTo>
                  <a:cubicBezTo>
                    <a:pt x="965554" y="69420"/>
                    <a:pt x="964667" y="73220"/>
                    <a:pt x="962767" y="76640"/>
                  </a:cubicBezTo>
                  <a:cubicBezTo>
                    <a:pt x="960867" y="80061"/>
                    <a:pt x="958333" y="82721"/>
                    <a:pt x="955040" y="84621"/>
                  </a:cubicBezTo>
                  <a:cubicBezTo>
                    <a:pt x="951746" y="86522"/>
                    <a:pt x="947946" y="87535"/>
                    <a:pt x="943638" y="87535"/>
                  </a:cubicBezTo>
                  <a:cubicBezTo>
                    <a:pt x="939331" y="87535"/>
                    <a:pt x="935784" y="86522"/>
                    <a:pt x="932491" y="84621"/>
                  </a:cubicBezTo>
                  <a:cubicBezTo>
                    <a:pt x="929197" y="82721"/>
                    <a:pt x="926663" y="80061"/>
                    <a:pt x="924763" y="76640"/>
                  </a:cubicBezTo>
                  <a:cubicBezTo>
                    <a:pt x="922863" y="73220"/>
                    <a:pt x="921976" y="69420"/>
                    <a:pt x="921976" y="65114"/>
                  </a:cubicBezTo>
                  <a:cubicBezTo>
                    <a:pt x="921976" y="60805"/>
                    <a:pt x="922863" y="56879"/>
                    <a:pt x="924763" y="53459"/>
                  </a:cubicBezTo>
                  <a:cubicBezTo>
                    <a:pt x="926663" y="50038"/>
                    <a:pt x="929197" y="47378"/>
                    <a:pt x="932491" y="45351"/>
                  </a:cubicBezTo>
                  <a:cubicBezTo>
                    <a:pt x="935784" y="43324"/>
                    <a:pt x="939458" y="42437"/>
                    <a:pt x="943638" y="42437"/>
                  </a:cubicBezTo>
                  <a:cubicBezTo>
                    <a:pt x="947819" y="42437"/>
                    <a:pt x="951746" y="43450"/>
                    <a:pt x="955040" y="45351"/>
                  </a:cubicBezTo>
                  <a:moveTo>
                    <a:pt x="975942" y="96150"/>
                  </a:moveTo>
                  <a:lnTo>
                    <a:pt x="975942" y="33696"/>
                  </a:lnTo>
                  <a:lnTo>
                    <a:pt x="965554" y="33696"/>
                  </a:lnTo>
                  <a:lnTo>
                    <a:pt x="965554" y="45478"/>
                  </a:lnTo>
                  <a:cubicBezTo>
                    <a:pt x="963147" y="41550"/>
                    <a:pt x="960107" y="38383"/>
                    <a:pt x="956180" y="36103"/>
                  </a:cubicBezTo>
                  <a:cubicBezTo>
                    <a:pt x="952253" y="33823"/>
                    <a:pt x="947819" y="32556"/>
                    <a:pt x="942752" y="32556"/>
                  </a:cubicBezTo>
                  <a:cubicBezTo>
                    <a:pt x="936671" y="32556"/>
                    <a:pt x="931224" y="33949"/>
                    <a:pt x="926537" y="36863"/>
                  </a:cubicBezTo>
                  <a:cubicBezTo>
                    <a:pt x="921850" y="39651"/>
                    <a:pt x="918049" y="43577"/>
                    <a:pt x="915389" y="48391"/>
                  </a:cubicBezTo>
                  <a:cubicBezTo>
                    <a:pt x="912729" y="53332"/>
                    <a:pt x="911335" y="58906"/>
                    <a:pt x="911335" y="65240"/>
                  </a:cubicBezTo>
                  <a:cubicBezTo>
                    <a:pt x="911335" y="71574"/>
                    <a:pt x="912729" y="76894"/>
                    <a:pt x="915389" y="81708"/>
                  </a:cubicBezTo>
                  <a:cubicBezTo>
                    <a:pt x="918049" y="86522"/>
                    <a:pt x="921850" y="90323"/>
                    <a:pt x="926537" y="93109"/>
                  </a:cubicBezTo>
                  <a:cubicBezTo>
                    <a:pt x="931224" y="95896"/>
                    <a:pt x="936671" y="97162"/>
                    <a:pt x="942752" y="97162"/>
                  </a:cubicBezTo>
                  <a:cubicBezTo>
                    <a:pt x="947692" y="97162"/>
                    <a:pt x="952126" y="96023"/>
                    <a:pt x="956180" y="93743"/>
                  </a:cubicBezTo>
                  <a:cubicBezTo>
                    <a:pt x="960107" y="91463"/>
                    <a:pt x="963274" y="88422"/>
                    <a:pt x="965554" y="84495"/>
                  </a:cubicBezTo>
                  <a:lnTo>
                    <a:pt x="965554" y="96150"/>
                  </a:lnTo>
                  <a:lnTo>
                    <a:pt x="975942" y="96150"/>
                  </a:lnTo>
                  <a:close/>
                  <a:moveTo>
                    <a:pt x="859903" y="53078"/>
                  </a:moveTo>
                  <a:cubicBezTo>
                    <a:pt x="861803" y="49658"/>
                    <a:pt x="864464" y="46998"/>
                    <a:pt x="867884" y="45224"/>
                  </a:cubicBezTo>
                  <a:cubicBezTo>
                    <a:pt x="871304" y="43324"/>
                    <a:pt x="875231" y="42311"/>
                    <a:pt x="879665" y="42311"/>
                  </a:cubicBezTo>
                  <a:cubicBezTo>
                    <a:pt x="887519" y="42311"/>
                    <a:pt x="893980" y="44970"/>
                    <a:pt x="899047" y="50292"/>
                  </a:cubicBezTo>
                  <a:lnTo>
                    <a:pt x="899047" y="38890"/>
                  </a:lnTo>
                  <a:cubicBezTo>
                    <a:pt x="893600" y="34710"/>
                    <a:pt x="886886" y="32556"/>
                    <a:pt x="879032" y="32556"/>
                  </a:cubicBezTo>
                  <a:cubicBezTo>
                    <a:pt x="872698" y="32556"/>
                    <a:pt x="867124" y="33949"/>
                    <a:pt x="862183" y="36737"/>
                  </a:cubicBezTo>
                  <a:cubicBezTo>
                    <a:pt x="857243" y="39524"/>
                    <a:pt x="853316" y="43324"/>
                    <a:pt x="850529" y="48137"/>
                  </a:cubicBezTo>
                  <a:cubicBezTo>
                    <a:pt x="847742" y="52951"/>
                    <a:pt x="846348" y="58653"/>
                    <a:pt x="846348" y="64987"/>
                  </a:cubicBezTo>
                  <a:cubicBezTo>
                    <a:pt x="846348" y="71321"/>
                    <a:pt x="847742" y="76894"/>
                    <a:pt x="850402" y="81708"/>
                  </a:cubicBezTo>
                  <a:cubicBezTo>
                    <a:pt x="853189" y="86522"/>
                    <a:pt x="856989" y="90323"/>
                    <a:pt x="861803" y="93109"/>
                  </a:cubicBezTo>
                  <a:cubicBezTo>
                    <a:pt x="866744" y="95896"/>
                    <a:pt x="872318" y="97162"/>
                    <a:pt x="878778" y="97162"/>
                  </a:cubicBezTo>
                  <a:cubicBezTo>
                    <a:pt x="882452" y="97162"/>
                    <a:pt x="886126" y="96657"/>
                    <a:pt x="889673" y="95769"/>
                  </a:cubicBezTo>
                  <a:cubicBezTo>
                    <a:pt x="893220" y="94883"/>
                    <a:pt x="896514" y="93363"/>
                    <a:pt x="899554" y="91336"/>
                  </a:cubicBezTo>
                  <a:lnTo>
                    <a:pt x="899554" y="80822"/>
                  </a:lnTo>
                  <a:cubicBezTo>
                    <a:pt x="896894" y="83228"/>
                    <a:pt x="893853" y="84875"/>
                    <a:pt x="890433" y="85888"/>
                  </a:cubicBezTo>
                  <a:cubicBezTo>
                    <a:pt x="887013" y="86902"/>
                    <a:pt x="883466" y="87409"/>
                    <a:pt x="879665" y="87409"/>
                  </a:cubicBezTo>
                  <a:cubicBezTo>
                    <a:pt x="875231" y="87409"/>
                    <a:pt x="871304" y="86395"/>
                    <a:pt x="867884" y="84495"/>
                  </a:cubicBezTo>
                  <a:cubicBezTo>
                    <a:pt x="864464" y="82596"/>
                    <a:pt x="861677" y="79934"/>
                    <a:pt x="859776" y="76514"/>
                  </a:cubicBezTo>
                  <a:cubicBezTo>
                    <a:pt x="857876" y="73095"/>
                    <a:pt x="856863" y="69167"/>
                    <a:pt x="856863" y="64860"/>
                  </a:cubicBezTo>
                  <a:cubicBezTo>
                    <a:pt x="856863" y="60552"/>
                    <a:pt x="857876" y="56499"/>
                    <a:pt x="859776" y="53078"/>
                  </a:cubicBezTo>
                  <a:moveTo>
                    <a:pt x="762233" y="47251"/>
                  </a:moveTo>
                  <a:cubicBezTo>
                    <a:pt x="765653" y="43704"/>
                    <a:pt x="770087" y="41930"/>
                    <a:pt x="775788" y="41930"/>
                  </a:cubicBezTo>
                  <a:cubicBezTo>
                    <a:pt x="781488" y="41930"/>
                    <a:pt x="785669" y="43704"/>
                    <a:pt x="788962" y="47251"/>
                  </a:cubicBezTo>
                  <a:cubicBezTo>
                    <a:pt x="792256" y="50799"/>
                    <a:pt x="794156" y="55232"/>
                    <a:pt x="794536" y="60552"/>
                  </a:cubicBezTo>
                  <a:lnTo>
                    <a:pt x="756026" y="60552"/>
                  </a:lnTo>
                  <a:cubicBezTo>
                    <a:pt x="756786" y="55232"/>
                    <a:pt x="758813" y="50799"/>
                    <a:pt x="762233" y="47251"/>
                  </a:cubicBezTo>
                  <a:moveTo>
                    <a:pt x="790103" y="95642"/>
                  </a:moveTo>
                  <a:cubicBezTo>
                    <a:pt x="793903" y="94630"/>
                    <a:pt x="797450" y="92983"/>
                    <a:pt x="800870" y="90576"/>
                  </a:cubicBezTo>
                  <a:lnTo>
                    <a:pt x="800870" y="80695"/>
                  </a:lnTo>
                  <a:cubicBezTo>
                    <a:pt x="797577" y="83101"/>
                    <a:pt x="794030" y="84748"/>
                    <a:pt x="790229" y="85888"/>
                  </a:cubicBezTo>
                  <a:cubicBezTo>
                    <a:pt x="786429" y="87029"/>
                    <a:pt x="782502" y="87662"/>
                    <a:pt x="778575" y="87662"/>
                  </a:cubicBezTo>
                  <a:cubicBezTo>
                    <a:pt x="772367" y="87662"/>
                    <a:pt x="767300" y="85888"/>
                    <a:pt x="763246" y="82469"/>
                  </a:cubicBezTo>
                  <a:cubicBezTo>
                    <a:pt x="759193" y="79048"/>
                    <a:pt x="756659" y="74488"/>
                    <a:pt x="755772" y="68913"/>
                  </a:cubicBezTo>
                  <a:lnTo>
                    <a:pt x="805177" y="68913"/>
                  </a:lnTo>
                  <a:cubicBezTo>
                    <a:pt x="805177" y="68027"/>
                    <a:pt x="805304" y="67139"/>
                    <a:pt x="805431" y="66253"/>
                  </a:cubicBezTo>
                  <a:cubicBezTo>
                    <a:pt x="805431" y="65366"/>
                    <a:pt x="805431" y="64606"/>
                    <a:pt x="805431" y="63719"/>
                  </a:cubicBezTo>
                  <a:cubicBezTo>
                    <a:pt x="805431" y="57765"/>
                    <a:pt x="804164" y="52319"/>
                    <a:pt x="801757" y="47632"/>
                  </a:cubicBezTo>
                  <a:cubicBezTo>
                    <a:pt x="799350" y="42945"/>
                    <a:pt x="795930" y="39270"/>
                    <a:pt x="791369" y="36484"/>
                  </a:cubicBezTo>
                  <a:cubicBezTo>
                    <a:pt x="786936" y="33823"/>
                    <a:pt x="781742" y="32429"/>
                    <a:pt x="775788" y="32429"/>
                  </a:cubicBezTo>
                  <a:cubicBezTo>
                    <a:pt x="769454" y="32429"/>
                    <a:pt x="764006" y="33823"/>
                    <a:pt x="759319" y="36737"/>
                  </a:cubicBezTo>
                  <a:cubicBezTo>
                    <a:pt x="754759" y="39651"/>
                    <a:pt x="751212" y="43577"/>
                    <a:pt x="748552" y="48518"/>
                  </a:cubicBezTo>
                  <a:cubicBezTo>
                    <a:pt x="746018" y="53459"/>
                    <a:pt x="744751" y="59159"/>
                    <a:pt x="744751" y="65366"/>
                  </a:cubicBezTo>
                  <a:cubicBezTo>
                    <a:pt x="744751" y="71574"/>
                    <a:pt x="746145" y="77274"/>
                    <a:pt x="749185" y="81962"/>
                  </a:cubicBezTo>
                  <a:cubicBezTo>
                    <a:pt x="752099" y="86649"/>
                    <a:pt x="756026" y="90323"/>
                    <a:pt x="761220" y="93109"/>
                  </a:cubicBezTo>
                  <a:cubicBezTo>
                    <a:pt x="766287" y="95769"/>
                    <a:pt x="772114" y="97162"/>
                    <a:pt x="778575" y="97162"/>
                  </a:cubicBezTo>
                  <a:cubicBezTo>
                    <a:pt x="782502" y="97162"/>
                    <a:pt x="786429" y="96657"/>
                    <a:pt x="790103" y="95642"/>
                  </a:cubicBezTo>
                  <a:moveTo>
                    <a:pt x="687112" y="53585"/>
                  </a:moveTo>
                  <a:cubicBezTo>
                    <a:pt x="688759" y="50165"/>
                    <a:pt x="690912" y="47505"/>
                    <a:pt x="693826" y="45604"/>
                  </a:cubicBezTo>
                  <a:cubicBezTo>
                    <a:pt x="696739" y="43577"/>
                    <a:pt x="700033" y="42564"/>
                    <a:pt x="703834" y="42564"/>
                  </a:cubicBezTo>
                  <a:cubicBezTo>
                    <a:pt x="714601" y="42564"/>
                    <a:pt x="720049" y="48771"/>
                    <a:pt x="720049" y="61186"/>
                  </a:cubicBezTo>
                  <a:lnTo>
                    <a:pt x="720049" y="96150"/>
                  </a:lnTo>
                  <a:lnTo>
                    <a:pt x="730436" y="96150"/>
                  </a:lnTo>
                  <a:lnTo>
                    <a:pt x="730436" y="59412"/>
                  </a:lnTo>
                  <a:cubicBezTo>
                    <a:pt x="730436" y="54218"/>
                    <a:pt x="729550" y="49658"/>
                    <a:pt x="727776" y="45604"/>
                  </a:cubicBezTo>
                  <a:cubicBezTo>
                    <a:pt x="726003" y="41550"/>
                    <a:pt x="723342" y="38383"/>
                    <a:pt x="719669" y="36103"/>
                  </a:cubicBezTo>
                  <a:cubicBezTo>
                    <a:pt x="716121" y="33823"/>
                    <a:pt x="711688" y="32556"/>
                    <a:pt x="706367" y="32556"/>
                  </a:cubicBezTo>
                  <a:cubicBezTo>
                    <a:pt x="701553" y="32556"/>
                    <a:pt x="697246" y="33696"/>
                    <a:pt x="693572" y="36103"/>
                  </a:cubicBezTo>
                  <a:cubicBezTo>
                    <a:pt x="689899" y="38383"/>
                    <a:pt x="686858" y="41550"/>
                    <a:pt x="684705" y="45351"/>
                  </a:cubicBezTo>
                  <a:lnTo>
                    <a:pt x="684705" y="1140"/>
                  </a:lnTo>
                  <a:lnTo>
                    <a:pt x="674444" y="1140"/>
                  </a:lnTo>
                  <a:lnTo>
                    <a:pt x="674444" y="96150"/>
                  </a:lnTo>
                  <a:lnTo>
                    <a:pt x="684705" y="96150"/>
                  </a:lnTo>
                  <a:lnTo>
                    <a:pt x="684705" y="64860"/>
                  </a:lnTo>
                  <a:cubicBezTo>
                    <a:pt x="684705" y="60679"/>
                    <a:pt x="685465" y="57006"/>
                    <a:pt x="687112" y="53585"/>
                  </a:cubicBezTo>
                  <a:moveTo>
                    <a:pt x="661522" y="82848"/>
                  </a:moveTo>
                  <a:cubicBezTo>
                    <a:pt x="659242" y="84495"/>
                    <a:pt x="656835" y="85636"/>
                    <a:pt x="654302" y="86395"/>
                  </a:cubicBezTo>
                  <a:cubicBezTo>
                    <a:pt x="651768" y="87156"/>
                    <a:pt x="649361" y="87409"/>
                    <a:pt x="646954" y="87409"/>
                  </a:cubicBezTo>
                  <a:cubicBezTo>
                    <a:pt x="643534" y="87409"/>
                    <a:pt x="640620" y="86522"/>
                    <a:pt x="638340" y="84621"/>
                  </a:cubicBezTo>
                  <a:cubicBezTo>
                    <a:pt x="636060" y="82721"/>
                    <a:pt x="634920" y="79681"/>
                    <a:pt x="634920" y="75247"/>
                  </a:cubicBezTo>
                  <a:lnTo>
                    <a:pt x="634920" y="43197"/>
                  </a:lnTo>
                  <a:lnTo>
                    <a:pt x="660762" y="43197"/>
                  </a:lnTo>
                  <a:lnTo>
                    <a:pt x="660762" y="33696"/>
                  </a:lnTo>
                  <a:lnTo>
                    <a:pt x="634920" y="33696"/>
                  </a:lnTo>
                  <a:lnTo>
                    <a:pt x="634920" y="13808"/>
                  </a:lnTo>
                  <a:lnTo>
                    <a:pt x="624659" y="13808"/>
                  </a:lnTo>
                  <a:lnTo>
                    <a:pt x="624659" y="74488"/>
                  </a:lnTo>
                  <a:cubicBezTo>
                    <a:pt x="624659" y="82974"/>
                    <a:pt x="626559" y="88803"/>
                    <a:pt x="630359" y="92222"/>
                  </a:cubicBezTo>
                  <a:cubicBezTo>
                    <a:pt x="634160" y="95516"/>
                    <a:pt x="639354" y="97289"/>
                    <a:pt x="646068" y="97289"/>
                  </a:cubicBezTo>
                  <a:cubicBezTo>
                    <a:pt x="648728" y="97289"/>
                    <a:pt x="651388" y="96910"/>
                    <a:pt x="654175" y="96276"/>
                  </a:cubicBezTo>
                  <a:cubicBezTo>
                    <a:pt x="656962" y="95642"/>
                    <a:pt x="659496" y="94503"/>
                    <a:pt x="661649" y="92983"/>
                  </a:cubicBezTo>
                  <a:lnTo>
                    <a:pt x="661649" y="82974"/>
                  </a:lnTo>
                  <a:close/>
                  <a:moveTo>
                    <a:pt x="554478" y="45351"/>
                  </a:moveTo>
                  <a:cubicBezTo>
                    <a:pt x="557772" y="47378"/>
                    <a:pt x="560305" y="50038"/>
                    <a:pt x="562205" y="53459"/>
                  </a:cubicBezTo>
                  <a:cubicBezTo>
                    <a:pt x="564106" y="56879"/>
                    <a:pt x="564992" y="60805"/>
                    <a:pt x="564992" y="65114"/>
                  </a:cubicBezTo>
                  <a:cubicBezTo>
                    <a:pt x="564992" y="69420"/>
                    <a:pt x="564106" y="73220"/>
                    <a:pt x="562205" y="76640"/>
                  </a:cubicBezTo>
                  <a:cubicBezTo>
                    <a:pt x="560305" y="80061"/>
                    <a:pt x="557772" y="82721"/>
                    <a:pt x="554478" y="84621"/>
                  </a:cubicBezTo>
                  <a:cubicBezTo>
                    <a:pt x="551184" y="86522"/>
                    <a:pt x="547384" y="87535"/>
                    <a:pt x="543077" y="87535"/>
                  </a:cubicBezTo>
                  <a:cubicBezTo>
                    <a:pt x="538770" y="87535"/>
                    <a:pt x="535223" y="86522"/>
                    <a:pt x="531929" y="84621"/>
                  </a:cubicBezTo>
                  <a:cubicBezTo>
                    <a:pt x="528635" y="82721"/>
                    <a:pt x="526102" y="80061"/>
                    <a:pt x="524202" y="76640"/>
                  </a:cubicBezTo>
                  <a:cubicBezTo>
                    <a:pt x="522301" y="73220"/>
                    <a:pt x="521415" y="69420"/>
                    <a:pt x="521415" y="65114"/>
                  </a:cubicBezTo>
                  <a:cubicBezTo>
                    <a:pt x="521415" y="60805"/>
                    <a:pt x="522301" y="56879"/>
                    <a:pt x="524202" y="53459"/>
                  </a:cubicBezTo>
                  <a:cubicBezTo>
                    <a:pt x="526102" y="50038"/>
                    <a:pt x="528635" y="47378"/>
                    <a:pt x="531929" y="45351"/>
                  </a:cubicBezTo>
                  <a:cubicBezTo>
                    <a:pt x="535223" y="43324"/>
                    <a:pt x="538896" y="42437"/>
                    <a:pt x="543077" y="42437"/>
                  </a:cubicBezTo>
                  <a:cubicBezTo>
                    <a:pt x="547257" y="42437"/>
                    <a:pt x="551184" y="43450"/>
                    <a:pt x="554478" y="45351"/>
                  </a:cubicBezTo>
                  <a:moveTo>
                    <a:pt x="575380" y="96150"/>
                  </a:moveTo>
                  <a:lnTo>
                    <a:pt x="575380" y="1140"/>
                  </a:lnTo>
                  <a:lnTo>
                    <a:pt x="564992" y="1140"/>
                  </a:lnTo>
                  <a:lnTo>
                    <a:pt x="564992" y="45604"/>
                  </a:lnTo>
                  <a:cubicBezTo>
                    <a:pt x="562586" y="41550"/>
                    <a:pt x="559545" y="38383"/>
                    <a:pt x="555618" y="36103"/>
                  </a:cubicBezTo>
                  <a:cubicBezTo>
                    <a:pt x="551691" y="33823"/>
                    <a:pt x="547257" y="32556"/>
                    <a:pt x="542317" y="32556"/>
                  </a:cubicBezTo>
                  <a:cubicBezTo>
                    <a:pt x="536236" y="32556"/>
                    <a:pt x="530789" y="33949"/>
                    <a:pt x="526102" y="36863"/>
                  </a:cubicBezTo>
                  <a:cubicBezTo>
                    <a:pt x="521415" y="39651"/>
                    <a:pt x="517614" y="43577"/>
                    <a:pt x="514954" y="48391"/>
                  </a:cubicBezTo>
                  <a:cubicBezTo>
                    <a:pt x="512294" y="53332"/>
                    <a:pt x="510900" y="58906"/>
                    <a:pt x="510900" y="65240"/>
                  </a:cubicBezTo>
                  <a:cubicBezTo>
                    <a:pt x="510900" y="71574"/>
                    <a:pt x="512294" y="76894"/>
                    <a:pt x="514954" y="81708"/>
                  </a:cubicBezTo>
                  <a:cubicBezTo>
                    <a:pt x="517614" y="86522"/>
                    <a:pt x="521415" y="90323"/>
                    <a:pt x="526102" y="93109"/>
                  </a:cubicBezTo>
                  <a:cubicBezTo>
                    <a:pt x="530789" y="95896"/>
                    <a:pt x="536236" y="97162"/>
                    <a:pt x="542317" y="97162"/>
                  </a:cubicBezTo>
                  <a:cubicBezTo>
                    <a:pt x="547257" y="97162"/>
                    <a:pt x="551691" y="96023"/>
                    <a:pt x="555618" y="93617"/>
                  </a:cubicBezTo>
                  <a:cubicBezTo>
                    <a:pt x="559545" y="91336"/>
                    <a:pt x="562712" y="88169"/>
                    <a:pt x="564992" y="84242"/>
                  </a:cubicBezTo>
                  <a:lnTo>
                    <a:pt x="564992" y="96023"/>
                  </a:lnTo>
                  <a:lnTo>
                    <a:pt x="575380" y="96023"/>
                  </a:lnTo>
                  <a:close/>
                  <a:moveTo>
                    <a:pt x="494558" y="1140"/>
                  </a:moveTo>
                  <a:lnTo>
                    <a:pt x="484297" y="1140"/>
                  </a:lnTo>
                  <a:lnTo>
                    <a:pt x="484297" y="96150"/>
                  </a:lnTo>
                  <a:lnTo>
                    <a:pt x="494558" y="96150"/>
                  </a:lnTo>
                  <a:lnTo>
                    <a:pt x="494558" y="1140"/>
                  </a:lnTo>
                  <a:close/>
                  <a:moveTo>
                    <a:pt x="454528" y="76514"/>
                  </a:moveTo>
                  <a:cubicBezTo>
                    <a:pt x="452627" y="79934"/>
                    <a:pt x="450094" y="82596"/>
                    <a:pt x="446800" y="84495"/>
                  </a:cubicBezTo>
                  <a:cubicBezTo>
                    <a:pt x="443506" y="86395"/>
                    <a:pt x="439833" y="87409"/>
                    <a:pt x="435652" y="87409"/>
                  </a:cubicBezTo>
                  <a:cubicBezTo>
                    <a:pt x="431472" y="87409"/>
                    <a:pt x="427545" y="86395"/>
                    <a:pt x="424251" y="84495"/>
                  </a:cubicBezTo>
                  <a:cubicBezTo>
                    <a:pt x="420957" y="82596"/>
                    <a:pt x="418424" y="79934"/>
                    <a:pt x="416524" y="76514"/>
                  </a:cubicBezTo>
                  <a:cubicBezTo>
                    <a:pt x="414623" y="73095"/>
                    <a:pt x="413610" y="69167"/>
                    <a:pt x="413610" y="64860"/>
                  </a:cubicBezTo>
                  <a:cubicBezTo>
                    <a:pt x="413610" y="60552"/>
                    <a:pt x="414623" y="56626"/>
                    <a:pt x="416524" y="53205"/>
                  </a:cubicBezTo>
                  <a:cubicBezTo>
                    <a:pt x="418424" y="49784"/>
                    <a:pt x="421084" y="47125"/>
                    <a:pt x="424251" y="45224"/>
                  </a:cubicBezTo>
                  <a:cubicBezTo>
                    <a:pt x="427545" y="43324"/>
                    <a:pt x="431345" y="42311"/>
                    <a:pt x="435652" y="42311"/>
                  </a:cubicBezTo>
                  <a:cubicBezTo>
                    <a:pt x="439959" y="42311"/>
                    <a:pt x="443633" y="43324"/>
                    <a:pt x="446800" y="45224"/>
                  </a:cubicBezTo>
                  <a:cubicBezTo>
                    <a:pt x="450094" y="47125"/>
                    <a:pt x="452627" y="49784"/>
                    <a:pt x="454528" y="53205"/>
                  </a:cubicBezTo>
                  <a:cubicBezTo>
                    <a:pt x="456428" y="56626"/>
                    <a:pt x="457315" y="60427"/>
                    <a:pt x="457315" y="64860"/>
                  </a:cubicBezTo>
                  <a:cubicBezTo>
                    <a:pt x="457315" y="69294"/>
                    <a:pt x="456428" y="73095"/>
                    <a:pt x="454528" y="76514"/>
                  </a:cubicBezTo>
                  <a:moveTo>
                    <a:pt x="452374" y="92856"/>
                  </a:moveTo>
                  <a:cubicBezTo>
                    <a:pt x="457188" y="90069"/>
                    <a:pt x="460988" y="86268"/>
                    <a:pt x="463775" y="81328"/>
                  </a:cubicBezTo>
                  <a:cubicBezTo>
                    <a:pt x="466562" y="76387"/>
                    <a:pt x="467956" y="70814"/>
                    <a:pt x="467956" y="64606"/>
                  </a:cubicBezTo>
                  <a:cubicBezTo>
                    <a:pt x="467956" y="58399"/>
                    <a:pt x="466562" y="52825"/>
                    <a:pt x="463775" y="48011"/>
                  </a:cubicBezTo>
                  <a:cubicBezTo>
                    <a:pt x="460988" y="43197"/>
                    <a:pt x="457188" y="39397"/>
                    <a:pt x="452374" y="36611"/>
                  </a:cubicBezTo>
                  <a:cubicBezTo>
                    <a:pt x="447560" y="33823"/>
                    <a:pt x="441986" y="32429"/>
                    <a:pt x="435652" y="32429"/>
                  </a:cubicBezTo>
                  <a:cubicBezTo>
                    <a:pt x="429318" y="32429"/>
                    <a:pt x="423744" y="33823"/>
                    <a:pt x="418804" y="36611"/>
                  </a:cubicBezTo>
                  <a:cubicBezTo>
                    <a:pt x="413863" y="39397"/>
                    <a:pt x="409936" y="43197"/>
                    <a:pt x="407149" y="48011"/>
                  </a:cubicBezTo>
                  <a:cubicBezTo>
                    <a:pt x="404362" y="52825"/>
                    <a:pt x="402969" y="58399"/>
                    <a:pt x="402969" y="64606"/>
                  </a:cubicBezTo>
                  <a:cubicBezTo>
                    <a:pt x="402969" y="70814"/>
                    <a:pt x="404362" y="76387"/>
                    <a:pt x="407149" y="81328"/>
                  </a:cubicBezTo>
                  <a:cubicBezTo>
                    <a:pt x="409936" y="86268"/>
                    <a:pt x="413863" y="90069"/>
                    <a:pt x="418804" y="92856"/>
                  </a:cubicBezTo>
                  <a:cubicBezTo>
                    <a:pt x="423744" y="95642"/>
                    <a:pt x="429318" y="97036"/>
                    <a:pt x="435652" y="97036"/>
                  </a:cubicBezTo>
                  <a:cubicBezTo>
                    <a:pt x="441986" y="97036"/>
                    <a:pt x="447434" y="95642"/>
                    <a:pt x="452374" y="92856"/>
                  </a:cubicBezTo>
                  <a:moveTo>
                    <a:pt x="394861" y="82721"/>
                  </a:moveTo>
                  <a:cubicBezTo>
                    <a:pt x="392581" y="84368"/>
                    <a:pt x="390174" y="85509"/>
                    <a:pt x="387641" y="86268"/>
                  </a:cubicBezTo>
                  <a:cubicBezTo>
                    <a:pt x="385107" y="87029"/>
                    <a:pt x="382700" y="87283"/>
                    <a:pt x="380167" y="87283"/>
                  </a:cubicBezTo>
                  <a:cubicBezTo>
                    <a:pt x="376746" y="87283"/>
                    <a:pt x="373833" y="86395"/>
                    <a:pt x="371552" y="84495"/>
                  </a:cubicBezTo>
                  <a:cubicBezTo>
                    <a:pt x="369272" y="82596"/>
                    <a:pt x="368132" y="79554"/>
                    <a:pt x="368132" y="75120"/>
                  </a:cubicBezTo>
                  <a:lnTo>
                    <a:pt x="368132" y="43071"/>
                  </a:lnTo>
                  <a:lnTo>
                    <a:pt x="393975" y="43071"/>
                  </a:lnTo>
                  <a:lnTo>
                    <a:pt x="393975" y="33570"/>
                  </a:lnTo>
                  <a:lnTo>
                    <a:pt x="368132" y="33570"/>
                  </a:lnTo>
                  <a:lnTo>
                    <a:pt x="368132" y="13681"/>
                  </a:lnTo>
                  <a:lnTo>
                    <a:pt x="357871" y="13681"/>
                  </a:lnTo>
                  <a:lnTo>
                    <a:pt x="357871" y="74361"/>
                  </a:lnTo>
                  <a:cubicBezTo>
                    <a:pt x="357871" y="82848"/>
                    <a:pt x="359771" y="88676"/>
                    <a:pt x="363698" y="92097"/>
                  </a:cubicBezTo>
                  <a:cubicBezTo>
                    <a:pt x="367499" y="95389"/>
                    <a:pt x="372692" y="97162"/>
                    <a:pt x="379280" y="97162"/>
                  </a:cubicBezTo>
                  <a:cubicBezTo>
                    <a:pt x="381940" y="97162"/>
                    <a:pt x="384600" y="96784"/>
                    <a:pt x="387387" y="96150"/>
                  </a:cubicBezTo>
                  <a:cubicBezTo>
                    <a:pt x="390174" y="95516"/>
                    <a:pt x="392708" y="94376"/>
                    <a:pt x="394861" y="92856"/>
                  </a:cubicBezTo>
                  <a:lnTo>
                    <a:pt x="394861" y="82848"/>
                  </a:lnTo>
                  <a:close/>
                  <a:moveTo>
                    <a:pt x="307452" y="33570"/>
                  </a:moveTo>
                  <a:lnTo>
                    <a:pt x="287690" y="74361"/>
                  </a:lnTo>
                  <a:lnTo>
                    <a:pt x="267295" y="33570"/>
                  </a:lnTo>
                  <a:lnTo>
                    <a:pt x="255133" y="33570"/>
                  </a:lnTo>
                  <a:lnTo>
                    <a:pt x="282116" y="86015"/>
                  </a:lnTo>
                  <a:lnTo>
                    <a:pt x="262101" y="127693"/>
                  </a:lnTo>
                  <a:lnTo>
                    <a:pt x="272995" y="127693"/>
                  </a:lnTo>
                  <a:lnTo>
                    <a:pt x="318347" y="33570"/>
                  </a:lnTo>
                  <a:lnTo>
                    <a:pt x="307452" y="33570"/>
                  </a:lnTo>
                  <a:close/>
                  <a:moveTo>
                    <a:pt x="243732" y="1013"/>
                  </a:moveTo>
                  <a:lnTo>
                    <a:pt x="233471" y="1013"/>
                  </a:lnTo>
                  <a:lnTo>
                    <a:pt x="233471" y="96023"/>
                  </a:lnTo>
                  <a:lnTo>
                    <a:pt x="243732" y="96023"/>
                  </a:lnTo>
                  <a:lnTo>
                    <a:pt x="243732" y="1013"/>
                  </a:lnTo>
                  <a:close/>
                  <a:moveTo>
                    <a:pt x="130734" y="53459"/>
                  </a:moveTo>
                  <a:cubicBezTo>
                    <a:pt x="132127" y="50038"/>
                    <a:pt x="134154" y="47378"/>
                    <a:pt x="136814" y="45478"/>
                  </a:cubicBezTo>
                  <a:cubicBezTo>
                    <a:pt x="139475" y="43450"/>
                    <a:pt x="142515" y="42437"/>
                    <a:pt x="146062" y="42437"/>
                  </a:cubicBezTo>
                  <a:cubicBezTo>
                    <a:pt x="155943" y="42437"/>
                    <a:pt x="160884" y="48645"/>
                    <a:pt x="160884" y="61059"/>
                  </a:cubicBezTo>
                  <a:lnTo>
                    <a:pt x="160884" y="96023"/>
                  </a:lnTo>
                  <a:lnTo>
                    <a:pt x="171145" y="96023"/>
                  </a:lnTo>
                  <a:lnTo>
                    <a:pt x="171145" y="63846"/>
                  </a:lnTo>
                  <a:cubicBezTo>
                    <a:pt x="171145" y="59919"/>
                    <a:pt x="171905" y="56245"/>
                    <a:pt x="173298" y="52951"/>
                  </a:cubicBezTo>
                  <a:cubicBezTo>
                    <a:pt x="174692" y="49658"/>
                    <a:pt x="176845" y="47125"/>
                    <a:pt x="179506" y="45224"/>
                  </a:cubicBezTo>
                  <a:cubicBezTo>
                    <a:pt x="182166" y="43324"/>
                    <a:pt x="185206" y="42311"/>
                    <a:pt x="188753" y="42311"/>
                  </a:cubicBezTo>
                  <a:cubicBezTo>
                    <a:pt x="198634" y="42311"/>
                    <a:pt x="203575" y="48518"/>
                    <a:pt x="203575" y="60932"/>
                  </a:cubicBezTo>
                  <a:lnTo>
                    <a:pt x="203575" y="95896"/>
                  </a:lnTo>
                  <a:lnTo>
                    <a:pt x="213836" y="95896"/>
                  </a:lnTo>
                  <a:lnTo>
                    <a:pt x="213836" y="59159"/>
                  </a:lnTo>
                  <a:cubicBezTo>
                    <a:pt x="213836" y="53966"/>
                    <a:pt x="212949" y="49405"/>
                    <a:pt x="211302" y="45351"/>
                  </a:cubicBezTo>
                  <a:cubicBezTo>
                    <a:pt x="209529" y="41298"/>
                    <a:pt x="206995" y="38131"/>
                    <a:pt x="203575" y="35850"/>
                  </a:cubicBezTo>
                  <a:cubicBezTo>
                    <a:pt x="200154" y="33570"/>
                    <a:pt x="195974" y="32302"/>
                    <a:pt x="190907" y="32302"/>
                  </a:cubicBezTo>
                  <a:cubicBezTo>
                    <a:pt x="185840" y="32302"/>
                    <a:pt x="181532" y="33570"/>
                    <a:pt x="177605" y="36103"/>
                  </a:cubicBezTo>
                  <a:cubicBezTo>
                    <a:pt x="173678" y="38636"/>
                    <a:pt x="170765" y="41930"/>
                    <a:pt x="168738" y="46112"/>
                  </a:cubicBezTo>
                  <a:cubicBezTo>
                    <a:pt x="167091" y="41930"/>
                    <a:pt x="164684" y="38510"/>
                    <a:pt x="161517" y="36103"/>
                  </a:cubicBezTo>
                  <a:cubicBezTo>
                    <a:pt x="158350" y="33696"/>
                    <a:pt x="154296" y="32429"/>
                    <a:pt x="149356" y="32429"/>
                  </a:cubicBezTo>
                  <a:cubicBezTo>
                    <a:pt x="144922" y="32429"/>
                    <a:pt x="140868" y="33570"/>
                    <a:pt x="137321" y="35850"/>
                  </a:cubicBezTo>
                  <a:cubicBezTo>
                    <a:pt x="133774" y="38131"/>
                    <a:pt x="130987" y="41171"/>
                    <a:pt x="128834" y="44844"/>
                  </a:cubicBezTo>
                  <a:lnTo>
                    <a:pt x="128834" y="33570"/>
                  </a:lnTo>
                  <a:lnTo>
                    <a:pt x="118572" y="33570"/>
                  </a:lnTo>
                  <a:lnTo>
                    <a:pt x="118572" y="96023"/>
                  </a:lnTo>
                  <a:lnTo>
                    <a:pt x="128834" y="96023"/>
                  </a:lnTo>
                  <a:lnTo>
                    <a:pt x="128834" y="64733"/>
                  </a:lnTo>
                  <a:cubicBezTo>
                    <a:pt x="128834" y="60552"/>
                    <a:pt x="129594" y="56879"/>
                    <a:pt x="130987" y="53459"/>
                  </a:cubicBezTo>
                  <a:moveTo>
                    <a:pt x="87663" y="53205"/>
                  </a:moveTo>
                  <a:cubicBezTo>
                    <a:pt x="89689" y="49784"/>
                    <a:pt x="92476" y="47251"/>
                    <a:pt x="95897" y="45604"/>
                  </a:cubicBezTo>
                  <a:cubicBezTo>
                    <a:pt x="99317" y="43958"/>
                    <a:pt x="103117" y="43450"/>
                    <a:pt x="107298" y="44084"/>
                  </a:cubicBezTo>
                  <a:lnTo>
                    <a:pt x="107298" y="32429"/>
                  </a:lnTo>
                  <a:cubicBezTo>
                    <a:pt x="102357" y="32429"/>
                    <a:pt x="97924" y="33823"/>
                    <a:pt x="93997" y="36484"/>
                  </a:cubicBezTo>
                  <a:cubicBezTo>
                    <a:pt x="90069" y="39144"/>
                    <a:pt x="86902" y="42818"/>
                    <a:pt x="84622" y="47632"/>
                  </a:cubicBezTo>
                  <a:lnTo>
                    <a:pt x="84622" y="33696"/>
                  </a:lnTo>
                  <a:lnTo>
                    <a:pt x="74361" y="33696"/>
                  </a:lnTo>
                  <a:lnTo>
                    <a:pt x="74361" y="96150"/>
                  </a:lnTo>
                  <a:lnTo>
                    <a:pt x="84622" y="96150"/>
                  </a:lnTo>
                  <a:lnTo>
                    <a:pt x="84622" y="66253"/>
                  </a:lnTo>
                  <a:cubicBezTo>
                    <a:pt x="84622" y="61059"/>
                    <a:pt x="85636" y="56752"/>
                    <a:pt x="87663" y="53332"/>
                  </a:cubicBezTo>
                  <a:moveTo>
                    <a:pt x="53332" y="33696"/>
                  </a:moveTo>
                  <a:lnTo>
                    <a:pt x="42944" y="33696"/>
                  </a:lnTo>
                  <a:lnTo>
                    <a:pt x="42944" y="96150"/>
                  </a:lnTo>
                  <a:lnTo>
                    <a:pt x="53332" y="96150"/>
                  </a:lnTo>
                  <a:lnTo>
                    <a:pt x="53332" y="33696"/>
                  </a:lnTo>
                  <a:close/>
                  <a:moveTo>
                    <a:pt x="52319" y="20268"/>
                  </a:moveTo>
                  <a:lnTo>
                    <a:pt x="59793" y="15074"/>
                  </a:lnTo>
                  <a:lnTo>
                    <a:pt x="52319" y="9755"/>
                  </a:lnTo>
                  <a:cubicBezTo>
                    <a:pt x="51052" y="8867"/>
                    <a:pt x="49532" y="8360"/>
                    <a:pt x="47885" y="8360"/>
                  </a:cubicBezTo>
                  <a:cubicBezTo>
                    <a:pt x="45985" y="8360"/>
                    <a:pt x="44465" y="8994"/>
                    <a:pt x="43198" y="10387"/>
                  </a:cubicBezTo>
                  <a:cubicBezTo>
                    <a:pt x="41931" y="11654"/>
                    <a:pt x="41298" y="13300"/>
                    <a:pt x="41298" y="15201"/>
                  </a:cubicBezTo>
                  <a:cubicBezTo>
                    <a:pt x="41298" y="17101"/>
                    <a:pt x="41931" y="18622"/>
                    <a:pt x="43198" y="19888"/>
                  </a:cubicBezTo>
                  <a:cubicBezTo>
                    <a:pt x="44465" y="21155"/>
                    <a:pt x="45985" y="21789"/>
                    <a:pt x="47885" y="21789"/>
                  </a:cubicBezTo>
                  <a:cubicBezTo>
                    <a:pt x="49532" y="21789"/>
                    <a:pt x="50925" y="21281"/>
                    <a:pt x="52319" y="20268"/>
                  </a:cubicBezTo>
                  <a:moveTo>
                    <a:pt x="10388" y="43197"/>
                  </a:moveTo>
                  <a:lnTo>
                    <a:pt x="31417" y="43197"/>
                  </a:lnTo>
                  <a:lnTo>
                    <a:pt x="31417" y="33696"/>
                  </a:lnTo>
                  <a:lnTo>
                    <a:pt x="10388" y="33696"/>
                  </a:lnTo>
                  <a:lnTo>
                    <a:pt x="10388" y="22801"/>
                  </a:lnTo>
                  <a:cubicBezTo>
                    <a:pt x="10388" y="18875"/>
                    <a:pt x="11528" y="15835"/>
                    <a:pt x="13808" y="13427"/>
                  </a:cubicBezTo>
                  <a:cubicBezTo>
                    <a:pt x="16088" y="11021"/>
                    <a:pt x="19255" y="9880"/>
                    <a:pt x="23056" y="9880"/>
                  </a:cubicBezTo>
                  <a:cubicBezTo>
                    <a:pt x="24703" y="9880"/>
                    <a:pt x="26349" y="10007"/>
                    <a:pt x="27996" y="10387"/>
                  </a:cubicBezTo>
                  <a:cubicBezTo>
                    <a:pt x="29643" y="10767"/>
                    <a:pt x="31163" y="11402"/>
                    <a:pt x="32810" y="12414"/>
                  </a:cubicBezTo>
                  <a:lnTo>
                    <a:pt x="32810" y="2279"/>
                  </a:lnTo>
                  <a:cubicBezTo>
                    <a:pt x="31163" y="1393"/>
                    <a:pt x="29390" y="759"/>
                    <a:pt x="27616" y="506"/>
                  </a:cubicBezTo>
                  <a:cubicBezTo>
                    <a:pt x="25843" y="254"/>
                    <a:pt x="24069" y="127"/>
                    <a:pt x="22169" y="127"/>
                  </a:cubicBezTo>
                  <a:cubicBezTo>
                    <a:pt x="15202" y="127"/>
                    <a:pt x="9881" y="2279"/>
                    <a:pt x="5954" y="6588"/>
                  </a:cubicBezTo>
                  <a:cubicBezTo>
                    <a:pt x="2027" y="10894"/>
                    <a:pt x="0" y="16341"/>
                    <a:pt x="0" y="23055"/>
                  </a:cubicBezTo>
                  <a:lnTo>
                    <a:pt x="0" y="96150"/>
                  </a:lnTo>
                  <a:lnTo>
                    <a:pt x="10261" y="96150"/>
                  </a:lnTo>
                  <a:lnTo>
                    <a:pt x="10261" y="43197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2" name="Freeform: Shape 2731">
              <a:extLst>
                <a:ext uri="{FF2B5EF4-FFF2-40B4-BE49-F238E27FC236}">
                  <a16:creationId xmlns:a16="http://schemas.microsoft.com/office/drawing/2014/main" id="{C1FDBCFE-C7F9-BB2D-125D-C48966A94EDC}"/>
                </a:ext>
              </a:extLst>
            </p:cNvPr>
            <p:cNvSpPr/>
            <p:nvPr/>
          </p:nvSpPr>
          <p:spPr>
            <a:xfrm>
              <a:off x="4003977" y="16623696"/>
              <a:ext cx="2656350" cy="128959"/>
            </a:xfrm>
            <a:custGeom>
              <a:avLst/>
              <a:gdLst>
                <a:gd name="connsiteX0" fmla="*/ 2613153 w 2656350"/>
                <a:gd name="connsiteY0" fmla="*/ 45858 h 128959"/>
                <a:gd name="connsiteX1" fmla="*/ 2626708 w 2656350"/>
                <a:gd name="connsiteY1" fmla="*/ 40537 h 128959"/>
                <a:gd name="connsiteX2" fmla="*/ 2639883 w 2656350"/>
                <a:gd name="connsiteY2" fmla="*/ 45858 h 128959"/>
                <a:gd name="connsiteX3" fmla="*/ 2645457 w 2656350"/>
                <a:gd name="connsiteY3" fmla="*/ 59160 h 128959"/>
                <a:gd name="connsiteX4" fmla="*/ 2606946 w 2656350"/>
                <a:gd name="connsiteY4" fmla="*/ 59160 h 128959"/>
                <a:gd name="connsiteX5" fmla="*/ 2613153 w 2656350"/>
                <a:gd name="connsiteY5" fmla="*/ 45858 h 128959"/>
                <a:gd name="connsiteX6" fmla="*/ 2641149 w 2656350"/>
                <a:gd name="connsiteY6" fmla="*/ 94249 h 128959"/>
                <a:gd name="connsiteX7" fmla="*/ 2651791 w 2656350"/>
                <a:gd name="connsiteY7" fmla="*/ 89310 h 128959"/>
                <a:gd name="connsiteX8" fmla="*/ 2651791 w 2656350"/>
                <a:gd name="connsiteY8" fmla="*/ 79429 h 128959"/>
                <a:gd name="connsiteX9" fmla="*/ 2641149 w 2656350"/>
                <a:gd name="connsiteY9" fmla="*/ 84621 h 128959"/>
                <a:gd name="connsiteX10" fmla="*/ 2629495 w 2656350"/>
                <a:gd name="connsiteY10" fmla="*/ 86395 h 128959"/>
                <a:gd name="connsiteX11" fmla="*/ 2614166 w 2656350"/>
                <a:gd name="connsiteY11" fmla="*/ 81202 h 128959"/>
                <a:gd name="connsiteX12" fmla="*/ 2606693 w 2656350"/>
                <a:gd name="connsiteY12" fmla="*/ 67647 h 128959"/>
                <a:gd name="connsiteX13" fmla="*/ 2656097 w 2656350"/>
                <a:gd name="connsiteY13" fmla="*/ 67647 h 128959"/>
                <a:gd name="connsiteX14" fmla="*/ 2656351 w 2656350"/>
                <a:gd name="connsiteY14" fmla="*/ 64987 h 128959"/>
                <a:gd name="connsiteX15" fmla="*/ 2656351 w 2656350"/>
                <a:gd name="connsiteY15" fmla="*/ 62452 h 128959"/>
                <a:gd name="connsiteX16" fmla="*/ 2652677 w 2656350"/>
                <a:gd name="connsiteY16" fmla="*/ 46365 h 128959"/>
                <a:gd name="connsiteX17" fmla="*/ 2642290 w 2656350"/>
                <a:gd name="connsiteY17" fmla="*/ 35217 h 128959"/>
                <a:gd name="connsiteX18" fmla="*/ 2626708 w 2656350"/>
                <a:gd name="connsiteY18" fmla="*/ 31163 h 128959"/>
                <a:gd name="connsiteX19" fmla="*/ 2610366 w 2656350"/>
                <a:gd name="connsiteY19" fmla="*/ 35471 h 128959"/>
                <a:gd name="connsiteX20" fmla="*/ 2599599 w 2656350"/>
                <a:gd name="connsiteY20" fmla="*/ 47251 h 128959"/>
                <a:gd name="connsiteX21" fmla="*/ 2595798 w 2656350"/>
                <a:gd name="connsiteY21" fmla="*/ 64099 h 128959"/>
                <a:gd name="connsiteX22" fmla="*/ 2600232 w 2656350"/>
                <a:gd name="connsiteY22" fmla="*/ 80695 h 128959"/>
                <a:gd name="connsiteX23" fmla="*/ 2612140 w 2656350"/>
                <a:gd name="connsiteY23" fmla="*/ 91843 h 128959"/>
                <a:gd name="connsiteX24" fmla="*/ 2629495 w 2656350"/>
                <a:gd name="connsiteY24" fmla="*/ 95896 h 128959"/>
                <a:gd name="connsiteX25" fmla="*/ 2641149 w 2656350"/>
                <a:gd name="connsiteY25" fmla="*/ 94376 h 128959"/>
                <a:gd name="connsiteX26" fmla="*/ 2578190 w 2656350"/>
                <a:gd name="connsiteY26" fmla="*/ 32429 h 128959"/>
                <a:gd name="connsiteX27" fmla="*/ 2558047 w 2656350"/>
                <a:gd name="connsiteY27" fmla="*/ 75374 h 128959"/>
                <a:gd name="connsiteX28" fmla="*/ 2537652 w 2656350"/>
                <a:gd name="connsiteY28" fmla="*/ 32429 h 128959"/>
                <a:gd name="connsiteX29" fmla="*/ 2525617 w 2656350"/>
                <a:gd name="connsiteY29" fmla="*/ 32429 h 128959"/>
                <a:gd name="connsiteX30" fmla="*/ 2557541 w 2656350"/>
                <a:gd name="connsiteY30" fmla="*/ 97037 h 128959"/>
                <a:gd name="connsiteX31" fmla="*/ 2589211 w 2656350"/>
                <a:gd name="connsiteY31" fmla="*/ 32429 h 128959"/>
                <a:gd name="connsiteX32" fmla="*/ 2578190 w 2656350"/>
                <a:gd name="connsiteY32" fmla="*/ 32429 h 128959"/>
                <a:gd name="connsiteX33" fmla="*/ 2493314 w 2656350"/>
                <a:gd name="connsiteY33" fmla="*/ 44084 h 128959"/>
                <a:gd name="connsiteX34" fmla="*/ 2501041 w 2656350"/>
                <a:gd name="connsiteY34" fmla="*/ 52192 h 128959"/>
                <a:gd name="connsiteX35" fmla="*/ 2503828 w 2656350"/>
                <a:gd name="connsiteY35" fmla="*/ 63847 h 128959"/>
                <a:gd name="connsiteX36" fmla="*/ 2501041 w 2656350"/>
                <a:gd name="connsiteY36" fmla="*/ 75374 h 128959"/>
                <a:gd name="connsiteX37" fmla="*/ 2493314 w 2656350"/>
                <a:gd name="connsiteY37" fmla="*/ 83355 h 128959"/>
                <a:gd name="connsiteX38" fmla="*/ 2481913 w 2656350"/>
                <a:gd name="connsiteY38" fmla="*/ 86268 h 128959"/>
                <a:gd name="connsiteX39" fmla="*/ 2470765 w 2656350"/>
                <a:gd name="connsiteY39" fmla="*/ 83355 h 128959"/>
                <a:gd name="connsiteX40" fmla="*/ 2463037 w 2656350"/>
                <a:gd name="connsiteY40" fmla="*/ 75374 h 128959"/>
                <a:gd name="connsiteX41" fmla="*/ 2460250 w 2656350"/>
                <a:gd name="connsiteY41" fmla="*/ 63847 h 128959"/>
                <a:gd name="connsiteX42" fmla="*/ 2463037 w 2656350"/>
                <a:gd name="connsiteY42" fmla="*/ 52192 h 128959"/>
                <a:gd name="connsiteX43" fmla="*/ 2470765 w 2656350"/>
                <a:gd name="connsiteY43" fmla="*/ 44084 h 128959"/>
                <a:gd name="connsiteX44" fmla="*/ 2481913 w 2656350"/>
                <a:gd name="connsiteY44" fmla="*/ 41171 h 128959"/>
                <a:gd name="connsiteX45" fmla="*/ 2493314 w 2656350"/>
                <a:gd name="connsiteY45" fmla="*/ 44084 h 128959"/>
                <a:gd name="connsiteX46" fmla="*/ 2514216 w 2656350"/>
                <a:gd name="connsiteY46" fmla="*/ 95010 h 128959"/>
                <a:gd name="connsiteX47" fmla="*/ 2514216 w 2656350"/>
                <a:gd name="connsiteY47" fmla="*/ 32556 h 128959"/>
                <a:gd name="connsiteX48" fmla="*/ 2503828 w 2656350"/>
                <a:gd name="connsiteY48" fmla="*/ 32556 h 128959"/>
                <a:gd name="connsiteX49" fmla="*/ 2503828 w 2656350"/>
                <a:gd name="connsiteY49" fmla="*/ 44338 h 128959"/>
                <a:gd name="connsiteX50" fmla="*/ 2494454 w 2656350"/>
                <a:gd name="connsiteY50" fmla="*/ 34964 h 128959"/>
                <a:gd name="connsiteX51" fmla="*/ 2481152 w 2656350"/>
                <a:gd name="connsiteY51" fmla="*/ 31416 h 128959"/>
                <a:gd name="connsiteX52" fmla="*/ 2464937 w 2656350"/>
                <a:gd name="connsiteY52" fmla="*/ 35723 h 128959"/>
                <a:gd name="connsiteX53" fmla="*/ 2453790 w 2656350"/>
                <a:gd name="connsiteY53" fmla="*/ 47251 h 128959"/>
                <a:gd name="connsiteX54" fmla="*/ 2449736 w 2656350"/>
                <a:gd name="connsiteY54" fmla="*/ 64099 h 128959"/>
                <a:gd name="connsiteX55" fmla="*/ 2453790 w 2656350"/>
                <a:gd name="connsiteY55" fmla="*/ 80568 h 128959"/>
                <a:gd name="connsiteX56" fmla="*/ 2464937 w 2656350"/>
                <a:gd name="connsiteY56" fmla="*/ 91970 h 128959"/>
                <a:gd name="connsiteX57" fmla="*/ 2481152 w 2656350"/>
                <a:gd name="connsiteY57" fmla="*/ 96023 h 128959"/>
                <a:gd name="connsiteX58" fmla="*/ 2494454 w 2656350"/>
                <a:gd name="connsiteY58" fmla="*/ 92602 h 128959"/>
                <a:gd name="connsiteX59" fmla="*/ 2503828 w 2656350"/>
                <a:gd name="connsiteY59" fmla="*/ 83355 h 128959"/>
                <a:gd name="connsiteX60" fmla="*/ 2503828 w 2656350"/>
                <a:gd name="connsiteY60" fmla="*/ 95010 h 128959"/>
                <a:gd name="connsiteX61" fmla="*/ 2514216 w 2656350"/>
                <a:gd name="connsiteY61" fmla="*/ 95010 h 128959"/>
                <a:gd name="connsiteX62" fmla="*/ 2391843 w 2656350"/>
                <a:gd name="connsiteY62" fmla="*/ 52446 h 128959"/>
                <a:gd name="connsiteX63" fmla="*/ 2398557 w 2656350"/>
                <a:gd name="connsiteY63" fmla="*/ 44465 h 128959"/>
                <a:gd name="connsiteX64" fmla="*/ 2408565 w 2656350"/>
                <a:gd name="connsiteY64" fmla="*/ 41425 h 128959"/>
                <a:gd name="connsiteX65" fmla="*/ 2424780 w 2656350"/>
                <a:gd name="connsiteY65" fmla="*/ 60046 h 128959"/>
                <a:gd name="connsiteX66" fmla="*/ 2424780 w 2656350"/>
                <a:gd name="connsiteY66" fmla="*/ 95010 h 128959"/>
                <a:gd name="connsiteX67" fmla="*/ 2435168 w 2656350"/>
                <a:gd name="connsiteY67" fmla="*/ 95010 h 128959"/>
                <a:gd name="connsiteX68" fmla="*/ 2435168 w 2656350"/>
                <a:gd name="connsiteY68" fmla="*/ 58272 h 128959"/>
                <a:gd name="connsiteX69" fmla="*/ 2432507 w 2656350"/>
                <a:gd name="connsiteY69" fmla="*/ 44465 h 128959"/>
                <a:gd name="connsiteX70" fmla="*/ 2424527 w 2656350"/>
                <a:gd name="connsiteY70" fmla="*/ 34964 h 128959"/>
                <a:gd name="connsiteX71" fmla="*/ 2411225 w 2656350"/>
                <a:gd name="connsiteY71" fmla="*/ 31416 h 128959"/>
                <a:gd name="connsiteX72" fmla="*/ 2398430 w 2656350"/>
                <a:gd name="connsiteY72" fmla="*/ 34964 h 128959"/>
                <a:gd name="connsiteX73" fmla="*/ 2389563 w 2656350"/>
                <a:gd name="connsiteY73" fmla="*/ 44211 h 128959"/>
                <a:gd name="connsiteX74" fmla="*/ 2389563 w 2656350"/>
                <a:gd name="connsiteY74" fmla="*/ 0 h 128959"/>
                <a:gd name="connsiteX75" fmla="*/ 2379302 w 2656350"/>
                <a:gd name="connsiteY75" fmla="*/ 0 h 128959"/>
                <a:gd name="connsiteX76" fmla="*/ 2379302 w 2656350"/>
                <a:gd name="connsiteY76" fmla="*/ 95010 h 128959"/>
                <a:gd name="connsiteX77" fmla="*/ 2389563 w 2656350"/>
                <a:gd name="connsiteY77" fmla="*/ 95010 h 128959"/>
                <a:gd name="connsiteX78" fmla="*/ 2389563 w 2656350"/>
                <a:gd name="connsiteY78" fmla="*/ 63720 h 128959"/>
                <a:gd name="connsiteX79" fmla="*/ 2391970 w 2656350"/>
                <a:gd name="connsiteY79" fmla="*/ 52446 h 128959"/>
                <a:gd name="connsiteX80" fmla="*/ 2315835 w 2656350"/>
                <a:gd name="connsiteY80" fmla="*/ 81962 h 128959"/>
                <a:gd name="connsiteX81" fmla="*/ 2303294 w 2656350"/>
                <a:gd name="connsiteY81" fmla="*/ 86395 h 128959"/>
                <a:gd name="connsiteX82" fmla="*/ 2290753 w 2656350"/>
                <a:gd name="connsiteY82" fmla="*/ 81962 h 128959"/>
                <a:gd name="connsiteX83" fmla="*/ 2285939 w 2656350"/>
                <a:gd name="connsiteY83" fmla="*/ 68661 h 128959"/>
                <a:gd name="connsiteX84" fmla="*/ 2285939 w 2656350"/>
                <a:gd name="connsiteY84" fmla="*/ 32683 h 128959"/>
                <a:gd name="connsiteX85" fmla="*/ 2275678 w 2656350"/>
                <a:gd name="connsiteY85" fmla="*/ 32683 h 128959"/>
                <a:gd name="connsiteX86" fmla="*/ 2275678 w 2656350"/>
                <a:gd name="connsiteY86" fmla="*/ 67647 h 128959"/>
                <a:gd name="connsiteX87" fmla="*/ 2283152 w 2656350"/>
                <a:gd name="connsiteY87" fmla="*/ 88549 h 128959"/>
                <a:gd name="connsiteX88" fmla="*/ 2303294 w 2656350"/>
                <a:gd name="connsiteY88" fmla="*/ 96150 h 128959"/>
                <a:gd name="connsiteX89" fmla="*/ 2323309 w 2656350"/>
                <a:gd name="connsiteY89" fmla="*/ 88549 h 128959"/>
                <a:gd name="connsiteX90" fmla="*/ 2330783 w 2656350"/>
                <a:gd name="connsiteY90" fmla="*/ 67647 h 128959"/>
                <a:gd name="connsiteX91" fmla="*/ 2330783 w 2656350"/>
                <a:gd name="connsiteY91" fmla="*/ 32683 h 128959"/>
                <a:gd name="connsiteX92" fmla="*/ 2320522 w 2656350"/>
                <a:gd name="connsiteY92" fmla="*/ 32683 h 128959"/>
                <a:gd name="connsiteX93" fmla="*/ 2320522 w 2656350"/>
                <a:gd name="connsiteY93" fmla="*/ 68661 h 128959"/>
                <a:gd name="connsiteX94" fmla="*/ 2315709 w 2656350"/>
                <a:gd name="connsiteY94" fmla="*/ 81962 h 128959"/>
                <a:gd name="connsiteX95" fmla="*/ 2248188 w 2656350"/>
                <a:gd name="connsiteY95" fmla="*/ 75501 h 128959"/>
                <a:gd name="connsiteX96" fmla="*/ 2240587 w 2656350"/>
                <a:gd name="connsiteY96" fmla="*/ 83608 h 128959"/>
                <a:gd name="connsiteX97" fmla="*/ 2229313 w 2656350"/>
                <a:gd name="connsiteY97" fmla="*/ 86522 h 128959"/>
                <a:gd name="connsiteX98" fmla="*/ 2217912 w 2656350"/>
                <a:gd name="connsiteY98" fmla="*/ 83608 h 128959"/>
                <a:gd name="connsiteX99" fmla="*/ 2210058 w 2656350"/>
                <a:gd name="connsiteY99" fmla="*/ 75501 h 128959"/>
                <a:gd name="connsiteX100" fmla="*/ 2207271 w 2656350"/>
                <a:gd name="connsiteY100" fmla="*/ 63847 h 128959"/>
                <a:gd name="connsiteX101" fmla="*/ 2210058 w 2656350"/>
                <a:gd name="connsiteY101" fmla="*/ 52192 h 128959"/>
                <a:gd name="connsiteX102" fmla="*/ 2217912 w 2656350"/>
                <a:gd name="connsiteY102" fmla="*/ 44211 h 128959"/>
                <a:gd name="connsiteX103" fmla="*/ 2229313 w 2656350"/>
                <a:gd name="connsiteY103" fmla="*/ 41298 h 128959"/>
                <a:gd name="connsiteX104" fmla="*/ 2240587 w 2656350"/>
                <a:gd name="connsiteY104" fmla="*/ 44211 h 128959"/>
                <a:gd name="connsiteX105" fmla="*/ 2248188 w 2656350"/>
                <a:gd name="connsiteY105" fmla="*/ 52192 h 128959"/>
                <a:gd name="connsiteX106" fmla="*/ 2250975 w 2656350"/>
                <a:gd name="connsiteY106" fmla="*/ 63847 h 128959"/>
                <a:gd name="connsiteX107" fmla="*/ 2248188 w 2656350"/>
                <a:gd name="connsiteY107" fmla="*/ 75501 h 128959"/>
                <a:gd name="connsiteX108" fmla="*/ 2246161 w 2656350"/>
                <a:gd name="connsiteY108" fmla="*/ 91970 h 128959"/>
                <a:gd name="connsiteX109" fmla="*/ 2257563 w 2656350"/>
                <a:gd name="connsiteY109" fmla="*/ 80441 h 128959"/>
                <a:gd name="connsiteX110" fmla="*/ 2261616 w 2656350"/>
                <a:gd name="connsiteY110" fmla="*/ 63720 h 128959"/>
                <a:gd name="connsiteX111" fmla="*/ 2257563 w 2656350"/>
                <a:gd name="connsiteY111" fmla="*/ 47125 h 128959"/>
                <a:gd name="connsiteX112" fmla="*/ 2246161 w 2656350"/>
                <a:gd name="connsiteY112" fmla="*/ 35723 h 128959"/>
                <a:gd name="connsiteX113" fmla="*/ 2229440 w 2656350"/>
                <a:gd name="connsiteY113" fmla="*/ 31543 h 128959"/>
                <a:gd name="connsiteX114" fmla="*/ 2212464 w 2656350"/>
                <a:gd name="connsiteY114" fmla="*/ 35723 h 128959"/>
                <a:gd name="connsiteX115" fmla="*/ 2200810 w 2656350"/>
                <a:gd name="connsiteY115" fmla="*/ 47125 h 128959"/>
                <a:gd name="connsiteX116" fmla="*/ 2196630 w 2656350"/>
                <a:gd name="connsiteY116" fmla="*/ 63720 h 128959"/>
                <a:gd name="connsiteX117" fmla="*/ 2200810 w 2656350"/>
                <a:gd name="connsiteY117" fmla="*/ 80441 h 128959"/>
                <a:gd name="connsiteX118" fmla="*/ 2212464 w 2656350"/>
                <a:gd name="connsiteY118" fmla="*/ 91970 h 128959"/>
                <a:gd name="connsiteX119" fmla="*/ 2229440 w 2656350"/>
                <a:gd name="connsiteY119" fmla="*/ 96150 h 128959"/>
                <a:gd name="connsiteX120" fmla="*/ 2246161 w 2656350"/>
                <a:gd name="connsiteY120" fmla="*/ 91970 h 128959"/>
                <a:gd name="connsiteX121" fmla="*/ 2181301 w 2656350"/>
                <a:gd name="connsiteY121" fmla="*/ 32683 h 128959"/>
                <a:gd name="connsiteX122" fmla="*/ 2161539 w 2656350"/>
                <a:gd name="connsiteY122" fmla="*/ 73475 h 128959"/>
                <a:gd name="connsiteX123" fmla="*/ 2141144 w 2656350"/>
                <a:gd name="connsiteY123" fmla="*/ 32683 h 128959"/>
                <a:gd name="connsiteX124" fmla="*/ 2128982 w 2656350"/>
                <a:gd name="connsiteY124" fmla="*/ 32683 h 128959"/>
                <a:gd name="connsiteX125" fmla="*/ 2155965 w 2656350"/>
                <a:gd name="connsiteY125" fmla="*/ 85129 h 128959"/>
                <a:gd name="connsiteX126" fmla="*/ 2135950 w 2656350"/>
                <a:gd name="connsiteY126" fmla="*/ 126807 h 128959"/>
                <a:gd name="connsiteX127" fmla="*/ 2146844 w 2656350"/>
                <a:gd name="connsiteY127" fmla="*/ 126807 h 128959"/>
                <a:gd name="connsiteX128" fmla="*/ 2192196 w 2656350"/>
                <a:gd name="connsiteY128" fmla="*/ 32683 h 128959"/>
                <a:gd name="connsiteX129" fmla="*/ 2181301 w 2656350"/>
                <a:gd name="connsiteY129" fmla="*/ 32683 h 128959"/>
                <a:gd name="connsiteX130" fmla="*/ 2046387 w 2656350"/>
                <a:gd name="connsiteY130" fmla="*/ 52572 h 128959"/>
                <a:gd name="connsiteX131" fmla="*/ 2053101 w 2656350"/>
                <a:gd name="connsiteY131" fmla="*/ 44592 h 128959"/>
                <a:gd name="connsiteX132" fmla="*/ 2063109 w 2656350"/>
                <a:gd name="connsiteY132" fmla="*/ 41551 h 128959"/>
                <a:gd name="connsiteX133" fmla="*/ 2079324 w 2656350"/>
                <a:gd name="connsiteY133" fmla="*/ 60173 h 128959"/>
                <a:gd name="connsiteX134" fmla="*/ 2079324 w 2656350"/>
                <a:gd name="connsiteY134" fmla="*/ 95137 h 128959"/>
                <a:gd name="connsiteX135" fmla="*/ 2089712 w 2656350"/>
                <a:gd name="connsiteY135" fmla="*/ 95137 h 128959"/>
                <a:gd name="connsiteX136" fmla="*/ 2089712 w 2656350"/>
                <a:gd name="connsiteY136" fmla="*/ 58399 h 128959"/>
                <a:gd name="connsiteX137" fmla="*/ 2087051 w 2656350"/>
                <a:gd name="connsiteY137" fmla="*/ 44592 h 128959"/>
                <a:gd name="connsiteX138" fmla="*/ 2078944 w 2656350"/>
                <a:gd name="connsiteY138" fmla="*/ 35091 h 128959"/>
                <a:gd name="connsiteX139" fmla="*/ 2065642 w 2656350"/>
                <a:gd name="connsiteY139" fmla="*/ 31543 h 128959"/>
                <a:gd name="connsiteX140" fmla="*/ 2052848 w 2656350"/>
                <a:gd name="connsiteY140" fmla="*/ 35091 h 128959"/>
                <a:gd name="connsiteX141" fmla="*/ 2043980 w 2656350"/>
                <a:gd name="connsiteY141" fmla="*/ 44338 h 128959"/>
                <a:gd name="connsiteX142" fmla="*/ 2043980 w 2656350"/>
                <a:gd name="connsiteY142" fmla="*/ 127 h 128959"/>
                <a:gd name="connsiteX143" fmla="*/ 2033719 w 2656350"/>
                <a:gd name="connsiteY143" fmla="*/ 127 h 128959"/>
                <a:gd name="connsiteX144" fmla="*/ 2033719 w 2656350"/>
                <a:gd name="connsiteY144" fmla="*/ 95137 h 128959"/>
                <a:gd name="connsiteX145" fmla="*/ 2043980 w 2656350"/>
                <a:gd name="connsiteY145" fmla="*/ 95137 h 128959"/>
                <a:gd name="connsiteX146" fmla="*/ 2043980 w 2656350"/>
                <a:gd name="connsiteY146" fmla="*/ 63847 h 128959"/>
                <a:gd name="connsiteX147" fmla="*/ 2046387 w 2656350"/>
                <a:gd name="connsiteY147" fmla="*/ 52572 h 128959"/>
                <a:gd name="connsiteX148" fmla="*/ 1999516 w 2656350"/>
                <a:gd name="connsiteY148" fmla="*/ 75628 h 128959"/>
                <a:gd name="connsiteX149" fmla="*/ 1991788 w 2656350"/>
                <a:gd name="connsiteY149" fmla="*/ 83608 h 128959"/>
                <a:gd name="connsiteX150" fmla="*/ 1980387 w 2656350"/>
                <a:gd name="connsiteY150" fmla="*/ 86522 h 128959"/>
                <a:gd name="connsiteX151" fmla="*/ 1969239 w 2656350"/>
                <a:gd name="connsiteY151" fmla="*/ 83608 h 128959"/>
                <a:gd name="connsiteX152" fmla="*/ 1961512 w 2656350"/>
                <a:gd name="connsiteY152" fmla="*/ 75628 h 128959"/>
                <a:gd name="connsiteX153" fmla="*/ 1958725 w 2656350"/>
                <a:gd name="connsiteY153" fmla="*/ 64099 h 128959"/>
                <a:gd name="connsiteX154" fmla="*/ 1961512 w 2656350"/>
                <a:gd name="connsiteY154" fmla="*/ 52446 h 128959"/>
                <a:gd name="connsiteX155" fmla="*/ 1969239 w 2656350"/>
                <a:gd name="connsiteY155" fmla="*/ 44338 h 128959"/>
                <a:gd name="connsiteX156" fmla="*/ 1980387 w 2656350"/>
                <a:gd name="connsiteY156" fmla="*/ 41425 h 128959"/>
                <a:gd name="connsiteX157" fmla="*/ 1991788 w 2656350"/>
                <a:gd name="connsiteY157" fmla="*/ 44338 h 128959"/>
                <a:gd name="connsiteX158" fmla="*/ 1999516 w 2656350"/>
                <a:gd name="connsiteY158" fmla="*/ 52446 h 128959"/>
                <a:gd name="connsiteX159" fmla="*/ 2002303 w 2656350"/>
                <a:gd name="connsiteY159" fmla="*/ 64099 h 128959"/>
                <a:gd name="connsiteX160" fmla="*/ 1999516 w 2656350"/>
                <a:gd name="connsiteY160" fmla="*/ 75628 h 128959"/>
                <a:gd name="connsiteX161" fmla="*/ 2012690 w 2656350"/>
                <a:gd name="connsiteY161" fmla="*/ 32683 h 128959"/>
                <a:gd name="connsiteX162" fmla="*/ 2002303 w 2656350"/>
                <a:gd name="connsiteY162" fmla="*/ 32683 h 128959"/>
                <a:gd name="connsiteX163" fmla="*/ 2002303 w 2656350"/>
                <a:gd name="connsiteY163" fmla="*/ 44592 h 128959"/>
                <a:gd name="connsiteX164" fmla="*/ 1992928 w 2656350"/>
                <a:gd name="connsiteY164" fmla="*/ 35091 h 128959"/>
                <a:gd name="connsiteX165" fmla="*/ 1979627 w 2656350"/>
                <a:gd name="connsiteY165" fmla="*/ 31543 h 128959"/>
                <a:gd name="connsiteX166" fmla="*/ 1963412 w 2656350"/>
                <a:gd name="connsiteY166" fmla="*/ 35850 h 128959"/>
                <a:gd name="connsiteX167" fmla="*/ 1952264 w 2656350"/>
                <a:gd name="connsiteY167" fmla="*/ 47378 h 128959"/>
                <a:gd name="connsiteX168" fmla="*/ 1948210 w 2656350"/>
                <a:gd name="connsiteY168" fmla="*/ 64226 h 128959"/>
                <a:gd name="connsiteX169" fmla="*/ 1952264 w 2656350"/>
                <a:gd name="connsiteY169" fmla="*/ 80695 h 128959"/>
                <a:gd name="connsiteX170" fmla="*/ 1963412 w 2656350"/>
                <a:gd name="connsiteY170" fmla="*/ 92097 h 128959"/>
                <a:gd name="connsiteX171" fmla="*/ 1979627 w 2656350"/>
                <a:gd name="connsiteY171" fmla="*/ 96150 h 128959"/>
                <a:gd name="connsiteX172" fmla="*/ 1992928 w 2656350"/>
                <a:gd name="connsiteY172" fmla="*/ 92729 h 128959"/>
                <a:gd name="connsiteX173" fmla="*/ 2002303 w 2656350"/>
                <a:gd name="connsiteY173" fmla="*/ 83482 h 128959"/>
                <a:gd name="connsiteX174" fmla="*/ 2002303 w 2656350"/>
                <a:gd name="connsiteY174" fmla="*/ 96403 h 128959"/>
                <a:gd name="connsiteX175" fmla="*/ 1996602 w 2656350"/>
                <a:gd name="connsiteY175" fmla="*/ 112492 h 128959"/>
                <a:gd name="connsiteX176" fmla="*/ 1979754 w 2656350"/>
                <a:gd name="connsiteY176" fmla="*/ 118065 h 128959"/>
                <a:gd name="connsiteX177" fmla="*/ 1966832 w 2656350"/>
                <a:gd name="connsiteY177" fmla="*/ 115786 h 128959"/>
                <a:gd name="connsiteX178" fmla="*/ 1954798 w 2656350"/>
                <a:gd name="connsiteY178" fmla="*/ 108437 h 128959"/>
                <a:gd name="connsiteX179" fmla="*/ 1954798 w 2656350"/>
                <a:gd name="connsiteY179" fmla="*/ 119839 h 128959"/>
                <a:gd name="connsiteX180" fmla="*/ 1979880 w 2656350"/>
                <a:gd name="connsiteY180" fmla="*/ 127820 h 128959"/>
                <a:gd name="connsiteX181" fmla="*/ 2004203 w 2656350"/>
                <a:gd name="connsiteY181" fmla="*/ 119458 h 128959"/>
                <a:gd name="connsiteX182" fmla="*/ 2012817 w 2656350"/>
                <a:gd name="connsiteY182" fmla="*/ 95644 h 128959"/>
                <a:gd name="connsiteX183" fmla="*/ 2012817 w 2656350"/>
                <a:gd name="connsiteY183" fmla="*/ 32683 h 128959"/>
                <a:gd name="connsiteX184" fmla="*/ 1918694 w 2656350"/>
                <a:gd name="connsiteY184" fmla="*/ 82088 h 128959"/>
                <a:gd name="connsiteX185" fmla="*/ 1906153 w 2656350"/>
                <a:gd name="connsiteY185" fmla="*/ 86522 h 128959"/>
                <a:gd name="connsiteX186" fmla="*/ 1893611 w 2656350"/>
                <a:gd name="connsiteY186" fmla="*/ 82088 h 128959"/>
                <a:gd name="connsiteX187" fmla="*/ 1888797 w 2656350"/>
                <a:gd name="connsiteY187" fmla="*/ 68786 h 128959"/>
                <a:gd name="connsiteX188" fmla="*/ 1888797 w 2656350"/>
                <a:gd name="connsiteY188" fmla="*/ 32810 h 128959"/>
                <a:gd name="connsiteX189" fmla="*/ 1878536 w 2656350"/>
                <a:gd name="connsiteY189" fmla="*/ 32810 h 128959"/>
                <a:gd name="connsiteX190" fmla="*/ 1878536 w 2656350"/>
                <a:gd name="connsiteY190" fmla="*/ 67773 h 128959"/>
                <a:gd name="connsiteX191" fmla="*/ 1886010 w 2656350"/>
                <a:gd name="connsiteY191" fmla="*/ 88676 h 128959"/>
                <a:gd name="connsiteX192" fmla="*/ 1906153 w 2656350"/>
                <a:gd name="connsiteY192" fmla="*/ 96276 h 128959"/>
                <a:gd name="connsiteX193" fmla="*/ 1926168 w 2656350"/>
                <a:gd name="connsiteY193" fmla="*/ 88676 h 128959"/>
                <a:gd name="connsiteX194" fmla="*/ 1933642 w 2656350"/>
                <a:gd name="connsiteY194" fmla="*/ 67773 h 128959"/>
                <a:gd name="connsiteX195" fmla="*/ 1933642 w 2656350"/>
                <a:gd name="connsiteY195" fmla="*/ 32810 h 128959"/>
                <a:gd name="connsiteX196" fmla="*/ 1923381 w 2656350"/>
                <a:gd name="connsiteY196" fmla="*/ 32810 h 128959"/>
                <a:gd name="connsiteX197" fmla="*/ 1923381 w 2656350"/>
                <a:gd name="connsiteY197" fmla="*/ 68786 h 128959"/>
                <a:gd name="connsiteX198" fmla="*/ 1918567 w 2656350"/>
                <a:gd name="connsiteY198" fmla="*/ 82088 h 128959"/>
                <a:gd name="connsiteX199" fmla="*/ 1851047 w 2656350"/>
                <a:gd name="connsiteY199" fmla="*/ 75628 h 128959"/>
                <a:gd name="connsiteX200" fmla="*/ 1843319 w 2656350"/>
                <a:gd name="connsiteY200" fmla="*/ 83735 h 128959"/>
                <a:gd name="connsiteX201" fmla="*/ 1832172 w 2656350"/>
                <a:gd name="connsiteY201" fmla="*/ 86649 h 128959"/>
                <a:gd name="connsiteX202" fmla="*/ 1820770 w 2656350"/>
                <a:gd name="connsiteY202" fmla="*/ 83735 h 128959"/>
                <a:gd name="connsiteX203" fmla="*/ 1813043 w 2656350"/>
                <a:gd name="connsiteY203" fmla="*/ 75628 h 128959"/>
                <a:gd name="connsiteX204" fmla="*/ 1810129 w 2656350"/>
                <a:gd name="connsiteY204" fmla="*/ 63974 h 128959"/>
                <a:gd name="connsiteX205" fmla="*/ 1813043 w 2656350"/>
                <a:gd name="connsiteY205" fmla="*/ 52319 h 128959"/>
                <a:gd name="connsiteX206" fmla="*/ 1820770 w 2656350"/>
                <a:gd name="connsiteY206" fmla="*/ 44338 h 128959"/>
                <a:gd name="connsiteX207" fmla="*/ 1832172 w 2656350"/>
                <a:gd name="connsiteY207" fmla="*/ 41425 h 128959"/>
                <a:gd name="connsiteX208" fmla="*/ 1843319 w 2656350"/>
                <a:gd name="connsiteY208" fmla="*/ 44338 h 128959"/>
                <a:gd name="connsiteX209" fmla="*/ 1851047 w 2656350"/>
                <a:gd name="connsiteY209" fmla="*/ 52319 h 128959"/>
                <a:gd name="connsiteX210" fmla="*/ 1853834 w 2656350"/>
                <a:gd name="connsiteY210" fmla="*/ 63974 h 128959"/>
                <a:gd name="connsiteX211" fmla="*/ 1851047 w 2656350"/>
                <a:gd name="connsiteY211" fmla="*/ 75628 h 128959"/>
                <a:gd name="connsiteX212" fmla="*/ 1848893 w 2656350"/>
                <a:gd name="connsiteY212" fmla="*/ 92097 h 128959"/>
                <a:gd name="connsiteX213" fmla="*/ 1860294 w 2656350"/>
                <a:gd name="connsiteY213" fmla="*/ 80568 h 128959"/>
                <a:gd name="connsiteX214" fmla="*/ 1864475 w 2656350"/>
                <a:gd name="connsiteY214" fmla="*/ 63847 h 128959"/>
                <a:gd name="connsiteX215" fmla="*/ 1860294 w 2656350"/>
                <a:gd name="connsiteY215" fmla="*/ 47251 h 128959"/>
                <a:gd name="connsiteX216" fmla="*/ 1848893 w 2656350"/>
                <a:gd name="connsiteY216" fmla="*/ 35850 h 128959"/>
                <a:gd name="connsiteX217" fmla="*/ 1832172 w 2656350"/>
                <a:gd name="connsiteY217" fmla="*/ 31670 h 128959"/>
                <a:gd name="connsiteX218" fmla="*/ 1815323 w 2656350"/>
                <a:gd name="connsiteY218" fmla="*/ 35850 h 128959"/>
                <a:gd name="connsiteX219" fmla="*/ 1803669 w 2656350"/>
                <a:gd name="connsiteY219" fmla="*/ 47251 h 128959"/>
                <a:gd name="connsiteX220" fmla="*/ 1799488 w 2656350"/>
                <a:gd name="connsiteY220" fmla="*/ 63847 h 128959"/>
                <a:gd name="connsiteX221" fmla="*/ 1803669 w 2656350"/>
                <a:gd name="connsiteY221" fmla="*/ 80568 h 128959"/>
                <a:gd name="connsiteX222" fmla="*/ 1815323 w 2656350"/>
                <a:gd name="connsiteY222" fmla="*/ 92097 h 128959"/>
                <a:gd name="connsiteX223" fmla="*/ 1832172 w 2656350"/>
                <a:gd name="connsiteY223" fmla="*/ 96276 h 128959"/>
                <a:gd name="connsiteX224" fmla="*/ 1848893 w 2656350"/>
                <a:gd name="connsiteY224" fmla="*/ 92097 h 128959"/>
                <a:gd name="connsiteX225" fmla="*/ 1741722 w 2656350"/>
                <a:gd name="connsiteY225" fmla="*/ 52699 h 128959"/>
                <a:gd name="connsiteX226" fmla="*/ 1748436 w 2656350"/>
                <a:gd name="connsiteY226" fmla="*/ 44718 h 128959"/>
                <a:gd name="connsiteX227" fmla="*/ 1758444 w 2656350"/>
                <a:gd name="connsiteY227" fmla="*/ 41678 h 128959"/>
                <a:gd name="connsiteX228" fmla="*/ 1774659 w 2656350"/>
                <a:gd name="connsiteY228" fmla="*/ 60300 h 128959"/>
                <a:gd name="connsiteX229" fmla="*/ 1774659 w 2656350"/>
                <a:gd name="connsiteY229" fmla="*/ 95264 h 128959"/>
                <a:gd name="connsiteX230" fmla="*/ 1785047 w 2656350"/>
                <a:gd name="connsiteY230" fmla="*/ 95264 h 128959"/>
                <a:gd name="connsiteX231" fmla="*/ 1785047 w 2656350"/>
                <a:gd name="connsiteY231" fmla="*/ 58526 h 128959"/>
                <a:gd name="connsiteX232" fmla="*/ 1782386 w 2656350"/>
                <a:gd name="connsiteY232" fmla="*/ 44718 h 128959"/>
                <a:gd name="connsiteX233" fmla="*/ 1774279 w 2656350"/>
                <a:gd name="connsiteY233" fmla="*/ 35217 h 128959"/>
                <a:gd name="connsiteX234" fmla="*/ 1760977 w 2656350"/>
                <a:gd name="connsiteY234" fmla="*/ 31670 h 128959"/>
                <a:gd name="connsiteX235" fmla="*/ 1748183 w 2656350"/>
                <a:gd name="connsiteY235" fmla="*/ 35217 h 128959"/>
                <a:gd name="connsiteX236" fmla="*/ 1739315 w 2656350"/>
                <a:gd name="connsiteY236" fmla="*/ 44465 h 128959"/>
                <a:gd name="connsiteX237" fmla="*/ 1739315 w 2656350"/>
                <a:gd name="connsiteY237" fmla="*/ 254 h 128959"/>
                <a:gd name="connsiteX238" fmla="*/ 1729054 w 2656350"/>
                <a:gd name="connsiteY238" fmla="*/ 254 h 128959"/>
                <a:gd name="connsiteX239" fmla="*/ 1729054 w 2656350"/>
                <a:gd name="connsiteY239" fmla="*/ 95264 h 128959"/>
                <a:gd name="connsiteX240" fmla="*/ 1739315 w 2656350"/>
                <a:gd name="connsiteY240" fmla="*/ 95264 h 128959"/>
                <a:gd name="connsiteX241" fmla="*/ 1739315 w 2656350"/>
                <a:gd name="connsiteY241" fmla="*/ 63974 h 128959"/>
                <a:gd name="connsiteX242" fmla="*/ 1741722 w 2656350"/>
                <a:gd name="connsiteY242" fmla="*/ 52699 h 128959"/>
                <a:gd name="connsiteX243" fmla="*/ 1716133 w 2656350"/>
                <a:gd name="connsiteY243" fmla="*/ 81962 h 128959"/>
                <a:gd name="connsiteX244" fmla="*/ 1708912 w 2656350"/>
                <a:gd name="connsiteY244" fmla="*/ 85509 h 128959"/>
                <a:gd name="connsiteX245" fmla="*/ 1701565 w 2656350"/>
                <a:gd name="connsiteY245" fmla="*/ 86522 h 128959"/>
                <a:gd name="connsiteX246" fmla="*/ 1692824 w 2656350"/>
                <a:gd name="connsiteY246" fmla="*/ 83735 h 128959"/>
                <a:gd name="connsiteX247" fmla="*/ 1689403 w 2656350"/>
                <a:gd name="connsiteY247" fmla="*/ 74361 h 128959"/>
                <a:gd name="connsiteX248" fmla="*/ 1689403 w 2656350"/>
                <a:gd name="connsiteY248" fmla="*/ 42311 h 128959"/>
                <a:gd name="connsiteX249" fmla="*/ 1715246 w 2656350"/>
                <a:gd name="connsiteY249" fmla="*/ 42311 h 128959"/>
                <a:gd name="connsiteX250" fmla="*/ 1715246 w 2656350"/>
                <a:gd name="connsiteY250" fmla="*/ 32810 h 128959"/>
                <a:gd name="connsiteX251" fmla="*/ 1689403 w 2656350"/>
                <a:gd name="connsiteY251" fmla="*/ 32810 h 128959"/>
                <a:gd name="connsiteX252" fmla="*/ 1689403 w 2656350"/>
                <a:gd name="connsiteY252" fmla="*/ 12922 h 128959"/>
                <a:gd name="connsiteX253" fmla="*/ 1679142 w 2656350"/>
                <a:gd name="connsiteY253" fmla="*/ 12922 h 128959"/>
                <a:gd name="connsiteX254" fmla="*/ 1679142 w 2656350"/>
                <a:gd name="connsiteY254" fmla="*/ 73600 h 128959"/>
                <a:gd name="connsiteX255" fmla="*/ 1684969 w 2656350"/>
                <a:gd name="connsiteY255" fmla="*/ 91336 h 128959"/>
                <a:gd name="connsiteX256" fmla="*/ 1700551 w 2656350"/>
                <a:gd name="connsiteY256" fmla="*/ 96276 h 128959"/>
                <a:gd name="connsiteX257" fmla="*/ 1708659 w 2656350"/>
                <a:gd name="connsiteY257" fmla="*/ 95264 h 128959"/>
                <a:gd name="connsiteX258" fmla="*/ 1716133 w 2656350"/>
                <a:gd name="connsiteY258" fmla="*/ 91970 h 128959"/>
                <a:gd name="connsiteX259" fmla="*/ 1716133 w 2656350"/>
                <a:gd name="connsiteY259" fmla="*/ 81962 h 128959"/>
                <a:gd name="connsiteX260" fmla="*/ 1587933 w 2656350"/>
                <a:gd name="connsiteY260" fmla="*/ 52699 h 128959"/>
                <a:gd name="connsiteX261" fmla="*/ 1594647 w 2656350"/>
                <a:gd name="connsiteY261" fmla="*/ 44718 h 128959"/>
                <a:gd name="connsiteX262" fmla="*/ 1604654 w 2656350"/>
                <a:gd name="connsiteY262" fmla="*/ 41678 h 128959"/>
                <a:gd name="connsiteX263" fmla="*/ 1620869 w 2656350"/>
                <a:gd name="connsiteY263" fmla="*/ 60300 h 128959"/>
                <a:gd name="connsiteX264" fmla="*/ 1620869 w 2656350"/>
                <a:gd name="connsiteY264" fmla="*/ 95264 h 128959"/>
                <a:gd name="connsiteX265" fmla="*/ 1631257 w 2656350"/>
                <a:gd name="connsiteY265" fmla="*/ 95264 h 128959"/>
                <a:gd name="connsiteX266" fmla="*/ 1631257 w 2656350"/>
                <a:gd name="connsiteY266" fmla="*/ 58526 h 128959"/>
                <a:gd name="connsiteX267" fmla="*/ 1628597 w 2656350"/>
                <a:gd name="connsiteY267" fmla="*/ 44718 h 128959"/>
                <a:gd name="connsiteX268" fmla="*/ 1620489 w 2656350"/>
                <a:gd name="connsiteY268" fmla="*/ 35217 h 128959"/>
                <a:gd name="connsiteX269" fmla="*/ 1607188 w 2656350"/>
                <a:gd name="connsiteY269" fmla="*/ 31670 h 128959"/>
                <a:gd name="connsiteX270" fmla="*/ 1594393 w 2656350"/>
                <a:gd name="connsiteY270" fmla="*/ 35217 h 128959"/>
                <a:gd name="connsiteX271" fmla="*/ 1585526 w 2656350"/>
                <a:gd name="connsiteY271" fmla="*/ 44465 h 128959"/>
                <a:gd name="connsiteX272" fmla="*/ 1585526 w 2656350"/>
                <a:gd name="connsiteY272" fmla="*/ 32810 h 128959"/>
                <a:gd name="connsiteX273" fmla="*/ 1575265 w 2656350"/>
                <a:gd name="connsiteY273" fmla="*/ 32810 h 128959"/>
                <a:gd name="connsiteX274" fmla="*/ 1575265 w 2656350"/>
                <a:gd name="connsiteY274" fmla="*/ 95264 h 128959"/>
                <a:gd name="connsiteX275" fmla="*/ 1585526 w 2656350"/>
                <a:gd name="connsiteY275" fmla="*/ 95264 h 128959"/>
                <a:gd name="connsiteX276" fmla="*/ 1585526 w 2656350"/>
                <a:gd name="connsiteY276" fmla="*/ 63974 h 128959"/>
                <a:gd name="connsiteX277" fmla="*/ 1587933 w 2656350"/>
                <a:gd name="connsiteY277" fmla="*/ 52699 h 128959"/>
                <a:gd name="connsiteX278" fmla="*/ 1515598 w 2656350"/>
                <a:gd name="connsiteY278" fmla="*/ 46365 h 128959"/>
                <a:gd name="connsiteX279" fmla="*/ 1529153 w 2656350"/>
                <a:gd name="connsiteY279" fmla="*/ 41044 h 128959"/>
                <a:gd name="connsiteX280" fmla="*/ 1542328 w 2656350"/>
                <a:gd name="connsiteY280" fmla="*/ 46365 h 128959"/>
                <a:gd name="connsiteX281" fmla="*/ 1547902 w 2656350"/>
                <a:gd name="connsiteY281" fmla="*/ 59666 h 128959"/>
                <a:gd name="connsiteX282" fmla="*/ 1509391 w 2656350"/>
                <a:gd name="connsiteY282" fmla="*/ 59666 h 128959"/>
                <a:gd name="connsiteX283" fmla="*/ 1515598 w 2656350"/>
                <a:gd name="connsiteY283" fmla="*/ 46365 h 128959"/>
                <a:gd name="connsiteX284" fmla="*/ 1543595 w 2656350"/>
                <a:gd name="connsiteY284" fmla="*/ 94756 h 128959"/>
                <a:gd name="connsiteX285" fmla="*/ 1554362 w 2656350"/>
                <a:gd name="connsiteY285" fmla="*/ 89816 h 128959"/>
                <a:gd name="connsiteX286" fmla="*/ 1554362 w 2656350"/>
                <a:gd name="connsiteY286" fmla="*/ 79934 h 128959"/>
                <a:gd name="connsiteX287" fmla="*/ 1543721 w 2656350"/>
                <a:gd name="connsiteY287" fmla="*/ 85129 h 128959"/>
                <a:gd name="connsiteX288" fmla="*/ 1532067 w 2656350"/>
                <a:gd name="connsiteY288" fmla="*/ 86902 h 128959"/>
                <a:gd name="connsiteX289" fmla="*/ 1516738 w 2656350"/>
                <a:gd name="connsiteY289" fmla="*/ 81708 h 128959"/>
                <a:gd name="connsiteX290" fmla="*/ 1509391 w 2656350"/>
                <a:gd name="connsiteY290" fmla="*/ 68154 h 128959"/>
                <a:gd name="connsiteX291" fmla="*/ 1558796 w 2656350"/>
                <a:gd name="connsiteY291" fmla="*/ 68154 h 128959"/>
                <a:gd name="connsiteX292" fmla="*/ 1558923 w 2656350"/>
                <a:gd name="connsiteY292" fmla="*/ 65494 h 128959"/>
                <a:gd name="connsiteX293" fmla="*/ 1558923 w 2656350"/>
                <a:gd name="connsiteY293" fmla="*/ 62960 h 128959"/>
                <a:gd name="connsiteX294" fmla="*/ 1555249 w 2656350"/>
                <a:gd name="connsiteY294" fmla="*/ 46871 h 128959"/>
                <a:gd name="connsiteX295" fmla="*/ 1544861 w 2656350"/>
                <a:gd name="connsiteY295" fmla="*/ 35723 h 128959"/>
                <a:gd name="connsiteX296" fmla="*/ 1529280 w 2656350"/>
                <a:gd name="connsiteY296" fmla="*/ 31670 h 128959"/>
                <a:gd name="connsiteX297" fmla="*/ 1512811 w 2656350"/>
                <a:gd name="connsiteY297" fmla="*/ 35977 h 128959"/>
                <a:gd name="connsiteX298" fmla="*/ 1502044 w 2656350"/>
                <a:gd name="connsiteY298" fmla="*/ 47759 h 128959"/>
                <a:gd name="connsiteX299" fmla="*/ 1498243 w 2656350"/>
                <a:gd name="connsiteY299" fmla="*/ 64606 h 128959"/>
                <a:gd name="connsiteX300" fmla="*/ 1502677 w 2656350"/>
                <a:gd name="connsiteY300" fmla="*/ 81202 h 128959"/>
                <a:gd name="connsiteX301" fmla="*/ 1514712 w 2656350"/>
                <a:gd name="connsiteY301" fmla="*/ 92350 h 128959"/>
                <a:gd name="connsiteX302" fmla="*/ 1532067 w 2656350"/>
                <a:gd name="connsiteY302" fmla="*/ 96403 h 128959"/>
                <a:gd name="connsiteX303" fmla="*/ 1543721 w 2656350"/>
                <a:gd name="connsiteY303" fmla="*/ 94883 h 128959"/>
                <a:gd name="connsiteX304" fmla="*/ 1480888 w 2656350"/>
                <a:gd name="connsiteY304" fmla="*/ 32936 h 128959"/>
                <a:gd name="connsiteX305" fmla="*/ 1460746 w 2656350"/>
                <a:gd name="connsiteY305" fmla="*/ 75881 h 128959"/>
                <a:gd name="connsiteX306" fmla="*/ 1440350 w 2656350"/>
                <a:gd name="connsiteY306" fmla="*/ 32936 h 128959"/>
                <a:gd name="connsiteX307" fmla="*/ 1428316 w 2656350"/>
                <a:gd name="connsiteY307" fmla="*/ 32936 h 128959"/>
                <a:gd name="connsiteX308" fmla="*/ 1460239 w 2656350"/>
                <a:gd name="connsiteY308" fmla="*/ 97543 h 128959"/>
                <a:gd name="connsiteX309" fmla="*/ 1491909 w 2656350"/>
                <a:gd name="connsiteY309" fmla="*/ 32936 h 128959"/>
                <a:gd name="connsiteX310" fmla="*/ 1480888 w 2656350"/>
                <a:gd name="connsiteY310" fmla="*/ 32936 h 128959"/>
                <a:gd name="connsiteX311" fmla="*/ 1378277 w 2656350"/>
                <a:gd name="connsiteY311" fmla="*/ 46492 h 128959"/>
                <a:gd name="connsiteX312" fmla="*/ 1391832 w 2656350"/>
                <a:gd name="connsiteY312" fmla="*/ 41171 h 128959"/>
                <a:gd name="connsiteX313" fmla="*/ 1405007 w 2656350"/>
                <a:gd name="connsiteY313" fmla="*/ 46492 h 128959"/>
                <a:gd name="connsiteX314" fmla="*/ 1410581 w 2656350"/>
                <a:gd name="connsiteY314" fmla="*/ 59793 h 128959"/>
                <a:gd name="connsiteX315" fmla="*/ 1372070 w 2656350"/>
                <a:gd name="connsiteY315" fmla="*/ 59793 h 128959"/>
                <a:gd name="connsiteX316" fmla="*/ 1378277 w 2656350"/>
                <a:gd name="connsiteY316" fmla="*/ 46492 h 128959"/>
                <a:gd name="connsiteX317" fmla="*/ 1406147 w 2656350"/>
                <a:gd name="connsiteY317" fmla="*/ 94883 h 128959"/>
                <a:gd name="connsiteX318" fmla="*/ 1416915 w 2656350"/>
                <a:gd name="connsiteY318" fmla="*/ 89942 h 128959"/>
                <a:gd name="connsiteX319" fmla="*/ 1416915 w 2656350"/>
                <a:gd name="connsiteY319" fmla="*/ 80061 h 128959"/>
                <a:gd name="connsiteX320" fmla="*/ 1406273 w 2656350"/>
                <a:gd name="connsiteY320" fmla="*/ 85255 h 128959"/>
                <a:gd name="connsiteX321" fmla="*/ 1394619 w 2656350"/>
                <a:gd name="connsiteY321" fmla="*/ 87029 h 128959"/>
                <a:gd name="connsiteX322" fmla="*/ 1379291 w 2656350"/>
                <a:gd name="connsiteY322" fmla="*/ 81835 h 128959"/>
                <a:gd name="connsiteX323" fmla="*/ 1371943 w 2656350"/>
                <a:gd name="connsiteY323" fmla="*/ 68281 h 128959"/>
                <a:gd name="connsiteX324" fmla="*/ 1421348 w 2656350"/>
                <a:gd name="connsiteY324" fmla="*/ 68281 h 128959"/>
                <a:gd name="connsiteX325" fmla="*/ 1421602 w 2656350"/>
                <a:gd name="connsiteY325" fmla="*/ 65619 h 128959"/>
                <a:gd name="connsiteX326" fmla="*/ 1421602 w 2656350"/>
                <a:gd name="connsiteY326" fmla="*/ 63086 h 128959"/>
                <a:gd name="connsiteX327" fmla="*/ 1417928 w 2656350"/>
                <a:gd name="connsiteY327" fmla="*/ 46998 h 128959"/>
                <a:gd name="connsiteX328" fmla="*/ 1407540 w 2656350"/>
                <a:gd name="connsiteY328" fmla="*/ 35850 h 128959"/>
                <a:gd name="connsiteX329" fmla="*/ 1391832 w 2656350"/>
                <a:gd name="connsiteY329" fmla="*/ 31797 h 128959"/>
                <a:gd name="connsiteX330" fmla="*/ 1375490 w 2656350"/>
                <a:gd name="connsiteY330" fmla="*/ 36103 h 128959"/>
                <a:gd name="connsiteX331" fmla="*/ 1364722 w 2656350"/>
                <a:gd name="connsiteY331" fmla="*/ 47885 h 128959"/>
                <a:gd name="connsiteX332" fmla="*/ 1360922 w 2656350"/>
                <a:gd name="connsiteY332" fmla="*/ 64733 h 128959"/>
                <a:gd name="connsiteX333" fmla="*/ 1365356 w 2656350"/>
                <a:gd name="connsiteY333" fmla="*/ 81329 h 128959"/>
                <a:gd name="connsiteX334" fmla="*/ 1377264 w 2656350"/>
                <a:gd name="connsiteY334" fmla="*/ 92477 h 128959"/>
                <a:gd name="connsiteX335" fmla="*/ 1394619 w 2656350"/>
                <a:gd name="connsiteY335" fmla="*/ 96530 h 128959"/>
                <a:gd name="connsiteX336" fmla="*/ 1406273 w 2656350"/>
                <a:gd name="connsiteY336" fmla="*/ 95010 h 128959"/>
                <a:gd name="connsiteX337" fmla="*/ 1294795 w 2656350"/>
                <a:gd name="connsiteY337" fmla="*/ 44718 h 128959"/>
                <a:gd name="connsiteX338" fmla="*/ 1302523 w 2656350"/>
                <a:gd name="connsiteY338" fmla="*/ 52826 h 128959"/>
                <a:gd name="connsiteX339" fmla="*/ 1305309 w 2656350"/>
                <a:gd name="connsiteY339" fmla="*/ 64480 h 128959"/>
                <a:gd name="connsiteX340" fmla="*/ 1302523 w 2656350"/>
                <a:gd name="connsiteY340" fmla="*/ 76008 h 128959"/>
                <a:gd name="connsiteX341" fmla="*/ 1294795 w 2656350"/>
                <a:gd name="connsiteY341" fmla="*/ 83989 h 128959"/>
                <a:gd name="connsiteX342" fmla="*/ 1283394 w 2656350"/>
                <a:gd name="connsiteY342" fmla="*/ 86902 h 128959"/>
                <a:gd name="connsiteX343" fmla="*/ 1272246 w 2656350"/>
                <a:gd name="connsiteY343" fmla="*/ 83989 h 128959"/>
                <a:gd name="connsiteX344" fmla="*/ 1264519 w 2656350"/>
                <a:gd name="connsiteY344" fmla="*/ 76008 h 128959"/>
                <a:gd name="connsiteX345" fmla="*/ 1261732 w 2656350"/>
                <a:gd name="connsiteY345" fmla="*/ 64480 h 128959"/>
                <a:gd name="connsiteX346" fmla="*/ 1264519 w 2656350"/>
                <a:gd name="connsiteY346" fmla="*/ 52826 h 128959"/>
                <a:gd name="connsiteX347" fmla="*/ 1272246 w 2656350"/>
                <a:gd name="connsiteY347" fmla="*/ 44718 h 128959"/>
                <a:gd name="connsiteX348" fmla="*/ 1283394 w 2656350"/>
                <a:gd name="connsiteY348" fmla="*/ 41805 h 128959"/>
                <a:gd name="connsiteX349" fmla="*/ 1294795 w 2656350"/>
                <a:gd name="connsiteY349" fmla="*/ 44718 h 128959"/>
                <a:gd name="connsiteX350" fmla="*/ 1315697 w 2656350"/>
                <a:gd name="connsiteY350" fmla="*/ 95644 h 128959"/>
                <a:gd name="connsiteX351" fmla="*/ 1315697 w 2656350"/>
                <a:gd name="connsiteY351" fmla="*/ 634 h 128959"/>
                <a:gd name="connsiteX352" fmla="*/ 1305309 w 2656350"/>
                <a:gd name="connsiteY352" fmla="*/ 634 h 128959"/>
                <a:gd name="connsiteX353" fmla="*/ 1305309 w 2656350"/>
                <a:gd name="connsiteY353" fmla="*/ 45097 h 128959"/>
                <a:gd name="connsiteX354" fmla="*/ 1295935 w 2656350"/>
                <a:gd name="connsiteY354" fmla="*/ 35596 h 128959"/>
                <a:gd name="connsiteX355" fmla="*/ 1282507 w 2656350"/>
                <a:gd name="connsiteY355" fmla="*/ 32050 h 128959"/>
                <a:gd name="connsiteX356" fmla="*/ 1266292 w 2656350"/>
                <a:gd name="connsiteY356" fmla="*/ 36357 h 128959"/>
                <a:gd name="connsiteX357" fmla="*/ 1255144 w 2656350"/>
                <a:gd name="connsiteY357" fmla="*/ 47885 h 128959"/>
                <a:gd name="connsiteX358" fmla="*/ 1251090 w 2656350"/>
                <a:gd name="connsiteY358" fmla="*/ 64733 h 128959"/>
                <a:gd name="connsiteX359" fmla="*/ 1255144 w 2656350"/>
                <a:gd name="connsiteY359" fmla="*/ 81202 h 128959"/>
                <a:gd name="connsiteX360" fmla="*/ 1266292 w 2656350"/>
                <a:gd name="connsiteY360" fmla="*/ 92602 h 128959"/>
                <a:gd name="connsiteX361" fmla="*/ 1282507 w 2656350"/>
                <a:gd name="connsiteY361" fmla="*/ 96657 h 128959"/>
                <a:gd name="connsiteX362" fmla="*/ 1295935 w 2656350"/>
                <a:gd name="connsiteY362" fmla="*/ 93236 h 128959"/>
                <a:gd name="connsiteX363" fmla="*/ 1305309 w 2656350"/>
                <a:gd name="connsiteY363" fmla="*/ 83862 h 128959"/>
                <a:gd name="connsiteX364" fmla="*/ 1305309 w 2656350"/>
                <a:gd name="connsiteY364" fmla="*/ 95644 h 128959"/>
                <a:gd name="connsiteX365" fmla="*/ 1315697 w 2656350"/>
                <a:gd name="connsiteY365" fmla="*/ 95644 h 128959"/>
                <a:gd name="connsiteX366" fmla="*/ 1196238 w 2656350"/>
                <a:gd name="connsiteY366" fmla="*/ 46744 h 128959"/>
                <a:gd name="connsiteX367" fmla="*/ 1209793 w 2656350"/>
                <a:gd name="connsiteY367" fmla="*/ 41425 h 128959"/>
                <a:gd name="connsiteX368" fmla="*/ 1222968 w 2656350"/>
                <a:gd name="connsiteY368" fmla="*/ 46744 h 128959"/>
                <a:gd name="connsiteX369" fmla="*/ 1228541 w 2656350"/>
                <a:gd name="connsiteY369" fmla="*/ 60046 h 128959"/>
                <a:gd name="connsiteX370" fmla="*/ 1190031 w 2656350"/>
                <a:gd name="connsiteY370" fmla="*/ 60046 h 128959"/>
                <a:gd name="connsiteX371" fmla="*/ 1196238 w 2656350"/>
                <a:gd name="connsiteY371" fmla="*/ 46744 h 128959"/>
                <a:gd name="connsiteX372" fmla="*/ 1224108 w 2656350"/>
                <a:gd name="connsiteY372" fmla="*/ 95137 h 128959"/>
                <a:gd name="connsiteX373" fmla="*/ 1234875 w 2656350"/>
                <a:gd name="connsiteY373" fmla="*/ 90196 h 128959"/>
                <a:gd name="connsiteX374" fmla="*/ 1234875 w 2656350"/>
                <a:gd name="connsiteY374" fmla="*/ 80315 h 128959"/>
                <a:gd name="connsiteX375" fmla="*/ 1224234 w 2656350"/>
                <a:gd name="connsiteY375" fmla="*/ 85509 h 128959"/>
                <a:gd name="connsiteX376" fmla="*/ 1212580 w 2656350"/>
                <a:gd name="connsiteY376" fmla="*/ 87283 h 128959"/>
                <a:gd name="connsiteX377" fmla="*/ 1197252 w 2656350"/>
                <a:gd name="connsiteY377" fmla="*/ 82088 h 128959"/>
                <a:gd name="connsiteX378" fmla="*/ 1189904 w 2656350"/>
                <a:gd name="connsiteY378" fmla="*/ 68534 h 128959"/>
                <a:gd name="connsiteX379" fmla="*/ 1239309 w 2656350"/>
                <a:gd name="connsiteY379" fmla="*/ 68534 h 128959"/>
                <a:gd name="connsiteX380" fmla="*/ 1239563 w 2656350"/>
                <a:gd name="connsiteY380" fmla="*/ 65873 h 128959"/>
                <a:gd name="connsiteX381" fmla="*/ 1239563 w 2656350"/>
                <a:gd name="connsiteY381" fmla="*/ 63340 h 128959"/>
                <a:gd name="connsiteX382" fmla="*/ 1235889 w 2656350"/>
                <a:gd name="connsiteY382" fmla="*/ 47251 h 128959"/>
                <a:gd name="connsiteX383" fmla="*/ 1225501 w 2656350"/>
                <a:gd name="connsiteY383" fmla="*/ 36103 h 128959"/>
                <a:gd name="connsiteX384" fmla="*/ 1209793 w 2656350"/>
                <a:gd name="connsiteY384" fmla="*/ 32050 h 128959"/>
                <a:gd name="connsiteX385" fmla="*/ 1193451 w 2656350"/>
                <a:gd name="connsiteY385" fmla="*/ 36357 h 128959"/>
                <a:gd name="connsiteX386" fmla="*/ 1182683 w 2656350"/>
                <a:gd name="connsiteY386" fmla="*/ 48139 h 128959"/>
                <a:gd name="connsiteX387" fmla="*/ 1178883 w 2656350"/>
                <a:gd name="connsiteY387" fmla="*/ 64987 h 128959"/>
                <a:gd name="connsiteX388" fmla="*/ 1183317 w 2656350"/>
                <a:gd name="connsiteY388" fmla="*/ 81581 h 128959"/>
                <a:gd name="connsiteX389" fmla="*/ 1195351 w 2656350"/>
                <a:gd name="connsiteY389" fmla="*/ 92729 h 128959"/>
                <a:gd name="connsiteX390" fmla="*/ 1212706 w 2656350"/>
                <a:gd name="connsiteY390" fmla="*/ 96784 h 128959"/>
                <a:gd name="connsiteX391" fmla="*/ 1224361 w 2656350"/>
                <a:gd name="connsiteY391" fmla="*/ 95264 h 128959"/>
                <a:gd name="connsiteX392" fmla="*/ 1153547 w 2656350"/>
                <a:gd name="connsiteY392" fmla="*/ 53078 h 128959"/>
                <a:gd name="connsiteX393" fmla="*/ 1161781 w 2656350"/>
                <a:gd name="connsiteY393" fmla="*/ 45478 h 128959"/>
                <a:gd name="connsiteX394" fmla="*/ 1173182 w 2656350"/>
                <a:gd name="connsiteY394" fmla="*/ 43958 h 128959"/>
                <a:gd name="connsiteX395" fmla="*/ 1173182 w 2656350"/>
                <a:gd name="connsiteY395" fmla="*/ 32304 h 128959"/>
                <a:gd name="connsiteX396" fmla="*/ 1159881 w 2656350"/>
                <a:gd name="connsiteY396" fmla="*/ 36357 h 128959"/>
                <a:gd name="connsiteX397" fmla="*/ 1150507 w 2656350"/>
                <a:gd name="connsiteY397" fmla="*/ 47505 h 128959"/>
                <a:gd name="connsiteX398" fmla="*/ 1150507 w 2656350"/>
                <a:gd name="connsiteY398" fmla="*/ 33570 h 128959"/>
                <a:gd name="connsiteX399" fmla="*/ 1140246 w 2656350"/>
                <a:gd name="connsiteY399" fmla="*/ 33570 h 128959"/>
                <a:gd name="connsiteX400" fmla="*/ 1140246 w 2656350"/>
                <a:gd name="connsiteY400" fmla="*/ 96023 h 128959"/>
                <a:gd name="connsiteX401" fmla="*/ 1150507 w 2656350"/>
                <a:gd name="connsiteY401" fmla="*/ 96023 h 128959"/>
                <a:gd name="connsiteX402" fmla="*/ 1150507 w 2656350"/>
                <a:gd name="connsiteY402" fmla="*/ 66127 h 128959"/>
                <a:gd name="connsiteX403" fmla="*/ 1153547 w 2656350"/>
                <a:gd name="connsiteY403" fmla="*/ 53205 h 128959"/>
                <a:gd name="connsiteX404" fmla="*/ 1105915 w 2656350"/>
                <a:gd name="connsiteY404" fmla="*/ 82976 h 128959"/>
                <a:gd name="connsiteX405" fmla="*/ 1093501 w 2656350"/>
                <a:gd name="connsiteY405" fmla="*/ 87409 h 128959"/>
                <a:gd name="connsiteX406" fmla="*/ 1080959 w 2656350"/>
                <a:gd name="connsiteY406" fmla="*/ 82976 h 128959"/>
                <a:gd name="connsiteX407" fmla="*/ 1076146 w 2656350"/>
                <a:gd name="connsiteY407" fmla="*/ 69674 h 128959"/>
                <a:gd name="connsiteX408" fmla="*/ 1076146 w 2656350"/>
                <a:gd name="connsiteY408" fmla="*/ 33697 h 128959"/>
                <a:gd name="connsiteX409" fmla="*/ 1065885 w 2656350"/>
                <a:gd name="connsiteY409" fmla="*/ 33697 h 128959"/>
                <a:gd name="connsiteX410" fmla="*/ 1065885 w 2656350"/>
                <a:gd name="connsiteY410" fmla="*/ 68661 h 128959"/>
                <a:gd name="connsiteX411" fmla="*/ 1073359 w 2656350"/>
                <a:gd name="connsiteY411" fmla="*/ 89562 h 128959"/>
                <a:gd name="connsiteX412" fmla="*/ 1093501 w 2656350"/>
                <a:gd name="connsiteY412" fmla="*/ 97164 h 128959"/>
                <a:gd name="connsiteX413" fmla="*/ 1113516 w 2656350"/>
                <a:gd name="connsiteY413" fmla="*/ 89562 h 128959"/>
                <a:gd name="connsiteX414" fmla="*/ 1120990 w 2656350"/>
                <a:gd name="connsiteY414" fmla="*/ 68661 h 128959"/>
                <a:gd name="connsiteX415" fmla="*/ 1120990 w 2656350"/>
                <a:gd name="connsiteY415" fmla="*/ 33697 h 128959"/>
                <a:gd name="connsiteX416" fmla="*/ 1110729 w 2656350"/>
                <a:gd name="connsiteY416" fmla="*/ 33697 h 128959"/>
                <a:gd name="connsiteX417" fmla="*/ 1110729 w 2656350"/>
                <a:gd name="connsiteY417" fmla="*/ 69674 h 128959"/>
                <a:gd name="connsiteX418" fmla="*/ 1105915 w 2656350"/>
                <a:gd name="connsiteY418" fmla="*/ 82976 h 128959"/>
                <a:gd name="connsiteX419" fmla="*/ 1007612 w 2656350"/>
                <a:gd name="connsiteY419" fmla="*/ 90830 h 128959"/>
                <a:gd name="connsiteX420" fmla="*/ 1028767 w 2656350"/>
                <a:gd name="connsiteY420" fmla="*/ 97037 h 128959"/>
                <a:gd name="connsiteX421" fmla="*/ 1045489 w 2656350"/>
                <a:gd name="connsiteY421" fmla="*/ 91970 h 128959"/>
                <a:gd name="connsiteX422" fmla="*/ 1051950 w 2656350"/>
                <a:gd name="connsiteY422" fmla="*/ 77908 h 128959"/>
                <a:gd name="connsiteX423" fmla="*/ 1040295 w 2656350"/>
                <a:gd name="connsiteY423" fmla="*/ 62960 h 128959"/>
                <a:gd name="connsiteX424" fmla="*/ 1025474 w 2656350"/>
                <a:gd name="connsiteY424" fmla="*/ 57006 h 128959"/>
                <a:gd name="connsiteX425" fmla="*/ 1020280 w 2656350"/>
                <a:gd name="connsiteY425" fmla="*/ 53712 h 128959"/>
                <a:gd name="connsiteX426" fmla="*/ 1018760 w 2656350"/>
                <a:gd name="connsiteY426" fmla="*/ 49152 h 128959"/>
                <a:gd name="connsiteX427" fmla="*/ 1021927 w 2656350"/>
                <a:gd name="connsiteY427" fmla="*/ 43071 h 128959"/>
                <a:gd name="connsiteX428" fmla="*/ 1030161 w 2656350"/>
                <a:gd name="connsiteY428" fmla="*/ 40917 h 128959"/>
                <a:gd name="connsiteX429" fmla="*/ 1039788 w 2656350"/>
                <a:gd name="connsiteY429" fmla="*/ 43071 h 128959"/>
                <a:gd name="connsiteX430" fmla="*/ 1049036 w 2656350"/>
                <a:gd name="connsiteY430" fmla="*/ 48771 h 128959"/>
                <a:gd name="connsiteX431" fmla="*/ 1049036 w 2656350"/>
                <a:gd name="connsiteY431" fmla="*/ 38131 h 128959"/>
                <a:gd name="connsiteX432" fmla="*/ 1040549 w 2656350"/>
                <a:gd name="connsiteY432" fmla="*/ 33949 h 128959"/>
                <a:gd name="connsiteX433" fmla="*/ 1030161 w 2656350"/>
                <a:gd name="connsiteY433" fmla="*/ 32429 h 128959"/>
                <a:gd name="connsiteX434" fmla="*/ 1014579 w 2656350"/>
                <a:gd name="connsiteY434" fmla="*/ 37243 h 128959"/>
                <a:gd name="connsiteX435" fmla="*/ 1008625 w 2656350"/>
                <a:gd name="connsiteY435" fmla="*/ 50292 h 128959"/>
                <a:gd name="connsiteX436" fmla="*/ 1011666 w 2656350"/>
                <a:gd name="connsiteY436" fmla="*/ 59793 h 128959"/>
                <a:gd name="connsiteX437" fmla="*/ 1020533 w 2656350"/>
                <a:gd name="connsiteY437" fmla="*/ 66000 h 128959"/>
                <a:gd name="connsiteX438" fmla="*/ 1035228 w 2656350"/>
                <a:gd name="connsiteY438" fmla="*/ 71953 h 128959"/>
                <a:gd name="connsiteX439" fmla="*/ 1040169 w 2656350"/>
                <a:gd name="connsiteY439" fmla="*/ 75374 h 128959"/>
                <a:gd name="connsiteX440" fmla="*/ 1041689 w 2656350"/>
                <a:gd name="connsiteY440" fmla="*/ 79934 h 128959"/>
                <a:gd name="connsiteX441" fmla="*/ 1038142 w 2656350"/>
                <a:gd name="connsiteY441" fmla="*/ 86522 h 128959"/>
                <a:gd name="connsiteX442" fmla="*/ 1029147 w 2656350"/>
                <a:gd name="connsiteY442" fmla="*/ 88803 h 128959"/>
                <a:gd name="connsiteX443" fmla="*/ 1018253 w 2656350"/>
                <a:gd name="connsiteY443" fmla="*/ 86649 h 128959"/>
                <a:gd name="connsiteX444" fmla="*/ 1007738 w 2656350"/>
                <a:gd name="connsiteY444" fmla="*/ 79809 h 128959"/>
                <a:gd name="connsiteX445" fmla="*/ 1007738 w 2656350"/>
                <a:gd name="connsiteY445" fmla="*/ 90955 h 128959"/>
                <a:gd name="connsiteX446" fmla="*/ 952253 w 2656350"/>
                <a:gd name="connsiteY446" fmla="*/ 90830 h 128959"/>
                <a:gd name="connsiteX447" fmla="*/ 973408 w 2656350"/>
                <a:gd name="connsiteY447" fmla="*/ 97037 h 128959"/>
                <a:gd name="connsiteX448" fmla="*/ 990130 w 2656350"/>
                <a:gd name="connsiteY448" fmla="*/ 91970 h 128959"/>
                <a:gd name="connsiteX449" fmla="*/ 996591 w 2656350"/>
                <a:gd name="connsiteY449" fmla="*/ 77908 h 128959"/>
                <a:gd name="connsiteX450" fmla="*/ 984936 w 2656350"/>
                <a:gd name="connsiteY450" fmla="*/ 62960 h 128959"/>
                <a:gd name="connsiteX451" fmla="*/ 970115 w 2656350"/>
                <a:gd name="connsiteY451" fmla="*/ 57006 h 128959"/>
                <a:gd name="connsiteX452" fmla="*/ 964921 w 2656350"/>
                <a:gd name="connsiteY452" fmla="*/ 53712 h 128959"/>
                <a:gd name="connsiteX453" fmla="*/ 963401 w 2656350"/>
                <a:gd name="connsiteY453" fmla="*/ 49152 h 128959"/>
                <a:gd name="connsiteX454" fmla="*/ 966568 w 2656350"/>
                <a:gd name="connsiteY454" fmla="*/ 43071 h 128959"/>
                <a:gd name="connsiteX455" fmla="*/ 974802 w 2656350"/>
                <a:gd name="connsiteY455" fmla="*/ 40917 h 128959"/>
                <a:gd name="connsiteX456" fmla="*/ 984429 w 2656350"/>
                <a:gd name="connsiteY456" fmla="*/ 43071 h 128959"/>
                <a:gd name="connsiteX457" fmla="*/ 993677 w 2656350"/>
                <a:gd name="connsiteY457" fmla="*/ 48771 h 128959"/>
                <a:gd name="connsiteX458" fmla="*/ 993677 w 2656350"/>
                <a:gd name="connsiteY458" fmla="*/ 38131 h 128959"/>
                <a:gd name="connsiteX459" fmla="*/ 985189 w 2656350"/>
                <a:gd name="connsiteY459" fmla="*/ 33949 h 128959"/>
                <a:gd name="connsiteX460" fmla="*/ 974802 w 2656350"/>
                <a:gd name="connsiteY460" fmla="*/ 32429 h 128959"/>
                <a:gd name="connsiteX461" fmla="*/ 959220 w 2656350"/>
                <a:gd name="connsiteY461" fmla="*/ 37243 h 128959"/>
                <a:gd name="connsiteX462" fmla="*/ 953266 w 2656350"/>
                <a:gd name="connsiteY462" fmla="*/ 50292 h 128959"/>
                <a:gd name="connsiteX463" fmla="*/ 956306 w 2656350"/>
                <a:gd name="connsiteY463" fmla="*/ 59793 h 128959"/>
                <a:gd name="connsiteX464" fmla="*/ 965174 w 2656350"/>
                <a:gd name="connsiteY464" fmla="*/ 66000 h 128959"/>
                <a:gd name="connsiteX465" fmla="*/ 979869 w 2656350"/>
                <a:gd name="connsiteY465" fmla="*/ 71953 h 128959"/>
                <a:gd name="connsiteX466" fmla="*/ 984809 w 2656350"/>
                <a:gd name="connsiteY466" fmla="*/ 75374 h 128959"/>
                <a:gd name="connsiteX467" fmla="*/ 986330 w 2656350"/>
                <a:gd name="connsiteY467" fmla="*/ 79934 h 128959"/>
                <a:gd name="connsiteX468" fmla="*/ 982783 w 2656350"/>
                <a:gd name="connsiteY468" fmla="*/ 86522 h 128959"/>
                <a:gd name="connsiteX469" fmla="*/ 973788 w 2656350"/>
                <a:gd name="connsiteY469" fmla="*/ 88803 h 128959"/>
                <a:gd name="connsiteX470" fmla="*/ 962894 w 2656350"/>
                <a:gd name="connsiteY470" fmla="*/ 86649 h 128959"/>
                <a:gd name="connsiteX471" fmla="*/ 952379 w 2656350"/>
                <a:gd name="connsiteY471" fmla="*/ 79809 h 128959"/>
                <a:gd name="connsiteX472" fmla="*/ 952379 w 2656350"/>
                <a:gd name="connsiteY472" fmla="*/ 90955 h 128959"/>
                <a:gd name="connsiteX473" fmla="*/ 897274 w 2656350"/>
                <a:gd name="connsiteY473" fmla="*/ 47125 h 128959"/>
                <a:gd name="connsiteX474" fmla="*/ 910828 w 2656350"/>
                <a:gd name="connsiteY474" fmla="*/ 41805 h 128959"/>
                <a:gd name="connsiteX475" fmla="*/ 924003 w 2656350"/>
                <a:gd name="connsiteY475" fmla="*/ 47125 h 128959"/>
                <a:gd name="connsiteX476" fmla="*/ 929577 w 2656350"/>
                <a:gd name="connsiteY476" fmla="*/ 60427 h 128959"/>
                <a:gd name="connsiteX477" fmla="*/ 891066 w 2656350"/>
                <a:gd name="connsiteY477" fmla="*/ 60427 h 128959"/>
                <a:gd name="connsiteX478" fmla="*/ 897274 w 2656350"/>
                <a:gd name="connsiteY478" fmla="*/ 47125 h 128959"/>
                <a:gd name="connsiteX479" fmla="*/ 925270 w 2656350"/>
                <a:gd name="connsiteY479" fmla="*/ 95517 h 128959"/>
                <a:gd name="connsiteX480" fmla="*/ 936038 w 2656350"/>
                <a:gd name="connsiteY480" fmla="*/ 90576 h 128959"/>
                <a:gd name="connsiteX481" fmla="*/ 936038 w 2656350"/>
                <a:gd name="connsiteY481" fmla="*/ 80695 h 128959"/>
                <a:gd name="connsiteX482" fmla="*/ 925397 w 2656350"/>
                <a:gd name="connsiteY482" fmla="*/ 85889 h 128959"/>
                <a:gd name="connsiteX483" fmla="*/ 913742 w 2656350"/>
                <a:gd name="connsiteY483" fmla="*/ 87663 h 128959"/>
                <a:gd name="connsiteX484" fmla="*/ 898414 w 2656350"/>
                <a:gd name="connsiteY484" fmla="*/ 82469 h 128959"/>
                <a:gd name="connsiteX485" fmla="*/ 890940 w 2656350"/>
                <a:gd name="connsiteY485" fmla="*/ 68913 h 128959"/>
                <a:gd name="connsiteX486" fmla="*/ 940345 w 2656350"/>
                <a:gd name="connsiteY486" fmla="*/ 68913 h 128959"/>
                <a:gd name="connsiteX487" fmla="*/ 940471 w 2656350"/>
                <a:gd name="connsiteY487" fmla="*/ 66253 h 128959"/>
                <a:gd name="connsiteX488" fmla="*/ 940471 w 2656350"/>
                <a:gd name="connsiteY488" fmla="*/ 63720 h 128959"/>
                <a:gd name="connsiteX489" fmla="*/ 936798 w 2656350"/>
                <a:gd name="connsiteY489" fmla="*/ 47632 h 128959"/>
                <a:gd name="connsiteX490" fmla="*/ 926410 w 2656350"/>
                <a:gd name="connsiteY490" fmla="*/ 36484 h 128959"/>
                <a:gd name="connsiteX491" fmla="*/ 910828 w 2656350"/>
                <a:gd name="connsiteY491" fmla="*/ 32429 h 128959"/>
                <a:gd name="connsiteX492" fmla="*/ 894360 w 2656350"/>
                <a:gd name="connsiteY492" fmla="*/ 36737 h 128959"/>
                <a:gd name="connsiteX493" fmla="*/ 883592 w 2656350"/>
                <a:gd name="connsiteY493" fmla="*/ 48518 h 128959"/>
                <a:gd name="connsiteX494" fmla="*/ 879792 w 2656350"/>
                <a:gd name="connsiteY494" fmla="*/ 65367 h 128959"/>
                <a:gd name="connsiteX495" fmla="*/ 884226 w 2656350"/>
                <a:gd name="connsiteY495" fmla="*/ 81962 h 128959"/>
                <a:gd name="connsiteX496" fmla="*/ 896260 w 2656350"/>
                <a:gd name="connsiteY496" fmla="*/ 93109 h 128959"/>
                <a:gd name="connsiteX497" fmla="*/ 913615 w 2656350"/>
                <a:gd name="connsiteY497" fmla="*/ 97164 h 128959"/>
                <a:gd name="connsiteX498" fmla="*/ 925270 w 2656350"/>
                <a:gd name="connsiteY498" fmla="*/ 95644 h 128959"/>
                <a:gd name="connsiteX499" fmla="*/ 854456 w 2656350"/>
                <a:gd name="connsiteY499" fmla="*/ 53459 h 128959"/>
                <a:gd name="connsiteX500" fmla="*/ 862817 w 2656350"/>
                <a:gd name="connsiteY500" fmla="*/ 45858 h 128959"/>
                <a:gd name="connsiteX501" fmla="*/ 874218 w 2656350"/>
                <a:gd name="connsiteY501" fmla="*/ 44338 h 128959"/>
                <a:gd name="connsiteX502" fmla="*/ 874218 w 2656350"/>
                <a:gd name="connsiteY502" fmla="*/ 32683 h 128959"/>
                <a:gd name="connsiteX503" fmla="*/ 860790 w 2656350"/>
                <a:gd name="connsiteY503" fmla="*/ 36737 h 128959"/>
                <a:gd name="connsiteX504" fmla="*/ 851416 w 2656350"/>
                <a:gd name="connsiteY504" fmla="*/ 47885 h 128959"/>
                <a:gd name="connsiteX505" fmla="*/ 851416 w 2656350"/>
                <a:gd name="connsiteY505" fmla="*/ 33949 h 128959"/>
                <a:gd name="connsiteX506" fmla="*/ 841154 w 2656350"/>
                <a:gd name="connsiteY506" fmla="*/ 33949 h 128959"/>
                <a:gd name="connsiteX507" fmla="*/ 841154 w 2656350"/>
                <a:gd name="connsiteY507" fmla="*/ 96403 h 128959"/>
                <a:gd name="connsiteX508" fmla="*/ 851416 w 2656350"/>
                <a:gd name="connsiteY508" fmla="*/ 96403 h 128959"/>
                <a:gd name="connsiteX509" fmla="*/ 851416 w 2656350"/>
                <a:gd name="connsiteY509" fmla="*/ 66507 h 128959"/>
                <a:gd name="connsiteX510" fmla="*/ 854456 w 2656350"/>
                <a:gd name="connsiteY510" fmla="*/ 53585 h 128959"/>
                <a:gd name="connsiteX511" fmla="*/ 811511 w 2656350"/>
                <a:gd name="connsiteY511" fmla="*/ 76767 h 128959"/>
                <a:gd name="connsiteX512" fmla="*/ 803784 w 2656350"/>
                <a:gd name="connsiteY512" fmla="*/ 84875 h 128959"/>
                <a:gd name="connsiteX513" fmla="*/ 792636 w 2656350"/>
                <a:gd name="connsiteY513" fmla="*/ 87788 h 128959"/>
                <a:gd name="connsiteX514" fmla="*/ 781235 w 2656350"/>
                <a:gd name="connsiteY514" fmla="*/ 84875 h 128959"/>
                <a:gd name="connsiteX515" fmla="*/ 773381 w 2656350"/>
                <a:gd name="connsiteY515" fmla="*/ 76767 h 128959"/>
                <a:gd name="connsiteX516" fmla="*/ 770467 w 2656350"/>
                <a:gd name="connsiteY516" fmla="*/ 65114 h 128959"/>
                <a:gd name="connsiteX517" fmla="*/ 773381 w 2656350"/>
                <a:gd name="connsiteY517" fmla="*/ 53459 h 128959"/>
                <a:gd name="connsiteX518" fmla="*/ 781235 w 2656350"/>
                <a:gd name="connsiteY518" fmla="*/ 45478 h 128959"/>
                <a:gd name="connsiteX519" fmla="*/ 792636 w 2656350"/>
                <a:gd name="connsiteY519" fmla="*/ 42564 h 128959"/>
                <a:gd name="connsiteX520" fmla="*/ 803784 w 2656350"/>
                <a:gd name="connsiteY520" fmla="*/ 45478 h 128959"/>
                <a:gd name="connsiteX521" fmla="*/ 811511 w 2656350"/>
                <a:gd name="connsiteY521" fmla="*/ 53459 h 128959"/>
                <a:gd name="connsiteX522" fmla="*/ 814298 w 2656350"/>
                <a:gd name="connsiteY522" fmla="*/ 65114 h 128959"/>
                <a:gd name="connsiteX523" fmla="*/ 811511 w 2656350"/>
                <a:gd name="connsiteY523" fmla="*/ 76767 h 128959"/>
                <a:gd name="connsiteX524" fmla="*/ 809738 w 2656350"/>
                <a:gd name="connsiteY524" fmla="*/ 93236 h 128959"/>
                <a:gd name="connsiteX525" fmla="*/ 820886 w 2656350"/>
                <a:gd name="connsiteY525" fmla="*/ 81708 h 128959"/>
                <a:gd name="connsiteX526" fmla="*/ 824939 w 2656350"/>
                <a:gd name="connsiteY526" fmla="*/ 64987 h 128959"/>
                <a:gd name="connsiteX527" fmla="*/ 820886 w 2656350"/>
                <a:gd name="connsiteY527" fmla="*/ 48391 h 128959"/>
                <a:gd name="connsiteX528" fmla="*/ 809738 w 2656350"/>
                <a:gd name="connsiteY528" fmla="*/ 36991 h 128959"/>
                <a:gd name="connsiteX529" fmla="*/ 793523 w 2656350"/>
                <a:gd name="connsiteY529" fmla="*/ 32810 h 128959"/>
                <a:gd name="connsiteX530" fmla="*/ 780095 w 2656350"/>
                <a:gd name="connsiteY530" fmla="*/ 36357 h 128959"/>
                <a:gd name="connsiteX531" fmla="*/ 770594 w 2656350"/>
                <a:gd name="connsiteY531" fmla="*/ 45858 h 128959"/>
                <a:gd name="connsiteX532" fmla="*/ 770594 w 2656350"/>
                <a:gd name="connsiteY532" fmla="*/ 33949 h 128959"/>
                <a:gd name="connsiteX533" fmla="*/ 760333 w 2656350"/>
                <a:gd name="connsiteY533" fmla="*/ 33949 h 128959"/>
                <a:gd name="connsiteX534" fmla="*/ 760333 w 2656350"/>
                <a:gd name="connsiteY534" fmla="*/ 128073 h 128959"/>
                <a:gd name="connsiteX535" fmla="*/ 770594 w 2656350"/>
                <a:gd name="connsiteY535" fmla="*/ 128073 h 128959"/>
                <a:gd name="connsiteX536" fmla="*/ 770594 w 2656350"/>
                <a:gd name="connsiteY536" fmla="*/ 84496 h 128959"/>
                <a:gd name="connsiteX537" fmla="*/ 780095 w 2656350"/>
                <a:gd name="connsiteY537" fmla="*/ 93870 h 128959"/>
                <a:gd name="connsiteX538" fmla="*/ 793523 w 2656350"/>
                <a:gd name="connsiteY538" fmla="*/ 97289 h 128959"/>
                <a:gd name="connsiteX539" fmla="*/ 809738 w 2656350"/>
                <a:gd name="connsiteY539" fmla="*/ 93109 h 128959"/>
                <a:gd name="connsiteX540" fmla="*/ 696993 w 2656350"/>
                <a:gd name="connsiteY540" fmla="*/ 76767 h 128959"/>
                <a:gd name="connsiteX541" fmla="*/ 689265 w 2656350"/>
                <a:gd name="connsiteY541" fmla="*/ 84748 h 128959"/>
                <a:gd name="connsiteX542" fmla="*/ 677864 w 2656350"/>
                <a:gd name="connsiteY542" fmla="*/ 87663 h 128959"/>
                <a:gd name="connsiteX543" fmla="*/ 666716 w 2656350"/>
                <a:gd name="connsiteY543" fmla="*/ 84748 h 128959"/>
                <a:gd name="connsiteX544" fmla="*/ 658989 w 2656350"/>
                <a:gd name="connsiteY544" fmla="*/ 76767 h 128959"/>
                <a:gd name="connsiteX545" fmla="*/ 656202 w 2656350"/>
                <a:gd name="connsiteY545" fmla="*/ 65240 h 128959"/>
                <a:gd name="connsiteX546" fmla="*/ 658989 w 2656350"/>
                <a:gd name="connsiteY546" fmla="*/ 53585 h 128959"/>
                <a:gd name="connsiteX547" fmla="*/ 666716 w 2656350"/>
                <a:gd name="connsiteY547" fmla="*/ 45478 h 128959"/>
                <a:gd name="connsiteX548" fmla="*/ 677864 w 2656350"/>
                <a:gd name="connsiteY548" fmla="*/ 42564 h 128959"/>
                <a:gd name="connsiteX549" fmla="*/ 689265 w 2656350"/>
                <a:gd name="connsiteY549" fmla="*/ 45478 h 128959"/>
                <a:gd name="connsiteX550" fmla="*/ 696993 w 2656350"/>
                <a:gd name="connsiteY550" fmla="*/ 53585 h 128959"/>
                <a:gd name="connsiteX551" fmla="*/ 699780 w 2656350"/>
                <a:gd name="connsiteY551" fmla="*/ 65240 h 128959"/>
                <a:gd name="connsiteX552" fmla="*/ 696993 w 2656350"/>
                <a:gd name="connsiteY552" fmla="*/ 76767 h 128959"/>
                <a:gd name="connsiteX553" fmla="*/ 710168 w 2656350"/>
                <a:gd name="connsiteY553" fmla="*/ 33824 h 128959"/>
                <a:gd name="connsiteX554" fmla="*/ 699780 w 2656350"/>
                <a:gd name="connsiteY554" fmla="*/ 33824 h 128959"/>
                <a:gd name="connsiteX555" fmla="*/ 699780 w 2656350"/>
                <a:gd name="connsiteY555" fmla="*/ 45731 h 128959"/>
                <a:gd name="connsiteX556" fmla="*/ 690405 w 2656350"/>
                <a:gd name="connsiteY556" fmla="*/ 36230 h 128959"/>
                <a:gd name="connsiteX557" fmla="*/ 677104 w 2656350"/>
                <a:gd name="connsiteY557" fmla="*/ 32683 h 128959"/>
                <a:gd name="connsiteX558" fmla="*/ 660889 w 2656350"/>
                <a:gd name="connsiteY558" fmla="*/ 36991 h 128959"/>
                <a:gd name="connsiteX559" fmla="*/ 649741 w 2656350"/>
                <a:gd name="connsiteY559" fmla="*/ 48518 h 128959"/>
                <a:gd name="connsiteX560" fmla="*/ 645687 w 2656350"/>
                <a:gd name="connsiteY560" fmla="*/ 65367 h 128959"/>
                <a:gd name="connsiteX561" fmla="*/ 649741 w 2656350"/>
                <a:gd name="connsiteY561" fmla="*/ 81835 h 128959"/>
                <a:gd name="connsiteX562" fmla="*/ 660889 w 2656350"/>
                <a:gd name="connsiteY562" fmla="*/ 93236 h 128959"/>
                <a:gd name="connsiteX563" fmla="*/ 677104 w 2656350"/>
                <a:gd name="connsiteY563" fmla="*/ 97289 h 128959"/>
                <a:gd name="connsiteX564" fmla="*/ 690405 w 2656350"/>
                <a:gd name="connsiteY564" fmla="*/ 93870 h 128959"/>
                <a:gd name="connsiteX565" fmla="*/ 699780 w 2656350"/>
                <a:gd name="connsiteY565" fmla="*/ 84621 h 128959"/>
                <a:gd name="connsiteX566" fmla="*/ 699780 w 2656350"/>
                <a:gd name="connsiteY566" fmla="*/ 97543 h 128959"/>
                <a:gd name="connsiteX567" fmla="*/ 694079 w 2656350"/>
                <a:gd name="connsiteY567" fmla="*/ 113632 h 128959"/>
                <a:gd name="connsiteX568" fmla="*/ 677231 w 2656350"/>
                <a:gd name="connsiteY568" fmla="*/ 119206 h 128959"/>
                <a:gd name="connsiteX569" fmla="*/ 664309 w 2656350"/>
                <a:gd name="connsiteY569" fmla="*/ 116925 h 128959"/>
                <a:gd name="connsiteX570" fmla="*/ 652275 w 2656350"/>
                <a:gd name="connsiteY570" fmla="*/ 109578 h 128959"/>
                <a:gd name="connsiteX571" fmla="*/ 652275 w 2656350"/>
                <a:gd name="connsiteY571" fmla="*/ 120980 h 128959"/>
                <a:gd name="connsiteX572" fmla="*/ 677357 w 2656350"/>
                <a:gd name="connsiteY572" fmla="*/ 128959 h 128959"/>
                <a:gd name="connsiteX573" fmla="*/ 701680 w 2656350"/>
                <a:gd name="connsiteY573" fmla="*/ 120600 h 128959"/>
                <a:gd name="connsiteX574" fmla="*/ 710294 w 2656350"/>
                <a:gd name="connsiteY574" fmla="*/ 96784 h 128959"/>
                <a:gd name="connsiteX575" fmla="*/ 710294 w 2656350"/>
                <a:gd name="connsiteY575" fmla="*/ 33824 h 128959"/>
                <a:gd name="connsiteX576" fmla="*/ 587795 w 2656350"/>
                <a:gd name="connsiteY576" fmla="*/ 53712 h 128959"/>
                <a:gd name="connsiteX577" fmla="*/ 594509 w 2656350"/>
                <a:gd name="connsiteY577" fmla="*/ 45731 h 128959"/>
                <a:gd name="connsiteX578" fmla="*/ 604517 w 2656350"/>
                <a:gd name="connsiteY578" fmla="*/ 42691 h 128959"/>
                <a:gd name="connsiteX579" fmla="*/ 620732 w 2656350"/>
                <a:gd name="connsiteY579" fmla="*/ 61313 h 128959"/>
                <a:gd name="connsiteX580" fmla="*/ 620732 w 2656350"/>
                <a:gd name="connsiteY580" fmla="*/ 96276 h 128959"/>
                <a:gd name="connsiteX581" fmla="*/ 631119 w 2656350"/>
                <a:gd name="connsiteY581" fmla="*/ 96276 h 128959"/>
                <a:gd name="connsiteX582" fmla="*/ 631119 w 2656350"/>
                <a:gd name="connsiteY582" fmla="*/ 59539 h 128959"/>
                <a:gd name="connsiteX583" fmla="*/ 628459 w 2656350"/>
                <a:gd name="connsiteY583" fmla="*/ 45731 h 128959"/>
                <a:gd name="connsiteX584" fmla="*/ 620352 w 2656350"/>
                <a:gd name="connsiteY584" fmla="*/ 36230 h 128959"/>
                <a:gd name="connsiteX585" fmla="*/ 607050 w 2656350"/>
                <a:gd name="connsiteY585" fmla="*/ 32683 h 128959"/>
                <a:gd name="connsiteX586" fmla="*/ 594255 w 2656350"/>
                <a:gd name="connsiteY586" fmla="*/ 36230 h 128959"/>
                <a:gd name="connsiteX587" fmla="*/ 585388 w 2656350"/>
                <a:gd name="connsiteY587" fmla="*/ 45478 h 128959"/>
                <a:gd name="connsiteX588" fmla="*/ 585388 w 2656350"/>
                <a:gd name="connsiteY588" fmla="*/ 33824 h 128959"/>
                <a:gd name="connsiteX589" fmla="*/ 575127 w 2656350"/>
                <a:gd name="connsiteY589" fmla="*/ 33824 h 128959"/>
                <a:gd name="connsiteX590" fmla="*/ 575127 w 2656350"/>
                <a:gd name="connsiteY590" fmla="*/ 96276 h 128959"/>
                <a:gd name="connsiteX591" fmla="*/ 585388 w 2656350"/>
                <a:gd name="connsiteY591" fmla="*/ 96276 h 128959"/>
                <a:gd name="connsiteX592" fmla="*/ 585388 w 2656350"/>
                <a:gd name="connsiteY592" fmla="*/ 64987 h 128959"/>
                <a:gd name="connsiteX593" fmla="*/ 587795 w 2656350"/>
                <a:gd name="connsiteY593" fmla="*/ 53712 h 128959"/>
                <a:gd name="connsiteX594" fmla="*/ 554225 w 2656350"/>
                <a:gd name="connsiteY594" fmla="*/ 33824 h 128959"/>
                <a:gd name="connsiteX595" fmla="*/ 543837 w 2656350"/>
                <a:gd name="connsiteY595" fmla="*/ 33824 h 128959"/>
                <a:gd name="connsiteX596" fmla="*/ 543837 w 2656350"/>
                <a:gd name="connsiteY596" fmla="*/ 96276 h 128959"/>
                <a:gd name="connsiteX597" fmla="*/ 554225 w 2656350"/>
                <a:gd name="connsiteY597" fmla="*/ 96276 h 128959"/>
                <a:gd name="connsiteX598" fmla="*/ 554225 w 2656350"/>
                <a:gd name="connsiteY598" fmla="*/ 33824 h 128959"/>
                <a:gd name="connsiteX599" fmla="*/ 552704 w 2656350"/>
                <a:gd name="connsiteY599" fmla="*/ 20395 h 128959"/>
                <a:gd name="connsiteX600" fmla="*/ 560179 w 2656350"/>
                <a:gd name="connsiteY600" fmla="*/ 15201 h 128959"/>
                <a:gd name="connsiteX601" fmla="*/ 552704 w 2656350"/>
                <a:gd name="connsiteY601" fmla="*/ 9881 h 128959"/>
                <a:gd name="connsiteX602" fmla="*/ 548271 w 2656350"/>
                <a:gd name="connsiteY602" fmla="*/ 8488 h 128959"/>
                <a:gd name="connsiteX603" fmla="*/ 543584 w 2656350"/>
                <a:gd name="connsiteY603" fmla="*/ 10514 h 128959"/>
                <a:gd name="connsiteX604" fmla="*/ 541683 w 2656350"/>
                <a:gd name="connsiteY604" fmla="*/ 15328 h 128959"/>
                <a:gd name="connsiteX605" fmla="*/ 543584 w 2656350"/>
                <a:gd name="connsiteY605" fmla="*/ 20015 h 128959"/>
                <a:gd name="connsiteX606" fmla="*/ 548271 w 2656350"/>
                <a:gd name="connsiteY606" fmla="*/ 21915 h 128959"/>
                <a:gd name="connsiteX607" fmla="*/ 552704 w 2656350"/>
                <a:gd name="connsiteY607" fmla="*/ 20395 h 128959"/>
                <a:gd name="connsiteX608" fmla="*/ 484297 w 2656350"/>
                <a:gd name="connsiteY608" fmla="*/ 47378 h 128959"/>
                <a:gd name="connsiteX609" fmla="*/ 497852 w 2656350"/>
                <a:gd name="connsiteY609" fmla="*/ 42057 h 128959"/>
                <a:gd name="connsiteX610" fmla="*/ 511027 w 2656350"/>
                <a:gd name="connsiteY610" fmla="*/ 47378 h 128959"/>
                <a:gd name="connsiteX611" fmla="*/ 516601 w 2656350"/>
                <a:gd name="connsiteY611" fmla="*/ 60680 h 128959"/>
                <a:gd name="connsiteX612" fmla="*/ 478090 w 2656350"/>
                <a:gd name="connsiteY612" fmla="*/ 60680 h 128959"/>
                <a:gd name="connsiteX613" fmla="*/ 484297 w 2656350"/>
                <a:gd name="connsiteY613" fmla="*/ 47378 h 128959"/>
                <a:gd name="connsiteX614" fmla="*/ 512167 w 2656350"/>
                <a:gd name="connsiteY614" fmla="*/ 95769 h 128959"/>
                <a:gd name="connsiteX615" fmla="*/ 522935 w 2656350"/>
                <a:gd name="connsiteY615" fmla="*/ 90830 h 128959"/>
                <a:gd name="connsiteX616" fmla="*/ 522935 w 2656350"/>
                <a:gd name="connsiteY616" fmla="*/ 80949 h 128959"/>
                <a:gd name="connsiteX617" fmla="*/ 512294 w 2656350"/>
                <a:gd name="connsiteY617" fmla="*/ 86143 h 128959"/>
                <a:gd name="connsiteX618" fmla="*/ 500639 w 2656350"/>
                <a:gd name="connsiteY618" fmla="*/ 87915 h 128959"/>
                <a:gd name="connsiteX619" fmla="*/ 485311 w 2656350"/>
                <a:gd name="connsiteY619" fmla="*/ 82722 h 128959"/>
                <a:gd name="connsiteX620" fmla="*/ 477963 w 2656350"/>
                <a:gd name="connsiteY620" fmla="*/ 69167 h 128959"/>
                <a:gd name="connsiteX621" fmla="*/ 527369 w 2656350"/>
                <a:gd name="connsiteY621" fmla="*/ 69167 h 128959"/>
                <a:gd name="connsiteX622" fmla="*/ 527622 w 2656350"/>
                <a:gd name="connsiteY622" fmla="*/ 66507 h 128959"/>
                <a:gd name="connsiteX623" fmla="*/ 527622 w 2656350"/>
                <a:gd name="connsiteY623" fmla="*/ 63974 h 128959"/>
                <a:gd name="connsiteX624" fmla="*/ 523948 w 2656350"/>
                <a:gd name="connsiteY624" fmla="*/ 47885 h 128959"/>
                <a:gd name="connsiteX625" fmla="*/ 513560 w 2656350"/>
                <a:gd name="connsiteY625" fmla="*/ 36737 h 128959"/>
                <a:gd name="connsiteX626" fmla="*/ 497852 w 2656350"/>
                <a:gd name="connsiteY626" fmla="*/ 32683 h 128959"/>
                <a:gd name="connsiteX627" fmla="*/ 481510 w 2656350"/>
                <a:gd name="connsiteY627" fmla="*/ 36991 h 128959"/>
                <a:gd name="connsiteX628" fmla="*/ 470743 w 2656350"/>
                <a:gd name="connsiteY628" fmla="*/ 48771 h 128959"/>
                <a:gd name="connsiteX629" fmla="*/ 466942 w 2656350"/>
                <a:gd name="connsiteY629" fmla="*/ 65619 h 128959"/>
                <a:gd name="connsiteX630" fmla="*/ 471376 w 2656350"/>
                <a:gd name="connsiteY630" fmla="*/ 82215 h 128959"/>
                <a:gd name="connsiteX631" fmla="*/ 483411 w 2656350"/>
                <a:gd name="connsiteY631" fmla="*/ 93363 h 128959"/>
                <a:gd name="connsiteX632" fmla="*/ 500766 w 2656350"/>
                <a:gd name="connsiteY632" fmla="*/ 97416 h 128959"/>
                <a:gd name="connsiteX633" fmla="*/ 512420 w 2656350"/>
                <a:gd name="connsiteY633" fmla="*/ 95896 h 128959"/>
                <a:gd name="connsiteX634" fmla="*/ 412090 w 2656350"/>
                <a:gd name="connsiteY634" fmla="*/ 85002 h 128959"/>
                <a:gd name="connsiteX635" fmla="*/ 404236 w 2656350"/>
                <a:gd name="connsiteY635" fmla="*/ 76894 h 128959"/>
                <a:gd name="connsiteX636" fmla="*/ 401322 w 2656350"/>
                <a:gd name="connsiteY636" fmla="*/ 65240 h 128959"/>
                <a:gd name="connsiteX637" fmla="*/ 404236 w 2656350"/>
                <a:gd name="connsiteY637" fmla="*/ 53585 h 128959"/>
                <a:gd name="connsiteX638" fmla="*/ 412090 w 2656350"/>
                <a:gd name="connsiteY638" fmla="*/ 45604 h 128959"/>
                <a:gd name="connsiteX639" fmla="*/ 423491 w 2656350"/>
                <a:gd name="connsiteY639" fmla="*/ 42691 h 128959"/>
                <a:gd name="connsiteX640" fmla="*/ 434639 w 2656350"/>
                <a:gd name="connsiteY640" fmla="*/ 45604 h 128959"/>
                <a:gd name="connsiteX641" fmla="*/ 442366 w 2656350"/>
                <a:gd name="connsiteY641" fmla="*/ 53585 h 128959"/>
                <a:gd name="connsiteX642" fmla="*/ 445153 w 2656350"/>
                <a:gd name="connsiteY642" fmla="*/ 65240 h 128959"/>
                <a:gd name="connsiteX643" fmla="*/ 442366 w 2656350"/>
                <a:gd name="connsiteY643" fmla="*/ 76894 h 128959"/>
                <a:gd name="connsiteX644" fmla="*/ 434639 w 2656350"/>
                <a:gd name="connsiteY644" fmla="*/ 85002 h 128959"/>
                <a:gd name="connsiteX645" fmla="*/ 423491 w 2656350"/>
                <a:gd name="connsiteY645" fmla="*/ 87915 h 128959"/>
                <a:gd name="connsiteX646" fmla="*/ 412090 w 2656350"/>
                <a:gd name="connsiteY646" fmla="*/ 85002 h 128959"/>
                <a:gd name="connsiteX647" fmla="*/ 451614 w 2656350"/>
                <a:gd name="connsiteY647" fmla="*/ 48518 h 128959"/>
                <a:gd name="connsiteX648" fmla="*/ 440466 w 2656350"/>
                <a:gd name="connsiteY648" fmla="*/ 37116 h 128959"/>
                <a:gd name="connsiteX649" fmla="*/ 424251 w 2656350"/>
                <a:gd name="connsiteY649" fmla="*/ 32936 h 128959"/>
                <a:gd name="connsiteX650" fmla="*/ 410823 w 2656350"/>
                <a:gd name="connsiteY650" fmla="*/ 36484 h 128959"/>
                <a:gd name="connsiteX651" fmla="*/ 401322 w 2656350"/>
                <a:gd name="connsiteY651" fmla="*/ 45858 h 128959"/>
                <a:gd name="connsiteX652" fmla="*/ 401322 w 2656350"/>
                <a:gd name="connsiteY652" fmla="*/ 1520 h 128959"/>
                <a:gd name="connsiteX653" fmla="*/ 391061 w 2656350"/>
                <a:gd name="connsiteY653" fmla="*/ 1520 h 128959"/>
                <a:gd name="connsiteX654" fmla="*/ 391061 w 2656350"/>
                <a:gd name="connsiteY654" fmla="*/ 96530 h 128959"/>
                <a:gd name="connsiteX655" fmla="*/ 401322 w 2656350"/>
                <a:gd name="connsiteY655" fmla="*/ 96530 h 128959"/>
                <a:gd name="connsiteX656" fmla="*/ 401322 w 2656350"/>
                <a:gd name="connsiteY656" fmla="*/ 84621 h 128959"/>
                <a:gd name="connsiteX657" fmla="*/ 410823 w 2656350"/>
                <a:gd name="connsiteY657" fmla="*/ 93997 h 128959"/>
                <a:gd name="connsiteX658" fmla="*/ 424251 w 2656350"/>
                <a:gd name="connsiteY658" fmla="*/ 97416 h 128959"/>
                <a:gd name="connsiteX659" fmla="*/ 440466 w 2656350"/>
                <a:gd name="connsiteY659" fmla="*/ 93236 h 128959"/>
                <a:gd name="connsiteX660" fmla="*/ 451614 w 2656350"/>
                <a:gd name="connsiteY660" fmla="*/ 81708 h 128959"/>
                <a:gd name="connsiteX661" fmla="*/ 455668 w 2656350"/>
                <a:gd name="connsiteY661" fmla="*/ 64987 h 128959"/>
                <a:gd name="connsiteX662" fmla="*/ 451614 w 2656350"/>
                <a:gd name="connsiteY662" fmla="*/ 48391 h 128959"/>
                <a:gd name="connsiteX663" fmla="*/ 302258 w 2656350"/>
                <a:gd name="connsiteY663" fmla="*/ 47505 h 128959"/>
                <a:gd name="connsiteX664" fmla="*/ 315813 w 2656350"/>
                <a:gd name="connsiteY664" fmla="*/ 42184 h 128959"/>
                <a:gd name="connsiteX665" fmla="*/ 328988 w 2656350"/>
                <a:gd name="connsiteY665" fmla="*/ 47505 h 128959"/>
                <a:gd name="connsiteX666" fmla="*/ 334562 w 2656350"/>
                <a:gd name="connsiteY666" fmla="*/ 60807 h 128959"/>
                <a:gd name="connsiteX667" fmla="*/ 296051 w 2656350"/>
                <a:gd name="connsiteY667" fmla="*/ 60807 h 128959"/>
                <a:gd name="connsiteX668" fmla="*/ 302258 w 2656350"/>
                <a:gd name="connsiteY668" fmla="*/ 47505 h 128959"/>
                <a:gd name="connsiteX669" fmla="*/ 330128 w 2656350"/>
                <a:gd name="connsiteY669" fmla="*/ 95896 h 128959"/>
                <a:gd name="connsiteX670" fmla="*/ 340896 w 2656350"/>
                <a:gd name="connsiteY670" fmla="*/ 90955 h 128959"/>
                <a:gd name="connsiteX671" fmla="*/ 340896 w 2656350"/>
                <a:gd name="connsiteY671" fmla="*/ 81075 h 128959"/>
                <a:gd name="connsiteX672" fmla="*/ 330255 w 2656350"/>
                <a:gd name="connsiteY672" fmla="*/ 86268 h 128959"/>
                <a:gd name="connsiteX673" fmla="*/ 318600 w 2656350"/>
                <a:gd name="connsiteY673" fmla="*/ 88042 h 128959"/>
                <a:gd name="connsiteX674" fmla="*/ 303272 w 2656350"/>
                <a:gd name="connsiteY674" fmla="*/ 82849 h 128959"/>
                <a:gd name="connsiteX675" fmla="*/ 295924 w 2656350"/>
                <a:gd name="connsiteY675" fmla="*/ 69294 h 128959"/>
                <a:gd name="connsiteX676" fmla="*/ 345329 w 2656350"/>
                <a:gd name="connsiteY676" fmla="*/ 69294 h 128959"/>
                <a:gd name="connsiteX677" fmla="*/ 345583 w 2656350"/>
                <a:gd name="connsiteY677" fmla="*/ 66634 h 128959"/>
                <a:gd name="connsiteX678" fmla="*/ 345583 w 2656350"/>
                <a:gd name="connsiteY678" fmla="*/ 64099 h 128959"/>
                <a:gd name="connsiteX679" fmla="*/ 341909 w 2656350"/>
                <a:gd name="connsiteY679" fmla="*/ 48012 h 128959"/>
                <a:gd name="connsiteX680" fmla="*/ 331521 w 2656350"/>
                <a:gd name="connsiteY680" fmla="*/ 36864 h 128959"/>
                <a:gd name="connsiteX681" fmla="*/ 315813 w 2656350"/>
                <a:gd name="connsiteY681" fmla="*/ 32810 h 128959"/>
                <a:gd name="connsiteX682" fmla="*/ 299471 w 2656350"/>
                <a:gd name="connsiteY682" fmla="*/ 37116 h 128959"/>
                <a:gd name="connsiteX683" fmla="*/ 288703 w 2656350"/>
                <a:gd name="connsiteY683" fmla="*/ 48898 h 128959"/>
                <a:gd name="connsiteX684" fmla="*/ 284903 w 2656350"/>
                <a:gd name="connsiteY684" fmla="*/ 65746 h 128959"/>
                <a:gd name="connsiteX685" fmla="*/ 289337 w 2656350"/>
                <a:gd name="connsiteY685" fmla="*/ 82342 h 128959"/>
                <a:gd name="connsiteX686" fmla="*/ 301371 w 2656350"/>
                <a:gd name="connsiteY686" fmla="*/ 93490 h 128959"/>
                <a:gd name="connsiteX687" fmla="*/ 318727 w 2656350"/>
                <a:gd name="connsiteY687" fmla="*/ 97543 h 128959"/>
                <a:gd name="connsiteX688" fmla="*/ 330381 w 2656350"/>
                <a:gd name="connsiteY688" fmla="*/ 96023 h 128959"/>
                <a:gd name="connsiteX689" fmla="*/ 259567 w 2656350"/>
                <a:gd name="connsiteY689" fmla="*/ 53839 h 128959"/>
                <a:gd name="connsiteX690" fmla="*/ 267801 w 2656350"/>
                <a:gd name="connsiteY690" fmla="*/ 46238 h 128959"/>
                <a:gd name="connsiteX691" fmla="*/ 279202 w 2656350"/>
                <a:gd name="connsiteY691" fmla="*/ 44718 h 128959"/>
                <a:gd name="connsiteX692" fmla="*/ 279202 w 2656350"/>
                <a:gd name="connsiteY692" fmla="*/ 33063 h 128959"/>
                <a:gd name="connsiteX693" fmla="*/ 265901 w 2656350"/>
                <a:gd name="connsiteY693" fmla="*/ 37116 h 128959"/>
                <a:gd name="connsiteX694" fmla="*/ 256527 w 2656350"/>
                <a:gd name="connsiteY694" fmla="*/ 48264 h 128959"/>
                <a:gd name="connsiteX695" fmla="*/ 256527 w 2656350"/>
                <a:gd name="connsiteY695" fmla="*/ 34330 h 128959"/>
                <a:gd name="connsiteX696" fmla="*/ 246266 w 2656350"/>
                <a:gd name="connsiteY696" fmla="*/ 34330 h 128959"/>
                <a:gd name="connsiteX697" fmla="*/ 246266 w 2656350"/>
                <a:gd name="connsiteY697" fmla="*/ 96784 h 128959"/>
                <a:gd name="connsiteX698" fmla="*/ 256527 w 2656350"/>
                <a:gd name="connsiteY698" fmla="*/ 96784 h 128959"/>
                <a:gd name="connsiteX699" fmla="*/ 256527 w 2656350"/>
                <a:gd name="connsiteY699" fmla="*/ 66887 h 128959"/>
                <a:gd name="connsiteX700" fmla="*/ 259567 w 2656350"/>
                <a:gd name="connsiteY700" fmla="*/ 53966 h 128959"/>
                <a:gd name="connsiteX701" fmla="*/ 228024 w 2656350"/>
                <a:gd name="connsiteY701" fmla="*/ 1774 h 128959"/>
                <a:gd name="connsiteX702" fmla="*/ 218143 w 2656350"/>
                <a:gd name="connsiteY702" fmla="*/ 1774 h 128959"/>
                <a:gd name="connsiteX703" fmla="*/ 218143 w 2656350"/>
                <a:gd name="connsiteY703" fmla="*/ 31924 h 128959"/>
                <a:gd name="connsiteX704" fmla="*/ 228024 w 2656350"/>
                <a:gd name="connsiteY704" fmla="*/ 31924 h 128959"/>
                <a:gd name="connsiteX705" fmla="*/ 228024 w 2656350"/>
                <a:gd name="connsiteY705" fmla="*/ 1774 h 128959"/>
                <a:gd name="connsiteX706" fmla="*/ 186599 w 2656350"/>
                <a:gd name="connsiteY706" fmla="*/ 83608 h 128959"/>
                <a:gd name="connsiteX707" fmla="*/ 174185 w 2656350"/>
                <a:gd name="connsiteY707" fmla="*/ 88042 h 128959"/>
                <a:gd name="connsiteX708" fmla="*/ 161643 w 2656350"/>
                <a:gd name="connsiteY708" fmla="*/ 83608 h 128959"/>
                <a:gd name="connsiteX709" fmla="*/ 156830 w 2656350"/>
                <a:gd name="connsiteY709" fmla="*/ 70308 h 128959"/>
                <a:gd name="connsiteX710" fmla="*/ 156830 w 2656350"/>
                <a:gd name="connsiteY710" fmla="*/ 34330 h 128959"/>
                <a:gd name="connsiteX711" fmla="*/ 146569 w 2656350"/>
                <a:gd name="connsiteY711" fmla="*/ 34330 h 128959"/>
                <a:gd name="connsiteX712" fmla="*/ 146569 w 2656350"/>
                <a:gd name="connsiteY712" fmla="*/ 69294 h 128959"/>
                <a:gd name="connsiteX713" fmla="*/ 154043 w 2656350"/>
                <a:gd name="connsiteY713" fmla="*/ 90196 h 128959"/>
                <a:gd name="connsiteX714" fmla="*/ 174185 w 2656350"/>
                <a:gd name="connsiteY714" fmla="*/ 97797 h 128959"/>
                <a:gd name="connsiteX715" fmla="*/ 194200 w 2656350"/>
                <a:gd name="connsiteY715" fmla="*/ 90196 h 128959"/>
                <a:gd name="connsiteX716" fmla="*/ 201674 w 2656350"/>
                <a:gd name="connsiteY716" fmla="*/ 69294 h 128959"/>
                <a:gd name="connsiteX717" fmla="*/ 201674 w 2656350"/>
                <a:gd name="connsiteY717" fmla="*/ 34330 h 128959"/>
                <a:gd name="connsiteX718" fmla="*/ 191413 w 2656350"/>
                <a:gd name="connsiteY718" fmla="*/ 34330 h 128959"/>
                <a:gd name="connsiteX719" fmla="*/ 191413 w 2656350"/>
                <a:gd name="connsiteY719" fmla="*/ 70308 h 128959"/>
                <a:gd name="connsiteX720" fmla="*/ 186599 w 2656350"/>
                <a:gd name="connsiteY720" fmla="*/ 83608 h 128959"/>
                <a:gd name="connsiteX721" fmla="*/ 119206 w 2656350"/>
                <a:gd name="connsiteY721" fmla="*/ 77148 h 128959"/>
                <a:gd name="connsiteX722" fmla="*/ 111478 w 2656350"/>
                <a:gd name="connsiteY722" fmla="*/ 85255 h 128959"/>
                <a:gd name="connsiteX723" fmla="*/ 100204 w 2656350"/>
                <a:gd name="connsiteY723" fmla="*/ 88169 h 128959"/>
                <a:gd name="connsiteX724" fmla="*/ 88802 w 2656350"/>
                <a:gd name="connsiteY724" fmla="*/ 85255 h 128959"/>
                <a:gd name="connsiteX725" fmla="*/ 81075 w 2656350"/>
                <a:gd name="connsiteY725" fmla="*/ 77148 h 128959"/>
                <a:gd name="connsiteX726" fmla="*/ 78161 w 2656350"/>
                <a:gd name="connsiteY726" fmla="*/ 65494 h 128959"/>
                <a:gd name="connsiteX727" fmla="*/ 81075 w 2656350"/>
                <a:gd name="connsiteY727" fmla="*/ 53839 h 128959"/>
                <a:gd name="connsiteX728" fmla="*/ 88802 w 2656350"/>
                <a:gd name="connsiteY728" fmla="*/ 45858 h 128959"/>
                <a:gd name="connsiteX729" fmla="*/ 100204 w 2656350"/>
                <a:gd name="connsiteY729" fmla="*/ 42945 h 128959"/>
                <a:gd name="connsiteX730" fmla="*/ 111478 w 2656350"/>
                <a:gd name="connsiteY730" fmla="*/ 45858 h 128959"/>
                <a:gd name="connsiteX731" fmla="*/ 119206 w 2656350"/>
                <a:gd name="connsiteY731" fmla="*/ 53839 h 128959"/>
                <a:gd name="connsiteX732" fmla="*/ 121993 w 2656350"/>
                <a:gd name="connsiteY732" fmla="*/ 65494 h 128959"/>
                <a:gd name="connsiteX733" fmla="*/ 119206 w 2656350"/>
                <a:gd name="connsiteY733" fmla="*/ 77148 h 128959"/>
                <a:gd name="connsiteX734" fmla="*/ 117052 w 2656350"/>
                <a:gd name="connsiteY734" fmla="*/ 93617 h 128959"/>
                <a:gd name="connsiteX735" fmla="*/ 128453 w 2656350"/>
                <a:gd name="connsiteY735" fmla="*/ 82088 h 128959"/>
                <a:gd name="connsiteX736" fmla="*/ 132634 w 2656350"/>
                <a:gd name="connsiteY736" fmla="*/ 65367 h 128959"/>
                <a:gd name="connsiteX737" fmla="*/ 128453 w 2656350"/>
                <a:gd name="connsiteY737" fmla="*/ 48771 h 128959"/>
                <a:gd name="connsiteX738" fmla="*/ 117052 w 2656350"/>
                <a:gd name="connsiteY738" fmla="*/ 37370 h 128959"/>
                <a:gd name="connsiteX739" fmla="*/ 100330 w 2656350"/>
                <a:gd name="connsiteY739" fmla="*/ 33190 h 128959"/>
                <a:gd name="connsiteX740" fmla="*/ 83482 w 2656350"/>
                <a:gd name="connsiteY740" fmla="*/ 37370 h 128959"/>
                <a:gd name="connsiteX741" fmla="*/ 71827 w 2656350"/>
                <a:gd name="connsiteY741" fmla="*/ 48771 h 128959"/>
                <a:gd name="connsiteX742" fmla="*/ 67647 w 2656350"/>
                <a:gd name="connsiteY742" fmla="*/ 65367 h 128959"/>
                <a:gd name="connsiteX743" fmla="*/ 71827 w 2656350"/>
                <a:gd name="connsiteY743" fmla="*/ 82088 h 128959"/>
                <a:gd name="connsiteX744" fmla="*/ 83482 w 2656350"/>
                <a:gd name="connsiteY744" fmla="*/ 93617 h 128959"/>
                <a:gd name="connsiteX745" fmla="*/ 100330 w 2656350"/>
                <a:gd name="connsiteY745" fmla="*/ 97797 h 128959"/>
                <a:gd name="connsiteX746" fmla="*/ 117052 w 2656350"/>
                <a:gd name="connsiteY746" fmla="*/ 93617 h 128959"/>
                <a:gd name="connsiteX747" fmla="*/ 52319 w 2656350"/>
                <a:gd name="connsiteY747" fmla="*/ 34330 h 128959"/>
                <a:gd name="connsiteX748" fmla="*/ 32557 w 2656350"/>
                <a:gd name="connsiteY748" fmla="*/ 75120 h 128959"/>
                <a:gd name="connsiteX749" fmla="*/ 12161 w 2656350"/>
                <a:gd name="connsiteY749" fmla="*/ 34330 h 128959"/>
                <a:gd name="connsiteX750" fmla="*/ 0 w 2656350"/>
                <a:gd name="connsiteY750" fmla="*/ 34330 h 128959"/>
                <a:gd name="connsiteX751" fmla="*/ 26983 w 2656350"/>
                <a:gd name="connsiteY751" fmla="*/ 86775 h 128959"/>
                <a:gd name="connsiteX752" fmla="*/ 6967 w 2656350"/>
                <a:gd name="connsiteY752" fmla="*/ 128454 h 128959"/>
                <a:gd name="connsiteX753" fmla="*/ 17862 w 2656350"/>
                <a:gd name="connsiteY753" fmla="*/ 128454 h 128959"/>
                <a:gd name="connsiteX754" fmla="*/ 63213 w 2656350"/>
                <a:gd name="connsiteY754" fmla="*/ 34330 h 128959"/>
                <a:gd name="connsiteX755" fmla="*/ 52319 w 2656350"/>
                <a:gd name="connsiteY755" fmla="*/ 34330 h 12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</a:cxnLst>
              <a:rect l="l" t="t" r="r" b="b"/>
              <a:pathLst>
                <a:path w="2656350" h="128959">
                  <a:moveTo>
                    <a:pt x="2613153" y="45858"/>
                  </a:moveTo>
                  <a:cubicBezTo>
                    <a:pt x="2616573" y="42311"/>
                    <a:pt x="2621007" y="40537"/>
                    <a:pt x="2626708" y="40537"/>
                  </a:cubicBezTo>
                  <a:cubicBezTo>
                    <a:pt x="2632408" y="40537"/>
                    <a:pt x="2636589" y="42311"/>
                    <a:pt x="2639883" y="45858"/>
                  </a:cubicBezTo>
                  <a:cubicBezTo>
                    <a:pt x="2643176" y="49405"/>
                    <a:pt x="2645076" y="53839"/>
                    <a:pt x="2645457" y="59160"/>
                  </a:cubicBezTo>
                  <a:lnTo>
                    <a:pt x="2606946" y="59160"/>
                  </a:lnTo>
                  <a:cubicBezTo>
                    <a:pt x="2607706" y="53839"/>
                    <a:pt x="2609733" y="49405"/>
                    <a:pt x="2613153" y="45858"/>
                  </a:cubicBezTo>
                  <a:moveTo>
                    <a:pt x="2641149" y="94249"/>
                  </a:moveTo>
                  <a:cubicBezTo>
                    <a:pt x="2644949" y="93236"/>
                    <a:pt x="2648497" y="91589"/>
                    <a:pt x="2651791" y="89310"/>
                  </a:cubicBezTo>
                  <a:lnTo>
                    <a:pt x="2651791" y="79429"/>
                  </a:lnTo>
                  <a:cubicBezTo>
                    <a:pt x="2648497" y="81835"/>
                    <a:pt x="2644949" y="83482"/>
                    <a:pt x="2641149" y="84621"/>
                  </a:cubicBezTo>
                  <a:cubicBezTo>
                    <a:pt x="2637349" y="85763"/>
                    <a:pt x="2633422" y="86395"/>
                    <a:pt x="2629495" y="86395"/>
                  </a:cubicBezTo>
                  <a:cubicBezTo>
                    <a:pt x="2623288" y="86395"/>
                    <a:pt x="2618220" y="84621"/>
                    <a:pt x="2614166" y="81202"/>
                  </a:cubicBezTo>
                  <a:cubicBezTo>
                    <a:pt x="2610112" y="77782"/>
                    <a:pt x="2607579" y="73221"/>
                    <a:pt x="2606693" y="67647"/>
                  </a:cubicBezTo>
                  <a:lnTo>
                    <a:pt x="2656097" y="67647"/>
                  </a:lnTo>
                  <a:cubicBezTo>
                    <a:pt x="2656097" y="66761"/>
                    <a:pt x="2656224" y="65873"/>
                    <a:pt x="2656351" y="64987"/>
                  </a:cubicBezTo>
                  <a:cubicBezTo>
                    <a:pt x="2656351" y="64099"/>
                    <a:pt x="2656351" y="63340"/>
                    <a:pt x="2656351" y="62452"/>
                  </a:cubicBezTo>
                  <a:cubicBezTo>
                    <a:pt x="2656351" y="56499"/>
                    <a:pt x="2655084" y="51052"/>
                    <a:pt x="2652677" y="46365"/>
                  </a:cubicBezTo>
                  <a:cubicBezTo>
                    <a:pt x="2650271" y="41678"/>
                    <a:pt x="2646850" y="38004"/>
                    <a:pt x="2642290" y="35217"/>
                  </a:cubicBezTo>
                  <a:cubicBezTo>
                    <a:pt x="2637855" y="32556"/>
                    <a:pt x="2632662" y="31163"/>
                    <a:pt x="2626708" y="31163"/>
                  </a:cubicBezTo>
                  <a:cubicBezTo>
                    <a:pt x="2620374" y="31163"/>
                    <a:pt x="2614926" y="32556"/>
                    <a:pt x="2610366" y="35471"/>
                  </a:cubicBezTo>
                  <a:cubicBezTo>
                    <a:pt x="2605806" y="38384"/>
                    <a:pt x="2602132" y="42311"/>
                    <a:pt x="2599599" y="47251"/>
                  </a:cubicBezTo>
                  <a:cubicBezTo>
                    <a:pt x="2597065" y="52192"/>
                    <a:pt x="2595798" y="57892"/>
                    <a:pt x="2595798" y="64099"/>
                  </a:cubicBezTo>
                  <a:cubicBezTo>
                    <a:pt x="2595798" y="70308"/>
                    <a:pt x="2597192" y="76008"/>
                    <a:pt x="2600232" y="80695"/>
                  </a:cubicBezTo>
                  <a:cubicBezTo>
                    <a:pt x="2603145" y="85382"/>
                    <a:pt x="2607072" y="89183"/>
                    <a:pt x="2612140" y="91843"/>
                  </a:cubicBezTo>
                  <a:cubicBezTo>
                    <a:pt x="2617207" y="94503"/>
                    <a:pt x="2623034" y="95896"/>
                    <a:pt x="2629495" y="95896"/>
                  </a:cubicBezTo>
                  <a:cubicBezTo>
                    <a:pt x="2633422" y="95896"/>
                    <a:pt x="2637349" y="95390"/>
                    <a:pt x="2641149" y="94376"/>
                  </a:cubicBezTo>
                  <a:moveTo>
                    <a:pt x="2578190" y="32429"/>
                  </a:moveTo>
                  <a:lnTo>
                    <a:pt x="2558047" y="75374"/>
                  </a:lnTo>
                  <a:lnTo>
                    <a:pt x="2537652" y="32429"/>
                  </a:lnTo>
                  <a:lnTo>
                    <a:pt x="2525617" y="32429"/>
                  </a:lnTo>
                  <a:lnTo>
                    <a:pt x="2557541" y="97037"/>
                  </a:lnTo>
                  <a:lnTo>
                    <a:pt x="2589211" y="32429"/>
                  </a:lnTo>
                  <a:lnTo>
                    <a:pt x="2578190" y="32429"/>
                  </a:lnTo>
                  <a:close/>
                  <a:moveTo>
                    <a:pt x="2493314" y="44084"/>
                  </a:moveTo>
                  <a:cubicBezTo>
                    <a:pt x="2496608" y="46112"/>
                    <a:pt x="2499141" y="48771"/>
                    <a:pt x="2501041" y="52192"/>
                  </a:cubicBezTo>
                  <a:cubicBezTo>
                    <a:pt x="2502942" y="55613"/>
                    <a:pt x="2503828" y="59539"/>
                    <a:pt x="2503828" y="63847"/>
                  </a:cubicBezTo>
                  <a:cubicBezTo>
                    <a:pt x="2503828" y="68154"/>
                    <a:pt x="2502942" y="71953"/>
                    <a:pt x="2501041" y="75374"/>
                  </a:cubicBezTo>
                  <a:cubicBezTo>
                    <a:pt x="2499141" y="78795"/>
                    <a:pt x="2496608" y="81454"/>
                    <a:pt x="2493314" y="83355"/>
                  </a:cubicBezTo>
                  <a:cubicBezTo>
                    <a:pt x="2490020" y="85255"/>
                    <a:pt x="2486220" y="86268"/>
                    <a:pt x="2481913" y="86268"/>
                  </a:cubicBezTo>
                  <a:cubicBezTo>
                    <a:pt x="2477606" y="86268"/>
                    <a:pt x="2474058" y="85255"/>
                    <a:pt x="2470765" y="83355"/>
                  </a:cubicBezTo>
                  <a:cubicBezTo>
                    <a:pt x="2467471" y="81454"/>
                    <a:pt x="2464937" y="78795"/>
                    <a:pt x="2463037" y="75374"/>
                  </a:cubicBezTo>
                  <a:cubicBezTo>
                    <a:pt x="2461137" y="71953"/>
                    <a:pt x="2460250" y="68154"/>
                    <a:pt x="2460250" y="63847"/>
                  </a:cubicBezTo>
                  <a:cubicBezTo>
                    <a:pt x="2460250" y="59539"/>
                    <a:pt x="2461137" y="55613"/>
                    <a:pt x="2463037" y="52192"/>
                  </a:cubicBezTo>
                  <a:cubicBezTo>
                    <a:pt x="2464937" y="48771"/>
                    <a:pt x="2467471" y="46112"/>
                    <a:pt x="2470765" y="44084"/>
                  </a:cubicBezTo>
                  <a:cubicBezTo>
                    <a:pt x="2474058" y="42057"/>
                    <a:pt x="2477732" y="41171"/>
                    <a:pt x="2481913" y="41171"/>
                  </a:cubicBezTo>
                  <a:cubicBezTo>
                    <a:pt x="2486093" y="41171"/>
                    <a:pt x="2490020" y="42184"/>
                    <a:pt x="2493314" y="44084"/>
                  </a:cubicBezTo>
                  <a:moveTo>
                    <a:pt x="2514216" y="95010"/>
                  </a:moveTo>
                  <a:lnTo>
                    <a:pt x="2514216" y="32556"/>
                  </a:lnTo>
                  <a:lnTo>
                    <a:pt x="2503828" y="32556"/>
                  </a:lnTo>
                  <a:lnTo>
                    <a:pt x="2503828" y="44338"/>
                  </a:lnTo>
                  <a:cubicBezTo>
                    <a:pt x="2501422" y="40410"/>
                    <a:pt x="2498381" y="37243"/>
                    <a:pt x="2494454" y="34964"/>
                  </a:cubicBezTo>
                  <a:cubicBezTo>
                    <a:pt x="2490527" y="32683"/>
                    <a:pt x="2486093" y="31416"/>
                    <a:pt x="2481152" y="31416"/>
                  </a:cubicBezTo>
                  <a:cubicBezTo>
                    <a:pt x="2475072" y="31416"/>
                    <a:pt x="2469625" y="32810"/>
                    <a:pt x="2464937" y="35723"/>
                  </a:cubicBezTo>
                  <a:cubicBezTo>
                    <a:pt x="2460250" y="38511"/>
                    <a:pt x="2456450" y="42437"/>
                    <a:pt x="2453790" y="47251"/>
                  </a:cubicBezTo>
                  <a:cubicBezTo>
                    <a:pt x="2451129" y="52192"/>
                    <a:pt x="2449736" y="57765"/>
                    <a:pt x="2449736" y="64099"/>
                  </a:cubicBezTo>
                  <a:cubicBezTo>
                    <a:pt x="2449736" y="70433"/>
                    <a:pt x="2451129" y="75754"/>
                    <a:pt x="2453790" y="80568"/>
                  </a:cubicBezTo>
                  <a:cubicBezTo>
                    <a:pt x="2456450" y="85382"/>
                    <a:pt x="2460250" y="89183"/>
                    <a:pt x="2464937" y="91970"/>
                  </a:cubicBezTo>
                  <a:cubicBezTo>
                    <a:pt x="2469625" y="94756"/>
                    <a:pt x="2475072" y="96023"/>
                    <a:pt x="2481152" y="96023"/>
                  </a:cubicBezTo>
                  <a:cubicBezTo>
                    <a:pt x="2486093" y="96023"/>
                    <a:pt x="2490527" y="94883"/>
                    <a:pt x="2494454" y="92602"/>
                  </a:cubicBezTo>
                  <a:cubicBezTo>
                    <a:pt x="2498381" y="90323"/>
                    <a:pt x="2501548" y="87283"/>
                    <a:pt x="2503828" y="83355"/>
                  </a:cubicBezTo>
                  <a:lnTo>
                    <a:pt x="2503828" y="95010"/>
                  </a:lnTo>
                  <a:lnTo>
                    <a:pt x="2514216" y="95010"/>
                  </a:lnTo>
                  <a:close/>
                  <a:moveTo>
                    <a:pt x="2391843" y="52446"/>
                  </a:moveTo>
                  <a:cubicBezTo>
                    <a:pt x="2393490" y="49025"/>
                    <a:pt x="2395644" y="46365"/>
                    <a:pt x="2398557" y="44465"/>
                  </a:cubicBezTo>
                  <a:cubicBezTo>
                    <a:pt x="2401471" y="42437"/>
                    <a:pt x="2404764" y="41425"/>
                    <a:pt x="2408565" y="41425"/>
                  </a:cubicBezTo>
                  <a:cubicBezTo>
                    <a:pt x="2419333" y="41425"/>
                    <a:pt x="2424780" y="47632"/>
                    <a:pt x="2424780" y="60046"/>
                  </a:cubicBezTo>
                  <a:lnTo>
                    <a:pt x="2424780" y="95010"/>
                  </a:lnTo>
                  <a:lnTo>
                    <a:pt x="2435168" y="95010"/>
                  </a:lnTo>
                  <a:lnTo>
                    <a:pt x="2435168" y="58272"/>
                  </a:lnTo>
                  <a:cubicBezTo>
                    <a:pt x="2435168" y="53078"/>
                    <a:pt x="2434281" y="48518"/>
                    <a:pt x="2432507" y="44465"/>
                  </a:cubicBezTo>
                  <a:cubicBezTo>
                    <a:pt x="2430734" y="40410"/>
                    <a:pt x="2428074" y="37243"/>
                    <a:pt x="2424527" y="34964"/>
                  </a:cubicBezTo>
                  <a:cubicBezTo>
                    <a:pt x="2420980" y="32683"/>
                    <a:pt x="2416546" y="31416"/>
                    <a:pt x="2411225" y="31416"/>
                  </a:cubicBezTo>
                  <a:cubicBezTo>
                    <a:pt x="2406411" y="31416"/>
                    <a:pt x="2402104" y="32556"/>
                    <a:pt x="2398430" y="34964"/>
                  </a:cubicBezTo>
                  <a:cubicBezTo>
                    <a:pt x="2394757" y="37243"/>
                    <a:pt x="2391716" y="40410"/>
                    <a:pt x="2389563" y="44211"/>
                  </a:cubicBezTo>
                  <a:lnTo>
                    <a:pt x="2389563" y="0"/>
                  </a:lnTo>
                  <a:lnTo>
                    <a:pt x="2379302" y="0"/>
                  </a:lnTo>
                  <a:lnTo>
                    <a:pt x="2379302" y="95010"/>
                  </a:lnTo>
                  <a:lnTo>
                    <a:pt x="2389563" y="95010"/>
                  </a:lnTo>
                  <a:lnTo>
                    <a:pt x="2389563" y="63720"/>
                  </a:lnTo>
                  <a:cubicBezTo>
                    <a:pt x="2389563" y="59539"/>
                    <a:pt x="2390323" y="55866"/>
                    <a:pt x="2391970" y="52446"/>
                  </a:cubicBezTo>
                  <a:moveTo>
                    <a:pt x="2315835" y="81962"/>
                  </a:moveTo>
                  <a:cubicBezTo>
                    <a:pt x="2312668" y="85002"/>
                    <a:pt x="2308488" y="86395"/>
                    <a:pt x="2303294" y="86395"/>
                  </a:cubicBezTo>
                  <a:cubicBezTo>
                    <a:pt x="2298100" y="86395"/>
                    <a:pt x="2293920" y="84875"/>
                    <a:pt x="2290753" y="81962"/>
                  </a:cubicBezTo>
                  <a:cubicBezTo>
                    <a:pt x="2287586" y="79048"/>
                    <a:pt x="2285939" y="74488"/>
                    <a:pt x="2285939" y="68661"/>
                  </a:cubicBezTo>
                  <a:lnTo>
                    <a:pt x="2285939" y="32683"/>
                  </a:lnTo>
                  <a:lnTo>
                    <a:pt x="2275678" y="32683"/>
                  </a:lnTo>
                  <a:lnTo>
                    <a:pt x="2275678" y="67647"/>
                  </a:lnTo>
                  <a:cubicBezTo>
                    <a:pt x="2275678" y="76515"/>
                    <a:pt x="2278211" y="83482"/>
                    <a:pt x="2283152" y="88549"/>
                  </a:cubicBezTo>
                  <a:cubicBezTo>
                    <a:pt x="2288092" y="93617"/>
                    <a:pt x="2294806" y="96150"/>
                    <a:pt x="2303294" y="96150"/>
                  </a:cubicBezTo>
                  <a:cubicBezTo>
                    <a:pt x="2311781" y="96150"/>
                    <a:pt x="2318369" y="93617"/>
                    <a:pt x="2323309" y="88549"/>
                  </a:cubicBezTo>
                  <a:cubicBezTo>
                    <a:pt x="2328250" y="83482"/>
                    <a:pt x="2330783" y="76515"/>
                    <a:pt x="2330783" y="67647"/>
                  </a:cubicBezTo>
                  <a:lnTo>
                    <a:pt x="2330783" y="32683"/>
                  </a:lnTo>
                  <a:lnTo>
                    <a:pt x="2320522" y="32683"/>
                  </a:lnTo>
                  <a:lnTo>
                    <a:pt x="2320522" y="68661"/>
                  </a:lnTo>
                  <a:cubicBezTo>
                    <a:pt x="2320522" y="74615"/>
                    <a:pt x="2319002" y="79048"/>
                    <a:pt x="2315709" y="81962"/>
                  </a:cubicBezTo>
                  <a:moveTo>
                    <a:pt x="2248188" y="75501"/>
                  </a:moveTo>
                  <a:cubicBezTo>
                    <a:pt x="2246288" y="78921"/>
                    <a:pt x="2243754" y="81581"/>
                    <a:pt x="2240587" y="83608"/>
                  </a:cubicBezTo>
                  <a:cubicBezTo>
                    <a:pt x="2237294" y="85509"/>
                    <a:pt x="2233620" y="86522"/>
                    <a:pt x="2229313" y="86522"/>
                  </a:cubicBezTo>
                  <a:cubicBezTo>
                    <a:pt x="2225006" y="86522"/>
                    <a:pt x="2221205" y="85509"/>
                    <a:pt x="2217912" y="83608"/>
                  </a:cubicBezTo>
                  <a:cubicBezTo>
                    <a:pt x="2214618" y="81708"/>
                    <a:pt x="2212084" y="79048"/>
                    <a:pt x="2210058" y="75501"/>
                  </a:cubicBezTo>
                  <a:cubicBezTo>
                    <a:pt x="2208157" y="72080"/>
                    <a:pt x="2207271" y="68154"/>
                    <a:pt x="2207271" y="63847"/>
                  </a:cubicBezTo>
                  <a:cubicBezTo>
                    <a:pt x="2207271" y="59539"/>
                    <a:pt x="2208157" y="55613"/>
                    <a:pt x="2210058" y="52192"/>
                  </a:cubicBezTo>
                  <a:cubicBezTo>
                    <a:pt x="2211958" y="48771"/>
                    <a:pt x="2214618" y="46112"/>
                    <a:pt x="2217912" y="44211"/>
                  </a:cubicBezTo>
                  <a:cubicBezTo>
                    <a:pt x="2221205" y="42311"/>
                    <a:pt x="2225006" y="41298"/>
                    <a:pt x="2229313" y="41298"/>
                  </a:cubicBezTo>
                  <a:cubicBezTo>
                    <a:pt x="2233620" y="41298"/>
                    <a:pt x="2237294" y="42311"/>
                    <a:pt x="2240587" y="44211"/>
                  </a:cubicBezTo>
                  <a:cubicBezTo>
                    <a:pt x="2243881" y="46112"/>
                    <a:pt x="2246415" y="48771"/>
                    <a:pt x="2248188" y="52192"/>
                  </a:cubicBezTo>
                  <a:cubicBezTo>
                    <a:pt x="2249962" y="55613"/>
                    <a:pt x="2250975" y="59412"/>
                    <a:pt x="2250975" y="63847"/>
                  </a:cubicBezTo>
                  <a:cubicBezTo>
                    <a:pt x="2250975" y="68281"/>
                    <a:pt x="2250088" y="72080"/>
                    <a:pt x="2248188" y="75501"/>
                  </a:cubicBezTo>
                  <a:moveTo>
                    <a:pt x="2246161" y="91970"/>
                  </a:moveTo>
                  <a:cubicBezTo>
                    <a:pt x="2250975" y="89183"/>
                    <a:pt x="2254776" y="85382"/>
                    <a:pt x="2257563" y="80441"/>
                  </a:cubicBezTo>
                  <a:cubicBezTo>
                    <a:pt x="2260349" y="75501"/>
                    <a:pt x="2261616" y="69928"/>
                    <a:pt x="2261616" y="63720"/>
                  </a:cubicBezTo>
                  <a:cubicBezTo>
                    <a:pt x="2261616" y="57513"/>
                    <a:pt x="2260223" y="51938"/>
                    <a:pt x="2257563" y="47125"/>
                  </a:cubicBezTo>
                  <a:cubicBezTo>
                    <a:pt x="2254776" y="42311"/>
                    <a:pt x="2250975" y="38511"/>
                    <a:pt x="2246161" y="35723"/>
                  </a:cubicBezTo>
                  <a:cubicBezTo>
                    <a:pt x="2241347" y="32936"/>
                    <a:pt x="2235774" y="31543"/>
                    <a:pt x="2229440" y="31543"/>
                  </a:cubicBezTo>
                  <a:cubicBezTo>
                    <a:pt x="2223106" y="31543"/>
                    <a:pt x="2217405" y="32936"/>
                    <a:pt x="2212464" y="35723"/>
                  </a:cubicBezTo>
                  <a:cubicBezTo>
                    <a:pt x="2207524" y="38511"/>
                    <a:pt x="2203597" y="42311"/>
                    <a:pt x="2200810" y="47125"/>
                  </a:cubicBezTo>
                  <a:cubicBezTo>
                    <a:pt x="2198023" y="51938"/>
                    <a:pt x="2196630" y="57513"/>
                    <a:pt x="2196630" y="63720"/>
                  </a:cubicBezTo>
                  <a:cubicBezTo>
                    <a:pt x="2196630" y="69928"/>
                    <a:pt x="2198023" y="75501"/>
                    <a:pt x="2200810" y="80441"/>
                  </a:cubicBezTo>
                  <a:cubicBezTo>
                    <a:pt x="2203597" y="85382"/>
                    <a:pt x="2207524" y="89183"/>
                    <a:pt x="2212464" y="91970"/>
                  </a:cubicBezTo>
                  <a:cubicBezTo>
                    <a:pt x="2217405" y="94756"/>
                    <a:pt x="2223106" y="96150"/>
                    <a:pt x="2229440" y="96150"/>
                  </a:cubicBezTo>
                  <a:cubicBezTo>
                    <a:pt x="2235774" y="96150"/>
                    <a:pt x="2241221" y="94756"/>
                    <a:pt x="2246161" y="91970"/>
                  </a:cubicBezTo>
                  <a:moveTo>
                    <a:pt x="2181301" y="32683"/>
                  </a:moveTo>
                  <a:lnTo>
                    <a:pt x="2161539" y="73475"/>
                  </a:lnTo>
                  <a:lnTo>
                    <a:pt x="2141144" y="32683"/>
                  </a:lnTo>
                  <a:lnTo>
                    <a:pt x="2128982" y="32683"/>
                  </a:lnTo>
                  <a:lnTo>
                    <a:pt x="2155965" y="85129"/>
                  </a:lnTo>
                  <a:lnTo>
                    <a:pt x="2135950" y="126807"/>
                  </a:lnTo>
                  <a:lnTo>
                    <a:pt x="2146844" y="126807"/>
                  </a:lnTo>
                  <a:lnTo>
                    <a:pt x="2192196" y="32683"/>
                  </a:lnTo>
                  <a:lnTo>
                    <a:pt x="2181301" y="32683"/>
                  </a:lnTo>
                  <a:close/>
                  <a:moveTo>
                    <a:pt x="2046387" y="52572"/>
                  </a:moveTo>
                  <a:cubicBezTo>
                    <a:pt x="2048034" y="49152"/>
                    <a:pt x="2050188" y="46492"/>
                    <a:pt x="2053101" y="44592"/>
                  </a:cubicBezTo>
                  <a:cubicBezTo>
                    <a:pt x="2056015" y="42564"/>
                    <a:pt x="2059308" y="41551"/>
                    <a:pt x="2063109" y="41551"/>
                  </a:cubicBezTo>
                  <a:cubicBezTo>
                    <a:pt x="2073877" y="41551"/>
                    <a:pt x="2079324" y="47759"/>
                    <a:pt x="2079324" y="60173"/>
                  </a:cubicBezTo>
                  <a:lnTo>
                    <a:pt x="2079324" y="95137"/>
                  </a:lnTo>
                  <a:lnTo>
                    <a:pt x="2089712" y="95137"/>
                  </a:lnTo>
                  <a:lnTo>
                    <a:pt x="2089712" y="58399"/>
                  </a:lnTo>
                  <a:cubicBezTo>
                    <a:pt x="2089712" y="53205"/>
                    <a:pt x="2088825" y="48645"/>
                    <a:pt x="2087051" y="44592"/>
                  </a:cubicBezTo>
                  <a:cubicBezTo>
                    <a:pt x="2085278" y="40537"/>
                    <a:pt x="2082491" y="37370"/>
                    <a:pt x="2078944" y="35091"/>
                  </a:cubicBezTo>
                  <a:cubicBezTo>
                    <a:pt x="2075397" y="32810"/>
                    <a:pt x="2070963" y="31543"/>
                    <a:pt x="2065642" y="31543"/>
                  </a:cubicBezTo>
                  <a:cubicBezTo>
                    <a:pt x="2060829" y="31543"/>
                    <a:pt x="2056522" y="32683"/>
                    <a:pt x="2052848" y="35091"/>
                  </a:cubicBezTo>
                  <a:cubicBezTo>
                    <a:pt x="2049174" y="37370"/>
                    <a:pt x="2046134" y="40537"/>
                    <a:pt x="2043980" y="44338"/>
                  </a:cubicBezTo>
                  <a:lnTo>
                    <a:pt x="2043980" y="127"/>
                  </a:lnTo>
                  <a:lnTo>
                    <a:pt x="2033719" y="127"/>
                  </a:lnTo>
                  <a:lnTo>
                    <a:pt x="2033719" y="95137"/>
                  </a:lnTo>
                  <a:lnTo>
                    <a:pt x="2043980" y="95137"/>
                  </a:lnTo>
                  <a:lnTo>
                    <a:pt x="2043980" y="63847"/>
                  </a:lnTo>
                  <a:cubicBezTo>
                    <a:pt x="2043980" y="59666"/>
                    <a:pt x="2044740" y="55993"/>
                    <a:pt x="2046387" y="52572"/>
                  </a:cubicBezTo>
                  <a:moveTo>
                    <a:pt x="1999516" y="75628"/>
                  </a:moveTo>
                  <a:cubicBezTo>
                    <a:pt x="1997615" y="79048"/>
                    <a:pt x="1995082" y="81708"/>
                    <a:pt x="1991788" y="83608"/>
                  </a:cubicBezTo>
                  <a:cubicBezTo>
                    <a:pt x="1988494" y="85509"/>
                    <a:pt x="1984694" y="86522"/>
                    <a:pt x="1980387" y="86522"/>
                  </a:cubicBezTo>
                  <a:cubicBezTo>
                    <a:pt x="1976080" y="86522"/>
                    <a:pt x="1972533" y="85509"/>
                    <a:pt x="1969239" y="83608"/>
                  </a:cubicBezTo>
                  <a:cubicBezTo>
                    <a:pt x="1965945" y="81708"/>
                    <a:pt x="1963412" y="79048"/>
                    <a:pt x="1961512" y="75628"/>
                  </a:cubicBezTo>
                  <a:cubicBezTo>
                    <a:pt x="1959611" y="72207"/>
                    <a:pt x="1958725" y="68407"/>
                    <a:pt x="1958725" y="64099"/>
                  </a:cubicBezTo>
                  <a:cubicBezTo>
                    <a:pt x="1958725" y="59793"/>
                    <a:pt x="1959611" y="55866"/>
                    <a:pt x="1961512" y="52446"/>
                  </a:cubicBezTo>
                  <a:cubicBezTo>
                    <a:pt x="1963412" y="49025"/>
                    <a:pt x="1965945" y="46365"/>
                    <a:pt x="1969239" y="44338"/>
                  </a:cubicBezTo>
                  <a:cubicBezTo>
                    <a:pt x="1972533" y="42311"/>
                    <a:pt x="1976206" y="41425"/>
                    <a:pt x="1980387" y="41425"/>
                  </a:cubicBezTo>
                  <a:cubicBezTo>
                    <a:pt x="1984567" y="41425"/>
                    <a:pt x="1988494" y="42437"/>
                    <a:pt x="1991788" y="44338"/>
                  </a:cubicBezTo>
                  <a:cubicBezTo>
                    <a:pt x="1995082" y="46365"/>
                    <a:pt x="1997615" y="49025"/>
                    <a:pt x="1999516" y="52446"/>
                  </a:cubicBezTo>
                  <a:cubicBezTo>
                    <a:pt x="2001416" y="55866"/>
                    <a:pt x="2002303" y="59793"/>
                    <a:pt x="2002303" y="64099"/>
                  </a:cubicBezTo>
                  <a:cubicBezTo>
                    <a:pt x="2002303" y="68407"/>
                    <a:pt x="2001416" y="72207"/>
                    <a:pt x="1999516" y="75628"/>
                  </a:cubicBezTo>
                  <a:moveTo>
                    <a:pt x="2012690" y="32683"/>
                  </a:moveTo>
                  <a:lnTo>
                    <a:pt x="2002303" y="32683"/>
                  </a:lnTo>
                  <a:lnTo>
                    <a:pt x="2002303" y="44592"/>
                  </a:lnTo>
                  <a:cubicBezTo>
                    <a:pt x="1999896" y="40664"/>
                    <a:pt x="1996855" y="37497"/>
                    <a:pt x="1992928" y="35091"/>
                  </a:cubicBezTo>
                  <a:cubicBezTo>
                    <a:pt x="1989001" y="32683"/>
                    <a:pt x="1984567" y="31543"/>
                    <a:pt x="1979627" y="31543"/>
                  </a:cubicBezTo>
                  <a:cubicBezTo>
                    <a:pt x="1973546" y="31543"/>
                    <a:pt x="1968099" y="32936"/>
                    <a:pt x="1963412" y="35850"/>
                  </a:cubicBezTo>
                  <a:cubicBezTo>
                    <a:pt x="1958725" y="38638"/>
                    <a:pt x="1954924" y="42564"/>
                    <a:pt x="1952264" y="47378"/>
                  </a:cubicBezTo>
                  <a:cubicBezTo>
                    <a:pt x="1949604" y="52319"/>
                    <a:pt x="1948210" y="57892"/>
                    <a:pt x="1948210" y="64226"/>
                  </a:cubicBezTo>
                  <a:cubicBezTo>
                    <a:pt x="1948210" y="70560"/>
                    <a:pt x="1949604" y="75881"/>
                    <a:pt x="1952264" y="80695"/>
                  </a:cubicBezTo>
                  <a:cubicBezTo>
                    <a:pt x="1954924" y="85509"/>
                    <a:pt x="1958725" y="89310"/>
                    <a:pt x="1963412" y="92097"/>
                  </a:cubicBezTo>
                  <a:cubicBezTo>
                    <a:pt x="1968099" y="94883"/>
                    <a:pt x="1973546" y="96150"/>
                    <a:pt x="1979627" y="96150"/>
                  </a:cubicBezTo>
                  <a:cubicBezTo>
                    <a:pt x="1984567" y="96150"/>
                    <a:pt x="1989001" y="95010"/>
                    <a:pt x="1992928" y="92729"/>
                  </a:cubicBezTo>
                  <a:cubicBezTo>
                    <a:pt x="1996855" y="90450"/>
                    <a:pt x="2000022" y="87409"/>
                    <a:pt x="2002303" y="83482"/>
                  </a:cubicBezTo>
                  <a:lnTo>
                    <a:pt x="2002303" y="96403"/>
                  </a:lnTo>
                  <a:cubicBezTo>
                    <a:pt x="2002303" y="103371"/>
                    <a:pt x="2000402" y="108818"/>
                    <a:pt x="1996602" y="112492"/>
                  </a:cubicBezTo>
                  <a:cubicBezTo>
                    <a:pt x="1992802" y="116166"/>
                    <a:pt x="1987228" y="118065"/>
                    <a:pt x="1979754" y="118065"/>
                  </a:cubicBezTo>
                  <a:cubicBezTo>
                    <a:pt x="1975573" y="118065"/>
                    <a:pt x="1971266" y="117306"/>
                    <a:pt x="1966832" y="115786"/>
                  </a:cubicBezTo>
                  <a:cubicBezTo>
                    <a:pt x="1962272" y="114266"/>
                    <a:pt x="1958345" y="111731"/>
                    <a:pt x="1954798" y="108437"/>
                  </a:cubicBezTo>
                  <a:lnTo>
                    <a:pt x="1954798" y="119839"/>
                  </a:lnTo>
                  <a:cubicBezTo>
                    <a:pt x="1962145" y="125160"/>
                    <a:pt x="1970506" y="127820"/>
                    <a:pt x="1979880" y="127820"/>
                  </a:cubicBezTo>
                  <a:cubicBezTo>
                    <a:pt x="1990395" y="127820"/>
                    <a:pt x="1998502" y="125033"/>
                    <a:pt x="2004203" y="119458"/>
                  </a:cubicBezTo>
                  <a:cubicBezTo>
                    <a:pt x="2009903" y="113885"/>
                    <a:pt x="2012817" y="105904"/>
                    <a:pt x="2012817" y="95644"/>
                  </a:cubicBezTo>
                  <a:lnTo>
                    <a:pt x="2012817" y="32683"/>
                  </a:lnTo>
                  <a:close/>
                  <a:moveTo>
                    <a:pt x="1918694" y="82088"/>
                  </a:moveTo>
                  <a:cubicBezTo>
                    <a:pt x="1915527" y="85129"/>
                    <a:pt x="1911346" y="86522"/>
                    <a:pt x="1906153" y="86522"/>
                  </a:cubicBezTo>
                  <a:cubicBezTo>
                    <a:pt x="1900959" y="86522"/>
                    <a:pt x="1896778" y="85002"/>
                    <a:pt x="1893611" y="82088"/>
                  </a:cubicBezTo>
                  <a:cubicBezTo>
                    <a:pt x="1890444" y="79048"/>
                    <a:pt x="1888797" y="74615"/>
                    <a:pt x="1888797" y="68786"/>
                  </a:cubicBezTo>
                  <a:lnTo>
                    <a:pt x="1888797" y="32810"/>
                  </a:lnTo>
                  <a:lnTo>
                    <a:pt x="1878536" y="32810"/>
                  </a:lnTo>
                  <a:lnTo>
                    <a:pt x="1878536" y="67773"/>
                  </a:lnTo>
                  <a:cubicBezTo>
                    <a:pt x="1878536" y="76642"/>
                    <a:pt x="1881070" y="83608"/>
                    <a:pt x="1886010" y="88676"/>
                  </a:cubicBezTo>
                  <a:cubicBezTo>
                    <a:pt x="1890951" y="93743"/>
                    <a:pt x="1897665" y="96276"/>
                    <a:pt x="1906153" y="96276"/>
                  </a:cubicBezTo>
                  <a:cubicBezTo>
                    <a:pt x="1914640" y="96276"/>
                    <a:pt x="1921227" y="93743"/>
                    <a:pt x="1926168" y="88676"/>
                  </a:cubicBezTo>
                  <a:cubicBezTo>
                    <a:pt x="1931108" y="83608"/>
                    <a:pt x="1933642" y="76642"/>
                    <a:pt x="1933642" y="67773"/>
                  </a:cubicBezTo>
                  <a:lnTo>
                    <a:pt x="1933642" y="32810"/>
                  </a:lnTo>
                  <a:lnTo>
                    <a:pt x="1923381" y="32810"/>
                  </a:lnTo>
                  <a:lnTo>
                    <a:pt x="1923381" y="68786"/>
                  </a:lnTo>
                  <a:cubicBezTo>
                    <a:pt x="1923381" y="74741"/>
                    <a:pt x="1921861" y="79175"/>
                    <a:pt x="1918567" y="82088"/>
                  </a:cubicBezTo>
                  <a:moveTo>
                    <a:pt x="1851047" y="75628"/>
                  </a:moveTo>
                  <a:cubicBezTo>
                    <a:pt x="1849147" y="79048"/>
                    <a:pt x="1846613" y="81708"/>
                    <a:pt x="1843319" y="83735"/>
                  </a:cubicBezTo>
                  <a:cubicBezTo>
                    <a:pt x="1840026" y="85636"/>
                    <a:pt x="1836352" y="86649"/>
                    <a:pt x="1832172" y="86649"/>
                  </a:cubicBezTo>
                  <a:cubicBezTo>
                    <a:pt x="1827991" y="86649"/>
                    <a:pt x="1824064" y="85636"/>
                    <a:pt x="1820770" y="83735"/>
                  </a:cubicBezTo>
                  <a:cubicBezTo>
                    <a:pt x="1817477" y="81835"/>
                    <a:pt x="1814943" y="79175"/>
                    <a:pt x="1813043" y="75628"/>
                  </a:cubicBezTo>
                  <a:cubicBezTo>
                    <a:pt x="1811143" y="72207"/>
                    <a:pt x="1810129" y="68281"/>
                    <a:pt x="1810129" y="63974"/>
                  </a:cubicBezTo>
                  <a:cubicBezTo>
                    <a:pt x="1810129" y="59666"/>
                    <a:pt x="1811143" y="55739"/>
                    <a:pt x="1813043" y="52319"/>
                  </a:cubicBezTo>
                  <a:cubicBezTo>
                    <a:pt x="1814943" y="48898"/>
                    <a:pt x="1817603" y="46238"/>
                    <a:pt x="1820770" y="44338"/>
                  </a:cubicBezTo>
                  <a:cubicBezTo>
                    <a:pt x="1824064" y="42437"/>
                    <a:pt x="1827864" y="41425"/>
                    <a:pt x="1832172" y="41425"/>
                  </a:cubicBezTo>
                  <a:cubicBezTo>
                    <a:pt x="1836479" y="41425"/>
                    <a:pt x="1840152" y="42437"/>
                    <a:pt x="1843319" y="44338"/>
                  </a:cubicBezTo>
                  <a:cubicBezTo>
                    <a:pt x="1846613" y="46238"/>
                    <a:pt x="1849147" y="48898"/>
                    <a:pt x="1851047" y="52319"/>
                  </a:cubicBezTo>
                  <a:cubicBezTo>
                    <a:pt x="1852947" y="55739"/>
                    <a:pt x="1853834" y="59539"/>
                    <a:pt x="1853834" y="63974"/>
                  </a:cubicBezTo>
                  <a:cubicBezTo>
                    <a:pt x="1853834" y="68407"/>
                    <a:pt x="1852947" y="72207"/>
                    <a:pt x="1851047" y="75628"/>
                  </a:cubicBezTo>
                  <a:moveTo>
                    <a:pt x="1848893" y="92097"/>
                  </a:moveTo>
                  <a:cubicBezTo>
                    <a:pt x="1853707" y="89310"/>
                    <a:pt x="1857507" y="85509"/>
                    <a:pt x="1860294" y="80568"/>
                  </a:cubicBezTo>
                  <a:cubicBezTo>
                    <a:pt x="1863081" y="75628"/>
                    <a:pt x="1864475" y="70054"/>
                    <a:pt x="1864475" y="63847"/>
                  </a:cubicBezTo>
                  <a:cubicBezTo>
                    <a:pt x="1864475" y="57640"/>
                    <a:pt x="1863081" y="52065"/>
                    <a:pt x="1860294" y="47251"/>
                  </a:cubicBezTo>
                  <a:cubicBezTo>
                    <a:pt x="1857507" y="42437"/>
                    <a:pt x="1853707" y="38638"/>
                    <a:pt x="1848893" y="35850"/>
                  </a:cubicBezTo>
                  <a:cubicBezTo>
                    <a:pt x="1844079" y="33063"/>
                    <a:pt x="1838506" y="31670"/>
                    <a:pt x="1832172" y="31670"/>
                  </a:cubicBezTo>
                  <a:cubicBezTo>
                    <a:pt x="1825838" y="31670"/>
                    <a:pt x="1820264" y="33063"/>
                    <a:pt x="1815323" y="35850"/>
                  </a:cubicBezTo>
                  <a:cubicBezTo>
                    <a:pt x="1810383" y="38638"/>
                    <a:pt x="1806456" y="42437"/>
                    <a:pt x="1803669" y="47251"/>
                  </a:cubicBezTo>
                  <a:cubicBezTo>
                    <a:pt x="1800882" y="52065"/>
                    <a:pt x="1799488" y="57640"/>
                    <a:pt x="1799488" y="63847"/>
                  </a:cubicBezTo>
                  <a:cubicBezTo>
                    <a:pt x="1799488" y="70054"/>
                    <a:pt x="1800882" y="75628"/>
                    <a:pt x="1803669" y="80568"/>
                  </a:cubicBezTo>
                  <a:cubicBezTo>
                    <a:pt x="1806456" y="85509"/>
                    <a:pt x="1810383" y="89310"/>
                    <a:pt x="1815323" y="92097"/>
                  </a:cubicBezTo>
                  <a:cubicBezTo>
                    <a:pt x="1820264" y="94883"/>
                    <a:pt x="1825838" y="96276"/>
                    <a:pt x="1832172" y="96276"/>
                  </a:cubicBezTo>
                  <a:cubicBezTo>
                    <a:pt x="1838506" y="96276"/>
                    <a:pt x="1843953" y="94883"/>
                    <a:pt x="1848893" y="92097"/>
                  </a:cubicBezTo>
                  <a:moveTo>
                    <a:pt x="1741722" y="52699"/>
                  </a:moveTo>
                  <a:cubicBezTo>
                    <a:pt x="1743369" y="49279"/>
                    <a:pt x="1745522" y="46617"/>
                    <a:pt x="1748436" y="44718"/>
                  </a:cubicBezTo>
                  <a:cubicBezTo>
                    <a:pt x="1751350" y="42691"/>
                    <a:pt x="1754643" y="41678"/>
                    <a:pt x="1758444" y="41678"/>
                  </a:cubicBezTo>
                  <a:cubicBezTo>
                    <a:pt x="1769212" y="41678"/>
                    <a:pt x="1774659" y="47885"/>
                    <a:pt x="1774659" y="60300"/>
                  </a:cubicBezTo>
                  <a:lnTo>
                    <a:pt x="1774659" y="95264"/>
                  </a:lnTo>
                  <a:lnTo>
                    <a:pt x="1785047" y="95264"/>
                  </a:lnTo>
                  <a:lnTo>
                    <a:pt x="1785047" y="58526"/>
                  </a:lnTo>
                  <a:cubicBezTo>
                    <a:pt x="1785047" y="53332"/>
                    <a:pt x="1784160" y="48771"/>
                    <a:pt x="1782386" y="44718"/>
                  </a:cubicBezTo>
                  <a:cubicBezTo>
                    <a:pt x="1780613" y="40664"/>
                    <a:pt x="1777826" y="37497"/>
                    <a:pt x="1774279" y="35217"/>
                  </a:cubicBezTo>
                  <a:cubicBezTo>
                    <a:pt x="1770732" y="32936"/>
                    <a:pt x="1766298" y="31670"/>
                    <a:pt x="1760977" y="31670"/>
                  </a:cubicBezTo>
                  <a:cubicBezTo>
                    <a:pt x="1756164" y="31670"/>
                    <a:pt x="1751856" y="32810"/>
                    <a:pt x="1748183" y="35217"/>
                  </a:cubicBezTo>
                  <a:cubicBezTo>
                    <a:pt x="1744509" y="37497"/>
                    <a:pt x="1741469" y="40664"/>
                    <a:pt x="1739315" y="44465"/>
                  </a:cubicBezTo>
                  <a:lnTo>
                    <a:pt x="1739315" y="254"/>
                  </a:lnTo>
                  <a:lnTo>
                    <a:pt x="1729054" y="254"/>
                  </a:lnTo>
                  <a:lnTo>
                    <a:pt x="1729054" y="95264"/>
                  </a:lnTo>
                  <a:lnTo>
                    <a:pt x="1739315" y="95264"/>
                  </a:lnTo>
                  <a:lnTo>
                    <a:pt x="1739315" y="63974"/>
                  </a:lnTo>
                  <a:cubicBezTo>
                    <a:pt x="1739315" y="59793"/>
                    <a:pt x="1740075" y="56118"/>
                    <a:pt x="1741722" y="52699"/>
                  </a:cubicBezTo>
                  <a:moveTo>
                    <a:pt x="1716133" y="81962"/>
                  </a:moveTo>
                  <a:cubicBezTo>
                    <a:pt x="1713852" y="83608"/>
                    <a:pt x="1711446" y="84748"/>
                    <a:pt x="1708912" y="85509"/>
                  </a:cubicBezTo>
                  <a:cubicBezTo>
                    <a:pt x="1706378" y="86268"/>
                    <a:pt x="1703971" y="86522"/>
                    <a:pt x="1701565" y="86522"/>
                  </a:cubicBezTo>
                  <a:cubicBezTo>
                    <a:pt x="1698144" y="86522"/>
                    <a:pt x="1695231" y="85636"/>
                    <a:pt x="1692824" y="83735"/>
                  </a:cubicBezTo>
                  <a:cubicBezTo>
                    <a:pt x="1690543" y="81835"/>
                    <a:pt x="1689403" y="78795"/>
                    <a:pt x="1689403" y="74361"/>
                  </a:cubicBezTo>
                  <a:lnTo>
                    <a:pt x="1689403" y="42311"/>
                  </a:lnTo>
                  <a:lnTo>
                    <a:pt x="1715246" y="42311"/>
                  </a:lnTo>
                  <a:lnTo>
                    <a:pt x="1715246" y="32810"/>
                  </a:lnTo>
                  <a:lnTo>
                    <a:pt x="1689403" y="32810"/>
                  </a:lnTo>
                  <a:lnTo>
                    <a:pt x="1689403" y="12922"/>
                  </a:lnTo>
                  <a:lnTo>
                    <a:pt x="1679142" y="12922"/>
                  </a:lnTo>
                  <a:lnTo>
                    <a:pt x="1679142" y="73600"/>
                  </a:lnTo>
                  <a:cubicBezTo>
                    <a:pt x="1679142" y="82088"/>
                    <a:pt x="1681042" y="87915"/>
                    <a:pt x="1684969" y="91336"/>
                  </a:cubicBezTo>
                  <a:cubicBezTo>
                    <a:pt x="1688770" y="94630"/>
                    <a:pt x="1693964" y="96276"/>
                    <a:pt x="1700551" y="96276"/>
                  </a:cubicBezTo>
                  <a:cubicBezTo>
                    <a:pt x="1703211" y="96276"/>
                    <a:pt x="1705872" y="95896"/>
                    <a:pt x="1708659" y="95264"/>
                  </a:cubicBezTo>
                  <a:cubicBezTo>
                    <a:pt x="1711446" y="94630"/>
                    <a:pt x="1713979" y="93490"/>
                    <a:pt x="1716133" y="91970"/>
                  </a:cubicBezTo>
                  <a:lnTo>
                    <a:pt x="1716133" y="81962"/>
                  </a:lnTo>
                  <a:close/>
                  <a:moveTo>
                    <a:pt x="1587933" y="52699"/>
                  </a:moveTo>
                  <a:cubicBezTo>
                    <a:pt x="1589579" y="49279"/>
                    <a:pt x="1591733" y="46617"/>
                    <a:pt x="1594647" y="44718"/>
                  </a:cubicBezTo>
                  <a:cubicBezTo>
                    <a:pt x="1597560" y="42691"/>
                    <a:pt x="1600854" y="41678"/>
                    <a:pt x="1604654" y="41678"/>
                  </a:cubicBezTo>
                  <a:cubicBezTo>
                    <a:pt x="1615422" y="41678"/>
                    <a:pt x="1620869" y="47885"/>
                    <a:pt x="1620869" y="60300"/>
                  </a:cubicBezTo>
                  <a:lnTo>
                    <a:pt x="1620869" y="95264"/>
                  </a:lnTo>
                  <a:lnTo>
                    <a:pt x="1631257" y="95264"/>
                  </a:lnTo>
                  <a:lnTo>
                    <a:pt x="1631257" y="58526"/>
                  </a:lnTo>
                  <a:cubicBezTo>
                    <a:pt x="1631257" y="53332"/>
                    <a:pt x="1630370" y="48771"/>
                    <a:pt x="1628597" y="44718"/>
                  </a:cubicBezTo>
                  <a:cubicBezTo>
                    <a:pt x="1626823" y="40664"/>
                    <a:pt x="1624036" y="37497"/>
                    <a:pt x="1620489" y="35217"/>
                  </a:cubicBezTo>
                  <a:cubicBezTo>
                    <a:pt x="1616942" y="32936"/>
                    <a:pt x="1612508" y="31670"/>
                    <a:pt x="1607188" y="31670"/>
                  </a:cubicBezTo>
                  <a:cubicBezTo>
                    <a:pt x="1602374" y="31670"/>
                    <a:pt x="1598067" y="32810"/>
                    <a:pt x="1594393" y="35217"/>
                  </a:cubicBezTo>
                  <a:cubicBezTo>
                    <a:pt x="1590720" y="37497"/>
                    <a:pt x="1587679" y="40664"/>
                    <a:pt x="1585526" y="44465"/>
                  </a:cubicBezTo>
                  <a:lnTo>
                    <a:pt x="1585526" y="32810"/>
                  </a:lnTo>
                  <a:lnTo>
                    <a:pt x="1575265" y="32810"/>
                  </a:lnTo>
                  <a:lnTo>
                    <a:pt x="1575265" y="95264"/>
                  </a:lnTo>
                  <a:lnTo>
                    <a:pt x="1585526" y="95264"/>
                  </a:lnTo>
                  <a:lnTo>
                    <a:pt x="1585526" y="63974"/>
                  </a:lnTo>
                  <a:cubicBezTo>
                    <a:pt x="1585526" y="59793"/>
                    <a:pt x="1586286" y="56118"/>
                    <a:pt x="1587933" y="52699"/>
                  </a:cubicBezTo>
                  <a:moveTo>
                    <a:pt x="1515598" y="46365"/>
                  </a:moveTo>
                  <a:cubicBezTo>
                    <a:pt x="1519019" y="42818"/>
                    <a:pt x="1523452" y="41044"/>
                    <a:pt x="1529153" y="41044"/>
                  </a:cubicBezTo>
                  <a:cubicBezTo>
                    <a:pt x="1534854" y="41044"/>
                    <a:pt x="1539034" y="42818"/>
                    <a:pt x="1542328" y="46365"/>
                  </a:cubicBezTo>
                  <a:cubicBezTo>
                    <a:pt x="1545621" y="49911"/>
                    <a:pt x="1547522" y="54346"/>
                    <a:pt x="1547902" y="59666"/>
                  </a:cubicBezTo>
                  <a:lnTo>
                    <a:pt x="1509391" y="59666"/>
                  </a:lnTo>
                  <a:cubicBezTo>
                    <a:pt x="1510151" y="54346"/>
                    <a:pt x="1512178" y="49911"/>
                    <a:pt x="1515598" y="46365"/>
                  </a:cubicBezTo>
                  <a:moveTo>
                    <a:pt x="1543595" y="94756"/>
                  </a:moveTo>
                  <a:cubicBezTo>
                    <a:pt x="1547395" y="93743"/>
                    <a:pt x="1550942" y="92097"/>
                    <a:pt x="1554362" y="89816"/>
                  </a:cubicBezTo>
                  <a:lnTo>
                    <a:pt x="1554362" y="79934"/>
                  </a:lnTo>
                  <a:cubicBezTo>
                    <a:pt x="1551069" y="82342"/>
                    <a:pt x="1547522" y="83989"/>
                    <a:pt x="1543721" y="85129"/>
                  </a:cubicBezTo>
                  <a:cubicBezTo>
                    <a:pt x="1539921" y="86268"/>
                    <a:pt x="1535994" y="86902"/>
                    <a:pt x="1532067" y="86902"/>
                  </a:cubicBezTo>
                  <a:cubicBezTo>
                    <a:pt x="1525859" y="86902"/>
                    <a:pt x="1520792" y="85129"/>
                    <a:pt x="1516738" y="81708"/>
                  </a:cubicBezTo>
                  <a:cubicBezTo>
                    <a:pt x="1512685" y="78287"/>
                    <a:pt x="1510151" y="73727"/>
                    <a:pt x="1509391" y="68154"/>
                  </a:cubicBezTo>
                  <a:lnTo>
                    <a:pt x="1558796" y="68154"/>
                  </a:lnTo>
                  <a:cubicBezTo>
                    <a:pt x="1558796" y="67266"/>
                    <a:pt x="1558923" y="66380"/>
                    <a:pt x="1558923" y="65494"/>
                  </a:cubicBezTo>
                  <a:cubicBezTo>
                    <a:pt x="1558923" y="64606"/>
                    <a:pt x="1558923" y="63847"/>
                    <a:pt x="1558923" y="62960"/>
                  </a:cubicBezTo>
                  <a:cubicBezTo>
                    <a:pt x="1558923" y="57006"/>
                    <a:pt x="1557656" y="51558"/>
                    <a:pt x="1555249" y="46871"/>
                  </a:cubicBezTo>
                  <a:cubicBezTo>
                    <a:pt x="1552842" y="42184"/>
                    <a:pt x="1549422" y="38511"/>
                    <a:pt x="1544861" y="35723"/>
                  </a:cubicBezTo>
                  <a:cubicBezTo>
                    <a:pt x="1540428" y="33063"/>
                    <a:pt x="1535234" y="31670"/>
                    <a:pt x="1529280" y="31670"/>
                  </a:cubicBezTo>
                  <a:cubicBezTo>
                    <a:pt x="1522946" y="31670"/>
                    <a:pt x="1517498" y="33063"/>
                    <a:pt x="1512811" y="35977"/>
                  </a:cubicBezTo>
                  <a:cubicBezTo>
                    <a:pt x="1508251" y="38890"/>
                    <a:pt x="1504704" y="42818"/>
                    <a:pt x="1502044" y="47759"/>
                  </a:cubicBezTo>
                  <a:cubicBezTo>
                    <a:pt x="1499510" y="52699"/>
                    <a:pt x="1498243" y="58399"/>
                    <a:pt x="1498243" y="64606"/>
                  </a:cubicBezTo>
                  <a:cubicBezTo>
                    <a:pt x="1498243" y="70814"/>
                    <a:pt x="1499637" y="76515"/>
                    <a:pt x="1502677" y="81202"/>
                  </a:cubicBezTo>
                  <a:cubicBezTo>
                    <a:pt x="1505591" y="85889"/>
                    <a:pt x="1509644" y="89689"/>
                    <a:pt x="1514712" y="92350"/>
                  </a:cubicBezTo>
                  <a:cubicBezTo>
                    <a:pt x="1519779" y="95010"/>
                    <a:pt x="1525606" y="96403"/>
                    <a:pt x="1532067" y="96403"/>
                  </a:cubicBezTo>
                  <a:cubicBezTo>
                    <a:pt x="1535994" y="96403"/>
                    <a:pt x="1539921" y="95896"/>
                    <a:pt x="1543721" y="94883"/>
                  </a:cubicBezTo>
                  <a:moveTo>
                    <a:pt x="1480888" y="32936"/>
                  </a:moveTo>
                  <a:lnTo>
                    <a:pt x="1460746" y="75881"/>
                  </a:lnTo>
                  <a:lnTo>
                    <a:pt x="1440350" y="32936"/>
                  </a:lnTo>
                  <a:lnTo>
                    <a:pt x="1428316" y="32936"/>
                  </a:lnTo>
                  <a:lnTo>
                    <a:pt x="1460239" y="97543"/>
                  </a:lnTo>
                  <a:lnTo>
                    <a:pt x="1491909" y="32936"/>
                  </a:lnTo>
                  <a:lnTo>
                    <a:pt x="1480888" y="32936"/>
                  </a:lnTo>
                  <a:close/>
                  <a:moveTo>
                    <a:pt x="1378277" y="46492"/>
                  </a:moveTo>
                  <a:cubicBezTo>
                    <a:pt x="1381698" y="42945"/>
                    <a:pt x="1386131" y="41171"/>
                    <a:pt x="1391832" y="41171"/>
                  </a:cubicBezTo>
                  <a:cubicBezTo>
                    <a:pt x="1397533" y="41171"/>
                    <a:pt x="1401713" y="42945"/>
                    <a:pt x="1405007" y="46492"/>
                  </a:cubicBezTo>
                  <a:cubicBezTo>
                    <a:pt x="1408300" y="50038"/>
                    <a:pt x="1410201" y="54473"/>
                    <a:pt x="1410581" y="59793"/>
                  </a:cubicBezTo>
                  <a:lnTo>
                    <a:pt x="1372070" y="59793"/>
                  </a:lnTo>
                  <a:cubicBezTo>
                    <a:pt x="1372830" y="54473"/>
                    <a:pt x="1374857" y="50038"/>
                    <a:pt x="1378277" y="46492"/>
                  </a:cubicBezTo>
                  <a:moveTo>
                    <a:pt x="1406147" y="94883"/>
                  </a:moveTo>
                  <a:cubicBezTo>
                    <a:pt x="1409947" y="93870"/>
                    <a:pt x="1413494" y="92223"/>
                    <a:pt x="1416915" y="89942"/>
                  </a:cubicBezTo>
                  <a:lnTo>
                    <a:pt x="1416915" y="80061"/>
                  </a:lnTo>
                  <a:cubicBezTo>
                    <a:pt x="1413621" y="82469"/>
                    <a:pt x="1410074" y="84116"/>
                    <a:pt x="1406273" y="85255"/>
                  </a:cubicBezTo>
                  <a:cubicBezTo>
                    <a:pt x="1402473" y="86395"/>
                    <a:pt x="1398546" y="87029"/>
                    <a:pt x="1394619" y="87029"/>
                  </a:cubicBezTo>
                  <a:cubicBezTo>
                    <a:pt x="1388412" y="87029"/>
                    <a:pt x="1383344" y="85255"/>
                    <a:pt x="1379291" y="81835"/>
                  </a:cubicBezTo>
                  <a:cubicBezTo>
                    <a:pt x="1375237" y="78414"/>
                    <a:pt x="1372703" y="73854"/>
                    <a:pt x="1371943" y="68281"/>
                  </a:cubicBezTo>
                  <a:lnTo>
                    <a:pt x="1421348" y="68281"/>
                  </a:lnTo>
                  <a:cubicBezTo>
                    <a:pt x="1421348" y="67393"/>
                    <a:pt x="1421475" y="66507"/>
                    <a:pt x="1421602" y="65619"/>
                  </a:cubicBezTo>
                  <a:cubicBezTo>
                    <a:pt x="1421602" y="64733"/>
                    <a:pt x="1421602" y="63974"/>
                    <a:pt x="1421602" y="63086"/>
                  </a:cubicBezTo>
                  <a:cubicBezTo>
                    <a:pt x="1421602" y="57133"/>
                    <a:pt x="1420335" y="51685"/>
                    <a:pt x="1417928" y="46998"/>
                  </a:cubicBezTo>
                  <a:cubicBezTo>
                    <a:pt x="1415521" y="42311"/>
                    <a:pt x="1412101" y="38638"/>
                    <a:pt x="1407540" y="35850"/>
                  </a:cubicBezTo>
                  <a:cubicBezTo>
                    <a:pt x="1403106" y="33190"/>
                    <a:pt x="1397913" y="31797"/>
                    <a:pt x="1391832" y="31797"/>
                  </a:cubicBezTo>
                  <a:cubicBezTo>
                    <a:pt x="1385498" y="31797"/>
                    <a:pt x="1380051" y="33190"/>
                    <a:pt x="1375490" y="36103"/>
                  </a:cubicBezTo>
                  <a:cubicBezTo>
                    <a:pt x="1370930" y="39017"/>
                    <a:pt x="1367383" y="42945"/>
                    <a:pt x="1364722" y="47885"/>
                  </a:cubicBezTo>
                  <a:cubicBezTo>
                    <a:pt x="1362062" y="52826"/>
                    <a:pt x="1360922" y="58526"/>
                    <a:pt x="1360922" y="64733"/>
                  </a:cubicBezTo>
                  <a:cubicBezTo>
                    <a:pt x="1360922" y="70940"/>
                    <a:pt x="1362315" y="76642"/>
                    <a:pt x="1365356" y="81329"/>
                  </a:cubicBezTo>
                  <a:cubicBezTo>
                    <a:pt x="1368269" y="86016"/>
                    <a:pt x="1372197" y="89816"/>
                    <a:pt x="1377264" y="92477"/>
                  </a:cubicBezTo>
                  <a:cubicBezTo>
                    <a:pt x="1382331" y="95137"/>
                    <a:pt x="1388158" y="96530"/>
                    <a:pt x="1394619" y="96530"/>
                  </a:cubicBezTo>
                  <a:cubicBezTo>
                    <a:pt x="1398546" y="96530"/>
                    <a:pt x="1402473" y="96023"/>
                    <a:pt x="1406273" y="95010"/>
                  </a:cubicBezTo>
                  <a:moveTo>
                    <a:pt x="1294795" y="44718"/>
                  </a:moveTo>
                  <a:cubicBezTo>
                    <a:pt x="1298089" y="46744"/>
                    <a:pt x="1300622" y="49405"/>
                    <a:pt x="1302523" y="52826"/>
                  </a:cubicBezTo>
                  <a:cubicBezTo>
                    <a:pt x="1304423" y="56245"/>
                    <a:pt x="1305309" y="60173"/>
                    <a:pt x="1305309" y="64480"/>
                  </a:cubicBezTo>
                  <a:cubicBezTo>
                    <a:pt x="1305309" y="68786"/>
                    <a:pt x="1304423" y="72587"/>
                    <a:pt x="1302523" y="76008"/>
                  </a:cubicBezTo>
                  <a:cubicBezTo>
                    <a:pt x="1300622" y="79429"/>
                    <a:pt x="1298089" y="82088"/>
                    <a:pt x="1294795" y="83989"/>
                  </a:cubicBezTo>
                  <a:cubicBezTo>
                    <a:pt x="1291501" y="85889"/>
                    <a:pt x="1287701" y="86902"/>
                    <a:pt x="1283394" y="86902"/>
                  </a:cubicBezTo>
                  <a:cubicBezTo>
                    <a:pt x="1279087" y="86902"/>
                    <a:pt x="1275540" y="85889"/>
                    <a:pt x="1272246" y="83989"/>
                  </a:cubicBezTo>
                  <a:cubicBezTo>
                    <a:pt x="1268952" y="82088"/>
                    <a:pt x="1266419" y="79429"/>
                    <a:pt x="1264519" y="76008"/>
                  </a:cubicBezTo>
                  <a:cubicBezTo>
                    <a:pt x="1262618" y="72587"/>
                    <a:pt x="1261732" y="68786"/>
                    <a:pt x="1261732" y="64480"/>
                  </a:cubicBezTo>
                  <a:cubicBezTo>
                    <a:pt x="1261732" y="60173"/>
                    <a:pt x="1262618" y="56245"/>
                    <a:pt x="1264519" y="52826"/>
                  </a:cubicBezTo>
                  <a:cubicBezTo>
                    <a:pt x="1266419" y="49405"/>
                    <a:pt x="1268952" y="46744"/>
                    <a:pt x="1272246" y="44718"/>
                  </a:cubicBezTo>
                  <a:cubicBezTo>
                    <a:pt x="1275540" y="42691"/>
                    <a:pt x="1279213" y="41805"/>
                    <a:pt x="1283394" y="41805"/>
                  </a:cubicBezTo>
                  <a:cubicBezTo>
                    <a:pt x="1287574" y="41805"/>
                    <a:pt x="1291501" y="42818"/>
                    <a:pt x="1294795" y="44718"/>
                  </a:cubicBezTo>
                  <a:moveTo>
                    <a:pt x="1315697" y="95644"/>
                  </a:moveTo>
                  <a:lnTo>
                    <a:pt x="1315697" y="634"/>
                  </a:lnTo>
                  <a:lnTo>
                    <a:pt x="1305309" y="634"/>
                  </a:lnTo>
                  <a:lnTo>
                    <a:pt x="1305309" y="45097"/>
                  </a:lnTo>
                  <a:cubicBezTo>
                    <a:pt x="1302903" y="41044"/>
                    <a:pt x="1299862" y="37877"/>
                    <a:pt x="1295935" y="35596"/>
                  </a:cubicBezTo>
                  <a:cubicBezTo>
                    <a:pt x="1292008" y="33317"/>
                    <a:pt x="1287574" y="32050"/>
                    <a:pt x="1282507" y="32050"/>
                  </a:cubicBezTo>
                  <a:cubicBezTo>
                    <a:pt x="1276426" y="32050"/>
                    <a:pt x="1270979" y="33444"/>
                    <a:pt x="1266292" y="36357"/>
                  </a:cubicBezTo>
                  <a:cubicBezTo>
                    <a:pt x="1261605" y="39144"/>
                    <a:pt x="1257805" y="43071"/>
                    <a:pt x="1255144" y="47885"/>
                  </a:cubicBezTo>
                  <a:cubicBezTo>
                    <a:pt x="1252484" y="52826"/>
                    <a:pt x="1251090" y="58399"/>
                    <a:pt x="1251090" y="64733"/>
                  </a:cubicBezTo>
                  <a:cubicBezTo>
                    <a:pt x="1251090" y="71067"/>
                    <a:pt x="1252484" y="76388"/>
                    <a:pt x="1255144" y="81202"/>
                  </a:cubicBezTo>
                  <a:cubicBezTo>
                    <a:pt x="1257805" y="86016"/>
                    <a:pt x="1261605" y="89816"/>
                    <a:pt x="1266292" y="92602"/>
                  </a:cubicBezTo>
                  <a:cubicBezTo>
                    <a:pt x="1270979" y="95390"/>
                    <a:pt x="1276426" y="96657"/>
                    <a:pt x="1282507" y="96657"/>
                  </a:cubicBezTo>
                  <a:cubicBezTo>
                    <a:pt x="1287448" y="96657"/>
                    <a:pt x="1292008" y="95517"/>
                    <a:pt x="1295935" y="93236"/>
                  </a:cubicBezTo>
                  <a:cubicBezTo>
                    <a:pt x="1299862" y="90955"/>
                    <a:pt x="1303029" y="87788"/>
                    <a:pt x="1305309" y="83862"/>
                  </a:cubicBezTo>
                  <a:lnTo>
                    <a:pt x="1305309" y="95644"/>
                  </a:lnTo>
                  <a:lnTo>
                    <a:pt x="1315697" y="95644"/>
                  </a:lnTo>
                  <a:close/>
                  <a:moveTo>
                    <a:pt x="1196238" y="46744"/>
                  </a:moveTo>
                  <a:cubicBezTo>
                    <a:pt x="1199658" y="43198"/>
                    <a:pt x="1204092" y="41425"/>
                    <a:pt x="1209793" y="41425"/>
                  </a:cubicBezTo>
                  <a:cubicBezTo>
                    <a:pt x="1215493" y="41425"/>
                    <a:pt x="1219674" y="43198"/>
                    <a:pt x="1222968" y="46744"/>
                  </a:cubicBezTo>
                  <a:cubicBezTo>
                    <a:pt x="1226261" y="50292"/>
                    <a:pt x="1228161" y="54725"/>
                    <a:pt x="1228541" y="60046"/>
                  </a:cubicBezTo>
                  <a:lnTo>
                    <a:pt x="1190031" y="60046"/>
                  </a:lnTo>
                  <a:cubicBezTo>
                    <a:pt x="1190791" y="54725"/>
                    <a:pt x="1192818" y="50292"/>
                    <a:pt x="1196238" y="46744"/>
                  </a:cubicBezTo>
                  <a:moveTo>
                    <a:pt x="1224108" y="95137"/>
                  </a:moveTo>
                  <a:cubicBezTo>
                    <a:pt x="1227908" y="94122"/>
                    <a:pt x="1231455" y="92477"/>
                    <a:pt x="1234875" y="90196"/>
                  </a:cubicBezTo>
                  <a:lnTo>
                    <a:pt x="1234875" y="80315"/>
                  </a:lnTo>
                  <a:cubicBezTo>
                    <a:pt x="1231582" y="82722"/>
                    <a:pt x="1228035" y="84369"/>
                    <a:pt x="1224234" y="85509"/>
                  </a:cubicBezTo>
                  <a:cubicBezTo>
                    <a:pt x="1220434" y="86649"/>
                    <a:pt x="1216507" y="87283"/>
                    <a:pt x="1212580" y="87283"/>
                  </a:cubicBezTo>
                  <a:cubicBezTo>
                    <a:pt x="1206372" y="87283"/>
                    <a:pt x="1201305" y="85509"/>
                    <a:pt x="1197252" y="82088"/>
                  </a:cubicBezTo>
                  <a:cubicBezTo>
                    <a:pt x="1193198" y="78668"/>
                    <a:pt x="1190664" y="74107"/>
                    <a:pt x="1189904" y="68534"/>
                  </a:cubicBezTo>
                  <a:lnTo>
                    <a:pt x="1239309" y="68534"/>
                  </a:lnTo>
                  <a:cubicBezTo>
                    <a:pt x="1239309" y="67647"/>
                    <a:pt x="1239436" y="66761"/>
                    <a:pt x="1239563" y="65873"/>
                  </a:cubicBezTo>
                  <a:cubicBezTo>
                    <a:pt x="1239563" y="64987"/>
                    <a:pt x="1239563" y="64226"/>
                    <a:pt x="1239563" y="63340"/>
                  </a:cubicBezTo>
                  <a:cubicBezTo>
                    <a:pt x="1239563" y="57386"/>
                    <a:pt x="1238296" y="51938"/>
                    <a:pt x="1235889" y="47251"/>
                  </a:cubicBezTo>
                  <a:cubicBezTo>
                    <a:pt x="1233482" y="42564"/>
                    <a:pt x="1230062" y="38890"/>
                    <a:pt x="1225501" y="36103"/>
                  </a:cubicBezTo>
                  <a:cubicBezTo>
                    <a:pt x="1221067" y="33444"/>
                    <a:pt x="1215873" y="32050"/>
                    <a:pt x="1209793" y="32050"/>
                  </a:cubicBezTo>
                  <a:cubicBezTo>
                    <a:pt x="1203459" y="32050"/>
                    <a:pt x="1198012" y="33444"/>
                    <a:pt x="1193451" y="36357"/>
                  </a:cubicBezTo>
                  <a:cubicBezTo>
                    <a:pt x="1188891" y="39270"/>
                    <a:pt x="1185217" y="43198"/>
                    <a:pt x="1182683" y="48139"/>
                  </a:cubicBezTo>
                  <a:cubicBezTo>
                    <a:pt x="1180150" y="53078"/>
                    <a:pt x="1178883" y="58780"/>
                    <a:pt x="1178883" y="64987"/>
                  </a:cubicBezTo>
                  <a:cubicBezTo>
                    <a:pt x="1178883" y="71194"/>
                    <a:pt x="1180403" y="76894"/>
                    <a:pt x="1183317" y="81581"/>
                  </a:cubicBezTo>
                  <a:cubicBezTo>
                    <a:pt x="1186230" y="86268"/>
                    <a:pt x="1190284" y="90069"/>
                    <a:pt x="1195351" y="92729"/>
                  </a:cubicBezTo>
                  <a:cubicBezTo>
                    <a:pt x="1200419" y="95390"/>
                    <a:pt x="1206246" y="96784"/>
                    <a:pt x="1212706" y="96784"/>
                  </a:cubicBezTo>
                  <a:cubicBezTo>
                    <a:pt x="1216634" y="96784"/>
                    <a:pt x="1220561" y="96276"/>
                    <a:pt x="1224361" y="95264"/>
                  </a:cubicBezTo>
                  <a:moveTo>
                    <a:pt x="1153547" y="53078"/>
                  </a:moveTo>
                  <a:cubicBezTo>
                    <a:pt x="1155574" y="49659"/>
                    <a:pt x="1158361" y="47125"/>
                    <a:pt x="1161781" y="45478"/>
                  </a:cubicBezTo>
                  <a:cubicBezTo>
                    <a:pt x="1165202" y="43831"/>
                    <a:pt x="1169002" y="43325"/>
                    <a:pt x="1173182" y="43958"/>
                  </a:cubicBezTo>
                  <a:lnTo>
                    <a:pt x="1173182" y="32304"/>
                  </a:lnTo>
                  <a:cubicBezTo>
                    <a:pt x="1168242" y="32304"/>
                    <a:pt x="1163808" y="33697"/>
                    <a:pt x="1159881" y="36357"/>
                  </a:cubicBezTo>
                  <a:cubicBezTo>
                    <a:pt x="1155954" y="39017"/>
                    <a:pt x="1152787" y="42691"/>
                    <a:pt x="1150507" y="47505"/>
                  </a:cubicBezTo>
                  <a:lnTo>
                    <a:pt x="1150507" y="33570"/>
                  </a:lnTo>
                  <a:lnTo>
                    <a:pt x="1140246" y="33570"/>
                  </a:lnTo>
                  <a:lnTo>
                    <a:pt x="1140246" y="96023"/>
                  </a:lnTo>
                  <a:lnTo>
                    <a:pt x="1150507" y="96023"/>
                  </a:lnTo>
                  <a:lnTo>
                    <a:pt x="1150507" y="66127"/>
                  </a:lnTo>
                  <a:cubicBezTo>
                    <a:pt x="1150507" y="60932"/>
                    <a:pt x="1151520" y="56626"/>
                    <a:pt x="1153547" y="53205"/>
                  </a:cubicBezTo>
                  <a:moveTo>
                    <a:pt x="1105915" y="82976"/>
                  </a:moveTo>
                  <a:cubicBezTo>
                    <a:pt x="1102748" y="86016"/>
                    <a:pt x="1098568" y="87409"/>
                    <a:pt x="1093501" y="87409"/>
                  </a:cubicBezTo>
                  <a:cubicBezTo>
                    <a:pt x="1088434" y="87409"/>
                    <a:pt x="1084126" y="85889"/>
                    <a:pt x="1080959" y="82976"/>
                  </a:cubicBezTo>
                  <a:cubicBezTo>
                    <a:pt x="1077792" y="79934"/>
                    <a:pt x="1076146" y="75501"/>
                    <a:pt x="1076146" y="69674"/>
                  </a:cubicBezTo>
                  <a:lnTo>
                    <a:pt x="1076146" y="33697"/>
                  </a:lnTo>
                  <a:lnTo>
                    <a:pt x="1065885" y="33697"/>
                  </a:lnTo>
                  <a:lnTo>
                    <a:pt x="1065885" y="68661"/>
                  </a:lnTo>
                  <a:cubicBezTo>
                    <a:pt x="1065885" y="77528"/>
                    <a:pt x="1068418" y="84496"/>
                    <a:pt x="1073359" y="89562"/>
                  </a:cubicBezTo>
                  <a:cubicBezTo>
                    <a:pt x="1078299" y="94630"/>
                    <a:pt x="1085013" y="97164"/>
                    <a:pt x="1093501" y="97164"/>
                  </a:cubicBezTo>
                  <a:cubicBezTo>
                    <a:pt x="1101988" y="97164"/>
                    <a:pt x="1108576" y="94630"/>
                    <a:pt x="1113516" y="89562"/>
                  </a:cubicBezTo>
                  <a:cubicBezTo>
                    <a:pt x="1118457" y="84496"/>
                    <a:pt x="1120990" y="77528"/>
                    <a:pt x="1120990" y="68661"/>
                  </a:cubicBezTo>
                  <a:lnTo>
                    <a:pt x="1120990" y="33697"/>
                  </a:lnTo>
                  <a:lnTo>
                    <a:pt x="1110729" y="33697"/>
                  </a:lnTo>
                  <a:lnTo>
                    <a:pt x="1110729" y="69674"/>
                  </a:lnTo>
                  <a:cubicBezTo>
                    <a:pt x="1110729" y="75628"/>
                    <a:pt x="1109209" y="80061"/>
                    <a:pt x="1105915" y="82976"/>
                  </a:cubicBezTo>
                  <a:moveTo>
                    <a:pt x="1007612" y="90830"/>
                  </a:moveTo>
                  <a:cubicBezTo>
                    <a:pt x="1013186" y="95010"/>
                    <a:pt x="1020280" y="97037"/>
                    <a:pt x="1028767" y="97037"/>
                  </a:cubicBezTo>
                  <a:cubicBezTo>
                    <a:pt x="1035608" y="97037"/>
                    <a:pt x="1041182" y="95264"/>
                    <a:pt x="1045489" y="91970"/>
                  </a:cubicBezTo>
                  <a:cubicBezTo>
                    <a:pt x="1049796" y="88676"/>
                    <a:pt x="1051950" y="83862"/>
                    <a:pt x="1051950" y="77908"/>
                  </a:cubicBezTo>
                  <a:cubicBezTo>
                    <a:pt x="1051950" y="71194"/>
                    <a:pt x="1048023" y="66253"/>
                    <a:pt x="1040295" y="62960"/>
                  </a:cubicBezTo>
                  <a:lnTo>
                    <a:pt x="1025474" y="57006"/>
                  </a:lnTo>
                  <a:cubicBezTo>
                    <a:pt x="1023067" y="56118"/>
                    <a:pt x="1021293" y="54979"/>
                    <a:pt x="1020280" y="53712"/>
                  </a:cubicBezTo>
                  <a:cubicBezTo>
                    <a:pt x="1019266" y="52446"/>
                    <a:pt x="1018760" y="50926"/>
                    <a:pt x="1018760" y="49152"/>
                  </a:cubicBezTo>
                  <a:cubicBezTo>
                    <a:pt x="1018760" y="46492"/>
                    <a:pt x="1019773" y="44465"/>
                    <a:pt x="1021927" y="43071"/>
                  </a:cubicBezTo>
                  <a:cubicBezTo>
                    <a:pt x="1024080" y="41678"/>
                    <a:pt x="1026740" y="40917"/>
                    <a:pt x="1030161" y="40917"/>
                  </a:cubicBezTo>
                  <a:cubicBezTo>
                    <a:pt x="1033328" y="40917"/>
                    <a:pt x="1036495" y="41551"/>
                    <a:pt x="1039788" y="43071"/>
                  </a:cubicBezTo>
                  <a:cubicBezTo>
                    <a:pt x="1043082" y="44465"/>
                    <a:pt x="1046122" y="46365"/>
                    <a:pt x="1049036" y="48771"/>
                  </a:cubicBezTo>
                  <a:lnTo>
                    <a:pt x="1049036" y="38131"/>
                  </a:lnTo>
                  <a:cubicBezTo>
                    <a:pt x="1046629" y="36230"/>
                    <a:pt x="1043842" y="34837"/>
                    <a:pt x="1040549" y="33949"/>
                  </a:cubicBezTo>
                  <a:cubicBezTo>
                    <a:pt x="1037255" y="32936"/>
                    <a:pt x="1033835" y="32429"/>
                    <a:pt x="1030161" y="32429"/>
                  </a:cubicBezTo>
                  <a:cubicBezTo>
                    <a:pt x="1023700" y="32429"/>
                    <a:pt x="1018506" y="33949"/>
                    <a:pt x="1014579" y="37243"/>
                  </a:cubicBezTo>
                  <a:cubicBezTo>
                    <a:pt x="1010652" y="40410"/>
                    <a:pt x="1008625" y="44718"/>
                    <a:pt x="1008625" y="50292"/>
                  </a:cubicBezTo>
                  <a:cubicBezTo>
                    <a:pt x="1008625" y="54219"/>
                    <a:pt x="1009639" y="57386"/>
                    <a:pt x="1011666" y="59793"/>
                  </a:cubicBezTo>
                  <a:cubicBezTo>
                    <a:pt x="1013692" y="62200"/>
                    <a:pt x="1016606" y="64226"/>
                    <a:pt x="1020533" y="66000"/>
                  </a:cubicBezTo>
                  <a:lnTo>
                    <a:pt x="1035228" y="71953"/>
                  </a:lnTo>
                  <a:cubicBezTo>
                    <a:pt x="1037635" y="72841"/>
                    <a:pt x="1039282" y="73981"/>
                    <a:pt x="1040169" y="75374"/>
                  </a:cubicBezTo>
                  <a:cubicBezTo>
                    <a:pt x="1041182" y="76767"/>
                    <a:pt x="1041689" y="78287"/>
                    <a:pt x="1041689" y="79934"/>
                  </a:cubicBezTo>
                  <a:cubicBezTo>
                    <a:pt x="1041689" y="82849"/>
                    <a:pt x="1040549" y="85002"/>
                    <a:pt x="1038142" y="86522"/>
                  </a:cubicBezTo>
                  <a:cubicBezTo>
                    <a:pt x="1035861" y="88042"/>
                    <a:pt x="1032821" y="88803"/>
                    <a:pt x="1029147" y="88803"/>
                  </a:cubicBezTo>
                  <a:cubicBezTo>
                    <a:pt x="1025474" y="88803"/>
                    <a:pt x="1021927" y="88042"/>
                    <a:pt x="1018253" y="86649"/>
                  </a:cubicBezTo>
                  <a:cubicBezTo>
                    <a:pt x="1014579" y="85255"/>
                    <a:pt x="1011159" y="82976"/>
                    <a:pt x="1007738" y="79809"/>
                  </a:cubicBezTo>
                  <a:lnTo>
                    <a:pt x="1007738" y="90955"/>
                  </a:lnTo>
                  <a:close/>
                  <a:moveTo>
                    <a:pt x="952253" y="90830"/>
                  </a:moveTo>
                  <a:cubicBezTo>
                    <a:pt x="957827" y="95010"/>
                    <a:pt x="964921" y="97037"/>
                    <a:pt x="973408" y="97037"/>
                  </a:cubicBezTo>
                  <a:cubicBezTo>
                    <a:pt x="980249" y="97037"/>
                    <a:pt x="985823" y="95264"/>
                    <a:pt x="990130" y="91970"/>
                  </a:cubicBezTo>
                  <a:cubicBezTo>
                    <a:pt x="994437" y="88549"/>
                    <a:pt x="996591" y="83862"/>
                    <a:pt x="996591" y="77908"/>
                  </a:cubicBezTo>
                  <a:cubicBezTo>
                    <a:pt x="996591" y="71194"/>
                    <a:pt x="992664" y="66253"/>
                    <a:pt x="984936" y="62960"/>
                  </a:cubicBezTo>
                  <a:lnTo>
                    <a:pt x="970115" y="57006"/>
                  </a:lnTo>
                  <a:cubicBezTo>
                    <a:pt x="967708" y="56118"/>
                    <a:pt x="965934" y="54979"/>
                    <a:pt x="964921" y="53712"/>
                  </a:cubicBezTo>
                  <a:cubicBezTo>
                    <a:pt x="963907" y="52446"/>
                    <a:pt x="963401" y="50926"/>
                    <a:pt x="963401" y="49152"/>
                  </a:cubicBezTo>
                  <a:cubicBezTo>
                    <a:pt x="963401" y="46492"/>
                    <a:pt x="964414" y="44465"/>
                    <a:pt x="966568" y="43071"/>
                  </a:cubicBezTo>
                  <a:cubicBezTo>
                    <a:pt x="968721" y="41678"/>
                    <a:pt x="971381" y="40917"/>
                    <a:pt x="974802" y="40917"/>
                  </a:cubicBezTo>
                  <a:cubicBezTo>
                    <a:pt x="977969" y="40917"/>
                    <a:pt x="981136" y="41551"/>
                    <a:pt x="984429" y="43071"/>
                  </a:cubicBezTo>
                  <a:cubicBezTo>
                    <a:pt x="987723" y="44465"/>
                    <a:pt x="990763" y="46365"/>
                    <a:pt x="993677" y="48771"/>
                  </a:cubicBezTo>
                  <a:lnTo>
                    <a:pt x="993677" y="38131"/>
                  </a:lnTo>
                  <a:cubicBezTo>
                    <a:pt x="991270" y="36230"/>
                    <a:pt x="988483" y="34837"/>
                    <a:pt x="985189" y="33949"/>
                  </a:cubicBezTo>
                  <a:cubicBezTo>
                    <a:pt x="981896" y="32936"/>
                    <a:pt x="978475" y="32429"/>
                    <a:pt x="974802" y="32429"/>
                  </a:cubicBezTo>
                  <a:cubicBezTo>
                    <a:pt x="968341" y="32429"/>
                    <a:pt x="963147" y="33949"/>
                    <a:pt x="959220" y="37243"/>
                  </a:cubicBezTo>
                  <a:cubicBezTo>
                    <a:pt x="955293" y="40410"/>
                    <a:pt x="953266" y="44718"/>
                    <a:pt x="953266" y="50292"/>
                  </a:cubicBezTo>
                  <a:cubicBezTo>
                    <a:pt x="953266" y="54219"/>
                    <a:pt x="954280" y="57386"/>
                    <a:pt x="956306" y="59793"/>
                  </a:cubicBezTo>
                  <a:cubicBezTo>
                    <a:pt x="958333" y="62200"/>
                    <a:pt x="961247" y="64226"/>
                    <a:pt x="965174" y="66000"/>
                  </a:cubicBezTo>
                  <a:lnTo>
                    <a:pt x="979869" y="71953"/>
                  </a:lnTo>
                  <a:cubicBezTo>
                    <a:pt x="982276" y="72841"/>
                    <a:pt x="983923" y="73981"/>
                    <a:pt x="984809" y="75374"/>
                  </a:cubicBezTo>
                  <a:cubicBezTo>
                    <a:pt x="985823" y="76767"/>
                    <a:pt x="986330" y="78287"/>
                    <a:pt x="986330" y="79934"/>
                  </a:cubicBezTo>
                  <a:cubicBezTo>
                    <a:pt x="986330" y="82849"/>
                    <a:pt x="985189" y="85002"/>
                    <a:pt x="982783" y="86522"/>
                  </a:cubicBezTo>
                  <a:cubicBezTo>
                    <a:pt x="980502" y="88042"/>
                    <a:pt x="977462" y="88803"/>
                    <a:pt x="973788" y="88803"/>
                  </a:cubicBezTo>
                  <a:cubicBezTo>
                    <a:pt x="970115" y="88803"/>
                    <a:pt x="966568" y="88042"/>
                    <a:pt x="962894" y="86649"/>
                  </a:cubicBezTo>
                  <a:cubicBezTo>
                    <a:pt x="959220" y="85255"/>
                    <a:pt x="955800" y="82976"/>
                    <a:pt x="952379" y="79809"/>
                  </a:cubicBezTo>
                  <a:lnTo>
                    <a:pt x="952379" y="90955"/>
                  </a:lnTo>
                  <a:close/>
                  <a:moveTo>
                    <a:pt x="897274" y="47125"/>
                  </a:moveTo>
                  <a:cubicBezTo>
                    <a:pt x="900694" y="43577"/>
                    <a:pt x="905128" y="41805"/>
                    <a:pt x="910828" y="41805"/>
                  </a:cubicBezTo>
                  <a:cubicBezTo>
                    <a:pt x="916529" y="41805"/>
                    <a:pt x="920709" y="43577"/>
                    <a:pt x="924003" y="47125"/>
                  </a:cubicBezTo>
                  <a:cubicBezTo>
                    <a:pt x="927297" y="50672"/>
                    <a:pt x="929197" y="55105"/>
                    <a:pt x="929577" y="60427"/>
                  </a:cubicBezTo>
                  <a:lnTo>
                    <a:pt x="891066" y="60427"/>
                  </a:lnTo>
                  <a:cubicBezTo>
                    <a:pt x="891826" y="55105"/>
                    <a:pt x="893853" y="50672"/>
                    <a:pt x="897274" y="47125"/>
                  </a:cubicBezTo>
                  <a:moveTo>
                    <a:pt x="925270" y="95517"/>
                  </a:moveTo>
                  <a:cubicBezTo>
                    <a:pt x="929070" y="94503"/>
                    <a:pt x="932617" y="92856"/>
                    <a:pt x="936038" y="90576"/>
                  </a:cubicBezTo>
                  <a:lnTo>
                    <a:pt x="936038" y="80695"/>
                  </a:lnTo>
                  <a:cubicBezTo>
                    <a:pt x="932744" y="83101"/>
                    <a:pt x="929197" y="84748"/>
                    <a:pt x="925397" y="85889"/>
                  </a:cubicBezTo>
                  <a:cubicBezTo>
                    <a:pt x="921596" y="87029"/>
                    <a:pt x="917669" y="87663"/>
                    <a:pt x="913742" y="87663"/>
                  </a:cubicBezTo>
                  <a:cubicBezTo>
                    <a:pt x="907535" y="87663"/>
                    <a:pt x="902468" y="85889"/>
                    <a:pt x="898414" y="82469"/>
                  </a:cubicBezTo>
                  <a:cubicBezTo>
                    <a:pt x="894360" y="79048"/>
                    <a:pt x="891826" y="74488"/>
                    <a:pt x="890940" y="68913"/>
                  </a:cubicBezTo>
                  <a:lnTo>
                    <a:pt x="940345" y="68913"/>
                  </a:lnTo>
                  <a:cubicBezTo>
                    <a:pt x="940345" y="68027"/>
                    <a:pt x="940471" y="67141"/>
                    <a:pt x="940471" y="66253"/>
                  </a:cubicBezTo>
                  <a:cubicBezTo>
                    <a:pt x="940471" y="65367"/>
                    <a:pt x="940471" y="64606"/>
                    <a:pt x="940471" y="63720"/>
                  </a:cubicBezTo>
                  <a:cubicBezTo>
                    <a:pt x="940471" y="57765"/>
                    <a:pt x="939205" y="52319"/>
                    <a:pt x="936798" y="47632"/>
                  </a:cubicBezTo>
                  <a:cubicBezTo>
                    <a:pt x="934391" y="42945"/>
                    <a:pt x="930970" y="39270"/>
                    <a:pt x="926410" y="36484"/>
                  </a:cubicBezTo>
                  <a:cubicBezTo>
                    <a:pt x="921976" y="33824"/>
                    <a:pt x="916782" y="32429"/>
                    <a:pt x="910828" y="32429"/>
                  </a:cubicBezTo>
                  <a:cubicBezTo>
                    <a:pt x="904494" y="32429"/>
                    <a:pt x="899047" y="33824"/>
                    <a:pt x="894360" y="36737"/>
                  </a:cubicBezTo>
                  <a:cubicBezTo>
                    <a:pt x="889800" y="39651"/>
                    <a:pt x="886253" y="43577"/>
                    <a:pt x="883592" y="48518"/>
                  </a:cubicBezTo>
                  <a:cubicBezTo>
                    <a:pt x="881059" y="53459"/>
                    <a:pt x="879792" y="59160"/>
                    <a:pt x="879792" y="65367"/>
                  </a:cubicBezTo>
                  <a:cubicBezTo>
                    <a:pt x="879792" y="71574"/>
                    <a:pt x="881185" y="77274"/>
                    <a:pt x="884226" y="81962"/>
                  </a:cubicBezTo>
                  <a:cubicBezTo>
                    <a:pt x="887139" y="86649"/>
                    <a:pt x="891193" y="90450"/>
                    <a:pt x="896260" y="93109"/>
                  </a:cubicBezTo>
                  <a:cubicBezTo>
                    <a:pt x="901327" y="95769"/>
                    <a:pt x="907155" y="97164"/>
                    <a:pt x="913615" y="97164"/>
                  </a:cubicBezTo>
                  <a:cubicBezTo>
                    <a:pt x="917542" y="97164"/>
                    <a:pt x="921469" y="96657"/>
                    <a:pt x="925270" y="95644"/>
                  </a:cubicBezTo>
                  <a:moveTo>
                    <a:pt x="854456" y="53459"/>
                  </a:moveTo>
                  <a:cubicBezTo>
                    <a:pt x="856483" y="50038"/>
                    <a:pt x="859270" y="47505"/>
                    <a:pt x="862817" y="45858"/>
                  </a:cubicBezTo>
                  <a:cubicBezTo>
                    <a:pt x="866237" y="44211"/>
                    <a:pt x="870037" y="43704"/>
                    <a:pt x="874218" y="44338"/>
                  </a:cubicBezTo>
                  <a:lnTo>
                    <a:pt x="874218" y="32683"/>
                  </a:lnTo>
                  <a:cubicBezTo>
                    <a:pt x="869277" y="32683"/>
                    <a:pt x="864844" y="34076"/>
                    <a:pt x="860790" y="36737"/>
                  </a:cubicBezTo>
                  <a:cubicBezTo>
                    <a:pt x="856863" y="39397"/>
                    <a:pt x="853696" y="43071"/>
                    <a:pt x="851416" y="47885"/>
                  </a:cubicBezTo>
                  <a:lnTo>
                    <a:pt x="851416" y="33949"/>
                  </a:lnTo>
                  <a:lnTo>
                    <a:pt x="841154" y="33949"/>
                  </a:lnTo>
                  <a:lnTo>
                    <a:pt x="841154" y="96403"/>
                  </a:lnTo>
                  <a:lnTo>
                    <a:pt x="851416" y="96403"/>
                  </a:lnTo>
                  <a:lnTo>
                    <a:pt x="851416" y="66507"/>
                  </a:lnTo>
                  <a:cubicBezTo>
                    <a:pt x="851416" y="61313"/>
                    <a:pt x="852429" y="57006"/>
                    <a:pt x="854456" y="53585"/>
                  </a:cubicBezTo>
                  <a:moveTo>
                    <a:pt x="811511" y="76767"/>
                  </a:moveTo>
                  <a:cubicBezTo>
                    <a:pt x="809611" y="80188"/>
                    <a:pt x="807078" y="82849"/>
                    <a:pt x="803784" y="84875"/>
                  </a:cubicBezTo>
                  <a:cubicBezTo>
                    <a:pt x="800490" y="86775"/>
                    <a:pt x="796817" y="87788"/>
                    <a:pt x="792636" y="87788"/>
                  </a:cubicBezTo>
                  <a:cubicBezTo>
                    <a:pt x="788456" y="87788"/>
                    <a:pt x="784655" y="86775"/>
                    <a:pt x="781235" y="84875"/>
                  </a:cubicBezTo>
                  <a:cubicBezTo>
                    <a:pt x="777941" y="82976"/>
                    <a:pt x="775281" y="80315"/>
                    <a:pt x="773381" y="76767"/>
                  </a:cubicBezTo>
                  <a:cubicBezTo>
                    <a:pt x="771481" y="73348"/>
                    <a:pt x="770467" y="69420"/>
                    <a:pt x="770467" y="65114"/>
                  </a:cubicBezTo>
                  <a:cubicBezTo>
                    <a:pt x="770467" y="60807"/>
                    <a:pt x="771481" y="56879"/>
                    <a:pt x="773381" y="53459"/>
                  </a:cubicBezTo>
                  <a:cubicBezTo>
                    <a:pt x="775281" y="50038"/>
                    <a:pt x="777941" y="47378"/>
                    <a:pt x="781235" y="45478"/>
                  </a:cubicBezTo>
                  <a:cubicBezTo>
                    <a:pt x="784529" y="43577"/>
                    <a:pt x="788329" y="42564"/>
                    <a:pt x="792636" y="42564"/>
                  </a:cubicBezTo>
                  <a:cubicBezTo>
                    <a:pt x="796943" y="42564"/>
                    <a:pt x="800617" y="43577"/>
                    <a:pt x="803784" y="45478"/>
                  </a:cubicBezTo>
                  <a:cubicBezTo>
                    <a:pt x="807078" y="47378"/>
                    <a:pt x="809611" y="50038"/>
                    <a:pt x="811511" y="53459"/>
                  </a:cubicBezTo>
                  <a:cubicBezTo>
                    <a:pt x="813412" y="56879"/>
                    <a:pt x="814298" y="60680"/>
                    <a:pt x="814298" y="65114"/>
                  </a:cubicBezTo>
                  <a:cubicBezTo>
                    <a:pt x="814298" y="69547"/>
                    <a:pt x="813412" y="73348"/>
                    <a:pt x="811511" y="76767"/>
                  </a:cubicBezTo>
                  <a:moveTo>
                    <a:pt x="809738" y="93236"/>
                  </a:moveTo>
                  <a:cubicBezTo>
                    <a:pt x="814425" y="90450"/>
                    <a:pt x="818225" y="86649"/>
                    <a:pt x="820886" y="81708"/>
                  </a:cubicBezTo>
                  <a:cubicBezTo>
                    <a:pt x="823546" y="76767"/>
                    <a:pt x="824939" y="71194"/>
                    <a:pt x="824939" y="64987"/>
                  </a:cubicBezTo>
                  <a:cubicBezTo>
                    <a:pt x="824939" y="58780"/>
                    <a:pt x="823546" y="53205"/>
                    <a:pt x="820886" y="48391"/>
                  </a:cubicBezTo>
                  <a:cubicBezTo>
                    <a:pt x="818225" y="43577"/>
                    <a:pt x="814425" y="39778"/>
                    <a:pt x="809738" y="36991"/>
                  </a:cubicBezTo>
                  <a:cubicBezTo>
                    <a:pt x="805051" y="34203"/>
                    <a:pt x="799603" y="32810"/>
                    <a:pt x="793523" y="32810"/>
                  </a:cubicBezTo>
                  <a:cubicBezTo>
                    <a:pt x="788582" y="32810"/>
                    <a:pt x="784022" y="33949"/>
                    <a:pt x="780095" y="36357"/>
                  </a:cubicBezTo>
                  <a:cubicBezTo>
                    <a:pt x="776168" y="38763"/>
                    <a:pt x="773001" y="41930"/>
                    <a:pt x="770594" y="45858"/>
                  </a:cubicBezTo>
                  <a:lnTo>
                    <a:pt x="770594" y="33949"/>
                  </a:lnTo>
                  <a:lnTo>
                    <a:pt x="760333" y="33949"/>
                  </a:lnTo>
                  <a:lnTo>
                    <a:pt x="760333" y="128073"/>
                  </a:lnTo>
                  <a:lnTo>
                    <a:pt x="770594" y="128073"/>
                  </a:lnTo>
                  <a:lnTo>
                    <a:pt x="770594" y="84496"/>
                  </a:lnTo>
                  <a:cubicBezTo>
                    <a:pt x="773001" y="88422"/>
                    <a:pt x="776168" y="91589"/>
                    <a:pt x="780095" y="93870"/>
                  </a:cubicBezTo>
                  <a:cubicBezTo>
                    <a:pt x="784022" y="96150"/>
                    <a:pt x="788582" y="97289"/>
                    <a:pt x="793523" y="97289"/>
                  </a:cubicBezTo>
                  <a:cubicBezTo>
                    <a:pt x="799603" y="97289"/>
                    <a:pt x="805051" y="95896"/>
                    <a:pt x="809738" y="93109"/>
                  </a:cubicBezTo>
                  <a:moveTo>
                    <a:pt x="696993" y="76767"/>
                  </a:moveTo>
                  <a:cubicBezTo>
                    <a:pt x="695093" y="80188"/>
                    <a:pt x="692559" y="82849"/>
                    <a:pt x="689265" y="84748"/>
                  </a:cubicBezTo>
                  <a:cubicBezTo>
                    <a:pt x="685972" y="86649"/>
                    <a:pt x="682171" y="87663"/>
                    <a:pt x="677864" y="87663"/>
                  </a:cubicBezTo>
                  <a:cubicBezTo>
                    <a:pt x="673557" y="87663"/>
                    <a:pt x="670010" y="86649"/>
                    <a:pt x="666716" y="84748"/>
                  </a:cubicBezTo>
                  <a:cubicBezTo>
                    <a:pt x="663423" y="82849"/>
                    <a:pt x="660889" y="80188"/>
                    <a:pt x="658989" y="76767"/>
                  </a:cubicBezTo>
                  <a:cubicBezTo>
                    <a:pt x="657089" y="73348"/>
                    <a:pt x="656202" y="69547"/>
                    <a:pt x="656202" y="65240"/>
                  </a:cubicBezTo>
                  <a:cubicBezTo>
                    <a:pt x="656202" y="60932"/>
                    <a:pt x="657089" y="57006"/>
                    <a:pt x="658989" y="53585"/>
                  </a:cubicBezTo>
                  <a:cubicBezTo>
                    <a:pt x="660889" y="50165"/>
                    <a:pt x="663423" y="47505"/>
                    <a:pt x="666716" y="45478"/>
                  </a:cubicBezTo>
                  <a:cubicBezTo>
                    <a:pt x="670010" y="43450"/>
                    <a:pt x="673684" y="42564"/>
                    <a:pt x="677864" y="42564"/>
                  </a:cubicBezTo>
                  <a:cubicBezTo>
                    <a:pt x="682045" y="42564"/>
                    <a:pt x="685972" y="43577"/>
                    <a:pt x="689265" y="45478"/>
                  </a:cubicBezTo>
                  <a:cubicBezTo>
                    <a:pt x="692559" y="47505"/>
                    <a:pt x="695093" y="50165"/>
                    <a:pt x="696993" y="53585"/>
                  </a:cubicBezTo>
                  <a:cubicBezTo>
                    <a:pt x="698893" y="57006"/>
                    <a:pt x="699780" y="60932"/>
                    <a:pt x="699780" y="65240"/>
                  </a:cubicBezTo>
                  <a:cubicBezTo>
                    <a:pt x="699780" y="69547"/>
                    <a:pt x="698893" y="73348"/>
                    <a:pt x="696993" y="76767"/>
                  </a:cubicBezTo>
                  <a:moveTo>
                    <a:pt x="710168" y="33824"/>
                  </a:moveTo>
                  <a:lnTo>
                    <a:pt x="699780" y="33824"/>
                  </a:lnTo>
                  <a:lnTo>
                    <a:pt x="699780" y="45731"/>
                  </a:lnTo>
                  <a:cubicBezTo>
                    <a:pt x="697373" y="41805"/>
                    <a:pt x="694333" y="38638"/>
                    <a:pt x="690405" y="36230"/>
                  </a:cubicBezTo>
                  <a:cubicBezTo>
                    <a:pt x="686478" y="33824"/>
                    <a:pt x="682045" y="32683"/>
                    <a:pt x="677104" y="32683"/>
                  </a:cubicBezTo>
                  <a:cubicBezTo>
                    <a:pt x="671023" y="32683"/>
                    <a:pt x="665576" y="34076"/>
                    <a:pt x="660889" y="36991"/>
                  </a:cubicBezTo>
                  <a:cubicBezTo>
                    <a:pt x="656202" y="39778"/>
                    <a:pt x="652402" y="43704"/>
                    <a:pt x="649741" y="48518"/>
                  </a:cubicBezTo>
                  <a:cubicBezTo>
                    <a:pt x="647081" y="53459"/>
                    <a:pt x="645687" y="59033"/>
                    <a:pt x="645687" y="65367"/>
                  </a:cubicBezTo>
                  <a:cubicBezTo>
                    <a:pt x="645687" y="71701"/>
                    <a:pt x="647081" y="77021"/>
                    <a:pt x="649741" y="81835"/>
                  </a:cubicBezTo>
                  <a:cubicBezTo>
                    <a:pt x="652402" y="86649"/>
                    <a:pt x="656202" y="90450"/>
                    <a:pt x="660889" y="93236"/>
                  </a:cubicBezTo>
                  <a:cubicBezTo>
                    <a:pt x="665576" y="96023"/>
                    <a:pt x="671023" y="97289"/>
                    <a:pt x="677104" y="97289"/>
                  </a:cubicBezTo>
                  <a:cubicBezTo>
                    <a:pt x="682045" y="97289"/>
                    <a:pt x="686478" y="96150"/>
                    <a:pt x="690405" y="93870"/>
                  </a:cubicBezTo>
                  <a:cubicBezTo>
                    <a:pt x="694333" y="91589"/>
                    <a:pt x="697500" y="88549"/>
                    <a:pt x="699780" y="84621"/>
                  </a:cubicBezTo>
                  <a:lnTo>
                    <a:pt x="699780" y="97543"/>
                  </a:lnTo>
                  <a:cubicBezTo>
                    <a:pt x="699780" y="104511"/>
                    <a:pt x="697880" y="109957"/>
                    <a:pt x="694079" y="113632"/>
                  </a:cubicBezTo>
                  <a:cubicBezTo>
                    <a:pt x="690279" y="117306"/>
                    <a:pt x="684705" y="119206"/>
                    <a:pt x="677231" y="119206"/>
                  </a:cubicBezTo>
                  <a:cubicBezTo>
                    <a:pt x="673050" y="119206"/>
                    <a:pt x="668743" y="118445"/>
                    <a:pt x="664309" y="116925"/>
                  </a:cubicBezTo>
                  <a:cubicBezTo>
                    <a:pt x="659749" y="115405"/>
                    <a:pt x="655822" y="112872"/>
                    <a:pt x="652275" y="109578"/>
                  </a:cubicBezTo>
                  <a:lnTo>
                    <a:pt x="652275" y="120980"/>
                  </a:lnTo>
                  <a:cubicBezTo>
                    <a:pt x="659622" y="126299"/>
                    <a:pt x="667983" y="128959"/>
                    <a:pt x="677357" y="128959"/>
                  </a:cubicBezTo>
                  <a:cubicBezTo>
                    <a:pt x="687872" y="128959"/>
                    <a:pt x="695979" y="126173"/>
                    <a:pt x="701680" y="120600"/>
                  </a:cubicBezTo>
                  <a:cubicBezTo>
                    <a:pt x="707381" y="115025"/>
                    <a:pt x="710294" y="107044"/>
                    <a:pt x="710294" y="96784"/>
                  </a:cubicBezTo>
                  <a:lnTo>
                    <a:pt x="710294" y="33824"/>
                  </a:lnTo>
                  <a:close/>
                  <a:moveTo>
                    <a:pt x="587795" y="53712"/>
                  </a:moveTo>
                  <a:cubicBezTo>
                    <a:pt x="589442" y="50292"/>
                    <a:pt x="591595" y="47632"/>
                    <a:pt x="594509" y="45731"/>
                  </a:cubicBezTo>
                  <a:cubicBezTo>
                    <a:pt x="597422" y="43704"/>
                    <a:pt x="600716" y="42691"/>
                    <a:pt x="604517" y="42691"/>
                  </a:cubicBezTo>
                  <a:cubicBezTo>
                    <a:pt x="615284" y="42691"/>
                    <a:pt x="620732" y="48898"/>
                    <a:pt x="620732" y="61313"/>
                  </a:cubicBezTo>
                  <a:lnTo>
                    <a:pt x="620732" y="96276"/>
                  </a:lnTo>
                  <a:lnTo>
                    <a:pt x="631119" y="96276"/>
                  </a:lnTo>
                  <a:lnTo>
                    <a:pt x="631119" y="59539"/>
                  </a:lnTo>
                  <a:cubicBezTo>
                    <a:pt x="631119" y="54346"/>
                    <a:pt x="630233" y="49784"/>
                    <a:pt x="628459" y="45731"/>
                  </a:cubicBezTo>
                  <a:cubicBezTo>
                    <a:pt x="626686" y="41678"/>
                    <a:pt x="623899" y="38511"/>
                    <a:pt x="620352" y="36230"/>
                  </a:cubicBezTo>
                  <a:cubicBezTo>
                    <a:pt x="616804" y="33949"/>
                    <a:pt x="612371" y="32683"/>
                    <a:pt x="607050" y="32683"/>
                  </a:cubicBezTo>
                  <a:cubicBezTo>
                    <a:pt x="602236" y="32683"/>
                    <a:pt x="597929" y="33824"/>
                    <a:pt x="594255" y="36230"/>
                  </a:cubicBezTo>
                  <a:cubicBezTo>
                    <a:pt x="590582" y="38511"/>
                    <a:pt x="587541" y="41678"/>
                    <a:pt x="585388" y="45478"/>
                  </a:cubicBezTo>
                  <a:lnTo>
                    <a:pt x="585388" y="33824"/>
                  </a:lnTo>
                  <a:lnTo>
                    <a:pt x="575127" y="33824"/>
                  </a:lnTo>
                  <a:lnTo>
                    <a:pt x="575127" y="96276"/>
                  </a:lnTo>
                  <a:lnTo>
                    <a:pt x="585388" y="96276"/>
                  </a:lnTo>
                  <a:lnTo>
                    <a:pt x="585388" y="64987"/>
                  </a:lnTo>
                  <a:cubicBezTo>
                    <a:pt x="585388" y="60807"/>
                    <a:pt x="586148" y="57133"/>
                    <a:pt x="587795" y="53712"/>
                  </a:cubicBezTo>
                  <a:moveTo>
                    <a:pt x="554225" y="33824"/>
                  </a:moveTo>
                  <a:lnTo>
                    <a:pt x="543837" y="33824"/>
                  </a:lnTo>
                  <a:lnTo>
                    <a:pt x="543837" y="96276"/>
                  </a:lnTo>
                  <a:lnTo>
                    <a:pt x="554225" y="96276"/>
                  </a:lnTo>
                  <a:lnTo>
                    <a:pt x="554225" y="33824"/>
                  </a:lnTo>
                  <a:close/>
                  <a:moveTo>
                    <a:pt x="552704" y="20395"/>
                  </a:moveTo>
                  <a:lnTo>
                    <a:pt x="560179" y="15201"/>
                  </a:lnTo>
                  <a:lnTo>
                    <a:pt x="552704" y="9881"/>
                  </a:lnTo>
                  <a:cubicBezTo>
                    <a:pt x="551438" y="8994"/>
                    <a:pt x="549918" y="8488"/>
                    <a:pt x="548271" y="8488"/>
                  </a:cubicBezTo>
                  <a:cubicBezTo>
                    <a:pt x="546371" y="8488"/>
                    <a:pt x="544850" y="9121"/>
                    <a:pt x="543584" y="10514"/>
                  </a:cubicBezTo>
                  <a:cubicBezTo>
                    <a:pt x="542317" y="11780"/>
                    <a:pt x="541683" y="13427"/>
                    <a:pt x="541683" y="15328"/>
                  </a:cubicBezTo>
                  <a:cubicBezTo>
                    <a:pt x="541683" y="17228"/>
                    <a:pt x="542317" y="18748"/>
                    <a:pt x="543584" y="20015"/>
                  </a:cubicBezTo>
                  <a:cubicBezTo>
                    <a:pt x="544850" y="21281"/>
                    <a:pt x="546371" y="21915"/>
                    <a:pt x="548271" y="21915"/>
                  </a:cubicBezTo>
                  <a:cubicBezTo>
                    <a:pt x="549918" y="21915"/>
                    <a:pt x="551311" y="21408"/>
                    <a:pt x="552704" y="20395"/>
                  </a:cubicBezTo>
                  <a:moveTo>
                    <a:pt x="484297" y="47378"/>
                  </a:moveTo>
                  <a:cubicBezTo>
                    <a:pt x="487718" y="43831"/>
                    <a:pt x="492152" y="42057"/>
                    <a:pt x="497852" y="42057"/>
                  </a:cubicBezTo>
                  <a:cubicBezTo>
                    <a:pt x="503553" y="42057"/>
                    <a:pt x="507733" y="43831"/>
                    <a:pt x="511027" y="47378"/>
                  </a:cubicBezTo>
                  <a:cubicBezTo>
                    <a:pt x="514320" y="50926"/>
                    <a:pt x="516221" y="55359"/>
                    <a:pt x="516601" y="60680"/>
                  </a:cubicBezTo>
                  <a:lnTo>
                    <a:pt x="478090" y="60680"/>
                  </a:lnTo>
                  <a:cubicBezTo>
                    <a:pt x="478850" y="55359"/>
                    <a:pt x="480877" y="50926"/>
                    <a:pt x="484297" y="47378"/>
                  </a:cubicBezTo>
                  <a:moveTo>
                    <a:pt x="512167" y="95769"/>
                  </a:moveTo>
                  <a:cubicBezTo>
                    <a:pt x="515967" y="94756"/>
                    <a:pt x="519514" y="93109"/>
                    <a:pt x="522935" y="90830"/>
                  </a:cubicBezTo>
                  <a:lnTo>
                    <a:pt x="522935" y="80949"/>
                  </a:lnTo>
                  <a:cubicBezTo>
                    <a:pt x="519641" y="83355"/>
                    <a:pt x="516094" y="85002"/>
                    <a:pt x="512294" y="86143"/>
                  </a:cubicBezTo>
                  <a:cubicBezTo>
                    <a:pt x="508493" y="87283"/>
                    <a:pt x="504566" y="87915"/>
                    <a:pt x="500639" y="87915"/>
                  </a:cubicBezTo>
                  <a:cubicBezTo>
                    <a:pt x="494432" y="87915"/>
                    <a:pt x="489365" y="86143"/>
                    <a:pt x="485311" y="82722"/>
                  </a:cubicBezTo>
                  <a:cubicBezTo>
                    <a:pt x="481257" y="79302"/>
                    <a:pt x="478723" y="74741"/>
                    <a:pt x="477963" y="69167"/>
                  </a:cubicBezTo>
                  <a:lnTo>
                    <a:pt x="527369" y="69167"/>
                  </a:lnTo>
                  <a:cubicBezTo>
                    <a:pt x="527369" y="68281"/>
                    <a:pt x="527495" y="67393"/>
                    <a:pt x="527622" y="66507"/>
                  </a:cubicBezTo>
                  <a:cubicBezTo>
                    <a:pt x="527622" y="65619"/>
                    <a:pt x="527622" y="64860"/>
                    <a:pt x="527622" y="63974"/>
                  </a:cubicBezTo>
                  <a:cubicBezTo>
                    <a:pt x="527622" y="58019"/>
                    <a:pt x="526355" y="52572"/>
                    <a:pt x="523948" y="47885"/>
                  </a:cubicBezTo>
                  <a:cubicBezTo>
                    <a:pt x="521541" y="43198"/>
                    <a:pt x="518121" y="39524"/>
                    <a:pt x="513560" y="36737"/>
                  </a:cubicBezTo>
                  <a:cubicBezTo>
                    <a:pt x="509127" y="34076"/>
                    <a:pt x="503933" y="32683"/>
                    <a:pt x="497852" y="32683"/>
                  </a:cubicBezTo>
                  <a:cubicBezTo>
                    <a:pt x="491518" y="32683"/>
                    <a:pt x="486071" y="34076"/>
                    <a:pt x="481510" y="36991"/>
                  </a:cubicBezTo>
                  <a:cubicBezTo>
                    <a:pt x="476950" y="39904"/>
                    <a:pt x="473276" y="43831"/>
                    <a:pt x="470743" y="48771"/>
                  </a:cubicBezTo>
                  <a:cubicBezTo>
                    <a:pt x="468209" y="53712"/>
                    <a:pt x="466942" y="59412"/>
                    <a:pt x="466942" y="65619"/>
                  </a:cubicBezTo>
                  <a:cubicBezTo>
                    <a:pt x="466942" y="71828"/>
                    <a:pt x="468462" y="77528"/>
                    <a:pt x="471376" y="82215"/>
                  </a:cubicBezTo>
                  <a:cubicBezTo>
                    <a:pt x="474290" y="86902"/>
                    <a:pt x="478343" y="90703"/>
                    <a:pt x="483411" y="93363"/>
                  </a:cubicBezTo>
                  <a:cubicBezTo>
                    <a:pt x="488478" y="96023"/>
                    <a:pt x="494305" y="97416"/>
                    <a:pt x="500766" y="97416"/>
                  </a:cubicBezTo>
                  <a:cubicBezTo>
                    <a:pt x="504693" y="97416"/>
                    <a:pt x="508620" y="96910"/>
                    <a:pt x="512420" y="95896"/>
                  </a:cubicBezTo>
                  <a:moveTo>
                    <a:pt x="412090" y="85002"/>
                  </a:moveTo>
                  <a:cubicBezTo>
                    <a:pt x="408796" y="83101"/>
                    <a:pt x="406136" y="80441"/>
                    <a:pt x="404236" y="76894"/>
                  </a:cubicBezTo>
                  <a:cubicBezTo>
                    <a:pt x="402335" y="73475"/>
                    <a:pt x="401322" y="69547"/>
                    <a:pt x="401322" y="65240"/>
                  </a:cubicBezTo>
                  <a:cubicBezTo>
                    <a:pt x="401322" y="60932"/>
                    <a:pt x="402335" y="57006"/>
                    <a:pt x="404236" y="53585"/>
                  </a:cubicBezTo>
                  <a:cubicBezTo>
                    <a:pt x="406136" y="50165"/>
                    <a:pt x="408796" y="47505"/>
                    <a:pt x="412090" y="45604"/>
                  </a:cubicBezTo>
                  <a:cubicBezTo>
                    <a:pt x="415383" y="43704"/>
                    <a:pt x="419184" y="42691"/>
                    <a:pt x="423491" y="42691"/>
                  </a:cubicBezTo>
                  <a:cubicBezTo>
                    <a:pt x="427798" y="42691"/>
                    <a:pt x="431472" y="43704"/>
                    <a:pt x="434639" y="45604"/>
                  </a:cubicBezTo>
                  <a:cubicBezTo>
                    <a:pt x="437933" y="47505"/>
                    <a:pt x="440466" y="50165"/>
                    <a:pt x="442366" y="53585"/>
                  </a:cubicBezTo>
                  <a:cubicBezTo>
                    <a:pt x="444267" y="57006"/>
                    <a:pt x="445153" y="60807"/>
                    <a:pt x="445153" y="65240"/>
                  </a:cubicBezTo>
                  <a:cubicBezTo>
                    <a:pt x="445153" y="69674"/>
                    <a:pt x="444267" y="73475"/>
                    <a:pt x="442366" y="76894"/>
                  </a:cubicBezTo>
                  <a:cubicBezTo>
                    <a:pt x="440466" y="80315"/>
                    <a:pt x="437933" y="82976"/>
                    <a:pt x="434639" y="85002"/>
                  </a:cubicBezTo>
                  <a:cubicBezTo>
                    <a:pt x="431345" y="86902"/>
                    <a:pt x="427671" y="87915"/>
                    <a:pt x="423491" y="87915"/>
                  </a:cubicBezTo>
                  <a:cubicBezTo>
                    <a:pt x="419311" y="87915"/>
                    <a:pt x="415510" y="86902"/>
                    <a:pt x="412090" y="85002"/>
                  </a:cubicBezTo>
                  <a:moveTo>
                    <a:pt x="451614" y="48518"/>
                  </a:moveTo>
                  <a:cubicBezTo>
                    <a:pt x="448954" y="43704"/>
                    <a:pt x="445153" y="39904"/>
                    <a:pt x="440466" y="37116"/>
                  </a:cubicBezTo>
                  <a:cubicBezTo>
                    <a:pt x="435779" y="34330"/>
                    <a:pt x="430332" y="32936"/>
                    <a:pt x="424251" y="32936"/>
                  </a:cubicBezTo>
                  <a:cubicBezTo>
                    <a:pt x="419311" y="32936"/>
                    <a:pt x="414750" y="34076"/>
                    <a:pt x="410823" y="36484"/>
                  </a:cubicBezTo>
                  <a:cubicBezTo>
                    <a:pt x="406896" y="38763"/>
                    <a:pt x="403729" y="41930"/>
                    <a:pt x="401322" y="45858"/>
                  </a:cubicBezTo>
                  <a:lnTo>
                    <a:pt x="401322" y="1520"/>
                  </a:lnTo>
                  <a:lnTo>
                    <a:pt x="391061" y="1520"/>
                  </a:lnTo>
                  <a:lnTo>
                    <a:pt x="391061" y="96530"/>
                  </a:lnTo>
                  <a:lnTo>
                    <a:pt x="401322" y="96530"/>
                  </a:lnTo>
                  <a:lnTo>
                    <a:pt x="401322" y="84621"/>
                  </a:lnTo>
                  <a:cubicBezTo>
                    <a:pt x="403729" y="88549"/>
                    <a:pt x="406896" y="91716"/>
                    <a:pt x="410823" y="93997"/>
                  </a:cubicBezTo>
                  <a:cubicBezTo>
                    <a:pt x="414750" y="96276"/>
                    <a:pt x="419311" y="97416"/>
                    <a:pt x="424251" y="97416"/>
                  </a:cubicBezTo>
                  <a:cubicBezTo>
                    <a:pt x="430332" y="97416"/>
                    <a:pt x="435779" y="96023"/>
                    <a:pt x="440466" y="93236"/>
                  </a:cubicBezTo>
                  <a:cubicBezTo>
                    <a:pt x="445153" y="90450"/>
                    <a:pt x="448954" y="86649"/>
                    <a:pt x="451614" y="81708"/>
                  </a:cubicBezTo>
                  <a:cubicBezTo>
                    <a:pt x="454274" y="76767"/>
                    <a:pt x="455668" y="71194"/>
                    <a:pt x="455668" y="64987"/>
                  </a:cubicBezTo>
                  <a:cubicBezTo>
                    <a:pt x="455668" y="58780"/>
                    <a:pt x="454274" y="53205"/>
                    <a:pt x="451614" y="48391"/>
                  </a:cubicBezTo>
                  <a:moveTo>
                    <a:pt x="302258" y="47505"/>
                  </a:moveTo>
                  <a:cubicBezTo>
                    <a:pt x="305679" y="43958"/>
                    <a:pt x="310112" y="42184"/>
                    <a:pt x="315813" y="42184"/>
                  </a:cubicBezTo>
                  <a:cubicBezTo>
                    <a:pt x="321514" y="42184"/>
                    <a:pt x="325694" y="43958"/>
                    <a:pt x="328988" y="47505"/>
                  </a:cubicBezTo>
                  <a:cubicBezTo>
                    <a:pt x="332281" y="51052"/>
                    <a:pt x="334182" y="55486"/>
                    <a:pt x="334562" y="60807"/>
                  </a:cubicBezTo>
                  <a:lnTo>
                    <a:pt x="296051" y="60807"/>
                  </a:lnTo>
                  <a:cubicBezTo>
                    <a:pt x="296811" y="55486"/>
                    <a:pt x="298838" y="51052"/>
                    <a:pt x="302258" y="47505"/>
                  </a:cubicBezTo>
                  <a:moveTo>
                    <a:pt x="330128" y="95896"/>
                  </a:moveTo>
                  <a:cubicBezTo>
                    <a:pt x="333928" y="94883"/>
                    <a:pt x="337475" y="93236"/>
                    <a:pt x="340896" y="90955"/>
                  </a:cubicBezTo>
                  <a:lnTo>
                    <a:pt x="340896" y="81075"/>
                  </a:lnTo>
                  <a:cubicBezTo>
                    <a:pt x="337602" y="83482"/>
                    <a:pt x="334055" y="85129"/>
                    <a:pt x="330255" y="86268"/>
                  </a:cubicBezTo>
                  <a:cubicBezTo>
                    <a:pt x="326454" y="87409"/>
                    <a:pt x="322527" y="88042"/>
                    <a:pt x="318600" y="88042"/>
                  </a:cubicBezTo>
                  <a:cubicBezTo>
                    <a:pt x="312393" y="88042"/>
                    <a:pt x="307325" y="86268"/>
                    <a:pt x="303272" y="82849"/>
                  </a:cubicBezTo>
                  <a:cubicBezTo>
                    <a:pt x="299218" y="79429"/>
                    <a:pt x="296684" y="74868"/>
                    <a:pt x="295924" y="69294"/>
                  </a:cubicBezTo>
                  <a:lnTo>
                    <a:pt x="345329" y="69294"/>
                  </a:lnTo>
                  <a:cubicBezTo>
                    <a:pt x="345329" y="68407"/>
                    <a:pt x="345456" y="67520"/>
                    <a:pt x="345583" y="66634"/>
                  </a:cubicBezTo>
                  <a:cubicBezTo>
                    <a:pt x="345583" y="65746"/>
                    <a:pt x="345583" y="64987"/>
                    <a:pt x="345583" y="64099"/>
                  </a:cubicBezTo>
                  <a:cubicBezTo>
                    <a:pt x="345583" y="58146"/>
                    <a:pt x="344316" y="52699"/>
                    <a:pt x="341909" y="48012"/>
                  </a:cubicBezTo>
                  <a:cubicBezTo>
                    <a:pt x="339502" y="43325"/>
                    <a:pt x="336082" y="39651"/>
                    <a:pt x="331521" y="36864"/>
                  </a:cubicBezTo>
                  <a:cubicBezTo>
                    <a:pt x="327088" y="34203"/>
                    <a:pt x="321894" y="32810"/>
                    <a:pt x="315813" y="32810"/>
                  </a:cubicBezTo>
                  <a:cubicBezTo>
                    <a:pt x="309479" y="32810"/>
                    <a:pt x="304032" y="34203"/>
                    <a:pt x="299471" y="37116"/>
                  </a:cubicBezTo>
                  <a:cubicBezTo>
                    <a:pt x="294911" y="40031"/>
                    <a:pt x="291237" y="43958"/>
                    <a:pt x="288703" y="48898"/>
                  </a:cubicBezTo>
                  <a:cubicBezTo>
                    <a:pt x="286170" y="53839"/>
                    <a:pt x="284903" y="59539"/>
                    <a:pt x="284903" y="65746"/>
                  </a:cubicBezTo>
                  <a:cubicBezTo>
                    <a:pt x="284903" y="71953"/>
                    <a:pt x="286423" y="77655"/>
                    <a:pt x="289337" y="82342"/>
                  </a:cubicBezTo>
                  <a:cubicBezTo>
                    <a:pt x="292251" y="87029"/>
                    <a:pt x="296304" y="90830"/>
                    <a:pt x="301371" y="93490"/>
                  </a:cubicBezTo>
                  <a:cubicBezTo>
                    <a:pt x="306439" y="96150"/>
                    <a:pt x="312266" y="97543"/>
                    <a:pt x="318727" y="97543"/>
                  </a:cubicBezTo>
                  <a:cubicBezTo>
                    <a:pt x="322654" y="97543"/>
                    <a:pt x="326581" y="97037"/>
                    <a:pt x="330381" y="96023"/>
                  </a:cubicBezTo>
                  <a:moveTo>
                    <a:pt x="259567" y="53839"/>
                  </a:moveTo>
                  <a:cubicBezTo>
                    <a:pt x="261594" y="50418"/>
                    <a:pt x="264381" y="47885"/>
                    <a:pt x="267801" y="46238"/>
                  </a:cubicBezTo>
                  <a:cubicBezTo>
                    <a:pt x="271222" y="44592"/>
                    <a:pt x="275022" y="44084"/>
                    <a:pt x="279202" y="44718"/>
                  </a:cubicBezTo>
                  <a:lnTo>
                    <a:pt x="279202" y="33063"/>
                  </a:lnTo>
                  <a:cubicBezTo>
                    <a:pt x="274262" y="33063"/>
                    <a:pt x="269828" y="34457"/>
                    <a:pt x="265901" y="37116"/>
                  </a:cubicBezTo>
                  <a:cubicBezTo>
                    <a:pt x="261974" y="39778"/>
                    <a:pt x="258807" y="43450"/>
                    <a:pt x="256527" y="48264"/>
                  </a:cubicBezTo>
                  <a:lnTo>
                    <a:pt x="256527" y="34330"/>
                  </a:lnTo>
                  <a:lnTo>
                    <a:pt x="246266" y="34330"/>
                  </a:lnTo>
                  <a:lnTo>
                    <a:pt x="246266" y="96784"/>
                  </a:lnTo>
                  <a:lnTo>
                    <a:pt x="256527" y="96784"/>
                  </a:lnTo>
                  <a:lnTo>
                    <a:pt x="256527" y="66887"/>
                  </a:lnTo>
                  <a:cubicBezTo>
                    <a:pt x="256527" y="61693"/>
                    <a:pt x="257540" y="57386"/>
                    <a:pt x="259567" y="53966"/>
                  </a:cubicBezTo>
                  <a:moveTo>
                    <a:pt x="228024" y="1774"/>
                  </a:moveTo>
                  <a:lnTo>
                    <a:pt x="218143" y="1774"/>
                  </a:lnTo>
                  <a:lnTo>
                    <a:pt x="218143" y="31924"/>
                  </a:lnTo>
                  <a:lnTo>
                    <a:pt x="228024" y="31924"/>
                  </a:lnTo>
                  <a:lnTo>
                    <a:pt x="228024" y="1774"/>
                  </a:lnTo>
                  <a:close/>
                  <a:moveTo>
                    <a:pt x="186599" y="83608"/>
                  </a:moveTo>
                  <a:cubicBezTo>
                    <a:pt x="183432" y="86649"/>
                    <a:pt x="179252" y="88042"/>
                    <a:pt x="174185" y="88042"/>
                  </a:cubicBezTo>
                  <a:cubicBezTo>
                    <a:pt x="169118" y="88042"/>
                    <a:pt x="164810" y="86522"/>
                    <a:pt x="161643" y="83608"/>
                  </a:cubicBezTo>
                  <a:cubicBezTo>
                    <a:pt x="158476" y="80568"/>
                    <a:pt x="156830" y="76135"/>
                    <a:pt x="156830" y="70308"/>
                  </a:cubicBezTo>
                  <a:lnTo>
                    <a:pt x="156830" y="34330"/>
                  </a:lnTo>
                  <a:lnTo>
                    <a:pt x="146569" y="34330"/>
                  </a:lnTo>
                  <a:lnTo>
                    <a:pt x="146569" y="69294"/>
                  </a:lnTo>
                  <a:cubicBezTo>
                    <a:pt x="146569" y="78162"/>
                    <a:pt x="149102" y="85129"/>
                    <a:pt x="154043" y="90196"/>
                  </a:cubicBezTo>
                  <a:cubicBezTo>
                    <a:pt x="158983" y="95264"/>
                    <a:pt x="165697" y="97797"/>
                    <a:pt x="174185" y="97797"/>
                  </a:cubicBezTo>
                  <a:cubicBezTo>
                    <a:pt x="182672" y="97797"/>
                    <a:pt x="189260" y="95264"/>
                    <a:pt x="194200" y="90196"/>
                  </a:cubicBezTo>
                  <a:cubicBezTo>
                    <a:pt x="199141" y="85129"/>
                    <a:pt x="201674" y="78162"/>
                    <a:pt x="201674" y="69294"/>
                  </a:cubicBezTo>
                  <a:lnTo>
                    <a:pt x="201674" y="34330"/>
                  </a:lnTo>
                  <a:lnTo>
                    <a:pt x="191413" y="34330"/>
                  </a:lnTo>
                  <a:lnTo>
                    <a:pt x="191413" y="70308"/>
                  </a:lnTo>
                  <a:cubicBezTo>
                    <a:pt x="191413" y="76262"/>
                    <a:pt x="189893" y="80695"/>
                    <a:pt x="186599" y="83608"/>
                  </a:cubicBezTo>
                  <a:moveTo>
                    <a:pt x="119206" y="77148"/>
                  </a:moveTo>
                  <a:cubicBezTo>
                    <a:pt x="117305" y="80568"/>
                    <a:pt x="114772" y="83228"/>
                    <a:pt x="111478" y="85255"/>
                  </a:cubicBezTo>
                  <a:cubicBezTo>
                    <a:pt x="108184" y="87156"/>
                    <a:pt x="104511" y="88169"/>
                    <a:pt x="100204" y="88169"/>
                  </a:cubicBezTo>
                  <a:cubicBezTo>
                    <a:pt x="95897" y="88169"/>
                    <a:pt x="92096" y="87156"/>
                    <a:pt x="88802" y="85255"/>
                  </a:cubicBezTo>
                  <a:cubicBezTo>
                    <a:pt x="85509" y="83355"/>
                    <a:pt x="82975" y="80695"/>
                    <a:pt x="81075" y="77148"/>
                  </a:cubicBezTo>
                  <a:cubicBezTo>
                    <a:pt x="79175" y="73727"/>
                    <a:pt x="78161" y="69801"/>
                    <a:pt x="78161" y="65494"/>
                  </a:cubicBezTo>
                  <a:cubicBezTo>
                    <a:pt x="78161" y="61186"/>
                    <a:pt x="79175" y="57260"/>
                    <a:pt x="81075" y="53839"/>
                  </a:cubicBezTo>
                  <a:cubicBezTo>
                    <a:pt x="82975" y="50418"/>
                    <a:pt x="85509" y="47759"/>
                    <a:pt x="88802" y="45858"/>
                  </a:cubicBezTo>
                  <a:cubicBezTo>
                    <a:pt x="92096" y="43958"/>
                    <a:pt x="95897" y="42945"/>
                    <a:pt x="100204" y="42945"/>
                  </a:cubicBezTo>
                  <a:cubicBezTo>
                    <a:pt x="104511" y="42945"/>
                    <a:pt x="108184" y="43958"/>
                    <a:pt x="111478" y="45858"/>
                  </a:cubicBezTo>
                  <a:cubicBezTo>
                    <a:pt x="114772" y="47759"/>
                    <a:pt x="117305" y="50418"/>
                    <a:pt x="119206" y="53839"/>
                  </a:cubicBezTo>
                  <a:cubicBezTo>
                    <a:pt x="121106" y="57260"/>
                    <a:pt x="121993" y="61059"/>
                    <a:pt x="121993" y="65494"/>
                  </a:cubicBezTo>
                  <a:cubicBezTo>
                    <a:pt x="121993" y="69928"/>
                    <a:pt x="121106" y="73727"/>
                    <a:pt x="119206" y="77148"/>
                  </a:cubicBezTo>
                  <a:moveTo>
                    <a:pt x="117052" y="93617"/>
                  </a:moveTo>
                  <a:cubicBezTo>
                    <a:pt x="121866" y="90830"/>
                    <a:pt x="125666" y="87029"/>
                    <a:pt x="128453" y="82088"/>
                  </a:cubicBezTo>
                  <a:cubicBezTo>
                    <a:pt x="131240" y="77148"/>
                    <a:pt x="132634" y="71574"/>
                    <a:pt x="132634" y="65367"/>
                  </a:cubicBezTo>
                  <a:cubicBezTo>
                    <a:pt x="132634" y="59160"/>
                    <a:pt x="131240" y="53585"/>
                    <a:pt x="128453" y="48771"/>
                  </a:cubicBezTo>
                  <a:cubicBezTo>
                    <a:pt x="125666" y="43958"/>
                    <a:pt x="121866" y="40158"/>
                    <a:pt x="117052" y="37370"/>
                  </a:cubicBezTo>
                  <a:cubicBezTo>
                    <a:pt x="112238" y="34583"/>
                    <a:pt x="106664" y="33190"/>
                    <a:pt x="100330" y="33190"/>
                  </a:cubicBezTo>
                  <a:cubicBezTo>
                    <a:pt x="93996" y="33190"/>
                    <a:pt x="88296" y="34583"/>
                    <a:pt x="83482" y="37370"/>
                  </a:cubicBezTo>
                  <a:cubicBezTo>
                    <a:pt x="78541" y="40158"/>
                    <a:pt x="74614" y="43958"/>
                    <a:pt x="71827" y="48771"/>
                  </a:cubicBezTo>
                  <a:cubicBezTo>
                    <a:pt x="69040" y="53585"/>
                    <a:pt x="67647" y="59160"/>
                    <a:pt x="67647" y="65367"/>
                  </a:cubicBezTo>
                  <a:cubicBezTo>
                    <a:pt x="67647" y="71574"/>
                    <a:pt x="69040" y="77148"/>
                    <a:pt x="71827" y="82088"/>
                  </a:cubicBezTo>
                  <a:cubicBezTo>
                    <a:pt x="74614" y="87029"/>
                    <a:pt x="78541" y="90830"/>
                    <a:pt x="83482" y="93617"/>
                  </a:cubicBezTo>
                  <a:cubicBezTo>
                    <a:pt x="88422" y="96403"/>
                    <a:pt x="93996" y="97797"/>
                    <a:pt x="100330" y="97797"/>
                  </a:cubicBezTo>
                  <a:cubicBezTo>
                    <a:pt x="106664" y="97797"/>
                    <a:pt x="112112" y="96403"/>
                    <a:pt x="117052" y="93617"/>
                  </a:cubicBezTo>
                  <a:moveTo>
                    <a:pt x="52319" y="34330"/>
                  </a:moveTo>
                  <a:lnTo>
                    <a:pt x="32557" y="75120"/>
                  </a:lnTo>
                  <a:lnTo>
                    <a:pt x="12161" y="34330"/>
                  </a:lnTo>
                  <a:lnTo>
                    <a:pt x="0" y="34330"/>
                  </a:lnTo>
                  <a:lnTo>
                    <a:pt x="26983" y="86775"/>
                  </a:lnTo>
                  <a:lnTo>
                    <a:pt x="6967" y="128454"/>
                  </a:lnTo>
                  <a:lnTo>
                    <a:pt x="17862" y="128454"/>
                  </a:lnTo>
                  <a:lnTo>
                    <a:pt x="63213" y="34330"/>
                  </a:lnTo>
                  <a:lnTo>
                    <a:pt x="52319" y="3433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3" name="Freeform: Shape 2732">
              <a:extLst>
                <a:ext uri="{FF2B5EF4-FFF2-40B4-BE49-F238E27FC236}">
                  <a16:creationId xmlns:a16="http://schemas.microsoft.com/office/drawing/2014/main" id="{5965372B-9503-43A5-28A2-E2463BDC2F15}"/>
                </a:ext>
              </a:extLst>
            </p:cNvPr>
            <p:cNvSpPr/>
            <p:nvPr/>
          </p:nvSpPr>
          <p:spPr>
            <a:xfrm>
              <a:off x="4559595" y="16470919"/>
              <a:ext cx="2198529" cy="127694"/>
            </a:xfrm>
            <a:custGeom>
              <a:avLst/>
              <a:gdLst>
                <a:gd name="connsiteX0" fmla="*/ 2198530 w 2198529"/>
                <a:gd name="connsiteY0" fmla="*/ 82215 h 127694"/>
                <a:gd name="connsiteX1" fmla="*/ 2191309 w 2198529"/>
                <a:gd name="connsiteY1" fmla="*/ 85763 h 127694"/>
                <a:gd name="connsiteX2" fmla="*/ 2183962 w 2198529"/>
                <a:gd name="connsiteY2" fmla="*/ 86777 h 127694"/>
                <a:gd name="connsiteX3" fmla="*/ 2175348 w 2198529"/>
                <a:gd name="connsiteY3" fmla="*/ 83989 h 127694"/>
                <a:gd name="connsiteX4" fmla="*/ 2171800 w 2198529"/>
                <a:gd name="connsiteY4" fmla="*/ 74615 h 127694"/>
                <a:gd name="connsiteX5" fmla="*/ 2171800 w 2198529"/>
                <a:gd name="connsiteY5" fmla="*/ 42566 h 127694"/>
                <a:gd name="connsiteX6" fmla="*/ 2197643 w 2198529"/>
                <a:gd name="connsiteY6" fmla="*/ 42566 h 127694"/>
                <a:gd name="connsiteX7" fmla="*/ 2197643 w 2198529"/>
                <a:gd name="connsiteY7" fmla="*/ 33065 h 127694"/>
                <a:gd name="connsiteX8" fmla="*/ 2171800 w 2198529"/>
                <a:gd name="connsiteY8" fmla="*/ 33065 h 127694"/>
                <a:gd name="connsiteX9" fmla="*/ 2171800 w 2198529"/>
                <a:gd name="connsiteY9" fmla="*/ 13175 h 127694"/>
                <a:gd name="connsiteX10" fmla="*/ 2161539 w 2198529"/>
                <a:gd name="connsiteY10" fmla="*/ 13175 h 127694"/>
                <a:gd name="connsiteX11" fmla="*/ 2161539 w 2198529"/>
                <a:gd name="connsiteY11" fmla="*/ 73855 h 127694"/>
                <a:gd name="connsiteX12" fmla="*/ 2167367 w 2198529"/>
                <a:gd name="connsiteY12" fmla="*/ 91464 h 127694"/>
                <a:gd name="connsiteX13" fmla="*/ 2182948 w 2198529"/>
                <a:gd name="connsiteY13" fmla="*/ 96405 h 127694"/>
                <a:gd name="connsiteX14" fmla="*/ 2191056 w 2198529"/>
                <a:gd name="connsiteY14" fmla="*/ 95390 h 127694"/>
                <a:gd name="connsiteX15" fmla="*/ 2198530 w 2198529"/>
                <a:gd name="connsiteY15" fmla="*/ 92097 h 127694"/>
                <a:gd name="connsiteX16" fmla="*/ 2198530 w 2198529"/>
                <a:gd name="connsiteY16" fmla="*/ 82090 h 127694"/>
                <a:gd name="connsiteX17" fmla="*/ 2120622 w 2198529"/>
                <a:gd name="connsiteY17" fmla="*/ 44718 h 127694"/>
                <a:gd name="connsiteX18" fmla="*/ 2128349 w 2198529"/>
                <a:gd name="connsiteY18" fmla="*/ 52826 h 127694"/>
                <a:gd name="connsiteX19" fmla="*/ 2131136 w 2198529"/>
                <a:gd name="connsiteY19" fmla="*/ 64481 h 127694"/>
                <a:gd name="connsiteX20" fmla="*/ 2128349 w 2198529"/>
                <a:gd name="connsiteY20" fmla="*/ 76008 h 127694"/>
                <a:gd name="connsiteX21" fmla="*/ 2120622 w 2198529"/>
                <a:gd name="connsiteY21" fmla="*/ 83989 h 127694"/>
                <a:gd name="connsiteX22" fmla="*/ 2109220 w 2198529"/>
                <a:gd name="connsiteY22" fmla="*/ 86904 h 127694"/>
                <a:gd name="connsiteX23" fmla="*/ 2098073 w 2198529"/>
                <a:gd name="connsiteY23" fmla="*/ 83989 h 127694"/>
                <a:gd name="connsiteX24" fmla="*/ 2090345 w 2198529"/>
                <a:gd name="connsiteY24" fmla="*/ 76008 h 127694"/>
                <a:gd name="connsiteX25" fmla="*/ 2087558 w 2198529"/>
                <a:gd name="connsiteY25" fmla="*/ 64481 h 127694"/>
                <a:gd name="connsiteX26" fmla="*/ 2090345 w 2198529"/>
                <a:gd name="connsiteY26" fmla="*/ 52826 h 127694"/>
                <a:gd name="connsiteX27" fmla="*/ 2098073 w 2198529"/>
                <a:gd name="connsiteY27" fmla="*/ 44718 h 127694"/>
                <a:gd name="connsiteX28" fmla="*/ 2109220 w 2198529"/>
                <a:gd name="connsiteY28" fmla="*/ 41805 h 127694"/>
                <a:gd name="connsiteX29" fmla="*/ 2120622 w 2198529"/>
                <a:gd name="connsiteY29" fmla="*/ 44718 h 127694"/>
                <a:gd name="connsiteX30" fmla="*/ 2141524 w 2198529"/>
                <a:gd name="connsiteY30" fmla="*/ 95644 h 127694"/>
                <a:gd name="connsiteX31" fmla="*/ 2141524 w 2198529"/>
                <a:gd name="connsiteY31" fmla="*/ 33190 h 127694"/>
                <a:gd name="connsiteX32" fmla="*/ 2131136 w 2198529"/>
                <a:gd name="connsiteY32" fmla="*/ 33190 h 127694"/>
                <a:gd name="connsiteX33" fmla="*/ 2131136 w 2198529"/>
                <a:gd name="connsiteY33" fmla="*/ 44972 h 127694"/>
                <a:gd name="connsiteX34" fmla="*/ 2121762 w 2198529"/>
                <a:gd name="connsiteY34" fmla="*/ 35598 h 127694"/>
                <a:gd name="connsiteX35" fmla="*/ 2108460 w 2198529"/>
                <a:gd name="connsiteY35" fmla="*/ 32050 h 127694"/>
                <a:gd name="connsiteX36" fmla="*/ 2092246 w 2198529"/>
                <a:gd name="connsiteY36" fmla="*/ 36357 h 127694"/>
                <a:gd name="connsiteX37" fmla="*/ 2081098 w 2198529"/>
                <a:gd name="connsiteY37" fmla="*/ 47885 h 127694"/>
                <a:gd name="connsiteX38" fmla="*/ 2077044 w 2198529"/>
                <a:gd name="connsiteY38" fmla="*/ 64735 h 127694"/>
                <a:gd name="connsiteX39" fmla="*/ 2081098 w 2198529"/>
                <a:gd name="connsiteY39" fmla="*/ 81202 h 127694"/>
                <a:gd name="connsiteX40" fmla="*/ 2092246 w 2198529"/>
                <a:gd name="connsiteY40" fmla="*/ 92604 h 127694"/>
                <a:gd name="connsiteX41" fmla="*/ 2108460 w 2198529"/>
                <a:gd name="connsiteY41" fmla="*/ 96657 h 127694"/>
                <a:gd name="connsiteX42" fmla="*/ 2121762 w 2198529"/>
                <a:gd name="connsiteY42" fmla="*/ 93238 h 127694"/>
                <a:gd name="connsiteX43" fmla="*/ 2131136 w 2198529"/>
                <a:gd name="connsiteY43" fmla="*/ 83989 h 127694"/>
                <a:gd name="connsiteX44" fmla="*/ 2131136 w 2198529"/>
                <a:gd name="connsiteY44" fmla="*/ 95644 h 127694"/>
                <a:gd name="connsiteX45" fmla="*/ 2141524 w 2198529"/>
                <a:gd name="connsiteY45" fmla="*/ 95644 h 127694"/>
                <a:gd name="connsiteX46" fmla="*/ 2019151 w 2198529"/>
                <a:gd name="connsiteY46" fmla="*/ 53080 h 127694"/>
                <a:gd name="connsiteX47" fmla="*/ 2025865 w 2198529"/>
                <a:gd name="connsiteY47" fmla="*/ 45099 h 127694"/>
                <a:gd name="connsiteX48" fmla="*/ 2035873 w 2198529"/>
                <a:gd name="connsiteY48" fmla="*/ 42059 h 127694"/>
                <a:gd name="connsiteX49" fmla="*/ 2052088 w 2198529"/>
                <a:gd name="connsiteY49" fmla="*/ 60680 h 127694"/>
                <a:gd name="connsiteX50" fmla="*/ 2052088 w 2198529"/>
                <a:gd name="connsiteY50" fmla="*/ 95644 h 127694"/>
                <a:gd name="connsiteX51" fmla="*/ 2062475 w 2198529"/>
                <a:gd name="connsiteY51" fmla="*/ 95644 h 127694"/>
                <a:gd name="connsiteX52" fmla="*/ 2062475 w 2198529"/>
                <a:gd name="connsiteY52" fmla="*/ 58906 h 127694"/>
                <a:gd name="connsiteX53" fmla="*/ 2059816 w 2198529"/>
                <a:gd name="connsiteY53" fmla="*/ 45099 h 127694"/>
                <a:gd name="connsiteX54" fmla="*/ 2051708 w 2198529"/>
                <a:gd name="connsiteY54" fmla="*/ 35598 h 127694"/>
                <a:gd name="connsiteX55" fmla="*/ 2038407 w 2198529"/>
                <a:gd name="connsiteY55" fmla="*/ 32050 h 127694"/>
                <a:gd name="connsiteX56" fmla="*/ 2025612 w 2198529"/>
                <a:gd name="connsiteY56" fmla="*/ 35598 h 127694"/>
                <a:gd name="connsiteX57" fmla="*/ 2016744 w 2198529"/>
                <a:gd name="connsiteY57" fmla="*/ 44845 h 127694"/>
                <a:gd name="connsiteX58" fmla="*/ 2016744 w 2198529"/>
                <a:gd name="connsiteY58" fmla="*/ 634 h 127694"/>
                <a:gd name="connsiteX59" fmla="*/ 2006483 w 2198529"/>
                <a:gd name="connsiteY59" fmla="*/ 634 h 127694"/>
                <a:gd name="connsiteX60" fmla="*/ 2006483 w 2198529"/>
                <a:gd name="connsiteY60" fmla="*/ 95644 h 127694"/>
                <a:gd name="connsiteX61" fmla="*/ 2016744 w 2198529"/>
                <a:gd name="connsiteY61" fmla="*/ 95644 h 127694"/>
                <a:gd name="connsiteX62" fmla="*/ 2016744 w 2198529"/>
                <a:gd name="connsiteY62" fmla="*/ 64354 h 127694"/>
                <a:gd name="connsiteX63" fmla="*/ 2019151 w 2198529"/>
                <a:gd name="connsiteY63" fmla="*/ 53080 h 127694"/>
                <a:gd name="connsiteX64" fmla="*/ 1993562 w 2198529"/>
                <a:gd name="connsiteY64" fmla="*/ 82342 h 127694"/>
                <a:gd name="connsiteX65" fmla="*/ 1986468 w 2198529"/>
                <a:gd name="connsiteY65" fmla="*/ 85889 h 127694"/>
                <a:gd name="connsiteX66" fmla="*/ 1978994 w 2198529"/>
                <a:gd name="connsiteY66" fmla="*/ 86904 h 127694"/>
                <a:gd name="connsiteX67" fmla="*/ 1970379 w 2198529"/>
                <a:gd name="connsiteY67" fmla="*/ 84116 h 127694"/>
                <a:gd name="connsiteX68" fmla="*/ 1966832 w 2198529"/>
                <a:gd name="connsiteY68" fmla="*/ 74741 h 127694"/>
                <a:gd name="connsiteX69" fmla="*/ 1966832 w 2198529"/>
                <a:gd name="connsiteY69" fmla="*/ 42691 h 127694"/>
                <a:gd name="connsiteX70" fmla="*/ 1992675 w 2198529"/>
                <a:gd name="connsiteY70" fmla="*/ 42691 h 127694"/>
                <a:gd name="connsiteX71" fmla="*/ 1992675 w 2198529"/>
                <a:gd name="connsiteY71" fmla="*/ 33190 h 127694"/>
                <a:gd name="connsiteX72" fmla="*/ 1966832 w 2198529"/>
                <a:gd name="connsiteY72" fmla="*/ 33190 h 127694"/>
                <a:gd name="connsiteX73" fmla="*/ 1966832 w 2198529"/>
                <a:gd name="connsiteY73" fmla="*/ 13302 h 127694"/>
                <a:gd name="connsiteX74" fmla="*/ 1956571 w 2198529"/>
                <a:gd name="connsiteY74" fmla="*/ 13302 h 127694"/>
                <a:gd name="connsiteX75" fmla="*/ 1956571 w 2198529"/>
                <a:gd name="connsiteY75" fmla="*/ 73982 h 127694"/>
                <a:gd name="connsiteX76" fmla="*/ 1962399 w 2198529"/>
                <a:gd name="connsiteY76" fmla="*/ 91591 h 127694"/>
                <a:gd name="connsiteX77" fmla="*/ 1977980 w 2198529"/>
                <a:gd name="connsiteY77" fmla="*/ 96530 h 127694"/>
                <a:gd name="connsiteX78" fmla="*/ 1986088 w 2198529"/>
                <a:gd name="connsiteY78" fmla="*/ 95517 h 127694"/>
                <a:gd name="connsiteX79" fmla="*/ 1993562 w 2198529"/>
                <a:gd name="connsiteY79" fmla="*/ 92223 h 127694"/>
                <a:gd name="connsiteX80" fmla="*/ 1993562 w 2198529"/>
                <a:gd name="connsiteY80" fmla="*/ 82215 h 127694"/>
                <a:gd name="connsiteX81" fmla="*/ 1907419 w 2198529"/>
                <a:gd name="connsiteY81" fmla="*/ 634 h 127694"/>
                <a:gd name="connsiteX82" fmla="*/ 1897158 w 2198529"/>
                <a:gd name="connsiteY82" fmla="*/ 634 h 127694"/>
                <a:gd name="connsiteX83" fmla="*/ 1897158 w 2198529"/>
                <a:gd name="connsiteY83" fmla="*/ 95644 h 127694"/>
                <a:gd name="connsiteX84" fmla="*/ 1907419 w 2198529"/>
                <a:gd name="connsiteY84" fmla="*/ 95644 h 127694"/>
                <a:gd name="connsiteX85" fmla="*/ 1907419 w 2198529"/>
                <a:gd name="connsiteY85" fmla="*/ 634 h 127694"/>
                <a:gd name="connsiteX86" fmla="*/ 1837492 w 2198529"/>
                <a:gd name="connsiteY86" fmla="*/ 46746 h 127694"/>
                <a:gd name="connsiteX87" fmla="*/ 1851047 w 2198529"/>
                <a:gd name="connsiteY87" fmla="*/ 41425 h 127694"/>
                <a:gd name="connsiteX88" fmla="*/ 1864222 w 2198529"/>
                <a:gd name="connsiteY88" fmla="*/ 46746 h 127694"/>
                <a:gd name="connsiteX89" fmla="*/ 1869795 w 2198529"/>
                <a:gd name="connsiteY89" fmla="*/ 60046 h 127694"/>
                <a:gd name="connsiteX90" fmla="*/ 1831285 w 2198529"/>
                <a:gd name="connsiteY90" fmla="*/ 60046 h 127694"/>
                <a:gd name="connsiteX91" fmla="*/ 1837492 w 2198529"/>
                <a:gd name="connsiteY91" fmla="*/ 46746 h 127694"/>
                <a:gd name="connsiteX92" fmla="*/ 1865362 w 2198529"/>
                <a:gd name="connsiteY92" fmla="*/ 95137 h 127694"/>
                <a:gd name="connsiteX93" fmla="*/ 1876129 w 2198529"/>
                <a:gd name="connsiteY93" fmla="*/ 90196 h 127694"/>
                <a:gd name="connsiteX94" fmla="*/ 1876129 w 2198529"/>
                <a:gd name="connsiteY94" fmla="*/ 80316 h 127694"/>
                <a:gd name="connsiteX95" fmla="*/ 1865488 w 2198529"/>
                <a:gd name="connsiteY95" fmla="*/ 85636 h 127694"/>
                <a:gd name="connsiteX96" fmla="*/ 1853834 w 2198529"/>
                <a:gd name="connsiteY96" fmla="*/ 87283 h 127694"/>
                <a:gd name="connsiteX97" fmla="*/ 1838506 w 2198529"/>
                <a:gd name="connsiteY97" fmla="*/ 82090 h 127694"/>
                <a:gd name="connsiteX98" fmla="*/ 1831158 w 2198529"/>
                <a:gd name="connsiteY98" fmla="*/ 68534 h 127694"/>
                <a:gd name="connsiteX99" fmla="*/ 1880563 w 2198529"/>
                <a:gd name="connsiteY99" fmla="*/ 68534 h 127694"/>
                <a:gd name="connsiteX100" fmla="*/ 1880817 w 2198529"/>
                <a:gd name="connsiteY100" fmla="*/ 65874 h 127694"/>
                <a:gd name="connsiteX101" fmla="*/ 1880817 w 2198529"/>
                <a:gd name="connsiteY101" fmla="*/ 63340 h 127694"/>
                <a:gd name="connsiteX102" fmla="*/ 1877143 w 2198529"/>
                <a:gd name="connsiteY102" fmla="*/ 47253 h 127694"/>
                <a:gd name="connsiteX103" fmla="*/ 1866755 w 2198529"/>
                <a:gd name="connsiteY103" fmla="*/ 36105 h 127694"/>
                <a:gd name="connsiteX104" fmla="*/ 1851047 w 2198529"/>
                <a:gd name="connsiteY104" fmla="*/ 32050 h 127694"/>
                <a:gd name="connsiteX105" fmla="*/ 1834705 w 2198529"/>
                <a:gd name="connsiteY105" fmla="*/ 36357 h 127694"/>
                <a:gd name="connsiteX106" fmla="*/ 1823937 w 2198529"/>
                <a:gd name="connsiteY106" fmla="*/ 48139 h 127694"/>
                <a:gd name="connsiteX107" fmla="*/ 1820137 w 2198529"/>
                <a:gd name="connsiteY107" fmla="*/ 64987 h 127694"/>
                <a:gd name="connsiteX108" fmla="*/ 1824571 w 2198529"/>
                <a:gd name="connsiteY108" fmla="*/ 81583 h 127694"/>
                <a:gd name="connsiteX109" fmla="*/ 1836479 w 2198529"/>
                <a:gd name="connsiteY109" fmla="*/ 92731 h 127694"/>
                <a:gd name="connsiteX110" fmla="*/ 1853834 w 2198529"/>
                <a:gd name="connsiteY110" fmla="*/ 96784 h 127694"/>
                <a:gd name="connsiteX111" fmla="*/ 1865488 w 2198529"/>
                <a:gd name="connsiteY111" fmla="*/ 95264 h 127694"/>
                <a:gd name="connsiteX112" fmla="*/ 1765411 w 2198529"/>
                <a:gd name="connsiteY112" fmla="*/ 46872 h 127694"/>
                <a:gd name="connsiteX113" fmla="*/ 1778966 w 2198529"/>
                <a:gd name="connsiteY113" fmla="*/ 41551 h 127694"/>
                <a:gd name="connsiteX114" fmla="*/ 1792141 w 2198529"/>
                <a:gd name="connsiteY114" fmla="*/ 46872 h 127694"/>
                <a:gd name="connsiteX115" fmla="*/ 1797715 w 2198529"/>
                <a:gd name="connsiteY115" fmla="*/ 60173 h 127694"/>
                <a:gd name="connsiteX116" fmla="*/ 1759204 w 2198529"/>
                <a:gd name="connsiteY116" fmla="*/ 60173 h 127694"/>
                <a:gd name="connsiteX117" fmla="*/ 1765411 w 2198529"/>
                <a:gd name="connsiteY117" fmla="*/ 46872 h 127694"/>
                <a:gd name="connsiteX118" fmla="*/ 1793407 w 2198529"/>
                <a:gd name="connsiteY118" fmla="*/ 95264 h 127694"/>
                <a:gd name="connsiteX119" fmla="*/ 1804175 w 2198529"/>
                <a:gd name="connsiteY119" fmla="*/ 90323 h 127694"/>
                <a:gd name="connsiteX120" fmla="*/ 1804175 w 2198529"/>
                <a:gd name="connsiteY120" fmla="*/ 80443 h 127694"/>
                <a:gd name="connsiteX121" fmla="*/ 1793534 w 2198529"/>
                <a:gd name="connsiteY121" fmla="*/ 85763 h 127694"/>
                <a:gd name="connsiteX122" fmla="*/ 1781880 w 2198529"/>
                <a:gd name="connsiteY122" fmla="*/ 87409 h 127694"/>
                <a:gd name="connsiteX123" fmla="*/ 1766551 w 2198529"/>
                <a:gd name="connsiteY123" fmla="*/ 82215 h 127694"/>
                <a:gd name="connsiteX124" fmla="*/ 1759077 w 2198529"/>
                <a:gd name="connsiteY124" fmla="*/ 68661 h 127694"/>
                <a:gd name="connsiteX125" fmla="*/ 1808482 w 2198529"/>
                <a:gd name="connsiteY125" fmla="*/ 68661 h 127694"/>
                <a:gd name="connsiteX126" fmla="*/ 1808609 w 2198529"/>
                <a:gd name="connsiteY126" fmla="*/ 66001 h 127694"/>
                <a:gd name="connsiteX127" fmla="*/ 1808609 w 2198529"/>
                <a:gd name="connsiteY127" fmla="*/ 63467 h 127694"/>
                <a:gd name="connsiteX128" fmla="*/ 1804935 w 2198529"/>
                <a:gd name="connsiteY128" fmla="*/ 47378 h 127694"/>
                <a:gd name="connsiteX129" fmla="*/ 1794548 w 2198529"/>
                <a:gd name="connsiteY129" fmla="*/ 36232 h 127694"/>
                <a:gd name="connsiteX130" fmla="*/ 1778966 w 2198529"/>
                <a:gd name="connsiteY130" fmla="*/ 32177 h 127694"/>
                <a:gd name="connsiteX131" fmla="*/ 1762498 w 2198529"/>
                <a:gd name="connsiteY131" fmla="*/ 36484 h 127694"/>
                <a:gd name="connsiteX132" fmla="*/ 1751730 w 2198529"/>
                <a:gd name="connsiteY132" fmla="*/ 48266 h 127694"/>
                <a:gd name="connsiteX133" fmla="*/ 1747929 w 2198529"/>
                <a:gd name="connsiteY133" fmla="*/ 65114 h 127694"/>
                <a:gd name="connsiteX134" fmla="*/ 1752363 w 2198529"/>
                <a:gd name="connsiteY134" fmla="*/ 81709 h 127694"/>
                <a:gd name="connsiteX135" fmla="*/ 1764398 w 2198529"/>
                <a:gd name="connsiteY135" fmla="*/ 92857 h 127694"/>
                <a:gd name="connsiteX136" fmla="*/ 1781753 w 2198529"/>
                <a:gd name="connsiteY136" fmla="*/ 96910 h 127694"/>
                <a:gd name="connsiteX137" fmla="*/ 1793407 w 2198529"/>
                <a:gd name="connsiteY137" fmla="*/ 95390 h 127694"/>
                <a:gd name="connsiteX138" fmla="*/ 1742482 w 2198529"/>
                <a:gd name="connsiteY138" fmla="*/ 33570 h 127694"/>
                <a:gd name="connsiteX139" fmla="*/ 1717526 w 2198529"/>
                <a:gd name="connsiteY139" fmla="*/ 33570 h 127694"/>
                <a:gd name="connsiteX140" fmla="*/ 1717526 w 2198529"/>
                <a:gd name="connsiteY140" fmla="*/ 22042 h 127694"/>
                <a:gd name="connsiteX141" fmla="*/ 1720947 w 2198529"/>
                <a:gd name="connsiteY141" fmla="*/ 13048 h 127694"/>
                <a:gd name="connsiteX142" fmla="*/ 1729814 w 2198529"/>
                <a:gd name="connsiteY142" fmla="*/ 9755 h 127694"/>
                <a:gd name="connsiteX143" fmla="*/ 1737415 w 2198529"/>
                <a:gd name="connsiteY143" fmla="*/ 10896 h 127694"/>
                <a:gd name="connsiteX144" fmla="*/ 1744382 w 2198529"/>
                <a:gd name="connsiteY144" fmla="*/ 14695 h 127694"/>
                <a:gd name="connsiteX145" fmla="*/ 1744382 w 2198529"/>
                <a:gd name="connsiteY145" fmla="*/ 4435 h 127694"/>
                <a:gd name="connsiteX146" fmla="*/ 1737035 w 2198529"/>
                <a:gd name="connsiteY146" fmla="*/ 1014 h 127694"/>
                <a:gd name="connsiteX147" fmla="*/ 1729181 w 2198529"/>
                <a:gd name="connsiteY147" fmla="*/ 0 h 127694"/>
                <a:gd name="connsiteX148" fmla="*/ 1713219 w 2198529"/>
                <a:gd name="connsiteY148" fmla="*/ 6334 h 127694"/>
                <a:gd name="connsiteX149" fmla="*/ 1707392 w 2198529"/>
                <a:gd name="connsiteY149" fmla="*/ 22549 h 127694"/>
                <a:gd name="connsiteX150" fmla="*/ 1707392 w 2198529"/>
                <a:gd name="connsiteY150" fmla="*/ 96024 h 127694"/>
                <a:gd name="connsiteX151" fmla="*/ 1717653 w 2198529"/>
                <a:gd name="connsiteY151" fmla="*/ 96024 h 127694"/>
                <a:gd name="connsiteX152" fmla="*/ 1717653 w 2198529"/>
                <a:gd name="connsiteY152" fmla="*/ 43071 h 127694"/>
                <a:gd name="connsiteX153" fmla="*/ 1742609 w 2198529"/>
                <a:gd name="connsiteY153" fmla="*/ 43071 h 127694"/>
                <a:gd name="connsiteX154" fmla="*/ 1742609 w 2198529"/>
                <a:gd name="connsiteY154" fmla="*/ 33570 h 127694"/>
                <a:gd name="connsiteX155" fmla="*/ 1643799 w 2198529"/>
                <a:gd name="connsiteY155" fmla="*/ 82849 h 127694"/>
                <a:gd name="connsiteX156" fmla="*/ 1631384 w 2198529"/>
                <a:gd name="connsiteY156" fmla="*/ 87409 h 127694"/>
                <a:gd name="connsiteX157" fmla="*/ 1618843 w 2198529"/>
                <a:gd name="connsiteY157" fmla="*/ 82849 h 127694"/>
                <a:gd name="connsiteX158" fmla="*/ 1614029 w 2198529"/>
                <a:gd name="connsiteY158" fmla="*/ 69547 h 127694"/>
                <a:gd name="connsiteX159" fmla="*/ 1614029 w 2198529"/>
                <a:gd name="connsiteY159" fmla="*/ 33570 h 127694"/>
                <a:gd name="connsiteX160" fmla="*/ 1603768 w 2198529"/>
                <a:gd name="connsiteY160" fmla="*/ 33570 h 127694"/>
                <a:gd name="connsiteX161" fmla="*/ 1603768 w 2198529"/>
                <a:gd name="connsiteY161" fmla="*/ 68534 h 127694"/>
                <a:gd name="connsiteX162" fmla="*/ 1611242 w 2198529"/>
                <a:gd name="connsiteY162" fmla="*/ 89437 h 127694"/>
                <a:gd name="connsiteX163" fmla="*/ 1631384 w 2198529"/>
                <a:gd name="connsiteY163" fmla="*/ 97037 h 127694"/>
                <a:gd name="connsiteX164" fmla="*/ 1651399 w 2198529"/>
                <a:gd name="connsiteY164" fmla="*/ 89437 h 127694"/>
                <a:gd name="connsiteX165" fmla="*/ 1658874 w 2198529"/>
                <a:gd name="connsiteY165" fmla="*/ 68534 h 127694"/>
                <a:gd name="connsiteX166" fmla="*/ 1658874 w 2198529"/>
                <a:gd name="connsiteY166" fmla="*/ 33570 h 127694"/>
                <a:gd name="connsiteX167" fmla="*/ 1648612 w 2198529"/>
                <a:gd name="connsiteY167" fmla="*/ 33570 h 127694"/>
                <a:gd name="connsiteX168" fmla="*/ 1648612 w 2198529"/>
                <a:gd name="connsiteY168" fmla="*/ 69547 h 127694"/>
                <a:gd name="connsiteX169" fmla="*/ 1643799 w 2198529"/>
                <a:gd name="connsiteY169" fmla="*/ 82849 h 127694"/>
                <a:gd name="connsiteX170" fmla="*/ 1576278 w 2198529"/>
                <a:gd name="connsiteY170" fmla="*/ 76388 h 127694"/>
                <a:gd name="connsiteX171" fmla="*/ 1568677 w 2198529"/>
                <a:gd name="connsiteY171" fmla="*/ 84496 h 127694"/>
                <a:gd name="connsiteX172" fmla="*/ 1557403 w 2198529"/>
                <a:gd name="connsiteY172" fmla="*/ 87409 h 127694"/>
                <a:gd name="connsiteX173" fmla="*/ 1546002 w 2198529"/>
                <a:gd name="connsiteY173" fmla="*/ 84496 h 127694"/>
                <a:gd name="connsiteX174" fmla="*/ 1538274 w 2198529"/>
                <a:gd name="connsiteY174" fmla="*/ 76388 h 127694"/>
                <a:gd name="connsiteX175" fmla="*/ 1535361 w 2198529"/>
                <a:gd name="connsiteY175" fmla="*/ 64735 h 127694"/>
                <a:gd name="connsiteX176" fmla="*/ 1538274 w 2198529"/>
                <a:gd name="connsiteY176" fmla="*/ 53080 h 127694"/>
                <a:gd name="connsiteX177" fmla="*/ 1546002 w 2198529"/>
                <a:gd name="connsiteY177" fmla="*/ 45099 h 127694"/>
                <a:gd name="connsiteX178" fmla="*/ 1557403 w 2198529"/>
                <a:gd name="connsiteY178" fmla="*/ 42185 h 127694"/>
                <a:gd name="connsiteX179" fmla="*/ 1568677 w 2198529"/>
                <a:gd name="connsiteY179" fmla="*/ 45099 h 127694"/>
                <a:gd name="connsiteX180" fmla="*/ 1576278 w 2198529"/>
                <a:gd name="connsiteY180" fmla="*/ 53080 h 127694"/>
                <a:gd name="connsiteX181" fmla="*/ 1579065 w 2198529"/>
                <a:gd name="connsiteY181" fmla="*/ 64735 h 127694"/>
                <a:gd name="connsiteX182" fmla="*/ 1576278 w 2198529"/>
                <a:gd name="connsiteY182" fmla="*/ 76388 h 127694"/>
                <a:gd name="connsiteX183" fmla="*/ 1574251 w 2198529"/>
                <a:gd name="connsiteY183" fmla="*/ 92857 h 127694"/>
                <a:gd name="connsiteX184" fmla="*/ 1585653 w 2198529"/>
                <a:gd name="connsiteY184" fmla="*/ 81329 h 127694"/>
                <a:gd name="connsiteX185" fmla="*/ 1589833 w 2198529"/>
                <a:gd name="connsiteY185" fmla="*/ 64608 h 127694"/>
                <a:gd name="connsiteX186" fmla="*/ 1585653 w 2198529"/>
                <a:gd name="connsiteY186" fmla="*/ 48012 h 127694"/>
                <a:gd name="connsiteX187" fmla="*/ 1574251 w 2198529"/>
                <a:gd name="connsiteY187" fmla="*/ 36611 h 127694"/>
                <a:gd name="connsiteX188" fmla="*/ 1557530 w 2198529"/>
                <a:gd name="connsiteY188" fmla="*/ 32431 h 127694"/>
                <a:gd name="connsiteX189" fmla="*/ 1540681 w 2198529"/>
                <a:gd name="connsiteY189" fmla="*/ 36611 h 127694"/>
                <a:gd name="connsiteX190" fmla="*/ 1529027 w 2198529"/>
                <a:gd name="connsiteY190" fmla="*/ 48012 h 127694"/>
                <a:gd name="connsiteX191" fmla="*/ 1524846 w 2198529"/>
                <a:gd name="connsiteY191" fmla="*/ 64608 h 127694"/>
                <a:gd name="connsiteX192" fmla="*/ 1529027 w 2198529"/>
                <a:gd name="connsiteY192" fmla="*/ 81329 h 127694"/>
                <a:gd name="connsiteX193" fmla="*/ 1540681 w 2198529"/>
                <a:gd name="connsiteY193" fmla="*/ 92857 h 127694"/>
                <a:gd name="connsiteX194" fmla="*/ 1557530 w 2198529"/>
                <a:gd name="connsiteY194" fmla="*/ 97037 h 127694"/>
                <a:gd name="connsiteX195" fmla="*/ 1574251 w 2198529"/>
                <a:gd name="connsiteY195" fmla="*/ 92857 h 127694"/>
                <a:gd name="connsiteX196" fmla="*/ 1509391 w 2198529"/>
                <a:gd name="connsiteY196" fmla="*/ 33570 h 127694"/>
                <a:gd name="connsiteX197" fmla="*/ 1489629 w 2198529"/>
                <a:gd name="connsiteY197" fmla="*/ 74361 h 127694"/>
                <a:gd name="connsiteX198" fmla="*/ 1469234 w 2198529"/>
                <a:gd name="connsiteY198" fmla="*/ 33570 h 127694"/>
                <a:gd name="connsiteX199" fmla="*/ 1457073 w 2198529"/>
                <a:gd name="connsiteY199" fmla="*/ 33570 h 127694"/>
                <a:gd name="connsiteX200" fmla="*/ 1484055 w 2198529"/>
                <a:gd name="connsiteY200" fmla="*/ 86016 h 127694"/>
                <a:gd name="connsiteX201" fmla="*/ 1464040 w 2198529"/>
                <a:gd name="connsiteY201" fmla="*/ 127694 h 127694"/>
                <a:gd name="connsiteX202" fmla="*/ 1474934 w 2198529"/>
                <a:gd name="connsiteY202" fmla="*/ 127694 h 127694"/>
                <a:gd name="connsiteX203" fmla="*/ 1520286 w 2198529"/>
                <a:gd name="connsiteY203" fmla="*/ 33570 h 127694"/>
                <a:gd name="connsiteX204" fmla="*/ 1509391 w 2198529"/>
                <a:gd name="connsiteY204" fmla="*/ 33570 h 127694"/>
                <a:gd name="connsiteX205" fmla="*/ 1416535 w 2198529"/>
                <a:gd name="connsiteY205" fmla="*/ 1014 h 127694"/>
                <a:gd name="connsiteX206" fmla="*/ 1406274 w 2198529"/>
                <a:gd name="connsiteY206" fmla="*/ 1014 h 127694"/>
                <a:gd name="connsiteX207" fmla="*/ 1406274 w 2198529"/>
                <a:gd name="connsiteY207" fmla="*/ 96024 h 127694"/>
                <a:gd name="connsiteX208" fmla="*/ 1416535 w 2198529"/>
                <a:gd name="connsiteY208" fmla="*/ 96024 h 127694"/>
                <a:gd name="connsiteX209" fmla="*/ 1416535 w 2198529"/>
                <a:gd name="connsiteY209" fmla="*/ 1014 h 127694"/>
                <a:gd name="connsiteX210" fmla="*/ 1385245 w 2198529"/>
                <a:gd name="connsiteY210" fmla="*/ 1014 h 127694"/>
                <a:gd name="connsiteX211" fmla="*/ 1374984 w 2198529"/>
                <a:gd name="connsiteY211" fmla="*/ 1014 h 127694"/>
                <a:gd name="connsiteX212" fmla="*/ 1374984 w 2198529"/>
                <a:gd name="connsiteY212" fmla="*/ 96024 h 127694"/>
                <a:gd name="connsiteX213" fmla="*/ 1385245 w 2198529"/>
                <a:gd name="connsiteY213" fmla="*/ 96024 h 127694"/>
                <a:gd name="connsiteX214" fmla="*/ 1385245 w 2198529"/>
                <a:gd name="connsiteY214" fmla="*/ 1014 h 127694"/>
                <a:gd name="connsiteX215" fmla="*/ 1333053 w 2198529"/>
                <a:gd name="connsiteY215" fmla="*/ 45099 h 127694"/>
                <a:gd name="connsiteX216" fmla="*/ 1340780 w 2198529"/>
                <a:gd name="connsiteY216" fmla="*/ 53206 h 127694"/>
                <a:gd name="connsiteX217" fmla="*/ 1343567 w 2198529"/>
                <a:gd name="connsiteY217" fmla="*/ 64860 h 127694"/>
                <a:gd name="connsiteX218" fmla="*/ 1340780 w 2198529"/>
                <a:gd name="connsiteY218" fmla="*/ 76388 h 127694"/>
                <a:gd name="connsiteX219" fmla="*/ 1333053 w 2198529"/>
                <a:gd name="connsiteY219" fmla="*/ 84369 h 127694"/>
                <a:gd name="connsiteX220" fmla="*/ 1321652 w 2198529"/>
                <a:gd name="connsiteY220" fmla="*/ 87283 h 127694"/>
                <a:gd name="connsiteX221" fmla="*/ 1310504 w 2198529"/>
                <a:gd name="connsiteY221" fmla="*/ 84369 h 127694"/>
                <a:gd name="connsiteX222" fmla="*/ 1302776 w 2198529"/>
                <a:gd name="connsiteY222" fmla="*/ 76388 h 127694"/>
                <a:gd name="connsiteX223" fmla="*/ 1299989 w 2198529"/>
                <a:gd name="connsiteY223" fmla="*/ 64860 h 127694"/>
                <a:gd name="connsiteX224" fmla="*/ 1302776 w 2198529"/>
                <a:gd name="connsiteY224" fmla="*/ 53206 h 127694"/>
                <a:gd name="connsiteX225" fmla="*/ 1310504 w 2198529"/>
                <a:gd name="connsiteY225" fmla="*/ 45099 h 127694"/>
                <a:gd name="connsiteX226" fmla="*/ 1321652 w 2198529"/>
                <a:gd name="connsiteY226" fmla="*/ 42185 h 127694"/>
                <a:gd name="connsiteX227" fmla="*/ 1333053 w 2198529"/>
                <a:gd name="connsiteY227" fmla="*/ 45099 h 127694"/>
                <a:gd name="connsiteX228" fmla="*/ 1353955 w 2198529"/>
                <a:gd name="connsiteY228" fmla="*/ 96024 h 127694"/>
                <a:gd name="connsiteX229" fmla="*/ 1353955 w 2198529"/>
                <a:gd name="connsiteY229" fmla="*/ 33570 h 127694"/>
                <a:gd name="connsiteX230" fmla="*/ 1343567 w 2198529"/>
                <a:gd name="connsiteY230" fmla="*/ 33570 h 127694"/>
                <a:gd name="connsiteX231" fmla="*/ 1343567 w 2198529"/>
                <a:gd name="connsiteY231" fmla="*/ 45352 h 127694"/>
                <a:gd name="connsiteX232" fmla="*/ 1334193 w 2198529"/>
                <a:gd name="connsiteY232" fmla="*/ 35978 h 127694"/>
                <a:gd name="connsiteX233" fmla="*/ 1320892 w 2198529"/>
                <a:gd name="connsiteY233" fmla="*/ 32431 h 127694"/>
                <a:gd name="connsiteX234" fmla="*/ 1304677 w 2198529"/>
                <a:gd name="connsiteY234" fmla="*/ 36737 h 127694"/>
                <a:gd name="connsiteX235" fmla="*/ 1293529 w 2198529"/>
                <a:gd name="connsiteY235" fmla="*/ 48266 h 127694"/>
                <a:gd name="connsiteX236" fmla="*/ 1289475 w 2198529"/>
                <a:gd name="connsiteY236" fmla="*/ 65114 h 127694"/>
                <a:gd name="connsiteX237" fmla="*/ 1293529 w 2198529"/>
                <a:gd name="connsiteY237" fmla="*/ 81583 h 127694"/>
                <a:gd name="connsiteX238" fmla="*/ 1304677 w 2198529"/>
                <a:gd name="connsiteY238" fmla="*/ 92984 h 127694"/>
                <a:gd name="connsiteX239" fmla="*/ 1320892 w 2198529"/>
                <a:gd name="connsiteY239" fmla="*/ 97037 h 127694"/>
                <a:gd name="connsiteX240" fmla="*/ 1334193 w 2198529"/>
                <a:gd name="connsiteY240" fmla="*/ 93617 h 127694"/>
                <a:gd name="connsiteX241" fmla="*/ 1343567 w 2198529"/>
                <a:gd name="connsiteY241" fmla="*/ 84369 h 127694"/>
                <a:gd name="connsiteX242" fmla="*/ 1343567 w 2198529"/>
                <a:gd name="connsiteY242" fmla="*/ 96024 h 127694"/>
                <a:gd name="connsiteX243" fmla="*/ 1353955 w 2198529"/>
                <a:gd name="connsiteY243" fmla="*/ 96024 h 127694"/>
                <a:gd name="connsiteX244" fmla="*/ 1237916 w 2198529"/>
                <a:gd name="connsiteY244" fmla="*/ 52953 h 127694"/>
                <a:gd name="connsiteX245" fmla="*/ 1246024 w 2198529"/>
                <a:gd name="connsiteY245" fmla="*/ 45099 h 127694"/>
                <a:gd name="connsiteX246" fmla="*/ 1257678 w 2198529"/>
                <a:gd name="connsiteY246" fmla="*/ 42185 h 127694"/>
                <a:gd name="connsiteX247" fmla="*/ 1277060 w 2198529"/>
                <a:gd name="connsiteY247" fmla="*/ 50166 h 127694"/>
                <a:gd name="connsiteX248" fmla="*/ 1277060 w 2198529"/>
                <a:gd name="connsiteY248" fmla="*/ 38765 h 127694"/>
                <a:gd name="connsiteX249" fmla="*/ 1257045 w 2198529"/>
                <a:gd name="connsiteY249" fmla="*/ 32431 h 127694"/>
                <a:gd name="connsiteX250" fmla="*/ 1240070 w 2198529"/>
                <a:gd name="connsiteY250" fmla="*/ 36611 h 127694"/>
                <a:gd name="connsiteX251" fmla="*/ 1228542 w 2198529"/>
                <a:gd name="connsiteY251" fmla="*/ 48012 h 127694"/>
                <a:gd name="connsiteX252" fmla="*/ 1224361 w 2198529"/>
                <a:gd name="connsiteY252" fmla="*/ 64860 h 127694"/>
                <a:gd name="connsiteX253" fmla="*/ 1228542 w 2198529"/>
                <a:gd name="connsiteY253" fmla="*/ 81583 h 127694"/>
                <a:gd name="connsiteX254" fmla="*/ 1239943 w 2198529"/>
                <a:gd name="connsiteY254" fmla="*/ 92984 h 127694"/>
                <a:gd name="connsiteX255" fmla="*/ 1256918 w 2198529"/>
                <a:gd name="connsiteY255" fmla="*/ 97037 h 127694"/>
                <a:gd name="connsiteX256" fmla="*/ 1267813 w 2198529"/>
                <a:gd name="connsiteY256" fmla="*/ 95644 h 127694"/>
                <a:gd name="connsiteX257" fmla="*/ 1277694 w 2198529"/>
                <a:gd name="connsiteY257" fmla="*/ 91210 h 127694"/>
                <a:gd name="connsiteX258" fmla="*/ 1277694 w 2198529"/>
                <a:gd name="connsiteY258" fmla="*/ 80695 h 127694"/>
                <a:gd name="connsiteX259" fmla="*/ 1268573 w 2198529"/>
                <a:gd name="connsiteY259" fmla="*/ 85763 h 127694"/>
                <a:gd name="connsiteX260" fmla="*/ 1257805 w 2198529"/>
                <a:gd name="connsiteY260" fmla="*/ 87283 h 127694"/>
                <a:gd name="connsiteX261" fmla="*/ 1246024 w 2198529"/>
                <a:gd name="connsiteY261" fmla="*/ 84369 h 127694"/>
                <a:gd name="connsiteX262" fmla="*/ 1237916 w 2198529"/>
                <a:gd name="connsiteY262" fmla="*/ 76262 h 127694"/>
                <a:gd name="connsiteX263" fmla="*/ 1235003 w 2198529"/>
                <a:gd name="connsiteY263" fmla="*/ 64608 h 127694"/>
                <a:gd name="connsiteX264" fmla="*/ 1237916 w 2198529"/>
                <a:gd name="connsiteY264" fmla="*/ 52826 h 127694"/>
                <a:gd name="connsiteX265" fmla="*/ 1140373 w 2198529"/>
                <a:gd name="connsiteY265" fmla="*/ 46999 h 127694"/>
                <a:gd name="connsiteX266" fmla="*/ 1153927 w 2198529"/>
                <a:gd name="connsiteY266" fmla="*/ 41678 h 127694"/>
                <a:gd name="connsiteX267" fmla="*/ 1167102 w 2198529"/>
                <a:gd name="connsiteY267" fmla="*/ 46999 h 127694"/>
                <a:gd name="connsiteX268" fmla="*/ 1172676 w 2198529"/>
                <a:gd name="connsiteY268" fmla="*/ 60300 h 127694"/>
                <a:gd name="connsiteX269" fmla="*/ 1134165 w 2198529"/>
                <a:gd name="connsiteY269" fmla="*/ 60300 h 127694"/>
                <a:gd name="connsiteX270" fmla="*/ 1140373 w 2198529"/>
                <a:gd name="connsiteY270" fmla="*/ 46999 h 127694"/>
                <a:gd name="connsiteX271" fmla="*/ 1168369 w 2198529"/>
                <a:gd name="connsiteY271" fmla="*/ 95390 h 127694"/>
                <a:gd name="connsiteX272" fmla="*/ 1179137 w 2198529"/>
                <a:gd name="connsiteY272" fmla="*/ 90450 h 127694"/>
                <a:gd name="connsiteX273" fmla="*/ 1179137 w 2198529"/>
                <a:gd name="connsiteY273" fmla="*/ 80570 h 127694"/>
                <a:gd name="connsiteX274" fmla="*/ 1168496 w 2198529"/>
                <a:gd name="connsiteY274" fmla="*/ 85889 h 127694"/>
                <a:gd name="connsiteX275" fmla="*/ 1156841 w 2198529"/>
                <a:gd name="connsiteY275" fmla="*/ 87536 h 127694"/>
                <a:gd name="connsiteX276" fmla="*/ 1141513 w 2198529"/>
                <a:gd name="connsiteY276" fmla="*/ 82342 h 127694"/>
                <a:gd name="connsiteX277" fmla="*/ 1134165 w 2198529"/>
                <a:gd name="connsiteY277" fmla="*/ 68788 h 127694"/>
                <a:gd name="connsiteX278" fmla="*/ 1183570 w 2198529"/>
                <a:gd name="connsiteY278" fmla="*/ 68788 h 127694"/>
                <a:gd name="connsiteX279" fmla="*/ 1183697 w 2198529"/>
                <a:gd name="connsiteY279" fmla="*/ 66128 h 127694"/>
                <a:gd name="connsiteX280" fmla="*/ 1183697 w 2198529"/>
                <a:gd name="connsiteY280" fmla="*/ 63594 h 127694"/>
                <a:gd name="connsiteX281" fmla="*/ 1180023 w 2198529"/>
                <a:gd name="connsiteY281" fmla="*/ 47505 h 127694"/>
                <a:gd name="connsiteX282" fmla="*/ 1169762 w 2198529"/>
                <a:gd name="connsiteY282" fmla="*/ 36357 h 127694"/>
                <a:gd name="connsiteX283" fmla="*/ 1154054 w 2198529"/>
                <a:gd name="connsiteY283" fmla="*/ 32304 h 127694"/>
                <a:gd name="connsiteX284" fmla="*/ 1137712 w 2198529"/>
                <a:gd name="connsiteY284" fmla="*/ 36611 h 127694"/>
                <a:gd name="connsiteX285" fmla="*/ 1126945 w 2198529"/>
                <a:gd name="connsiteY285" fmla="*/ 48393 h 127694"/>
                <a:gd name="connsiteX286" fmla="*/ 1123144 w 2198529"/>
                <a:gd name="connsiteY286" fmla="*/ 65240 h 127694"/>
                <a:gd name="connsiteX287" fmla="*/ 1127578 w 2198529"/>
                <a:gd name="connsiteY287" fmla="*/ 81836 h 127694"/>
                <a:gd name="connsiteX288" fmla="*/ 1139613 w 2198529"/>
                <a:gd name="connsiteY288" fmla="*/ 92984 h 127694"/>
                <a:gd name="connsiteX289" fmla="*/ 1156968 w 2198529"/>
                <a:gd name="connsiteY289" fmla="*/ 97037 h 127694"/>
                <a:gd name="connsiteX290" fmla="*/ 1168622 w 2198529"/>
                <a:gd name="connsiteY290" fmla="*/ 95517 h 127694"/>
                <a:gd name="connsiteX291" fmla="*/ 1065505 w 2198529"/>
                <a:gd name="connsiteY291" fmla="*/ 53460 h 127694"/>
                <a:gd name="connsiteX292" fmla="*/ 1072219 w 2198529"/>
                <a:gd name="connsiteY292" fmla="*/ 45479 h 127694"/>
                <a:gd name="connsiteX293" fmla="*/ 1082226 w 2198529"/>
                <a:gd name="connsiteY293" fmla="*/ 42439 h 127694"/>
                <a:gd name="connsiteX294" fmla="*/ 1098442 w 2198529"/>
                <a:gd name="connsiteY294" fmla="*/ 61061 h 127694"/>
                <a:gd name="connsiteX295" fmla="*/ 1098442 w 2198529"/>
                <a:gd name="connsiteY295" fmla="*/ 96024 h 127694"/>
                <a:gd name="connsiteX296" fmla="*/ 1108829 w 2198529"/>
                <a:gd name="connsiteY296" fmla="*/ 96024 h 127694"/>
                <a:gd name="connsiteX297" fmla="*/ 1108829 w 2198529"/>
                <a:gd name="connsiteY297" fmla="*/ 59287 h 127694"/>
                <a:gd name="connsiteX298" fmla="*/ 1106169 w 2198529"/>
                <a:gd name="connsiteY298" fmla="*/ 45479 h 127694"/>
                <a:gd name="connsiteX299" fmla="*/ 1098061 w 2198529"/>
                <a:gd name="connsiteY299" fmla="*/ 35978 h 127694"/>
                <a:gd name="connsiteX300" fmla="*/ 1084760 w 2198529"/>
                <a:gd name="connsiteY300" fmla="*/ 32431 h 127694"/>
                <a:gd name="connsiteX301" fmla="*/ 1071965 w 2198529"/>
                <a:gd name="connsiteY301" fmla="*/ 35978 h 127694"/>
                <a:gd name="connsiteX302" fmla="*/ 1063098 w 2198529"/>
                <a:gd name="connsiteY302" fmla="*/ 45226 h 127694"/>
                <a:gd name="connsiteX303" fmla="*/ 1063098 w 2198529"/>
                <a:gd name="connsiteY303" fmla="*/ 1014 h 127694"/>
                <a:gd name="connsiteX304" fmla="*/ 1052837 w 2198529"/>
                <a:gd name="connsiteY304" fmla="*/ 1014 h 127694"/>
                <a:gd name="connsiteX305" fmla="*/ 1052837 w 2198529"/>
                <a:gd name="connsiteY305" fmla="*/ 96024 h 127694"/>
                <a:gd name="connsiteX306" fmla="*/ 1063098 w 2198529"/>
                <a:gd name="connsiteY306" fmla="*/ 96024 h 127694"/>
                <a:gd name="connsiteX307" fmla="*/ 1063098 w 2198529"/>
                <a:gd name="connsiteY307" fmla="*/ 64735 h 127694"/>
                <a:gd name="connsiteX308" fmla="*/ 1065505 w 2198529"/>
                <a:gd name="connsiteY308" fmla="*/ 53460 h 127694"/>
                <a:gd name="connsiteX309" fmla="*/ 1039915 w 2198529"/>
                <a:gd name="connsiteY309" fmla="*/ 82722 h 127694"/>
                <a:gd name="connsiteX310" fmla="*/ 1032695 w 2198529"/>
                <a:gd name="connsiteY310" fmla="*/ 86270 h 127694"/>
                <a:gd name="connsiteX311" fmla="*/ 1025347 w 2198529"/>
                <a:gd name="connsiteY311" fmla="*/ 87283 h 127694"/>
                <a:gd name="connsiteX312" fmla="*/ 1016606 w 2198529"/>
                <a:gd name="connsiteY312" fmla="*/ 84496 h 127694"/>
                <a:gd name="connsiteX313" fmla="*/ 1013186 w 2198529"/>
                <a:gd name="connsiteY313" fmla="*/ 75122 h 127694"/>
                <a:gd name="connsiteX314" fmla="*/ 1013186 w 2198529"/>
                <a:gd name="connsiteY314" fmla="*/ 43071 h 127694"/>
                <a:gd name="connsiteX315" fmla="*/ 1039029 w 2198529"/>
                <a:gd name="connsiteY315" fmla="*/ 43071 h 127694"/>
                <a:gd name="connsiteX316" fmla="*/ 1039029 w 2198529"/>
                <a:gd name="connsiteY316" fmla="*/ 33570 h 127694"/>
                <a:gd name="connsiteX317" fmla="*/ 1013186 w 2198529"/>
                <a:gd name="connsiteY317" fmla="*/ 33570 h 127694"/>
                <a:gd name="connsiteX318" fmla="*/ 1013186 w 2198529"/>
                <a:gd name="connsiteY318" fmla="*/ 13682 h 127694"/>
                <a:gd name="connsiteX319" fmla="*/ 1002925 w 2198529"/>
                <a:gd name="connsiteY319" fmla="*/ 13682 h 127694"/>
                <a:gd name="connsiteX320" fmla="*/ 1002925 w 2198529"/>
                <a:gd name="connsiteY320" fmla="*/ 74361 h 127694"/>
                <a:gd name="connsiteX321" fmla="*/ 1008752 w 2198529"/>
                <a:gd name="connsiteY321" fmla="*/ 91970 h 127694"/>
                <a:gd name="connsiteX322" fmla="*/ 1024334 w 2198529"/>
                <a:gd name="connsiteY322" fmla="*/ 96910 h 127694"/>
                <a:gd name="connsiteX323" fmla="*/ 1032441 w 2198529"/>
                <a:gd name="connsiteY323" fmla="*/ 95898 h 127694"/>
                <a:gd name="connsiteX324" fmla="*/ 1039915 w 2198529"/>
                <a:gd name="connsiteY324" fmla="*/ 92604 h 127694"/>
                <a:gd name="connsiteX325" fmla="*/ 1039915 w 2198529"/>
                <a:gd name="connsiteY325" fmla="*/ 82596 h 127694"/>
                <a:gd name="connsiteX326" fmla="*/ 964414 w 2198529"/>
                <a:gd name="connsiteY326" fmla="*/ 33570 h 127694"/>
                <a:gd name="connsiteX327" fmla="*/ 939458 w 2198529"/>
                <a:gd name="connsiteY327" fmla="*/ 33570 h 127694"/>
                <a:gd name="connsiteX328" fmla="*/ 939458 w 2198529"/>
                <a:gd name="connsiteY328" fmla="*/ 22042 h 127694"/>
                <a:gd name="connsiteX329" fmla="*/ 942878 w 2198529"/>
                <a:gd name="connsiteY329" fmla="*/ 13048 h 127694"/>
                <a:gd name="connsiteX330" fmla="*/ 951746 w 2198529"/>
                <a:gd name="connsiteY330" fmla="*/ 9755 h 127694"/>
                <a:gd name="connsiteX331" fmla="*/ 959347 w 2198529"/>
                <a:gd name="connsiteY331" fmla="*/ 10896 h 127694"/>
                <a:gd name="connsiteX332" fmla="*/ 966314 w 2198529"/>
                <a:gd name="connsiteY332" fmla="*/ 14695 h 127694"/>
                <a:gd name="connsiteX333" fmla="*/ 966314 w 2198529"/>
                <a:gd name="connsiteY333" fmla="*/ 4435 h 127694"/>
                <a:gd name="connsiteX334" fmla="*/ 958840 w 2198529"/>
                <a:gd name="connsiteY334" fmla="*/ 1014 h 127694"/>
                <a:gd name="connsiteX335" fmla="*/ 950986 w 2198529"/>
                <a:gd name="connsiteY335" fmla="*/ 0 h 127694"/>
                <a:gd name="connsiteX336" fmla="*/ 935024 w 2198529"/>
                <a:gd name="connsiteY336" fmla="*/ 6334 h 127694"/>
                <a:gd name="connsiteX337" fmla="*/ 929197 w 2198529"/>
                <a:gd name="connsiteY337" fmla="*/ 22549 h 127694"/>
                <a:gd name="connsiteX338" fmla="*/ 929197 w 2198529"/>
                <a:gd name="connsiteY338" fmla="*/ 96024 h 127694"/>
                <a:gd name="connsiteX339" fmla="*/ 939458 w 2198529"/>
                <a:gd name="connsiteY339" fmla="*/ 96024 h 127694"/>
                <a:gd name="connsiteX340" fmla="*/ 939458 w 2198529"/>
                <a:gd name="connsiteY340" fmla="*/ 43071 h 127694"/>
                <a:gd name="connsiteX341" fmla="*/ 964414 w 2198529"/>
                <a:gd name="connsiteY341" fmla="*/ 43071 h 127694"/>
                <a:gd name="connsiteX342" fmla="*/ 964414 w 2198529"/>
                <a:gd name="connsiteY342" fmla="*/ 33570 h 127694"/>
                <a:gd name="connsiteX343" fmla="*/ 900567 w 2198529"/>
                <a:gd name="connsiteY343" fmla="*/ 76388 h 127694"/>
                <a:gd name="connsiteX344" fmla="*/ 892840 w 2198529"/>
                <a:gd name="connsiteY344" fmla="*/ 84496 h 127694"/>
                <a:gd name="connsiteX345" fmla="*/ 881565 w 2198529"/>
                <a:gd name="connsiteY345" fmla="*/ 87409 h 127694"/>
                <a:gd name="connsiteX346" fmla="*/ 870164 w 2198529"/>
                <a:gd name="connsiteY346" fmla="*/ 84496 h 127694"/>
                <a:gd name="connsiteX347" fmla="*/ 862437 w 2198529"/>
                <a:gd name="connsiteY347" fmla="*/ 76388 h 127694"/>
                <a:gd name="connsiteX348" fmla="*/ 859523 w 2198529"/>
                <a:gd name="connsiteY348" fmla="*/ 64735 h 127694"/>
                <a:gd name="connsiteX349" fmla="*/ 862437 w 2198529"/>
                <a:gd name="connsiteY349" fmla="*/ 53080 h 127694"/>
                <a:gd name="connsiteX350" fmla="*/ 870164 w 2198529"/>
                <a:gd name="connsiteY350" fmla="*/ 45099 h 127694"/>
                <a:gd name="connsiteX351" fmla="*/ 881565 w 2198529"/>
                <a:gd name="connsiteY351" fmla="*/ 42185 h 127694"/>
                <a:gd name="connsiteX352" fmla="*/ 892840 w 2198529"/>
                <a:gd name="connsiteY352" fmla="*/ 45099 h 127694"/>
                <a:gd name="connsiteX353" fmla="*/ 900567 w 2198529"/>
                <a:gd name="connsiteY353" fmla="*/ 53080 h 127694"/>
                <a:gd name="connsiteX354" fmla="*/ 903354 w 2198529"/>
                <a:gd name="connsiteY354" fmla="*/ 64735 h 127694"/>
                <a:gd name="connsiteX355" fmla="*/ 900567 w 2198529"/>
                <a:gd name="connsiteY355" fmla="*/ 76388 h 127694"/>
                <a:gd name="connsiteX356" fmla="*/ 898414 w 2198529"/>
                <a:gd name="connsiteY356" fmla="*/ 92857 h 127694"/>
                <a:gd name="connsiteX357" fmla="*/ 909815 w 2198529"/>
                <a:gd name="connsiteY357" fmla="*/ 81329 h 127694"/>
                <a:gd name="connsiteX358" fmla="*/ 913995 w 2198529"/>
                <a:gd name="connsiteY358" fmla="*/ 64608 h 127694"/>
                <a:gd name="connsiteX359" fmla="*/ 909815 w 2198529"/>
                <a:gd name="connsiteY359" fmla="*/ 48012 h 127694"/>
                <a:gd name="connsiteX360" fmla="*/ 898414 w 2198529"/>
                <a:gd name="connsiteY360" fmla="*/ 36611 h 127694"/>
                <a:gd name="connsiteX361" fmla="*/ 881692 w 2198529"/>
                <a:gd name="connsiteY361" fmla="*/ 32431 h 127694"/>
                <a:gd name="connsiteX362" fmla="*/ 864844 w 2198529"/>
                <a:gd name="connsiteY362" fmla="*/ 36611 h 127694"/>
                <a:gd name="connsiteX363" fmla="*/ 853189 w 2198529"/>
                <a:gd name="connsiteY363" fmla="*/ 48012 h 127694"/>
                <a:gd name="connsiteX364" fmla="*/ 849009 w 2198529"/>
                <a:gd name="connsiteY364" fmla="*/ 64608 h 127694"/>
                <a:gd name="connsiteX365" fmla="*/ 853189 w 2198529"/>
                <a:gd name="connsiteY365" fmla="*/ 81329 h 127694"/>
                <a:gd name="connsiteX366" fmla="*/ 864844 w 2198529"/>
                <a:gd name="connsiteY366" fmla="*/ 92857 h 127694"/>
                <a:gd name="connsiteX367" fmla="*/ 881692 w 2198529"/>
                <a:gd name="connsiteY367" fmla="*/ 97037 h 127694"/>
                <a:gd name="connsiteX368" fmla="*/ 898414 w 2198529"/>
                <a:gd name="connsiteY368" fmla="*/ 92857 h 127694"/>
                <a:gd name="connsiteX369" fmla="*/ 811765 w 2198529"/>
                <a:gd name="connsiteY369" fmla="*/ 82722 h 127694"/>
                <a:gd name="connsiteX370" fmla="*/ 804544 w 2198529"/>
                <a:gd name="connsiteY370" fmla="*/ 86270 h 127694"/>
                <a:gd name="connsiteX371" fmla="*/ 797197 w 2198529"/>
                <a:gd name="connsiteY371" fmla="*/ 87283 h 127694"/>
                <a:gd name="connsiteX372" fmla="*/ 788456 w 2198529"/>
                <a:gd name="connsiteY372" fmla="*/ 84496 h 127694"/>
                <a:gd name="connsiteX373" fmla="*/ 785035 w 2198529"/>
                <a:gd name="connsiteY373" fmla="*/ 75122 h 127694"/>
                <a:gd name="connsiteX374" fmla="*/ 785035 w 2198529"/>
                <a:gd name="connsiteY374" fmla="*/ 43071 h 127694"/>
                <a:gd name="connsiteX375" fmla="*/ 810878 w 2198529"/>
                <a:gd name="connsiteY375" fmla="*/ 43071 h 127694"/>
                <a:gd name="connsiteX376" fmla="*/ 810878 w 2198529"/>
                <a:gd name="connsiteY376" fmla="*/ 33570 h 127694"/>
                <a:gd name="connsiteX377" fmla="*/ 785035 w 2198529"/>
                <a:gd name="connsiteY377" fmla="*/ 33570 h 127694"/>
                <a:gd name="connsiteX378" fmla="*/ 785035 w 2198529"/>
                <a:gd name="connsiteY378" fmla="*/ 13682 h 127694"/>
                <a:gd name="connsiteX379" fmla="*/ 774774 w 2198529"/>
                <a:gd name="connsiteY379" fmla="*/ 13682 h 127694"/>
                <a:gd name="connsiteX380" fmla="*/ 774774 w 2198529"/>
                <a:gd name="connsiteY380" fmla="*/ 74361 h 127694"/>
                <a:gd name="connsiteX381" fmla="*/ 780602 w 2198529"/>
                <a:gd name="connsiteY381" fmla="*/ 91970 h 127694"/>
                <a:gd name="connsiteX382" fmla="*/ 796183 w 2198529"/>
                <a:gd name="connsiteY382" fmla="*/ 96910 h 127694"/>
                <a:gd name="connsiteX383" fmla="*/ 804291 w 2198529"/>
                <a:gd name="connsiteY383" fmla="*/ 95898 h 127694"/>
                <a:gd name="connsiteX384" fmla="*/ 811765 w 2198529"/>
                <a:gd name="connsiteY384" fmla="*/ 92604 h 127694"/>
                <a:gd name="connsiteX385" fmla="*/ 811765 w 2198529"/>
                <a:gd name="connsiteY385" fmla="*/ 82596 h 127694"/>
                <a:gd name="connsiteX386" fmla="*/ 715615 w 2198529"/>
                <a:gd name="connsiteY386" fmla="*/ 53460 h 127694"/>
                <a:gd name="connsiteX387" fmla="*/ 722329 w 2198529"/>
                <a:gd name="connsiteY387" fmla="*/ 45479 h 127694"/>
                <a:gd name="connsiteX388" fmla="*/ 732337 w 2198529"/>
                <a:gd name="connsiteY388" fmla="*/ 42439 h 127694"/>
                <a:gd name="connsiteX389" fmla="*/ 748552 w 2198529"/>
                <a:gd name="connsiteY389" fmla="*/ 61061 h 127694"/>
                <a:gd name="connsiteX390" fmla="*/ 748552 w 2198529"/>
                <a:gd name="connsiteY390" fmla="*/ 96024 h 127694"/>
                <a:gd name="connsiteX391" fmla="*/ 758939 w 2198529"/>
                <a:gd name="connsiteY391" fmla="*/ 96024 h 127694"/>
                <a:gd name="connsiteX392" fmla="*/ 758939 w 2198529"/>
                <a:gd name="connsiteY392" fmla="*/ 59287 h 127694"/>
                <a:gd name="connsiteX393" fmla="*/ 756279 w 2198529"/>
                <a:gd name="connsiteY393" fmla="*/ 45479 h 127694"/>
                <a:gd name="connsiteX394" fmla="*/ 748171 w 2198529"/>
                <a:gd name="connsiteY394" fmla="*/ 35978 h 127694"/>
                <a:gd name="connsiteX395" fmla="*/ 734870 w 2198529"/>
                <a:gd name="connsiteY395" fmla="*/ 32431 h 127694"/>
                <a:gd name="connsiteX396" fmla="*/ 722075 w 2198529"/>
                <a:gd name="connsiteY396" fmla="*/ 35978 h 127694"/>
                <a:gd name="connsiteX397" fmla="*/ 713208 w 2198529"/>
                <a:gd name="connsiteY397" fmla="*/ 45226 h 127694"/>
                <a:gd name="connsiteX398" fmla="*/ 713208 w 2198529"/>
                <a:gd name="connsiteY398" fmla="*/ 33570 h 127694"/>
                <a:gd name="connsiteX399" fmla="*/ 702947 w 2198529"/>
                <a:gd name="connsiteY399" fmla="*/ 33570 h 127694"/>
                <a:gd name="connsiteX400" fmla="*/ 702947 w 2198529"/>
                <a:gd name="connsiteY400" fmla="*/ 96024 h 127694"/>
                <a:gd name="connsiteX401" fmla="*/ 713208 w 2198529"/>
                <a:gd name="connsiteY401" fmla="*/ 96024 h 127694"/>
                <a:gd name="connsiteX402" fmla="*/ 713208 w 2198529"/>
                <a:gd name="connsiteY402" fmla="*/ 64735 h 127694"/>
                <a:gd name="connsiteX403" fmla="*/ 715615 w 2198529"/>
                <a:gd name="connsiteY403" fmla="*/ 53460 h 127694"/>
                <a:gd name="connsiteX404" fmla="*/ 682045 w 2198529"/>
                <a:gd name="connsiteY404" fmla="*/ 33570 h 127694"/>
                <a:gd name="connsiteX405" fmla="*/ 671657 w 2198529"/>
                <a:gd name="connsiteY405" fmla="*/ 33570 h 127694"/>
                <a:gd name="connsiteX406" fmla="*/ 671657 w 2198529"/>
                <a:gd name="connsiteY406" fmla="*/ 96024 h 127694"/>
                <a:gd name="connsiteX407" fmla="*/ 682045 w 2198529"/>
                <a:gd name="connsiteY407" fmla="*/ 96024 h 127694"/>
                <a:gd name="connsiteX408" fmla="*/ 682045 w 2198529"/>
                <a:gd name="connsiteY408" fmla="*/ 33570 h 127694"/>
                <a:gd name="connsiteX409" fmla="*/ 680524 w 2198529"/>
                <a:gd name="connsiteY409" fmla="*/ 20143 h 127694"/>
                <a:gd name="connsiteX410" fmla="*/ 687999 w 2198529"/>
                <a:gd name="connsiteY410" fmla="*/ 14949 h 127694"/>
                <a:gd name="connsiteX411" fmla="*/ 680524 w 2198529"/>
                <a:gd name="connsiteY411" fmla="*/ 9628 h 127694"/>
                <a:gd name="connsiteX412" fmla="*/ 676091 w 2198529"/>
                <a:gd name="connsiteY412" fmla="*/ 8235 h 127694"/>
                <a:gd name="connsiteX413" fmla="*/ 671403 w 2198529"/>
                <a:gd name="connsiteY413" fmla="*/ 10135 h 127694"/>
                <a:gd name="connsiteX414" fmla="*/ 669503 w 2198529"/>
                <a:gd name="connsiteY414" fmla="*/ 14949 h 127694"/>
                <a:gd name="connsiteX415" fmla="*/ 671403 w 2198529"/>
                <a:gd name="connsiteY415" fmla="*/ 19636 h 127694"/>
                <a:gd name="connsiteX416" fmla="*/ 676091 w 2198529"/>
                <a:gd name="connsiteY416" fmla="*/ 21537 h 127694"/>
                <a:gd name="connsiteX417" fmla="*/ 680524 w 2198529"/>
                <a:gd name="connsiteY417" fmla="*/ 20016 h 127694"/>
                <a:gd name="connsiteX418" fmla="*/ 642014 w 2198529"/>
                <a:gd name="connsiteY418" fmla="*/ 76388 h 127694"/>
                <a:gd name="connsiteX419" fmla="*/ 634286 w 2198529"/>
                <a:gd name="connsiteY419" fmla="*/ 84496 h 127694"/>
                <a:gd name="connsiteX420" fmla="*/ 623012 w 2198529"/>
                <a:gd name="connsiteY420" fmla="*/ 87409 h 127694"/>
                <a:gd name="connsiteX421" fmla="*/ 611611 w 2198529"/>
                <a:gd name="connsiteY421" fmla="*/ 84496 h 127694"/>
                <a:gd name="connsiteX422" fmla="*/ 603883 w 2198529"/>
                <a:gd name="connsiteY422" fmla="*/ 76388 h 127694"/>
                <a:gd name="connsiteX423" fmla="*/ 600970 w 2198529"/>
                <a:gd name="connsiteY423" fmla="*/ 64735 h 127694"/>
                <a:gd name="connsiteX424" fmla="*/ 603883 w 2198529"/>
                <a:gd name="connsiteY424" fmla="*/ 53080 h 127694"/>
                <a:gd name="connsiteX425" fmla="*/ 611611 w 2198529"/>
                <a:gd name="connsiteY425" fmla="*/ 45099 h 127694"/>
                <a:gd name="connsiteX426" fmla="*/ 623012 w 2198529"/>
                <a:gd name="connsiteY426" fmla="*/ 42185 h 127694"/>
                <a:gd name="connsiteX427" fmla="*/ 634286 w 2198529"/>
                <a:gd name="connsiteY427" fmla="*/ 45099 h 127694"/>
                <a:gd name="connsiteX428" fmla="*/ 642014 w 2198529"/>
                <a:gd name="connsiteY428" fmla="*/ 53080 h 127694"/>
                <a:gd name="connsiteX429" fmla="*/ 644801 w 2198529"/>
                <a:gd name="connsiteY429" fmla="*/ 64735 h 127694"/>
                <a:gd name="connsiteX430" fmla="*/ 642014 w 2198529"/>
                <a:gd name="connsiteY430" fmla="*/ 76388 h 127694"/>
                <a:gd name="connsiteX431" fmla="*/ 639860 w 2198529"/>
                <a:gd name="connsiteY431" fmla="*/ 92857 h 127694"/>
                <a:gd name="connsiteX432" fmla="*/ 651261 w 2198529"/>
                <a:gd name="connsiteY432" fmla="*/ 81329 h 127694"/>
                <a:gd name="connsiteX433" fmla="*/ 655442 w 2198529"/>
                <a:gd name="connsiteY433" fmla="*/ 64608 h 127694"/>
                <a:gd name="connsiteX434" fmla="*/ 651261 w 2198529"/>
                <a:gd name="connsiteY434" fmla="*/ 48012 h 127694"/>
                <a:gd name="connsiteX435" fmla="*/ 639860 w 2198529"/>
                <a:gd name="connsiteY435" fmla="*/ 36611 h 127694"/>
                <a:gd name="connsiteX436" fmla="*/ 623138 w 2198529"/>
                <a:gd name="connsiteY436" fmla="*/ 32431 h 127694"/>
                <a:gd name="connsiteX437" fmla="*/ 606290 w 2198529"/>
                <a:gd name="connsiteY437" fmla="*/ 36611 h 127694"/>
                <a:gd name="connsiteX438" fmla="*/ 594636 w 2198529"/>
                <a:gd name="connsiteY438" fmla="*/ 48012 h 127694"/>
                <a:gd name="connsiteX439" fmla="*/ 590455 w 2198529"/>
                <a:gd name="connsiteY439" fmla="*/ 64608 h 127694"/>
                <a:gd name="connsiteX440" fmla="*/ 594636 w 2198529"/>
                <a:gd name="connsiteY440" fmla="*/ 81329 h 127694"/>
                <a:gd name="connsiteX441" fmla="*/ 606290 w 2198529"/>
                <a:gd name="connsiteY441" fmla="*/ 92857 h 127694"/>
                <a:gd name="connsiteX442" fmla="*/ 623138 w 2198529"/>
                <a:gd name="connsiteY442" fmla="*/ 97037 h 127694"/>
                <a:gd name="connsiteX443" fmla="*/ 639860 w 2198529"/>
                <a:gd name="connsiteY443" fmla="*/ 92857 h 127694"/>
                <a:gd name="connsiteX444" fmla="*/ 565626 w 2198529"/>
                <a:gd name="connsiteY444" fmla="*/ 76388 h 127694"/>
                <a:gd name="connsiteX445" fmla="*/ 557898 w 2198529"/>
                <a:gd name="connsiteY445" fmla="*/ 84496 h 127694"/>
                <a:gd name="connsiteX446" fmla="*/ 546624 w 2198529"/>
                <a:gd name="connsiteY446" fmla="*/ 87409 h 127694"/>
                <a:gd name="connsiteX447" fmla="*/ 535349 w 2198529"/>
                <a:gd name="connsiteY447" fmla="*/ 84496 h 127694"/>
                <a:gd name="connsiteX448" fmla="*/ 527495 w 2198529"/>
                <a:gd name="connsiteY448" fmla="*/ 76388 h 127694"/>
                <a:gd name="connsiteX449" fmla="*/ 524582 w 2198529"/>
                <a:gd name="connsiteY449" fmla="*/ 64735 h 127694"/>
                <a:gd name="connsiteX450" fmla="*/ 527495 w 2198529"/>
                <a:gd name="connsiteY450" fmla="*/ 53080 h 127694"/>
                <a:gd name="connsiteX451" fmla="*/ 535349 w 2198529"/>
                <a:gd name="connsiteY451" fmla="*/ 45099 h 127694"/>
                <a:gd name="connsiteX452" fmla="*/ 546624 w 2198529"/>
                <a:gd name="connsiteY452" fmla="*/ 42185 h 127694"/>
                <a:gd name="connsiteX453" fmla="*/ 557898 w 2198529"/>
                <a:gd name="connsiteY453" fmla="*/ 45099 h 127694"/>
                <a:gd name="connsiteX454" fmla="*/ 565626 w 2198529"/>
                <a:gd name="connsiteY454" fmla="*/ 53080 h 127694"/>
                <a:gd name="connsiteX455" fmla="*/ 568413 w 2198529"/>
                <a:gd name="connsiteY455" fmla="*/ 64735 h 127694"/>
                <a:gd name="connsiteX456" fmla="*/ 565626 w 2198529"/>
                <a:gd name="connsiteY456" fmla="*/ 76388 h 127694"/>
                <a:gd name="connsiteX457" fmla="*/ 563852 w 2198529"/>
                <a:gd name="connsiteY457" fmla="*/ 92857 h 127694"/>
                <a:gd name="connsiteX458" fmla="*/ 575000 w 2198529"/>
                <a:gd name="connsiteY458" fmla="*/ 81329 h 127694"/>
                <a:gd name="connsiteX459" fmla="*/ 579054 w 2198529"/>
                <a:gd name="connsiteY459" fmla="*/ 64608 h 127694"/>
                <a:gd name="connsiteX460" fmla="*/ 575000 w 2198529"/>
                <a:gd name="connsiteY460" fmla="*/ 48012 h 127694"/>
                <a:gd name="connsiteX461" fmla="*/ 563852 w 2198529"/>
                <a:gd name="connsiteY461" fmla="*/ 36611 h 127694"/>
                <a:gd name="connsiteX462" fmla="*/ 547637 w 2198529"/>
                <a:gd name="connsiteY462" fmla="*/ 32431 h 127694"/>
                <a:gd name="connsiteX463" fmla="*/ 534209 w 2198529"/>
                <a:gd name="connsiteY463" fmla="*/ 35978 h 127694"/>
                <a:gd name="connsiteX464" fmla="*/ 524708 w 2198529"/>
                <a:gd name="connsiteY464" fmla="*/ 45479 h 127694"/>
                <a:gd name="connsiteX465" fmla="*/ 524708 w 2198529"/>
                <a:gd name="connsiteY465" fmla="*/ 33570 h 127694"/>
                <a:gd name="connsiteX466" fmla="*/ 514447 w 2198529"/>
                <a:gd name="connsiteY466" fmla="*/ 33570 h 127694"/>
                <a:gd name="connsiteX467" fmla="*/ 514447 w 2198529"/>
                <a:gd name="connsiteY467" fmla="*/ 127694 h 127694"/>
                <a:gd name="connsiteX468" fmla="*/ 524708 w 2198529"/>
                <a:gd name="connsiteY468" fmla="*/ 127694 h 127694"/>
                <a:gd name="connsiteX469" fmla="*/ 524708 w 2198529"/>
                <a:gd name="connsiteY469" fmla="*/ 84116 h 127694"/>
                <a:gd name="connsiteX470" fmla="*/ 534209 w 2198529"/>
                <a:gd name="connsiteY470" fmla="*/ 93490 h 127694"/>
                <a:gd name="connsiteX471" fmla="*/ 547637 w 2198529"/>
                <a:gd name="connsiteY471" fmla="*/ 96910 h 127694"/>
                <a:gd name="connsiteX472" fmla="*/ 563852 w 2198529"/>
                <a:gd name="connsiteY472" fmla="*/ 92731 h 127694"/>
                <a:gd name="connsiteX473" fmla="*/ 463015 w 2198529"/>
                <a:gd name="connsiteY473" fmla="*/ 33444 h 127694"/>
                <a:gd name="connsiteX474" fmla="*/ 443253 w 2198529"/>
                <a:gd name="connsiteY474" fmla="*/ 74236 h 127694"/>
                <a:gd name="connsiteX475" fmla="*/ 422858 w 2198529"/>
                <a:gd name="connsiteY475" fmla="*/ 33444 h 127694"/>
                <a:gd name="connsiteX476" fmla="*/ 410696 w 2198529"/>
                <a:gd name="connsiteY476" fmla="*/ 33444 h 127694"/>
                <a:gd name="connsiteX477" fmla="*/ 437679 w 2198529"/>
                <a:gd name="connsiteY477" fmla="*/ 85889 h 127694"/>
                <a:gd name="connsiteX478" fmla="*/ 417664 w 2198529"/>
                <a:gd name="connsiteY478" fmla="*/ 127568 h 127694"/>
                <a:gd name="connsiteX479" fmla="*/ 428558 w 2198529"/>
                <a:gd name="connsiteY479" fmla="*/ 127568 h 127694"/>
                <a:gd name="connsiteX480" fmla="*/ 473910 w 2198529"/>
                <a:gd name="connsiteY480" fmla="*/ 33444 h 127694"/>
                <a:gd name="connsiteX481" fmla="*/ 463015 w 2198529"/>
                <a:gd name="connsiteY481" fmla="*/ 33444 h 127694"/>
                <a:gd name="connsiteX482" fmla="*/ 360404 w 2198529"/>
                <a:gd name="connsiteY482" fmla="*/ 53333 h 127694"/>
                <a:gd name="connsiteX483" fmla="*/ 367119 w 2198529"/>
                <a:gd name="connsiteY483" fmla="*/ 45352 h 127694"/>
                <a:gd name="connsiteX484" fmla="*/ 377126 w 2198529"/>
                <a:gd name="connsiteY484" fmla="*/ 42312 h 127694"/>
                <a:gd name="connsiteX485" fmla="*/ 393341 w 2198529"/>
                <a:gd name="connsiteY485" fmla="*/ 60934 h 127694"/>
                <a:gd name="connsiteX486" fmla="*/ 393341 w 2198529"/>
                <a:gd name="connsiteY486" fmla="*/ 95898 h 127694"/>
                <a:gd name="connsiteX487" fmla="*/ 403729 w 2198529"/>
                <a:gd name="connsiteY487" fmla="*/ 95898 h 127694"/>
                <a:gd name="connsiteX488" fmla="*/ 403729 w 2198529"/>
                <a:gd name="connsiteY488" fmla="*/ 59160 h 127694"/>
                <a:gd name="connsiteX489" fmla="*/ 401069 w 2198529"/>
                <a:gd name="connsiteY489" fmla="*/ 45352 h 127694"/>
                <a:gd name="connsiteX490" fmla="*/ 393088 w 2198529"/>
                <a:gd name="connsiteY490" fmla="*/ 35851 h 127694"/>
                <a:gd name="connsiteX491" fmla="*/ 379786 w 2198529"/>
                <a:gd name="connsiteY491" fmla="*/ 32304 h 127694"/>
                <a:gd name="connsiteX492" fmla="*/ 366992 w 2198529"/>
                <a:gd name="connsiteY492" fmla="*/ 35851 h 127694"/>
                <a:gd name="connsiteX493" fmla="*/ 358124 w 2198529"/>
                <a:gd name="connsiteY493" fmla="*/ 45099 h 127694"/>
                <a:gd name="connsiteX494" fmla="*/ 358124 w 2198529"/>
                <a:gd name="connsiteY494" fmla="*/ 33444 h 127694"/>
                <a:gd name="connsiteX495" fmla="*/ 347863 w 2198529"/>
                <a:gd name="connsiteY495" fmla="*/ 33444 h 127694"/>
                <a:gd name="connsiteX496" fmla="*/ 347863 w 2198529"/>
                <a:gd name="connsiteY496" fmla="*/ 95898 h 127694"/>
                <a:gd name="connsiteX497" fmla="*/ 358124 w 2198529"/>
                <a:gd name="connsiteY497" fmla="*/ 95898 h 127694"/>
                <a:gd name="connsiteX498" fmla="*/ 358124 w 2198529"/>
                <a:gd name="connsiteY498" fmla="*/ 64608 h 127694"/>
                <a:gd name="connsiteX499" fmla="*/ 360531 w 2198529"/>
                <a:gd name="connsiteY499" fmla="*/ 53333 h 127694"/>
                <a:gd name="connsiteX500" fmla="*/ 305932 w 2198529"/>
                <a:gd name="connsiteY500" fmla="*/ 45099 h 127694"/>
                <a:gd name="connsiteX501" fmla="*/ 313660 w 2198529"/>
                <a:gd name="connsiteY501" fmla="*/ 53206 h 127694"/>
                <a:gd name="connsiteX502" fmla="*/ 316447 w 2198529"/>
                <a:gd name="connsiteY502" fmla="*/ 64860 h 127694"/>
                <a:gd name="connsiteX503" fmla="*/ 313660 w 2198529"/>
                <a:gd name="connsiteY503" fmla="*/ 76388 h 127694"/>
                <a:gd name="connsiteX504" fmla="*/ 305932 w 2198529"/>
                <a:gd name="connsiteY504" fmla="*/ 84369 h 127694"/>
                <a:gd name="connsiteX505" fmla="*/ 294531 w 2198529"/>
                <a:gd name="connsiteY505" fmla="*/ 87283 h 127694"/>
                <a:gd name="connsiteX506" fmla="*/ 283383 w 2198529"/>
                <a:gd name="connsiteY506" fmla="*/ 84369 h 127694"/>
                <a:gd name="connsiteX507" fmla="*/ 275656 w 2198529"/>
                <a:gd name="connsiteY507" fmla="*/ 76388 h 127694"/>
                <a:gd name="connsiteX508" fmla="*/ 272869 w 2198529"/>
                <a:gd name="connsiteY508" fmla="*/ 64860 h 127694"/>
                <a:gd name="connsiteX509" fmla="*/ 275656 w 2198529"/>
                <a:gd name="connsiteY509" fmla="*/ 53206 h 127694"/>
                <a:gd name="connsiteX510" fmla="*/ 283383 w 2198529"/>
                <a:gd name="connsiteY510" fmla="*/ 45099 h 127694"/>
                <a:gd name="connsiteX511" fmla="*/ 294531 w 2198529"/>
                <a:gd name="connsiteY511" fmla="*/ 42185 h 127694"/>
                <a:gd name="connsiteX512" fmla="*/ 305932 w 2198529"/>
                <a:gd name="connsiteY512" fmla="*/ 45099 h 127694"/>
                <a:gd name="connsiteX513" fmla="*/ 326834 w 2198529"/>
                <a:gd name="connsiteY513" fmla="*/ 96024 h 127694"/>
                <a:gd name="connsiteX514" fmla="*/ 326834 w 2198529"/>
                <a:gd name="connsiteY514" fmla="*/ 33570 h 127694"/>
                <a:gd name="connsiteX515" fmla="*/ 316447 w 2198529"/>
                <a:gd name="connsiteY515" fmla="*/ 33570 h 127694"/>
                <a:gd name="connsiteX516" fmla="*/ 316447 w 2198529"/>
                <a:gd name="connsiteY516" fmla="*/ 45352 h 127694"/>
                <a:gd name="connsiteX517" fmla="*/ 307072 w 2198529"/>
                <a:gd name="connsiteY517" fmla="*/ 35978 h 127694"/>
                <a:gd name="connsiteX518" fmla="*/ 293771 w 2198529"/>
                <a:gd name="connsiteY518" fmla="*/ 32431 h 127694"/>
                <a:gd name="connsiteX519" fmla="*/ 277556 w 2198529"/>
                <a:gd name="connsiteY519" fmla="*/ 36737 h 127694"/>
                <a:gd name="connsiteX520" fmla="*/ 266408 w 2198529"/>
                <a:gd name="connsiteY520" fmla="*/ 48266 h 127694"/>
                <a:gd name="connsiteX521" fmla="*/ 262354 w 2198529"/>
                <a:gd name="connsiteY521" fmla="*/ 65114 h 127694"/>
                <a:gd name="connsiteX522" fmla="*/ 266408 w 2198529"/>
                <a:gd name="connsiteY522" fmla="*/ 81583 h 127694"/>
                <a:gd name="connsiteX523" fmla="*/ 277556 w 2198529"/>
                <a:gd name="connsiteY523" fmla="*/ 92984 h 127694"/>
                <a:gd name="connsiteX524" fmla="*/ 293771 w 2198529"/>
                <a:gd name="connsiteY524" fmla="*/ 97037 h 127694"/>
                <a:gd name="connsiteX525" fmla="*/ 307072 w 2198529"/>
                <a:gd name="connsiteY525" fmla="*/ 93617 h 127694"/>
                <a:gd name="connsiteX526" fmla="*/ 316447 w 2198529"/>
                <a:gd name="connsiteY526" fmla="*/ 84369 h 127694"/>
                <a:gd name="connsiteX527" fmla="*/ 316447 w 2198529"/>
                <a:gd name="connsiteY527" fmla="*/ 96024 h 127694"/>
                <a:gd name="connsiteX528" fmla="*/ 326834 w 2198529"/>
                <a:gd name="connsiteY528" fmla="*/ 96024 h 127694"/>
                <a:gd name="connsiteX529" fmla="*/ 224984 w 2198529"/>
                <a:gd name="connsiteY529" fmla="*/ 82722 h 127694"/>
                <a:gd name="connsiteX530" fmla="*/ 217763 w 2198529"/>
                <a:gd name="connsiteY530" fmla="*/ 86270 h 127694"/>
                <a:gd name="connsiteX531" fmla="*/ 210416 w 2198529"/>
                <a:gd name="connsiteY531" fmla="*/ 87283 h 127694"/>
                <a:gd name="connsiteX532" fmla="*/ 201801 w 2198529"/>
                <a:gd name="connsiteY532" fmla="*/ 84496 h 127694"/>
                <a:gd name="connsiteX533" fmla="*/ 198381 w 2198529"/>
                <a:gd name="connsiteY533" fmla="*/ 75122 h 127694"/>
                <a:gd name="connsiteX534" fmla="*/ 198381 w 2198529"/>
                <a:gd name="connsiteY534" fmla="*/ 43071 h 127694"/>
                <a:gd name="connsiteX535" fmla="*/ 224224 w 2198529"/>
                <a:gd name="connsiteY535" fmla="*/ 43071 h 127694"/>
                <a:gd name="connsiteX536" fmla="*/ 224224 w 2198529"/>
                <a:gd name="connsiteY536" fmla="*/ 33570 h 127694"/>
                <a:gd name="connsiteX537" fmla="*/ 198381 w 2198529"/>
                <a:gd name="connsiteY537" fmla="*/ 33570 h 127694"/>
                <a:gd name="connsiteX538" fmla="*/ 198381 w 2198529"/>
                <a:gd name="connsiteY538" fmla="*/ 13682 h 127694"/>
                <a:gd name="connsiteX539" fmla="*/ 188120 w 2198529"/>
                <a:gd name="connsiteY539" fmla="*/ 13682 h 127694"/>
                <a:gd name="connsiteX540" fmla="*/ 188120 w 2198529"/>
                <a:gd name="connsiteY540" fmla="*/ 74361 h 127694"/>
                <a:gd name="connsiteX541" fmla="*/ 193947 w 2198529"/>
                <a:gd name="connsiteY541" fmla="*/ 91970 h 127694"/>
                <a:gd name="connsiteX542" fmla="*/ 209529 w 2198529"/>
                <a:gd name="connsiteY542" fmla="*/ 96910 h 127694"/>
                <a:gd name="connsiteX543" fmla="*/ 217636 w 2198529"/>
                <a:gd name="connsiteY543" fmla="*/ 95898 h 127694"/>
                <a:gd name="connsiteX544" fmla="*/ 225110 w 2198529"/>
                <a:gd name="connsiteY544" fmla="*/ 92604 h 127694"/>
                <a:gd name="connsiteX545" fmla="*/ 225110 w 2198529"/>
                <a:gd name="connsiteY545" fmla="*/ 82596 h 127694"/>
                <a:gd name="connsiteX546" fmla="*/ 147076 w 2198529"/>
                <a:gd name="connsiteY546" fmla="*/ 45226 h 127694"/>
                <a:gd name="connsiteX547" fmla="*/ 154803 w 2198529"/>
                <a:gd name="connsiteY547" fmla="*/ 53333 h 127694"/>
                <a:gd name="connsiteX548" fmla="*/ 157590 w 2198529"/>
                <a:gd name="connsiteY548" fmla="*/ 64987 h 127694"/>
                <a:gd name="connsiteX549" fmla="*/ 154803 w 2198529"/>
                <a:gd name="connsiteY549" fmla="*/ 76515 h 127694"/>
                <a:gd name="connsiteX550" fmla="*/ 147076 w 2198529"/>
                <a:gd name="connsiteY550" fmla="*/ 84496 h 127694"/>
                <a:gd name="connsiteX551" fmla="*/ 135674 w 2198529"/>
                <a:gd name="connsiteY551" fmla="*/ 87409 h 127694"/>
                <a:gd name="connsiteX552" fmla="*/ 124527 w 2198529"/>
                <a:gd name="connsiteY552" fmla="*/ 84496 h 127694"/>
                <a:gd name="connsiteX553" fmla="*/ 116799 w 2198529"/>
                <a:gd name="connsiteY553" fmla="*/ 76515 h 127694"/>
                <a:gd name="connsiteX554" fmla="*/ 114012 w 2198529"/>
                <a:gd name="connsiteY554" fmla="*/ 64987 h 127694"/>
                <a:gd name="connsiteX555" fmla="*/ 116799 w 2198529"/>
                <a:gd name="connsiteY555" fmla="*/ 53333 h 127694"/>
                <a:gd name="connsiteX556" fmla="*/ 124527 w 2198529"/>
                <a:gd name="connsiteY556" fmla="*/ 45226 h 127694"/>
                <a:gd name="connsiteX557" fmla="*/ 135674 w 2198529"/>
                <a:gd name="connsiteY557" fmla="*/ 42312 h 127694"/>
                <a:gd name="connsiteX558" fmla="*/ 147076 w 2198529"/>
                <a:gd name="connsiteY558" fmla="*/ 45226 h 127694"/>
                <a:gd name="connsiteX559" fmla="*/ 167978 w 2198529"/>
                <a:gd name="connsiteY559" fmla="*/ 96151 h 127694"/>
                <a:gd name="connsiteX560" fmla="*/ 167978 w 2198529"/>
                <a:gd name="connsiteY560" fmla="*/ 33697 h 127694"/>
                <a:gd name="connsiteX561" fmla="*/ 157590 w 2198529"/>
                <a:gd name="connsiteY561" fmla="*/ 33697 h 127694"/>
                <a:gd name="connsiteX562" fmla="*/ 157590 w 2198529"/>
                <a:gd name="connsiteY562" fmla="*/ 45479 h 127694"/>
                <a:gd name="connsiteX563" fmla="*/ 148216 w 2198529"/>
                <a:gd name="connsiteY563" fmla="*/ 36105 h 127694"/>
                <a:gd name="connsiteX564" fmla="*/ 134914 w 2198529"/>
                <a:gd name="connsiteY564" fmla="*/ 32558 h 127694"/>
                <a:gd name="connsiteX565" fmla="*/ 118699 w 2198529"/>
                <a:gd name="connsiteY565" fmla="*/ 36864 h 127694"/>
                <a:gd name="connsiteX566" fmla="*/ 107552 w 2198529"/>
                <a:gd name="connsiteY566" fmla="*/ 48393 h 127694"/>
                <a:gd name="connsiteX567" fmla="*/ 103498 w 2198529"/>
                <a:gd name="connsiteY567" fmla="*/ 65240 h 127694"/>
                <a:gd name="connsiteX568" fmla="*/ 107552 w 2198529"/>
                <a:gd name="connsiteY568" fmla="*/ 81709 h 127694"/>
                <a:gd name="connsiteX569" fmla="*/ 118699 w 2198529"/>
                <a:gd name="connsiteY569" fmla="*/ 93111 h 127694"/>
                <a:gd name="connsiteX570" fmla="*/ 134914 w 2198529"/>
                <a:gd name="connsiteY570" fmla="*/ 97164 h 127694"/>
                <a:gd name="connsiteX571" fmla="*/ 148216 w 2198529"/>
                <a:gd name="connsiteY571" fmla="*/ 93743 h 127694"/>
                <a:gd name="connsiteX572" fmla="*/ 157590 w 2198529"/>
                <a:gd name="connsiteY572" fmla="*/ 84496 h 127694"/>
                <a:gd name="connsiteX573" fmla="*/ 157590 w 2198529"/>
                <a:gd name="connsiteY573" fmla="*/ 96151 h 127694"/>
                <a:gd name="connsiteX574" fmla="*/ 167978 w 2198529"/>
                <a:gd name="connsiteY574" fmla="*/ 96151 h 127694"/>
                <a:gd name="connsiteX575" fmla="*/ 68661 w 2198529"/>
                <a:gd name="connsiteY575" fmla="*/ 33697 h 127694"/>
                <a:gd name="connsiteX576" fmla="*/ 43705 w 2198529"/>
                <a:gd name="connsiteY576" fmla="*/ 33697 h 127694"/>
                <a:gd name="connsiteX577" fmla="*/ 43705 w 2198529"/>
                <a:gd name="connsiteY577" fmla="*/ 22169 h 127694"/>
                <a:gd name="connsiteX578" fmla="*/ 46999 w 2198529"/>
                <a:gd name="connsiteY578" fmla="*/ 13175 h 127694"/>
                <a:gd name="connsiteX579" fmla="*/ 55993 w 2198529"/>
                <a:gd name="connsiteY579" fmla="*/ 9881 h 127694"/>
                <a:gd name="connsiteX580" fmla="*/ 63594 w 2198529"/>
                <a:gd name="connsiteY580" fmla="*/ 11021 h 127694"/>
                <a:gd name="connsiteX581" fmla="*/ 70561 w 2198529"/>
                <a:gd name="connsiteY581" fmla="*/ 14822 h 127694"/>
                <a:gd name="connsiteX582" fmla="*/ 70561 w 2198529"/>
                <a:gd name="connsiteY582" fmla="*/ 4562 h 127694"/>
                <a:gd name="connsiteX583" fmla="*/ 63214 w 2198529"/>
                <a:gd name="connsiteY583" fmla="*/ 1141 h 127694"/>
                <a:gd name="connsiteX584" fmla="*/ 55359 w 2198529"/>
                <a:gd name="connsiteY584" fmla="*/ 127 h 127694"/>
                <a:gd name="connsiteX585" fmla="*/ 39398 w 2198529"/>
                <a:gd name="connsiteY585" fmla="*/ 6461 h 127694"/>
                <a:gd name="connsiteX586" fmla="*/ 33570 w 2198529"/>
                <a:gd name="connsiteY586" fmla="*/ 22676 h 127694"/>
                <a:gd name="connsiteX587" fmla="*/ 33570 w 2198529"/>
                <a:gd name="connsiteY587" fmla="*/ 96151 h 127694"/>
                <a:gd name="connsiteX588" fmla="*/ 43832 w 2198529"/>
                <a:gd name="connsiteY588" fmla="*/ 96151 h 127694"/>
                <a:gd name="connsiteX589" fmla="*/ 43832 w 2198529"/>
                <a:gd name="connsiteY589" fmla="*/ 43198 h 127694"/>
                <a:gd name="connsiteX590" fmla="*/ 68787 w 2198529"/>
                <a:gd name="connsiteY590" fmla="*/ 43198 h 127694"/>
                <a:gd name="connsiteX591" fmla="*/ 68787 w 2198529"/>
                <a:gd name="connsiteY591" fmla="*/ 33697 h 127694"/>
                <a:gd name="connsiteX592" fmla="*/ 12542 w 2198529"/>
                <a:gd name="connsiteY592" fmla="*/ 33697 h 127694"/>
                <a:gd name="connsiteX593" fmla="*/ 2154 w 2198529"/>
                <a:gd name="connsiteY593" fmla="*/ 33697 h 127694"/>
                <a:gd name="connsiteX594" fmla="*/ 2154 w 2198529"/>
                <a:gd name="connsiteY594" fmla="*/ 96151 h 127694"/>
                <a:gd name="connsiteX595" fmla="*/ 12542 w 2198529"/>
                <a:gd name="connsiteY595" fmla="*/ 96151 h 127694"/>
                <a:gd name="connsiteX596" fmla="*/ 12542 w 2198529"/>
                <a:gd name="connsiteY596" fmla="*/ 33697 h 127694"/>
                <a:gd name="connsiteX597" fmla="*/ 11021 w 2198529"/>
                <a:gd name="connsiteY597" fmla="*/ 20270 h 127694"/>
                <a:gd name="connsiteX598" fmla="*/ 18496 w 2198529"/>
                <a:gd name="connsiteY598" fmla="*/ 15076 h 127694"/>
                <a:gd name="connsiteX599" fmla="*/ 11021 w 2198529"/>
                <a:gd name="connsiteY599" fmla="*/ 9755 h 127694"/>
                <a:gd name="connsiteX600" fmla="*/ 6588 w 2198529"/>
                <a:gd name="connsiteY600" fmla="*/ 8361 h 127694"/>
                <a:gd name="connsiteX601" fmla="*/ 1900 w 2198529"/>
                <a:gd name="connsiteY601" fmla="*/ 10262 h 127694"/>
                <a:gd name="connsiteX602" fmla="*/ 0 w 2198529"/>
                <a:gd name="connsiteY602" fmla="*/ 15076 h 127694"/>
                <a:gd name="connsiteX603" fmla="*/ 1900 w 2198529"/>
                <a:gd name="connsiteY603" fmla="*/ 19763 h 127694"/>
                <a:gd name="connsiteX604" fmla="*/ 6588 w 2198529"/>
                <a:gd name="connsiteY604" fmla="*/ 21663 h 127694"/>
                <a:gd name="connsiteX605" fmla="*/ 11021 w 2198529"/>
                <a:gd name="connsiteY605" fmla="*/ 20143 h 12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</a:cxnLst>
              <a:rect l="l" t="t" r="r" b="b"/>
              <a:pathLst>
                <a:path w="2198529" h="127694">
                  <a:moveTo>
                    <a:pt x="2198530" y="82215"/>
                  </a:moveTo>
                  <a:cubicBezTo>
                    <a:pt x="2196249" y="83862"/>
                    <a:pt x="2193843" y="85003"/>
                    <a:pt x="2191309" y="85763"/>
                  </a:cubicBezTo>
                  <a:cubicBezTo>
                    <a:pt x="2188776" y="86523"/>
                    <a:pt x="2186369" y="86777"/>
                    <a:pt x="2183962" y="86777"/>
                  </a:cubicBezTo>
                  <a:cubicBezTo>
                    <a:pt x="2180541" y="86777"/>
                    <a:pt x="2177628" y="85889"/>
                    <a:pt x="2175348" y="83989"/>
                  </a:cubicBezTo>
                  <a:cubicBezTo>
                    <a:pt x="2173067" y="82090"/>
                    <a:pt x="2171800" y="79048"/>
                    <a:pt x="2171800" y="74615"/>
                  </a:cubicBezTo>
                  <a:lnTo>
                    <a:pt x="2171800" y="42566"/>
                  </a:lnTo>
                  <a:lnTo>
                    <a:pt x="2197643" y="42566"/>
                  </a:lnTo>
                  <a:lnTo>
                    <a:pt x="2197643" y="33065"/>
                  </a:lnTo>
                  <a:lnTo>
                    <a:pt x="2171800" y="33065"/>
                  </a:lnTo>
                  <a:lnTo>
                    <a:pt x="2171800" y="13175"/>
                  </a:lnTo>
                  <a:lnTo>
                    <a:pt x="2161539" y="13175"/>
                  </a:lnTo>
                  <a:lnTo>
                    <a:pt x="2161539" y="73855"/>
                  </a:lnTo>
                  <a:cubicBezTo>
                    <a:pt x="2161539" y="82342"/>
                    <a:pt x="2163440" y="88170"/>
                    <a:pt x="2167367" y="91464"/>
                  </a:cubicBezTo>
                  <a:cubicBezTo>
                    <a:pt x="2171167" y="94758"/>
                    <a:pt x="2176361" y="96405"/>
                    <a:pt x="2182948" y="96405"/>
                  </a:cubicBezTo>
                  <a:cubicBezTo>
                    <a:pt x="2185609" y="96405"/>
                    <a:pt x="2188269" y="96024"/>
                    <a:pt x="2191056" y="95390"/>
                  </a:cubicBezTo>
                  <a:cubicBezTo>
                    <a:pt x="2193843" y="94758"/>
                    <a:pt x="2196376" y="93617"/>
                    <a:pt x="2198530" y="92097"/>
                  </a:cubicBezTo>
                  <a:lnTo>
                    <a:pt x="2198530" y="82090"/>
                  </a:lnTo>
                  <a:close/>
                  <a:moveTo>
                    <a:pt x="2120622" y="44718"/>
                  </a:moveTo>
                  <a:cubicBezTo>
                    <a:pt x="2123916" y="46746"/>
                    <a:pt x="2126449" y="49405"/>
                    <a:pt x="2128349" y="52826"/>
                  </a:cubicBezTo>
                  <a:cubicBezTo>
                    <a:pt x="2130250" y="56247"/>
                    <a:pt x="2131136" y="60173"/>
                    <a:pt x="2131136" y="64481"/>
                  </a:cubicBezTo>
                  <a:cubicBezTo>
                    <a:pt x="2131136" y="68788"/>
                    <a:pt x="2130250" y="72589"/>
                    <a:pt x="2128349" y="76008"/>
                  </a:cubicBezTo>
                  <a:cubicBezTo>
                    <a:pt x="2126449" y="79429"/>
                    <a:pt x="2123916" y="82090"/>
                    <a:pt x="2120622" y="83989"/>
                  </a:cubicBezTo>
                  <a:cubicBezTo>
                    <a:pt x="2117328" y="85889"/>
                    <a:pt x="2113528" y="86904"/>
                    <a:pt x="2109220" y="86904"/>
                  </a:cubicBezTo>
                  <a:cubicBezTo>
                    <a:pt x="2104914" y="86904"/>
                    <a:pt x="2101366" y="85889"/>
                    <a:pt x="2098073" y="83989"/>
                  </a:cubicBezTo>
                  <a:cubicBezTo>
                    <a:pt x="2094779" y="82090"/>
                    <a:pt x="2092246" y="79429"/>
                    <a:pt x="2090345" y="76008"/>
                  </a:cubicBezTo>
                  <a:cubicBezTo>
                    <a:pt x="2088445" y="72589"/>
                    <a:pt x="2087558" y="68788"/>
                    <a:pt x="2087558" y="64481"/>
                  </a:cubicBezTo>
                  <a:cubicBezTo>
                    <a:pt x="2087558" y="60173"/>
                    <a:pt x="2088445" y="56247"/>
                    <a:pt x="2090345" y="52826"/>
                  </a:cubicBezTo>
                  <a:cubicBezTo>
                    <a:pt x="2092246" y="49405"/>
                    <a:pt x="2094779" y="46746"/>
                    <a:pt x="2098073" y="44718"/>
                  </a:cubicBezTo>
                  <a:cubicBezTo>
                    <a:pt x="2101366" y="42691"/>
                    <a:pt x="2105040" y="41805"/>
                    <a:pt x="2109220" y="41805"/>
                  </a:cubicBezTo>
                  <a:cubicBezTo>
                    <a:pt x="2113401" y="41805"/>
                    <a:pt x="2117328" y="42818"/>
                    <a:pt x="2120622" y="44718"/>
                  </a:cubicBezTo>
                  <a:moveTo>
                    <a:pt x="2141524" y="95644"/>
                  </a:moveTo>
                  <a:lnTo>
                    <a:pt x="2141524" y="33190"/>
                  </a:lnTo>
                  <a:lnTo>
                    <a:pt x="2131136" y="33190"/>
                  </a:lnTo>
                  <a:lnTo>
                    <a:pt x="2131136" y="44972"/>
                  </a:lnTo>
                  <a:cubicBezTo>
                    <a:pt x="2128729" y="41044"/>
                    <a:pt x="2125689" y="37877"/>
                    <a:pt x="2121762" y="35598"/>
                  </a:cubicBezTo>
                  <a:cubicBezTo>
                    <a:pt x="2117835" y="33317"/>
                    <a:pt x="2113401" y="32050"/>
                    <a:pt x="2108460" y="32050"/>
                  </a:cubicBezTo>
                  <a:cubicBezTo>
                    <a:pt x="2102380" y="32050"/>
                    <a:pt x="2096933" y="33444"/>
                    <a:pt x="2092246" y="36357"/>
                  </a:cubicBezTo>
                  <a:cubicBezTo>
                    <a:pt x="2087558" y="39145"/>
                    <a:pt x="2083758" y="43071"/>
                    <a:pt x="2081098" y="47885"/>
                  </a:cubicBezTo>
                  <a:cubicBezTo>
                    <a:pt x="2078437" y="52826"/>
                    <a:pt x="2077044" y="58401"/>
                    <a:pt x="2077044" y="64735"/>
                  </a:cubicBezTo>
                  <a:cubicBezTo>
                    <a:pt x="2077044" y="71069"/>
                    <a:pt x="2078437" y="76388"/>
                    <a:pt x="2081098" y="81202"/>
                  </a:cubicBezTo>
                  <a:cubicBezTo>
                    <a:pt x="2083758" y="86016"/>
                    <a:pt x="2087558" y="89817"/>
                    <a:pt x="2092246" y="92604"/>
                  </a:cubicBezTo>
                  <a:cubicBezTo>
                    <a:pt x="2096933" y="95390"/>
                    <a:pt x="2102380" y="96657"/>
                    <a:pt x="2108460" y="96657"/>
                  </a:cubicBezTo>
                  <a:cubicBezTo>
                    <a:pt x="2113401" y="96657"/>
                    <a:pt x="2117835" y="95517"/>
                    <a:pt x="2121762" y="93238"/>
                  </a:cubicBezTo>
                  <a:cubicBezTo>
                    <a:pt x="2125689" y="90957"/>
                    <a:pt x="2128856" y="87917"/>
                    <a:pt x="2131136" y="83989"/>
                  </a:cubicBezTo>
                  <a:lnTo>
                    <a:pt x="2131136" y="95644"/>
                  </a:lnTo>
                  <a:lnTo>
                    <a:pt x="2141524" y="95644"/>
                  </a:lnTo>
                  <a:close/>
                  <a:moveTo>
                    <a:pt x="2019151" y="53080"/>
                  </a:moveTo>
                  <a:cubicBezTo>
                    <a:pt x="2020798" y="49659"/>
                    <a:pt x="2022951" y="46999"/>
                    <a:pt x="2025865" y="45099"/>
                  </a:cubicBezTo>
                  <a:cubicBezTo>
                    <a:pt x="2028779" y="43071"/>
                    <a:pt x="2032073" y="42059"/>
                    <a:pt x="2035873" y="42059"/>
                  </a:cubicBezTo>
                  <a:cubicBezTo>
                    <a:pt x="2046640" y="42059"/>
                    <a:pt x="2052088" y="48266"/>
                    <a:pt x="2052088" y="60680"/>
                  </a:cubicBezTo>
                  <a:lnTo>
                    <a:pt x="2052088" y="95644"/>
                  </a:lnTo>
                  <a:lnTo>
                    <a:pt x="2062475" y="95644"/>
                  </a:lnTo>
                  <a:lnTo>
                    <a:pt x="2062475" y="58906"/>
                  </a:lnTo>
                  <a:cubicBezTo>
                    <a:pt x="2062475" y="53712"/>
                    <a:pt x="2061589" y="49152"/>
                    <a:pt x="2059816" y="45099"/>
                  </a:cubicBezTo>
                  <a:cubicBezTo>
                    <a:pt x="2058042" y="41044"/>
                    <a:pt x="2055381" y="37877"/>
                    <a:pt x="2051708" y="35598"/>
                  </a:cubicBezTo>
                  <a:cubicBezTo>
                    <a:pt x="2048161" y="33317"/>
                    <a:pt x="2043727" y="32050"/>
                    <a:pt x="2038407" y="32050"/>
                  </a:cubicBezTo>
                  <a:cubicBezTo>
                    <a:pt x="2033593" y="32050"/>
                    <a:pt x="2029285" y="33190"/>
                    <a:pt x="2025612" y="35598"/>
                  </a:cubicBezTo>
                  <a:cubicBezTo>
                    <a:pt x="2021938" y="37877"/>
                    <a:pt x="2018898" y="41044"/>
                    <a:pt x="2016744" y="44845"/>
                  </a:cubicBezTo>
                  <a:lnTo>
                    <a:pt x="2016744" y="634"/>
                  </a:lnTo>
                  <a:lnTo>
                    <a:pt x="2006483" y="634"/>
                  </a:lnTo>
                  <a:lnTo>
                    <a:pt x="2006483" y="95644"/>
                  </a:lnTo>
                  <a:lnTo>
                    <a:pt x="2016744" y="95644"/>
                  </a:lnTo>
                  <a:lnTo>
                    <a:pt x="2016744" y="64354"/>
                  </a:lnTo>
                  <a:cubicBezTo>
                    <a:pt x="2016744" y="60173"/>
                    <a:pt x="2017504" y="56500"/>
                    <a:pt x="2019151" y="53080"/>
                  </a:cubicBezTo>
                  <a:moveTo>
                    <a:pt x="1993562" y="82342"/>
                  </a:moveTo>
                  <a:cubicBezTo>
                    <a:pt x="1991281" y="83989"/>
                    <a:pt x="1988874" y="85130"/>
                    <a:pt x="1986468" y="85889"/>
                  </a:cubicBezTo>
                  <a:cubicBezTo>
                    <a:pt x="1983934" y="86650"/>
                    <a:pt x="1981527" y="86904"/>
                    <a:pt x="1978994" y="86904"/>
                  </a:cubicBezTo>
                  <a:cubicBezTo>
                    <a:pt x="1975573" y="86904"/>
                    <a:pt x="1972660" y="86016"/>
                    <a:pt x="1970379" y="84116"/>
                  </a:cubicBezTo>
                  <a:cubicBezTo>
                    <a:pt x="1968099" y="82215"/>
                    <a:pt x="1966832" y="79175"/>
                    <a:pt x="1966832" y="74741"/>
                  </a:cubicBezTo>
                  <a:lnTo>
                    <a:pt x="1966832" y="42691"/>
                  </a:lnTo>
                  <a:lnTo>
                    <a:pt x="1992675" y="42691"/>
                  </a:lnTo>
                  <a:lnTo>
                    <a:pt x="1992675" y="33190"/>
                  </a:lnTo>
                  <a:lnTo>
                    <a:pt x="1966832" y="33190"/>
                  </a:lnTo>
                  <a:lnTo>
                    <a:pt x="1966832" y="13302"/>
                  </a:lnTo>
                  <a:lnTo>
                    <a:pt x="1956571" y="13302"/>
                  </a:lnTo>
                  <a:lnTo>
                    <a:pt x="1956571" y="73982"/>
                  </a:lnTo>
                  <a:cubicBezTo>
                    <a:pt x="1956571" y="82469"/>
                    <a:pt x="1958472" y="88297"/>
                    <a:pt x="1962399" y="91591"/>
                  </a:cubicBezTo>
                  <a:cubicBezTo>
                    <a:pt x="1966199" y="94883"/>
                    <a:pt x="1971393" y="96530"/>
                    <a:pt x="1977980" y="96530"/>
                  </a:cubicBezTo>
                  <a:cubicBezTo>
                    <a:pt x="1980641" y="96530"/>
                    <a:pt x="1983301" y="96151"/>
                    <a:pt x="1986088" y="95517"/>
                  </a:cubicBezTo>
                  <a:cubicBezTo>
                    <a:pt x="1988874" y="94883"/>
                    <a:pt x="1991408" y="93743"/>
                    <a:pt x="1993562" y="92223"/>
                  </a:cubicBezTo>
                  <a:lnTo>
                    <a:pt x="1993562" y="82215"/>
                  </a:lnTo>
                  <a:close/>
                  <a:moveTo>
                    <a:pt x="1907419" y="634"/>
                  </a:moveTo>
                  <a:lnTo>
                    <a:pt x="1897158" y="634"/>
                  </a:lnTo>
                  <a:lnTo>
                    <a:pt x="1897158" y="95644"/>
                  </a:lnTo>
                  <a:lnTo>
                    <a:pt x="1907419" y="95644"/>
                  </a:lnTo>
                  <a:lnTo>
                    <a:pt x="1907419" y="634"/>
                  </a:lnTo>
                  <a:close/>
                  <a:moveTo>
                    <a:pt x="1837492" y="46746"/>
                  </a:moveTo>
                  <a:cubicBezTo>
                    <a:pt x="1840912" y="43198"/>
                    <a:pt x="1845346" y="41425"/>
                    <a:pt x="1851047" y="41425"/>
                  </a:cubicBezTo>
                  <a:cubicBezTo>
                    <a:pt x="1856747" y="41425"/>
                    <a:pt x="1860928" y="43198"/>
                    <a:pt x="1864222" y="46746"/>
                  </a:cubicBezTo>
                  <a:cubicBezTo>
                    <a:pt x="1867515" y="50293"/>
                    <a:pt x="1869415" y="54727"/>
                    <a:pt x="1869795" y="60046"/>
                  </a:cubicBezTo>
                  <a:lnTo>
                    <a:pt x="1831285" y="60046"/>
                  </a:lnTo>
                  <a:cubicBezTo>
                    <a:pt x="1832045" y="54727"/>
                    <a:pt x="1834072" y="50293"/>
                    <a:pt x="1837492" y="46746"/>
                  </a:cubicBezTo>
                  <a:moveTo>
                    <a:pt x="1865362" y="95137"/>
                  </a:moveTo>
                  <a:cubicBezTo>
                    <a:pt x="1869162" y="94124"/>
                    <a:pt x="1872709" y="92477"/>
                    <a:pt x="1876129" y="90196"/>
                  </a:cubicBezTo>
                  <a:lnTo>
                    <a:pt x="1876129" y="80316"/>
                  </a:lnTo>
                  <a:cubicBezTo>
                    <a:pt x="1872836" y="82722"/>
                    <a:pt x="1869289" y="84369"/>
                    <a:pt x="1865488" y="85636"/>
                  </a:cubicBezTo>
                  <a:cubicBezTo>
                    <a:pt x="1861688" y="86777"/>
                    <a:pt x="1857761" y="87283"/>
                    <a:pt x="1853834" y="87283"/>
                  </a:cubicBezTo>
                  <a:cubicBezTo>
                    <a:pt x="1847626" y="87283"/>
                    <a:pt x="1842559" y="85509"/>
                    <a:pt x="1838506" y="82090"/>
                  </a:cubicBezTo>
                  <a:cubicBezTo>
                    <a:pt x="1834452" y="78669"/>
                    <a:pt x="1831918" y="74109"/>
                    <a:pt x="1831158" y="68534"/>
                  </a:cubicBezTo>
                  <a:lnTo>
                    <a:pt x="1880563" y="68534"/>
                  </a:lnTo>
                  <a:cubicBezTo>
                    <a:pt x="1880563" y="67648"/>
                    <a:pt x="1880690" y="66761"/>
                    <a:pt x="1880817" y="65874"/>
                  </a:cubicBezTo>
                  <a:cubicBezTo>
                    <a:pt x="1880817" y="64987"/>
                    <a:pt x="1880817" y="64228"/>
                    <a:pt x="1880817" y="63340"/>
                  </a:cubicBezTo>
                  <a:cubicBezTo>
                    <a:pt x="1880817" y="57386"/>
                    <a:pt x="1879550" y="51940"/>
                    <a:pt x="1877143" y="47253"/>
                  </a:cubicBezTo>
                  <a:cubicBezTo>
                    <a:pt x="1874736" y="42566"/>
                    <a:pt x="1871316" y="38892"/>
                    <a:pt x="1866755" y="36105"/>
                  </a:cubicBezTo>
                  <a:cubicBezTo>
                    <a:pt x="1862321" y="33444"/>
                    <a:pt x="1857127" y="32050"/>
                    <a:pt x="1851047" y="32050"/>
                  </a:cubicBezTo>
                  <a:cubicBezTo>
                    <a:pt x="1844713" y="32050"/>
                    <a:pt x="1839266" y="33444"/>
                    <a:pt x="1834705" y="36357"/>
                  </a:cubicBezTo>
                  <a:cubicBezTo>
                    <a:pt x="1830145" y="39272"/>
                    <a:pt x="1826598" y="43198"/>
                    <a:pt x="1823937" y="48139"/>
                  </a:cubicBezTo>
                  <a:cubicBezTo>
                    <a:pt x="1821277" y="53080"/>
                    <a:pt x="1820137" y="58780"/>
                    <a:pt x="1820137" y="64987"/>
                  </a:cubicBezTo>
                  <a:cubicBezTo>
                    <a:pt x="1820137" y="71194"/>
                    <a:pt x="1821530" y="76896"/>
                    <a:pt x="1824571" y="81583"/>
                  </a:cubicBezTo>
                  <a:cubicBezTo>
                    <a:pt x="1827484" y="86270"/>
                    <a:pt x="1831411" y="90071"/>
                    <a:pt x="1836479" y="92731"/>
                  </a:cubicBezTo>
                  <a:cubicBezTo>
                    <a:pt x="1841546" y="95390"/>
                    <a:pt x="1847373" y="96784"/>
                    <a:pt x="1853834" y="96784"/>
                  </a:cubicBezTo>
                  <a:cubicBezTo>
                    <a:pt x="1857761" y="96784"/>
                    <a:pt x="1861688" y="96278"/>
                    <a:pt x="1865488" y="95264"/>
                  </a:cubicBezTo>
                  <a:moveTo>
                    <a:pt x="1765411" y="46872"/>
                  </a:moveTo>
                  <a:cubicBezTo>
                    <a:pt x="1768832" y="43325"/>
                    <a:pt x="1773265" y="41551"/>
                    <a:pt x="1778966" y="41551"/>
                  </a:cubicBezTo>
                  <a:cubicBezTo>
                    <a:pt x="1784667" y="41551"/>
                    <a:pt x="1788847" y="43325"/>
                    <a:pt x="1792141" y="46872"/>
                  </a:cubicBezTo>
                  <a:cubicBezTo>
                    <a:pt x="1795434" y="50420"/>
                    <a:pt x="1797335" y="54853"/>
                    <a:pt x="1797715" y="60173"/>
                  </a:cubicBezTo>
                  <a:lnTo>
                    <a:pt x="1759204" y="60173"/>
                  </a:lnTo>
                  <a:cubicBezTo>
                    <a:pt x="1759964" y="54853"/>
                    <a:pt x="1761991" y="50420"/>
                    <a:pt x="1765411" y="46872"/>
                  </a:cubicBezTo>
                  <a:moveTo>
                    <a:pt x="1793407" y="95264"/>
                  </a:moveTo>
                  <a:cubicBezTo>
                    <a:pt x="1797208" y="94251"/>
                    <a:pt x="1800755" y="92604"/>
                    <a:pt x="1804175" y="90323"/>
                  </a:cubicBezTo>
                  <a:lnTo>
                    <a:pt x="1804175" y="80443"/>
                  </a:lnTo>
                  <a:cubicBezTo>
                    <a:pt x="1800882" y="82849"/>
                    <a:pt x="1797335" y="84496"/>
                    <a:pt x="1793534" y="85763"/>
                  </a:cubicBezTo>
                  <a:cubicBezTo>
                    <a:pt x="1789734" y="86904"/>
                    <a:pt x="1785807" y="87409"/>
                    <a:pt x="1781880" y="87409"/>
                  </a:cubicBezTo>
                  <a:cubicBezTo>
                    <a:pt x="1775672" y="87409"/>
                    <a:pt x="1770605" y="85636"/>
                    <a:pt x="1766551" y="82215"/>
                  </a:cubicBezTo>
                  <a:cubicBezTo>
                    <a:pt x="1762498" y="78796"/>
                    <a:pt x="1759964" y="74236"/>
                    <a:pt x="1759077" y="68661"/>
                  </a:cubicBezTo>
                  <a:lnTo>
                    <a:pt x="1808482" y="68661"/>
                  </a:lnTo>
                  <a:cubicBezTo>
                    <a:pt x="1808482" y="67775"/>
                    <a:pt x="1808609" y="66887"/>
                    <a:pt x="1808609" y="66001"/>
                  </a:cubicBezTo>
                  <a:cubicBezTo>
                    <a:pt x="1808609" y="65114"/>
                    <a:pt x="1808609" y="64354"/>
                    <a:pt x="1808609" y="63467"/>
                  </a:cubicBezTo>
                  <a:cubicBezTo>
                    <a:pt x="1808609" y="57513"/>
                    <a:pt x="1807342" y="52067"/>
                    <a:pt x="1804935" y="47378"/>
                  </a:cubicBezTo>
                  <a:cubicBezTo>
                    <a:pt x="1802528" y="42691"/>
                    <a:pt x="1799108" y="39018"/>
                    <a:pt x="1794548" y="36232"/>
                  </a:cubicBezTo>
                  <a:cubicBezTo>
                    <a:pt x="1790114" y="33570"/>
                    <a:pt x="1784920" y="32177"/>
                    <a:pt x="1778966" y="32177"/>
                  </a:cubicBezTo>
                  <a:cubicBezTo>
                    <a:pt x="1772632" y="32177"/>
                    <a:pt x="1767185" y="33570"/>
                    <a:pt x="1762498" y="36484"/>
                  </a:cubicBezTo>
                  <a:cubicBezTo>
                    <a:pt x="1757937" y="39399"/>
                    <a:pt x="1754390" y="43325"/>
                    <a:pt x="1751730" y="48266"/>
                  </a:cubicBezTo>
                  <a:cubicBezTo>
                    <a:pt x="1749196" y="53206"/>
                    <a:pt x="1747929" y="58906"/>
                    <a:pt x="1747929" y="65114"/>
                  </a:cubicBezTo>
                  <a:cubicBezTo>
                    <a:pt x="1747929" y="71321"/>
                    <a:pt x="1749323" y="77022"/>
                    <a:pt x="1752363" y="81709"/>
                  </a:cubicBezTo>
                  <a:cubicBezTo>
                    <a:pt x="1755277" y="86397"/>
                    <a:pt x="1759204" y="90196"/>
                    <a:pt x="1764398" y="92857"/>
                  </a:cubicBezTo>
                  <a:cubicBezTo>
                    <a:pt x="1769465" y="95517"/>
                    <a:pt x="1775292" y="96910"/>
                    <a:pt x="1781753" y="96910"/>
                  </a:cubicBezTo>
                  <a:cubicBezTo>
                    <a:pt x="1785680" y="96910"/>
                    <a:pt x="1789607" y="96405"/>
                    <a:pt x="1793407" y="95390"/>
                  </a:cubicBezTo>
                  <a:moveTo>
                    <a:pt x="1742482" y="33570"/>
                  </a:moveTo>
                  <a:lnTo>
                    <a:pt x="1717526" y="33570"/>
                  </a:lnTo>
                  <a:lnTo>
                    <a:pt x="1717526" y="22042"/>
                  </a:lnTo>
                  <a:cubicBezTo>
                    <a:pt x="1717526" y="18370"/>
                    <a:pt x="1718666" y="15329"/>
                    <a:pt x="1720947" y="13048"/>
                  </a:cubicBezTo>
                  <a:cubicBezTo>
                    <a:pt x="1723227" y="10769"/>
                    <a:pt x="1726140" y="9755"/>
                    <a:pt x="1729814" y="9755"/>
                  </a:cubicBezTo>
                  <a:cubicBezTo>
                    <a:pt x="1732474" y="9755"/>
                    <a:pt x="1735008" y="10135"/>
                    <a:pt x="1737415" y="10896"/>
                  </a:cubicBezTo>
                  <a:cubicBezTo>
                    <a:pt x="1739822" y="11655"/>
                    <a:pt x="1742229" y="12922"/>
                    <a:pt x="1744382" y="14695"/>
                  </a:cubicBezTo>
                  <a:lnTo>
                    <a:pt x="1744382" y="4435"/>
                  </a:lnTo>
                  <a:cubicBezTo>
                    <a:pt x="1741975" y="2788"/>
                    <a:pt x="1739569" y="1520"/>
                    <a:pt x="1737035" y="1014"/>
                  </a:cubicBezTo>
                  <a:cubicBezTo>
                    <a:pt x="1734501" y="507"/>
                    <a:pt x="1731841" y="0"/>
                    <a:pt x="1729181" y="0"/>
                  </a:cubicBezTo>
                  <a:cubicBezTo>
                    <a:pt x="1722467" y="0"/>
                    <a:pt x="1717146" y="2154"/>
                    <a:pt x="1713219" y="6334"/>
                  </a:cubicBezTo>
                  <a:cubicBezTo>
                    <a:pt x="1709292" y="10515"/>
                    <a:pt x="1707392" y="15962"/>
                    <a:pt x="1707392" y="22549"/>
                  </a:cubicBezTo>
                  <a:lnTo>
                    <a:pt x="1707392" y="96024"/>
                  </a:lnTo>
                  <a:lnTo>
                    <a:pt x="1717653" y="96024"/>
                  </a:lnTo>
                  <a:lnTo>
                    <a:pt x="1717653" y="43071"/>
                  </a:lnTo>
                  <a:lnTo>
                    <a:pt x="1742609" y="43071"/>
                  </a:lnTo>
                  <a:lnTo>
                    <a:pt x="1742609" y="33570"/>
                  </a:lnTo>
                  <a:close/>
                  <a:moveTo>
                    <a:pt x="1643799" y="82849"/>
                  </a:moveTo>
                  <a:cubicBezTo>
                    <a:pt x="1640632" y="85889"/>
                    <a:pt x="1636451" y="87409"/>
                    <a:pt x="1631384" y="87409"/>
                  </a:cubicBezTo>
                  <a:cubicBezTo>
                    <a:pt x="1626317" y="87409"/>
                    <a:pt x="1622010" y="85889"/>
                    <a:pt x="1618843" y="82849"/>
                  </a:cubicBezTo>
                  <a:cubicBezTo>
                    <a:pt x="1615676" y="79809"/>
                    <a:pt x="1614029" y="75375"/>
                    <a:pt x="1614029" y="69547"/>
                  </a:cubicBezTo>
                  <a:lnTo>
                    <a:pt x="1614029" y="33570"/>
                  </a:lnTo>
                  <a:lnTo>
                    <a:pt x="1603768" y="33570"/>
                  </a:lnTo>
                  <a:lnTo>
                    <a:pt x="1603768" y="68534"/>
                  </a:lnTo>
                  <a:cubicBezTo>
                    <a:pt x="1603768" y="77403"/>
                    <a:pt x="1606301" y="84369"/>
                    <a:pt x="1611242" y="89437"/>
                  </a:cubicBezTo>
                  <a:cubicBezTo>
                    <a:pt x="1616182" y="94504"/>
                    <a:pt x="1622896" y="97037"/>
                    <a:pt x="1631384" y="97037"/>
                  </a:cubicBezTo>
                  <a:cubicBezTo>
                    <a:pt x="1639872" y="97037"/>
                    <a:pt x="1646459" y="94504"/>
                    <a:pt x="1651399" y="89437"/>
                  </a:cubicBezTo>
                  <a:cubicBezTo>
                    <a:pt x="1656340" y="84369"/>
                    <a:pt x="1658874" y="77403"/>
                    <a:pt x="1658874" y="68534"/>
                  </a:cubicBezTo>
                  <a:lnTo>
                    <a:pt x="1658874" y="33570"/>
                  </a:lnTo>
                  <a:lnTo>
                    <a:pt x="1648612" y="33570"/>
                  </a:lnTo>
                  <a:lnTo>
                    <a:pt x="1648612" y="69547"/>
                  </a:lnTo>
                  <a:cubicBezTo>
                    <a:pt x="1648612" y="75502"/>
                    <a:pt x="1647092" y="79936"/>
                    <a:pt x="1643799" y="82849"/>
                  </a:cubicBezTo>
                  <a:moveTo>
                    <a:pt x="1576278" y="76388"/>
                  </a:moveTo>
                  <a:cubicBezTo>
                    <a:pt x="1574378" y="79809"/>
                    <a:pt x="1571844" y="82469"/>
                    <a:pt x="1568677" y="84496"/>
                  </a:cubicBezTo>
                  <a:cubicBezTo>
                    <a:pt x="1565384" y="86397"/>
                    <a:pt x="1561710" y="87409"/>
                    <a:pt x="1557403" y="87409"/>
                  </a:cubicBezTo>
                  <a:cubicBezTo>
                    <a:pt x="1553096" y="87409"/>
                    <a:pt x="1549295" y="86397"/>
                    <a:pt x="1546002" y="84496"/>
                  </a:cubicBezTo>
                  <a:cubicBezTo>
                    <a:pt x="1542708" y="82596"/>
                    <a:pt x="1540174" y="79936"/>
                    <a:pt x="1538274" y="76388"/>
                  </a:cubicBezTo>
                  <a:cubicBezTo>
                    <a:pt x="1536374" y="72968"/>
                    <a:pt x="1535361" y="69041"/>
                    <a:pt x="1535361" y="64735"/>
                  </a:cubicBezTo>
                  <a:cubicBezTo>
                    <a:pt x="1535361" y="60427"/>
                    <a:pt x="1536247" y="56500"/>
                    <a:pt x="1538274" y="53080"/>
                  </a:cubicBezTo>
                  <a:cubicBezTo>
                    <a:pt x="1540174" y="49659"/>
                    <a:pt x="1542708" y="46999"/>
                    <a:pt x="1546002" y="45099"/>
                  </a:cubicBezTo>
                  <a:cubicBezTo>
                    <a:pt x="1549295" y="43198"/>
                    <a:pt x="1553096" y="42185"/>
                    <a:pt x="1557403" y="42185"/>
                  </a:cubicBezTo>
                  <a:cubicBezTo>
                    <a:pt x="1561710" y="42185"/>
                    <a:pt x="1565384" y="43198"/>
                    <a:pt x="1568677" y="45099"/>
                  </a:cubicBezTo>
                  <a:cubicBezTo>
                    <a:pt x="1571971" y="46999"/>
                    <a:pt x="1574505" y="49659"/>
                    <a:pt x="1576278" y="53080"/>
                  </a:cubicBezTo>
                  <a:cubicBezTo>
                    <a:pt x="1578178" y="56500"/>
                    <a:pt x="1579065" y="60300"/>
                    <a:pt x="1579065" y="64735"/>
                  </a:cubicBezTo>
                  <a:cubicBezTo>
                    <a:pt x="1579065" y="69168"/>
                    <a:pt x="1578178" y="72968"/>
                    <a:pt x="1576278" y="76388"/>
                  </a:cubicBezTo>
                  <a:moveTo>
                    <a:pt x="1574251" y="92857"/>
                  </a:moveTo>
                  <a:cubicBezTo>
                    <a:pt x="1579065" y="90071"/>
                    <a:pt x="1582866" y="86270"/>
                    <a:pt x="1585653" y="81329"/>
                  </a:cubicBezTo>
                  <a:cubicBezTo>
                    <a:pt x="1588440" y="76388"/>
                    <a:pt x="1589833" y="70815"/>
                    <a:pt x="1589833" y="64608"/>
                  </a:cubicBezTo>
                  <a:cubicBezTo>
                    <a:pt x="1589833" y="58401"/>
                    <a:pt x="1588440" y="52826"/>
                    <a:pt x="1585653" y="48012"/>
                  </a:cubicBezTo>
                  <a:cubicBezTo>
                    <a:pt x="1582866" y="43198"/>
                    <a:pt x="1579065" y="39399"/>
                    <a:pt x="1574251" y="36611"/>
                  </a:cubicBezTo>
                  <a:cubicBezTo>
                    <a:pt x="1569438" y="33824"/>
                    <a:pt x="1563864" y="32431"/>
                    <a:pt x="1557530" y="32431"/>
                  </a:cubicBezTo>
                  <a:cubicBezTo>
                    <a:pt x="1551196" y="32431"/>
                    <a:pt x="1545495" y="33824"/>
                    <a:pt x="1540681" y="36611"/>
                  </a:cubicBezTo>
                  <a:cubicBezTo>
                    <a:pt x="1535741" y="39399"/>
                    <a:pt x="1531814" y="43198"/>
                    <a:pt x="1529027" y="48012"/>
                  </a:cubicBezTo>
                  <a:cubicBezTo>
                    <a:pt x="1526240" y="52826"/>
                    <a:pt x="1524846" y="58401"/>
                    <a:pt x="1524846" y="64608"/>
                  </a:cubicBezTo>
                  <a:cubicBezTo>
                    <a:pt x="1524846" y="70815"/>
                    <a:pt x="1526240" y="76388"/>
                    <a:pt x="1529027" y="81329"/>
                  </a:cubicBezTo>
                  <a:cubicBezTo>
                    <a:pt x="1531814" y="86270"/>
                    <a:pt x="1535741" y="90071"/>
                    <a:pt x="1540681" y="92857"/>
                  </a:cubicBezTo>
                  <a:cubicBezTo>
                    <a:pt x="1545622" y="95644"/>
                    <a:pt x="1551196" y="97037"/>
                    <a:pt x="1557530" y="97037"/>
                  </a:cubicBezTo>
                  <a:cubicBezTo>
                    <a:pt x="1563864" y="97037"/>
                    <a:pt x="1569311" y="95644"/>
                    <a:pt x="1574251" y="92857"/>
                  </a:cubicBezTo>
                  <a:moveTo>
                    <a:pt x="1509391" y="33570"/>
                  </a:moveTo>
                  <a:lnTo>
                    <a:pt x="1489629" y="74361"/>
                  </a:lnTo>
                  <a:lnTo>
                    <a:pt x="1469234" y="33570"/>
                  </a:lnTo>
                  <a:lnTo>
                    <a:pt x="1457073" y="33570"/>
                  </a:lnTo>
                  <a:lnTo>
                    <a:pt x="1484055" y="86016"/>
                  </a:lnTo>
                  <a:lnTo>
                    <a:pt x="1464040" y="127694"/>
                  </a:lnTo>
                  <a:lnTo>
                    <a:pt x="1474934" y="127694"/>
                  </a:lnTo>
                  <a:lnTo>
                    <a:pt x="1520286" y="33570"/>
                  </a:lnTo>
                  <a:lnTo>
                    <a:pt x="1509391" y="33570"/>
                  </a:lnTo>
                  <a:close/>
                  <a:moveTo>
                    <a:pt x="1416535" y="1014"/>
                  </a:moveTo>
                  <a:lnTo>
                    <a:pt x="1406274" y="1014"/>
                  </a:lnTo>
                  <a:lnTo>
                    <a:pt x="1406274" y="96024"/>
                  </a:lnTo>
                  <a:lnTo>
                    <a:pt x="1416535" y="96024"/>
                  </a:lnTo>
                  <a:lnTo>
                    <a:pt x="1416535" y="1014"/>
                  </a:lnTo>
                  <a:close/>
                  <a:moveTo>
                    <a:pt x="1385245" y="1014"/>
                  </a:moveTo>
                  <a:lnTo>
                    <a:pt x="1374984" y="1014"/>
                  </a:lnTo>
                  <a:lnTo>
                    <a:pt x="1374984" y="96024"/>
                  </a:lnTo>
                  <a:lnTo>
                    <a:pt x="1385245" y="96024"/>
                  </a:lnTo>
                  <a:lnTo>
                    <a:pt x="1385245" y="1014"/>
                  </a:lnTo>
                  <a:close/>
                  <a:moveTo>
                    <a:pt x="1333053" y="45099"/>
                  </a:moveTo>
                  <a:cubicBezTo>
                    <a:pt x="1336347" y="47126"/>
                    <a:pt x="1338880" y="49786"/>
                    <a:pt x="1340780" y="53206"/>
                  </a:cubicBezTo>
                  <a:cubicBezTo>
                    <a:pt x="1342681" y="56627"/>
                    <a:pt x="1343567" y="60553"/>
                    <a:pt x="1343567" y="64860"/>
                  </a:cubicBezTo>
                  <a:cubicBezTo>
                    <a:pt x="1343567" y="69168"/>
                    <a:pt x="1342681" y="72968"/>
                    <a:pt x="1340780" y="76388"/>
                  </a:cubicBezTo>
                  <a:cubicBezTo>
                    <a:pt x="1338880" y="79809"/>
                    <a:pt x="1336347" y="82469"/>
                    <a:pt x="1333053" y="84369"/>
                  </a:cubicBezTo>
                  <a:cubicBezTo>
                    <a:pt x="1329759" y="86270"/>
                    <a:pt x="1325959" y="87283"/>
                    <a:pt x="1321652" y="87283"/>
                  </a:cubicBezTo>
                  <a:cubicBezTo>
                    <a:pt x="1317345" y="87283"/>
                    <a:pt x="1313798" y="86270"/>
                    <a:pt x="1310504" y="84369"/>
                  </a:cubicBezTo>
                  <a:cubicBezTo>
                    <a:pt x="1307210" y="82469"/>
                    <a:pt x="1304677" y="79809"/>
                    <a:pt x="1302776" y="76388"/>
                  </a:cubicBezTo>
                  <a:cubicBezTo>
                    <a:pt x="1300876" y="72968"/>
                    <a:pt x="1299989" y="69168"/>
                    <a:pt x="1299989" y="64860"/>
                  </a:cubicBezTo>
                  <a:cubicBezTo>
                    <a:pt x="1299989" y="60553"/>
                    <a:pt x="1300876" y="56627"/>
                    <a:pt x="1302776" y="53206"/>
                  </a:cubicBezTo>
                  <a:cubicBezTo>
                    <a:pt x="1304677" y="49786"/>
                    <a:pt x="1307210" y="47126"/>
                    <a:pt x="1310504" y="45099"/>
                  </a:cubicBezTo>
                  <a:cubicBezTo>
                    <a:pt x="1313798" y="43071"/>
                    <a:pt x="1317471" y="42185"/>
                    <a:pt x="1321652" y="42185"/>
                  </a:cubicBezTo>
                  <a:cubicBezTo>
                    <a:pt x="1325832" y="42185"/>
                    <a:pt x="1329759" y="43198"/>
                    <a:pt x="1333053" y="45099"/>
                  </a:cubicBezTo>
                  <a:moveTo>
                    <a:pt x="1353955" y="96024"/>
                  </a:moveTo>
                  <a:lnTo>
                    <a:pt x="1353955" y="33570"/>
                  </a:lnTo>
                  <a:lnTo>
                    <a:pt x="1343567" y="33570"/>
                  </a:lnTo>
                  <a:lnTo>
                    <a:pt x="1343567" y="45352"/>
                  </a:lnTo>
                  <a:cubicBezTo>
                    <a:pt x="1341160" y="41425"/>
                    <a:pt x="1338120" y="38258"/>
                    <a:pt x="1334193" y="35978"/>
                  </a:cubicBezTo>
                  <a:cubicBezTo>
                    <a:pt x="1330266" y="33697"/>
                    <a:pt x="1325832" y="32431"/>
                    <a:pt x="1320892" y="32431"/>
                  </a:cubicBezTo>
                  <a:cubicBezTo>
                    <a:pt x="1314811" y="32431"/>
                    <a:pt x="1309364" y="33824"/>
                    <a:pt x="1304677" y="36737"/>
                  </a:cubicBezTo>
                  <a:cubicBezTo>
                    <a:pt x="1299989" y="39524"/>
                    <a:pt x="1296189" y="43452"/>
                    <a:pt x="1293529" y="48266"/>
                  </a:cubicBezTo>
                  <a:cubicBezTo>
                    <a:pt x="1290868" y="53206"/>
                    <a:pt x="1289475" y="58780"/>
                    <a:pt x="1289475" y="65114"/>
                  </a:cubicBezTo>
                  <a:cubicBezTo>
                    <a:pt x="1289475" y="71448"/>
                    <a:pt x="1290868" y="76769"/>
                    <a:pt x="1293529" y="81583"/>
                  </a:cubicBezTo>
                  <a:cubicBezTo>
                    <a:pt x="1296189" y="86397"/>
                    <a:pt x="1299989" y="90196"/>
                    <a:pt x="1304677" y="92984"/>
                  </a:cubicBezTo>
                  <a:cubicBezTo>
                    <a:pt x="1309364" y="95771"/>
                    <a:pt x="1314811" y="97037"/>
                    <a:pt x="1320892" y="97037"/>
                  </a:cubicBezTo>
                  <a:cubicBezTo>
                    <a:pt x="1325832" y="97037"/>
                    <a:pt x="1330266" y="95898"/>
                    <a:pt x="1334193" y="93617"/>
                  </a:cubicBezTo>
                  <a:cubicBezTo>
                    <a:pt x="1338120" y="91337"/>
                    <a:pt x="1341287" y="88297"/>
                    <a:pt x="1343567" y="84369"/>
                  </a:cubicBezTo>
                  <a:lnTo>
                    <a:pt x="1343567" y="96024"/>
                  </a:lnTo>
                  <a:lnTo>
                    <a:pt x="1353955" y="96024"/>
                  </a:lnTo>
                  <a:close/>
                  <a:moveTo>
                    <a:pt x="1237916" y="52953"/>
                  </a:moveTo>
                  <a:cubicBezTo>
                    <a:pt x="1239816" y="49532"/>
                    <a:pt x="1242477" y="46872"/>
                    <a:pt x="1246024" y="45099"/>
                  </a:cubicBezTo>
                  <a:cubicBezTo>
                    <a:pt x="1249444" y="43198"/>
                    <a:pt x="1253371" y="42185"/>
                    <a:pt x="1257678" y="42185"/>
                  </a:cubicBezTo>
                  <a:cubicBezTo>
                    <a:pt x="1265532" y="42185"/>
                    <a:pt x="1271993" y="44845"/>
                    <a:pt x="1277060" y="50166"/>
                  </a:cubicBezTo>
                  <a:lnTo>
                    <a:pt x="1277060" y="38765"/>
                  </a:lnTo>
                  <a:cubicBezTo>
                    <a:pt x="1271613" y="34585"/>
                    <a:pt x="1264899" y="32431"/>
                    <a:pt x="1257045" y="32431"/>
                  </a:cubicBezTo>
                  <a:cubicBezTo>
                    <a:pt x="1250711" y="32431"/>
                    <a:pt x="1245010" y="33824"/>
                    <a:pt x="1240070" y="36611"/>
                  </a:cubicBezTo>
                  <a:cubicBezTo>
                    <a:pt x="1235129" y="39399"/>
                    <a:pt x="1231329" y="43198"/>
                    <a:pt x="1228542" y="48012"/>
                  </a:cubicBezTo>
                  <a:cubicBezTo>
                    <a:pt x="1225755" y="52826"/>
                    <a:pt x="1224361" y="58526"/>
                    <a:pt x="1224361" y="64860"/>
                  </a:cubicBezTo>
                  <a:cubicBezTo>
                    <a:pt x="1224361" y="71194"/>
                    <a:pt x="1225755" y="76769"/>
                    <a:pt x="1228542" y="81583"/>
                  </a:cubicBezTo>
                  <a:cubicBezTo>
                    <a:pt x="1231329" y="86397"/>
                    <a:pt x="1235129" y="90196"/>
                    <a:pt x="1239943" y="92984"/>
                  </a:cubicBezTo>
                  <a:cubicBezTo>
                    <a:pt x="1244884" y="95771"/>
                    <a:pt x="1250458" y="97037"/>
                    <a:pt x="1256918" y="97037"/>
                  </a:cubicBezTo>
                  <a:cubicBezTo>
                    <a:pt x="1260592" y="97037"/>
                    <a:pt x="1264266" y="96530"/>
                    <a:pt x="1267813" y="95644"/>
                  </a:cubicBezTo>
                  <a:cubicBezTo>
                    <a:pt x="1271360" y="94758"/>
                    <a:pt x="1274653" y="93238"/>
                    <a:pt x="1277694" y="91210"/>
                  </a:cubicBezTo>
                  <a:lnTo>
                    <a:pt x="1277694" y="80695"/>
                  </a:lnTo>
                  <a:cubicBezTo>
                    <a:pt x="1275033" y="83103"/>
                    <a:pt x="1271993" y="84750"/>
                    <a:pt x="1268573" y="85763"/>
                  </a:cubicBezTo>
                  <a:cubicBezTo>
                    <a:pt x="1265152" y="86777"/>
                    <a:pt x="1261605" y="87283"/>
                    <a:pt x="1257805" y="87283"/>
                  </a:cubicBezTo>
                  <a:cubicBezTo>
                    <a:pt x="1253371" y="87283"/>
                    <a:pt x="1249444" y="86270"/>
                    <a:pt x="1246024" y="84369"/>
                  </a:cubicBezTo>
                  <a:cubicBezTo>
                    <a:pt x="1242603" y="82469"/>
                    <a:pt x="1239816" y="79809"/>
                    <a:pt x="1237916" y="76262"/>
                  </a:cubicBezTo>
                  <a:cubicBezTo>
                    <a:pt x="1236016" y="72841"/>
                    <a:pt x="1235003" y="68915"/>
                    <a:pt x="1235003" y="64608"/>
                  </a:cubicBezTo>
                  <a:cubicBezTo>
                    <a:pt x="1235003" y="60300"/>
                    <a:pt x="1236016" y="56247"/>
                    <a:pt x="1237916" y="52826"/>
                  </a:cubicBezTo>
                  <a:moveTo>
                    <a:pt x="1140373" y="46999"/>
                  </a:moveTo>
                  <a:cubicBezTo>
                    <a:pt x="1143793" y="43452"/>
                    <a:pt x="1148227" y="41678"/>
                    <a:pt x="1153927" y="41678"/>
                  </a:cubicBezTo>
                  <a:cubicBezTo>
                    <a:pt x="1159628" y="41678"/>
                    <a:pt x="1163808" y="43452"/>
                    <a:pt x="1167102" y="46999"/>
                  </a:cubicBezTo>
                  <a:cubicBezTo>
                    <a:pt x="1170396" y="50545"/>
                    <a:pt x="1172296" y="54980"/>
                    <a:pt x="1172676" y="60300"/>
                  </a:cubicBezTo>
                  <a:lnTo>
                    <a:pt x="1134165" y="60300"/>
                  </a:lnTo>
                  <a:cubicBezTo>
                    <a:pt x="1134925" y="54980"/>
                    <a:pt x="1136952" y="50545"/>
                    <a:pt x="1140373" y="46999"/>
                  </a:cubicBezTo>
                  <a:moveTo>
                    <a:pt x="1168369" y="95390"/>
                  </a:moveTo>
                  <a:cubicBezTo>
                    <a:pt x="1172169" y="94377"/>
                    <a:pt x="1175716" y="92731"/>
                    <a:pt x="1179137" y="90450"/>
                  </a:cubicBezTo>
                  <a:lnTo>
                    <a:pt x="1179137" y="80570"/>
                  </a:lnTo>
                  <a:cubicBezTo>
                    <a:pt x="1175843" y="82976"/>
                    <a:pt x="1172296" y="84623"/>
                    <a:pt x="1168496" y="85889"/>
                  </a:cubicBezTo>
                  <a:cubicBezTo>
                    <a:pt x="1164695" y="87029"/>
                    <a:pt x="1160768" y="87536"/>
                    <a:pt x="1156841" y="87536"/>
                  </a:cubicBezTo>
                  <a:cubicBezTo>
                    <a:pt x="1150634" y="87536"/>
                    <a:pt x="1145566" y="85763"/>
                    <a:pt x="1141513" y="82342"/>
                  </a:cubicBezTo>
                  <a:cubicBezTo>
                    <a:pt x="1137459" y="78923"/>
                    <a:pt x="1134925" y="74361"/>
                    <a:pt x="1134165" y="68788"/>
                  </a:cubicBezTo>
                  <a:lnTo>
                    <a:pt x="1183570" y="68788"/>
                  </a:lnTo>
                  <a:cubicBezTo>
                    <a:pt x="1183570" y="67902"/>
                    <a:pt x="1183697" y="67014"/>
                    <a:pt x="1183697" y="66128"/>
                  </a:cubicBezTo>
                  <a:cubicBezTo>
                    <a:pt x="1183697" y="65240"/>
                    <a:pt x="1183697" y="64481"/>
                    <a:pt x="1183697" y="63594"/>
                  </a:cubicBezTo>
                  <a:cubicBezTo>
                    <a:pt x="1183697" y="57640"/>
                    <a:pt x="1182430" y="52192"/>
                    <a:pt x="1180023" y="47505"/>
                  </a:cubicBezTo>
                  <a:cubicBezTo>
                    <a:pt x="1177617" y="42818"/>
                    <a:pt x="1174196" y="39145"/>
                    <a:pt x="1169762" y="36357"/>
                  </a:cubicBezTo>
                  <a:cubicBezTo>
                    <a:pt x="1165329" y="33697"/>
                    <a:pt x="1160135" y="32304"/>
                    <a:pt x="1154054" y="32304"/>
                  </a:cubicBezTo>
                  <a:cubicBezTo>
                    <a:pt x="1147720" y="32304"/>
                    <a:pt x="1142273" y="33697"/>
                    <a:pt x="1137712" y="36611"/>
                  </a:cubicBezTo>
                  <a:cubicBezTo>
                    <a:pt x="1133152" y="39524"/>
                    <a:pt x="1129478" y="43452"/>
                    <a:pt x="1126945" y="48393"/>
                  </a:cubicBezTo>
                  <a:cubicBezTo>
                    <a:pt x="1124411" y="53333"/>
                    <a:pt x="1123144" y="59033"/>
                    <a:pt x="1123144" y="65240"/>
                  </a:cubicBezTo>
                  <a:cubicBezTo>
                    <a:pt x="1123144" y="71448"/>
                    <a:pt x="1124538" y="77149"/>
                    <a:pt x="1127578" y="81836"/>
                  </a:cubicBezTo>
                  <a:cubicBezTo>
                    <a:pt x="1130492" y="86523"/>
                    <a:pt x="1134545" y="90323"/>
                    <a:pt x="1139613" y="92984"/>
                  </a:cubicBezTo>
                  <a:cubicBezTo>
                    <a:pt x="1144680" y="95644"/>
                    <a:pt x="1150507" y="97037"/>
                    <a:pt x="1156968" y="97037"/>
                  </a:cubicBezTo>
                  <a:cubicBezTo>
                    <a:pt x="1160895" y="97037"/>
                    <a:pt x="1164822" y="96530"/>
                    <a:pt x="1168622" y="95517"/>
                  </a:cubicBezTo>
                  <a:moveTo>
                    <a:pt x="1065505" y="53460"/>
                  </a:moveTo>
                  <a:cubicBezTo>
                    <a:pt x="1067152" y="50039"/>
                    <a:pt x="1069305" y="47378"/>
                    <a:pt x="1072219" y="45479"/>
                  </a:cubicBezTo>
                  <a:cubicBezTo>
                    <a:pt x="1075132" y="43452"/>
                    <a:pt x="1078426" y="42439"/>
                    <a:pt x="1082226" y="42439"/>
                  </a:cubicBezTo>
                  <a:cubicBezTo>
                    <a:pt x="1092994" y="42439"/>
                    <a:pt x="1098442" y="48646"/>
                    <a:pt x="1098442" y="61061"/>
                  </a:cubicBezTo>
                  <a:lnTo>
                    <a:pt x="1098442" y="96024"/>
                  </a:lnTo>
                  <a:lnTo>
                    <a:pt x="1108829" y="96024"/>
                  </a:lnTo>
                  <a:lnTo>
                    <a:pt x="1108829" y="59287"/>
                  </a:lnTo>
                  <a:cubicBezTo>
                    <a:pt x="1108829" y="54093"/>
                    <a:pt x="1107943" y="49532"/>
                    <a:pt x="1106169" y="45479"/>
                  </a:cubicBezTo>
                  <a:cubicBezTo>
                    <a:pt x="1104395" y="41425"/>
                    <a:pt x="1101609" y="38258"/>
                    <a:pt x="1098061" y="35978"/>
                  </a:cubicBezTo>
                  <a:cubicBezTo>
                    <a:pt x="1094514" y="33697"/>
                    <a:pt x="1090081" y="32431"/>
                    <a:pt x="1084760" y="32431"/>
                  </a:cubicBezTo>
                  <a:cubicBezTo>
                    <a:pt x="1079946" y="32431"/>
                    <a:pt x="1075639" y="33570"/>
                    <a:pt x="1071965" y="35978"/>
                  </a:cubicBezTo>
                  <a:cubicBezTo>
                    <a:pt x="1068292" y="38258"/>
                    <a:pt x="1065251" y="41425"/>
                    <a:pt x="1063098" y="45226"/>
                  </a:cubicBezTo>
                  <a:lnTo>
                    <a:pt x="1063098" y="1014"/>
                  </a:lnTo>
                  <a:lnTo>
                    <a:pt x="1052837" y="1014"/>
                  </a:lnTo>
                  <a:lnTo>
                    <a:pt x="1052837" y="96024"/>
                  </a:lnTo>
                  <a:lnTo>
                    <a:pt x="1063098" y="96024"/>
                  </a:lnTo>
                  <a:lnTo>
                    <a:pt x="1063098" y="64735"/>
                  </a:lnTo>
                  <a:cubicBezTo>
                    <a:pt x="1063098" y="60553"/>
                    <a:pt x="1063858" y="56879"/>
                    <a:pt x="1065505" y="53460"/>
                  </a:cubicBezTo>
                  <a:moveTo>
                    <a:pt x="1039915" y="82722"/>
                  </a:moveTo>
                  <a:cubicBezTo>
                    <a:pt x="1037635" y="84369"/>
                    <a:pt x="1035228" y="85509"/>
                    <a:pt x="1032695" y="86270"/>
                  </a:cubicBezTo>
                  <a:cubicBezTo>
                    <a:pt x="1030161" y="87029"/>
                    <a:pt x="1027754" y="87283"/>
                    <a:pt x="1025347" y="87283"/>
                  </a:cubicBezTo>
                  <a:cubicBezTo>
                    <a:pt x="1021927" y="87283"/>
                    <a:pt x="1019013" y="86397"/>
                    <a:pt x="1016606" y="84496"/>
                  </a:cubicBezTo>
                  <a:cubicBezTo>
                    <a:pt x="1014326" y="82596"/>
                    <a:pt x="1013186" y="79555"/>
                    <a:pt x="1013186" y="75122"/>
                  </a:cubicBezTo>
                  <a:lnTo>
                    <a:pt x="1013186" y="43071"/>
                  </a:lnTo>
                  <a:lnTo>
                    <a:pt x="1039029" y="43071"/>
                  </a:lnTo>
                  <a:lnTo>
                    <a:pt x="1039029" y="33570"/>
                  </a:lnTo>
                  <a:lnTo>
                    <a:pt x="1013186" y="33570"/>
                  </a:lnTo>
                  <a:lnTo>
                    <a:pt x="1013186" y="13682"/>
                  </a:lnTo>
                  <a:lnTo>
                    <a:pt x="1002925" y="13682"/>
                  </a:lnTo>
                  <a:lnTo>
                    <a:pt x="1002925" y="74361"/>
                  </a:lnTo>
                  <a:cubicBezTo>
                    <a:pt x="1002925" y="82849"/>
                    <a:pt x="1004825" y="88676"/>
                    <a:pt x="1008752" y="91970"/>
                  </a:cubicBezTo>
                  <a:cubicBezTo>
                    <a:pt x="1012552" y="95264"/>
                    <a:pt x="1017746" y="96910"/>
                    <a:pt x="1024334" y="96910"/>
                  </a:cubicBezTo>
                  <a:cubicBezTo>
                    <a:pt x="1026994" y="96910"/>
                    <a:pt x="1029654" y="96530"/>
                    <a:pt x="1032441" y="95898"/>
                  </a:cubicBezTo>
                  <a:cubicBezTo>
                    <a:pt x="1035228" y="95264"/>
                    <a:pt x="1037762" y="94124"/>
                    <a:pt x="1039915" y="92604"/>
                  </a:cubicBezTo>
                  <a:lnTo>
                    <a:pt x="1039915" y="82596"/>
                  </a:lnTo>
                  <a:close/>
                  <a:moveTo>
                    <a:pt x="964414" y="33570"/>
                  </a:moveTo>
                  <a:lnTo>
                    <a:pt x="939458" y="33570"/>
                  </a:lnTo>
                  <a:lnTo>
                    <a:pt x="939458" y="22042"/>
                  </a:lnTo>
                  <a:cubicBezTo>
                    <a:pt x="939458" y="18370"/>
                    <a:pt x="940598" y="15329"/>
                    <a:pt x="942878" y="13048"/>
                  </a:cubicBezTo>
                  <a:cubicBezTo>
                    <a:pt x="945159" y="10769"/>
                    <a:pt x="948072" y="9755"/>
                    <a:pt x="951746" y="9755"/>
                  </a:cubicBezTo>
                  <a:cubicBezTo>
                    <a:pt x="954406" y="9755"/>
                    <a:pt x="956940" y="10135"/>
                    <a:pt x="959347" y="10896"/>
                  </a:cubicBezTo>
                  <a:cubicBezTo>
                    <a:pt x="961754" y="11655"/>
                    <a:pt x="964161" y="12922"/>
                    <a:pt x="966314" y="14695"/>
                  </a:cubicBezTo>
                  <a:lnTo>
                    <a:pt x="966314" y="4435"/>
                  </a:lnTo>
                  <a:cubicBezTo>
                    <a:pt x="963907" y="2788"/>
                    <a:pt x="961500" y="1520"/>
                    <a:pt x="958840" y="1014"/>
                  </a:cubicBezTo>
                  <a:cubicBezTo>
                    <a:pt x="956307" y="380"/>
                    <a:pt x="953646" y="0"/>
                    <a:pt x="950986" y="0"/>
                  </a:cubicBezTo>
                  <a:cubicBezTo>
                    <a:pt x="944272" y="0"/>
                    <a:pt x="938951" y="2154"/>
                    <a:pt x="935024" y="6334"/>
                  </a:cubicBezTo>
                  <a:cubicBezTo>
                    <a:pt x="931097" y="10515"/>
                    <a:pt x="929197" y="15962"/>
                    <a:pt x="929197" y="22549"/>
                  </a:cubicBezTo>
                  <a:lnTo>
                    <a:pt x="929197" y="96024"/>
                  </a:lnTo>
                  <a:lnTo>
                    <a:pt x="939458" y="96024"/>
                  </a:lnTo>
                  <a:lnTo>
                    <a:pt x="939458" y="43071"/>
                  </a:lnTo>
                  <a:lnTo>
                    <a:pt x="964414" y="43071"/>
                  </a:lnTo>
                  <a:lnTo>
                    <a:pt x="964414" y="33570"/>
                  </a:lnTo>
                  <a:close/>
                  <a:moveTo>
                    <a:pt x="900567" y="76388"/>
                  </a:moveTo>
                  <a:cubicBezTo>
                    <a:pt x="898667" y="79809"/>
                    <a:pt x="896134" y="82469"/>
                    <a:pt x="892840" y="84496"/>
                  </a:cubicBezTo>
                  <a:cubicBezTo>
                    <a:pt x="889546" y="86397"/>
                    <a:pt x="885872" y="87409"/>
                    <a:pt x="881565" y="87409"/>
                  </a:cubicBezTo>
                  <a:cubicBezTo>
                    <a:pt x="877258" y="87409"/>
                    <a:pt x="873458" y="86397"/>
                    <a:pt x="870164" y="84496"/>
                  </a:cubicBezTo>
                  <a:cubicBezTo>
                    <a:pt x="866870" y="82596"/>
                    <a:pt x="864337" y="79936"/>
                    <a:pt x="862437" y="76388"/>
                  </a:cubicBezTo>
                  <a:cubicBezTo>
                    <a:pt x="860536" y="72968"/>
                    <a:pt x="859523" y="69041"/>
                    <a:pt x="859523" y="64735"/>
                  </a:cubicBezTo>
                  <a:cubicBezTo>
                    <a:pt x="859523" y="60427"/>
                    <a:pt x="860536" y="56500"/>
                    <a:pt x="862437" y="53080"/>
                  </a:cubicBezTo>
                  <a:cubicBezTo>
                    <a:pt x="864337" y="49659"/>
                    <a:pt x="866997" y="46999"/>
                    <a:pt x="870164" y="45099"/>
                  </a:cubicBezTo>
                  <a:cubicBezTo>
                    <a:pt x="873458" y="43198"/>
                    <a:pt x="877258" y="42185"/>
                    <a:pt x="881565" y="42185"/>
                  </a:cubicBezTo>
                  <a:cubicBezTo>
                    <a:pt x="885872" y="42185"/>
                    <a:pt x="889546" y="43198"/>
                    <a:pt x="892840" y="45099"/>
                  </a:cubicBezTo>
                  <a:cubicBezTo>
                    <a:pt x="896134" y="46999"/>
                    <a:pt x="898667" y="49659"/>
                    <a:pt x="900567" y="53080"/>
                  </a:cubicBezTo>
                  <a:cubicBezTo>
                    <a:pt x="902468" y="56500"/>
                    <a:pt x="903354" y="60300"/>
                    <a:pt x="903354" y="64735"/>
                  </a:cubicBezTo>
                  <a:cubicBezTo>
                    <a:pt x="903354" y="69168"/>
                    <a:pt x="902468" y="72968"/>
                    <a:pt x="900567" y="76388"/>
                  </a:cubicBezTo>
                  <a:moveTo>
                    <a:pt x="898414" y="92857"/>
                  </a:moveTo>
                  <a:cubicBezTo>
                    <a:pt x="903228" y="90071"/>
                    <a:pt x="907028" y="86270"/>
                    <a:pt x="909815" y="81329"/>
                  </a:cubicBezTo>
                  <a:cubicBezTo>
                    <a:pt x="912602" y="76388"/>
                    <a:pt x="913995" y="70815"/>
                    <a:pt x="913995" y="64608"/>
                  </a:cubicBezTo>
                  <a:cubicBezTo>
                    <a:pt x="913995" y="58401"/>
                    <a:pt x="912602" y="52826"/>
                    <a:pt x="909815" y="48012"/>
                  </a:cubicBezTo>
                  <a:cubicBezTo>
                    <a:pt x="907028" y="43198"/>
                    <a:pt x="903228" y="39399"/>
                    <a:pt x="898414" y="36611"/>
                  </a:cubicBezTo>
                  <a:cubicBezTo>
                    <a:pt x="893600" y="33824"/>
                    <a:pt x="888026" y="32431"/>
                    <a:pt x="881692" y="32431"/>
                  </a:cubicBezTo>
                  <a:cubicBezTo>
                    <a:pt x="875358" y="32431"/>
                    <a:pt x="869657" y="33824"/>
                    <a:pt x="864844" y="36611"/>
                  </a:cubicBezTo>
                  <a:cubicBezTo>
                    <a:pt x="859903" y="39399"/>
                    <a:pt x="855976" y="43198"/>
                    <a:pt x="853189" y="48012"/>
                  </a:cubicBezTo>
                  <a:cubicBezTo>
                    <a:pt x="850402" y="52826"/>
                    <a:pt x="849009" y="58401"/>
                    <a:pt x="849009" y="64608"/>
                  </a:cubicBezTo>
                  <a:cubicBezTo>
                    <a:pt x="849009" y="70815"/>
                    <a:pt x="850402" y="76388"/>
                    <a:pt x="853189" y="81329"/>
                  </a:cubicBezTo>
                  <a:cubicBezTo>
                    <a:pt x="855976" y="86270"/>
                    <a:pt x="859903" y="90071"/>
                    <a:pt x="864844" y="92857"/>
                  </a:cubicBezTo>
                  <a:cubicBezTo>
                    <a:pt x="869784" y="95644"/>
                    <a:pt x="875358" y="97037"/>
                    <a:pt x="881692" y="97037"/>
                  </a:cubicBezTo>
                  <a:cubicBezTo>
                    <a:pt x="888026" y="97037"/>
                    <a:pt x="893473" y="95644"/>
                    <a:pt x="898414" y="92857"/>
                  </a:cubicBezTo>
                  <a:moveTo>
                    <a:pt x="811765" y="82722"/>
                  </a:moveTo>
                  <a:cubicBezTo>
                    <a:pt x="809485" y="84369"/>
                    <a:pt x="807078" y="85509"/>
                    <a:pt x="804544" y="86270"/>
                  </a:cubicBezTo>
                  <a:cubicBezTo>
                    <a:pt x="802010" y="87029"/>
                    <a:pt x="799603" y="87283"/>
                    <a:pt x="797197" y="87283"/>
                  </a:cubicBezTo>
                  <a:cubicBezTo>
                    <a:pt x="793776" y="87283"/>
                    <a:pt x="790863" y="86397"/>
                    <a:pt x="788456" y="84496"/>
                  </a:cubicBezTo>
                  <a:cubicBezTo>
                    <a:pt x="786175" y="82596"/>
                    <a:pt x="785035" y="79555"/>
                    <a:pt x="785035" y="75122"/>
                  </a:cubicBezTo>
                  <a:lnTo>
                    <a:pt x="785035" y="43071"/>
                  </a:lnTo>
                  <a:lnTo>
                    <a:pt x="810878" y="43071"/>
                  </a:lnTo>
                  <a:lnTo>
                    <a:pt x="810878" y="33570"/>
                  </a:lnTo>
                  <a:lnTo>
                    <a:pt x="785035" y="33570"/>
                  </a:lnTo>
                  <a:lnTo>
                    <a:pt x="785035" y="13682"/>
                  </a:lnTo>
                  <a:lnTo>
                    <a:pt x="774774" y="13682"/>
                  </a:lnTo>
                  <a:lnTo>
                    <a:pt x="774774" y="74361"/>
                  </a:lnTo>
                  <a:cubicBezTo>
                    <a:pt x="774774" y="82849"/>
                    <a:pt x="776674" y="88676"/>
                    <a:pt x="780602" y="91970"/>
                  </a:cubicBezTo>
                  <a:cubicBezTo>
                    <a:pt x="784402" y="95264"/>
                    <a:pt x="789596" y="96910"/>
                    <a:pt x="796183" y="96910"/>
                  </a:cubicBezTo>
                  <a:cubicBezTo>
                    <a:pt x="798843" y="96910"/>
                    <a:pt x="801504" y="96530"/>
                    <a:pt x="804291" y="95898"/>
                  </a:cubicBezTo>
                  <a:cubicBezTo>
                    <a:pt x="807078" y="95264"/>
                    <a:pt x="809611" y="94124"/>
                    <a:pt x="811765" y="92604"/>
                  </a:cubicBezTo>
                  <a:lnTo>
                    <a:pt x="811765" y="82596"/>
                  </a:lnTo>
                  <a:close/>
                  <a:moveTo>
                    <a:pt x="715615" y="53460"/>
                  </a:moveTo>
                  <a:cubicBezTo>
                    <a:pt x="717262" y="50039"/>
                    <a:pt x="719415" y="47378"/>
                    <a:pt x="722329" y="45479"/>
                  </a:cubicBezTo>
                  <a:cubicBezTo>
                    <a:pt x="725242" y="43452"/>
                    <a:pt x="728536" y="42439"/>
                    <a:pt x="732337" y="42439"/>
                  </a:cubicBezTo>
                  <a:cubicBezTo>
                    <a:pt x="743104" y="42439"/>
                    <a:pt x="748552" y="48646"/>
                    <a:pt x="748552" y="61061"/>
                  </a:cubicBezTo>
                  <a:lnTo>
                    <a:pt x="748552" y="96024"/>
                  </a:lnTo>
                  <a:lnTo>
                    <a:pt x="758939" y="96024"/>
                  </a:lnTo>
                  <a:lnTo>
                    <a:pt x="758939" y="59287"/>
                  </a:lnTo>
                  <a:cubicBezTo>
                    <a:pt x="758939" y="54093"/>
                    <a:pt x="758053" y="49532"/>
                    <a:pt x="756279" y="45479"/>
                  </a:cubicBezTo>
                  <a:cubicBezTo>
                    <a:pt x="754505" y="41425"/>
                    <a:pt x="751719" y="38258"/>
                    <a:pt x="748171" y="35978"/>
                  </a:cubicBezTo>
                  <a:cubicBezTo>
                    <a:pt x="744624" y="33697"/>
                    <a:pt x="740191" y="32431"/>
                    <a:pt x="734870" y="32431"/>
                  </a:cubicBezTo>
                  <a:cubicBezTo>
                    <a:pt x="730056" y="32431"/>
                    <a:pt x="725749" y="33570"/>
                    <a:pt x="722075" y="35978"/>
                  </a:cubicBezTo>
                  <a:cubicBezTo>
                    <a:pt x="718402" y="38258"/>
                    <a:pt x="715361" y="41425"/>
                    <a:pt x="713208" y="45226"/>
                  </a:cubicBezTo>
                  <a:lnTo>
                    <a:pt x="713208" y="33570"/>
                  </a:lnTo>
                  <a:lnTo>
                    <a:pt x="702947" y="33570"/>
                  </a:lnTo>
                  <a:lnTo>
                    <a:pt x="702947" y="96024"/>
                  </a:lnTo>
                  <a:lnTo>
                    <a:pt x="713208" y="96024"/>
                  </a:lnTo>
                  <a:lnTo>
                    <a:pt x="713208" y="64735"/>
                  </a:lnTo>
                  <a:cubicBezTo>
                    <a:pt x="713208" y="60553"/>
                    <a:pt x="713968" y="56879"/>
                    <a:pt x="715615" y="53460"/>
                  </a:cubicBezTo>
                  <a:moveTo>
                    <a:pt x="682045" y="33570"/>
                  </a:moveTo>
                  <a:lnTo>
                    <a:pt x="671657" y="33570"/>
                  </a:lnTo>
                  <a:lnTo>
                    <a:pt x="671657" y="96024"/>
                  </a:lnTo>
                  <a:lnTo>
                    <a:pt x="682045" y="96024"/>
                  </a:lnTo>
                  <a:lnTo>
                    <a:pt x="682045" y="33570"/>
                  </a:lnTo>
                  <a:close/>
                  <a:moveTo>
                    <a:pt x="680524" y="20143"/>
                  </a:moveTo>
                  <a:lnTo>
                    <a:pt x="687999" y="14949"/>
                  </a:lnTo>
                  <a:lnTo>
                    <a:pt x="680524" y="9628"/>
                  </a:lnTo>
                  <a:cubicBezTo>
                    <a:pt x="679258" y="8742"/>
                    <a:pt x="677737" y="8235"/>
                    <a:pt x="676091" y="8235"/>
                  </a:cubicBezTo>
                  <a:cubicBezTo>
                    <a:pt x="674190" y="8235"/>
                    <a:pt x="672670" y="8869"/>
                    <a:pt x="671403" y="10135"/>
                  </a:cubicBezTo>
                  <a:cubicBezTo>
                    <a:pt x="670137" y="11402"/>
                    <a:pt x="669503" y="13048"/>
                    <a:pt x="669503" y="14949"/>
                  </a:cubicBezTo>
                  <a:cubicBezTo>
                    <a:pt x="669503" y="16849"/>
                    <a:pt x="670137" y="18370"/>
                    <a:pt x="671403" y="19636"/>
                  </a:cubicBezTo>
                  <a:cubicBezTo>
                    <a:pt x="672670" y="20902"/>
                    <a:pt x="674190" y="21537"/>
                    <a:pt x="676091" y="21537"/>
                  </a:cubicBezTo>
                  <a:cubicBezTo>
                    <a:pt x="677737" y="21537"/>
                    <a:pt x="679131" y="21029"/>
                    <a:pt x="680524" y="20016"/>
                  </a:cubicBezTo>
                  <a:moveTo>
                    <a:pt x="642014" y="76388"/>
                  </a:moveTo>
                  <a:cubicBezTo>
                    <a:pt x="640114" y="79809"/>
                    <a:pt x="637580" y="82469"/>
                    <a:pt x="634286" y="84496"/>
                  </a:cubicBezTo>
                  <a:cubicBezTo>
                    <a:pt x="630993" y="86397"/>
                    <a:pt x="627319" y="87409"/>
                    <a:pt x="623012" y="87409"/>
                  </a:cubicBezTo>
                  <a:cubicBezTo>
                    <a:pt x="618705" y="87409"/>
                    <a:pt x="614904" y="86397"/>
                    <a:pt x="611611" y="84496"/>
                  </a:cubicBezTo>
                  <a:cubicBezTo>
                    <a:pt x="608317" y="82596"/>
                    <a:pt x="605783" y="79936"/>
                    <a:pt x="603883" y="76388"/>
                  </a:cubicBezTo>
                  <a:cubicBezTo>
                    <a:pt x="601983" y="72968"/>
                    <a:pt x="600970" y="69041"/>
                    <a:pt x="600970" y="64735"/>
                  </a:cubicBezTo>
                  <a:cubicBezTo>
                    <a:pt x="600970" y="60427"/>
                    <a:pt x="601983" y="56500"/>
                    <a:pt x="603883" y="53080"/>
                  </a:cubicBezTo>
                  <a:cubicBezTo>
                    <a:pt x="605783" y="49659"/>
                    <a:pt x="608317" y="46999"/>
                    <a:pt x="611611" y="45099"/>
                  </a:cubicBezTo>
                  <a:cubicBezTo>
                    <a:pt x="614904" y="43198"/>
                    <a:pt x="618705" y="42185"/>
                    <a:pt x="623012" y="42185"/>
                  </a:cubicBezTo>
                  <a:cubicBezTo>
                    <a:pt x="627319" y="42185"/>
                    <a:pt x="630993" y="43198"/>
                    <a:pt x="634286" y="45099"/>
                  </a:cubicBezTo>
                  <a:cubicBezTo>
                    <a:pt x="637580" y="46999"/>
                    <a:pt x="640114" y="49659"/>
                    <a:pt x="642014" y="53080"/>
                  </a:cubicBezTo>
                  <a:cubicBezTo>
                    <a:pt x="643914" y="56500"/>
                    <a:pt x="644801" y="60300"/>
                    <a:pt x="644801" y="64735"/>
                  </a:cubicBezTo>
                  <a:cubicBezTo>
                    <a:pt x="644801" y="69168"/>
                    <a:pt x="643914" y="72968"/>
                    <a:pt x="642014" y="76388"/>
                  </a:cubicBezTo>
                  <a:moveTo>
                    <a:pt x="639860" y="92857"/>
                  </a:moveTo>
                  <a:cubicBezTo>
                    <a:pt x="644674" y="90071"/>
                    <a:pt x="648474" y="86270"/>
                    <a:pt x="651261" y="81329"/>
                  </a:cubicBezTo>
                  <a:cubicBezTo>
                    <a:pt x="654048" y="76388"/>
                    <a:pt x="655442" y="70815"/>
                    <a:pt x="655442" y="64608"/>
                  </a:cubicBezTo>
                  <a:cubicBezTo>
                    <a:pt x="655442" y="58401"/>
                    <a:pt x="654048" y="52826"/>
                    <a:pt x="651261" y="48012"/>
                  </a:cubicBezTo>
                  <a:cubicBezTo>
                    <a:pt x="648474" y="43198"/>
                    <a:pt x="644674" y="39399"/>
                    <a:pt x="639860" y="36611"/>
                  </a:cubicBezTo>
                  <a:cubicBezTo>
                    <a:pt x="635046" y="33824"/>
                    <a:pt x="629472" y="32431"/>
                    <a:pt x="623138" y="32431"/>
                  </a:cubicBezTo>
                  <a:cubicBezTo>
                    <a:pt x="616804" y="32431"/>
                    <a:pt x="611104" y="33824"/>
                    <a:pt x="606290" y="36611"/>
                  </a:cubicBezTo>
                  <a:cubicBezTo>
                    <a:pt x="601350" y="39399"/>
                    <a:pt x="597422" y="43198"/>
                    <a:pt x="594636" y="48012"/>
                  </a:cubicBezTo>
                  <a:cubicBezTo>
                    <a:pt x="591849" y="52826"/>
                    <a:pt x="590455" y="58401"/>
                    <a:pt x="590455" y="64608"/>
                  </a:cubicBezTo>
                  <a:cubicBezTo>
                    <a:pt x="590455" y="70815"/>
                    <a:pt x="591849" y="76388"/>
                    <a:pt x="594636" y="81329"/>
                  </a:cubicBezTo>
                  <a:cubicBezTo>
                    <a:pt x="597422" y="86270"/>
                    <a:pt x="601350" y="90071"/>
                    <a:pt x="606290" y="92857"/>
                  </a:cubicBezTo>
                  <a:cubicBezTo>
                    <a:pt x="611231" y="95644"/>
                    <a:pt x="616804" y="97037"/>
                    <a:pt x="623138" y="97037"/>
                  </a:cubicBezTo>
                  <a:cubicBezTo>
                    <a:pt x="629472" y="97037"/>
                    <a:pt x="634920" y="95644"/>
                    <a:pt x="639860" y="92857"/>
                  </a:cubicBezTo>
                  <a:moveTo>
                    <a:pt x="565626" y="76388"/>
                  </a:moveTo>
                  <a:cubicBezTo>
                    <a:pt x="563726" y="79809"/>
                    <a:pt x="561192" y="82469"/>
                    <a:pt x="557898" y="84496"/>
                  </a:cubicBezTo>
                  <a:cubicBezTo>
                    <a:pt x="554605" y="86397"/>
                    <a:pt x="550931" y="87409"/>
                    <a:pt x="546624" y="87409"/>
                  </a:cubicBezTo>
                  <a:cubicBezTo>
                    <a:pt x="542317" y="87409"/>
                    <a:pt x="538643" y="86397"/>
                    <a:pt x="535349" y="84496"/>
                  </a:cubicBezTo>
                  <a:cubicBezTo>
                    <a:pt x="532056" y="82596"/>
                    <a:pt x="529395" y="79936"/>
                    <a:pt x="527495" y="76388"/>
                  </a:cubicBezTo>
                  <a:cubicBezTo>
                    <a:pt x="525595" y="72968"/>
                    <a:pt x="524582" y="69041"/>
                    <a:pt x="524582" y="64735"/>
                  </a:cubicBezTo>
                  <a:cubicBezTo>
                    <a:pt x="524582" y="60427"/>
                    <a:pt x="525468" y="56500"/>
                    <a:pt x="527495" y="53080"/>
                  </a:cubicBezTo>
                  <a:cubicBezTo>
                    <a:pt x="529395" y="49659"/>
                    <a:pt x="532056" y="46999"/>
                    <a:pt x="535349" y="45099"/>
                  </a:cubicBezTo>
                  <a:cubicBezTo>
                    <a:pt x="538643" y="43198"/>
                    <a:pt x="542443" y="42185"/>
                    <a:pt x="546624" y="42185"/>
                  </a:cubicBezTo>
                  <a:cubicBezTo>
                    <a:pt x="550804" y="42185"/>
                    <a:pt x="554605" y="43198"/>
                    <a:pt x="557898" y="45099"/>
                  </a:cubicBezTo>
                  <a:cubicBezTo>
                    <a:pt x="561192" y="46999"/>
                    <a:pt x="563726" y="49659"/>
                    <a:pt x="565626" y="53080"/>
                  </a:cubicBezTo>
                  <a:cubicBezTo>
                    <a:pt x="567526" y="56500"/>
                    <a:pt x="568413" y="60300"/>
                    <a:pt x="568413" y="64735"/>
                  </a:cubicBezTo>
                  <a:cubicBezTo>
                    <a:pt x="568413" y="69168"/>
                    <a:pt x="567526" y="72968"/>
                    <a:pt x="565626" y="76388"/>
                  </a:cubicBezTo>
                  <a:moveTo>
                    <a:pt x="563852" y="92857"/>
                  </a:moveTo>
                  <a:cubicBezTo>
                    <a:pt x="568539" y="90071"/>
                    <a:pt x="572340" y="86270"/>
                    <a:pt x="575000" y="81329"/>
                  </a:cubicBezTo>
                  <a:cubicBezTo>
                    <a:pt x="577660" y="76388"/>
                    <a:pt x="579054" y="70815"/>
                    <a:pt x="579054" y="64608"/>
                  </a:cubicBezTo>
                  <a:cubicBezTo>
                    <a:pt x="579054" y="58401"/>
                    <a:pt x="577660" y="52826"/>
                    <a:pt x="575000" y="48012"/>
                  </a:cubicBezTo>
                  <a:cubicBezTo>
                    <a:pt x="572340" y="43198"/>
                    <a:pt x="568539" y="39399"/>
                    <a:pt x="563852" y="36611"/>
                  </a:cubicBezTo>
                  <a:cubicBezTo>
                    <a:pt x="559165" y="33824"/>
                    <a:pt x="553718" y="32431"/>
                    <a:pt x="547637" y="32431"/>
                  </a:cubicBezTo>
                  <a:cubicBezTo>
                    <a:pt x="542697" y="32431"/>
                    <a:pt x="538136" y="33570"/>
                    <a:pt x="534209" y="35978"/>
                  </a:cubicBezTo>
                  <a:cubicBezTo>
                    <a:pt x="530282" y="38384"/>
                    <a:pt x="527115" y="41551"/>
                    <a:pt x="524708" y="45479"/>
                  </a:cubicBezTo>
                  <a:lnTo>
                    <a:pt x="524708" y="33570"/>
                  </a:lnTo>
                  <a:lnTo>
                    <a:pt x="514447" y="33570"/>
                  </a:lnTo>
                  <a:lnTo>
                    <a:pt x="514447" y="127694"/>
                  </a:lnTo>
                  <a:lnTo>
                    <a:pt x="524708" y="127694"/>
                  </a:lnTo>
                  <a:lnTo>
                    <a:pt x="524708" y="84116"/>
                  </a:lnTo>
                  <a:cubicBezTo>
                    <a:pt x="527115" y="88043"/>
                    <a:pt x="530282" y="91210"/>
                    <a:pt x="534209" y="93490"/>
                  </a:cubicBezTo>
                  <a:cubicBezTo>
                    <a:pt x="538136" y="95771"/>
                    <a:pt x="542697" y="96910"/>
                    <a:pt x="547637" y="96910"/>
                  </a:cubicBezTo>
                  <a:cubicBezTo>
                    <a:pt x="553718" y="96910"/>
                    <a:pt x="559165" y="95517"/>
                    <a:pt x="563852" y="92731"/>
                  </a:cubicBezTo>
                  <a:moveTo>
                    <a:pt x="463015" y="33444"/>
                  </a:moveTo>
                  <a:lnTo>
                    <a:pt x="443253" y="74236"/>
                  </a:lnTo>
                  <a:lnTo>
                    <a:pt x="422858" y="33444"/>
                  </a:lnTo>
                  <a:lnTo>
                    <a:pt x="410696" y="33444"/>
                  </a:lnTo>
                  <a:lnTo>
                    <a:pt x="437679" y="85889"/>
                  </a:lnTo>
                  <a:lnTo>
                    <a:pt x="417664" y="127568"/>
                  </a:lnTo>
                  <a:lnTo>
                    <a:pt x="428558" y="127568"/>
                  </a:lnTo>
                  <a:lnTo>
                    <a:pt x="473910" y="33444"/>
                  </a:lnTo>
                  <a:lnTo>
                    <a:pt x="463015" y="33444"/>
                  </a:lnTo>
                  <a:close/>
                  <a:moveTo>
                    <a:pt x="360404" y="53333"/>
                  </a:moveTo>
                  <a:cubicBezTo>
                    <a:pt x="362051" y="49913"/>
                    <a:pt x="364205" y="47253"/>
                    <a:pt x="367119" y="45352"/>
                  </a:cubicBezTo>
                  <a:cubicBezTo>
                    <a:pt x="370032" y="43325"/>
                    <a:pt x="373326" y="42312"/>
                    <a:pt x="377126" y="42312"/>
                  </a:cubicBezTo>
                  <a:cubicBezTo>
                    <a:pt x="387894" y="42312"/>
                    <a:pt x="393341" y="48519"/>
                    <a:pt x="393341" y="60934"/>
                  </a:cubicBezTo>
                  <a:lnTo>
                    <a:pt x="393341" y="95898"/>
                  </a:lnTo>
                  <a:lnTo>
                    <a:pt x="403729" y="95898"/>
                  </a:lnTo>
                  <a:lnTo>
                    <a:pt x="403729" y="59160"/>
                  </a:lnTo>
                  <a:cubicBezTo>
                    <a:pt x="403729" y="53966"/>
                    <a:pt x="402842" y="49405"/>
                    <a:pt x="401069" y="45352"/>
                  </a:cubicBezTo>
                  <a:cubicBezTo>
                    <a:pt x="399295" y="41298"/>
                    <a:pt x="396635" y="38131"/>
                    <a:pt x="393088" y="35851"/>
                  </a:cubicBezTo>
                  <a:cubicBezTo>
                    <a:pt x="389541" y="33570"/>
                    <a:pt x="385107" y="32304"/>
                    <a:pt x="379786" y="32304"/>
                  </a:cubicBezTo>
                  <a:cubicBezTo>
                    <a:pt x="374973" y="32304"/>
                    <a:pt x="370666" y="33444"/>
                    <a:pt x="366992" y="35851"/>
                  </a:cubicBezTo>
                  <a:cubicBezTo>
                    <a:pt x="363318" y="38131"/>
                    <a:pt x="360278" y="41298"/>
                    <a:pt x="358124" y="45099"/>
                  </a:cubicBezTo>
                  <a:lnTo>
                    <a:pt x="358124" y="33444"/>
                  </a:lnTo>
                  <a:lnTo>
                    <a:pt x="347863" y="33444"/>
                  </a:lnTo>
                  <a:lnTo>
                    <a:pt x="347863" y="95898"/>
                  </a:lnTo>
                  <a:lnTo>
                    <a:pt x="358124" y="95898"/>
                  </a:lnTo>
                  <a:lnTo>
                    <a:pt x="358124" y="64608"/>
                  </a:lnTo>
                  <a:cubicBezTo>
                    <a:pt x="358124" y="60427"/>
                    <a:pt x="358884" y="56754"/>
                    <a:pt x="360531" y="53333"/>
                  </a:cubicBezTo>
                  <a:moveTo>
                    <a:pt x="305932" y="45099"/>
                  </a:moveTo>
                  <a:cubicBezTo>
                    <a:pt x="309226" y="47126"/>
                    <a:pt x="311759" y="49786"/>
                    <a:pt x="313660" y="53206"/>
                  </a:cubicBezTo>
                  <a:cubicBezTo>
                    <a:pt x="315560" y="56627"/>
                    <a:pt x="316447" y="60553"/>
                    <a:pt x="316447" y="64860"/>
                  </a:cubicBezTo>
                  <a:cubicBezTo>
                    <a:pt x="316447" y="69168"/>
                    <a:pt x="315560" y="72968"/>
                    <a:pt x="313660" y="76388"/>
                  </a:cubicBezTo>
                  <a:cubicBezTo>
                    <a:pt x="311759" y="79809"/>
                    <a:pt x="309226" y="82469"/>
                    <a:pt x="305932" y="84369"/>
                  </a:cubicBezTo>
                  <a:cubicBezTo>
                    <a:pt x="302638" y="86270"/>
                    <a:pt x="298838" y="87283"/>
                    <a:pt x="294531" y="87283"/>
                  </a:cubicBezTo>
                  <a:cubicBezTo>
                    <a:pt x="290224" y="87283"/>
                    <a:pt x="286677" y="86270"/>
                    <a:pt x="283383" y="84369"/>
                  </a:cubicBezTo>
                  <a:cubicBezTo>
                    <a:pt x="280089" y="82469"/>
                    <a:pt x="277556" y="79809"/>
                    <a:pt x="275656" y="76388"/>
                  </a:cubicBezTo>
                  <a:cubicBezTo>
                    <a:pt x="273755" y="72968"/>
                    <a:pt x="272869" y="69168"/>
                    <a:pt x="272869" y="64860"/>
                  </a:cubicBezTo>
                  <a:cubicBezTo>
                    <a:pt x="272869" y="60553"/>
                    <a:pt x="273755" y="56627"/>
                    <a:pt x="275656" y="53206"/>
                  </a:cubicBezTo>
                  <a:cubicBezTo>
                    <a:pt x="277556" y="49786"/>
                    <a:pt x="280089" y="47126"/>
                    <a:pt x="283383" y="45099"/>
                  </a:cubicBezTo>
                  <a:cubicBezTo>
                    <a:pt x="286677" y="43071"/>
                    <a:pt x="290351" y="42185"/>
                    <a:pt x="294531" y="42185"/>
                  </a:cubicBezTo>
                  <a:cubicBezTo>
                    <a:pt x="298711" y="42185"/>
                    <a:pt x="302638" y="43198"/>
                    <a:pt x="305932" y="45099"/>
                  </a:cubicBezTo>
                  <a:moveTo>
                    <a:pt x="326834" y="96024"/>
                  </a:moveTo>
                  <a:lnTo>
                    <a:pt x="326834" y="33570"/>
                  </a:lnTo>
                  <a:lnTo>
                    <a:pt x="316447" y="33570"/>
                  </a:lnTo>
                  <a:lnTo>
                    <a:pt x="316447" y="45352"/>
                  </a:lnTo>
                  <a:cubicBezTo>
                    <a:pt x="314040" y="41425"/>
                    <a:pt x="310999" y="38258"/>
                    <a:pt x="307072" y="35978"/>
                  </a:cubicBezTo>
                  <a:cubicBezTo>
                    <a:pt x="303145" y="33697"/>
                    <a:pt x="298711" y="32431"/>
                    <a:pt x="293771" y="32431"/>
                  </a:cubicBezTo>
                  <a:cubicBezTo>
                    <a:pt x="287690" y="32431"/>
                    <a:pt x="282243" y="33824"/>
                    <a:pt x="277556" y="36737"/>
                  </a:cubicBezTo>
                  <a:cubicBezTo>
                    <a:pt x="272869" y="39524"/>
                    <a:pt x="269068" y="43452"/>
                    <a:pt x="266408" y="48266"/>
                  </a:cubicBezTo>
                  <a:cubicBezTo>
                    <a:pt x="263748" y="53206"/>
                    <a:pt x="262354" y="58780"/>
                    <a:pt x="262354" y="65114"/>
                  </a:cubicBezTo>
                  <a:cubicBezTo>
                    <a:pt x="262354" y="71448"/>
                    <a:pt x="263748" y="76769"/>
                    <a:pt x="266408" y="81583"/>
                  </a:cubicBezTo>
                  <a:cubicBezTo>
                    <a:pt x="269068" y="86397"/>
                    <a:pt x="272869" y="90196"/>
                    <a:pt x="277556" y="92984"/>
                  </a:cubicBezTo>
                  <a:cubicBezTo>
                    <a:pt x="282243" y="95771"/>
                    <a:pt x="287690" y="97037"/>
                    <a:pt x="293771" y="97037"/>
                  </a:cubicBezTo>
                  <a:cubicBezTo>
                    <a:pt x="298711" y="97037"/>
                    <a:pt x="303145" y="95898"/>
                    <a:pt x="307072" y="93617"/>
                  </a:cubicBezTo>
                  <a:cubicBezTo>
                    <a:pt x="310999" y="91337"/>
                    <a:pt x="314166" y="88297"/>
                    <a:pt x="316447" y="84369"/>
                  </a:cubicBezTo>
                  <a:lnTo>
                    <a:pt x="316447" y="96024"/>
                  </a:lnTo>
                  <a:lnTo>
                    <a:pt x="326834" y="96024"/>
                  </a:lnTo>
                  <a:close/>
                  <a:moveTo>
                    <a:pt x="224984" y="82722"/>
                  </a:moveTo>
                  <a:cubicBezTo>
                    <a:pt x="222703" y="84369"/>
                    <a:pt x="220297" y="85509"/>
                    <a:pt x="217763" y="86270"/>
                  </a:cubicBezTo>
                  <a:cubicBezTo>
                    <a:pt x="215229" y="87029"/>
                    <a:pt x="212822" y="87283"/>
                    <a:pt x="210416" y="87283"/>
                  </a:cubicBezTo>
                  <a:cubicBezTo>
                    <a:pt x="206995" y="87283"/>
                    <a:pt x="204082" y="86397"/>
                    <a:pt x="201801" y="84496"/>
                  </a:cubicBezTo>
                  <a:cubicBezTo>
                    <a:pt x="199521" y="82596"/>
                    <a:pt x="198381" y="79555"/>
                    <a:pt x="198381" y="75122"/>
                  </a:cubicBezTo>
                  <a:lnTo>
                    <a:pt x="198381" y="43071"/>
                  </a:lnTo>
                  <a:lnTo>
                    <a:pt x="224224" y="43071"/>
                  </a:lnTo>
                  <a:lnTo>
                    <a:pt x="224224" y="33570"/>
                  </a:lnTo>
                  <a:lnTo>
                    <a:pt x="198381" y="33570"/>
                  </a:lnTo>
                  <a:lnTo>
                    <a:pt x="198381" y="13682"/>
                  </a:lnTo>
                  <a:lnTo>
                    <a:pt x="188120" y="13682"/>
                  </a:lnTo>
                  <a:lnTo>
                    <a:pt x="188120" y="74361"/>
                  </a:lnTo>
                  <a:cubicBezTo>
                    <a:pt x="188120" y="82849"/>
                    <a:pt x="190020" y="88676"/>
                    <a:pt x="193947" y="91970"/>
                  </a:cubicBezTo>
                  <a:cubicBezTo>
                    <a:pt x="197748" y="95264"/>
                    <a:pt x="202941" y="96910"/>
                    <a:pt x="209529" y="96910"/>
                  </a:cubicBezTo>
                  <a:cubicBezTo>
                    <a:pt x="212189" y="96910"/>
                    <a:pt x="214849" y="96530"/>
                    <a:pt x="217636" y="95898"/>
                  </a:cubicBezTo>
                  <a:cubicBezTo>
                    <a:pt x="220423" y="95264"/>
                    <a:pt x="222957" y="94124"/>
                    <a:pt x="225110" y="92604"/>
                  </a:cubicBezTo>
                  <a:lnTo>
                    <a:pt x="225110" y="82596"/>
                  </a:lnTo>
                  <a:close/>
                  <a:moveTo>
                    <a:pt x="147076" y="45226"/>
                  </a:moveTo>
                  <a:cubicBezTo>
                    <a:pt x="150369" y="47253"/>
                    <a:pt x="152903" y="49913"/>
                    <a:pt x="154803" y="53333"/>
                  </a:cubicBezTo>
                  <a:cubicBezTo>
                    <a:pt x="156703" y="56754"/>
                    <a:pt x="157590" y="60680"/>
                    <a:pt x="157590" y="64987"/>
                  </a:cubicBezTo>
                  <a:cubicBezTo>
                    <a:pt x="157590" y="69295"/>
                    <a:pt x="156703" y="73095"/>
                    <a:pt x="154803" y="76515"/>
                  </a:cubicBezTo>
                  <a:cubicBezTo>
                    <a:pt x="152903" y="79936"/>
                    <a:pt x="150369" y="82596"/>
                    <a:pt x="147076" y="84496"/>
                  </a:cubicBezTo>
                  <a:cubicBezTo>
                    <a:pt x="143782" y="86397"/>
                    <a:pt x="139982" y="87409"/>
                    <a:pt x="135674" y="87409"/>
                  </a:cubicBezTo>
                  <a:cubicBezTo>
                    <a:pt x="131367" y="87409"/>
                    <a:pt x="127820" y="86397"/>
                    <a:pt x="124527" y="84496"/>
                  </a:cubicBezTo>
                  <a:cubicBezTo>
                    <a:pt x="121233" y="82596"/>
                    <a:pt x="118699" y="79936"/>
                    <a:pt x="116799" y="76515"/>
                  </a:cubicBezTo>
                  <a:cubicBezTo>
                    <a:pt x="114899" y="73095"/>
                    <a:pt x="114012" y="69295"/>
                    <a:pt x="114012" y="64987"/>
                  </a:cubicBezTo>
                  <a:cubicBezTo>
                    <a:pt x="114012" y="60680"/>
                    <a:pt x="114899" y="56754"/>
                    <a:pt x="116799" y="53333"/>
                  </a:cubicBezTo>
                  <a:cubicBezTo>
                    <a:pt x="118699" y="49913"/>
                    <a:pt x="121233" y="47253"/>
                    <a:pt x="124527" y="45226"/>
                  </a:cubicBezTo>
                  <a:cubicBezTo>
                    <a:pt x="127820" y="43198"/>
                    <a:pt x="131494" y="42312"/>
                    <a:pt x="135674" y="42312"/>
                  </a:cubicBezTo>
                  <a:cubicBezTo>
                    <a:pt x="139855" y="42312"/>
                    <a:pt x="143782" y="43325"/>
                    <a:pt x="147076" y="45226"/>
                  </a:cubicBezTo>
                  <a:moveTo>
                    <a:pt x="167978" y="96151"/>
                  </a:moveTo>
                  <a:lnTo>
                    <a:pt x="167978" y="33697"/>
                  </a:lnTo>
                  <a:lnTo>
                    <a:pt x="157590" y="33697"/>
                  </a:lnTo>
                  <a:lnTo>
                    <a:pt x="157590" y="45479"/>
                  </a:lnTo>
                  <a:cubicBezTo>
                    <a:pt x="155183" y="41551"/>
                    <a:pt x="152143" y="38384"/>
                    <a:pt x="148216" y="36105"/>
                  </a:cubicBezTo>
                  <a:cubicBezTo>
                    <a:pt x="144289" y="33824"/>
                    <a:pt x="139855" y="32558"/>
                    <a:pt x="134914" y="32558"/>
                  </a:cubicBezTo>
                  <a:cubicBezTo>
                    <a:pt x="128834" y="32558"/>
                    <a:pt x="123386" y="33951"/>
                    <a:pt x="118699" y="36864"/>
                  </a:cubicBezTo>
                  <a:cubicBezTo>
                    <a:pt x="114012" y="39651"/>
                    <a:pt x="110212" y="43579"/>
                    <a:pt x="107552" y="48393"/>
                  </a:cubicBezTo>
                  <a:cubicBezTo>
                    <a:pt x="104891" y="53333"/>
                    <a:pt x="103498" y="58906"/>
                    <a:pt x="103498" y="65240"/>
                  </a:cubicBezTo>
                  <a:cubicBezTo>
                    <a:pt x="103498" y="71574"/>
                    <a:pt x="104891" y="76896"/>
                    <a:pt x="107552" y="81709"/>
                  </a:cubicBezTo>
                  <a:cubicBezTo>
                    <a:pt x="110212" y="86523"/>
                    <a:pt x="114012" y="90323"/>
                    <a:pt x="118699" y="93111"/>
                  </a:cubicBezTo>
                  <a:cubicBezTo>
                    <a:pt x="123386" y="95898"/>
                    <a:pt x="128834" y="97164"/>
                    <a:pt x="134914" y="97164"/>
                  </a:cubicBezTo>
                  <a:cubicBezTo>
                    <a:pt x="139855" y="97164"/>
                    <a:pt x="144289" y="96024"/>
                    <a:pt x="148216" y="93743"/>
                  </a:cubicBezTo>
                  <a:cubicBezTo>
                    <a:pt x="152143" y="91464"/>
                    <a:pt x="155310" y="88424"/>
                    <a:pt x="157590" y="84496"/>
                  </a:cubicBezTo>
                  <a:lnTo>
                    <a:pt x="157590" y="96151"/>
                  </a:lnTo>
                  <a:lnTo>
                    <a:pt x="167978" y="96151"/>
                  </a:lnTo>
                  <a:close/>
                  <a:moveTo>
                    <a:pt x="68661" y="33697"/>
                  </a:moveTo>
                  <a:lnTo>
                    <a:pt x="43705" y="33697"/>
                  </a:lnTo>
                  <a:lnTo>
                    <a:pt x="43705" y="22169"/>
                  </a:lnTo>
                  <a:cubicBezTo>
                    <a:pt x="43705" y="18496"/>
                    <a:pt x="44845" y="15456"/>
                    <a:pt x="46999" y="13175"/>
                  </a:cubicBezTo>
                  <a:cubicBezTo>
                    <a:pt x="49279" y="10896"/>
                    <a:pt x="52192" y="9881"/>
                    <a:pt x="55993" y="9881"/>
                  </a:cubicBezTo>
                  <a:cubicBezTo>
                    <a:pt x="58653" y="9881"/>
                    <a:pt x="61187" y="10262"/>
                    <a:pt x="63594" y="11021"/>
                  </a:cubicBezTo>
                  <a:cubicBezTo>
                    <a:pt x="66001" y="11782"/>
                    <a:pt x="68407" y="13048"/>
                    <a:pt x="70561" y="14822"/>
                  </a:cubicBezTo>
                  <a:lnTo>
                    <a:pt x="70561" y="4562"/>
                  </a:lnTo>
                  <a:cubicBezTo>
                    <a:pt x="68154" y="2915"/>
                    <a:pt x="65747" y="1647"/>
                    <a:pt x="63214" y="1141"/>
                  </a:cubicBezTo>
                  <a:cubicBezTo>
                    <a:pt x="60680" y="507"/>
                    <a:pt x="58020" y="127"/>
                    <a:pt x="55359" y="127"/>
                  </a:cubicBezTo>
                  <a:cubicBezTo>
                    <a:pt x="48645" y="127"/>
                    <a:pt x="43325" y="2281"/>
                    <a:pt x="39398" y="6461"/>
                  </a:cubicBezTo>
                  <a:cubicBezTo>
                    <a:pt x="35471" y="10642"/>
                    <a:pt x="33570" y="16089"/>
                    <a:pt x="33570" y="22676"/>
                  </a:cubicBezTo>
                  <a:lnTo>
                    <a:pt x="33570" y="96151"/>
                  </a:lnTo>
                  <a:lnTo>
                    <a:pt x="43832" y="96151"/>
                  </a:lnTo>
                  <a:lnTo>
                    <a:pt x="43832" y="43198"/>
                  </a:lnTo>
                  <a:lnTo>
                    <a:pt x="68787" y="43198"/>
                  </a:lnTo>
                  <a:lnTo>
                    <a:pt x="68787" y="33697"/>
                  </a:lnTo>
                  <a:close/>
                  <a:moveTo>
                    <a:pt x="12542" y="33697"/>
                  </a:moveTo>
                  <a:lnTo>
                    <a:pt x="2154" y="33697"/>
                  </a:lnTo>
                  <a:lnTo>
                    <a:pt x="2154" y="96151"/>
                  </a:lnTo>
                  <a:lnTo>
                    <a:pt x="12542" y="96151"/>
                  </a:lnTo>
                  <a:lnTo>
                    <a:pt x="12542" y="33697"/>
                  </a:lnTo>
                  <a:close/>
                  <a:moveTo>
                    <a:pt x="11021" y="20270"/>
                  </a:moveTo>
                  <a:lnTo>
                    <a:pt x="18496" y="15076"/>
                  </a:lnTo>
                  <a:lnTo>
                    <a:pt x="11021" y="9755"/>
                  </a:lnTo>
                  <a:cubicBezTo>
                    <a:pt x="9755" y="8869"/>
                    <a:pt x="8234" y="8361"/>
                    <a:pt x="6588" y="8361"/>
                  </a:cubicBezTo>
                  <a:cubicBezTo>
                    <a:pt x="4687" y="8361"/>
                    <a:pt x="3167" y="8995"/>
                    <a:pt x="1900" y="10262"/>
                  </a:cubicBezTo>
                  <a:cubicBezTo>
                    <a:pt x="634" y="11528"/>
                    <a:pt x="0" y="13175"/>
                    <a:pt x="0" y="15076"/>
                  </a:cubicBezTo>
                  <a:cubicBezTo>
                    <a:pt x="0" y="16976"/>
                    <a:pt x="634" y="18496"/>
                    <a:pt x="1900" y="19763"/>
                  </a:cubicBezTo>
                  <a:cubicBezTo>
                    <a:pt x="3167" y="21029"/>
                    <a:pt x="4687" y="21663"/>
                    <a:pt x="6588" y="21663"/>
                  </a:cubicBezTo>
                  <a:cubicBezTo>
                    <a:pt x="8234" y="21663"/>
                    <a:pt x="9628" y="21156"/>
                    <a:pt x="11021" y="20143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4" name="Freeform: Shape 2733">
              <a:extLst>
                <a:ext uri="{FF2B5EF4-FFF2-40B4-BE49-F238E27FC236}">
                  <a16:creationId xmlns:a16="http://schemas.microsoft.com/office/drawing/2014/main" id="{7B572332-4583-C834-2703-D587552A70BA}"/>
                </a:ext>
              </a:extLst>
            </p:cNvPr>
            <p:cNvSpPr/>
            <p:nvPr/>
          </p:nvSpPr>
          <p:spPr>
            <a:xfrm>
              <a:off x="4011198" y="16471807"/>
              <a:ext cx="506592" cy="127692"/>
            </a:xfrm>
            <a:custGeom>
              <a:avLst/>
              <a:gdLst>
                <a:gd name="connsiteX0" fmla="*/ 484044 w 506592"/>
                <a:gd name="connsiteY0" fmla="*/ 74741 h 127692"/>
                <a:gd name="connsiteX1" fmla="*/ 472389 w 506592"/>
                <a:gd name="connsiteY1" fmla="*/ 79555 h 127692"/>
                <a:gd name="connsiteX2" fmla="*/ 460608 w 506592"/>
                <a:gd name="connsiteY2" fmla="*/ 74741 h 127692"/>
                <a:gd name="connsiteX3" fmla="*/ 455794 w 506592"/>
                <a:gd name="connsiteY3" fmla="*/ 62452 h 127692"/>
                <a:gd name="connsiteX4" fmla="*/ 460608 w 506592"/>
                <a:gd name="connsiteY4" fmla="*/ 50545 h 127692"/>
                <a:gd name="connsiteX5" fmla="*/ 472389 w 506592"/>
                <a:gd name="connsiteY5" fmla="*/ 45858 h 127692"/>
                <a:gd name="connsiteX6" fmla="*/ 484044 w 506592"/>
                <a:gd name="connsiteY6" fmla="*/ 50545 h 127692"/>
                <a:gd name="connsiteX7" fmla="*/ 488604 w 506592"/>
                <a:gd name="connsiteY7" fmla="*/ 62452 h 127692"/>
                <a:gd name="connsiteX8" fmla="*/ 484044 w 506592"/>
                <a:gd name="connsiteY8" fmla="*/ 74741 h 127692"/>
                <a:gd name="connsiteX9" fmla="*/ 491265 w 506592"/>
                <a:gd name="connsiteY9" fmla="*/ 91463 h 127692"/>
                <a:gd name="connsiteX10" fmla="*/ 502539 w 506592"/>
                <a:gd name="connsiteY10" fmla="*/ 79555 h 127692"/>
                <a:gd name="connsiteX11" fmla="*/ 506593 w 506592"/>
                <a:gd name="connsiteY11" fmla="*/ 62452 h 127692"/>
                <a:gd name="connsiteX12" fmla="*/ 502412 w 506592"/>
                <a:gd name="connsiteY12" fmla="*/ 45478 h 127692"/>
                <a:gd name="connsiteX13" fmla="*/ 491138 w 506592"/>
                <a:gd name="connsiteY13" fmla="*/ 33697 h 127692"/>
                <a:gd name="connsiteX14" fmla="*/ 474669 w 506592"/>
                <a:gd name="connsiteY14" fmla="*/ 29516 h 127692"/>
                <a:gd name="connsiteX15" fmla="*/ 464155 w 506592"/>
                <a:gd name="connsiteY15" fmla="*/ 31670 h 127692"/>
                <a:gd name="connsiteX16" fmla="*/ 455667 w 506592"/>
                <a:gd name="connsiteY16" fmla="*/ 38004 h 127692"/>
                <a:gd name="connsiteX17" fmla="*/ 455667 w 506592"/>
                <a:gd name="connsiteY17" fmla="*/ 30782 h 127692"/>
                <a:gd name="connsiteX18" fmla="*/ 438186 w 506592"/>
                <a:gd name="connsiteY18" fmla="*/ 30782 h 127692"/>
                <a:gd name="connsiteX19" fmla="*/ 438186 w 506592"/>
                <a:gd name="connsiteY19" fmla="*/ 126299 h 127692"/>
                <a:gd name="connsiteX20" fmla="*/ 455667 w 506592"/>
                <a:gd name="connsiteY20" fmla="*/ 126299 h 127692"/>
                <a:gd name="connsiteX21" fmla="*/ 455667 w 506592"/>
                <a:gd name="connsiteY21" fmla="*/ 87409 h 127692"/>
                <a:gd name="connsiteX22" fmla="*/ 464155 w 506592"/>
                <a:gd name="connsiteY22" fmla="*/ 93617 h 127692"/>
                <a:gd name="connsiteX23" fmla="*/ 474669 w 506592"/>
                <a:gd name="connsiteY23" fmla="*/ 95896 h 127692"/>
                <a:gd name="connsiteX24" fmla="*/ 491138 w 506592"/>
                <a:gd name="connsiteY24" fmla="*/ 91463 h 127692"/>
                <a:gd name="connsiteX25" fmla="*/ 401575 w 506592"/>
                <a:gd name="connsiteY25" fmla="*/ 76262 h 127692"/>
                <a:gd name="connsiteX26" fmla="*/ 392708 w 506592"/>
                <a:gd name="connsiteY26" fmla="*/ 79555 h 127692"/>
                <a:gd name="connsiteX27" fmla="*/ 383840 w 506592"/>
                <a:gd name="connsiteY27" fmla="*/ 76262 h 127692"/>
                <a:gd name="connsiteX28" fmla="*/ 380420 w 506592"/>
                <a:gd name="connsiteY28" fmla="*/ 66761 h 127692"/>
                <a:gd name="connsiteX29" fmla="*/ 380420 w 506592"/>
                <a:gd name="connsiteY29" fmla="*/ 30782 h 127692"/>
                <a:gd name="connsiteX30" fmla="*/ 362811 w 506592"/>
                <a:gd name="connsiteY30" fmla="*/ 30782 h 127692"/>
                <a:gd name="connsiteX31" fmla="*/ 362811 w 506592"/>
                <a:gd name="connsiteY31" fmla="*/ 66634 h 127692"/>
                <a:gd name="connsiteX32" fmla="*/ 366611 w 506592"/>
                <a:gd name="connsiteY32" fmla="*/ 82215 h 127692"/>
                <a:gd name="connsiteX33" fmla="*/ 377126 w 506592"/>
                <a:gd name="connsiteY33" fmla="*/ 92350 h 127692"/>
                <a:gd name="connsiteX34" fmla="*/ 392708 w 506592"/>
                <a:gd name="connsiteY34" fmla="*/ 95896 h 127692"/>
                <a:gd name="connsiteX35" fmla="*/ 408289 w 506592"/>
                <a:gd name="connsiteY35" fmla="*/ 92350 h 127692"/>
                <a:gd name="connsiteX36" fmla="*/ 418804 w 506592"/>
                <a:gd name="connsiteY36" fmla="*/ 82215 h 127692"/>
                <a:gd name="connsiteX37" fmla="*/ 422604 w 506592"/>
                <a:gd name="connsiteY37" fmla="*/ 66634 h 127692"/>
                <a:gd name="connsiteX38" fmla="*/ 422604 w 506592"/>
                <a:gd name="connsiteY38" fmla="*/ 30782 h 127692"/>
                <a:gd name="connsiteX39" fmla="*/ 404995 w 506592"/>
                <a:gd name="connsiteY39" fmla="*/ 30782 h 127692"/>
                <a:gd name="connsiteX40" fmla="*/ 404995 w 506592"/>
                <a:gd name="connsiteY40" fmla="*/ 66761 h 127692"/>
                <a:gd name="connsiteX41" fmla="*/ 401575 w 506592"/>
                <a:gd name="connsiteY41" fmla="*/ 76262 h 127692"/>
                <a:gd name="connsiteX42" fmla="*/ 296937 w 506592"/>
                <a:gd name="connsiteY42" fmla="*/ 74868 h 127692"/>
                <a:gd name="connsiteX43" fmla="*/ 285156 w 506592"/>
                <a:gd name="connsiteY43" fmla="*/ 79555 h 127692"/>
                <a:gd name="connsiteX44" fmla="*/ 273628 w 506592"/>
                <a:gd name="connsiteY44" fmla="*/ 74868 h 127692"/>
                <a:gd name="connsiteX45" fmla="*/ 269068 w 506592"/>
                <a:gd name="connsiteY45" fmla="*/ 62960 h 127692"/>
                <a:gd name="connsiteX46" fmla="*/ 273628 w 506592"/>
                <a:gd name="connsiteY46" fmla="*/ 50672 h 127692"/>
                <a:gd name="connsiteX47" fmla="*/ 285156 w 506592"/>
                <a:gd name="connsiteY47" fmla="*/ 45858 h 127692"/>
                <a:gd name="connsiteX48" fmla="*/ 296937 w 506592"/>
                <a:gd name="connsiteY48" fmla="*/ 50672 h 127692"/>
                <a:gd name="connsiteX49" fmla="*/ 301625 w 506592"/>
                <a:gd name="connsiteY49" fmla="*/ 62960 h 127692"/>
                <a:gd name="connsiteX50" fmla="*/ 296937 w 506592"/>
                <a:gd name="connsiteY50" fmla="*/ 74994 h 127692"/>
                <a:gd name="connsiteX51" fmla="*/ 319360 w 506592"/>
                <a:gd name="connsiteY51" fmla="*/ 30909 h 127692"/>
                <a:gd name="connsiteX52" fmla="*/ 301625 w 506592"/>
                <a:gd name="connsiteY52" fmla="*/ 30909 h 127692"/>
                <a:gd name="connsiteX53" fmla="*/ 301625 w 506592"/>
                <a:gd name="connsiteY53" fmla="*/ 38131 h 127692"/>
                <a:gd name="connsiteX54" fmla="*/ 293264 w 506592"/>
                <a:gd name="connsiteY54" fmla="*/ 31797 h 127692"/>
                <a:gd name="connsiteX55" fmla="*/ 282749 w 506592"/>
                <a:gd name="connsiteY55" fmla="*/ 29643 h 127692"/>
                <a:gd name="connsiteX56" fmla="*/ 266281 w 506592"/>
                <a:gd name="connsiteY56" fmla="*/ 34076 h 127692"/>
                <a:gd name="connsiteX57" fmla="*/ 255006 w 506592"/>
                <a:gd name="connsiteY57" fmla="*/ 45858 h 127692"/>
                <a:gd name="connsiteX58" fmla="*/ 250953 w 506592"/>
                <a:gd name="connsiteY58" fmla="*/ 62960 h 127692"/>
                <a:gd name="connsiteX59" fmla="*/ 255006 w 506592"/>
                <a:gd name="connsiteY59" fmla="*/ 79934 h 127692"/>
                <a:gd name="connsiteX60" fmla="*/ 266281 w 506592"/>
                <a:gd name="connsiteY60" fmla="*/ 91716 h 127692"/>
                <a:gd name="connsiteX61" fmla="*/ 282749 w 506592"/>
                <a:gd name="connsiteY61" fmla="*/ 96023 h 127692"/>
                <a:gd name="connsiteX62" fmla="*/ 293264 w 506592"/>
                <a:gd name="connsiteY62" fmla="*/ 93870 h 127692"/>
                <a:gd name="connsiteX63" fmla="*/ 301625 w 506592"/>
                <a:gd name="connsiteY63" fmla="*/ 87662 h 127692"/>
                <a:gd name="connsiteX64" fmla="*/ 301625 w 506592"/>
                <a:gd name="connsiteY64" fmla="*/ 95010 h 127692"/>
                <a:gd name="connsiteX65" fmla="*/ 296684 w 506592"/>
                <a:gd name="connsiteY65" fmla="*/ 107551 h 127692"/>
                <a:gd name="connsiteX66" fmla="*/ 283256 w 506592"/>
                <a:gd name="connsiteY66" fmla="*/ 111985 h 127692"/>
                <a:gd name="connsiteX67" fmla="*/ 270841 w 506592"/>
                <a:gd name="connsiteY67" fmla="*/ 109830 h 127692"/>
                <a:gd name="connsiteX68" fmla="*/ 258680 w 506592"/>
                <a:gd name="connsiteY68" fmla="*/ 103244 h 127692"/>
                <a:gd name="connsiteX69" fmla="*/ 258680 w 506592"/>
                <a:gd name="connsiteY69" fmla="*/ 120600 h 127692"/>
                <a:gd name="connsiteX70" fmla="*/ 284396 w 506592"/>
                <a:gd name="connsiteY70" fmla="*/ 127693 h 127692"/>
                <a:gd name="connsiteX71" fmla="*/ 309859 w 506592"/>
                <a:gd name="connsiteY71" fmla="*/ 118953 h 127692"/>
                <a:gd name="connsiteX72" fmla="*/ 319233 w 506592"/>
                <a:gd name="connsiteY72" fmla="*/ 94122 h 127692"/>
                <a:gd name="connsiteX73" fmla="*/ 319233 w 506592"/>
                <a:gd name="connsiteY73" fmla="*/ 30909 h 127692"/>
                <a:gd name="connsiteX74" fmla="*/ 200661 w 506592"/>
                <a:gd name="connsiteY74" fmla="*/ 51179 h 127692"/>
                <a:gd name="connsiteX75" fmla="*/ 210922 w 506592"/>
                <a:gd name="connsiteY75" fmla="*/ 46491 h 127692"/>
                <a:gd name="connsiteX76" fmla="*/ 219536 w 506592"/>
                <a:gd name="connsiteY76" fmla="*/ 50165 h 127692"/>
                <a:gd name="connsiteX77" fmla="*/ 222196 w 506592"/>
                <a:gd name="connsiteY77" fmla="*/ 60173 h 127692"/>
                <a:gd name="connsiteX78" fmla="*/ 222196 w 506592"/>
                <a:gd name="connsiteY78" fmla="*/ 94883 h 127692"/>
                <a:gd name="connsiteX79" fmla="*/ 239931 w 506592"/>
                <a:gd name="connsiteY79" fmla="*/ 94883 h 127692"/>
                <a:gd name="connsiteX80" fmla="*/ 239931 w 506592"/>
                <a:gd name="connsiteY80" fmla="*/ 55866 h 127692"/>
                <a:gd name="connsiteX81" fmla="*/ 237018 w 506592"/>
                <a:gd name="connsiteY81" fmla="*/ 42564 h 127692"/>
                <a:gd name="connsiteX82" fmla="*/ 228910 w 506592"/>
                <a:gd name="connsiteY82" fmla="*/ 33190 h 127692"/>
                <a:gd name="connsiteX83" fmla="*/ 216116 w 506592"/>
                <a:gd name="connsiteY83" fmla="*/ 29769 h 127692"/>
                <a:gd name="connsiteX84" fmla="*/ 205094 w 506592"/>
                <a:gd name="connsiteY84" fmla="*/ 32177 h 127692"/>
                <a:gd name="connsiteX85" fmla="*/ 196734 w 506592"/>
                <a:gd name="connsiteY85" fmla="*/ 38636 h 127692"/>
                <a:gd name="connsiteX86" fmla="*/ 196734 w 506592"/>
                <a:gd name="connsiteY86" fmla="*/ 31036 h 127692"/>
                <a:gd name="connsiteX87" fmla="*/ 179252 w 506592"/>
                <a:gd name="connsiteY87" fmla="*/ 31036 h 127692"/>
                <a:gd name="connsiteX88" fmla="*/ 179252 w 506592"/>
                <a:gd name="connsiteY88" fmla="*/ 94883 h 127692"/>
                <a:gd name="connsiteX89" fmla="*/ 196734 w 506592"/>
                <a:gd name="connsiteY89" fmla="*/ 94883 h 127692"/>
                <a:gd name="connsiteX90" fmla="*/ 196734 w 506592"/>
                <a:gd name="connsiteY90" fmla="*/ 62706 h 127692"/>
                <a:gd name="connsiteX91" fmla="*/ 200534 w 506592"/>
                <a:gd name="connsiteY91" fmla="*/ 51304 h 127692"/>
                <a:gd name="connsiteX92" fmla="*/ 139728 w 506592"/>
                <a:gd name="connsiteY92" fmla="*/ 50926 h 127692"/>
                <a:gd name="connsiteX93" fmla="*/ 144415 w 506592"/>
                <a:gd name="connsiteY93" fmla="*/ 63213 h 127692"/>
                <a:gd name="connsiteX94" fmla="*/ 139728 w 506592"/>
                <a:gd name="connsiteY94" fmla="*/ 75247 h 127692"/>
                <a:gd name="connsiteX95" fmla="*/ 127946 w 506592"/>
                <a:gd name="connsiteY95" fmla="*/ 79934 h 127692"/>
                <a:gd name="connsiteX96" fmla="*/ 116418 w 506592"/>
                <a:gd name="connsiteY96" fmla="*/ 75247 h 127692"/>
                <a:gd name="connsiteX97" fmla="*/ 111858 w 506592"/>
                <a:gd name="connsiteY97" fmla="*/ 63340 h 127692"/>
                <a:gd name="connsiteX98" fmla="*/ 116418 w 506592"/>
                <a:gd name="connsiteY98" fmla="*/ 51052 h 127692"/>
                <a:gd name="connsiteX99" fmla="*/ 127946 w 506592"/>
                <a:gd name="connsiteY99" fmla="*/ 46238 h 127692"/>
                <a:gd name="connsiteX100" fmla="*/ 139728 w 506592"/>
                <a:gd name="connsiteY100" fmla="*/ 51052 h 127692"/>
                <a:gd name="connsiteX101" fmla="*/ 162150 w 506592"/>
                <a:gd name="connsiteY101" fmla="*/ 95010 h 127692"/>
                <a:gd name="connsiteX102" fmla="*/ 162150 w 506592"/>
                <a:gd name="connsiteY102" fmla="*/ 31163 h 127692"/>
                <a:gd name="connsiteX103" fmla="*/ 144415 w 506592"/>
                <a:gd name="connsiteY103" fmla="*/ 31163 h 127692"/>
                <a:gd name="connsiteX104" fmla="*/ 144415 w 506592"/>
                <a:gd name="connsiteY104" fmla="*/ 38511 h 127692"/>
                <a:gd name="connsiteX105" fmla="*/ 136181 w 506592"/>
                <a:gd name="connsiteY105" fmla="*/ 32177 h 127692"/>
                <a:gd name="connsiteX106" fmla="*/ 125539 w 506592"/>
                <a:gd name="connsiteY106" fmla="*/ 29896 h 127692"/>
                <a:gd name="connsiteX107" fmla="*/ 108944 w 506592"/>
                <a:gd name="connsiteY107" fmla="*/ 34330 h 127692"/>
                <a:gd name="connsiteX108" fmla="*/ 97797 w 506592"/>
                <a:gd name="connsiteY108" fmla="*/ 46238 h 127692"/>
                <a:gd name="connsiteX109" fmla="*/ 93743 w 506592"/>
                <a:gd name="connsiteY109" fmla="*/ 63340 h 127692"/>
                <a:gd name="connsiteX110" fmla="*/ 97797 w 506592"/>
                <a:gd name="connsiteY110" fmla="*/ 80315 h 127692"/>
                <a:gd name="connsiteX111" fmla="*/ 109071 w 506592"/>
                <a:gd name="connsiteY111" fmla="*/ 91970 h 127692"/>
                <a:gd name="connsiteX112" fmla="*/ 125539 w 506592"/>
                <a:gd name="connsiteY112" fmla="*/ 96276 h 127692"/>
                <a:gd name="connsiteX113" fmla="*/ 136181 w 506592"/>
                <a:gd name="connsiteY113" fmla="*/ 93995 h 127692"/>
                <a:gd name="connsiteX114" fmla="*/ 144415 w 506592"/>
                <a:gd name="connsiteY114" fmla="*/ 87788 h 127692"/>
                <a:gd name="connsiteX115" fmla="*/ 144415 w 506592"/>
                <a:gd name="connsiteY115" fmla="*/ 95010 h 127692"/>
                <a:gd name="connsiteX116" fmla="*/ 162150 w 506592"/>
                <a:gd name="connsiteY116" fmla="*/ 95010 h 127692"/>
                <a:gd name="connsiteX117" fmla="*/ 80441 w 506592"/>
                <a:gd name="connsiteY117" fmla="*/ 95010 h 127692"/>
                <a:gd name="connsiteX118" fmla="*/ 80441 w 506592"/>
                <a:gd name="connsiteY118" fmla="*/ 0 h 127692"/>
                <a:gd name="connsiteX119" fmla="*/ 62073 w 506592"/>
                <a:gd name="connsiteY119" fmla="*/ 0 h 127692"/>
                <a:gd name="connsiteX120" fmla="*/ 62073 w 506592"/>
                <a:gd name="connsiteY120" fmla="*/ 37497 h 127692"/>
                <a:gd name="connsiteX121" fmla="*/ 18368 w 506592"/>
                <a:gd name="connsiteY121" fmla="*/ 37497 h 127692"/>
                <a:gd name="connsiteX122" fmla="*/ 18368 w 506592"/>
                <a:gd name="connsiteY122" fmla="*/ 0 h 127692"/>
                <a:gd name="connsiteX123" fmla="*/ 0 w 506592"/>
                <a:gd name="connsiteY123" fmla="*/ 0 h 127692"/>
                <a:gd name="connsiteX124" fmla="*/ 0 w 506592"/>
                <a:gd name="connsiteY124" fmla="*/ 95010 h 127692"/>
                <a:gd name="connsiteX125" fmla="*/ 18368 w 506592"/>
                <a:gd name="connsiteY125" fmla="*/ 95010 h 127692"/>
                <a:gd name="connsiteX126" fmla="*/ 18368 w 506592"/>
                <a:gd name="connsiteY126" fmla="*/ 53712 h 127692"/>
                <a:gd name="connsiteX127" fmla="*/ 62073 w 506592"/>
                <a:gd name="connsiteY127" fmla="*/ 53712 h 127692"/>
                <a:gd name="connsiteX128" fmla="*/ 62073 w 506592"/>
                <a:gd name="connsiteY128" fmla="*/ 95010 h 127692"/>
                <a:gd name="connsiteX129" fmla="*/ 80441 w 506592"/>
                <a:gd name="connsiteY129" fmla="*/ 95010 h 12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06592" h="127692">
                  <a:moveTo>
                    <a:pt x="484044" y="74741"/>
                  </a:moveTo>
                  <a:cubicBezTo>
                    <a:pt x="481003" y="77908"/>
                    <a:pt x="477076" y="79555"/>
                    <a:pt x="472389" y="79555"/>
                  </a:cubicBezTo>
                  <a:cubicBezTo>
                    <a:pt x="467702" y="79555"/>
                    <a:pt x="463775" y="77908"/>
                    <a:pt x="460608" y="74741"/>
                  </a:cubicBezTo>
                  <a:cubicBezTo>
                    <a:pt x="457441" y="71574"/>
                    <a:pt x="455794" y="67393"/>
                    <a:pt x="455794" y="62452"/>
                  </a:cubicBezTo>
                  <a:cubicBezTo>
                    <a:pt x="455794" y="57513"/>
                    <a:pt x="457314" y="53712"/>
                    <a:pt x="460608" y="50545"/>
                  </a:cubicBezTo>
                  <a:cubicBezTo>
                    <a:pt x="463902" y="47378"/>
                    <a:pt x="467702" y="45858"/>
                    <a:pt x="472389" y="45858"/>
                  </a:cubicBezTo>
                  <a:cubicBezTo>
                    <a:pt x="477076" y="45858"/>
                    <a:pt x="480877" y="47378"/>
                    <a:pt x="484044" y="50545"/>
                  </a:cubicBezTo>
                  <a:cubicBezTo>
                    <a:pt x="487084" y="53712"/>
                    <a:pt x="488604" y="57638"/>
                    <a:pt x="488604" y="62452"/>
                  </a:cubicBezTo>
                  <a:cubicBezTo>
                    <a:pt x="488604" y="67266"/>
                    <a:pt x="487084" y="71574"/>
                    <a:pt x="484044" y="74741"/>
                  </a:cubicBezTo>
                  <a:moveTo>
                    <a:pt x="491265" y="91463"/>
                  </a:moveTo>
                  <a:cubicBezTo>
                    <a:pt x="496078" y="88549"/>
                    <a:pt x="499752" y="84621"/>
                    <a:pt x="502539" y="79555"/>
                  </a:cubicBezTo>
                  <a:cubicBezTo>
                    <a:pt x="505199" y="74488"/>
                    <a:pt x="506593" y="68786"/>
                    <a:pt x="506593" y="62452"/>
                  </a:cubicBezTo>
                  <a:cubicBezTo>
                    <a:pt x="506593" y="56118"/>
                    <a:pt x="505199" y="50418"/>
                    <a:pt x="502412" y="45478"/>
                  </a:cubicBezTo>
                  <a:cubicBezTo>
                    <a:pt x="499625" y="40537"/>
                    <a:pt x="495952" y="36611"/>
                    <a:pt x="491138" y="33697"/>
                  </a:cubicBezTo>
                  <a:cubicBezTo>
                    <a:pt x="486324" y="30909"/>
                    <a:pt x="480877" y="29516"/>
                    <a:pt x="474669" y="29516"/>
                  </a:cubicBezTo>
                  <a:cubicBezTo>
                    <a:pt x="470742" y="29516"/>
                    <a:pt x="467322" y="30277"/>
                    <a:pt x="464155" y="31670"/>
                  </a:cubicBezTo>
                  <a:cubicBezTo>
                    <a:pt x="460988" y="33190"/>
                    <a:pt x="458201" y="35217"/>
                    <a:pt x="455667" y="38004"/>
                  </a:cubicBezTo>
                  <a:lnTo>
                    <a:pt x="455667" y="30782"/>
                  </a:lnTo>
                  <a:lnTo>
                    <a:pt x="438186" y="30782"/>
                  </a:lnTo>
                  <a:lnTo>
                    <a:pt x="438186" y="126299"/>
                  </a:lnTo>
                  <a:lnTo>
                    <a:pt x="455667" y="126299"/>
                  </a:lnTo>
                  <a:lnTo>
                    <a:pt x="455667" y="87409"/>
                  </a:lnTo>
                  <a:cubicBezTo>
                    <a:pt x="458074" y="90069"/>
                    <a:pt x="460988" y="92097"/>
                    <a:pt x="464155" y="93617"/>
                  </a:cubicBezTo>
                  <a:cubicBezTo>
                    <a:pt x="467322" y="95137"/>
                    <a:pt x="470869" y="95896"/>
                    <a:pt x="474669" y="95896"/>
                  </a:cubicBezTo>
                  <a:cubicBezTo>
                    <a:pt x="480877" y="95896"/>
                    <a:pt x="486451" y="94503"/>
                    <a:pt x="491138" y="91463"/>
                  </a:cubicBezTo>
                  <a:moveTo>
                    <a:pt x="401575" y="76262"/>
                  </a:moveTo>
                  <a:cubicBezTo>
                    <a:pt x="399295" y="78414"/>
                    <a:pt x="396381" y="79555"/>
                    <a:pt x="392708" y="79555"/>
                  </a:cubicBezTo>
                  <a:cubicBezTo>
                    <a:pt x="389034" y="79555"/>
                    <a:pt x="386120" y="78414"/>
                    <a:pt x="383840" y="76262"/>
                  </a:cubicBezTo>
                  <a:cubicBezTo>
                    <a:pt x="381560" y="74107"/>
                    <a:pt x="380420" y="70940"/>
                    <a:pt x="380420" y="66761"/>
                  </a:cubicBezTo>
                  <a:lnTo>
                    <a:pt x="380420" y="30782"/>
                  </a:lnTo>
                  <a:lnTo>
                    <a:pt x="362811" y="30782"/>
                  </a:lnTo>
                  <a:lnTo>
                    <a:pt x="362811" y="66634"/>
                  </a:lnTo>
                  <a:cubicBezTo>
                    <a:pt x="362811" y="72587"/>
                    <a:pt x="364078" y="77782"/>
                    <a:pt x="366611" y="82215"/>
                  </a:cubicBezTo>
                  <a:cubicBezTo>
                    <a:pt x="369145" y="86649"/>
                    <a:pt x="372692" y="89942"/>
                    <a:pt x="377126" y="92350"/>
                  </a:cubicBezTo>
                  <a:cubicBezTo>
                    <a:pt x="381686" y="94756"/>
                    <a:pt x="386880" y="95896"/>
                    <a:pt x="392708" y="95896"/>
                  </a:cubicBezTo>
                  <a:cubicBezTo>
                    <a:pt x="398535" y="95896"/>
                    <a:pt x="403855" y="94756"/>
                    <a:pt x="408289" y="92350"/>
                  </a:cubicBezTo>
                  <a:cubicBezTo>
                    <a:pt x="412723" y="89942"/>
                    <a:pt x="416270" y="86649"/>
                    <a:pt x="418804" y="82215"/>
                  </a:cubicBezTo>
                  <a:cubicBezTo>
                    <a:pt x="421337" y="77782"/>
                    <a:pt x="422604" y="72587"/>
                    <a:pt x="422604" y="66634"/>
                  </a:cubicBezTo>
                  <a:lnTo>
                    <a:pt x="422604" y="30782"/>
                  </a:lnTo>
                  <a:lnTo>
                    <a:pt x="404995" y="30782"/>
                  </a:lnTo>
                  <a:lnTo>
                    <a:pt x="404995" y="66761"/>
                  </a:lnTo>
                  <a:cubicBezTo>
                    <a:pt x="404995" y="70940"/>
                    <a:pt x="403855" y="74107"/>
                    <a:pt x="401575" y="76262"/>
                  </a:cubicBezTo>
                  <a:moveTo>
                    <a:pt x="296937" y="74868"/>
                  </a:moveTo>
                  <a:cubicBezTo>
                    <a:pt x="293770" y="77908"/>
                    <a:pt x="289843" y="79555"/>
                    <a:pt x="285156" y="79555"/>
                  </a:cubicBezTo>
                  <a:cubicBezTo>
                    <a:pt x="280469" y="79555"/>
                    <a:pt x="276669" y="78035"/>
                    <a:pt x="273628" y="74868"/>
                  </a:cubicBezTo>
                  <a:cubicBezTo>
                    <a:pt x="270588" y="71701"/>
                    <a:pt x="269068" y="67773"/>
                    <a:pt x="269068" y="62960"/>
                  </a:cubicBezTo>
                  <a:cubicBezTo>
                    <a:pt x="269068" y="58146"/>
                    <a:pt x="270588" y="53839"/>
                    <a:pt x="273628" y="50672"/>
                  </a:cubicBezTo>
                  <a:cubicBezTo>
                    <a:pt x="276669" y="47505"/>
                    <a:pt x="280469" y="45858"/>
                    <a:pt x="285156" y="45858"/>
                  </a:cubicBezTo>
                  <a:cubicBezTo>
                    <a:pt x="289843" y="45858"/>
                    <a:pt x="293770" y="47505"/>
                    <a:pt x="296937" y="50672"/>
                  </a:cubicBezTo>
                  <a:cubicBezTo>
                    <a:pt x="300104" y="53839"/>
                    <a:pt x="301625" y="58019"/>
                    <a:pt x="301625" y="62960"/>
                  </a:cubicBezTo>
                  <a:cubicBezTo>
                    <a:pt x="301625" y="67900"/>
                    <a:pt x="300104" y="71827"/>
                    <a:pt x="296937" y="74994"/>
                  </a:cubicBezTo>
                  <a:moveTo>
                    <a:pt x="319360" y="30909"/>
                  </a:moveTo>
                  <a:lnTo>
                    <a:pt x="301625" y="30909"/>
                  </a:lnTo>
                  <a:lnTo>
                    <a:pt x="301625" y="38131"/>
                  </a:lnTo>
                  <a:cubicBezTo>
                    <a:pt x="299218" y="35469"/>
                    <a:pt x="296431" y="33317"/>
                    <a:pt x="293264" y="31797"/>
                  </a:cubicBezTo>
                  <a:cubicBezTo>
                    <a:pt x="290097" y="30277"/>
                    <a:pt x="286550" y="29643"/>
                    <a:pt x="282749" y="29643"/>
                  </a:cubicBezTo>
                  <a:cubicBezTo>
                    <a:pt x="276542" y="29643"/>
                    <a:pt x="271095" y="31036"/>
                    <a:pt x="266281" y="34076"/>
                  </a:cubicBezTo>
                  <a:cubicBezTo>
                    <a:pt x="261467" y="36990"/>
                    <a:pt x="257667" y="40917"/>
                    <a:pt x="255006" y="45858"/>
                  </a:cubicBezTo>
                  <a:cubicBezTo>
                    <a:pt x="252346" y="50799"/>
                    <a:pt x="250953" y="56499"/>
                    <a:pt x="250953" y="62960"/>
                  </a:cubicBezTo>
                  <a:cubicBezTo>
                    <a:pt x="250953" y="69420"/>
                    <a:pt x="252346" y="74994"/>
                    <a:pt x="255006" y="79934"/>
                  </a:cubicBezTo>
                  <a:cubicBezTo>
                    <a:pt x="257667" y="84875"/>
                    <a:pt x="261467" y="88803"/>
                    <a:pt x="266281" y="91716"/>
                  </a:cubicBezTo>
                  <a:cubicBezTo>
                    <a:pt x="271095" y="94630"/>
                    <a:pt x="276542" y="96023"/>
                    <a:pt x="282749" y="96023"/>
                  </a:cubicBezTo>
                  <a:cubicBezTo>
                    <a:pt x="286550" y="96023"/>
                    <a:pt x="290097" y="95264"/>
                    <a:pt x="293264" y="93870"/>
                  </a:cubicBezTo>
                  <a:cubicBezTo>
                    <a:pt x="296431" y="92350"/>
                    <a:pt x="299218" y="90323"/>
                    <a:pt x="301625" y="87662"/>
                  </a:cubicBezTo>
                  <a:lnTo>
                    <a:pt x="301625" y="95010"/>
                  </a:lnTo>
                  <a:cubicBezTo>
                    <a:pt x="301625" y="100456"/>
                    <a:pt x="299978" y="104638"/>
                    <a:pt x="296684" y="107551"/>
                  </a:cubicBezTo>
                  <a:cubicBezTo>
                    <a:pt x="293390" y="110465"/>
                    <a:pt x="288957" y="111985"/>
                    <a:pt x="283256" y="111985"/>
                  </a:cubicBezTo>
                  <a:cubicBezTo>
                    <a:pt x="279329" y="111985"/>
                    <a:pt x="275148" y="111225"/>
                    <a:pt x="270841" y="109830"/>
                  </a:cubicBezTo>
                  <a:cubicBezTo>
                    <a:pt x="266534" y="108437"/>
                    <a:pt x="262480" y="106158"/>
                    <a:pt x="258680" y="103244"/>
                  </a:cubicBezTo>
                  <a:lnTo>
                    <a:pt x="258680" y="120600"/>
                  </a:lnTo>
                  <a:cubicBezTo>
                    <a:pt x="266661" y="125287"/>
                    <a:pt x="275148" y="127693"/>
                    <a:pt x="284396" y="127693"/>
                  </a:cubicBezTo>
                  <a:cubicBezTo>
                    <a:pt x="295164" y="127693"/>
                    <a:pt x="303651" y="124779"/>
                    <a:pt x="309859" y="118953"/>
                  </a:cubicBezTo>
                  <a:cubicBezTo>
                    <a:pt x="316193" y="113124"/>
                    <a:pt x="319233" y="104765"/>
                    <a:pt x="319233" y="94122"/>
                  </a:cubicBezTo>
                  <a:lnTo>
                    <a:pt x="319233" y="30909"/>
                  </a:lnTo>
                  <a:close/>
                  <a:moveTo>
                    <a:pt x="200661" y="51179"/>
                  </a:moveTo>
                  <a:cubicBezTo>
                    <a:pt x="203194" y="48012"/>
                    <a:pt x="206615" y="46491"/>
                    <a:pt x="210922" y="46491"/>
                  </a:cubicBezTo>
                  <a:cubicBezTo>
                    <a:pt x="214849" y="46491"/>
                    <a:pt x="217636" y="47759"/>
                    <a:pt x="219536" y="50165"/>
                  </a:cubicBezTo>
                  <a:cubicBezTo>
                    <a:pt x="221309" y="52572"/>
                    <a:pt x="222196" y="55866"/>
                    <a:pt x="222196" y="60173"/>
                  </a:cubicBezTo>
                  <a:lnTo>
                    <a:pt x="222196" y="94883"/>
                  </a:lnTo>
                  <a:lnTo>
                    <a:pt x="239931" y="94883"/>
                  </a:lnTo>
                  <a:lnTo>
                    <a:pt x="239931" y="55866"/>
                  </a:lnTo>
                  <a:cubicBezTo>
                    <a:pt x="239931" y="50926"/>
                    <a:pt x="238918" y="46491"/>
                    <a:pt x="237018" y="42564"/>
                  </a:cubicBezTo>
                  <a:cubicBezTo>
                    <a:pt x="235118" y="38636"/>
                    <a:pt x="232457" y="35596"/>
                    <a:pt x="228910" y="33190"/>
                  </a:cubicBezTo>
                  <a:cubicBezTo>
                    <a:pt x="225363" y="30909"/>
                    <a:pt x="221183" y="29769"/>
                    <a:pt x="216116" y="29769"/>
                  </a:cubicBezTo>
                  <a:cubicBezTo>
                    <a:pt x="211935" y="29769"/>
                    <a:pt x="208261" y="30530"/>
                    <a:pt x="205094" y="32177"/>
                  </a:cubicBezTo>
                  <a:cubicBezTo>
                    <a:pt x="201927" y="33823"/>
                    <a:pt x="199140" y="35977"/>
                    <a:pt x="196734" y="38636"/>
                  </a:cubicBezTo>
                  <a:lnTo>
                    <a:pt x="196734" y="31036"/>
                  </a:lnTo>
                  <a:lnTo>
                    <a:pt x="179252" y="31036"/>
                  </a:lnTo>
                  <a:lnTo>
                    <a:pt x="179252" y="94883"/>
                  </a:lnTo>
                  <a:lnTo>
                    <a:pt x="196734" y="94883"/>
                  </a:lnTo>
                  <a:lnTo>
                    <a:pt x="196734" y="62706"/>
                  </a:lnTo>
                  <a:cubicBezTo>
                    <a:pt x="196734" y="58272"/>
                    <a:pt x="198000" y="54471"/>
                    <a:pt x="200534" y="51304"/>
                  </a:cubicBezTo>
                  <a:moveTo>
                    <a:pt x="139728" y="50926"/>
                  </a:moveTo>
                  <a:cubicBezTo>
                    <a:pt x="142895" y="54093"/>
                    <a:pt x="144415" y="58272"/>
                    <a:pt x="144415" y="63213"/>
                  </a:cubicBezTo>
                  <a:cubicBezTo>
                    <a:pt x="144415" y="68154"/>
                    <a:pt x="142895" y="72080"/>
                    <a:pt x="139728" y="75247"/>
                  </a:cubicBezTo>
                  <a:cubicBezTo>
                    <a:pt x="136561" y="78287"/>
                    <a:pt x="132633" y="79934"/>
                    <a:pt x="127946" y="79934"/>
                  </a:cubicBezTo>
                  <a:cubicBezTo>
                    <a:pt x="123259" y="79934"/>
                    <a:pt x="119459" y="78414"/>
                    <a:pt x="116418" y="75247"/>
                  </a:cubicBezTo>
                  <a:cubicBezTo>
                    <a:pt x="113378" y="72080"/>
                    <a:pt x="111858" y="68154"/>
                    <a:pt x="111858" y="63340"/>
                  </a:cubicBezTo>
                  <a:cubicBezTo>
                    <a:pt x="111858" y="58526"/>
                    <a:pt x="113378" y="54219"/>
                    <a:pt x="116418" y="51052"/>
                  </a:cubicBezTo>
                  <a:cubicBezTo>
                    <a:pt x="119459" y="47885"/>
                    <a:pt x="123259" y="46238"/>
                    <a:pt x="127946" y="46238"/>
                  </a:cubicBezTo>
                  <a:cubicBezTo>
                    <a:pt x="132633" y="46238"/>
                    <a:pt x="136561" y="47885"/>
                    <a:pt x="139728" y="51052"/>
                  </a:cubicBezTo>
                  <a:moveTo>
                    <a:pt x="162150" y="95010"/>
                  </a:moveTo>
                  <a:lnTo>
                    <a:pt x="162150" y="31163"/>
                  </a:lnTo>
                  <a:lnTo>
                    <a:pt x="144415" y="31163"/>
                  </a:lnTo>
                  <a:lnTo>
                    <a:pt x="144415" y="38511"/>
                  </a:lnTo>
                  <a:cubicBezTo>
                    <a:pt x="142134" y="35850"/>
                    <a:pt x="139348" y="33697"/>
                    <a:pt x="136181" y="32177"/>
                  </a:cubicBezTo>
                  <a:cubicBezTo>
                    <a:pt x="133014" y="30656"/>
                    <a:pt x="129466" y="29896"/>
                    <a:pt x="125539" y="29896"/>
                  </a:cubicBezTo>
                  <a:cubicBezTo>
                    <a:pt x="119332" y="29896"/>
                    <a:pt x="113758" y="31290"/>
                    <a:pt x="108944" y="34330"/>
                  </a:cubicBezTo>
                  <a:cubicBezTo>
                    <a:pt x="104131" y="37243"/>
                    <a:pt x="100457" y="41171"/>
                    <a:pt x="97797" y="46238"/>
                  </a:cubicBezTo>
                  <a:cubicBezTo>
                    <a:pt x="95136" y="51304"/>
                    <a:pt x="93743" y="57006"/>
                    <a:pt x="93743" y="63340"/>
                  </a:cubicBezTo>
                  <a:cubicBezTo>
                    <a:pt x="93743" y="69674"/>
                    <a:pt x="95136" y="75374"/>
                    <a:pt x="97797" y="80315"/>
                  </a:cubicBezTo>
                  <a:cubicBezTo>
                    <a:pt x="100457" y="85255"/>
                    <a:pt x="104257" y="89183"/>
                    <a:pt x="109071" y="91970"/>
                  </a:cubicBezTo>
                  <a:cubicBezTo>
                    <a:pt x="113885" y="94883"/>
                    <a:pt x="119332" y="96276"/>
                    <a:pt x="125539" y="96276"/>
                  </a:cubicBezTo>
                  <a:cubicBezTo>
                    <a:pt x="129466" y="96276"/>
                    <a:pt x="133014" y="95517"/>
                    <a:pt x="136181" y="93995"/>
                  </a:cubicBezTo>
                  <a:cubicBezTo>
                    <a:pt x="139348" y="92475"/>
                    <a:pt x="142134" y="90450"/>
                    <a:pt x="144415" y="87788"/>
                  </a:cubicBezTo>
                  <a:lnTo>
                    <a:pt x="144415" y="95010"/>
                  </a:lnTo>
                  <a:lnTo>
                    <a:pt x="162150" y="95010"/>
                  </a:lnTo>
                  <a:close/>
                  <a:moveTo>
                    <a:pt x="80441" y="95010"/>
                  </a:moveTo>
                  <a:lnTo>
                    <a:pt x="80441" y="0"/>
                  </a:lnTo>
                  <a:lnTo>
                    <a:pt x="62073" y="0"/>
                  </a:lnTo>
                  <a:lnTo>
                    <a:pt x="62073" y="37497"/>
                  </a:lnTo>
                  <a:lnTo>
                    <a:pt x="18368" y="37497"/>
                  </a:lnTo>
                  <a:lnTo>
                    <a:pt x="18368" y="0"/>
                  </a:lnTo>
                  <a:lnTo>
                    <a:pt x="0" y="0"/>
                  </a:lnTo>
                  <a:lnTo>
                    <a:pt x="0" y="95010"/>
                  </a:lnTo>
                  <a:lnTo>
                    <a:pt x="18368" y="95010"/>
                  </a:lnTo>
                  <a:lnTo>
                    <a:pt x="18368" y="53712"/>
                  </a:lnTo>
                  <a:lnTo>
                    <a:pt x="62073" y="53712"/>
                  </a:lnTo>
                  <a:lnTo>
                    <a:pt x="62073" y="95010"/>
                  </a:lnTo>
                  <a:lnTo>
                    <a:pt x="80441" y="95010"/>
                  </a:lnTo>
                  <a:close/>
                </a:path>
              </a:pathLst>
            </a:custGeom>
            <a:solidFill>
              <a:srgbClr val="38D2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5" name="Freeform: Shape 2734">
              <a:extLst>
                <a:ext uri="{FF2B5EF4-FFF2-40B4-BE49-F238E27FC236}">
                  <a16:creationId xmlns:a16="http://schemas.microsoft.com/office/drawing/2014/main" id="{B5F7980D-1B20-C988-E4C4-90FA801412A8}"/>
                </a:ext>
              </a:extLst>
            </p:cNvPr>
            <p:cNvSpPr/>
            <p:nvPr/>
          </p:nvSpPr>
          <p:spPr>
            <a:xfrm>
              <a:off x="3903900" y="16511838"/>
              <a:ext cx="27996" cy="27868"/>
            </a:xfrm>
            <a:custGeom>
              <a:avLst/>
              <a:gdLst>
                <a:gd name="connsiteX0" fmla="*/ 23942 w 27996"/>
                <a:gd name="connsiteY0" fmla="*/ 23816 h 27868"/>
                <a:gd name="connsiteX1" fmla="*/ 27996 w 27996"/>
                <a:gd name="connsiteY1" fmla="*/ 14061 h 27868"/>
                <a:gd name="connsiteX2" fmla="*/ 23942 w 27996"/>
                <a:gd name="connsiteY2" fmla="*/ 4053 h 27868"/>
                <a:gd name="connsiteX3" fmla="*/ 13934 w 27996"/>
                <a:gd name="connsiteY3" fmla="*/ 0 h 27868"/>
                <a:gd name="connsiteX4" fmla="*/ 4180 w 27996"/>
                <a:gd name="connsiteY4" fmla="*/ 4053 h 27868"/>
                <a:gd name="connsiteX5" fmla="*/ 0 w 27996"/>
                <a:gd name="connsiteY5" fmla="*/ 14061 h 27868"/>
                <a:gd name="connsiteX6" fmla="*/ 1900 w 27996"/>
                <a:gd name="connsiteY6" fmla="*/ 21028 h 27868"/>
                <a:gd name="connsiteX7" fmla="*/ 6967 w 27996"/>
                <a:gd name="connsiteY7" fmla="*/ 25968 h 27868"/>
                <a:gd name="connsiteX8" fmla="*/ 13934 w 27996"/>
                <a:gd name="connsiteY8" fmla="*/ 27869 h 27868"/>
                <a:gd name="connsiteX9" fmla="*/ 23942 w 27996"/>
                <a:gd name="connsiteY9" fmla="*/ 23816 h 2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6" h="27868">
                  <a:moveTo>
                    <a:pt x="23942" y="23816"/>
                  </a:moveTo>
                  <a:cubicBezTo>
                    <a:pt x="26602" y="21155"/>
                    <a:pt x="27996" y="17861"/>
                    <a:pt x="27996" y="14061"/>
                  </a:cubicBezTo>
                  <a:cubicBezTo>
                    <a:pt x="27996" y="10260"/>
                    <a:pt x="26602" y="6840"/>
                    <a:pt x="23942" y="4053"/>
                  </a:cubicBezTo>
                  <a:cubicBezTo>
                    <a:pt x="21282" y="1393"/>
                    <a:pt x="17862" y="0"/>
                    <a:pt x="13934" y="0"/>
                  </a:cubicBezTo>
                  <a:cubicBezTo>
                    <a:pt x="10007" y="0"/>
                    <a:pt x="6840" y="1393"/>
                    <a:pt x="4180" y="4053"/>
                  </a:cubicBezTo>
                  <a:cubicBezTo>
                    <a:pt x="1393" y="6713"/>
                    <a:pt x="0" y="10007"/>
                    <a:pt x="0" y="14061"/>
                  </a:cubicBezTo>
                  <a:cubicBezTo>
                    <a:pt x="0" y="16594"/>
                    <a:pt x="633" y="18875"/>
                    <a:pt x="1900" y="21028"/>
                  </a:cubicBezTo>
                  <a:cubicBezTo>
                    <a:pt x="3167" y="23182"/>
                    <a:pt x="4814" y="24702"/>
                    <a:pt x="6967" y="25968"/>
                  </a:cubicBezTo>
                  <a:cubicBezTo>
                    <a:pt x="9121" y="27235"/>
                    <a:pt x="11401" y="27869"/>
                    <a:pt x="13934" y="27869"/>
                  </a:cubicBezTo>
                  <a:cubicBezTo>
                    <a:pt x="17862" y="27869"/>
                    <a:pt x="21282" y="26476"/>
                    <a:pt x="23942" y="23816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6" name="Freeform: Shape 2735">
              <a:extLst>
                <a:ext uri="{FF2B5EF4-FFF2-40B4-BE49-F238E27FC236}">
                  <a16:creationId xmlns:a16="http://schemas.microsoft.com/office/drawing/2014/main" id="{6AA92B1C-3FFC-321B-1D52-EC3463C351F7}"/>
                </a:ext>
              </a:extLst>
            </p:cNvPr>
            <p:cNvSpPr/>
            <p:nvPr/>
          </p:nvSpPr>
          <p:spPr>
            <a:xfrm>
              <a:off x="4003470" y="16175883"/>
              <a:ext cx="1953150" cy="97923"/>
            </a:xfrm>
            <a:custGeom>
              <a:avLst/>
              <a:gdLst>
                <a:gd name="connsiteX0" fmla="*/ 1951124 w 1953150"/>
                <a:gd name="connsiteY0" fmla="*/ 93995 h 97923"/>
                <a:gd name="connsiteX1" fmla="*/ 1953151 w 1953150"/>
                <a:gd name="connsiteY1" fmla="*/ 88676 h 97923"/>
                <a:gd name="connsiteX2" fmla="*/ 1951124 w 1953150"/>
                <a:gd name="connsiteY2" fmla="*/ 83355 h 97923"/>
                <a:gd name="connsiteX3" fmla="*/ 1945803 w 1953150"/>
                <a:gd name="connsiteY3" fmla="*/ 81328 h 97923"/>
                <a:gd name="connsiteX4" fmla="*/ 1940356 w 1953150"/>
                <a:gd name="connsiteY4" fmla="*/ 83355 h 97923"/>
                <a:gd name="connsiteX5" fmla="*/ 1938203 w 1953150"/>
                <a:gd name="connsiteY5" fmla="*/ 88676 h 97923"/>
                <a:gd name="connsiteX6" fmla="*/ 1940356 w 1953150"/>
                <a:gd name="connsiteY6" fmla="*/ 93995 h 97923"/>
                <a:gd name="connsiteX7" fmla="*/ 1945803 w 1953150"/>
                <a:gd name="connsiteY7" fmla="*/ 95896 h 97923"/>
                <a:gd name="connsiteX8" fmla="*/ 1951124 w 1953150"/>
                <a:gd name="connsiteY8" fmla="*/ 93995 h 97923"/>
                <a:gd name="connsiteX9" fmla="*/ 1920974 w 1953150"/>
                <a:gd name="connsiteY9" fmla="*/ 0 h 97923"/>
                <a:gd name="connsiteX10" fmla="*/ 1910713 w 1953150"/>
                <a:gd name="connsiteY10" fmla="*/ 0 h 97923"/>
                <a:gd name="connsiteX11" fmla="*/ 1910713 w 1953150"/>
                <a:gd name="connsiteY11" fmla="*/ 95010 h 97923"/>
                <a:gd name="connsiteX12" fmla="*/ 1920974 w 1953150"/>
                <a:gd name="connsiteY12" fmla="*/ 95010 h 97923"/>
                <a:gd name="connsiteX13" fmla="*/ 1920974 w 1953150"/>
                <a:gd name="connsiteY13" fmla="*/ 0 h 97923"/>
                <a:gd name="connsiteX14" fmla="*/ 1851047 w 1953150"/>
                <a:gd name="connsiteY14" fmla="*/ 46112 h 97923"/>
                <a:gd name="connsiteX15" fmla="*/ 1864602 w 1953150"/>
                <a:gd name="connsiteY15" fmla="*/ 40791 h 97923"/>
                <a:gd name="connsiteX16" fmla="*/ 1877776 w 1953150"/>
                <a:gd name="connsiteY16" fmla="*/ 46112 h 97923"/>
                <a:gd name="connsiteX17" fmla="*/ 1883350 w 1953150"/>
                <a:gd name="connsiteY17" fmla="*/ 59412 h 97923"/>
                <a:gd name="connsiteX18" fmla="*/ 1844840 w 1953150"/>
                <a:gd name="connsiteY18" fmla="*/ 59412 h 97923"/>
                <a:gd name="connsiteX19" fmla="*/ 1851047 w 1953150"/>
                <a:gd name="connsiteY19" fmla="*/ 46112 h 97923"/>
                <a:gd name="connsiteX20" fmla="*/ 1878916 w 1953150"/>
                <a:gd name="connsiteY20" fmla="*/ 94503 h 97923"/>
                <a:gd name="connsiteX21" fmla="*/ 1889684 w 1953150"/>
                <a:gd name="connsiteY21" fmla="*/ 89562 h 97923"/>
                <a:gd name="connsiteX22" fmla="*/ 1889684 w 1953150"/>
                <a:gd name="connsiteY22" fmla="*/ 79681 h 97923"/>
                <a:gd name="connsiteX23" fmla="*/ 1879043 w 1953150"/>
                <a:gd name="connsiteY23" fmla="*/ 84875 h 97923"/>
                <a:gd name="connsiteX24" fmla="*/ 1867389 w 1953150"/>
                <a:gd name="connsiteY24" fmla="*/ 86649 h 97923"/>
                <a:gd name="connsiteX25" fmla="*/ 1852060 w 1953150"/>
                <a:gd name="connsiteY25" fmla="*/ 81454 h 97923"/>
                <a:gd name="connsiteX26" fmla="*/ 1844713 w 1953150"/>
                <a:gd name="connsiteY26" fmla="*/ 67900 h 97923"/>
                <a:gd name="connsiteX27" fmla="*/ 1894118 w 1953150"/>
                <a:gd name="connsiteY27" fmla="*/ 67900 h 97923"/>
                <a:gd name="connsiteX28" fmla="*/ 1894371 w 1953150"/>
                <a:gd name="connsiteY28" fmla="*/ 65240 h 97923"/>
                <a:gd name="connsiteX29" fmla="*/ 1894371 w 1953150"/>
                <a:gd name="connsiteY29" fmla="*/ 62706 h 97923"/>
                <a:gd name="connsiteX30" fmla="*/ 1890698 w 1953150"/>
                <a:gd name="connsiteY30" fmla="*/ 46617 h 97923"/>
                <a:gd name="connsiteX31" fmla="*/ 1880310 w 1953150"/>
                <a:gd name="connsiteY31" fmla="*/ 35469 h 97923"/>
                <a:gd name="connsiteX32" fmla="*/ 1864602 w 1953150"/>
                <a:gd name="connsiteY32" fmla="*/ 31416 h 97923"/>
                <a:gd name="connsiteX33" fmla="*/ 1848260 w 1953150"/>
                <a:gd name="connsiteY33" fmla="*/ 35723 h 97923"/>
                <a:gd name="connsiteX34" fmla="*/ 1837492 w 1953150"/>
                <a:gd name="connsiteY34" fmla="*/ 47505 h 97923"/>
                <a:gd name="connsiteX35" fmla="*/ 1833692 w 1953150"/>
                <a:gd name="connsiteY35" fmla="*/ 64353 h 97923"/>
                <a:gd name="connsiteX36" fmla="*/ 1837999 w 1953150"/>
                <a:gd name="connsiteY36" fmla="*/ 80949 h 97923"/>
                <a:gd name="connsiteX37" fmla="*/ 1850033 w 1953150"/>
                <a:gd name="connsiteY37" fmla="*/ 92097 h 97923"/>
                <a:gd name="connsiteX38" fmla="*/ 1867389 w 1953150"/>
                <a:gd name="connsiteY38" fmla="*/ 96150 h 97923"/>
                <a:gd name="connsiteX39" fmla="*/ 1879043 w 1953150"/>
                <a:gd name="connsiteY39" fmla="*/ 94630 h 97923"/>
                <a:gd name="connsiteX40" fmla="*/ 1775926 w 1953150"/>
                <a:gd name="connsiteY40" fmla="*/ 52572 h 97923"/>
                <a:gd name="connsiteX41" fmla="*/ 1782640 w 1953150"/>
                <a:gd name="connsiteY41" fmla="*/ 44592 h 97923"/>
                <a:gd name="connsiteX42" fmla="*/ 1792647 w 1953150"/>
                <a:gd name="connsiteY42" fmla="*/ 41550 h 97923"/>
                <a:gd name="connsiteX43" fmla="*/ 1808862 w 1953150"/>
                <a:gd name="connsiteY43" fmla="*/ 60173 h 97923"/>
                <a:gd name="connsiteX44" fmla="*/ 1808862 w 1953150"/>
                <a:gd name="connsiteY44" fmla="*/ 95137 h 97923"/>
                <a:gd name="connsiteX45" fmla="*/ 1819250 w 1953150"/>
                <a:gd name="connsiteY45" fmla="*/ 95137 h 97923"/>
                <a:gd name="connsiteX46" fmla="*/ 1819250 w 1953150"/>
                <a:gd name="connsiteY46" fmla="*/ 58399 h 97923"/>
                <a:gd name="connsiteX47" fmla="*/ 1816590 w 1953150"/>
                <a:gd name="connsiteY47" fmla="*/ 44592 h 97923"/>
                <a:gd name="connsiteX48" fmla="*/ 1808482 w 1953150"/>
                <a:gd name="connsiteY48" fmla="*/ 35091 h 97923"/>
                <a:gd name="connsiteX49" fmla="*/ 1795181 w 1953150"/>
                <a:gd name="connsiteY49" fmla="*/ 31543 h 97923"/>
                <a:gd name="connsiteX50" fmla="*/ 1782386 w 1953150"/>
                <a:gd name="connsiteY50" fmla="*/ 35091 h 97923"/>
                <a:gd name="connsiteX51" fmla="*/ 1773519 w 1953150"/>
                <a:gd name="connsiteY51" fmla="*/ 44338 h 97923"/>
                <a:gd name="connsiteX52" fmla="*/ 1773519 w 1953150"/>
                <a:gd name="connsiteY52" fmla="*/ 32683 h 97923"/>
                <a:gd name="connsiteX53" fmla="*/ 1763258 w 1953150"/>
                <a:gd name="connsiteY53" fmla="*/ 32683 h 97923"/>
                <a:gd name="connsiteX54" fmla="*/ 1763258 w 1953150"/>
                <a:gd name="connsiteY54" fmla="*/ 95137 h 97923"/>
                <a:gd name="connsiteX55" fmla="*/ 1773519 w 1953150"/>
                <a:gd name="connsiteY55" fmla="*/ 95137 h 97923"/>
                <a:gd name="connsiteX56" fmla="*/ 1773519 w 1953150"/>
                <a:gd name="connsiteY56" fmla="*/ 63846 h 97923"/>
                <a:gd name="connsiteX57" fmla="*/ 1775926 w 1953150"/>
                <a:gd name="connsiteY57" fmla="*/ 52572 h 97923"/>
                <a:gd name="connsiteX58" fmla="*/ 1700171 w 1953150"/>
                <a:gd name="connsiteY58" fmla="*/ 52572 h 97923"/>
                <a:gd name="connsiteX59" fmla="*/ 1706885 w 1953150"/>
                <a:gd name="connsiteY59" fmla="*/ 44592 h 97923"/>
                <a:gd name="connsiteX60" fmla="*/ 1716893 w 1953150"/>
                <a:gd name="connsiteY60" fmla="*/ 41550 h 97923"/>
                <a:gd name="connsiteX61" fmla="*/ 1733108 w 1953150"/>
                <a:gd name="connsiteY61" fmla="*/ 60173 h 97923"/>
                <a:gd name="connsiteX62" fmla="*/ 1733108 w 1953150"/>
                <a:gd name="connsiteY62" fmla="*/ 95137 h 97923"/>
                <a:gd name="connsiteX63" fmla="*/ 1743496 w 1953150"/>
                <a:gd name="connsiteY63" fmla="*/ 95137 h 97923"/>
                <a:gd name="connsiteX64" fmla="*/ 1743496 w 1953150"/>
                <a:gd name="connsiteY64" fmla="*/ 58399 h 97923"/>
                <a:gd name="connsiteX65" fmla="*/ 1740835 w 1953150"/>
                <a:gd name="connsiteY65" fmla="*/ 44592 h 97923"/>
                <a:gd name="connsiteX66" fmla="*/ 1732728 w 1953150"/>
                <a:gd name="connsiteY66" fmla="*/ 35091 h 97923"/>
                <a:gd name="connsiteX67" fmla="*/ 1719426 w 1953150"/>
                <a:gd name="connsiteY67" fmla="*/ 31543 h 97923"/>
                <a:gd name="connsiteX68" fmla="*/ 1706632 w 1953150"/>
                <a:gd name="connsiteY68" fmla="*/ 35091 h 97923"/>
                <a:gd name="connsiteX69" fmla="*/ 1697764 w 1953150"/>
                <a:gd name="connsiteY69" fmla="*/ 44338 h 97923"/>
                <a:gd name="connsiteX70" fmla="*/ 1697764 w 1953150"/>
                <a:gd name="connsiteY70" fmla="*/ 32683 h 97923"/>
                <a:gd name="connsiteX71" fmla="*/ 1687503 w 1953150"/>
                <a:gd name="connsiteY71" fmla="*/ 32683 h 97923"/>
                <a:gd name="connsiteX72" fmla="*/ 1687503 w 1953150"/>
                <a:gd name="connsiteY72" fmla="*/ 95137 h 97923"/>
                <a:gd name="connsiteX73" fmla="*/ 1697764 w 1953150"/>
                <a:gd name="connsiteY73" fmla="*/ 95137 h 97923"/>
                <a:gd name="connsiteX74" fmla="*/ 1697764 w 1953150"/>
                <a:gd name="connsiteY74" fmla="*/ 63846 h 97923"/>
                <a:gd name="connsiteX75" fmla="*/ 1700171 w 1953150"/>
                <a:gd name="connsiteY75" fmla="*/ 52572 h 97923"/>
                <a:gd name="connsiteX76" fmla="*/ 1645572 w 1953150"/>
                <a:gd name="connsiteY76" fmla="*/ 44338 h 97923"/>
                <a:gd name="connsiteX77" fmla="*/ 1653300 w 1953150"/>
                <a:gd name="connsiteY77" fmla="*/ 52446 h 97923"/>
                <a:gd name="connsiteX78" fmla="*/ 1656087 w 1953150"/>
                <a:gd name="connsiteY78" fmla="*/ 64099 h 97923"/>
                <a:gd name="connsiteX79" fmla="*/ 1653300 w 1953150"/>
                <a:gd name="connsiteY79" fmla="*/ 75628 h 97923"/>
                <a:gd name="connsiteX80" fmla="*/ 1645572 w 1953150"/>
                <a:gd name="connsiteY80" fmla="*/ 83608 h 97923"/>
                <a:gd name="connsiteX81" fmla="*/ 1634171 w 1953150"/>
                <a:gd name="connsiteY81" fmla="*/ 86522 h 97923"/>
                <a:gd name="connsiteX82" fmla="*/ 1623023 w 1953150"/>
                <a:gd name="connsiteY82" fmla="*/ 83608 h 97923"/>
                <a:gd name="connsiteX83" fmla="*/ 1615296 w 1953150"/>
                <a:gd name="connsiteY83" fmla="*/ 75628 h 97923"/>
                <a:gd name="connsiteX84" fmla="*/ 1612509 w 1953150"/>
                <a:gd name="connsiteY84" fmla="*/ 64099 h 97923"/>
                <a:gd name="connsiteX85" fmla="*/ 1615296 w 1953150"/>
                <a:gd name="connsiteY85" fmla="*/ 52446 h 97923"/>
                <a:gd name="connsiteX86" fmla="*/ 1623023 w 1953150"/>
                <a:gd name="connsiteY86" fmla="*/ 44338 h 97923"/>
                <a:gd name="connsiteX87" fmla="*/ 1634171 w 1953150"/>
                <a:gd name="connsiteY87" fmla="*/ 41425 h 97923"/>
                <a:gd name="connsiteX88" fmla="*/ 1645572 w 1953150"/>
                <a:gd name="connsiteY88" fmla="*/ 44338 h 97923"/>
                <a:gd name="connsiteX89" fmla="*/ 1666474 w 1953150"/>
                <a:gd name="connsiteY89" fmla="*/ 95264 h 97923"/>
                <a:gd name="connsiteX90" fmla="*/ 1666474 w 1953150"/>
                <a:gd name="connsiteY90" fmla="*/ 32810 h 97923"/>
                <a:gd name="connsiteX91" fmla="*/ 1656087 w 1953150"/>
                <a:gd name="connsiteY91" fmla="*/ 32810 h 97923"/>
                <a:gd name="connsiteX92" fmla="*/ 1656087 w 1953150"/>
                <a:gd name="connsiteY92" fmla="*/ 44592 h 97923"/>
                <a:gd name="connsiteX93" fmla="*/ 1646712 w 1953150"/>
                <a:gd name="connsiteY93" fmla="*/ 35216 h 97923"/>
                <a:gd name="connsiteX94" fmla="*/ 1633284 w 1953150"/>
                <a:gd name="connsiteY94" fmla="*/ 31670 h 97923"/>
                <a:gd name="connsiteX95" fmla="*/ 1617069 w 1953150"/>
                <a:gd name="connsiteY95" fmla="*/ 35977 h 97923"/>
                <a:gd name="connsiteX96" fmla="*/ 1605921 w 1953150"/>
                <a:gd name="connsiteY96" fmla="*/ 47505 h 97923"/>
                <a:gd name="connsiteX97" fmla="*/ 1601868 w 1953150"/>
                <a:gd name="connsiteY97" fmla="*/ 64353 h 97923"/>
                <a:gd name="connsiteX98" fmla="*/ 1605921 w 1953150"/>
                <a:gd name="connsiteY98" fmla="*/ 80822 h 97923"/>
                <a:gd name="connsiteX99" fmla="*/ 1617069 w 1953150"/>
                <a:gd name="connsiteY99" fmla="*/ 92222 h 97923"/>
                <a:gd name="connsiteX100" fmla="*/ 1633284 w 1953150"/>
                <a:gd name="connsiteY100" fmla="*/ 96276 h 97923"/>
                <a:gd name="connsiteX101" fmla="*/ 1646712 w 1953150"/>
                <a:gd name="connsiteY101" fmla="*/ 92856 h 97923"/>
                <a:gd name="connsiteX102" fmla="*/ 1656087 w 1953150"/>
                <a:gd name="connsiteY102" fmla="*/ 83608 h 97923"/>
                <a:gd name="connsiteX103" fmla="*/ 1656087 w 1953150"/>
                <a:gd name="connsiteY103" fmla="*/ 95264 h 97923"/>
                <a:gd name="connsiteX104" fmla="*/ 1666474 w 1953150"/>
                <a:gd name="connsiteY104" fmla="*/ 95264 h 97923"/>
                <a:gd name="connsiteX105" fmla="*/ 1544102 w 1953150"/>
                <a:gd name="connsiteY105" fmla="*/ 52698 h 97923"/>
                <a:gd name="connsiteX106" fmla="*/ 1550816 w 1953150"/>
                <a:gd name="connsiteY106" fmla="*/ 44717 h 97923"/>
                <a:gd name="connsiteX107" fmla="*/ 1560823 w 1953150"/>
                <a:gd name="connsiteY107" fmla="*/ 41677 h 97923"/>
                <a:gd name="connsiteX108" fmla="*/ 1577038 w 1953150"/>
                <a:gd name="connsiteY108" fmla="*/ 60300 h 97923"/>
                <a:gd name="connsiteX109" fmla="*/ 1577038 w 1953150"/>
                <a:gd name="connsiteY109" fmla="*/ 95264 h 97923"/>
                <a:gd name="connsiteX110" fmla="*/ 1587426 w 1953150"/>
                <a:gd name="connsiteY110" fmla="*/ 95264 h 97923"/>
                <a:gd name="connsiteX111" fmla="*/ 1587426 w 1953150"/>
                <a:gd name="connsiteY111" fmla="*/ 58526 h 97923"/>
                <a:gd name="connsiteX112" fmla="*/ 1584766 w 1953150"/>
                <a:gd name="connsiteY112" fmla="*/ 44717 h 97923"/>
                <a:gd name="connsiteX113" fmla="*/ 1576785 w 1953150"/>
                <a:gd name="connsiteY113" fmla="*/ 35216 h 97923"/>
                <a:gd name="connsiteX114" fmla="*/ 1563484 w 1953150"/>
                <a:gd name="connsiteY114" fmla="*/ 31670 h 97923"/>
                <a:gd name="connsiteX115" fmla="*/ 1550689 w 1953150"/>
                <a:gd name="connsiteY115" fmla="*/ 35216 h 97923"/>
                <a:gd name="connsiteX116" fmla="*/ 1541821 w 1953150"/>
                <a:gd name="connsiteY116" fmla="*/ 44465 h 97923"/>
                <a:gd name="connsiteX117" fmla="*/ 1541821 w 1953150"/>
                <a:gd name="connsiteY117" fmla="*/ 254 h 97923"/>
                <a:gd name="connsiteX118" fmla="*/ 1531560 w 1953150"/>
                <a:gd name="connsiteY118" fmla="*/ 254 h 97923"/>
                <a:gd name="connsiteX119" fmla="*/ 1531560 w 1953150"/>
                <a:gd name="connsiteY119" fmla="*/ 95264 h 97923"/>
                <a:gd name="connsiteX120" fmla="*/ 1541821 w 1953150"/>
                <a:gd name="connsiteY120" fmla="*/ 95264 h 97923"/>
                <a:gd name="connsiteX121" fmla="*/ 1541821 w 1953150"/>
                <a:gd name="connsiteY121" fmla="*/ 63972 h 97923"/>
                <a:gd name="connsiteX122" fmla="*/ 1544228 w 1953150"/>
                <a:gd name="connsiteY122" fmla="*/ 52698 h 97923"/>
                <a:gd name="connsiteX123" fmla="*/ 1475314 w 1953150"/>
                <a:gd name="connsiteY123" fmla="*/ 52192 h 97923"/>
                <a:gd name="connsiteX124" fmla="*/ 1483422 w 1953150"/>
                <a:gd name="connsiteY124" fmla="*/ 44338 h 97923"/>
                <a:gd name="connsiteX125" fmla="*/ 1495076 w 1953150"/>
                <a:gd name="connsiteY125" fmla="*/ 41425 h 97923"/>
                <a:gd name="connsiteX126" fmla="*/ 1514458 w 1953150"/>
                <a:gd name="connsiteY126" fmla="*/ 49405 h 97923"/>
                <a:gd name="connsiteX127" fmla="*/ 1514458 w 1953150"/>
                <a:gd name="connsiteY127" fmla="*/ 38004 h 97923"/>
                <a:gd name="connsiteX128" fmla="*/ 1494443 w 1953150"/>
                <a:gd name="connsiteY128" fmla="*/ 31670 h 97923"/>
                <a:gd name="connsiteX129" fmla="*/ 1477468 w 1953150"/>
                <a:gd name="connsiteY129" fmla="*/ 35850 h 97923"/>
                <a:gd name="connsiteX130" fmla="*/ 1465940 w 1953150"/>
                <a:gd name="connsiteY130" fmla="*/ 47251 h 97923"/>
                <a:gd name="connsiteX131" fmla="*/ 1461760 w 1953150"/>
                <a:gd name="connsiteY131" fmla="*/ 64099 h 97923"/>
                <a:gd name="connsiteX132" fmla="*/ 1465940 w 1953150"/>
                <a:gd name="connsiteY132" fmla="*/ 80822 h 97923"/>
                <a:gd name="connsiteX133" fmla="*/ 1477341 w 1953150"/>
                <a:gd name="connsiteY133" fmla="*/ 92222 h 97923"/>
                <a:gd name="connsiteX134" fmla="*/ 1494316 w 1953150"/>
                <a:gd name="connsiteY134" fmla="*/ 96276 h 97923"/>
                <a:gd name="connsiteX135" fmla="*/ 1505211 w 1953150"/>
                <a:gd name="connsiteY135" fmla="*/ 94883 h 97923"/>
                <a:gd name="connsiteX136" fmla="*/ 1515092 w 1953150"/>
                <a:gd name="connsiteY136" fmla="*/ 90450 h 97923"/>
                <a:gd name="connsiteX137" fmla="*/ 1515092 w 1953150"/>
                <a:gd name="connsiteY137" fmla="*/ 79934 h 97923"/>
                <a:gd name="connsiteX138" fmla="*/ 1505971 w 1953150"/>
                <a:gd name="connsiteY138" fmla="*/ 85002 h 97923"/>
                <a:gd name="connsiteX139" fmla="*/ 1495203 w 1953150"/>
                <a:gd name="connsiteY139" fmla="*/ 86522 h 97923"/>
                <a:gd name="connsiteX140" fmla="*/ 1483422 w 1953150"/>
                <a:gd name="connsiteY140" fmla="*/ 83608 h 97923"/>
                <a:gd name="connsiteX141" fmla="*/ 1475314 w 1953150"/>
                <a:gd name="connsiteY141" fmla="*/ 75501 h 97923"/>
                <a:gd name="connsiteX142" fmla="*/ 1472401 w 1953150"/>
                <a:gd name="connsiteY142" fmla="*/ 63846 h 97923"/>
                <a:gd name="connsiteX143" fmla="*/ 1475314 w 1953150"/>
                <a:gd name="connsiteY143" fmla="*/ 52065 h 97923"/>
                <a:gd name="connsiteX144" fmla="*/ 1395506 w 1953150"/>
                <a:gd name="connsiteY144" fmla="*/ 44211 h 97923"/>
                <a:gd name="connsiteX145" fmla="*/ 1403233 w 1953150"/>
                <a:gd name="connsiteY145" fmla="*/ 52319 h 97923"/>
                <a:gd name="connsiteX146" fmla="*/ 1406020 w 1953150"/>
                <a:gd name="connsiteY146" fmla="*/ 63972 h 97923"/>
                <a:gd name="connsiteX147" fmla="*/ 1403233 w 1953150"/>
                <a:gd name="connsiteY147" fmla="*/ 75501 h 97923"/>
                <a:gd name="connsiteX148" fmla="*/ 1395506 w 1953150"/>
                <a:gd name="connsiteY148" fmla="*/ 83482 h 97923"/>
                <a:gd name="connsiteX149" fmla="*/ 1384105 w 1953150"/>
                <a:gd name="connsiteY149" fmla="*/ 86395 h 97923"/>
                <a:gd name="connsiteX150" fmla="*/ 1372957 w 1953150"/>
                <a:gd name="connsiteY150" fmla="*/ 83482 h 97923"/>
                <a:gd name="connsiteX151" fmla="*/ 1365229 w 1953150"/>
                <a:gd name="connsiteY151" fmla="*/ 75501 h 97923"/>
                <a:gd name="connsiteX152" fmla="*/ 1362442 w 1953150"/>
                <a:gd name="connsiteY152" fmla="*/ 63972 h 97923"/>
                <a:gd name="connsiteX153" fmla="*/ 1365229 w 1953150"/>
                <a:gd name="connsiteY153" fmla="*/ 52319 h 97923"/>
                <a:gd name="connsiteX154" fmla="*/ 1372957 w 1953150"/>
                <a:gd name="connsiteY154" fmla="*/ 44211 h 97923"/>
                <a:gd name="connsiteX155" fmla="*/ 1384105 w 1953150"/>
                <a:gd name="connsiteY155" fmla="*/ 41298 h 97923"/>
                <a:gd name="connsiteX156" fmla="*/ 1395506 w 1953150"/>
                <a:gd name="connsiteY156" fmla="*/ 44211 h 97923"/>
                <a:gd name="connsiteX157" fmla="*/ 1416408 w 1953150"/>
                <a:gd name="connsiteY157" fmla="*/ 95137 h 97923"/>
                <a:gd name="connsiteX158" fmla="*/ 1416408 w 1953150"/>
                <a:gd name="connsiteY158" fmla="*/ 127 h 97923"/>
                <a:gd name="connsiteX159" fmla="*/ 1406020 w 1953150"/>
                <a:gd name="connsiteY159" fmla="*/ 127 h 97923"/>
                <a:gd name="connsiteX160" fmla="*/ 1406020 w 1953150"/>
                <a:gd name="connsiteY160" fmla="*/ 44592 h 97923"/>
                <a:gd name="connsiteX161" fmla="*/ 1396646 w 1953150"/>
                <a:gd name="connsiteY161" fmla="*/ 35091 h 97923"/>
                <a:gd name="connsiteX162" fmla="*/ 1383218 w 1953150"/>
                <a:gd name="connsiteY162" fmla="*/ 31543 h 97923"/>
                <a:gd name="connsiteX163" fmla="*/ 1367003 w 1953150"/>
                <a:gd name="connsiteY163" fmla="*/ 35850 h 97923"/>
                <a:gd name="connsiteX164" fmla="*/ 1355855 w 1953150"/>
                <a:gd name="connsiteY164" fmla="*/ 47378 h 97923"/>
                <a:gd name="connsiteX165" fmla="*/ 1351801 w 1953150"/>
                <a:gd name="connsiteY165" fmla="*/ 64226 h 97923"/>
                <a:gd name="connsiteX166" fmla="*/ 1355855 w 1953150"/>
                <a:gd name="connsiteY166" fmla="*/ 80695 h 97923"/>
                <a:gd name="connsiteX167" fmla="*/ 1367003 w 1953150"/>
                <a:gd name="connsiteY167" fmla="*/ 92097 h 97923"/>
                <a:gd name="connsiteX168" fmla="*/ 1383218 w 1953150"/>
                <a:gd name="connsiteY168" fmla="*/ 96150 h 97923"/>
                <a:gd name="connsiteX169" fmla="*/ 1396646 w 1953150"/>
                <a:gd name="connsiteY169" fmla="*/ 92729 h 97923"/>
                <a:gd name="connsiteX170" fmla="*/ 1406020 w 1953150"/>
                <a:gd name="connsiteY170" fmla="*/ 83355 h 97923"/>
                <a:gd name="connsiteX171" fmla="*/ 1406020 w 1953150"/>
                <a:gd name="connsiteY171" fmla="*/ 95137 h 97923"/>
                <a:gd name="connsiteX172" fmla="*/ 1416408 w 1953150"/>
                <a:gd name="connsiteY172" fmla="*/ 95137 h 97923"/>
                <a:gd name="connsiteX173" fmla="*/ 1296949 w 1953150"/>
                <a:gd name="connsiteY173" fmla="*/ 46238 h 97923"/>
                <a:gd name="connsiteX174" fmla="*/ 1310504 w 1953150"/>
                <a:gd name="connsiteY174" fmla="*/ 40917 h 97923"/>
                <a:gd name="connsiteX175" fmla="*/ 1323678 w 1953150"/>
                <a:gd name="connsiteY175" fmla="*/ 46238 h 97923"/>
                <a:gd name="connsiteX176" fmla="*/ 1329252 w 1953150"/>
                <a:gd name="connsiteY176" fmla="*/ 59539 h 97923"/>
                <a:gd name="connsiteX177" fmla="*/ 1290742 w 1953150"/>
                <a:gd name="connsiteY177" fmla="*/ 59539 h 97923"/>
                <a:gd name="connsiteX178" fmla="*/ 1296949 w 1953150"/>
                <a:gd name="connsiteY178" fmla="*/ 46238 h 97923"/>
                <a:gd name="connsiteX179" fmla="*/ 1324945 w 1953150"/>
                <a:gd name="connsiteY179" fmla="*/ 94630 h 97923"/>
                <a:gd name="connsiteX180" fmla="*/ 1335713 w 1953150"/>
                <a:gd name="connsiteY180" fmla="*/ 89689 h 97923"/>
                <a:gd name="connsiteX181" fmla="*/ 1335713 w 1953150"/>
                <a:gd name="connsiteY181" fmla="*/ 79807 h 97923"/>
                <a:gd name="connsiteX182" fmla="*/ 1325072 w 1953150"/>
                <a:gd name="connsiteY182" fmla="*/ 85002 h 97923"/>
                <a:gd name="connsiteX183" fmla="*/ 1313417 w 1953150"/>
                <a:gd name="connsiteY183" fmla="*/ 86775 h 97923"/>
                <a:gd name="connsiteX184" fmla="*/ 1298089 w 1953150"/>
                <a:gd name="connsiteY184" fmla="*/ 81581 h 97923"/>
                <a:gd name="connsiteX185" fmla="*/ 1290742 w 1953150"/>
                <a:gd name="connsiteY185" fmla="*/ 68027 h 97923"/>
                <a:gd name="connsiteX186" fmla="*/ 1340147 w 1953150"/>
                <a:gd name="connsiteY186" fmla="*/ 68027 h 97923"/>
                <a:gd name="connsiteX187" fmla="*/ 1340273 w 1953150"/>
                <a:gd name="connsiteY187" fmla="*/ 65366 h 97923"/>
                <a:gd name="connsiteX188" fmla="*/ 1340273 w 1953150"/>
                <a:gd name="connsiteY188" fmla="*/ 62833 h 97923"/>
                <a:gd name="connsiteX189" fmla="*/ 1336600 w 1953150"/>
                <a:gd name="connsiteY189" fmla="*/ 46744 h 97923"/>
                <a:gd name="connsiteX190" fmla="*/ 1326212 w 1953150"/>
                <a:gd name="connsiteY190" fmla="*/ 35596 h 97923"/>
                <a:gd name="connsiteX191" fmla="*/ 1310504 w 1953150"/>
                <a:gd name="connsiteY191" fmla="*/ 31543 h 97923"/>
                <a:gd name="connsiteX192" fmla="*/ 1294162 w 1953150"/>
                <a:gd name="connsiteY192" fmla="*/ 35850 h 97923"/>
                <a:gd name="connsiteX193" fmla="*/ 1283394 w 1953150"/>
                <a:gd name="connsiteY193" fmla="*/ 47632 h 97923"/>
                <a:gd name="connsiteX194" fmla="*/ 1279594 w 1953150"/>
                <a:gd name="connsiteY194" fmla="*/ 64480 h 97923"/>
                <a:gd name="connsiteX195" fmla="*/ 1284028 w 1953150"/>
                <a:gd name="connsiteY195" fmla="*/ 81075 h 97923"/>
                <a:gd name="connsiteX196" fmla="*/ 1296062 w 1953150"/>
                <a:gd name="connsiteY196" fmla="*/ 92222 h 97923"/>
                <a:gd name="connsiteX197" fmla="*/ 1313417 w 1953150"/>
                <a:gd name="connsiteY197" fmla="*/ 96276 h 97923"/>
                <a:gd name="connsiteX198" fmla="*/ 1325072 w 1953150"/>
                <a:gd name="connsiteY198" fmla="*/ 94756 h 97923"/>
                <a:gd name="connsiteX199" fmla="*/ 1271740 w 1953150"/>
                <a:gd name="connsiteY199" fmla="*/ 81962 h 97923"/>
                <a:gd name="connsiteX200" fmla="*/ 1264519 w 1953150"/>
                <a:gd name="connsiteY200" fmla="*/ 85509 h 97923"/>
                <a:gd name="connsiteX201" fmla="*/ 1257171 w 1953150"/>
                <a:gd name="connsiteY201" fmla="*/ 86522 h 97923"/>
                <a:gd name="connsiteX202" fmla="*/ 1248430 w 1953150"/>
                <a:gd name="connsiteY202" fmla="*/ 83735 h 97923"/>
                <a:gd name="connsiteX203" fmla="*/ 1245010 w 1953150"/>
                <a:gd name="connsiteY203" fmla="*/ 74361 h 97923"/>
                <a:gd name="connsiteX204" fmla="*/ 1245010 w 1953150"/>
                <a:gd name="connsiteY204" fmla="*/ 42311 h 97923"/>
                <a:gd name="connsiteX205" fmla="*/ 1270853 w 1953150"/>
                <a:gd name="connsiteY205" fmla="*/ 42311 h 97923"/>
                <a:gd name="connsiteX206" fmla="*/ 1270853 w 1953150"/>
                <a:gd name="connsiteY206" fmla="*/ 32810 h 97923"/>
                <a:gd name="connsiteX207" fmla="*/ 1245010 w 1953150"/>
                <a:gd name="connsiteY207" fmla="*/ 32810 h 97923"/>
                <a:gd name="connsiteX208" fmla="*/ 1245010 w 1953150"/>
                <a:gd name="connsiteY208" fmla="*/ 12922 h 97923"/>
                <a:gd name="connsiteX209" fmla="*/ 1234749 w 1953150"/>
                <a:gd name="connsiteY209" fmla="*/ 12922 h 97923"/>
                <a:gd name="connsiteX210" fmla="*/ 1234749 w 1953150"/>
                <a:gd name="connsiteY210" fmla="*/ 73600 h 97923"/>
                <a:gd name="connsiteX211" fmla="*/ 1240576 w 1953150"/>
                <a:gd name="connsiteY211" fmla="*/ 91336 h 97923"/>
                <a:gd name="connsiteX212" fmla="*/ 1256158 w 1953150"/>
                <a:gd name="connsiteY212" fmla="*/ 96276 h 97923"/>
                <a:gd name="connsiteX213" fmla="*/ 1264265 w 1953150"/>
                <a:gd name="connsiteY213" fmla="*/ 95264 h 97923"/>
                <a:gd name="connsiteX214" fmla="*/ 1271740 w 1953150"/>
                <a:gd name="connsiteY214" fmla="*/ 91970 h 97923"/>
                <a:gd name="connsiteX215" fmla="*/ 1271740 w 1953150"/>
                <a:gd name="connsiteY215" fmla="*/ 81962 h 97923"/>
                <a:gd name="connsiteX216" fmla="*/ 1176223 w 1953150"/>
                <a:gd name="connsiteY216" fmla="*/ 90069 h 97923"/>
                <a:gd name="connsiteX217" fmla="*/ 1197378 w 1953150"/>
                <a:gd name="connsiteY217" fmla="*/ 96276 h 97923"/>
                <a:gd name="connsiteX218" fmla="*/ 1214100 w 1953150"/>
                <a:gd name="connsiteY218" fmla="*/ 91209 h 97923"/>
                <a:gd name="connsiteX219" fmla="*/ 1220561 w 1953150"/>
                <a:gd name="connsiteY219" fmla="*/ 77148 h 97923"/>
                <a:gd name="connsiteX220" fmla="*/ 1208906 w 1953150"/>
                <a:gd name="connsiteY220" fmla="*/ 62199 h 97923"/>
                <a:gd name="connsiteX221" fmla="*/ 1194085 w 1953150"/>
                <a:gd name="connsiteY221" fmla="*/ 56245 h 97923"/>
                <a:gd name="connsiteX222" fmla="*/ 1188891 w 1953150"/>
                <a:gd name="connsiteY222" fmla="*/ 52951 h 97923"/>
                <a:gd name="connsiteX223" fmla="*/ 1187371 w 1953150"/>
                <a:gd name="connsiteY223" fmla="*/ 48391 h 97923"/>
                <a:gd name="connsiteX224" fmla="*/ 1190538 w 1953150"/>
                <a:gd name="connsiteY224" fmla="*/ 42311 h 97923"/>
                <a:gd name="connsiteX225" fmla="*/ 1198772 w 1953150"/>
                <a:gd name="connsiteY225" fmla="*/ 40157 h 97923"/>
                <a:gd name="connsiteX226" fmla="*/ 1208400 w 1953150"/>
                <a:gd name="connsiteY226" fmla="*/ 42311 h 97923"/>
                <a:gd name="connsiteX227" fmla="*/ 1217647 w 1953150"/>
                <a:gd name="connsiteY227" fmla="*/ 48011 h 97923"/>
                <a:gd name="connsiteX228" fmla="*/ 1217647 w 1953150"/>
                <a:gd name="connsiteY228" fmla="*/ 37370 h 97923"/>
                <a:gd name="connsiteX229" fmla="*/ 1209160 w 1953150"/>
                <a:gd name="connsiteY229" fmla="*/ 33190 h 97923"/>
                <a:gd name="connsiteX230" fmla="*/ 1198772 w 1953150"/>
                <a:gd name="connsiteY230" fmla="*/ 31670 h 97923"/>
                <a:gd name="connsiteX231" fmla="*/ 1183190 w 1953150"/>
                <a:gd name="connsiteY231" fmla="*/ 36484 h 97923"/>
                <a:gd name="connsiteX232" fmla="*/ 1177236 w 1953150"/>
                <a:gd name="connsiteY232" fmla="*/ 49531 h 97923"/>
                <a:gd name="connsiteX233" fmla="*/ 1180277 w 1953150"/>
                <a:gd name="connsiteY233" fmla="*/ 59032 h 97923"/>
                <a:gd name="connsiteX234" fmla="*/ 1189144 w 1953150"/>
                <a:gd name="connsiteY234" fmla="*/ 65240 h 97923"/>
                <a:gd name="connsiteX235" fmla="*/ 1203839 w 1953150"/>
                <a:gd name="connsiteY235" fmla="*/ 71194 h 97923"/>
                <a:gd name="connsiteX236" fmla="*/ 1208780 w 1953150"/>
                <a:gd name="connsiteY236" fmla="*/ 74615 h 97923"/>
                <a:gd name="connsiteX237" fmla="*/ 1210173 w 1953150"/>
                <a:gd name="connsiteY237" fmla="*/ 79175 h 97923"/>
                <a:gd name="connsiteX238" fmla="*/ 1206753 w 1953150"/>
                <a:gd name="connsiteY238" fmla="*/ 85763 h 97923"/>
                <a:gd name="connsiteX239" fmla="*/ 1197758 w 1953150"/>
                <a:gd name="connsiteY239" fmla="*/ 88042 h 97923"/>
                <a:gd name="connsiteX240" fmla="*/ 1186864 w 1953150"/>
                <a:gd name="connsiteY240" fmla="*/ 85888 h 97923"/>
                <a:gd name="connsiteX241" fmla="*/ 1176350 w 1953150"/>
                <a:gd name="connsiteY241" fmla="*/ 79048 h 97923"/>
                <a:gd name="connsiteX242" fmla="*/ 1176350 w 1953150"/>
                <a:gd name="connsiteY242" fmla="*/ 90196 h 97923"/>
                <a:gd name="connsiteX243" fmla="*/ 1146706 w 1953150"/>
                <a:gd name="connsiteY243" fmla="*/ 82215 h 97923"/>
                <a:gd name="connsiteX244" fmla="*/ 1134165 w 1953150"/>
                <a:gd name="connsiteY244" fmla="*/ 86649 h 97923"/>
                <a:gd name="connsiteX245" fmla="*/ 1121624 w 1953150"/>
                <a:gd name="connsiteY245" fmla="*/ 82215 h 97923"/>
                <a:gd name="connsiteX246" fmla="*/ 1116810 w 1953150"/>
                <a:gd name="connsiteY246" fmla="*/ 68913 h 97923"/>
                <a:gd name="connsiteX247" fmla="*/ 1116810 w 1953150"/>
                <a:gd name="connsiteY247" fmla="*/ 32936 h 97923"/>
                <a:gd name="connsiteX248" fmla="*/ 1106549 w 1953150"/>
                <a:gd name="connsiteY248" fmla="*/ 32936 h 97923"/>
                <a:gd name="connsiteX249" fmla="*/ 1106549 w 1953150"/>
                <a:gd name="connsiteY249" fmla="*/ 67900 h 97923"/>
                <a:gd name="connsiteX250" fmla="*/ 1114023 w 1953150"/>
                <a:gd name="connsiteY250" fmla="*/ 88803 h 97923"/>
                <a:gd name="connsiteX251" fmla="*/ 1134165 w 1953150"/>
                <a:gd name="connsiteY251" fmla="*/ 96403 h 97923"/>
                <a:gd name="connsiteX252" fmla="*/ 1154181 w 1953150"/>
                <a:gd name="connsiteY252" fmla="*/ 88803 h 97923"/>
                <a:gd name="connsiteX253" fmla="*/ 1161655 w 1953150"/>
                <a:gd name="connsiteY253" fmla="*/ 67900 h 97923"/>
                <a:gd name="connsiteX254" fmla="*/ 1161655 w 1953150"/>
                <a:gd name="connsiteY254" fmla="*/ 32936 h 97923"/>
                <a:gd name="connsiteX255" fmla="*/ 1151394 w 1953150"/>
                <a:gd name="connsiteY255" fmla="*/ 32936 h 97923"/>
                <a:gd name="connsiteX256" fmla="*/ 1151394 w 1953150"/>
                <a:gd name="connsiteY256" fmla="*/ 68913 h 97923"/>
                <a:gd name="connsiteX257" fmla="*/ 1146580 w 1953150"/>
                <a:gd name="connsiteY257" fmla="*/ 82215 h 97923"/>
                <a:gd name="connsiteX258" fmla="*/ 1077539 w 1953150"/>
                <a:gd name="connsiteY258" fmla="*/ 52446 h 97923"/>
                <a:gd name="connsiteX259" fmla="*/ 1085773 w 1953150"/>
                <a:gd name="connsiteY259" fmla="*/ 44844 h 97923"/>
                <a:gd name="connsiteX260" fmla="*/ 1097175 w 1953150"/>
                <a:gd name="connsiteY260" fmla="*/ 43324 h 97923"/>
                <a:gd name="connsiteX261" fmla="*/ 1097175 w 1953150"/>
                <a:gd name="connsiteY261" fmla="*/ 31670 h 97923"/>
                <a:gd name="connsiteX262" fmla="*/ 1083873 w 1953150"/>
                <a:gd name="connsiteY262" fmla="*/ 35723 h 97923"/>
                <a:gd name="connsiteX263" fmla="*/ 1074499 w 1953150"/>
                <a:gd name="connsiteY263" fmla="*/ 46871 h 97923"/>
                <a:gd name="connsiteX264" fmla="*/ 1074499 w 1953150"/>
                <a:gd name="connsiteY264" fmla="*/ 32936 h 97923"/>
                <a:gd name="connsiteX265" fmla="*/ 1064238 w 1953150"/>
                <a:gd name="connsiteY265" fmla="*/ 32936 h 97923"/>
                <a:gd name="connsiteX266" fmla="*/ 1064238 w 1953150"/>
                <a:gd name="connsiteY266" fmla="*/ 95389 h 97923"/>
                <a:gd name="connsiteX267" fmla="*/ 1074499 w 1953150"/>
                <a:gd name="connsiteY267" fmla="*/ 95389 h 97923"/>
                <a:gd name="connsiteX268" fmla="*/ 1074499 w 1953150"/>
                <a:gd name="connsiteY268" fmla="*/ 65493 h 97923"/>
                <a:gd name="connsiteX269" fmla="*/ 1077539 w 1953150"/>
                <a:gd name="connsiteY269" fmla="*/ 52572 h 97923"/>
                <a:gd name="connsiteX270" fmla="*/ 1051190 w 1953150"/>
                <a:gd name="connsiteY270" fmla="*/ 82088 h 97923"/>
                <a:gd name="connsiteX271" fmla="*/ 1043969 w 1953150"/>
                <a:gd name="connsiteY271" fmla="*/ 85636 h 97923"/>
                <a:gd name="connsiteX272" fmla="*/ 1036621 w 1953150"/>
                <a:gd name="connsiteY272" fmla="*/ 86649 h 97923"/>
                <a:gd name="connsiteX273" fmla="*/ 1028007 w 1953150"/>
                <a:gd name="connsiteY273" fmla="*/ 83862 h 97923"/>
                <a:gd name="connsiteX274" fmla="*/ 1024587 w 1953150"/>
                <a:gd name="connsiteY274" fmla="*/ 74488 h 97923"/>
                <a:gd name="connsiteX275" fmla="*/ 1024587 w 1953150"/>
                <a:gd name="connsiteY275" fmla="*/ 42437 h 97923"/>
                <a:gd name="connsiteX276" fmla="*/ 1050430 w 1953150"/>
                <a:gd name="connsiteY276" fmla="*/ 42437 h 97923"/>
                <a:gd name="connsiteX277" fmla="*/ 1050430 w 1953150"/>
                <a:gd name="connsiteY277" fmla="*/ 32936 h 97923"/>
                <a:gd name="connsiteX278" fmla="*/ 1024587 w 1953150"/>
                <a:gd name="connsiteY278" fmla="*/ 32936 h 97923"/>
                <a:gd name="connsiteX279" fmla="*/ 1024587 w 1953150"/>
                <a:gd name="connsiteY279" fmla="*/ 13047 h 97923"/>
                <a:gd name="connsiteX280" fmla="*/ 1014326 w 1953150"/>
                <a:gd name="connsiteY280" fmla="*/ 13047 h 97923"/>
                <a:gd name="connsiteX281" fmla="*/ 1014326 w 1953150"/>
                <a:gd name="connsiteY281" fmla="*/ 73727 h 97923"/>
                <a:gd name="connsiteX282" fmla="*/ 1020026 w 1953150"/>
                <a:gd name="connsiteY282" fmla="*/ 91463 h 97923"/>
                <a:gd name="connsiteX283" fmla="*/ 1035735 w 1953150"/>
                <a:gd name="connsiteY283" fmla="*/ 96403 h 97923"/>
                <a:gd name="connsiteX284" fmla="*/ 1043842 w 1953150"/>
                <a:gd name="connsiteY284" fmla="*/ 95389 h 97923"/>
                <a:gd name="connsiteX285" fmla="*/ 1051316 w 1953150"/>
                <a:gd name="connsiteY285" fmla="*/ 92097 h 97923"/>
                <a:gd name="connsiteX286" fmla="*/ 1051316 w 1953150"/>
                <a:gd name="connsiteY286" fmla="*/ 82088 h 97923"/>
                <a:gd name="connsiteX287" fmla="*/ 944145 w 1953150"/>
                <a:gd name="connsiteY287" fmla="*/ 44592 h 97923"/>
                <a:gd name="connsiteX288" fmla="*/ 951873 w 1953150"/>
                <a:gd name="connsiteY288" fmla="*/ 52698 h 97923"/>
                <a:gd name="connsiteX289" fmla="*/ 954660 w 1953150"/>
                <a:gd name="connsiteY289" fmla="*/ 64353 h 97923"/>
                <a:gd name="connsiteX290" fmla="*/ 951873 w 1953150"/>
                <a:gd name="connsiteY290" fmla="*/ 75881 h 97923"/>
                <a:gd name="connsiteX291" fmla="*/ 944145 w 1953150"/>
                <a:gd name="connsiteY291" fmla="*/ 83862 h 97923"/>
                <a:gd name="connsiteX292" fmla="*/ 932744 w 1953150"/>
                <a:gd name="connsiteY292" fmla="*/ 86775 h 97923"/>
                <a:gd name="connsiteX293" fmla="*/ 921596 w 1953150"/>
                <a:gd name="connsiteY293" fmla="*/ 83862 h 97923"/>
                <a:gd name="connsiteX294" fmla="*/ 913869 w 1953150"/>
                <a:gd name="connsiteY294" fmla="*/ 75881 h 97923"/>
                <a:gd name="connsiteX295" fmla="*/ 911082 w 1953150"/>
                <a:gd name="connsiteY295" fmla="*/ 64353 h 97923"/>
                <a:gd name="connsiteX296" fmla="*/ 913869 w 1953150"/>
                <a:gd name="connsiteY296" fmla="*/ 52698 h 97923"/>
                <a:gd name="connsiteX297" fmla="*/ 921596 w 1953150"/>
                <a:gd name="connsiteY297" fmla="*/ 44592 h 97923"/>
                <a:gd name="connsiteX298" fmla="*/ 932744 w 1953150"/>
                <a:gd name="connsiteY298" fmla="*/ 41677 h 97923"/>
                <a:gd name="connsiteX299" fmla="*/ 944145 w 1953150"/>
                <a:gd name="connsiteY299" fmla="*/ 44592 h 97923"/>
                <a:gd name="connsiteX300" fmla="*/ 965047 w 1953150"/>
                <a:gd name="connsiteY300" fmla="*/ 95516 h 97923"/>
                <a:gd name="connsiteX301" fmla="*/ 965047 w 1953150"/>
                <a:gd name="connsiteY301" fmla="*/ 506 h 97923"/>
                <a:gd name="connsiteX302" fmla="*/ 954660 w 1953150"/>
                <a:gd name="connsiteY302" fmla="*/ 506 h 97923"/>
                <a:gd name="connsiteX303" fmla="*/ 954660 w 1953150"/>
                <a:gd name="connsiteY303" fmla="*/ 44970 h 97923"/>
                <a:gd name="connsiteX304" fmla="*/ 945285 w 1953150"/>
                <a:gd name="connsiteY304" fmla="*/ 35469 h 97923"/>
                <a:gd name="connsiteX305" fmla="*/ 931984 w 1953150"/>
                <a:gd name="connsiteY305" fmla="*/ 31924 h 97923"/>
                <a:gd name="connsiteX306" fmla="*/ 915769 w 1953150"/>
                <a:gd name="connsiteY306" fmla="*/ 36230 h 97923"/>
                <a:gd name="connsiteX307" fmla="*/ 904621 w 1953150"/>
                <a:gd name="connsiteY307" fmla="*/ 47759 h 97923"/>
                <a:gd name="connsiteX308" fmla="*/ 900567 w 1953150"/>
                <a:gd name="connsiteY308" fmla="*/ 64606 h 97923"/>
                <a:gd name="connsiteX309" fmla="*/ 904621 w 1953150"/>
                <a:gd name="connsiteY309" fmla="*/ 81075 h 97923"/>
                <a:gd name="connsiteX310" fmla="*/ 915769 w 1953150"/>
                <a:gd name="connsiteY310" fmla="*/ 92475 h 97923"/>
                <a:gd name="connsiteX311" fmla="*/ 931984 w 1953150"/>
                <a:gd name="connsiteY311" fmla="*/ 96530 h 97923"/>
                <a:gd name="connsiteX312" fmla="*/ 945285 w 1953150"/>
                <a:gd name="connsiteY312" fmla="*/ 93109 h 97923"/>
                <a:gd name="connsiteX313" fmla="*/ 954660 w 1953150"/>
                <a:gd name="connsiteY313" fmla="*/ 83735 h 97923"/>
                <a:gd name="connsiteX314" fmla="*/ 954660 w 1953150"/>
                <a:gd name="connsiteY314" fmla="*/ 95516 h 97923"/>
                <a:gd name="connsiteX315" fmla="*/ 965047 w 1953150"/>
                <a:gd name="connsiteY315" fmla="*/ 95516 h 97923"/>
                <a:gd name="connsiteX316" fmla="*/ 842675 w 1953150"/>
                <a:gd name="connsiteY316" fmla="*/ 52951 h 97923"/>
                <a:gd name="connsiteX317" fmla="*/ 849389 w 1953150"/>
                <a:gd name="connsiteY317" fmla="*/ 44970 h 97923"/>
                <a:gd name="connsiteX318" fmla="*/ 859396 w 1953150"/>
                <a:gd name="connsiteY318" fmla="*/ 41930 h 97923"/>
                <a:gd name="connsiteX319" fmla="*/ 875611 w 1953150"/>
                <a:gd name="connsiteY319" fmla="*/ 60552 h 97923"/>
                <a:gd name="connsiteX320" fmla="*/ 875611 w 1953150"/>
                <a:gd name="connsiteY320" fmla="*/ 95516 h 97923"/>
                <a:gd name="connsiteX321" fmla="*/ 885999 w 1953150"/>
                <a:gd name="connsiteY321" fmla="*/ 95516 h 97923"/>
                <a:gd name="connsiteX322" fmla="*/ 885999 w 1953150"/>
                <a:gd name="connsiteY322" fmla="*/ 58780 h 97923"/>
                <a:gd name="connsiteX323" fmla="*/ 883212 w 1953150"/>
                <a:gd name="connsiteY323" fmla="*/ 44970 h 97923"/>
                <a:gd name="connsiteX324" fmla="*/ 875231 w 1953150"/>
                <a:gd name="connsiteY324" fmla="*/ 35469 h 97923"/>
                <a:gd name="connsiteX325" fmla="*/ 861930 w 1953150"/>
                <a:gd name="connsiteY325" fmla="*/ 31924 h 97923"/>
                <a:gd name="connsiteX326" fmla="*/ 849135 w 1953150"/>
                <a:gd name="connsiteY326" fmla="*/ 35469 h 97923"/>
                <a:gd name="connsiteX327" fmla="*/ 840268 w 1953150"/>
                <a:gd name="connsiteY327" fmla="*/ 44717 h 97923"/>
                <a:gd name="connsiteX328" fmla="*/ 840268 w 1953150"/>
                <a:gd name="connsiteY328" fmla="*/ 33063 h 97923"/>
                <a:gd name="connsiteX329" fmla="*/ 830007 w 1953150"/>
                <a:gd name="connsiteY329" fmla="*/ 33063 h 97923"/>
                <a:gd name="connsiteX330" fmla="*/ 830007 w 1953150"/>
                <a:gd name="connsiteY330" fmla="*/ 95516 h 97923"/>
                <a:gd name="connsiteX331" fmla="*/ 840268 w 1953150"/>
                <a:gd name="connsiteY331" fmla="*/ 95516 h 97923"/>
                <a:gd name="connsiteX332" fmla="*/ 840268 w 1953150"/>
                <a:gd name="connsiteY332" fmla="*/ 64226 h 97923"/>
                <a:gd name="connsiteX333" fmla="*/ 842675 w 1953150"/>
                <a:gd name="connsiteY333" fmla="*/ 52951 h 97923"/>
                <a:gd name="connsiteX334" fmla="*/ 788076 w 1953150"/>
                <a:gd name="connsiteY334" fmla="*/ 44717 h 97923"/>
                <a:gd name="connsiteX335" fmla="*/ 795803 w 1953150"/>
                <a:gd name="connsiteY335" fmla="*/ 52825 h 97923"/>
                <a:gd name="connsiteX336" fmla="*/ 798590 w 1953150"/>
                <a:gd name="connsiteY336" fmla="*/ 64480 h 97923"/>
                <a:gd name="connsiteX337" fmla="*/ 795803 w 1953150"/>
                <a:gd name="connsiteY337" fmla="*/ 76008 h 97923"/>
                <a:gd name="connsiteX338" fmla="*/ 788076 w 1953150"/>
                <a:gd name="connsiteY338" fmla="*/ 83989 h 97923"/>
                <a:gd name="connsiteX339" fmla="*/ 776674 w 1953150"/>
                <a:gd name="connsiteY339" fmla="*/ 86902 h 97923"/>
                <a:gd name="connsiteX340" fmla="*/ 765527 w 1953150"/>
                <a:gd name="connsiteY340" fmla="*/ 83989 h 97923"/>
                <a:gd name="connsiteX341" fmla="*/ 757799 w 1953150"/>
                <a:gd name="connsiteY341" fmla="*/ 76008 h 97923"/>
                <a:gd name="connsiteX342" fmla="*/ 755012 w 1953150"/>
                <a:gd name="connsiteY342" fmla="*/ 64480 h 97923"/>
                <a:gd name="connsiteX343" fmla="*/ 757799 w 1953150"/>
                <a:gd name="connsiteY343" fmla="*/ 52825 h 97923"/>
                <a:gd name="connsiteX344" fmla="*/ 765527 w 1953150"/>
                <a:gd name="connsiteY344" fmla="*/ 44717 h 97923"/>
                <a:gd name="connsiteX345" fmla="*/ 776674 w 1953150"/>
                <a:gd name="connsiteY345" fmla="*/ 41803 h 97923"/>
                <a:gd name="connsiteX346" fmla="*/ 788076 w 1953150"/>
                <a:gd name="connsiteY346" fmla="*/ 44717 h 97923"/>
                <a:gd name="connsiteX347" fmla="*/ 808978 w 1953150"/>
                <a:gd name="connsiteY347" fmla="*/ 95642 h 97923"/>
                <a:gd name="connsiteX348" fmla="*/ 808978 w 1953150"/>
                <a:gd name="connsiteY348" fmla="*/ 33190 h 97923"/>
                <a:gd name="connsiteX349" fmla="*/ 798590 w 1953150"/>
                <a:gd name="connsiteY349" fmla="*/ 33190 h 97923"/>
                <a:gd name="connsiteX350" fmla="*/ 798590 w 1953150"/>
                <a:gd name="connsiteY350" fmla="*/ 44970 h 97923"/>
                <a:gd name="connsiteX351" fmla="*/ 789216 w 1953150"/>
                <a:gd name="connsiteY351" fmla="*/ 35596 h 97923"/>
                <a:gd name="connsiteX352" fmla="*/ 775914 w 1953150"/>
                <a:gd name="connsiteY352" fmla="*/ 32049 h 97923"/>
                <a:gd name="connsiteX353" fmla="*/ 759699 w 1953150"/>
                <a:gd name="connsiteY353" fmla="*/ 36357 h 97923"/>
                <a:gd name="connsiteX354" fmla="*/ 748552 w 1953150"/>
                <a:gd name="connsiteY354" fmla="*/ 47884 h 97923"/>
                <a:gd name="connsiteX355" fmla="*/ 744498 w 1953150"/>
                <a:gd name="connsiteY355" fmla="*/ 64733 h 97923"/>
                <a:gd name="connsiteX356" fmla="*/ 748552 w 1953150"/>
                <a:gd name="connsiteY356" fmla="*/ 81201 h 97923"/>
                <a:gd name="connsiteX357" fmla="*/ 759699 w 1953150"/>
                <a:gd name="connsiteY357" fmla="*/ 92602 h 97923"/>
                <a:gd name="connsiteX358" fmla="*/ 775914 w 1953150"/>
                <a:gd name="connsiteY358" fmla="*/ 96657 h 97923"/>
                <a:gd name="connsiteX359" fmla="*/ 789216 w 1953150"/>
                <a:gd name="connsiteY359" fmla="*/ 93236 h 97923"/>
                <a:gd name="connsiteX360" fmla="*/ 798590 w 1953150"/>
                <a:gd name="connsiteY360" fmla="*/ 83989 h 97923"/>
                <a:gd name="connsiteX361" fmla="*/ 798590 w 1953150"/>
                <a:gd name="connsiteY361" fmla="*/ 95642 h 97923"/>
                <a:gd name="connsiteX362" fmla="*/ 808978 w 1953150"/>
                <a:gd name="connsiteY362" fmla="*/ 95642 h 97923"/>
                <a:gd name="connsiteX363" fmla="*/ 656962 w 1953150"/>
                <a:gd name="connsiteY363" fmla="*/ 53078 h 97923"/>
                <a:gd name="connsiteX364" fmla="*/ 663676 w 1953150"/>
                <a:gd name="connsiteY364" fmla="*/ 45097 h 97923"/>
                <a:gd name="connsiteX365" fmla="*/ 673684 w 1953150"/>
                <a:gd name="connsiteY365" fmla="*/ 42057 h 97923"/>
                <a:gd name="connsiteX366" fmla="*/ 689899 w 1953150"/>
                <a:gd name="connsiteY366" fmla="*/ 60679 h 97923"/>
                <a:gd name="connsiteX367" fmla="*/ 689899 w 1953150"/>
                <a:gd name="connsiteY367" fmla="*/ 95642 h 97923"/>
                <a:gd name="connsiteX368" fmla="*/ 700287 w 1953150"/>
                <a:gd name="connsiteY368" fmla="*/ 95642 h 97923"/>
                <a:gd name="connsiteX369" fmla="*/ 700287 w 1953150"/>
                <a:gd name="connsiteY369" fmla="*/ 58906 h 97923"/>
                <a:gd name="connsiteX370" fmla="*/ 697626 w 1953150"/>
                <a:gd name="connsiteY370" fmla="*/ 45097 h 97923"/>
                <a:gd name="connsiteX371" fmla="*/ 689519 w 1953150"/>
                <a:gd name="connsiteY371" fmla="*/ 35596 h 97923"/>
                <a:gd name="connsiteX372" fmla="*/ 676217 w 1953150"/>
                <a:gd name="connsiteY372" fmla="*/ 32049 h 97923"/>
                <a:gd name="connsiteX373" fmla="*/ 663423 w 1953150"/>
                <a:gd name="connsiteY373" fmla="*/ 35596 h 97923"/>
                <a:gd name="connsiteX374" fmla="*/ 654555 w 1953150"/>
                <a:gd name="connsiteY374" fmla="*/ 44844 h 97923"/>
                <a:gd name="connsiteX375" fmla="*/ 654555 w 1953150"/>
                <a:gd name="connsiteY375" fmla="*/ 33190 h 97923"/>
                <a:gd name="connsiteX376" fmla="*/ 644294 w 1953150"/>
                <a:gd name="connsiteY376" fmla="*/ 33190 h 97923"/>
                <a:gd name="connsiteX377" fmla="*/ 644294 w 1953150"/>
                <a:gd name="connsiteY377" fmla="*/ 95642 h 97923"/>
                <a:gd name="connsiteX378" fmla="*/ 654555 w 1953150"/>
                <a:gd name="connsiteY378" fmla="*/ 95642 h 97923"/>
                <a:gd name="connsiteX379" fmla="*/ 654555 w 1953150"/>
                <a:gd name="connsiteY379" fmla="*/ 64353 h 97923"/>
                <a:gd name="connsiteX380" fmla="*/ 656962 w 1953150"/>
                <a:gd name="connsiteY380" fmla="*/ 53078 h 97923"/>
                <a:gd name="connsiteX381" fmla="*/ 621745 w 1953150"/>
                <a:gd name="connsiteY381" fmla="*/ 33190 h 97923"/>
                <a:gd name="connsiteX382" fmla="*/ 604263 w 1953150"/>
                <a:gd name="connsiteY382" fmla="*/ 75120 h 97923"/>
                <a:gd name="connsiteX383" fmla="*/ 582981 w 1953150"/>
                <a:gd name="connsiteY383" fmla="*/ 31036 h 97923"/>
                <a:gd name="connsiteX384" fmla="*/ 561572 w 1953150"/>
                <a:gd name="connsiteY384" fmla="*/ 75247 h 97923"/>
                <a:gd name="connsiteX385" fmla="*/ 544090 w 1953150"/>
                <a:gd name="connsiteY385" fmla="*/ 33190 h 97923"/>
                <a:gd name="connsiteX386" fmla="*/ 532309 w 1953150"/>
                <a:gd name="connsiteY386" fmla="*/ 33190 h 97923"/>
                <a:gd name="connsiteX387" fmla="*/ 560432 w 1953150"/>
                <a:gd name="connsiteY387" fmla="*/ 97797 h 97923"/>
                <a:gd name="connsiteX388" fmla="*/ 583108 w 1953150"/>
                <a:gd name="connsiteY388" fmla="*/ 51431 h 97923"/>
                <a:gd name="connsiteX389" fmla="*/ 605277 w 1953150"/>
                <a:gd name="connsiteY389" fmla="*/ 97797 h 97923"/>
                <a:gd name="connsiteX390" fmla="*/ 632639 w 1953150"/>
                <a:gd name="connsiteY390" fmla="*/ 33190 h 97923"/>
                <a:gd name="connsiteX391" fmla="*/ 621745 w 1953150"/>
                <a:gd name="connsiteY391" fmla="*/ 33190 h 97923"/>
                <a:gd name="connsiteX392" fmla="*/ 514067 w 1953150"/>
                <a:gd name="connsiteY392" fmla="*/ 76135 h 97923"/>
                <a:gd name="connsiteX393" fmla="*/ 506340 w 1953150"/>
                <a:gd name="connsiteY393" fmla="*/ 84242 h 97923"/>
                <a:gd name="connsiteX394" fmla="*/ 495192 w 1953150"/>
                <a:gd name="connsiteY394" fmla="*/ 87156 h 97923"/>
                <a:gd name="connsiteX395" fmla="*/ 483791 w 1953150"/>
                <a:gd name="connsiteY395" fmla="*/ 84242 h 97923"/>
                <a:gd name="connsiteX396" fmla="*/ 475936 w 1953150"/>
                <a:gd name="connsiteY396" fmla="*/ 76135 h 97923"/>
                <a:gd name="connsiteX397" fmla="*/ 473023 w 1953150"/>
                <a:gd name="connsiteY397" fmla="*/ 64480 h 97923"/>
                <a:gd name="connsiteX398" fmla="*/ 475936 w 1953150"/>
                <a:gd name="connsiteY398" fmla="*/ 52825 h 97923"/>
                <a:gd name="connsiteX399" fmla="*/ 483791 w 1953150"/>
                <a:gd name="connsiteY399" fmla="*/ 44844 h 97923"/>
                <a:gd name="connsiteX400" fmla="*/ 495192 w 1953150"/>
                <a:gd name="connsiteY400" fmla="*/ 41930 h 97923"/>
                <a:gd name="connsiteX401" fmla="*/ 506340 w 1953150"/>
                <a:gd name="connsiteY401" fmla="*/ 44844 h 97923"/>
                <a:gd name="connsiteX402" fmla="*/ 514067 w 1953150"/>
                <a:gd name="connsiteY402" fmla="*/ 52825 h 97923"/>
                <a:gd name="connsiteX403" fmla="*/ 516854 w 1953150"/>
                <a:gd name="connsiteY403" fmla="*/ 64480 h 97923"/>
                <a:gd name="connsiteX404" fmla="*/ 514067 w 1953150"/>
                <a:gd name="connsiteY404" fmla="*/ 76135 h 97923"/>
                <a:gd name="connsiteX405" fmla="*/ 511914 w 1953150"/>
                <a:gd name="connsiteY405" fmla="*/ 92602 h 97923"/>
                <a:gd name="connsiteX406" fmla="*/ 523315 w 1953150"/>
                <a:gd name="connsiteY406" fmla="*/ 81075 h 97923"/>
                <a:gd name="connsiteX407" fmla="*/ 527369 w 1953150"/>
                <a:gd name="connsiteY407" fmla="*/ 64353 h 97923"/>
                <a:gd name="connsiteX408" fmla="*/ 523315 w 1953150"/>
                <a:gd name="connsiteY408" fmla="*/ 47759 h 97923"/>
                <a:gd name="connsiteX409" fmla="*/ 511914 w 1953150"/>
                <a:gd name="connsiteY409" fmla="*/ 36357 h 97923"/>
                <a:gd name="connsiteX410" fmla="*/ 495192 w 1953150"/>
                <a:gd name="connsiteY410" fmla="*/ 32176 h 97923"/>
                <a:gd name="connsiteX411" fmla="*/ 478343 w 1953150"/>
                <a:gd name="connsiteY411" fmla="*/ 36357 h 97923"/>
                <a:gd name="connsiteX412" fmla="*/ 466689 w 1953150"/>
                <a:gd name="connsiteY412" fmla="*/ 47759 h 97923"/>
                <a:gd name="connsiteX413" fmla="*/ 462382 w 1953150"/>
                <a:gd name="connsiteY413" fmla="*/ 64353 h 97923"/>
                <a:gd name="connsiteX414" fmla="*/ 466689 w 1953150"/>
                <a:gd name="connsiteY414" fmla="*/ 81075 h 97923"/>
                <a:gd name="connsiteX415" fmla="*/ 478343 w 1953150"/>
                <a:gd name="connsiteY415" fmla="*/ 92602 h 97923"/>
                <a:gd name="connsiteX416" fmla="*/ 495192 w 1953150"/>
                <a:gd name="connsiteY416" fmla="*/ 96784 h 97923"/>
                <a:gd name="connsiteX417" fmla="*/ 511914 w 1953150"/>
                <a:gd name="connsiteY417" fmla="*/ 92602 h 97923"/>
                <a:gd name="connsiteX418" fmla="*/ 404742 w 1953150"/>
                <a:gd name="connsiteY418" fmla="*/ 53205 h 97923"/>
                <a:gd name="connsiteX419" fmla="*/ 411456 w 1953150"/>
                <a:gd name="connsiteY419" fmla="*/ 45224 h 97923"/>
                <a:gd name="connsiteX420" fmla="*/ 421464 w 1953150"/>
                <a:gd name="connsiteY420" fmla="*/ 42184 h 97923"/>
                <a:gd name="connsiteX421" fmla="*/ 437679 w 1953150"/>
                <a:gd name="connsiteY421" fmla="*/ 60805 h 97923"/>
                <a:gd name="connsiteX422" fmla="*/ 437679 w 1953150"/>
                <a:gd name="connsiteY422" fmla="*/ 95769 h 97923"/>
                <a:gd name="connsiteX423" fmla="*/ 448067 w 1953150"/>
                <a:gd name="connsiteY423" fmla="*/ 95769 h 97923"/>
                <a:gd name="connsiteX424" fmla="*/ 448067 w 1953150"/>
                <a:gd name="connsiteY424" fmla="*/ 59032 h 97923"/>
                <a:gd name="connsiteX425" fmla="*/ 445407 w 1953150"/>
                <a:gd name="connsiteY425" fmla="*/ 45224 h 97923"/>
                <a:gd name="connsiteX426" fmla="*/ 437299 w 1953150"/>
                <a:gd name="connsiteY426" fmla="*/ 35723 h 97923"/>
                <a:gd name="connsiteX427" fmla="*/ 423998 w 1953150"/>
                <a:gd name="connsiteY427" fmla="*/ 32176 h 97923"/>
                <a:gd name="connsiteX428" fmla="*/ 411203 w 1953150"/>
                <a:gd name="connsiteY428" fmla="*/ 35723 h 97923"/>
                <a:gd name="connsiteX429" fmla="*/ 402336 w 1953150"/>
                <a:gd name="connsiteY429" fmla="*/ 44970 h 97923"/>
                <a:gd name="connsiteX430" fmla="*/ 402336 w 1953150"/>
                <a:gd name="connsiteY430" fmla="*/ 33317 h 97923"/>
                <a:gd name="connsiteX431" fmla="*/ 392074 w 1953150"/>
                <a:gd name="connsiteY431" fmla="*/ 33317 h 97923"/>
                <a:gd name="connsiteX432" fmla="*/ 392074 w 1953150"/>
                <a:gd name="connsiteY432" fmla="*/ 95769 h 97923"/>
                <a:gd name="connsiteX433" fmla="*/ 402336 w 1953150"/>
                <a:gd name="connsiteY433" fmla="*/ 95769 h 97923"/>
                <a:gd name="connsiteX434" fmla="*/ 402336 w 1953150"/>
                <a:gd name="connsiteY434" fmla="*/ 64480 h 97923"/>
                <a:gd name="connsiteX435" fmla="*/ 404742 w 1953150"/>
                <a:gd name="connsiteY435" fmla="*/ 53205 h 97923"/>
                <a:gd name="connsiteX436" fmla="*/ 380800 w 1953150"/>
                <a:gd name="connsiteY436" fmla="*/ 95769 h 97923"/>
                <a:gd name="connsiteX437" fmla="*/ 353184 w 1953150"/>
                <a:gd name="connsiteY437" fmla="*/ 57892 h 97923"/>
                <a:gd name="connsiteX438" fmla="*/ 377253 w 1953150"/>
                <a:gd name="connsiteY438" fmla="*/ 33317 h 97923"/>
                <a:gd name="connsiteX439" fmla="*/ 364965 w 1953150"/>
                <a:gd name="connsiteY439" fmla="*/ 33317 h 97923"/>
                <a:gd name="connsiteX440" fmla="*/ 336335 w 1953150"/>
                <a:gd name="connsiteY440" fmla="*/ 62452 h 97923"/>
                <a:gd name="connsiteX441" fmla="*/ 336335 w 1953150"/>
                <a:gd name="connsiteY441" fmla="*/ 759 h 97923"/>
                <a:gd name="connsiteX442" fmla="*/ 326074 w 1953150"/>
                <a:gd name="connsiteY442" fmla="*/ 759 h 97923"/>
                <a:gd name="connsiteX443" fmla="*/ 326074 w 1953150"/>
                <a:gd name="connsiteY443" fmla="*/ 95769 h 97923"/>
                <a:gd name="connsiteX444" fmla="*/ 336335 w 1953150"/>
                <a:gd name="connsiteY444" fmla="*/ 95769 h 97923"/>
                <a:gd name="connsiteX445" fmla="*/ 336335 w 1953150"/>
                <a:gd name="connsiteY445" fmla="*/ 75501 h 97923"/>
                <a:gd name="connsiteX446" fmla="*/ 346090 w 1953150"/>
                <a:gd name="connsiteY446" fmla="*/ 65493 h 97923"/>
                <a:gd name="connsiteX447" fmla="*/ 368132 w 1953150"/>
                <a:gd name="connsiteY447" fmla="*/ 95769 h 97923"/>
                <a:gd name="connsiteX448" fmla="*/ 380800 w 1953150"/>
                <a:gd name="connsiteY448" fmla="*/ 95769 h 97923"/>
                <a:gd name="connsiteX449" fmla="*/ 255007 w 1953150"/>
                <a:gd name="connsiteY449" fmla="*/ 44844 h 97923"/>
                <a:gd name="connsiteX450" fmla="*/ 262734 w 1953150"/>
                <a:gd name="connsiteY450" fmla="*/ 52951 h 97923"/>
                <a:gd name="connsiteX451" fmla="*/ 265521 w 1953150"/>
                <a:gd name="connsiteY451" fmla="*/ 64606 h 97923"/>
                <a:gd name="connsiteX452" fmla="*/ 262734 w 1953150"/>
                <a:gd name="connsiteY452" fmla="*/ 76135 h 97923"/>
                <a:gd name="connsiteX453" fmla="*/ 255007 w 1953150"/>
                <a:gd name="connsiteY453" fmla="*/ 84116 h 97923"/>
                <a:gd name="connsiteX454" fmla="*/ 243606 w 1953150"/>
                <a:gd name="connsiteY454" fmla="*/ 87029 h 97923"/>
                <a:gd name="connsiteX455" fmla="*/ 232458 w 1953150"/>
                <a:gd name="connsiteY455" fmla="*/ 84116 h 97923"/>
                <a:gd name="connsiteX456" fmla="*/ 224730 w 1953150"/>
                <a:gd name="connsiteY456" fmla="*/ 76135 h 97923"/>
                <a:gd name="connsiteX457" fmla="*/ 221943 w 1953150"/>
                <a:gd name="connsiteY457" fmla="*/ 64606 h 97923"/>
                <a:gd name="connsiteX458" fmla="*/ 224730 w 1953150"/>
                <a:gd name="connsiteY458" fmla="*/ 52951 h 97923"/>
                <a:gd name="connsiteX459" fmla="*/ 232458 w 1953150"/>
                <a:gd name="connsiteY459" fmla="*/ 44844 h 97923"/>
                <a:gd name="connsiteX460" fmla="*/ 243606 w 1953150"/>
                <a:gd name="connsiteY460" fmla="*/ 41930 h 97923"/>
                <a:gd name="connsiteX461" fmla="*/ 255007 w 1953150"/>
                <a:gd name="connsiteY461" fmla="*/ 44844 h 97923"/>
                <a:gd name="connsiteX462" fmla="*/ 275909 w 1953150"/>
                <a:gd name="connsiteY462" fmla="*/ 95769 h 97923"/>
                <a:gd name="connsiteX463" fmla="*/ 275909 w 1953150"/>
                <a:gd name="connsiteY463" fmla="*/ 33317 h 97923"/>
                <a:gd name="connsiteX464" fmla="*/ 265521 w 1953150"/>
                <a:gd name="connsiteY464" fmla="*/ 33317 h 97923"/>
                <a:gd name="connsiteX465" fmla="*/ 265521 w 1953150"/>
                <a:gd name="connsiteY465" fmla="*/ 45097 h 97923"/>
                <a:gd name="connsiteX466" fmla="*/ 256020 w 1953150"/>
                <a:gd name="connsiteY466" fmla="*/ 35723 h 97923"/>
                <a:gd name="connsiteX467" fmla="*/ 242719 w 1953150"/>
                <a:gd name="connsiteY467" fmla="*/ 32176 h 97923"/>
                <a:gd name="connsiteX468" fmla="*/ 226504 w 1953150"/>
                <a:gd name="connsiteY468" fmla="*/ 36484 h 97923"/>
                <a:gd name="connsiteX469" fmla="*/ 215356 w 1953150"/>
                <a:gd name="connsiteY469" fmla="*/ 48011 h 97923"/>
                <a:gd name="connsiteX470" fmla="*/ 211302 w 1953150"/>
                <a:gd name="connsiteY470" fmla="*/ 64860 h 97923"/>
                <a:gd name="connsiteX471" fmla="*/ 215356 w 1953150"/>
                <a:gd name="connsiteY471" fmla="*/ 81328 h 97923"/>
                <a:gd name="connsiteX472" fmla="*/ 226504 w 1953150"/>
                <a:gd name="connsiteY472" fmla="*/ 92729 h 97923"/>
                <a:gd name="connsiteX473" fmla="*/ 242719 w 1953150"/>
                <a:gd name="connsiteY473" fmla="*/ 96784 h 97923"/>
                <a:gd name="connsiteX474" fmla="*/ 256020 w 1953150"/>
                <a:gd name="connsiteY474" fmla="*/ 93363 h 97923"/>
                <a:gd name="connsiteX475" fmla="*/ 265521 w 1953150"/>
                <a:gd name="connsiteY475" fmla="*/ 84116 h 97923"/>
                <a:gd name="connsiteX476" fmla="*/ 265521 w 1953150"/>
                <a:gd name="connsiteY476" fmla="*/ 95769 h 97923"/>
                <a:gd name="connsiteX477" fmla="*/ 275909 w 1953150"/>
                <a:gd name="connsiteY477" fmla="*/ 95769 h 97923"/>
                <a:gd name="connsiteX478" fmla="*/ 145049 w 1953150"/>
                <a:gd name="connsiteY478" fmla="*/ 44844 h 97923"/>
                <a:gd name="connsiteX479" fmla="*/ 152776 w 1953150"/>
                <a:gd name="connsiteY479" fmla="*/ 52951 h 97923"/>
                <a:gd name="connsiteX480" fmla="*/ 155563 w 1953150"/>
                <a:gd name="connsiteY480" fmla="*/ 64606 h 97923"/>
                <a:gd name="connsiteX481" fmla="*/ 152776 w 1953150"/>
                <a:gd name="connsiteY481" fmla="*/ 76135 h 97923"/>
                <a:gd name="connsiteX482" fmla="*/ 145049 w 1953150"/>
                <a:gd name="connsiteY482" fmla="*/ 84116 h 97923"/>
                <a:gd name="connsiteX483" fmla="*/ 133647 w 1953150"/>
                <a:gd name="connsiteY483" fmla="*/ 87029 h 97923"/>
                <a:gd name="connsiteX484" fmla="*/ 122500 w 1953150"/>
                <a:gd name="connsiteY484" fmla="*/ 84116 h 97923"/>
                <a:gd name="connsiteX485" fmla="*/ 114772 w 1953150"/>
                <a:gd name="connsiteY485" fmla="*/ 76135 h 97923"/>
                <a:gd name="connsiteX486" fmla="*/ 111985 w 1953150"/>
                <a:gd name="connsiteY486" fmla="*/ 64606 h 97923"/>
                <a:gd name="connsiteX487" fmla="*/ 114772 w 1953150"/>
                <a:gd name="connsiteY487" fmla="*/ 52951 h 97923"/>
                <a:gd name="connsiteX488" fmla="*/ 122500 w 1953150"/>
                <a:gd name="connsiteY488" fmla="*/ 44844 h 97923"/>
                <a:gd name="connsiteX489" fmla="*/ 133647 w 1953150"/>
                <a:gd name="connsiteY489" fmla="*/ 41930 h 97923"/>
                <a:gd name="connsiteX490" fmla="*/ 145049 w 1953150"/>
                <a:gd name="connsiteY490" fmla="*/ 44844 h 97923"/>
                <a:gd name="connsiteX491" fmla="*/ 165951 w 1953150"/>
                <a:gd name="connsiteY491" fmla="*/ 95769 h 97923"/>
                <a:gd name="connsiteX492" fmla="*/ 165951 w 1953150"/>
                <a:gd name="connsiteY492" fmla="*/ 33317 h 97923"/>
                <a:gd name="connsiteX493" fmla="*/ 155563 w 1953150"/>
                <a:gd name="connsiteY493" fmla="*/ 33317 h 97923"/>
                <a:gd name="connsiteX494" fmla="*/ 155563 w 1953150"/>
                <a:gd name="connsiteY494" fmla="*/ 45097 h 97923"/>
                <a:gd name="connsiteX495" fmla="*/ 146189 w 1953150"/>
                <a:gd name="connsiteY495" fmla="*/ 35723 h 97923"/>
                <a:gd name="connsiteX496" fmla="*/ 132887 w 1953150"/>
                <a:gd name="connsiteY496" fmla="*/ 32176 h 97923"/>
                <a:gd name="connsiteX497" fmla="*/ 116672 w 1953150"/>
                <a:gd name="connsiteY497" fmla="*/ 36484 h 97923"/>
                <a:gd name="connsiteX498" fmla="*/ 105524 w 1953150"/>
                <a:gd name="connsiteY498" fmla="*/ 48011 h 97923"/>
                <a:gd name="connsiteX499" fmla="*/ 101471 w 1953150"/>
                <a:gd name="connsiteY499" fmla="*/ 64860 h 97923"/>
                <a:gd name="connsiteX500" fmla="*/ 105524 w 1953150"/>
                <a:gd name="connsiteY500" fmla="*/ 81328 h 97923"/>
                <a:gd name="connsiteX501" fmla="*/ 116672 w 1953150"/>
                <a:gd name="connsiteY501" fmla="*/ 92729 h 97923"/>
                <a:gd name="connsiteX502" fmla="*/ 132887 w 1953150"/>
                <a:gd name="connsiteY502" fmla="*/ 96784 h 97923"/>
                <a:gd name="connsiteX503" fmla="*/ 146189 w 1953150"/>
                <a:gd name="connsiteY503" fmla="*/ 93363 h 97923"/>
                <a:gd name="connsiteX504" fmla="*/ 155563 w 1953150"/>
                <a:gd name="connsiteY504" fmla="*/ 84116 h 97923"/>
                <a:gd name="connsiteX505" fmla="*/ 155563 w 1953150"/>
                <a:gd name="connsiteY505" fmla="*/ 95769 h 97923"/>
                <a:gd name="connsiteX506" fmla="*/ 165951 w 1953150"/>
                <a:gd name="connsiteY506" fmla="*/ 95769 h 97923"/>
                <a:gd name="connsiteX507" fmla="*/ 85256 w 1953150"/>
                <a:gd name="connsiteY507" fmla="*/ 33317 h 97923"/>
                <a:gd name="connsiteX508" fmla="*/ 74868 w 1953150"/>
                <a:gd name="connsiteY508" fmla="*/ 33317 h 97923"/>
                <a:gd name="connsiteX509" fmla="*/ 74868 w 1953150"/>
                <a:gd name="connsiteY509" fmla="*/ 95769 h 97923"/>
                <a:gd name="connsiteX510" fmla="*/ 85256 w 1953150"/>
                <a:gd name="connsiteY510" fmla="*/ 95769 h 97923"/>
                <a:gd name="connsiteX511" fmla="*/ 85256 w 1953150"/>
                <a:gd name="connsiteY511" fmla="*/ 33317 h 97923"/>
                <a:gd name="connsiteX512" fmla="*/ 83736 w 1953150"/>
                <a:gd name="connsiteY512" fmla="*/ 19888 h 97923"/>
                <a:gd name="connsiteX513" fmla="*/ 91210 w 1953150"/>
                <a:gd name="connsiteY513" fmla="*/ 14694 h 97923"/>
                <a:gd name="connsiteX514" fmla="*/ 83736 w 1953150"/>
                <a:gd name="connsiteY514" fmla="*/ 9374 h 97923"/>
                <a:gd name="connsiteX515" fmla="*/ 79302 w 1953150"/>
                <a:gd name="connsiteY515" fmla="*/ 7981 h 97923"/>
                <a:gd name="connsiteX516" fmla="*/ 74615 w 1953150"/>
                <a:gd name="connsiteY516" fmla="*/ 10007 h 97923"/>
                <a:gd name="connsiteX517" fmla="*/ 72714 w 1953150"/>
                <a:gd name="connsiteY517" fmla="*/ 14821 h 97923"/>
                <a:gd name="connsiteX518" fmla="*/ 74615 w 1953150"/>
                <a:gd name="connsiteY518" fmla="*/ 19508 h 97923"/>
                <a:gd name="connsiteX519" fmla="*/ 79302 w 1953150"/>
                <a:gd name="connsiteY519" fmla="*/ 21408 h 97923"/>
                <a:gd name="connsiteX520" fmla="*/ 83736 w 1953150"/>
                <a:gd name="connsiteY520" fmla="*/ 19888 h 97923"/>
                <a:gd name="connsiteX521" fmla="*/ 52572 w 1953150"/>
                <a:gd name="connsiteY521" fmla="*/ 33317 h 97923"/>
                <a:gd name="connsiteX522" fmla="*/ 32430 w 1953150"/>
                <a:gd name="connsiteY522" fmla="*/ 76262 h 97923"/>
                <a:gd name="connsiteX523" fmla="*/ 12035 w 1953150"/>
                <a:gd name="connsiteY523" fmla="*/ 33317 h 97923"/>
                <a:gd name="connsiteX524" fmla="*/ 0 w 1953150"/>
                <a:gd name="connsiteY524" fmla="*/ 33317 h 97923"/>
                <a:gd name="connsiteX525" fmla="*/ 31923 w 1953150"/>
                <a:gd name="connsiteY525" fmla="*/ 97923 h 97923"/>
                <a:gd name="connsiteX526" fmla="*/ 63593 w 1953150"/>
                <a:gd name="connsiteY526" fmla="*/ 33317 h 97923"/>
                <a:gd name="connsiteX527" fmla="*/ 52572 w 1953150"/>
                <a:gd name="connsiteY527" fmla="*/ 33317 h 9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</a:cxnLst>
              <a:rect l="l" t="t" r="r" b="b"/>
              <a:pathLst>
                <a:path w="1953150" h="97923">
                  <a:moveTo>
                    <a:pt x="1951124" y="93995"/>
                  </a:moveTo>
                  <a:cubicBezTo>
                    <a:pt x="1952517" y="92729"/>
                    <a:pt x="1953151" y="90955"/>
                    <a:pt x="1953151" y="88676"/>
                  </a:cubicBezTo>
                  <a:cubicBezTo>
                    <a:pt x="1953151" y="86395"/>
                    <a:pt x="1952517" y="84748"/>
                    <a:pt x="1951124" y="83355"/>
                  </a:cubicBezTo>
                  <a:cubicBezTo>
                    <a:pt x="1949730" y="81962"/>
                    <a:pt x="1947957" y="81328"/>
                    <a:pt x="1945803" y="81328"/>
                  </a:cubicBezTo>
                  <a:cubicBezTo>
                    <a:pt x="1943650" y="81328"/>
                    <a:pt x="1941750" y="81962"/>
                    <a:pt x="1940356" y="83355"/>
                  </a:cubicBezTo>
                  <a:cubicBezTo>
                    <a:pt x="1938963" y="84748"/>
                    <a:pt x="1938203" y="86522"/>
                    <a:pt x="1938203" y="88676"/>
                  </a:cubicBezTo>
                  <a:cubicBezTo>
                    <a:pt x="1938203" y="90829"/>
                    <a:pt x="1938963" y="92602"/>
                    <a:pt x="1940356" y="93995"/>
                  </a:cubicBezTo>
                  <a:cubicBezTo>
                    <a:pt x="1941750" y="95264"/>
                    <a:pt x="1943650" y="95896"/>
                    <a:pt x="1945803" y="95896"/>
                  </a:cubicBezTo>
                  <a:cubicBezTo>
                    <a:pt x="1947957" y="95896"/>
                    <a:pt x="1949730" y="95264"/>
                    <a:pt x="1951124" y="93995"/>
                  </a:cubicBezTo>
                  <a:moveTo>
                    <a:pt x="1920974" y="0"/>
                  </a:moveTo>
                  <a:lnTo>
                    <a:pt x="1910713" y="0"/>
                  </a:lnTo>
                  <a:lnTo>
                    <a:pt x="1910713" y="95010"/>
                  </a:lnTo>
                  <a:lnTo>
                    <a:pt x="1920974" y="95010"/>
                  </a:lnTo>
                  <a:lnTo>
                    <a:pt x="1920974" y="0"/>
                  </a:lnTo>
                  <a:close/>
                  <a:moveTo>
                    <a:pt x="1851047" y="46112"/>
                  </a:moveTo>
                  <a:cubicBezTo>
                    <a:pt x="1854467" y="42564"/>
                    <a:pt x="1858901" y="40791"/>
                    <a:pt x="1864602" y="40791"/>
                  </a:cubicBezTo>
                  <a:cubicBezTo>
                    <a:pt x="1870302" y="40791"/>
                    <a:pt x="1874483" y="42564"/>
                    <a:pt x="1877776" y="46112"/>
                  </a:cubicBezTo>
                  <a:cubicBezTo>
                    <a:pt x="1881070" y="49658"/>
                    <a:pt x="1882970" y="54093"/>
                    <a:pt x="1883350" y="59412"/>
                  </a:cubicBezTo>
                  <a:lnTo>
                    <a:pt x="1844840" y="59412"/>
                  </a:lnTo>
                  <a:cubicBezTo>
                    <a:pt x="1845600" y="54093"/>
                    <a:pt x="1847626" y="49658"/>
                    <a:pt x="1851047" y="46112"/>
                  </a:cubicBezTo>
                  <a:moveTo>
                    <a:pt x="1878916" y="94503"/>
                  </a:moveTo>
                  <a:cubicBezTo>
                    <a:pt x="1882717" y="93490"/>
                    <a:pt x="1886264" y="91843"/>
                    <a:pt x="1889684" y="89562"/>
                  </a:cubicBezTo>
                  <a:lnTo>
                    <a:pt x="1889684" y="79681"/>
                  </a:lnTo>
                  <a:cubicBezTo>
                    <a:pt x="1886390" y="82088"/>
                    <a:pt x="1882843" y="83735"/>
                    <a:pt x="1879043" y="84875"/>
                  </a:cubicBezTo>
                  <a:cubicBezTo>
                    <a:pt x="1875243" y="86015"/>
                    <a:pt x="1871316" y="86649"/>
                    <a:pt x="1867389" y="86649"/>
                  </a:cubicBezTo>
                  <a:cubicBezTo>
                    <a:pt x="1861181" y="86649"/>
                    <a:pt x="1856114" y="84875"/>
                    <a:pt x="1852060" y="81454"/>
                  </a:cubicBezTo>
                  <a:cubicBezTo>
                    <a:pt x="1848007" y="78034"/>
                    <a:pt x="1845473" y="73473"/>
                    <a:pt x="1844713" y="67900"/>
                  </a:cubicBezTo>
                  <a:lnTo>
                    <a:pt x="1894118" y="67900"/>
                  </a:lnTo>
                  <a:cubicBezTo>
                    <a:pt x="1894118" y="67013"/>
                    <a:pt x="1894245" y="66127"/>
                    <a:pt x="1894371" y="65240"/>
                  </a:cubicBezTo>
                  <a:cubicBezTo>
                    <a:pt x="1894371" y="64353"/>
                    <a:pt x="1894371" y="63594"/>
                    <a:pt x="1894371" y="62706"/>
                  </a:cubicBezTo>
                  <a:cubicBezTo>
                    <a:pt x="1894371" y="56752"/>
                    <a:pt x="1893105" y="51304"/>
                    <a:pt x="1890698" y="46617"/>
                  </a:cubicBezTo>
                  <a:cubicBezTo>
                    <a:pt x="1888291" y="41930"/>
                    <a:pt x="1884870" y="38258"/>
                    <a:pt x="1880310" y="35469"/>
                  </a:cubicBezTo>
                  <a:cubicBezTo>
                    <a:pt x="1875876" y="32810"/>
                    <a:pt x="1870682" y="31416"/>
                    <a:pt x="1864602" y="31416"/>
                  </a:cubicBezTo>
                  <a:cubicBezTo>
                    <a:pt x="1858268" y="31416"/>
                    <a:pt x="1852820" y="32810"/>
                    <a:pt x="1848260" y="35723"/>
                  </a:cubicBezTo>
                  <a:cubicBezTo>
                    <a:pt x="1843699" y="38636"/>
                    <a:pt x="1840026" y="42564"/>
                    <a:pt x="1837492" y="47505"/>
                  </a:cubicBezTo>
                  <a:cubicBezTo>
                    <a:pt x="1834958" y="52446"/>
                    <a:pt x="1833692" y="58146"/>
                    <a:pt x="1833692" y="64353"/>
                  </a:cubicBezTo>
                  <a:cubicBezTo>
                    <a:pt x="1833692" y="70560"/>
                    <a:pt x="1835212" y="76262"/>
                    <a:pt x="1837999" y="80949"/>
                  </a:cubicBezTo>
                  <a:cubicBezTo>
                    <a:pt x="1840912" y="85636"/>
                    <a:pt x="1844966" y="89435"/>
                    <a:pt x="1850033" y="92097"/>
                  </a:cubicBezTo>
                  <a:cubicBezTo>
                    <a:pt x="1855101" y="94756"/>
                    <a:pt x="1860928" y="96150"/>
                    <a:pt x="1867389" y="96150"/>
                  </a:cubicBezTo>
                  <a:cubicBezTo>
                    <a:pt x="1871316" y="96150"/>
                    <a:pt x="1875243" y="95642"/>
                    <a:pt x="1879043" y="94630"/>
                  </a:cubicBezTo>
                  <a:moveTo>
                    <a:pt x="1775926" y="52572"/>
                  </a:moveTo>
                  <a:cubicBezTo>
                    <a:pt x="1777573" y="49152"/>
                    <a:pt x="1779726" y="46491"/>
                    <a:pt x="1782640" y="44592"/>
                  </a:cubicBezTo>
                  <a:cubicBezTo>
                    <a:pt x="1785553" y="42564"/>
                    <a:pt x="1788847" y="41550"/>
                    <a:pt x="1792647" y="41550"/>
                  </a:cubicBezTo>
                  <a:cubicBezTo>
                    <a:pt x="1803415" y="41550"/>
                    <a:pt x="1808862" y="47759"/>
                    <a:pt x="1808862" y="60173"/>
                  </a:cubicBezTo>
                  <a:lnTo>
                    <a:pt x="1808862" y="95137"/>
                  </a:lnTo>
                  <a:lnTo>
                    <a:pt x="1819250" y="95137"/>
                  </a:lnTo>
                  <a:lnTo>
                    <a:pt x="1819250" y="58399"/>
                  </a:lnTo>
                  <a:cubicBezTo>
                    <a:pt x="1819250" y="53205"/>
                    <a:pt x="1818363" y="48645"/>
                    <a:pt x="1816590" y="44592"/>
                  </a:cubicBezTo>
                  <a:cubicBezTo>
                    <a:pt x="1814816" y="40537"/>
                    <a:pt x="1812029" y="37370"/>
                    <a:pt x="1808482" y="35091"/>
                  </a:cubicBezTo>
                  <a:cubicBezTo>
                    <a:pt x="1804935" y="32810"/>
                    <a:pt x="1800502" y="31543"/>
                    <a:pt x="1795181" y="31543"/>
                  </a:cubicBezTo>
                  <a:cubicBezTo>
                    <a:pt x="1790367" y="31543"/>
                    <a:pt x="1786060" y="32683"/>
                    <a:pt x="1782386" y="35091"/>
                  </a:cubicBezTo>
                  <a:cubicBezTo>
                    <a:pt x="1778713" y="37370"/>
                    <a:pt x="1775672" y="40537"/>
                    <a:pt x="1773519" y="44338"/>
                  </a:cubicBezTo>
                  <a:lnTo>
                    <a:pt x="1773519" y="32683"/>
                  </a:lnTo>
                  <a:lnTo>
                    <a:pt x="1763258" y="32683"/>
                  </a:lnTo>
                  <a:lnTo>
                    <a:pt x="1763258" y="95137"/>
                  </a:lnTo>
                  <a:lnTo>
                    <a:pt x="1773519" y="95137"/>
                  </a:lnTo>
                  <a:lnTo>
                    <a:pt x="1773519" y="63846"/>
                  </a:lnTo>
                  <a:cubicBezTo>
                    <a:pt x="1773519" y="59666"/>
                    <a:pt x="1774279" y="55992"/>
                    <a:pt x="1775926" y="52572"/>
                  </a:cubicBezTo>
                  <a:moveTo>
                    <a:pt x="1700171" y="52572"/>
                  </a:moveTo>
                  <a:cubicBezTo>
                    <a:pt x="1701818" y="49152"/>
                    <a:pt x="1703972" y="46491"/>
                    <a:pt x="1706885" y="44592"/>
                  </a:cubicBezTo>
                  <a:cubicBezTo>
                    <a:pt x="1709799" y="42564"/>
                    <a:pt x="1713092" y="41550"/>
                    <a:pt x="1716893" y="41550"/>
                  </a:cubicBezTo>
                  <a:cubicBezTo>
                    <a:pt x="1727661" y="41550"/>
                    <a:pt x="1733108" y="47759"/>
                    <a:pt x="1733108" y="60173"/>
                  </a:cubicBezTo>
                  <a:lnTo>
                    <a:pt x="1733108" y="95137"/>
                  </a:lnTo>
                  <a:lnTo>
                    <a:pt x="1743496" y="95137"/>
                  </a:lnTo>
                  <a:lnTo>
                    <a:pt x="1743496" y="58399"/>
                  </a:lnTo>
                  <a:cubicBezTo>
                    <a:pt x="1743496" y="53205"/>
                    <a:pt x="1742609" y="48645"/>
                    <a:pt x="1740835" y="44592"/>
                  </a:cubicBezTo>
                  <a:cubicBezTo>
                    <a:pt x="1739062" y="40537"/>
                    <a:pt x="1736275" y="37370"/>
                    <a:pt x="1732728" y="35091"/>
                  </a:cubicBezTo>
                  <a:cubicBezTo>
                    <a:pt x="1729181" y="32810"/>
                    <a:pt x="1724747" y="31543"/>
                    <a:pt x="1719426" y="31543"/>
                  </a:cubicBezTo>
                  <a:cubicBezTo>
                    <a:pt x="1714613" y="31543"/>
                    <a:pt x="1710306" y="32683"/>
                    <a:pt x="1706632" y="35091"/>
                  </a:cubicBezTo>
                  <a:cubicBezTo>
                    <a:pt x="1702958" y="37370"/>
                    <a:pt x="1699918" y="40537"/>
                    <a:pt x="1697764" y="44338"/>
                  </a:cubicBezTo>
                  <a:lnTo>
                    <a:pt x="1697764" y="32683"/>
                  </a:lnTo>
                  <a:lnTo>
                    <a:pt x="1687503" y="32683"/>
                  </a:lnTo>
                  <a:lnTo>
                    <a:pt x="1687503" y="95137"/>
                  </a:lnTo>
                  <a:lnTo>
                    <a:pt x="1697764" y="95137"/>
                  </a:lnTo>
                  <a:lnTo>
                    <a:pt x="1697764" y="63846"/>
                  </a:lnTo>
                  <a:cubicBezTo>
                    <a:pt x="1697764" y="59666"/>
                    <a:pt x="1698524" y="55992"/>
                    <a:pt x="1700171" y="52572"/>
                  </a:cubicBezTo>
                  <a:moveTo>
                    <a:pt x="1645572" y="44338"/>
                  </a:moveTo>
                  <a:cubicBezTo>
                    <a:pt x="1648866" y="46364"/>
                    <a:pt x="1651399" y="49025"/>
                    <a:pt x="1653300" y="52446"/>
                  </a:cubicBezTo>
                  <a:cubicBezTo>
                    <a:pt x="1655200" y="55865"/>
                    <a:pt x="1656087" y="59793"/>
                    <a:pt x="1656087" y="64099"/>
                  </a:cubicBezTo>
                  <a:cubicBezTo>
                    <a:pt x="1656087" y="68407"/>
                    <a:pt x="1655200" y="72207"/>
                    <a:pt x="1653300" y="75628"/>
                  </a:cubicBezTo>
                  <a:cubicBezTo>
                    <a:pt x="1651399" y="79048"/>
                    <a:pt x="1648866" y="81708"/>
                    <a:pt x="1645572" y="83608"/>
                  </a:cubicBezTo>
                  <a:cubicBezTo>
                    <a:pt x="1642278" y="85509"/>
                    <a:pt x="1638478" y="86522"/>
                    <a:pt x="1634171" y="86522"/>
                  </a:cubicBezTo>
                  <a:cubicBezTo>
                    <a:pt x="1629864" y="86522"/>
                    <a:pt x="1626317" y="85509"/>
                    <a:pt x="1623023" y="83608"/>
                  </a:cubicBezTo>
                  <a:cubicBezTo>
                    <a:pt x="1619729" y="81708"/>
                    <a:pt x="1617196" y="79048"/>
                    <a:pt x="1615296" y="75628"/>
                  </a:cubicBezTo>
                  <a:cubicBezTo>
                    <a:pt x="1613395" y="72207"/>
                    <a:pt x="1612509" y="68407"/>
                    <a:pt x="1612509" y="64099"/>
                  </a:cubicBezTo>
                  <a:cubicBezTo>
                    <a:pt x="1612509" y="59793"/>
                    <a:pt x="1613395" y="55865"/>
                    <a:pt x="1615296" y="52446"/>
                  </a:cubicBezTo>
                  <a:cubicBezTo>
                    <a:pt x="1617196" y="49025"/>
                    <a:pt x="1619729" y="46364"/>
                    <a:pt x="1623023" y="44338"/>
                  </a:cubicBezTo>
                  <a:cubicBezTo>
                    <a:pt x="1626317" y="42311"/>
                    <a:pt x="1629991" y="41425"/>
                    <a:pt x="1634171" y="41425"/>
                  </a:cubicBezTo>
                  <a:cubicBezTo>
                    <a:pt x="1638351" y="41425"/>
                    <a:pt x="1642278" y="42437"/>
                    <a:pt x="1645572" y="44338"/>
                  </a:cubicBezTo>
                  <a:moveTo>
                    <a:pt x="1666474" y="95264"/>
                  </a:moveTo>
                  <a:lnTo>
                    <a:pt x="1666474" y="32810"/>
                  </a:lnTo>
                  <a:lnTo>
                    <a:pt x="1656087" y="32810"/>
                  </a:lnTo>
                  <a:lnTo>
                    <a:pt x="1656087" y="44592"/>
                  </a:lnTo>
                  <a:cubicBezTo>
                    <a:pt x="1653680" y="40664"/>
                    <a:pt x="1650639" y="37497"/>
                    <a:pt x="1646712" y="35216"/>
                  </a:cubicBezTo>
                  <a:cubicBezTo>
                    <a:pt x="1642785" y="32936"/>
                    <a:pt x="1638351" y="31670"/>
                    <a:pt x="1633284" y="31670"/>
                  </a:cubicBezTo>
                  <a:cubicBezTo>
                    <a:pt x="1627204" y="31670"/>
                    <a:pt x="1621756" y="33063"/>
                    <a:pt x="1617069" y="35977"/>
                  </a:cubicBezTo>
                  <a:cubicBezTo>
                    <a:pt x="1612382" y="38763"/>
                    <a:pt x="1608582" y="42691"/>
                    <a:pt x="1605921" y="47505"/>
                  </a:cubicBezTo>
                  <a:cubicBezTo>
                    <a:pt x="1603261" y="52446"/>
                    <a:pt x="1601868" y="58019"/>
                    <a:pt x="1601868" y="64353"/>
                  </a:cubicBezTo>
                  <a:cubicBezTo>
                    <a:pt x="1601868" y="70687"/>
                    <a:pt x="1603261" y="76008"/>
                    <a:pt x="1605921" y="80822"/>
                  </a:cubicBezTo>
                  <a:cubicBezTo>
                    <a:pt x="1608582" y="85636"/>
                    <a:pt x="1612382" y="89435"/>
                    <a:pt x="1617069" y="92222"/>
                  </a:cubicBezTo>
                  <a:cubicBezTo>
                    <a:pt x="1621756" y="95010"/>
                    <a:pt x="1627204" y="96276"/>
                    <a:pt x="1633284" y="96276"/>
                  </a:cubicBezTo>
                  <a:cubicBezTo>
                    <a:pt x="1638225" y="96276"/>
                    <a:pt x="1642785" y="95137"/>
                    <a:pt x="1646712" y="92856"/>
                  </a:cubicBezTo>
                  <a:cubicBezTo>
                    <a:pt x="1650639" y="90576"/>
                    <a:pt x="1653806" y="87535"/>
                    <a:pt x="1656087" y="83608"/>
                  </a:cubicBezTo>
                  <a:lnTo>
                    <a:pt x="1656087" y="95264"/>
                  </a:lnTo>
                  <a:lnTo>
                    <a:pt x="1666474" y="95264"/>
                  </a:lnTo>
                  <a:close/>
                  <a:moveTo>
                    <a:pt x="1544102" y="52698"/>
                  </a:moveTo>
                  <a:cubicBezTo>
                    <a:pt x="1545748" y="49279"/>
                    <a:pt x="1547902" y="46617"/>
                    <a:pt x="1550816" y="44717"/>
                  </a:cubicBezTo>
                  <a:cubicBezTo>
                    <a:pt x="1553729" y="42691"/>
                    <a:pt x="1557023" y="41677"/>
                    <a:pt x="1560823" y="41677"/>
                  </a:cubicBezTo>
                  <a:cubicBezTo>
                    <a:pt x="1571591" y="41677"/>
                    <a:pt x="1577038" y="47884"/>
                    <a:pt x="1577038" y="60300"/>
                  </a:cubicBezTo>
                  <a:lnTo>
                    <a:pt x="1577038" y="95264"/>
                  </a:lnTo>
                  <a:lnTo>
                    <a:pt x="1587426" y="95264"/>
                  </a:lnTo>
                  <a:lnTo>
                    <a:pt x="1587426" y="58526"/>
                  </a:lnTo>
                  <a:cubicBezTo>
                    <a:pt x="1587426" y="53332"/>
                    <a:pt x="1586539" y="48771"/>
                    <a:pt x="1584766" y="44717"/>
                  </a:cubicBezTo>
                  <a:cubicBezTo>
                    <a:pt x="1582992" y="40664"/>
                    <a:pt x="1580332" y="37497"/>
                    <a:pt x="1576785" y="35216"/>
                  </a:cubicBezTo>
                  <a:cubicBezTo>
                    <a:pt x="1573238" y="32936"/>
                    <a:pt x="1568804" y="31670"/>
                    <a:pt x="1563484" y="31670"/>
                  </a:cubicBezTo>
                  <a:cubicBezTo>
                    <a:pt x="1558670" y="31670"/>
                    <a:pt x="1554363" y="32810"/>
                    <a:pt x="1550689" y="35216"/>
                  </a:cubicBezTo>
                  <a:cubicBezTo>
                    <a:pt x="1547015" y="37497"/>
                    <a:pt x="1543975" y="40664"/>
                    <a:pt x="1541821" y="44465"/>
                  </a:cubicBezTo>
                  <a:lnTo>
                    <a:pt x="1541821" y="254"/>
                  </a:lnTo>
                  <a:lnTo>
                    <a:pt x="1531560" y="254"/>
                  </a:lnTo>
                  <a:lnTo>
                    <a:pt x="1531560" y="95264"/>
                  </a:lnTo>
                  <a:lnTo>
                    <a:pt x="1541821" y="95264"/>
                  </a:lnTo>
                  <a:lnTo>
                    <a:pt x="1541821" y="63972"/>
                  </a:lnTo>
                  <a:cubicBezTo>
                    <a:pt x="1541821" y="59793"/>
                    <a:pt x="1542581" y="56118"/>
                    <a:pt x="1544228" y="52698"/>
                  </a:cubicBezTo>
                  <a:moveTo>
                    <a:pt x="1475314" y="52192"/>
                  </a:moveTo>
                  <a:cubicBezTo>
                    <a:pt x="1477215" y="48771"/>
                    <a:pt x="1479875" y="46112"/>
                    <a:pt x="1483422" y="44338"/>
                  </a:cubicBezTo>
                  <a:cubicBezTo>
                    <a:pt x="1486842" y="42437"/>
                    <a:pt x="1490769" y="41425"/>
                    <a:pt x="1495076" y="41425"/>
                  </a:cubicBezTo>
                  <a:cubicBezTo>
                    <a:pt x="1502931" y="41425"/>
                    <a:pt x="1509391" y="44084"/>
                    <a:pt x="1514458" y="49405"/>
                  </a:cubicBezTo>
                  <a:lnTo>
                    <a:pt x="1514458" y="38004"/>
                  </a:lnTo>
                  <a:cubicBezTo>
                    <a:pt x="1509011" y="33823"/>
                    <a:pt x="1502297" y="31670"/>
                    <a:pt x="1494443" y="31670"/>
                  </a:cubicBezTo>
                  <a:cubicBezTo>
                    <a:pt x="1488109" y="31670"/>
                    <a:pt x="1482408" y="33063"/>
                    <a:pt x="1477468" y="35850"/>
                  </a:cubicBezTo>
                  <a:cubicBezTo>
                    <a:pt x="1472527" y="38636"/>
                    <a:pt x="1468600" y="42437"/>
                    <a:pt x="1465940" y="47251"/>
                  </a:cubicBezTo>
                  <a:cubicBezTo>
                    <a:pt x="1463153" y="52065"/>
                    <a:pt x="1461760" y="57765"/>
                    <a:pt x="1461760" y="64099"/>
                  </a:cubicBezTo>
                  <a:cubicBezTo>
                    <a:pt x="1461760" y="70433"/>
                    <a:pt x="1463153" y="76008"/>
                    <a:pt x="1465940" y="80822"/>
                  </a:cubicBezTo>
                  <a:cubicBezTo>
                    <a:pt x="1468727" y="85636"/>
                    <a:pt x="1472527" y="89435"/>
                    <a:pt x="1477341" y="92222"/>
                  </a:cubicBezTo>
                  <a:cubicBezTo>
                    <a:pt x="1482282" y="95010"/>
                    <a:pt x="1487856" y="96276"/>
                    <a:pt x="1494316" y="96276"/>
                  </a:cubicBezTo>
                  <a:cubicBezTo>
                    <a:pt x="1497990" y="96276"/>
                    <a:pt x="1501664" y="95769"/>
                    <a:pt x="1505211" y="94883"/>
                  </a:cubicBezTo>
                  <a:cubicBezTo>
                    <a:pt x="1508758" y="93995"/>
                    <a:pt x="1512052" y="92475"/>
                    <a:pt x="1515092" y="90450"/>
                  </a:cubicBezTo>
                  <a:lnTo>
                    <a:pt x="1515092" y="79934"/>
                  </a:lnTo>
                  <a:cubicBezTo>
                    <a:pt x="1512432" y="82342"/>
                    <a:pt x="1509391" y="83989"/>
                    <a:pt x="1505971" y="85002"/>
                  </a:cubicBezTo>
                  <a:cubicBezTo>
                    <a:pt x="1502551" y="86015"/>
                    <a:pt x="1499003" y="86522"/>
                    <a:pt x="1495203" y="86522"/>
                  </a:cubicBezTo>
                  <a:cubicBezTo>
                    <a:pt x="1490769" y="86522"/>
                    <a:pt x="1486842" y="85509"/>
                    <a:pt x="1483422" y="83608"/>
                  </a:cubicBezTo>
                  <a:cubicBezTo>
                    <a:pt x="1480001" y="81708"/>
                    <a:pt x="1477215" y="79048"/>
                    <a:pt x="1475314" y="75501"/>
                  </a:cubicBezTo>
                  <a:cubicBezTo>
                    <a:pt x="1473414" y="72080"/>
                    <a:pt x="1472401" y="68154"/>
                    <a:pt x="1472401" y="63846"/>
                  </a:cubicBezTo>
                  <a:cubicBezTo>
                    <a:pt x="1472401" y="59539"/>
                    <a:pt x="1473414" y="55486"/>
                    <a:pt x="1475314" y="52065"/>
                  </a:cubicBezTo>
                  <a:moveTo>
                    <a:pt x="1395506" y="44211"/>
                  </a:moveTo>
                  <a:cubicBezTo>
                    <a:pt x="1398800" y="46238"/>
                    <a:pt x="1401333" y="48898"/>
                    <a:pt x="1403233" y="52319"/>
                  </a:cubicBezTo>
                  <a:cubicBezTo>
                    <a:pt x="1405134" y="55739"/>
                    <a:pt x="1406020" y="59666"/>
                    <a:pt x="1406020" y="63972"/>
                  </a:cubicBezTo>
                  <a:cubicBezTo>
                    <a:pt x="1406020" y="68281"/>
                    <a:pt x="1405134" y="72080"/>
                    <a:pt x="1403233" y="75501"/>
                  </a:cubicBezTo>
                  <a:cubicBezTo>
                    <a:pt x="1401333" y="78921"/>
                    <a:pt x="1398800" y="81581"/>
                    <a:pt x="1395506" y="83482"/>
                  </a:cubicBezTo>
                  <a:cubicBezTo>
                    <a:pt x="1392212" y="85382"/>
                    <a:pt x="1388412" y="86395"/>
                    <a:pt x="1384105" y="86395"/>
                  </a:cubicBezTo>
                  <a:cubicBezTo>
                    <a:pt x="1379798" y="86395"/>
                    <a:pt x="1376251" y="85382"/>
                    <a:pt x="1372957" y="83482"/>
                  </a:cubicBezTo>
                  <a:cubicBezTo>
                    <a:pt x="1369663" y="81581"/>
                    <a:pt x="1367130" y="78921"/>
                    <a:pt x="1365229" y="75501"/>
                  </a:cubicBezTo>
                  <a:cubicBezTo>
                    <a:pt x="1363329" y="72080"/>
                    <a:pt x="1362442" y="68281"/>
                    <a:pt x="1362442" y="63972"/>
                  </a:cubicBezTo>
                  <a:cubicBezTo>
                    <a:pt x="1362442" y="59666"/>
                    <a:pt x="1363329" y="55739"/>
                    <a:pt x="1365229" y="52319"/>
                  </a:cubicBezTo>
                  <a:cubicBezTo>
                    <a:pt x="1367130" y="48898"/>
                    <a:pt x="1369663" y="46238"/>
                    <a:pt x="1372957" y="44211"/>
                  </a:cubicBezTo>
                  <a:cubicBezTo>
                    <a:pt x="1376251" y="42184"/>
                    <a:pt x="1379924" y="41298"/>
                    <a:pt x="1384105" y="41298"/>
                  </a:cubicBezTo>
                  <a:cubicBezTo>
                    <a:pt x="1388285" y="41298"/>
                    <a:pt x="1392212" y="42311"/>
                    <a:pt x="1395506" y="44211"/>
                  </a:cubicBezTo>
                  <a:moveTo>
                    <a:pt x="1416408" y="95137"/>
                  </a:moveTo>
                  <a:lnTo>
                    <a:pt x="1416408" y="127"/>
                  </a:lnTo>
                  <a:lnTo>
                    <a:pt x="1406020" y="127"/>
                  </a:lnTo>
                  <a:lnTo>
                    <a:pt x="1406020" y="44592"/>
                  </a:lnTo>
                  <a:cubicBezTo>
                    <a:pt x="1403613" y="40537"/>
                    <a:pt x="1400573" y="37370"/>
                    <a:pt x="1396646" y="35091"/>
                  </a:cubicBezTo>
                  <a:cubicBezTo>
                    <a:pt x="1392719" y="32810"/>
                    <a:pt x="1388285" y="31543"/>
                    <a:pt x="1383218" y="31543"/>
                  </a:cubicBezTo>
                  <a:cubicBezTo>
                    <a:pt x="1377137" y="31543"/>
                    <a:pt x="1371690" y="32936"/>
                    <a:pt x="1367003" y="35850"/>
                  </a:cubicBezTo>
                  <a:cubicBezTo>
                    <a:pt x="1362316" y="38636"/>
                    <a:pt x="1358515" y="42564"/>
                    <a:pt x="1355855" y="47378"/>
                  </a:cubicBezTo>
                  <a:cubicBezTo>
                    <a:pt x="1353195" y="52319"/>
                    <a:pt x="1351801" y="57892"/>
                    <a:pt x="1351801" y="64226"/>
                  </a:cubicBezTo>
                  <a:cubicBezTo>
                    <a:pt x="1351801" y="70560"/>
                    <a:pt x="1353195" y="75881"/>
                    <a:pt x="1355855" y="80695"/>
                  </a:cubicBezTo>
                  <a:cubicBezTo>
                    <a:pt x="1358515" y="85509"/>
                    <a:pt x="1362316" y="89308"/>
                    <a:pt x="1367003" y="92097"/>
                  </a:cubicBezTo>
                  <a:cubicBezTo>
                    <a:pt x="1371690" y="94883"/>
                    <a:pt x="1377137" y="96150"/>
                    <a:pt x="1383218" y="96150"/>
                  </a:cubicBezTo>
                  <a:cubicBezTo>
                    <a:pt x="1388158" y="96150"/>
                    <a:pt x="1392719" y="95010"/>
                    <a:pt x="1396646" y="92729"/>
                  </a:cubicBezTo>
                  <a:cubicBezTo>
                    <a:pt x="1400573" y="90450"/>
                    <a:pt x="1403740" y="87283"/>
                    <a:pt x="1406020" y="83355"/>
                  </a:cubicBezTo>
                  <a:lnTo>
                    <a:pt x="1406020" y="95137"/>
                  </a:lnTo>
                  <a:lnTo>
                    <a:pt x="1416408" y="95137"/>
                  </a:lnTo>
                  <a:close/>
                  <a:moveTo>
                    <a:pt x="1296949" y="46238"/>
                  </a:moveTo>
                  <a:cubicBezTo>
                    <a:pt x="1300369" y="42691"/>
                    <a:pt x="1304803" y="40917"/>
                    <a:pt x="1310504" y="40917"/>
                  </a:cubicBezTo>
                  <a:cubicBezTo>
                    <a:pt x="1316204" y="40917"/>
                    <a:pt x="1320385" y="42691"/>
                    <a:pt x="1323678" y="46238"/>
                  </a:cubicBezTo>
                  <a:cubicBezTo>
                    <a:pt x="1326972" y="49784"/>
                    <a:pt x="1328872" y="54218"/>
                    <a:pt x="1329252" y="59539"/>
                  </a:cubicBezTo>
                  <a:lnTo>
                    <a:pt x="1290742" y="59539"/>
                  </a:lnTo>
                  <a:cubicBezTo>
                    <a:pt x="1291502" y="54218"/>
                    <a:pt x="1293529" y="49784"/>
                    <a:pt x="1296949" y="46238"/>
                  </a:cubicBezTo>
                  <a:moveTo>
                    <a:pt x="1324945" y="94630"/>
                  </a:moveTo>
                  <a:cubicBezTo>
                    <a:pt x="1328746" y="93617"/>
                    <a:pt x="1332293" y="91970"/>
                    <a:pt x="1335713" y="89689"/>
                  </a:cubicBezTo>
                  <a:lnTo>
                    <a:pt x="1335713" y="79807"/>
                  </a:lnTo>
                  <a:cubicBezTo>
                    <a:pt x="1332419" y="82215"/>
                    <a:pt x="1328872" y="83862"/>
                    <a:pt x="1325072" y="85002"/>
                  </a:cubicBezTo>
                  <a:cubicBezTo>
                    <a:pt x="1321271" y="86141"/>
                    <a:pt x="1317344" y="86775"/>
                    <a:pt x="1313417" y="86775"/>
                  </a:cubicBezTo>
                  <a:cubicBezTo>
                    <a:pt x="1307210" y="86775"/>
                    <a:pt x="1302143" y="85002"/>
                    <a:pt x="1298089" y="81581"/>
                  </a:cubicBezTo>
                  <a:cubicBezTo>
                    <a:pt x="1294035" y="78161"/>
                    <a:pt x="1291502" y="73600"/>
                    <a:pt x="1290742" y="68027"/>
                  </a:cubicBezTo>
                  <a:lnTo>
                    <a:pt x="1340147" y="68027"/>
                  </a:lnTo>
                  <a:cubicBezTo>
                    <a:pt x="1340147" y="67139"/>
                    <a:pt x="1340273" y="66253"/>
                    <a:pt x="1340273" y="65366"/>
                  </a:cubicBezTo>
                  <a:cubicBezTo>
                    <a:pt x="1340273" y="64480"/>
                    <a:pt x="1340273" y="63719"/>
                    <a:pt x="1340273" y="62833"/>
                  </a:cubicBezTo>
                  <a:cubicBezTo>
                    <a:pt x="1340273" y="56879"/>
                    <a:pt x="1339007" y="51431"/>
                    <a:pt x="1336600" y="46744"/>
                  </a:cubicBezTo>
                  <a:cubicBezTo>
                    <a:pt x="1334193" y="42057"/>
                    <a:pt x="1330646" y="38383"/>
                    <a:pt x="1326212" y="35596"/>
                  </a:cubicBezTo>
                  <a:cubicBezTo>
                    <a:pt x="1321778" y="32936"/>
                    <a:pt x="1316584" y="31543"/>
                    <a:pt x="1310504" y="31543"/>
                  </a:cubicBezTo>
                  <a:cubicBezTo>
                    <a:pt x="1304170" y="31543"/>
                    <a:pt x="1298722" y="32936"/>
                    <a:pt x="1294162" y="35850"/>
                  </a:cubicBezTo>
                  <a:cubicBezTo>
                    <a:pt x="1289601" y="38763"/>
                    <a:pt x="1285928" y="42691"/>
                    <a:pt x="1283394" y="47632"/>
                  </a:cubicBezTo>
                  <a:cubicBezTo>
                    <a:pt x="1280861" y="52572"/>
                    <a:pt x="1279594" y="58272"/>
                    <a:pt x="1279594" y="64480"/>
                  </a:cubicBezTo>
                  <a:cubicBezTo>
                    <a:pt x="1279594" y="70687"/>
                    <a:pt x="1281114" y="76387"/>
                    <a:pt x="1284028" y="81075"/>
                  </a:cubicBezTo>
                  <a:cubicBezTo>
                    <a:pt x="1286941" y="85763"/>
                    <a:pt x="1290995" y="89562"/>
                    <a:pt x="1296062" y="92222"/>
                  </a:cubicBezTo>
                  <a:cubicBezTo>
                    <a:pt x="1301129" y="94883"/>
                    <a:pt x="1306957" y="96276"/>
                    <a:pt x="1313417" y="96276"/>
                  </a:cubicBezTo>
                  <a:cubicBezTo>
                    <a:pt x="1317344" y="96276"/>
                    <a:pt x="1321271" y="95769"/>
                    <a:pt x="1325072" y="94756"/>
                  </a:cubicBezTo>
                  <a:moveTo>
                    <a:pt x="1271740" y="81962"/>
                  </a:moveTo>
                  <a:cubicBezTo>
                    <a:pt x="1269459" y="83608"/>
                    <a:pt x="1267052" y="84748"/>
                    <a:pt x="1264519" y="85509"/>
                  </a:cubicBezTo>
                  <a:cubicBezTo>
                    <a:pt x="1261985" y="86268"/>
                    <a:pt x="1259578" y="86522"/>
                    <a:pt x="1257171" y="86522"/>
                  </a:cubicBezTo>
                  <a:cubicBezTo>
                    <a:pt x="1253751" y="86522"/>
                    <a:pt x="1250837" y="85636"/>
                    <a:pt x="1248430" y="83735"/>
                  </a:cubicBezTo>
                  <a:cubicBezTo>
                    <a:pt x="1246150" y="81835"/>
                    <a:pt x="1245010" y="78795"/>
                    <a:pt x="1245010" y="74361"/>
                  </a:cubicBezTo>
                  <a:lnTo>
                    <a:pt x="1245010" y="42311"/>
                  </a:lnTo>
                  <a:lnTo>
                    <a:pt x="1270853" y="42311"/>
                  </a:lnTo>
                  <a:lnTo>
                    <a:pt x="1270853" y="32810"/>
                  </a:lnTo>
                  <a:lnTo>
                    <a:pt x="1245010" y="32810"/>
                  </a:lnTo>
                  <a:lnTo>
                    <a:pt x="1245010" y="12922"/>
                  </a:lnTo>
                  <a:lnTo>
                    <a:pt x="1234749" y="12922"/>
                  </a:lnTo>
                  <a:lnTo>
                    <a:pt x="1234749" y="73600"/>
                  </a:lnTo>
                  <a:cubicBezTo>
                    <a:pt x="1234749" y="82088"/>
                    <a:pt x="1236649" y="87915"/>
                    <a:pt x="1240576" y="91336"/>
                  </a:cubicBezTo>
                  <a:cubicBezTo>
                    <a:pt x="1244377" y="94630"/>
                    <a:pt x="1249571" y="96276"/>
                    <a:pt x="1256158" y="96276"/>
                  </a:cubicBezTo>
                  <a:cubicBezTo>
                    <a:pt x="1258818" y="96276"/>
                    <a:pt x="1261478" y="95896"/>
                    <a:pt x="1264265" y="95264"/>
                  </a:cubicBezTo>
                  <a:cubicBezTo>
                    <a:pt x="1267052" y="94630"/>
                    <a:pt x="1269586" y="93490"/>
                    <a:pt x="1271740" y="91970"/>
                  </a:cubicBezTo>
                  <a:lnTo>
                    <a:pt x="1271740" y="81962"/>
                  </a:lnTo>
                  <a:close/>
                  <a:moveTo>
                    <a:pt x="1176223" y="90069"/>
                  </a:moveTo>
                  <a:cubicBezTo>
                    <a:pt x="1181797" y="94249"/>
                    <a:pt x="1188891" y="96276"/>
                    <a:pt x="1197378" y="96276"/>
                  </a:cubicBezTo>
                  <a:cubicBezTo>
                    <a:pt x="1204219" y="96276"/>
                    <a:pt x="1209793" y="94503"/>
                    <a:pt x="1214100" y="91209"/>
                  </a:cubicBezTo>
                  <a:cubicBezTo>
                    <a:pt x="1218407" y="87915"/>
                    <a:pt x="1220561" y="83101"/>
                    <a:pt x="1220561" y="77148"/>
                  </a:cubicBezTo>
                  <a:cubicBezTo>
                    <a:pt x="1220561" y="70433"/>
                    <a:pt x="1216634" y="65493"/>
                    <a:pt x="1208906" y="62199"/>
                  </a:cubicBezTo>
                  <a:lnTo>
                    <a:pt x="1194085" y="56245"/>
                  </a:lnTo>
                  <a:cubicBezTo>
                    <a:pt x="1191678" y="55359"/>
                    <a:pt x="1189904" y="54218"/>
                    <a:pt x="1188891" y="52951"/>
                  </a:cubicBezTo>
                  <a:cubicBezTo>
                    <a:pt x="1187877" y="51685"/>
                    <a:pt x="1187371" y="50165"/>
                    <a:pt x="1187371" y="48391"/>
                  </a:cubicBezTo>
                  <a:cubicBezTo>
                    <a:pt x="1187371" y="45731"/>
                    <a:pt x="1188384" y="43704"/>
                    <a:pt x="1190538" y="42311"/>
                  </a:cubicBezTo>
                  <a:cubicBezTo>
                    <a:pt x="1192691" y="40917"/>
                    <a:pt x="1195352" y="40157"/>
                    <a:pt x="1198772" y="40157"/>
                  </a:cubicBezTo>
                  <a:cubicBezTo>
                    <a:pt x="1201939" y="40157"/>
                    <a:pt x="1205106" y="40791"/>
                    <a:pt x="1208400" y="42311"/>
                  </a:cubicBezTo>
                  <a:cubicBezTo>
                    <a:pt x="1211693" y="43704"/>
                    <a:pt x="1214734" y="45604"/>
                    <a:pt x="1217647" y="48011"/>
                  </a:cubicBezTo>
                  <a:lnTo>
                    <a:pt x="1217647" y="37370"/>
                  </a:lnTo>
                  <a:cubicBezTo>
                    <a:pt x="1215240" y="35469"/>
                    <a:pt x="1212453" y="34076"/>
                    <a:pt x="1209160" y="33190"/>
                  </a:cubicBezTo>
                  <a:cubicBezTo>
                    <a:pt x="1205866" y="32302"/>
                    <a:pt x="1202446" y="31670"/>
                    <a:pt x="1198772" y="31670"/>
                  </a:cubicBezTo>
                  <a:cubicBezTo>
                    <a:pt x="1192311" y="31670"/>
                    <a:pt x="1187117" y="33190"/>
                    <a:pt x="1183190" y="36484"/>
                  </a:cubicBezTo>
                  <a:cubicBezTo>
                    <a:pt x="1179263" y="39651"/>
                    <a:pt x="1177236" y="43958"/>
                    <a:pt x="1177236" y="49531"/>
                  </a:cubicBezTo>
                  <a:cubicBezTo>
                    <a:pt x="1177236" y="53459"/>
                    <a:pt x="1178250" y="56626"/>
                    <a:pt x="1180277" y="59032"/>
                  </a:cubicBezTo>
                  <a:cubicBezTo>
                    <a:pt x="1182303" y="61439"/>
                    <a:pt x="1185217" y="63467"/>
                    <a:pt x="1189144" y="65240"/>
                  </a:cubicBezTo>
                  <a:lnTo>
                    <a:pt x="1203839" y="71194"/>
                  </a:lnTo>
                  <a:cubicBezTo>
                    <a:pt x="1206246" y="72080"/>
                    <a:pt x="1207893" y="73220"/>
                    <a:pt x="1208780" y="74615"/>
                  </a:cubicBezTo>
                  <a:cubicBezTo>
                    <a:pt x="1209793" y="76008"/>
                    <a:pt x="1210173" y="77528"/>
                    <a:pt x="1210173" y="79175"/>
                  </a:cubicBezTo>
                  <a:cubicBezTo>
                    <a:pt x="1210173" y="82088"/>
                    <a:pt x="1209033" y="84242"/>
                    <a:pt x="1206753" y="85763"/>
                  </a:cubicBezTo>
                  <a:cubicBezTo>
                    <a:pt x="1204472" y="87283"/>
                    <a:pt x="1201432" y="88042"/>
                    <a:pt x="1197758" y="88042"/>
                  </a:cubicBezTo>
                  <a:cubicBezTo>
                    <a:pt x="1194085" y="88042"/>
                    <a:pt x="1190538" y="87283"/>
                    <a:pt x="1186864" y="85888"/>
                  </a:cubicBezTo>
                  <a:cubicBezTo>
                    <a:pt x="1183190" y="84495"/>
                    <a:pt x="1179770" y="82215"/>
                    <a:pt x="1176350" y="79048"/>
                  </a:cubicBezTo>
                  <a:lnTo>
                    <a:pt x="1176350" y="90196"/>
                  </a:lnTo>
                  <a:close/>
                  <a:moveTo>
                    <a:pt x="1146706" y="82215"/>
                  </a:moveTo>
                  <a:cubicBezTo>
                    <a:pt x="1143539" y="85255"/>
                    <a:pt x="1139359" y="86649"/>
                    <a:pt x="1134165" y="86649"/>
                  </a:cubicBezTo>
                  <a:cubicBezTo>
                    <a:pt x="1128971" y="86649"/>
                    <a:pt x="1124791" y="85129"/>
                    <a:pt x="1121624" y="82215"/>
                  </a:cubicBezTo>
                  <a:cubicBezTo>
                    <a:pt x="1118457" y="79175"/>
                    <a:pt x="1116810" y="74741"/>
                    <a:pt x="1116810" y="68913"/>
                  </a:cubicBezTo>
                  <a:lnTo>
                    <a:pt x="1116810" y="32936"/>
                  </a:lnTo>
                  <a:lnTo>
                    <a:pt x="1106549" y="32936"/>
                  </a:lnTo>
                  <a:lnTo>
                    <a:pt x="1106549" y="67900"/>
                  </a:lnTo>
                  <a:cubicBezTo>
                    <a:pt x="1106549" y="76767"/>
                    <a:pt x="1109082" y="83735"/>
                    <a:pt x="1114023" y="88803"/>
                  </a:cubicBezTo>
                  <a:cubicBezTo>
                    <a:pt x="1118963" y="93869"/>
                    <a:pt x="1125678" y="96403"/>
                    <a:pt x="1134165" y="96403"/>
                  </a:cubicBezTo>
                  <a:cubicBezTo>
                    <a:pt x="1142653" y="96403"/>
                    <a:pt x="1149240" y="93869"/>
                    <a:pt x="1154181" y="88803"/>
                  </a:cubicBezTo>
                  <a:cubicBezTo>
                    <a:pt x="1159121" y="83735"/>
                    <a:pt x="1161655" y="76767"/>
                    <a:pt x="1161655" y="67900"/>
                  </a:cubicBezTo>
                  <a:lnTo>
                    <a:pt x="1161655" y="32936"/>
                  </a:lnTo>
                  <a:lnTo>
                    <a:pt x="1151394" y="32936"/>
                  </a:lnTo>
                  <a:lnTo>
                    <a:pt x="1151394" y="68913"/>
                  </a:lnTo>
                  <a:cubicBezTo>
                    <a:pt x="1151394" y="74867"/>
                    <a:pt x="1149873" y="79302"/>
                    <a:pt x="1146580" y="82215"/>
                  </a:cubicBezTo>
                  <a:moveTo>
                    <a:pt x="1077539" y="52446"/>
                  </a:moveTo>
                  <a:cubicBezTo>
                    <a:pt x="1079566" y="49025"/>
                    <a:pt x="1082353" y="46491"/>
                    <a:pt x="1085773" y="44844"/>
                  </a:cubicBezTo>
                  <a:cubicBezTo>
                    <a:pt x="1089194" y="43197"/>
                    <a:pt x="1092994" y="42691"/>
                    <a:pt x="1097175" y="43324"/>
                  </a:cubicBezTo>
                  <a:lnTo>
                    <a:pt x="1097175" y="31670"/>
                  </a:lnTo>
                  <a:cubicBezTo>
                    <a:pt x="1092234" y="31670"/>
                    <a:pt x="1087800" y="33063"/>
                    <a:pt x="1083873" y="35723"/>
                  </a:cubicBezTo>
                  <a:cubicBezTo>
                    <a:pt x="1079946" y="38383"/>
                    <a:pt x="1076779" y="42057"/>
                    <a:pt x="1074499" y="46871"/>
                  </a:cubicBezTo>
                  <a:lnTo>
                    <a:pt x="1074499" y="32936"/>
                  </a:lnTo>
                  <a:lnTo>
                    <a:pt x="1064238" y="32936"/>
                  </a:lnTo>
                  <a:lnTo>
                    <a:pt x="1064238" y="95389"/>
                  </a:lnTo>
                  <a:lnTo>
                    <a:pt x="1074499" y="95389"/>
                  </a:lnTo>
                  <a:lnTo>
                    <a:pt x="1074499" y="65493"/>
                  </a:lnTo>
                  <a:cubicBezTo>
                    <a:pt x="1074499" y="60300"/>
                    <a:pt x="1075512" y="55992"/>
                    <a:pt x="1077539" y="52572"/>
                  </a:cubicBezTo>
                  <a:moveTo>
                    <a:pt x="1051190" y="82088"/>
                  </a:moveTo>
                  <a:cubicBezTo>
                    <a:pt x="1048909" y="83735"/>
                    <a:pt x="1046503" y="84875"/>
                    <a:pt x="1043969" y="85636"/>
                  </a:cubicBezTo>
                  <a:cubicBezTo>
                    <a:pt x="1041435" y="86395"/>
                    <a:pt x="1039028" y="86649"/>
                    <a:pt x="1036621" y="86649"/>
                  </a:cubicBezTo>
                  <a:cubicBezTo>
                    <a:pt x="1033201" y="86649"/>
                    <a:pt x="1030287" y="85763"/>
                    <a:pt x="1028007" y="83862"/>
                  </a:cubicBezTo>
                  <a:cubicBezTo>
                    <a:pt x="1025727" y="81962"/>
                    <a:pt x="1024587" y="78921"/>
                    <a:pt x="1024587" y="74488"/>
                  </a:cubicBezTo>
                  <a:lnTo>
                    <a:pt x="1024587" y="42437"/>
                  </a:lnTo>
                  <a:lnTo>
                    <a:pt x="1050430" y="42437"/>
                  </a:lnTo>
                  <a:lnTo>
                    <a:pt x="1050430" y="32936"/>
                  </a:lnTo>
                  <a:lnTo>
                    <a:pt x="1024587" y="32936"/>
                  </a:lnTo>
                  <a:lnTo>
                    <a:pt x="1024587" y="13047"/>
                  </a:lnTo>
                  <a:lnTo>
                    <a:pt x="1014326" y="13047"/>
                  </a:lnTo>
                  <a:lnTo>
                    <a:pt x="1014326" y="73727"/>
                  </a:lnTo>
                  <a:cubicBezTo>
                    <a:pt x="1014326" y="82215"/>
                    <a:pt x="1016226" y="88042"/>
                    <a:pt x="1020026" y="91463"/>
                  </a:cubicBezTo>
                  <a:cubicBezTo>
                    <a:pt x="1023827" y="94756"/>
                    <a:pt x="1029021" y="96403"/>
                    <a:pt x="1035735" y="96403"/>
                  </a:cubicBezTo>
                  <a:cubicBezTo>
                    <a:pt x="1038395" y="96403"/>
                    <a:pt x="1041055" y="96023"/>
                    <a:pt x="1043842" y="95389"/>
                  </a:cubicBezTo>
                  <a:cubicBezTo>
                    <a:pt x="1046629" y="94756"/>
                    <a:pt x="1049163" y="93617"/>
                    <a:pt x="1051316" y="92097"/>
                  </a:cubicBezTo>
                  <a:lnTo>
                    <a:pt x="1051316" y="82088"/>
                  </a:lnTo>
                  <a:close/>
                  <a:moveTo>
                    <a:pt x="944145" y="44592"/>
                  </a:moveTo>
                  <a:cubicBezTo>
                    <a:pt x="947439" y="46617"/>
                    <a:pt x="949972" y="49279"/>
                    <a:pt x="951873" y="52698"/>
                  </a:cubicBezTo>
                  <a:cubicBezTo>
                    <a:pt x="953773" y="56118"/>
                    <a:pt x="954660" y="60046"/>
                    <a:pt x="954660" y="64353"/>
                  </a:cubicBezTo>
                  <a:cubicBezTo>
                    <a:pt x="954660" y="68660"/>
                    <a:pt x="953773" y="72461"/>
                    <a:pt x="951873" y="75881"/>
                  </a:cubicBezTo>
                  <a:cubicBezTo>
                    <a:pt x="949972" y="79302"/>
                    <a:pt x="947439" y="81962"/>
                    <a:pt x="944145" y="83862"/>
                  </a:cubicBezTo>
                  <a:cubicBezTo>
                    <a:pt x="940852" y="85763"/>
                    <a:pt x="937051" y="86775"/>
                    <a:pt x="932744" y="86775"/>
                  </a:cubicBezTo>
                  <a:cubicBezTo>
                    <a:pt x="928437" y="86775"/>
                    <a:pt x="924890" y="85763"/>
                    <a:pt x="921596" y="83862"/>
                  </a:cubicBezTo>
                  <a:cubicBezTo>
                    <a:pt x="918303" y="81962"/>
                    <a:pt x="915769" y="79302"/>
                    <a:pt x="913869" y="75881"/>
                  </a:cubicBezTo>
                  <a:cubicBezTo>
                    <a:pt x="911969" y="72461"/>
                    <a:pt x="911082" y="68660"/>
                    <a:pt x="911082" y="64353"/>
                  </a:cubicBezTo>
                  <a:cubicBezTo>
                    <a:pt x="911082" y="60046"/>
                    <a:pt x="911969" y="56118"/>
                    <a:pt x="913869" y="52698"/>
                  </a:cubicBezTo>
                  <a:cubicBezTo>
                    <a:pt x="915769" y="49279"/>
                    <a:pt x="918303" y="46617"/>
                    <a:pt x="921596" y="44592"/>
                  </a:cubicBezTo>
                  <a:cubicBezTo>
                    <a:pt x="924890" y="42564"/>
                    <a:pt x="928564" y="41677"/>
                    <a:pt x="932744" y="41677"/>
                  </a:cubicBezTo>
                  <a:cubicBezTo>
                    <a:pt x="936924" y="41677"/>
                    <a:pt x="940852" y="42691"/>
                    <a:pt x="944145" y="44592"/>
                  </a:cubicBezTo>
                  <a:moveTo>
                    <a:pt x="965047" y="95516"/>
                  </a:moveTo>
                  <a:lnTo>
                    <a:pt x="965047" y="506"/>
                  </a:lnTo>
                  <a:lnTo>
                    <a:pt x="954660" y="506"/>
                  </a:lnTo>
                  <a:lnTo>
                    <a:pt x="954660" y="44970"/>
                  </a:lnTo>
                  <a:cubicBezTo>
                    <a:pt x="952253" y="40917"/>
                    <a:pt x="949212" y="37750"/>
                    <a:pt x="945285" y="35469"/>
                  </a:cubicBezTo>
                  <a:cubicBezTo>
                    <a:pt x="941358" y="33190"/>
                    <a:pt x="936924" y="31924"/>
                    <a:pt x="931984" y="31924"/>
                  </a:cubicBezTo>
                  <a:cubicBezTo>
                    <a:pt x="925903" y="31924"/>
                    <a:pt x="920456" y="33317"/>
                    <a:pt x="915769" y="36230"/>
                  </a:cubicBezTo>
                  <a:cubicBezTo>
                    <a:pt x="911082" y="39017"/>
                    <a:pt x="907281" y="42945"/>
                    <a:pt x="904621" y="47759"/>
                  </a:cubicBezTo>
                  <a:cubicBezTo>
                    <a:pt x="901961" y="52698"/>
                    <a:pt x="900567" y="58272"/>
                    <a:pt x="900567" y="64606"/>
                  </a:cubicBezTo>
                  <a:cubicBezTo>
                    <a:pt x="900567" y="70940"/>
                    <a:pt x="901961" y="76262"/>
                    <a:pt x="904621" y="81075"/>
                  </a:cubicBezTo>
                  <a:cubicBezTo>
                    <a:pt x="907281" y="85888"/>
                    <a:pt x="911082" y="89689"/>
                    <a:pt x="915769" y="92475"/>
                  </a:cubicBezTo>
                  <a:cubicBezTo>
                    <a:pt x="920456" y="95264"/>
                    <a:pt x="925903" y="96530"/>
                    <a:pt x="931984" y="96530"/>
                  </a:cubicBezTo>
                  <a:cubicBezTo>
                    <a:pt x="936924" y="96530"/>
                    <a:pt x="941358" y="95389"/>
                    <a:pt x="945285" y="93109"/>
                  </a:cubicBezTo>
                  <a:cubicBezTo>
                    <a:pt x="949212" y="90829"/>
                    <a:pt x="952379" y="87662"/>
                    <a:pt x="954660" y="83735"/>
                  </a:cubicBezTo>
                  <a:lnTo>
                    <a:pt x="954660" y="95516"/>
                  </a:lnTo>
                  <a:lnTo>
                    <a:pt x="965047" y="95516"/>
                  </a:lnTo>
                  <a:close/>
                  <a:moveTo>
                    <a:pt x="842675" y="52951"/>
                  </a:moveTo>
                  <a:cubicBezTo>
                    <a:pt x="844321" y="49531"/>
                    <a:pt x="846475" y="46871"/>
                    <a:pt x="849389" y="44970"/>
                  </a:cubicBezTo>
                  <a:cubicBezTo>
                    <a:pt x="852302" y="42945"/>
                    <a:pt x="855596" y="41930"/>
                    <a:pt x="859396" y="41930"/>
                  </a:cubicBezTo>
                  <a:cubicBezTo>
                    <a:pt x="870164" y="41930"/>
                    <a:pt x="875611" y="48137"/>
                    <a:pt x="875611" y="60552"/>
                  </a:cubicBezTo>
                  <a:lnTo>
                    <a:pt x="875611" y="95516"/>
                  </a:lnTo>
                  <a:lnTo>
                    <a:pt x="885999" y="95516"/>
                  </a:lnTo>
                  <a:lnTo>
                    <a:pt x="885999" y="58780"/>
                  </a:lnTo>
                  <a:cubicBezTo>
                    <a:pt x="885999" y="53585"/>
                    <a:pt x="885112" y="49025"/>
                    <a:pt x="883212" y="44970"/>
                  </a:cubicBezTo>
                  <a:cubicBezTo>
                    <a:pt x="881439" y="40917"/>
                    <a:pt x="878778" y="37750"/>
                    <a:pt x="875231" y="35469"/>
                  </a:cubicBezTo>
                  <a:cubicBezTo>
                    <a:pt x="871684" y="33190"/>
                    <a:pt x="867251" y="31924"/>
                    <a:pt x="861930" y="31924"/>
                  </a:cubicBezTo>
                  <a:cubicBezTo>
                    <a:pt x="857116" y="31924"/>
                    <a:pt x="852809" y="33063"/>
                    <a:pt x="849135" y="35469"/>
                  </a:cubicBezTo>
                  <a:cubicBezTo>
                    <a:pt x="845462" y="37750"/>
                    <a:pt x="842421" y="40917"/>
                    <a:pt x="840268" y="44717"/>
                  </a:cubicBezTo>
                  <a:lnTo>
                    <a:pt x="840268" y="33063"/>
                  </a:lnTo>
                  <a:lnTo>
                    <a:pt x="830007" y="33063"/>
                  </a:lnTo>
                  <a:lnTo>
                    <a:pt x="830007" y="95516"/>
                  </a:lnTo>
                  <a:lnTo>
                    <a:pt x="840268" y="95516"/>
                  </a:lnTo>
                  <a:lnTo>
                    <a:pt x="840268" y="64226"/>
                  </a:lnTo>
                  <a:cubicBezTo>
                    <a:pt x="840268" y="60046"/>
                    <a:pt x="841028" y="56372"/>
                    <a:pt x="842675" y="52951"/>
                  </a:cubicBezTo>
                  <a:moveTo>
                    <a:pt x="788076" y="44717"/>
                  </a:moveTo>
                  <a:cubicBezTo>
                    <a:pt x="791369" y="46744"/>
                    <a:pt x="793903" y="49405"/>
                    <a:pt x="795803" y="52825"/>
                  </a:cubicBezTo>
                  <a:cubicBezTo>
                    <a:pt x="797703" y="56245"/>
                    <a:pt x="798590" y="60173"/>
                    <a:pt x="798590" y="64480"/>
                  </a:cubicBezTo>
                  <a:cubicBezTo>
                    <a:pt x="798590" y="68786"/>
                    <a:pt x="797703" y="72587"/>
                    <a:pt x="795803" y="76008"/>
                  </a:cubicBezTo>
                  <a:cubicBezTo>
                    <a:pt x="793903" y="79429"/>
                    <a:pt x="791369" y="82088"/>
                    <a:pt x="788076" y="83989"/>
                  </a:cubicBezTo>
                  <a:cubicBezTo>
                    <a:pt x="784782" y="85888"/>
                    <a:pt x="780982" y="86902"/>
                    <a:pt x="776674" y="86902"/>
                  </a:cubicBezTo>
                  <a:cubicBezTo>
                    <a:pt x="772367" y="86902"/>
                    <a:pt x="768820" y="85888"/>
                    <a:pt x="765527" y="83989"/>
                  </a:cubicBezTo>
                  <a:cubicBezTo>
                    <a:pt x="762233" y="82088"/>
                    <a:pt x="759699" y="79429"/>
                    <a:pt x="757799" y="76008"/>
                  </a:cubicBezTo>
                  <a:cubicBezTo>
                    <a:pt x="755899" y="72587"/>
                    <a:pt x="755012" y="68786"/>
                    <a:pt x="755012" y="64480"/>
                  </a:cubicBezTo>
                  <a:cubicBezTo>
                    <a:pt x="755012" y="60173"/>
                    <a:pt x="755899" y="56245"/>
                    <a:pt x="757799" y="52825"/>
                  </a:cubicBezTo>
                  <a:cubicBezTo>
                    <a:pt x="759699" y="49405"/>
                    <a:pt x="762233" y="46744"/>
                    <a:pt x="765527" y="44717"/>
                  </a:cubicBezTo>
                  <a:cubicBezTo>
                    <a:pt x="768820" y="42691"/>
                    <a:pt x="772494" y="41803"/>
                    <a:pt x="776674" y="41803"/>
                  </a:cubicBezTo>
                  <a:cubicBezTo>
                    <a:pt x="780855" y="41803"/>
                    <a:pt x="784782" y="42818"/>
                    <a:pt x="788076" y="44717"/>
                  </a:cubicBezTo>
                  <a:moveTo>
                    <a:pt x="808978" y="95642"/>
                  </a:moveTo>
                  <a:lnTo>
                    <a:pt x="808978" y="33190"/>
                  </a:lnTo>
                  <a:lnTo>
                    <a:pt x="798590" y="33190"/>
                  </a:lnTo>
                  <a:lnTo>
                    <a:pt x="798590" y="44970"/>
                  </a:lnTo>
                  <a:cubicBezTo>
                    <a:pt x="796183" y="41044"/>
                    <a:pt x="793143" y="37877"/>
                    <a:pt x="789216" y="35596"/>
                  </a:cubicBezTo>
                  <a:cubicBezTo>
                    <a:pt x="785289" y="33317"/>
                    <a:pt x="780855" y="32049"/>
                    <a:pt x="775914" y="32049"/>
                  </a:cubicBezTo>
                  <a:cubicBezTo>
                    <a:pt x="769834" y="32049"/>
                    <a:pt x="764386" y="33444"/>
                    <a:pt x="759699" y="36357"/>
                  </a:cubicBezTo>
                  <a:cubicBezTo>
                    <a:pt x="755012" y="39144"/>
                    <a:pt x="751212" y="43071"/>
                    <a:pt x="748552" y="47884"/>
                  </a:cubicBezTo>
                  <a:cubicBezTo>
                    <a:pt x="745891" y="52825"/>
                    <a:pt x="744498" y="58399"/>
                    <a:pt x="744498" y="64733"/>
                  </a:cubicBezTo>
                  <a:cubicBezTo>
                    <a:pt x="744498" y="71067"/>
                    <a:pt x="745891" y="76387"/>
                    <a:pt x="748552" y="81201"/>
                  </a:cubicBezTo>
                  <a:cubicBezTo>
                    <a:pt x="751212" y="86015"/>
                    <a:pt x="755012" y="89816"/>
                    <a:pt x="759699" y="92602"/>
                  </a:cubicBezTo>
                  <a:cubicBezTo>
                    <a:pt x="764386" y="95389"/>
                    <a:pt x="769834" y="96657"/>
                    <a:pt x="775914" y="96657"/>
                  </a:cubicBezTo>
                  <a:cubicBezTo>
                    <a:pt x="780855" y="96657"/>
                    <a:pt x="785289" y="95516"/>
                    <a:pt x="789216" y="93236"/>
                  </a:cubicBezTo>
                  <a:cubicBezTo>
                    <a:pt x="793143" y="90955"/>
                    <a:pt x="796310" y="87915"/>
                    <a:pt x="798590" y="83989"/>
                  </a:cubicBezTo>
                  <a:lnTo>
                    <a:pt x="798590" y="95642"/>
                  </a:lnTo>
                  <a:lnTo>
                    <a:pt x="808978" y="95642"/>
                  </a:lnTo>
                  <a:close/>
                  <a:moveTo>
                    <a:pt x="656962" y="53078"/>
                  </a:moveTo>
                  <a:cubicBezTo>
                    <a:pt x="658609" y="49658"/>
                    <a:pt x="660762" y="46998"/>
                    <a:pt x="663676" y="45097"/>
                  </a:cubicBezTo>
                  <a:cubicBezTo>
                    <a:pt x="666590" y="43071"/>
                    <a:pt x="669883" y="42057"/>
                    <a:pt x="673684" y="42057"/>
                  </a:cubicBezTo>
                  <a:cubicBezTo>
                    <a:pt x="684452" y="42057"/>
                    <a:pt x="689899" y="48264"/>
                    <a:pt x="689899" y="60679"/>
                  </a:cubicBezTo>
                  <a:lnTo>
                    <a:pt x="689899" y="95642"/>
                  </a:lnTo>
                  <a:lnTo>
                    <a:pt x="700287" y="95642"/>
                  </a:lnTo>
                  <a:lnTo>
                    <a:pt x="700287" y="58906"/>
                  </a:lnTo>
                  <a:cubicBezTo>
                    <a:pt x="700287" y="53712"/>
                    <a:pt x="699400" y="49152"/>
                    <a:pt x="697626" y="45097"/>
                  </a:cubicBezTo>
                  <a:cubicBezTo>
                    <a:pt x="695853" y="41044"/>
                    <a:pt x="693066" y="37877"/>
                    <a:pt x="689519" y="35596"/>
                  </a:cubicBezTo>
                  <a:cubicBezTo>
                    <a:pt x="685972" y="33317"/>
                    <a:pt x="681538" y="32049"/>
                    <a:pt x="676217" y="32049"/>
                  </a:cubicBezTo>
                  <a:cubicBezTo>
                    <a:pt x="671403" y="32049"/>
                    <a:pt x="667096" y="33190"/>
                    <a:pt x="663423" y="35596"/>
                  </a:cubicBezTo>
                  <a:cubicBezTo>
                    <a:pt x="659749" y="37877"/>
                    <a:pt x="656709" y="41044"/>
                    <a:pt x="654555" y="44844"/>
                  </a:cubicBezTo>
                  <a:lnTo>
                    <a:pt x="654555" y="33190"/>
                  </a:lnTo>
                  <a:lnTo>
                    <a:pt x="644294" y="33190"/>
                  </a:lnTo>
                  <a:lnTo>
                    <a:pt x="644294" y="95642"/>
                  </a:lnTo>
                  <a:lnTo>
                    <a:pt x="654555" y="95642"/>
                  </a:lnTo>
                  <a:lnTo>
                    <a:pt x="654555" y="64353"/>
                  </a:lnTo>
                  <a:cubicBezTo>
                    <a:pt x="654555" y="60173"/>
                    <a:pt x="655315" y="56499"/>
                    <a:pt x="656962" y="53078"/>
                  </a:cubicBezTo>
                  <a:moveTo>
                    <a:pt x="621745" y="33190"/>
                  </a:moveTo>
                  <a:lnTo>
                    <a:pt x="604263" y="75120"/>
                  </a:lnTo>
                  <a:lnTo>
                    <a:pt x="582981" y="31036"/>
                  </a:lnTo>
                  <a:lnTo>
                    <a:pt x="561572" y="75247"/>
                  </a:lnTo>
                  <a:lnTo>
                    <a:pt x="544090" y="33190"/>
                  </a:lnTo>
                  <a:lnTo>
                    <a:pt x="532309" y="33190"/>
                  </a:lnTo>
                  <a:lnTo>
                    <a:pt x="560432" y="97797"/>
                  </a:lnTo>
                  <a:lnTo>
                    <a:pt x="583108" y="51431"/>
                  </a:lnTo>
                  <a:lnTo>
                    <a:pt x="605277" y="97797"/>
                  </a:lnTo>
                  <a:lnTo>
                    <a:pt x="632639" y="33190"/>
                  </a:lnTo>
                  <a:lnTo>
                    <a:pt x="621745" y="33190"/>
                  </a:lnTo>
                  <a:close/>
                  <a:moveTo>
                    <a:pt x="514067" y="76135"/>
                  </a:moveTo>
                  <a:cubicBezTo>
                    <a:pt x="512167" y="79554"/>
                    <a:pt x="509633" y="82215"/>
                    <a:pt x="506340" y="84242"/>
                  </a:cubicBezTo>
                  <a:cubicBezTo>
                    <a:pt x="503046" y="86141"/>
                    <a:pt x="499372" y="87156"/>
                    <a:pt x="495192" y="87156"/>
                  </a:cubicBezTo>
                  <a:cubicBezTo>
                    <a:pt x="491011" y="87156"/>
                    <a:pt x="487084" y="86141"/>
                    <a:pt x="483791" y="84242"/>
                  </a:cubicBezTo>
                  <a:cubicBezTo>
                    <a:pt x="480497" y="82342"/>
                    <a:pt x="477837" y="79681"/>
                    <a:pt x="475936" y="76135"/>
                  </a:cubicBezTo>
                  <a:cubicBezTo>
                    <a:pt x="474036" y="72714"/>
                    <a:pt x="473023" y="68786"/>
                    <a:pt x="473023" y="64480"/>
                  </a:cubicBezTo>
                  <a:cubicBezTo>
                    <a:pt x="473023" y="60173"/>
                    <a:pt x="474036" y="56245"/>
                    <a:pt x="475936" y="52825"/>
                  </a:cubicBezTo>
                  <a:cubicBezTo>
                    <a:pt x="477837" y="49405"/>
                    <a:pt x="480497" y="46744"/>
                    <a:pt x="483791" y="44844"/>
                  </a:cubicBezTo>
                  <a:cubicBezTo>
                    <a:pt x="487084" y="42945"/>
                    <a:pt x="490885" y="41930"/>
                    <a:pt x="495192" y="41930"/>
                  </a:cubicBezTo>
                  <a:cubicBezTo>
                    <a:pt x="499499" y="41930"/>
                    <a:pt x="503173" y="42945"/>
                    <a:pt x="506340" y="44844"/>
                  </a:cubicBezTo>
                  <a:cubicBezTo>
                    <a:pt x="509633" y="46744"/>
                    <a:pt x="512167" y="49405"/>
                    <a:pt x="514067" y="52825"/>
                  </a:cubicBezTo>
                  <a:cubicBezTo>
                    <a:pt x="515967" y="56245"/>
                    <a:pt x="516854" y="60046"/>
                    <a:pt x="516854" y="64480"/>
                  </a:cubicBezTo>
                  <a:cubicBezTo>
                    <a:pt x="516854" y="68913"/>
                    <a:pt x="515967" y="72714"/>
                    <a:pt x="514067" y="76135"/>
                  </a:cubicBezTo>
                  <a:moveTo>
                    <a:pt x="511914" y="92602"/>
                  </a:moveTo>
                  <a:cubicBezTo>
                    <a:pt x="516727" y="89816"/>
                    <a:pt x="520528" y="86015"/>
                    <a:pt x="523315" y="81075"/>
                  </a:cubicBezTo>
                  <a:cubicBezTo>
                    <a:pt x="526102" y="76135"/>
                    <a:pt x="527369" y="70560"/>
                    <a:pt x="527369" y="64353"/>
                  </a:cubicBezTo>
                  <a:cubicBezTo>
                    <a:pt x="527369" y="58146"/>
                    <a:pt x="525975" y="52572"/>
                    <a:pt x="523315" y="47759"/>
                  </a:cubicBezTo>
                  <a:cubicBezTo>
                    <a:pt x="520528" y="42945"/>
                    <a:pt x="516727" y="39144"/>
                    <a:pt x="511914" y="36357"/>
                  </a:cubicBezTo>
                  <a:cubicBezTo>
                    <a:pt x="507100" y="33570"/>
                    <a:pt x="501526" y="32176"/>
                    <a:pt x="495192" y="32176"/>
                  </a:cubicBezTo>
                  <a:cubicBezTo>
                    <a:pt x="488858" y="32176"/>
                    <a:pt x="483284" y="33570"/>
                    <a:pt x="478343" y="36357"/>
                  </a:cubicBezTo>
                  <a:cubicBezTo>
                    <a:pt x="473403" y="39144"/>
                    <a:pt x="469476" y="42945"/>
                    <a:pt x="466689" y="47759"/>
                  </a:cubicBezTo>
                  <a:cubicBezTo>
                    <a:pt x="463902" y="52572"/>
                    <a:pt x="462382" y="58146"/>
                    <a:pt x="462382" y="64353"/>
                  </a:cubicBezTo>
                  <a:cubicBezTo>
                    <a:pt x="462382" y="70560"/>
                    <a:pt x="463775" y="76135"/>
                    <a:pt x="466689" y="81075"/>
                  </a:cubicBezTo>
                  <a:cubicBezTo>
                    <a:pt x="469476" y="86015"/>
                    <a:pt x="473403" y="89816"/>
                    <a:pt x="478343" y="92602"/>
                  </a:cubicBezTo>
                  <a:cubicBezTo>
                    <a:pt x="483284" y="95389"/>
                    <a:pt x="488858" y="96784"/>
                    <a:pt x="495192" y="96784"/>
                  </a:cubicBezTo>
                  <a:cubicBezTo>
                    <a:pt x="501526" y="96784"/>
                    <a:pt x="506973" y="95389"/>
                    <a:pt x="511914" y="92602"/>
                  </a:cubicBezTo>
                  <a:moveTo>
                    <a:pt x="404742" y="53205"/>
                  </a:moveTo>
                  <a:cubicBezTo>
                    <a:pt x="406389" y="49784"/>
                    <a:pt x="408543" y="47125"/>
                    <a:pt x="411456" y="45224"/>
                  </a:cubicBezTo>
                  <a:cubicBezTo>
                    <a:pt x="414370" y="43197"/>
                    <a:pt x="417664" y="42184"/>
                    <a:pt x="421464" y="42184"/>
                  </a:cubicBezTo>
                  <a:cubicBezTo>
                    <a:pt x="432232" y="42184"/>
                    <a:pt x="437679" y="48391"/>
                    <a:pt x="437679" y="60805"/>
                  </a:cubicBezTo>
                  <a:lnTo>
                    <a:pt x="437679" y="95769"/>
                  </a:lnTo>
                  <a:lnTo>
                    <a:pt x="448067" y="95769"/>
                  </a:lnTo>
                  <a:lnTo>
                    <a:pt x="448067" y="59032"/>
                  </a:lnTo>
                  <a:cubicBezTo>
                    <a:pt x="448067" y="53839"/>
                    <a:pt x="447180" y="49279"/>
                    <a:pt x="445407" y="45224"/>
                  </a:cubicBezTo>
                  <a:cubicBezTo>
                    <a:pt x="443633" y="41171"/>
                    <a:pt x="440846" y="38004"/>
                    <a:pt x="437299" y="35723"/>
                  </a:cubicBezTo>
                  <a:cubicBezTo>
                    <a:pt x="433752" y="33444"/>
                    <a:pt x="429318" y="32176"/>
                    <a:pt x="423998" y="32176"/>
                  </a:cubicBezTo>
                  <a:cubicBezTo>
                    <a:pt x="419184" y="32176"/>
                    <a:pt x="414877" y="33317"/>
                    <a:pt x="411203" y="35723"/>
                  </a:cubicBezTo>
                  <a:cubicBezTo>
                    <a:pt x="407529" y="38004"/>
                    <a:pt x="404489" y="41171"/>
                    <a:pt x="402336" y="44970"/>
                  </a:cubicBezTo>
                  <a:lnTo>
                    <a:pt x="402336" y="33317"/>
                  </a:lnTo>
                  <a:lnTo>
                    <a:pt x="392074" y="33317"/>
                  </a:lnTo>
                  <a:lnTo>
                    <a:pt x="392074" y="95769"/>
                  </a:lnTo>
                  <a:lnTo>
                    <a:pt x="402336" y="95769"/>
                  </a:lnTo>
                  <a:lnTo>
                    <a:pt x="402336" y="64480"/>
                  </a:lnTo>
                  <a:cubicBezTo>
                    <a:pt x="402336" y="60300"/>
                    <a:pt x="403096" y="56626"/>
                    <a:pt x="404742" y="53205"/>
                  </a:cubicBezTo>
                  <a:moveTo>
                    <a:pt x="380800" y="95769"/>
                  </a:moveTo>
                  <a:lnTo>
                    <a:pt x="353184" y="57892"/>
                  </a:lnTo>
                  <a:lnTo>
                    <a:pt x="377253" y="33317"/>
                  </a:lnTo>
                  <a:lnTo>
                    <a:pt x="364965" y="33317"/>
                  </a:lnTo>
                  <a:lnTo>
                    <a:pt x="336335" y="62452"/>
                  </a:lnTo>
                  <a:lnTo>
                    <a:pt x="336335" y="759"/>
                  </a:lnTo>
                  <a:lnTo>
                    <a:pt x="326074" y="759"/>
                  </a:lnTo>
                  <a:lnTo>
                    <a:pt x="326074" y="95769"/>
                  </a:lnTo>
                  <a:lnTo>
                    <a:pt x="336335" y="95769"/>
                  </a:lnTo>
                  <a:lnTo>
                    <a:pt x="336335" y="75501"/>
                  </a:lnTo>
                  <a:lnTo>
                    <a:pt x="346090" y="65493"/>
                  </a:lnTo>
                  <a:lnTo>
                    <a:pt x="368132" y="95769"/>
                  </a:lnTo>
                  <a:lnTo>
                    <a:pt x="380800" y="95769"/>
                  </a:lnTo>
                  <a:close/>
                  <a:moveTo>
                    <a:pt x="255007" y="44844"/>
                  </a:moveTo>
                  <a:cubicBezTo>
                    <a:pt x="258301" y="46871"/>
                    <a:pt x="260834" y="49531"/>
                    <a:pt x="262734" y="52951"/>
                  </a:cubicBezTo>
                  <a:cubicBezTo>
                    <a:pt x="264635" y="56372"/>
                    <a:pt x="265521" y="60300"/>
                    <a:pt x="265521" y="64606"/>
                  </a:cubicBezTo>
                  <a:cubicBezTo>
                    <a:pt x="265521" y="68913"/>
                    <a:pt x="264635" y="72714"/>
                    <a:pt x="262734" y="76135"/>
                  </a:cubicBezTo>
                  <a:cubicBezTo>
                    <a:pt x="260834" y="79554"/>
                    <a:pt x="258301" y="82215"/>
                    <a:pt x="255007" y="84116"/>
                  </a:cubicBezTo>
                  <a:cubicBezTo>
                    <a:pt x="251713" y="86015"/>
                    <a:pt x="247913" y="87029"/>
                    <a:pt x="243606" y="87029"/>
                  </a:cubicBezTo>
                  <a:cubicBezTo>
                    <a:pt x="239299" y="87029"/>
                    <a:pt x="235752" y="86015"/>
                    <a:pt x="232458" y="84116"/>
                  </a:cubicBezTo>
                  <a:cubicBezTo>
                    <a:pt x="229164" y="82215"/>
                    <a:pt x="226631" y="79554"/>
                    <a:pt x="224730" y="76135"/>
                  </a:cubicBezTo>
                  <a:cubicBezTo>
                    <a:pt x="222830" y="72714"/>
                    <a:pt x="221943" y="68913"/>
                    <a:pt x="221943" y="64606"/>
                  </a:cubicBezTo>
                  <a:cubicBezTo>
                    <a:pt x="221943" y="60300"/>
                    <a:pt x="222830" y="56372"/>
                    <a:pt x="224730" y="52951"/>
                  </a:cubicBezTo>
                  <a:cubicBezTo>
                    <a:pt x="226631" y="49531"/>
                    <a:pt x="229164" y="46871"/>
                    <a:pt x="232458" y="44844"/>
                  </a:cubicBezTo>
                  <a:cubicBezTo>
                    <a:pt x="235752" y="42818"/>
                    <a:pt x="239425" y="41930"/>
                    <a:pt x="243606" y="41930"/>
                  </a:cubicBezTo>
                  <a:cubicBezTo>
                    <a:pt x="247786" y="41930"/>
                    <a:pt x="251713" y="42945"/>
                    <a:pt x="255007" y="44844"/>
                  </a:cubicBezTo>
                  <a:moveTo>
                    <a:pt x="275909" y="95769"/>
                  </a:moveTo>
                  <a:lnTo>
                    <a:pt x="275909" y="33317"/>
                  </a:lnTo>
                  <a:lnTo>
                    <a:pt x="265521" y="33317"/>
                  </a:lnTo>
                  <a:lnTo>
                    <a:pt x="265521" y="45097"/>
                  </a:lnTo>
                  <a:cubicBezTo>
                    <a:pt x="263114" y="41171"/>
                    <a:pt x="260074" y="38004"/>
                    <a:pt x="256020" y="35723"/>
                  </a:cubicBezTo>
                  <a:cubicBezTo>
                    <a:pt x="252093" y="33444"/>
                    <a:pt x="247659" y="32176"/>
                    <a:pt x="242719" y="32176"/>
                  </a:cubicBezTo>
                  <a:cubicBezTo>
                    <a:pt x="236638" y="32176"/>
                    <a:pt x="231191" y="33570"/>
                    <a:pt x="226504" y="36484"/>
                  </a:cubicBezTo>
                  <a:cubicBezTo>
                    <a:pt x="221817" y="39270"/>
                    <a:pt x="218016" y="43197"/>
                    <a:pt x="215356" y="48011"/>
                  </a:cubicBezTo>
                  <a:cubicBezTo>
                    <a:pt x="212696" y="52951"/>
                    <a:pt x="211302" y="58526"/>
                    <a:pt x="211302" y="64860"/>
                  </a:cubicBezTo>
                  <a:cubicBezTo>
                    <a:pt x="211302" y="71194"/>
                    <a:pt x="212696" y="76514"/>
                    <a:pt x="215356" y="81328"/>
                  </a:cubicBezTo>
                  <a:cubicBezTo>
                    <a:pt x="218016" y="86141"/>
                    <a:pt x="221817" y="89942"/>
                    <a:pt x="226504" y="92729"/>
                  </a:cubicBezTo>
                  <a:cubicBezTo>
                    <a:pt x="231191" y="95516"/>
                    <a:pt x="236638" y="96784"/>
                    <a:pt x="242719" y="96784"/>
                  </a:cubicBezTo>
                  <a:cubicBezTo>
                    <a:pt x="247659" y="96784"/>
                    <a:pt x="252093" y="95642"/>
                    <a:pt x="256020" y="93363"/>
                  </a:cubicBezTo>
                  <a:cubicBezTo>
                    <a:pt x="259947" y="91082"/>
                    <a:pt x="263114" y="88042"/>
                    <a:pt x="265521" y="84116"/>
                  </a:cubicBezTo>
                  <a:lnTo>
                    <a:pt x="265521" y="95769"/>
                  </a:lnTo>
                  <a:lnTo>
                    <a:pt x="275909" y="95769"/>
                  </a:lnTo>
                  <a:close/>
                  <a:moveTo>
                    <a:pt x="145049" y="44844"/>
                  </a:moveTo>
                  <a:cubicBezTo>
                    <a:pt x="148342" y="46871"/>
                    <a:pt x="150876" y="49531"/>
                    <a:pt x="152776" y="52951"/>
                  </a:cubicBezTo>
                  <a:cubicBezTo>
                    <a:pt x="154676" y="56372"/>
                    <a:pt x="155563" y="60300"/>
                    <a:pt x="155563" y="64606"/>
                  </a:cubicBezTo>
                  <a:cubicBezTo>
                    <a:pt x="155563" y="68913"/>
                    <a:pt x="154676" y="72714"/>
                    <a:pt x="152776" y="76135"/>
                  </a:cubicBezTo>
                  <a:cubicBezTo>
                    <a:pt x="150876" y="79554"/>
                    <a:pt x="148342" y="82215"/>
                    <a:pt x="145049" y="84116"/>
                  </a:cubicBezTo>
                  <a:cubicBezTo>
                    <a:pt x="141755" y="86015"/>
                    <a:pt x="137955" y="87029"/>
                    <a:pt x="133647" y="87029"/>
                  </a:cubicBezTo>
                  <a:cubicBezTo>
                    <a:pt x="129340" y="87029"/>
                    <a:pt x="125793" y="86015"/>
                    <a:pt x="122500" y="84116"/>
                  </a:cubicBezTo>
                  <a:cubicBezTo>
                    <a:pt x="119206" y="82215"/>
                    <a:pt x="116672" y="79554"/>
                    <a:pt x="114772" y="76135"/>
                  </a:cubicBezTo>
                  <a:cubicBezTo>
                    <a:pt x="112872" y="72714"/>
                    <a:pt x="111985" y="68913"/>
                    <a:pt x="111985" y="64606"/>
                  </a:cubicBezTo>
                  <a:cubicBezTo>
                    <a:pt x="111985" y="60300"/>
                    <a:pt x="112872" y="56372"/>
                    <a:pt x="114772" y="52951"/>
                  </a:cubicBezTo>
                  <a:cubicBezTo>
                    <a:pt x="116672" y="49531"/>
                    <a:pt x="119206" y="46871"/>
                    <a:pt x="122500" y="44844"/>
                  </a:cubicBezTo>
                  <a:cubicBezTo>
                    <a:pt x="125793" y="42818"/>
                    <a:pt x="129467" y="41930"/>
                    <a:pt x="133647" y="41930"/>
                  </a:cubicBezTo>
                  <a:cubicBezTo>
                    <a:pt x="137828" y="41930"/>
                    <a:pt x="141755" y="42945"/>
                    <a:pt x="145049" y="44844"/>
                  </a:cubicBezTo>
                  <a:moveTo>
                    <a:pt x="165951" y="95769"/>
                  </a:moveTo>
                  <a:lnTo>
                    <a:pt x="165951" y="33317"/>
                  </a:lnTo>
                  <a:lnTo>
                    <a:pt x="155563" y="33317"/>
                  </a:lnTo>
                  <a:lnTo>
                    <a:pt x="155563" y="45097"/>
                  </a:lnTo>
                  <a:cubicBezTo>
                    <a:pt x="153156" y="41171"/>
                    <a:pt x="150116" y="38004"/>
                    <a:pt x="146189" y="35723"/>
                  </a:cubicBezTo>
                  <a:cubicBezTo>
                    <a:pt x="142262" y="33444"/>
                    <a:pt x="137828" y="32176"/>
                    <a:pt x="132887" y="32176"/>
                  </a:cubicBezTo>
                  <a:cubicBezTo>
                    <a:pt x="126807" y="32176"/>
                    <a:pt x="121359" y="33570"/>
                    <a:pt x="116672" y="36484"/>
                  </a:cubicBezTo>
                  <a:cubicBezTo>
                    <a:pt x="111985" y="39270"/>
                    <a:pt x="108185" y="43197"/>
                    <a:pt x="105524" y="48011"/>
                  </a:cubicBezTo>
                  <a:cubicBezTo>
                    <a:pt x="102864" y="52951"/>
                    <a:pt x="101471" y="58526"/>
                    <a:pt x="101471" y="64860"/>
                  </a:cubicBezTo>
                  <a:cubicBezTo>
                    <a:pt x="101471" y="71194"/>
                    <a:pt x="102864" y="76514"/>
                    <a:pt x="105524" y="81328"/>
                  </a:cubicBezTo>
                  <a:cubicBezTo>
                    <a:pt x="108185" y="86141"/>
                    <a:pt x="111985" y="89942"/>
                    <a:pt x="116672" y="92729"/>
                  </a:cubicBezTo>
                  <a:cubicBezTo>
                    <a:pt x="121359" y="95516"/>
                    <a:pt x="126807" y="96784"/>
                    <a:pt x="132887" y="96784"/>
                  </a:cubicBezTo>
                  <a:cubicBezTo>
                    <a:pt x="137828" y="96784"/>
                    <a:pt x="142262" y="95642"/>
                    <a:pt x="146189" y="93363"/>
                  </a:cubicBezTo>
                  <a:cubicBezTo>
                    <a:pt x="150116" y="91082"/>
                    <a:pt x="153283" y="88042"/>
                    <a:pt x="155563" y="84116"/>
                  </a:cubicBezTo>
                  <a:lnTo>
                    <a:pt x="155563" y="95769"/>
                  </a:lnTo>
                  <a:lnTo>
                    <a:pt x="165951" y="95769"/>
                  </a:lnTo>
                  <a:close/>
                  <a:moveTo>
                    <a:pt x="85256" y="33317"/>
                  </a:moveTo>
                  <a:lnTo>
                    <a:pt x="74868" y="33317"/>
                  </a:lnTo>
                  <a:lnTo>
                    <a:pt x="74868" y="95769"/>
                  </a:lnTo>
                  <a:lnTo>
                    <a:pt x="85256" y="95769"/>
                  </a:lnTo>
                  <a:lnTo>
                    <a:pt x="85256" y="33317"/>
                  </a:lnTo>
                  <a:close/>
                  <a:moveTo>
                    <a:pt x="83736" y="19888"/>
                  </a:moveTo>
                  <a:lnTo>
                    <a:pt x="91210" y="14694"/>
                  </a:lnTo>
                  <a:lnTo>
                    <a:pt x="83736" y="9374"/>
                  </a:lnTo>
                  <a:cubicBezTo>
                    <a:pt x="82469" y="8487"/>
                    <a:pt x="80949" y="7981"/>
                    <a:pt x="79302" y="7981"/>
                  </a:cubicBezTo>
                  <a:cubicBezTo>
                    <a:pt x="77402" y="7981"/>
                    <a:pt x="75881" y="8613"/>
                    <a:pt x="74615" y="10007"/>
                  </a:cubicBezTo>
                  <a:cubicBezTo>
                    <a:pt x="73348" y="11275"/>
                    <a:pt x="72714" y="12922"/>
                    <a:pt x="72714" y="14821"/>
                  </a:cubicBezTo>
                  <a:cubicBezTo>
                    <a:pt x="72714" y="16721"/>
                    <a:pt x="73348" y="18241"/>
                    <a:pt x="74615" y="19508"/>
                  </a:cubicBezTo>
                  <a:cubicBezTo>
                    <a:pt x="75881" y="20776"/>
                    <a:pt x="77402" y="21408"/>
                    <a:pt x="79302" y="21408"/>
                  </a:cubicBezTo>
                  <a:cubicBezTo>
                    <a:pt x="80949" y="21408"/>
                    <a:pt x="82342" y="20902"/>
                    <a:pt x="83736" y="19888"/>
                  </a:cubicBezTo>
                  <a:moveTo>
                    <a:pt x="52572" y="33317"/>
                  </a:moveTo>
                  <a:lnTo>
                    <a:pt x="32430" y="76262"/>
                  </a:lnTo>
                  <a:lnTo>
                    <a:pt x="12035" y="33317"/>
                  </a:lnTo>
                  <a:lnTo>
                    <a:pt x="0" y="33317"/>
                  </a:lnTo>
                  <a:lnTo>
                    <a:pt x="31923" y="97923"/>
                  </a:lnTo>
                  <a:lnTo>
                    <a:pt x="63593" y="33317"/>
                  </a:lnTo>
                  <a:lnTo>
                    <a:pt x="52572" y="33317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7" name="Freeform: Shape 2736">
              <a:extLst>
                <a:ext uri="{FF2B5EF4-FFF2-40B4-BE49-F238E27FC236}">
                  <a16:creationId xmlns:a16="http://schemas.microsoft.com/office/drawing/2014/main" id="{8366A5B4-C574-D40B-2A92-EE8EB3A0589C}"/>
                </a:ext>
              </a:extLst>
            </p:cNvPr>
            <p:cNvSpPr/>
            <p:nvPr/>
          </p:nvSpPr>
          <p:spPr>
            <a:xfrm>
              <a:off x="4008411" y="16024880"/>
              <a:ext cx="2947207" cy="128073"/>
            </a:xfrm>
            <a:custGeom>
              <a:avLst/>
              <a:gdLst>
                <a:gd name="connsiteX0" fmla="*/ 2903884 w 2947207"/>
                <a:gd name="connsiteY0" fmla="*/ 51306 h 128073"/>
                <a:gd name="connsiteX1" fmla="*/ 2910597 w 2947207"/>
                <a:gd name="connsiteY1" fmla="*/ 43325 h 128073"/>
                <a:gd name="connsiteX2" fmla="*/ 2920605 w 2947207"/>
                <a:gd name="connsiteY2" fmla="*/ 40285 h 128073"/>
                <a:gd name="connsiteX3" fmla="*/ 2936820 w 2947207"/>
                <a:gd name="connsiteY3" fmla="*/ 58906 h 128073"/>
                <a:gd name="connsiteX4" fmla="*/ 2936820 w 2947207"/>
                <a:gd name="connsiteY4" fmla="*/ 93870 h 128073"/>
                <a:gd name="connsiteX5" fmla="*/ 2947208 w 2947207"/>
                <a:gd name="connsiteY5" fmla="*/ 93870 h 128073"/>
                <a:gd name="connsiteX6" fmla="*/ 2947208 w 2947207"/>
                <a:gd name="connsiteY6" fmla="*/ 57133 h 128073"/>
                <a:gd name="connsiteX7" fmla="*/ 2944547 w 2947207"/>
                <a:gd name="connsiteY7" fmla="*/ 43325 h 128073"/>
                <a:gd name="connsiteX8" fmla="*/ 2936440 w 2947207"/>
                <a:gd name="connsiteY8" fmla="*/ 33824 h 128073"/>
                <a:gd name="connsiteX9" fmla="*/ 2923138 w 2947207"/>
                <a:gd name="connsiteY9" fmla="*/ 30277 h 128073"/>
                <a:gd name="connsiteX10" fmla="*/ 2910344 w 2947207"/>
                <a:gd name="connsiteY10" fmla="*/ 33824 h 128073"/>
                <a:gd name="connsiteX11" fmla="*/ 2901477 w 2947207"/>
                <a:gd name="connsiteY11" fmla="*/ 43071 h 128073"/>
                <a:gd name="connsiteX12" fmla="*/ 2901477 w 2947207"/>
                <a:gd name="connsiteY12" fmla="*/ 31416 h 128073"/>
                <a:gd name="connsiteX13" fmla="*/ 2891216 w 2947207"/>
                <a:gd name="connsiteY13" fmla="*/ 31416 h 128073"/>
                <a:gd name="connsiteX14" fmla="*/ 2891216 w 2947207"/>
                <a:gd name="connsiteY14" fmla="*/ 93870 h 128073"/>
                <a:gd name="connsiteX15" fmla="*/ 2901477 w 2947207"/>
                <a:gd name="connsiteY15" fmla="*/ 93870 h 128073"/>
                <a:gd name="connsiteX16" fmla="*/ 2901477 w 2947207"/>
                <a:gd name="connsiteY16" fmla="*/ 62581 h 128073"/>
                <a:gd name="connsiteX17" fmla="*/ 2903884 w 2947207"/>
                <a:gd name="connsiteY17" fmla="*/ 51306 h 128073"/>
                <a:gd name="connsiteX18" fmla="*/ 2861445 w 2947207"/>
                <a:gd name="connsiteY18" fmla="*/ 74361 h 128073"/>
                <a:gd name="connsiteX19" fmla="*/ 2853845 w 2947207"/>
                <a:gd name="connsiteY19" fmla="*/ 82469 h 128073"/>
                <a:gd name="connsiteX20" fmla="*/ 2842570 w 2947207"/>
                <a:gd name="connsiteY20" fmla="*/ 85382 h 128073"/>
                <a:gd name="connsiteX21" fmla="*/ 2831169 w 2947207"/>
                <a:gd name="connsiteY21" fmla="*/ 82469 h 128073"/>
                <a:gd name="connsiteX22" fmla="*/ 2823315 w 2947207"/>
                <a:gd name="connsiteY22" fmla="*/ 74361 h 128073"/>
                <a:gd name="connsiteX23" fmla="*/ 2820528 w 2947207"/>
                <a:gd name="connsiteY23" fmla="*/ 62706 h 128073"/>
                <a:gd name="connsiteX24" fmla="*/ 2823315 w 2947207"/>
                <a:gd name="connsiteY24" fmla="*/ 51052 h 128073"/>
                <a:gd name="connsiteX25" fmla="*/ 2831169 w 2947207"/>
                <a:gd name="connsiteY25" fmla="*/ 43071 h 128073"/>
                <a:gd name="connsiteX26" fmla="*/ 2842570 w 2947207"/>
                <a:gd name="connsiteY26" fmla="*/ 40158 h 128073"/>
                <a:gd name="connsiteX27" fmla="*/ 2853845 w 2947207"/>
                <a:gd name="connsiteY27" fmla="*/ 43071 h 128073"/>
                <a:gd name="connsiteX28" fmla="*/ 2861445 w 2947207"/>
                <a:gd name="connsiteY28" fmla="*/ 51052 h 128073"/>
                <a:gd name="connsiteX29" fmla="*/ 2864233 w 2947207"/>
                <a:gd name="connsiteY29" fmla="*/ 62706 h 128073"/>
                <a:gd name="connsiteX30" fmla="*/ 2861445 w 2947207"/>
                <a:gd name="connsiteY30" fmla="*/ 74361 h 128073"/>
                <a:gd name="connsiteX31" fmla="*/ 2859419 w 2947207"/>
                <a:gd name="connsiteY31" fmla="*/ 90830 h 128073"/>
                <a:gd name="connsiteX32" fmla="*/ 2870820 w 2947207"/>
                <a:gd name="connsiteY32" fmla="*/ 79302 h 128073"/>
                <a:gd name="connsiteX33" fmla="*/ 2874873 w 2947207"/>
                <a:gd name="connsiteY33" fmla="*/ 62581 h 128073"/>
                <a:gd name="connsiteX34" fmla="*/ 2870820 w 2947207"/>
                <a:gd name="connsiteY34" fmla="*/ 45985 h 128073"/>
                <a:gd name="connsiteX35" fmla="*/ 2859419 w 2947207"/>
                <a:gd name="connsiteY35" fmla="*/ 34583 h 128073"/>
                <a:gd name="connsiteX36" fmla="*/ 2842697 w 2947207"/>
                <a:gd name="connsiteY36" fmla="*/ 30403 h 128073"/>
                <a:gd name="connsiteX37" fmla="*/ 2825722 w 2947207"/>
                <a:gd name="connsiteY37" fmla="*/ 34583 h 128073"/>
                <a:gd name="connsiteX38" fmla="*/ 2814067 w 2947207"/>
                <a:gd name="connsiteY38" fmla="*/ 45985 h 128073"/>
                <a:gd name="connsiteX39" fmla="*/ 2809887 w 2947207"/>
                <a:gd name="connsiteY39" fmla="*/ 62581 h 128073"/>
                <a:gd name="connsiteX40" fmla="*/ 2814067 w 2947207"/>
                <a:gd name="connsiteY40" fmla="*/ 79302 h 128073"/>
                <a:gd name="connsiteX41" fmla="*/ 2825722 w 2947207"/>
                <a:gd name="connsiteY41" fmla="*/ 90830 h 128073"/>
                <a:gd name="connsiteX42" fmla="*/ 2842697 w 2947207"/>
                <a:gd name="connsiteY42" fmla="*/ 95010 h 128073"/>
                <a:gd name="connsiteX43" fmla="*/ 2859419 w 2947207"/>
                <a:gd name="connsiteY43" fmla="*/ 90830 h 128073"/>
                <a:gd name="connsiteX44" fmla="*/ 2793925 w 2947207"/>
                <a:gd name="connsiteY44" fmla="*/ 31543 h 128073"/>
                <a:gd name="connsiteX45" fmla="*/ 2783538 w 2947207"/>
                <a:gd name="connsiteY45" fmla="*/ 31543 h 128073"/>
                <a:gd name="connsiteX46" fmla="*/ 2783538 w 2947207"/>
                <a:gd name="connsiteY46" fmla="*/ 93997 h 128073"/>
                <a:gd name="connsiteX47" fmla="*/ 2793925 w 2947207"/>
                <a:gd name="connsiteY47" fmla="*/ 93997 h 128073"/>
                <a:gd name="connsiteX48" fmla="*/ 2793925 w 2947207"/>
                <a:gd name="connsiteY48" fmla="*/ 31543 h 128073"/>
                <a:gd name="connsiteX49" fmla="*/ 2794305 w 2947207"/>
                <a:gd name="connsiteY49" fmla="*/ 17735 h 128073"/>
                <a:gd name="connsiteX50" fmla="*/ 2796206 w 2947207"/>
                <a:gd name="connsiteY50" fmla="*/ 13048 h 128073"/>
                <a:gd name="connsiteX51" fmla="*/ 2794305 w 2947207"/>
                <a:gd name="connsiteY51" fmla="*/ 8108 h 128073"/>
                <a:gd name="connsiteX52" fmla="*/ 2789491 w 2947207"/>
                <a:gd name="connsiteY52" fmla="*/ 6207 h 128073"/>
                <a:gd name="connsiteX53" fmla="*/ 2785058 w 2947207"/>
                <a:gd name="connsiteY53" fmla="*/ 7600 h 128073"/>
                <a:gd name="connsiteX54" fmla="*/ 2777583 w 2947207"/>
                <a:gd name="connsiteY54" fmla="*/ 12922 h 128073"/>
                <a:gd name="connsiteX55" fmla="*/ 2785058 w 2947207"/>
                <a:gd name="connsiteY55" fmla="*/ 18116 h 128073"/>
                <a:gd name="connsiteX56" fmla="*/ 2789491 w 2947207"/>
                <a:gd name="connsiteY56" fmla="*/ 19636 h 128073"/>
                <a:gd name="connsiteX57" fmla="*/ 2794305 w 2947207"/>
                <a:gd name="connsiteY57" fmla="*/ 17735 h 128073"/>
                <a:gd name="connsiteX58" fmla="*/ 2770870 w 2947207"/>
                <a:gd name="connsiteY58" fmla="*/ 80695 h 128073"/>
                <a:gd name="connsiteX59" fmla="*/ 2763649 w 2947207"/>
                <a:gd name="connsiteY59" fmla="*/ 84116 h 128073"/>
                <a:gd name="connsiteX60" fmla="*/ 2756174 w 2947207"/>
                <a:gd name="connsiteY60" fmla="*/ 85255 h 128073"/>
                <a:gd name="connsiteX61" fmla="*/ 2747560 w 2947207"/>
                <a:gd name="connsiteY61" fmla="*/ 82469 h 128073"/>
                <a:gd name="connsiteX62" fmla="*/ 2744014 w 2947207"/>
                <a:gd name="connsiteY62" fmla="*/ 73095 h 128073"/>
                <a:gd name="connsiteX63" fmla="*/ 2744014 w 2947207"/>
                <a:gd name="connsiteY63" fmla="*/ 41044 h 128073"/>
                <a:gd name="connsiteX64" fmla="*/ 2769856 w 2947207"/>
                <a:gd name="connsiteY64" fmla="*/ 41044 h 128073"/>
                <a:gd name="connsiteX65" fmla="*/ 2769856 w 2947207"/>
                <a:gd name="connsiteY65" fmla="*/ 31543 h 128073"/>
                <a:gd name="connsiteX66" fmla="*/ 2744014 w 2947207"/>
                <a:gd name="connsiteY66" fmla="*/ 31543 h 128073"/>
                <a:gd name="connsiteX67" fmla="*/ 2744014 w 2947207"/>
                <a:gd name="connsiteY67" fmla="*/ 11655 h 128073"/>
                <a:gd name="connsiteX68" fmla="*/ 2733752 w 2947207"/>
                <a:gd name="connsiteY68" fmla="*/ 11655 h 128073"/>
                <a:gd name="connsiteX69" fmla="*/ 2733752 w 2947207"/>
                <a:gd name="connsiteY69" fmla="*/ 72334 h 128073"/>
                <a:gd name="connsiteX70" fmla="*/ 2739579 w 2947207"/>
                <a:gd name="connsiteY70" fmla="*/ 90069 h 128073"/>
                <a:gd name="connsiteX71" fmla="*/ 2755161 w 2947207"/>
                <a:gd name="connsiteY71" fmla="*/ 95010 h 128073"/>
                <a:gd name="connsiteX72" fmla="*/ 2763268 w 2947207"/>
                <a:gd name="connsiteY72" fmla="*/ 93997 h 128073"/>
                <a:gd name="connsiteX73" fmla="*/ 2770743 w 2947207"/>
                <a:gd name="connsiteY73" fmla="*/ 90703 h 128073"/>
                <a:gd name="connsiteX74" fmla="*/ 2770743 w 2947207"/>
                <a:gd name="connsiteY74" fmla="*/ 80695 h 128073"/>
                <a:gd name="connsiteX75" fmla="*/ 2692961 w 2947207"/>
                <a:gd name="connsiteY75" fmla="*/ 43198 h 128073"/>
                <a:gd name="connsiteX76" fmla="*/ 2700689 w 2947207"/>
                <a:gd name="connsiteY76" fmla="*/ 51306 h 128073"/>
                <a:gd name="connsiteX77" fmla="*/ 2703476 w 2947207"/>
                <a:gd name="connsiteY77" fmla="*/ 62960 h 128073"/>
                <a:gd name="connsiteX78" fmla="*/ 2700689 w 2947207"/>
                <a:gd name="connsiteY78" fmla="*/ 74488 h 128073"/>
                <a:gd name="connsiteX79" fmla="*/ 2692961 w 2947207"/>
                <a:gd name="connsiteY79" fmla="*/ 82469 h 128073"/>
                <a:gd name="connsiteX80" fmla="*/ 2681560 w 2947207"/>
                <a:gd name="connsiteY80" fmla="*/ 85382 h 128073"/>
                <a:gd name="connsiteX81" fmla="*/ 2670412 w 2947207"/>
                <a:gd name="connsiteY81" fmla="*/ 82469 h 128073"/>
                <a:gd name="connsiteX82" fmla="*/ 2662685 w 2947207"/>
                <a:gd name="connsiteY82" fmla="*/ 74488 h 128073"/>
                <a:gd name="connsiteX83" fmla="*/ 2659898 w 2947207"/>
                <a:gd name="connsiteY83" fmla="*/ 62960 h 128073"/>
                <a:gd name="connsiteX84" fmla="*/ 2662685 w 2947207"/>
                <a:gd name="connsiteY84" fmla="*/ 51306 h 128073"/>
                <a:gd name="connsiteX85" fmla="*/ 2670412 w 2947207"/>
                <a:gd name="connsiteY85" fmla="*/ 43198 h 128073"/>
                <a:gd name="connsiteX86" fmla="*/ 2681560 w 2947207"/>
                <a:gd name="connsiteY86" fmla="*/ 40285 h 128073"/>
                <a:gd name="connsiteX87" fmla="*/ 2692961 w 2947207"/>
                <a:gd name="connsiteY87" fmla="*/ 43198 h 128073"/>
                <a:gd name="connsiteX88" fmla="*/ 2713864 w 2947207"/>
                <a:gd name="connsiteY88" fmla="*/ 94124 h 128073"/>
                <a:gd name="connsiteX89" fmla="*/ 2713864 w 2947207"/>
                <a:gd name="connsiteY89" fmla="*/ 31670 h 128073"/>
                <a:gd name="connsiteX90" fmla="*/ 2703476 w 2947207"/>
                <a:gd name="connsiteY90" fmla="*/ 31670 h 128073"/>
                <a:gd name="connsiteX91" fmla="*/ 2703476 w 2947207"/>
                <a:gd name="connsiteY91" fmla="*/ 43452 h 128073"/>
                <a:gd name="connsiteX92" fmla="*/ 2694102 w 2947207"/>
                <a:gd name="connsiteY92" fmla="*/ 34078 h 128073"/>
                <a:gd name="connsiteX93" fmla="*/ 2680674 w 2947207"/>
                <a:gd name="connsiteY93" fmla="*/ 30530 h 128073"/>
                <a:gd name="connsiteX94" fmla="*/ 2664458 w 2947207"/>
                <a:gd name="connsiteY94" fmla="*/ 34837 h 128073"/>
                <a:gd name="connsiteX95" fmla="*/ 2653310 w 2947207"/>
                <a:gd name="connsiteY95" fmla="*/ 46365 h 128073"/>
                <a:gd name="connsiteX96" fmla="*/ 2649257 w 2947207"/>
                <a:gd name="connsiteY96" fmla="*/ 63213 h 128073"/>
                <a:gd name="connsiteX97" fmla="*/ 2653310 w 2947207"/>
                <a:gd name="connsiteY97" fmla="*/ 79682 h 128073"/>
                <a:gd name="connsiteX98" fmla="*/ 2664458 w 2947207"/>
                <a:gd name="connsiteY98" fmla="*/ 91084 h 128073"/>
                <a:gd name="connsiteX99" fmla="*/ 2680674 w 2947207"/>
                <a:gd name="connsiteY99" fmla="*/ 95137 h 128073"/>
                <a:gd name="connsiteX100" fmla="*/ 2694102 w 2947207"/>
                <a:gd name="connsiteY100" fmla="*/ 91716 h 128073"/>
                <a:gd name="connsiteX101" fmla="*/ 2703476 w 2947207"/>
                <a:gd name="connsiteY101" fmla="*/ 82469 h 128073"/>
                <a:gd name="connsiteX102" fmla="*/ 2703476 w 2947207"/>
                <a:gd name="connsiteY102" fmla="*/ 94124 h 128073"/>
                <a:gd name="connsiteX103" fmla="*/ 2713864 w 2947207"/>
                <a:gd name="connsiteY103" fmla="*/ 94124 h 128073"/>
                <a:gd name="connsiteX104" fmla="*/ 2594024 w 2947207"/>
                <a:gd name="connsiteY104" fmla="*/ 88930 h 128073"/>
                <a:gd name="connsiteX105" fmla="*/ 2615180 w 2947207"/>
                <a:gd name="connsiteY105" fmla="*/ 95137 h 128073"/>
                <a:gd name="connsiteX106" fmla="*/ 2631901 w 2947207"/>
                <a:gd name="connsiteY106" fmla="*/ 90069 h 128073"/>
                <a:gd name="connsiteX107" fmla="*/ 2638362 w 2947207"/>
                <a:gd name="connsiteY107" fmla="*/ 76008 h 128073"/>
                <a:gd name="connsiteX108" fmla="*/ 2626708 w 2947207"/>
                <a:gd name="connsiteY108" fmla="*/ 61061 h 128073"/>
                <a:gd name="connsiteX109" fmla="*/ 2611886 w 2947207"/>
                <a:gd name="connsiteY109" fmla="*/ 55105 h 128073"/>
                <a:gd name="connsiteX110" fmla="*/ 2606692 w 2947207"/>
                <a:gd name="connsiteY110" fmla="*/ 51812 h 128073"/>
                <a:gd name="connsiteX111" fmla="*/ 2605172 w 2947207"/>
                <a:gd name="connsiteY111" fmla="*/ 47251 h 128073"/>
                <a:gd name="connsiteX112" fmla="*/ 2608339 w 2947207"/>
                <a:gd name="connsiteY112" fmla="*/ 41171 h 128073"/>
                <a:gd name="connsiteX113" fmla="*/ 2616573 w 2947207"/>
                <a:gd name="connsiteY113" fmla="*/ 39017 h 128073"/>
                <a:gd name="connsiteX114" fmla="*/ 2626201 w 2947207"/>
                <a:gd name="connsiteY114" fmla="*/ 41171 h 128073"/>
                <a:gd name="connsiteX115" fmla="*/ 2635449 w 2947207"/>
                <a:gd name="connsiteY115" fmla="*/ 46871 h 128073"/>
                <a:gd name="connsiteX116" fmla="*/ 2635449 w 2947207"/>
                <a:gd name="connsiteY116" fmla="*/ 36230 h 128073"/>
                <a:gd name="connsiteX117" fmla="*/ 2626961 w 2947207"/>
                <a:gd name="connsiteY117" fmla="*/ 32050 h 128073"/>
                <a:gd name="connsiteX118" fmla="*/ 2616573 w 2947207"/>
                <a:gd name="connsiteY118" fmla="*/ 30530 h 128073"/>
                <a:gd name="connsiteX119" fmla="*/ 2600992 w 2947207"/>
                <a:gd name="connsiteY119" fmla="*/ 35344 h 128073"/>
                <a:gd name="connsiteX120" fmla="*/ 2595038 w 2947207"/>
                <a:gd name="connsiteY120" fmla="*/ 48393 h 128073"/>
                <a:gd name="connsiteX121" fmla="*/ 2598078 w 2947207"/>
                <a:gd name="connsiteY121" fmla="*/ 57894 h 128073"/>
                <a:gd name="connsiteX122" fmla="*/ 2606946 w 2947207"/>
                <a:gd name="connsiteY122" fmla="*/ 64101 h 128073"/>
                <a:gd name="connsiteX123" fmla="*/ 2621640 w 2947207"/>
                <a:gd name="connsiteY123" fmla="*/ 70054 h 128073"/>
                <a:gd name="connsiteX124" fmla="*/ 2626708 w 2947207"/>
                <a:gd name="connsiteY124" fmla="*/ 73475 h 128073"/>
                <a:gd name="connsiteX125" fmla="*/ 2628101 w 2947207"/>
                <a:gd name="connsiteY125" fmla="*/ 78035 h 128073"/>
                <a:gd name="connsiteX126" fmla="*/ 2624554 w 2947207"/>
                <a:gd name="connsiteY126" fmla="*/ 84623 h 128073"/>
                <a:gd name="connsiteX127" fmla="*/ 2615560 w 2947207"/>
                <a:gd name="connsiteY127" fmla="*/ 86902 h 128073"/>
                <a:gd name="connsiteX128" fmla="*/ 2604666 w 2947207"/>
                <a:gd name="connsiteY128" fmla="*/ 84750 h 128073"/>
                <a:gd name="connsiteX129" fmla="*/ 2594151 w 2947207"/>
                <a:gd name="connsiteY129" fmla="*/ 77908 h 128073"/>
                <a:gd name="connsiteX130" fmla="*/ 2594151 w 2947207"/>
                <a:gd name="connsiteY130" fmla="*/ 89056 h 128073"/>
                <a:gd name="connsiteX131" fmla="*/ 2577809 w 2947207"/>
                <a:gd name="connsiteY131" fmla="*/ 31670 h 128073"/>
                <a:gd name="connsiteX132" fmla="*/ 2567422 w 2947207"/>
                <a:gd name="connsiteY132" fmla="*/ 31670 h 128073"/>
                <a:gd name="connsiteX133" fmla="*/ 2567422 w 2947207"/>
                <a:gd name="connsiteY133" fmla="*/ 94124 h 128073"/>
                <a:gd name="connsiteX134" fmla="*/ 2577809 w 2947207"/>
                <a:gd name="connsiteY134" fmla="*/ 94124 h 128073"/>
                <a:gd name="connsiteX135" fmla="*/ 2577809 w 2947207"/>
                <a:gd name="connsiteY135" fmla="*/ 31670 h 128073"/>
                <a:gd name="connsiteX136" fmla="*/ 2576289 w 2947207"/>
                <a:gd name="connsiteY136" fmla="*/ 18243 h 128073"/>
                <a:gd name="connsiteX137" fmla="*/ 2583763 w 2947207"/>
                <a:gd name="connsiteY137" fmla="*/ 13048 h 128073"/>
                <a:gd name="connsiteX138" fmla="*/ 2576289 w 2947207"/>
                <a:gd name="connsiteY138" fmla="*/ 7727 h 128073"/>
                <a:gd name="connsiteX139" fmla="*/ 2571855 w 2947207"/>
                <a:gd name="connsiteY139" fmla="*/ 6334 h 128073"/>
                <a:gd name="connsiteX140" fmla="*/ 2567168 w 2947207"/>
                <a:gd name="connsiteY140" fmla="*/ 8235 h 128073"/>
                <a:gd name="connsiteX141" fmla="*/ 2565268 w 2947207"/>
                <a:gd name="connsiteY141" fmla="*/ 13175 h 128073"/>
                <a:gd name="connsiteX142" fmla="*/ 2567168 w 2947207"/>
                <a:gd name="connsiteY142" fmla="*/ 17862 h 128073"/>
                <a:gd name="connsiteX143" fmla="*/ 2571855 w 2947207"/>
                <a:gd name="connsiteY143" fmla="*/ 19763 h 128073"/>
                <a:gd name="connsiteX144" fmla="*/ 2576289 w 2947207"/>
                <a:gd name="connsiteY144" fmla="*/ 18243 h 128073"/>
                <a:gd name="connsiteX145" fmla="*/ 2504462 w 2947207"/>
                <a:gd name="connsiteY145" fmla="*/ 51560 h 128073"/>
                <a:gd name="connsiteX146" fmla="*/ 2511176 w 2947207"/>
                <a:gd name="connsiteY146" fmla="*/ 43579 h 128073"/>
                <a:gd name="connsiteX147" fmla="*/ 2521183 w 2947207"/>
                <a:gd name="connsiteY147" fmla="*/ 40537 h 128073"/>
                <a:gd name="connsiteX148" fmla="*/ 2537398 w 2947207"/>
                <a:gd name="connsiteY148" fmla="*/ 59160 h 128073"/>
                <a:gd name="connsiteX149" fmla="*/ 2537398 w 2947207"/>
                <a:gd name="connsiteY149" fmla="*/ 94124 h 128073"/>
                <a:gd name="connsiteX150" fmla="*/ 2547786 w 2947207"/>
                <a:gd name="connsiteY150" fmla="*/ 94124 h 128073"/>
                <a:gd name="connsiteX151" fmla="*/ 2547786 w 2947207"/>
                <a:gd name="connsiteY151" fmla="*/ 57386 h 128073"/>
                <a:gd name="connsiteX152" fmla="*/ 2545126 w 2947207"/>
                <a:gd name="connsiteY152" fmla="*/ 43579 h 128073"/>
                <a:gd name="connsiteX153" fmla="*/ 2537018 w 2947207"/>
                <a:gd name="connsiteY153" fmla="*/ 34078 h 128073"/>
                <a:gd name="connsiteX154" fmla="*/ 2523717 w 2947207"/>
                <a:gd name="connsiteY154" fmla="*/ 30530 h 128073"/>
                <a:gd name="connsiteX155" fmla="*/ 2510922 w 2947207"/>
                <a:gd name="connsiteY155" fmla="*/ 34078 h 128073"/>
                <a:gd name="connsiteX156" fmla="*/ 2502055 w 2947207"/>
                <a:gd name="connsiteY156" fmla="*/ 43325 h 128073"/>
                <a:gd name="connsiteX157" fmla="*/ 2502055 w 2947207"/>
                <a:gd name="connsiteY157" fmla="*/ 31670 h 128073"/>
                <a:gd name="connsiteX158" fmla="*/ 2491794 w 2947207"/>
                <a:gd name="connsiteY158" fmla="*/ 31670 h 128073"/>
                <a:gd name="connsiteX159" fmla="*/ 2491794 w 2947207"/>
                <a:gd name="connsiteY159" fmla="*/ 94124 h 128073"/>
                <a:gd name="connsiteX160" fmla="*/ 2502055 w 2947207"/>
                <a:gd name="connsiteY160" fmla="*/ 94124 h 128073"/>
                <a:gd name="connsiteX161" fmla="*/ 2502055 w 2947207"/>
                <a:gd name="connsiteY161" fmla="*/ 62833 h 128073"/>
                <a:gd name="connsiteX162" fmla="*/ 2504462 w 2947207"/>
                <a:gd name="connsiteY162" fmla="*/ 51560 h 128073"/>
                <a:gd name="connsiteX163" fmla="*/ 2449863 w 2947207"/>
                <a:gd name="connsiteY163" fmla="*/ 43325 h 128073"/>
                <a:gd name="connsiteX164" fmla="*/ 2457590 w 2947207"/>
                <a:gd name="connsiteY164" fmla="*/ 51433 h 128073"/>
                <a:gd name="connsiteX165" fmla="*/ 2460377 w 2947207"/>
                <a:gd name="connsiteY165" fmla="*/ 63086 h 128073"/>
                <a:gd name="connsiteX166" fmla="*/ 2457590 w 2947207"/>
                <a:gd name="connsiteY166" fmla="*/ 74615 h 128073"/>
                <a:gd name="connsiteX167" fmla="*/ 2449863 w 2947207"/>
                <a:gd name="connsiteY167" fmla="*/ 82596 h 128073"/>
                <a:gd name="connsiteX168" fmla="*/ 2438461 w 2947207"/>
                <a:gd name="connsiteY168" fmla="*/ 85509 h 128073"/>
                <a:gd name="connsiteX169" fmla="*/ 2427313 w 2947207"/>
                <a:gd name="connsiteY169" fmla="*/ 82596 h 128073"/>
                <a:gd name="connsiteX170" fmla="*/ 2419586 w 2947207"/>
                <a:gd name="connsiteY170" fmla="*/ 74615 h 128073"/>
                <a:gd name="connsiteX171" fmla="*/ 2416799 w 2947207"/>
                <a:gd name="connsiteY171" fmla="*/ 63086 h 128073"/>
                <a:gd name="connsiteX172" fmla="*/ 2419586 w 2947207"/>
                <a:gd name="connsiteY172" fmla="*/ 51433 h 128073"/>
                <a:gd name="connsiteX173" fmla="*/ 2427313 w 2947207"/>
                <a:gd name="connsiteY173" fmla="*/ 43325 h 128073"/>
                <a:gd name="connsiteX174" fmla="*/ 2438461 w 2947207"/>
                <a:gd name="connsiteY174" fmla="*/ 40412 h 128073"/>
                <a:gd name="connsiteX175" fmla="*/ 2449863 w 2947207"/>
                <a:gd name="connsiteY175" fmla="*/ 43325 h 128073"/>
                <a:gd name="connsiteX176" fmla="*/ 2470765 w 2947207"/>
                <a:gd name="connsiteY176" fmla="*/ 94251 h 128073"/>
                <a:gd name="connsiteX177" fmla="*/ 2470765 w 2947207"/>
                <a:gd name="connsiteY177" fmla="*/ 31797 h 128073"/>
                <a:gd name="connsiteX178" fmla="*/ 2460377 w 2947207"/>
                <a:gd name="connsiteY178" fmla="*/ 31797 h 128073"/>
                <a:gd name="connsiteX179" fmla="*/ 2460377 w 2947207"/>
                <a:gd name="connsiteY179" fmla="*/ 43579 h 128073"/>
                <a:gd name="connsiteX180" fmla="*/ 2451003 w 2947207"/>
                <a:gd name="connsiteY180" fmla="*/ 34203 h 128073"/>
                <a:gd name="connsiteX181" fmla="*/ 2437575 w 2947207"/>
                <a:gd name="connsiteY181" fmla="*/ 30657 h 128073"/>
                <a:gd name="connsiteX182" fmla="*/ 2421360 w 2947207"/>
                <a:gd name="connsiteY182" fmla="*/ 34964 h 128073"/>
                <a:gd name="connsiteX183" fmla="*/ 2410212 w 2947207"/>
                <a:gd name="connsiteY183" fmla="*/ 46492 h 128073"/>
                <a:gd name="connsiteX184" fmla="*/ 2406158 w 2947207"/>
                <a:gd name="connsiteY184" fmla="*/ 63340 h 128073"/>
                <a:gd name="connsiteX185" fmla="*/ 2410212 w 2947207"/>
                <a:gd name="connsiteY185" fmla="*/ 79809 h 128073"/>
                <a:gd name="connsiteX186" fmla="*/ 2421360 w 2947207"/>
                <a:gd name="connsiteY186" fmla="*/ 91209 h 128073"/>
                <a:gd name="connsiteX187" fmla="*/ 2437575 w 2947207"/>
                <a:gd name="connsiteY187" fmla="*/ 95264 h 128073"/>
                <a:gd name="connsiteX188" fmla="*/ 2451003 w 2947207"/>
                <a:gd name="connsiteY188" fmla="*/ 91843 h 128073"/>
                <a:gd name="connsiteX189" fmla="*/ 2460377 w 2947207"/>
                <a:gd name="connsiteY189" fmla="*/ 82596 h 128073"/>
                <a:gd name="connsiteX190" fmla="*/ 2460377 w 2947207"/>
                <a:gd name="connsiteY190" fmla="*/ 94251 h 128073"/>
                <a:gd name="connsiteX191" fmla="*/ 2470765 w 2947207"/>
                <a:gd name="connsiteY191" fmla="*/ 94251 h 128073"/>
                <a:gd name="connsiteX192" fmla="*/ 2376768 w 2947207"/>
                <a:gd name="connsiteY192" fmla="*/ 74741 h 128073"/>
                <a:gd name="connsiteX193" fmla="*/ 2369041 w 2947207"/>
                <a:gd name="connsiteY193" fmla="*/ 82722 h 128073"/>
                <a:gd name="connsiteX194" fmla="*/ 2357640 w 2947207"/>
                <a:gd name="connsiteY194" fmla="*/ 85636 h 128073"/>
                <a:gd name="connsiteX195" fmla="*/ 2346492 w 2947207"/>
                <a:gd name="connsiteY195" fmla="*/ 82722 h 128073"/>
                <a:gd name="connsiteX196" fmla="*/ 2338764 w 2947207"/>
                <a:gd name="connsiteY196" fmla="*/ 74741 h 128073"/>
                <a:gd name="connsiteX197" fmla="*/ 2335977 w 2947207"/>
                <a:gd name="connsiteY197" fmla="*/ 63213 h 128073"/>
                <a:gd name="connsiteX198" fmla="*/ 2338764 w 2947207"/>
                <a:gd name="connsiteY198" fmla="*/ 51560 h 128073"/>
                <a:gd name="connsiteX199" fmla="*/ 2346492 w 2947207"/>
                <a:gd name="connsiteY199" fmla="*/ 43452 h 128073"/>
                <a:gd name="connsiteX200" fmla="*/ 2357640 w 2947207"/>
                <a:gd name="connsiteY200" fmla="*/ 40537 h 128073"/>
                <a:gd name="connsiteX201" fmla="*/ 2369041 w 2947207"/>
                <a:gd name="connsiteY201" fmla="*/ 43452 h 128073"/>
                <a:gd name="connsiteX202" fmla="*/ 2376768 w 2947207"/>
                <a:gd name="connsiteY202" fmla="*/ 51560 h 128073"/>
                <a:gd name="connsiteX203" fmla="*/ 2379555 w 2947207"/>
                <a:gd name="connsiteY203" fmla="*/ 63213 h 128073"/>
                <a:gd name="connsiteX204" fmla="*/ 2376768 w 2947207"/>
                <a:gd name="connsiteY204" fmla="*/ 74741 h 128073"/>
                <a:gd name="connsiteX205" fmla="*/ 2389943 w 2947207"/>
                <a:gd name="connsiteY205" fmla="*/ 31797 h 128073"/>
                <a:gd name="connsiteX206" fmla="*/ 2379555 w 2947207"/>
                <a:gd name="connsiteY206" fmla="*/ 31797 h 128073"/>
                <a:gd name="connsiteX207" fmla="*/ 2379555 w 2947207"/>
                <a:gd name="connsiteY207" fmla="*/ 43704 h 128073"/>
                <a:gd name="connsiteX208" fmla="*/ 2370181 w 2947207"/>
                <a:gd name="connsiteY208" fmla="*/ 34203 h 128073"/>
                <a:gd name="connsiteX209" fmla="*/ 2356880 w 2947207"/>
                <a:gd name="connsiteY209" fmla="*/ 30657 h 128073"/>
                <a:gd name="connsiteX210" fmla="*/ 2340664 w 2947207"/>
                <a:gd name="connsiteY210" fmla="*/ 34964 h 128073"/>
                <a:gd name="connsiteX211" fmla="*/ 2329517 w 2947207"/>
                <a:gd name="connsiteY211" fmla="*/ 46492 h 128073"/>
                <a:gd name="connsiteX212" fmla="*/ 2325463 w 2947207"/>
                <a:gd name="connsiteY212" fmla="*/ 63340 h 128073"/>
                <a:gd name="connsiteX213" fmla="*/ 2329517 w 2947207"/>
                <a:gd name="connsiteY213" fmla="*/ 79809 h 128073"/>
                <a:gd name="connsiteX214" fmla="*/ 2340664 w 2947207"/>
                <a:gd name="connsiteY214" fmla="*/ 91209 h 128073"/>
                <a:gd name="connsiteX215" fmla="*/ 2356880 w 2947207"/>
                <a:gd name="connsiteY215" fmla="*/ 95264 h 128073"/>
                <a:gd name="connsiteX216" fmla="*/ 2370181 w 2947207"/>
                <a:gd name="connsiteY216" fmla="*/ 91843 h 128073"/>
                <a:gd name="connsiteX217" fmla="*/ 2379555 w 2947207"/>
                <a:gd name="connsiteY217" fmla="*/ 82596 h 128073"/>
                <a:gd name="connsiteX218" fmla="*/ 2379555 w 2947207"/>
                <a:gd name="connsiteY218" fmla="*/ 95517 h 128073"/>
                <a:gd name="connsiteX219" fmla="*/ 2373855 w 2947207"/>
                <a:gd name="connsiteY219" fmla="*/ 111606 h 128073"/>
                <a:gd name="connsiteX220" fmla="*/ 2357006 w 2947207"/>
                <a:gd name="connsiteY220" fmla="*/ 117179 h 128073"/>
                <a:gd name="connsiteX221" fmla="*/ 2344085 w 2947207"/>
                <a:gd name="connsiteY221" fmla="*/ 114900 h 128073"/>
                <a:gd name="connsiteX222" fmla="*/ 2331924 w 2947207"/>
                <a:gd name="connsiteY222" fmla="*/ 107551 h 128073"/>
                <a:gd name="connsiteX223" fmla="*/ 2331924 w 2947207"/>
                <a:gd name="connsiteY223" fmla="*/ 118953 h 128073"/>
                <a:gd name="connsiteX224" fmla="*/ 2357006 w 2947207"/>
                <a:gd name="connsiteY224" fmla="*/ 126934 h 128073"/>
                <a:gd name="connsiteX225" fmla="*/ 2381329 w 2947207"/>
                <a:gd name="connsiteY225" fmla="*/ 118572 h 128073"/>
                <a:gd name="connsiteX226" fmla="*/ 2389943 w 2947207"/>
                <a:gd name="connsiteY226" fmla="*/ 94756 h 128073"/>
                <a:gd name="connsiteX227" fmla="*/ 2389943 w 2947207"/>
                <a:gd name="connsiteY227" fmla="*/ 31797 h 128073"/>
                <a:gd name="connsiteX228" fmla="*/ 2299747 w 2947207"/>
                <a:gd name="connsiteY228" fmla="*/ 51433 h 128073"/>
                <a:gd name="connsiteX229" fmla="*/ 2308108 w 2947207"/>
                <a:gd name="connsiteY229" fmla="*/ 43831 h 128073"/>
                <a:gd name="connsiteX230" fmla="*/ 2319509 w 2947207"/>
                <a:gd name="connsiteY230" fmla="*/ 42311 h 128073"/>
                <a:gd name="connsiteX231" fmla="*/ 2319509 w 2947207"/>
                <a:gd name="connsiteY231" fmla="*/ 30657 h 128073"/>
                <a:gd name="connsiteX232" fmla="*/ 2306081 w 2947207"/>
                <a:gd name="connsiteY232" fmla="*/ 34710 h 128073"/>
                <a:gd name="connsiteX233" fmla="*/ 2296707 w 2947207"/>
                <a:gd name="connsiteY233" fmla="*/ 45858 h 128073"/>
                <a:gd name="connsiteX234" fmla="*/ 2296707 w 2947207"/>
                <a:gd name="connsiteY234" fmla="*/ 31924 h 128073"/>
                <a:gd name="connsiteX235" fmla="*/ 2286446 w 2947207"/>
                <a:gd name="connsiteY235" fmla="*/ 31924 h 128073"/>
                <a:gd name="connsiteX236" fmla="*/ 2286446 w 2947207"/>
                <a:gd name="connsiteY236" fmla="*/ 94376 h 128073"/>
                <a:gd name="connsiteX237" fmla="*/ 2296707 w 2947207"/>
                <a:gd name="connsiteY237" fmla="*/ 94376 h 128073"/>
                <a:gd name="connsiteX238" fmla="*/ 2296707 w 2947207"/>
                <a:gd name="connsiteY238" fmla="*/ 64480 h 128073"/>
                <a:gd name="connsiteX239" fmla="*/ 2299747 w 2947207"/>
                <a:gd name="connsiteY239" fmla="*/ 51560 h 128073"/>
                <a:gd name="connsiteX240" fmla="*/ 2256676 w 2947207"/>
                <a:gd name="connsiteY240" fmla="*/ 74741 h 128073"/>
                <a:gd name="connsiteX241" fmla="*/ 2249075 w 2947207"/>
                <a:gd name="connsiteY241" fmla="*/ 82849 h 128073"/>
                <a:gd name="connsiteX242" fmla="*/ 2237800 w 2947207"/>
                <a:gd name="connsiteY242" fmla="*/ 85763 h 128073"/>
                <a:gd name="connsiteX243" fmla="*/ 2226399 w 2947207"/>
                <a:gd name="connsiteY243" fmla="*/ 82849 h 128073"/>
                <a:gd name="connsiteX244" fmla="*/ 2218545 w 2947207"/>
                <a:gd name="connsiteY244" fmla="*/ 74741 h 128073"/>
                <a:gd name="connsiteX245" fmla="*/ 2215758 w 2947207"/>
                <a:gd name="connsiteY245" fmla="*/ 63086 h 128073"/>
                <a:gd name="connsiteX246" fmla="*/ 2218545 w 2947207"/>
                <a:gd name="connsiteY246" fmla="*/ 51433 h 128073"/>
                <a:gd name="connsiteX247" fmla="*/ 2226399 w 2947207"/>
                <a:gd name="connsiteY247" fmla="*/ 43452 h 128073"/>
                <a:gd name="connsiteX248" fmla="*/ 2237800 w 2947207"/>
                <a:gd name="connsiteY248" fmla="*/ 40537 h 128073"/>
                <a:gd name="connsiteX249" fmla="*/ 2249075 w 2947207"/>
                <a:gd name="connsiteY249" fmla="*/ 43452 h 128073"/>
                <a:gd name="connsiteX250" fmla="*/ 2256676 w 2947207"/>
                <a:gd name="connsiteY250" fmla="*/ 51433 h 128073"/>
                <a:gd name="connsiteX251" fmla="*/ 2259463 w 2947207"/>
                <a:gd name="connsiteY251" fmla="*/ 63086 h 128073"/>
                <a:gd name="connsiteX252" fmla="*/ 2256676 w 2947207"/>
                <a:gd name="connsiteY252" fmla="*/ 74741 h 128073"/>
                <a:gd name="connsiteX253" fmla="*/ 2254522 w 2947207"/>
                <a:gd name="connsiteY253" fmla="*/ 91209 h 128073"/>
                <a:gd name="connsiteX254" fmla="*/ 2265923 w 2947207"/>
                <a:gd name="connsiteY254" fmla="*/ 79682 h 128073"/>
                <a:gd name="connsiteX255" fmla="*/ 2269977 w 2947207"/>
                <a:gd name="connsiteY255" fmla="*/ 62960 h 128073"/>
                <a:gd name="connsiteX256" fmla="*/ 2265923 w 2947207"/>
                <a:gd name="connsiteY256" fmla="*/ 46365 h 128073"/>
                <a:gd name="connsiteX257" fmla="*/ 2254522 w 2947207"/>
                <a:gd name="connsiteY257" fmla="*/ 34964 h 128073"/>
                <a:gd name="connsiteX258" fmla="*/ 2237927 w 2947207"/>
                <a:gd name="connsiteY258" fmla="*/ 30784 h 128073"/>
                <a:gd name="connsiteX259" fmla="*/ 2220952 w 2947207"/>
                <a:gd name="connsiteY259" fmla="*/ 34964 h 128073"/>
                <a:gd name="connsiteX260" fmla="*/ 2209297 w 2947207"/>
                <a:gd name="connsiteY260" fmla="*/ 46365 h 128073"/>
                <a:gd name="connsiteX261" fmla="*/ 2204990 w 2947207"/>
                <a:gd name="connsiteY261" fmla="*/ 62960 h 128073"/>
                <a:gd name="connsiteX262" fmla="*/ 2209297 w 2947207"/>
                <a:gd name="connsiteY262" fmla="*/ 79682 h 128073"/>
                <a:gd name="connsiteX263" fmla="*/ 2220952 w 2947207"/>
                <a:gd name="connsiteY263" fmla="*/ 91209 h 128073"/>
                <a:gd name="connsiteX264" fmla="*/ 2237927 w 2947207"/>
                <a:gd name="connsiteY264" fmla="*/ 95390 h 128073"/>
                <a:gd name="connsiteX265" fmla="*/ 2254522 w 2947207"/>
                <a:gd name="connsiteY265" fmla="*/ 91209 h 128073"/>
                <a:gd name="connsiteX266" fmla="*/ 2150138 w 2947207"/>
                <a:gd name="connsiteY266" fmla="*/ 51560 h 128073"/>
                <a:gd name="connsiteX267" fmla="*/ 2158372 w 2947207"/>
                <a:gd name="connsiteY267" fmla="*/ 43958 h 128073"/>
                <a:gd name="connsiteX268" fmla="*/ 2169773 w 2947207"/>
                <a:gd name="connsiteY268" fmla="*/ 42437 h 128073"/>
                <a:gd name="connsiteX269" fmla="*/ 2169773 w 2947207"/>
                <a:gd name="connsiteY269" fmla="*/ 30784 h 128073"/>
                <a:gd name="connsiteX270" fmla="*/ 2156345 w 2947207"/>
                <a:gd name="connsiteY270" fmla="*/ 34837 h 128073"/>
                <a:gd name="connsiteX271" fmla="*/ 2146971 w 2947207"/>
                <a:gd name="connsiteY271" fmla="*/ 45985 h 128073"/>
                <a:gd name="connsiteX272" fmla="*/ 2146971 w 2947207"/>
                <a:gd name="connsiteY272" fmla="*/ 32050 h 128073"/>
                <a:gd name="connsiteX273" fmla="*/ 2136710 w 2947207"/>
                <a:gd name="connsiteY273" fmla="*/ 32050 h 128073"/>
                <a:gd name="connsiteX274" fmla="*/ 2136710 w 2947207"/>
                <a:gd name="connsiteY274" fmla="*/ 94503 h 128073"/>
                <a:gd name="connsiteX275" fmla="*/ 2146971 w 2947207"/>
                <a:gd name="connsiteY275" fmla="*/ 94503 h 128073"/>
                <a:gd name="connsiteX276" fmla="*/ 2146971 w 2947207"/>
                <a:gd name="connsiteY276" fmla="*/ 64606 h 128073"/>
                <a:gd name="connsiteX277" fmla="*/ 2150011 w 2947207"/>
                <a:gd name="connsiteY277" fmla="*/ 51685 h 128073"/>
                <a:gd name="connsiteX278" fmla="*/ 2106940 w 2947207"/>
                <a:gd name="connsiteY278" fmla="*/ 74868 h 128073"/>
                <a:gd name="connsiteX279" fmla="*/ 2099339 w 2947207"/>
                <a:gd name="connsiteY279" fmla="*/ 82976 h 128073"/>
                <a:gd name="connsiteX280" fmla="*/ 2088065 w 2947207"/>
                <a:gd name="connsiteY280" fmla="*/ 85889 h 128073"/>
                <a:gd name="connsiteX281" fmla="*/ 2076664 w 2947207"/>
                <a:gd name="connsiteY281" fmla="*/ 82976 h 128073"/>
                <a:gd name="connsiteX282" fmla="*/ 2068936 w 2947207"/>
                <a:gd name="connsiteY282" fmla="*/ 74868 h 128073"/>
                <a:gd name="connsiteX283" fmla="*/ 2066022 w 2947207"/>
                <a:gd name="connsiteY283" fmla="*/ 63213 h 128073"/>
                <a:gd name="connsiteX284" fmla="*/ 2068936 w 2947207"/>
                <a:gd name="connsiteY284" fmla="*/ 51560 h 128073"/>
                <a:gd name="connsiteX285" fmla="*/ 2076664 w 2947207"/>
                <a:gd name="connsiteY285" fmla="*/ 43579 h 128073"/>
                <a:gd name="connsiteX286" fmla="*/ 2088065 w 2947207"/>
                <a:gd name="connsiteY286" fmla="*/ 40664 h 128073"/>
                <a:gd name="connsiteX287" fmla="*/ 2099339 w 2947207"/>
                <a:gd name="connsiteY287" fmla="*/ 43579 h 128073"/>
                <a:gd name="connsiteX288" fmla="*/ 2106940 w 2947207"/>
                <a:gd name="connsiteY288" fmla="*/ 51560 h 128073"/>
                <a:gd name="connsiteX289" fmla="*/ 2109727 w 2947207"/>
                <a:gd name="connsiteY289" fmla="*/ 63213 h 128073"/>
                <a:gd name="connsiteX290" fmla="*/ 2106940 w 2947207"/>
                <a:gd name="connsiteY290" fmla="*/ 74868 h 128073"/>
                <a:gd name="connsiteX291" fmla="*/ 2104913 w 2947207"/>
                <a:gd name="connsiteY291" fmla="*/ 91336 h 128073"/>
                <a:gd name="connsiteX292" fmla="*/ 2116314 w 2947207"/>
                <a:gd name="connsiteY292" fmla="*/ 79809 h 128073"/>
                <a:gd name="connsiteX293" fmla="*/ 2120368 w 2947207"/>
                <a:gd name="connsiteY293" fmla="*/ 63086 h 128073"/>
                <a:gd name="connsiteX294" fmla="*/ 2116314 w 2947207"/>
                <a:gd name="connsiteY294" fmla="*/ 46492 h 128073"/>
                <a:gd name="connsiteX295" fmla="*/ 2104913 w 2947207"/>
                <a:gd name="connsiteY295" fmla="*/ 35091 h 128073"/>
                <a:gd name="connsiteX296" fmla="*/ 2088191 w 2947207"/>
                <a:gd name="connsiteY296" fmla="*/ 30911 h 128073"/>
                <a:gd name="connsiteX297" fmla="*/ 2071216 w 2947207"/>
                <a:gd name="connsiteY297" fmla="*/ 35091 h 128073"/>
                <a:gd name="connsiteX298" fmla="*/ 2059562 w 2947207"/>
                <a:gd name="connsiteY298" fmla="*/ 46492 h 128073"/>
                <a:gd name="connsiteX299" fmla="*/ 2055381 w 2947207"/>
                <a:gd name="connsiteY299" fmla="*/ 63086 h 128073"/>
                <a:gd name="connsiteX300" fmla="*/ 2059562 w 2947207"/>
                <a:gd name="connsiteY300" fmla="*/ 79809 h 128073"/>
                <a:gd name="connsiteX301" fmla="*/ 2071216 w 2947207"/>
                <a:gd name="connsiteY301" fmla="*/ 91336 h 128073"/>
                <a:gd name="connsiteX302" fmla="*/ 2088191 w 2947207"/>
                <a:gd name="connsiteY302" fmla="*/ 95517 h 128073"/>
                <a:gd name="connsiteX303" fmla="*/ 2104913 w 2947207"/>
                <a:gd name="connsiteY303" fmla="*/ 91336 h 128073"/>
                <a:gd name="connsiteX304" fmla="*/ 1968226 w 2947207"/>
                <a:gd name="connsiteY304" fmla="*/ 51938 h 128073"/>
                <a:gd name="connsiteX305" fmla="*/ 1974940 w 2947207"/>
                <a:gd name="connsiteY305" fmla="*/ 43958 h 128073"/>
                <a:gd name="connsiteX306" fmla="*/ 1984947 w 2947207"/>
                <a:gd name="connsiteY306" fmla="*/ 40917 h 128073"/>
                <a:gd name="connsiteX307" fmla="*/ 2001162 w 2947207"/>
                <a:gd name="connsiteY307" fmla="*/ 59539 h 128073"/>
                <a:gd name="connsiteX308" fmla="*/ 2001162 w 2947207"/>
                <a:gd name="connsiteY308" fmla="*/ 94503 h 128073"/>
                <a:gd name="connsiteX309" fmla="*/ 2011550 w 2947207"/>
                <a:gd name="connsiteY309" fmla="*/ 94503 h 128073"/>
                <a:gd name="connsiteX310" fmla="*/ 2011550 w 2947207"/>
                <a:gd name="connsiteY310" fmla="*/ 57767 h 128073"/>
                <a:gd name="connsiteX311" fmla="*/ 2008890 w 2947207"/>
                <a:gd name="connsiteY311" fmla="*/ 43958 h 128073"/>
                <a:gd name="connsiteX312" fmla="*/ 2000909 w 2947207"/>
                <a:gd name="connsiteY312" fmla="*/ 34457 h 128073"/>
                <a:gd name="connsiteX313" fmla="*/ 1987608 w 2947207"/>
                <a:gd name="connsiteY313" fmla="*/ 30911 h 128073"/>
                <a:gd name="connsiteX314" fmla="*/ 1974813 w 2947207"/>
                <a:gd name="connsiteY314" fmla="*/ 34457 h 128073"/>
                <a:gd name="connsiteX315" fmla="*/ 1965945 w 2947207"/>
                <a:gd name="connsiteY315" fmla="*/ 43704 h 128073"/>
                <a:gd name="connsiteX316" fmla="*/ 1965945 w 2947207"/>
                <a:gd name="connsiteY316" fmla="*/ 32050 h 128073"/>
                <a:gd name="connsiteX317" fmla="*/ 1955684 w 2947207"/>
                <a:gd name="connsiteY317" fmla="*/ 32050 h 128073"/>
                <a:gd name="connsiteX318" fmla="*/ 1955684 w 2947207"/>
                <a:gd name="connsiteY318" fmla="*/ 94503 h 128073"/>
                <a:gd name="connsiteX319" fmla="*/ 1965945 w 2947207"/>
                <a:gd name="connsiteY319" fmla="*/ 94503 h 128073"/>
                <a:gd name="connsiteX320" fmla="*/ 1965945 w 2947207"/>
                <a:gd name="connsiteY320" fmla="*/ 63213 h 128073"/>
                <a:gd name="connsiteX321" fmla="*/ 1968352 w 2947207"/>
                <a:gd name="connsiteY321" fmla="*/ 51938 h 128073"/>
                <a:gd name="connsiteX322" fmla="*/ 1925915 w 2947207"/>
                <a:gd name="connsiteY322" fmla="*/ 74995 h 128073"/>
                <a:gd name="connsiteX323" fmla="*/ 1918187 w 2947207"/>
                <a:gd name="connsiteY323" fmla="*/ 83103 h 128073"/>
                <a:gd name="connsiteX324" fmla="*/ 1907039 w 2947207"/>
                <a:gd name="connsiteY324" fmla="*/ 86016 h 128073"/>
                <a:gd name="connsiteX325" fmla="*/ 1895638 w 2947207"/>
                <a:gd name="connsiteY325" fmla="*/ 83103 h 128073"/>
                <a:gd name="connsiteX326" fmla="*/ 1887911 w 2947207"/>
                <a:gd name="connsiteY326" fmla="*/ 74995 h 128073"/>
                <a:gd name="connsiteX327" fmla="*/ 1884997 w 2947207"/>
                <a:gd name="connsiteY327" fmla="*/ 63340 h 128073"/>
                <a:gd name="connsiteX328" fmla="*/ 1887911 w 2947207"/>
                <a:gd name="connsiteY328" fmla="*/ 51685 h 128073"/>
                <a:gd name="connsiteX329" fmla="*/ 1895638 w 2947207"/>
                <a:gd name="connsiteY329" fmla="*/ 43704 h 128073"/>
                <a:gd name="connsiteX330" fmla="*/ 1907039 w 2947207"/>
                <a:gd name="connsiteY330" fmla="*/ 40791 h 128073"/>
                <a:gd name="connsiteX331" fmla="*/ 1918187 w 2947207"/>
                <a:gd name="connsiteY331" fmla="*/ 43704 h 128073"/>
                <a:gd name="connsiteX332" fmla="*/ 1925915 w 2947207"/>
                <a:gd name="connsiteY332" fmla="*/ 51685 h 128073"/>
                <a:gd name="connsiteX333" fmla="*/ 1928702 w 2947207"/>
                <a:gd name="connsiteY333" fmla="*/ 63340 h 128073"/>
                <a:gd name="connsiteX334" fmla="*/ 1925915 w 2947207"/>
                <a:gd name="connsiteY334" fmla="*/ 74995 h 128073"/>
                <a:gd name="connsiteX335" fmla="*/ 1923761 w 2947207"/>
                <a:gd name="connsiteY335" fmla="*/ 91463 h 128073"/>
                <a:gd name="connsiteX336" fmla="*/ 1935162 w 2947207"/>
                <a:gd name="connsiteY336" fmla="*/ 79936 h 128073"/>
                <a:gd name="connsiteX337" fmla="*/ 1939343 w 2947207"/>
                <a:gd name="connsiteY337" fmla="*/ 63213 h 128073"/>
                <a:gd name="connsiteX338" fmla="*/ 1935162 w 2947207"/>
                <a:gd name="connsiteY338" fmla="*/ 46619 h 128073"/>
                <a:gd name="connsiteX339" fmla="*/ 1923761 w 2947207"/>
                <a:gd name="connsiteY339" fmla="*/ 35217 h 128073"/>
                <a:gd name="connsiteX340" fmla="*/ 1907039 w 2947207"/>
                <a:gd name="connsiteY340" fmla="*/ 31036 h 128073"/>
                <a:gd name="connsiteX341" fmla="*/ 1890191 w 2947207"/>
                <a:gd name="connsiteY341" fmla="*/ 35217 h 128073"/>
                <a:gd name="connsiteX342" fmla="*/ 1878536 w 2947207"/>
                <a:gd name="connsiteY342" fmla="*/ 46619 h 128073"/>
                <a:gd name="connsiteX343" fmla="*/ 1874356 w 2947207"/>
                <a:gd name="connsiteY343" fmla="*/ 63213 h 128073"/>
                <a:gd name="connsiteX344" fmla="*/ 1878536 w 2947207"/>
                <a:gd name="connsiteY344" fmla="*/ 79936 h 128073"/>
                <a:gd name="connsiteX345" fmla="*/ 1890191 w 2947207"/>
                <a:gd name="connsiteY345" fmla="*/ 91463 h 128073"/>
                <a:gd name="connsiteX346" fmla="*/ 1907039 w 2947207"/>
                <a:gd name="connsiteY346" fmla="*/ 95644 h 128073"/>
                <a:gd name="connsiteX347" fmla="*/ 1923761 w 2947207"/>
                <a:gd name="connsiteY347" fmla="*/ 91463 h 128073"/>
                <a:gd name="connsiteX348" fmla="*/ 1819123 w 2947207"/>
                <a:gd name="connsiteY348" fmla="*/ 89437 h 128073"/>
                <a:gd name="connsiteX349" fmla="*/ 1840279 w 2947207"/>
                <a:gd name="connsiteY349" fmla="*/ 95644 h 128073"/>
                <a:gd name="connsiteX350" fmla="*/ 1857001 w 2947207"/>
                <a:gd name="connsiteY350" fmla="*/ 90576 h 128073"/>
                <a:gd name="connsiteX351" fmla="*/ 1863461 w 2947207"/>
                <a:gd name="connsiteY351" fmla="*/ 76515 h 128073"/>
                <a:gd name="connsiteX352" fmla="*/ 1851807 w 2947207"/>
                <a:gd name="connsiteY352" fmla="*/ 61566 h 128073"/>
                <a:gd name="connsiteX353" fmla="*/ 1836985 w 2947207"/>
                <a:gd name="connsiteY353" fmla="*/ 55613 h 128073"/>
                <a:gd name="connsiteX354" fmla="*/ 1831791 w 2947207"/>
                <a:gd name="connsiteY354" fmla="*/ 52319 h 128073"/>
                <a:gd name="connsiteX355" fmla="*/ 1830271 w 2947207"/>
                <a:gd name="connsiteY355" fmla="*/ 47759 h 128073"/>
                <a:gd name="connsiteX356" fmla="*/ 1833438 w 2947207"/>
                <a:gd name="connsiteY356" fmla="*/ 41678 h 128073"/>
                <a:gd name="connsiteX357" fmla="*/ 1841672 w 2947207"/>
                <a:gd name="connsiteY357" fmla="*/ 39524 h 128073"/>
                <a:gd name="connsiteX358" fmla="*/ 1851300 w 2947207"/>
                <a:gd name="connsiteY358" fmla="*/ 41678 h 128073"/>
                <a:gd name="connsiteX359" fmla="*/ 1860421 w 2947207"/>
                <a:gd name="connsiteY359" fmla="*/ 47378 h 128073"/>
                <a:gd name="connsiteX360" fmla="*/ 1860421 w 2947207"/>
                <a:gd name="connsiteY360" fmla="*/ 36737 h 128073"/>
                <a:gd name="connsiteX361" fmla="*/ 1851933 w 2947207"/>
                <a:gd name="connsiteY361" fmla="*/ 32558 h 128073"/>
                <a:gd name="connsiteX362" fmla="*/ 1841546 w 2947207"/>
                <a:gd name="connsiteY362" fmla="*/ 31036 h 128073"/>
                <a:gd name="connsiteX363" fmla="*/ 1825964 w 2947207"/>
                <a:gd name="connsiteY363" fmla="*/ 35850 h 128073"/>
                <a:gd name="connsiteX364" fmla="*/ 1820010 w 2947207"/>
                <a:gd name="connsiteY364" fmla="*/ 48898 h 128073"/>
                <a:gd name="connsiteX365" fmla="*/ 1823050 w 2947207"/>
                <a:gd name="connsiteY365" fmla="*/ 58399 h 128073"/>
                <a:gd name="connsiteX366" fmla="*/ 1831918 w 2947207"/>
                <a:gd name="connsiteY366" fmla="*/ 64606 h 128073"/>
                <a:gd name="connsiteX367" fmla="*/ 1846613 w 2947207"/>
                <a:gd name="connsiteY367" fmla="*/ 70562 h 128073"/>
                <a:gd name="connsiteX368" fmla="*/ 1851680 w 2947207"/>
                <a:gd name="connsiteY368" fmla="*/ 73981 h 128073"/>
                <a:gd name="connsiteX369" fmla="*/ 1853074 w 2947207"/>
                <a:gd name="connsiteY369" fmla="*/ 78541 h 128073"/>
                <a:gd name="connsiteX370" fmla="*/ 1849653 w 2947207"/>
                <a:gd name="connsiteY370" fmla="*/ 85129 h 128073"/>
                <a:gd name="connsiteX371" fmla="*/ 1840659 w 2947207"/>
                <a:gd name="connsiteY371" fmla="*/ 87409 h 128073"/>
                <a:gd name="connsiteX372" fmla="*/ 1829764 w 2947207"/>
                <a:gd name="connsiteY372" fmla="*/ 85255 h 128073"/>
                <a:gd name="connsiteX373" fmla="*/ 1819250 w 2947207"/>
                <a:gd name="connsiteY373" fmla="*/ 78416 h 128073"/>
                <a:gd name="connsiteX374" fmla="*/ 1819250 w 2947207"/>
                <a:gd name="connsiteY374" fmla="*/ 89564 h 128073"/>
                <a:gd name="connsiteX375" fmla="*/ 1792901 w 2947207"/>
                <a:gd name="connsiteY375" fmla="*/ 51812 h 128073"/>
                <a:gd name="connsiteX376" fmla="*/ 1801135 w 2947207"/>
                <a:gd name="connsiteY376" fmla="*/ 44211 h 128073"/>
                <a:gd name="connsiteX377" fmla="*/ 1812536 w 2947207"/>
                <a:gd name="connsiteY377" fmla="*/ 42691 h 128073"/>
                <a:gd name="connsiteX378" fmla="*/ 1812536 w 2947207"/>
                <a:gd name="connsiteY378" fmla="*/ 31036 h 128073"/>
                <a:gd name="connsiteX379" fmla="*/ 1799235 w 2947207"/>
                <a:gd name="connsiteY379" fmla="*/ 35091 h 128073"/>
                <a:gd name="connsiteX380" fmla="*/ 1789860 w 2947207"/>
                <a:gd name="connsiteY380" fmla="*/ 46238 h 128073"/>
                <a:gd name="connsiteX381" fmla="*/ 1789860 w 2947207"/>
                <a:gd name="connsiteY381" fmla="*/ 32304 h 128073"/>
                <a:gd name="connsiteX382" fmla="*/ 1779599 w 2947207"/>
                <a:gd name="connsiteY382" fmla="*/ 32304 h 128073"/>
                <a:gd name="connsiteX383" fmla="*/ 1779599 w 2947207"/>
                <a:gd name="connsiteY383" fmla="*/ 94756 h 128073"/>
                <a:gd name="connsiteX384" fmla="*/ 1789860 w 2947207"/>
                <a:gd name="connsiteY384" fmla="*/ 94756 h 128073"/>
                <a:gd name="connsiteX385" fmla="*/ 1789860 w 2947207"/>
                <a:gd name="connsiteY385" fmla="*/ 64860 h 128073"/>
                <a:gd name="connsiteX386" fmla="*/ 1792901 w 2947207"/>
                <a:gd name="connsiteY386" fmla="*/ 51938 h 128073"/>
                <a:gd name="connsiteX387" fmla="*/ 1719806 w 2947207"/>
                <a:gd name="connsiteY387" fmla="*/ 45858 h 128073"/>
                <a:gd name="connsiteX388" fmla="*/ 1733361 w 2947207"/>
                <a:gd name="connsiteY388" fmla="*/ 40537 h 128073"/>
                <a:gd name="connsiteX389" fmla="*/ 1746536 w 2947207"/>
                <a:gd name="connsiteY389" fmla="*/ 45858 h 128073"/>
                <a:gd name="connsiteX390" fmla="*/ 1752110 w 2947207"/>
                <a:gd name="connsiteY390" fmla="*/ 59160 h 128073"/>
                <a:gd name="connsiteX391" fmla="*/ 1713599 w 2947207"/>
                <a:gd name="connsiteY391" fmla="*/ 59160 h 128073"/>
                <a:gd name="connsiteX392" fmla="*/ 1719806 w 2947207"/>
                <a:gd name="connsiteY392" fmla="*/ 45858 h 128073"/>
                <a:gd name="connsiteX393" fmla="*/ 1747803 w 2947207"/>
                <a:gd name="connsiteY393" fmla="*/ 94251 h 128073"/>
                <a:gd name="connsiteX394" fmla="*/ 1758570 w 2947207"/>
                <a:gd name="connsiteY394" fmla="*/ 89310 h 128073"/>
                <a:gd name="connsiteX395" fmla="*/ 1758570 w 2947207"/>
                <a:gd name="connsiteY395" fmla="*/ 79429 h 128073"/>
                <a:gd name="connsiteX396" fmla="*/ 1747929 w 2947207"/>
                <a:gd name="connsiteY396" fmla="*/ 84623 h 128073"/>
                <a:gd name="connsiteX397" fmla="*/ 1736275 w 2947207"/>
                <a:gd name="connsiteY397" fmla="*/ 86397 h 128073"/>
                <a:gd name="connsiteX398" fmla="*/ 1720946 w 2947207"/>
                <a:gd name="connsiteY398" fmla="*/ 81202 h 128073"/>
                <a:gd name="connsiteX399" fmla="*/ 1713599 w 2947207"/>
                <a:gd name="connsiteY399" fmla="*/ 67647 h 128073"/>
                <a:gd name="connsiteX400" fmla="*/ 1763004 w 2947207"/>
                <a:gd name="connsiteY400" fmla="*/ 67647 h 128073"/>
                <a:gd name="connsiteX401" fmla="*/ 1763131 w 2947207"/>
                <a:gd name="connsiteY401" fmla="*/ 64987 h 128073"/>
                <a:gd name="connsiteX402" fmla="*/ 1763131 w 2947207"/>
                <a:gd name="connsiteY402" fmla="*/ 62454 h 128073"/>
                <a:gd name="connsiteX403" fmla="*/ 1759457 w 2947207"/>
                <a:gd name="connsiteY403" fmla="*/ 46365 h 128073"/>
                <a:gd name="connsiteX404" fmla="*/ 1749196 w 2947207"/>
                <a:gd name="connsiteY404" fmla="*/ 35217 h 128073"/>
                <a:gd name="connsiteX405" fmla="*/ 1733488 w 2947207"/>
                <a:gd name="connsiteY405" fmla="*/ 31163 h 128073"/>
                <a:gd name="connsiteX406" fmla="*/ 1717019 w 2947207"/>
                <a:gd name="connsiteY406" fmla="*/ 35471 h 128073"/>
                <a:gd name="connsiteX407" fmla="*/ 1706378 w 2947207"/>
                <a:gd name="connsiteY407" fmla="*/ 47251 h 128073"/>
                <a:gd name="connsiteX408" fmla="*/ 1702578 w 2947207"/>
                <a:gd name="connsiteY408" fmla="*/ 64101 h 128073"/>
                <a:gd name="connsiteX409" fmla="*/ 1707012 w 2947207"/>
                <a:gd name="connsiteY409" fmla="*/ 80695 h 128073"/>
                <a:gd name="connsiteX410" fmla="*/ 1719046 w 2947207"/>
                <a:gd name="connsiteY410" fmla="*/ 91843 h 128073"/>
                <a:gd name="connsiteX411" fmla="*/ 1736401 w 2947207"/>
                <a:gd name="connsiteY411" fmla="*/ 95898 h 128073"/>
                <a:gd name="connsiteX412" fmla="*/ 1748056 w 2947207"/>
                <a:gd name="connsiteY412" fmla="*/ 94376 h 128073"/>
                <a:gd name="connsiteX413" fmla="*/ 1677875 w 2947207"/>
                <a:gd name="connsiteY413" fmla="*/ 75374 h 128073"/>
                <a:gd name="connsiteX414" fmla="*/ 1670148 w 2947207"/>
                <a:gd name="connsiteY414" fmla="*/ 83482 h 128073"/>
                <a:gd name="connsiteX415" fmla="*/ 1659000 w 2947207"/>
                <a:gd name="connsiteY415" fmla="*/ 86397 h 128073"/>
                <a:gd name="connsiteX416" fmla="*/ 1647599 w 2947207"/>
                <a:gd name="connsiteY416" fmla="*/ 83482 h 128073"/>
                <a:gd name="connsiteX417" fmla="*/ 1639744 w 2947207"/>
                <a:gd name="connsiteY417" fmla="*/ 75374 h 128073"/>
                <a:gd name="connsiteX418" fmla="*/ 1636831 w 2947207"/>
                <a:gd name="connsiteY418" fmla="*/ 63720 h 128073"/>
                <a:gd name="connsiteX419" fmla="*/ 1639744 w 2947207"/>
                <a:gd name="connsiteY419" fmla="*/ 52065 h 128073"/>
                <a:gd name="connsiteX420" fmla="*/ 1647599 w 2947207"/>
                <a:gd name="connsiteY420" fmla="*/ 44084 h 128073"/>
                <a:gd name="connsiteX421" fmla="*/ 1659000 w 2947207"/>
                <a:gd name="connsiteY421" fmla="*/ 41171 h 128073"/>
                <a:gd name="connsiteX422" fmla="*/ 1670148 w 2947207"/>
                <a:gd name="connsiteY422" fmla="*/ 44084 h 128073"/>
                <a:gd name="connsiteX423" fmla="*/ 1677875 w 2947207"/>
                <a:gd name="connsiteY423" fmla="*/ 52065 h 128073"/>
                <a:gd name="connsiteX424" fmla="*/ 1680662 w 2947207"/>
                <a:gd name="connsiteY424" fmla="*/ 63720 h 128073"/>
                <a:gd name="connsiteX425" fmla="*/ 1677875 w 2947207"/>
                <a:gd name="connsiteY425" fmla="*/ 75374 h 128073"/>
                <a:gd name="connsiteX426" fmla="*/ 1676102 w 2947207"/>
                <a:gd name="connsiteY426" fmla="*/ 91843 h 128073"/>
                <a:gd name="connsiteX427" fmla="*/ 1687249 w 2947207"/>
                <a:gd name="connsiteY427" fmla="*/ 80315 h 128073"/>
                <a:gd name="connsiteX428" fmla="*/ 1691303 w 2947207"/>
                <a:gd name="connsiteY428" fmla="*/ 63594 h 128073"/>
                <a:gd name="connsiteX429" fmla="*/ 1687249 w 2947207"/>
                <a:gd name="connsiteY429" fmla="*/ 46998 h 128073"/>
                <a:gd name="connsiteX430" fmla="*/ 1676102 w 2947207"/>
                <a:gd name="connsiteY430" fmla="*/ 35598 h 128073"/>
                <a:gd name="connsiteX431" fmla="*/ 1659887 w 2947207"/>
                <a:gd name="connsiteY431" fmla="*/ 31416 h 128073"/>
                <a:gd name="connsiteX432" fmla="*/ 1646459 w 2947207"/>
                <a:gd name="connsiteY432" fmla="*/ 34964 h 128073"/>
                <a:gd name="connsiteX433" fmla="*/ 1636958 w 2947207"/>
                <a:gd name="connsiteY433" fmla="*/ 44465 h 128073"/>
                <a:gd name="connsiteX434" fmla="*/ 1636958 w 2947207"/>
                <a:gd name="connsiteY434" fmla="*/ 32558 h 128073"/>
                <a:gd name="connsiteX435" fmla="*/ 1626696 w 2947207"/>
                <a:gd name="connsiteY435" fmla="*/ 32558 h 128073"/>
                <a:gd name="connsiteX436" fmla="*/ 1626696 w 2947207"/>
                <a:gd name="connsiteY436" fmla="*/ 126680 h 128073"/>
                <a:gd name="connsiteX437" fmla="*/ 1636958 w 2947207"/>
                <a:gd name="connsiteY437" fmla="*/ 126680 h 128073"/>
                <a:gd name="connsiteX438" fmla="*/ 1636958 w 2947207"/>
                <a:gd name="connsiteY438" fmla="*/ 83103 h 128073"/>
                <a:gd name="connsiteX439" fmla="*/ 1646459 w 2947207"/>
                <a:gd name="connsiteY439" fmla="*/ 92477 h 128073"/>
                <a:gd name="connsiteX440" fmla="*/ 1659887 w 2947207"/>
                <a:gd name="connsiteY440" fmla="*/ 95898 h 128073"/>
                <a:gd name="connsiteX441" fmla="*/ 1676102 w 2947207"/>
                <a:gd name="connsiteY441" fmla="*/ 91716 h 128073"/>
                <a:gd name="connsiteX442" fmla="*/ 1538147 w 2947207"/>
                <a:gd name="connsiteY442" fmla="*/ 45985 h 128073"/>
                <a:gd name="connsiteX443" fmla="*/ 1551702 w 2947207"/>
                <a:gd name="connsiteY443" fmla="*/ 40664 h 128073"/>
                <a:gd name="connsiteX444" fmla="*/ 1564877 w 2947207"/>
                <a:gd name="connsiteY444" fmla="*/ 45985 h 128073"/>
                <a:gd name="connsiteX445" fmla="*/ 1570451 w 2947207"/>
                <a:gd name="connsiteY445" fmla="*/ 59287 h 128073"/>
                <a:gd name="connsiteX446" fmla="*/ 1531940 w 2947207"/>
                <a:gd name="connsiteY446" fmla="*/ 59287 h 128073"/>
                <a:gd name="connsiteX447" fmla="*/ 1538147 w 2947207"/>
                <a:gd name="connsiteY447" fmla="*/ 45985 h 128073"/>
                <a:gd name="connsiteX448" fmla="*/ 1566017 w 2947207"/>
                <a:gd name="connsiteY448" fmla="*/ 94376 h 128073"/>
                <a:gd name="connsiteX449" fmla="*/ 1576785 w 2947207"/>
                <a:gd name="connsiteY449" fmla="*/ 89437 h 128073"/>
                <a:gd name="connsiteX450" fmla="*/ 1576785 w 2947207"/>
                <a:gd name="connsiteY450" fmla="*/ 79555 h 128073"/>
                <a:gd name="connsiteX451" fmla="*/ 1566143 w 2947207"/>
                <a:gd name="connsiteY451" fmla="*/ 84750 h 128073"/>
                <a:gd name="connsiteX452" fmla="*/ 1554489 w 2947207"/>
                <a:gd name="connsiteY452" fmla="*/ 86522 h 128073"/>
                <a:gd name="connsiteX453" fmla="*/ 1539161 w 2947207"/>
                <a:gd name="connsiteY453" fmla="*/ 81329 h 128073"/>
                <a:gd name="connsiteX454" fmla="*/ 1531813 w 2947207"/>
                <a:gd name="connsiteY454" fmla="*/ 67773 h 128073"/>
                <a:gd name="connsiteX455" fmla="*/ 1581218 w 2947207"/>
                <a:gd name="connsiteY455" fmla="*/ 67773 h 128073"/>
                <a:gd name="connsiteX456" fmla="*/ 1581472 w 2947207"/>
                <a:gd name="connsiteY456" fmla="*/ 65114 h 128073"/>
                <a:gd name="connsiteX457" fmla="*/ 1581472 w 2947207"/>
                <a:gd name="connsiteY457" fmla="*/ 62581 h 128073"/>
                <a:gd name="connsiteX458" fmla="*/ 1577798 w 2947207"/>
                <a:gd name="connsiteY458" fmla="*/ 46492 h 128073"/>
                <a:gd name="connsiteX459" fmla="*/ 1567410 w 2947207"/>
                <a:gd name="connsiteY459" fmla="*/ 35344 h 128073"/>
                <a:gd name="connsiteX460" fmla="*/ 1551702 w 2947207"/>
                <a:gd name="connsiteY460" fmla="*/ 31290 h 128073"/>
                <a:gd name="connsiteX461" fmla="*/ 1535360 w 2947207"/>
                <a:gd name="connsiteY461" fmla="*/ 35598 h 128073"/>
                <a:gd name="connsiteX462" fmla="*/ 1524592 w 2947207"/>
                <a:gd name="connsiteY462" fmla="*/ 47378 h 128073"/>
                <a:gd name="connsiteX463" fmla="*/ 1520792 w 2947207"/>
                <a:gd name="connsiteY463" fmla="*/ 64228 h 128073"/>
                <a:gd name="connsiteX464" fmla="*/ 1525226 w 2947207"/>
                <a:gd name="connsiteY464" fmla="*/ 80822 h 128073"/>
                <a:gd name="connsiteX465" fmla="*/ 1537260 w 2947207"/>
                <a:gd name="connsiteY465" fmla="*/ 91970 h 128073"/>
                <a:gd name="connsiteX466" fmla="*/ 1554616 w 2947207"/>
                <a:gd name="connsiteY466" fmla="*/ 96023 h 128073"/>
                <a:gd name="connsiteX467" fmla="*/ 1566270 w 2947207"/>
                <a:gd name="connsiteY467" fmla="*/ 94503 h 128073"/>
                <a:gd name="connsiteX468" fmla="*/ 1463153 w 2947207"/>
                <a:gd name="connsiteY468" fmla="*/ 52446 h 128073"/>
                <a:gd name="connsiteX469" fmla="*/ 1469867 w 2947207"/>
                <a:gd name="connsiteY469" fmla="*/ 44465 h 128073"/>
                <a:gd name="connsiteX470" fmla="*/ 1479874 w 2947207"/>
                <a:gd name="connsiteY470" fmla="*/ 41425 h 128073"/>
                <a:gd name="connsiteX471" fmla="*/ 1496089 w 2947207"/>
                <a:gd name="connsiteY471" fmla="*/ 60046 h 128073"/>
                <a:gd name="connsiteX472" fmla="*/ 1496089 w 2947207"/>
                <a:gd name="connsiteY472" fmla="*/ 95010 h 128073"/>
                <a:gd name="connsiteX473" fmla="*/ 1506477 w 2947207"/>
                <a:gd name="connsiteY473" fmla="*/ 95010 h 128073"/>
                <a:gd name="connsiteX474" fmla="*/ 1506477 w 2947207"/>
                <a:gd name="connsiteY474" fmla="*/ 58272 h 128073"/>
                <a:gd name="connsiteX475" fmla="*/ 1503817 w 2947207"/>
                <a:gd name="connsiteY475" fmla="*/ 44465 h 128073"/>
                <a:gd name="connsiteX476" fmla="*/ 1495709 w 2947207"/>
                <a:gd name="connsiteY476" fmla="*/ 34964 h 128073"/>
                <a:gd name="connsiteX477" fmla="*/ 1482408 w 2947207"/>
                <a:gd name="connsiteY477" fmla="*/ 31416 h 128073"/>
                <a:gd name="connsiteX478" fmla="*/ 1469613 w 2947207"/>
                <a:gd name="connsiteY478" fmla="*/ 34964 h 128073"/>
                <a:gd name="connsiteX479" fmla="*/ 1460746 w 2947207"/>
                <a:gd name="connsiteY479" fmla="*/ 44211 h 128073"/>
                <a:gd name="connsiteX480" fmla="*/ 1460746 w 2947207"/>
                <a:gd name="connsiteY480" fmla="*/ 0 h 128073"/>
                <a:gd name="connsiteX481" fmla="*/ 1450485 w 2947207"/>
                <a:gd name="connsiteY481" fmla="*/ 0 h 128073"/>
                <a:gd name="connsiteX482" fmla="*/ 1450485 w 2947207"/>
                <a:gd name="connsiteY482" fmla="*/ 95010 h 128073"/>
                <a:gd name="connsiteX483" fmla="*/ 1460746 w 2947207"/>
                <a:gd name="connsiteY483" fmla="*/ 95010 h 128073"/>
                <a:gd name="connsiteX484" fmla="*/ 1460746 w 2947207"/>
                <a:gd name="connsiteY484" fmla="*/ 63720 h 128073"/>
                <a:gd name="connsiteX485" fmla="*/ 1463153 w 2947207"/>
                <a:gd name="connsiteY485" fmla="*/ 52446 h 128073"/>
                <a:gd name="connsiteX486" fmla="*/ 1437563 w 2947207"/>
                <a:gd name="connsiteY486" fmla="*/ 81708 h 128073"/>
                <a:gd name="connsiteX487" fmla="*/ 1430342 w 2947207"/>
                <a:gd name="connsiteY487" fmla="*/ 85129 h 128073"/>
                <a:gd name="connsiteX488" fmla="*/ 1422995 w 2947207"/>
                <a:gd name="connsiteY488" fmla="*/ 86270 h 128073"/>
                <a:gd name="connsiteX489" fmla="*/ 1414381 w 2947207"/>
                <a:gd name="connsiteY489" fmla="*/ 83482 h 128073"/>
                <a:gd name="connsiteX490" fmla="*/ 1410960 w 2947207"/>
                <a:gd name="connsiteY490" fmla="*/ 74107 h 128073"/>
                <a:gd name="connsiteX491" fmla="*/ 1410960 w 2947207"/>
                <a:gd name="connsiteY491" fmla="*/ 42059 h 128073"/>
                <a:gd name="connsiteX492" fmla="*/ 1436803 w 2947207"/>
                <a:gd name="connsiteY492" fmla="*/ 42059 h 128073"/>
                <a:gd name="connsiteX493" fmla="*/ 1436803 w 2947207"/>
                <a:gd name="connsiteY493" fmla="*/ 32558 h 128073"/>
                <a:gd name="connsiteX494" fmla="*/ 1410960 w 2947207"/>
                <a:gd name="connsiteY494" fmla="*/ 32558 h 128073"/>
                <a:gd name="connsiteX495" fmla="*/ 1410960 w 2947207"/>
                <a:gd name="connsiteY495" fmla="*/ 12668 h 128073"/>
                <a:gd name="connsiteX496" fmla="*/ 1400699 w 2947207"/>
                <a:gd name="connsiteY496" fmla="*/ 12668 h 128073"/>
                <a:gd name="connsiteX497" fmla="*/ 1400699 w 2947207"/>
                <a:gd name="connsiteY497" fmla="*/ 73348 h 128073"/>
                <a:gd name="connsiteX498" fmla="*/ 1406527 w 2947207"/>
                <a:gd name="connsiteY498" fmla="*/ 91084 h 128073"/>
                <a:gd name="connsiteX499" fmla="*/ 1422108 w 2947207"/>
                <a:gd name="connsiteY499" fmla="*/ 96023 h 128073"/>
                <a:gd name="connsiteX500" fmla="*/ 1430216 w 2947207"/>
                <a:gd name="connsiteY500" fmla="*/ 95010 h 128073"/>
                <a:gd name="connsiteX501" fmla="*/ 1437690 w 2947207"/>
                <a:gd name="connsiteY501" fmla="*/ 91716 h 128073"/>
                <a:gd name="connsiteX502" fmla="*/ 1437690 w 2947207"/>
                <a:gd name="connsiteY502" fmla="*/ 81708 h 128073"/>
                <a:gd name="connsiteX503" fmla="*/ 1359782 w 2947207"/>
                <a:gd name="connsiteY503" fmla="*/ 81708 h 128073"/>
                <a:gd name="connsiteX504" fmla="*/ 1352561 w 2947207"/>
                <a:gd name="connsiteY504" fmla="*/ 85129 h 128073"/>
                <a:gd name="connsiteX505" fmla="*/ 1345087 w 2947207"/>
                <a:gd name="connsiteY505" fmla="*/ 86270 h 128073"/>
                <a:gd name="connsiteX506" fmla="*/ 1336473 w 2947207"/>
                <a:gd name="connsiteY506" fmla="*/ 83482 h 128073"/>
                <a:gd name="connsiteX507" fmla="*/ 1333052 w 2947207"/>
                <a:gd name="connsiteY507" fmla="*/ 74107 h 128073"/>
                <a:gd name="connsiteX508" fmla="*/ 1333052 w 2947207"/>
                <a:gd name="connsiteY508" fmla="*/ 42059 h 128073"/>
                <a:gd name="connsiteX509" fmla="*/ 1358895 w 2947207"/>
                <a:gd name="connsiteY509" fmla="*/ 42059 h 128073"/>
                <a:gd name="connsiteX510" fmla="*/ 1358895 w 2947207"/>
                <a:gd name="connsiteY510" fmla="*/ 32558 h 128073"/>
                <a:gd name="connsiteX511" fmla="*/ 1333052 w 2947207"/>
                <a:gd name="connsiteY511" fmla="*/ 32558 h 128073"/>
                <a:gd name="connsiteX512" fmla="*/ 1333052 w 2947207"/>
                <a:gd name="connsiteY512" fmla="*/ 12668 h 128073"/>
                <a:gd name="connsiteX513" fmla="*/ 1322791 w 2947207"/>
                <a:gd name="connsiteY513" fmla="*/ 12668 h 128073"/>
                <a:gd name="connsiteX514" fmla="*/ 1322791 w 2947207"/>
                <a:gd name="connsiteY514" fmla="*/ 73348 h 128073"/>
                <a:gd name="connsiteX515" fmla="*/ 1328492 w 2947207"/>
                <a:gd name="connsiteY515" fmla="*/ 91084 h 128073"/>
                <a:gd name="connsiteX516" fmla="*/ 1344200 w 2947207"/>
                <a:gd name="connsiteY516" fmla="*/ 96023 h 128073"/>
                <a:gd name="connsiteX517" fmla="*/ 1352308 w 2947207"/>
                <a:gd name="connsiteY517" fmla="*/ 95010 h 128073"/>
                <a:gd name="connsiteX518" fmla="*/ 1359782 w 2947207"/>
                <a:gd name="connsiteY518" fmla="*/ 91716 h 128073"/>
                <a:gd name="connsiteX519" fmla="*/ 1359782 w 2947207"/>
                <a:gd name="connsiteY519" fmla="*/ 81708 h 128073"/>
                <a:gd name="connsiteX520" fmla="*/ 1267559 w 2947207"/>
                <a:gd name="connsiteY520" fmla="*/ 51938 h 128073"/>
                <a:gd name="connsiteX521" fmla="*/ 1275666 w 2947207"/>
                <a:gd name="connsiteY521" fmla="*/ 44084 h 128073"/>
                <a:gd name="connsiteX522" fmla="*/ 1287448 w 2947207"/>
                <a:gd name="connsiteY522" fmla="*/ 41298 h 128073"/>
                <a:gd name="connsiteX523" fmla="*/ 1306830 w 2947207"/>
                <a:gd name="connsiteY523" fmla="*/ 49279 h 128073"/>
                <a:gd name="connsiteX524" fmla="*/ 1306830 w 2947207"/>
                <a:gd name="connsiteY524" fmla="*/ 37877 h 128073"/>
                <a:gd name="connsiteX525" fmla="*/ 1286814 w 2947207"/>
                <a:gd name="connsiteY525" fmla="*/ 31543 h 128073"/>
                <a:gd name="connsiteX526" fmla="*/ 1269966 w 2947207"/>
                <a:gd name="connsiteY526" fmla="*/ 35725 h 128073"/>
                <a:gd name="connsiteX527" fmla="*/ 1258311 w 2947207"/>
                <a:gd name="connsiteY527" fmla="*/ 47125 h 128073"/>
                <a:gd name="connsiteX528" fmla="*/ 1254131 w 2947207"/>
                <a:gd name="connsiteY528" fmla="*/ 63974 h 128073"/>
                <a:gd name="connsiteX529" fmla="*/ 1258185 w 2947207"/>
                <a:gd name="connsiteY529" fmla="*/ 80695 h 128073"/>
                <a:gd name="connsiteX530" fmla="*/ 1269586 w 2947207"/>
                <a:gd name="connsiteY530" fmla="*/ 92097 h 128073"/>
                <a:gd name="connsiteX531" fmla="*/ 1286561 w 2947207"/>
                <a:gd name="connsiteY531" fmla="*/ 96150 h 128073"/>
                <a:gd name="connsiteX532" fmla="*/ 1297455 w 2947207"/>
                <a:gd name="connsiteY532" fmla="*/ 94756 h 128073"/>
                <a:gd name="connsiteX533" fmla="*/ 1307336 w 2947207"/>
                <a:gd name="connsiteY533" fmla="*/ 90323 h 128073"/>
                <a:gd name="connsiteX534" fmla="*/ 1307336 w 2947207"/>
                <a:gd name="connsiteY534" fmla="*/ 79809 h 128073"/>
                <a:gd name="connsiteX535" fmla="*/ 1298215 w 2947207"/>
                <a:gd name="connsiteY535" fmla="*/ 84875 h 128073"/>
                <a:gd name="connsiteX536" fmla="*/ 1287448 w 2947207"/>
                <a:gd name="connsiteY536" fmla="*/ 86397 h 128073"/>
                <a:gd name="connsiteX537" fmla="*/ 1275666 w 2947207"/>
                <a:gd name="connsiteY537" fmla="*/ 83482 h 128073"/>
                <a:gd name="connsiteX538" fmla="*/ 1267559 w 2947207"/>
                <a:gd name="connsiteY538" fmla="*/ 75374 h 128073"/>
                <a:gd name="connsiteX539" fmla="*/ 1264645 w 2947207"/>
                <a:gd name="connsiteY539" fmla="*/ 63720 h 128073"/>
                <a:gd name="connsiteX540" fmla="*/ 1267559 w 2947207"/>
                <a:gd name="connsiteY540" fmla="*/ 51938 h 128073"/>
                <a:gd name="connsiteX541" fmla="*/ 1216887 w 2947207"/>
                <a:gd name="connsiteY541" fmla="*/ 44211 h 128073"/>
                <a:gd name="connsiteX542" fmla="*/ 1224614 w 2947207"/>
                <a:gd name="connsiteY542" fmla="*/ 52319 h 128073"/>
                <a:gd name="connsiteX543" fmla="*/ 1227401 w 2947207"/>
                <a:gd name="connsiteY543" fmla="*/ 63974 h 128073"/>
                <a:gd name="connsiteX544" fmla="*/ 1224614 w 2947207"/>
                <a:gd name="connsiteY544" fmla="*/ 75501 h 128073"/>
                <a:gd name="connsiteX545" fmla="*/ 1216887 w 2947207"/>
                <a:gd name="connsiteY545" fmla="*/ 83482 h 128073"/>
                <a:gd name="connsiteX546" fmla="*/ 1205486 w 2947207"/>
                <a:gd name="connsiteY546" fmla="*/ 86397 h 128073"/>
                <a:gd name="connsiteX547" fmla="*/ 1194338 w 2947207"/>
                <a:gd name="connsiteY547" fmla="*/ 83482 h 128073"/>
                <a:gd name="connsiteX548" fmla="*/ 1186610 w 2947207"/>
                <a:gd name="connsiteY548" fmla="*/ 75501 h 128073"/>
                <a:gd name="connsiteX549" fmla="*/ 1183823 w 2947207"/>
                <a:gd name="connsiteY549" fmla="*/ 63974 h 128073"/>
                <a:gd name="connsiteX550" fmla="*/ 1186610 w 2947207"/>
                <a:gd name="connsiteY550" fmla="*/ 52319 h 128073"/>
                <a:gd name="connsiteX551" fmla="*/ 1194338 w 2947207"/>
                <a:gd name="connsiteY551" fmla="*/ 44211 h 128073"/>
                <a:gd name="connsiteX552" fmla="*/ 1205486 w 2947207"/>
                <a:gd name="connsiteY552" fmla="*/ 41298 h 128073"/>
                <a:gd name="connsiteX553" fmla="*/ 1216887 w 2947207"/>
                <a:gd name="connsiteY553" fmla="*/ 44211 h 128073"/>
                <a:gd name="connsiteX554" fmla="*/ 1237789 w 2947207"/>
                <a:gd name="connsiteY554" fmla="*/ 95137 h 128073"/>
                <a:gd name="connsiteX555" fmla="*/ 1237789 w 2947207"/>
                <a:gd name="connsiteY555" fmla="*/ 32683 h 128073"/>
                <a:gd name="connsiteX556" fmla="*/ 1227401 w 2947207"/>
                <a:gd name="connsiteY556" fmla="*/ 32683 h 128073"/>
                <a:gd name="connsiteX557" fmla="*/ 1227401 w 2947207"/>
                <a:gd name="connsiteY557" fmla="*/ 44465 h 128073"/>
                <a:gd name="connsiteX558" fmla="*/ 1218027 w 2947207"/>
                <a:gd name="connsiteY558" fmla="*/ 35091 h 128073"/>
                <a:gd name="connsiteX559" fmla="*/ 1204726 w 2947207"/>
                <a:gd name="connsiteY559" fmla="*/ 31543 h 128073"/>
                <a:gd name="connsiteX560" fmla="*/ 1188511 w 2947207"/>
                <a:gd name="connsiteY560" fmla="*/ 35850 h 128073"/>
                <a:gd name="connsiteX561" fmla="*/ 1177363 w 2947207"/>
                <a:gd name="connsiteY561" fmla="*/ 47378 h 128073"/>
                <a:gd name="connsiteX562" fmla="*/ 1173309 w 2947207"/>
                <a:gd name="connsiteY562" fmla="*/ 64228 h 128073"/>
                <a:gd name="connsiteX563" fmla="*/ 1177363 w 2947207"/>
                <a:gd name="connsiteY563" fmla="*/ 80695 h 128073"/>
                <a:gd name="connsiteX564" fmla="*/ 1188511 w 2947207"/>
                <a:gd name="connsiteY564" fmla="*/ 92097 h 128073"/>
                <a:gd name="connsiteX565" fmla="*/ 1204726 w 2947207"/>
                <a:gd name="connsiteY565" fmla="*/ 96150 h 128073"/>
                <a:gd name="connsiteX566" fmla="*/ 1218027 w 2947207"/>
                <a:gd name="connsiteY566" fmla="*/ 92731 h 128073"/>
                <a:gd name="connsiteX567" fmla="*/ 1227401 w 2947207"/>
                <a:gd name="connsiteY567" fmla="*/ 83482 h 128073"/>
                <a:gd name="connsiteX568" fmla="*/ 1227401 w 2947207"/>
                <a:gd name="connsiteY568" fmla="*/ 95137 h 128073"/>
                <a:gd name="connsiteX569" fmla="*/ 1237789 w 2947207"/>
                <a:gd name="connsiteY569" fmla="*/ 95137 h 128073"/>
                <a:gd name="connsiteX570" fmla="*/ 1165075 w 2947207"/>
                <a:gd name="connsiteY570" fmla="*/ 81835 h 128073"/>
                <a:gd name="connsiteX571" fmla="*/ 1157854 w 2947207"/>
                <a:gd name="connsiteY571" fmla="*/ 85255 h 128073"/>
                <a:gd name="connsiteX572" fmla="*/ 1150507 w 2947207"/>
                <a:gd name="connsiteY572" fmla="*/ 86397 h 128073"/>
                <a:gd name="connsiteX573" fmla="*/ 1141892 w 2947207"/>
                <a:gd name="connsiteY573" fmla="*/ 83608 h 128073"/>
                <a:gd name="connsiteX574" fmla="*/ 1138472 w 2947207"/>
                <a:gd name="connsiteY574" fmla="*/ 74234 h 128073"/>
                <a:gd name="connsiteX575" fmla="*/ 1138472 w 2947207"/>
                <a:gd name="connsiteY575" fmla="*/ 42184 h 128073"/>
                <a:gd name="connsiteX576" fmla="*/ 1164315 w 2947207"/>
                <a:gd name="connsiteY576" fmla="*/ 42184 h 128073"/>
                <a:gd name="connsiteX577" fmla="*/ 1164315 w 2947207"/>
                <a:gd name="connsiteY577" fmla="*/ 32683 h 128073"/>
                <a:gd name="connsiteX578" fmla="*/ 1138472 w 2947207"/>
                <a:gd name="connsiteY578" fmla="*/ 32683 h 128073"/>
                <a:gd name="connsiteX579" fmla="*/ 1138472 w 2947207"/>
                <a:gd name="connsiteY579" fmla="*/ 12795 h 128073"/>
                <a:gd name="connsiteX580" fmla="*/ 1128211 w 2947207"/>
                <a:gd name="connsiteY580" fmla="*/ 12795 h 128073"/>
                <a:gd name="connsiteX581" fmla="*/ 1128211 w 2947207"/>
                <a:gd name="connsiteY581" fmla="*/ 73475 h 128073"/>
                <a:gd name="connsiteX582" fmla="*/ 1133912 w 2947207"/>
                <a:gd name="connsiteY582" fmla="*/ 91209 h 128073"/>
                <a:gd name="connsiteX583" fmla="*/ 1149620 w 2947207"/>
                <a:gd name="connsiteY583" fmla="*/ 96150 h 128073"/>
                <a:gd name="connsiteX584" fmla="*/ 1157727 w 2947207"/>
                <a:gd name="connsiteY584" fmla="*/ 95137 h 128073"/>
                <a:gd name="connsiteX585" fmla="*/ 1165202 w 2947207"/>
                <a:gd name="connsiteY585" fmla="*/ 91843 h 128073"/>
                <a:gd name="connsiteX586" fmla="*/ 1165202 w 2947207"/>
                <a:gd name="connsiteY586" fmla="*/ 81835 h 128073"/>
                <a:gd name="connsiteX587" fmla="*/ 1068925 w 2947207"/>
                <a:gd name="connsiteY587" fmla="*/ 52572 h 128073"/>
                <a:gd name="connsiteX588" fmla="*/ 1075639 w 2947207"/>
                <a:gd name="connsiteY588" fmla="*/ 44592 h 128073"/>
                <a:gd name="connsiteX589" fmla="*/ 1085647 w 2947207"/>
                <a:gd name="connsiteY589" fmla="*/ 41551 h 128073"/>
                <a:gd name="connsiteX590" fmla="*/ 1101862 w 2947207"/>
                <a:gd name="connsiteY590" fmla="*/ 60173 h 128073"/>
                <a:gd name="connsiteX591" fmla="*/ 1101862 w 2947207"/>
                <a:gd name="connsiteY591" fmla="*/ 95137 h 128073"/>
                <a:gd name="connsiteX592" fmla="*/ 1112249 w 2947207"/>
                <a:gd name="connsiteY592" fmla="*/ 95137 h 128073"/>
                <a:gd name="connsiteX593" fmla="*/ 1112249 w 2947207"/>
                <a:gd name="connsiteY593" fmla="*/ 58399 h 128073"/>
                <a:gd name="connsiteX594" fmla="*/ 1109589 w 2947207"/>
                <a:gd name="connsiteY594" fmla="*/ 44592 h 128073"/>
                <a:gd name="connsiteX595" fmla="*/ 1101482 w 2947207"/>
                <a:gd name="connsiteY595" fmla="*/ 35091 h 128073"/>
                <a:gd name="connsiteX596" fmla="*/ 1088180 w 2947207"/>
                <a:gd name="connsiteY596" fmla="*/ 31543 h 128073"/>
                <a:gd name="connsiteX597" fmla="*/ 1075386 w 2947207"/>
                <a:gd name="connsiteY597" fmla="*/ 35091 h 128073"/>
                <a:gd name="connsiteX598" fmla="*/ 1066518 w 2947207"/>
                <a:gd name="connsiteY598" fmla="*/ 44338 h 128073"/>
                <a:gd name="connsiteX599" fmla="*/ 1066518 w 2947207"/>
                <a:gd name="connsiteY599" fmla="*/ 32683 h 128073"/>
                <a:gd name="connsiteX600" fmla="*/ 1056257 w 2947207"/>
                <a:gd name="connsiteY600" fmla="*/ 32683 h 128073"/>
                <a:gd name="connsiteX601" fmla="*/ 1056257 w 2947207"/>
                <a:gd name="connsiteY601" fmla="*/ 95137 h 128073"/>
                <a:gd name="connsiteX602" fmla="*/ 1066518 w 2947207"/>
                <a:gd name="connsiteY602" fmla="*/ 95137 h 128073"/>
                <a:gd name="connsiteX603" fmla="*/ 1066518 w 2947207"/>
                <a:gd name="connsiteY603" fmla="*/ 63847 h 128073"/>
                <a:gd name="connsiteX604" fmla="*/ 1068925 w 2947207"/>
                <a:gd name="connsiteY604" fmla="*/ 52572 h 128073"/>
                <a:gd name="connsiteX605" fmla="*/ 1026487 w 2947207"/>
                <a:gd name="connsiteY605" fmla="*/ 75628 h 128073"/>
                <a:gd name="connsiteX606" fmla="*/ 1018886 w 2947207"/>
                <a:gd name="connsiteY606" fmla="*/ 83735 h 128073"/>
                <a:gd name="connsiteX607" fmla="*/ 1007612 w 2947207"/>
                <a:gd name="connsiteY607" fmla="*/ 86649 h 128073"/>
                <a:gd name="connsiteX608" fmla="*/ 996211 w 2947207"/>
                <a:gd name="connsiteY608" fmla="*/ 83735 h 128073"/>
                <a:gd name="connsiteX609" fmla="*/ 988356 w 2947207"/>
                <a:gd name="connsiteY609" fmla="*/ 75628 h 128073"/>
                <a:gd name="connsiteX610" fmla="*/ 985569 w 2947207"/>
                <a:gd name="connsiteY610" fmla="*/ 63974 h 128073"/>
                <a:gd name="connsiteX611" fmla="*/ 988356 w 2947207"/>
                <a:gd name="connsiteY611" fmla="*/ 52319 h 128073"/>
                <a:gd name="connsiteX612" fmla="*/ 996211 w 2947207"/>
                <a:gd name="connsiteY612" fmla="*/ 44338 h 128073"/>
                <a:gd name="connsiteX613" fmla="*/ 1007612 w 2947207"/>
                <a:gd name="connsiteY613" fmla="*/ 41425 h 128073"/>
                <a:gd name="connsiteX614" fmla="*/ 1018886 w 2947207"/>
                <a:gd name="connsiteY614" fmla="*/ 44338 h 128073"/>
                <a:gd name="connsiteX615" fmla="*/ 1026487 w 2947207"/>
                <a:gd name="connsiteY615" fmla="*/ 52319 h 128073"/>
                <a:gd name="connsiteX616" fmla="*/ 1029274 w 2947207"/>
                <a:gd name="connsiteY616" fmla="*/ 63974 h 128073"/>
                <a:gd name="connsiteX617" fmla="*/ 1026487 w 2947207"/>
                <a:gd name="connsiteY617" fmla="*/ 75628 h 128073"/>
                <a:gd name="connsiteX618" fmla="*/ 1024460 w 2947207"/>
                <a:gd name="connsiteY618" fmla="*/ 92097 h 128073"/>
                <a:gd name="connsiteX619" fmla="*/ 1035861 w 2947207"/>
                <a:gd name="connsiteY619" fmla="*/ 80568 h 128073"/>
                <a:gd name="connsiteX620" fmla="*/ 1039915 w 2947207"/>
                <a:gd name="connsiteY620" fmla="*/ 63847 h 128073"/>
                <a:gd name="connsiteX621" fmla="*/ 1035861 w 2947207"/>
                <a:gd name="connsiteY621" fmla="*/ 47251 h 128073"/>
                <a:gd name="connsiteX622" fmla="*/ 1024460 w 2947207"/>
                <a:gd name="connsiteY622" fmla="*/ 35850 h 128073"/>
                <a:gd name="connsiteX623" fmla="*/ 1007738 w 2947207"/>
                <a:gd name="connsiteY623" fmla="*/ 31670 h 128073"/>
                <a:gd name="connsiteX624" fmla="*/ 990763 w 2947207"/>
                <a:gd name="connsiteY624" fmla="*/ 35850 h 128073"/>
                <a:gd name="connsiteX625" fmla="*/ 979109 w 2947207"/>
                <a:gd name="connsiteY625" fmla="*/ 47251 h 128073"/>
                <a:gd name="connsiteX626" fmla="*/ 974802 w 2947207"/>
                <a:gd name="connsiteY626" fmla="*/ 63847 h 128073"/>
                <a:gd name="connsiteX627" fmla="*/ 979109 w 2947207"/>
                <a:gd name="connsiteY627" fmla="*/ 80568 h 128073"/>
                <a:gd name="connsiteX628" fmla="*/ 990763 w 2947207"/>
                <a:gd name="connsiteY628" fmla="*/ 92097 h 128073"/>
                <a:gd name="connsiteX629" fmla="*/ 1007738 w 2947207"/>
                <a:gd name="connsiteY629" fmla="*/ 96276 h 128073"/>
                <a:gd name="connsiteX630" fmla="*/ 1024460 w 2947207"/>
                <a:gd name="connsiteY630" fmla="*/ 92097 h 128073"/>
                <a:gd name="connsiteX631" fmla="*/ 923496 w 2947207"/>
                <a:gd name="connsiteY631" fmla="*/ 52192 h 128073"/>
                <a:gd name="connsiteX632" fmla="*/ 931604 w 2947207"/>
                <a:gd name="connsiteY632" fmla="*/ 44338 h 128073"/>
                <a:gd name="connsiteX633" fmla="*/ 943258 w 2947207"/>
                <a:gd name="connsiteY633" fmla="*/ 41551 h 128073"/>
                <a:gd name="connsiteX634" fmla="*/ 962640 w 2947207"/>
                <a:gd name="connsiteY634" fmla="*/ 49532 h 128073"/>
                <a:gd name="connsiteX635" fmla="*/ 962640 w 2947207"/>
                <a:gd name="connsiteY635" fmla="*/ 38131 h 128073"/>
                <a:gd name="connsiteX636" fmla="*/ 942625 w 2947207"/>
                <a:gd name="connsiteY636" fmla="*/ 31797 h 128073"/>
                <a:gd name="connsiteX637" fmla="*/ 925777 w 2947207"/>
                <a:gd name="connsiteY637" fmla="*/ 35977 h 128073"/>
                <a:gd name="connsiteX638" fmla="*/ 914122 w 2947207"/>
                <a:gd name="connsiteY638" fmla="*/ 47378 h 128073"/>
                <a:gd name="connsiteX639" fmla="*/ 909942 w 2947207"/>
                <a:gd name="connsiteY639" fmla="*/ 64228 h 128073"/>
                <a:gd name="connsiteX640" fmla="*/ 913995 w 2947207"/>
                <a:gd name="connsiteY640" fmla="*/ 80949 h 128073"/>
                <a:gd name="connsiteX641" fmla="*/ 925397 w 2947207"/>
                <a:gd name="connsiteY641" fmla="*/ 92350 h 128073"/>
                <a:gd name="connsiteX642" fmla="*/ 942372 w 2947207"/>
                <a:gd name="connsiteY642" fmla="*/ 96403 h 128073"/>
                <a:gd name="connsiteX643" fmla="*/ 953266 w 2947207"/>
                <a:gd name="connsiteY643" fmla="*/ 95010 h 128073"/>
                <a:gd name="connsiteX644" fmla="*/ 963147 w 2947207"/>
                <a:gd name="connsiteY644" fmla="*/ 90576 h 128073"/>
                <a:gd name="connsiteX645" fmla="*/ 963147 w 2947207"/>
                <a:gd name="connsiteY645" fmla="*/ 80063 h 128073"/>
                <a:gd name="connsiteX646" fmla="*/ 954026 w 2947207"/>
                <a:gd name="connsiteY646" fmla="*/ 85129 h 128073"/>
                <a:gd name="connsiteX647" fmla="*/ 943258 w 2947207"/>
                <a:gd name="connsiteY647" fmla="*/ 86649 h 128073"/>
                <a:gd name="connsiteX648" fmla="*/ 931477 w 2947207"/>
                <a:gd name="connsiteY648" fmla="*/ 83735 h 128073"/>
                <a:gd name="connsiteX649" fmla="*/ 923370 w 2947207"/>
                <a:gd name="connsiteY649" fmla="*/ 75628 h 128073"/>
                <a:gd name="connsiteX650" fmla="*/ 920456 w 2947207"/>
                <a:gd name="connsiteY650" fmla="*/ 63974 h 128073"/>
                <a:gd name="connsiteX651" fmla="*/ 923370 w 2947207"/>
                <a:gd name="connsiteY651" fmla="*/ 52192 h 128073"/>
                <a:gd name="connsiteX652" fmla="*/ 866364 w 2947207"/>
                <a:gd name="connsiteY652" fmla="*/ 97164 h 128073"/>
                <a:gd name="connsiteX653" fmla="*/ 868137 w 2947207"/>
                <a:gd name="connsiteY653" fmla="*/ 93363 h 128073"/>
                <a:gd name="connsiteX654" fmla="*/ 868897 w 2947207"/>
                <a:gd name="connsiteY654" fmla="*/ 89310 h 128073"/>
                <a:gd name="connsiteX655" fmla="*/ 866744 w 2947207"/>
                <a:gd name="connsiteY655" fmla="*/ 83735 h 128073"/>
                <a:gd name="connsiteX656" fmla="*/ 861043 w 2947207"/>
                <a:gd name="connsiteY656" fmla="*/ 81456 h 128073"/>
                <a:gd name="connsiteX657" fmla="*/ 855596 w 2947207"/>
                <a:gd name="connsiteY657" fmla="*/ 83355 h 128073"/>
                <a:gd name="connsiteX658" fmla="*/ 853316 w 2947207"/>
                <a:gd name="connsiteY658" fmla="*/ 88803 h 128073"/>
                <a:gd name="connsiteX659" fmla="*/ 854583 w 2947207"/>
                <a:gd name="connsiteY659" fmla="*/ 93109 h 128073"/>
                <a:gd name="connsiteX660" fmla="*/ 858763 w 2947207"/>
                <a:gd name="connsiteY660" fmla="*/ 96023 h 128073"/>
                <a:gd name="connsiteX661" fmla="*/ 849389 w 2947207"/>
                <a:gd name="connsiteY661" fmla="*/ 114012 h 128073"/>
                <a:gd name="connsiteX662" fmla="*/ 856989 w 2947207"/>
                <a:gd name="connsiteY662" fmla="*/ 114012 h 128073"/>
                <a:gd name="connsiteX663" fmla="*/ 866490 w 2947207"/>
                <a:gd name="connsiteY663" fmla="*/ 96910 h 128073"/>
                <a:gd name="connsiteX664" fmla="*/ 794156 w 2947207"/>
                <a:gd name="connsiteY664" fmla="*/ 52699 h 128073"/>
                <a:gd name="connsiteX665" fmla="*/ 800870 w 2947207"/>
                <a:gd name="connsiteY665" fmla="*/ 44718 h 128073"/>
                <a:gd name="connsiteX666" fmla="*/ 810878 w 2947207"/>
                <a:gd name="connsiteY666" fmla="*/ 41678 h 128073"/>
                <a:gd name="connsiteX667" fmla="*/ 827093 w 2947207"/>
                <a:gd name="connsiteY667" fmla="*/ 60300 h 128073"/>
                <a:gd name="connsiteX668" fmla="*/ 827093 w 2947207"/>
                <a:gd name="connsiteY668" fmla="*/ 95264 h 128073"/>
                <a:gd name="connsiteX669" fmla="*/ 837481 w 2947207"/>
                <a:gd name="connsiteY669" fmla="*/ 95264 h 128073"/>
                <a:gd name="connsiteX670" fmla="*/ 837481 w 2947207"/>
                <a:gd name="connsiteY670" fmla="*/ 58526 h 128073"/>
                <a:gd name="connsiteX671" fmla="*/ 834694 w 2947207"/>
                <a:gd name="connsiteY671" fmla="*/ 44718 h 128073"/>
                <a:gd name="connsiteX672" fmla="*/ 826713 w 2947207"/>
                <a:gd name="connsiteY672" fmla="*/ 35217 h 128073"/>
                <a:gd name="connsiteX673" fmla="*/ 813412 w 2947207"/>
                <a:gd name="connsiteY673" fmla="*/ 31670 h 128073"/>
                <a:gd name="connsiteX674" fmla="*/ 800617 w 2947207"/>
                <a:gd name="connsiteY674" fmla="*/ 35217 h 128073"/>
                <a:gd name="connsiteX675" fmla="*/ 791749 w 2947207"/>
                <a:gd name="connsiteY675" fmla="*/ 44465 h 128073"/>
                <a:gd name="connsiteX676" fmla="*/ 791749 w 2947207"/>
                <a:gd name="connsiteY676" fmla="*/ 32810 h 128073"/>
                <a:gd name="connsiteX677" fmla="*/ 781488 w 2947207"/>
                <a:gd name="connsiteY677" fmla="*/ 32810 h 128073"/>
                <a:gd name="connsiteX678" fmla="*/ 781488 w 2947207"/>
                <a:gd name="connsiteY678" fmla="*/ 95264 h 128073"/>
                <a:gd name="connsiteX679" fmla="*/ 791749 w 2947207"/>
                <a:gd name="connsiteY679" fmla="*/ 95264 h 128073"/>
                <a:gd name="connsiteX680" fmla="*/ 791749 w 2947207"/>
                <a:gd name="connsiteY680" fmla="*/ 63974 h 128073"/>
                <a:gd name="connsiteX681" fmla="*/ 794156 w 2947207"/>
                <a:gd name="connsiteY681" fmla="*/ 52699 h 128073"/>
                <a:gd name="connsiteX682" fmla="*/ 760586 w 2947207"/>
                <a:gd name="connsiteY682" fmla="*/ 32810 h 128073"/>
                <a:gd name="connsiteX683" fmla="*/ 750198 w 2947207"/>
                <a:gd name="connsiteY683" fmla="*/ 32810 h 128073"/>
                <a:gd name="connsiteX684" fmla="*/ 750198 w 2947207"/>
                <a:gd name="connsiteY684" fmla="*/ 95264 h 128073"/>
                <a:gd name="connsiteX685" fmla="*/ 760586 w 2947207"/>
                <a:gd name="connsiteY685" fmla="*/ 95264 h 128073"/>
                <a:gd name="connsiteX686" fmla="*/ 760586 w 2947207"/>
                <a:gd name="connsiteY686" fmla="*/ 32810 h 128073"/>
                <a:gd name="connsiteX687" fmla="*/ 759066 w 2947207"/>
                <a:gd name="connsiteY687" fmla="*/ 19382 h 128073"/>
                <a:gd name="connsiteX688" fmla="*/ 766540 w 2947207"/>
                <a:gd name="connsiteY688" fmla="*/ 14188 h 128073"/>
                <a:gd name="connsiteX689" fmla="*/ 759066 w 2947207"/>
                <a:gd name="connsiteY689" fmla="*/ 8867 h 128073"/>
                <a:gd name="connsiteX690" fmla="*/ 754632 w 2947207"/>
                <a:gd name="connsiteY690" fmla="*/ 7474 h 128073"/>
                <a:gd name="connsiteX691" fmla="*/ 749945 w 2947207"/>
                <a:gd name="connsiteY691" fmla="*/ 9374 h 128073"/>
                <a:gd name="connsiteX692" fmla="*/ 748045 w 2947207"/>
                <a:gd name="connsiteY692" fmla="*/ 14315 h 128073"/>
                <a:gd name="connsiteX693" fmla="*/ 749945 w 2947207"/>
                <a:gd name="connsiteY693" fmla="*/ 19002 h 128073"/>
                <a:gd name="connsiteX694" fmla="*/ 754632 w 2947207"/>
                <a:gd name="connsiteY694" fmla="*/ 20902 h 128073"/>
                <a:gd name="connsiteX695" fmla="*/ 759066 w 2947207"/>
                <a:gd name="connsiteY695" fmla="*/ 19382 h 128073"/>
                <a:gd name="connsiteX696" fmla="*/ 708394 w 2947207"/>
                <a:gd name="connsiteY696" fmla="*/ 44465 h 128073"/>
                <a:gd name="connsiteX697" fmla="*/ 716121 w 2947207"/>
                <a:gd name="connsiteY697" fmla="*/ 52572 h 128073"/>
                <a:gd name="connsiteX698" fmla="*/ 718908 w 2947207"/>
                <a:gd name="connsiteY698" fmla="*/ 64228 h 128073"/>
                <a:gd name="connsiteX699" fmla="*/ 716121 w 2947207"/>
                <a:gd name="connsiteY699" fmla="*/ 75754 h 128073"/>
                <a:gd name="connsiteX700" fmla="*/ 708394 w 2947207"/>
                <a:gd name="connsiteY700" fmla="*/ 83735 h 128073"/>
                <a:gd name="connsiteX701" fmla="*/ 696993 w 2947207"/>
                <a:gd name="connsiteY701" fmla="*/ 86649 h 128073"/>
                <a:gd name="connsiteX702" fmla="*/ 685845 w 2947207"/>
                <a:gd name="connsiteY702" fmla="*/ 83735 h 128073"/>
                <a:gd name="connsiteX703" fmla="*/ 678118 w 2947207"/>
                <a:gd name="connsiteY703" fmla="*/ 75754 h 128073"/>
                <a:gd name="connsiteX704" fmla="*/ 675331 w 2947207"/>
                <a:gd name="connsiteY704" fmla="*/ 64228 h 128073"/>
                <a:gd name="connsiteX705" fmla="*/ 678118 w 2947207"/>
                <a:gd name="connsiteY705" fmla="*/ 52572 h 128073"/>
                <a:gd name="connsiteX706" fmla="*/ 685845 w 2947207"/>
                <a:gd name="connsiteY706" fmla="*/ 44465 h 128073"/>
                <a:gd name="connsiteX707" fmla="*/ 696993 w 2947207"/>
                <a:gd name="connsiteY707" fmla="*/ 41551 h 128073"/>
                <a:gd name="connsiteX708" fmla="*/ 708394 w 2947207"/>
                <a:gd name="connsiteY708" fmla="*/ 44465 h 128073"/>
                <a:gd name="connsiteX709" fmla="*/ 729296 w 2947207"/>
                <a:gd name="connsiteY709" fmla="*/ 95390 h 128073"/>
                <a:gd name="connsiteX710" fmla="*/ 729296 w 2947207"/>
                <a:gd name="connsiteY710" fmla="*/ 32936 h 128073"/>
                <a:gd name="connsiteX711" fmla="*/ 718908 w 2947207"/>
                <a:gd name="connsiteY711" fmla="*/ 32936 h 128073"/>
                <a:gd name="connsiteX712" fmla="*/ 718908 w 2947207"/>
                <a:gd name="connsiteY712" fmla="*/ 44718 h 128073"/>
                <a:gd name="connsiteX713" fmla="*/ 709534 w 2947207"/>
                <a:gd name="connsiteY713" fmla="*/ 35344 h 128073"/>
                <a:gd name="connsiteX714" fmla="*/ 696106 w 2947207"/>
                <a:gd name="connsiteY714" fmla="*/ 31797 h 128073"/>
                <a:gd name="connsiteX715" fmla="*/ 679891 w 2947207"/>
                <a:gd name="connsiteY715" fmla="*/ 36103 h 128073"/>
                <a:gd name="connsiteX716" fmla="*/ 668743 w 2947207"/>
                <a:gd name="connsiteY716" fmla="*/ 47632 h 128073"/>
                <a:gd name="connsiteX717" fmla="*/ 664689 w 2947207"/>
                <a:gd name="connsiteY717" fmla="*/ 64480 h 128073"/>
                <a:gd name="connsiteX718" fmla="*/ 668743 w 2947207"/>
                <a:gd name="connsiteY718" fmla="*/ 80949 h 128073"/>
                <a:gd name="connsiteX719" fmla="*/ 679891 w 2947207"/>
                <a:gd name="connsiteY719" fmla="*/ 92350 h 128073"/>
                <a:gd name="connsiteX720" fmla="*/ 696106 w 2947207"/>
                <a:gd name="connsiteY720" fmla="*/ 96403 h 128073"/>
                <a:gd name="connsiteX721" fmla="*/ 709534 w 2947207"/>
                <a:gd name="connsiteY721" fmla="*/ 92983 h 128073"/>
                <a:gd name="connsiteX722" fmla="*/ 718908 w 2947207"/>
                <a:gd name="connsiteY722" fmla="*/ 83735 h 128073"/>
                <a:gd name="connsiteX723" fmla="*/ 718908 w 2947207"/>
                <a:gd name="connsiteY723" fmla="*/ 95390 h 128073"/>
                <a:gd name="connsiteX724" fmla="*/ 729296 w 2947207"/>
                <a:gd name="connsiteY724" fmla="*/ 95390 h 128073"/>
                <a:gd name="connsiteX725" fmla="*/ 635300 w 2947207"/>
                <a:gd name="connsiteY725" fmla="*/ 75881 h 128073"/>
                <a:gd name="connsiteX726" fmla="*/ 627572 w 2947207"/>
                <a:gd name="connsiteY726" fmla="*/ 83862 h 128073"/>
                <a:gd name="connsiteX727" fmla="*/ 616171 w 2947207"/>
                <a:gd name="connsiteY727" fmla="*/ 86775 h 128073"/>
                <a:gd name="connsiteX728" fmla="*/ 605023 w 2947207"/>
                <a:gd name="connsiteY728" fmla="*/ 83862 h 128073"/>
                <a:gd name="connsiteX729" fmla="*/ 597296 w 2947207"/>
                <a:gd name="connsiteY729" fmla="*/ 75881 h 128073"/>
                <a:gd name="connsiteX730" fmla="*/ 594509 w 2947207"/>
                <a:gd name="connsiteY730" fmla="*/ 64353 h 128073"/>
                <a:gd name="connsiteX731" fmla="*/ 597296 w 2947207"/>
                <a:gd name="connsiteY731" fmla="*/ 52699 h 128073"/>
                <a:gd name="connsiteX732" fmla="*/ 605023 w 2947207"/>
                <a:gd name="connsiteY732" fmla="*/ 44592 h 128073"/>
                <a:gd name="connsiteX733" fmla="*/ 616171 w 2947207"/>
                <a:gd name="connsiteY733" fmla="*/ 41678 h 128073"/>
                <a:gd name="connsiteX734" fmla="*/ 627572 w 2947207"/>
                <a:gd name="connsiteY734" fmla="*/ 44592 h 128073"/>
                <a:gd name="connsiteX735" fmla="*/ 635300 w 2947207"/>
                <a:gd name="connsiteY735" fmla="*/ 52699 h 128073"/>
                <a:gd name="connsiteX736" fmla="*/ 638087 w 2947207"/>
                <a:gd name="connsiteY736" fmla="*/ 64353 h 128073"/>
                <a:gd name="connsiteX737" fmla="*/ 635300 w 2947207"/>
                <a:gd name="connsiteY737" fmla="*/ 75881 h 128073"/>
                <a:gd name="connsiteX738" fmla="*/ 648474 w 2947207"/>
                <a:gd name="connsiteY738" fmla="*/ 32936 h 128073"/>
                <a:gd name="connsiteX739" fmla="*/ 638087 w 2947207"/>
                <a:gd name="connsiteY739" fmla="*/ 32936 h 128073"/>
                <a:gd name="connsiteX740" fmla="*/ 638087 w 2947207"/>
                <a:gd name="connsiteY740" fmla="*/ 44845 h 128073"/>
                <a:gd name="connsiteX741" fmla="*/ 628712 w 2947207"/>
                <a:gd name="connsiteY741" fmla="*/ 35344 h 128073"/>
                <a:gd name="connsiteX742" fmla="*/ 615411 w 2947207"/>
                <a:gd name="connsiteY742" fmla="*/ 31797 h 128073"/>
                <a:gd name="connsiteX743" fmla="*/ 599196 w 2947207"/>
                <a:gd name="connsiteY743" fmla="*/ 36103 h 128073"/>
                <a:gd name="connsiteX744" fmla="*/ 588048 w 2947207"/>
                <a:gd name="connsiteY744" fmla="*/ 47632 h 128073"/>
                <a:gd name="connsiteX745" fmla="*/ 583994 w 2947207"/>
                <a:gd name="connsiteY745" fmla="*/ 64480 h 128073"/>
                <a:gd name="connsiteX746" fmla="*/ 588048 w 2947207"/>
                <a:gd name="connsiteY746" fmla="*/ 80949 h 128073"/>
                <a:gd name="connsiteX747" fmla="*/ 599196 w 2947207"/>
                <a:gd name="connsiteY747" fmla="*/ 92350 h 128073"/>
                <a:gd name="connsiteX748" fmla="*/ 615411 w 2947207"/>
                <a:gd name="connsiteY748" fmla="*/ 96403 h 128073"/>
                <a:gd name="connsiteX749" fmla="*/ 628712 w 2947207"/>
                <a:gd name="connsiteY749" fmla="*/ 92983 h 128073"/>
                <a:gd name="connsiteX750" fmla="*/ 638087 w 2947207"/>
                <a:gd name="connsiteY750" fmla="*/ 83735 h 128073"/>
                <a:gd name="connsiteX751" fmla="*/ 638087 w 2947207"/>
                <a:gd name="connsiteY751" fmla="*/ 96657 h 128073"/>
                <a:gd name="connsiteX752" fmla="*/ 632386 w 2947207"/>
                <a:gd name="connsiteY752" fmla="*/ 112745 h 128073"/>
                <a:gd name="connsiteX753" fmla="*/ 615538 w 2947207"/>
                <a:gd name="connsiteY753" fmla="*/ 118319 h 128073"/>
                <a:gd name="connsiteX754" fmla="*/ 602616 w 2947207"/>
                <a:gd name="connsiteY754" fmla="*/ 116039 h 128073"/>
                <a:gd name="connsiteX755" fmla="*/ 590455 w 2947207"/>
                <a:gd name="connsiteY755" fmla="*/ 108691 h 128073"/>
                <a:gd name="connsiteX756" fmla="*/ 590455 w 2947207"/>
                <a:gd name="connsiteY756" fmla="*/ 120092 h 128073"/>
                <a:gd name="connsiteX757" fmla="*/ 615538 w 2947207"/>
                <a:gd name="connsiteY757" fmla="*/ 128073 h 128073"/>
                <a:gd name="connsiteX758" fmla="*/ 639860 w 2947207"/>
                <a:gd name="connsiteY758" fmla="*/ 119712 h 128073"/>
                <a:gd name="connsiteX759" fmla="*/ 648474 w 2947207"/>
                <a:gd name="connsiteY759" fmla="*/ 95898 h 128073"/>
                <a:gd name="connsiteX760" fmla="*/ 648474 w 2947207"/>
                <a:gd name="connsiteY760" fmla="*/ 32936 h 128073"/>
                <a:gd name="connsiteX761" fmla="*/ 546750 w 2947207"/>
                <a:gd name="connsiteY761" fmla="*/ 44592 h 128073"/>
                <a:gd name="connsiteX762" fmla="*/ 554478 w 2947207"/>
                <a:gd name="connsiteY762" fmla="*/ 52699 h 128073"/>
                <a:gd name="connsiteX763" fmla="*/ 557265 w 2947207"/>
                <a:gd name="connsiteY763" fmla="*/ 64353 h 128073"/>
                <a:gd name="connsiteX764" fmla="*/ 554478 w 2947207"/>
                <a:gd name="connsiteY764" fmla="*/ 75881 h 128073"/>
                <a:gd name="connsiteX765" fmla="*/ 546750 w 2947207"/>
                <a:gd name="connsiteY765" fmla="*/ 83862 h 128073"/>
                <a:gd name="connsiteX766" fmla="*/ 535349 w 2947207"/>
                <a:gd name="connsiteY766" fmla="*/ 86775 h 128073"/>
                <a:gd name="connsiteX767" fmla="*/ 524201 w 2947207"/>
                <a:gd name="connsiteY767" fmla="*/ 83862 h 128073"/>
                <a:gd name="connsiteX768" fmla="*/ 516474 w 2947207"/>
                <a:gd name="connsiteY768" fmla="*/ 75881 h 128073"/>
                <a:gd name="connsiteX769" fmla="*/ 513687 w 2947207"/>
                <a:gd name="connsiteY769" fmla="*/ 64353 h 128073"/>
                <a:gd name="connsiteX770" fmla="*/ 516474 w 2947207"/>
                <a:gd name="connsiteY770" fmla="*/ 52699 h 128073"/>
                <a:gd name="connsiteX771" fmla="*/ 524201 w 2947207"/>
                <a:gd name="connsiteY771" fmla="*/ 44592 h 128073"/>
                <a:gd name="connsiteX772" fmla="*/ 535349 w 2947207"/>
                <a:gd name="connsiteY772" fmla="*/ 41678 h 128073"/>
                <a:gd name="connsiteX773" fmla="*/ 546750 w 2947207"/>
                <a:gd name="connsiteY773" fmla="*/ 44592 h 128073"/>
                <a:gd name="connsiteX774" fmla="*/ 567653 w 2947207"/>
                <a:gd name="connsiteY774" fmla="*/ 95517 h 128073"/>
                <a:gd name="connsiteX775" fmla="*/ 567653 w 2947207"/>
                <a:gd name="connsiteY775" fmla="*/ 33063 h 128073"/>
                <a:gd name="connsiteX776" fmla="*/ 557265 w 2947207"/>
                <a:gd name="connsiteY776" fmla="*/ 33063 h 128073"/>
                <a:gd name="connsiteX777" fmla="*/ 557265 w 2947207"/>
                <a:gd name="connsiteY777" fmla="*/ 44845 h 128073"/>
                <a:gd name="connsiteX778" fmla="*/ 547891 w 2947207"/>
                <a:gd name="connsiteY778" fmla="*/ 35471 h 128073"/>
                <a:gd name="connsiteX779" fmla="*/ 534589 w 2947207"/>
                <a:gd name="connsiteY779" fmla="*/ 31924 h 128073"/>
                <a:gd name="connsiteX780" fmla="*/ 518374 w 2947207"/>
                <a:gd name="connsiteY780" fmla="*/ 36230 h 128073"/>
                <a:gd name="connsiteX781" fmla="*/ 507226 w 2947207"/>
                <a:gd name="connsiteY781" fmla="*/ 47759 h 128073"/>
                <a:gd name="connsiteX782" fmla="*/ 503173 w 2947207"/>
                <a:gd name="connsiteY782" fmla="*/ 64606 h 128073"/>
                <a:gd name="connsiteX783" fmla="*/ 507226 w 2947207"/>
                <a:gd name="connsiteY783" fmla="*/ 81075 h 128073"/>
                <a:gd name="connsiteX784" fmla="*/ 518374 w 2947207"/>
                <a:gd name="connsiteY784" fmla="*/ 92477 h 128073"/>
                <a:gd name="connsiteX785" fmla="*/ 534589 w 2947207"/>
                <a:gd name="connsiteY785" fmla="*/ 96530 h 128073"/>
                <a:gd name="connsiteX786" fmla="*/ 547891 w 2947207"/>
                <a:gd name="connsiteY786" fmla="*/ 93109 h 128073"/>
                <a:gd name="connsiteX787" fmla="*/ 557265 w 2947207"/>
                <a:gd name="connsiteY787" fmla="*/ 83862 h 128073"/>
                <a:gd name="connsiteX788" fmla="*/ 557265 w 2947207"/>
                <a:gd name="connsiteY788" fmla="*/ 95517 h 128073"/>
                <a:gd name="connsiteX789" fmla="*/ 567653 w 2947207"/>
                <a:gd name="connsiteY789" fmla="*/ 95517 h 128073"/>
                <a:gd name="connsiteX790" fmla="*/ 437046 w 2947207"/>
                <a:gd name="connsiteY790" fmla="*/ 44592 h 128073"/>
                <a:gd name="connsiteX791" fmla="*/ 444773 w 2947207"/>
                <a:gd name="connsiteY791" fmla="*/ 52699 h 128073"/>
                <a:gd name="connsiteX792" fmla="*/ 447560 w 2947207"/>
                <a:gd name="connsiteY792" fmla="*/ 64353 h 128073"/>
                <a:gd name="connsiteX793" fmla="*/ 444773 w 2947207"/>
                <a:gd name="connsiteY793" fmla="*/ 75881 h 128073"/>
                <a:gd name="connsiteX794" fmla="*/ 437046 w 2947207"/>
                <a:gd name="connsiteY794" fmla="*/ 83862 h 128073"/>
                <a:gd name="connsiteX795" fmla="*/ 425644 w 2947207"/>
                <a:gd name="connsiteY795" fmla="*/ 86775 h 128073"/>
                <a:gd name="connsiteX796" fmla="*/ 414497 w 2947207"/>
                <a:gd name="connsiteY796" fmla="*/ 83862 h 128073"/>
                <a:gd name="connsiteX797" fmla="*/ 406769 w 2947207"/>
                <a:gd name="connsiteY797" fmla="*/ 75881 h 128073"/>
                <a:gd name="connsiteX798" fmla="*/ 403982 w 2947207"/>
                <a:gd name="connsiteY798" fmla="*/ 64353 h 128073"/>
                <a:gd name="connsiteX799" fmla="*/ 406769 w 2947207"/>
                <a:gd name="connsiteY799" fmla="*/ 52699 h 128073"/>
                <a:gd name="connsiteX800" fmla="*/ 414497 w 2947207"/>
                <a:gd name="connsiteY800" fmla="*/ 44592 h 128073"/>
                <a:gd name="connsiteX801" fmla="*/ 425644 w 2947207"/>
                <a:gd name="connsiteY801" fmla="*/ 41678 h 128073"/>
                <a:gd name="connsiteX802" fmla="*/ 437046 w 2947207"/>
                <a:gd name="connsiteY802" fmla="*/ 44592 h 128073"/>
                <a:gd name="connsiteX803" fmla="*/ 457948 w 2947207"/>
                <a:gd name="connsiteY803" fmla="*/ 95517 h 128073"/>
                <a:gd name="connsiteX804" fmla="*/ 457948 w 2947207"/>
                <a:gd name="connsiteY804" fmla="*/ 507 h 128073"/>
                <a:gd name="connsiteX805" fmla="*/ 447560 w 2947207"/>
                <a:gd name="connsiteY805" fmla="*/ 507 h 128073"/>
                <a:gd name="connsiteX806" fmla="*/ 447560 w 2947207"/>
                <a:gd name="connsiteY806" fmla="*/ 44972 h 128073"/>
                <a:gd name="connsiteX807" fmla="*/ 438186 w 2947207"/>
                <a:gd name="connsiteY807" fmla="*/ 35471 h 128073"/>
                <a:gd name="connsiteX808" fmla="*/ 424884 w 2947207"/>
                <a:gd name="connsiteY808" fmla="*/ 31924 h 128073"/>
                <a:gd name="connsiteX809" fmla="*/ 408669 w 2947207"/>
                <a:gd name="connsiteY809" fmla="*/ 36230 h 128073"/>
                <a:gd name="connsiteX810" fmla="*/ 397521 w 2947207"/>
                <a:gd name="connsiteY810" fmla="*/ 47759 h 128073"/>
                <a:gd name="connsiteX811" fmla="*/ 393468 w 2947207"/>
                <a:gd name="connsiteY811" fmla="*/ 64606 h 128073"/>
                <a:gd name="connsiteX812" fmla="*/ 397521 w 2947207"/>
                <a:gd name="connsiteY812" fmla="*/ 81075 h 128073"/>
                <a:gd name="connsiteX813" fmla="*/ 408669 w 2947207"/>
                <a:gd name="connsiteY813" fmla="*/ 92477 h 128073"/>
                <a:gd name="connsiteX814" fmla="*/ 424884 w 2947207"/>
                <a:gd name="connsiteY814" fmla="*/ 96530 h 128073"/>
                <a:gd name="connsiteX815" fmla="*/ 438186 w 2947207"/>
                <a:gd name="connsiteY815" fmla="*/ 93109 h 128073"/>
                <a:gd name="connsiteX816" fmla="*/ 447560 w 2947207"/>
                <a:gd name="connsiteY816" fmla="*/ 83735 h 128073"/>
                <a:gd name="connsiteX817" fmla="*/ 447560 w 2947207"/>
                <a:gd name="connsiteY817" fmla="*/ 95517 h 128073"/>
                <a:gd name="connsiteX818" fmla="*/ 457948 w 2947207"/>
                <a:gd name="connsiteY818" fmla="*/ 95517 h 128073"/>
                <a:gd name="connsiteX819" fmla="*/ 335575 w 2947207"/>
                <a:gd name="connsiteY819" fmla="*/ 52953 h 128073"/>
                <a:gd name="connsiteX820" fmla="*/ 342289 w 2947207"/>
                <a:gd name="connsiteY820" fmla="*/ 44972 h 128073"/>
                <a:gd name="connsiteX821" fmla="*/ 352297 w 2947207"/>
                <a:gd name="connsiteY821" fmla="*/ 41932 h 128073"/>
                <a:gd name="connsiteX822" fmla="*/ 368512 w 2947207"/>
                <a:gd name="connsiteY822" fmla="*/ 60553 h 128073"/>
                <a:gd name="connsiteX823" fmla="*/ 368512 w 2947207"/>
                <a:gd name="connsiteY823" fmla="*/ 95517 h 128073"/>
                <a:gd name="connsiteX824" fmla="*/ 378899 w 2947207"/>
                <a:gd name="connsiteY824" fmla="*/ 95517 h 128073"/>
                <a:gd name="connsiteX825" fmla="*/ 378899 w 2947207"/>
                <a:gd name="connsiteY825" fmla="*/ 58780 h 128073"/>
                <a:gd name="connsiteX826" fmla="*/ 376239 w 2947207"/>
                <a:gd name="connsiteY826" fmla="*/ 44972 h 128073"/>
                <a:gd name="connsiteX827" fmla="*/ 368132 w 2947207"/>
                <a:gd name="connsiteY827" fmla="*/ 35471 h 128073"/>
                <a:gd name="connsiteX828" fmla="*/ 354830 w 2947207"/>
                <a:gd name="connsiteY828" fmla="*/ 31924 h 128073"/>
                <a:gd name="connsiteX829" fmla="*/ 342036 w 2947207"/>
                <a:gd name="connsiteY829" fmla="*/ 35471 h 128073"/>
                <a:gd name="connsiteX830" fmla="*/ 333168 w 2947207"/>
                <a:gd name="connsiteY830" fmla="*/ 44718 h 128073"/>
                <a:gd name="connsiteX831" fmla="*/ 333168 w 2947207"/>
                <a:gd name="connsiteY831" fmla="*/ 33063 h 128073"/>
                <a:gd name="connsiteX832" fmla="*/ 322907 w 2947207"/>
                <a:gd name="connsiteY832" fmla="*/ 33063 h 128073"/>
                <a:gd name="connsiteX833" fmla="*/ 322907 w 2947207"/>
                <a:gd name="connsiteY833" fmla="*/ 95517 h 128073"/>
                <a:gd name="connsiteX834" fmla="*/ 333168 w 2947207"/>
                <a:gd name="connsiteY834" fmla="*/ 95517 h 128073"/>
                <a:gd name="connsiteX835" fmla="*/ 333168 w 2947207"/>
                <a:gd name="connsiteY835" fmla="*/ 64228 h 128073"/>
                <a:gd name="connsiteX836" fmla="*/ 335575 w 2947207"/>
                <a:gd name="connsiteY836" fmla="*/ 52953 h 128073"/>
                <a:gd name="connsiteX837" fmla="*/ 280976 w 2947207"/>
                <a:gd name="connsiteY837" fmla="*/ 44718 h 128073"/>
                <a:gd name="connsiteX838" fmla="*/ 288703 w 2947207"/>
                <a:gd name="connsiteY838" fmla="*/ 52826 h 128073"/>
                <a:gd name="connsiteX839" fmla="*/ 291490 w 2947207"/>
                <a:gd name="connsiteY839" fmla="*/ 64480 h 128073"/>
                <a:gd name="connsiteX840" fmla="*/ 288703 w 2947207"/>
                <a:gd name="connsiteY840" fmla="*/ 76008 h 128073"/>
                <a:gd name="connsiteX841" fmla="*/ 280976 w 2947207"/>
                <a:gd name="connsiteY841" fmla="*/ 83989 h 128073"/>
                <a:gd name="connsiteX842" fmla="*/ 269575 w 2947207"/>
                <a:gd name="connsiteY842" fmla="*/ 86902 h 128073"/>
                <a:gd name="connsiteX843" fmla="*/ 258427 w 2947207"/>
                <a:gd name="connsiteY843" fmla="*/ 83989 h 128073"/>
                <a:gd name="connsiteX844" fmla="*/ 250699 w 2947207"/>
                <a:gd name="connsiteY844" fmla="*/ 76008 h 128073"/>
                <a:gd name="connsiteX845" fmla="*/ 247912 w 2947207"/>
                <a:gd name="connsiteY845" fmla="*/ 64480 h 128073"/>
                <a:gd name="connsiteX846" fmla="*/ 250699 w 2947207"/>
                <a:gd name="connsiteY846" fmla="*/ 52826 h 128073"/>
                <a:gd name="connsiteX847" fmla="*/ 258427 w 2947207"/>
                <a:gd name="connsiteY847" fmla="*/ 44718 h 128073"/>
                <a:gd name="connsiteX848" fmla="*/ 269575 w 2947207"/>
                <a:gd name="connsiteY848" fmla="*/ 41805 h 128073"/>
                <a:gd name="connsiteX849" fmla="*/ 280976 w 2947207"/>
                <a:gd name="connsiteY849" fmla="*/ 44718 h 128073"/>
                <a:gd name="connsiteX850" fmla="*/ 301878 w 2947207"/>
                <a:gd name="connsiteY850" fmla="*/ 95644 h 128073"/>
                <a:gd name="connsiteX851" fmla="*/ 301878 w 2947207"/>
                <a:gd name="connsiteY851" fmla="*/ 33190 h 128073"/>
                <a:gd name="connsiteX852" fmla="*/ 291490 w 2947207"/>
                <a:gd name="connsiteY852" fmla="*/ 33190 h 128073"/>
                <a:gd name="connsiteX853" fmla="*/ 291490 w 2947207"/>
                <a:gd name="connsiteY853" fmla="*/ 44972 h 128073"/>
                <a:gd name="connsiteX854" fmla="*/ 282116 w 2947207"/>
                <a:gd name="connsiteY854" fmla="*/ 35598 h 128073"/>
                <a:gd name="connsiteX855" fmla="*/ 268815 w 2947207"/>
                <a:gd name="connsiteY855" fmla="*/ 32050 h 128073"/>
                <a:gd name="connsiteX856" fmla="*/ 252599 w 2947207"/>
                <a:gd name="connsiteY856" fmla="*/ 36357 h 128073"/>
                <a:gd name="connsiteX857" fmla="*/ 241452 w 2947207"/>
                <a:gd name="connsiteY857" fmla="*/ 47885 h 128073"/>
                <a:gd name="connsiteX858" fmla="*/ 237398 w 2947207"/>
                <a:gd name="connsiteY858" fmla="*/ 64733 h 128073"/>
                <a:gd name="connsiteX859" fmla="*/ 241452 w 2947207"/>
                <a:gd name="connsiteY859" fmla="*/ 81202 h 128073"/>
                <a:gd name="connsiteX860" fmla="*/ 252599 w 2947207"/>
                <a:gd name="connsiteY860" fmla="*/ 92604 h 128073"/>
                <a:gd name="connsiteX861" fmla="*/ 268815 w 2947207"/>
                <a:gd name="connsiteY861" fmla="*/ 96657 h 128073"/>
                <a:gd name="connsiteX862" fmla="*/ 282116 w 2947207"/>
                <a:gd name="connsiteY862" fmla="*/ 93236 h 128073"/>
                <a:gd name="connsiteX863" fmla="*/ 291490 w 2947207"/>
                <a:gd name="connsiteY863" fmla="*/ 83989 h 128073"/>
                <a:gd name="connsiteX864" fmla="*/ 291490 w 2947207"/>
                <a:gd name="connsiteY864" fmla="*/ 95644 h 128073"/>
                <a:gd name="connsiteX865" fmla="*/ 301878 w 2947207"/>
                <a:gd name="connsiteY865" fmla="*/ 95644 h 128073"/>
                <a:gd name="connsiteX866" fmla="*/ 192173 w 2947207"/>
                <a:gd name="connsiteY866" fmla="*/ 634 h 128073"/>
                <a:gd name="connsiteX867" fmla="*/ 181912 w 2947207"/>
                <a:gd name="connsiteY867" fmla="*/ 634 h 128073"/>
                <a:gd name="connsiteX868" fmla="*/ 181912 w 2947207"/>
                <a:gd name="connsiteY868" fmla="*/ 95644 h 128073"/>
                <a:gd name="connsiteX869" fmla="*/ 192173 w 2947207"/>
                <a:gd name="connsiteY869" fmla="*/ 95644 h 128073"/>
                <a:gd name="connsiteX870" fmla="*/ 192173 w 2947207"/>
                <a:gd name="connsiteY870" fmla="*/ 634 h 128073"/>
                <a:gd name="connsiteX871" fmla="*/ 160883 w 2947207"/>
                <a:gd name="connsiteY871" fmla="*/ 634 h 128073"/>
                <a:gd name="connsiteX872" fmla="*/ 150622 w 2947207"/>
                <a:gd name="connsiteY872" fmla="*/ 634 h 128073"/>
                <a:gd name="connsiteX873" fmla="*/ 150622 w 2947207"/>
                <a:gd name="connsiteY873" fmla="*/ 95644 h 128073"/>
                <a:gd name="connsiteX874" fmla="*/ 160883 w 2947207"/>
                <a:gd name="connsiteY874" fmla="*/ 95644 h 128073"/>
                <a:gd name="connsiteX875" fmla="*/ 160883 w 2947207"/>
                <a:gd name="connsiteY875" fmla="*/ 634 h 128073"/>
                <a:gd name="connsiteX876" fmla="*/ 108691 w 2947207"/>
                <a:gd name="connsiteY876" fmla="*/ 44718 h 128073"/>
                <a:gd name="connsiteX877" fmla="*/ 116418 w 2947207"/>
                <a:gd name="connsiteY877" fmla="*/ 52826 h 128073"/>
                <a:gd name="connsiteX878" fmla="*/ 119205 w 2947207"/>
                <a:gd name="connsiteY878" fmla="*/ 64480 h 128073"/>
                <a:gd name="connsiteX879" fmla="*/ 116418 w 2947207"/>
                <a:gd name="connsiteY879" fmla="*/ 76008 h 128073"/>
                <a:gd name="connsiteX880" fmla="*/ 108691 w 2947207"/>
                <a:gd name="connsiteY880" fmla="*/ 83989 h 128073"/>
                <a:gd name="connsiteX881" fmla="*/ 97290 w 2947207"/>
                <a:gd name="connsiteY881" fmla="*/ 86902 h 128073"/>
                <a:gd name="connsiteX882" fmla="*/ 86142 w 2947207"/>
                <a:gd name="connsiteY882" fmla="*/ 83989 h 128073"/>
                <a:gd name="connsiteX883" fmla="*/ 78415 w 2947207"/>
                <a:gd name="connsiteY883" fmla="*/ 76008 h 128073"/>
                <a:gd name="connsiteX884" fmla="*/ 75628 w 2947207"/>
                <a:gd name="connsiteY884" fmla="*/ 64480 h 128073"/>
                <a:gd name="connsiteX885" fmla="*/ 78415 w 2947207"/>
                <a:gd name="connsiteY885" fmla="*/ 52826 h 128073"/>
                <a:gd name="connsiteX886" fmla="*/ 86142 w 2947207"/>
                <a:gd name="connsiteY886" fmla="*/ 44718 h 128073"/>
                <a:gd name="connsiteX887" fmla="*/ 97290 w 2947207"/>
                <a:gd name="connsiteY887" fmla="*/ 41805 h 128073"/>
                <a:gd name="connsiteX888" fmla="*/ 108691 w 2947207"/>
                <a:gd name="connsiteY888" fmla="*/ 44718 h 128073"/>
                <a:gd name="connsiteX889" fmla="*/ 129593 w 2947207"/>
                <a:gd name="connsiteY889" fmla="*/ 95644 h 128073"/>
                <a:gd name="connsiteX890" fmla="*/ 129593 w 2947207"/>
                <a:gd name="connsiteY890" fmla="*/ 33190 h 128073"/>
                <a:gd name="connsiteX891" fmla="*/ 119205 w 2947207"/>
                <a:gd name="connsiteY891" fmla="*/ 33190 h 128073"/>
                <a:gd name="connsiteX892" fmla="*/ 119205 w 2947207"/>
                <a:gd name="connsiteY892" fmla="*/ 44972 h 128073"/>
                <a:gd name="connsiteX893" fmla="*/ 109704 w 2947207"/>
                <a:gd name="connsiteY893" fmla="*/ 35598 h 128073"/>
                <a:gd name="connsiteX894" fmla="*/ 96403 w 2947207"/>
                <a:gd name="connsiteY894" fmla="*/ 32050 h 128073"/>
                <a:gd name="connsiteX895" fmla="*/ 80188 w 2947207"/>
                <a:gd name="connsiteY895" fmla="*/ 36357 h 128073"/>
                <a:gd name="connsiteX896" fmla="*/ 69040 w 2947207"/>
                <a:gd name="connsiteY896" fmla="*/ 47885 h 128073"/>
                <a:gd name="connsiteX897" fmla="*/ 64986 w 2947207"/>
                <a:gd name="connsiteY897" fmla="*/ 64733 h 128073"/>
                <a:gd name="connsiteX898" fmla="*/ 69040 w 2947207"/>
                <a:gd name="connsiteY898" fmla="*/ 81202 h 128073"/>
                <a:gd name="connsiteX899" fmla="*/ 80188 w 2947207"/>
                <a:gd name="connsiteY899" fmla="*/ 92604 h 128073"/>
                <a:gd name="connsiteX900" fmla="*/ 96403 w 2947207"/>
                <a:gd name="connsiteY900" fmla="*/ 96657 h 128073"/>
                <a:gd name="connsiteX901" fmla="*/ 109704 w 2947207"/>
                <a:gd name="connsiteY901" fmla="*/ 93236 h 128073"/>
                <a:gd name="connsiteX902" fmla="*/ 119205 w 2947207"/>
                <a:gd name="connsiteY902" fmla="*/ 83989 h 128073"/>
                <a:gd name="connsiteX903" fmla="*/ 119205 w 2947207"/>
                <a:gd name="connsiteY903" fmla="*/ 95644 h 128073"/>
                <a:gd name="connsiteX904" fmla="*/ 129593 w 2947207"/>
                <a:gd name="connsiteY904" fmla="*/ 95644 h 128073"/>
                <a:gd name="connsiteX905" fmla="*/ 13554 w 2947207"/>
                <a:gd name="connsiteY905" fmla="*/ 52572 h 128073"/>
                <a:gd name="connsiteX906" fmla="*/ 21535 w 2947207"/>
                <a:gd name="connsiteY906" fmla="*/ 44718 h 128073"/>
                <a:gd name="connsiteX907" fmla="*/ 33316 w 2947207"/>
                <a:gd name="connsiteY907" fmla="*/ 41932 h 128073"/>
                <a:gd name="connsiteX908" fmla="*/ 52699 w 2947207"/>
                <a:gd name="connsiteY908" fmla="*/ 49913 h 128073"/>
                <a:gd name="connsiteX909" fmla="*/ 52699 w 2947207"/>
                <a:gd name="connsiteY909" fmla="*/ 38511 h 128073"/>
                <a:gd name="connsiteX910" fmla="*/ 32683 w 2947207"/>
                <a:gd name="connsiteY910" fmla="*/ 32177 h 128073"/>
                <a:gd name="connsiteX911" fmla="*/ 15835 w 2947207"/>
                <a:gd name="connsiteY911" fmla="*/ 36357 h 128073"/>
                <a:gd name="connsiteX912" fmla="*/ 4180 w 2947207"/>
                <a:gd name="connsiteY912" fmla="*/ 47759 h 128073"/>
                <a:gd name="connsiteX913" fmla="*/ 0 w 2947207"/>
                <a:gd name="connsiteY913" fmla="*/ 64606 h 128073"/>
                <a:gd name="connsiteX914" fmla="*/ 4053 w 2947207"/>
                <a:gd name="connsiteY914" fmla="*/ 81329 h 128073"/>
                <a:gd name="connsiteX915" fmla="*/ 15455 w 2947207"/>
                <a:gd name="connsiteY915" fmla="*/ 92731 h 128073"/>
                <a:gd name="connsiteX916" fmla="*/ 32430 w 2947207"/>
                <a:gd name="connsiteY916" fmla="*/ 96784 h 128073"/>
                <a:gd name="connsiteX917" fmla="*/ 43324 w 2947207"/>
                <a:gd name="connsiteY917" fmla="*/ 95390 h 128073"/>
                <a:gd name="connsiteX918" fmla="*/ 53205 w 2947207"/>
                <a:gd name="connsiteY918" fmla="*/ 90957 h 128073"/>
                <a:gd name="connsiteX919" fmla="*/ 53205 w 2947207"/>
                <a:gd name="connsiteY919" fmla="*/ 80441 h 128073"/>
                <a:gd name="connsiteX920" fmla="*/ 44084 w 2947207"/>
                <a:gd name="connsiteY920" fmla="*/ 85509 h 128073"/>
                <a:gd name="connsiteX921" fmla="*/ 33316 w 2947207"/>
                <a:gd name="connsiteY921" fmla="*/ 87029 h 128073"/>
                <a:gd name="connsiteX922" fmla="*/ 21535 w 2947207"/>
                <a:gd name="connsiteY922" fmla="*/ 84116 h 128073"/>
                <a:gd name="connsiteX923" fmla="*/ 13428 w 2947207"/>
                <a:gd name="connsiteY923" fmla="*/ 76008 h 128073"/>
                <a:gd name="connsiteX924" fmla="*/ 10514 w 2947207"/>
                <a:gd name="connsiteY924" fmla="*/ 64353 h 128073"/>
                <a:gd name="connsiteX925" fmla="*/ 13428 w 2947207"/>
                <a:gd name="connsiteY925" fmla="*/ 52572 h 12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</a:cxnLst>
              <a:rect l="l" t="t" r="r" b="b"/>
              <a:pathLst>
                <a:path w="2947207" h="128073">
                  <a:moveTo>
                    <a:pt x="2903884" y="51306"/>
                  </a:moveTo>
                  <a:cubicBezTo>
                    <a:pt x="2905531" y="47885"/>
                    <a:pt x="2907684" y="45226"/>
                    <a:pt x="2910597" y="43325"/>
                  </a:cubicBezTo>
                  <a:cubicBezTo>
                    <a:pt x="2913511" y="41298"/>
                    <a:pt x="2916804" y="40285"/>
                    <a:pt x="2920605" y="40285"/>
                  </a:cubicBezTo>
                  <a:cubicBezTo>
                    <a:pt x="2931373" y="40285"/>
                    <a:pt x="2936820" y="46492"/>
                    <a:pt x="2936820" y="58906"/>
                  </a:cubicBezTo>
                  <a:lnTo>
                    <a:pt x="2936820" y="93870"/>
                  </a:lnTo>
                  <a:lnTo>
                    <a:pt x="2947208" y="93870"/>
                  </a:lnTo>
                  <a:lnTo>
                    <a:pt x="2947208" y="57133"/>
                  </a:lnTo>
                  <a:cubicBezTo>
                    <a:pt x="2947208" y="51938"/>
                    <a:pt x="2946321" y="47378"/>
                    <a:pt x="2944547" y="43325"/>
                  </a:cubicBezTo>
                  <a:cubicBezTo>
                    <a:pt x="2942774" y="39270"/>
                    <a:pt x="2939987" y="36103"/>
                    <a:pt x="2936440" y="33824"/>
                  </a:cubicBezTo>
                  <a:cubicBezTo>
                    <a:pt x="2932893" y="31543"/>
                    <a:pt x="2928460" y="30277"/>
                    <a:pt x="2923138" y="30277"/>
                  </a:cubicBezTo>
                  <a:cubicBezTo>
                    <a:pt x="2918325" y="30277"/>
                    <a:pt x="2914018" y="31416"/>
                    <a:pt x="2910344" y="33824"/>
                  </a:cubicBezTo>
                  <a:cubicBezTo>
                    <a:pt x="2906670" y="36103"/>
                    <a:pt x="2903630" y="39270"/>
                    <a:pt x="2901477" y="43071"/>
                  </a:cubicBezTo>
                  <a:lnTo>
                    <a:pt x="2901477" y="31416"/>
                  </a:lnTo>
                  <a:lnTo>
                    <a:pt x="2891216" y="31416"/>
                  </a:lnTo>
                  <a:lnTo>
                    <a:pt x="2891216" y="93870"/>
                  </a:lnTo>
                  <a:lnTo>
                    <a:pt x="2901477" y="93870"/>
                  </a:lnTo>
                  <a:lnTo>
                    <a:pt x="2901477" y="62581"/>
                  </a:lnTo>
                  <a:cubicBezTo>
                    <a:pt x="2901477" y="58399"/>
                    <a:pt x="2902237" y="54727"/>
                    <a:pt x="2903884" y="51306"/>
                  </a:cubicBezTo>
                  <a:moveTo>
                    <a:pt x="2861445" y="74361"/>
                  </a:moveTo>
                  <a:cubicBezTo>
                    <a:pt x="2859546" y="77782"/>
                    <a:pt x="2857012" y="80441"/>
                    <a:pt x="2853845" y="82469"/>
                  </a:cubicBezTo>
                  <a:cubicBezTo>
                    <a:pt x="2850551" y="84369"/>
                    <a:pt x="2846878" y="85382"/>
                    <a:pt x="2842570" y="85382"/>
                  </a:cubicBezTo>
                  <a:cubicBezTo>
                    <a:pt x="2838263" y="85382"/>
                    <a:pt x="2834462" y="84369"/>
                    <a:pt x="2831169" y="82469"/>
                  </a:cubicBezTo>
                  <a:cubicBezTo>
                    <a:pt x="2827876" y="80568"/>
                    <a:pt x="2825215" y="77782"/>
                    <a:pt x="2823315" y="74361"/>
                  </a:cubicBezTo>
                  <a:cubicBezTo>
                    <a:pt x="2821415" y="70940"/>
                    <a:pt x="2820528" y="67014"/>
                    <a:pt x="2820528" y="62706"/>
                  </a:cubicBezTo>
                  <a:cubicBezTo>
                    <a:pt x="2820528" y="58399"/>
                    <a:pt x="2821542" y="54473"/>
                    <a:pt x="2823315" y="51052"/>
                  </a:cubicBezTo>
                  <a:cubicBezTo>
                    <a:pt x="2825215" y="47632"/>
                    <a:pt x="2827876" y="44972"/>
                    <a:pt x="2831169" y="43071"/>
                  </a:cubicBezTo>
                  <a:cubicBezTo>
                    <a:pt x="2834462" y="41171"/>
                    <a:pt x="2838263" y="40158"/>
                    <a:pt x="2842570" y="40158"/>
                  </a:cubicBezTo>
                  <a:cubicBezTo>
                    <a:pt x="2846878" y="40158"/>
                    <a:pt x="2850551" y="41171"/>
                    <a:pt x="2853845" y="43071"/>
                  </a:cubicBezTo>
                  <a:cubicBezTo>
                    <a:pt x="2857139" y="44972"/>
                    <a:pt x="2859672" y="47632"/>
                    <a:pt x="2861445" y="51052"/>
                  </a:cubicBezTo>
                  <a:cubicBezTo>
                    <a:pt x="2863346" y="54473"/>
                    <a:pt x="2864233" y="58272"/>
                    <a:pt x="2864233" y="62706"/>
                  </a:cubicBezTo>
                  <a:cubicBezTo>
                    <a:pt x="2864233" y="67141"/>
                    <a:pt x="2863346" y="70940"/>
                    <a:pt x="2861445" y="74361"/>
                  </a:cubicBezTo>
                  <a:moveTo>
                    <a:pt x="2859419" y="90830"/>
                  </a:moveTo>
                  <a:cubicBezTo>
                    <a:pt x="2864233" y="88042"/>
                    <a:pt x="2868033" y="84242"/>
                    <a:pt x="2870820" y="79302"/>
                  </a:cubicBezTo>
                  <a:cubicBezTo>
                    <a:pt x="2873607" y="74361"/>
                    <a:pt x="2874873" y="68788"/>
                    <a:pt x="2874873" y="62581"/>
                  </a:cubicBezTo>
                  <a:cubicBezTo>
                    <a:pt x="2874873" y="56372"/>
                    <a:pt x="2873480" y="50799"/>
                    <a:pt x="2870820" y="45985"/>
                  </a:cubicBezTo>
                  <a:cubicBezTo>
                    <a:pt x="2868033" y="41171"/>
                    <a:pt x="2864233" y="37370"/>
                    <a:pt x="2859419" y="34583"/>
                  </a:cubicBezTo>
                  <a:cubicBezTo>
                    <a:pt x="2854605" y="31797"/>
                    <a:pt x="2849031" y="30403"/>
                    <a:pt x="2842697" y="30403"/>
                  </a:cubicBezTo>
                  <a:cubicBezTo>
                    <a:pt x="2836363" y="30403"/>
                    <a:pt x="2830662" y="31797"/>
                    <a:pt x="2825722" y="34583"/>
                  </a:cubicBezTo>
                  <a:cubicBezTo>
                    <a:pt x="2820782" y="37370"/>
                    <a:pt x="2816855" y="41171"/>
                    <a:pt x="2814067" y="45985"/>
                  </a:cubicBezTo>
                  <a:cubicBezTo>
                    <a:pt x="2811281" y="50799"/>
                    <a:pt x="2809887" y="56372"/>
                    <a:pt x="2809887" y="62581"/>
                  </a:cubicBezTo>
                  <a:cubicBezTo>
                    <a:pt x="2809887" y="68788"/>
                    <a:pt x="2811281" y="74361"/>
                    <a:pt x="2814067" y="79302"/>
                  </a:cubicBezTo>
                  <a:cubicBezTo>
                    <a:pt x="2816855" y="84242"/>
                    <a:pt x="2820782" y="88042"/>
                    <a:pt x="2825722" y="90830"/>
                  </a:cubicBezTo>
                  <a:cubicBezTo>
                    <a:pt x="2830662" y="93617"/>
                    <a:pt x="2836363" y="95010"/>
                    <a:pt x="2842697" y="95010"/>
                  </a:cubicBezTo>
                  <a:cubicBezTo>
                    <a:pt x="2849031" y="95010"/>
                    <a:pt x="2854478" y="93617"/>
                    <a:pt x="2859419" y="90830"/>
                  </a:cubicBezTo>
                  <a:moveTo>
                    <a:pt x="2793925" y="31543"/>
                  </a:moveTo>
                  <a:lnTo>
                    <a:pt x="2783538" y="31543"/>
                  </a:lnTo>
                  <a:lnTo>
                    <a:pt x="2783538" y="93997"/>
                  </a:lnTo>
                  <a:lnTo>
                    <a:pt x="2793925" y="93997"/>
                  </a:lnTo>
                  <a:lnTo>
                    <a:pt x="2793925" y="31543"/>
                  </a:lnTo>
                  <a:close/>
                  <a:moveTo>
                    <a:pt x="2794305" y="17735"/>
                  </a:moveTo>
                  <a:cubicBezTo>
                    <a:pt x="2795572" y="16469"/>
                    <a:pt x="2796206" y="14949"/>
                    <a:pt x="2796206" y="13048"/>
                  </a:cubicBezTo>
                  <a:cubicBezTo>
                    <a:pt x="2796206" y="11148"/>
                    <a:pt x="2795572" y="9501"/>
                    <a:pt x="2794305" y="8108"/>
                  </a:cubicBezTo>
                  <a:cubicBezTo>
                    <a:pt x="2793039" y="6841"/>
                    <a:pt x="2791392" y="6207"/>
                    <a:pt x="2789491" y="6207"/>
                  </a:cubicBezTo>
                  <a:cubicBezTo>
                    <a:pt x="2787844" y="6207"/>
                    <a:pt x="2786324" y="6714"/>
                    <a:pt x="2785058" y="7600"/>
                  </a:cubicBezTo>
                  <a:lnTo>
                    <a:pt x="2777583" y="12922"/>
                  </a:lnTo>
                  <a:lnTo>
                    <a:pt x="2785058" y="18116"/>
                  </a:lnTo>
                  <a:cubicBezTo>
                    <a:pt x="2786451" y="19129"/>
                    <a:pt x="2787971" y="19636"/>
                    <a:pt x="2789491" y="19636"/>
                  </a:cubicBezTo>
                  <a:cubicBezTo>
                    <a:pt x="2791392" y="19636"/>
                    <a:pt x="2792912" y="19002"/>
                    <a:pt x="2794305" y="17735"/>
                  </a:cubicBezTo>
                  <a:moveTo>
                    <a:pt x="2770870" y="80695"/>
                  </a:moveTo>
                  <a:cubicBezTo>
                    <a:pt x="2768589" y="82342"/>
                    <a:pt x="2766183" y="83482"/>
                    <a:pt x="2763649" y="84116"/>
                  </a:cubicBezTo>
                  <a:cubicBezTo>
                    <a:pt x="2761115" y="84875"/>
                    <a:pt x="2758708" y="85255"/>
                    <a:pt x="2756174" y="85255"/>
                  </a:cubicBezTo>
                  <a:cubicBezTo>
                    <a:pt x="2752754" y="85255"/>
                    <a:pt x="2749840" y="84369"/>
                    <a:pt x="2747560" y="82469"/>
                  </a:cubicBezTo>
                  <a:cubicBezTo>
                    <a:pt x="2745280" y="80568"/>
                    <a:pt x="2744014" y="77528"/>
                    <a:pt x="2744014" y="73095"/>
                  </a:cubicBezTo>
                  <a:lnTo>
                    <a:pt x="2744014" y="41044"/>
                  </a:lnTo>
                  <a:lnTo>
                    <a:pt x="2769856" y="41044"/>
                  </a:lnTo>
                  <a:lnTo>
                    <a:pt x="2769856" y="31543"/>
                  </a:lnTo>
                  <a:lnTo>
                    <a:pt x="2744014" y="31543"/>
                  </a:lnTo>
                  <a:lnTo>
                    <a:pt x="2744014" y="11655"/>
                  </a:lnTo>
                  <a:lnTo>
                    <a:pt x="2733752" y="11655"/>
                  </a:lnTo>
                  <a:lnTo>
                    <a:pt x="2733752" y="72334"/>
                  </a:lnTo>
                  <a:cubicBezTo>
                    <a:pt x="2733752" y="80822"/>
                    <a:pt x="2735652" y="86649"/>
                    <a:pt x="2739579" y="90069"/>
                  </a:cubicBezTo>
                  <a:cubicBezTo>
                    <a:pt x="2743380" y="93363"/>
                    <a:pt x="2748701" y="95010"/>
                    <a:pt x="2755161" y="95010"/>
                  </a:cubicBezTo>
                  <a:cubicBezTo>
                    <a:pt x="2757821" y="95010"/>
                    <a:pt x="2760482" y="94630"/>
                    <a:pt x="2763268" y="93997"/>
                  </a:cubicBezTo>
                  <a:cubicBezTo>
                    <a:pt x="2766056" y="93363"/>
                    <a:pt x="2768589" y="92223"/>
                    <a:pt x="2770743" y="90703"/>
                  </a:cubicBezTo>
                  <a:lnTo>
                    <a:pt x="2770743" y="80695"/>
                  </a:lnTo>
                  <a:close/>
                  <a:moveTo>
                    <a:pt x="2692961" y="43198"/>
                  </a:moveTo>
                  <a:cubicBezTo>
                    <a:pt x="2696255" y="45226"/>
                    <a:pt x="2698789" y="47885"/>
                    <a:pt x="2700689" y="51306"/>
                  </a:cubicBezTo>
                  <a:cubicBezTo>
                    <a:pt x="2702589" y="54727"/>
                    <a:pt x="2703476" y="58653"/>
                    <a:pt x="2703476" y="62960"/>
                  </a:cubicBezTo>
                  <a:cubicBezTo>
                    <a:pt x="2703476" y="67268"/>
                    <a:pt x="2702589" y="71067"/>
                    <a:pt x="2700689" y="74488"/>
                  </a:cubicBezTo>
                  <a:cubicBezTo>
                    <a:pt x="2698789" y="77908"/>
                    <a:pt x="2696255" y="80568"/>
                    <a:pt x="2692961" y="82469"/>
                  </a:cubicBezTo>
                  <a:cubicBezTo>
                    <a:pt x="2689667" y="84369"/>
                    <a:pt x="2685867" y="85382"/>
                    <a:pt x="2681560" y="85382"/>
                  </a:cubicBezTo>
                  <a:cubicBezTo>
                    <a:pt x="2677253" y="85382"/>
                    <a:pt x="2673706" y="84369"/>
                    <a:pt x="2670412" y="82469"/>
                  </a:cubicBezTo>
                  <a:cubicBezTo>
                    <a:pt x="2667119" y="80568"/>
                    <a:pt x="2664585" y="77908"/>
                    <a:pt x="2662685" y="74488"/>
                  </a:cubicBezTo>
                  <a:cubicBezTo>
                    <a:pt x="2660785" y="71067"/>
                    <a:pt x="2659898" y="67268"/>
                    <a:pt x="2659898" y="62960"/>
                  </a:cubicBezTo>
                  <a:cubicBezTo>
                    <a:pt x="2659898" y="58653"/>
                    <a:pt x="2660785" y="54727"/>
                    <a:pt x="2662685" y="51306"/>
                  </a:cubicBezTo>
                  <a:cubicBezTo>
                    <a:pt x="2664585" y="47885"/>
                    <a:pt x="2667119" y="45226"/>
                    <a:pt x="2670412" y="43198"/>
                  </a:cubicBezTo>
                  <a:cubicBezTo>
                    <a:pt x="2673706" y="41171"/>
                    <a:pt x="2677380" y="40285"/>
                    <a:pt x="2681560" y="40285"/>
                  </a:cubicBezTo>
                  <a:cubicBezTo>
                    <a:pt x="2685740" y="40285"/>
                    <a:pt x="2689667" y="41298"/>
                    <a:pt x="2692961" y="43198"/>
                  </a:cubicBezTo>
                  <a:moveTo>
                    <a:pt x="2713864" y="94124"/>
                  </a:moveTo>
                  <a:lnTo>
                    <a:pt x="2713864" y="31670"/>
                  </a:lnTo>
                  <a:lnTo>
                    <a:pt x="2703476" y="31670"/>
                  </a:lnTo>
                  <a:lnTo>
                    <a:pt x="2703476" y="43452"/>
                  </a:lnTo>
                  <a:cubicBezTo>
                    <a:pt x="2701069" y="39524"/>
                    <a:pt x="2698029" y="36357"/>
                    <a:pt x="2694102" y="34078"/>
                  </a:cubicBezTo>
                  <a:cubicBezTo>
                    <a:pt x="2690175" y="31797"/>
                    <a:pt x="2685740" y="30530"/>
                    <a:pt x="2680674" y="30530"/>
                  </a:cubicBezTo>
                  <a:cubicBezTo>
                    <a:pt x="2674593" y="30530"/>
                    <a:pt x="2669145" y="31924"/>
                    <a:pt x="2664458" y="34837"/>
                  </a:cubicBezTo>
                  <a:cubicBezTo>
                    <a:pt x="2659771" y="37624"/>
                    <a:pt x="2655971" y="41551"/>
                    <a:pt x="2653310" y="46365"/>
                  </a:cubicBezTo>
                  <a:cubicBezTo>
                    <a:pt x="2650650" y="51306"/>
                    <a:pt x="2649257" y="56879"/>
                    <a:pt x="2649257" y="63213"/>
                  </a:cubicBezTo>
                  <a:cubicBezTo>
                    <a:pt x="2649257" y="69547"/>
                    <a:pt x="2650650" y="74868"/>
                    <a:pt x="2653310" y="79682"/>
                  </a:cubicBezTo>
                  <a:cubicBezTo>
                    <a:pt x="2655971" y="84496"/>
                    <a:pt x="2659771" y="88296"/>
                    <a:pt x="2664458" y="91084"/>
                  </a:cubicBezTo>
                  <a:cubicBezTo>
                    <a:pt x="2669145" y="93870"/>
                    <a:pt x="2674593" y="95137"/>
                    <a:pt x="2680674" y="95137"/>
                  </a:cubicBezTo>
                  <a:cubicBezTo>
                    <a:pt x="2685614" y="95137"/>
                    <a:pt x="2690175" y="93997"/>
                    <a:pt x="2694102" y="91716"/>
                  </a:cubicBezTo>
                  <a:cubicBezTo>
                    <a:pt x="2698029" y="89437"/>
                    <a:pt x="2701196" y="86397"/>
                    <a:pt x="2703476" y="82469"/>
                  </a:cubicBezTo>
                  <a:lnTo>
                    <a:pt x="2703476" y="94124"/>
                  </a:lnTo>
                  <a:lnTo>
                    <a:pt x="2713864" y="94124"/>
                  </a:lnTo>
                  <a:close/>
                  <a:moveTo>
                    <a:pt x="2594024" y="88930"/>
                  </a:moveTo>
                  <a:cubicBezTo>
                    <a:pt x="2599598" y="93109"/>
                    <a:pt x="2606692" y="95137"/>
                    <a:pt x="2615180" y="95137"/>
                  </a:cubicBezTo>
                  <a:cubicBezTo>
                    <a:pt x="2622021" y="95137"/>
                    <a:pt x="2627595" y="93363"/>
                    <a:pt x="2631901" y="90069"/>
                  </a:cubicBezTo>
                  <a:cubicBezTo>
                    <a:pt x="2636209" y="86775"/>
                    <a:pt x="2638362" y="81962"/>
                    <a:pt x="2638362" y="76008"/>
                  </a:cubicBezTo>
                  <a:cubicBezTo>
                    <a:pt x="2638362" y="69294"/>
                    <a:pt x="2634435" y="64353"/>
                    <a:pt x="2626708" y="61061"/>
                  </a:cubicBezTo>
                  <a:lnTo>
                    <a:pt x="2611886" y="55105"/>
                  </a:lnTo>
                  <a:cubicBezTo>
                    <a:pt x="2609479" y="54219"/>
                    <a:pt x="2607706" y="53080"/>
                    <a:pt x="2606692" y="51812"/>
                  </a:cubicBezTo>
                  <a:cubicBezTo>
                    <a:pt x="2605679" y="50545"/>
                    <a:pt x="2605172" y="49025"/>
                    <a:pt x="2605172" y="47251"/>
                  </a:cubicBezTo>
                  <a:cubicBezTo>
                    <a:pt x="2605172" y="44592"/>
                    <a:pt x="2606186" y="42564"/>
                    <a:pt x="2608339" y="41171"/>
                  </a:cubicBezTo>
                  <a:cubicBezTo>
                    <a:pt x="2610493" y="39778"/>
                    <a:pt x="2613153" y="39017"/>
                    <a:pt x="2616573" y="39017"/>
                  </a:cubicBezTo>
                  <a:cubicBezTo>
                    <a:pt x="2619740" y="39017"/>
                    <a:pt x="2622907" y="39651"/>
                    <a:pt x="2626201" y="41171"/>
                  </a:cubicBezTo>
                  <a:cubicBezTo>
                    <a:pt x="2629495" y="42564"/>
                    <a:pt x="2632535" y="44465"/>
                    <a:pt x="2635449" y="46871"/>
                  </a:cubicBezTo>
                  <a:lnTo>
                    <a:pt x="2635449" y="36230"/>
                  </a:lnTo>
                  <a:cubicBezTo>
                    <a:pt x="2633042" y="34330"/>
                    <a:pt x="2630255" y="32936"/>
                    <a:pt x="2626961" y="32050"/>
                  </a:cubicBezTo>
                  <a:cubicBezTo>
                    <a:pt x="2623668" y="31036"/>
                    <a:pt x="2620247" y="30530"/>
                    <a:pt x="2616573" y="30530"/>
                  </a:cubicBezTo>
                  <a:cubicBezTo>
                    <a:pt x="2610113" y="30530"/>
                    <a:pt x="2604919" y="32050"/>
                    <a:pt x="2600992" y="35344"/>
                  </a:cubicBezTo>
                  <a:cubicBezTo>
                    <a:pt x="2597064" y="38511"/>
                    <a:pt x="2595038" y="42818"/>
                    <a:pt x="2595038" y="48393"/>
                  </a:cubicBezTo>
                  <a:cubicBezTo>
                    <a:pt x="2595038" y="52319"/>
                    <a:pt x="2596051" y="55486"/>
                    <a:pt x="2598078" y="57894"/>
                  </a:cubicBezTo>
                  <a:cubicBezTo>
                    <a:pt x="2600105" y="60300"/>
                    <a:pt x="2603019" y="62327"/>
                    <a:pt x="2606946" y="64101"/>
                  </a:cubicBezTo>
                  <a:lnTo>
                    <a:pt x="2621640" y="70054"/>
                  </a:lnTo>
                  <a:cubicBezTo>
                    <a:pt x="2624047" y="70940"/>
                    <a:pt x="2625694" y="72082"/>
                    <a:pt x="2626708" y="73475"/>
                  </a:cubicBezTo>
                  <a:cubicBezTo>
                    <a:pt x="2627721" y="74868"/>
                    <a:pt x="2628101" y="76388"/>
                    <a:pt x="2628101" y="78035"/>
                  </a:cubicBezTo>
                  <a:cubicBezTo>
                    <a:pt x="2628101" y="80949"/>
                    <a:pt x="2626961" y="83103"/>
                    <a:pt x="2624554" y="84623"/>
                  </a:cubicBezTo>
                  <a:cubicBezTo>
                    <a:pt x="2622274" y="86143"/>
                    <a:pt x="2619233" y="86902"/>
                    <a:pt x="2615560" y="86902"/>
                  </a:cubicBezTo>
                  <a:cubicBezTo>
                    <a:pt x="2611886" y="86902"/>
                    <a:pt x="2608339" y="86143"/>
                    <a:pt x="2604666" y="84750"/>
                  </a:cubicBezTo>
                  <a:cubicBezTo>
                    <a:pt x="2600992" y="83355"/>
                    <a:pt x="2597571" y="81075"/>
                    <a:pt x="2594151" y="77908"/>
                  </a:cubicBezTo>
                  <a:lnTo>
                    <a:pt x="2594151" y="89056"/>
                  </a:lnTo>
                  <a:close/>
                  <a:moveTo>
                    <a:pt x="2577809" y="31670"/>
                  </a:moveTo>
                  <a:lnTo>
                    <a:pt x="2567422" y="31670"/>
                  </a:lnTo>
                  <a:lnTo>
                    <a:pt x="2567422" y="94124"/>
                  </a:lnTo>
                  <a:lnTo>
                    <a:pt x="2577809" y="94124"/>
                  </a:lnTo>
                  <a:lnTo>
                    <a:pt x="2577809" y="31670"/>
                  </a:lnTo>
                  <a:close/>
                  <a:moveTo>
                    <a:pt x="2576289" y="18243"/>
                  </a:moveTo>
                  <a:lnTo>
                    <a:pt x="2583763" y="13048"/>
                  </a:lnTo>
                  <a:lnTo>
                    <a:pt x="2576289" y="7727"/>
                  </a:lnTo>
                  <a:cubicBezTo>
                    <a:pt x="2575022" y="6841"/>
                    <a:pt x="2573502" y="6334"/>
                    <a:pt x="2571855" y="6334"/>
                  </a:cubicBezTo>
                  <a:cubicBezTo>
                    <a:pt x="2569955" y="6334"/>
                    <a:pt x="2568435" y="6968"/>
                    <a:pt x="2567168" y="8235"/>
                  </a:cubicBezTo>
                  <a:cubicBezTo>
                    <a:pt x="2565901" y="9501"/>
                    <a:pt x="2565268" y="11148"/>
                    <a:pt x="2565268" y="13175"/>
                  </a:cubicBezTo>
                  <a:cubicBezTo>
                    <a:pt x="2565268" y="15201"/>
                    <a:pt x="2565901" y="16596"/>
                    <a:pt x="2567168" y="17862"/>
                  </a:cubicBezTo>
                  <a:cubicBezTo>
                    <a:pt x="2568435" y="19129"/>
                    <a:pt x="2569955" y="19763"/>
                    <a:pt x="2571855" y="19763"/>
                  </a:cubicBezTo>
                  <a:cubicBezTo>
                    <a:pt x="2573502" y="19763"/>
                    <a:pt x="2574896" y="19256"/>
                    <a:pt x="2576289" y="18243"/>
                  </a:cubicBezTo>
                  <a:moveTo>
                    <a:pt x="2504462" y="51560"/>
                  </a:moveTo>
                  <a:cubicBezTo>
                    <a:pt x="2506108" y="48139"/>
                    <a:pt x="2508262" y="45478"/>
                    <a:pt x="2511176" y="43579"/>
                  </a:cubicBezTo>
                  <a:cubicBezTo>
                    <a:pt x="2514089" y="41551"/>
                    <a:pt x="2517383" y="40537"/>
                    <a:pt x="2521183" y="40537"/>
                  </a:cubicBezTo>
                  <a:cubicBezTo>
                    <a:pt x="2531951" y="40537"/>
                    <a:pt x="2537398" y="46746"/>
                    <a:pt x="2537398" y="59160"/>
                  </a:cubicBezTo>
                  <a:lnTo>
                    <a:pt x="2537398" y="94124"/>
                  </a:lnTo>
                  <a:lnTo>
                    <a:pt x="2547786" y="94124"/>
                  </a:lnTo>
                  <a:lnTo>
                    <a:pt x="2547786" y="57386"/>
                  </a:lnTo>
                  <a:cubicBezTo>
                    <a:pt x="2547786" y="52192"/>
                    <a:pt x="2546899" y="47632"/>
                    <a:pt x="2545126" y="43579"/>
                  </a:cubicBezTo>
                  <a:cubicBezTo>
                    <a:pt x="2543352" y="39524"/>
                    <a:pt x="2540565" y="36357"/>
                    <a:pt x="2537018" y="34078"/>
                  </a:cubicBezTo>
                  <a:cubicBezTo>
                    <a:pt x="2533471" y="31797"/>
                    <a:pt x="2529037" y="30530"/>
                    <a:pt x="2523717" y="30530"/>
                  </a:cubicBezTo>
                  <a:cubicBezTo>
                    <a:pt x="2518903" y="30530"/>
                    <a:pt x="2514596" y="31670"/>
                    <a:pt x="2510922" y="34078"/>
                  </a:cubicBezTo>
                  <a:cubicBezTo>
                    <a:pt x="2507249" y="36357"/>
                    <a:pt x="2504208" y="39524"/>
                    <a:pt x="2502055" y="43325"/>
                  </a:cubicBezTo>
                  <a:lnTo>
                    <a:pt x="2502055" y="31670"/>
                  </a:lnTo>
                  <a:lnTo>
                    <a:pt x="2491794" y="31670"/>
                  </a:lnTo>
                  <a:lnTo>
                    <a:pt x="2491794" y="94124"/>
                  </a:lnTo>
                  <a:lnTo>
                    <a:pt x="2502055" y="94124"/>
                  </a:lnTo>
                  <a:lnTo>
                    <a:pt x="2502055" y="62833"/>
                  </a:lnTo>
                  <a:cubicBezTo>
                    <a:pt x="2502055" y="58653"/>
                    <a:pt x="2502815" y="54979"/>
                    <a:pt x="2504462" y="51560"/>
                  </a:cubicBezTo>
                  <a:moveTo>
                    <a:pt x="2449863" y="43325"/>
                  </a:moveTo>
                  <a:cubicBezTo>
                    <a:pt x="2453156" y="45351"/>
                    <a:pt x="2455690" y="48012"/>
                    <a:pt x="2457590" y="51433"/>
                  </a:cubicBezTo>
                  <a:cubicBezTo>
                    <a:pt x="2459490" y="54852"/>
                    <a:pt x="2460377" y="58780"/>
                    <a:pt x="2460377" y="63086"/>
                  </a:cubicBezTo>
                  <a:cubicBezTo>
                    <a:pt x="2460377" y="67395"/>
                    <a:pt x="2459490" y="71194"/>
                    <a:pt x="2457590" y="74615"/>
                  </a:cubicBezTo>
                  <a:cubicBezTo>
                    <a:pt x="2455690" y="78035"/>
                    <a:pt x="2453156" y="80695"/>
                    <a:pt x="2449863" y="82596"/>
                  </a:cubicBezTo>
                  <a:cubicBezTo>
                    <a:pt x="2446569" y="84496"/>
                    <a:pt x="2442768" y="85509"/>
                    <a:pt x="2438461" y="85509"/>
                  </a:cubicBezTo>
                  <a:cubicBezTo>
                    <a:pt x="2434154" y="85509"/>
                    <a:pt x="2430607" y="84496"/>
                    <a:pt x="2427313" y="82596"/>
                  </a:cubicBezTo>
                  <a:cubicBezTo>
                    <a:pt x="2424020" y="80695"/>
                    <a:pt x="2421486" y="78035"/>
                    <a:pt x="2419586" y="74615"/>
                  </a:cubicBezTo>
                  <a:cubicBezTo>
                    <a:pt x="2417686" y="71194"/>
                    <a:pt x="2416799" y="67395"/>
                    <a:pt x="2416799" y="63086"/>
                  </a:cubicBezTo>
                  <a:cubicBezTo>
                    <a:pt x="2416799" y="58780"/>
                    <a:pt x="2417686" y="54852"/>
                    <a:pt x="2419586" y="51433"/>
                  </a:cubicBezTo>
                  <a:cubicBezTo>
                    <a:pt x="2421486" y="48012"/>
                    <a:pt x="2424020" y="45351"/>
                    <a:pt x="2427313" y="43325"/>
                  </a:cubicBezTo>
                  <a:cubicBezTo>
                    <a:pt x="2430607" y="41298"/>
                    <a:pt x="2434281" y="40412"/>
                    <a:pt x="2438461" y="40412"/>
                  </a:cubicBezTo>
                  <a:cubicBezTo>
                    <a:pt x="2442642" y="40412"/>
                    <a:pt x="2446569" y="41425"/>
                    <a:pt x="2449863" y="43325"/>
                  </a:cubicBezTo>
                  <a:moveTo>
                    <a:pt x="2470765" y="94251"/>
                  </a:moveTo>
                  <a:lnTo>
                    <a:pt x="2470765" y="31797"/>
                  </a:lnTo>
                  <a:lnTo>
                    <a:pt x="2460377" y="31797"/>
                  </a:lnTo>
                  <a:lnTo>
                    <a:pt x="2460377" y="43579"/>
                  </a:lnTo>
                  <a:cubicBezTo>
                    <a:pt x="2457970" y="39651"/>
                    <a:pt x="2454930" y="36484"/>
                    <a:pt x="2451003" y="34203"/>
                  </a:cubicBezTo>
                  <a:cubicBezTo>
                    <a:pt x="2447076" y="31924"/>
                    <a:pt x="2442642" y="30657"/>
                    <a:pt x="2437575" y="30657"/>
                  </a:cubicBezTo>
                  <a:cubicBezTo>
                    <a:pt x="2431494" y="30657"/>
                    <a:pt x="2426047" y="32050"/>
                    <a:pt x="2421360" y="34964"/>
                  </a:cubicBezTo>
                  <a:cubicBezTo>
                    <a:pt x="2416672" y="37750"/>
                    <a:pt x="2412872" y="41678"/>
                    <a:pt x="2410212" y="46492"/>
                  </a:cubicBezTo>
                  <a:cubicBezTo>
                    <a:pt x="2407551" y="51433"/>
                    <a:pt x="2406158" y="57006"/>
                    <a:pt x="2406158" y="63340"/>
                  </a:cubicBezTo>
                  <a:cubicBezTo>
                    <a:pt x="2406158" y="69674"/>
                    <a:pt x="2407551" y="74995"/>
                    <a:pt x="2410212" y="79809"/>
                  </a:cubicBezTo>
                  <a:cubicBezTo>
                    <a:pt x="2412872" y="84623"/>
                    <a:pt x="2416672" y="88422"/>
                    <a:pt x="2421360" y="91209"/>
                  </a:cubicBezTo>
                  <a:cubicBezTo>
                    <a:pt x="2426047" y="93997"/>
                    <a:pt x="2431494" y="95264"/>
                    <a:pt x="2437575" y="95264"/>
                  </a:cubicBezTo>
                  <a:cubicBezTo>
                    <a:pt x="2442515" y="95264"/>
                    <a:pt x="2447076" y="94124"/>
                    <a:pt x="2451003" y="91843"/>
                  </a:cubicBezTo>
                  <a:cubicBezTo>
                    <a:pt x="2454930" y="89564"/>
                    <a:pt x="2458097" y="86522"/>
                    <a:pt x="2460377" y="82596"/>
                  </a:cubicBezTo>
                  <a:lnTo>
                    <a:pt x="2460377" y="94251"/>
                  </a:lnTo>
                  <a:lnTo>
                    <a:pt x="2470765" y="94251"/>
                  </a:lnTo>
                  <a:close/>
                  <a:moveTo>
                    <a:pt x="2376768" y="74741"/>
                  </a:moveTo>
                  <a:cubicBezTo>
                    <a:pt x="2374868" y="78162"/>
                    <a:pt x="2372334" y="80822"/>
                    <a:pt x="2369041" y="82722"/>
                  </a:cubicBezTo>
                  <a:cubicBezTo>
                    <a:pt x="2365747" y="84623"/>
                    <a:pt x="2361947" y="85636"/>
                    <a:pt x="2357640" y="85636"/>
                  </a:cubicBezTo>
                  <a:cubicBezTo>
                    <a:pt x="2353332" y="85636"/>
                    <a:pt x="2349785" y="84623"/>
                    <a:pt x="2346492" y="82722"/>
                  </a:cubicBezTo>
                  <a:cubicBezTo>
                    <a:pt x="2343198" y="80822"/>
                    <a:pt x="2340664" y="78162"/>
                    <a:pt x="2338764" y="74741"/>
                  </a:cubicBezTo>
                  <a:cubicBezTo>
                    <a:pt x="2336864" y="71321"/>
                    <a:pt x="2335977" y="67520"/>
                    <a:pt x="2335977" y="63213"/>
                  </a:cubicBezTo>
                  <a:cubicBezTo>
                    <a:pt x="2335977" y="58906"/>
                    <a:pt x="2336864" y="54979"/>
                    <a:pt x="2338764" y="51560"/>
                  </a:cubicBezTo>
                  <a:cubicBezTo>
                    <a:pt x="2340664" y="48139"/>
                    <a:pt x="2343198" y="45478"/>
                    <a:pt x="2346492" y="43452"/>
                  </a:cubicBezTo>
                  <a:cubicBezTo>
                    <a:pt x="2349785" y="41425"/>
                    <a:pt x="2353459" y="40537"/>
                    <a:pt x="2357640" y="40537"/>
                  </a:cubicBezTo>
                  <a:cubicBezTo>
                    <a:pt x="2361820" y="40537"/>
                    <a:pt x="2365747" y="41551"/>
                    <a:pt x="2369041" y="43452"/>
                  </a:cubicBezTo>
                  <a:cubicBezTo>
                    <a:pt x="2372334" y="45478"/>
                    <a:pt x="2374868" y="48139"/>
                    <a:pt x="2376768" y="51560"/>
                  </a:cubicBezTo>
                  <a:cubicBezTo>
                    <a:pt x="2378668" y="54979"/>
                    <a:pt x="2379555" y="58906"/>
                    <a:pt x="2379555" y="63213"/>
                  </a:cubicBezTo>
                  <a:cubicBezTo>
                    <a:pt x="2379555" y="67520"/>
                    <a:pt x="2378668" y="71321"/>
                    <a:pt x="2376768" y="74741"/>
                  </a:cubicBezTo>
                  <a:moveTo>
                    <a:pt x="2389943" y="31797"/>
                  </a:moveTo>
                  <a:lnTo>
                    <a:pt x="2379555" y="31797"/>
                  </a:lnTo>
                  <a:lnTo>
                    <a:pt x="2379555" y="43704"/>
                  </a:lnTo>
                  <a:cubicBezTo>
                    <a:pt x="2377148" y="39778"/>
                    <a:pt x="2374108" y="36611"/>
                    <a:pt x="2370181" y="34203"/>
                  </a:cubicBezTo>
                  <a:cubicBezTo>
                    <a:pt x="2366254" y="31797"/>
                    <a:pt x="2361820" y="30657"/>
                    <a:pt x="2356880" y="30657"/>
                  </a:cubicBezTo>
                  <a:cubicBezTo>
                    <a:pt x="2350799" y="30657"/>
                    <a:pt x="2345352" y="32050"/>
                    <a:pt x="2340664" y="34964"/>
                  </a:cubicBezTo>
                  <a:cubicBezTo>
                    <a:pt x="2335977" y="37750"/>
                    <a:pt x="2332177" y="41678"/>
                    <a:pt x="2329517" y="46492"/>
                  </a:cubicBezTo>
                  <a:cubicBezTo>
                    <a:pt x="2326856" y="51433"/>
                    <a:pt x="2325463" y="57006"/>
                    <a:pt x="2325463" y="63340"/>
                  </a:cubicBezTo>
                  <a:cubicBezTo>
                    <a:pt x="2325463" y="69674"/>
                    <a:pt x="2326856" y="74995"/>
                    <a:pt x="2329517" y="79809"/>
                  </a:cubicBezTo>
                  <a:cubicBezTo>
                    <a:pt x="2332177" y="84623"/>
                    <a:pt x="2335977" y="88422"/>
                    <a:pt x="2340664" y="91209"/>
                  </a:cubicBezTo>
                  <a:cubicBezTo>
                    <a:pt x="2345352" y="93997"/>
                    <a:pt x="2350799" y="95264"/>
                    <a:pt x="2356880" y="95264"/>
                  </a:cubicBezTo>
                  <a:cubicBezTo>
                    <a:pt x="2361820" y="95264"/>
                    <a:pt x="2366254" y="94124"/>
                    <a:pt x="2370181" y="91843"/>
                  </a:cubicBezTo>
                  <a:cubicBezTo>
                    <a:pt x="2374108" y="89564"/>
                    <a:pt x="2377275" y="86522"/>
                    <a:pt x="2379555" y="82596"/>
                  </a:cubicBezTo>
                  <a:lnTo>
                    <a:pt x="2379555" y="95517"/>
                  </a:lnTo>
                  <a:cubicBezTo>
                    <a:pt x="2379555" y="102484"/>
                    <a:pt x="2377655" y="107932"/>
                    <a:pt x="2373855" y="111606"/>
                  </a:cubicBezTo>
                  <a:cubicBezTo>
                    <a:pt x="2370054" y="115278"/>
                    <a:pt x="2364354" y="117179"/>
                    <a:pt x="2357006" y="117179"/>
                  </a:cubicBezTo>
                  <a:cubicBezTo>
                    <a:pt x="2352826" y="117179"/>
                    <a:pt x="2348519" y="116420"/>
                    <a:pt x="2344085" y="114900"/>
                  </a:cubicBezTo>
                  <a:cubicBezTo>
                    <a:pt x="2339524" y="113378"/>
                    <a:pt x="2335471" y="110845"/>
                    <a:pt x="2331924" y="107551"/>
                  </a:cubicBezTo>
                  <a:lnTo>
                    <a:pt x="2331924" y="118953"/>
                  </a:lnTo>
                  <a:cubicBezTo>
                    <a:pt x="2339271" y="124274"/>
                    <a:pt x="2347632" y="126934"/>
                    <a:pt x="2357006" y="126934"/>
                  </a:cubicBezTo>
                  <a:cubicBezTo>
                    <a:pt x="2367521" y="126934"/>
                    <a:pt x="2375628" y="124147"/>
                    <a:pt x="2381329" y="118572"/>
                  </a:cubicBezTo>
                  <a:cubicBezTo>
                    <a:pt x="2387029" y="112999"/>
                    <a:pt x="2389943" y="105018"/>
                    <a:pt x="2389943" y="94756"/>
                  </a:cubicBezTo>
                  <a:lnTo>
                    <a:pt x="2389943" y="31797"/>
                  </a:lnTo>
                  <a:close/>
                  <a:moveTo>
                    <a:pt x="2299747" y="51433"/>
                  </a:moveTo>
                  <a:cubicBezTo>
                    <a:pt x="2301774" y="48012"/>
                    <a:pt x="2304561" y="45478"/>
                    <a:pt x="2308108" y="43831"/>
                  </a:cubicBezTo>
                  <a:cubicBezTo>
                    <a:pt x="2311528" y="42184"/>
                    <a:pt x="2315329" y="41678"/>
                    <a:pt x="2319509" y="42311"/>
                  </a:cubicBezTo>
                  <a:lnTo>
                    <a:pt x="2319509" y="30657"/>
                  </a:lnTo>
                  <a:cubicBezTo>
                    <a:pt x="2314568" y="30657"/>
                    <a:pt x="2310135" y="32050"/>
                    <a:pt x="2306081" y="34710"/>
                  </a:cubicBezTo>
                  <a:cubicBezTo>
                    <a:pt x="2302154" y="37370"/>
                    <a:pt x="2298987" y="41044"/>
                    <a:pt x="2296707" y="45858"/>
                  </a:cubicBezTo>
                  <a:lnTo>
                    <a:pt x="2296707" y="31924"/>
                  </a:lnTo>
                  <a:lnTo>
                    <a:pt x="2286446" y="31924"/>
                  </a:lnTo>
                  <a:lnTo>
                    <a:pt x="2286446" y="94376"/>
                  </a:lnTo>
                  <a:lnTo>
                    <a:pt x="2296707" y="94376"/>
                  </a:lnTo>
                  <a:lnTo>
                    <a:pt x="2296707" y="64480"/>
                  </a:lnTo>
                  <a:cubicBezTo>
                    <a:pt x="2296707" y="59287"/>
                    <a:pt x="2297720" y="54979"/>
                    <a:pt x="2299747" y="51560"/>
                  </a:cubicBezTo>
                  <a:moveTo>
                    <a:pt x="2256676" y="74741"/>
                  </a:moveTo>
                  <a:cubicBezTo>
                    <a:pt x="2254776" y="78162"/>
                    <a:pt x="2252242" y="80822"/>
                    <a:pt x="2249075" y="82849"/>
                  </a:cubicBezTo>
                  <a:cubicBezTo>
                    <a:pt x="2245781" y="84750"/>
                    <a:pt x="2242108" y="85763"/>
                    <a:pt x="2237800" y="85763"/>
                  </a:cubicBezTo>
                  <a:cubicBezTo>
                    <a:pt x="2233493" y="85763"/>
                    <a:pt x="2229693" y="84750"/>
                    <a:pt x="2226399" y="82849"/>
                  </a:cubicBezTo>
                  <a:cubicBezTo>
                    <a:pt x="2223106" y="80949"/>
                    <a:pt x="2220572" y="78162"/>
                    <a:pt x="2218545" y="74741"/>
                  </a:cubicBezTo>
                  <a:cubicBezTo>
                    <a:pt x="2216645" y="71321"/>
                    <a:pt x="2215758" y="67395"/>
                    <a:pt x="2215758" y="63086"/>
                  </a:cubicBezTo>
                  <a:cubicBezTo>
                    <a:pt x="2215758" y="58780"/>
                    <a:pt x="2216645" y="54852"/>
                    <a:pt x="2218545" y="51433"/>
                  </a:cubicBezTo>
                  <a:cubicBezTo>
                    <a:pt x="2220445" y="48012"/>
                    <a:pt x="2223106" y="45351"/>
                    <a:pt x="2226399" y="43452"/>
                  </a:cubicBezTo>
                  <a:cubicBezTo>
                    <a:pt x="2229693" y="41551"/>
                    <a:pt x="2233493" y="40537"/>
                    <a:pt x="2237800" y="40537"/>
                  </a:cubicBezTo>
                  <a:cubicBezTo>
                    <a:pt x="2242108" y="40537"/>
                    <a:pt x="2245781" y="41551"/>
                    <a:pt x="2249075" y="43452"/>
                  </a:cubicBezTo>
                  <a:cubicBezTo>
                    <a:pt x="2252369" y="45351"/>
                    <a:pt x="2254902" y="48012"/>
                    <a:pt x="2256676" y="51433"/>
                  </a:cubicBezTo>
                  <a:cubicBezTo>
                    <a:pt x="2258576" y="54852"/>
                    <a:pt x="2259463" y="58653"/>
                    <a:pt x="2259463" y="63086"/>
                  </a:cubicBezTo>
                  <a:cubicBezTo>
                    <a:pt x="2259463" y="67520"/>
                    <a:pt x="2258576" y="71321"/>
                    <a:pt x="2256676" y="74741"/>
                  </a:cubicBezTo>
                  <a:moveTo>
                    <a:pt x="2254522" y="91209"/>
                  </a:moveTo>
                  <a:cubicBezTo>
                    <a:pt x="2259336" y="88422"/>
                    <a:pt x="2263136" y="84623"/>
                    <a:pt x="2265923" y="79682"/>
                  </a:cubicBezTo>
                  <a:cubicBezTo>
                    <a:pt x="2268710" y="74741"/>
                    <a:pt x="2269977" y="69167"/>
                    <a:pt x="2269977" y="62960"/>
                  </a:cubicBezTo>
                  <a:cubicBezTo>
                    <a:pt x="2269977" y="56752"/>
                    <a:pt x="2268584" y="51179"/>
                    <a:pt x="2265923" y="46365"/>
                  </a:cubicBezTo>
                  <a:cubicBezTo>
                    <a:pt x="2263136" y="41551"/>
                    <a:pt x="2259336" y="37750"/>
                    <a:pt x="2254522" y="34964"/>
                  </a:cubicBezTo>
                  <a:cubicBezTo>
                    <a:pt x="2249708" y="32177"/>
                    <a:pt x="2244134" y="30784"/>
                    <a:pt x="2237927" y="30784"/>
                  </a:cubicBezTo>
                  <a:cubicBezTo>
                    <a:pt x="2231720" y="30784"/>
                    <a:pt x="2225893" y="32177"/>
                    <a:pt x="2220952" y="34964"/>
                  </a:cubicBezTo>
                  <a:cubicBezTo>
                    <a:pt x="2216012" y="37750"/>
                    <a:pt x="2212084" y="41551"/>
                    <a:pt x="2209297" y="46365"/>
                  </a:cubicBezTo>
                  <a:cubicBezTo>
                    <a:pt x="2206511" y="51179"/>
                    <a:pt x="2204990" y="56752"/>
                    <a:pt x="2204990" y="62960"/>
                  </a:cubicBezTo>
                  <a:cubicBezTo>
                    <a:pt x="2204990" y="69167"/>
                    <a:pt x="2206384" y="74741"/>
                    <a:pt x="2209297" y="79682"/>
                  </a:cubicBezTo>
                  <a:cubicBezTo>
                    <a:pt x="2212084" y="84623"/>
                    <a:pt x="2216012" y="88422"/>
                    <a:pt x="2220952" y="91209"/>
                  </a:cubicBezTo>
                  <a:cubicBezTo>
                    <a:pt x="2225893" y="93997"/>
                    <a:pt x="2231593" y="95390"/>
                    <a:pt x="2237927" y="95390"/>
                  </a:cubicBezTo>
                  <a:cubicBezTo>
                    <a:pt x="2244261" y="95390"/>
                    <a:pt x="2249708" y="93997"/>
                    <a:pt x="2254522" y="91209"/>
                  </a:cubicBezTo>
                  <a:moveTo>
                    <a:pt x="2150138" y="51560"/>
                  </a:moveTo>
                  <a:cubicBezTo>
                    <a:pt x="2152165" y="48139"/>
                    <a:pt x="2154952" y="45604"/>
                    <a:pt x="2158372" y="43958"/>
                  </a:cubicBezTo>
                  <a:cubicBezTo>
                    <a:pt x="2161793" y="42311"/>
                    <a:pt x="2165593" y="41805"/>
                    <a:pt x="2169773" y="42437"/>
                  </a:cubicBezTo>
                  <a:lnTo>
                    <a:pt x="2169773" y="30784"/>
                  </a:lnTo>
                  <a:cubicBezTo>
                    <a:pt x="2164833" y="30784"/>
                    <a:pt x="2160272" y="32177"/>
                    <a:pt x="2156345" y="34837"/>
                  </a:cubicBezTo>
                  <a:cubicBezTo>
                    <a:pt x="2152418" y="37497"/>
                    <a:pt x="2149251" y="41171"/>
                    <a:pt x="2146971" y="45985"/>
                  </a:cubicBezTo>
                  <a:lnTo>
                    <a:pt x="2146971" y="32050"/>
                  </a:lnTo>
                  <a:lnTo>
                    <a:pt x="2136710" y="32050"/>
                  </a:lnTo>
                  <a:lnTo>
                    <a:pt x="2136710" y="94503"/>
                  </a:lnTo>
                  <a:lnTo>
                    <a:pt x="2146971" y="94503"/>
                  </a:lnTo>
                  <a:lnTo>
                    <a:pt x="2146971" y="64606"/>
                  </a:lnTo>
                  <a:cubicBezTo>
                    <a:pt x="2146971" y="59414"/>
                    <a:pt x="2147984" y="55105"/>
                    <a:pt x="2150011" y="51685"/>
                  </a:cubicBezTo>
                  <a:moveTo>
                    <a:pt x="2106940" y="74868"/>
                  </a:moveTo>
                  <a:cubicBezTo>
                    <a:pt x="2105040" y="78289"/>
                    <a:pt x="2102506" y="80949"/>
                    <a:pt x="2099339" y="82976"/>
                  </a:cubicBezTo>
                  <a:cubicBezTo>
                    <a:pt x="2096046" y="84875"/>
                    <a:pt x="2092372" y="85889"/>
                    <a:pt x="2088065" y="85889"/>
                  </a:cubicBezTo>
                  <a:cubicBezTo>
                    <a:pt x="2083758" y="85889"/>
                    <a:pt x="2079957" y="84875"/>
                    <a:pt x="2076664" y="82976"/>
                  </a:cubicBezTo>
                  <a:cubicBezTo>
                    <a:pt x="2073370" y="81075"/>
                    <a:pt x="2070836" y="78289"/>
                    <a:pt x="2068936" y="74868"/>
                  </a:cubicBezTo>
                  <a:cubicBezTo>
                    <a:pt x="2067036" y="71448"/>
                    <a:pt x="2066022" y="67520"/>
                    <a:pt x="2066022" y="63213"/>
                  </a:cubicBezTo>
                  <a:cubicBezTo>
                    <a:pt x="2066022" y="58906"/>
                    <a:pt x="2066909" y="54979"/>
                    <a:pt x="2068936" y="51560"/>
                  </a:cubicBezTo>
                  <a:cubicBezTo>
                    <a:pt x="2070836" y="48139"/>
                    <a:pt x="2073370" y="45478"/>
                    <a:pt x="2076664" y="43579"/>
                  </a:cubicBezTo>
                  <a:cubicBezTo>
                    <a:pt x="2079957" y="41678"/>
                    <a:pt x="2083758" y="40664"/>
                    <a:pt x="2088065" y="40664"/>
                  </a:cubicBezTo>
                  <a:cubicBezTo>
                    <a:pt x="2092372" y="40664"/>
                    <a:pt x="2096046" y="41678"/>
                    <a:pt x="2099339" y="43579"/>
                  </a:cubicBezTo>
                  <a:cubicBezTo>
                    <a:pt x="2102633" y="45478"/>
                    <a:pt x="2105167" y="48139"/>
                    <a:pt x="2106940" y="51560"/>
                  </a:cubicBezTo>
                  <a:cubicBezTo>
                    <a:pt x="2108840" y="54979"/>
                    <a:pt x="2109727" y="58780"/>
                    <a:pt x="2109727" y="63213"/>
                  </a:cubicBezTo>
                  <a:cubicBezTo>
                    <a:pt x="2109727" y="67647"/>
                    <a:pt x="2108840" y="71448"/>
                    <a:pt x="2106940" y="74868"/>
                  </a:cubicBezTo>
                  <a:moveTo>
                    <a:pt x="2104913" y="91336"/>
                  </a:moveTo>
                  <a:cubicBezTo>
                    <a:pt x="2109727" y="88549"/>
                    <a:pt x="2113528" y="84750"/>
                    <a:pt x="2116314" y="79809"/>
                  </a:cubicBezTo>
                  <a:cubicBezTo>
                    <a:pt x="2119101" y="74868"/>
                    <a:pt x="2120368" y="69294"/>
                    <a:pt x="2120368" y="63086"/>
                  </a:cubicBezTo>
                  <a:cubicBezTo>
                    <a:pt x="2120368" y="56879"/>
                    <a:pt x="2118975" y="51306"/>
                    <a:pt x="2116314" y="46492"/>
                  </a:cubicBezTo>
                  <a:cubicBezTo>
                    <a:pt x="2113528" y="41678"/>
                    <a:pt x="2109727" y="37877"/>
                    <a:pt x="2104913" y="35091"/>
                  </a:cubicBezTo>
                  <a:cubicBezTo>
                    <a:pt x="2100099" y="32304"/>
                    <a:pt x="2094525" y="30911"/>
                    <a:pt x="2088191" y="30911"/>
                  </a:cubicBezTo>
                  <a:cubicBezTo>
                    <a:pt x="2081857" y="30911"/>
                    <a:pt x="2076157" y="32304"/>
                    <a:pt x="2071216" y="35091"/>
                  </a:cubicBezTo>
                  <a:cubicBezTo>
                    <a:pt x="2066276" y="37877"/>
                    <a:pt x="2062349" y="41678"/>
                    <a:pt x="2059562" y="46492"/>
                  </a:cubicBezTo>
                  <a:cubicBezTo>
                    <a:pt x="2056775" y="51306"/>
                    <a:pt x="2055381" y="56879"/>
                    <a:pt x="2055381" y="63086"/>
                  </a:cubicBezTo>
                  <a:cubicBezTo>
                    <a:pt x="2055381" y="69294"/>
                    <a:pt x="2056775" y="74868"/>
                    <a:pt x="2059562" y="79809"/>
                  </a:cubicBezTo>
                  <a:cubicBezTo>
                    <a:pt x="2062349" y="84750"/>
                    <a:pt x="2066276" y="88549"/>
                    <a:pt x="2071216" y="91336"/>
                  </a:cubicBezTo>
                  <a:cubicBezTo>
                    <a:pt x="2076157" y="94124"/>
                    <a:pt x="2081857" y="95517"/>
                    <a:pt x="2088191" y="95517"/>
                  </a:cubicBezTo>
                  <a:cubicBezTo>
                    <a:pt x="2094525" y="95517"/>
                    <a:pt x="2099973" y="94124"/>
                    <a:pt x="2104913" y="91336"/>
                  </a:cubicBezTo>
                  <a:moveTo>
                    <a:pt x="1968226" y="51938"/>
                  </a:moveTo>
                  <a:cubicBezTo>
                    <a:pt x="1969873" y="48518"/>
                    <a:pt x="1972026" y="45858"/>
                    <a:pt x="1974940" y="43958"/>
                  </a:cubicBezTo>
                  <a:cubicBezTo>
                    <a:pt x="1977853" y="41932"/>
                    <a:pt x="1981147" y="40917"/>
                    <a:pt x="1984947" y="40917"/>
                  </a:cubicBezTo>
                  <a:cubicBezTo>
                    <a:pt x="1995715" y="40917"/>
                    <a:pt x="2001162" y="47125"/>
                    <a:pt x="2001162" y="59539"/>
                  </a:cubicBezTo>
                  <a:lnTo>
                    <a:pt x="2001162" y="94503"/>
                  </a:lnTo>
                  <a:lnTo>
                    <a:pt x="2011550" y="94503"/>
                  </a:lnTo>
                  <a:lnTo>
                    <a:pt x="2011550" y="57767"/>
                  </a:lnTo>
                  <a:cubicBezTo>
                    <a:pt x="2011550" y="52572"/>
                    <a:pt x="2010663" y="48012"/>
                    <a:pt x="2008890" y="43958"/>
                  </a:cubicBezTo>
                  <a:cubicBezTo>
                    <a:pt x="2007116" y="39904"/>
                    <a:pt x="2004456" y="36737"/>
                    <a:pt x="2000909" y="34457"/>
                  </a:cubicBezTo>
                  <a:cubicBezTo>
                    <a:pt x="1997362" y="32177"/>
                    <a:pt x="1992928" y="30911"/>
                    <a:pt x="1987608" y="30911"/>
                  </a:cubicBezTo>
                  <a:cubicBezTo>
                    <a:pt x="1982794" y="30911"/>
                    <a:pt x="1978487" y="32050"/>
                    <a:pt x="1974813" y="34457"/>
                  </a:cubicBezTo>
                  <a:cubicBezTo>
                    <a:pt x="1971139" y="36737"/>
                    <a:pt x="1968099" y="39904"/>
                    <a:pt x="1965945" y="43704"/>
                  </a:cubicBezTo>
                  <a:lnTo>
                    <a:pt x="1965945" y="32050"/>
                  </a:lnTo>
                  <a:lnTo>
                    <a:pt x="1955684" y="32050"/>
                  </a:lnTo>
                  <a:lnTo>
                    <a:pt x="1955684" y="94503"/>
                  </a:lnTo>
                  <a:lnTo>
                    <a:pt x="1965945" y="94503"/>
                  </a:lnTo>
                  <a:lnTo>
                    <a:pt x="1965945" y="63213"/>
                  </a:lnTo>
                  <a:cubicBezTo>
                    <a:pt x="1965945" y="59033"/>
                    <a:pt x="1966706" y="55359"/>
                    <a:pt x="1968352" y="51938"/>
                  </a:cubicBezTo>
                  <a:moveTo>
                    <a:pt x="1925915" y="74995"/>
                  </a:moveTo>
                  <a:cubicBezTo>
                    <a:pt x="1924014" y="78416"/>
                    <a:pt x="1921481" y="81075"/>
                    <a:pt x="1918187" y="83103"/>
                  </a:cubicBezTo>
                  <a:cubicBezTo>
                    <a:pt x="1914893" y="85002"/>
                    <a:pt x="1911220" y="86016"/>
                    <a:pt x="1907039" y="86016"/>
                  </a:cubicBezTo>
                  <a:cubicBezTo>
                    <a:pt x="1902859" y="86016"/>
                    <a:pt x="1898932" y="85002"/>
                    <a:pt x="1895638" y="83103"/>
                  </a:cubicBezTo>
                  <a:cubicBezTo>
                    <a:pt x="1892344" y="81202"/>
                    <a:pt x="1889811" y="78416"/>
                    <a:pt x="1887911" y="74995"/>
                  </a:cubicBezTo>
                  <a:cubicBezTo>
                    <a:pt x="1886010" y="71574"/>
                    <a:pt x="1884997" y="67647"/>
                    <a:pt x="1884997" y="63340"/>
                  </a:cubicBezTo>
                  <a:cubicBezTo>
                    <a:pt x="1884997" y="59033"/>
                    <a:pt x="1886010" y="55105"/>
                    <a:pt x="1887911" y="51685"/>
                  </a:cubicBezTo>
                  <a:cubicBezTo>
                    <a:pt x="1889811" y="48266"/>
                    <a:pt x="1892471" y="45604"/>
                    <a:pt x="1895638" y="43704"/>
                  </a:cubicBezTo>
                  <a:cubicBezTo>
                    <a:pt x="1898932" y="41805"/>
                    <a:pt x="1902732" y="40791"/>
                    <a:pt x="1907039" y="40791"/>
                  </a:cubicBezTo>
                  <a:cubicBezTo>
                    <a:pt x="1911346" y="40791"/>
                    <a:pt x="1915020" y="41805"/>
                    <a:pt x="1918187" y="43704"/>
                  </a:cubicBezTo>
                  <a:cubicBezTo>
                    <a:pt x="1921481" y="45604"/>
                    <a:pt x="1924014" y="48266"/>
                    <a:pt x="1925915" y="51685"/>
                  </a:cubicBezTo>
                  <a:cubicBezTo>
                    <a:pt x="1927815" y="55105"/>
                    <a:pt x="1928702" y="58906"/>
                    <a:pt x="1928702" y="63340"/>
                  </a:cubicBezTo>
                  <a:cubicBezTo>
                    <a:pt x="1928702" y="67773"/>
                    <a:pt x="1927815" y="71574"/>
                    <a:pt x="1925915" y="74995"/>
                  </a:cubicBezTo>
                  <a:moveTo>
                    <a:pt x="1923761" y="91463"/>
                  </a:moveTo>
                  <a:cubicBezTo>
                    <a:pt x="1928575" y="88676"/>
                    <a:pt x="1932375" y="84875"/>
                    <a:pt x="1935162" y="79936"/>
                  </a:cubicBezTo>
                  <a:cubicBezTo>
                    <a:pt x="1937949" y="74995"/>
                    <a:pt x="1939343" y="69420"/>
                    <a:pt x="1939343" y="63213"/>
                  </a:cubicBezTo>
                  <a:cubicBezTo>
                    <a:pt x="1939343" y="57006"/>
                    <a:pt x="1937949" y="51433"/>
                    <a:pt x="1935162" y="46619"/>
                  </a:cubicBezTo>
                  <a:cubicBezTo>
                    <a:pt x="1932375" y="41805"/>
                    <a:pt x="1928575" y="38004"/>
                    <a:pt x="1923761" y="35217"/>
                  </a:cubicBezTo>
                  <a:cubicBezTo>
                    <a:pt x="1918947" y="32431"/>
                    <a:pt x="1913373" y="31036"/>
                    <a:pt x="1907039" y="31036"/>
                  </a:cubicBezTo>
                  <a:cubicBezTo>
                    <a:pt x="1900705" y="31036"/>
                    <a:pt x="1895131" y="32431"/>
                    <a:pt x="1890191" y="35217"/>
                  </a:cubicBezTo>
                  <a:cubicBezTo>
                    <a:pt x="1885250" y="38004"/>
                    <a:pt x="1881323" y="41805"/>
                    <a:pt x="1878536" y="46619"/>
                  </a:cubicBezTo>
                  <a:cubicBezTo>
                    <a:pt x="1875749" y="51433"/>
                    <a:pt x="1874356" y="57006"/>
                    <a:pt x="1874356" y="63213"/>
                  </a:cubicBezTo>
                  <a:cubicBezTo>
                    <a:pt x="1874356" y="69420"/>
                    <a:pt x="1875749" y="74995"/>
                    <a:pt x="1878536" y="79936"/>
                  </a:cubicBezTo>
                  <a:cubicBezTo>
                    <a:pt x="1881323" y="84875"/>
                    <a:pt x="1885250" y="88676"/>
                    <a:pt x="1890191" y="91463"/>
                  </a:cubicBezTo>
                  <a:cubicBezTo>
                    <a:pt x="1895131" y="94251"/>
                    <a:pt x="1900705" y="95644"/>
                    <a:pt x="1907039" y="95644"/>
                  </a:cubicBezTo>
                  <a:cubicBezTo>
                    <a:pt x="1913373" y="95644"/>
                    <a:pt x="1918821" y="94251"/>
                    <a:pt x="1923761" y="91463"/>
                  </a:cubicBezTo>
                  <a:moveTo>
                    <a:pt x="1819123" y="89437"/>
                  </a:moveTo>
                  <a:cubicBezTo>
                    <a:pt x="1824697" y="93617"/>
                    <a:pt x="1831791" y="95644"/>
                    <a:pt x="1840279" y="95644"/>
                  </a:cubicBezTo>
                  <a:cubicBezTo>
                    <a:pt x="1847120" y="95644"/>
                    <a:pt x="1852694" y="93870"/>
                    <a:pt x="1857001" y="90576"/>
                  </a:cubicBezTo>
                  <a:cubicBezTo>
                    <a:pt x="1861308" y="87283"/>
                    <a:pt x="1863461" y="82469"/>
                    <a:pt x="1863461" y="76515"/>
                  </a:cubicBezTo>
                  <a:cubicBezTo>
                    <a:pt x="1863461" y="69801"/>
                    <a:pt x="1859534" y="64860"/>
                    <a:pt x="1851807" y="61566"/>
                  </a:cubicBezTo>
                  <a:lnTo>
                    <a:pt x="1836985" y="55613"/>
                  </a:lnTo>
                  <a:cubicBezTo>
                    <a:pt x="1834578" y="54727"/>
                    <a:pt x="1832805" y="53585"/>
                    <a:pt x="1831791" y="52319"/>
                  </a:cubicBezTo>
                  <a:cubicBezTo>
                    <a:pt x="1830778" y="51052"/>
                    <a:pt x="1830271" y="49532"/>
                    <a:pt x="1830271" y="47759"/>
                  </a:cubicBezTo>
                  <a:cubicBezTo>
                    <a:pt x="1830271" y="45099"/>
                    <a:pt x="1831285" y="43071"/>
                    <a:pt x="1833438" y="41678"/>
                  </a:cubicBezTo>
                  <a:cubicBezTo>
                    <a:pt x="1835592" y="40285"/>
                    <a:pt x="1838252" y="39524"/>
                    <a:pt x="1841672" y="39524"/>
                  </a:cubicBezTo>
                  <a:cubicBezTo>
                    <a:pt x="1844839" y="39524"/>
                    <a:pt x="1848006" y="40158"/>
                    <a:pt x="1851300" y="41678"/>
                  </a:cubicBezTo>
                  <a:cubicBezTo>
                    <a:pt x="1854594" y="43071"/>
                    <a:pt x="1857634" y="44972"/>
                    <a:pt x="1860421" y="47378"/>
                  </a:cubicBezTo>
                  <a:lnTo>
                    <a:pt x="1860421" y="36737"/>
                  </a:lnTo>
                  <a:cubicBezTo>
                    <a:pt x="1858014" y="34837"/>
                    <a:pt x="1855227" y="33444"/>
                    <a:pt x="1851933" y="32558"/>
                  </a:cubicBezTo>
                  <a:cubicBezTo>
                    <a:pt x="1848640" y="31670"/>
                    <a:pt x="1845219" y="31036"/>
                    <a:pt x="1841546" y="31036"/>
                  </a:cubicBezTo>
                  <a:cubicBezTo>
                    <a:pt x="1835085" y="31036"/>
                    <a:pt x="1829891" y="32558"/>
                    <a:pt x="1825964" y="35850"/>
                  </a:cubicBezTo>
                  <a:cubicBezTo>
                    <a:pt x="1822037" y="39017"/>
                    <a:pt x="1820010" y="43325"/>
                    <a:pt x="1820010" y="48898"/>
                  </a:cubicBezTo>
                  <a:cubicBezTo>
                    <a:pt x="1820010" y="52826"/>
                    <a:pt x="1821024" y="55993"/>
                    <a:pt x="1823050" y="58399"/>
                  </a:cubicBezTo>
                  <a:cubicBezTo>
                    <a:pt x="1825077" y="60807"/>
                    <a:pt x="1827991" y="62833"/>
                    <a:pt x="1831918" y="64606"/>
                  </a:cubicBezTo>
                  <a:lnTo>
                    <a:pt x="1846613" y="70562"/>
                  </a:lnTo>
                  <a:cubicBezTo>
                    <a:pt x="1849020" y="71448"/>
                    <a:pt x="1850667" y="72587"/>
                    <a:pt x="1851680" y="73981"/>
                  </a:cubicBezTo>
                  <a:cubicBezTo>
                    <a:pt x="1852694" y="75374"/>
                    <a:pt x="1853074" y="76896"/>
                    <a:pt x="1853074" y="78541"/>
                  </a:cubicBezTo>
                  <a:cubicBezTo>
                    <a:pt x="1853074" y="81456"/>
                    <a:pt x="1851933" y="83608"/>
                    <a:pt x="1849653" y="85129"/>
                  </a:cubicBezTo>
                  <a:cubicBezTo>
                    <a:pt x="1847373" y="86649"/>
                    <a:pt x="1844333" y="87409"/>
                    <a:pt x="1840659" y="87409"/>
                  </a:cubicBezTo>
                  <a:cubicBezTo>
                    <a:pt x="1836985" y="87409"/>
                    <a:pt x="1833438" y="86649"/>
                    <a:pt x="1829764" y="85255"/>
                  </a:cubicBezTo>
                  <a:cubicBezTo>
                    <a:pt x="1826091" y="83862"/>
                    <a:pt x="1822670" y="81583"/>
                    <a:pt x="1819250" y="78416"/>
                  </a:cubicBezTo>
                  <a:lnTo>
                    <a:pt x="1819250" y="89564"/>
                  </a:lnTo>
                  <a:close/>
                  <a:moveTo>
                    <a:pt x="1792901" y="51812"/>
                  </a:moveTo>
                  <a:cubicBezTo>
                    <a:pt x="1794927" y="48393"/>
                    <a:pt x="1797714" y="45858"/>
                    <a:pt x="1801135" y="44211"/>
                  </a:cubicBezTo>
                  <a:cubicBezTo>
                    <a:pt x="1804555" y="42564"/>
                    <a:pt x="1808356" y="42059"/>
                    <a:pt x="1812536" y="42691"/>
                  </a:cubicBezTo>
                  <a:lnTo>
                    <a:pt x="1812536" y="31036"/>
                  </a:lnTo>
                  <a:cubicBezTo>
                    <a:pt x="1807595" y="31036"/>
                    <a:pt x="1803162" y="32431"/>
                    <a:pt x="1799235" y="35091"/>
                  </a:cubicBezTo>
                  <a:cubicBezTo>
                    <a:pt x="1795308" y="37750"/>
                    <a:pt x="1792141" y="41425"/>
                    <a:pt x="1789860" y="46238"/>
                  </a:cubicBezTo>
                  <a:lnTo>
                    <a:pt x="1789860" y="32304"/>
                  </a:lnTo>
                  <a:lnTo>
                    <a:pt x="1779599" y="32304"/>
                  </a:lnTo>
                  <a:lnTo>
                    <a:pt x="1779599" y="94756"/>
                  </a:lnTo>
                  <a:lnTo>
                    <a:pt x="1789860" y="94756"/>
                  </a:lnTo>
                  <a:lnTo>
                    <a:pt x="1789860" y="64860"/>
                  </a:lnTo>
                  <a:cubicBezTo>
                    <a:pt x="1789860" y="59666"/>
                    <a:pt x="1790874" y="55359"/>
                    <a:pt x="1792901" y="51938"/>
                  </a:cubicBezTo>
                  <a:moveTo>
                    <a:pt x="1719806" y="45858"/>
                  </a:moveTo>
                  <a:cubicBezTo>
                    <a:pt x="1723227" y="42311"/>
                    <a:pt x="1727660" y="40537"/>
                    <a:pt x="1733361" y="40537"/>
                  </a:cubicBezTo>
                  <a:cubicBezTo>
                    <a:pt x="1739062" y="40537"/>
                    <a:pt x="1743242" y="42311"/>
                    <a:pt x="1746536" y="45858"/>
                  </a:cubicBezTo>
                  <a:cubicBezTo>
                    <a:pt x="1749829" y="49405"/>
                    <a:pt x="1751730" y="53839"/>
                    <a:pt x="1752110" y="59160"/>
                  </a:cubicBezTo>
                  <a:lnTo>
                    <a:pt x="1713599" y="59160"/>
                  </a:lnTo>
                  <a:cubicBezTo>
                    <a:pt x="1714359" y="53839"/>
                    <a:pt x="1716386" y="49405"/>
                    <a:pt x="1719806" y="45858"/>
                  </a:cubicBezTo>
                  <a:moveTo>
                    <a:pt x="1747803" y="94251"/>
                  </a:moveTo>
                  <a:cubicBezTo>
                    <a:pt x="1751603" y="93236"/>
                    <a:pt x="1755150" y="91589"/>
                    <a:pt x="1758570" y="89310"/>
                  </a:cubicBezTo>
                  <a:lnTo>
                    <a:pt x="1758570" y="79429"/>
                  </a:lnTo>
                  <a:cubicBezTo>
                    <a:pt x="1755277" y="81835"/>
                    <a:pt x="1751730" y="83482"/>
                    <a:pt x="1747929" y="84623"/>
                  </a:cubicBezTo>
                  <a:cubicBezTo>
                    <a:pt x="1744129" y="85763"/>
                    <a:pt x="1740202" y="86397"/>
                    <a:pt x="1736275" y="86397"/>
                  </a:cubicBezTo>
                  <a:cubicBezTo>
                    <a:pt x="1730067" y="86397"/>
                    <a:pt x="1725000" y="84623"/>
                    <a:pt x="1720946" y="81202"/>
                  </a:cubicBezTo>
                  <a:cubicBezTo>
                    <a:pt x="1716893" y="77782"/>
                    <a:pt x="1714359" y="73221"/>
                    <a:pt x="1713599" y="67647"/>
                  </a:cubicBezTo>
                  <a:lnTo>
                    <a:pt x="1763004" y="67647"/>
                  </a:lnTo>
                  <a:cubicBezTo>
                    <a:pt x="1763004" y="66761"/>
                    <a:pt x="1763131" y="65873"/>
                    <a:pt x="1763131" y="64987"/>
                  </a:cubicBezTo>
                  <a:cubicBezTo>
                    <a:pt x="1763131" y="64101"/>
                    <a:pt x="1763131" y="63340"/>
                    <a:pt x="1763131" y="62454"/>
                  </a:cubicBezTo>
                  <a:cubicBezTo>
                    <a:pt x="1763131" y="56499"/>
                    <a:pt x="1761864" y="51052"/>
                    <a:pt x="1759457" y="46365"/>
                  </a:cubicBezTo>
                  <a:cubicBezTo>
                    <a:pt x="1757050" y="41678"/>
                    <a:pt x="1753630" y="38004"/>
                    <a:pt x="1749196" y="35217"/>
                  </a:cubicBezTo>
                  <a:cubicBezTo>
                    <a:pt x="1744762" y="32558"/>
                    <a:pt x="1739568" y="31163"/>
                    <a:pt x="1733488" y="31163"/>
                  </a:cubicBezTo>
                  <a:cubicBezTo>
                    <a:pt x="1727154" y="31163"/>
                    <a:pt x="1721706" y="32558"/>
                    <a:pt x="1717019" y="35471"/>
                  </a:cubicBezTo>
                  <a:cubicBezTo>
                    <a:pt x="1712459" y="38384"/>
                    <a:pt x="1708912" y="42311"/>
                    <a:pt x="1706378" y="47251"/>
                  </a:cubicBezTo>
                  <a:cubicBezTo>
                    <a:pt x="1703845" y="52192"/>
                    <a:pt x="1702578" y="57894"/>
                    <a:pt x="1702578" y="64101"/>
                  </a:cubicBezTo>
                  <a:cubicBezTo>
                    <a:pt x="1702578" y="70308"/>
                    <a:pt x="1703971" y="76008"/>
                    <a:pt x="1707012" y="80695"/>
                  </a:cubicBezTo>
                  <a:cubicBezTo>
                    <a:pt x="1709925" y="85382"/>
                    <a:pt x="1713979" y="89183"/>
                    <a:pt x="1719046" y="91843"/>
                  </a:cubicBezTo>
                  <a:cubicBezTo>
                    <a:pt x="1724113" y="94503"/>
                    <a:pt x="1729941" y="95898"/>
                    <a:pt x="1736401" y="95898"/>
                  </a:cubicBezTo>
                  <a:cubicBezTo>
                    <a:pt x="1740328" y="95898"/>
                    <a:pt x="1744255" y="95390"/>
                    <a:pt x="1748056" y="94376"/>
                  </a:cubicBezTo>
                  <a:moveTo>
                    <a:pt x="1677875" y="75374"/>
                  </a:moveTo>
                  <a:cubicBezTo>
                    <a:pt x="1675975" y="78795"/>
                    <a:pt x="1673441" y="81456"/>
                    <a:pt x="1670148" y="83482"/>
                  </a:cubicBezTo>
                  <a:cubicBezTo>
                    <a:pt x="1666854" y="85382"/>
                    <a:pt x="1663180" y="86397"/>
                    <a:pt x="1659000" y="86397"/>
                  </a:cubicBezTo>
                  <a:cubicBezTo>
                    <a:pt x="1654819" y="86397"/>
                    <a:pt x="1651019" y="85382"/>
                    <a:pt x="1647599" y="83482"/>
                  </a:cubicBezTo>
                  <a:cubicBezTo>
                    <a:pt x="1644305" y="81583"/>
                    <a:pt x="1641645" y="78795"/>
                    <a:pt x="1639744" y="75374"/>
                  </a:cubicBezTo>
                  <a:cubicBezTo>
                    <a:pt x="1637844" y="71955"/>
                    <a:pt x="1636831" y="68027"/>
                    <a:pt x="1636831" y="63720"/>
                  </a:cubicBezTo>
                  <a:cubicBezTo>
                    <a:pt x="1636831" y="59414"/>
                    <a:pt x="1637844" y="55486"/>
                    <a:pt x="1639744" y="52065"/>
                  </a:cubicBezTo>
                  <a:cubicBezTo>
                    <a:pt x="1641645" y="48645"/>
                    <a:pt x="1644305" y="45985"/>
                    <a:pt x="1647599" y="44084"/>
                  </a:cubicBezTo>
                  <a:cubicBezTo>
                    <a:pt x="1650892" y="42184"/>
                    <a:pt x="1654693" y="41171"/>
                    <a:pt x="1659000" y="41171"/>
                  </a:cubicBezTo>
                  <a:cubicBezTo>
                    <a:pt x="1663307" y="41171"/>
                    <a:pt x="1666981" y="42184"/>
                    <a:pt x="1670148" y="44084"/>
                  </a:cubicBezTo>
                  <a:cubicBezTo>
                    <a:pt x="1673441" y="45985"/>
                    <a:pt x="1675975" y="48645"/>
                    <a:pt x="1677875" y="52065"/>
                  </a:cubicBezTo>
                  <a:cubicBezTo>
                    <a:pt x="1679775" y="55486"/>
                    <a:pt x="1680662" y="59287"/>
                    <a:pt x="1680662" y="63720"/>
                  </a:cubicBezTo>
                  <a:cubicBezTo>
                    <a:pt x="1680662" y="68154"/>
                    <a:pt x="1679775" y="71955"/>
                    <a:pt x="1677875" y="75374"/>
                  </a:cubicBezTo>
                  <a:moveTo>
                    <a:pt x="1676102" y="91843"/>
                  </a:moveTo>
                  <a:cubicBezTo>
                    <a:pt x="1680789" y="89056"/>
                    <a:pt x="1684589" y="85255"/>
                    <a:pt x="1687249" y="80315"/>
                  </a:cubicBezTo>
                  <a:cubicBezTo>
                    <a:pt x="1689910" y="75374"/>
                    <a:pt x="1691303" y="69801"/>
                    <a:pt x="1691303" y="63594"/>
                  </a:cubicBezTo>
                  <a:cubicBezTo>
                    <a:pt x="1691303" y="57386"/>
                    <a:pt x="1689910" y="51812"/>
                    <a:pt x="1687249" y="46998"/>
                  </a:cubicBezTo>
                  <a:cubicBezTo>
                    <a:pt x="1684589" y="42184"/>
                    <a:pt x="1680789" y="38384"/>
                    <a:pt x="1676102" y="35598"/>
                  </a:cubicBezTo>
                  <a:cubicBezTo>
                    <a:pt x="1671414" y="32810"/>
                    <a:pt x="1665967" y="31416"/>
                    <a:pt x="1659887" y="31416"/>
                  </a:cubicBezTo>
                  <a:cubicBezTo>
                    <a:pt x="1654946" y="31416"/>
                    <a:pt x="1650386" y="32558"/>
                    <a:pt x="1646459" y="34964"/>
                  </a:cubicBezTo>
                  <a:cubicBezTo>
                    <a:pt x="1642531" y="37370"/>
                    <a:pt x="1639364" y="40537"/>
                    <a:pt x="1636958" y="44465"/>
                  </a:cubicBezTo>
                  <a:lnTo>
                    <a:pt x="1636958" y="32558"/>
                  </a:lnTo>
                  <a:lnTo>
                    <a:pt x="1626696" y="32558"/>
                  </a:lnTo>
                  <a:lnTo>
                    <a:pt x="1626696" y="126680"/>
                  </a:lnTo>
                  <a:lnTo>
                    <a:pt x="1636958" y="126680"/>
                  </a:lnTo>
                  <a:lnTo>
                    <a:pt x="1636958" y="83103"/>
                  </a:lnTo>
                  <a:cubicBezTo>
                    <a:pt x="1639364" y="87029"/>
                    <a:pt x="1642531" y="90196"/>
                    <a:pt x="1646459" y="92477"/>
                  </a:cubicBezTo>
                  <a:cubicBezTo>
                    <a:pt x="1650386" y="94756"/>
                    <a:pt x="1654946" y="95898"/>
                    <a:pt x="1659887" y="95898"/>
                  </a:cubicBezTo>
                  <a:cubicBezTo>
                    <a:pt x="1665967" y="95898"/>
                    <a:pt x="1671414" y="94503"/>
                    <a:pt x="1676102" y="91716"/>
                  </a:cubicBezTo>
                  <a:moveTo>
                    <a:pt x="1538147" y="45985"/>
                  </a:moveTo>
                  <a:cubicBezTo>
                    <a:pt x="1541567" y="42437"/>
                    <a:pt x="1546001" y="40664"/>
                    <a:pt x="1551702" y="40664"/>
                  </a:cubicBezTo>
                  <a:cubicBezTo>
                    <a:pt x="1557402" y="40664"/>
                    <a:pt x="1561583" y="42437"/>
                    <a:pt x="1564877" y="45985"/>
                  </a:cubicBezTo>
                  <a:cubicBezTo>
                    <a:pt x="1568170" y="49532"/>
                    <a:pt x="1570070" y="53966"/>
                    <a:pt x="1570451" y="59287"/>
                  </a:cubicBezTo>
                  <a:lnTo>
                    <a:pt x="1531940" y="59287"/>
                  </a:lnTo>
                  <a:cubicBezTo>
                    <a:pt x="1532700" y="53966"/>
                    <a:pt x="1534727" y="49532"/>
                    <a:pt x="1538147" y="45985"/>
                  </a:cubicBezTo>
                  <a:moveTo>
                    <a:pt x="1566017" y="94376"/>
                  </a:moveTo>
                  <a:cubicBezTo>
                    <a:pt x="1569817" y="93363"/>
                    <a:pt x="1573364" y="91716"/>
                    <a:pt x="1576785" y="89437"/>
                  </a:cubicBezTo>
                  <a:lnTo>
                    <a:pt x="1576785" y="79555"/>
                  </a:lnTo>
                  <a:cubicBezTo>
                    <a:pt x="1573491" y="81962"/>
                    <a:pt x="1569944" y="83608"/>
                    <a:pt x="1566143" y="84750"/>
                  </a:cubicBezTo>
                  <a:cubicBezTo>
                    <a:pt x="1562343" y="85889"/>
                    <a:pt x="1558416" y="86522"/>
                    <a:pt x="1554489" y="86522"/>
                  </a:cubicBezTo>
                  <a:cubicBezTo>
                    <a:pt x="1548282" y="86522"/>
                    <a:pt x="1543214" y="84750"/>
                    <a:pt x="1539161" y="81329"/>
                  </a:cubicBezTo>
                  <a:cubicBezTo>
                    <a:pt x="1535107" y="77908"/>
                    <a:pt x="1532573" y="73348"/>
                    <a:pt x="1531813" y="67773"/>
                  </a:cubicBezTo>
                  <a:lnTo>
                    <a:pt x="1581218" y="67773"/>
                  </a:lnTo>
                  <a:cubicBezTo>
                    <a:pt x="1581218" y="66887"/>
                    <a:pt x="1581345" y="66000"/>
                    <a:pt x="1581472" y="65114"/>
                  </a:cubicBezTo>
                  <a:cubicBezTo>
                    <a:pt x="1581472" y="64228"/>
                    <a:pt x="1581472" y="63467"/>
                    <a:pt x="1581472" y="62581"/>
                  </a:cubicBezTo>
                  <a:cubicBezTo>
                    <a:pt x="1581472" y="56626"/>
                    <a:pt x="1580205" y="51179"/>
                    <a:pt x="1577798" y="46492"/>
                  </a:cubicBezTo>
                  <a:cubicBezTo>
                    <a:pt x="1575391" y="41805"/>
                    <a:pt x="1571971" y="38131"/>
                    <a:pt x="1567410" y="35344"/>
                  </a:cubicBezTo>
                  <a:cubicBezTo>
                    <a:pt x="1562976" y="32683"/>
                    <a:pt x="1557783" y="31290"/>
                    <a:pt x="1551702" y="31290"/>
                  </a:cubicBezTo>
                  <a:cubicBezTo>
                    <a:pt x="1545368" y="31290"/>
                    <a:pt x="1539921" y="32683"/>
                    <a:pt x="1535360" y="35598"/>
                  </a:cubicBezTo>
                  <a:cubicBezTo>
                    <a:pt x="1530800" y="38511"/>
                    <a:pt x="1527126" y="42437"/>
                    <a:pt x="1524592" y="47378"/>
                  </a:cubicBezTo>
                  <a:cubicBezTo>
                    <a:pt x="1522059" y="52319"/>
                    <a:pt x="1520792" y="58019"/>
                    <a:pt x="1520792" y="64228"/>
                  </a:cubicBezTo>
                  <a:cubicBezTo>
                    <a:pt x="1520792" y="70435"/>
                    <a:pt x="1522312" y="76135"/>
                    <a:pt x="1525226" y="80822"/>
                  </a:cubicBezTo>
                  <a:cubicBezTo>
                    <a:pt x="1528139" y="85509"/>
                    <a:pt x="1532193" y="89310"/>
                    <a:pt x="1537260" y="91970"/>
                  </a:cubicBezTo>
                  <a:cubicBezTo>
                    <a:pt x="1542328" y="94630"/>
                    <a:pt x="1548155" y="96023"/>
                    <a:pt x="1554616" y="96023"/>
                  </a:cubicBezTo>
                  <a:cubicBezTo>
                    <a:pt x="1558543" y="96023"/>
                    <a:pt x="1562470" y="95517"/>
                    <a:pt x="1566270" y="94503"/>
                  </a:cubicBezTo>
                  <a:moveTo>
                    <a:pt x="1463153" y="52446"/>
                  </a:moveTo>
                  <a:cubicBezTo>
                    <a:pt x="1464799" y="49025"/>
                    <a:pt x="1466953" y="46365"/>
                    <a:pt x="1469867" y="44465"/>
                  </a:cubicBezTo>
                  <a:cubicBezTo>
                    <a:pt x="1472780" y="42437"/>
                    <a:pt x="1476074" y="41425"/>
                    <a:pt x="1479874" y="41425"/>
                  </a:cubicBezTo>
                  <a:cubicBezTo>
                    <a:pt x="1490642" y="41425"/>
                    <a:pt x="1496089" y="47632"/>
                    <a:pt x="1496089" y="60046"/>
                  </a:cubicBezTo>
                  <a:lnTo>
                    <a:pt x="1496089" y="95010"/>
                  </a:lnTo>
                  <a:lnTo>
                    <a:pt x="1506477" y="95010"/>
                  </a:lnTo>
                  <a:lnTo>
                    <a:pt x="1506477" y="58272"/>
                  </a:lnTo>
                  <a:cubicBezTo>
                    <a:pt x="1506477" y="53080"/>
                    <a:pt x="1505590" y="48518"/>
                    <a:pt x="1503817" y="44465"/>
                  </a:cubicBezTo>
                  <a:cubicBezTo>
                    <a:pt x="1502043" y="40412"/>
                    <a:pt x="1499256" y="37245"/>
                    <a:pt x="1495709" y="34964"/>
                  </a:cubicBezTo>
                  <a:cubicBezTo>
                    <a:pt x="1492162" y="32683"/>
                    <a:pt x="1487728" y="31416"/>
                    <a:pt x="1482408" y="31416"/>
                  </a:cubicBezTo>
                  <a:cubicBezTo>
                    <a:pt x="1477594" y="31416"/>
                    <a:pt x="1473287" y="32558"/>
                    <a:pt x="1469613" y="34964"/>
                  </a:cubicBezTo>
                  <a:cubicBezTo>
                    <a:pt x="1465940" y="37245"/>
                    <a:pt x="1462899" y="40412"/>
                    <a:pt x="1460746" y="44211"/>
                  </a:cubicBezTo>
                  <a:lnTo>
                    <a:pt x="1460746" y="0"/>
                  </a:lnTo>
                  <a:lnTo>
                    <a:pt x="1450485" y="0"/>
                  </a:lnTo>
                  <a:lnTo>
                    <a:pt x="1450485" y="95010"/>
                  </a:lnTo>
                  <a:lnTo>
                    <a:pt x="1460746" y="95010"/>
                  </a:lnTo>
                  <a:lnTo>
                    <a:pt x="1460746" y="63720"/>
                  </a:lnTo>
                  <a:cubicBezTo>
                    <a:pt x="1460746" y="59539"/>
                    <a:pt x="1461506" y="55866"/>
                    <a:pt x="1463153" y="52446"/>
                  </a:cubicBezTo>
                  <a:moveTo>
                    <a:pt x="1437563" y="81708"/>
                  </a:moveTo>
                  <a:cubicBezTo>
                    <a:pt x="1435283" y="83355"/>
                    <a:pt x="1432876" y="84496"/>
                    <a:pt x="1430342" y="85129"/>
                  </a:cubicBezTo>
                  <a:cubicBezTo>
                    <a:pt x="1427809" y="85889"/>
                    <a:pt x="1425402" y="86270"/>
                    <a:pt x="1422995" y="86270"/>
                  </a:cubicBezTo>
                  <a:cubicBezTo>
                    <a:pt x="1419575" y="86270"/>
                    <a:pt x="1416661" y="85382"/>
                    <a:pt x="1414381" y="83482"/>
                  </a:cubicBezTo>
                  <a:cubicBezTo>
                    <a:pt x="1412101" y="81583"/>
                    <a:pt x="1410960" y="78541"/>
                    <a:pt x="1410960" y="74107"/>
                  </a:cubicBezTo>
                  <a:lnTo>
                    <a:pt x="1410960" y="42059"/>
                  </a:lnTo>
                  <a:lnTo>
                    <a:pt x="1436803" y="42059"/>
                  </a:lnTo>
                  <a:lnTo>
                    <a:pt x="1436803" y="32558"/>
                  </a:lnTo>
                  <a:lnTo>
                    <a:pt x="1410960" y="32558"/>
                  </a:lnTo>
                  <a:lnTo>
                    <a:pt x="1410960" y="12668"/>
                  </a:lnTo>
                  <a:lnTo>
                    <a:pt x="1400699" y="12668"/>
                  </a:lnTo>
                  <a:lnTo>
                    <a:pt x="1400699" y="73348"/>
                  </a:lnTo>
                  <a:cubicBezTo>
                    <a:pt x="1400699" y="81835"/>
                    <a:pt x="1402600" y="87663"/>
                    <a:pt x="1406527" y="91084"/>
                  </a:cubicBezTo>
                  <a:cubicBezTo>
                    <a:pt x="1410454" y="94503"/>
                    <a:pt x="1415521" y="96023"/>
                    <a:pt x="1422108" y="96023"/>
                  </a:cubicBezTo>
                  <a:cubicBezTo>
                    <a:pt x="1424769" y="96023"/>
                    <a:pt x="1427429" y="95644"/>
                    <a:pt x="1430216" y="95010"/>
                  </a:cubicBezTo>
                  <a:cubicBezTo>
                    <a:pt x="1433003" y="94376"/>
                    <a:pt x="1435536" y="93236"/>
                    <a:pt x="1437690" y="91716"/>
                  </a:cubicBezTo>
                  <a:lnTo>
                    <a:pt x="1437690" y="81708"/>
                  </a:lnTo>
                  <a:close/>
                  <a:moveTo>
                    <a:pt x="1359782" y="81708"/>
                  </a:moveTo>
                  <a:cubicBezTo>
                    <a:pt x="1357502" y="83355"/>
                    <a:pt x="1355095" y="84496"/>
                    <a:pt x="1352561" y="85129"/>
                  </a:cubicBezTo>
                  <a:cubicBezTo>
                    <a:pt x="1350027" y="85889"/>
                    <a:pt x="1347621" y="86270"/>
                    <a:pt x="1345087" y="86270"/>
                  </a:cubicBezTo>
                  <a:cubicBezTo>
                    <a:pt x="1341667" y="86270"/>
                    <a:pt x="1338753" y="85382"/>
                    <a:pt x="1336473" y="83482"/>
                  </a:cubicBezTo>
                  <a:cubicBezTo>
                    <a:pt x="1334192" y="81583"/>
                    <a:pt x="1333052" y="78541"/>
                    <a:pt x="1333052" y="74107"/>
                  </a:cubicBezTo>
                  <a:lnTo>
                    <a:pt x="1333052" y="42059"/>
                  </a:lnTo>
                  <a:lnTo>
                    <a:pt x="1358895" y="42059"/>
                  </a:lnTo>
                  <a:lnTo>
                    <a:pt x="1358895" y="32558"/>
                  </a:lnTo>
                  <a:lnTo>
                    <a:pt x="1333052" y="32558"/>
                  </a:lnTo>
                  <a:lnTo>
                    <a:pt x="1333052" y="12668"/>
                  </a:lnTo>
                  <a:lnTo>
                    <a:pt x="1322791" y="12668"/>
                  </a:lnTo>
                  <a:lnTo>
                    <a:pt x="1322791" y="73348"/>
                  </a:lnTo>
                  <a:cubicBezTo>
                    <a:pt x="1322791" y="81835"/>
                    <a:pt x="1324691" y="87663"/>
                    <a:pt x="1328492" y="91084"/>
                  </a:cubicBezTo>
                  <a:cubicBezTo>
                    <a:pt x="1332292" y="94376"/>
                    <a:pt x="1337613" y="96023"/>
                    <a:pt x="1344200" y="96023"/>
                  </a:cubicBezTo>
                  <a:cubicBezTo>
                    <a:pt x="1346860" y="96023"/>
                    <a:pt x="1349521" y="95644"/>
                    <a:pt x="1352308" y="95010"/>
                  </a:cubicBezTo>
                  <a:cubicBezTo>
                    <a:pt x="1355095" y="94376"/>
                    <a:pt x="1357628" y="93236"/>
                    <a:pt x="1359782" y="91716"/>
                  </a:cubicBezTo>
                  <a:lnTo>
                    <a:pt x="1359782" y="81708"/>
                  </a:lnTo>
                  <a:close/>
                  <a:moveTo>
                    <a:pt x="1267559" y="51938"/>
                  </a:moveTo>
                  <a:cubicBezTo>
                    <a:pt x="1269459" y="48518"/>
                    <a:pt x="1272246" y="45985"/>
                    <a:pt x="1275666" y="44084"/>
                  </a:cubicBezTo>
                  <a:cubicBezTo>
                    <a:pt x="1279087" y="42184"/>
                    <a:pt x="1283014" y="41298"/>
                    <a:pt x="1287448" y="41298"/>
                  </a:cubicBezTo>
                  <a:cubicBezTo>
                    <a:pt x="1295302" y="41298"/>
                    <a:pt x="1301762" y="43958"/>
                    <a:pt x="1306830" y="49279"/>
                  </a:cubicBezTo>
                  <a:lnTo>
                    <a:pt x="1306830" y="37877"/>
                  </a:lnTo>
                  <a:cubicBezTo>
                    <a:pt x="1301382" y="33697"/>
                    <a:pt x="1294668" y="31543"/>
                    <a:pt x="1286814" y="31543"/>
                  </a:cubicBezTo>
                  <a:cubicBezTo>
                    <a:pt x="1280480" y="31543"/>
                    <a:pt x="1274780" y="32936"/>
                    <a:pt x="1269966" y="35725"/>
                  </a:cubicBezTo>
                  <a:cubicBezTo>
                    <a:pt x="1265025" y="38511"/>
                    <a:pt x="1261098" y="42311"/>
                    <a:pt x="1258311" y="47125"/>
                  </a:cubicBezTo>
                  <a:cubicBezTo>
                    <a:pt x="1255524" y="51938"/>
                    <a:pt x="1254131" y="57640"/>
                    <a:pt x="1254131" y="63974"/>
                  </a:cubicBezTo>
                  <a:cubicBezTo>
                    <a:pt x="1254131" y="70308"/>
                    <a:pt x="1255524" y="75881"/>
                    <a:pt x="1258185" y="80695"/>
                  </a:cubicBezTo>
                  <a:cubicBezTo>
                    <a:pt x="1260972" y="85509"/>
                    <a:pt x="1264772" y="89310"/>
                    <a:pt x="1269586" y="92097"/>
                  </a:cubicBezTo>
                  <a:cubicBezTo>
                    <a:pt x="1274526" y="94883"/>
                    <a:pt x="1280100" y="96150"/>
                    <a:pt x="1286561" y="96150"/>
                  </a:cubicBezTo>
                  <a:cubicBezTo>
                    <a:pt x="1290235" y="96150"/>
                    <a:pt x="1293908" y="95644"/>
                    <a:pt x="1297455" y="94756"/>
                  </a:cubicBezTo>
                  <a:cubicBezTo>
                    <a:pt x="1301002" y="93870"/>
                    <a:pt x="1304296" y="92350"/>
                    <a:pt x="1307336" y="90323"/>
                  </a:cubicBezTo>
                  <a:lnTo>
                    <a:pt x="1307336" y="79809"/>
                  </a:lnTo>
                  <a:cubicBezTo>
                    <a:pt x="1304676" y="82215"/>
                    <a:pt x="1301636" y="83862"/>
                    <a:pt x="1298215" y="84875"/>
                  </a:cubicBezTo>
                  <a:cubicBezTo>
                    <a:pt x="1294795" y="85889"/>
                    <a:pt x="1291248" y="86397"/>
                    <a:pt x="1287448" y="86397"/>
                  </a:cubicBezTo>
                  <a:cubicBezTo>
                    <a:pt x="1283014" y="86397"/>
                    <a:pt x="1279087" y="85382"/>
                    <a:pt x="1275666" y="83482"/>
                  </a:cubicBezTo>
                  <a:cubicBezTo>
                    <a:pt x="1272246" y="81583"/>
                    <a:pt x="1269459" y="78795"/>
                    <a:pt x="1267559" y="75374"/>
                  </a:cubicBezTo>
                  <a:cubicBezTo>
                    <a:pt x="1265659" y="71955"/>
                    <a:pt x="1264645" y="68027"/>
                    <a:pt x="1264645" y="63720"/>
                  </a:cubicBezTo>
                  <a:cubicBezTo>
                    <a:pt x="1264645" y="59414"/>
                    <a:pt x="1265659" y="55359"/>
                    <a:pt x="1267559" y="51938"/>
                  </a:cubicBezTo>
                  <a:moveTo>
                    <a:pt x="1216887" y="44211"/>
                  </a:moveTo>
                  <a:cubicBezTo>
                    <a:pt x="1220181" y="46238"/>
                    <a:pt x="1222714" y="48898"/>
                    <a:pt x="1224614" y="52319"/>
                  </a:cubicBezTo>
                  <a:cubicBezTo>
                    <a:pt x="1226515" y="55739"/>
                    <a:pt x="1227401" y="59666"/>
                    <a:pt x="1227401" y="63974"/>
                  </a:cubicBezTo>
                  <a:cubicBezTo>
                    <a:pt x="1227401" y="68281"/>
                    <a:pt x="1226515" y="72082"/>
                    <a:pt x="1224614" y="75501"/>
                  </a:cubicBezTo>
                  <a:cubicBezTo>
                    <a:pt x="1222714" y="78921"/>
                    <a:pt x="1220181" y="81583"/>
                    <a:pt x="1216887" y="83482"/>
                  </a:cubicBezTo>
                  <a:cubicBezTo>
                    <a:pt x="1213593" y="85382"/>
                    <a:pt x="1209793" y="86397"/>
                    <a:pt x="1205486" y="86397"/>
                  </a:cubicBezTo>
                  <a:cubicBezTo>
                    <a:pt x="1201179" y="86397"/>
                    <a:pt x="1197632" y="85382"/>
                    <a:pt x="1194338" y="83482"/>
                  </a:cubicBezTo>
                  <a:cubicBezTo>
                    <a:pt x="1191044" y="81583"/>
                    <a:pt x="1188511" y="78921"/>
                    <a:pt x="1186610" y="75501"/>
                  </a:cubicBezTo>
                  <a:cubicBezTo>
                    <a:pt x="1184710" y="72082"/>
                    <a:pt x="1183823" y="68281"/>
                    <a:pt x="1183823" y="63974"/>
                  </a:cubicBezTo>
                  <a:cubicBezTo>
                    <a:pt x="1183823" y="59666"/>
                    <a:pt x="1184710" y="55739"/>
                    <a:pt x="1186610" y="52319"/>
                  </a:cubicBezTo>
                  <a:cubicBezTo>
                    <a:pt x="1188511" y="48898"/>
                    <a:pt x="1191044" y="46238"/>
                    <a:pt x="1194338" y="44211"/>
                  </a:cubicBezTo>
                  <a:cubicBezTo>
                    <a:pt x="1197632" y="42184"/>
                    <a:pt x="1201305" y="41298"/>
                    <a:pt x="1205486" y="41298"/>
                  </a:cubicBezTo>
                  <a:cubicBezTo>
                    <a:pt x="1209666" y="41298"/>
                    <a:pt x="1213593" y="42311"/>
                    <a:pt x="1216887" y="44211"/>
                  </a:cubicBezTo>
                  <a:moveTo>
                    <a:pt x="1237789" y="95137"/>
                  </a:moveTo>
                  <a:lnTo>
                    <a:pt x="1237789" y="32683"/>
                  </a:lnTo>
                  <a:lnTo>
                    <a:pt x="1227401" y="32683"/>
                  </a:lnTo>
                  <a:lnTo>
                    <a:pt x="1227401" y="44465"/>
                  </a:lnTo>
                  <a:cubicBezTo>
                    <a:pt x="1224994" y="40537"/>
                    <a:pt x="1221954" y="37370"/>
                    <a:pt x="1218027" y="35091"/>
                  </a:cubicBezTo>
                  <a:cubicBezTo>
                    <a:pt x="1214100" y="32810"/>
                    <a:pt x="1209666" y="31543"/>
                    <a:pt x="1204726" y="31543"/>
                  </a:cubicBezTo>
                  <a:cubicBezTo>
                    <a:pt x="1198645" y="31543"/>
                    <a:pt x="1193198" y="32936"/>
                    <a:pt x="1188511" y="35850"/>
                  </a:cubicBezTo>
                  <a:cubicBezTo>
                    <a:pt x="1183823" y="38638"/>
                    <a:pt x="1180023" y="42564"/>
                    <a:pt x="1177363" y="47378"/>
                  </a:cubicBezTo>
                  <a:cubicBezTo>
                    <a:pt x="1174703" y="52319"/>
                    <a:pt x="1173309" y="57894"/>
                    <a:pt x="1173309" y="64228"/>
                  </a:cubicBezTo>
                  <a:cubicBezTo>
                    <a:pt x="1173309" y="70562"/>
                    <a:pt x="1174703" y="75881"/>
                    <a:pt x="1177363" y="80695"/>
                  </a:cubicBezTo>
                  <a:cubicBezTo>
                    <a:pt x="1180023" y="85509"/>
                    <a:pt x="1183823" y="89310"/>
                    <a:pt x="1188511" y="92097"/>
                  </a:cubicBezTo>
                  <a:cubicBezTo>
                    <a:pt x="1193198" y="94883"/>
                    <a:pt x="1198645" y="96150"/>
                    <a:pt x="1204726" y="96150"/>
                  </a:cubicBezTo>
                  <a:cubicBezTo>
                    <a:pt x="1209666" y="96150"/>
                    <a:pt x="1214100" y="95010"/>
                    <a:pt x="1218027" y="92731"/>
                  </a:cubicBezTo>
                  <a:cubicBezTo>
                    <a:pt x="1221954" y="90450"/>
                    <a:pt x="1225121" y="87409"/>
                    <a:pt x="1227401" y="83482"/>
                  </a:cubicBezTo>
                  <a:lnTo>
                    <a:pt x="1227401" y="95137"/>
                  </a:lnTo>
                  <a:lnTo>
                    <a:pt x="1237789" y="95137"/>
                  </a:lnTo>
                  <a:close/>
                  <a:moveTo>
                    <a:pt x="1165075" y="81835"/>
                  </a:moveTo>
                  <a:cubicBezTo>
                    <a:pt x="1162795" y="83482"/>
                    <a:pt x="1160388" y="84623"/>
                    <a:pt x="1157854" y="85255"/>
                  </a:cubicBezTo>
                  <a:cubicBezTo>
                    <a:pt x="1155321" y="86016"/>
                    <a:pt x="1152914" y="86397"/>
                    <a:pt x="1150507" y="86397"/>
                  </a:cubicBezTo>
                  <a:cubicBezTo>
                    <a:pt x="1147086" y="86397"/>
                    <a:pt x="1144173" y="85509"/>
                    <a:pt x="1141892" y="83608"/>
                  </a:cubicBezTo>
                  <a:cubicBezTo>
                    <a:pt x="1139612" y="81708"/>
                    <a:pt x="1138472" y="78668"/>
                    <a:pt x="1138472" y="74234"/>
                  </a:cubicBezTo>
                  <a:lnTo>
                    <a:pt x="1138472" y="42184"/>
                  </a:lnTo>
                  <a:lnTo>
                    <a:pt x="1164315" y="42184"/>
                  </a:lnTo>
                  <a:lnTo>
                    <a:pt x="1164315" y="32683"/>
                  </a:lnTo>
                  <a:lnTo>
                    <a:pt x="1138472" y="32683"/>
                  </a:lnTo>
                  <a:lnTo>
                    <a:pt x="1138472" y="12795"/>
                  </a:lnTo>
                  <a:lnTo>
                    <a:pt x="1128211" y="12795"/>
                  </a:lnTo>
                  <a:lnTo>
                    <a:pt x="1128211" y="73475"/>
                  </a:lnTo>
                  <a:cubicBezTo>
                    <a:pt x="1128211" y="81962"/>
                    <a:pt x="1130111" y="87790"/>
                    <a:pt x="1133912" y="91209"/>
                  </a:cubicBezTo>
                  <a:cubicBezTo>
                    <a:pt x="1137712" y="94503"/>
                    <a:pt x="1142906" y="96150"/>
                    <a:pt x="1149620" y="96150"/>
                  </a:cubicBezTo>
                  <a:cubicBezTo>
                    <a:pt x="1152280" y="96150"/>
                    <a:pt x="1154940" y="95771"/>
                    <a:pt x="1157727" y="95137"/>
                  </a:cubicBezTo>
                  <a:cubicBezTo>
                    <a:pt x="1160514" y="94503"/>
                    <a:pt x="1163048" y="93363"/>
                    <a:pt x="1165202" y="91843"/>
                  </a:cubicBezTo>
                  <a:lnTo>
                    <a:pt x="1165202" y="81835"/>
                  </a:lnTo>
                  <a:close/>
                  <a:moveTo>
                    <a:pt x="1068925" y="52572"/>
                  </a:moveTo>
                  <a:cubicBezTo>
                    <a:pt x="1070572" y="49152"/>
                    <a:pt x="1072725" y="46492"/>
                    <a:pt x="1075639" y="44592"/>
                  </a:cubicBezTo>
                  <a:cubicBezTo>
                    <a:pt x="1078553" y="42564"/>
                    <a:pt x="1081846" y="41551"/>
                    <a:pt x="1085647" y="41551"/>
                  </a:cubicBezTo>
                  <a:cubicBezTo>
                    <a:pt x="1096414" y="41551"/>
                    <a:pt x="1101862" y="47759"/>
                    <a:pt x="1101862" y="60173"/>
                  </a:cubicBezTo>
                  <a:lnTo>
                    <a:pt x="1101862" y="95137"/>
                  </a:lnTo>
                  <a:lnTo>
                    <a:pt x="1112249" y="95137"/>
                  </a:lnTo>
                  <a:lnTo>
                    <a:pt x="1112249" y="58399"/>
                  </a:lnTo>
                  <a:cubicBezTo>
                    <a:pt x="1112249" y="53205"/>
                    <a:pt x="1111363" y="48645"/>
                    <a:pt x="1109589" y="44592"/>
                  </a:cubicBezTo>
                  <a:cubicBezTo>
                    <a:pt x="1107816" y="40537"/>
                    <a:pt x="1105029" y="37370"/>
                    <a:pt x="1101482" y="35091"/>
                  </a:cubicBezTo>
                  <a:cubicBezTo>
                    <a:pt x="1097935" y="32810"/>
                    <a:pt x="1093501" y="31543"/>
                    <a:pt x="1088180" y="31543"/>
                  </a:cubicBezTo>
                  <a:cubicBezTo>
                    <a:pt x="1083366" y="31543"/>
                    <a:pt x="1079059" y="32683"/>
                    <a:pt x="1075386" y="35091"/>
                  </a:cubicBezTo>
                  <a:cubicBezTo>
                    <a:pt x="1071712" y="37370"/>
                    <a:pt x="1068672" y="40537"/>
                    <a:pt x="1066518" y="44338"/>
                  </a:cubicBezTo>
                  <a:lnTo>
                    <a:pt x="1066518" y="32683"/>
                  </a:lnTo>
                  <a:lnTo>
                    <a:pt x="1056257" y="32683"/>
                  </a:lnTo>
                  <a:lnTo>
                    <a:pt x="1056257" y="95137"/>
                  </a:lnTo>
                  <a:lnTo>
                    <a:pt x="1066518" y="95137"/>
                  </a:lnTo>
                  <a:lnTo>
                    <a:pt x="1066518" y="63847"/>
                  </a:lnTo>
                  <a:cubicBezTo>
                    <a:pt x="1066518" y="59666"/>
                    <a:pt x="1067278" y="55993"/>
                    <a:pt x="1068925" y="52572"/>
                  </a:cubicBezTo>
                  <a:moveTo>
                    <a:pt x="1026487" y="75628"/>
                  </a:moveTo>
                  <a:cubicBezTo>
                    <a:pt x="1024587" y="79048"/>
                    <a:pt x="1022053" y="81708"/>
                    <a:pt x="1018886" y="83735"/>
                  </a:cubicBezTo>
                  <a:cubicBezTo>
                    <a:pt x="1015593" y="85636"/>
                    <a:pt x="1011919" y="86649"/>
                    <a:pt x="1007612" y="86649"/>
                  </a:cubicBezTo>
                  <a:cubicBezTo>
                    <a:pt x="1003305" y="86649"/>
                    <a:pt x="999504" y="85636"/>
                    <a:pt x="996211" y="83735"/>
                  </a:cubicBezTo>
                  <a:cubicBezTo>
                    <a:pt x="992917" y="81835"/>
                    <a:pt x="990383" y="79048"/>
                    <a:pt x="988356" y="75628"/>
                  </a:cubicBezTo>
                  <a:cubicBezTo>
                    <a:pt x="986456" y="72207"/>
                    <a:pt x="985569" y="68281"/>
                    <a:pt x="985569" y="63974"/>
                  </a:cubicBezTo>
                  <a:cubicBezTo>
                    <a:pt x="985569" y="59666"/>
                    <a:pt x="986456" y="55739"/>
                    <a:pt x="988356" y="52319"/>
                  </a:cubicBezTo>
                  <a:cubicBezTo>
                    <a:pt x="990257" y="48898"/>
                    <a:pt x="992917" y="46238"/>
                    <a:pt x="996211" y="44338"/>
                  </a:cubicBezTo>
                  <a:cubicBezTo>
                    <a:pt x="999504" y="42437"/>
                    <a:pt x="1003305" y="41425"/>
                    <a:pt x="1007612" y="41425"/>
                  </a:cubicBezTo>
                  <a:cubicBezTo>
                    <a:pt x="1011919" y="41425"/>
                    <a:pt x="1015593" y="42437"/>
                    <a:pt x="1018886" y="44338"/>
                  </a:cubicBezTo>
                  <a:cubicBezTo>
                    <a:pt x="1022180" y="46238"/>
                    <a:pt x="1024714" y="48898"/>
                    <a:pt x="1026487" y="52319"/>
                  </a:cubicBezTo>
                  <a:cubicBezTo>
                    <a:pt x="1028387" y="55739"/>
                    <a:pt x="1029274" y="59539"/>
                    <a:pt x="1029274" y="63974"/>
                  </a:cubicBezTo>
                  <a:cubicBezTo>
                    <a:pt x="1029274" y="68407"/>
                    <a:pt x="1028387" y="72207"/>
                    <a:pt x="1026487" y="75628"/>
                  </a:cubicBezTo>
                  <a:moveTo>
                    <a:pt x="1024460" y="92097"/>
                  </a:moveTo>
                  <a:cubicBezTo>
                    <a:pt x="1029274" y="89310"/>
                    <a:pt x="1033074" y="85509"/>
                    <a:pt x="1035861" y="80568"/>
                  </a:cubicBezTo>
                  <a:cubicBezTo>
                    <a:pt x="1038648" y="75628"/>
                    <a:pt x="1039915" y="70054"/>
                    <a:pt x="1039915" y="63847"/>
                  </a:cubicBezTo>
                  <a:cubicBezTo>
                    <a:pt x="1039915" y="57640"/>
                    <a:pt x="1038522" y="52065"/>
                    <a:pt x="1035861" y="47251"/>
                  </a:cubicBezTo>
                  <a:cubicBezTo>
                    <a:pt x="1033074" y="42437"/>
                    <a:pt x="1029274" y="38638"/>
                    <a:pt x="1024460" y="35850"/>
                  </a:cubicBezTo>
                  <a:cubicBezTo>
                    <a:pt x="1019646" y="33063"/>
                    <a:pt x="1014072" y="31670"/>
                    <a:pt x="1007738" y="31670"/>
                  </a:cubicBezTo>
                  <a:cubicBezTo>
                    <a:pt x="1001404" y="31670"/>
                    <a:pt x="995704" y="33063"/>
                    <a:pt x="990763" y="35850"/>
                  </a:cubicBezTo>
                  <a:cubicBezTo>
                    <a:pt x="985823" y="38638"/>
                    <a:pt x="981896" y="42437"/>
                    <a:pt x="979109" y="47251"/>
                  </a:cubicBezTo>
                  <a:cubicBezTo>
                    <a:pt x="976322" y="52065"/>
                    <a:pt x="974802" y="57640"/>
                    <a:pt x="974802" y="63847"/>
                  </a:cubicBezTo>
                  <a:cubicBezTo>
                    <a:pt x="974802" y="70054"/>
                    <a:pt x="976195" y="75628"/>
                    <a:pt x="979109" y="80568"/>
                  </a:cubicBezTo>
                  <a:cubicBezTo>
                    <a:pt x="981896" y="85509"/>
                    <a:pt x="985823" y="89310"/>
                    <a:pt x="990763" y="92097"/>
                  </a:cubicBezTo>
                  <a:cubicBezTo>
                    <a:pt x="995704" y="94883"/>
                    <a:pt x="1001404" y="96276"/>
                    <a:pt x="1007738" y="96276"/>
                  </a:cubicBezTo>
                  <a:cubicBezTo>
                    <a:pt x="1014072" y="96276"/>
                    <a:pt x="1019520" y="94883"/>
                    <a:pt x="1024460" y="92097"/>
                  </a:cubicBezTo>
                  <a:moveTo>
                    <a:pt x="923496" y="52192"/>
                  </a:moveTo>
                  <a:cubicBezTo>
                    <a:pt x="925397" y="48771"/>
                    <a:pt x="928184" y="46238"/>
                    <a:pt x="931604" y="44338"/>
                  </a:cubicBezTo>
                  <a:cubicBezTo>
                    <a:pt x="935024" y="42437"/>
                    <a:pt x="938951" y="41551"/>
                    <a:pt x="943258" y="41551"/>
                  </a:cubicBezTo>
                  <a:cubicBezTo>
                    <a:pt x="951113" y="41551"/>
                    <a:pt x="957573" y="44211"/>
                    <a:pt x="962640" y="49532"/>
                  </a:cubicBezTo>
                  <a:lnTo>
                    <a:pt x="962640" y="38131"/>
                  </a:lnTo>
                  <a:cubicBezTo>
                    <a:pt x="957193" y="33951"/>
                    <a:pt x="950479" y="31797"/>
                    <a:pt x="942625" y="31797"/>
                  </a:cubicBezTo>
                  <a:cubicBezTo>
                    <a:pt x="936291" y="31797"/>
                    <a:pt x="930590" y="33190"/>
                    <a:pt x="925777" y="35977"/>
                  </a:cubicBezTo>
                  <a:cubicBezTo>
                    <a:pt x="920836" y="38765"/>
                    <a:pt x="916909" y="42564"/>
                    <a:pt x="914122" y="47378"/>
                  </a:cubicBezTo>
                  <a:cubicBezTo>
                    <a:pt x="911335" y="52192"/>
                    <a:pt x="909942" y="57894"/>
                    <a:pt x="909942" y="64228"/>
                  </a:cubicBezTo>
                  <a:cubicBezTo>
                    <a:pt x="909942" y="70562"/>
                    <a:pt x="911335" y="76135"/>
                    <a:pt x="913995" y="80949"/>
                  </a:cubicBezTo>
                  <a:cubicBezTo>
                    <a:pt x="916782" y="85763"/>
                    <a:pt x="920583" y="89564"/>
                    <a:pt x="925397" y="92350"/>
                  </a:cubicBezTo>
                  <a:cubicBezTo>
                    <a:pt x="930337" y="95137"/>
                    <a:pt x="935911" y="96403"/>
                    <a:pt x="942372" y="96403"/>
                  </a:cubicBezTo>
                  <a:cubicBezTo>
                    <a:pt x="946045" y="96403"/>
                    <a:pt x="949719" y="95898"/>
                    <a:pt x="953266" y="95010"/>
                  </a:cubicBezTo>
                  <a:cubicBezTo>
                    <a:pt x="956813" y="94124"/>
                    <a:pt x="960107" y="92604"/>
                    <a:pt x="963147" y="90576"/>
                  </a:cubicBezTo>
                  <a:lnTo>
                    <a:pt x="963147" y="80063"/>
                  </a:lnTo>
                  <a:cubicBezTo>
                    <a:pt x="960487" y="82469"/>
                    <a:pt x="957447" y="84116"/>
                    <a:pt x="954026" y="85129"/>
                  </a:cubicBezTo>
                  <a:cubicBezTo>
                    <a:pt x="950606" y="86143"/>
                    <a:pt x="947059" y="86649"/>
                    <a:pt x="943258" y="86649"/>
                  </a:cubicBezTo>
                  <a:cubicBezTo>
                    <a:pt x="938825" y="86649"/>
                    <a:pt x="934898" y="85636"/>
                    <a:pt x="931477" y="83735"/>
                  </a:cubicBezTo>
                  <a:cubicBezTo>
                    <a:pt x="928057" y="81835"/>
                    <a:pt x="925270" y="79048"/>
                    <a:pt x="923370" y="75628"/>
                  </a:cubicBezTo>
                  <a:cubicBezTo>
                    <a:pt x="921469" y="72207"/>
                    <a:pt x="920456" y="68281"/>
                    <a:pt x="920456" y="63974"/>
                  </a:cubicBezTo>
                  <a:cubicBezTo>
                    <a:pt x="920456" y="59666"/>
                    <a:pt x="921469" y="55613"/>
                    <a:pt x="923370" y="52192"/>
                  </a:cubicBezTo>
                  <a:moveTo>
                    <a:pt x="866364" y="97164"/>
                  </a:moveTo>
                  <a:cubicBezTo>
                    <a:pt x="866997" y="96023"/>
                    <a:pt x="867631" y="94756"/>
                    <a:pt x="868137" y="93363"/>
                  </a:cubicBezTo>
                  <a:cubicBezTo>
                    <a:pt x="868644" y="91970"/>
                    <a:pt x="868897" y="90703"/>
                    <a:pt x="868897" y="89310"/>
                  </a:cubicBezTo>
                  <a:cubicBezTo>
                    <a:pt x="868897" y="87156"/>
                    <a:pt x="868264" y="85255"/>
                    <a:pt x="866744" y="83735"/>
                  </a:cubicBezTo>
                  <a:cubicBezTo>
                    <a:pt x="865350" y="82215"/>
                    <a:pt x="863450" y="81456"/>
                    <a:pt x="861043" y="81456"/>
                  </a:cubicBezTo>
                  <a:cubicBezTo>
                    <a:pt x="858890" y="81456"/>
                    <a:pt x="857116" y="82088"/>
                    <a:pt x="855596" y="83355"/>
                  </a:cubicBezTo>
                  <a:cubicBezTo>
                    <a:pt x="854076" y="84623"/>
                    <a:pt x="853316" y="86522"/>
                    <a:pt x="853316" y="88803"/>
                  </a:cubicBezTo>
                  <a:cubicBezTo>
                    <a:pt x="853316" y="90450"/>
                    <a:pt x="853696" y="91843"/>
                    <a:pt x="854583" y="93109"/>
                  </a:cubicBezTo>
                  <a:cubicBezTo>
                    <a:pt x="855469" y="94376"/>
                    <a:pt x="856863" y="95390"/>
                    <a:pt x="858763" y="96023"/>
                  </a:cubicBezTo>
                  <a:lnTo>
                    <a:pt x="849389" y="114012"/>
                  </a:lnTo>
                  <a:lnTo>
                    <a:pt x="856989" y="114012"/>
                  </a:lnTo>
                  <a:lnTo>
                    <a:pt x="866490" y="96910"/>
                  </a:lnTo>
                  <a:close/>
                  <a:moveTo>
                    <a:pt x="794156" y="52699"/>
                  </a:moveTo>
                  <a:cubicBezTo>
                    <a:pt x="795803" y="49279"/>
                    <a:pt x="797957" y="46619"/>
                    <a:pt x="800870" y="44718"/>
                  </a:cubicBezTo>
                  <a:cubicBezTo>
                    <a:pt x="803784" y="42691"/>
                    <a:pt x="807078" y="41678"/>
                    <a:pt x="810878" y="41678"/>
                  </a:cubicBezTo>
                  <a:cubicBezTo>
                    <a:pt x="821646" y="41678"/>
                    <a:pt x="827093" y="47885"/>
                    <a:pt x="827093" y="60300"/>
                  </a:cubicBezTo>
                  <a:lnTo>
                    <a:pt x="827093" y="95264"/>
                  </a:lnTo>
                  <a:lnTo>
                    <a:pt x="837481" y="95264"/>
                  </a:lnTo>
                  <a:lnTo>
                    <a:pt x="837481" y="58526"/>
                  </a:lnTo>
                  <a:cubicBezTo>
                    <a:pt x="837481" y="53332"/>
                    <a:pt x="836594" y="48771"/>
                    <a:pt x="834694" y="44718"/>
                  </a:cubicBezTo>
                  <a:cubicBezTo>
                    <a:pt x="832920" y="40664"/>
                    <a:pt x="830260" y="37497"/>
                    <a:pt x="826713" y="35217"/>
                  </a:cubicBezTo>
                  <a:cubicBezTo>
                    <a:pt x="823166" y="32936"/>
                    <a:pt x="818732" y="31670"/>
                    <a:pt x="813412" y="31670"/>
                  </a:cubicBezTo>
                  <a:cubicBezTo>
                    <a:pt x="808598" y="31670"/>
                    <a:pt x="804291" y="32810"/>
                    <a:pt x="800617" y="35217"/>
                  </a:cubicBezTo>
                  <a:cubicBezTo>
                    <a:pt x="796943" y="37497"/>
                    <a:pt x="793903" y="40664"/>
                    <a:pt x="791749" y="44465"/>
                  </a:cubicBezTo>
                  <a:lnTo>
                    <a:pt x="791749" y="32810"/>
                  </a:lnTo>
                  <a:lnTo>
                    <a:pt x="781488" y="32810"/>
                  </a:lnTo>
                  <a:lnTo>
                    <a:pt x="781488" y="95264"/>
                  </a:lnTo>
                  <a:lnTo>
                    <a:pt x="791749" y="95264"/>
                  </a:lnTo>
                  <a:lnTo>
                    <a:pt x="791749" y="63974"/>
                  </a:lnTo>
                  <a:cubicBezTo>
                    <a:pt x="791749" y="59793"/>
                    <a:pt x="792509" y="56120"/>
                    <a:pt x="794156" y="52699"/>
                  </a:cubicBezTo>
                  <a:moveTo>
                    <a:pt x="760586" y="32810"/>
                  </a:moveTo>
                  <a:lnTo>
                    <a:pt x="750198" y="32810"/>
                  </a:lnTo>
                  <a:lnTo>
                    <a:pt x="750198" y="95264"/>
                  </a:lnTo>
                  <a:lnTo>
                    <a:pt x="760586" y="95264"/>
                  </a:lnTo>
                  <a:lnTo>
                    <a:pt x="760586" y="32810"/>
                  </a:lnTo>
                  <a:close/>
                  <a:moveTo>
                    <a:pt x="759066" y="19382"/>
                  </a:moveTo>
                  <a:lnTo>
                    <a:pt x="766540" y="14188"/>
                  </a:lnTo>
                  <a:lnTo>
                    <a:pt x="759066" y="8867"/>
                  </a:lnTo>
                  <a:cubicBezTo>
                    <a:pt x="757799" y="7981"/>
                    <a:pt x="756279" y="7474"/>
                    <a:pt x="754632" y="7474"/>
                  </a:cubicBezTo>
                  <a:cubicBezTo>
                    <a:pt x="752732" y="7474"/>
                    <a:pt x="751212" y="8108"/>
                    <a:pt x="749945" y="9374"/>
                  </a:cubicBezTo>
                  <a:cubicBezTo>
                    <a:pt x="748678" y="10641"/>
                    <a:pt x="748045" y="12288"/>
                    <a:pt x="748045" y="14315"/>
                  </a:cubicBezTo>
                  <a:cubicBezTo>
                    <a:pt x="748045" y="16342"/>
                    <a:pt x="748678" y="17735"/>
                    <a:pt x="749945" y="19002"/>
                  </a:cubicBezTo>
                  <a:cubicBezTo>
                    <a:pt x="751212" y="20268"/>
                    <a:pt x="752732" y="20902"/>
                    <a:pt x="754632" y="20902"/>
                  </a:cubicBezTo>
                  <a:cubicBezTo>
                    <a:pt x="756279" y="20902"/>
                    <a:pt x="757672" y="20395"/>
                    <a:pt x="759066" y="19382"/>
                  </a:cubicBezTo>
                  <a:moveTo>
                    <a:pt x="708394" y="44465"/>
                  </a:moveTo>
                  <a:cubicBezTo>
                    <a:pt x="711688" y="46492"/>
                    <a:pt x="714221" y="49152"/>
                    <a:pt x="716121" y="52572"/>
                  </a:cubicBezTo>
                  <a:cubicBezTo>
                    <a:pt x="718022" y="55993"/>
                    <a:pt x="718908" y="59919"/>
                    <a:pt x="718908" y="64228"/>
                  </a:cubicBezTo>
                  <a:cubicBezTo>
                    <a:pt x="718908" y="68534"/>
                    <a:pt x="718022" y="72334"/>
                    <a:pt x="716121" y="75754"/>
                  </a:cubicBezTo>
                  <a:cubicBezTo>
                    <a:pt x="714221" y="79175"/>
                    <a:pt x="711688" y="81835"/>
                    <a:pt x="708394" y="83735"/>
                  </a:cubicBezTo>
                  <a:cubicBezTo>
                    <a:pt x="705100" y="85636"/>
                    <a:pt x="701300" y="86649"/>
                    <a:pt x="696993" y="86649"/>
                  </a:cubicBezTo>
                  <a:cubicBezTo>
                    <a:pt x="692686" y="86649"/>
                    <a:pt x="689139" y="85636"/>
                    <a:pt x="685845" y="83735"/>
                  </a:cubicBezTo>
                  <a:cubicBezTo>
                    <a:pt x="682551" y="81835"/>
                    <a:pt x="680018" y="79175"/>
                    <a:pt x="678118" y="75754"/>
                  </a:cubicBezTo>
                  <a:cubicBezTo>
                    <a:pt x="676217" y="72334"/>
                    <a:pt x="675331" y="68534"/>
                    <a:pt x="675331" y="64228"/>
                  </a:cubicBezTo>
                  <a:cubicBezTo>
                    <a:pt x="675331" y="59919"/>
                    <a:pt x="676217" y="55993"/>
                    <a:pt x="678118" y="52572"/>
                  </a:cubicBezTo>
                  <a:cubicBezTo>
                    <a:pt x="680018" y="49152"/>
                    <a:pt x="682551" y="46492"/>
                    <a:pt x="685845" y="44465"/>
                  </a:cubicBezTo>
                  <a:cubicBezTo>
                    <a:pt x="689139" y="42437"/>
                    <a:pt x="692812" y="41551"/>
                    <a:pt x="696993" y="41551"/>
                  </a:cubicBezTo>
                  <a:cubicBezTo>
                    <a:pt x="701173" y="41551"/>
                    <a:pt x="705100" y="42564"/>
                    <a:pt x="708394" y="44465"/>
                  </a:cubicBezTo>
                  <a:moveTo>
                    <a:pt x="729296" y="95390"/>
                  </a:moveTo>
                  <a:lnTo>
                    <a:pt x="729296" y="32936"/>
                  </a:lnTo>
                  <a:lnTo>
                    <a:pt x="718908" y="32936"/>
                  </a:lnTo>
                  <a:lnTo>
                    <a:pt x="718908" y="44718"/>
                  </a:lnTo>
                  <a:cubicBezTo>
                    <a:pt x="716502" y="40791"/>
                    <a:pt x="713461" y="37624"/>
                    <a:pt x="709534" y="35344"/>
                  </a:cubicBezTo>
                  <a:cubicBezTo>
                    <a:pt x="705607" y="33063"/>
                    <a:pt x="701173" y="31797"/>
                    <a:pt x="696106" y="31797"/>
                  </a:cubicBezTo>
                  <a:cubicBezTo>
                    <a:pt x="690025" y="31797"/>
                    <a:pt x="684578" y="33190"/>
                    <a:pt x="679891" y="36103"/>
                  </a:cubicBezTo>
                  <a:cubicBezTo>
                    <a:pt x="675204" y="38892"/>
                    <a:pt x="671403" y="42818"/>
                    <a:pt x="668743" y="47632"/>
                  </a:cubicBezTo>
                  <a:cubicBezTo>
                    <a:pt x="666083" y="52572"/>
                    <a:pt x="664689" y="58146"/>
                    <a:pt x="664689" y="64480"/>
                  </a:cubicBezTo>
                  <a:cubicBezTo>
                    <a:pt x="664689" y="70814"/>
                    <a:pt x="666083" y="76135"/>
                    <a:pt x="668743" y="80949"/>
                  </a:cubicBezTo>
                  <a:cubicBezTo>
                    <a:pt x="671403" y="85763"/>
                    <a:pt x="675204" y="89564"/>
                    <a:pt x="679891" y="92350"/>
                  </a:cubicBezTo>
                  <a:cubicBezTo>
                    <a:pt x="684578" y="95137"/>
                    <a:pt x="690025" y="96403"/>
                    <a:pt x="696106" y="96403"/>
                  </a:cubicBezTo>
                  <a:cubicBezTo>
                    <a:pt x="701047" y="96403"/>
                    <a:pt x="705607" y="95264"/>
                    <a:pt x="709534" y="92983"/>
                  </a:cubicBezTo>
                  <a:cubicBezTo>
                    <a:pt x="713461" y="90703"/>
                    <a:pt x="716628" y="87663"/>
                    <a:pt x="718908" y="83735"/>
                  </a:cubicBezTo>
                  <a:lnTo>
                    <a:pt x="718908" y="95390"/>
                  </a:lnTo>
                  <a:lnTo>
                    <a:pt x="729296" y="95390"/>
                  </a:lnTo>
                  <a:close/>
                  <a:moveTo>
                    <a:pt x="635300" y="75881"/>
                  </a:moveTo>
                  <a:cubicBezTo>
                    <a:pt x="633400" y="79302"/>
                    <a:pt x="630866" y="81962"/>
                    <a:pt x="627572" y="83862"/>
                  </a:cubicBezTo>
                  <a:cubicBezTo>
                    <a:pt x="624279" y="85763"/>
                    <a:pt x="620478" y="86775"/>
                    <a:pt x="616171" y="86775"/>
                  </a:cubicBezTo>
                  <a:cubicBezTo>
                    <a:pt x="611864" y="86775"/>
                    <a:pt x="608317" y="85763"/>
                    <a:pt x="605023" y="83862"/>
                  </a:cubicBezTo>
                  <a:cubicBezTo>
                    <a:pt x="601730" y="81962"/>
                    <a:pt x="599196" y="79302"/>
                    <a:pt x="597296" y="75881"/>
                  </a:cubicBezTo>
                  <a:cubicBezTo>
                    <a:pt x="595396" y="72461"/>
                    <a:pt x="594509" y="68661"/>
                    <a:pt x="594509" y="64353"/>
                  </a:cubicBezTo>
                  <a:cubicBezTo>
                    <a:pt x="594509" y="60046"/>
                    <a:pt x="595396" y="56120"/>
                    <a:pt x="597296" y="52699"/>
                  </a:cubicBezTo>
                  <a:cubicBezTo>
                    <a:pt x="599196" y="49279"/>
                    <a:pt x="601730" y="46619"/>
                    <a:pt x="605023" y="44592"/>
                  </a:cubicBezTo>
                  <a:cubicBezTo>
                    <a:pt x="608317" y="42564"/>
                    <a:pt x="611991" y="41678"/>
                    <a:pt x="616171" y="41678"/>
                  </a:cubicBezTo>
                  <a:cubicBezTo>
                    <a:pt x="620352" y="41678"/>
                    <a:pt x="624279" y="42691"/>
                    <a:pt x="627572" y="44592"/>
                  </a:cubicBezTo>
                  <a:cubicBezTo>
                    <a:pt x="630866" y="46619"/>
                    <a:pt x="633400" y="49279"/>
                    <a:pt x="635300" y="52699"/>
                  </a:cubicBezTo>
                  <a:cubicBezTo>
                    <a:pt x="637200" y="56120"/>
                    <a:pt x="638087" y="60046"/>
                    <a:pt x="638087" y="64353"/>
                  </a:cubicBezTo>
                  <a:cubicBezTo>
                    <a:pt x="638087" y="68661"/>
                    <a:pt x="637200" y="72461"/>
                    <a:pt x="635300" y="75881"/>
                  </a:cubicBezTo>
                  <a:moveTo>
                    <a:pt x="648474" y="32936"/>
                  </a:moveTo>
                  <a:lnTo>
                    <a:pt x="638087" y="32936"/>
                  </a:lnTo>
                  <a:lnTo>
                    <a:pt x="638087" y="44845"/>
                  </a:lnTo>
                  <a:cubicBezTo>
                    <a:pt x="635680" y="40917"/>
                    <a:pt x="632639" y="37750"/>
                    <a:pt x="628712" y="35344"/>
                  </a:cubicBezTo>
                  <a:cubicBezTo>
                    <a:pt x="624785" y="32936"/>
                    <a:pt x="620352" y="31797"/>
                    <a:pt x="615411" y="31797"/>
                  </a:cubicBezTo>
                  <a:cubicBezTo>
                    <a:pt x="609330" y="31797"/>
                    <a:pt x="603883" y="33190"/>
                    <a:pt x="599196" y="36103"/>
                  </a:cubicBezTo>
                  <a:cubicBezTo>
                    <a:pt x="594509" y="38892"/>
                    <a:pt x="590708" y="42818"/>
                    <a:pt x="588048" y="47632"/>
                  </a:cubicBezTo>
                  <a:cubicBezTo>
                    <a:pt x="585388" y="52572"/>
                    <a:pt x="583994" y="58146"/>
                    <a:pt x="583994" y="64480"/>
                  </a:cubicBezTo>
                  <a:cubicBezTo>
                    <a:pt x="583994" y="70814"/>
                    <a:pt x="585388" y="76135"/>
                    <a:pt x="588048" y="80949"/>
                  </a:cubicBezTo>
                  <a:cubicBezTo>
                    <a:pt x="590708" y="85763"/>
                    <a:pt x="594509" y="89564"/>
                    <a:pt x="599196" y="92350"/>
                  </a:cubicBezTo>
                  <a:cubicBezTo>
                    <a:pt x="603883" y="95137"/>
                    <a:pt x="609330" y="96403"/>
                    <a:pt x="615411" y="96403"/>
                  </a:cubicBezTo>
                  <a:cubicBezTo>
                    <a:pt x="620352" y="96403"/>
                    <a:pt x="624785" y="95264"/>
                    <a:pt x="628712" y="92983"/>
                  </a:cubicBezTo>
                  <a:cubicBezTo>
                    <a:pt x="632639" y="90703"/>
                    <a:pt x="635806" y="87663"/>
                    <a:pt x="638087" y="83735"/>
                  </a:cubicBezTo>
                  <a:lnTo>
                    <a:pt x="638087" y="96657"/>
                  </a:lnTo>
                  <a:cubicBezTo>
                    <a:pt x="638087" y="103625"/>
                    <a:pt x="636187" y="109071"/>
                    <a:pt x="632386" y="112745"/>
                  </a:cubicBezTo>
                  <a:cubicBezTo>
                    <a:pt x="628586" y="116420"/>
                    <a:pt x="622885" y="118319"/>
                    <a:pt x="615538" y="118319"/>
                  </a:cubicBezTo>
                  <a:cubicBezTo>
                    <a:pt x="611357" y="118319"/>
                    <a:pt x="607050" y="117559"/>
                    <a:pt x="602616" y="116039"/>
                  </a:cubicBezTo>
                  <a:cubicBezTo>
                    <a:pt x="598056" y="114519"/>
                    <a:pt x="594002" y="111985"/>
                    <a:pt x="590455" y="108691"/>
                  </a:cubicBezTo>
                  <a:lnTo>
                    <a:pt x="590455" y="120092"/>
                  </a:lnTo>
                  <a:cubicBezTo>
                    <a:pt x="597802" y="125413"/>
                    <a:pt x="606163" y="128073"/>
                    <a:pt x="615538" y="128073"/>
                  </a:cubicBezTo>
                  <a:cubicBezTo>
                    <a:pt x="626052" y="128073"/>
                    <a:pt x="634160" y="125287"/>
                    <a:pt x="639860" y="119712"/>
                  </a:cubicBezTo>
                  <a:cubicBezTo>
                    <a:pt x="645561" y="114139"/>
                    <a:pt x="648474" y="106158"/>
                    <a:pt x="648474" y="95898"/>
                  </a:cubicBezTo>
                  <a:lnTo>
                    <a:pt x="648474" y="32936"/>
                  </a:lnTo>
                  <a:close/>
                  <a:moveTo>
                    <a:pt x="546750" y="44592"/>
                  </a:moveTo>
                  <a:cubicBezTo>
                    <a:pt x="550044" y="46619"/>
                    <a:pt x="552578" y="49279"/>
                    <a:pt x="554478" y="52699"/>
                  </a:cubicBezTo>
                  <a:cubicBezTo>
                    <a:pt x="556378" y="56120"/>
                    <a:pt x="557265" y="60046"/>
                    <a:pt x="557265" y="64353"/>
                  </a:cubicBezTo>
                  <a:cubicBezTo>
                    <a:pt x="557265" y="68661"/>
                    <a:pt x="556378" y="72461"/>
                    <a:pt x="554478" y="75881"/>
                  </a:cubicBezTo>
                  <a:cubicBezTo>
                    <a:pt x="552578" y="79302"/>
                    <a:pt x="550044" y="81962"/>
                    <a:pt x="546750" y="83862"/>
                  </a:cubicBezTo>
                  <a:cubicBezTo>
                    <a:pt x="543457" y="85763"/>
                    <a:pt x="539656" y="86775"/>
                    <a:pt x="535349" y="86775"/>
                  </a:cubicBezTo>
                  <a:cubicBezTo>
                    <a:pt x="531042" y="86775"/>
                    <a:pt x="527495" y="85763"/>
                    <a:pt x="524201" y="83862"/>
                  </a:cubicBezTo>
                  <a:cubicBezTo>
                    <a:pt x="520908" y="81962"/>
                    <a:pt x="518374" y="79302"/>
                    <a:pt x="516474" y="75881"/>
                  </a:cubicBezTo>
                  <a:cubicBezTo>
                    <a:pt x="514574" y="72461"/>
                    <a:pt x="513687" y="68661"/>
                    <a:pt x="513687" y="64353"/>
                  </a:cubicBezTo>
                  <a:cubicBezTo>
                    <a:pt x="513687" y="60046"/>
                    <a:pt x="514574" y="56120"/>
                    <a:pt x="516474" y="52699"/>
                  </a:cubicBezTo>
                  <a:cubicBezTo>
                    <a:pt x="518374" y="49279"/>
                    <a:pt x="520908" y="46619"/>
                    <a:pt x="524201" y="44592"/>
                  </a:cubicBezTo>
                  <a:cubicBezTo>
                    <a:pt x="527495" y="42564"/>
                    <a:pt x="531169" y="41678"/>
                    <a:pt x="535349" y="41678"/>
                  </a:cubicBezTo>
                  <a:cubicBezTo>
                    <a:pt x="539530" y="41678"/>
                    <a:pt x="543457" y="42691"/>
                    <a:pt x="546750" y="44592"/>
                  </a:cubicBezTo>
                  <a:moveTo>
                    <a:pt x="567653" y="95517"/>
                  </a:moveTo>
                  <a:lnTo>
                    <a:pt x="567653" y="33063"/>
                  </a:lnTo>
                  <a:lnTo>
                    <a:pt x="557265" y="33063"/>
                  </a:lnTo>
                  <a:lnTo>
                    <a:pt x="557265" y="44845"/>
                  </a:lnTo>
                  <a:cubicBezTo>
                    <a:pt x="554858" y="40917"/>
                    <a:pt x="551818" y="37750"/>
                    <a:pt x="547891" y="35471"/>
                  </a:cubicBezTo>
                  <a:cubicBezTo>
                    <a:pt x="543963" y="33190"/>
                    <a:pt x="539530" y="31924"/>
                    <a:pt x="534589" y="31924"/>
                  </a:cubicBezTo>
                  <a:cubicBezTo>
                    <a:pt x="528509" y="31924"/>
                    <a:pt x="523061" y="33317"/>
                    <a:pt x="518374" y="36230"/>
                  </a:cubicBezTo>
                  <a:cubicBezTo>
                    <a:pt x="513687" y="39017"/>
                    <a:pt x="509887" y="42945"/>
                    <a:pt x="507226" y="47759"/>
                  </a:cubicBezTo>
                  <a:cubicBezTo>
                    <a:pt x="504566" y="52699"/>
                    <a:pt x="503173" y="58272"/>
                    <a:pt x="503173" y="64606"/>
                  </a:cubicBezTo>
                  <a:cubicBezTo>
                    <a:pt x="503173" y="70940"/>
                    <a:pt x="504566" y="76262"/>
                    <a:pt x="507226" y="81075"/>
                  </a:cubicBezTo>
                  <a:cubicBezTo>
                    <a:pt x="509887" y="85889"/>
                    <a:pt x="513687" y="89689"/>
                    <a:pt x="518374" y="92477"/>
                  </a:cubicBezTo>
                  <a:cubicBezTo>
                    <a:pt x="523061" y="95264"/>
                    <a:pt x="528509" y="96530"/>
                    <a:pt x="534589" y="96530"/>
                  </a:cubicBezTo>
                  <a:cubicBezTo>
                    <a:pt x="539530" y="96530"/>
                    <a:pt x="543963" y="95390"/>
                    <a:pt x="547891" y="93109"/>
                  </a:cubicBezTo>
                  <a:cubicBezTo>
                    <a:pt x="551818" y="90830"/>
                    <a:pt x="554985" y="87790"/>
                    <a:pt x="557265" y="83862"/>
                  </a:cubicBezTo>
                  <a:lnTo>
                    <a:pt x="557265" y="95517"/>
                  </a:lnTo>
                  <a:lnTo>
                    <a:pt x="567653" y="95517"/>
                  </a:lnTo>
                  <a:close/>
                  <a:moveTo>
                    <a:pt x="437046" y="44592"/>
                  </a:moveTo>
                  <a:cubicBezTo>
                    <a:pt x="440339" y="46619"/>
                    <a:pt x="442873" y="49279"/>
                    <a:pt x="444773" y="52699"/>
                  </a:cubicBezTo>
                  <a:cubicBezTo>
                    <a:pt x="446673" y="56120"/>
                    <a:pt x="447560" y="60046"/>
                    <a:pt x="447560" y="64353"/>
                  </a:cubicBezTo>
                  <a:cubicBezTo>
                    <a:pt x="447560" y="68661"/>
                    <a:pt x="446673" y="72461"/>
                    <a:pt x="444773" y="75881"/>
                  </a:cubicBezTo>
                  <a:cubicBezTo>
                    <a:pt x="442873" y="79302"/>
                    <a:pt x="440339" y="81962"/>
                    <a:pt x="437046" y="83862"/>
                  </a:cubicBezTo>
                  <a:cubicBezTo>
                    <a:pt x="433752" y="85763"/>
                    <a:pt x="429951" y="86775"/>
                    <a:pt x="425644" y="86775"/>
                  </a:cubicBezTo>
                  <a:cubicBezTo>
                    <a:pt x="421337" y="86775"/>
                    <a:pt x="417790" y="85763"/>
                    <a:pt x="414497" y="83862"/>
                  </a:cubicBezTo>
                  <a:cubicBezTo>
                    <a:pt x="411203" y="81962"/>
                    <a:pt x="408669" y="79302"/>
                    <a:pt x="406769" y="75881"/>
                  </a:cubicBezTo>
                  <a:cubicBezTo>
                    <a:pt x="404869" y="72461"/>
                    <a:pt x="403982" y="68661"/>
                    <a:pt x="403982" y="64353"/>
                  </a:cubicBezTo>
                  <a:cubicBezTo>
                    <a:pt x="403982" y="60046"/>
                    <a:pt x="404869" y="56120"/>
                    <a:pt x="406769" y="52699"/>
                  </a:cubicBezTo>
                  <a:cubicBezTo>
                    <a:pt x="408669" y="49279"/>
                    <a:pt x="411203" y="46619"/>
                    <a:pt x="414497" y="44592"/>
                  </a:cubicBezTo>
                  <a:cubicBezTo>
                    <a:pt x="417790" y="42564"/>
                    <a:pt x="421464" y="41678"/>
                    <a:pt x="425644" y="41678"/>
                  </a:cubicBezTo>
                  <a:cubicBezTo>
                    <a:pt x="429825" y="41678"/>
                    <a:pt x="433752" y="42691"/>
                    <a:pt x="437046" y="44592"/>
                  </a:cubicBezTo>
                  <a:moveTo>
                    <a:pt x="457948" y="95517"/>
                  </a:moveTo>
                  <a:lnTo>
                    <a:pt x="457948" y="507"/>
                  </a:lnTo>
                  <a:lnTo>
                    <a:pt x="447560" y="507"/>
                  </a:lnTo>
                  <a:lnTo>
                    <a:pt x="447560" y="44972"/>
                  </a:lnTo>
                  <a:cubicBezTo>
                    <a:pt x="445153" y="40917"/>
                    <a:pt x="442113" y="37750"/>
                    <a:pt x="438186" y="35471"/>
                  </a:cubicBezTo>
                  <a:cubicBezTo>
                    <a:pt x="434259" y="33190"/>
                    <a:pt x="429825" y="31924"/>
                    <a:pt x="424884" y="31924"/>
                  </a:cubicBezTo>
                  <a:cubicBezTo>
                    <a:pt x="418804" y="31924"/>
                    <a:pt x="413356" y="33317"/>
                    <a:pt x="408669" y="36230"/>
                  </a:cubicBezTo>
                  <a:cubicBezTo>
                    <a:pt x="403982" y="39017"/>
                    <a:pt x="400182" y="42945"/>
                    <a:pt x="397521" y="47759"/>
                  </a:cubicBezTo>
                  <a:cubicBezTo>
                    <a:pt x="394861" y="52699"/>
                    <a:pt x="393468" y="58272"/>
                    <a:pt x="393468" y="64606"/>
                  </a:cubicBezTo>
                  <a:cubicBezTo>
                    <a:pt x="393468" y="70940"/>
                    <a:pt x="394861" y="76262"/>
                    <a:pt x="397521" y="81075"/>
                  </a:cubicBezTo>
                  <a:cubicBezTo>
                    <a:pt x="400182" y="85889"/>
                    <a:pt x="403982" y="89689"/>
                    <a:pt x="408669" y="92477"/>
                  </a:cubicBezTo>
                  <a:cubicBezTo>
                    <a:pt x="413356" y="95264"/>
                    <a:pt x="418804" y="96530"/>
                    <a:pt x="424884" y="96530"/>
                  </a:cubicBezTo>
                  <a:cubicBezTo>
                    <a:pt x="429825" y="96530"/>
                    <a:pt x="434259" y="95390"/>
                    <a:pt x="438186" y="93109"/>
                  </a:cubicBezTo>
                  <a:cubicBezTo>
                    <a:pt x="442113" y="90830"/>
                    <a:pt x="445280" y="87663"/>
                    <a:pt x="447560" y="83735"/>
                  </a:cubicBezTo>
                  <a:lnTo>
                    <a:pt x="447560" y="95517"/>
                  </a:lnTo>
                  <a:lnTo>
                    <a:pt x="457948" y="95517"/>
                  </a:lnTo>
                  <a:close/>
                  <a:moveTo>
                    <a:pt x="335575" y="52953"/>
                  </a:moveTo>
                  <a:cubicBezTo>
                    <a:pt x="337222" y="49532"/>
                    <a:pt x="339375" y="46871"/>
                    <a:pt x="342289" y="44972"/>
                  </a:cubicBezTo>
                  <a:cubicBezTo>
                    <a:pt x="345203" y="42945"/>
                    <a:pt x="348496" y="41932"/>
                    <a:pt x="352297" y="41932"/>
                  </a:cubicBezTo>
                  <a:cubicBezTo>
                    <a:pt x="363064" y="41932"/>
                    <a:pt x="368512" y="48139"/>
                    <a:pt x="368512" y="60553"/>
                  </a:cubicBezTo>
                  <a:lnTo>
                    <a:pt x="368512" y="95517"/>
                  </a:lnTo>
                  <a:lnTo>
                    <a:pt x="378899" y="95517"/>
                  </a:lnTo>
                  <a:lnTo>
                    <a:pt x="378899" y="58780"/>
                  </a:lnTo>
                  <a:cubicBezTo>
                    <a:pt x="378899" y="53585"/>
                    <a:pt x="378013" y="49025"/>
                    <a:pt x="376239" y="44972"/>
                  </a:cubicBezTo>
                  <a:cubicBezTo>
                    <a:pt x="374466" y="40917"/>
                    <a:pt x="371679" y="37750"/>
                    <a:pt x="368132" y="35471"/>
                  </a:cubicBezTo>
                  <a:cubicBezTo>
                    <a:pt x="364585" y="33190"/>
                    <a:pt x="360151" y="31924"/>
                    <a:pt x="354830" y="31924"/>
                  </a:cubicBezTo>
                  <a:cubicBezTo>
                    <a:pt x="350016" y="31924"/>
                    <a:pt x="345709" y="33063"/>
                    <a:pt x="342036" y="35471"/>
                  </a:cubicBezTo>
                  <a:cubicBezTo>
                    <a:pt x="338362" y="37750"/>
                    <a:pt x="335322" y="40917"/>
                    <a:pt x="333168" y="44718"/>
                  </a:cubicBezTo>
                  <a:lnTo>
                    <a:pt x="333168" y="33063"/>
                  </a:lnTo>
                  <a:lnTo>
                    <a:pt x="322907" y="33063"/>
                  </a:lnTo>
                  <a:lnTo>
                    <a:pt x="322907" y="95517"/>
                  </a:lnTo>
                  <a:lnTo>
                    <a:pt x="333168" y="95517"/>
                  </a:lnTo>
                  <a:lnTo>
                    <a:pt x="333168" y="64228"/>
                  </a:lnTo>
                  <a:cubicBezTo>
                    <a:pt x="333168" y="60046"/>
                    <a:pt x="333928" y="56372"/>
                    <a:pt x="335575" y="52953"/>
                  </a:cubicBezTo>
                  <a:moveTo>
                    <a:pt x="280976" y="44718"/>
                  </a:moveTo>
                  <a:cubicBezTo>
                    <a:pt x="284269" y="46746"/>
                    <a:pt x="286803" y="49405"/>
                    <a:pt x="288703" y="52826"/>
                  </a:cubicBezTo>
                  <a:cubicBezTo>
                    <a:pt x="290603" y="56247"/>
                    <a:pt x="291490" y="60173"/>
                    <a:pt x="291490" y="64480"/>
                  </a:cubicBezTo>
                  <a:cubicBezTo>
                    <a:pt x="291490" y="68788"/>
                    <a:pt x="290603" y="72587"/>
                    <a:pt x="288703" y="76008"/>
                  </a:cubicBezTo>
                  <a:cubicBezTo>
                    <a:pt x="286803" y="79429"/>
                    <a:pt x="284269" y="82088"/>
                    <a:pt x="280976" y="83989"/>
                  </a:cubicBezTo>
                  <a:cubicBezTo>
                    <a:pt x="277682" y="85889"/>
                    <a:pt x="273882" y="86902"/>
                    <a:pt x="269575" y="86902"/>
                  </a:cubicBezTo>
                  <a:cubicBezTo>
                    <a:pt x="265267" y="86902"/>
                    <a:pt x="261720" y="85889"/>
                    <a:pt x="258427" y="83989"/>
                  </a:cubicBezTo>
                  <a:cubicBezTo>
                    <a:pt x="255133" y="82088"/>
                    <a:pt x="252599" y="79429"/>
                    <a:pt x="250699" y="76008"/>
                  </a:cubicBezTo>
                  <a:cubicBezTo>
                    <a:pt x="248799" y="72587"/>
                    <a:pt x="247912" y="68788"/>
                    <a:pt x="247912" y="64480"/>
                  </a:cubicBezTo>
                  <a:cubicBezTo>
                    <a:pt x="247912" y="60173"/>
                    <a:pt x="248799" y="56247"/>
                    <a:pt x="250699" y="52826"/>
                  </a:cubicBezTo>
                  <a:cubicBezTo>
                    <a:pt x="252599" y="49405"/>
                    <a:pt x="255133" y="46746"/>
                    <a:pt x="258427" y="44718"/>
                  </a:cubicBezTo>
                  <a:cubicBezTo>
                    <a:pt x="261720" y="42691"/>
                    <a:pt x="265394" y="41805"/>
                    <a:pt x="269575" y="41805"/>
                  </a:cubicBezTo>
                  <a:cubicBezTo>
                    <a:pt x="273755" y="41805"/>
                    <a:pt x="277682" y="42818"/>
                    <a:pt x="280976" y="44718"/>
                  </a:cubicBezTo>
                  <a:moveTo>
                    <a:pt x="301878" y="95644"/>
                  </a:moveTo>
                  <a:lnTo>
                    <a:pt x="301878" y="33190"/>
                  </a:lnTo>
                  <a:lnTo>
                    <a:pt x="291490" y="33190"/>
                  </a:lnTo>
                  <a:lnTo>
                    <a:pt x="291490" y="44972"/>
                  </a:lnTo>
                  <a:cubicBezTo>
                    <a:pt x="289083" y="41044"/>
                    <a:pt x="286043" y="37877"/>
                    <a:pt x="282116" y="35598"/>
                  </a:cubicBezTo>
                  <a:cubicBezTo>
                    <a:pt x="278189" y="33317"/>
                    <a:pt x="273755" y="32050"/>
                    <a:pt x="268815" y="32050"/>
                  </a:cubicBezTo>
                  <a:cubicBezTo>
                    <a:pt x="262734" y="32050"/>
                    <a:pt x="257287" y="33444"/>
                    <a:pt x="252599" y="36357"/>
                  </a:cubicBezTo>
                  <a:cubicBezTo>
                    <a:pt x="247912" y="39144"/>
                    <a:pt x="244112" y="43071"/>
                    <a:pt x="241452" y="47885"/>
                  </a:cubicBezTo>
                  <a:cubicBezTo>
                    <a:pt x="238791" y="52826"/>
                    <a:pt x="237398" y="58399"/>
                    <a:pt x="237398" y="64733"/>
                  </a:cubicBezTo>
                  <a:cubicBezTo>
                    <a:pt x="237398" y="71067"/>
                    <a:pt x="238791" y="76388"/>
                    <a:pt x="241452" y="81202"/>
                  </a:cubicBezTo>
                  <a:cubicBezTo>
                    <a:pt x="244112" y="86016"/>
                    <a:pt x="247912" y="89816"/>
                    <a:pt x="252599" y="92604"/>
                  </a:cubicBezTo>
                  <a:cubicBezTo>
                    <a:pt x="257287" y="95390"/>
                    <a:pt x="262734" y="96657"/>
                    <a:pt x="268815" y="96657"/>
                  </a:cubicBezTo>
                  <a:cubicBezTo>
                    <a:pt x="273755" y="96657"/>
                    <a:pt x="278189" y="95517"/>
                    <a:pt x="282116" y="93236"/>
                  </a:cubicBezTo>
                  <a:cubicBezTo>
                    <a:pt x="286043" y="90957"/>
                    <a:pt x="289210" y="87917"/>
                    <a:pt x="291490" y="83989"/>
                  </a:cubicBezTo>
                  <a:lnTo>
                    <a:pt x="291490" y="95644"/>
                  </a:lnTo>
                  <a:lnTo>
                    <a:pt x="301878" y="95644"/>
                  </a:lnTo>
                  <a:close/>
                  <a:moveTo>
                    <a:pt x="192173" y="634"/>
                  </a:moveTo>
                  <a:lnTo>
                    <a:pt x="181912" y="634"/>
                  </a:lnTo>
                  <a:lnTo>
                    <a:pt x="181912" y="95644"/>
                  </a:lnTo>
                  <a:lnTo>
                    <a:pt x="192173" y="95644"/>
                  </a:lnTo>
                  <a:lnTo>
                    <a:pt x="192173" y="634"/>
                  </a:lnTo>
                  <a:close/>
                  <a:moveTo>
                    <a:pt x="160883" y="634"/>
                  </a:moveTo>
                  <a:lnTo>
                    <a:pt x="150622" y="634"/>
                  </a:lnTo>
                  <a:lnTo>
                    <a:pt x="150622" y="95644"/>
                  </a:lnTo>
                  <a:lnTo>
                    <a:pt x="160883" y="95644"/>
                  </a:lnTo>
                  <a:lnTo>
                    <a:pt x="160883" y="634"/>
                  </a:lnTo>
                  <a:close/>
                  <a:moveTo>
                    <a:pt x="108691" y="44718"/>
                  </a:moveTo>
                  <a:cubicBezTo>
                    <a:pt x="111985" y="46746"/>
                    <a:pt x="114518" y="49405"/>
                    <a:pt x="116418" y="52826"/>
                  </a:cubicBezTo>
                  <a:cubicBezTo>
                    <a:pt x="118319" y="56247"/>
                    <a:pt x="119205" y="60173"/>
                    <a:pt x="119205" y="64480"/>
                  </a:cubicBezTo>
                  <a:cubicBezTo>
                    <a:pt x="119205" y="68788"/>
                    <a:pt x="118319" y="72587"/>
                    <a:pt x="116418" y="76008"/>
                  </a:cubicBezTo>
                  <a:cubicBezTo>
                    <a:pt x="114518" y="79429"/>
                    <a:pt x="111985" y="82088"/>
                    <a:pt x="108691" y="83989"/>
                  </a:cubicBezTo>
                  <a:cubicBezTo>
                    <a:pt x="105397" y="85889"/>
                    <a:pt x="101597" y="86902"/>
                    <a:pt x="97290" y="86902"/>
                  </a:cubicBezTo>
                  <a:cubicBezTo>
                    <a:pt x="92983" y="86902"/>
                    <a:pt x="89436" y="85889"/>
                    <a:pt x="86142" y="83989"/>
                  </a:cubicBezTo>
                  <a:cubicBezTo>
                    <a:pt x="82848" y="82088"/>
                    <a:pt x="80315" y="79429"/>
                    <a:pt x="78415" y="76008"/>
                  </a:cubicBezTo>
                  <a:cubicBezTo>
                    <a:pt x="76514" y="72587"/>
                    <a:pt x="75628" y="68788"/>
                    <a:pt x="75628" y="64480"/>
                  </a:cubicBezTo>
                  <a:cubicBezTo>
                    <a:pt x="75628" y="60173"/>
                    <a:pt x="76514" y="56247"/>
                    <a:pt x="78415" y="52826"/>
                  </a:cubicBezTo>
                  <a:cubicBezTo>
                    <a:pt x="80315" y="49405"/>
                    <a:pt x="82848" y="46746"/>
                    <a:pt x="86142" y="44718"/>
                  </a:cubicBezTo>
                  <a:cubicBezTo>
                    <a:pt x="89436" y="42691"/>
                    <a:pt x="93109" y="41805"/>
                    <a:pt x="97290" y="41805"/>
                  </a:cubicBezTo>
                  <a:cubicBezTo>
                    <a:pt x="101470" y="41805"/>
                    <a:pt x="105397" y="42818"/>
                    <a:pt x="108691" y="44718"/>
                  </a:cubicBezTo>
                  <a:moveTo>
                    <a:pt x="129593" y="95644"/>
                  </a:moveTo>
                  <a:lnTo>
                    <a:pt x="129593" y="33190"/>
                  </a:lnTo>
                  <a:lnTo>
                    <a:pt x="119205" y="33190"/>
                  </a:lnTo>
                  <a:lnTo>
                    <a:pt x="119205" y="44972"/>
                  </a:lnTo>
                  <a:cubicBezTo>
                    <a:pt x="116799" y="41044"/>
                    <a:pt x="113758" y="37877"/>
                    <a:pt x="109704" y="35598"/>
                  </a:cubicBezTo>
                  <a:cubicBezTo>
                    <a:pt x="105777" y="33317"/>
                    <a:pt x="101344" y="32050"/>
                    <a:pt x="96403" y="32050"/>
                  </a:cubicBezTo>
                  <a:cubicBezTo>
                    <a:pt x="90322" y="32050"/>
                    <a:pt x="84875" y="33444"/>
                    <a:pt x="80188" y="36357"/>
                  </a:cubicBezTo>
                  <a:cubicBezTo>
                    <a:pt x="75501" y="39144"/>
                    <a:pt x="71700" y="43071"/>
                    <a:pt x="69040" y="47885"/>
                  </a:cubicBezTo>
                  <a:cubicBezTo>
                    <a:pt x="66380" y="52826"/>
                    <a:pt x="64986" y="58399"/>
                    <a:pt x="64986" y="64733"/>
                  </a:cubicBezTo>
                  <a:cubicBezTo>
                    <a:pt x="64986" y="71067"/>
                    <a:pt x="66380" y="76388"/>
                    <a:pt x="69040" y="81202"/>
                  </a:cubicBezTo>
                  <a:cubicBezTo>
                    <a:pt x="71700" y="86016"/>
                    <a:pt x="75501" y="89816"/>
                    <a:pt x="80188" y="92604"/>
                  </a:cubicBezTo>
                  <a:cubicBezTo>
                    <a:pt x="84875" y="95390"/>
                    <a:pt x="90322" y="96657"/>
                    <a:pt x="96403" y="96657"/>
                  </a:cubicBezTo>
                  <a:cubicBezTo>
                    <a:pt x="101344" y="96657"/>
                    <a:pt x="105777" y="95517"/>
                    <a:pt x="109704" y="93236"/>
                  </a:cubicBezTo>
                  <a:cubicBezTo>
                    <a:pt x="113632" y="90957"/>
                    <a:pt x="116799" y="87917"/>
                    <a:pt x="119205" y="83989"/>
                  </a:cubicBezTo>
                  <a:lnTo>
                    <a:pt x="119205" y="95644"/>
                  </a:lnTo>
                  <a:lnTo>
                    <a:pt x="129593" y="95644"/>
                  </a:lnTo>
                  <a:close/>
                  <a:moveTo>
                    <a:pt x="13554" y="52572"/>
                  </a:moveTo>
                  <a:cubicBezTo>
                    <a:pt x="15455" y="49152"/>
                    <a:pt x="18115" y="46619"/>
                    <a:pt x="21535" y="44718"/>
                  </a:cubicBezTo>
                  <a:cubicBezTo>
                    <a:pt x="24956" y="42818"/>
                    <a:pt x="28883" y="41932"/>
                    <a:pt x="33316" y="41932"/>
                  </a:cubicBezTo>
                  <a:cubicBezTo>
                    <a:pt x="41171" y="41932"/>
                    <a:pt x="47631" y="44592"/>
                    <a:pt x="52699" y="49913"/>
                  </a:cubicBezTo>
                  <a:lnTo>
                    <a:pt x="52699" y="38511"/>
                  </a:lnTo>
                  <a:cubicBezTo>
                    <a:pt x="47251" y="34330"/>
                    <a:pt x="40537" y="32177"/>
                    <a:pt x="32683" y="32177"/>
                  </a:cubicBezTo>
                  <a:cubicBezTo>
                    <a:pt x="26349" y="32177"/>
                    <a:pt x="20648" y="33570"/>
                    <a:pt x="15835" y="36357"/>
                  </a:cubicBezTo>
                  <a:cubicBezTo>
                    <a:pt x="10894" y="39144"/>
                    <a:pt x="6967" y="42945"/>
                    <a:pt x="4180" y="47759"/>
                  </a:cubicBezTo>
                  <a:cubicBezTo>
                    <a:pt x="1393" y="52572"/>
                    <a:pt x="0" y="58272"/>
                    <a:pt x="0" y="64606"/>
                  </a:cubicBezTo>
                  <a:cubicBezTo>
                    <a:pt x="0" y="70940"/>
                    <a:pt x="1393" y="76515"/>
                    <a:pt x="4053" y="81329"/>
                  </a:cubicBezTo>
                  <a:cubicBezTo>
                    <a:pt x="6840" y="86143"/>
                    <a:pt x="10641" y="89942"/>
                    <a:pt x="15455" y="92731"/>
                  </a:cubicBezTo>
                  <a:cubicBezTo>
                    <a:pt x="20395" y="95517"/>
                    <a:pt x="25969" y="96784"/>
                    <a:pt x="32430" y="96784"/>
                  </a:cubicBezTo>
                  <a:cubicBezTo>
                    <a:pt x="36103" y="96784"/>
                    <a:pt x="39777" y="96276"/>
                    <a:pt x="43324" y="95390"/>
                  </a:cubicBezTo>
                  <a:cubicBezTo>
                    <a:pt x="46871" y="94503"/>
                    <a:pt x="50165" y="92983"/>
                    <a:pt x="53205" y="90957"/>
                  </a:cubicBezTo>
                  <a:lnTo>
                    <a:pt x="53205" y="80441"/>
                  </a:lnTo>
                  <a:cubicBezTo>
                    <a:pt x="50545" y="82849"/>
                    <a:pt x="47505" y="84496"/>
                    <a:pt x="44084" y="85509"/>
                  </a:cubicBezTo>
                  <a:cubicBezTo>
                    <a:pt x="40664" y="86522"/>
                    <a:pt x="37117" y="87029"/>
                    <a:pt x="33316" y="87029"/>
                  </a:cubicBezTo>
                  <a:cubicBezTo>
                    <a:pt x="28883" y="87029"/>
                    <a:pt x="24956" y="86016"/>
                    <a:pt x="21535" y="84116"/>
                  </a:cubicBezTo>
                  <a:cubicBezTo>
                    <a:pt x="18115" y="82215"/>
                    <a:pt x="15328" y="79429"/>
                    <a:pt x="13428" y="76008"/>
                  </a:cubicBezTo>
                  <a:cubicBezTo>
                    <a:pt x="11528" y="72587"/>
                    <a:pt x="10514" y="68661"/>
                    <a:pt x="10514" y="64353"/>
                  </a:cubicBezTo>
                  <a:cubicBezTo>
                    <a:pt x="10514" y="60046"/>
                    <a:pt x="11528" y="55993"/>
                    <a:pt x="13428" y="52572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8" name="Freeform: Shape 2737">
              <a:extLst>
                <a:ext uri="{FF2B5EF4-FFF2-40B4-BE49-F238E27FC236}">
                  <a16:creationId xmlns:a16="http://schemas.microsoft.com/office/drawing/2014/main" id="{2739737F-E178-F728-DE4F-BB1EA65FD01B}"/>
                </a:ext>
              </a:extLst>
            </p:cNvPr>
            <p:cNvSpPr/>
            <p:nvPr/>
          </p:nvSpPr>
          <p:spPr>
            <a:xfrm>
              <a:off x="4011831" y="15871598"/>
              <a:ext cx="2898689" cy="127060"/>
            </a:xfrm>
            <a:custGeom>
              <a:avLst/>
              <a:gdLst>
                <a:gd name="connsiteX0" fmla="*/ 2855365 w 2898689"/>
                <a:gd name="connsiteY0" fmla="*/ 52572 h 127060"/>
                <a:gd name="connsiteX1" fmla="*/ 2862079 w 2898689"/>
                <a:gd name="connsiteY1" fmla="*/ 44592 h 127060"/>
                <a:gd name="connsiteX2" fmla="*/ 2872086 w 2898689"/>
                <a:gd name="connsiteY2" fmla="*/ 41551 h 127060"/>
                <a:gd name="connsiteX3" fmla="*/ 2888302 w 2898689"/>
                <a:gd name="connsiteY3" fmla="*/ 60173 h 127060"/>
                <a:gd name="connsiteX4" fmla="*/ 2888302 w 2898689"/>
                <a:gd name="connsiteY4" fmla="*/ 95137 h 127060"/>
                <a:gd name="connsiteX5" fmla="*/ 2898690 w 2898689"/>
                <a:gd name="connsiteY5" fmla="*/ 95137 h 127060"/>
                <a:gd name="connsiteX6" fmla="*/ 2898690 w 2898689"/>
                <a:gd name="connsiteY6" fmla="*/ 58399 h 127060"/>
                <a:gd name="connsiteX7" fmla="*/ 2896029 w 2898689"/>
                <a:gd name="connsiteY7" fmla="*/ 44592 h 127060"/>
                <a:gd name="connsiteX8" fmla="*/ 2887921 w 2898689"/>
                <a:gd name="connsiteY8" fmla="*/ 34964 h 127060"/>
                <a:gd name="connsiteX9" fmla="*/ 2874620 w 2898689"/>
                <a:gd name="connsiteY9" fmla="*/ 31543 h 127060"/>
                <a:gd name="connsiteX10" fmla="*/ 2861825 w 2898689"/>
                <a:gd name="connsiteY10" fmla="*/ 34964 h 127060"/>
                <a:gd name="connsiteX11" fmla="*/ 2852958 w 2898689"/>
                <a:gd name="connsiteY11" fmla="*/ 44211 h 127060"/>
                <a:gd name="connsiteX12" fmla="*/ 2852958 w 2898689"/>
                <a:gd name="connsiteY12" fmla="*/ 32556 h 127060"/>
                <a:gd name="connsiteX13" fmla="*/ 2842697 w 2898689"/>
                <a:gd name="connsiteY13" fmla="*/ 32556 h 127060"/>
                <a:gd name="connsiteX14" fmla="*/ 2842697 w 2898689"/>
                <a:gd name="connsiteY14" fmla="*/ 95010 h 127060"/>
                <a:gd name="connsiteX15" fmla="*/ 2852958 w 2898689"/>
                <a:gd name="connsiteY15" fmla="*/ 95010 h 127060"/>
                <a:gd name="connsiteX16" fmla="*/ 2852958 w 2898689"/>
                <a:gd name="connsiteY16" fmla="*/ 63720 h 127060"/>
                <a:gd name="connsiteX17" fmla="*/ 2855365 w 2898689"/>
                <a:gd name="connsiteY17" fmla="*/ 52446 h 127060"/>
                <a:gd name="connsiteX18" fmla="*/ 2811913 w 2898689"/>
                <a:gd name="connsiteY18" fmla="*/ 52192 h 127060"/>
                <a:gd name="connsiteX19" fmla="*/ 2820148 w 2898689"/>
                <a:gd name="connsiteY19" fmla="*/ 44592 h 127060"/>
                <a:gd name="connsiteX20" fmla="*/ 2831549 w 2898689"/>
                <a:gd name="connsiteY20" fmla="*/ 43071 h 127060"/>
                <a:gd name="connsiteX21" fmla="*/ 2831549 w 2898689"/>
                <a:gd name="connsiteY21" fmla="*/ 31416 h 127060"/>
                <a:gd name="connsiteX22" fmla="*/ 2818247 w 2898689"/>
                <a:gd name="connsiteY22" fmla="*/ 35344 h 127060"/>
                <a:gd name="connsiteX23" fmla="*/ 2808873 w 2898689"/>
                <a:gd name="connsiteY23" fmla="*/ 46492 h 127060"/>
                <a:gd name="connsiteX24" fmla="*/ 2808873 w 2898689"/>
                <a:gd name="connsiteY24" fmla="*/ 32556 h 127060"/>
                <a:gd name="connsiteX25" fmla="*/ 2798612 w 2898689"/>
                <a:gd name="connsiteY25" fmla="*/ 32556 h 127060"/>
                <a:gd name="connsiteX26" fmla="*/ 2798612 w 2898689"/>
                <a:gd name="connsiteY26" fmla="*/ 95010 h 127060"/>
                <a:gd name="connsiteX27" fmla="*/ 2808873 w 2898689"/>
                <a:gd name="connsiteY27" fmla="*/ 95010 h 127060"/>
                <a:gd name="connsiteX28" fmla="*/ 2808873 w 2898689"/>
                <a:gd name="connsiteY28" fmla="*/ 65114 h 127060"/>
                <a:gd name="connsiteX29" fmla="*/ 2811913 w 2898689"/>
                <a:gd name="connsiteY29" fmla="*/ 52192 h 127060"/>
                <a:gd name="connsiteX30" fmla="*/ 2764282 w 2898689"/>
                <a:gd name="connsiteY30" fmla="*/ 81962 h 127060"/>
                <a:gd name="connsiteX31" fmla="*/ 2751867 w 2898689"/>
                <a:gd name="connsiteY31" fmla="*/ 86522 h 127060"/>
                <a:gd name="connsiteX32" fmla="*/ 2739326 w 2898689"/>
                <a:gd name="connsiteY32" fmla="*/ 81962 h 127060"/>
                <a:gd name="connsiteX33" fmla="*/ 2734512 w 2898689"/>
                <a:gd name="connsiteY33" fmla="*/ 68661 h 127060"/>
                <a:gd name="connsiteX34" fmla="*/ 2734512 w 2898689"/>
                <a:gd name="connsiteY34" fmla="*/ 32683 h 127060"/>
                <a:gd name="connsiteX35" fmla="*/ 2724251 w 2898689"/>
                <a:gd name="connsiteY35" fmla="*/ 32683 h 127060"/>
                <a:gd name="connsiteX36" fmla="*/ 2724251 w 2898689"/>
                <a:gd name="connsiteY36" fmla="*/ 67647 h 127060"/>
                <a:gd name="connsiteX37" fmla="*/ 2731726 w 2898689"/>
                <a:gd name="connsiteY37" fmla="*/ 88549 h 127060"/>
                <a:gd name="connsiteX38" fmla="*/ 2751867 w 2898689"/>
                <a:gd name="connsiteY38" fmla="*/ 96150 h 127060"/>
                <a:gd name="connsiteX39" fmla="*/ 2771883 w 2898689"/>
                <a:gd name="connsiteY39" fmla="*/ 88549 h 127060"/>
                <a:gd name="connsiteX40" fmla="*/ 2779357 w 2898689"/>
                <a:gd name="connsiteY40" fmla="*/ 67647 h 127060"/>
                <a:gd name="connsiteX41" fmla="*/ 2779357 w 2898689"/>
                <a:gd name="connsiteY41" fmla="*/ 32683 h 127060"/>
                <a:gd name="connsiteX42" fmla="*/ 2769096 w 2898689"/>
                <a:gd name="connsiteY42" fmla="*/ 32683 h 127060"/>
                <a:gd name="connsiteX43" fmla="*/ 2769096 w 2898689"/>
                <a:gd name="connsiteY43" fmla="*/ 68661 h 127060"/>
                <a:gd name="connsiteX44" fmla="*/ 2764282 w 2898689"/>
                <a:gd name="connsiteY44" fmla="*/ 81962 h 127060"/>
                <a:gd name="connsiteX45" fmla="*/ 2713230 w 2898689"/>
                <a:gd name="connsiteY45" fmla="*/ 81708 h 127060"/>
                <a:gd name="connsiteX46" fmla="*/ 2706009 w 2898689"/>
                <a:gd name="connsiteY46" fmla="*/ 85255 h 127060"/>
                <a:gd name="connsiteX47" fmla="*/ 2698536 w 2898689"/>
                <a:gd name="connsiteY47" fmla="*/ 86268 h 127060"/>
                <a:gd name="connsiteX48" fmla="*/ 2689921 w 2898689"/>
                <a:gd name="connsiteY48" fmla="*/ 83482 h 127060"/>
                <a:gd name="connsiteX49" fmla="*/ 2686374 w 2898689"/>
                <a:gd name="connsiteY49" fmla="*/ 74107 h 127060"/>
                <a:gd name="connsiteX50" fmla="*/ 2686374 w 2898689"/>
                <a:gd name="connsiteY50" fmla="*/ 42057 h 127060"/>
                <a:gd name="connsiteX51" fmla="*/ 2712216 w 2898689"/>
                <a:gd name="connsiteY51" fmla="*/ 42057 h 127060"/>
                <a:gd name="connsiteX52" fmla="*/ 2712216 w 2898689"/>
                <a:gd name="connsiteY52" fmla="*/ 32556 h 127060"/>
                <a:gd name="connsiteX53" fmla="*/ 2686374 w 2898689"/>
                <a:gd name="connsiteY53" fmla="*/ 32556 h 127060"/>
                <a:gd name="connsiteX54" fmla="*/ 2686374 w 2898689"/>
                <a:gd name="connsiteY54" fmla="*/ 12668 h 127060"/>
                <a:gd name="connsiteX55" fmla="*/ 2676113 w 2898689"/>
                <a:gd name="connsiteY55" fmla="*/ 12668 h 127060"/>
                <a:gd name="connsiteX56" fmla="*/ 2676113 w 2898689"/>
                <a:gd name="connsiteY56" fmla="*/ 73348 h 127060"/>
                <a:gd name="connsiteX57" fmla="*/ 2681941 w 2898689"/>
                <a:gd name="connsiteY57" fmla="*/ 90955 h 127060"/>
                <a:gd name="connsiteX58" fmla="*/ 2697522 w 2898689"/>
                <a:gd name="connsiteY58" fmla="*/ 95896 h 127060"/>
                <a:gd name="connsiteX59" fmla="*/ 2705630 w 2898689"/>
                <a:gd name="connsiteY59" fmla="*/ 94883 h 127060"/>
                <a:gd name="connsiteX60" fmla="*/ 2713103 w 2898689"/>
                <a:gd name="connsiteY60" fmla="*/ 91589 h 127060"/>
                <a:gd name="connsiteX61" fmla="*/ 2713103 w 2898689"/>
                <a:gd name="connsiteY61" fmla="*/ 81581 h 127060"/>
                <a:gd name="connsiteX62" fmla="*/ 2618727 w 2898689"/>
                <a:gd name="connsiteY62" fmla="*/ 46112 h 127060"/>
                <a:gd name="connsiteX63" fmla="*/ 2632281 w 2898689"/>
                <a:gd name="connsiteY63" fmla="*/ 40791 h 127060"/>
                <a:gd name="connsiteX64" fmla="*/ 2645457 w 2898689"/>
                <a:gd name="connsiteY64" fmla="*/ 46112 h 127060"/>
                <a:gd name="connsiteX65" fmla="*/ 2651031 w 2898689"/>
                <a:gd name="connsiteY65" fmla="*/ 59412 h 127060"/>
                <a:gd name="connsiteX66" fmla="*/ 2612519 w 2898689"/>
                <a:gd name="connsiteY66" fmla="*/ 59412 h 127060"/>
                <a:gd name="connsiteX67" fmla="*/ 2618727 w 2898689"/>
                <a:gd name="connsiteY67" fmla="*/ 46112 h 127060"/>
                <a:gd name="connsiteX68" fmla="*/ 2646723 w 2898689"/>
                <a:gd name="connsiteY68" fmla="*/ 94503 h 127060"/>
                <a:gd name="connsiteX69" fmla="*/ 2657365 w 2898689"/>
                <a:gd name="connsiteY69" fmla="*/ 89562 h 127060"/>
                <a:gd name="connsiteX70" fmla="*/ 2657365 w 2898689"/>
                <a:gd name="connsiteY70" fmla="*/ 79682 h 127060"/>
                <a:gd name="connsiteX71" fmla="*/ 2646723 w 2898689"/>
                <a:gd name="connsiteY71" fmla="*/ 85002 h 127060"/>
                <a:gd name="connsiteX72" fmla="*/ 2635069 w 2898689"/>
                <a:gd name="connsiteY72" fmla="*/ 86649 h 127060"/>
                <a:gd name="connsiteX73" fmla="*/ 2619740 w 2898689"/>
                <a:gd name="connsiteY73" fmla="*/ 81454 h 127060"/>
                <a:gd name="connsiteX74" fmla="*/ 2612267 w 2898689"/>
                <a:gd name="connsiteY74" fmla="*/ 67900 h 127060"/>
                <a:gd name="connsiteX75" fmla="*/ 2661671 w 2898689"/>
                <a:gd name="connsiteY75" fmla="*/ 67900 h 127060"/>
                <a:gd name="connsiteX76" fmla="*/ 2661798 w 2898689"/>
                <a:gd name="connsiteY76" fmla="*/ 65240 h 127060"/>
                <a:gd name="connsiteX77" fmla="*/ 2661798 w 2898689"/>
                <a:gd name="connsiteY77" fmla="*/ 62706 h 127060"/>
                <a:gd name="connsiteX78" fmla="*/ 2658125 w 2898689"/>
                <a:gd name="connsiteY78" fmla="*/ 46617 h 127060"/>
                <a:gd name="connsiteX79" fmla="*/ 2647737 w 2898689"/>
                <a:gd name="connsiteY79" fmla="*/ 35469 h 127060"/>
                <a:gd name="connsiteX80" fmla="*/ 2632155 w 2898689"/>
                <a:gd name="connsiteY80" fmla="*/ 31416 h 127060"/>
                <a:gd name="connsiteX81" fmla="*/ 2615813 w 2898689"/>
                <a:gd name="connsiteY81" fmla="*/ 35723 h 127060"/>
                <a:gd name="connsiteX82" fmla="*/ 2605046 w 2898689"/>
                <a:gd name="connsiteY82" fmla="*/ 47505 h 127060"/>
                <a:gd name="connsiteX83" fmla="*/ 2601246 w 2898689"/>
                <a:gd name="connsiteY83" fmla="*/ 64353 h 127060"/>
                <a:gd name="connsiteX84" fmla="*/ 2605552 w 2898689"/>
                <a:gd name="connsiteY84" fmla="*/ 80949 h 127060"/>
                <a:gd name="connsiteX85" fmla="*/ 2617587 w 2898689"/>
                <a:gd name="connsiteY85" fmla="*/ 92097 h 127060"/>
                <a:gd name="connsiteX86" fmla="*/ 2634942 w 2898689"/>
                <a:gd name="connsiteY86" fmla="*/ 96150 h 127060"/>
                <a:gd name="connsiteX87" fmla="*/ 2646596 w 2898689"/>
                <a:gd name="connsiteY87" fmla="*/ 94630 h 127060"/>
                <a:gd name="connsiteX88" fmla="*/ 2575783 w 2898689"/>
                <a:gd name="connsiteY88" fmla="*/ 52446 h 127060"/>
                <a:gd name="connsiteX89" fmla="*/ 2584143 w 2898689"/>
                <a:gd name="connsiteY89" fmla="*/ 44845 h 127060"/>
                <a:gd name="connsiteX90" fmla="*/ 2595545 w 2898689"/>
                <a:gd name="connsiteY90" fmla="*/ 43325 h 127060"/>
                <a:gd name="connsiteX91" fmla="*/ 2595545 w 2898689"/>
                <a:gd name="connsiteY91" fmla="*/ 31670 h 127060"/>
                <a:gd name="connsiteX92" fmla="*/ 2582244 w 2898689"/>
                <a:gd name="connsiteY92" fmla="*/ 35596 h 127060"/>
                <a:gd name="connsiteX93" fmla="*/ 2572869 w 2898689"/>
                <a:gd name="connsiteY93" fmla="*/ 46744 h 127060"/>
                <a:gd name="connsiteX94" fmla="*/ 2572869 w 2898689"/>
                <a:gd name="connsiteY94" fmla="*/ 32810 h 127060"/>
                <a:gd name="connsiteX95" fmla="*/ 2562608 w 2898689"/>
                <a:gd name="connsiteY95" fmla="*/ 32810 h 127060"/>
                <a:gd name="connsiteX96" fmla="*/ 2562608 w 2898689"/>
                <a:gd name="connsiteY96" fmla="*/ 95264 h 127060"/>
                <a:gd name="connsiteX97" fmla="*/ 2572869 w 2898689"/>
                <a:gd name="connsiteY97" fmla="*/ 95264 h 127060"/>
                <a:gd name="connsiteX98" fmla="*/ 2572869 w 2898689"/>
                <a:gd name="connsiteY98" fmla="*/ 65367 h 127060"/>
                <a:gd name="connsiteX99" fmla="*/ 2575910 w 2898689"/>
                <a:gd name="connsiteY99" fmla="*/ 52446 h 127060"/>
                <a:gd name="connsiteX100" fmla="*/ 2491540 w 2898689"/>
                <a:gd name="connsiteY100" fmla="*/ 44338 h 127060"/>
                <a:gd name="connsiteX101" fmla="*/ 2499268 w 2898689"/>
                <a:gd name="connsiteY101" fmla="*/ 52446 h 127060"/>
                <a:gd name="connsiteX102" fmla="*/ 2502055 w 2898689"/>
                <a:gd name="connsiteY102" fmla="*/ 64099 h 127060"/>
                <a:gd name="connsiteX103" fmla="*/ 2499268 w 2898689"/>
                <a:gd name="connsiteY103" fmla="*/ 75628 h 127060"/>
                <a:gd name="connsiteX104" fmla="*/ 2491540 w 2898689"/>
                <a:gd name="connsiteY104" fmla="*/ 83608 h 127060"/>
                <a:gd name="connsiteX105" fmla="*/ 2480139 w 2898689"/>
                <a:gd name="connsiteY105" fmla="*/ 86522 h 127060"/>
                <a:gd name="connsiteX106" fmla="*/ 2468992 w 2898689"/>
                <a:gd name="connsiteY106" fmla="*/ 83608 h 127060"/>
                <a:gd name="connsiteX107" fmla="*/ 2461264 w 2898689"/>
                <a:gd name="connsiteY107" fmla="*/ 75628 h 127060"/>
                <a:gd name="connsiteX108" fmla="*/ 2458477 w 2898689"/>
                <a:gd name="connsiteY108" fmla="*/ 64099 h 127060"/>
                <a:gd name="connsiteX109" fmla="*/ 2461264 w 2898689"/>
                <a:gd name="connsiteY109" fmla="*/ 52446 h 127060"/>
                <a:gd name="connsiteX110" fmla="*/ 2468992 w 2898689"/>
                <a:gd name="connsiteY110" fmla="*/ 44338 h 127060"/>
                <a:gd name="connsiteX111" fmla="*/ 2480139 w 2898689"/>
                <a:gd name="connsiteY111" fmla="*/ 41425 h 127060"/>
                <a:gd name="connsiteX112" fmla="*/ 2491540 w 2898689"/>
                <a:gd name="connsiteY112" fmla="*/ 44338 h 127060"/>
                <a:gd name="connsiteX113" fmla="*/ 2512443 w 2898689"/>
                <a:gd name="connsiteY113" fmla="*/ 95264 h 127060"/>
                <a:gd name="connsiteX114" fmla="*/ 2512443 w 2898689"/>
                <a:gd name="connsiteY114" fmla="*/ 32810 h 127060"/>
                <a:gd name="connsiteX115" fmla="*/ 2502055 w 2898689"/>
                <a:gd name="connsiteY115" fmla="*/ 32810 h 127060"/>
                <a:gd name="connsiteX116" fmla="*/ 2502055 w 2898689"/>
                <a:gd name="connsiteY116" fmla="*/ 44592 h 127060"/>
                <a:gd name="connsiteX117" fmla="*/ 2492681 w 2898689"/>
                <a:gd name="connsiteY117" fmla="*/ 35217 h 127060"/>
                <a:gd name="connsiteX118" fmla="*/ 2479379 w 2898689"/>
                <a:gd name="connsiteY118" fmla="*/ 31797 h 127060"/>
                <a:gd name="connsiteX119" fmla="*/ 2463164 w 2898689"/>
                <a:gd name="connsiteY119" fmla="*/ 35977 h 127060"/>
                <a:gd name="connsiteX120" fmla="*/ 2452016 w 2898689"/>
                <a:gd name="connsiteY120" fmla="*/ 47632 h 127060"/>
                <a:gd name="connsiteX121" fmla="*/ 2447962 w 2898689"/>
                <a:gd name="connsiteY121" fmla="*/ 64480 h 127060"/>
                <a:gd name="connsiteX122" fmla="*/ 2452016 w 2898689"/>
                <a:gd name="connsiteY122" fmla="*/ 80949 h 127060"/>
                <a:gd name="connsiteX123" fmla="*/ 2463164 w 2898689"/>
                <a:gd name="connsiteY123" fmla="*/ 92350 h 127060"/>
                <a:gd name="connsiteX124" fmla="*/ 2479379 w 2898689"/>
                <a:gd name="connsiteY124" fmla="*/ 96403 h 127060"/>
                <a:gd name="connsiteX125" fmla="*/ 2492681 w 2898689"/>
                <a:gd name="connsiteY125" fmla="*/ 92983 h 127060"/>
                <a:gd name="connsiteX126" fmla="*/ 2502055 w 2898689"/>
                <a:gd name="connsiteY126" fmla="*/ 83735 h 127060"/>
                <a:gd name="connsiteX127" fmla="*/ 2502055 w 2898689"/>
                <a:gd name="connsiteY127" fmla="*/ 95390 h 127060"/>
                <a:gd name="connsiteX128" fmla="*/ 2512443 w 2898689"/>
                <a:gd name="connsiteY128" fmla="*/ 95390 h 127060"/>
                <a:gd name="connsiteX129" fmla="*/ 2360427 w 2898689"/>
                <a:gd name="connsiteY129" fmla="*/ 52699 h 127060"/>
                <a:gd name="connsiteX130" fmla="*/ 2367141 w 2898689"/>
                <a:gd name="connsiteY130" fmla="*/ 44718 h 127060"/>
                <a:gd name="connsiteX131" fmla="*/ 2377148 w 2898689"/>
                <a:gd name="connsiteY131" fmla="*/ 41678 h 127060"/>
                <a:gd name="connsiteX132" fmla="*/ 2393363 w 2898689"/>
                <a:gd name="connsiteY132" fmla="*/ 60300 h 127060"/>
                <a:gd name="connsiteX133" fmla="*/ 2393363 w 2898689"/>
                <a:gd name="connsiteY133" fmla="*/ 95264 h 127060"/>
                <a:gd name="connsiteX134" fmla="*/ 2403751 w 2898689"/>
                <a:gd name="connsiteY134" fmla="*/ 95264 h 127060"/>
                <a:gd name="connsiteX135" fmla="*/ 2403751 w 2898689"/>
                <a:gd name="connsiteY135" fmla="*/ 58526 h 127060"/>
                <a:gd name="connsiteX136" fmla="*/ 2400964 w 2898689"/>
                <a:gd name="connsiteY136" fmla="*/ 44718 h 127060"/>
                <a:gd name="connsiteX137" fmla="*/ 2392983 w 2898689"/>
                <a:gd name="connsiteY137" fmla="*/ 35091 h 127060"/>
                <a:gd name="connsiteX138" fmla="*/ 2379682 w 2898689"/>
                <a:gd name="connsiteY138" fmla="*/ 31670 h 127060"/>
                <a:gd name="connsiteX139" fmla="*/ 2366887 w 2898689"/>
                <a:gd name="connsiteY139" fmla="*/ 35091 h 127060"/>
                <a:gd name="connsiteX140" fmla="*/ 2358020 w 2898689"/>
                <a:gd name="connsiteY140" fmla="*/ 44338 h 127060"/>
                <a:gd name="connsiteX141" fmla="*/ 2358020 w 2898689"/>
                <a:gd name="connsiteY141" fmla="*/ 32683 h 127060"/>
                <a:gd name="connsiteX142" fmla="*/ 2347759 w 2898689"/>
                <a:gd name="connsiteY142" fmla="*/ 32683 h 127060"/>
                <a:gd name="connsiteX143" fmla="*/ 2347759 w 2898689"/>
                <a:gd name="connsiteY143" fmla="*/ 95137 h 127060"/>
                <a:gd name="connsiteX144" fmla="*/ 2358020 w 2898689"/>
                <a:gd name="connsiteY144" fmla="*/ 95137 h 127060"/>
                <a:gd name="connsiteX145" fmla="*/ 2358020 w 2898689"/>
                <a:gd name="connsiteY145" fmla="*/ 63847 h 127060"/>
                <a:gd name="connsiteX146" fmla="*/ 2360427 w 2898689"/>
                <a:gd name="connsiteY146" fmla="*/ 52572 h 127060"/>
                <a:gd name="connsiteX147" fmla="*/ 2326856 w 2898689"/>
                <a:gd name="connsiteY147" fmla="*/ 32683 h 127060"/>
                <a:gd name="connsiteX148" fmla="*/ 2316469 w 2898689"/>
                <a:gd name="connsiteY148" fmla="*/ 32683 h 127060"/>
                <a:gd name="connsiteX149" fmla="*/ 2316469 w 2898689"/>
                <a:gd name="connsiteY149" fmla="*/ 95137 h 127060"/>
                <a:gd name="connsiteX150" fmla="*/ 2326856 w 2898689"/>
                <a:gd name="connsiteY150" fmla="*/ 95137 h 127060"/>
                <a:gd name="connsiteX151" fmla="*/ 2326856 w 2898689"/>
                <a:gd name="connsiteY151" fmla="*/ 32683 h 127060"/>
                <a:gd name="connsiteX152" fmla="*/ 2325336 w 2898689"/>
                <a:gd name="connsiteY152" fmla="*/ 19256 h 127060"/>
                <a:gd name="connsiteX153" fmla="*/ 2332810 w 2898689"/>
                <a:gd name="connsiteY153" fmla="*/ 14061 h 127060"/>
                <a:gd name="connsiteX154" fmla="*/ 2325336 w 2898689"/>
                <a:gd name="connsiteY154" fmla="*/ 8740 h 127060"/>
                <a:gd name="connsiteX155" fmla="*/ 2320902 w 2898689"/>
                <a:gd name="connsiteY155" fmla="*/ 7347 h 127060"/>
                <a:gd name="connsiteX156" fmla="*/ 2316215 w 2898689"/>
                <a:gd name="connsiteY156" fmla="*/ 9247 h 127060"/>
                <a:gd name="connsiteX157" fmla="*/ 2314315 w 2898689"/>
                <a:gd name="connsiteY157" fmla="*/ 14061 h 127060"/>
                <a:gd name="connsiteX158" fmla="*/ 2316215 w 2898689"/>
                <a:gd name="connsiteY158" fmla="*/ 18748 h 127060"/>
                <a:gd name="connsiteX159" fmla="*/ 2320902 w 2898689"/>
                <a:gd name="connsiteY159" fmla="*/ 20649 h 127060"/>
                <a:gd name="connsiteX160" fmla="*/ 2325336 w 2898689"/>
                <a:gd name="connsiteY160" fmla="*/ 19129 h 127060"/>
                <a:gd name="connsiteX161" fmla="*/ 2227793 w 2898689"/>
                <a:gd name="connsiteY161" fmla="*/ 46112 h 127060"/>
                <a:gd name="connsiteX162" fmla="*/ 2241347 w 2898689"/>
                <a:gd name="connsiteY162" fmla="*/ 40791 h 127060"/>
                <a:gd name="connsiteX163" fmla="*/ 2254522 w 2898689"/>
                <a:gd name="connsiteY163" fmla="*/ 46112 h 127060"/>
                <a:gd name="connsiteX164" fmla="*/ 2260096 w 2898689"/>
                <a:gd name="connsiteY164" fmla="*/ 59412 h 127060"/>
                <a:gd name="connsiteX165" fmla="*/ 2221585 w 2898689"/>
                <a:gd name="connsiteY165" fmla="*/ 59412 h 127060"/>
                <a:gd name="connsiteX166" fmla="*/ 2227793 w 2898689"/>
                <a:gd name="connsiteY166" fmla="*/ 46112 h 127060"/>
                <a:gd name="connsiteX167" fmla="*/ 2255662 w 2898689"/>
                <a:gd name="connsiteY167" fmla="*/ 94503 h 127060"/>
                <a:gd name="connsiteX168" fmla="*/ 2266430 w 2898689"/>
                <a:gd name="connsiteY168" fmla="*/ 89562 h 127060"/>
                <a:gd name="connsiteX169" fmla="*/ 2266430 w 2898689"/>
                <a:gd name="connsiteY169" fmla="*/ 79682 h 127060"/>
                <a:gd name="connsiteX170" fmla="*/ 2255789 w 2898689"/>
                <a:gd name="connsiteY170" fmla="*/ 85002 h 127060"/>
                <a:gd name="connsiteX171" fmla="*/ 2244134 w 2898689"/>
                <a:gd name="connsiteY171" fmla="*/ 86649 h 127060"/>
                <a:gd name="connsiteX172" fmla="*/ 2228806 w 2898689"/>
                <a:gd name="connsiteY172" fmla="*/ 81454 h 127060"/>
                <a:gd name="connsiteX173" fmla="*/ 2221332 w 2898689"/>
                <a:gd name="connsiteY173" fmla="*/ 67900 h 127060"/>
                <a:gd name="connsiteX174" fmla="*/ 2270737 w 2898689"/>
                <a:gd name="connsiteY174" fmla="*/ 67900 h 127060"/>
                <a:gd name="connsiteX175" fmla="*/ 2270864 w 2898689"/>
                <a:gd name="connsiteY175" fmla="*/ 65240 h 127060"/>
                <a:gd name="connsiteX176" fmla="*/ 2270864 w 2898689"/>
                <a:gd name="connsiteY176" fmla="*/ 62706 h 127060"/>
                <a:gd name="connsiteX177" fmla="*/ 2267190 w 2898689"/>
                <a:gd name="connsiteY177" fmla="*/ 46617 h 127060"/>
                <a:gd name="connsiteX178" fmla="*/ 2256802 w 2898689"/>
                <a:gd name="connsiteY178" fmla="*/ 35469 h 127060"/>
                <a:gd name="connsiteX179" fmla="*/ 2241221 w 2898689"/>
                <a:gd name="connsiteY179" fmla="*/ 31416 h 127060"/>
                <a:gd name="connsiteX180" fmla="*/ 2224752 w 2898689"/>
                <a:gd name="connsiteY180" fmla="*/ 35723 h 127060"/>
                <a:gd name="connsiteX181" fmla="*/ 2213985 w 2898689"/>
                <a:gd name="connsiteY181" fmla="*/ 47505 h 127060"/>
                <a:gd name="connsiteX182" fmla="*/ 2210184 w 2898689"/>
                <a:gd name="connsiteY182" fmla="*/ 64353 h 127060"/>
                <a:gd name="connsiteX183" fmla="*/ 2214618 w 2898689"/>
                <a:gd name="connsiteY183" fmla="*/ 80949 h 127060"/>
                <a:gd name="connsiteX184" fmla="*/ 2226653 w 2898689"/>
                <a:gd name="connsiteY184" fmla="*/ 92097 h 127060"/>
                <a:gd name="connsiteX185" fmla="*/ 2244008 w 2898689"/>
                <a:gd name="connsiteY185" fmla="*/ 96150 h 127060"/>
                <a:gd name="connsiteX186" fmla="*/ 2255536 w 2898689"/>
                <a:gd name="connsiteY186" fmla="*/ 94630 h 127060"/>
                <a:gd name="connsiteX187" fmla="*/ 2180795 w 2898689"/>
                <a:gd name="connsiteY187" fmla="*/ 82088 h 127060"/>
                <a:gd name="connsiteX188" fmla="*/ 2168380 w 2898689"/>
                <a:gd name="connsiteY188" fmla="*/ 86649 h 127060"/>
                <a:gd name="connsiteX189" fmla="*/ 2155839 w 2898689"/>
                <a:gd name="connsiteY189" fmla="*/ 82088 h 127060"/>
                <a:gd name="connsiteX190" fmla="*/ 2151025 w 2898689"/>
                <a:gd name="connsiteY190" fmla="*/ 68786 h 127060"/>
                <a:gd name="connsiteX191" fmla="*/ 2151025 w 2898689"/>
                <a:gd name="connsiteY191" fmla="*/ 32810 h 127060"/>
                <a:gd name="connsiteX192" fmla="*/ 2140764 w 2898689"/>
                <a:gd name="connsiteY192" fmla="*/ 32810 h 127060"/>
                <a:gd name="connsiteX193" fmla="*/ 2140764 w 2898689"/>
                <a:gd name="connsiteY193" fmla="*/ 67773 h 127060"/>
                <a:gd name="connsiteX194" fmla="*/ 2148238 w 2898689"/>
                <a:gd name="connsiteY194" fmla="*/ 88676 h 127060"/>
                <a:gd name="connsiteX195" fmla="*/ 2168380 w 2898689"/>
                <a:gd name="connsiteY195" fmla="*/ 96276 h 127060"/>
                <a:gd name="connsiteX196" fmla="*/ 2188395 w 2898689"/>
                <a:gd name="connsiteY196" fmla="*/ 88676 h 127060"/>
                <a:gd name="connsiteX197" fmla="*/ 2195869 w 2898689"/>
                <a:gd name="connsiteY197" fmla="*/ 67773 h 127060"/>
                <a:gd name="connsiteX198" fmla="*/ 2195869 w 2898689"/>
                <a:gd name="connsiteY198" fmla="*/ 32810 h 127060"/>
                <a:gd name="connsiteX199" fmla="*/ 2185608 w 2898689"/>
                <a:gd name="connsiteY199" fmla="*/ 32810 h 127060"/>
                <a:gd name="connsiteX200" fmla="*/ 2185608 w 2898689"/>
                <a:gd name="connsiteY200" fmla="*/ 68786 h 127060"/>
                <a:gd name="connsiteX201" fmla="*/ 2180795 w 2898689"/>
                <a:gd name="connsiteY201" fmla="*/ 82088 h 127060"/>
                <a:gd name="connsiteX202" fmla="*/ 2082491 w 2898689"/>
                <a:gd name="connsiteY202" fmla="*/ 89942 h 127060"/>
                <a:gd name="connsiteX203" fmla="*/ 2103647 w 2898689"/>
                <a:gd name="connsiteY203" fmla="*/ 96150 h 127060"/>
                <a:gd name="connsiteX204" fmla="*/ 2120368 w 2898689"/>
                <a:gd name="connsiteY204" fmla="*/ 91082 h 127060"/>
                <a:gd name="connsiteX205" fmla="*/ 2126829 w 2898689"/>
                <a:gd name="connsiteY205" fmla="*/ 77148 h 127060"/>
                <a:gd name="connsiteX206" fmla="*/ 2115174 w 2898689"/>
                <a:gd name="connsiteY206" fmla="*/ 62200 h 127060"/>
                <a:gd name="connsiteX207" fmla="*/ 2100353 w 2898689"/>
                <a:gd name="connsiteY207" fmla="*/ 56245 h 127060"/>
                <a:gd name="connsiteX208" fmla="*/ 2095159 w 2898689"/>
                <a:gd name="connsiteY208" fmla="*/ 53078 h 127060"/>
                <a:gd name="connsiteX209" fmla="*/ 2093639 w 2898689"/>
                <a:gd name="connsiteY209" fmla="*/ 48391 h 127060"/>
                <a:gd name="connsiteX210" fmla="*/ 2096806 w 2898689"/>
                <a:gd name="connsiteY210" fmla="*/ 42311 h 127060"/>
                <a:gd name="connsiteX211" fmla="*/ 2105040 w 2898689"/>
                <a:gd name="connsiteY211" fmla="*/ 40158 h 127060"/>
                <a:gd name="connsiteX212" fmla="*/ 2114668 w 2898689"/>
                <a:gd name="connsiteY212" fmla="*/ 42311 h 127060"/>
                <a:gd name="connsiteX213" fmla="*/ 2123915 w 2898689"/>
                <a:gd name="connsiteY213" fmla="*/ 48012 h 127060"/>
                <a:gd name="connsiteX214" fmla="*/ 2123915 w 2898689"/>
                <a:gd name="connsiteY214" fmla="*/ 37370 h 127060"/>
                <a:gd name="connsiteX215" fmla="*/ 2115428 w 2898689"/>
                <a:gd name="connsiteY215" fmla="*/ 33190 h 127060"/>
                <a:gd name="connsiteX216" fmla="*/ 2105040 w 2898689"/>
                <a:gd name="connsiteY216" fmla="*/ 31797 h 127060"/>
                <a:gd name="connsiteX217" fmla="*/ 2089458 w 2898689"/>
                <a:gd name="connsiteY217" fmla="*/ 36611 h 127060"/>
                <a:gd name="connsiteX218" fmla="*/ 2083504 w 2898689"/>
                <a:gd name="connsiteY218" fmla="*/ 49532 h 127060"/>
                <a:gd name="connsiteX219" fmla="*/ 2086545 w 2898689"/>
                <a:gd name="connsiteY219" fmla="*/ 59160 h 127060"/>
                <a:gd name="connsiteX220" fmla="*/ 2095412 w 2898689"/>
                <a:gd name="connsiteY220" fmla="*/ 65240 h 127060"/>
                <a:gd name="connsiteX221" fmla="*/ 2110107 w 2898689"/>
                <a:gd name="connsiteY221" fmla="*/ 71194 h 127060"/>
                <a:gd name="connsiteX222" fmla="*/ 2115048 w 2898689"/>
                <a:gd name="connsiteY222" fmla="*/ 74615 h 127060"/>
                <a:gd name="connsiteX223" fmla="*/ 2116568 w 2898689"/>
                <a:gd name="connsiteY223" fmla="*/ 79175 h 127060"/>
                <a:gd name="connsiteX224" fmla="*/ 2113021 w 2898689"/>
                <a:gd name="connsiteY224" fmla="*/ 85763 h 127060"/>
                <a:gd name="connsiteX225" fmla="*/ 2104027 w 2898689"/>
                <a:gd name="connsiteY225" fmla="*/ 88042 h 127060"/>
                <a:gd name="connsiteX226" fmla="*/ 2093132 w 2898689"/>
                <a:gd name="connsiteY226" fmla="*/ 85889 h 127060"/>
                <a:gd name="connsiteX227" fmla="*/ 2082618 w 2898689"/>
                <a:gd name="connsiteY227" fmla="*/ 79048 h 127060"/>
                <a:gd name="connsiteX228" fmla="*/ 2082618 w 2898689"/>
                <a:gd name="connsiteY228" fmla="*/ 90196 h 127060"/>
                <a:gd name="connsiteX229" fmla="*/ 2027132 w 2898689"/>
                <a:gd name="connsiteY229" fmla="*/ 89942 h 127060"/>
                <a:gd name="connsiteX230" fmla="*/ 2048287 w 2898689"/>
                <a:gd name="connsiteY230" fmla="*/ 96150 h 127060"/>
                <a:gd name="connsiteX231" fmla="*/ 2065009 w 2898689"/>
                <a:gd name="connsiteY231" fmla="*/ 91082 h 127060"/>
                <a:gd name="connsiteX232" fmla="*/ 2071470 w 2898689"/>
                <a:gd name="connsiteY232" fmla="*/ 77148 h 127060"/>
                <a:gd name="connsiteX233" fmla="*/ 2059815 w 2898689"/>
                <a:gd name="connsiteY233" fmla="*/ 62200 h 127060"/>
                <a:gd name="connsiteX234" fmla="*/ 2044994 w 2898689"/>
                <a:gd name="connsiteY234" fmla="*/ 56245 h 127060"/>
                <a:gd name="connsiteX235" fmla="*/ 2039800 w 2898689"/>
                <a:gd name="connsiteY235" fmla="*/ 53078 h 127060"/>
                <a:gd name="connsiteX236" fmla="*/ 2038280 w 2898689"/>
                <a:gd name="connsiteY236" fmla="*/ 48391 h 127060"/>
                <a:gd name="connsiteX237" fmla="*/ 2041447 w 2898689"/>
                <a:gd name="connsiteY237" fmla="*/ 42311 h 127060"/>
                <a:gd name="connsiteX238" fmla="*/ 2049681 w 2898689"/>
                <a:gd name="connsiteY238" fmla="*/ 40158 h 127060"/>
                <a:gd name="connsiteX239" fmla="*/ 2059308 w 2898689"/>
                <a:gd name="connsiteY239" fmla="*/ 42311 h 127060"/>
                <a:gd name="connsiteX240" fmla="*/ 2068556 w 2898689"/>
                <a:gd name="connsiteY240" fmla="*/ 48012 h 127060"/>
                <a:gd name="connsiteX241" fmla="*/ 2068556 w 2898689"/>
                <a:gd name="connsiteY241" fmla="*/ 37370 h 127060"/>
                <a:gd name="connsiteX242" fmla="*/ 2060069 w 2898689"/>
                <a:gd name="connsiteY242" fmla="*/ 33190 h 127060"/>
                <a:gd name="connsiteX243" fmla="*/ 2049681 w 2898689"/>
                <a:gd name="connsiteY243" fmla="*/ 31797 h 127060"/>
                <a:gd name="connsiteX244" fmla="*/ 2034099 w 2898689"/>
                <a:gd name="connsiteY244" fmla="*/ 36611 h 127060"/>
                <a:gd name="connsiteX245" fmla="*/ 2028145 w 2898689"/>
                <a:gd name="connsiteY245" fmla="*/ 49532 h 127060"/>
                <a:gd name="connsiteX246" fmla="*/ 2031186 w 2898689"/>
                <a:gd name="connsiteY246" fmla="*/ 59160 h 127060"/>
                <a:gd name="connsiteX247" fmla="*/ 2040053 w 2898689"/>
                <a:gd name="connsiteY247" fmla="*/ 65240 h 127060"/>
                <a:gd name="connsiteX248" fmla="*/ 2054748 w 2898689"/>
                <a:gd name="connsiteY248" fmla="*/ 71194 h 127060"/>
                <a:gd name="connsiteX249" fmla="*/ 2059689 w 2898689"/>
                <a:gd name="connsiteY249" fmla="*/ 74615 h 127060"/>
                <a:gd name="connsiteX250" fmla="*/ 2061082 w 2898689"/>
                <a:gd name="connsiteY250" fmla="*/ 79175 h 127060"/>
                <a:gd name="connsiteX251" fmla="*/ 2057662 w 2898689"/>
                <a:gd name="connsiteY251" fmla="*/ 85763 h 127060"/>
                <a:gd name="connsiteX252" fmla="*/ 2048667 w 2898689"/>
                <a:gd name="connsiteY252" fmla="*/ 88042 h 127060"/>
                <a:gd name="connsiteX253" fmla="*/ 2037773 w 2898689"/>
                <a:gd name="connsiteY253" fmla="*/ 85889 h 127060"/>
                <a:gd name="connsiteX254" fmla="*/ 2027258 w 2898689"/>
                <a:gd name="connsiteY254" fmla="*/ 79048 h 127060"/>
                <a:gd name="connsiteX255" fmla="*/ 2027258 w 2898689"/>
                <a:gd name="connsiteY255" fmla="*/ 90196 h 127060"/>
                <a:gd name="connsiteX256" fmla="*/ 2010917 w 2898689"/>
                <a:gd name="connsiteY256" fmla="*/ 32683 h 127060"/>
                <a:gd name="connsiteX257" fmla="*/ 2000529 w 2898689"/>
                <a:gd name="connsiteY257" fmla="*/ 32683 h 127060"/>
                <a:gd name="connsiteX258" fmla="*/ 2000529 w 2898689"/>
                <a:gd name="connsiteY258" fmla="*/ 95137 h 127060"/>
                <a:gd name="connsiteX259" fmla="*/ 2010917 w 2898689"/>
                <a:gd name="connsiteY259" fmla="*/ 95137 h 127060"/>
                <a:gd name="connsiteX260" fmla="*/ 2010917 w 2898689"/>
                <a:gd name="connsiteY260" fmla="*/ 32683 h 127060"/>
                <a:gd name="connsiteX261" fmla="*/ 2009397 w 2898689"/>
                <a:gd name="connsiteY261" fmla="*/ 19256 h 127060"/>
                <a:gd name="connsiteX262" fmla="*/ 2016871 w 2898689"/>
                <a:gd name="connsiteY262" fmla="*/ 14061 h 127060"/>
                <a:gd name="connsiteX263" fmla="*/ 2009397 w 2898689"/>
                <a:gd name="connsiteY263" fmla="*/ 8740 h 127060"/>
                <a:gd name="connsiteX264" fmla="*/ 2004963 w 2898689"/>
                <a:gd name="connsiteY264" fmla="*/ 7347 h 127060"/>
                <a:gd name="connsiteX265" fmla="*/ 2000276 w 2898689"/>
                <a:gd name="connsiteY265" fmla="*/ 9247 h 127060"/>
                <a:gd name="connsiteX266" fmla="*/ 1998375 w 2898689"/>
                <a:gd name="connsiteY266" fmla="*/ 14061 h 127060"/>
                <a:gd name="connsiteX267" fmla="*/ 2000276 w 2898689"/>
                <a:gd name="connsiteY267" fmla="*/ 18748 h 127060"/>
                <a:gd name="connsiteX268" fmla="*/ 2004963 w 2898689"/>
                <a:gd name="connsiteY268" fmla="*/ 20649 h 127060"/>
                <a:gd name="connsiteX269" fmla="*/ 2009397 w 2898689"/>
                <a:gd name="connsiteY269" fmla="*/ 19129 h 127060"/>
                <a:gd name="connsiteX270" fmla="*/ 1911853 w 2898689"/>
                <a:gd name="connsiteY270" fmla="*/ 46112 h 127060"/>
                <a:gd name="connsiteX271" fmla="*/ 1925408 w 2898689"/>
                <a:gd name="connsiteY271" fmla="*/ 40791 h 127060"/>
                <a:gd name="connsiteX272" fmla="*/ 1938583 w 2898689"/>
                <a:gd name="connsiteY272" fmla="*/ 46112 h 127060"/>
                <a:gd name="connsiteX273" fmla="*/ 1944156 w 2898689"/>
                <a:gd name="connsiteY273" fmla="*/ 59412 h 127060"/>
                <a:gd name="connsiteX274" fmla="*/ 1905646 w 2898689"/>
                <a:gd name="connsiteY274" fmla="*/ 59412 h 127060"/>
                <a:gd name="connsiteX275" fmla="*/ 1911853 w 2898689"/>
                <a:gd name="connsiteY275" fmla="*/ 46112 h 127060"/>
                <a:gd name="connsiteX276" fmla="*/ 1939849 w 2898689"/>
                <a:gd name="connsiteY276" fmla="*/ 94503 h 127060"/>
                <a:gd name="connsiteX277" fmla="*/ 1950617 w 2898689"/>
                <a:gd name="connsiteY277" fmla="*/ 89562 h 127060"/>
                <a:gd name="connsiteX278" fmla="*/ 1950617 w 2898689"/>
                <a:gd name="connsiteY278" fmla="*/ 79682 h 127060"/>
                <a:gd name="connsiteX279" fmla="*/ 1939976 w 2898689"/>
                <a:gd name="connsiteY279" fmla="*/ 85002 h 127060"/>
                <a:gd name="connsiteX280" fmla="*/ 1928322 w 2898689"/>
                <a:gd name="connsiteY280" fmla="*/ 86649 h 127060"/>
                <a:gd name="connsiteX281" fmla="*/ 1912993 w 2898689"/>
                <a:gd name="connsiteY281" fmla="*/ 81454 h 127060"/>
                <a:gd name="connsiteX282" fmla="*/ 1905646 w 2898689"/>
                <a:gd name="connsiteY282" fmla="*/ 67900 h 127060"/>
                <a:gd name="connsiteX283" fmla="*/ 1955051 w 2898689"/>
                <a:gd name="connsiteY283" fmla="*/ 67900 h 127060"/>
                <a:gd name="connsiteX284" fmla="*/ 1955178 w 2898689"/>
                <a:gd name="connsiteY284" fmla="*/ 65240 h 127060"/>
                <a:gd name="connsiteX285" fmla="*/ 1955178 w 2898689"/>
                <a:gd name="connsiteY285" fmla="*/ 62706 h 127060"/>
                <a:gd name="connsiteX286" fmla="*/ 1951504 w 2898689"/>
                <a:gd name="connsiteY286" fmla="*/ 46617 h 127060"/>
                <a:gd name="connsiteX287" fmla="*/ 1941116 w 2898689"/>
                <a:gd name="connsiteY287" fmla="*/ 35469 h 127060"/>
                <a:gd name="connsiteX288" fmla="*/ 1925408 w 2898689"/>
                <a:gd name="connsiteY288" fmla="*/ 31416 h 127060"/>
                <a:gd name="connsiteX289" fmla="*/ 1909066 w 2898689"/>
                <a:gd name="connsiteY289" fmla="*/ 35723 h 127060"/>
                <a:gd name="connsiteX290" fmla="*/ 1898298 w 2898689"/>
                <a:gd name="connsiteY290" fmla="*/ 47505 h 127060"/>
                <a:gd name="connsiteX291" fmla="*/ 1894498 w 2898689"/>
                <a:gd name="connsiteY291" fmla="*/ 64353 h 127060"/>
                <a:gd name="connsiteX292" fmla="*/ 1898932 w 2898689"/>
                <a:gd name="connsiteY292" fmla="*/ 80949 h 127060"/>
                <a:gd name="connsiteX293" fmla="*/ 1910966 w 2898689"/>
                <a:gd name="connsiteY293" fmla="*/ 92097 h 127060"/>
                <a:gd name="connsiteX294" fmla="*/ 1928322 w 2898689"/>
                <a:gd name="connsiteY294" fmla="*/ 96150 h 127060"/>
                <a:gd name="connsiteX295" fmla="*/ 1939976 w 2898689"/>
                <a:gd name="connsiteY295" fmla="*/ 94630 h 127060"/>
                <a:gd name="connsiteX296" fmla="*/ 1836859 w 2898689"/>
                <a:gd name="connsiteY296" fmla="*/ 52572 h 127060"/>
                <a:gd name="connsiteX297" fmla="*/ 1843573 w 2898689"/>
                <a:gd name="connsiteY297" fmla="*/ 44592 h 127060"/>
                <a:gd name="connsiteX298" fmla="*/ 1853580 w 2898689"/>
                <a:gd name="connsiteY298" fmla="*/ 41551 h 127060"/>
                <a:gd name="connsiteX299" fmla="*/ 1869795 w 2898689"/>
                <a:gd name="connsiteY299" fmla="*/ 60173 h 127060"/>
                <a:gd name="connsiteX300" fmla="*/ 1869795 w 2898689"/>
                <a:gd name="connsiteY300" fmla="*/ 95137 h 127060"/>
                <a:gd name="connsiteX301" fmla="*/ 1880183 w 2898689"/>
                <a:gd name="connsiteY301" fmla="*/ 95137 h 127060"/>
                <a:gd name="connsiteX302" fmla="*/ 1880183 w 2898689"/>
                <a:gd name="connsiteY302" fmla="*/ 58399 h 127060"/>
                <a:gd name="connsiteX303" fmla="*/ 1877523 w 2898689"/>
                <a:gd name="connsiteY303" fmla="*/ 44592 h 127060"/>
                <a:gd name="connsiteX304" fmla="*/ 1869415 w 2898689"/>
                <a:gd name="connsiteY304" fmla="*/ 34964 h 127060"/>
                <a:gd name="connsiteX305" fmla="*/ 1856114 w 2898689"/>
                <a:gd name="connsiteY305" fmla="*/ 31543 h 127060"/>
                <a:gd name="connsiteX306" fmla="*/ 1843319 w 2898689"/>
                <a:gd name="connsiteY306" fmla="*/ 34964 h 127060"/>
                <a:gd name="connsiteX307" fmla="*/ 1834452 w 2898689"/>
                <a:gd name="connsiteY307" fmla="*/ 44211 h 127060"/>
                <a:gd name="connsiteX308" fmla="*/ 1834452 w 2898689"/>
                <a:gd name="connsiteY308" fmla="*/ 0 h 127060"/>
                <a:gd name="connsiteX309" fmla="*/ 1824191 w 2898689"/>
                <a:gd name="connsiteY309" fmla="*/ 0 h 127060"/>
                <a:gd name="connsiteX310" fmla="*/ 1824191 w 2898689"/>
                <a:gd name="connsiteY310" fmla="*/ 95010 h 127060"/>
                <a:gd name="connsiteX311" fmla="*/ 1834452 w 2898689"/>
                <a:gd name="connsiteY311" fmla="*/ 95010 h 127060"/>
                <a:gd name="connsiteX312" fmla="*/ 1834452 w 2898689"/>
                <a:gd name="connsiteY312" fmla="*/ 63720 h 127060"/>
                <a:gd name="connsiteX313" fmla="*/ 1836859 w 2898689"/>
                <a:gd name="connsiteY313" fmla="*/ 52446 h 127060"/>
                <a:gd name="connsiteX314" fmla="*/ 1811269 w 2898689"/>
                <a:gd name="connsiteY314" fmla="*/ 81708 h 127060"/>
                <a:gd name="connsiteX315" fmla="*/ 1804049 w 2898689"/>
                <a:gd name="connsiteY315" fmla="*/ 85255 h 127060"/>
                <a:gd name="connsiteX316" fmla="*/ 1796701 w 2898689"/>
                <a:gd name="connsiteY316" fmla="*/ 86268 h 127060"/>
                <a:gd name="connsiteX317" fmla="*/ 1788087 w 2898689"/>
                <a:gd name="connsiteY317" fmla="*/ 83482 h 127060"/>
                <a:gd name="connsiteX318" fmla="*/ 1784540 w 2898689"/>
                <a:gd name="connsiteY318" fmla="*/ 74107 h 127060"/>
                <a:gd name="connsiteX319" fmla="*/ 1784540 w 2898689"/>
                <a:gd name="connsiteY319" fmla="*/ 42057 h 127060"/>
                <a:gd name="connsiteX320" fmla="*/ 1810383 w 2898689"/>
                <a:gd name="connsiteY320" fmla="*/ 42057 h 127060"/>
                <a:gd name="connsiteX321" fmla="*/ 1810383 w 2898689"/>
                <a:gd name="connsiteY321" fmla="*/ 32556 h 127060"/>
                <a:gd name="connsiteX322" fmla="*/ 1784540 w 2898689"/>
                <a:gd name="connsiteY322" fmla="*/ 32556 h 127060"/>
                <a:gd name="connsiteX323" fmla="*/ 1784540 w 2898689"/>
                <a:gd name="connsiteY323" fmla="*/ 12668 h 127060"/>
                <a:gd name="connsiteX324" fmla="*/ 1774279 w 2898689"/>
                <a:gd name="connsiteY324" fmla="*/ 12668 h 127060"/>
                <a:gd name="connsiteX325" fmla="*/ 1774279 w 2898689"/>
                <a:gd name="connsiteY325" fmla="*/ 73348 h 127060"/>
                <a:gd name="connsiteX326" fmla="*/ 1780106 w 2898689"/>
                <a:gd name="connsiteY326" fmla="*/ 90955 h 127060"/>
                <a:gd name="connsiteX327" fmla="*/ 1795688 w 2898689"/>
                <a:gd name="connsiteY327" fmla="*/ 95896 h 127060"/>
                <a:gd name="connsiteX328" fmla="*/ 1803795 w 2898689"/>
                <a:gd name="connsiteY328" fmla="*/ 94883 h 127060"/>
                <a:gd name="connsiteX329" fmla="*/ 1811269 w 2898689"/>
                <a:gd name="connsiteY329" fmla="*/ 91589 h 127060"/>
                <a:gd name="connsiteX330" fmla="*/ 1811269 w 2898689"/>
                <a:gd name="connsiteY330" fmla="*/ 81581 h 127060"/>
                <a:gd name="connsiteX331" fmla="*/ 1686490 w 2898689"/>
                <a:gd name="connsiteY331" fmla="*/ 46112 h 127060"/>
                <a:gd name="connsiteX332" fmla="*/ 1700044 w 2898689"/>
                <a:gd name="connsiteY332" fmla="*/ 40791 h 127060"/>
                <a:gd name="connsiteX333" fmla="*/ 1713219 w 2898689"/>
                <a:gd name="connsiteY333" fmla="*/ 46112 h 127060"/>
                <a:gd name="connsiteX334" fmla="*/ 1718793 w 2898689"/>
                <a:gd name="connsiteY334" fmla="*/ 59412 h 127060"/>
                <a:gd name="connsiteX335" fmla="*/ 1680282 w 2898689"/>
                <a:gd name="connsiteY335" fmla="*/ 59412 h 127060"/>
                <a:gd name="connsiteX336" fmla="*/ 1686490 w 2898689"/>
                <a:gd name="connsiteY336" fmla="*/ 46112 h 127060"/>
                <a:gd name="connsiteX337" fmla="*/ 1714359 w 2898689"/>
                <a:gd name="connsiteY337" fmla="*/ 94503 h 127060"/>
                <a:gd name="connsiteX338" fmla="*/ 1725127 w 2898689"/>
                <a:gd name="connsiteY338" fmla="*/ 89562 h 127060"/>
                <a:gd name="connsiteX339" fmla="*/ 1725127 w 2898689"/>
                <a:gd name="connsiteY339" fmla="*/ 79682 h 127060"/>
                <a:gd name="connsiteX340" fmla="*/ 1714486 w 2898689"/>
                <a:gd name="connsiteY340" fmla="*/ 85002 h 127060"/>
                <a:gd name="connsiteX341" fmla="*/ 1702831 w 2898689"/>
                <a:gd name="connsiteY341" fmla="*/ 86649 h 127060"/>
                <a:gd name="connsiteX342" fmla="*/ 1687376 w 2898689"/>
                <a:gd name="connsiteY342" fmla="*/ 81454 h 127060"/>
                <a:gd name="connsiteX343" fmla="*/ 1680029 w 2898689"/>
                <a:gd name="connsiteY343" fmla="*/ 67900 h 127060"/>
                <a:gd name="connsiteX344" fmla="*/ 1729434 w 2898689"/>
                <a:gd name="connsiteY344" fmla="*/ 67900 h 127060"/>
                <a:gd name="connsiteX345" fmla="*/ 1729688 w 2898689"/>
                <a:gd name="connsiteY345" fmla="*/ 65240 h 127060"/>
                <a:gd name="connsiteX346" fmla="*/ 1729688 w 2898689"/>
                <a:gd name="connsiteY346" fmla="*/ 62706 h 127060"/>
                <a:gd name="connsiteX347" fmla="*/ 1726014 w 2898689"/>
                <a:gd name="connsiteY347" fmla="*/ 46617 h 127060"/>
                <a:gd name="connsiteX348" fmla="*/ 1715626 w 2898689"/>
                <a:gd name="connsiteY348" fmla="*/ 35469 h 127060"/>
                <a:gd name="connsiteX349" fmla="*/ 1700044 w 2898689"/>
                <a:gd name="connsiteY349" fmla="*/ 31416 h 127060"/>
                <a:gd name="connsiteX350" fmla="*/ 1683576 w 2898689"/>
                <a:gd name="connsiteY350" fmla="*/ 35723 h 127060"/>
                <a:gd name="connsiteX351" fmla="*/ 1672808 w 2898689"/>
                <a:gd name="connsiteY351" fmla="*/ 47505 h 127060"/>
                <a:gd name="connsiteX352" fmla="*/ 1669008 w 2898689"/>
                <a:gd name="connsiteY352" fmla="*/ 64353 h 127060"/>
                <a:gd name="connsiteX353" fmla="*/ 1673442 w 2898689"/>
                <a:gd name="connsiteY353" fmla="*/ 80949 h 127060"/>
                <a:gd name="connsiteX354" fmla="*/ 1685350 w 2898689"/>
                <a:gd name="connsiteY354" fmla="*/ 92097 h 127060"/>
                <a:gd name="connsiteX355" fmla="*/ 1702705 w 2898689"/>
                <a:gd name="connsiteY355" fmla="*/ 96150 h 127060"/>
                <a:gd name="connsiteX356" fmla="*/ 1714233 w 2898689"/>
                <a:gd name="connsiteY356" fmla="*/ 94630 h 127060"/>
                <a:gd name="connsiteX357" fmla="*/ 1651399 w 2898689"/>
                <a:gd name="connsiteY357" fmla="*/ 32810 h 127060"/>
                <a:gd name="connsiteX358" fmla="*/ 1631257 w 2898689"/>
                <a:gd name="connsiteY358" fmla="*/ 75754 h 127060"/>
                <a:gd name="connsiteX359" fmla="*/ 1610862 w 2898689"/>
                <a:gd name="connsiteY359" fmla="*/ 32810 h 127060"/>
                <a:gd name="connsiteX360" fmla="*/ 1598827 w 2898689"/>
                <a:gd name="connsiteY360" fmla="*/ 32810 h 127060"/>
                <a:gd name="connsiteX361" fmla="*/ 1630751 w 2898689"/>
                <a:gd name="connsiteY361" fmla="*/ 97416 h 127060"/>
                <a:gd name="connsiteX362" fmla="*/ 1662421 w 2898689"/>
                <a:gd name="connsiteY362" fmla="*/ 32810 h 127060"/>
                <a:gd name="connsiteX363" fmla="*/ 1651399 w 2898689"/>
                <a:gd name="connsiteY363" fmla="*/ 32810 h 127060"/>
                <a:gd name="connsiteX364" fmla="*/ 1587426 w 2898689"/>
                <a:gd name="connsiteY364" fmla="*/ 254 h 127060"/>
                <a:gd name="connsiteX365" fmla="*/ 1577165 w 2898689"/>
                <a:gd name="connsiteY365" fmla="*/ 254 h 127060"/>
                <a:gd name="connsiteX366" fmla="*/ 1577165 w 2898689"/>
                <a:gd name="connsiteY366" fmla="*/ 95264 h 127060"/>
                <a:gd name="connsiteX367" fmla="*/ 1587426 w 2898689"/>
                <a:gd name="connsiteY367" fmla="*/ 95264 h 127060"/>
                <a:gd name="connsiteX368" fmla="*/ 1587426 w 2898689"/>
                <a:gd name="connsiteY368" fmla="*/ 254 h 127060"/>
                <a:gd name="connsiteX369" fmla="*/ 1547395 w 2898689"/>
                <a:gd name="connsiteY369" fmla="*/ 75628 h 127060"/>
                <a:gd name="connsiteX370" fmla="*/ 1539668 w 2898689"/>
                <a:gd name="connsiteY370" fmla="*/ 83735 h 127060"/>
                <a:gd name="connsiteX371" fmla="*/ 1528393 w 2898689"/>
                <a:gd name="connsiteY371" fmla="*/ 86649 h 127060"/>
                <a:gd name="connsiteX372" fmla="*/ 1516992 w 2898689"/>
                <a:gd name="connsiteY372" fmla="*/ 83735 h 127060"/>
                <a:gd name="connsiteX373" fmla="*/ 1509264 w 2898689"/>
                <a:gd name="connsiteY373" fmla="*/ 75628 h 127060"/>
                <a:gd name="connsiteX374" fmla="*/ 1506351 w 2898689"/>
                <a:gd name="connsiteY374" fmla="*/ 63972 h 127060"/>
                <a:gd name="connsiteX375" fmla="*/ 1509264 w 2898689"/>
                <a:gd name="connsiteY375" fmla="*/ 52319 h 127060"/>
                <a:gd name="connsiteX376" fmla="*/ 1516992 w 2898689"/>
                <a:gd name="connsiteY376" fmla="*/ 44338 h 127060"/>
                <a:gd name="connsiteX377" fmla="*/ 1528393 w 2898689"/>
                <a:gd name="connsiteY377" fmla="*/ 41425 h 127060"/>
                <a:gd name="connsiteX378" fmla="*/ 1539668 w 2898689"/>
                <a:gd name="connsiteY378" fmla="*/ 44338 h 127060"/>
                <a:gd name="connsiteX379" fmla="*/ 1547395 w 2898689"/>
                <a:gd name="connsiteY379" fmla="*/ 52319 h 127060"/>
                <a:gd name="connsiteX380" fmla="*/ 1550182 w 2898689"/>
                <a:gd name="connsiteY380" fmla="*/ 63972 h 127060"/>
                <a:gd name="connsiteX381" fmla="*/ 1547395 w 2898689"/>
                <a:gd name="connsiteY381" fmla="*/ 75628 h 127060"/>
                <a:gd name="connsiteX382" fmla="*/ 1545242 w 2898689"/>
                <a:gd name="connsiteY382" fmla="*/ 92097 h 127060"/>
                <a:gd name="connsiteX383" fmla="*/ 1556643 w 2898689"/>
                <a:gd name="connsiteY383" fmla="*/ 80568 h 127060"/>
                <a:gd name="connsiteX384" fmla="*/ 1560823 w 2898689"/>
                <a:gd name="connsiteY384" fmla="*/ 63847 h 127060"/>
                <a:gd name="connsiteX385" fmla="*/ 1556643 w 2898689"/>
                <a:gd name="connsiteY385" fmla="*/ 47251 h 127060"/>
                <a:gd name="connsiteX386" fmla="*/ 1545242 w 2898689"/>
                <a:gd name="connsiteY386" fmla="*/ 35850 h 127060"/>
                <a:gd name="connsiteX387" fmla="*/ 1528520 w 2898689"/>
                <a:gd name="connsiteY387" fmla="*/ 31670 h 127060"/>
                <a:gd name="connsiteX388" fmla="*/ 1511671 w 2898689"/>
                <a:gd name="connsiteY388" fmla="*/ 35850 h 127060"/>
                <a:gd name="connsiteX389" fmla="*/ 1500017 w 2898689"/>
                <a:gd name="connsiteY389" fmla="*/ 47251 h 127060"/>
                <a:gd name="connsiteX390" fmla="*/ 1495836 w 2898689"/>
                <a:gd name="connsiteY390" fmla="*/ 63847 h 127060"/>
                <a:gd name="connsiteX391" fmla="*/ 1500017 w 2898689"/>
                <a:gd name="connsiteY391" fmla="*/ 80568 h 127060"/>
                <a:gd name="connsiteX392" fmla="*/ 1511671 w 2898689"/>
                <a:gd name="connsiteY392" fmla="*/ 92097 h 127060"/>
                <a:gd name="connsiteX393" fmla="*/ 1528520 w 2898689"/>
                <a:gd name="connsiteY393" fmla="*/ 96276 h 127060"/>
                <a:gd name="connsiteX394" fmla="*/ 1545242 w 2898689"/>
                <a:gd name="connsiteY394" fmla="*/ 92097 h 127060"/>
                <a:gd name="connsiteX395" fmla="*/ 1440477 w 2898689"/>
                <a:gd name="connsiteY395" fmla="*/ 90069 h 127060"/>
                <a:gd name="connsiteX396" fmla="*/ 1461633 w 2898689"/>
                <a:gd name="connsiteY396" fmla="*/ 96276 h 127060"/>
                <a:gd name="connsiteX397" fmla="*/ 1478355 w 2898689"/>
                <a:gd name="connsiteY397" fmla="*/ 91209 h 127060"/>
                <a:gd name="connsiteX398" fmla="*/ 1484815 w 2898689"/>
                <a:gd name="connsiteY398" fmla="*/ 77274 h 127060"/>
                <a:gd name="connsiteX399" fmla="*/ 1473161 w 2898689"/>
                <a:gd name="connsiteY399" fmla="*/ 62327 h 127060"/>
                <a:gd name="connsiteX400" fmla="*/ 1458339 w 2898689"/>
                <a:gd name="connsiteY400" fmla="*/ 56372 h 127060"/>
                <a:gd name="connsiteX401" fmla="*/ 1453145 w 2898689"/>
                <a:gd name="connsiteY401" fmla="*/ 53205 h 127060"/>
                <a:gd name="connsiteX402" fmla="*/ 1451625 w 2898689"/>
                <a:gd name="connsiteY402" fmla="*/ 48518 h 127060"/>
                <a:gd name="connsiteX403" fmla="*/ 1454792 w 2898689"/>
                <a:gd name="connsiteY403" fmla="*/ 42437 h 127060"/>
                <a:gd name="connsiteX404" fmla="*/ 1463026 w 2898689"/>
                <a:gd name="connsiteY404" fmla="*/ 40283 h 127060"/>
                <a:gd name="connsiteX405" fmla="*/ 1472527 w 2898689"/>
                <a:gd name="connsiteY405" fmla="*/ 42437 h 127060"/>
                <a:gd name="connsiteX406" fmla="*/ 1481775 w 2898689"/>
                <a:gd name="connsiteY406" fmla="*/ 48137 h 127060"/>
                <a:gd name="connsiteX407" fmla="*/ 1481775 w 2898689"/>
                <a:gd name="connsiteY407" fmla="*/ 37497 h 127060"/>
                <a:gd name="connsiteX408" fmla="*/ 1473287 w 2898689"/>
                <a:gd name="connsiteY408" fmla="*/ 33317 h 127060"/>
                <a:gd name="connsiteX409" fmla="*/ 1462900 w 2898689"/>
                <a:gd name="connsiteY409" fmla="*/ 31924 h 127060"/>
                <a:gd name="connsiteX410" fmla="*/ 1447318 w 2898689"/>
                <a:gd name="connsiteY410" fmla="*/ 36737 h 127060"/>
                <a:gd name="connsiteX411" fmla="*/ 1441364 w 2898689"/>
                <a:gd name="connsiteY411" fmla="*/ 49659 h 127060"/>
                <a:gd name="connsiteX412" fmla="*/ 1444404 w 2898689"/>
                <a:gd name="connsiteY412" fmla="*/ 59285 h 127060"/>
                <a:gd name="connsiteX413" fmla="*/ 1453272 w 2898689"/>
                <a:gd name="connsiteY413" fmla="*/ 65367 h 127060"/>
                <a:gd name="connsiteX414" fmla="*/ 1467967 w 2898689"/>
                <a:gd name="connsiteY414" fmla="*/ 71321 h 127060"/>
                <a:gd name="connsiteX415" fmla="*/ 1472907 w 2898689"/>
                <a:gd name="connsiteY415" fmla="*/ 74741 h 127060"/>
                <a:gd name="connsiteX416" fmla="*/ 1474427 w 2898689"/>
                <a:gd name="connsiteY416" fmla="*/ 79302 h 127060"/>
                <a:gd name="connsiteX417" fmla="*/ 1471007 w 2898689"/>
                <a:gd name="connsiteY417" fmla="*/ 85889 h 127060"/>
                <a:gd name="connsiteX418" fmla="*/ 1461886 w 2898689"/>
                <a:gd name="connsiteY418" fmla="*/ 88169 h 127060"/>
                <a:gd name="connsiteX419" fmla="*/ 1450992 w 2898689"/>
                <a:gd name="connsiteY419" fmla="*/ 86016 h 127060"/>
                <a:gd name="connsiteX420" fmla="*/ 1440477 w 2898689"/>
                <a:gd name="connsiteY420" fmla="*/ 79175 h 127060"/>
                <a:gd name="connsiteX421" fmla="*/ 1440477 w 2898689"/>
                <a:gd name="connsiteY421" fmla="*/ 90323 h 127060"/>
                <a:gd name="connsiteX422" fmla="*/ 1385498 w 2898689"/>
                <a:gd name="connsiteY422" fmla="*/ 46365 h 127060"/>
                <a:gd name="connsiteX423" fmla="*/ 1399053 w 2898689"/>
                <a:gd name="connsiteY423" fmla="*/ 41044 h 127060"/>
                <a:gd name="connsiteX424" fmla="*/ 1412228 w 2898689"/>
                <a:gd name="connsiteY424" fmla="*/ 46365 h 127060"/>
                <a:gd name="connsiteX425" fmla="*/ 1417801 w 2898689"/>
                <a:gd name="connsiteY425" fmla="*/ 59666 h 127060"/>
                <a:gd name="connsiteX426" fmla="*/ 1379291 w 2898689"/>
                <a:gd name="connsiteY426" fmla="*/ 59666 h 127060"/>
                <a:gd name="connsiteX427" fmla="*/ 1385498 w 2898689"/>
                <a:gd name="connsiteY427" fmla="*/ 46365 h 127060"/>
                <a:gd name="connsiteX428" fmla="*/ 1413494 w 2898689"/>
                <a:gd name="connsiteY428" fmla="*/ 94756 h 127060"/>
                <a:gd name="connsiteX429" fmla="*/ 1424262 w 2898689"/>
                <a:gd name="connsiteY429" fmla="*/ 89816 h 127060"/>
                <a:gd name="connsiteX430" fmla="*/ 1424262 w 2898689"/>
                <a:gd name="connsiteY430" fmla="*/ 79934 h 127060"/>
                <a:gd name="connsiteX431" fmla="*/ 1413621 w 2898689"/>
                <a:gd name="connsiteY431" fmla="*/ 85255 h 127060"/>
                <a:gd name="connsiteX432" fmla="*/ 1401966 w 2898689"/>
                <a:gd name="connsiteY432" fmla="*/ 86902 h 127060"/>
                <a:gd name="connsiteX433" fmla="*/ 1386638 w 2898689"/>
                <a:gd name="connsiteY433" fmla="*/ 81708 h 127060"/>
                <a:gd name="connsiteX434" fmla="*/ 1379291 w 2898689"/>
                <a:gd name="connsiteY434" fmla="*/ 68154 h 127060"/>
                <a:gd name="connsiteX435" fmla="*/ 1428696 w 2898689"/>
                <a:gd name="connsiteY435" fmla="*/ 68154 h 127060"/>
                <a:gd name="connsiteX436" fmla="*/ 1428823 w 2898689"/>
                <a:gd name="connsiteY436" fmla="*/ 65494 h 127060"/>
                <a:gd name="connsiteX437" fmla="*/ 1428823 w 2898689"/>
                <a:gd name="connsiteY437" fmla="*/ 62960 h 127060"/>
                <a:gd name="connsiteX438" fmla="*/ 1425149 w 2898689"/>
                <a:gd name="connsiteY438" fmla="*/ 46871 h 127060"/>
                <a:gd name="connsiteX439" fmla="*/ 1414761 w 2898689"/>
                <a:gd name="connsiteY439" fmla="*/ 35723 h 127060"/>
                <a:gd name="connsiteX440" fmla="*/ 1399053 w 2898689"/>
                <a:gd name="connsiteY440" fmla="*/ 31670 h 127060"/>
                <a:gd name="connsiteX441" fmla="*/ 1382711 w 2898689"/>
                <a:gd name="connsiteY441" fmla="*/ 35977 h 127060"/>
                <a:gd name="connsiteX442" fmla="*/ 1371943 w 2898689"/>
                <a:gd name="connsiteY442" fmla="*/ 47759 h 127060"/>
                <a:gd name="connsiteX443" fmla="*/ 1368143 w 2898689"/>
                <a:gd name="connsiteY443" fmla="*/ 64606 h 127060"/>
                <a:gd name="connsiteX444" fmla="*/ 1372577 w 2898689"/>
                <a:gd name="connsiteY444" fmla="*/ 81202 h 127060"/>
                <a:gd name="connsiteX445" fmla="*/ 1384611 w 2898689"/>
                <a:gd name="connsiteY445" fmla="*/ 92350 h 127060"/>
                <a:gd name="connsiteX446" fmla="*/ 1401966 w 2898689"/>
                <a:gd name="connsiteY446" fmla="*/ 96403 h 127060"/>
                <a:gd name="connsiteX447" fmla="*/ 1413621 w 2898689"/>
                <a:gd name="connsiteY447" fmla="*/ 94883 h 127060"/>
                <a:gd name="connsiteX448" fmla="*/ 1342807 w 2898689"/>
                <a:gd name="connsiteY448" fmla="*/ 52699 h 127060"/>
                <a:gd name="connsiteX449" fmla="*/ 1351041 w 2898689"/>
                <a:gd name="connsiteY449" fmla="*/ 45097 h 127060"/>
                <a:gd name="connsiteX450" fmla="*/ 1362442 w 2898689"/>
                <a:gd name="connsiteY450" fmla="*/ 43577 h 127060"/>
                <a:gd name="connsiteX451" fmla="*/ 1362442 w 2898689"/>
                <a:gd name="connsiteY451" fmla="*/ 31924 h 127060"/>
                <a:gd name="connsiteX452" fmla="*/ 1349141 w 2898689"/>
                <a:gd name="connsiteY452" fmla="*/ 35850 h 127060"/>
                <a:gd name="connsiteX453" fmla="*/ 1339767 w 2898689"/>
                <a:gd name="connsiteY453" fmla="*/ 46998 h 127060"/>
                <a:gd name="connsiteX454" fmla="*/ 1339767 w 2898689"/>
                <a:gd name="connsiteY454" fmla="*/ 33063 h 127060"/>
                <a:gd name="connsiteX455" fmla="*/ 1329506 w 2898689"/>
                <a:gd name="connsiteY455" fmla="*/ 33063 h 127060"/>
                <a:gd name="connsiteX456" fmla="*/ 1329506 w 2898689"/>
                <a:gd name="connsiteY456" fmla="*/ 95517 h 127060"/>
                <a:gd name="connsiteX457" fmla="*/ 1339767 w 2898689"/>
                <a:gd name="connsiteY457" fmla="*/ 95517 h 127060"/>
                <a:gd name="connsiteX458" fmla="*/ 1339767 w 2898689"/>
                <a:gd name="connsiteY458" fmla="*/ 65619 h 127060"/>
                <a:gd name="connsiteX459" fmla="*/ 1342807 w 2898689"/>
                <a:gd name="connsiteY459" fmla="*/ 52699 h 127060"/>
                <a:gd name="connsiteX460" fmla="*/ 1279214 w 2898689"/>
                <a:gd name="connsiteY460" fmla="*/ 507 h 127060"/>
                <a:gd name="connsiteX461" fmla="*/ 1268952 w 2898689"/>
                <a:gd name="connsiteY461" fmla="*/ 507 h 127060"/>
                <a:gd name="connsiteX462" fmla="*/ 1268952 w 2898689"/>
                <a:gd name="connsiteY462" fmla="*/ 95517 h 127060"/>
                <a:gd name="connsiteX463" fmla="*/ 1279214 w 2898689"/>
                <a:gd name="connsiteY463" fmla="*/ 95517 h 127060"/>
                <a:gd name="connsiteX464" fmla="*/ 1279214 w 2898689"/>
                <a:gd name="connsiteY464" fmla="*/ 507 h 127060"/>
                <a:gd name="connsiteX465" fmla="*/ 1247924 w 2898689"/>
                <a:gd name="connsiteY465" fmla="*/ 507 h 127060"/>
                <a:gd name="connsiteX466" fmla="*/ 1237663 w 2898689"/>
                <a:gd name="connsiteY466" fmla="*/ 507 h 127060"/>
                <a:gd name="connsiteX467" fmla="*/ 1237663 w 2898689"/>
                <a:gd name="connsiteY467" fmla="*/ 95517 h 127060"/>
                <a:gd name="connsiteX468" fmla="*/ 1247924 w 2898689"/>
                <a:gd name="connsiteY468" fmla="*/ 95517 h 127060"/>
                <a:gd name="connsiteX469" fmla="*/ 1247924 w 2898689"/>
                <a:gd name="connsiteY469" fmla="*/ 507 h 127060"/>
                <a:gd name="connsiteX470" fmla="*/ 1216760 w 2898689"/>
                <a:gd name="connsiteY470" fmla="*/ 33063 h 127060"/>
                <a:gd name="connsiteX471" fmla="*/ 1206373 w 2898689"/>
                <a:gd name="connsiteY471" fmla="*/ 33063 h 127060"/>
                <a:gd name="connsiteX472" fmla="*/ 1206373 w 2898689"/>
                <a:gd name="connsiteY472" fmla="*/ 95517 h 127060"/>
                <a:gd name="connsiteX473" fmla="*/ 1216760 w 2898689"/>
                <a:gd name="connsiteY473" fmla="*/ 95517 h 127060"/>
                <a:gd name="connsiteX474" fmla="*/ 1216760 w 2898689"/>
                <a:gd name="connsiteY474" fmla="*/ 33063 h 127060"/>
                <a:gd name="connsiteX475" fmla="*/ 1215240 w 2898689"/>
                <a:gd name="connsiteY475" fmla="*/ 19634 h 127060"/>
                <a:gd name="connsiteX476" fmla="*/ 1222714 w 2898689"/>
                <a:gd name="connsiteY476" fmla="*/ 14442 h 127060"/>
                <a:gd name="connsiteX477" fmla="*/ 1215240 w 2898689"/>
                <a:gd name="connsiteY477" fmla="*/ 9121 h 127060"/>
                <a:gd name="connsiteX478" fmla="*/ 1210806 w 2898689"/>
                <a:gd name="connsiteY478" fmla="*/ 7727 h 127060"/>
                <a:gd name="connsiteX479" fmla="*/ 1206119 w 2898689"/>
                <a:gd name="connsiteY479" fmla="*/ 9628 h 127060"/>
                <a:gd name="connsiteX480" fmla="*/ 1204219 w 2898689"/>
                <a:gd name="connsiteY480" fmla="*/ 14442 h 127060"/>
                <a:gd name="connsiteX481" fmla="*/ 1206119 w 2898689"/>
                <a:gd name="connsiteY481" fmla="*/ 19129 h 127060"/>
                <a:gd name="connsiteX482" fmla="*/ 1210806 w 2898689"/>
                <a:gd name="connsiteY482" fmla="*/ 21029 h 127060"/>
                <a:gd name="connsiteX483" fmla="*/ 1215240 w 2898689"/>
                <a:gd name="connsiteY483" fmla="*/ 19509 h 127060"/>
                <a:gd name="connsiteX484" fmla="*/ 1183950 w 2898689"/>
                <a:gd name="connsiteY484" fmla="*/ 32936 h 127060"/>
                <a:gd name="connsiteX485" fmla="*/ 1166468 w 2898689"/>
                <a:gd name="connsiteY485" fmla="*/ 74868 h 127060"/>
                <a:gd name="connsiteX486" fmla="*/ 1145186 w 2898689"/>
                <a:gd name="connsiteY486" fmla="*/ 30782 h 127060"/>
                <a:gd name="connsiteX487" fmla="*/ 1123777 w 2898689"/>
                <a:gd name="connsiteY487" fmla="*/ 74995 h 127060"/>
                <a:gd name="connsiteX488" fmla="*/ 1106295 w 2898689"/>
                <a:gd name="connsiteY488" fmla="*/ 32936 h 127060"/>
                <a:gd name="connsiteX489" fmla="*/ 1094514 w 2898689"/>
                <a:gd name="connsiteY489" fmla="*/ 32936 h 127060"/>
                <a:gd name="connsiteX490" fmla="*/ 1122637 w 2898689"/>
                <a:gd name="connsiteY490" fmla="*/ 97543 h 127060"/>
                <a:gd name="connsiteX491" fmla="*/ 1145313 w 2898689"/>
                <a:gd name="connsiteY491" fmla="*/ 51179 h 127060"/>
                <a:gd name="connsiteX492" fmla="*/ 1167482 w 2898689"/>
                <a:gd name="connsiteY492" fmla="*/ 97543 h 127060"/>
                <a:gd name="connsiteX493" fmla="*/ 1194845 w 2898689"/>
                <a:gd name="connsiteY493" fmla="*/ 32936 h 127060"/>
                <a:gd name="connsiteX494" fmla="*/ 1183950 w 2898689"/>
                <a:gd name="connsiteY494" fmla="*/ 32936 h 127060"/>
                <a:gd name="connsiteX495" fmla="*/ 1040422 w 2898689"/>
                <a:gd name="connsiteY495" fmla="*/ 82215 h 127060"/>
                <a:gd name="connsiteX496" fmla="*/ 1028007 w 2898689"/>
                <a:gd name="connsiteY496" fmla="*/ 86775 h 127060"/>
                <a:gd name="connsiteX497" fmla="*/ 1015466 w 2898689"/>
                <a:gd name="connsiteY497" fmla="*/ 82215 h 127060"/>
                <a:gd name="connsiteX498" fmla="*/ 1010652 w 2898689"/>
                <a:gd name="connsiteY498" fmla="*/ 68913 h 127060"/>
                <a:gd name="connsiteX499" fmla="*/ 1010652 w 2898689"/>
                <a:gd name="connsiteY499" fmla="*/ 32936 h 127060"/>
                <a:gd name="connsiteX500" fmla="*/ 1000391 w 2898689"/>
                <a:gd name="connsiteY500" fmla="*/ 32936 h 127060"/>
                <a:gd name="connsiteX501" fmla="*/ 1000391 w 2898689"/>
                <a:gd name="connsiteY501" fmla="*/ 67900 h 127060"/>
                <a:gd name="connsiteX502" fmla="*/ 1007865 w 2898689"/>
                <a:gd name="connsiteY502" fmla="*/ 88803 h 127060"/>
                <a:gd name="connsiteX503" fmla="*/ 1028007 w 2898689"/>
                <a:gd name="connsiteY503" fmla="*/ 96403 h 127060"/>
                <a:gd name="connsiteX504" fmla="*/ 1048023 w 2898689"/>
                <a:gd name="connsiteY504" fmla="*/ 88803 h 127060"/>
                <a:gd name="connsiteX505" fmla="*/ 1055497 w 2898689"/>
                <a:gd name="connsiteY505" fmla="*/ 67900 h 127060"/>
                <a:gd name="connsiteX506" fmla="*/ 1055497 w 2898689"/>
                <a:gd name="connsiteY506" fmla="*/ 32936 h 127060"/>
                <a:gd name="connsiteX507" fmla="*/ 1045236 w 2898689"/>
                <a:gd name="connsiteY507" fmla="*/ 32936 h 127060"/>
                <a:gd name="connsiteX508" fmla="*/ 1045236 w 2898689"/>
                <a:gd name="connsiteY508" fmla="*/ 68913 h 127060"/>
                <a:gd name="connsiteX509" fmla="*/ 1040422 w 2898689"/>
                <a:gd name="connsiteY509" fmla="*/ 82215 h 127060"/>
                <a:gd name="connsiteX510" fmla="*/ 973028 w 2898689"/>
                <a:gd name="connsiteY510" fmla="*/ 75754 h 127060"/>
                <a:gd name="connsiteX511" fmla="*/ 965301 w 2898689"/>
                <a:gd name="connsiteY511" fmla="*/ 83862 h 127060"/>
                <a:gd name="connsiteX512" fmla="*/ 954026 w 2898689"/>
                <a:gd name="connsiteY512" fmla="*/ 86775 h 127060"/>
                <a:gd name="connsiteX513" fmla="*/ 942625 w 2898689"/>
                <a:gd name="connsiteY513" fmla="*/ 83862 h 127060"/>
                <a:gd name="connsiteX514" fmla="*/ 934898 w 2898689"/>
                <a:gd name="connsiteY514" fmla="*/ 75754 h 127060"/>
                <a:gd name="connsiteX515" fmla="*/ 931984 w 2898689"/>
                <a:gd name="connsiteY515" fmla="*/ 64099 h 127060"/>
                <a:gd name="connsiteX516" fmla="*/ 934898 w 2898689"/>
                <a:gd name="connsiteY516" fmla="*/ 52446 h 127060"/>
                <a:gd name="connsiteX517" fmla="*/ 942625 w 2898689"/>
                <a:gd name="connsiteY517" fmla="*/ 44465 h 127060"/>
                <a:gd name="connsiteX518" fmla="*/ 954026 w 2898689"/>
                <a:gd name="connsiteY518" fmla="*/ 41551 h 127060"/>
                <a:gd name="connsiteX519" fmla="*/ 965301 w 2898689"/>
                <a:gd name="connsiteY519" fmla="*/ 44465 h 127060"/>
                <a:gd name="connsiteX520" fmla="*/ 973028 w 2898689"/>
                <a:gd name="connsiteY520" fmla="*/ 52446 h 127060"/>
                <a:gd name="connsiteX521" fmla="*/ 975815 w 2898689"/>
                <a:gd name="connsiteY521" fmla="*/ 64099 h 127060"/>
                <a:gd name="connsiteX522" fmla="*/ 973028 w 2898689"/>
                <a:gd name="connsiteY522" fmla="*/ 75754 h 127060"/>
                <a:gd name="connsiteX523" fmla="*/ 970875 w 2898689"/>
                <a:gd name="connsiteY523" fmla="*/ 92223 h 127060"/>
                <a:gd name="connsiteX524" fmla="*/ 982276 w 2898689"/>
                <a:gd name="connsiteY524" fmla="*/ 80695 h 127060"/>
                <a:gd name="connsiteX525" fmla="*/ 986456 w 2898689"/>
                <a:gd name="connsiteY525" fmla="*/ 63972 h 127060"/>
                <a:gd name="connsiteX526" fmla="*/ 982276 w 2898689"/>
                <a:gd name="connsiteY526" fmla="*/ 47378 h 127060"/>
                <a:gd name="connsiteX527" fmla="*/ 970875 w 2898689"/>
                <a:gd name="connsiteY527" fmla="*/ 35977 h 127060"/>
                <a:gd name="connsiteX528" fmla="*/ 954153 w 2898689"/>
                <a:gd name="connsiteY528" fmla="*/ 31797 h 127060"/>
                <a:gd name="connsiteX529" fmla="*/ 937304 w 2898689"/>
                <a:gd name="connsiteY529" fmla="*/ 35977 h 127060"/>
                <a:gd name="connsiteX530" fmla="*/ 925650 w 2898689"/>
                <a:gd name="connsiteY530" fmla="*/ 47378 h 127060"/>
                <a:gd name="connsiteX531" fmla="*/ 921469 w 2898689"/>
                <a:gd name="connsiteY531" fmla="*/ 63972 h 127060"/>
                <a:gd name="connsiteX532" fmla="*/ 925650 w 2898689"/>
                <a:gd name="connsiteY532" fmla="*/ 80695 h 127060"/>
                <a:gd name="connsiteX533" fmla="*/ 937304 w 2898689"/>
                <a:gd name="connsiteY533" fmla="*/ 92223 h 127060"/>
                <a:gd name="connsiteX534" fmla="*/ 954153 w 2898689"/>
                <a:gd name="connsiteY534" fmla="*/ 96403 h 127060"/>
                <a:gd name="connsiteX535" fmla="*/ 970875 w 2898689"/>
                <a:gd name="connsiteY535" fmla="*/ 92223 h 127060"/>
                <a:gd name="connsiteX536" fmla="*/ 906141 w 2898689"/>
                <a:gd name="connsiteY536" fmla="*/ 32936 h 127060"/>
                <a:gd name="connsiteX537" fmla="*/ 886379 w 2898689"/>
                <a:gd name="connsiteY537" fmla="*/ 73727 h 127060"/>
                <a:gd name="connsiteX538" fmla="*/ 865984 w 2898689"/>
                <a:gd name="connsiteY538" fmla="*/ 32936 h 127060"/>
                <a:gd name="connsiteX539" fmla="*/ 853822 w 2898689"/>
                <a:gd name="connsiteY539" fmla="*/ 32936 h 127060"/>
                <a:gd name="connsiteX540" fmla="*/ 880805 w 2898689"/>
                <a:gd name="connsiteY540" fmla="*/ 85382 h 127060"/>
                <a:gd name="connsiteX541" fmla="*/ 860790 w 2898689"/>
                <a:gd name="connsiteY541" fmla="*/ 127060 h 127060"/>
                <a:gd name="connsiteX542" fmla="*/ 871684 w 2898689"/>
                <a:gd name="connsiteY542" fmla="*/ 127060 h 127060"/>
                <a:gd name="connsiteX543" fmla="*/ 917036 w 2898689"/>
                <a:gd name="connsiteY543" fmla="*/ 32936 h 127060"/>
                <a:gd name="connsiteX544" fmla="*/ 906141 w 2898689"/>
                <a:gd name="connsiteY544" fmla="*/ 32936 h 127060"/>
                <a:gd name="connsiteX545" fmla="*/ 821392 w 2898689"/>
                <a:gd name="connsiteY545" fmla="*/ 82088 h 127060"/>
                <a:gd name="connsiteX546" fmla="*/ 814172 w 2898689"/>
                <a:gd name="connsiteY546" fmla="*/ 85636 h 127060"/>
                <a:gd name="connsiteX547" fmla="*/ 806824 w 2898689"/>
                <a:gd name="connsiteY547" fmla="*/ 86649 h 127060"/>
                <a:gd name="connsiteX548" fmla="*/ 798210 w 2898689"/>
                <a:gd name="connsiteY548" fmla="*/ 83862 h 127060"/>
                <a:gd name="connsiteX549" fmla="*/ 794790 w 2898689"/>
                <a:gd name="connsiteY549" fmla="*/ 74488 h 127060"/>
                <a:gd name="connsiteX550" fmla="*/ 794790 w 2898689"/>
                <a:gd name="connsiteY550" fmla="*/ 42437 h 127060"/>
                <a:gd name="connsiteX551" fmla="*/ 820632 w 2898689"/>
                <a:gd name="connsiteY551" fmla="*/ 42437 h 127060"/>
                <a:gd name="connsiteX552" fmla="*/ 820632 w 2898689"/>
                <a:gd name="connsiteY552" fmla="*/ 32936 h 127060"/>
                <a:gd name="connsiteX553" fmla="*/ 794790 w 2898689"/>
                <a:gd name="connsiteY553" fmla="*/ 32936 h 127060"/>
                <a:gd name="connsiteX554" fmla="*/ 794790 w 2898689"/>
                <a:gd name="connsiteY554" fmla="*/ 13048 h 127060"/>
                <a:gd name="connsiteX555" fmla="*/ 784529 w 2898689"/>
                <a:gd name="connsiteY555" fmla="*/ 13048 h 127060"/>
                <a:gd name="connsiteX556" fmla="*/ 784529 w 2898689"/>
                <a:gd name="connsiteY556" fmla="*/ 73727 h 127060"/>
                <a:gd name="connsiteX557" fmla="*/ 790229 w 2898689"/>
                <a:gd name="connsiteY557" fmla="*/ 91336 h 127060"/>
                <a:gd name="connsiteX558" fmla="*/ 805937 w 2898689"/>
                <a:gd name="connsiteY558" fmla="*/ 96276 h 127060"/>
                <a:gd name="connsiteX559" fmla="*/ 814045 w 2898689"/>
                <a:gd name="connsiteY559" fmla="*/ 95264 h 127060"/>
                <a:gd name="connsiteX560" fmla="*/ 821519 w 2898689"/>
                <a:gd name="connsiteY560" fmla="*/ 91970 h 127060"/>
                <a:gd name="connsiteX561" fmla="*/ 821519 w 2898689"/>
                <a:gd name="connsiteY561" fmla="*/ 81962 h 127060"/>
                <a:gd name="connsiteX562" fmla="*/ 743484 w 2898689"/>
                <a:gd name="connsiteY562" fmla="*/ 44592 h 127060"/>
                <a:gd name="connsiteX563" fmla="*/ 751212 w 2898689"/>
                <a:gd name="connsiteY563" fmla="*/ 52699 h 127060"/>
                <a:gd name="connsiteX564" fmla="*/ 753999 w 2898689"/>
                <a:gd name="connsiteY564" fmla="*/ 64353 h 127060"/>
                <a:gd name="connsiteX565" fmla="*/ 751212 w 2898689"/>
                <a:gd name="connsiteY565" fmla="*/ 75881 h 127060"/>
                <a:gd name="connsiteX566" fmla="*/ 743484 w 2898689"/>
                <a:gd name="connsiteY566" fmla="*/ 83862 h 127060"/>
                <a:gd name="connsiteX567" fmla="*/ 732083 w 2898689"/>
                <a:gd name="connsiteY567" fmla="*/ 86775 h 127060"/>
                <a:gd name="connsiteX568" fmla="*/ 720935 w 2898689"/>
                <a:gd name="connsiteY568" fmla="*/ 83862 h 127060"/>
                <a:gd name="connsiteX569" fmla="*/ 713208 w 2898689"/>
                <a:gd name="connsiteY569" fmla="*/ 75881 h 127060"/>
                <a:gd name="connsiteX570" fmla="*/ 710421 w 2898689"/>
                <a:gd name="connsiteY570" fmla="*/ 64353 h 127060"/>
                <a:gd name="connsiteX571" fmla="*/ 713208 w 2898689"/>
                <a:gd name="connsiteY571" fmla="*/ 52699 h 127060"/>
                <a:gd name="connsiteX572" fmla="*/ 720935 w 2898689"/>
                <a:gd name="connsiteY572" fmla="*/ 44592 h 127060"/>
                <a:gd name="connsiteX573" fmla="*/ 732083 w 2898689"/>
                <a:gd name="connsiteY573" fmla="*/ 41678 h 127060"/>
                <a:gd name="connsiteX574" fmla="*/ 743484 w 2898689"/>
                <a:gd name="connsiteY574" fmla="*/ 44592 h 127060"/>
                <a:gd name="connsiteX575" fmla="*/ 764386 w 2898689"/>
                <a:gd name="connsiteY575" fmla="*/ 95517 h 127060"/>
                <a:gd name="connsiteX576" fmla="*/ 764386 w 2898689"/>
                <a:gd name="connsiteY576" fmla="*/ 33063 h 127060"/>
                <a:gd name="connsiteX577" fmla="*/ 753999 w 2898689"/>
                <a:gd name="connsiteY577" fmla="*/ 33063 h 127060"/>
                <a:gd name="connsiteX578" fmla="*/ 753999 w 2898689"/>
                <a:gd name="connsiteY578" fmla="*/ 44845 h 127060"/>
                <a:gd name="connsiteX579" fmla="*/ 744498 w 2898689"/>
                <a:gd name="connsiteY579" fmla="*/ 35469 h 127060"/>
                <a:gd name="connsiteX580" fmla="*/ 731196 w 2898689"/>
                <a:gd name="connsiteY580" fmla="*/ 32050 h 127060"/>
                <a:gd name="connsiteX581" fmla="*/ 714981 w 2898689"/>
                <a:gd name="connsiteY581" fmla="*/ 36230 h 127060"/>
                <a:gd name="connsiteX582" fmla="*/ 703834 w 2898689"/>
                <a:gd name="connsiteY582" fmla="*/ 47885 h 127060"/>
                <a:gd name="connsiteX583" fmla="*/ 699780 w 2898689"/>
                <a:gd name="connsiteY583" fmla="*/ 64733 h 127060"/>
                <a:gd name="connsiteX584" fmla="*/ 703834 w 2898689"/>
                <a:gd name="connsiteY584" fmla="*/ 81202 h 127060"/>
                <a:gd name="connsiteX585" fmla="*/ 714981 w 2898689"/>
                <a:gd name="connsiteY585" fmla="*/ 92602 h 127060"/>
                <a:gd name="connsiteX586" fmla="*/ 731196 w 2898689"/>
                <a:gd name="connsiteY586" fmla="*/ 96657 h 127060"/>
                <a:gd name="connsiteX587" fmla="*/ 744498 w 2898689"/>
                <a:gd name="connsiteY587" fmla="*/ 93236 h 127060"/>
                <a:gd name="connsiteX588" fmla="*/ 753999 w 2898689"/>
                <a:gd name="connsiteY588" fmla="*/ 83989 h 127060"/>
                <a:gd name="connsiteX589" fmla="*/ 753999 w 2898689"/>
                <a:gd name="connsiteY589" fmla="*/ 95642 h 127060"/>
                <a:gd name="connsiteX590" fmla="*/ 764386 w 2898689"/>
                <a:gd name="connsiteY590" fmla="*/ 95642 h 127060"/>
                <a:gd name="connsiteX591" fmla="*/ 642014 w 2898689"/>
                <a:gd name="connsiteY591" fmla="*/ 52951 h 127060"/>
                <a:gd name="connsiteX592" fmla="*/ 648728 w 2898689"/>
                <a:gd name="connsiteY592" fmla="*/ 44970 h 127060"/>
                <a:gd name="connsiteX593" fmla="*/ 658736 w 2898689"/>
                <a:gd name="connsiteY593" fmla="*/ 41930 h 127060"/>
                <a:gd name="connsiteX594" fmla="*/ 674951 w 2898689"/>
                <a:gd name="connsiteY594" fmla="*/ 60553 h 127060"/>
                <a:gd name="connsiteX595" fmla="*/ 674951 w 2898689"/>
                <a:gd name="connsiteY595" fmla="*/ 95517 h 127060"/>
                <a:gd name="connsiteX596" fmla="*/ 685338 w 2898689"/>
                <a:gd name="connsiteY596" fmla="*/ 95517 h 127060"/>
                <a:gd name="connsiteX597" fmla="*/ 685338 w 2898689"/>
                <a:gd name="connsiteY597" fmla="*/ 58780 h 127060"/>
                <a:gd name="connsiteX598" fmla="*/ 682678 w 2898689"/>
                <a:gd name="connsiteY598" fmla="*/ 44970 h 127060"/>
                <a:gd name="connsiteX599" fmla="*/ 674570 w 2898689"/>
                <a:gd name="connsiteY599" fmla="*/ 35344 h 127060"/>
                <a:gd name="connsiteX600" fmla="*/ 661269 w 2898689"/>
                <a:gd name="connsiteY600" fmla="*/ 31924 h 127060"/>
                <a:gd name="connsiteX601" fmla="*/ 648474 w 2898689"/>
                <a:gd name="connsiteY601" fmla="*/ 35344 h 127060"/>
                <a:gd name="connsiteX602" fmla="*/ 639607 w 2898689"/>
                <a:gd name="connsiteY602" fmla="*/ 44592 h 127060"/>
                <a:gd name="connsiteX603" fmla="*/ 639607 w 2898689"/>
                <a:gd name="connsiteY603" fmla="*/ 380 h 127060"/>
                <a:gd name="connsiteX604" fmla="*/ 629346 w 2898689"/>
                <a:gd name="connsiteY604" fmla="*/ 380 h 127060"/>
                <a:gd name="connsiteX605" fmla="*/ 629346 w 2898689"/>
                <a:gd name="connsiteY605" fmla="*/ 95390 h 127060"/>
                <a:gd name="connsiteX606" fmla="*/ 639607 w 2898689"/>
                <a:gd name="connsiteY606" fmla="*/ 95390 h 127060"/>
                <a:gd name="connsiteX607" fmla="*/ 639607 w 2898689"/>
                <a:gd name="connsiteY607" fmla="*/ 64099 h 127060"/>
                <a:gd name="connsiteX608" fmla="*/ 642014 w 2898689"/>
                <a:gd name="connsiteY608" fmla="*/ 52826 h 127060"/>
                <a:gd name="connsiteX609" fmla="*/ 616424 w 2898689"/>
                <a:gd name="connsiteY609" fmla="*/ 82088 h 127060"/>
                <a:gd name="connsiteX610" fmla="*/ 609204 w 2898689"/>
                <a:gd name="connsiteY610" fmla="*/ 85636 h 127060"/>
                <a:gd name="connsiteX611" fmla="*/ 601856 w 2898689"/>
                <a:gd name="connsiteY611" fmla="*/ 86649 h 127060"/>
                <a:gd name="connsiteX612" fmla="*/ 593242 w 2898689"/>
                <a:gd name="connsiteY612" fmla="*/ 83862 h 127060"/>
                <a:gd name="connsiteX613" fmla="*/ 589822 w 2898689"/>
                <a:gd name="connsiteY613" fmla="*/ 74488 h 127060"/>
                <a:gd name="connsiteX614" fmla="*/ 589822 w 2898689"/>
                <a:gd name="connsiteY614" fmla="*/ 42437 h 127060"/>
                <a:gd name="connsiteX615" fmla="*/ 615664 w 2898689"/>
                <a:gd name="connsiteY615" fmla="*/ 42437 h 127060"/>
                <a:gd name="connsiteX616" fmla="*/ 615664 w 2898689"/>
                <a:gd name="connsiteY616" fmla="*/ 32936 h 127060"/>
                <a:gd name="connsiteX617" fmla="*/ 589822 w 2898689"/>
                <a:gd name="connsiteY617" fmla="*/ 32936 h 127060"/>
                <a:gd name="connsiteX618" fmla="*/ 589822 w 2898689"/>
                <a:gd name="connsiteY618" fmla="*/ 13048 h 127060"/>
                <a:gd name="connsiteX619" fmla="*/ 579561 w 2898689"/>
                <a:gd name="connsiteY619" fmla="*/ 13048 h 127060"/>
                <a:gd name="connsiteX620" fmla="*/ 579561 w 2898689"/>
                <a:gd name="connsiteY620" fmla="*/ 73727 h 127060"/>
                <a:gd name="connsiteX621" fmla="*/ 585261 w 2898689"/>
                <a:gd name="connsiteY621" fmla="*/ 91336 h 127060"/>
                <a:gd name="connsiteX622" fmla="*/ 600843 w 2898689"/>
                <a:gd name="connsiteY622" fmla="*/ 96276 h 127060"/>
                <a:gd name="connsiteX623" fmla="*/ 608950 w 2898689"/>
                <a:gd name="connsiteY623" fmla="*/ 95264 h 127060"/>
                <a:gd name="connsiteX624" fmla="*/ 616424 w 2898689"/>
                <a:gd name="connsiteY624" fmla="*/ 91970 h 127060"/>
                <a:gd name="connsiteX625" fmla="*/ 616424 w 2898689"/>
                <a:gd name="connsiteY625" fmla="*/ 81962 h 127060"/>
                <a:gd name="connsiteX626" fmla="*/ 520528 w 2898689"/>
                <a:gd name="connsiteY626" fmla="*/ 52572 h 127060"/>
                <a:gd name="connsiteX627" fmla="*/ 528762 w 2898689"/>
                <a:gd name="connsiteY627" fmla="*/ 44970 h 127060"/>
                <a:gd name="connsiteX628" fmla="*/ 540163 w 2898689"/>
                <a:gd name="connsiteY628" fmla="*/ 43450 h 127060"/>
                <a:gd name="connsiteX629" fmla="*/ 540163 w 2898689"/>
                <a:gd name="connsiteY629" fmla="*/ 31797 h 127060"/>
                <a:gd name="connsiteX630" fmla="*/ 526862 w 2898689"/>
                <a:gd name="connsiteY630" fmla="*/ 35723 h 127060"/>
                <a:gd name="connsiteX631" fmla="*/ 517361 w 2898689"/>
                <a:gd name="connsiteY631" fmla="*/ 46871 h 127060"/>
                <a:gd name="connsiteX632" fmla="*/ 517361 w 2898689"/>
                <a:gd name="connsiteY632" fmla="*/ 32936 h 127060"/>
                <a:gd name="connsiteX633" fmla="*/ 507100 w 2898689"/>
                <a:gd name="connsiteY633" fmla="*/ 32936 h 127060"/>
                <a:gd name="connsiteX634" fmla="*/ 507100 w 2898689"/>
                <a:gd name="connsiteY634" fmla="*/ 95390 h 127060"/>
                <a:gd name="connsiteX635" fmla="*/ 517361 w 2898689"/>
                <a:gd name="connsiteY635" fmla="*/ 95390 h 127060"/>
                <a:gd name="connsiteX636" fmla="*/ 517361 w 2898689"/>
                <a:gd name="connsiteY636" fmla="*/ 65494 h 127060"/>
                <a:gd name="connsiteX637" fmla="*/ 520528 w 2898689"/>
                <a:gd name="connsiteY637" fmla="*/ 52572 h 127060"/>
                <a:gd name="connsiteX638" fmla="*/ 447434 w 2898689"/>
                <a:gd name="connsiteY638" fmla="*/ 46492 h 127060"/>
                <a:gd name="connsiteX639" fmla="*/ 460988 w 2898689"/>
                <a:gd name="connsiteY639" fmla="*/ 41171 h 127060"/>
                <a:gd name="connsiteX640" fmla="*/ 474163 w 2898689"/>
                <a:gd name="connsiteY640" fmla="*/ 46492 h 127060"/>
                <a:gd name="connsiteX641" fmla="*/ 479737 w 2898689"/>
                <a:gd name="connsiteY641" fmla="*/ 59793 h 127060"/>
                <a:gd name="connsiteX642" fmla="*/ 441226 w 2898689"/>
                <a:gd name="connsiteY642" fmla="*/ 59793 h 127060"/>
                <a:gd name="connsiteX643" fmla="*/ 447434 w 2898689"/>
                <a:gd name="connsiteY643" fmla="*/ 46492 h 127060"/>
                <a:gd name="connsiteX644" fmla="*/ 475303 w 2898689"/>
                <a:gd name="connsiteY644" fmla="*/ 94883 h 127060"/>
                <a:gd name="connsiteX645" fmla="*/ 486071 w 2898689"/>
                <a:gd name="connsiteY645" fmla="*/ 89942 h 127060"/>
                <a:gd name="connsiteX646" fmla="*/ 486071 w 2898689"/>
                <a:gd name="connsiteY646" fmla="*/ 80061 h 127060"/>
                <a:gd name="connsiteX647" fmla="*/ 475430 w 2898689"/>
                <a:gd name="connsiteY647" fmla="*/ 85382 h 127060"/>
                <a:gd name="connsiteX648" fmla="*/ 463775 w 2898689"/>
                <a:gd name="connsiteY648" fmla="*/ 87029 h 127060"/>
                <a:gd name="connsiteX649" fmla="*/ 448447 w 2898689"/>
                <a:gd name="connsiteY649" fmla="*/ 81835 h 127060"/>
                <a:gd name="connsiteX650" fmla="*/ 440973 w 2898689"/>
                <a:gd name="connsiteY650" fmla="*/ 68281 h 127060"/>
                <a:gd name="connsiteX651" fmla="*/ 490378 w 2898689"/>
                <a:gd name="connsiteY651" fmla="*/ 68281 h 127060"/>
                <a:gd name="connsiteX652" fmla="*/ 490505 w 2898689"/>
                <a:gd name="connsiteY652" fmla="*/ 65619 h 127060"/>
                <a:gd name="connsiteX653" fmla="*/ 490505 w 2898689"/>
                <a:gd name="connsiteY653" fmla="*/ 63086 h 127060"/>
                <a:gd name="connsiteX654" fmla="*/ 486831 w 2898689"/>
                <a:gd name="connsiteY654" fmla="*/ 46998 h 127060"/>
                <a:gd name="connsiteX655" fmla="*/ 476443 w 2898689"/>
                <a:gd name="connsiteY655" fmla="*/ 35850 h 127060"/>
                <a:gd name="connsiteX656" fmla="*/ 460862 w 2898689"/>
                <a:gd name="connsiteY656" fmla="*/ 31797 h 127060"/>
                <a:gd name="connsiteX657" fmla="*/ 444393 w 2898689"/>
                <a:gd name="connsiteY657" fmla="*/ 36103 h 127060"/>
                <a:gd name="connsiteX658" fmla="*/ 433625 w 2898689"/>
                <a:gd name="connsiteY658" fmla="*/ 47885 h 127060"/>
                <a:gd name="connsiteX659" fmla="*/ 429825 w 2898689"/>
                <a:gd name="connsiteY659" fmla="*/ 64733 h 127060"/>
                <a:gd name="connsiteX660" fmla="*/ 434259 w 2898689"/>
                <a:gd name="connsiteY660" fmla="*/ 81329 h 127060"/>
                <a:gd name="connsiteX661" fmla="*/ 446293 w 2898689"/>
                <a:gd name="connsiteY661" fmla="*/ 92475 h 127060"/>
                <a:gd name="connsiteX662" fmla="*/ 463649 w 2898689"/>
                <a:gd name="connsiteY662" fmla="*/ 96530 h 127060"/>
                <a:gd name="connsiteX663" fmla="*/ 475176 w 2898689"/>
                <a:gd name="connsiteY663" fmla="*/ 95010 h 127060"/>
                <a:gd name="connsiteX664" fmla="*/ 413737 w 2898689"/>
                <a:gd name="connsiteY664" fmla="*/ 632 h 127060"/>
                <a:gd name="connsiteX665" fmla="*/ 403476 w 2898689"/>
                <a:gd name="connsiteY665" fmla="*/ 632 h 127060"/>
                <a:gd name="connsiteX666" fmla="*/ 403476 w 2898689"/>
                <a:gd name="connsiteY666" fmla="*/ 95642 h 127060"/>
                <a:gd name="connsiteX667" fmla="*/ 413737 w 2898689"/>
                <a:gd name="connsiteY667" fmla="*/ 95642 h 127060"/>
                <a:gd name="connsiteX668" fmla="*/ 413737 w 2898689"/>
                <a:gd name="connsiteY668" fmla="*/ 632 h 127060"/>
                <a:gd name="connsiteX669" fmla="*/ 382447 w 2898689"/>
                <a:gd name="connsiteY669" fmla="*/ 632 h 127060"/>
                <a:gd name="connsiteX670" fmla="*/ 372186 w 2898689"/>
                <a:gd name="connsiteY670" fmla="*/ 632 h 127060"/>
                <a:gd name="connsiteX671" fmla="*/ 372186 w 2898689"/>
                <a:gd name="connsiteY671" fmla="*/ 95642 h 127060"/>
                <a:gd name="connsiteX672" fmla="*/ 382447 w 2898689"/>
                <a:gd name="connsiteY672" fmla="*/ 95642 h 127060"/>
                <a:gd name="connsiteX673" fmla="*/ 382447 w 2898689"/>
                <a:gd name="connsiteY673" fmla="*/ 632 h 127060"/>
                <a:gd name="connsiteX674" fmla="*/ 330255 w 2898689"/>
                <a:gd name="connsiteY674" fmla="*/ 44718 h 127060"/>
                <a:gd name="connsiteX675" fmla="*/ 337982 w 2898689"/>
                <a:gd name="connsiteY675" fmla="*/ 52826 h 127060"/>
                <a:gd name="connsiteX676" fmla="*/ 340769 w 2898689"/>
                <a:gd name="connsiteY676" fmla="*/ 64480 h 127060"/>
                <a:gd name="connsiteX677" fmla="*/ 337982 w 2898689"/>
                <a:gd name="connsiteY677" fmla="*/ 76008 h 127060"/>
                <a:gd name="connsiteX678" fmla="*/ 330255 w 2898689"/>
                <a:gd name="connsiteY678" fmla="*/ 83989 h 127060"/>
                <a:gd name="connsiteX679" fmla="*/ 318853 w 2898689"/>
                <a:gd name="connsiteY679" fmla="*/ 86902 h 127060"/>
                <a:gd name="connsiteX680" fmla="*/ 307706 w 2898689"/>
                <a:gd name="connsiteY680" fmla="*/ 83989 h 127060"/>
                <a:gd name="connsiteX681" fmla="*/ 299978 w 2898689"/>
                <a:gd name="connsiteY681" fmla="*/ 76008 h 127060"/>
                <a:gd name="connsiteX682" fmla="*/ 297191 w 2898689"/>
                <a:gd name="connsiteY682" fmla="*/ 64480 h 127060"/>
                <a:gd name="connsiteX683" fmla="*/ 299978 w 2898689"/>
                <a:gd name="connsiteY683" fmla="*/ 52826 h 127060"/>
                <a:gd name="connsiteX684" fmla="*/ 307706 w 2898689"/>
                <a:gd name="connsiteY684" fmla="*/ 44718 h 127060"/>
                <a:gd name="connsiteX685" fmla="*/ 318853 w 2898689"/>
                <a:gd name="connsiteY685" fmla="*/ 41803 h 127060"/>
                <a:gd name="connsiteX686" fmla="*/ 330255 w 2898689"/>
                <a:gd name="connsiteY686" fmla="*/ 44718 h 127060"/>
                <a:gd name="connsiteX687" fmla="*/ 351157 w 2898689"/>
                <a:gd name="connsiteY687" fmla="*/ 95642 h 127060"/>
                <a:gd name="connsiteX688" fmla="*/ 351157 w 2898689"/>
                <a:gd name="connsiteY688" fmla="*/ 33190 h 127060"/>
                <a:gd name="connsiteX689" fmla="*/ 340769 w 2898689"/>
                <a:gd name="connsiteY689" fmla="*/ 33190 h 127060"/>
                <a:gd name="connsiteX690" fmla="*/ 340769 w 2898689"/>
                <a:gd name="connsiteY690" fmla="*/ 44970 h 127060"/>
                <a:gd name="connsiteX691" fmla="*/ 331395 w 2898689"/>
                <a:gd name="connsiteY691" fmla="*/ 35596 h 127060"/>
                <a:gd name="connsiteX692" fmla="*/ 317967 w 2898689"/>
                <a:gd name="connsiteY692" fmla="*/ 32177 h 127060"/>
                <a:gd name="connsiteX693" fmla="*/ 301752 w 2898689"/>
                <a:gd name="connsiteY693" fmla="*/ 36357 h 127060"/>
                <a:gd name="connsiteX694" fmla="*/ 290604 w 2898689"/>
                <a:gd name="connsiteY694" fmla="*/ 48012 h 127060"/>
                <a:gd name="connsiteX695" fmla="*/ 286550 w 2898689"/>
                <a:gd name="connsiteY695" fmla="*/ 64860 h 127060"/>
                <a:gd name="connsiteX696" fmla="*/ 290604 w 2898689"/>
                <a:gd name="connsiteY696" fmla="*/ 81329 h 127060"/>
                <a:gd name="connsiteX697" fmla="*/ 301752 w 2898689"/>
                <a:gd name="connsiteY697" fmla="*/ 92729 h 127060"/>
                <a:gd name="connsiteX698" fmla="*/ 317967 w 2898689"/>
                <a:gd name="connsiteY698" fmla="*/ 96784 h 127060"/>
                <a:gd name="connsiteX699" fmla="*/ 331395 w 2898689"/>
                <a:gd name="connsiteY699" fmla="*/ 93363 h 127060"/>
                <a:gd name="connsiteX700" fmla="*/ 340769 w 2898689"/>
                <a:gd name="connsiteY700" fmla="*/ 84116 h 127060"/>
                <a:gd name="connsiteX701" fmla="*/ 340769 w 2898689"/>
                <a:gd name="connsiteY701" fmla="*/ 95769 h 127060"/>
                <a:gd name="connsiteX702" fmla="*/ 351157 w 2898689"/>
                <a:gd name="connsiteY702" fmla="*/ 95769 h 127060"/>
                <a:gd name="connsiteX703" fmla="*/ 235118 w 2898689"/>
                <a:gd name="connsiteY703" fmla="*/ 52572 h 127060"/>
                <a:gd name="connsiteX704" fmla="*/ 243099 w 2898689"/>
                <a:gd name="connsiteY704" fmla="*/ 44718 h 127060"/>
                <a:gd name="connsiteX705" fmla="*/ 254880 w 2898689"/>
                <a:gd name="connsiteY705" fmla="*/ 41803 h 127060"/>
                <a:gd name="connsiteX706" fmla="*/ 274262 w 2898689"/>
                <a:gd name="connsiteY706" fmla="*/ 49784 h 127060"/>
                <a:gd name="connsiteX707" fmla="*/ 274262 w 2898689"/>
                <a:gd name="connsiteY707" fmla="*/ 38384 h 127060"/>
                <a:gd name="connsiteX708" fmla="*/ 254247 w 2898689"/>
                <a:gd name="connsiteY708" fmla="*/ 32050 h 127060"/>
                <a:gd name="connsiteX709" fmla="*/ 237398 w 2898689"/>
                <a:gd name="connsiteY709" fmla="*/ 36103 h 127060"/>
                <a:gd name="connsiteX710" fmla="*/ 225744 w 2898689"/>
                <a:gd name="connsiteY710" fmla="*/ 47505 h 127060"/>
                <a:gd name="connsiteX711" fmla="*/ 221563 w 2898689"/>
                <a:gd name="connsiteY711" fmla="*/ 64353 h 127060"/>
                <a:gd name="connsiteX712" fmla="*/ 225744 w 2898689"/>
                <a:gd name="connsiteY712" fmla="*/ 81202 h 127060"/>
                <a:gd name="connsiteX713" fmla="*/ 237145 w 2898689"/>
                <a:gd name="connsiteY713" fmla="*/ 92602 h 127060"/>
                <a:gd name="connsiteX714" fmla="*/ 254120 w 2898689"/>
                <a:gd name="connsiteY714" fmla="*/ 96657 h 127060"/>
                <a:gd name="connsiteX715" fmla="*/ 265014 w 2898689"/>
                <a:gd name="connsiteY715" fmla="*/ 95264 h 127060"/>
                <a:gd name="connsiteX716" fmla="*/ 274896 w 2898689"/>
                <a:gd name="connsiteY716" fmla="*/ 90830 h 127060"/>
                <a:gd name="connsiteX717" fmla="*/ 274896 w 2898689"/>
                <a:gd name="connsiteY717" fmla="*/ 80315 h 127060"/>
                <a:gd name="connsiteX718" fmla="*/ 265775 w 2898689"/>
                <a:gd name="connsiteY718" fmla="*/ 85382 h 127060"/>
                <a:gd name="connsiteX719" fmla="*/ 255007 w 2898689"/>
                <a:gd name="connsiteY719" fmla="*/ 86902 h 127060"/>
                <a:gd name="connsiteX720" fmla="*/ 243226 w 2898689"/>
                <a:gd name="connsiteY720" fmla="*/ 83989 h 127060"/>
                <a:gd name="connsiteX721" fmla="*/ 235118 w 2898689"/>
                <a:gd name="connsiteY721" fmla="*/ 75881 h 127060"/>
                <a:gd name="connsiteX722" fmla="*/ 232204 w 2898689"/>
                <a:gd name="connsiteY722" fmla="*/ 64226 h 127060"/>
                <a:gd name="connsiteX723" fmla="*/ 235118 w 2898689"/>
                <a:gd name="connsiteY723" fmla="*/ 52446 h 127060"/>
                <a:gd name="connsiteX724" fmla="*/ 137574 w 2898689"/>
                <a:gd name="connsiteY724" fmla="*/ 46617 h 127060"/>
                <a:gd name="connsiteX725" fmla="*/ 151129 w 2898689"/>
                <a:gd name="connsiteY725" fmla="*/ 41298 h 127060"/>
                <a:gd name="connsiteX726" fmla="*/ 164304 w 2898689"/>
                <a:gd name="connsiteY726" fmla="*/ 46617 h 127060"/>
                <a:gd name="connsiteX727" fmla="*/ 169878 w 2898689"/>
                <a:gd name="connsiteY727" fmla="*/ 59919 h 127060"/>
                <a:gd name="connsiteX728" fmla="*/ 131367 w 2898689"/>
                <a:gd name="connsiteY728" fmla="*/ 59919 h 127060"/>
                <a:gd name="connsiteX729" fmla="*/ 137574 w 2898689"/>
                <a:gd name="connsiteY729" fmla="*/ 46617 h 127060"/>
                <a:gd name="connsiteX730" fmla="*/ 165571 w 2898689"/>
                <a:gd name="connsiteY730" fmla="*/ 95010 h 127060"/>
                <a:gd name="connsiteX731" fmla="*/ 176338 w 2898689"/>
                <a:gd name="connsiteY731" fmla="*/ 90069 h 127060"/>
                <a:gd name="connsiteX732" fmla="*/ 176338 w 2898689"/>
                <a:gd name="connsiteY732" fmla="*/ 80188 h 127060"/>
                <a:gd name="connsiteX733" fmla="*/ 165697 w 2898689"/>
                <a:gd name="connsiteY733" fmla="*/ 85509 h 127060"/>
                <a:gd name="connsiteX734" fmla="*/ 154043 w 2898689"/>
                <a:gd name="connsiteY734" fmla="*/ 87156 h 127060"/>
                <a:gd name="connsiteX735" fmla="*/ 138715 w 2898689"/>
                <a:gd name="connsiteY735" fmla="*/ 81962 h 127060"/>
                <a:gd name="connsiteX736" fmla="*/ 131240 w 2898689"/>
                <a:gd name="connsiteY736" fmla="*/ 68407 h 127060"/>
                <a:gd name="connsiteX737" fmla="*/ 180646 w 2898689"/>
                <a:gd name="connsiteY737" fmla="*/ 68407 h 127060"/>
                <a:gd name="connsiteX738" fmla="*/ 180772 w 2898689"/>
                <a:gd name="connsiteY738" fmla="*/ 65746 h 127060"/>
                <a:gd name="connsiteX739" fmla="*/ 180772 w 2898689"/>
                <a:gd name="connsiteY739" fmla="*/ 63213 h 127060"/>
                <a:gd name="connsiteX740" fmla="*/ 177099 w 2898689"/>
                <a:gd name="connsiteY740" fmla="*/ 47125 h 127060"/>
                <a:gd name="connsiteX741" fmla="*/ 166711 w 2898689"/>
                <a:gd name="connsiteY741" fmla="*/ 35977 h 127060"/>
                <a:gd name="connsiteX742" fmla="*/ 151129 w 2898689"/>
                <a:gd name="connsiteY742" fmla="*/ 31924 h 127060"/>
                <a:gd name="connsiteX743" fmla="*/ 134661 w 2898689"/>
                <a:gd name="connsiteY743" fmla="*/ 36230 h 127060"/>
                <a:gd name="connsiteX744" fmla="*/ 123893 w 2898689"/>
                <a:gd name="connsiteY744" fmla="*/ 48012 h 127060"/>
                <a:gd name="connsiteX745" fmla="*/ 120093 w 2898689"/>
                <a:gd name="connsiteY745" fmla="*/ 64860 h 127060"/>
                <a:gd name="connsiteX746" fmla="*/ 124526 w 2898689"/>
                <a:gd name="connsiteY746" fmla="*/ 81454 h 127060"/>
                <a:gd name="connsiteX747" fmla="*/ 136561 w 2898689"/>
                <a:gd name="connsiteY747" fmla="*/ 92602 h 127060"/>
                <a:gd name="connsiteX748" fmla="*/ 153916 w 2898689"/>
                <a:gd name="connsiteY748" fmla="*/ 96657 h 127060"/>
                <a:gd name="connsiteX749" fmla="*/ 165571 w 2898689"/>
                <a:gd name="connsiteY749" fmla="*/ 95137 h 127060"/>
                <a:gd name="connsiteX750" fmla="*/ 62453 w 2898689"/>
                <a:gd name="connsiteY750" fmla="*/ 53078 h 127060"/>
                <a:gd name="connsiteX751" fmla="*/ 69167 w 2898689"/>
                <a:gd name="connsiteY751" fmla="*/ 45097 h 127060"/>
                <a:gd name="connsiteX752" fmla="*/ 79175 w 2898689"/>
                <a:gd name="connsiteY752" fmla="*/ 42057 h 127060"/>
                <a:gd name="connsiteX753" fmla="*/ 95390 w 2898689"/>
                <a:gd name="connsiteY753" fmla="*/ 60680 h 127060"/>
                <a:gd name="connsiteX754" fmla="*/ 95390 w 2898689"/>
                <a:gd name="connsiteY754" fmla="*/ 95642 h 127060"/>
                <a:gd name="connsiteX755" fmla="*/ 105778 w 2898689"/>
                <a:gd name="connsiteY755" fmla="*/ 95642 h 127060"/>
                <a:gd name="connsiteX756" fmla="*/ 105778 w 2898689"/>
                <a:gd name="connsiteY756" fmla="*/ 58906 h 127060"/>
                <a:gd name="connsiteX757" fmla="*/ 103117 w 2898689"/>
                <a:gd name="connsiteY757" fmla="*/ 45097 h 127060"/>
                <a:gd name="connsiteX758" fmla="*/ 95137 w 2898689"/>
                <a:gd name="connsiteY758" fmla="*/ 35469 h 127060"/>
                <a:gd name="connsiteX759" fmla="*/ 81835 w 2898689"/>
                <a:gd name="connsiteY759" fmla="*/ 32050 h 127060"/>
                <a:gd name="connsiteX760" fmla="*/ 69041 w 2898689"/>
                <a:gd name="connsiteY760" fmla="*/ 35469 h 127060"/>
                <a:gd name="connsiteX761" fmla="*/ 60173 w 2898689"/>
                <a:gd name="connsiteY761" fmla="*/ 44718 h 127060"/>
                <a:gd name="connsiteX762" fmla="*/ 60173 w 2898689"/>
                <a:gd name="connsiteY762" fmla="*/ 507 h 127060"/>
                <a:gd name="connsiteX763" fmla="*/ 49912 w 2898689"/>
                <a:gd name="connsiteY763" fmla="*/ 507 h 127060"/>
                <a:gd name="connsiteX764" fmla="*/ 49912 w 2898689"/>
                <a:gd name="connsiteY764" fmla="*/ 95517 h 127060"/>
                <a:gd name="connsiteX765" fmla="*/ 60173 w 2898689"/>
                <a:gd name="connsiteY765" fmla="*/ 95517 h 127060"/>
                <a:gd name="connsiteX766" fmla="*/ 60173 w 2898689"/>
                <a:gd name="connsiteY766" fmla="*/ 64226 h 127060"/>
                <a:gd name="connsiteX767" fmla="*/ 62580 w 2898689"/>
                <a:gd name="connsiteY767" fmla="*/ 52951 h 127060"/>
                <a:gd name="connsiteX768" fmla="*/ 36990 w 2898689"/>
                <a:gd name="connsiteY768" fmla="*/ 82215 h 127060"/>
                <a:gd name="connsiteX769" fmla="*/ 29770 w 2898689"/>
                <a:gd name="connsiteY769" fmla="*/ 85763 h 127060"/>
                <a:gd name="connsiteX770" fmla="*/ 22296 w 2898689"/>
                <a:gd name="connsiteY770" fmla="*/ 86775 h 127060"/>
                <a:gd name="connsiteX771" fmla="*/ 13681 w 2898689"/>
                <a:gd name="connsiteY771" fmla="*/ 83989 h 127060"/>
                <a:gd name="connsiteX772" fmla="*/ 10261 w 2898689"/>
                <a:gd name="connsiteY772" fmla="*/ 74615 h 127060"/>
                <a:gd name="connsiteX773" fmla="*/ 10261 w 2898689"/>
                <a:gd name="connsiteY773" fmla="*/ 42564 h 127060"/>
                <a:gd name="connsiteX774" fmla="*/ 36104 w 2898689"/>
                <a:gd name="connsiteY774" fmla="*/ 42564 h 127060"/>
                <a:gd name="connsiteX775" fmla="*/ 36104 w 2898689"/>
                <a:gd name="connsiteY775" fmla="*/ 33063 h 127060"/>
                <a:gd name="connsiteX776" fmla="*/ 10261 w 2898689"/>
                <a:gd name="connsiteY776" fmla="*/ 33063 h 127060"/>
                <a:gd name="connsiteX777" fmla="*/ 10261 w 2898689"/>
                <a:gd name="connsiteY777" fmla="*/ 13175 h 127060"/>
                <a:gd name="connsiteX778" fmla="*/ 0 w 2898689"/>
                <a:gd name="connsiteY778" fmla="*/ 13175 h 127060"/>
                <a:gd name="connsiteX779" fmla="*/ 0 w 2898689"/>
                <a:gd name="connsiteY779" fmla="*/ 73854 h 127060"/>
                <a:gd name="connsiteX780" fmla="*/ 5701 w 2898689"/>
                <a:gd name="connsiteY780" fmla="*/ 91463 h 127060"/>
                <a:gd name="connsiteX781" fmla="*/ 21409 w 2898689"/>
                <a:gd name="connsiteY781" fmla="*/ 96403 h 127060"/>
                <a:gd name="connsiteX782" fmla="*/ 29516 w 2898689"/>
                <a:gd name="connsiteY782" fmla="*/ 95390 h 127060"/>
                <a:gd name="connsiteX783" fmla="*/ 36990 w 2898689"/>
                <a:gd name="connsiteY783" fmla="*/ 92097 h 127060"/>
                <a:gd name="connsiteX784" fmla="*/ 36990 w 2898689"/>
                <a:gd name="connsiteY784" fmla="*/ 82088 h 12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</a:cxnLst>
              <a:rect l="l" t="t" r="r" b="b"/>
              <a:pathLst>
                <a:path w="2898689" h="127060">
                  <a:moveTo>
                    <a:pt x="2855365" y="52572"/>
                  </a:moveTo>
                  <a:cubicBezTo>
                    <a:pt x="2857012" y="49152"/>
                    <a:pt x="2859166" y="46492"/>
                    <a:pt x="2862079" y="44592"/>
                  </a:cubicBezTo>
                  <a:cubicBezTo>
                    <a:pt x="2864992" y="42564"/>
                    <a:pt x="2868286" y="41551"/>
                    <a:pt x="2872086" y="41551"/>
                  </a:cubicBezTo>
                  <a:cubicBezTo>
                    <a:pt x="2882855" y="41551"/>
                    <a:pt x="2888302" y="47759"/>
                    <a:pt x="2888302" y="60173"/>
                  </a:cubicBezTo>
                  <a:lnTo>
                    <a:pt x="2888302" y="95137"/>
                  </a:lnTo>
                  <a:lnTo>
                    <a:pt x="2898690" y="95137"/>
                  </a:lnTo>
                  <a:lnTo>
                    <a:pt x="2898690" y="58399"/>
                  </a:lnTo>
                  <a:cubicBezTo>
                    <a:pt x="2898690" y="53205"/>
                    <a:pt x="2897803" y="48645"/>
                    <a:pt x="2896029" y="44592"/>
                  </a:cubicBezTo>
                  <a:cubicBezTo>
                    <a:pt x="2894255" y="40537"/>
                    <a:pt x="2891469" y="37370"/>
                    <a:pt x="2887921" y="34964"/>
                  </a:cubicBezTo>
                  <a:cubicBezTo>
                    <a:pt x="2884375" y="32683"/>
                    <a:pt x="2879941" y="31543"/>
                    <a:pt x="2874620" y="31543"/>
                  </a:cubicBezTo>
                  <a:cubicBezTo>
                    <a:pt x="2869806" y="31543"/>
                    <a:pt x="2865500" y="32683"/>
                    <a:pt x="2861825" y="34964"/>
                  </a:cubicBezTo>
                  <a:cubicBezTo>
                    <a:pt x="2858152" y="37243"/>
                    <a:pt x="2855112" y="40410"/>
                    <a:pt x="2852958" y="44211"/>
                  </a:cubicBezTo>
                  <a:lnTo>
                    <a:pt x="2852958" y="32556"/>
                  </a:lnTo>
                  <a:lnTo>
                    <a:pt x="2842697" y="32556"/>
                  </a:lnTo>
                  <a:lnTo>
                    <a:pt x="2842697" y="95010"/>
                  </a:lnTo>
                  <a:lnTo>
                    <a:pt x="2852958" y="95010"/>
                  </a:lnTo>
                  <a:lnTo>
                    <a:pt x="2852958" y="63720"/>
                  </a:lnTo>
                  <a:cubicBezTo>
                    <a:pt x="2852958" y="59539"/>
                    <a:pt x="2853718" y="55866"/>
                    <a:pt x="2855365" y="52446"/>
                  </a:cubicBezTo>
                  <a:moveTo>
                    <a:pt x="2811913" y="52192"/>
                  </a:moveTo>
                  <a:cubicBezTo>
                    <a:pt x="2813941" y="48771"/>
                    <a:pt x="2816727" y="46238"/>
                    <a:pt x="2820148" y="44592"/>
                  </a:cubicBezTo>
                  <a:cubicBezTo>
                    <a:pt x="2823569" y="42945"/>
                    <a:pt x="2827369" y="42437"/>
                    <a:pt x="2831549" y="43071"/>
                  </a:cubicBezTo>
                  <a:lnTo>
                    <a:pt x="2831549" y="31416"/>
                  </a:lnTo>
                  <a:cubicBezTo>
                    <a:pt x="2826609" y="31416"/>
                    <a:pt x="2822175" y="32683"/>
                    <a:pt x="2818247" y="35344"/>
                  </a:cubicBezTo>
                  <a:cubicBezTo>
                    <a:pt x="2814320" y="38004"/>
                    <a:pt x="2811153" y="41678"/>
                    <a:pt x="2808873" y="46492"/>
                  </a:cubicBezTo>
                  <a:lnTo>
                    <a:pt x="2808873" y="32556"/>
                  </a:lnTo>
                  <a:lnTo>
                    <a:pt x="2798612" y="32556"/>
                  </a:lnTo>
                  <a:lnTo>
                    <a:pt x="2798612" y="95010"/>
                  </a:lnTo>
                  <a:lnTo>
                    <a:pt x="2808873" y="95010"/>
                  </a:lnTo>
                  <a:lnTo>
                    <a:pt x="2808873" y="65114"/>
                  </a:lnTo>
                  <a:cubicBezTo>
                    <a:pt x="2808873" y="59919"/>
                    <a:pt x="2809887" y="55613"/>
                    <a:pt x="2811913" y="52192"/>
                  </a:cubicBezTo>
                  <a:moveTo>
                    <a:pt x="2764282" y="81962"/>
                  </a:moveTo>
                  <a:cubicBezTo>
                    <a:pt x="2761115" y="85002"/>
                    <a:pt x="2756935" y="86522"/>
                    <a:pt x="2751867" y="86522"/>
                  </a:cubicBezTo>
                  <a:cubicBezTo>
                    <a:pt x="2746801" y="86522"/>
                    <a:pt x="2742493" y="85002"/>
                    <a:pt x="2739326" y="81962"/>
                  </a:cubicBezTo>
                  <a:cubicBezTo>
                    <a:pt x="2736159" y="78921"/>
                    <a:pt x="2734512" y="74488"/>
                    <a:pt x="2734512" y="68661"/>
                  </a:cubicBezTo>
                  <a:lnTo>
                    <a:pt x="2734512" y="32683"/>
                  </a:lnTo>
                  <a:lnTo>
                    <a:pt x="2724251" y="32683"/>
                  </a:lnTo>
                  <a:lnTo>
                    <a:pt x="2724251" y="67647"/>
                  </a:lnTo>
                  <a:cubicBezTo>
                    <a:pt x="2724251" y="76515"/>
                    <a:pt x="2726785" y="83482"/>
                    <a:pt x="2731726" y="88549"/>
                  </a:cubicBezTo>
                  <a:cubicBezTo>
                    <a:pt x="2736666" y="93617"/>
                    <a:pt x="2743380" y="96150"/>
                    <a:pt x="2751867" y="96150"/>
                  </a:cubicBezTo>
                  <a:cubicBezTo>
                    <a:pt x="2760355" y="96150"/>
                    <a:pt x="2766942" y="93617"/>
                    <a:pt x="2771883" y="88549"/>
                  </a:cubicBezTo>
                  <a:cubicBezTo>
                    <a:pt x="2776824" y="83482"/>
                    <a:pt x="2779357" y="76515"/>
                    <a:pt x="2779357" y="67647"/>
                  </a:cubicBezTo>
                  <a:lnTo>
                    <a:pt x="2779357" y="32683"/>
                  </a:lnTo>
                  <a:lnTo>
                    <a:pt x="2769096" y="32683"/>
                  </a:lnTo>
                  <a:lnTo>
                    <a:pt x="2769096" y="68661"/>
                  </a:lnTo>
                  <a:cubicBezTo>
                    <a:pt x="2769096" y="74615"/>
                    <a:pt x="2767576" y="79048"/>
                    <a:pt x="2764282" y="81962"/>
                  </a:cubicBezTo>
                  <a:moveTo>
                    <a:pt x="2713230" y="81708"/>
                  </a:moveTo>
                  <a:cubicBezTo>
                    <a:pt x="2710950" y="83355"/>
                    <a:pt x="2708543" y="84496"/>
                    <a:pt x="2706009" y="85255"/>
                  </a:cubicBezTo>
                  <a:cubicBezTo>
                    <a:pt x="2703476" y="86016"/>
                    <a:pt x="2701069" y="86268"/>
                    <a:pt x="2698536" y="86268"/>
                  </a:cubicBezTo>
                  <a:cubicBezTo>
                    <a:pt x="2695115" y="86268"/>
                    <a:pt x="2692202" y="85382"/>
                    <a:pt x="2689921" y="83482"/>
                  </a:cubicBezTo>
                  <a:cubicBezTo>
                    <a:pt x="2687641" y="81581"/>
                    <a:pt x="2686374" y="78541"/>
                    <a:pt x="2686374" y="74107"/>
                  </a:cubicBezTo>
                  <a:lnTo>
                    <a:pt x="2686374" y="42057"/>
                  </a:lnTo>
                  <a:lnTo>
                    <a:pt x="2712216" y="42057"/>
                  </a:lnTo>
                  <a:lnTo>
                    <a:pt x="2712216" y="32556"/>
                  </a:lnTo>
                  <a:lnTo>
                    <a:pt x="2686374" y="32556"/>
                  </a:lnTo>
                  <a:lnTo>
                    <a:pt x="2686374" y="12668"/>
                  </a:lnTo>
                  <a:lnTo>
                    <a:pt x="2676113" y="12668"/>
                  </a:lnTo>
                  <a:lnTo>
                    <a:pt x="2676113" y="73348"/>
                  </a:lnTo>
                  <a:cubicBezTo>
                    <a:pt x="2676113" y="81835"/>
                    <a:pt x="2678014" y="87663"/>
                    <a:pt x="2681941" y="90955"/>
                  </a:cubicBezTo>
                  <a:cubicBezTo>
                    <a:pt x="2685741" y="94249"/>
                    <a:pt x="2691061" y="95896"/>
                    <a:pt x="2697522" y="95896"/>
                  </a:cubicBezTo>
                  <a:cubicBezTo>
                    <a:pt x="2700182" y="95896"/>
                    <a:pt x="2702842" y="95517"/>
                    <a:pt x="2705630" y="94883"/>
                  </a:cubicBezTo>
                  <a:cubicBezTo>
                    <a:pt x="2708416" y="94249"/>
                    <a:pt x="2710950" y="93109"/>
                    <a:pt x="2713103" y="91589"/>
                  </a:cubicBezTo>
                  <a:lnTo>
                    <a:pt x="2713103" y="81581"/>
                  </a:lnTo>
                  <a:close/>
                  <a:moveTo>
                    <a:pt x="2618727" y="46112"/>
                  </a:moveTo>
                  <a:cubicBezTo>
                    <a:pt x="2622147" y="42564"/>
                    <a:pt x="2626582" y="40791"/>
                    <a:pt x="2632281" y="40791"/>
                  </a:cubicBezTo>
                  <a:cubicBezTo>
                    <a:pt x="2637982" y="40791"/>
                    <a:pt x="2642163" y="42564"/>
                    <a:pt x="2645457" y="46112"/>
                  </a:cubicBezTo>
                  <a:cubicBezTo>
                    <a:pt x="2648750" y="49659"/>
                    <a:pt x="2650650" y="54093"/>
                    <a:pt x="2651031" y="59412"/>
                  </a:cubicBezTo>
                  <a:lnTo>
                    <a:pt x="2612519" y="59412"/>
                  </a:lnTo>
                  <a:cubicBezTo>
                    <a:pt x="2613279" y="54093"/>
                    <a:pt x="2615307" y="49659"/>
                    <a:pt x="2618727" y="46112"/>
                  </a:cubicBezTo>
                  <a:moveTo>
                    <a:pt x="2646723" y="94503"/>
                  </a:moveTo>
                  <a:cubicBezTo>
                    <a:pt x="2650523" y="93490"/>
                    <a:pt x="2654071" y="91843"/>
                    <a:pt x="2657365" y="89562"/>
                  </a:cubicBezTo>
                  <a:lnTo>
                    <a:pt x="2657365" y="79682"/>
                  </a:lnTo>
                  <a:cubicBezTo>
                    <a:pt x="2654071" y="82088"/>
                    <a:pt x="2650523" y="83862"/>
                    <a:pt x="2646723" y="85002"/>
                  </a:cubicBezTo>
                  <a:cubicBezTo>
                    <a:pt x="2642923" y="86141"/>
                    <a:pt x="2638996" y="86649"/>
                    <a:pt x="2635069" y="86649"/>
                  </a:cubicBezTo>
                  <a:cubicBezTo>
                    <a:pt x="2628862" y="86649"/>
                    <a:pt x="2623794" y="84875"/>
                    <a:pt x="2619740" y="81454"/>
                  </a:cubicBezTo>
                  <a:cubicBezTo>
                    <a:pt x="2615686" y="78035"/>
                    <a:pt x="2613153" y="73473"/>
                    <a:pt x="2612267" y="67900"/>
                  </a:cubicBezTo>
                  <a:lnTo>
                    <a:pt x="2661671" y="67900"/>
                  </a:lnTo>
                  <a:cubicBezTo>
                    <a:pt x="2661671" y="67014"/>
                    <a:pt x="2661798" y="66127"/>
                    <a:pt x="2661798" y="65240"/>
                  </a:cubicBezTo>
                  <a:cubicBezTo>
                    <a:pt x="2661798" y="64353"/>
                    <a:pt x="2661798" y="63594"/>
                    <a:pt x="2661798" y="62706"/>
                  </a:cubicBezTo>
                  <a:cubicBezTo>
                    <a:pt x="2661798" y="56752"/>
                    <a:pt x="2660532" y="51304"/>
                    <a:pt x="2658125" y="46617"/>
                  </a:cubicBezTo>
                  <a:cubicBezTo>
                    <a:pt x="2655718" y="41930"/>
                    <a:pt x="2652170" y="38258"/>
                    <a:pt x="2647737" y="35469"/>
                  </a:cubicBezTo>
                  <a:cubicBezTo>
                    <a:pt x="2643303" y="32810"/>
                    <a:pt x="2638109" y="31416"/>
                    <a:pt x="2632155" y="31416"/>
                  </a:cubicBezTo>
                  <a:cubicBezTo>
                    <a:pt x="2625821" y="31416"/>
                    <a:pt x="2620374" y="32810"/>
                    <a:pt x="2615813" y="35723"/>
                  </a:cubicBezTo>
                  <a:cubicBezTo>
                    <a:pt x="2611253" y="38636"/>
                    <a:pt x="2607580" y="42564"/>
                    <a:pt x="2605046" y="47505"/>
                  </a:cubicBezTo>
                  <a:cubicBezTo>
                    <a:pt x="2602512" y="52446"/>
                    <a:pt x="2601246" y="58146"/>
                    <a:pt x="2601246" y="64353"/>
                  </a:cubicBezTo>
                  <a:cubicBezTo>
                    <a:pt x="2601246" y="70560"/>
                    <a:pt x="2602639" y="76262"/>
                    <a:pt x="2605552" y="80949"/>
                  </a:cubicBezTo>
                  <a:cubicBezTo>
                    <a:pt x="2608466" y="85636"/>
                    <a:pt x="2612519" y="89435"/>
                    <a:pt x="2617587" y="92097"/>
                  </a:cubicBezTo>
                  <a:cubicBezTo>
                    <a:pt x="2622654" y="94756"/>
                    <a:pt x="2628481" y="96150"/>
                    <a:pt x="2634942" y="96150"/>
                  </a:cubicBezTo>
                  <a:cubicBezTo>
                    <a:pt x="2638869" y="96150"/>
                    <a:pt x="2642796" y="95642"/>
                    <a:pt x="2646596" y="94630"/>
                  </a:cubicBezTo>
                  <a:moveTo>
                    <a:pt x="2575783" y="52446"/>
                  </a:moveTo>
                  <a:cubicBezTo>
                    <a:pt x="2577809" y="49025"/>
                    <a:pt x="2580597" y="46492"/>
                    <a:pt x="2584143" y="44845"/>
                  </a:cubicBezTo>
                  <a:cubicBezTo>
                    <a:pt x="2587564" y="43198"/>
                    <a:pt x="2591364" y="42691"/>
                    <a:pt x="2595545" y="43325"/>
                  </a:cubicBezTo>
                  <a:lnTo>
                    <a:pt x="2595545" y="31670"/>
                  </a:lnTo>
                  <a:cubicBezTo>
                    <a:pt x="2590604" y="31670"/>
                    <a:pt x="2586171" y="32936"/>
                    <a:pt x="2582244" y="35596"/>
                  </a:cubicBezTo>
                  <a:cubicBezTo>
                    <a:pt x="2578316" y="38258"/>
                    <a:pt x="2575149" y="41930"/>
                    <a:pt x="2572869" y="46744"/>
                  </a:cubicBezTo>
                  <a:lnTo>
                    <a:pt x="2572869" y="32810"/>
                  </a:lnTo>
                  <a:lnTo>
                    <a:pt x="2562608" y="32810"/>
                  </a:lnTo>
                  <a:lnTo>
                    <a:pt x="2562608" y="95264"/>
                  </a:lnTo>
                  <a:lnTo>
                    <a:pt x="2572869" y="95264"/>
                  </a:lnTo>
                  <a:lnTo>
                    <a:pt x="2572869" y="65367"/>
                  </a:lnTo>
                  <a:cubicBezTo>
                    <a:pt x="2572869" y="60173"/>
                    <a:pt x="2573882" y="55866"/>
                    <a:pt x="2575910" y="52446"/>
                  </a:cubicBezTo>
                  <a:moveTo>
                    <a:pt x="2491540" y="44338"/>
                  </a:moveTo>
                  <a:cubicBezTo>
                    <a:pt x="2494834" y="46365"/>
                    <a:pt x="2497368" y="49025"/>
                    <a:pt x="2499268" y="52446"/>
                  </a:cubicBezTo>
                  <a:cubicBezTo>
                    <a:pt x="2501168" y="55866"/>
                    <a:pt x="2502055" y="59793"/>
                    <a:pt x="2502055" y="64099"/>
                  </a:cubicBezTo>
                  <a:cubicBezTo>
                    <a:pt x="2502055" y="68407"/>
                    <a:pt x="2501168" y="72207"/>
                    <a:pt x="2499268" y="75628"/>
                  </a:cubicBezTo>
                  <a:cubicBezTo>
                    <a:pt x="2497368" y="79048"/>
                    <a:pt x="2494834" y="81708"/>
                    <a:pt x="2491540" y="83608"/>
                  </a:cubicBezTo>
                  <a:cubicBezTo>
                    <a:pt x="2488246" y="85509"/>
                    <a:pt x="2484446" y="86522"/>
                    <a:pt x="2480139" y="86522"/>
                  </a:cubicBezTo>
                  <a:cubicBezTo>
                    <a:pt x="2475832" y="86522"/>
                    <a:pt x="2472285" y="85509"/>
                    <a:pt x="2468992" y="83608"/>
                  </a:cubicBezTo>
                  <a:cubicBezTo>
                    <a:pt x="2465698" y="81708"/>
                    <a:pt x="2463164" y="79048"/>
                    <a:pt x="2461264" y="75628"/>
                  </a:cubicBezTo>
                  <a:cubicBezTo>
                    <a:pt x="2459364" y="72207"/>
                    <a:pt x="2458477" y="68407"/>
                    <a:pt x="2458477" y="64099"/>
                  </a:cubicBezTo>
                  <a:cubicBezTo>
                    <a:pt x="2458477" y="59793"/>
                    <a:pt x="2459364" y="55866"/>
                    <a:pt x="2461264" y="52446"/>
                  </a:cubicBezTo>
                  <a:cubicBezTo>
                    <a:pt x="2463164" y="49025"/>
                    <a:pt x="2465698" y="46365"/>
                    <a:pt x="2468992" y="44338"/>
                  </a:cubicBezTo>
                  <a:cubicBezTo>
                    <a:pt x="2472285" y="42311"/>
                    <a:pt x="2475959" y="41425"/>
                    <a:pt x="2480139" y="41425"/>
                  </a:cubicBezTo>
                  <a:cubicBezTo>
                    <a:pt x="2484319" y="41425"/>
                    <a:pt x="2488246" y="42437"/>
                    <a:pt x="2491540" y="44338"/>
                  </a:cubicBezTo>
                  <a:moveTo>
                    <a:pt x="2512443" y="95264"/>
                  </a:moveTo>
                  <a:lnTo>
                    <a:pt x="2512443" y="32810"/>
                  </a:lnTo>
                  <a:lnTo>
                    <a:pt x="2502055" y="32810"/>
                  </a:lnTo>
                  <a:lnTo>
                    <a:pt x="2502055" y="44592"/>
                  </a:lnTo>
                  <a:cubicBezTo>
                    <a:pt x="2499648" y="40664"/>
                    <a:pt x="2496608" y="37497"/>
                    <a:pt x="2492681" y="35217"/>
                  </a:cubicBezTo>
                  <a:cubicBezTo>
                    <a:pt x="2488754" y="32936"/>
                    <a:pt x="2484319" y="31797"/>
                    <a:pt x="2479379" y="31797"/>
                  </a:cubicBezTo>
                  <a:cubicBezTo>
                    <a:pt x="2473298" y="31797"/>
                    <a:pt x="2467851" y="33190"/>
                    <a:pt x="2463164" y="35977"/>
                  </a:cubicBezTo>
                  <a:cubicBezTo>
                    <a:pt x="2458477" y="38763"/>
                    <a:pt x="2454676" y="42691"/>
                    <a:pt x="2452016" y="47632"/>
                  </a:cubicBezTo>
                  <a:cubicBezTo>
                    <a:pt x="2449356" y="52572"/>
                    <a:pt x="2447962" y="58146"/>
                    <a:pt x="2447962" y="64480"/>
                  </a:cubicBezTo>
                  <a:cubicBezTo>
                    <a:pt x="2447962" y="70814"/>
                    <a:pt x="2449356" y="76135"/>
                    <a:pt x="2452016" y="80949"/>
                  </a:cubicBezTo>
                  <a:cubicBezTo>
                    <a:pt x="2454676" y="85763"/>
                    <a:pt x="2458477" y="89562"/>
                    <a:pt x="2463164" y="92350"/>
                  </a:cubicBezTo>
                  <a:cubicBezTo>
                    <a:pt x="2467851" y="95137"/>
                    <a:pt x="2473298" y="96403"/>
                    <a:pt x="2479379" y="96403"/>
                  </a:cubicBezTo>
                  <a:cubicBezTo>
                    <a:pt x="2484319" y="96403"/>
                    <a:pt x="2488754" y="95264"/>
                    <a:pt x="2492681" y="92983"/>
                  </a:cubicBezTo>
                  <a:cubicBezTo>
                    <a:pt x="2496608" y="90703"/>
                    <a:pt x="2499775" y="87663"/>
                    <a:pt x="2502055" y="83735"/>
                  </a:cubicBezTo>
                  <a:lnTo>
                    <a:pt x="2502055" y="95390"/>
                  </a:lnTo>
                  <a:lnTo>
                    <a:pt x="2512443" y="95390"/>
                  </a:lnTo>
                  <a:close/>
                  <a:moveTo>
                    <a:pt x="2360427" y="52699"/>
                  </a:moveTo>
                  <a:cubicBezTo>
                    <a:pt x="2362073" y="49279"/>
                    <a:pt x="2364227" y="46617"/>
                    <a:pt x="2367141" y="44718"/>
                  </a:cubicBezTo>
                  <a:cubicBezTo>
                    <a:pt x="2370054" y="42691"/>
                    <a:pt x="2373348" y="41678"/>
                    <a:pt x="2377148" y="41678"/>
                  </a:cubicBezTo>
                  <a:cubicBezTo>
                    <a:pt x="2387916" y="41678"/>
                    <a:pt x="2393363" y="47885"/>
                    <a:pt x="2393363" y="60300"/>
                  </a:cubicBezTo>
                  <a:lnTo>
                    <a:pt x="2393363" y="95264"/>
                  </a:lnTo>
                  <a:lnTo>
                    <a:pt x="2403751" y="95264"/>
                  </a:lnTo>
                  <a:lnTo>
                    <a:pt x="2403751" y="58526"/>
                  </a:lnTo>
                  <a:cubicBezTo>
                    <a:pt x="2403751" y="53332"/>
                    <a:pt x="2402864" y="48771"/>
                    <a:pt x="2400964" y="44718"/>
                  </a:cubicBezTo>
                  <a:cubicBezTo>
                    <a:pt x="2399191" y="40664"/>
                    <a:pt x="2396530" y="37497"/>
                    <a:pt x="2392983" y="35091"/>
                  </a:cubicBezTo>
                  <a:cubicBezTo>
                    <a:pt x="2389436" y="32810"/>
                    <a:pt x="2385002" y="31670"/>
                    <a:pt x="2379682" y="31670"/>
                  </a:cubicBezTo>
                  <a:cubicBezTo>
                    <a:pt x="2374868" y="31670"/>
                    <a:pt x="2370561" y="32810"/>
                    <a:pt x="2366887" y="35091"/>
                  </a:cubicBezTo>
                  <a:cubicBezTo>
                    <a:pt x="2363213" y="37370"/>
                    <a:pt x="2360173" y="40537"/>
                    <a:pt x="2358020" y="44338"/>
                  </a:cubicBezTo>
                  <a:lnTo>
                    <a:pt x="2358020" y="32683"/>
                  </a:lnTo>
                  <a:lnTo>
                    <a:pt x="2347759" y="32683"/>
                  </a:lnTo>
                  <a:lnTo>
                    <a:pt x="2347759" y="95137"/>
                  </a:lnTo>
                  <a:lnTo>
                    <a:pt x="2358020" y="95137"/>
                  </a:lnTo>
                  <a:lnTo>
                    <a:pt x="2358020" y="63847"/>
                  </a:lnTo>
                  <a:cubicBezTo>
                    <a:pt x="2358020" y="59666"/>
                    <a:pt x="2358780" y="55993"/>
                    <a:pt x="2360427" y="52572"/>
                  </a:cubicBezTo>
                  <a:moveTo>
                    <a:pt x="2326856" y="32683"/>
                  </a:moveTo>
                  <a:lnTo>
                    <a:pt x="2316469" y="32683"/>
                  </a:lnTo>
                  <a:lnTo>
                    <a:pt x="2316469" y="95137"/>
                  </a:lnTo>
                  <a:lnTo>
                    <a:pt x="2326856" y="95137"/>
                  </a:lnTo>
                  <a:lnTo>
                    <a:pt x="2326856" y="32683"/>
                  </a:lnTo>
                  <a:close/>
                  <a:moveTo>
                    <a:pt x="2325336" y="19256"/>
                  </a:moveTo>
                  <a:lnTo>
                    <a:pt x="2332810" y="14061"/>
                  </a:lnTo>
                  <a:lnTo>
                    <a:pt x="2325336" y="8740"/>
                  </a:lnTo>
                  <a:cubicBezTo>
                    <a:pt x="2324069" y="7854"/>
                    <a:pt x="2322549" y="7347"/>
                    <a:pt x="2320902" y="7347"/>
                  </a:cubicBezTo>
                  <a:cubicBezTo>
                    <a:pt x="2319002" y="7347"/>
                    <a:pt x="2317482" y="7981"/>
                    <a:pt x="2316215" y="9247"/>
                  </a:cubicBezTo>
                  <a:cubicBezTo>
                    <a:pt x="2314948" y="10514"/>
                    <a:pt x="2314315" y="12161"/>
                    <a:pt x="2314315" y="14061"/>
                  </a:cubicBezTo>
                  <a:cubicBezTo>
                    <a:pt x="2314315" y="15962"/>
                    <a:pt x="2314948" y="17482"/>
                    <a:pt x="2316215" y="18748"/>
                  </a:cubicBezTo>
                  <a:cubicBezTo>
                    <a:pt x="2317482" y="20015"/>
                    <a:pt x="2319002" y="20649"/>
                    <a:pt x="2320902" y="20649"/>
                  </a:cubicBezTo>
                  <a:cubicBezTo>
                    <a:pt x="2322549" y="20649"/>
                    <a:pt x="2323943" y="20142"/>
                    <a:pt x="2325336" y="19129"/>
                  </a:cubicBezTo>
                  <a:moveTo>
                    <a:pt x="2227793" y="46112"/>
                  </a:moveTo>
                  <a:cubicBezTo>
                    <a:pt x="2231213" y="42564"/>
                    <a:pt x="2235647" y="40791"/>
                    <a:pt x="2241347" y="40791"/>
                  </a:cubicBezTo>
                  <a:cubicBezTo>
                    <a:pt x="2247048" y="40791"/>
                    <a:pt x="2251229" y="42564"/>
                    <a:pt x="2254522" y="46112"/>
                  </a:cubicBezTo>
                  <a:cubicBezTo>
                    <a:pt x="2257816" y="49659"/>
                    <a:pt x="2259716" y="54093"/>
                    <a:pt x="2260096" y="59412"/>
                  </a:cubicBezTo>
                  <a:lnTo>
                    <a:pt x="2221585" y="59412"/>
                  </a:lnTo>
                  <a:cubicBezTo>
                    <a:pt x="2222346" y="54093"/>
                    <a:pt x="2224372" y="49659"/>
                    <a:pt x="2227793" y="46112"/>
                  </a:cubicBezTo>
                  <a:moveTo>
                    <a:pt x="2255662" y="94503"/>
                  </a:moveTo>
                  <a:cubicBezTo>
                    <a:pt x="2259463" y="93490"/>
                    <a:pt x="2263010" y="91843"/>
                    <a:pt x="2266430" y="89562"/>
                  </a:cubicBezTo>
                  <a:lnTo>
                    <a:pt x="2266430" y="79682"/>
                  </a:lnTo>
                  <a:cubicBezTo>
                    <a:pt x="2263136" y="82088"/>
                    <a:pt x="2259589" y="83862"/>
                    <a:pt x="2255789" y="85002"/>
                  </a:cubicBezTo>
                  <a:cubicBezTo>
                    <a:pt x="2251989" y="86141"/>
                    <a:pt x="2248062" y="86649"/>
                    <a:pt x="2244134" y="86649"/>
                  </a:cubicBezTo>
                  <a:cubicBezTo>
                    <a:pt x="2237927" y="86649"/>
                    <a:pt x="2232860" y="84875"/>
                    <a:pt x="2228806" y="81454"/>
                  </a:cubicBezTo>
                  <a:cubicBezTo>
                    <a:pt x="2224752" y="78035"/>
                    <a:pt x="2222219" y="73473"/>
                    <a:pt x="2221332" y="67900"/>
                  </a:cubicBezTo>
                  <a:lnTo>
                    <a:pt x="2270737" y="67900"/>
                  </a:lnTo>
                  <a:cubicBezTo>
                    <a:pt x="2270737" y="67014"/>
                    <a:pt x="2270864" y="66127"/>
                    <a:pt x="2270864" y="65240"/>
                  </a:cubicBezTo>
                  <a:cubicBezTo>
                    <a:pt x="2270864" y="64353"/>
                    <a:pt x="2270864" y="63594"/>
                    <a:pt x="2270864" y="62706"/>
                  </a:cubicBezTo>
                  <a:cubicBezTo>
                    <a:pt x="2270864" y="56752"/>
                    <a:pt x="2269597" y="51304"/>
                    <a:pt x="2267190" y="46617"/>
                  </a:cubicBezTo>
                  <a:cubicBezTo>
                    <a:pt x="2264783" y="41930"/>
                    <a:pt x="2261363" y="38258"/>
                    <a:pt x="2256802" y="35469"/>
                  </a:cubicBezTo>
                  <a:cubicBezTo>
                    <a:pt x="2252369" y="32810"/>
                    <a:pt x="2247175" y="31416"/>
                    <a:pt x="2241221" y="31416"/>
                  </a:cubicBezTo>
                  <a:cubicBezTo>
                    <a:pt x="2234887" y="31416"/>
                    <a:pt x="2229440" y="32810"/>
                    <a:pt x="2224752" y="35723"/>
                  </a:cubicBezTo>
                  <a:cubicBezTo>
                    <a:pt x="2220192" y="38636"/>
                    <a:pt x="2216645" y="42564"/>
                    <a:pt x="2213985" y="47505"/>
                  </a:cubicBezTo>
                  <a:cubicBezTo>
                    <a:pt x="2211451" y="52446"/>
                    <a:pt x="2210184" y="58146"/>
                    <a:pt x="2210184" y="64353"/>
                  </a:cubicBezTo>
                  <a:cubicBezTo>
                    <a:pt x="2210184" y="70560"/>
                    <a:pt x="2211578" y="76262"/>
                    <a:pt x="2214618" y="80949"/>
                  </a:cubicBezTo>
                  <a:cubicBezTo>
                    <a:pt x="2217532" y="85636"/>
                    <a:pt x="2221459" y="89435"/>
                    <a:pt x="2226653" y="92097"/>
                  </a:cubicBezTo>
                  <a:cubicBezTo>
                    <a:pt x="2231720" y="94756"/>
                    <a:pt x="2237547" y="96150"/>
                    <a:pt x="2244008" y="96150"/>
                  </a:cubicBezTo>
                  <a:cubicBezTo>
                    <a:pt x="2247935" y="96150"/>
                    <a:pt x="2251862" y="95642"/>
                    <a:pt x="2255536" y="94630"/>
                  </a:cubicBezTo>
                  <a:moveTo>
                    <a:pt x="2180795" y="82088"/>
                  </a:moveTo>
                  <a:cubicBezTo>
                    <a:pt x="2177628" y="85129"/>
                    <a:pt x="2173447" y="86649"/>
                    <a:pt x="2168380" y="86649"/>
                  </a:cubicBezTo>
                  <a:cubicBezTo>
                    <a:pt x="2163313" y="86649"/>
                    <a:pt x="2159006" y="85129"/>
                    <a:pt x="2155839" y="82088"/>
                  </a:cubicBezTo>
                  <a:cubicBezTo>
                    <a:pt x="2152672" y="79048"/>
                    <a:pt x="2151025" y="74615"/>
                    <a:pt x="2151025" y="68786"/>
                  </a:cubicBezTo>
                  <a:lnTo>
                    <a:pt x="2151025" y="32810"/>
                  </a:lnTo>
                  <a:lnTo>
                    <a:pt x="2140764" y="32810"/>
                  </a:lnTo>
                  <a:lnTo>
                    <a:pt x="2140764" y="67773"/>
                  </a:lnTo>
                  <a:cubicBezTo>
                    <a:pt x="2140764" y="76640"/>
                    <a:pt x="2143297" y="83608"/>
                    <a:pt x="2148238" y="88676"/>
                  </a:cubicBezTo>
                  <a:cubicBezTo>
                    <a:pt x="2153178" y="93743"/>
                    <a:pt x="2159892" y="96276"/>
                    <a:pt x="2168380" y="96276"/>
                  </a:cubicBezTo>
                  <a:cubicBezTo>
                    <a:pt x="2176867" y="96276"/>
                    <a:pt x="2183455" y="93743"/>
                    <a:pt x="2188395" y="88676"/>
                  </a:cubicBezTo>
                  <a:cubicBezTo>
                    <a:pt x="2193336" y="83608"/>
                    <a:pt x="2195869" y="76640"/>
                    <a:pt x="2195869" y="67773"/>
                  </a:cubicBezTo>
                  <a:lnTo>
                    <a:pt x="2195869" y="32810"/>
                  </a:lnTo>
                  <a:lnTo>
                    <a:pt x="2185608" y="32810"/>
                  </a:lnTo>
                  <a:lnTo>
                    <a:pt x="2185608" y="68786"/>
                  </a:lnTo>
                  <a:cubicBezTo>
                    <a:pt x="2185608" y="74741"/>
                    <a:pt x="2184088" y="79175"/>
                    <a:pt x="2180795" y="82088"/>
                  </a:cubicBezTo>
                  <a:moveTo>
                    <a:pt x="2082491" y="89942"/>
                  </a:moveTo>
                  <a:cubicBezTo>
                    <a:pt x="2088065" y="94122"/>
                    <a:pt x="2095159" y="96150"/>
                    <a:pt x="2103647" y="96150"/>
                  </a:cubicBezTo>
                  <a:cubicBezTo>
                    <a:pt x="2110487" y="96150"/>
                    <a:pt x="2116061" y="94503"/>
                    <a:pt x="2120368" y="91082"/>
                  </a:cubicBezTo>
                  <a:cubicBezTo>
                    <a:pt x="2124675" y="87663"/>
                    <a:pt x="2126829" y="82974"/>
                    <a:pt x="2126829" y="77148"/>
                  </a:cubicBezTo>
                  <a:cubicBezTo>
                    <a:pt x="2126829" y="70433"/>
                    <a:pt x="2122902" y="65494"/>
                    <a:pt x="2115174" y="62200"/>
                  </a:cubicBezTo>
                  <a:lnTo>
                    <a:pt x="2100353" y="56245"/>
                  </a:lnTo>
                  <a:cubicBezTo>
                    <a:pt x="2097946" y="55359"/>
                    <a:pt x="2096172" y="54219"/>
                    <a:pt x="2095159" y="53078"/>
                  </a:cubicBezTo>
                  <a:cubicBezTo>
                    <a:pt x="2094145" y="51812"/>
                    <a:pt x="2093639" y="50292"/>
                    <a:pt x="2093639" y="48391"/>
                  </a:cubicBezTo>
                  <a:cubicBezTo>
                    <a:pt x="2093639" y="45731"/>
                    <a:pt x="2094652" y="43704"/>
                    <a:pt x="2096806" y="42311"/>
                  </a:cubicBezTo>
                  <a:cubicBezTo>
                    <a:pt x="2098959" y="40917"/>
                    <a:pt x="2101620" y="40158"/>
                    <a:pt x="2105040" y="40158"/>
                  </a:cubicBezTo>
                  <a:cubicBezTo>
                    <a:pt x="2108207" y="40158"/>
                    <a:pt x="2111374" y="40791"/>
                    <a:pt x="2114668" y="42311"/>
                  </a:cubicBezTo>
                  <a:cubicBezTo>
                    <a:pt x="2117961" y="43704"/>
                    <a:pt x="2121002" y="45604"/>
                    <a:pt x="2123915" y="48012"/>
                  </a:cubicBezTo>
                  <a:lnTo>
                    <a:pt x="2123915" y="37370"/>
                  </a:lnTo>
                  <a:cubicBezTo>
                    <a:pt x="2121508" y="35469"/>
                    <a:pt x="2118721" y="34076"/>
                    <a:pt x="2115428" y="33190"/>
                  </a:cubicBezTo>
                  <a:cubicBezTo>
                    <a:pt x="2112134" y="32177"/>
                    <a:pt x="2108714" y="31797"/>
                    <a:pt x="2105040" y="31797"/>
                  </a:cubicBezTo>
                  <a:cubicBezTo>
                    <a:pt x="2098579" y="31797"/>
                    <a:pt x="2093385" y="33317"/>
                    <a:pt x="2089458" y="36611"/>
                  </a:cubicBezTo>
                  <a:cubicBezTo>
                    <a:pt x="2085531" y="39778"/>
                    <a:pt x="2083504" y="44084"/>
                    <a:pt x="2083504" y="49532"/>
                  </a:cubicBezTo>
                  <a:cubicBezTo>
                    <a:pt x="2083504" y="53459"/>
                    <a:pt x="2084518" y="56752"/>
                    <a:pt x="2086545" y="59160"/>
                  </a:cubicBezTo>
                  <a:cubicBezTo>
                    <a:pt x="2088572" y="61566"/>
                    <a:pt x="2091485" y="63594"/>
                    <a:pt x="2095412" y="65240"/>
                  </a:cubicBezTo>
                  <a:lnTo>
                    <a:pt x="2110107" y="71194"/>
                  </a:lnTo>
                  <a:cubicBezTo>
                    <a:pt x="2112514" y="72080"/>
                    <a:pt x="2114161" y="73221"/>
                    <a:pt x="2115048" y="74615"/>
                  </a:cubicBezTo>
                  <a:cubicBezTo>
                    <a:pt x="2116061" y="76008"/>
                    <a:pt x="2116568" y="77528"/>
                    <a:pt x="2116568" y="79175"/>
                  </a:cubicBezTo>
                  <a:cubicBezTo>
                    <a:pt x="2116568" y="82088"/>
                    <a:pt x="2115428" y="84242"/>
                    <a:pt x="2113021" y="85763"/>
                  </a:cubicBezTo>
                  <a:cubicBezTo>
                    <a:pt x="2110741" y="87283"/>
                    <a:pt x="2107700" y="88042"/>
                    <a:pt x="2104027" y="88042"/>
                  </a:cubicBezTo>
                  <a:cubicBezTo>
                    <a:pt x="2100353" y="88042"/>
                    <a:pt x="2096806" y="87283"/>
                    <a:pt x="2093132" y="85889"/>
                  </a:cubicBezTo>
                  <a:cubicBezTo>
                    <a:pt x="2089458" y="84496"/>
                    <a:pt x="2086038" y="82215"/>
                    <a:pt x="2082618" y="79048"/>
                  </a:cubicBezTo>
                  <a:lnTo>
                    <a:pt x="2082618" y="90196"/>
                  </a:lnTo>
                  <a:close/>
                  <a:moveTo>
                    <a:pt x="2027132" y="89942"/>
                  </a:moveTo>
                  <a:cubicBezTo>
                    <a:pt x="2032706" y="94122"/>
                    <a:pt x="2039800" y="96150"/>
                    <a:pt x="2048287" y="96150"/>
                  </a:cubicBezTo>
                  <a:cubicBezTo>
                    <a:pt x="2055128" y="96150"/>
                    <a:pt x="2060702" y="94503"/>
                    <a:pt x="2065009" y="91082"/>
                  </a:cubicBezTo>
                  <a:cubicBezTo>
                    <a:pt x="2069316" y="87663"/>
                    <a:pt x="2071470" y="82974"/>
                    <a:pt x="2071470" y="77148"/>
                  </a:cubicBezTo>
                  <a:cubicBezTo>
                    <a:pt x="2071470" y="70433"/>
                    <a:pt x="2067543" y="65494"/>
                    <a:pt x="2059815" y="62200"/>
                  </a:cubicBezTo>
                  <a:lnTo>
                    <a:pt x="2044994" y="56245"/>
                  </a:lnTo>
                  <a:cubicBezTo>
                    <a:pt x="2042587" y="55359"/>
                    <a:pt x="2040813" y="54219"/>
                    <a:pt x="2039800" y="53078"/>
                  </a:cubicBezTo>
                  <a:cubicBezTo>
                    <a:pt x="2038786" y="51812"/>
                    <a:pt x="2038280" y="50292"/>
                    <a:pt x="2038280" y="48391"/>
                  </a:cubicBezTo>
                  <a:cubicBezTo>
                    <a:pt x="2038280" y="45731"/>
                    <a:pt x="2039293" y="43704"/>
                    <a:pt x="2041447" y="42311"/>
                  </a:cubicBezTo>
                  <a:cubicBezTo>
                    <a:pt x="2043600" y="40917"/>
                    <a:pt x="2046260" y="40158"/>
                    <a:pt x="2049681" y="40158"/>
                  </a:cubicBezTo>
                  <a:cubicBezTo>
                    <a:pt x="2052848" y="40158"/>
                    <a:pt x="2056015" y="40791"/>
                    <a:pt x="2059308" y="42311"/>
                  </a:cubicBezTo>
                  <a:cubicBezTo>
                    <a:pt x="2062602" y="43704"/>
                    <a:pt x="2065642" y="45604"/>
                    <a:pt x="2068556" y="48012"/>
                  </a:cubicBezTo>
                  <a:lnTo>
                    <a:pt x="2068556" y="37370"/>
                  </a:lnTo>
                  <a:cubicBezTo>
                    <a:pt x="2066149" y="35469"/>
                    <a:pt x="2063362" y="34076"/>
                    <a:pt x="2060069" y="33190"/>
                  </a:cubicBezTo>
                  <a:cubicBezTo>
                    <a:pt x="2056775" y="32177"/>
                    <a:pt x="2053355" y="31797"/>
                    <a:pt x="2049681" y="31797"/>
                  </a:cubicBezTo>
                  <a:cubicBezTo>
                    <a:pt x="2043220" y="31797"/>
                    <a:pt x="2038026" y="33317"/>
                    <a:pt x="2034099" y="36611"/>
                  </a:cubicBezTo>
                  <a:cubicBezTo>
                    <a:pt x="2030172" y="39904"/>
                    <a:pt x="2028145" y="44084"/>
                    <a:pt x="2028145" y="49532"/>
                  </a:cubicBezTo>
                  <a:cubicBezTo>
                    <a:pt x="2028145" y="53459"/>
                    <a:pt x="2029159" y="56752"/>
                    <a:pt x="2031186" y="59160"/>
                  </a:cubicBezTo>
                  <a:cubicBezTo>
                    <a:pt x="2033212" y="61566"/>
                    <a:pt x="2036126" y="63594"/>
                    <a:pt x="2040053" y="65240"/>
                  </a:cubicBezTo>
                  <a:lnTo>
                    <a:pt x="2054748" y="71194"/>
                  </a:lnTo>
                  <a:cubicBezTo>
                    <a:pt x="2057155" y="72080"/>
                    <a:pt x="2058802" y="73221"/>
                    <a:pt x="2059689" y="74615"/>
                  </a:cubicBezTo>
                  <a:cubicBezTo>
                    <a:pt x="2060702" y="76008"/>
                    <a:pt x="2061082" y="77528"/>
                    <a:pt x="2061082" y="79175"/>
                  </a:cubicBezTo>
                  <a:cubicBezTo>
                    <a:pt x="2061082" y="82088"/>
                    <a:pt x="2059942" y="84242"/>
                    <a:pt x="2057662" y="85763"/>
                  </a:cubicBezTo>
                  <a:cubicBezTo>
                    <a:pt x="2055381" y="87283"/>
                    <a:pt x="2052341" y="88042"/>
                    <a:pt x="2048667" y="88042"/>
                  </a:cubicBezTo>
                  <a:cubicBezTo>
                    <a:pt x="2044994" y="88042"/>
                    <a:pt x="2041447" y="87283"/>
                    <a:pt x="2037773" y="85889"/>
                  </a:cubicBezTo>
                  <a:cubicBezTo>
                    <a:pt x="2034099" y="84496"/>
                    <a:pt x="2030679" y="82215"/>
                    <a:pt x="2027258" y="79048"/>
                  </a:cubicBezTo>
                  <a:lnTo>
                    <a:pt x="2027258" y="90196"/>
                  </a:lnTo>
                  <a:close/>
                  <a:moveTo>
                    <a:pt x="2010917" y="32683"/>
                  </a:moveTo>
                  <a:lnTo>
                    <a:pt x="2000529" y="32683"/>
                  </a:lnTo>
                  <a:lnTo>
                    <a:pt x="2000529" y="95137"/>
                  </a:lnTo>
                  <a:lnTo>
                    <a:pt x="2010917" y="95137"/>
                  </a:lnTo>
                  <a:lnTo>
                    <a:pt x="2010917" y="32683"/>
                  </a:lnTo>
                  <a:close/>
                  <a:moveTo>
                    <a:pt x="2009397" y="19256"/>
                  </a:moveTo>
                  <a:lnTo>
                    <a:pt x="2016871" y="14061"/>
                  </a:lnTo>
                  <a:lnTo>
                    <a:pt x="2009397" y="8740"/>
                  </a:lnTo>
                  <a:cubicBezTo>
                    <a:pt x="2008130" y="7854"/>
                    <a:pt x="2006610" y="7347"/>
                    <a:pt x="2004963" y="7347"/>
                  </a:cubicBezTo>
                  <a:cubicBezTo>
                    <a:pt x="2003063" y="7347"/>
                    <a:pt x="2001542" y="7981"/>
                    <a:pt x="2000276" y="9247"/>
                  </a:cubicBezTo>
                  <a:cubicBezTo>
                    <a:pt x="1999009" y="10514"/>
                    <a:pt x="1998375" y="12161"/>
                    <a:pt x="1998375" y="14061"/>
                  </a:cubicBezTo>
                  <a:cubicBezTo>
                    <a:pt x="1998375" y="15962"/>
                    <a:pt x="1999009" y="17482"/>
                    <a:pt x="2000276" y="18748"/>
                  </a:cubicBezTo>
                  <a:cubicBezTo>
                    <a:pt x="2001542" y="20015"/>
                    <a:pt x="2003063" y="20649"/>
                    <a:pt x="2004963" y="20649"/>
                  </a:cubicBezTo>
                  <a:cubicBezTo>
                    <a:pt x="2006610" y="20649"/>
                    <a:pt x="2008003" y="20142"/>
                    <a:pt x="2009397" y="19129"/>
                  </a:cubicBezTo>
                  <a:moveTo>
                    <a:pt x="1911853" y="46112"/>
                  </a:moveTo>
                  <a:cubicBezTo>
                    <a:pt x="1915273" y="42564"/>
                    <a:pt x="1919707" y="40791"/>
                    <a:pt x="1925408" y="40791"/>
                  </a:cubicBezTo>
                  <a:cubicBezTo>
                    <a:pt x="1931108" y="40791"/>
                    <a:pt x="1935289" y="42564"/>
                    <a:pt x="1938583" y="46112"/>
                  </a:cubicBezTo>
                  <a:cubicBezTo>
                    <a:pt x="1941876" y="49659"/>
                    <a:pt x="1943776" y="54093"/>
                    <a:pt x="1944156" y="59412"/>
                  </a:cubicBezTo>
                  <a:lnTo>
                    <a:pt x="1905646" y="59412"/>
                  </a:lnTo>
                  <a:cubicBezTo>
                    <a:pt x="1906406" y="54093"/>
                    <a:pt x="1908433" y="49659"/>
                    <a:pt x="1911853" y="46112"/>
                  </a:cubicBezTo>
                  <a:moveTo>
                    <a:pt x="1939849" y="94503"/>
                  </a:moveTo>
                  <a:cubicBezTo>
                    <a:pt x="1943650" y="93490"/>
                    <a:pt x="1947197" y="91843"/>
                    <a:pt x="1950617" y="89562"/>
                  </a:cubicBezTo>
                  <a:lnTo>
                    <a:pt x="1950617" y="79682"/>
                  </a:lnTo>
                  <a:cubicBezTo>
                    <a:pt x="1947323" y="82088"/>
                    <a:pt x="1943776" y="83862"/>
                    <a:pt x="1939976" y="85002"/>
                  </a:cubicBezTo>
                  <a:cubicBezTo>
                    <a:pt x="1936176" y="86141"/>
                    <a:pt x="1932249" y="86649"/>
                    <a:pt x="1928322" y="86649"/>
                  </a:cubicBezTo>
                  <a:cubicBezTo>
                    <a:pt x="1922114" y="86649"/>
                    <a:pt x="1917047" y="84875"/>
                    <a:pt x="1912993" y="81454"/>
                  </a:cubicBezTo>
                  <a:cubicBezTo>
                    <a:pt x="1908940" y="78035"/>
                    <a:pt x="1906406" y="73473"/>
                    <a:pt x="1905646" y="67900"/>
                  </a:cubicBezTo>
                  <a:lnTo>
                    <a:pt x="1955051" y="67900"/>
                  </a:lnTo>
                  <a:cubicBezTo>
                    <a:pt x="1955051" y="67014"/>
                    <a:pt x="1955178" y="66127"/>
                    <a:pt x="1955178" y="65240"/>
                  </a:cubicBezTo>
                  <a:cubicBezTo>
                    <a:pt x="1955178" y="64353"/>
                    <a:pt x="1955178" y="63594"/>
                    <a:pt x="1955178" y="62706"/>
                  </a:cubicBezTo>
                  <a:cubicBezTo>
                    <a:pt x="1955178" y="56752"/>
                    <a:pt x="1953911" y="51304"/>
                    <a:pt x="1951504" y="46617"/>
                  </a:cubicBezTo>
                  <a:cubicBezTo>
                    <a:pt x="1949097" y="41930"/>
                    <a:pt x="1945550" y="38258"/>
                    <a:pt x="1941116" y="35469"/>
                  </a:cubicBezTo>
                  <a:cubicBezTo>
                    <a:pt x="1936682" y="32810"/>
                    <a:pt x="1931489" y="31416"/>
                    <a:pt x="1925408" y="31416"/>
                  </a:cubicBezTo>
                  <a:cubicBezTo>
                    <a:pt x="1919074" y="31416"/>
                    <a:pt x="1913627" y="32810"/>
                    <a:pt x="1909066" y="35723"/>
                  </a:cubicBezTo>
                  <a:cubicBezTo>
                    <a:pt x="1904506" y="38636"/>
                    <a:pt x="1900832" y="42564"/>
                    <a:pt x="1898298" y="47505"/>
                  </a:cubicBezTo>
                  <a:cubicBezTo>
                    <a:pt x="1895765" y="52446"/>
                    <a:pt x="1894498" y="58146"/>
                    <a:pt x="1894498" y="64353"/>
                  </a:cubicBezTo>
                  <a:cubicBezTo>
                    <a:pt x="1894498" y="70560"/>
                    <a:pt x="1896018" y="76262"/>
                    <a:pt x="1898932" y="80949"/>
                  </a:cubicBezTo>
                  <a:cubicBezTo>
                    <a:pt x="1901845" y="85636"/>
                    <a:pt x="1905899" y="89435"/>
                    <a:pt x="1910966" y="92097"/>
                  </a:cubicBezTo>
                  <a:cubicBezTo>
                    <a:pt x="1916034" y="94756"/>
                    <a:pt x="1921861" y="96150"/>
                    <a:pt x="1928322" y="96150"/>
                  </a:cubicBezTo>
                  <a:cubicBezTo>
                    <a:pt x="1932249" y="96150"/>
                    <a:pt x="1936176" y="95642"/>
                    <a:pt x="1939976" y="94630"/>
                  </a:cubicBezTo>
                  <a:moveTo>
                    <a:pt x="1836859" y="52572"/>
                  </a:moveTo>
                  <a:cubicBezTo>
                    <a:pt x="1838506" y="49152"/>
                    <a:pt x="1840659" y="46492"/>
                    <a:pt x="1843573" y="44592"/>
                  </a:cubicBezTo>
                  <a:cubicBezTo>
                    <a:pt x="1846486" y="42564"/>
                    <a:pt x="1849780" y="41551"/>
                    <a:pt x="1853580" y="41551"/>
                  </a:cubicBezTo>
                  <a:cubicBezTo>
                    <a:pt x="1864348" y="41551"/>
                    <a:pt x="1869795" y="47759"/>
                    <a:pt x="1869795" y="60173"/>
                  </a:cubicBezTo>
                  <a:lnTo>
                    <a:pt x="1869795" y="95137"/>
                  </a:lnTo>
                  <a:lnTo>
                    <a:pt x="1880183" y="95137"/>
                  </a:lnTo>
                  <a:lnTo>
                    <a:pt x="1880183" y="58399"/>
                  </a:lnTo>
                  <a:cubicBezTo>
                    <a:pt x="1880183" y="53205"/>
                    <a:pt x="1879296" y="48645"/>
                    <a:pt x="1877523" y="44592"/>
                  </a:cubicBezTo>
                  <a:cubicBezTo>
                    <a:pt x="1875749" y="40537"/>
                    <a:pt x="1872962" y="37370"/>
                    <a:pt x="1869415" y="34964"/>
                  </a:cubicBezTo>
                  <a:cubicBezTo>
                    <a:pt x="1865868" y="32683"/>
                    <a:pt x="1861435" y="31543"/>
                    <a:pt x="1856114" y="31543"/>
                  </a:cubicBezTo>
                  <a:cubicBezTo>
                    <a:pt x="1851300" y="31543"/>
                    <a:pt x="1846993" y="32683"/>
                    <a:pt x="1843319" y="34964"/>
                  </a:cubicBezTo>
                  <a:cubicBezTo>
                    <a:pt x="1839646" y="37243"/>
                    <a:pt x="1836605" y="40410"/>
                    <a:pt x="1834452" y="44211"/>
                  </a:cubicBezTo>
                  <a:lnTo>
                    <a:pt x="1834452" y="0"/>
                  </a:lnTo>
                  <a:lnTo>
                    <a:pt x="1824191" y="0"/>
                  </a:lnTo>
                  <a:lnTo>
                    <a:pt x="1824191" y="95010"/>
                  </a:lnTo>
                  <a:lnTo>
                    <a:pt x="1834452" y="95010"/>
                  </a:lnTo>
                  <a:lnTo>
                    <a:pt x="1834452" y="63720"/>
                  </a:lnTo>
                  <a:cubicBezTo>
                    <a:pt x="1834452" y="59539"/>
                    <a:pt x="1835212" y="55866"/>
                    <a:pt x="1836859" y="52446"/>
                  </a:cubicBezTo>
                  <a:moveTo>
                    <a:pt x="1811269" y="81708"/>
                  </a:moveTo>
                  <a:cubicBezTo>
                    <a:pt x="1808989" y="83355"/>
                    <a:pt x="1806582" y="84496"/>
                    <a:pt x="1804049" y="85255"/>
                  </a:cubicBezTo>
                  <a:cubicBezTo>
                    <a:pt x="1801515" y="86016"/>
                    <a:pt x="1799108" y="86268"/>
                    <a:pt x="1796701" y="86268"/>
                  </a:cubicBezTo>
                  <a:cubicBezTo>
                    <a:pt x="1793281" y="86268"/>
                    <a:pt x="1790367" y="85382"/>
                    <a:pt x="1788087" y="83482"/>
                  </a:cubicBezTo>
                  <a:cubicBezTo>
                    <a:pt x="1785807" y="81581"/>
                    <a:pt x="1784540" y="78541"/>
                    <a:pt x="1784540" y="74107"/>
                  </a:cubicBezTo>
                  <a:lnTo>
                    <a:pt x="1784540" y="42057"/>
                  </a:lnTo>
                  <a:lnTo>
                    <a:pt x="1810383" y="42057"/>
                  </a:lnTo>
                  <a:lnTo>
                    <a:pt x="1810383" y="32556"/>
                  </a:lnTo>
                  <a:lnTo>
                    <a:pt x="1784540" y="32556"/>
                  </a:lnTo>
                  <a:lnTo>
                    <a:pt x="1784540" y="12668"/>
                  </a:lnTo>
                  <a:lnTo>
                    <a:pt x="1774279" y="12668"/>
                  </a:lnTo>
                  <a:lnTo>
                    <a:pt x="1774279" y="73348"/>
                  </a:lnTo>
                  <a:cubicBezTo>
                    <a:pt x="1774279" y="81835"/>
                    <a:pt x="1776179" y="87663"/>
                    <a:pt x="1780106" y="90955"/>
                  </a:cubicBezTo>
                  <a:cubicBezTo>
                    <a:pt x="1783907" y="94249"/>
                    <a:pt x="1789100" y="95896"/>
                    <a:pt x="1795688" y="95896"/>
                  </a:cubicBezTo>
                  <a:cubicBezTo>
                    <a:pt x="1798348" y="95896"/>
                    <a:pt x="1801008" y="95517"/>
                    <a:pt x="1803795" y="94883"/>
                  </a:cubicBezTo>
                  <a:cubicBezTo>
                    <a:pt x="1806582" y="94249"/>
                    <a:pt x="1809116" y="93109"/>
                    <a:pt x="1811269" y="91589"/>
                  </a:cubicBezTo>
                  <a:lnTo>
                    <a:pt x="1811269" y="81581"/>
                  </a:lnTo>
                  <a:close/>
                  <a:moveTo>
                    <a:pt x="1686490" y="46112"/>
                  </a:moveTo>
                  <a:cubicBezTo>
                    <a:pt x="1689910" y="42564"/>
                    <a:pt x="1694344" y="40791"/>
                    <a:pt x="1700044" y="40791"/>
                  </a:cubicBezTo>
                  <a:cubicBezTo>
                    <a:pt x="1705745" y="40791"/>
                    <a:pt x="1709925" y="42564"/>
                    <a:pt x="1713219" y="46112"/>
                  </a:cubicBezTo>
                  <a:cubicBezTo>
                    <a:pt x="1716513" y="49659"/>
                    <a:pt x="1718413" y="54093"/>
                    <a:pt x="1718793" y="59412"/>
                  </a:cubicBezTo>
                  <a:lnTo>
                    <a:pt x="1680282" y="59412"/>
                  </a:lnTo>
                  <a:cubicBezTo>
                    <a:pt x="1681042" y="54093"/>
                    <a:pt x="1683069" y="49659"/>
                    <a:pt x="1686490" y="46112"/>
                  </a:cubicBezTo>
                  <a:moveTo>
                    <a:pt x="1714359" y="94503"/>
                  </a:moveTo>
                  <a:cubicBezTo>
                    <a:pt x="1718160" y="93490"/>
                    <a:pt x="1721707" y="91843"/>
                    <a:pt x="1725127" y="89562"/>
                  </a:cubicBezTo>
                  <a:lnTo>
                    <a:pt x="1725127" y="79682"/>
                  </a:lnTo>
                  <a:cubicBezTo>
                    <a:pt x="1721833" y="82088"/>
                    <a:pt x="1718286" y="83862"/>
                    <a:pt x="1714486" y="85002"/>
                  </a:cubicBezTo>
                  <a:cubicBezTo>
                    <a:pt x="1710686" y="86141"/>
                    <a:pt x="1706758" y="86649"/>
                    <a:pt x="1702831" y="86649"/>
                  </a:cubicBezTo>
                  <a:cubicBezTo>
                    <a:pt x="1696624" y="86649"/>
                    <a:pt x="1691557" y="84875"/>
                    <a:pt x="1687376" y="81454"/>
                  </a:cubicBezTo>
                  <a:cubicBezTo>
                    <a:pt x="1683323" y="78035"/>
                    <a:pt x="1680789" y="73473"/>
                    <a:pt x="1680029" y="67900"/>
                  </a:cubicBezTo>
                  <a:lnTo>
                    <a:pt x="1729434" y="67900"/>
                  </a:lnTo>
                  <a:cubicBezTo>
                    <a:pt x="1729434" y="67014"/>
                    <a:pt x="1729561" y="66127"/>
                    <a:pt x="1729688" y="65240"/>
                  </a:cubicBezTo>
                  <a:cubicBezTo>
                    <a:pt x="1729688" y="64353"/>
                    <a:pt x="1729688" y="63594"/>
                    <a:pt x="1729688" y="62706"/>
                  </a:cubicBezTo>
                  <a:cubicBezTo>
                    <a:pt x="1729688" y="56752"/>
                    <a:pt x="1728421" y="51304"/>
                    <a:pt x="1726014" y="46617"/>
                  </a:cubicBezTo>
                  <a:cubicBezTo>
                    <a:pt x="1723607" y="41930"/>
                    <a:pt x="1720187" y="38258"/>
                    <a:pt x="1715626" y="35469"/>
                  </a:cubicBezTo>
                  <a:cubicBezTo>
                    <a:pt x="1711192" y="32810"/>
                    <a:pt x="1705998" y="31416"/>
                    <a:pt x="1700044" y="31416"/>
                  </a:cubicBezTo>
                  <a:cubicBezTo>
                    <a:pt x="1693710" y="31416"/>
                    <a:pt x="1688263" y="32810"/>
                    <a:pt x="1683576" y="35723"/>
                  </a:cubicBezTo>
                  <a:cubicBezTo>
                    <a:pt x="1679016" y="38636"/>
                    <a:pt x="1675469" y="42564"/>
                    <a:pt x="1672808" y="47505"/>
                  </a:cubicBezTo>
                  <a:cubicBezTo>
                    <a:pt x="1670148" y="52446"/>
                    <a:pt x="1669008" y="58146"/>
                    <a:pt x="1669008" y="64353"/>
                  </a:cubicBezTo>
                  <a:cubicBezTo>
                    <a:pt x="1669008" y="70560"/>
                    <a:pt x="1670401" y="76262"/>
                    <a:pt x="1673442" y="80949"/>
                  </a:cubicBezTo>
                  <a:cubicBezTo>
                    <a:pt x="1676355" y="85636"/>
                    <a:pt x="1680282" y="89435"/>
                    <a:pt x="1685350" y="92097"/>
                  </a:cubicBezTo>
                  <a:cubicBezTo>
                    <a:pt x="1690417" y="94756"/>
                    <a:pt x="1696244" y="96150"/>
                    <a:pt x="1702705" y="96150"/>
                  </a:cubicBezTo>
                  <a:cubicBezTo>
                    <a:pt x="1706632" y="96150"/>
                    <a:pt x="1710559" y="95642"/>
                    <a:pt x="1714233" y="94630"/>
                  </a:cubicBezTo>
                  <a:moveTo>
                    <a:pt x="1651399" y="32810"/>
                  </a:moveTo>
                  <a:lnTo>
                    <a:pt x="1631257" y="75754"/>
                  </a:lnTo>
                  <a:lnTo>
                    <a:pt x="1610862" y="32810"/>
                  </a:lnTo>
                  <a:lnTo>
                    <a:pt x="1598827" y="32810"/>
                  </a:lnTo>
                  <a:lnTo>
                    <a:pt x="1630751" y="97416"/>
                  </a:lnTo>
                  <a:lnTo>
                    <a:pt x="1662421" y="32810"/>
                  </a:lnTo>
                  <a:lnTo>
                    <a:pt x="1651399" y="32810"/>
                  </a:lnTo>
                  <a:close/>
                  <a:moveTo>
                    <a:pt x="1587426" y="254"/>
                  </a:moveTo>
                  <a:lnTo>
                    <a:pt x="1577165" y="254"/>
                  </a:lnTo>
                  <a:lnTo>
                    <a:pt x="1577165" y="95264"/>
                  </a:lnTo>
                  <a:lnTo>
                    <a:pt x="1587426" y="95264"/>
                  </a:lnTo>
                  <a:lnTo>
                    <a:pt x="1587426" y="254"/>
                  </a:lnTo>
                  <a:close/>
                  <a:moveTo>
                    <a:pt x="1547395" y="75628"/>
                  </a:moveTo>
                  <a:cubicBezTo>
                    <a:pt x="1545495" y="79048"/>
                    <a:pt x="1542961" y="81708"/>
                    <a:pt x="1539668" y="83735"/>
                  </a:cubicBezTo>
                  <a:cubicBezTo>
                    <a:pt x="1536374" y="85636"/>
                    <a:pt x="1532700" y="86649"/>
                    <a:pt x="1528393" y="86649"/>
                  </a:cubicBezTo>
                  <a:cubicBezTo>
                    <a:pt x="1524086" y="86649"/>
                    <a:pt x="1520286" y="85636"/>
                    <a:pt x="1516992" y="83735"/>
                  </a:cubicBezTo>
                  <a:cubicBezTo>
                    <a:pt x="1513698" y="81835"/>
                    <a:pt x="1511165" y="79175"/>
                    <a:pt x="1509264" y="75628"/>
                  </a:cubicBezTo>
                  <a:cubicBezTo>
                    <a:pt x="1507364" y="72207"/>
                    <a:pt x="1506351" y="68281"/>
                    <a:pt x="1506351" y="63972"/>
                  </a:cubicBezTo>
                  <a:cubicBezTo>
                    <a:pt x="1506351" y="59666"/>
                    <a:pt x="1507364" y="55739"/>
                    <a:pt x="1509264" y="52319"/>
                  </a:cubicBezTo>
                  <a:cubicBezTo>
                    <a:pt x="1511165" y="48898"/>
                    <a:pt x="1513825" y="46238"/>
                    <a:pt x="1516992" y="44338"/>
                  </a:cubicBezTo>
                  <a:cubicBezTo>
                    <a:pt x="1520286" y="42437"/>
                    <a:pt x="1524086" y="41425"/>
                    <a:pt x="1528393" y="41425"/>
                  </a:cubicBezTo>
                  <a:cubicBezTo>
                    <a:pt x="1532700" y="41425"/>
                    <a:pt x="1536374" y="42437"/>
                    <a:pt x="1539668" y="44338"/>
                  </a:cubicBezTo>
                  <a:cubicBezTo>
                    <a:pt x="1542961" y="46238"/>
                    <a:pt x="1545495" y="48898"/>
                    <a:pt x="1547395" y="52319"/>
                  </a:cubicBezTo>
                  <a:cubicBezTo>
                    <a:pt x="1549295" y="55739"/>
                    <a:pt x="1550182" y="59539"/>
                    <a:pt x="1550182" y="63972"/>
                  </a:cubicBezTo>
                  <a:cubicBezTo>
                    <a:pt x="1550182" y="68407"/>
                    <a:pt x="1549295" y="72207"/>
                    <a:pt x="1547395" y="75628"/>
                  </a:cubicBezTo>
                  <a:moveTo>
                    <a:pt x="1545242" y="92097"/>
                  </a:moveTo>
                  <a:cubicBezTo>
                    <a:pt x="1550055" y="89308"/>
                    <a:pt x="1553856" y="85509"/>
                    <a:pt x="1556643" y="80568"/>
                  </a:cubicBezTo>
                  <a:cubicBezTo>
                    <a:pt x="1559430" y="75628"/>
                    <a:pt x="1560823" y="70054"/>
                    <a:pt x="1560823" y="63847"/>
                  </a:cubicBezTo>
                  <a:cubicBezTo>
                    <a:pt x="1560823" y="57638"/>
                    <a:pt x="1559430" y="52065"/>
                    <a:pt x="1556643" y="47251"/>
                  </a:cubicBezTo>
                  <a:cubicBezTo>
                    <a:pt x="1553856" y="42437"/>
                    <a:pt x="1550055" y="38636"/>
                    <a:pt x="1545242" y="35850"/>
                  </a:cubicBezTo>
                  <a:cubicBezTo>
                    <a:pt x="1540428" y="33063"/>
                    <a:pt x="1534854" y="31670"/>
                    <a:pt x="1528520" y="31670"/>
                  </a:cubicBezTo>
                  <a:cubicBezTo>
                    <a:pt x="1522186" y="31670"/>
                    <a:pt x="1516485" y="33063"/>
                    <a:pt x="1511671" y="35850"/>
                  </a:cubicBezTo>
                  <a:cubicBezTo>
                    <a:pt x="1506731" y="38636"/>
                    <a:pt x="1502804" y="42437"/>
                    <a:pt x="1500017" y="47251"/>
                  </a:cubicBezTo>
                  <a:cubicBezTo>
                    <a:pt x="1497230" y="52065"/>
                    <a:pt x="1495836" y="57638"/>
                    <a:pt x="1495836" y="63847"/>
                  </a:cubicBezTo>
                  <a:cubicBezTo>
                    <a:pt x="1495836" y="70054"/>
                    <a:pt x="1497230" y="75628"/>
                    <a:pt x="1500017" y="80568"/>
                  </a:cubicBezTo>
                  <a:cubicBezTo>
                    <a:pt x="1502804" y="85509"/>
                    <a:pt x="1506731" y="89308"/>
                    <a:pt x="1511671" y="92097"/>
                  </a:cubicBezTo>
                  <a:cubicBezTo>
                    <a:pt x="1516612" y="94883"/>
                    <a:pt x="1522186" y="96276"/>
                    <a:pt x="1528520" y="96276"/>
                  </a:cubicBezTo>
                  <a:cubicBezTo>
                    <a:pt x="1534854" y="96276"/>
                    <a:pt x="1540301" y="94883"/>
                    <a:pt x="1545242" y="92097"/>
                  </a:cubicBezTo>
                  <a:moveTo>
                    <a:pt x="1440477" y="90069"/>
                  </a:moveTo>
                  <a:cubicBezTo>
                    <a:pt x="1446051" y="94249"/>
                    <a:pt x="1453145" y="96276"/>
                    <a:pt x="1461633" y="96276"/>
                  </a:cubicBezTo>
                  <a:cubicBezTo>
                    <a:pt x="1468473" y="96276"/>
                    <a:pt x="1474047" y="94630"/>
                    <a:pt x="1478355" y="91209"/>
                  </a:cubicBezTo>
                  <a:cubicBezTo>
                    <a:pt x="1482662" y="87788"/>
                    <a:pt x="1484815" y="83101"/>
                    <a:pt x="1484815" y="77274"/>
                  </a:cubicBezTo>
                  <a:cubicBezTo>
                    <a:pt x="1484815" y="70560"/>
                    <a:pt x="1480888" y="65619"/>
                    <a:pt x="1473161" y="62327"/>
                  </a:cubicBezTo>
                  <a:lnTo>
                    <a:pt x="1458339" y="56372"/>
                  </a:lnTo>
                  <a:cubicBezTo>
                    <a:pt x="1455932" y="55486"/>
                    <a:pt x="1454159" y="54346"/>
                    <a:pt x="1453145" y="53205"/>
                  </a:cubicBezTo>
                  <a:cubicBezTo>
                    <a:pt x="1452132" y="51938"/>
                    <a:pt x="1451625" y="50418"/>
                    <a:pt x="1451625" y="48518"/>
                  </a:cubicBezTo>
                  <a:cubicBezTo>
                    <a:pt x="1451625" y="45858"/>
                    <a:pt x="1452638" y="43831"/>
                    <a:pt x="1454792" y="42437"/>
                  </a:cubicBezTo>
                  <a:cubicBezTo>
                    <a:pt x="1456946" y="41044"/>
                    <a:pt x="1459606" y="40283"/>
                    <a:pt x="1463026" y="40283"/>
                  </a:cubicBezTo>
                  <a:cubicBezTo>
                    <a:pt x="1466193" y="40283"/>
                    <a:pt x="1469360" y="40917"/>
                    <a:pt x="1472527" y="42437"/>
                  </a:cubicBezTo>
                  <a:cubicBezTo>
                    <a:pt x="1475821" y="43831"/>
                    <a:pt x="1478861" y="45731"/>
                    <a:pt x="1481775" y="48137"/>
                  </a:cubicBezTo>
                  <a:lnTo>
                    <a:pt x="1481775" y="37497"/>
                  </a:lnTo>
                  <a:cubicBezTo>
                    <a:pt x="1479368" y="35596"/>
                    <a:pt x="1476581" y="34203"/>
                    <a:pt x="1473287" y="33317"/>
                  </a:cubicBezTo>
                  <a:cubicBezTo>
                    <a:pt x="1469994" y="32302"/>
                    <a:pt x="1466573" y="31924"/>
                    <a:pt x="1462900" y="31924"/>
                  </a:cubicBezTo>
                  <a:cubicBezTo>
                    <a:pt x="1456439" y="31924"/>
                    <a:pt x="1451245" y="33444"/>
                    <a:pt x="1447318" y="36737"/>
                  </a:cubicBezTo>
                  <a:cubicBezTo>
                    <a:pt x="1443391" y="39904"/>
                    <a:pt x="1441364" y="44211"/>
                    <a:pt x="1441364" y="49659"/>
                  </a:cubicBezTo>
                  <a:cubicBezTo>
                    <a:pt x="1441364" y="53585"/>
                    <a:pt x="1442377" y="56879"/>
                    <a:pt x="1444404" y="59285"/>
                  </a:cubicBezTo>
                  <a:cubicBezTo>
                    <a:pt x="1446431" y="61693"/>
                    <a:pt x="1449345" y="63720"/>
                    <a:pt x="1453272" y="65367"/>
                  </a:cubicBezTo>
                  <a:lnTo>
                    <a:pt x="1467967" y="71321"/>
                  </a:lnTo>
                  <a:cubicBezTo>
                    <a:pt x="1470374" y="72207"/>
                    <a:pt x="1472021" y="73348"/>
                    <a:pt x="1472907" y="74741"/>
                  </a:cubicBezTo>
                  <a:cubicBezTo>
                    <a:pt x="1473921" y="76135"/>
                    <a:pt x="1474427" y="77655"/>
                    <a:pt x="1474427" y="79302"/>
                  </a:cubicBezTo>
                  <a:cubicBezTo>
                    <a:pt x="1474427" y="82215"/>
                    <a:pt x="1473287" y="84369"/>
                    <a:pt x="1471007" y="85889"/>
                  </a:cubicBezTo>
                  <a:cubicBezTo>
                    <a:pt x="1468727" y="87409"/>
                    <a:pt x="1465687" y="88169"/>
                    <a:pt x="1461886" y="88169"/>
                  </a:cubicBezTo>
                  <a:cubicBezTo>
                    <a:pt x="1458086" y="88169"/>
                    <a:pt x="1454665" y="87409"/>
                    <a:pt x="1450992" y="86016"/>
                  </a:cubicBezTo>
                  <a:cubicBezTo>
                    <a:pt x="1447318" y="84621"/>
                    <a:pt x="1443898" y="82342"/>
                    <a:pt x="1440477" y="79175"/>
                  </a:cubicBezTo>
                  <a:lnTo>
                    <a:pt x="1440477" y="90323"/>
                  </a:lnTo>
                  <a:close/>
                  <a:moveTo>
                    <a:pt x="1385498" y="46365"/>
                  </a:moveTo>
                  <a:cubicBezTo>
                    <a:pt x="1388918" y="42818"/>
                    <a:pt x="1393352" y="41044"/>
                    <a:pt x="1399053" y="41044"/>
                  </a:cubicBezTo>
                  <a:cubicBezTo>
                    <a:pt x="1404753" y="41044"/>
                    <a:pt x="1408934" y="42818"/>
                    <a:pt x="1412228" y="46365"/>
                  </a:cubicBezTo>
                  <a:cubicBezTo>
                    <a:pt x="1415521" y="49911"/>
                    <a:pt x="1417421" y="54346"/>
                    <a:pt x="1417801" y="59666"/>
                  </a:cubicBezTo>
                  <a:lnTo>
                    <a:pt x="1379291" y="59666"/>
                  </a:lnTo>
                  <a:cubicBezTo>
                    <a:pt x="1380051" y="54346"/>
                    <a:pt x="1382078" y="49911"/>
                    <a:pt x="1385498" y="46365"/>
                  </a:cubicBezTo>
                  <a:moveTo>
                    <a:pt x="1413494" y="94756"/>
                  </a:moveTo>
                  <a:cubicBezTo>
                    <a:pt x="1417295" y="93743"/>
                    <a:pt x="1420842" y="92097"/>
                    <a:pt x="1424262" y="89816"/>
                  </a:cubicBezTo>
                  <a:lnTo>
                    <a:pt x="1424262" y="79934"/>
                  </a:lnTo>
                  <a:cubicBezTo>
                    <a:pt x="1420968" y="82342"/>
                    <a:pt x="1417421" y="84116"/>
                    <a:pt x="1413621" y="85255"/>
                  </a:cubicBezTo>
                  <a:cubicBezTo>
                    <a:pt x="1409821" y="86395"/>
                    <a:pt x="1405894" y="86902"/>
                    <a:pt x="1401966" y="86902"/>
                  </a:cubicBezTo>
                  <a:cubicBezTo>
                    <a:pt x="1395759" y="86902"/>
                    <a:pt x="1390692" y="85129"/>
                    <a:pt x="1386638" y="81708"/>
                  </a:cubicBezTo>
                  <a:cubicBezTo>
                    <a:pt x="1382584" y="78287"/>
                    <a:pt x="1380051" y="73727"/>
                    <a:pt x="1379291" y="68154"/>
                  </a:cubicBezTo>
                  <a:lnTo>
                    <a:pt x="1428696" y="68154"/>
                  </a:lnTo>
                  <a:cubicBezTo>
                    <a:pt x="1428696" y="67266"/>
                    <a:pt x="1428823" y="66380"/>
                    <a:pt x="1428823" y="65494"/>
                  </a:cubicBezTo>
                  <a:cubicBezTo>
                    <a:pt x="1428823" y="64606"/>
                    <a:pt x="1428823" y="63847"/>
                    <a:pt x="1428823" y="62960"/>
                  </a:cubicBezTo>
                  <a:cubicBezTo>
                    <a:pt x="1428823" y="57006"/>
                    <a:pt x="1427556" y="51558"/>
                    <a:pt x="1425149" y="46871"/>
                  </a:cubicBezTo>
                  <a:cubicBezTo>
                    <a:pt x="1422742" y="42184"/>
                    <a:pt x="1419195" y="38511"/>
                    <a:pt x="1414761" y="35723"/>
                  </a:cubicBezTo>
                  <a:cubicBezTo>
                    <a:pt x="1410327" y="33063"/>
                    <a:pt x="1405133" y="31670"/>
                    <a:pt x="1399053" y="31670"/>
                  </a:cubicBezTo>
                  <a:cubicBezTo>
                    <a:pt x="1392719" y="31670"/>
                    <a:pt x="1387272" y="33063"/>
                    <a:pt x="1382711" y="35977"/>
                  </a:cubicBezTo>
                  <a:cubicBezTo>
                    <a:pt x="1378151" y="38890"/>
                    <a:pt x="1374477" y="42818"/>
                    <a:pt x="1371943" y="47759"/>
                  </a:cubicBezTo>
                  <a:cubicBezTo>
                    <a:pt x="1369410" y="52699"/>
                    <a:pt x="1368143" y="58399"/>
                    <a:pt x="1368143" y="64606"/>
                  </a:cubicBezTo>
                  <a:cubicBezTo>
                    <a:pt x="1368143" y="70814"/>
                    <a:pt x="1369663" y="76515"/>
                    <a:pt x="1372577" y="81202"/>
                  </a:cubicBezTo>
                  <a:cubicBezTo>
                    <a:pt x="1375490" y="85889"/>
                    <a:pt x="1379544" y="89689"/>
                    <a:pt x="1384611" y="92350"/>
                  </a:cubicBezTo>
                  <a:cubicBezTo>
                    <a:pt x="1389679" y="95010"/>
                    <a:pt x="1395506" y="96403"/>
                    <a:pt x="1401966" y="96403"/>
                  </a:cubicBezTo>
                  <a:cubicBezTo>
                    <a:pt x="1405894" y="96403"/>
                    <a:pt x="1409821" y="95896"/>
                    <a:pt x="1413621" y="94883"/>
                  </a:cubicBezTo>
                  <a:moveTo>
                    <a:pt x="1342807" y="52699"/>
                  </a:moveTo>
                  <a:cubicBezTo>
                    <a:pt x="1344834" y="49279"/>
                    <a:pt x="1347621" y="46744"/>
                    <a:pt x="1351041" y="45097"/>
                  </a:cubicBezTo>
                  <a:cubicBezTo>
                    <a:pt x="1354461" y="43450"/>
                    <a:pt x="1358262" y="42945"/>
                    <a:pt x="1362442" y="43577"/>
                  </a:cubicBezTo>
                  <a:lnTo>
                    <a:pt x="1362442" y="31924"/>
                  </a:lnTo>
                  <a:cubicBezTo>
                    <a:pt x="1357502" y="31924"/>
                    <a:pt x="1353068" y="33190"/>
                    <a:pt x="1349141" y="35850"/>
                  </a:cubicBezTo>
                  <a:cubicBezTo>
                    <a:pt x="1345214" y="38511"/>
                    <a:pt x="1342047" y="42184"/>
                    <a:pt x="1339767" y="46998"/>
                  </a:cubicBezTo>
                  <a:lnTo>
                    <a:pt x="1339767" y="33063"/>
                  </a:lnTo>
                  <a:lnTo>
                    <a:pt x="1329506" y="33063"/>
                  </a:lnTo>
                  <a:lnTo>
                    <a:pt x="1329506" y="95517"/>
                  </a:lnTo>
                  <a:lnTo>
                    <a:pt x="1339767" y="95517"/>
                  </a:lnTo>
                  <a:lnTo>
                    <a:pt x="1339767" y="65619"/>
                  </a:lnTo>
                  <a:cubicBezTo>
                    <a:pt x="1339767" y="60427"/>
                    <a:pt x="1340780" y="56118"/>
                    <a:pt x="1342807" y="52699"/>
                  </a:cubicBezTo>
                  <a:moveTo>
                    <a:pt x="1279214" y="507"/>
                  </a:moveTo>
                  <a:lnTo>
                    <a:pt x="1268952" y="507"/>
                  </a:lnTo>
                  <a:lnTo>
                    <a:pt x="1268952" y="95517"/>
                  </a:lnTo>
                  <a:lnTo>
                    <a:pt x="1279214" y="95517"/>
                  </a:lnTo>
                  <a:lnTo>
                    <a:pt x="1279214" y="507"/>
                  </a:lnTo>
                  <a:close/>
                  <a:moveTo>
                    <a:pt x="1247924" y="507"/>
                  </a:moveTo>
                  <a:lnTo>
                    <a:pt x="1237663" y="507"/>
                  </a:lnTo>
                  <a:lnTo>
                    <a:pt x="1237663" y="95517"/>
                  </a:lnTo>
                  <a:lnTo>
                    <a:pt x="1247924" y="95517"/>
                  </a:lnTo>
                  <a:lnTo>
                    <a:pt x="1247924" y="507"/>
                  </a:lnTo>
                  <a:close/>
                  <a:moveTo>
                    <a:pt x="1216760" y="33063"/>
                  </a:moveTo>
                  <a:lnTo>
                    <a:pt x="1206373" y="33063"/>
                  </a:lnTo>
                  <a:lnTo>
                    <a:pt x="1206373" y="95517"/>
                  </a:lnTo>
                  <a:lnTo>
                    <a:pt x="1216760" y="95517"/>
                  </a:lnTo>
                  <a:lnTo>
                    <a:pt x="1216760" y="33063"/>
                  </a:lnTo>
                  <a:close/>
                  <a:moveTo>
                    <a:pt x="1215240" y="19634"/>
                  </a:moveTo>
                  <a:lnTo>
                    <a:pt x="1222714" y="14442"/>
                  </a:lnTo>
                  <a:lnTo>
                    <a:pt x="1215240" y="9121"/>
                  </a:lnTo>
                  <a:cubicBezTo>
                    <a:pt x="1213973" y="8235"/>
                    <a:pt x="1212453" y="7727"/>
                    <a:pt x="1210806" y="7727"/>
                  </a:cubicBezTo>
                  <a:cubicBezTo>
                    <a:pt x="1208906" y="7727"/>
                    <a:pt x="1207386" y="8361"/>
                    <a:pt x="1206119" y="9628"/>
                  </a:cubicBezTo>
                  <a:cubicBezTo>
                    <a:pt x="1204852" y="10894"/>
                    <a:pt x="1204219" y="12541"/>
                    <a:pt x="1204219" y="14442"/>
                  </a:cubicBezTo>
                  <a:cubicBezTo>
                    <a:pt x="1204219" y="16342"/>
                    <a:pt x="1204852" y="17862"/>
                    <a:pt x="1206119" y="19129"/>
                  </a:cubicBezTo>
                  <a:cubicBezTo>
                    <a:pt x="1207386" y="20395"/>
                    <a:pt x="1208906" y="21029"/>
                    <a:pt x="1210806" y="21029"/>
                  </a:cubicBezTo>
                  <a:cubicBezTo>
                    <a:pt x="1212453" y="21029"/>
                    <a:pt x="1213847" y="20522"/>
                    <a:pt x="1215240" y="19509"/>
                  </a:cubicBezTo>
                  <a:moveTo>
                    <a:pt x="1183950" y="32936"/>
                  </a:moveTo>
                  <a:lnTo>
                    <a:pt x="1166468" y="74868"/>
                  </a:lnTo>
                  <a:lnTo>
                    <a:pt x="1145186" y="30782"/>
                  </a:lnTo>
                  <a:lnTo>
                    <a:pt x="1123777" y="74995"/>
                  </a:lnTo>
                  <a:lnTo>
                    <a:pt x="1106295" y="32936"/>
                  </a:lnTo>
                  <a:lnTo>
                    <a:pt x="1094514" y="32936"/>
                  </a:lnTo>
                  <a:lnTo>
                    <a:pt x="1122637" y="97543"/>
                  </a:lnTo>
                  <a:lnTo>
                    <a:pt x="1145313" y="51179"/>
                  </a:lnTo>
                  <a:lnTo>
                    <a:pt x="1167482" y="97543"/>
                  </a:lnTo>
                  <a:lnTo>
                    <a:pt x="1194845" y="32936"/>
                  </a:lnTo>
                  <a:lnTo>
                    <a:pt x="1183950" y="32936"/>
                  </a:lnTo>
                  <a:close/>
                  <a:moveTo>
                    <a:pt x="1040422" y="82215"/>
                  </a:moveTo>
                  <a:cubicBezTo>
                    <a:pt x="1037255" y="85255"/>
                    <a:pt x="1033074" y="86775"/>
                    <a:pt x="1028007" y="86775"/>
                  </a:cubicBezTo>
                  <a:cubicBezTo>
                    <a:pt x="1022940" y="86775"/>
                    <a:pt x="1018633" y="85255"/>
                    <a:pt x="1015466" y="82215"/>
                  </a:cubicBezTo>
                  <a:cubicBezTo>
                    <a:pt x="1012299" y="79175"/>
                    <a:pt x="1010652" y="74741"/>
                    <a:pt x="1010652" y="68913"/>
                  </a:cubicBezTo>
                  <a:lnTo>
                    <a:pt x="1010652" y="32936"/>
                  </a:lnTo>
                  <a:lnTo>
                    <a:pt x="1000391" y="32936"/>
                  </a:lnTo>
                  <a:lnTo>
                    <a:pt x="1000391" y="67900"/>
                  </a:lnTo>
                  <a:cubicBezTo>
                    <a:pt x="1000391" y="76767"/>
                    <a:pt x="1002925" y="83735"/>
                    <a:pt x="1007865" y="88803"/>
                  </a:cubicBezTo>
                  <a:cubicBezTo>
                    <a:pt x="1012806" y="93870"/>
                    <a:pt x="1019520" y="96403"/>
                    <a:pt x="1028007" y="96403"/>
                  </a:cubicBezTo>
                  <a:cubicBezTo>
                    <a:pt x="1036495" y="96403"/>
                    <a:pt x="1043082" y="93870"/>
                    <a:pt x="1048023" y="88803"/>
                  </a:cubicBezTo>
                  <a:cubicBezTo>
                    <a:pt x="1052963" y="83735"/>
                    <a:pt x="1055497" y="76767"/>
                    <a:pt x="1055497" y="67900"/>
                  </a:cubicBezTo>
                  <a:lnTo>
                    <a:pt x="1055497" y="32936"/>
                  </a:lnTo>
                  <a:lnTo>
                    <a:pt x="1045236" y="32936"/>
                  </a:lnTo>
                  <a:lnTo>
                    <a:pt x="1045236" y="68913"/>
                  </a:lnTo>
                  <a:cubicBezTo>
                    <a:pt x="1045236" y="74868"/>
                    <a:pt x="1043716" y="79302"/>
                    <a:pt x="1040422" y="82215"/>
                  </a:cubicBezTo>
                  <a:moveTo>
                    <a:pt x="973028" y="75754"/>
                  </a:moveTo>
                  <a:cubicBezTo>
                    <a:pt x="971128" y="79175"/>
                    <a:pt x="968594" y="81835"/>
                    <a:pt x="965301" y="83862"/>
                  </a:cubicBezTo>
                  <a:cubicBezTo>
                    <a:pt x="962007" y="85763"/>
                    <a:pt x="958333" y="86775"/>
                    <a:pt x="954026" y="86775"/>
                  </a:cubicBezTo>
                  <a:cubicBezTo>
                    <a:pt x="949719" y="86775"/>
                    <a:pt x="945919" y="85763"/>
                    <a:pt x="942625" y="83862"/>
                  </a:cubicBezTo>
                  <a:cubicBezTo>
                    <a:pt x="939331" y="81962"/>
                    <a:pt x="936798" y="79302"/>
                    <a:pt x="934898" y="75754"/>
                  </a:cubicBezTo>
                  <a:cubicBezTo>
                    <a:pt x="932997" y="72334"/>
                    <a:pt x="931984" y="68407"/>
                    <a:pt x="931984" y="64099"/>
                  </a:cubicBezTo>
                  <a:cubicBezTo>
                    <a:pt x="931984" y="59793"/>
                    <a:pt x="932997" y="55866"/>
                    <a:pt x="934898" y="52446"/>
                  </a:cubicBezTo>
                  <a:cubicBezTo>
                    <a:pt x="936798" y="49025"/>
                    <a:pt x="939331" y="46365"/>
                    <a:pt x="942625" y="44465"/>
                  </a:cubicBezTo>
                  <a:cubicBezTo>
                    <a:pt x="945919" y="42564"/>
                    <a:pt x="949719" y="41551"/>
                    <a:pt x="954026" y="41551"/>
                  </a:cubicBezTo>
                  <a:cubicBezTo>
                    <a:pt x="958333" y="41551"/>
                    <a:pt x="962007" y="42564"/>
                    <a:pt x="965301" y="44465"/>
                  </a:cubicBezTo>
                  <a:cubicBezTo>
                    <a:pt x="968594" y="46365"/>
                    <a:pt x="971128" y="49025"/>
                    <a:pt x="973028" y="52446"/>
                  </a:cubicBezTo>
                  <a:cubicBezTo>
                    <a:pt x="974928" y="55866"/>
                    <a:pt x="975815" y="59666"/>
                    <a:pt x="975815" y="64099"/>
                  </a:cubicBezTo>
                  <a:cubicBezTo>
                    <a:pt x="975815" y="68534"/>
                    <a:pt x="974928" y="72334"/>
                    <a:pt x="973028" y="75754"/>
                  </a:cubicBezTo>
                  <a:moveTo>
                    <a:pt x="970875" y="92223"/>
                  </a:moveTo>
                  <a:cubicBezTo>
                    <a:pt x="975688" y="89435"/>
                    <a:pt x="979489" y="85636"/>
                    <a:pt x="982276" y="80695"/>
                  </a:cubicBezTo>
                  <a:cubicBezTo>
                    <a:pt x="985063" y="75754"/>
                    <a:pt x="986456" y="70181"/>
                    <a:pt x="986456" y="63972"/>
                  </a:cubicBezTo>
                  <a:cubicBezTo>
                    <a:pt x="986456" y="57765"/>
                    <a:pt x="985063" y="52192"/>
                    <a:pt x="982276" y="47378"/>
                  </a:cubicBezTo>
                  <a:cubicBezTo>
                    <a:pt x="979489" y="42564"/>
                    <a:pt x="975688" y="38763"/>
                    <a:pt x="970875" y="35977"/>
                  </a:cubicBezTo>
                  <a:cubicBezTo>
                    <a:pt x="966061" y="33190"/>
                    <a:pt x="960487" y="31797"/>
                    <a:pt x="954153" y="31797"/>
                  </a:cubicBezTo>
                  <a:cubicBezTo>
                    <a:pt x="947819" y="31797"/>
                    <a:pt x="942118" y="33190"/>
                    <a:pt x="937304" y="35977"/>
                  </a:cubicBezTo>
                  <a:cubicBezTo>
                    <a:pt x="932364" y="38763"/>
                    <a:pt x="928437" y="42564"/>
                    <a:pt x="925650" y="47378"/>
                  </a:cubicBezTo>
                  <a:cubicBezTo>
                    <a:pt x="922863" y="52192"/>
                    <a:pt x="921469" y="57765"/>
                    <a:pt x="921469" y="63972"/>
                  </a:cubicBezTo>
                  <a:cubicBezTo>
                    <a:pt x="921469" y="70181"/>
                    <a:pt x="922863" y="75754"/>
                    <a:pt x="925650" y="80695"/>
                  </a:cubicBezTo>
                  <a:cubicBezTo>
                    <a:pt x="928437" y="85636"/>
                    <a:pt x="932364" y="89435"/>
                    <a:pt x="937304" y="92223"/>
                  </a:cubicBezTo>
                  <a:cubicBezTo>
                    <a:pt x="942245" y="95010"/>
                    <a:pt x="947819" y="96403"/>
                    <a:pt x="954153" y="96403"/>
                  </a:cubicBezTo>
                  <a:cubicBezTo>
                    <a:pt x="960487" y="96403"/>
                    <a:pt x="965934" y="95010"/>
                    <a:pt x="970875" y="92223"/>
                  </a:cubicBezTo>
                  <a:moveTo>
                    <a:pt x="906141" y="32936"/>
                  </a:moveTo>
                  <a:lnTo>
                    <a:pt x="886379" y="73727"/>
                  </a:lnTo>
                  <a:lnTo>
                    <a:pt x="865984" y="32936"/>
                  </a:lnTo>
                  <a:lnTo>
                    <a:pt x="853822" y="32936"/>
                  </a:lnTo>
                  <a:lnTo>
                    <a:pt x="880805" y="85382"/>
                  </a:lnTo>
                  <a:lnTo>
                    <a:pt x="860790" y="127060"/>
                  </a:lnTo>
                  <a:lnTo>
                    <a:pt x="871684" y="127060"/>
                  </a:lnTo>
                  <a:lnTo>
                    <a:pt x="917036" y="32936"/>
                  </a:lnTo>
                  <a:lnTo>
                    <a:pt x="906141" y="32936"/>
                  </a:lnTo>
                  <a:close/>
                  <a:moveTo>
                    <a:pt x="821392" y="82088"/>
                  </a:moveTo>
                  <a:cubicBezTo>
                    <a:pt x="819112" y="83735"/>
                    <a:pt x="816705" y="84875"/>
                    <a:pt x="814172" y="85636"/>
                  </a:cubicBezTo>
                  <a:cubicBezTo>
                    <a:pt x="811638" y="86395"/>
                    <a:pt x="809231" y="86649"/>
                    <a:pt x="806824" y="86649"/>
                  </a:cubicBezTo>
                  <a:cubicBezTo>
                    <a:pt x="803404" y="86649"/>
                    <a:pt x="800490" y="85763"/>
                    <a:pt x="798210" y="83862"/>
                  </a:cubicBezTo>
                  <a:cubicBezTo>
                    <a:pt x="795930" y="81962"/>
                    <a:pt x="794790" y="78921"/>
                    <a:pt x="794790" y="74488"/>
                  </a:cubicBezTo>
                  <a:lnTo>
                    <a:pt x="794790" y="42437"/>
                  </a:lnTo>
                  <a:lnTo>
                    <a:pt x="820632" y="42437"/>
                  </a:lnTo>
                  <a:lnTo>
                    <a:pt x="820632" y="32936"/>
                  </a:lnTo>
                  <a:lnTo>
                    <a:pt x="794790" y="32936"/>
                  </a:lnTo>
                  <a:lnTo>
                    <a:pt x="794790" y="13048"/>
                  </a:lnTo>
                  <a:lnTo>
                    <a:pt x="784529" y="13048"/>
                  </a:lnTo>
                  <a:lnTo>
                    <a:pt x="784529" y="73727"/>
                  </a:lnTo>
                  <a:cubicBezTo>
                    <a:pt x="784529" y="82215"/>
                    <a:pt x="786429" y="88042"/>
                    <a:pt x="790229" y="91336"/>
                  </a:cubicBezTo>
                  <a:cubicBezTo>
                    <a:pt x="794030" y="94630"/>
                    <a:pt x="799223" y="96276"/>
                    <a:pt x="805937" y="96276"/>
                  </a:cubicBezTo>
                  <a:cubicBezTo>
                    <a:pt x="808598" y="96276"/>
                    <a:pt x="811258" y="95896"/>
                    <a:pt x="814045" y="95264"/>
                  </a:cubicBezTo>
                  <a:cubicBezTo>
                    <a:pt x="816832" y="94630"/>
                    <a:pt x="819366" y="93490"/>
                    <a:pt x="821519" y="91970"/>
                  </a:cubicBezTo>
                  <a:lnTo>
                    <a:pt x="821519" y="81962"/>
                  </a:lnTo>
                  <a:close/>
                  <a:moveTo>
                    <a:pt x="743484" y="44592"/>
                  </a:moveTo>
                  <a:cubicBezTo>
                    <a:pt x="746778" y="46617"/>
                    <a:pt x="749312" y="49279"/>
                    <a:pt x="751212" y="52699"/>
                  </a:cubicBezTo>
                  <a:cubicBezTo>
                    <a:pt x="753112" y="56118"/>
                    <a:pt x="753999" y="60046"/>
                    <a:pt x="753999" y="64353"/>
                  </a:cubicBezTo>
                  <a:cubicBezTo>
                    <a:pt x="753999" y="68661"/>
                    <a:pt x="753112" y="72461"/>
                    <a:pt x="751212" y="75881"/>
                  </a:cubicBezTo>
                  <a:cubicBezTo>
                    <a:pt x="749312" y="79302"/>
                    <a:pt x="746778" y="81962"/>
                    <a:pt x="743484" y="83862"/>
                  </a:cubicBezTo>
                  <a:cubicBezTo>
                    <a:pt x="740191" y="85763"/>
                    <a:pt x="736390" y="86775"/>
                    <a:pt x="732083" y="86775"/>
                  </a:cubicBezTo>
                  <a:cubicBezTo>
                    <a:pt x="727776" y="86775"/>
                    <a:pt x="724229" y="85763"/>
                    <a:pt x="720935" y="83862"/>
                  </a:cubicBezTo>
                  <a:cubicBezTo>
                    <a:pt x="717642" y="81962"/>
                    <a:pt x="715108" y="79302"/>
                    <a:pt x="713208" y="75881"/>
                  </a:cubicBezTo>
                  <a:cubicBezTo>
                    <a:pt x="711308" y="72461"/>
                    <a:pt x="710421" y="68661"/>
                    <a:pt x="710421" y="64353"/>
                  </a:cubicBezTo>
                  <a:cubicBezTo>
                    <a:pt x="710421" y="60046"/>
                    <a:pt x="711308" y="56118"/>
                    <a:pt x="713208" y="52699"/>
                  </a:cubicBezTo>
                  <a:cubicBezTo>
                    <a:pt x="715108" y="49279"/>
                    <a:pt x="717642" y="46617"/>
                    <a:pt x="720935" y="44592"/>
                  </a:cubicBezTo>
                  <a:cubicBezTo>
                    <a:pt x="724229" y="42564"/>
                    <a:pt x="727903" y="41678"/>
                    <a:pt x="732083" y="41678"/>
                  </a:cubicBezTo>
                  <a:cubicBezTo>
                    <a:pt x="736264" y="41678"/>
                    <a:pt x="740191" y="42691"/>
                    <a:pt x="743484" y="44592"/>
                  </a:cubicBezTo>
                  <a:moveTo>
                    <a:pt x="764386" y="95517"/>
                  </a:moveTo>
                  <a:lnTo>
                    <a:pt x="764386" y="33063"/>
                  </a:lnTo>
                  <a:lnTo>
                    <a:pt x="753999" y="33063"/>
                  </a:lnTo>
                  <a:lnTo>
                    <a:pt x="753999" y="44845"/>
                  </a:lnTo>
                  <a:cubicBezTo>
                    <a:pt x="751592" y="40917"/>
                    <a:pt x="748552" y="37750"/>
                    <a:pt x="744498" y="35469"/>
                  </a:cubicBezTo>
                  <a:cubicBezTo>
                    <a:pt x="740571" y="33190"/>
                    <a:pt x="736137" y="32050"/>
                    <a:pt x="731196" y="32050"/>
                  </a:cubicBezTo>
                  <a:cubicBezTo>
                    <a:pt x="725116" y="32050"/>
                    <a:pt x="719669" y="33444"/>
                    <a:pt x="714981" y="36230"/>
                  </a:cubicBezTo>
                  <a:cubicBezTo>
                    <a:pt x="710294" y="39017"/>
                    <a:pt x="706494" y="42945"/>
                    <a:pt x="703834" y="47885"/>
                  </a:cubicBezTo>
                  <a:cubicBezTo>
                    <a:pt x="701173" y="52826"/>
                    <a:pt x="699780" y="58399"/>
                    <a:pt x="699780" y="64733"/>
                  </a:cubicBezTo>
                  <a:cubicBezTo>
                    <a:pt x="699780" y="71067"/>
                    <a:pt x="701173" y="76388"/>
                    <a:pt x="703834" y="81202"/>
                  </a:cubicBezTo>
                  <a:cubicBezTo>
                    <a:pt x="706494" y="86016"/>
                    <a:pt x="710294" y="89816"/>
                    <a:pt x="714981" y="92602"/>
                  </a:cubicBezTo>
                  <a:cubicBezTo>
                    <a:pt x="719669" y="95390"/>
                    <a:pt x="725116" y="96657"/>
                    <a:pt x="731196" y="96657"/>
                  </a:cubicBezTo>
                  <a:cubicBezTo>
                    <a:pt x="736137" y="96657"/>
                    <a:pt x="740571" y="95517"/>
                    <a:pt x="744498" y="93236"/>
                  </a:cubicBezTo>
                  <a:cubicBezTo>
                    <a:pt x="748425" y="90955"/>
                    <a:pt x="751592" y="87915"/>
                    <a:pt x="753999" y="83989"/>
                  </a:cubicBezTo>
                  <a:lnTo>
                    <a:pt x="753999" y="95642"/>
                  </a:lnTo>
                  <a:lnTo>
                    <a:pt x="764386" y="95642"/>
                  </a:lnTo>
                  <a:close/>
                  <a:moveTo>
                    <a:pt x="642014" y="52951"/>
                  </a:moveTo>
                  <a:cubicBezTo>
                    <a:pt x="643661" y="49532"/>
                    <a:pt x="645814" y="46871"/>
                    <a:pt x="648728" y="44970"/>
                  </a:cubicBezTo>
                  <a:cubicBezTo>
                    <a:pt x="651641" y="42945"/>
                    <a:pt x="654935" y="41930"/>
                    <a:pt x="658736" y="41930"/>
                  </a:cubicBezTo>
                  <a:cubicBezTo>
                    <a:pt x="669503" y="41930"/>
                    <a:pt x="674951" y="48137"/>
                    <a:pt x="674951" y="60553"/>
                  </a:cubicBezTo>
                  <a:lnTo>
                    <a:pt x="674951" y="95517"/>
                  </a:lnTo>
                  <a:lnTo>
                    <a:pt x="685338" y="95517"/>
                  </a:lnTo>
                  <a:lnTo>
                    <a:pt x="685338" y="58780"/>
                  </a:lnTo>
                  <a:cubicBezTo>
                    <a:pt x="685338" y="53585"/>
                    <a:pt x="684452" y="49025"/>
                    <a:pt x="682678" y="44970"/>
                  </a:cubicBezTo>
                  <a:cubicBezTo>
                    <a:pt x="680904" y="40917"/>
                    <a:pt x="678118" y="37750"/>
                    <a:pt x="674570" y="35344"/>
                  </a:cubicBezTo>
                  <a:cubicBezTo>
                    <a:pt x="671023" y="33063"/>
                    <a:pt x="666590" y="31924"/>
                    <a:pt x="661269" y="31924"/>
                  </a:cubicBezTo>
                  <a:cubicBezTo>
                    <a:pt x="656455" y="31924"/>
                    <a:pt x="652148" y="33063"/>
                    <a:pt x="648474" y="35344"/>
                  </a:cubicBezTo>
                  <a:cubicBezTo>
                    <a:pt x="644801" y="37624"/>
                    <a:pt x="641760" y="40791"/>
                    <a:pt x="639607" y="44592"/>
                  </a:cubicBezTo>
                  <a:lnTo>
                    <a:pt x="639607" y="380"/>
                  </a:lnTo>
                  <a:lnTo>
                    <a:pt x="629346" y="380"/>
                  </a:lnTo>
                  <a:lnTo>
                    <a:pt x="629346" y="95390"/>
                  </a:lnTo>
                  <a:lnTo>
                    <a:pt x="639607" y="95390"/>
                  </a:lnTo>
                  <a:lnTo>
                    <a:pt x="639607" y="64099"/>
                  </a:lnTo>
                  <a:cubicBezTo>
                    <a:pt x="639607" y="59919"/>
                    <a:pt x="640367" y="56245"/>
                    <a:pt x="642014" y="52826"/>
                  </a:cubicBezTo>
                  <a:moveTo>
                    <a:pt x="616424" y="82088"/>
                  </a:moveTo>
                  <a:cubicBezTo>
                    <a:pt x="614144" y="83735"/>
                    <a:pt x="611737" y="84875"/>
                    <a:pt x="609204" y="85636"/>
                  </a:cubicBezTo>
                  <a:cubicBezTo>
                    <a:pt x="606670" y="86395"/>
                    <a:pt x="604263" y="86649"/>
                    <a:pt x="601856" y="86649"/>
                  </a:cubicBezTo>
                  <a:cubicBezTo>
                    <a:pt x="598436" y="86649"/>
                    <a:pt x="595522" y="85763"/>
                    <a:pt x="593242" y="83862"/>
                  </a:cubicBezTo>
                  <a:cubicBezTo>
                    <a:pt x="590962" y="81962"/>
                    <a:pt x="589822" y="78921"/>
                    <a:pt x="589822" y="74488"/>
                  </a:cubicBezTo>
                  <a:lnTo>
                    <a:pt x="589822" y="42437"/>
                  </a:lnTo>
                  <a:lnTo>
                    <a:pt x="615664" y="42437"/>
                  </a:lnTo>
                  <a:lnTo>
                    <a:pt x="615664" y="32936"/>
                  </a:lnTo>
                  <a:lnTo>
                    <a:pt x="589822" y="32936"/>
                  </a:lnTo>
                  <a:lnTo>
                    <a:pt x="589822" y="13048"/>
                  </a:lnTo>
                  <a:lnTo>
                    <a:pt x="579561" y="13048"/>
                  </a:lnTo>
                  <a:lnTo>
                    <a:pt x="579561" y="73727"/>
                  </a:lnTo>
                  <a:cubicBezTo>
                    <a:pt x="579561" y="82215"/>
                    <a:pt x="581461" y="88042"/>
                    <a:pt x="585261" y="91336"/>
                  </a:cubicBezTo>
                  <a:cubicBezTo>
                    <a:pt x="589062" y="94630"/>
                    <a:pt x="594255" y="96276"/>
                    <a:pt x="600843" y="96276"/>
                  </a:cubicBezTo>
                  <a:cubicBezTo>
                    <a:pt x="603503" y="96276"/>
                    <a:pt x="606163" y="95896"/>
                    <a:pt x="608950" y="95264"/>
                  </a:cubicBezTo>
                  <a:cubicBezTo>
                    <a:pt x="611737" y="94630"/>
                    <a:pt x="614271" y="93490"/>
                    <a:pt x="616424" y="91970"/>
                  </a:cubicBezTo>
                  <a:lnTo>
                    <a:pt x="616424" y="81962"/>
                  </a:lnTo>
                  <a:close/>
                  <a:moveTo>
                    <a:pt x="520528" y="52572"/>
                  </a:moveTo>
                  <a:cubicBezTo>
                    <a:pt x="522555" y="49152"/>
                    <a:pt x="525342" y="46617"/>
                    <a:pt x="528762" y="44970"/>
                  </a:cubicBezTo>
                  <a:cubicBezTo>
                    <a:pt x="532182" y="43325"/>
                    <a:pt x="535983" y="42818"/>
                    <a:pt x="540163" y="43450"/>
                  </a:cubicBezTo>
                  <a:lnTo>
                    <a:pt x="540163" y="31797"/>
                  </a:lnTo>
                  <a:cubicBezTo>
                    <a:pt x="535223" y="31797"/>
                    <a:pt x="530789" y="33063"/>
                    <a:pt x="526862" y="35723"/>
                  </a:cubicBezTo>
                  <a:cubicBezTo>
                    <a:pt x="522935" y="38384"/>
                    <a:pt x="519768" y="42057"/>
                    <a:pt x="517361" y="46871"/>
                  </a:cubicBezTo>
                  <a:lnTo>
                    <a:pt x="517361" y="32936"/>
                  </a:lnTo>
                  <a:lnTo>
                    <a:pt x="507100" y="32936"/>
                  </a:lnTo>
                  <a:lnTo>
                    <a:pt x="507100" y="95390"/>
                  </a:lnTo>
                  <a:lnTo>
                    <a:pt x="517361" y="95390"/>
                  </a:lnTo>
                  <a:lnTo>
                    <a:pt x="517361" y="65494"/>
                  </a:lnTo>
                  <a:cubicBezTo>
                    <a:pt x="517361" y="60300"/>
                    <a:pt x="518374" y="55993"/>
                    <a:pt x="520528" y="52572"/>
                  </a:cubicBezTo>
                  <a:moveTo>
                    <a:pt x="447434" y="46492"/>
                  </a:moveTo>
                  <a:cubicBezTo>
                    <a:pt x="450854" y="42945"/>
                    <a:pt x="455288" y="41171"/>
                    <a:pt x="460988" y="41171"/>
                  </a:cubicBezTo>
                  <a:cubicBezTo>
                    <a:pt x="466689" y="41171"/>
                    <a:pt x="470869" y="42945"/>
                    <a:pt x="474163" y="46492"/>
                  </a:cubicBezTo>
                  <a:cubicBezTo>
                    <a:pt x="477457" y="50038"/>
                    <a:pt x="479357" y="54471"/>
                    <a:pt x="479737" y="59793"/>
                  </a:cubicBezTo>
                  <a:lnTo>
                    <a:pt x="441226" y="59793"/>
                  </a:lnTo>
                  <a:cubicBezTo>
                    <a:pt x="441986" y="54471"/>
                    <a:pt x="444013" y="50038"/>
                    <a:pt x="447434" y="46492"/>
                  </a:cubicBezTo>
                  <a:moveTo>
                    <a:pt x="475303" y="94883"/>
                  </a:moveTo>
                  <a:cubicBezTo>
                    <a:pt x="479103" y="93870"/>
                    <a:pt x="482651" y="92223"/>
                    <a:pt x="486071" y="89942"/>
                  </a:cubicBezTo>
                  <a:lnTo>
                    <a:pt x="486071" y="80061"/>
                  </a:lnTo>
                  <a:cubicBezTo>
                    <a:pt x="482777" y="82469"/>
                    <a:pt x="479230" y="84242"/>
                    <a:pt x="475430" y="85382"/>
                  </a:cubicBezTo>
                  <a:cubicBezTo>
                    <a:pt x="471629" y="86522"/>
                    <a:pt x="467702" y="87029"/>
                    <a:pt x="463775" y="87029"/>
                  </a:cubicBezTo>
                  <a:cubicBezTo>
                    <a:pt x="457568" y="87029"/>
                    <a:pt x="452501" y="85255"/>
                    <a:pt x="448447" y="81835"/>
                  </a:cubicBezTo>
                  <a:cubicBezTo>
                    <a:pt x="444393" y="78414"/>
                    <a:pt x="441860" y="73854"/>
                    <a:pt x="440973" y="68281"/>
                  </a:cubicBezTo>
                  <a:lnTo>
                    <a:pt x="490378" y="68281"/>
                  </a:lnTo>
                  <a:cubicBezTo>
                    <a:pt x="490378" y="67393"/>
                    <a:pt x="490505" y="66507"/>
                    <a:pt x="490505" y="65619"/>
                  </a:cubicBezTo>
                  <a:cubicBezTo>
                    <a:pt x="490505" y="64733"/>
                    <a:pt x="490505" y="63972"/>
                    <a:pt x="490505" y="63086"/>
                  </a:cubicBezTo>
                  <a:cubicBezTo>
                    <a:pt x="490505" y="57133"/>
                    <a:pt x="489238" y="51685"/>
                    <a:pt x="486831" y="46998"/>
                  </a:cubicBezTo>
                  <a:cubicBezTo>
                    <a:pt x="484424" y="42311"/>
                    <a:pt x="481004" y="38636"/>
                    <a:pt x="476443" y="35850"/>
                  </a:cubicBezTo>
                  <a:cubicBezTo>
                    <a:pt x="472009" y="33190"/>
                    <a:pt x="466816" y="31797"/>
                    <a:pt x="460862" y="31797"/>
                  </a:cubicBezTo>
                  <a:cubicBezTo>
                    <a:pt x="454528" y="31797"/>
                    <a:pt x="449080" y="33190"/>
                    <a:pt x="444393" y="36103"/>
                  </a:cubicBezTo>
                  <a:cubicBezTo>
                    <a:pt x="439833" y="39017"/>
                    <a:pt x="436286" y="42945"/>
                    <a:pt x="433625" y="47885"/>
                  </a:cubicBezTo>
                  <a:cubicBezTo>
                    <a:pt x="431092" y="52826"/>
                    <a:pt x="429825" y="58526"/>
                    <a:pt x="429825" y="64733"/>
                  </a:cubicBezTo>
                  <a:cubicBezTo>
                    <a:pt x="429825" y="70940"/>
                    <a:pt x="431219" y="76640"/>
                    <a:pt x="434259" y="81329"/>
                  </a:cubicBezTo>
                  <a:cubicBezTo>
                    <a:pt x="437172" y="86016"/>
                    <a:pt x="441100" y="89816"/>
                    <a:pt x="446293" y="92475"/>
                  </a:cubicBezTo>
                  <a:cubicBezTo>
                    <a:pt x="451361" y="95137"/>
                    <a:pt x="457188" y="96530"/>
                    <a:pt x="463649" y="96530"/>
                  </a:cubicBezTo>
                  <a:cubicBezTo>
                    <a:pt x="467576" y="96530"/>
                    <a:pt x="471503" y="96023"/>
                    <a:pt x="475176" y="95010"/>
                  </a:cubicBezTo>
                  <a:moveTo>
                    <a:pt x="413737" y="632"/>
                  </a:moveTo>
                  <a:lnTo>
                    <a:pt x="403476" y="632"/>
                  </a:lnTo>
                  <a:lnTo>
                    <a:pt x="403476" y="95642"/>
                  </a:lnTo>
                  <a:lnTo>
                    <a:pt x="413737" y="95642"/>
                  </a:lnTo>
                  <a:lnTo>
                    <a:pt x="413737" y="632"/>
                  </a:lnTo>
                  <a:close/>
                  <a:moveTo>
                    <a:pt x="382447" y="632"/>
                  </a:moveTo>
                  <a:lnTo>
                    <a:pt x="372186" y="632"/>
                  </a:lnTo>
                  <a:lnTo>
                    <a:pt x="372186" y="95642"/>
                  </a:lnTo>
                  <a:lnTo>
                    <a:pt x="382447" y="95642"/>
                  </a:lnTo>
                  <a:lnTo>
                    <a:pt x="382447" y="632"/>
                  </a:lnTo>
                  <a:close/>
                  <a:moveTo>
                    <a:pt x="330255" y="44718"/>
                  </a:moveTo>
                  <a:cubicBezTo>
                    <a:pt x="333548" y="46744"/>
                    <a:pt x="336082" y="49405"/>
                    <a:pt x="337982" y="52826"/>
                  </a:cubicBezTo>
                  <a:cubicBezTo>
                    <a:pt x="339882" y="56245"/>
                    <a:pt x="340769" y="60173"/>
                    <a:pt x="340769" y="64480"/>
                  </a:cubicBezTo>
                  <a:cubicBezTo>
                    <a:pt x="340769" y="68786"/>
                    <a:pt x="339882" y="72587"/>
                    <a:pt x="337982" y="76008"/>
                  </a:cubicBezTo>
                  <a:cubicBezTo>
                    <a:pt x="336082" y="79429"/>
                    <a:pt x="333548" y="82088"/>
                    <a:pt x="330255" y="83989"/>
                  </a:cubicBezTo>
                  <a:cubicBezTo>
                    <a:pt x="326961" y="85889"/>
                    <a:pt x="323161" y="86902"/>
                    <a:pt x="318853" y="86902"/>
                  </a:cubicBezTo>
                  <a:cubicBezTo>
                    <a:pt x="314546" y="86902"/>
                    <a:pt x="310999" y="85889"/>
                    <a:pt x="307706" y="83989"/>
                  </a:cubicBezTo>
                  <a:cubicBezTo>
                    <a:pt x="304412" y="82088"/>
                    <a:pt x="301878" y="79429"/>
                    <a:pt x="299978" y="76008"/>
                  </a:cubicBezTo>
                  <a:cubicBezTo>
                    <a:pt x="298078" y="72587"/>
                    <a:pt x="297191" y="68786"/>
                    <a:pt x="297191" y="64480"/>
                  </a:cubicBezTo>
                  <a:cubicBezTo>
                    <a:pt x="297191" y="60173"/>
                    <a:pt x="298078" y="56245"/>
                    <a:pt x="299978" y="52826"/>
                  </a:cubicBezTo>
                  <a:cubicBezTo>
                    <a:pt x="301878" y="49405"/>
                    <a:pt x="304412" y="46744"/>
                    <a:pt x="307706" y="44718"/>
                  </a:cubicBezTo>
                  <a:cubicBezTo>
                    <a:pt x="310999" y="42691"/>
                    <a:pt x="314673" y="41803"/>
                    <a:pt x="318853" y="41803"/>
                  </a:cubicBezTo>
                  <a:cubicBezTo>
                    <a:pt x="323034" y="41803"/>
                    <a:pt x="326961" y="42818"/>
                    <a:pt x="330255" y="44718"/>
                  </a:cubicBezTo>
                  <a:moveTo>
                    <a:pt x="351157" y="95642"/>
                  </a:moveTo>
                  <a:lnTo>
                    <a:pt x="351157" y="33190"/>
                  </a:lnTo>
                  <a:lnTo>
                    <a:pt x="340769" y="33190"/>
                  </a:lnTo>
                  <a:lnTo>
                    <a:pt x="340769" y="44970"/>
                  </a:lnTo>
                  <a:cubicBezTo>
                    <a:pt x="338362" y="41044"/>
                    <a:pt x="335322" y="37877"/>
                    <a:pt x="331395" y="35596"/>
                  </a:cubicBezTo>
                  <a:cubicBezTo>
                    <a:pt x="327468" y="33317"/>
                    <a:pt x="323034" y="32177"/>
                    <a:pt x="317967" y="32177"/>
                  </a:cubicBezTo>
                  <a:cubicBezTo>
                    <a:pt x="311886" y="32177"/>
                    <a:pt x="306439" y="33570"/>
                    <a:pt x="301752" y="36357"/>
                  </a:cubicBezTo>
                  <a:cubicBezTo>
                    <a:pt x="297065" y="39144"/>
                    <a:pt x="293264" y="43071"/>
                    <a:pt x="290604" y="48012"/>
                  </a:cubicBezTo>
                  <a:cubicBezTo>
                    <a:pt x="287944" y="52951"/>
                    <a:pt x="286550" y="58526"/>
                    <a:pt x="286550" y="64860"/>
                  </a:cubicBezTo>
                  <a:cubicBezTo>
                    <a:pt x="286550" y="71194"/>
                    <a:pt x="287944" y="76515"/>
                    <a:pt x="290604" y="81329"/>
                  </a:cubicBezTo>
                  <a:cubicBezTo>
                    <a:pt x="293264" y="86141"/>
                    <a:pt x="297065" y="89942"/>
                    <a:pt x="301752" y="92729"/>
                  </a:cubicBezTo>
                  <a:cubicBezTo>
                    <a:pt x="306439" y="95517"/>
                    <a:pt x="311886" y="96784"/>
                    <a:pt x="317967" y="96784"/>
                  </a:cubicBezTo>
                  <a:cubicBezTo>
                    <a:pt x="322907" y="96784"/>
                    <a:pt x="327468" y="95642"/>
                    <a:pt x="331395" y="93363"/>
                  </a:cubicBezTo>
                  <a:cubicBezTo>
                    <a:pt x="335322" y="91082"/>
                    <a:pt x="338489" y="88042"/>
                    <a:pt x="340769" y="84116"/>
                  </a:cubicBezTo>
                  <a:lnTo>
                    <a:pt x="340769" y="95769"/>
                  </a:lnTo>
                  <a:lnTo>
                    <a:pt x="351157" y="95769"/>
                  </a:lnTo>
                  <a:close/>
                  <a:moveTo>
                    <a:pt x="235118" y="52572"/>
                  </a:moveTo>
                  <a:cubicBezTo>
                    <a:pt x="237018" y="49152"/>
                    <a:pt x="239678" y="46492"/>
                    <a:pt x="243099" y="44718"/>
                  </a:cubicBezTo>
                  <a:cubicBezTo>
                    <a:pt x="246519" y="42818"/>
                    <a:pt x="250446" y="41803"/>
                    <a:pt x="254880" y="41803"/>
                  </a:cubicBezTo>
                  <a:cubicBezTo>
                    <a:pt x="262734" y="41803"/>
                    <a:pt x="269195" y="44465"/>
                    <a:pt x="274262" y="49784"/>
                  </a:cubicBezTo>
                  <a:lnTo>
                    <a:pt x="274262" y="38384"/>
                  </a:lnTo>
                  <a:cubicBezTo>
                    <a:pt x="268815" y="34203"/>
                    <a:pt x="262101" y="32050"/>
                    <a:pt x="254247" y="32050"/>
                  </a:cubicBezTo>
                  <a:cubicBezTo>
                    <a:pt x="247913" y="32050"/>
                    <a:pt x="242339" y="33444"/>
                    <a:pt x="237398" y="36103"/>
                  </a:cubicBezTo>
                  <a:cubicBezTo>
                    <a:pt x="232458" y="38890"/>
                    <a:pt x="228531" y="42691"/>
                    <a:pt x="225744" y="47505"/>
                  </a:cubicBezTo>
                  <a:cubicBezTo>
                    <a:pt x="222957" y="52319"/>
                    <a:pt x="221563" y="58019"/>
                    <a:pt x="221563" y="64353"/>
                  </a:cubicBezTo>
                  <a:cubicBezTo>
                    <a:pt x="221563" y="70687"/>
                    <a:pt x="222957" y="76262"/>
                    <a:pt x="225744" y="81202"/>
                  </a:cubicBezTo>
                  <a:cubicBezTo>
                    <a:pt x="228531" y="86016"/>
                    <a:pt x="232331" y="89816"/>
                    <a:pt x="237145" y="92602"/>
                  </a:cubicBezTo>
                  <a:cubicBezTo>
                    <a:pt x="242085" y="95390"/>
                    <a:pt x="247659" y="96657"/>
                    <a:pt x="254120" y="96657"/>
                  </a:cubicBezTo>
                  <a:cubicBezTo>
                    <a:pt x="257794" y="96657"/>
                    <a:pt x="261467" y="96150"/>
                    <a:pt x="265014" y="95264"/>
                  </a:cubicBezTo>
                  <a:cubicBezTo>
                    <a:pt x="268562" y="94376"/>
                    <a:pt x="271855" y="92856"/>
                    <a:pt x="274896" y="90830"/>
                  </a:cubicBezTo>
                  <a:lnTo>
                    <a:pt x="274896" y="80315"/>
                  </a:lnTo>
                  <a:cubicBezTo>
                    <a:pt x="272235" y="82722"/>
                    <a:pt x="269195" y="84369"/>
                    <a:pt x="265775" y="85382"/>
                  </a:cubicBezTo>
                  <a:cubicBezTo>
                    <a:pt x="262354" y="86395"/>
                    <a:pt x="258807" y="86902"/>
                    <a:pt x="255007" y="86902"/>
                  </a:cubicBezTo>
                  <a:cubicBezTo>
                    <a:pt x="250573" y="86902"/>
                    <a:pt x="246646" y="85889"/>
                    <a:pt x="243226" y="83989"/>
                  </a:cubicBezTo>
                  <a:cubicBezTo>
                    <a:pt x="239805" y="82088"/>
                    <a:pt x="237018" y="79429"/>
                    <a:pt x="235118" y="75881"/>
                  </a:cubicBezTo>
                  <a:cubicBezTo>
                    <a:pt x="233218" y="72461"/>
                    <a:pt x="232204" y="68534"/>
                    <a:pt x="232204" y="64226"/>
                  </a:cubicBezTo>
                  <a:cubicBezTo>
                    <a:pt x="232204" y="59919"/>
                    <a:pt x="233218" y="55866"/>
                    <a:pt x="235118" y="52446"/>
                  </a:cubicBezTo>
                  <a:moveTo>
                    <a:pt x="137574" y="46617"/>
                  </a:moveTo>
                  <a:cubicBezTo>
                    <a:pt x="140995" y="43071"/>
                    <a:pt x="145429" y="41298"/>
                    <a:pt x="151129" y="41298"/>
                  </a:cubicBezTo>
                  <a:cubicBezTo>
                    <a:pt x="156830" y="41298"/>
                    <a:pt x="161010" y="43071"/>
                    <a:pt x="164304" y="46617"/>
                  </a:cubicBezTo>
                  <a:cubicBezTo>
                    <a:pt x="167598" y="50165"/>
                    <a:pt x="169498" y="54598"/>
                    <a:pt x="169878" y="59919"/>
                  </a:cubicBezTo>
                  <a:lnTo>
                    <a:pt x="131367" y="59919"/>
                  </a:lnTo>
                  <a:cubicBezTo>
                    <a:pt x="132127" y="54598"/>
                    <a:pt x="134154" y="50165"/>
                    <a:pt x="137574" y="46617"/>
                  </a:cubicBezTo>
                  <a:moveTo>
                    <a:pt x="165571" y="95010"/>
                  </a:moveTo>
                  <a:cubicBezTo>
                    <a:pt x="169371" y="93997"/>
                    <a:pt x="172918" y="92350"/>
                    <a:pt x="176338" y="90069"/>
                  </a:cubicBezTo>
                  <a:lnTo>
                    <a:pt x="176338" y="80188"/>
                  </a:lnTo>
                  <a:cubicBezTo>
                    <a:pt x="173045" y="82596"/>
                    <a:pt x="169498" y="84369"/>
                    <a:pt x="165697" y="85509"/>
                  </a:cubicBezTo>
                  <a:cubicBezTo>
                    <a:pt x="161897" y="86649"/>
                    <a:pt x="157970" y="87156"/>
                    <a:pt x="154043" y="87156"/>
                  </a:cubicBezTo>
                  <a:cubicBezTo>
                    <a:pt x="147835" y="87156"/>
                    <a:pt x="142768" y="85382"/>
                    <a:pt x="138715" y="81962"/>
                  </a:cubicBezTo>
                  <a:cubicBezTo>
                    <a:pt x="134661" y="78541"/>
                    <a:pt x="132127" y="73981"/>
                    <a:pt x="131240" y="68407"/>
                  </a:cubicBezTo>
                  <a:lnTo>
                    <a:pt x="180646" y="68407"/>
                  </a:lnTo>
                  <a:cubicBezTo>
                    <a:pt x="180646" y="67520"/>
                    <a:pt x="180772" y="66634"/>
                    <a:pt x="180772" y="65746"/>
                  </a:cubicBezTo>
                  <a:cubicBezTo>
                    <a:pt x="180772" y="64860"/>
                    <a:pt x="180772" y="64099"/>
                    <a:pt x="180772" y="63213"/>
                  </a:cubicBezTo>
                  <a:cubicBezTo>
                    <a:pt x="180772" y="57260"/>
                    <a:pt x="179505" y="51812"/>
                    <a:pt x="177099" y="47125"/>
                  </a:cubicBezTo>
                  <a:cubicBezTo>
                    <a:pt x="174692" y="42437"/>
                    <a:pt x="171271" y="38763"/>
                    <a:pt x="166711" y="35977"/>
                  </a:cubicBezTo>
                  <a:cubicBezTo>
                    <a:pt x="162277" y="33317"/>
                    <a:pt x="157083" y="31924"/>
                    <a:pt x="151129" y="31924"/>
                  </a:cubicBezTo>
                  <a:cubicBezTo>
                    <a:pt x="144795" y="31924"/>
                    <a:pt x="139348" y="33317"/>
                    <a:pt x="134661" y="36230"/>
                  </a:cubicBezTo>
                  <a:cubicBezTo>
                    <a:pt x="130100" y="39144"/>
                    <a:pt x="126553" y="43071"/>
                    <a:pt x="123893" y="48012"/>
                  </a:cubicBezTo>
                  <a:cubicBezTo>
                    <a:pt x="121359" y="52951"/>
                    <a:pt x="120093" y="58653"/>
                    <a:pt x="120093" y="64860"/>
                  </a:cubicBezTo>
                  <a:cubicBezTo>
                    <a:pt x="120093" y="71067"/>
                    <a:pt x="121486" y="76767"/>
                    <a:pt x="124526" y="81454"/>
                  </a:cubicBezTo>
                  <a:cubicBezTo>
                    <a:pt x="127440" y="86141"/>
                    <a:pt x="131367" y="89942"/>
                    <a:pt x="136561" y="92602"/>
                  </a:cubicBezTo>
                  <a:cubicBezTo>
                    <a:pt x="141628" y="95264"/>
                    <a:pt x="147455" y="96657"/>
                    <a:pt x="153916" y="96657"/>
                  </a:cubicBezTo>
                  <a:cubicBezTo>
                    <a:pt x="157843" y="96657"/>
                    <a:pt x="161770" y="96150"/>
                    <a:pt x="165571" y="95137"/>
                  </a:cubicBezTo>
                  <a:moveTo>
                    <a:pt x="62453" y="53078"/>
                  </a:moveTo>
                  <a:cubicBezTo>
                    <a:pt x="64100" y="49659"/>
                    <a:pt x="66254" y="46998"/>
                    <a:pt x="69167" y="45097"/>
                  </a:cubicBezTo>
                  <a:cubicBezTo>
                    <a:pt x="72081" y="43071"/>
                    <a:pt x="75375" y="42057"/>
                    <a:pt x="79175" y="42057"/>
                  </a:cubicBezTo>
                  <a:cubicBezTo>
                    <a:pt x="89943" y="42057"/>
                    <a:pt x="95390" y="48264"/>
                    <a:pt x="95390" y="60680"/>
                  </a:cubicBezTo>
                  <a:lnTo>
                    <a:pt x="95390" y="95642"/>
                  </a:lnTo>
                  <a:lnTo>
                    <a:pt x="105778" y="95642"/>
                  </a:lnTo>
                  <a:lnTo>
                    <a:pt x="105778" y="58906"/>
                  </a:lnTo>
                  <a:cubicBezTo>
                    <a:pt x="105778" y="53712"/>
                    <a:pt x="104891" y="49152"/>
                    <a:pt x="103117" y="45097"/>
                  </a:cubicBezTo>
                  <a:cubicBezTo>
                    <a:pt x="101344" y="41044"/>
                    <a:pt x="98684" y="37877"/>
                    <a:pt x="95137" y="35469"/>
                  </a:cubicBezTo>
                  <a:cubicBezTo>
                    <a:pt x="91590" y="33190"/>
                    <a:pt x="87156" y="32050"/>
                    <a:pt x="81835" y="32050"/>
                  </a:cubicBezTo>
                  <a:cubicBezTo>
                    <a:pt x="77021" y="32050"/>
                    <a:pt x="72714" y="33190"/>
                    <a:pt x="69041" y="35469"/>
                  </a:cubicBezTo>
                  <a:cubicBezTo>
                    <a:pt x="65367" y="37750"/>
                    <a:pt x="62326" y="40917"/>
                    <a:pt x="60173" y="44718"/>
                  </a:cubicBezTo>
                  <a:lnTo>
                    <a:pt x="60173" y="507"/>
                  </a:lnTo>
                  <a:lnTo>
                    <a:pt x="49912" y="507"/>
                  </a:lnTo>
                  <a:lnTo>
                    <a:pt x="49912" y="95517"/>
                  </a:lnTo>
                  <a:lnTo>
                    <a:pt x="60173" y="95517"/>
                  </a:lnTo>
                  <a:lnTo>
                    <a:pt x="60173" y="64226"/>
                  </a:lnTo>
                  <a:cubicBezTo>
                    <a:pt x="60173" y="60046"/>
                    <a:pt x="60933" y="56372"/>
                    <a:pt x="62580" y="52951"/>
                  </a:cubicBezTo>
                  <a:moveTo>
                    <a:pt x="36990" y="82215"/>
                  </a:moveTo>
                  <a:cubicBezTo>
                    <a:pt x="34710" y="83862"/>
                    <a:pt x="32303" y="85002"/>
                    <a:pt x="29770" y="85763"/>
                  </a:cubicBezTo>
                  <a:cubicBezTo>
                    <a:pt x="27236" y="86522"/>
                    <a:pt x="24829" y="86775"/>
                    <a:pt x="22296" y="86775"/>
                  </a:cubicBezTo>
                  <a:cubicBezTo>
                    <a:pt x="18875" y="86775"/>
                    <a:pt x="15962" y="85889"/>
                    <a:pt x="13681" y="83989"/>
                  </a:cubicBezTo>
                  <a:cubicBezTo>
                    <a:pt x="11401" y="82088"/>
                    <a:pt x="10261" y="79048"/>
                    <a:pt x="10261" y="74615"/>
                  </a:cubicBezTo>
                  <a:lnTo>
                    <a:pt x="10261" y="42564"/>
                  </a:lnTo>
                  <a:lnTo>
                    <a:pt x="36104" y="42564"/>
                  </a:lnTo>
                  <a:lnTo>
                    <a:pt x="36104" y="33063"/>
                  </a:lnTo>
                  <a:lnTo>
                    <a:pt x="10261" y="33063"/>
                  </a:lnTo>
                  <a:lnTo>
                    <a:pt x="10261" y="13175"/>
                  </a:lnTo>
                  <a:lnTo>
                    <a:pt x="0" y="13175"/>
                  </a:lnTo>
                  <a:lnTo>
                    <a:pt x="0" y="73854"/>
                  </a:lnTo>
                  <a:cubicBezTo>
                    <a:pt x="0" y="82342"/>
                    <a:pt x="1900" y="88169"/>
                    <a:pt x="5701" y="91463"/>
                  </a:cubicBezTo>
                  <a:cubicBezTo>
                    <a:pt x="9501" y="94756"/>
                    <a:pt x="14821" y="96403"/>
                    <a:pt x="21409" y="96403"/>
                  </a:cubicBezTo>
                  <a:cubicBezTo>
                    <a:pt x="24069" y="96403"/>
                    <a:pt x="26729" y="96023"/>
                    <a:pt x="29516" y="95390"/>
                  </a:cubicBezTo>
                  <a:cubicBezTo>
                    <a:pt x="32303" y="94756"/>
                    <a:pt x="34837" y="93617"/>
                    <a:pt x="36990" y="92097"/>
                  </a:cubicBezTo>
                  <a:lnTo>
                    <a:pt x="36990" y="82088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9" name="Freeform: Shape 2738">
              <a:extLst>
                <a:ext uri="{FF2B5EF4-FFF2-40B4-BE49-F238E27FC236}">
                  <a16:creationId xmlns:a16="http://schemas.microsoft.com/office/drawing/2014/main" id="{1B92314B-E9CC-EC37-4821-C44AF39DD36A}"/>
                </a:ext>
              </a:extLst>
            </p:cNvPr>
            <p:cNvSpPr/>
            <p:nvPr/>
          </p:nvSpPr>
          <p:spPr>
            <a:xfrm>
              <a:off x="4008157" y="15719074"/>
              <a:ext cx="2849538" cy="129593"/>
            </a:xfrm>
            <a:custGeom>
              <a:avLst/>
              <a:gdLst>
                <a:gd name="connsiteX0" fmla="*/ 2835983 w 2849538"/>
                <a:gd name="connsiteY0" fmla="*/ 76135 h 129593"/>
                <a:gd name="connsiteX1" fmla="*/ 2828382 w 2849538"/>
                <a:gd name="connsiteY1" fmla="*/ 84242 h 129593"/>
                <a:gd name="connsiteX2" fmla="*/ 2817108 w 2849538"/>
                <a:gd name="connsiteY2" fmla="*/ 87156 h 129593"/>
                <a:gd name="connsiteX3" fmla="*/ 2805707 w 2849538"/>
                <a:gd name="connsiteY3" fmla="*/ 84242 h 129593"/>
                <a:gd name="connsiteX4" fmla="*/ 2797979 w 2849538"/>
                <a:gd name="connsiteY4" fmla="*/ 76135 h 129593"/>
                <a:gd name="connsiteX5" fmla="*/ 2795192 w 2849538"/>
                <a:gd name="connsiteY5" fmla="*/ 64480 h 129593"/>
                <a:gd name="connsiteX6" fmla="*/ 2797979 w 2849538"/>
                <a:gd name="connsiteY6" fmla="*/ 52826 h 129593"/>
                <a:gd name="connsiteX7" fmla="*/ 2805707 w 2849538"/>
                <a:gd name="connsiteY7" fmla="*/ 44845 h 129593"/>
                <a:gd name="connsiteX8" fmla="*/ 2817108 w 2849538"/>
                <a:gd name="connsiteY8" fmla="*/ 41932 h 129593"/>
                <a:gd name="connsiteX9" fmla="*/ 2828382 w 2849538"/>
                <a:gd name="connsiteY9" fmla="*/ 44845 h 129593"/>
                <a:gd name="connsiteX10" fmla="*/ 2835983 w 2849538"/>
                <a:gd name="connsiteY10" fmla="*/ 52826 h 129593"/>
                <a:gd name="connsiteX11" fmla="*/ 2838770 w 2849538"/>
                <a:gd name="connsiteY11" fmla="*/ 64480 h 129593"/>
                <a:gd name="connsiteX12" fmla="*/ 2835983 w 2849538"/>
                <a:gd name="connsiteY12" fmla="*/ 76135 h 129593"/>
                <a:gd name="connsiteX13" fmla="*/ 2833956 w 2849538"/>
                <a:gd name="connsiteY13" fmla="*/ 92604 h 129593"/>
                <a:gd name="connsiteX14" fmla="*/ 2845358 w 2849538"/>
                <a:gd name="connsiteY14" fmla="*/ 81075 h 129593"/>
                <a:gd name="connsiteX15" fmla="*/ 2849538 w 2849538"/>
                <a:gd name="connsiteY15" fmla="*/ 64354 h 129593"/>
                <a:gd name="connsiteX16" fmla="*/ 2845358 w 2849538"/>
                <a:gd name="connsiteY16" fmla="*/ 47759 h 129593"/>
                <a:gd name="connsiteX17" fmla="*/ 2833956 w 2849538"/>
                <a:gd name="connsiteY17" fmla="*/ 36357 h 129593"/>
                <a:gd name="connsiteX18" fmla="*/ 2817234 w 2849538"/>
                <a:gd name="connsiteY18" fmla="*/ 32177 h 129593"/>
                <a:gd name="connsiteX19" fmla="*/ 2800260 w 2849538"/>
                <a:gd name="connsiteY19" fmla="*/ 36357 h 129593"/>
                <a:gd name="connsiteX20" fmla="*/ 2788605 w 2849538"/>
                <a:gd name="connsiteY20" fmla="*/ 47759 h 129593"/>
                <a:gd name="connsiteX21" fmla="*/ 2784298 w 2849538"/>
                <a:gd name="connsiteY21" fmla="*/ 64354 h 129593"/>
                <a:gd name="connsiteX22" fmla="*/ 2788605 w 2849538"/>
                <a:gd name="connsiteY22" fmla="*/ 81075 h 129593"/>
                <a:gd name="connsiteX23" fmla="*/ 2800260 w 2849538"/>
                <a:gd name="connsiteY23" fmla="*/ 92604 h 129593"/>
                <a:gd name="connsiteX24" fmla="*/ 2817234 w 2849538"/>
                <a:gd name="connsiteY24" fmla="*/ 96784 h 129593"/>
                <a:gd name="connsiteX25" fmla="*/ 2833956 w 2849538"/>
                <a:gd name="connsiteY25" fmla="*/ 92604 h 129593"/>
                <a:gd name="connsiteX26" fmla="*/ 2776317 w 2849538"/>
                <a:gd name="connsiteY26" fmla="*/ 82469 h 129593"/>
                <a:gd name="connsiteX27" fmla="*/ 2769223 w 2849538"/>
                <a:gd name="connsiteY27" fmla="*/ 86016 h 129593"/>
                <a:gd name="connsiteX28" fmla="*/ 2761748 w 2849538"/>
                <a:gd name="connsiteY28" fmla="*/ 87029 h 129593"/>
                <a:gd name="connsiteX29" fmla="*/ 2753134 w 2849538"/>
                <a:gd name="connsiteY29" fmla="*/ 84242 h 129593"/>
                <a:gd name="connsiteX30" fmla="*/ 2749588 w 2849538"/>
                <a:gd name="connsiteY30" fmla="*/ 74868 h 129593"/>
                <a:gd name="connsiteX31" fmla="*/ 2749588 w 2849538"/>
                <a:gd name="connsiteY31" fmla="*/ 42818 h 129593"/>
                <a:gd name="connsiteX32" fmla="*/ 2775430 w 2849538"/>
                <a:gd name="connsiteY32" fmla="*/ 42818 h 129593"/>
                <a:gd name="connsiteX33" fmla="*/ 2775430 w 2849538"/>
                <a:gd name="connsiteY33" fmla="*/ 33317 h 129593"/>
                <a:gd name="connsiteX34" fmla="*/ 2749588 w 2849538"/>
                <a:gd name="connsiteY34" fmla="*/ 33317 h 129593"/>
                <a:gd name="connsiteX35" fmla="*/ 2749588 w 2849538"/>
                <a:gd name="connsiteY35" fmla="*/ 13429 h 129593"/>
                <a:gd name="connsiteX36" fmla="*/ 2739327 w 2849538"/>
                <a:gd name="connsiteY36" fmla="*/ 13429 h 129593"/>
                <a:gd name="connsiteX37" fmla="*/ 2739327 w 2849538"/>
                <a:gd name="connsiteY37" fmla="*/ 74107 h 129593"/>
                <a:gd name="connsiteX38" fmla="*/ 2745153 w 2849538"/>
                <a:gd name="connsiteY38" fmla="*/ 91843 h 129593"/>
                <a:gd name="connsiteX39" fmla="*/ 2760735 w 2849538"/>
                <a:gd name="connsiteY39" fmla="*/ 96784 h 129593"/>
                <a:gd name="connsiteX40" fmla="*/ 2768842 w 2849538"/>
                <a:gd name="connsiteY40" fmla="*/ 95771 h 129593"/>
                <a:gd name="connsiteX41" fmla="*/ 2776317 w 2849538"/>
                <a:gd name="connsiteY41" fmla="*/ 92477 h 129593"/>
                <a:gd name="connsiteX42" fmla="*/ 2776317 w 2849538"/>
                <a:gd name="connsiteY42" fmla="*/ 82469 h 129593"/>
                <a:gd name="connsiteX43" fmla="*/ 2648117 w 2849538"/>
                <a:gd name="connsiteY43" fmla="*/ 53206 h 129593"/>
                <a:gd name="connsiteX44" fmla="*/ 2654830 w 2849538"/>
                <a:gd name="connsiteY44" fmla="*/ 45226 h 129593"/>
                <a:gd name="connsiteX45" fmla="*/ 2664839 w 2849538"/>
                <a:gd name="connsiteY45" fmla="*/ 42185 h 129593"/>
                <a:gd name="connsiteX46" fmla="*/ 2681053 w 2849538"/>
                <a:gd name="connsiteY46" fmla="*/ 60807 h 129593"/>
                <a:gd name="connsiteX47" fmla="*/ 2681053 w 2849538"/>
                <a:gd name="connsiteY47" fmla="*/ 95771 h 129593"/>
                <a:gd name="connsiteX48" fmla="*/ 2691441 w 2849538"/>
                <a:gd name="connsiteY48" fmla="*/ 95771 h 129593"/>
                <a:gd name="connsiteX49" fmla="*/ 2691441 w 2849538"/>
                <a:gd name="connsiteY49" fmla="*/ 59033 h 129593"/>
                <a:gd name="connsiteX50" fmla="*/ 2688655 w 2849538"/>
                <a:gd name="connsiteY50" fmla="*/ 45226 h 129593"/>
                <a:gd name="connsiteX51" fmla="*/ 2680547 w 2849538"/>
                <a:gd name="connsiteY51" fmla="*/ 35725 h 129593"/>
                <a:gd name="connsiteX52" fmla="*/ 2667246 w 2849538"/>
                <a:gd name="connsiteY52" fmla="*/ 32177 h 129593"/>
                <a:gd name="connsiteX53" fmla="*/ 2654451 w 2849538"/>
                <a:gd name="connsiteY53" fmla="*/ 35725 h 129593"/>
                <a:gd name="connsiteX54" fmla="*/ 2645583 w 2849538"/>
                <a:gd name="connsiteY54" fmla="*/ 44972 h 129593"/>
                <a:gd name="connsiteX55" fmla="*/ 2645583 w 2849538"/>
                <a:gd name="connsiteY55" fmla="*/ 33317 h 129593"/>
                <a:gd name="connsiteX56" fmla="*/ 2635322 w 2849538"/>
                <a:gd name="connsiteY56" fmla="*/ 33317 h 129593"/>
                <a:gd name="connsiteX57" fmla="*/ 2635322 w 2849538"/>
                <a:gd name="connsiteY57" fmla="*/ 95771 h 129593"/>
                <a:gd name="connsiteX58" fmla="*/ 2645583 w 2849538"/>
                <a:gd name="connsiteY58" fmla="*/ 95771 h 129593"/>
                <a:gd name="connsiteX59" fmla="*/ 2645583 w 2849538"/>
                <a:gd name="connsiteY59" fmla="*/ 64480 h 129593"/>
                <a:gd name="connsiteX60" fmla="*/ 2647990 w 2849538"/>
                <a:gd name="connsiteY60" fmla="*/ 53206 h 129593"/>
                <a:gd name="connsiteX61" fmla="*/ 2614420 w 2849538"/>
                <a:gd name="connsiteY61" fmla="*/ 33317 h 129593"/>
                <a:gd name="connsiteX62" fmla="*/ 2604032 w 2849538"/>
                <a:gd name="connsiteY62" fmla="*/ 33317 h 129593"/>
                <a:gd name="connsiteX63" fmla="*/ 2604032 w 2849538"/>
                <a:gd name="connsiteY63" fmla="*/ 95771 h 129593"/>
                <a:gd name="connsiteX64" fmla="*/ 2614420 w 2849538"/>
                <a:gd name="connsiteY64" fmla="*/ 95771 h 129593"/>
                <a:gd name="connsiteX65" fmla="*/ 2614420 w 2849538"/>
                <a:gd name="connsiteY65" fmla="*/ 33317 h 129593"/>
                <a:gd name="connsiteX66" fmla="*/ 2612899 w 2849538"/>
                <a:gd name="connsiteY66" fmla="*/ 19890 h 129593"/>
                <a:gd name="connsiteX67" fmla="*/ 2620374 w 2849538"/>
                <a:gd name="connsiteY67" fmla="*/ 14695 h 129593"/>
                <a:gd name="connsiteX68" fmla="*/ 2612899 w 2849538"/>
                <a:gd name="connsiteY68" fmla="*/ 9374 h 129593"/>
                <a:gd name="connsiteX69" fmla="*/ 2608466 w 2849538"/>
                <a:gd name="connsiteY69" fmla="*/ 7981 h 129593"/>
                <a:gd name="connsiteX70" fmla="*/ 2603779 w 2849538"/>
                <a:gd name="connsiteY70" fmla="*/ 10008 h 129593"/>
                <a:gd name="connsiteX71" fmla="*/ 2601878 w 2849538"/>
                <a:gd name="connsiteY71" fmla="*/ 14822 h 129593"/>
                <a:gd name="connsiteX72" fmla="*/ 2603779 w 2849538"/>
                <a:gd name="connsiteY72" fmla="*/ 19509 h 129593"/>
                <a:gd name="connsiteX73" fmla="*/ 2608466 w 2849538"/>
                <a:gd name="connsiteY73" fmla="*/ 21410 h 129593"/>
                <a:gd name="connsiteX74" fmla="*/ 2612899 w 2849538"/>
                <a:gd name="connsiteY74" fmla="*/ 19890 h 129593"/>
                <a:gd name="connsiteX75" fmla="*/ 2562228 w 2849538"/>
                <a:gd name="connsiteY75" fmla="*/ 44972 h 129593"/>
                <a:gd name="connsiteX76" fmla="*/ 2569956 w 2849538"/>
                <a:gd name="connsiteY76" fmla="*/ 53080 h 129593"/>
                <a:gd name="connsiteX77" fmla="*/ 2572742 w 2849538"/>
                <a:gd name="connsiteY77" fmla="*/ 64733 h 129593"/>
                <a:gd name="connsiteX78" fmla="*/ 2569956 w 2849538"/>
                <a:gd name="connsiteY78" fmla="*/ 76262 h 129593"/>
                <a:gd name="connsiteX79" fmla="*/ 2562228 w 2849538"/>
                <a:gd name="connsiteY79" fmla="*/ 84242 h 129593"/>
                <a:gd name="connsiteX80" fmla="*/ 2550827 w 2849538"/>
                <a:gd name="connsiteY80" fmla="*/ 87156 h 129593"/>
                <a:gd name="connsiteX81" fmla="*/ 2539679 w 2849538"/>
                <a:gd name="connsiteY81" fmla="*/ 84242 h 129593"/>
                <a:gd name="connsiteX82" fmla="*/ 2531952 w 2849538"/>
                <a:gd name="connsiteY82" fmla="*/ 76262 h 129593"/>
                <a:gd name="connsiteX83" fmla="*/ 2529164 w 2849538"/>
                <a:gd name="connsiteY83" fmla="*/ 64733 h 129593"/>
                <a:gd name="connsiteX84" fmla="*/ 2531952 w 2849538"/>
                <a:gd name="connsiteY84" fmla="*/ 53080 h 129593"/>
                <a:gd name="connsiteX85" fmla="*/ 2539679 w 2849538"/>
                <a:gd name="connsiteY85" fmla="*/ 44972 h 129593"/>
                <a:gd name="connsiteX86" fmla="*/ 2550827 w 2849538"/>
                <a:gd name="connsiteY86" fmla="*/ 42059 h 129593"/>
                <a:gd name="connsiteX87" fmla="*/ 2562228 w 2849538"/>
                <a:gd name="connsiteY87" fmla="*/ 44972 h 129593"/>
                <a:gd name="connsiteX88" fmla="*/ 2583130 w 2849538"/>
                <a:gd name="connsiteY88" fmla="*/ 95898 h 129593"/>
                <a:gd name="connsiteX89" fmla="*/ 2583130 w 2849538"/>
                <a:gd name="connsiteY89" fmla="*/ 33444 h 129593"/>
                <a:gd name="connsiteX90" fmla="*/ 2572742 w 2849538"/>
                <a:gd name="connsiteY90" fmla="*/ 33444 h 129593"/>
                <a:gd name="connsiteX91" fmla="*/ 2572742 w 2849538"/>
                <a:gd name="connsiteY91" fmla="*/ 45226 h 129593"/>
                <a:gd name="connsiteX92" fmla="*/ 2563368 w 2849538"/>
                <a:gd name="connsiteY92" fmla="*/ 35851 h 129593"/>
                <a:gd name="connsiteX93" fmla="*/ 2550067 w 2849538"/>
                <a:gd name="connsiteY93" fmla="*/ 32304 h 129593"/>
                <a:gd name="connsiteX94" fmla="*/ 2533851 w 2849538"/>
                <a:gd name="connsiteY94" fmla="*/ 36611 h 129593"/>
                <a:gd name="connsiteX95" fmla="*/ 2522703 w 2849538"/>
                <a:gd name="connsiteY95" fmla="*/ 48139 h 129593"/>
                <a:gd name="connsiteX96" fmla="*/ 2518650 w 2849538"/>
                <a:gd name="connsiteY96" fmla="*/ 64987 h 129593"/>
                <a:gd name="connsiteX97" fmla="*/ 2522703 w 2849538"/>
                <a:gd name="connsiteY97" fmla="*/ 81456 h 129593"/>
                <a:gd name="connsiteX98" fmla="*/ 2533851 w 2849538"/>
                <a:gd name="connsiteY98" fmla="*/ 92857 h 129593"/>
                <a:gd name="connsiteX99" fmla="*/ 2550067 w 2849538"/>
                <a:gd name="connsiteY99" fmla="*/ 96910 h 129593"/>
                <a:gd name="connsiteX100" fmla="*/ 2563368 w 2849538"/>
                <a:gd name="connsiteY100" fmla="*/ 93490 h 129593"/>
                <a:gd name="connsiteX101" fmla="*/ 2572742 w 2849538"/>
                <a:gd name="connsiteY101" fmla="*/ 84242 h 129593"/>
                <a:gd name="connsiteX102" fmla="*/ 2572742 w 2849538"/>
                <a:gd name="connsiteY102" fmla="*/ 95898 h 129593"/>
                <a:gd name="connsiteX103" fmla="*/ 2583130 w 2849538"/>
                <a:gd name="connsiteY103" fmla="*/ 95898 h 129593"/>
                <a:gd name="connsiteX104" fmla="*/ 2502308 w 2849538"/>
                <a:gd name="connsiteY104" fmla="*/ 888 h 129593"/>
                <a:gd name="connsiteX105" fmla="*/ 2492047 w 2849538"/>
                <a:gd name="connsiteY105" fmla="*/ 888 h 129593"/>
                <a:gd name="connsiteX106" fmla="*/ 2492047 w 2849538"/>
                <a:gd name="connsiteY106" fmla="*/ 95898 h 129593"/>
                <a:gd name="connsiteX107" fmla="*/ 2502308 w 2849538"/>
                <a:gd name="connsiteY107" fmla="*/ 95898 h 129593"/>
                <a:gd name="connsiteX108" fmla="*/ 2502308 w 2849538"/>
                <a:gd name="connsiteY108" fmla="*/ 888 h 129593"/>
                <a:gd name="connsiteX109" fmla="*/ 2462404 w 2849538"/>
                <a:gd name="connsiteY109" fmla="*/ 76262 h 129593"/>
                <a:gd name="connsiteX110" fmla="*/ 2454677 w 2849538"/>
                <a:gd name="connsiteY110" fmla="*/ 84369 h 129593"/>
                <a:gd name="connsiteX111" fmla="*/ 2443529 w 2849538"/>
                <a:gd name="connsiteY111" fmla="*/ 87283 h 129593"/>
                <a:gd name="connsiteX112" fmla="*/ 2432128 w 2849538"/>
                <a:gd name="connsiteY112" fmla="*/ 84369 h 129593"/>
                <a:gd name="connsiteX113" fmla="*/ 2424273 w 2849538"/>
                <a:gd name="connsiteY113" fmla="*/ 76262 h 129593"/>
                <a:gd name="connsiteX114" fmla="*/ 2421360 w 2849538"/>
                <a:gd name="connsiteY114" fmla="*/ 64606 h 129593"/>
                <a:gd name="connsiteX115" fmla="*/ 2424273 w 2849538"/>
                <a:gd name="connsiteY115" fmla="*/ 52953 h 129593"/>
                <a:gd name="connsiteX116" fmla="*/ 2432128 w 2849538"/>
                <a:gd name="connsiteY116" fmla="*/ 44972 h 129593"/>
                <a:gd name="connsiteX117" fmla="*/ 2443529 w 2849538"/>
                <a:gd name="connsiteY117" fmla="*/ 42059 h 129593"/>
                <a:gd name="connsiteX118" fmla="*/ 2454677 w 2849538"/>
                <a:gd name="connsiteY118" fmla="*/ 44972 h 129593"/>
                <a:gd name="connsiteX119" fmla="*/ 2462404 w 2849538"/>
                <a:gd name="connsiteY119" fmla="*/ 52953 h 129593"/>
                <a:gd name="connsiteX120" fmla="*/ 2465191 w 2849538"/>
                <a:gd name="connsiteY120" fmla="*/ 64606 h 129593"/>
                <a:gd name="connsiteX121" fmla="*/ 2462404 w 2849538"/>
                <a:gd name="connsiteY121" fmla="*/ 76262 h 129593"/>
                <a:gd name="connsiteX122" fmla="*/ 2460631 w 2849538"/>
                <a:gd name="connsiteY122" fmla="*/ 92731 h 129593"/>
                <a:gd name="connsiteX123" fmla="*/ 2471779 w 2849538"/>
                <a:gd name="connsiteY123" fmla="*/ 81202 h 129593"/>
                <a:gd name="connsiteX124" fmla="*/ 2475833 w 2849538"/>
                <a:gd name="connsiteY124" fmla="*/ 64480 h 129593"/>
                <a:gd name="connsiteX125" fmla="*/ 2471779 w 2849538"/>
                <a:gd name="connsiteY125" fmla="*/ 47885 h 129593"/>
                <a:gd name="connsiteX126" fmla="*/ 2460631 w 2849538"/>
                <a:gd name="connsiteY126" fmla="*/ 36484 h 129593"/>
                <a:gd name="connsiteX127" fmla="*/ 2444415 w 2849538"/>
                <a:gd name="connsiteY127" fmla="*/ 32304 h 129593"/>
                <a:gd name="connsiteX128" fmla="*/ 2430987 w 2849538"/>
                <a:gd name="connsiteY128" fmla="*/ 35851 h 129593"/>
                <a:gd name="connsiteX129" fmla="*/ 2421486 w 2849538"/>
                <a:gd name="connsiteY129" fmla="*/ 45352 h 129593"/>
                <a:gd name="connsiteX130" fmla="*/ 2421486 w 2849538"/>
                <a:gd name="connsiteY130" fmla="*/ 33444 h 129593"/>
                <a:gd name="connsiteX131" fmla="*/ 2411225 w 2849538"/>
                <a:gd name="connsiteY131" fmla="*/ 33444 h 129593"/>
                <a:gd name="connsiteX132" fmla="*/ 2411225 w 2849538"/>
                <a:gd name="connsiteY132" fmla="*/ 127568 h 129593"/>
                <a:gd name="connsiteX133" fmla="*/ 2421486 w 2849538"/>
                <a:gd name="connsiteY133" fmla="*/ 127568 h 129593"/>
                <a:gd name="connsiteX134" fmla="*/ 2421486 w 2849538"/>
                <a:gd name="connsiteY134" fmla="*/ 83989 h 129593"/>
                <a:gd name="connsiteX135" fmla="*/ 2430987 w 2849538"/>
                <a:gd name="connsiteY135" fmla="*/ 93363 h 129593"/>
                <a:gd name="connsiteX136" fmla="*/ 2444415 w 2849538"/>
                <a:gd name="connsiteY136" fmla="*/ 96784 h 129593"/>
                <a:gd name="connsiteX137" fmla="*/ 2460631 w 2849538"/>
                <a:gd name="connsiteY137" fmla="*/ 92604 h 129593"/>
                <a:gd name="connsiteX138" fmla="*/ 2399317 w 2849538"/>
                <a:gd name="connsiteY138" fmla="*/ 95771 h 129593"/>
                <a:gd name="connsiteX139" fmla="*/ 2373728 w 2849538"/>
                <a:gd name="connsiteY139" fmla="*/ 63213 h 129593"/>
                <a:gd name="connsiteX140" fmla="*/ 2396150 w 2849538"/>
                <a:gd name="connsiteY140" fmla="*/ 33317 h 129593"/>
                <a:gd name="connsiteX141" fmla="*/ 2384116 w 2849538"/>
                <a:gd name="connsiteY141" fmla="*/ 33317 h 129593"/>
                <a:gd name="connsiteX142" fmla="*/ 2367521 w 2849538"/>
                <a:gd name="connsiteY142" fmla="*/ 55232 h 129593"/>
                <a:gd name="connsiteX143" fmla="*/ 2350166 w 2849538"/>
                <a:gd name="connsiteY143" fmla="*/ 33317 h 129593"/>
                <a:gd name="connsiteX144" fmla="*/ 2337371 w 2849538"/>
                <a:gd name="connsiteY144" fmla="*/ 33317 h 129593"/>
                <a:gd name="connsiteX145" fmla="*/ 2360807 w 2849538"/>
                <a:gd name="connsiteY145" fmla="*/ 63086 h 129593"/>
                <a:gd name="connsiteX146" fmla="*/ 2336357 w 2849538"/>
                <a:gd name="connsiteY146" fmla="*/ 95771 h 129593"/>
                <a:gd name="connsiteX147" fmla="*/ 2348139 w 2849538"/>
                <a:gd name="connsiteY147" fmla="*/ 95771 h 129593"/>
                <a:gd name="connsiteX148" fmla="*/ 2367014 w 2849538"/>
                <a:gd name="connsiteY148" fmla="*/ 71067 h 129593"/>
                <a:gd name="connsiteX149" fmla="*/ 2386523 w 2849538"/>
                <a:gd name="connsiteY149" fmla="*/ 95771 h 129593"/>
                <a:gd name="connsiteX150" fmla="*/ 2399317 w 2849538"/>
                <a:gd name="connsiteY150" fmla="*/ 95771 h 129593"/>
                <a:gd name="connsiteX151" fmla="*/ 2331417 w 2849538"/>
                <a:gd name="connsiteY151" fmla="*/ 95771 h 129593"/>
                <a:gd name="connsiteX152" fmla="*/ 2331417 w 2849538"/>
                <a:gd name="connsiteY152" fmla="*/ 86016 h 129593"/>
                <a:gd name="connsiteX153" fmla="*/ 2284925 w 2849538"/>
                <a:gd name="connsiteY153" fmla="*/ 86016 h 129593"/>
                <a:gd name="connsiteX154" fmla="*/ 2284925 w 2849538"/>
                <a:gd name="connsiteY154" fmla="*/ 52319 h 129593"/>
                <a:gd name="connsiteX155" fmla="*/ 2324703 w 2849538"/>
                <a:gd name="connsiteY155" fmla="*/ 52319 h 129593"/>
                <a:gd name="connsiteX156" fmla="*/ 2324703 w 2849538"/>
                <a:gd name="connsiteY156" fmla="*/ 42437 h 129593"/>
                <a:gd name="connsiteX157" fmla="*/ 2284925 w 2849538"/>
                <a:gd name="connsiteY157" fmla="*/ 42437 h 129593"/>
                <a:gd name="connsiteX158" fmla="*/ 2284925 w 2849538"/>
                <a:gd name="connsiteY158" fmla="*/ 10515 h 129593"/>
                <a:gd name="connsiteX159" fmla="*/ 2330023 w 2849538"/>
                <a:gd name="connsiteY159" fmla="*/ 10515 h 129593"/>
                <a:gd name="connsiteX160" fmla="*/ 2330023 w 2849538"/>
                <a:gd name="connsiteY160" fmla="*/ 761 h 129593"/>
                <a:gd name="connsiteX161" fmla="*/ 2274158 w 2849538"/>
                <a:gd name="connsiteY161" fmla="*/ 761 h 129593"/>
                <a:gd name="connsiteX162" fmla="*/ 2274158 w 2849538"/>
                <a:gd name="connsiteY162" fmla="*/ 95771 h 129593"/>
                <a:gd name="connsiteX163" fmla="*/ 2331417 w 2849538"/>
                <a:gd name="connsiteY163" fmla="*/ 95771 h 129593"/>
                <a:gd name="connsiteX164" fmla="*/ 2225639 w 2849538"/>
                <a:gd name="connsiteY164" fmla="*/ 94756 h 129593"/>
                <a:gd name="connsiteX165" fmla="*/ 2227666 w 2849538"/>
                <a:gd name="connsiteY165" fmla="*/ 89437 h 129593"/>
                <a:gd name="connsiteX166" fmla="*/ 2225639 w 2849538"/>
                <a:gd name="connsiteY166" fmla="*/ 84116 h 129593"/>
                <a:gd name="connsiteX167" fmla="*/ 2220319 w 2849538"/>
                <a:gd name="connsiteY167" fmla="*/ 82088 h 129593"/>
                <a:gd name="connsiteX168" fmla="*/ 2214871 w 2849538"/>
                <a:gd name="connsiteY168" fmla="*/ 84116 h 129593"/>
                <a:gd name="connsiteX169" fmla="*/ 2212718 w 2849538"/>
                <a:gd name="connsiteY169" fmla="*/ 89437 h 129593"/>
                <a:gd name="connsiteX170" fmla="*/ 2214871 w 2849538"/>
                <a:gd name="connsiteY170" fmla="*/ 94756 h 129593"/>
                <a:gd name="connsiteX171" fmla="*/ 2220319 w 2849538"/>
                <a:gd name="connsiteY171" fmla="*/ 96657 h 129593"/>
                <a:gd name="connsiteX172" fmla="*/ 2225639 w 2849538"/>
                <a:gd name="connsiteY172" fmla="*/ 94756 h 129593"/>
                <a:gd name="connsiteX173" fmla="*/ 2153432 w 2849538"/>
                <a:gd name="connsiteY173" fmla="*/ 53080 h 129593"/>
                <a:gd name="connsiteX174" fmla="*/ 2160146 w 2849538"/>
                <a:gd name="connsiteY174" fmla="*/ 45099 h 129593"/>
                <a:gd name="connsiteX175" fmla="*/ 2170153 w 2849538"/>
                <a:gd name="connsiteY175" fmla="*/ 42059 h 129593"/>
                <a:gd name="connsiteX176" fmla="*/ 2186368 w 2849538"/>
                <a:gd name="connsiteY176" fmla="*/ 60680 h 129593"/>
                <a:gd name="connsiteX177" fmla="*/ 2186368 w 2849538"/>
                <a:gd name="connsiteY177" fmla="*/ 95644 h 129593"/>
                <a:gd name="connsiteX178" fmla="*/ 2196756 w 2849538"/>
                <a:gd name="connsiteY178" fmla="*/ 95644 h 129593"/>
                <a:gd name="connsiteX179" fmla="*/ 2196756 w 2849538"/>
                <a:gd name="connsiteY179" fmla="*/ 58906 h 129593"/>
                <a:gd name="connsiteX180" fmla="*/ 2194096 w 2849538"/>
                <a:gd name="connsiteY180" fmla="*/ 45099 h 129593"/>
                <a:gd name="connsiteX181" fmla="*/ 2185988 w 2849538"/>
                <a:gd name="connsiteY181" fmla="*/ 35598 h 129593"/>
                <a:gd name="connsiteX182" fmla="*/ 2172687 w 2849538"/>
                <a:gd name="connsiteY182" fmla="*/ 32050 h 129593"/>
                <a:gd name="connsiteX183" fmla="*/ 2159892 w 2849538"/>
                <a:gd name="connsiteY183" fmla="*/ 35598 h 129593"/>
                <a:gd name="connsiteX184" fmla="*/ 2151025 w 2849538"/>
                <a:gd name="connsiteY184" fmla="*/ 44845 h 129593"/>
                <a:gd name="connsiteX185" fmla="*/ 2151025 w 2849538"/>
                <a:gd name="connsiteY185" fmla="*/ 33190 h 129593"/>
                <a:gd name="connsiteX186" fmla="*/ 2140764 w 2849538"/>
                <a:gd name="connsiteY186" fmla="*/ 33190 h 129593"/>
                <a:gd name="connsiteX187" fmla="*/ 2140764 w 2849538"/>
                <a:gd name="connsiteY187" fmla="*/ 95644 h 129593"/>
                <a:gd name="connsiteX188" fmla="*/ 2151025 w 2849538"/>
                <a:gd name="connsiteY188" fmla="*/ 95644 h 129593"/>
                <a:gd name="connsiteX189" fmla="*/ 2151025 w 2849538"/>
                <a:gd name="connsiteY189" fmla="*/ 64354 h 129593"/>
                <a:gd name="connsiteX190" fmla="*/ 2153432 w 2849538"/>
                <a:gd name="connsiteY190" fmla="*/ 53080 h 129593"/>
                <a:gd name="connsiteX191" fmla="*/ 2110994 w 2849538"/>
                <a:gd name="connsiteY191" fmla="*/ 76135 h 129593"/>
                <a:gd name="connsiteX192" fmla="*/ 2103266 w 2849538"/>
                <a:gd name="connsiteY192" fmla="*/ 84242 h 129593"/>
                <a:gd name="connsiteX193" fmla="*/ 2091992 w 2849538"/>
                <a:gd name="connsiteY193" fmla="*/ 87156 h 129593"/>
                <a:gd name="connsiteX194" fmla="*/ 2080591 w 2849538"/>
                <a:gd name="connsiteY194" fmla="*/ 84242 h 129593"/>
                <a:gd name="connsiteX195" fmla="*/ 2072863 w 2849538"/>
                <a:gd name="connsiteY195" fmla="*/ 76135 h 129593"/>
                <a:gd name="connsiteX196" fmla="*/ 2069950 w 2849538"/>
                <a:gd name="connsiteY196" fmla="*/ 64480 h 129593"/>
                <a:gd name="connsiteX197" fmla="*/ 2072863 w 2849538"/>
                <a:gd name="connsiteY197" fmla="*/ 52826 h 129593"/>
                <a:gd name="connsiteX198" fmla="*/ 2080591 w 2849538"/>
                <a:gd name="connsiteY198" fmla="*/ 44845 h 129593"/>
                <a:gd name="connsiteX199" fmla="*/ 2091992 w 2849538"/>
                <a:gd name="connsiteY199" fmla="*/ 41932 h 129593"/>
                <a:gd name="connsiteX200" fmla="*/ 2103266 w 2849538"/>
                <a:gd name="connsiteY200" fmla="*/ 44845 h 129593"/>
                <a:gd name="connsiteX201" fmla="*/ 2110994 w 2849538"/>
                <a:gd name="connsiteY201" fmla="*/ 52826 h 129593"/>
                <a:gd name="connsiteX202" fmla="*/ 2113781 w 2849538"/>
                <a:gd name="connsiteY202" fmla="*/ 64480 h 129593"/>
                <a:gd name="connsiteX203" fmla="*/ 2110994 w 2849538"/>
                <a:gd name="connsiteY203" fmla="*/ 76135 h 129593"/>
                <a:gd name="connsiteX204" fmla="*/ 2108840 w 2849538"/>
                <a:gd name="connsiteY204" fmla="*/ 92604 h 129593"/>
                <a:gd name="connsiteX205" fmla="*/ 2120242 w 2849538"/>
                <a:gd name="connsiteY205" fmla="*/ 81075 h 129593"/>
                <a:gd name="connsiteX206" fmla="*/ 2124422 w 2849538"/>
                <a:gd name="connsiteY206" fmla="*/ 64354 h 129593"/>
                <a:gd name="connsiteX207" fmla="*/ 2120242 w 2849538"/>
                <a:gd name="connsiteY207" fmla="*/ 47759 h 129593"/>
                <a:gd name="connsiteX208" fmla="*/ 2108840 w 2849538"/>
                <a:gd name="connsiteY208" fmla="*/ 36357 h 129593"/>
                <a:gd name="connsiteX209" fmla="*/ 2092119 w 2849538"/>
                <a:gd name="connsiteY209" fmla="*/ 32177 h 129593"/>
                <a:gd name="connsiteX210" fmla="*/ 2075270 w 2849538"/>
                <a:gd name="connsiteY210" fmla="*/ 36357 h 129593"/>
                <a:gd name="connsiteX211" fmla="*/ 2063616 w 2849538"/>
                <a:gd name="connsiteY211" fmla="*/ 47759 h 129593"/>
                <a:gd name="connsiteX212" fmla="*/ 2059435 w 2849538"/>
                <a:gd name="connsiteY212" fmla="*/ 64354 h 129593"/>
                <a:gd name="connsiteX213" fmla="*/ 2063616 w 2849538"/>
                <a:gd name="connsiteY213" fmla="*/ 81075 h 129593"/>
                <a:gd name="connsiteX214" fmla="*/ 2075270 w 2849538"/>
                <a:gd name="connsiteY214" fmla="*/ 92604 h 129593"/>
                <a:gd name="connsiteX215" fmla="*/ 2092119 w 2849538"/>
                <a:gd name="connsiteY215" fmla="*/ 96784 h 129593"/>
                <a:gd name="connsiteX216" fmla="*/ 2108840 w 2849538"/>
                <a:gd name="connsiteY216" fmla="*/ 92604 h 129593"/>
                <a:gd name="connsiteX217" fmla="*/ 2043220 w 2849538"/>
                <a:gd name="connsiteY217" fmla="*/ 33317 h 129593"/>
                <a:gd name="connsiteX218" fmla="*/ 2032832 w 2849538"/>
                <a:gd name="connsiteY218" fmla="*/ 33317 h 129593"/>
                <a:gd name="connsiteX219" fmla="*/ 2032832 w 2849538"/>
                <a:gd name="connsiteY219" fmla="*/ 95771 h 129593"/>
                <a:gd name="connsiteX220" fmla="*/ 2043220 w 2849538"/>
                <a:gd name="connsiteY220" fmla="*/ 95771 h 129593"/>
                <a:gd name="connsiteX221" fmla="*/ 2043220 w 2849538"/>
                <a:gd name="connsiteY221" fmla="*/ 33317 h 129593"/>
                <a:gd name="connsiteX222" fmla="*/ 2043600 w 2849538"/>
                <a:gd name="connsiteY222" fmla="*/ 19509 h 129593"/>
                <a:gd name="connsiteX223" fmla="*/ 2045500 w 2849538"/>
                <a:gd name="connsiteY223" fmla="*/ 14822 h 129593"/>
                <a:gd name="connsiteX224" fmla="*/ 2043600 w 2849538"/>
                <a:gd name="connsiteY224" fmla="*/ 10008 h 129593"/>
                <a:gd name="connsiteX225" fmla="*/ 2038786 w 2849538"/>
                <a:gd name="connsiteY225" fmla="*/ 7981 h 129593"/>
                <a:gd name="connsiteX226" fmla="*/ 2034353 w 2849538"/>
                <a:gd name="connsiteY226" fmla="*/ 9374 h 129593"/>
                <a:gd name="connsiteX227" fmla="*/ 2026878 w 2849538"/>
                <a:gd name="connsiteY227" fmla="*/ 14695 h 129593"/>
                <a:gd name="connsiteX228" fmla="*/ 2034353 w 2849538"/>
                <a:gd name="connsiteY228" fmla="*/ 19890 h 129593"/>
                <a:gd name="connsiteX229" fmla="*/ 2038786 w 2849538"/>
                <a:gd name="connsiteY229" fmla="*/ 21410 h 129593"/>
                <a:gd name="connsiteX230" fmla="*/ 2043600 w 2849538"/>
                <a:gd name="connsiteY230" fmla="*/ 19509 h 129593"/>
                <a:gd name="connsiteX231" fmla="*/ 2020038 w 2849538"/>
                <a:gd name="connsiteY231" fmla="*/ 82469 h 129593"/>
                <a:gd name="connsiteX232" fmla="*/ 2012817 w 2849538"/>
                <a:gd name="connsiteY232" fmla="*/ 86016 h 129593"/>
                <a:gd name="connsiteX233" fmla="*/ 2005470 w 2849538"/>
                <a:gd name="connsiteY233" fmla="*/ 87029 h 129593"/>
                <a:gd name="connsiteX234" fmla="*/ 1996855 w 2849538"/>
                <a:gd name="connsiteY234" fmla="*/ 84242 h 129593"/>
                <a:gd name="connsiteX235" fmla="*/ 1993308 w 2849538"/>
                <a:gd name="connsiteY235" fmla="*/ 74868 h 129593"/>
                <a:gd name="connsiteX236" fmla="*/ 1993308 w 2849538"/>
                <a:gd name="connsiteY236" fmla="*/ 42818 h 129593"/>
                <a:gd name="connsiteX237" fmla="*/ 2019151 w 2849538"/>
                <a:gd name="connsiteY237" fmla="*/ 42818 h 129593"/>
                <a:gd name="connsiteX238" fmla="*/ 2019151 w 2849538"/>
                <a:gd name="connsiteY238" fmla="*/ 33317 h 129593"/>
                <a:gd name="connsiteX239" fmla="*/ 1993308 w 2849538"/>
                <a:gd name="connsiteY239" fmla="*/ 33317 h 129593"/>
                <a:gd name="connsiteX240" fmla="*/ 1993308 w 2849538"/>
                <a:gd name="connsiteY240" fmla="*/ 13429 h 129593"/>
                <a:gd name="connsiteX241" fmla="*/ 1983047 w 2849538"/>
                <a:gd name="connsiteY241" fmla="*/ 13429 h 129593"/>
                <a:gd name="connsiteX242" fmla="*/ 1983047 w 2849538"/>
                <a:gd name="connsiteY242" fmla="*/ 74107 h 129593"/>
                <a:gd name="connsiteX243" fmla="*/ 1988874 w 2849538"/>
                <a:gd name="connsiteY243" fmla="*/ 91843 h 129593"/>
                <a:gd name="connsiteX244" fmla="*/ 2004456 w 2849538"/>
                <a:gd name="connsiteY244" fmla="*/ 96784 h 129593"/>
                <a:gd name="connsiteX245" fmla="*/ 2012564 w 2849538"/>
                <a:gd name="connsiteY245" fmla="*/ 95771 h 129593"/>
                <a:gd name="connsiteX246" fmla="*/ 2020038 w 2849538"/>
                <a:gd name="connsiteY246" fmla="*/ 92477 h 129593"/>
                <a:gd name="connsiteX247" fmla="*/ 2020038 w 2849538"/>
                <a:gd name="connsiteY247" fmla="*/ 82469 h 129593"/>
                <a:gd name="connsiteX248" fmla="*/ 1942130 w 2849538"/>
                <a:gd name="connsiteY248" fmla="*/ 44972 h 129593"/>
                <a:gd name="connsiteX249" fmla="*/ 1949857 w 2849538"/>
                <a:gd name="connsiteY249" fmla="*/ 53080 h 129593"/>
                <a:gd name="connsiteX250" fmla="*/ 1952644 w 2849538"/>
                <a:gd name="connsiteY250" fmla="*/ 64733 h 129593"/>
                <a:gd name="connsiteX251" fmla="*/ 1949857 w 2849538"/>
                <a:gd name="connsiteY251" fmla="*/ 76262 h 129593"/>
                <a:gd name="connsiteX252" fmla="*/ 1942130 w 2849538"/>
                <a:gd name="connsiteY252" fmla="*/ 84242 h 129593"/>
                <a:gd name="connsiteX253" fmla="*/ 1930728 w 2849538"/>
                <a:gd name="connsiteY253" fmla="*/ 87156 h 129593"/>
                <a:gd name="connsiteX254" fmla="*/ 1919581 w 2849538"/>
                <a:gd name="connsiteY254" fmla="*/ 84242 h 129593"/>
                <a:gd name="connsiteX255" fmla="*/ 1911853 w 2849538"/>
                <a:gd name="connsiteY255" fmla="*/ 76262 h 129593"/>
                <a:gd name="connsiteX256" fmla="*/ 1909066 w 2849538"/>
                <a:gd name="connsiteY256" fmla="*/ 64733 h 129593"/>
                <a:gd name="connsiteX257" fmla="*/ 1911853 w 2849538"/>
                <a:gd name="connsiteY257" fmla="*/ 53080 h 129593"/>
                <a:gd name="connsiteX258" fmla="*/ 1919581 w 2849538"/>
                <a:gd name="connsiteY258" fmla="*/ 44972 h 129593"/>
                <a:gd name="connsiteX259" fmla="*/ 1930728 w 2849538"/>
                <a:gd name="connsiteY259" fmla="*/ 42059 h 129593"/>
                <a:gd name="connsiteX260" fmla="*/ 1942130 w 2849538"/>
                <a:gd name="connsiteY260" fmla="*/ 44972 h 129593"/>
                <a:gd name="connsiteX261" fmla="*/ 1963032 w 2849538"/>
                <a:gd name="connsiteY261" fmla="*/ 95898 h 129593"/>
                <a:gd name="connsiteX262" fmla="*/ 1963032 w 2849538"/>
                <a:gd name="connsiteY262" fmla="*/ 33444 h 129593"/>
                <a:gd name="connsiteX263" fmla="*/ 1952644 w 2849538"/>
                <a:gd name="connsiteY263" fmla="*/ 33444 h 129593"/>
                <a:gd name="connsiteX264" fmla="*/ 1952644 w 2849538"/>
                <a:gd name="connsiteY264" fmla="*/ 45226 h 129593"/>
                <a:gd name="connsiteX265" fmla="*/ 1943270 w 2849538"/>
                <a:gd name="connsiteY265" fmla="*/ 35851 h 129593"/>
                <a:gd name="connsiteX266" fmla="*/ 1929968 w 2849538"/>
                <a:gd name="connsiteY266" fmla="*/ 32304 h 129593"/>
                <a:gd name="connsiteX267" fmla="*/ 1913753 w 2849538"/>
                <a:gd name="connsiteY267" fmla="*/ 36611 h 129593"/>
                <a:gd name="connsiteX268" fmla="*/ 1902606 w 2849538"/>
                <a:gd name="connsiteY268" fmla="*/ 48139 h 129593"/>
                <a:gd name="connsiteX269" fmla="*/ 1898552 w 2849538"/>
                <a:gd name="connsiteY269" fmla="*/ 64987 h 129593"/>
                <a:gd name="connsiteX270" fmla="*/ 1902606 w 2849538"/>
                <a:gd name="connsiteY270" fmla="*/ 81456 h 129593"/>
                <a:gd name="connsiteX271" fmla="*/ 1913753 w 2849538"/>
                <a:gd name="connsiteY271" fmla="*/ 92857 h 129593"/>
                <a:gd name="connsiteX272" fmla="*/ 1929968 w 2849538"/>
                <a:gd name="connsiteY272" fmla="*/ 96910 h 129593"/>
                <a:gd name="connsiteX273" fmla="*/ 1943270 w 2849538"/>
                <a:gd name="connsiteY273" fmla="*/ 93490 h 129593"/>
                <a:gd name="connsiteX274" fmla="*/ 1952644 w 2849538"/>
                <a:gd name="connsiteY274" fmla="*/ 84242 h 129593"/>
                <a:gd name="connsiteX275" fmla="*/ 1952644 w 2849538"/>
                <a:gd name="connsiteY275" fmla="*/ 95898 h 129593"/>
                <a:gd name="connsiteX276" fmla="*/ 1963032 w 2849538"/>
                <a:gd name="connsiteY276" fmla="*/ 95898 h 129593"/>
                <a:gd name="connsiteX277" fmla="*/ 1801008 w 2849538"/>
                <a:gd name="connsiteY277" fmla="*/ 53333 h 129593"/>
                <a:gd name="connsiteX278" fmla="*/ 1807216 w 2849538"/>
                <a:gd name="connsiteY278" fmla="*/ 45352 h 129593"/>
                <a:gd name="connsiteX279" fmla="*/ 1816463 w 2849538"/>
                <a:gd name="connsiteY279" fmla="*/ 42311 h 129593"/>
                <a:gd name="connsiteX280" fmla="*/ 1831285 w 2849538"/>
                <a:gd name="connsiteY280" fmla="*/ 60934 h 129593"/>
                <a:gd name="connsiteX281" fmla="*/ 1831285 w 2849538"/>
                <a:gd name="connsiteY281" fmla="*/ 95898 h 129593"/>
                <a:gd name="connsiteX282" fmla="*/ 1841546 w 2849538"/>
                <a:gd name="connsiteY282" fmla="*/ 95898 h 129593"/>
                <a:gd name="connsiteX283" fmla="*/ 1841546 w 2849538"/>
                <a:gd name="connsiteY283" fmla="*/ 63720 h 129593"/>
                <a:gd name="connsiteX284" fmla="*/ 1843699 w 2849538"/>
                <a:gd name="connsiteY284" fmla="*/ 52826 h 129593"/>
                <a:gd name="connsiteX285" fmla="*/ 1849780 w 2849538"/>
                <a:gd name="connsiteY285" fmla="*/ 45099 h 129593"/>
                <a:gd name="connsiteX286" fmla="*/ 1859028 w 2849538"/>
                <a:gd name="connsiteY286" fmla="*/ 42185 h 129593"/>
                <a:gd name="connsiteX287" fmla="*/ 1873849 w 2849538"/>
                <a:gd name="connsiteY287" fmla="*/ 60807 h 129593"/>
                <a:gd name="connsiteX288" fmla="*/ 1873849 w 2849538"/>
                <a:gd name="connsiteY288" fmla="*/ 95771 h 129593"/>
                <a:gd name="connsiteX289" fmla="*/ 1884110 w 2849538"/>
                <a:gd name="connsiteY289" fmla="*/ 95771 h 129593"/>
                <a:gd name="connsiteX290" fmla="*/ 1884110 w 2849538"/>
                <a:gd name="connsiteY290" fmla="*/ 59033 h 129593"/>
                <a:gd name="connsiteX291" fmla="*/ 1881450 w 2849538"/>
                <a:gd name="connsiteY291" fmla="*/ 45226 h 129593"/>
                <a:gd name="connsiteX292" fmla="*/ 1873723 w 2849538"/>
                <a:gd name="connsiteY292" fmla="*/ 35725 h 129593"/>
                <a:gd name="connsiteX293" fmla="*/ 1860928 w 2849538"/>
                <a:gd name="connsiteY293" fmla="*/ 32177 h 129593"/>
                <a:gd name="connsiteX294" fmla="*/ 1847626 w 2849538"/>
                <a:gd name="connsiteY294" fmla="*/ 35977 h 129593"/>
                <a:gd name="connsiteX295" fmla="*/ 1838759 w 2849538"/>
                <a:gd name="connsiteY295" fmla="*/ 45985 h 129593"/>
                <a:gd name="connsiteX296" fmla="*/ 1831538 w 2849538"/>
                <a:gd name="connsiteY296" fmla="*/ 35977 h 129593"/>
                <a:gd name="connsiteX297" fmla="*/ 1819377 w 2849538"/>
                <a:gd name="connsiteY297" fmla="*/ 32304 h 129593"/>
                <a:gd name="connsiteX298" fmla="*/ 1807342 w 2849538"/>
                <a:gd name="connsiteY298" fmla="*/ 35725 h 129593"/>
                <a:gd name="connsiteX299" fmla="*/ 1798855 w 2849538"/>
                <a:gd name="connsiteY299" fmla="*/ 44718 h 129593"/>
                <a:gd name="connsiteX300" fmla="*/ 1798855 w 2849538"/>
                <a:gd name="connsiteY300" fmla="*/ 33444 h 129593"/>
                <a:gd name="connsiteX301" fmla="*/ 1788594 w 2849538"/>
                <a:gd name="connsiteY301" fmla="*/ 33444 h 129593"/>
                <a:gd name="connsiteX302" fmla="*/ 1788594 w 2849538"/>
                <a:gd name="connsiteY302" fmla="*/ 95898 h 129593"/>
                <a:gd name="connsiteX303" fmla="*/ 1798855 w 2849538"/>
                <a:gd name="connsiteY303" fmla="*/ 95898 h 129593"/>
                <a:gd name="connsiteX304" fmla="*/ 1798855 w 2849538"/>
                <a:gd name="connsiteY304" fmla="*/ 64606 h 129593"/>
                <a:gd name="connsiteX305" fmla="*/ 1801008 w 2849538"/>
                <a:gd name="connsiteY305" fmla="*/ 53333 h 129593"/>
                <a:gd name="connsiteX306" fmla="*/ 1757810 w 2849538"/>
                <a:gd name="connsiteY306" fmla="*/ 53080 h 129593"/>
                <a:gd name="connsiteX307" fmla="*/ 1766045 w 2849538"/>
                <a:gd name="connsiteY307" fmla="*/ 45478 h 129593"/>
                <a:gd name="connsiteX308" fmla="*/ 1777446 w 2849538"/>
                <a:gd name="connsiteY308" fmla="*/ 43958 h 129593"/>
                <a:gd name="connsiteX309" fmla="*/ 1777446 w 2849538"/>
                <a:gd name="connsiteY309" fmla="*/ 32304 h 129593"/>
                <a:gd name="connsiteX310" fmla="*/ 1764144 w 2849538"/>
                <a:gd name="connsiteY310" fmla="*/ 36357 h 129593"/>
                <a:gd name="connsiteX311" fmla="*/ 1754643 w 2849538"/>
                <a:gd name="connsiteY311" fmla="*/ 47505 h 129593"/>
                <a:gd name="connsiteX312" fmla="*/ 1754643 w 2849538"/>
                <a:gd name="connsiteY312" fmla="*/ 33570 h 129593"/>
                <a:gd name="connsiteX313" fmla="*/ 1744382 w 2849538"/>
                <a:gd name="connsiteY313" fmla="*/ 33570 h 129593"/>
                <a:gd name="connsiteX314" fmla="*/ 1744382 w 2849538"/>
                <a:gd name="connsiteY314" fmla="*/ 96024 h 129593"/>
                <a:gd name="connsiteX315" fmla="*/ 1754643 w 2849538"/>
                <a:gd name="connsiteY315" fmla="*/ 96024 h 129593"/>
                <a:gd name="connsiteX316" fmla="*/ 1754643 w 2849538"/>
                <a:gd name="connsiteY316" fmla="*/ 66127 h 129593"/>
                <a:gd name="connsiteX317" fmla="*/ 1757810 w 2849538"/>
                <a:gd name="connsiteY317" fmla="*/ 53206 h 129593"/>
                <a:gd name="connsiteX318" fmla="*/ 1714739 w 2849538"/>
                <a:gd name="connsiteY318" fmla="*/ 76388 h 129593"/>
                <a:gd name="connsiteX319" fmla="*/ 1707139 w 2849538"/>
                <a:gd name="connsiteY319" fmla="*/ 84496 h 129593"/>
                <a:gd name="connsiteX320" fmla="*/ 1695864 w 2849538"/>
                <a:gd name="connsiteY320" fmla="*/ 87409 h 129593"/>
                <a:gd name="connsiteX321" fmla="*/ 1684463 w 2849538"/>
                <a:gd name="connsiteY321" fmla="*/ 84496 h 129593"/>
                <a:gd name="connsiteX322" fmla="*/ 1676609 w 2849538"/>
                <a:gd name="connsiteY322" fmla="*/ 76388 h 129593"/>
                <a:gd name="connsiteX323" fmla="*/ 1673695 w 2849538"/>
                <a:gd name="connsiteY323" fmla="*/ 64733 h 129593"/>
                <a:gd name="connsiteX324" fmla="*/ 1676609 w 2849538"/>
                <a:gd name="connsiteY324" fmla="*/ 53080 h 129593"/>
                <a:gd name="connsiteX325" fmla="*/ 1684463 w 2849538"/>
                <a:gd name="connsiteY325" fmla="*/ 45099 h 129593"/>
                <a:gd name="connsiteX326" fmla="*/ 1695864 w 2849538"/>
                <a:gd name="connsiteY326" fmla="*/ 42185 h 129593"/>
                <a:gd name="connsiteX327" fmla="*/ 1707139 w 2849538"/>
                <a:gd name="connsiteY327" fmla="*/ 45099 h 129593"/>
                <a:gd name="connsiteX328" fmla="*/ 1714739 w 2849538"/>
                <a:gd name="connsiteY328" fmla="*/ 53080 h 129593"/>
                <a:gd name="connsiteX329" fmla="*/ 1717526 w 2849538"/>
                <a:gd name="connsiteY329" fmla="*/ 64733 h 129593"/>
                <a:gd name="connsiteX330" fmla="*/ 1714739 w 2849538"/>
                <a:gd name="connsiteY330" fmla="*/ 76388 h 129593"/>
                <a:gd name="connsiteX331" fmla="*/ 1712712 w 2849538"/>
                <a:gd name="connsiteY331" fmla="*/ 92857 h 129593"/>
                <a:gd name="connsiteX332" fmla="*/ 1724114 w 2849538"/>
                <a:gd name="connsiteY332" fmla="*/ 81329 h 129593"/>
                <a:gd name="connsiteX333" fmla="*/ 1728167 w 2849538"/>
                <a:gd name="connsiteY333" fmla="*/ 64606 h 129593"/>
                <a:gd name="connsiteX334" fmla="*/ 1724114 w 2849538"/>
                <a:gd name="connsiteY334" fmla="*/ 48012 h 129593"/>
                <a:gd name="connsiteX335" fmla="*/ 1712712 w 2849538"/>
                <a:gd name="connsiteY335" fmla="*/ 36611 h 129593"/>
                <a:gd name="connsiteX336" fmla="*/ 1695991 w 2849538"/>
                <a:gd name="connsiteY336" fmla="*/ 32431 h 129593"/>
                <a:gd name="connsiteX337" fmla="*/ 1679016 w 2849538"/>
                <a:gd name="connsiteY337" fmla="*/ 36611 h 129593"/>
                <a:gd name="connsiteX338" fmla="*/ 1667361 w 2849538"/>
                <a:gd name="connsiteY338" fmla="*/ 48012 h 129593"/>
                <a:gd name="connsiteX339" fmla="*/ 1663054 w 2849538"/>
                <a:gd name="connsiteY339" fmla="*/ 64606 h 129593"/>
                <a:gd name="connsiteX340" fmla="*/ 1667361 w 2849538"/>
                <a:gd name="connsiteY340" fmla="*/ 81329 h 129593"/>
                <a:gd name="connsiteX341" fmla="*/ 1679016 w 2849538"/>
                <a:gd name="connsiteY341" fmla="*/ 92857 h 129593"/>
                <a:gd name="connsiteX342" fmla="*/ 1695991 w 2849538"/>
                <a:gd name="connsiteY342" fmla="*/ 97037 h 129593"/>
                <a:gd name="connsiteX343" fmla="*/ 1712712 w 2849538"/>
                <a:gd name="connsiteY343" fmla="*/ 92857 h 129593"/>
                <a:gd name="connsiteX344" fmla="*/ 1657607 w 2849538"/>
                <a:gd name="connsiteY344" fmla="*/ 33570 h 129593"/>
                <a:gd name="connsiteX345" fmla="*/ 1632651 w 2849538"/>
                <a:gd name="connsiteY345" fmla="*/ 33570 h 129593"/>
                <a:gd name="connsiteX346" fmla="*/ 1632651 w 2849538"/>
                <a:gd name="connsiteY346" fmla="*/ 22042 h 129593"/>
                <a:gd name="connsiteX347" fmla="*/ 1636071 w 2849538"/>
                <a:gd name="connsiteY347" fmla="*/ 13048 h 129593"/>
                <a:gd name="connsiteX348" fmla="*/ 1644939 w 2849538"/>
                <a:gd name="connsiteY348" fmla="*/ 9755 h 129593"/>
                <a:gd name="connsiteX349" fmla="*/ 1652540 w 2849538"/>
                <a:gd name="connsiteY349" fmla="*/ 10894 h 129593"/>
                <a:gd name="connsiteX350" fmla="*/ 1659507 w 2849538"/>
                <a:gd name="connsiteY350" fmla="*/ 14695 h 129593"/>
                <a:gd name="connsiteX351" fmla="*/ 1659507 w 2849538"/>
                <a:gd name="connsiteY351" fmla="*/ 4433 h 129593"/>
                <a:gd name="connsiteX352" fmla="*/ 1652033 w 2849538"/>
                <a:gd name="connsiteY352" fmla="*/ 1014 h 129593"/>
                <a:gd name="connsiteX353" fmla="*/ 1644179 w 2849538"/>
                <a:gd name="connsiteY353" fmla="*/ 0 h 129593"/>
                <a:gd name="connsiteX354" fmla="*/ 1628217 w 2849538"/>
                <a:gd name="connsiteY354" fmla="*/ 6334 h 129593"/>
                <a:gd name="connsiteX355" fmla="*/ 1622390 w 2849538"/>
                <a:gd name="connsiteY355" fmla="*/ 22549 h 129593"/>
                <a:gd name="connsiteX356" fmla="*/ 1622390 w 2849538"/>
                <a:gd name="connsiteY356" fmla="*/ 96024 h 129593"/>
                <a:gd name="connsiteX357" fmla="*/ 1632651 w 2849538"/>
                <a:gd name="connsiteY357" fmla="*/ 96024 h 129593"/>
                <a:gd name="connsiteX358" fmla="*/ 1632651 w 2849538"/>
                <a:gd name="connsiteY358" fmla="*/ 43071 h 129593"/>
                <a:gd name="connsiteX359" fmla="*/ 1657607 w 2849538"/>
                <a:gd name="connsiteY359" fmla="*/ 43071 h 129593"/>
                <a:gd name="connsiteX360" fmla="*/ 1657607 w 2849538"/>
                <a:gd name="connsiteY360" fmla="*/ 33570 h 129593"/>
                <a:gd name="connsiteX361" fmla="*/ 1561077 w 2849538"/>
                <a:gd name="connsiteY361" fmla="*/ 53459 h 129593"/>
                <a:gd name="connsiteX362" fmla="*/ 1567791 w 2849538"/>
                <a:gd name="connsiteY362" fmla="*/ 45478 h 129593"/>
                <a:gd name="connsiteX363" fmla="*/ 1577798 w 2849538"/>
                <a:gd name="connsiteY363" fmla="*/ 42437 h 129593"/>
                <a:gd name="connsiteX364" fmla="*/ 1594013 w 2849538"/>
                <a:gd name="connsiteY364" fmla="*/ 61061 h 129593"/>
                <a:gd name="connsiteX365" fmla="*/ 1594013 w 2849538"/>
                <a:gd name="connsiteY365" fmla="*/ 96024 h 129593"/>
                <a:gd name="connsiteX366" fmla="*/ 1604401 w 2849538"/>
                <a:gd name="connsiteY366" fmla="*/ 96024 h 129593"/>
                <a:gd name="connsiteX367" fmla="*/ 1604401 w 2849538"/>
                <a:gd name="connsiteY367" fmla="*/ 59287 h 129593"/>
                <a:gd name="connsiteX368" fmla="*/ 1601741 w 2849538"/>
                <a:gd name="connsiteY368" fmla="*/ 45478 h 129593"/>
                <a:gd name="connsiteX369" fmla="*/ 1593633 w 2849538"/>
                <a:gd name="connsiteY369" fmla="*/ 35977 h 129593"/>
                <a:gd name="connsiteX370" fmla="*/ 1580332 w 2849538"/>
                <a:gd name="connsiteY370" fmla="*/ 32431 h 129593"/>
                <a:gd name="connsiteX371" fmla="*/ 1567537 w 2849538"/>
                <a:gd name="connsiteY371" fmla="*/ 35977 h 129593"/>
                <a:gd name="connsiteX372" fmla="*/ 1558670 w 2849538"/>
                <a:gd name="connsiteY372" fmla="*/ 45226 h 129593"/>
                <a:gd name="connsiteX373" fmla="*/ 1558670 w 2849538"/>
                <a:gd name="connsiteY373" fmla="*/ 33570 h 129593"/>
                <a:gd name="connsiteX374" fmla="*/ 1548409 w 2849538"/>
                <a:gd name="connsiteY374" fmla="*/ 33570 h 129593"/>
                <a:gd name="connsiteX375" fmla="*/ 1548409 w 2849538"/>
                <a:gd name="connsiteY375" fmla="*/ 96024 h 129593"/>
                <a:gd name="connsiteX376" fmla="*/ 1558670 w 2849538"/>
                <a:gd name="connsiteY376" fmla="*/ 96024 h 129593"/>
                <a:gd name="connsiteX377" fmla="*/ 1558670 w 2849538"/>
                <a:gd name="connsiteY377" fmla="*/ 64733 h 129593"/>
                <a:gd name="connsiteX378" fmla="*/ 1561077 w 2849538"/>
                <a:gd name="connsiteY378" fmla="*/ 53459 h 129593"/>
                <a:gd name="connsiteX379" fmla="*/ 1527507 w 2849538"/>
                <a:gd name="connsiteY379" fmla="*/ 33570 h 129593"/>
                <a:gd name="connsiteX380" fmla="*/ 1517119 w 2849538"/>
                <a:gd name="connsiteY380" fmla="*/ 33570 h 129593"/>
                <a:gd name="connsiteX381" fmla="*/ 1517119 w 2849538"/>
                <a:gd name="connsiteY381" fmla="*/ 96024 h 129593"/>
                <a:gd name="connsiteX382" fmla="*/ 1527507 w 2849538"/>
                <a:gd name="connsiteY382" fmla="*/ 96024 h 129593"/>
                <a:gd name="connsiteX383" fmla="*/ 1527507 w 2849538"/>
                <a:gd name="connsiteY383" fmla="*/ 33570 h 129593"/>
                <a:gd name="connsiteX384" fmla="*/ 1525986 w 2849538"/>
                <a:gd name="connsiteY384" fmla="*/ 20142 h 129593"/>
                <a:gd name="connsiteX385" fmla="*/ 1533460 w 2849538"/>
                <a:gd name="connsiteY385" fmla="*/ 14949 h 129593"/>
                <a:gd name="connsiteX386" fmla="*/ 1525986 w 2849538"/>
                <a:gd name="connsiteY386" fmla="*/ 9628 h 129593"/>
                <a:gd name="connsiteX387" fmla="*/ 1521553 w 2849538"/>
                <a:gd name="connsiteY387" fmla="*/ 8235 h 129593"/>
                <a:gd name="connsiteX388" fmla="*/ 1516865 w 2849538"/>
                <a:gd name="connsiteY388" fmla="*/ 10262 h 129593"/>
                <a:gd name="connsiteX389" fmla="*/ 1514965 w 2849538"/>
                <a:gd name="connsiteY389" fmla="*/ 15076 h 129593"/>
                <a:gd name="connsiteX390" fmla="*/ 1516865 w 2849538"/>
                <a:gd name="connsiteY390" fmla="*/ 19763 h 129593"/>
                <a:gd name="connsiteX391" fmla="*/ 1521553 w 2849538"/>
                <a:gd name="connsiteY391" fmla="*/ 21663 h 129593"/>
                <a:gd name="connsiteX392" fmla="*/ 1525986 w 2849538"/>
                <a:gd name="connsiteY392" fmla="*/ 20142 h 129593"/>
                <a:gd name="connsiteX393" fmla="*/ 1453906 w 2849538"/>
                <a:gd name="connsiteY393" fmla="*/ 76515 h 129593"/>
                <a:gd name="connsiteX394" fmla="*/ 1446178 w 2849538"/>
                <a:gd name="connsiteY394" fmla="*/ 84496 h 129593"/>
                <a:gd name="connsiteX395" fmla="*/ 1434777 w 2849538"/>
                <a:gd name="connsiteY395" fmla="*/ 87409 h 129593"/>
                <a:gd name="connsiteX396" fmla="*/ 1423629 w 2849538"/>
                <a:gd name="connsiteY396" fmla="*/ 84496 h 129593"/>
                <a:gd name="connsiteX397" fmla="*/ 1415902 w 2849538"/>
                <a:gd name="connsiteY397" fmla="*/ 76515 h 129593"/>
                <a:gd name="connsiteX398" fmla="*/ 1413115 w 2849538"/>
                <a:gd name="connsiteY398" fmla="*/ 64987 h 129593"/>
                <a:gd name="connsiteX399" fmla="*/ 1415902 w 2849538"/>
                <a:gd name="connsiteY399" fmla="*/ 53333 h 129593"/>
                <a:gd name="connsiteX400" fmla="*/ 1423629 w 2849538"/>
                <a:gd name="connsiteY400" fmla="*/ 45226 h 129593"/>
                <a:gd name="connsiteX401" fmla="*/ 1434777 w 2849538"/>
                <a:gd name="connsiteY401" fmla="*/ 42311 h 129593"/>
                <a:gd name="connsiteX402" fmla="*/ 1446178 w 2849538"/>
                <a:gd name="connsiteY402" fmla="*/ 45226 h 129593"/>
                <a:gd name="connsiteX403" fmla="*/ 1453906 w 2849538"/>
                <a:gd name="connsiteY403" fmla="*/ 53333 h 129593"/>
                <a:gd name="connsiteX404" fmla="*/ 1456692 w 2849538"/>
                <a:gd name="connsiteY404" fmla="*/ 64987 h 129593"/>
                <a:gd name="connsiteX405" fmla="*/ 1453906 w 2849538"/>
                <a:gd name="connsiteY405" fmla="*/ 76515 h 129593"/>
                <a:gd name="connsiteX406" fmla="*/ 1467080 w 2849538"/>
                <a:gd name="connsiteY406" fmla="*/ 33570 h 129593"/>
                <a:gd name="connsiteX407" fmla="*/ 1456692 w 2849538"/>
                <a:gd name="connsiteY407" fmla="*/ 33570 h 129593"/>
                <a:gd name="connsiteX408" fmla="*/ 1456692 w 2849538"/>
                <a:gd name="connsiteY408" fmla="*/ 45478 h 129593"/>
                <a:gd name="connsiteX409" fmla="*/ 1447318 w 2849538"/>
                <a:gd name="connsiteY409" fmla="*/ 35977 h 129593"/>
                <a:gd name="connsiteX410" fmla="*/ 1434017 w 2849538"/>
                <a:gd name="connsiteY410" fmla="*/ 32431 h 129593"/>
                <a:gd name="connsiteX411" fmla="*/ 1417802 w 2849538"/>
                <a:gd name="connsiteY411" fmla="*/ 36737 h 129593"/>
                <a:gd name="connsiteX412" fmla="*/ 1406654 w 2849538"/>
                <a:gd name="connsiteY412" fmla="*/ 48266 h 129593"/>
                <a:gd name="connsiteX413" fmla="*/ 1402600 w 2849538"/>
                <a:gd name="connsiteY413" fmla="*/ 65114 h 129593"/>
                <a:gd name="connsiteX414" fmla="*/ 1406654 w 2849538"/>
                <a:gd name="connsiteY414" fmla="*/ 81583 h 129593"/>
                <a:gd name="connsiteX415" fmla="*/ 1417802 w 2849538"/>
                <a:gd name="connsiteY415" fmla="*/ 92983 h 129593"/>
                <a:gd name="connsiteX416" fmla="*/ 1434017 w 2849538"/>
                <a:gd name="connsiteY416" fmla="*/ 97037 h 129593"/>
                <a:gd name="connsiteX417" fmla="*/ 1447318 w 2849538"/>
                <a:gd name="connsiteY417" fmla="*/ 93617 h 129593"/>
                <a:gd name="connsiteX418" fmla="*/ 1456692 w 2849538"/>
                <a:gd name="connsiteY418" fmla="*/ 84369 h 129593"/>
                <a:gd name="connsiteX419" fmla="*/ 1456692 w 2849538"/>
                <a:gd name="connsiteY419" fmla="*/ 97291 h 129593"/>
                <a:gd name="connsiteX420" fmla="*/ 1450992 w 2849538"/>
                <a:gd name="connsiteY420" fmla="*/ 113379 h 129593"/>
                <a:gd name="connsiteX421" fmla="*/ 1434143 w 2849538"/>
                <a:gd name="connsiteY421" fmla="*/ 118953 h 129593"/>
                <a:gd name="connsiteX422" fmla="*/ 1421222 w 2849538"/>
                <a:gd name="connsiteY422" fmla="*/ 116673 h 129593"/>
                <a:gd name="connsiteX423" fmla="*/ 1409061 w 2849538"/>
                <a:gd name="connsiteY423" fmla="*/ 109325 h 129593"/>
                <a:gd name="connsiteX424" fmla="*/ 1409061 w 2849538"/>
                <a:gd name="connsiteY424" fmla="*/ 120726 h 129593"/>
                <a:gd name="connsiteX425" fmla="*/ 1434143 w 2849538"/>
                <a:gd name="connsiteY425" fmla="*/ 128707 h 129593"/>
                <a:gd name="connsiteX426" fmla="*/ 1458466 w 2849538"/>
                <a:gd name="connsiteY426" fmla="*/ 120346 h 129593"/>
                <a:gd name="connsiteX427" fmla="*/ 1467080 w 2849538"/>
                <a:gd name="connsiteY427" fmla="*/ 96530 h 129593"/>
                <a:gd name="connsiteX428" fmla="*/ 1467080 w 2849538"/>
                <a:gd name="connsiteY428" fmla="*/ 33570 h 129593"/>
                <a:gd name="connsiteX429" fmla="*/ 1344707 w 2849538"/>
                <a:gd name="connsiteY429" fmla="*/ 53459 h 129593"/>
                <a:gd name="connsiteX430" fmla="*/ 1351421 w 2849538"/>
                <a:gd name="connsiteY430" fmla="*/ 45478 h 129593"/>
                <a:gd name="connsiteX431" fmla="*/ 1361429 w 2849538"/>
                <a:gd name="connsiteY431" fmla="*/ 42437 h 129593"/>
                <a:gd name="connsiteX432" fmla="*/ 1377644 w 2849538"/>
                <a:gd name="connsiteY432" fmla="*/ 61061 h 129593"/>
                <a:gd name="connsiteX433" fmla="*/ 1377644 w 2849538"/>
                <a:gd name="connsiteY433" fmla="*/ 96024 h 129593"/>
                <a:gd name="connsiteX434" fmla="*/ 1388032 w 2849538"/>
                <a:gd name="connsiteY434" fmla="*/ 96024 h 129593"/>
                <a:gd name="connsiteX435" fmla="*/ 1388032 w 2849538"/>
                <a:gd name="connsiteY435" fmla="*/ 59287 h 129593"/>
                <a:gd name="connsiteX436" fmla="*/ 1385372 w 2849538"/>
                <a:gd name="connsiteY436" fmla="*/ 45478 h 129593"/>
                <a:gd name="connsiteX437" fmla="*/ 1377391 w 2849538"/>
                <a:gd name="connsiteY437" fmla="*/ 35977 h 129593"/>
                <a:gd name="connsiteX438" fmla="*/ 1364089 w 2849538"/>
                <a:gd name="connsiteY438" fmla="*/ 32431 h 129593"/>
                <a:gd name="connsiteX439" fmla="*/ 1351295 w 2849538"/>
                <a:gd name="connsiteY439" fmla="*/ 35977 h 129593"/>
                <a:gd name="connsiteX440" fmla="*/ 1342427 w 2849538"/>
                <a:gd name="connsiteY440" fmla="*/ 45226 h 129593"/>
                <a:gd name="connsiteX441" fmla="*/ 1342427 w 2849538"/>
                <a:gd name="connsiteY441" fmla="*/ 33570 h 129593"/>
                <a:gd name="connsiteX442" fmla="*/ 1332166 w 2849538"/>
                <a:gd name="connsiteY442" fmla="*/ 33570 h 129593"/>
                <a:gd name="connsiteX443" fmla="*/ 1332166 w 2849538"/>
                <a:gd name="connsiteY443" fmla="*/ 96024 h 129593"/>
                <a:gd name="connsiteX444" fmla="*/ 1342427 w 2849538"/>
                <a:gd name="connsiteY444" fmla="*/ 96024 h 129593"/>
                <a:gd name="connsiteX445" fmla="*/ 1342427 w 2849538"/>
                <a:gd name="connsiteY445" fmla="*/ 64733 h 129593"/>
                <a:gd name="connsiteX446" fmla="*/ 1344834 w 2849538"/>
                <a:gd name="connsiteY446" fmla="*/ 53459 h 129593"/>
                <a:gd name="connsiteX447" fmla="*/ 1311264 w 2849538"/>
                <a:gd name="connsiteY447" fmla="*/ 33570 h 129593"/>
                <a:gd name="connsiteX448" fmla="*/ 1300876 w 2849538"/>
                <a:gd name="connsiteY448" fmla="*/ 33570 h 129593"/>
                <a:gd name="connsiteX449" fmla="*/ 1300876 w 2849538"/>
                <a:gd name="connsiteY449" fmla="*/ 96024 h 129593"/>
                <a:gd name="connsiteX450" fmla="*/ 1311264 w 2849538"/>
                <a:gd name="connsiteY450" fmla="*/ 96024 h 129593"/>
                <a:gd name="connsiteX451" fmla="*/ 1311264 w 2849538"/>
                <a:gd name="connsiteY451" fmla="*/ 33570 h 129593"/>
                <a:gd name="connsiteX452" fmla="*/ 1311517 w 2849538"/>
                <a:gd name="connsiteY452" fmla="*/ 19763 h 129593"/>
                <a:gd name="connsiteX453" fmla="*/ 1313417 w 2849538"/>
                <a:gd name="connsiteY453" fmla="*/ 15076 h 129593"/>
                <a:gd name="connsiteX454" fmla="*/ 1311517 w 2849538"/>
                <a:gd name="connsiteY454" fmla="*/ 10262 h 129593"/>
                <a:gd name="connsiteX455" fmla="*/ 1306703 w 2849538"/>
                <a:gd name="connsiteY455" fmla="*/ 8235 h 129593"/>
                <a:gd name="connsiteX456" fmla="*/ 1302270 w 2849538"/>
                <a:gd name="connsiteY456" fmla="*/ 9628 h 129593"/>
                <a:gd name="connsiteX457" fmla="*/ 1294795 w 2849538"/>
                <a:gd name="connsiteY457" fmla="*/ 14949 h 129593"/>
                <a:gd name="connsiteX458" fmla="*/ 1302270 w 2849538"/>
                <a:gd name="connsiteY458" fmla="*/ 20142 h 129593"/>
                <a:gd name="connsiteX459" fmla="*/ 1306703 w 2849538"/>
                <a:gd name="connsiteY459" fmla="*/ 21663 h 129593"/>
                <a:gd name="connsiteX460" fmla="*/ 1311517 w 2849538"/>
                <a:gd name="connsiteY460" fmla="*/ 19763 h 129593"/>
                <a:gd name="connsiteX461" fmla="*/ 1258945 w 2849538"/>
                <a:gd name="connsiteY461" fmla="*/ 45226 h 129593"/>
                <a:gd name="connsiteX462" fmla="*/ 1266673 w 2849538"/>
                <a:gd name="connsiteY462" fmla="*/ 53333 h 129593"/>
                <a:gd name="connsiteX463" fmla="*/ 1269459 w 2849538"/>
                <a:gd name="connsiteY463" fmla="*/ 64987 h 129593"/>
                <a:gd name="connsiteX464" fmla="*/ 1266673 w 2849538"/>
                <a:gd name="connsiteY464" fmla="*/ 76515 h 129593"/>
                <a:gd name="connsiteX465" fmla="*/ 1258945 w 2849538"/>
                <a:gd name="connsiteY465" fmla="*/ 84496 h 129593"/>
                <a:gd name="connsiteX466" fmla="*/ 1247544 w 2849538"/>
                <a:gd name="connsiteY466" fmla="*/ 87409 h 129593"/>
                <a:gd name="connsiteX467" fmla="*/ 1236396 w 2849538"/>
                <a:gd name="connsiteY467" fmla="*/ 84496 h 129593"/>
                <a:gd name="connsiteX468" fmla="*/ 1228669 w 2849538"/>
                <a:gd name="connsiteY468" fmla="*/ 76515 h 129593"/>
                <a:gd name="connsiteX469" fmla="*/ 1225882 w 2849538"/>
                <a:gd name="connsiteY469" fmla="*/ 64987 h 129593"/>
                <a:gd name="connsiteX470" fmla="*/ 1228669 w 2849538"/>
                <a:gd name="connsiteY470" fmla="*/ 53333 h 129593"/>
                <a:gd name="connsiteX471" fmla="*/ 1236396 w 2849538"/>
                <a:gd name="connsiteY471" fmla="*/ 45226 h 129593"/>
                <a:gd name="connsiteX472" fmla="*/ 1247544 w 2849538"/>
                <a:gd name="connsiteY472" fmla="*/ 42311 h 129593"/>
                <a:gd name="connsiteX473" fmla="*/ 1258945 w 2849538"/>
                <a:gd name="connsiteY473" fmla="*/ 45226 h 129593"/>
                <a:gd name="connsiteX474" fmla="*/ 1279847 w 2849538"/>
                <a:gd name="connsiteY474" fmla="*/ 96150 h 129593"/>
                <a:gd name="connsiteX475" fmla="*/ 1279847 w 2849538"/>
                <a:gd name="connsiteY475" fmla="*/ 1140 h 129593"/>
                <a:gd name="connsiteX476" fmla="*/ 1269459 w 2849538"/>
                <a:gd name="connsiteY476" fmla="*/ 1140 h 129593"/>
                <a:gd name="connsiteX477" fmla="*/ 1269459 w 2849538"/>
                <a:gd name="connsiteY477" fmla="*/ 45604 h 129593"/>
                <a:gd name="connsiteX478" fmla="*/ 1260085 w 2849538"/>
                <a:gd name="connsiteY478" fmla="*/ 36103 h 129593"/>
                <a:gd name="connsiteX479" fmla="*/ 1246784 w 2849538"/>
                <a:gd name="connsiteY479" fmla="*/ 32558 h 129593"/>
                <a:gd name="connsiteX480" fmla="*/ 1230569 w 2849538"/>
                <a:gd name="connsiteY480" fmla="*/ 36864 h 129593"/>
                <a:gd name="connsiteX481" fmla="*/ 1219421 w 2849538"/>
                <a:gd name="connsiteY481" fmla="*/ 48393 h 129593"/>
                <a:gd name="connsiteX482" fmla="*/ 1215367 w 2849538"/>
                <a:gd name="connsiteY482" fmla="*/ 65240 h 129593"/>
                <a:gd name="connsiteX483" fmla="*/ 1219421 w 2849538"/>
                <a:gd name="connsiteY483" fmla="*/ 81709 h 129593"/>
                <a:gd name="connsiteX484" fmla="*/ 1230569 w 2849538"/>
                <a:gd name="connsiteY484" fmla="*/ 93109 h 129593"/>
                <a:gd name="connsiteX485" fmla="*/ 1246784 w 2849538"/>
                <a:gd name="connsiteY485" fmla="*/ 97164 h 129593"/>
                <a:gd name="connsiteX486" fmla="*/ 1260085 w 2849538"/>
                <a:gd name="connsiteY486" fmla="*/ 93743 h 129593"/>
                <a:gd name="connsiteX487" fmla="*/ 1269459 w 2849538"/>
                <a:gd name="connsiteY487" fmla="*/ 84369 h 129593"/>
                <a:gd name="connsiteX488" fmla="*/ 1269459 w 2849538"/>
                <a:gd name="connsiteY488" fmla="*/ 96150 h 129593"/>
                <a:gd name="connsiteX489" fmla="*/ 1279847 w 2849538"/>
                <a:gd name="connsiteY489" fmla="*/ 96150 h 129593"/>
                <a:gd name="connsiteX490" fmla="*/ 1199152 w 2849538"/>
                <a:gd name="connsiteY490" fmla="*/ 33697 h 129593"/>
                <a:gd name="connsiteX491" fmla="*/ 1188764 w 2849538"/>
                <a:gd name="connsiteY491" fmla="*/ 33697 h 129593"/>
                <a:gd name="connsiteX492" fmla="*/ 1188764 w 2849538"/>
                <a:gd name="connsiteY492" fmla="*/ 96150 h 129593"/>
                <a:gd name="connsiteX493" fmla="*/ 1199152 w 2849538"/>
                <a:gd name="connsiteY493" fmla="*/ 96150 h 129593"/>
                <a:gd name="connsiteX494" fmla="*/ 1199152 w 2849538"/>
                <a:gd name="connsiteY494" fmla="*/ 33697 h 129593"/>
                <a:gd name="connsiteX495" fmla="*/ 1197632 w 2849538"/>
                <a:gd name="connsiteY495" fmla="*/ 20268 h 129593"/>
                <a:gd name="connsiteX496" fmla="*/ 1205106 w 2849538"/>
                <a:gd name="connsiteY496" fmla="*/ 15076 h 129593"/>
                <a:gd name="connsiteX497" fmla="*/ 1197632 w 2849538"/>
                <a:gd name="connsiteY497" fmla="*/ 9755 h 129593"/>
                <a:gd name="connsiteX498" fmla="*/ 1193198 w 2849538"/>
                <a:gd name="connsiteY498" fmla="*/ 8361 h 129593"/>
                <a:gd name="connsiteX499" fmla="*/ 1188511 w 2849538"/>
                <a:gd name="connsiteY499" fmla="*/ 10389 h 129593"/>
                <a:gd name="connsiteX500" fmla="*/ 1186611 w 2849538"/>
                <a:gd name="connsiteY500" fmla="*/ 15203 h 129593"/>
                <a:gd name="connsiteX501" fmla="*/ 1188511 w 2849538"/>
                <a:gd name="connsiteY501" fmla="*/ 19890 h 129593"/>
                <a:gd name="connsiteX502" fmla="*/ 1193198 w 2849538"/>
                <a:gd name="connsiteY502" fmla="*/ 21789 h 129593"/>
                <a:gd name="connsiteX503" fmla="*/ 1197632 w 2849538"/>
                <a:gd name="connsiteY503" fmla="*/ 20268 h 129593"/>
                <a:gd name="connsiteX504" fmla="*/ 1166469 w 2849538"/>
                <a:gd name="connsiteY504" fmla="*/ 33697 h 129593"/>
                <a:gd name="connsiteX505" fmla="*/ 1146327 w 2849538"/>
                <a:gd name="connsiteY505" fmla="*/ 76642 h 129593"/>
                <a:gd name="connsiteX506" fmla="*/ 1125931 w 2849538"/>
                <a:gd name="connsiteY506" fmla="*/ 33697 h 129593"/>
                <a:gd name="connsiteX507" fmla="*/ 1113896 w 2849538"/>
                <a:gd name="connsiteY507" fmla="*/ 33697 h 129593"/>
                <a:gd name="connsiteX508" fmla="*/ 1145820 w 2849538"/>
                <a:gd name="connsiteY508" fmla="*/ 98304 h 129593"/>
                <a:gd name="connsiteX509" fmla="*/ 1177490 w 2849538"/>
                <a:gd name="connsiteY509" fmla="*/ 33697 h 129593"/>
                <a:gd name="connsiteX510" fmla="*/ 1166469 w 2849538"/>
                <a:gd name="connsiteY510" fmla="*/ 33697 h 129593"/>
                <a:gd name="connsiteX511" fmla="*/ 1093754 w 2849538"/>
                <a:gd name="connsiteY511" fmla="*/ 76642 h 129593"/>
                <a:gd name="connsiteX512" fmla="*/ 1086027 w 2849538"/>
                <a:gd name="connsiteY512" fmla="*/ 84750 h 129593"/>
                <a:gd name="connsiteX513" fmla="*/ 1074752 w 2849538"/>
                <a:gd name="connsiteY513" fmla="*/ 87663 h 129593"/>
                <a:gd name="connsiteX514" fmla="*/ 1063351 w 2849538"/>
                <a:gd name="connsiteY514" fmla="*/ 84750 h 129593"/>
                <a:gd name="connsiteX515" fmla="*/ 1055624 w 2849538"/>
                <a:gd name="connsiteY515" fmla="*/ 76642 h 129593"/>
                <a:gd name="connsiteX516" fmla="*/ 1052710 w 2849538"/>
                <a:gd name="connsiteY516" fmla="*/ 64987 h 129593"/>
                <a:gd name="connsiteX517" fmla="*/ 1055624 w 2849538"/>
                <a:gd name="connsiteY517" fmla="*/ 53333 h 129593"/>
                <a:gd name="connsiteX518" fmla="*/ 1063351 w 2849538"/>
                <a:gd name="connsiteY518" fmla="*/ 45352 h 129593"/>
                <a:gd name="connsiteX519" fmla="*/ 1074752 w 2849538"/>
                <a:gd name="connsiteY519" fmla="*/ 42437 h 129593"/>
                <a:gd name="connsiteX520" fmla="*/ 1086027 w 2849538"/>
                <a:gd name="connsiteY520" fmla="*/ 45352 h 129593"/>
                <a:gd name="connsiteX521" fmla="*/ 1093754 w 2849538"/>
                <a:gd name="connsiteY521" fmla="*/ 53333 h 129593"/>
                <a:gd name="connsiteX522" fmla="*/ 1096541 w 2849538"/>
                <a:gd name="connsiteY522" fmla="*/ 64987 h 129593"/>
                <a:gd name="connsiteX523" fmla="*/ 1093754 w 2849538"/>
                <a:gd name="connsiteY523" fmla="*/ 76642 h 129593"/>
                <a:gd name="connsiteX524" fmla="*/ 1091601 w 2849538"/>
                <a:gd name="connsiteY524" fmla="*/ 93109 h 129593"/>
                <a:gd name="connsiteX525" fmla="*/ 1103002 w 2849538"/>
                <a:gd name="connsiteY525" fmla="*/ 81583 h 129593"/>
                <a:gd name="connsiteX526" fmla="*/ 1107182 w 2849538"/>
                <a:gd name="connsiteY526" fmla="*/ 64860 h 129593"/>
                <a:gd name="connsiteX527" fmla="*/ 1103002 w 2849538"/>
                <a:gd name="connsiteY527" fmla="*/ 48266 h 129593"/>
                <a:gd name="connsiteX528" fmla="*/ 1091601 w 2849538"/>
                <a:gd name="connsiteY528" fmla="*/ 36864 h 129593"/>
                <a:gd name="connsiteX529" fmla="*/ 1074879 w 2849538"/>
                <a:gd name="connsiteY529" fmla="*/ 32684 h 129593"/>
                <a:gd name="connsiteX530" fmla="*/ 1058031 w 2849538"/>
                <a:gd name="connsiteY530" fmla="*/ 36864 h 129593"/>
                <a:gd name="connsiteX531" fmla="*/ 1046376 w 2849538"/>
                <a:gd name="connsiteY531" fmla="*/ 48266 h 129593"/>
                <a:gd name="connsiteX532" fmla="*/ 1042196 w 2849538"/>
                <a:gd name="connsiteY532" fmla="*/ 64860 h 129593"/>
                <a:gd name="connsiteX533" fmla="*/ 1046376 w 2849538"/>
                <a:gd name="connsiteY533" fmla="*/ 81583 h 129593"/>
                <a:gd name="connsiteX534" fmla="*/ 1058031 w 2849538"/>
                <a:gd name="connsiteY534" fmla="*/ 93109 h 129593"/>
                <a:gd name="connsiteX535" fmla="*/ 1074879 w 2849538"/>
                <a:gd name="connsiteY535" fmla="*/ 97291 h 129593"/>
                <a:gd name="connsiteX536" fmla="*/ 1091601 w 2849538"/>
                <a:gd name="connsiteY536" fmla="*/ 93109 h 129593"/>
                <a:gd name="connsiteX537" fmla="*/ 1016606 w 2849538"/>
                <a:gd name="connsiteY537" fmla="*/ 53459 h 129593"/>
                <a:gd name="connsiteX538" fmla="*/ 1024840 w 2849538"/>
                <a:gd name="connsiteY538" fmla="*/ 45858 h 129593"/>
                <a:gd name="connsiteX539" fmla="*/ 1036242 w 2849538"/>
                <a:gd name="connsiteY539" fmla="*/ 44338 h 129593"/>
                <a:gd name="connsiteX540" fmla="*/ 1036242 w 2849538"/>
                <a:gd name="connsiteY540" fmla="*/ 32684 h 129593"/>
                <a:gd name="connsiteX541" fmla="*/ 1022940 w 2849538"/>
                <a:gd name="connsiteY541" fmla="*/ 36737 h 129593"/>
                <a:gd name="connsiteX542" fmla="*/ 1013566 w 2849538"/>
                <a:gd name="connsiteY542" fmla="*/ 47885 h 129593"/>
                <a:gd name="connsiteX543" fmla="*/ 1013566 w 2849538"/>
                <a:gd name="connsiteY543" fmla="*/ 33951 h 129593"/>
                <a:gd name="connsiteX544" fmla="*/ 1003305 w 2849538"/>
                <a:gd name="connsiteY544" fmla="*/ 33951 h 129593"/>
                <a:gd name="connsiteX545" fmla="*/ 1003305 w 2849538"/>
                <a:gd name="connsiteY545" fmla="*/ 96403 h 129593"/>
                <a:gd name="connsiteX546" fmla="*/ 1013566 w 2849538"/>
                <a:gd name="connsiteY546" fmla="*/ 96403 h 129593"/>
                <a:gd name="connsiteX547" fmla="*/ 1013566 w 2849538"/>
                <a:gd name="connsiteY547" fmla="*/ 66507 h 129593"/>
                <a:gd name="connsiteX548" fmla="*/ 1016606 w 2849538"/>
                <a:gd name="connsiteY548" fmla="*/ 53585 h 129593"/>
                <a:gd name="connsiteX549" fmla="*/ 973662 w 2849538"/>
                <a:gd name="connsiteY549" fmla="*/ 76769 h 129593"/>
                <a:gd name="connsiteX550" fmla="*/ 965934 w 2849538"/>
                <a:gd name="connsiteY550" fmla="*/ 84876 h 129593"/>
                <a:gd name="connsiteX551" fmla="*/ 954786 w 2849538"/>
                <a:gd name="connsiteY551" fmla="*/ 87790 h 129593"/>
                <a:gd name="connsiteX552" fmla="*/ 943385 w 2849538"/>
                <a:gd name="connsiteY552" fmla="*/ 84876 h 129593"/>
                <a:gd name="connsiteX553" fmla="*/ 935531 w 2849538"/>
                <a:gd name="connsiteY553" fmla="*/ 76769 h 129593"/>
                <a:gd name="connsiteX554" fmla="*/ 932617 w 2849538"/>
                <a:gd name="connsiteY554" fmla="*/ 65114 h 129593"/>
                <a:gd name="connsiteX555" fmla="*/ 935531 w 2849538"/>
                <a:gd name="connsiteY555" fmla="*/ 53459 h 129593"/>
                <a:gd name="connsiteX556" fmla="*/ 943385 w 2849538"/>
                <a:gd name="connsiteY556" fmla="*/ 45478 h 129593"/>
                <a:gd name="connsiteX557" fmla="*/ 954786 w 2849538"/>
                <a:gd name="connsiteY557" fmla="*/ 42564 h 129593"/>
                <a:gd name="connsiteX558" fmla="*/ 965934 w 2849538"/>
                <a:gd name="connsiteY558" fmla="*/ 45478 h 129593"/>
                <a:gd name="connsiteX559" fmla="*/ 973662 w 2849538"/>
                <a:gd name="connsiteY559" fmla="*/ 53459 h 129593"/>
                <a:gd name="connsiteX560" fmla="*/ 976449 w 2849538"/>
                <a:gd name="connsiteY560" fmla="*/ 65114 h 129593"/>
                <a:gd name="connsiteX561" fmla="*/ 973662 w 2849538"/>
                <a:gd name="connsiteY561" fmla="*/ 76769 h 129593"/>
                <a:gd name="connsiteX562" fmla="*/ 971888 w 2849538"/>
                <a:gd name="connsiteY562" fmla="*/ 93236 h 129593"/>
                <a:gd name="connsiteX563" fmla="*/ 983036 w 2849538"/>
                <a:gd name="connsiteY563" fmla="*/ 81709 h 129593"/>
                <a:gd name="connsiteX564" fmla="*/ 987090 w 2849538"/>
                <a:gd name="connsiteY564" fmla="*/ 64987 h 129593"/>
                <a:gd name="connsiteX565" fmla="*/ 983036 w 2849538"/>
                <a:gd name="connsiteY565" fmla="*/ 48393 h 129593"/>
                <a:gd name="connsiteX566" fmla="*/ 971888 w 2849538"/>
                <a:gd name="connsiteY566" fmla="*/ 36991 h 129593"/>
                <a:gd name="connsiteX567" fmla="*/ 955673 w 2849538"/>
                <a:gd name="connsiteY567" fmla="*/ 32810 h 129593"/>
                <a:gd name="connsiteX568" fmla="*/ 942245 w 2849538"/>
                <a:gd name="connsiteY568" fmla="*/ 36357 h 129593"/>
                <a:gd name="connsiteX569" fmla="*/ 932744 w 2849538"/>
                <a:gd name="connsiteY569" fmla="*/ 45858 h 129593"/>
                <a:gd name="connsiteX570" fmla="*/ 932744 w 2849538"/>
                <a:gd name="connsiteY570" fmla="*/ 33951 h 129593"/>
                <a:gd name="connsiteX571" fmla="*/ 922483 w 2849538"/>
                <a:gd name="connsiteY571" fmla="*/ 33951 h 129593"/>
                <a:gd name="connsiteX572" fmla="*/ 922483 w 2849538"/>
                <a:gd name="connsiteY572" fmla="*/ 128073 h 129593"/>
                <a:gd name="connsiteX573" fmla="*/ 932744 w 2849538"/>
                <a:gd name="connsiteY573" fmla="*/ 128073 h 129593"/>
                <a:gd name="connsiteX574" fmla="*/ 932744 w 2849538"/>
                <a:gd name="connsiteY574" fmla="*/ 84496 h 129593"/>
                <a:gd name="connsiteX575" fmla="*/ 942245 w 2849538"/>
                <a:gd name="connsiteY575" fmla="*/ 93870 h 129593"/>
                <a:gd name="connsiteX576" fmla="*/ 955673 w 2849538"/>
                <a:gd name="connsiteY576" fmla="*/ 97291 h 129593"/>
                <a:gd name="connsiteX577" fmla="*/ 971888 w 2849538"/>
                <a:gd name="connsiteY577" fmla="*/ 93109 h 129593"/>
                <a:gd name="connsiteX578" fmla="*/ 863577 w 2849538"/>
                <a:gd name="connsiteY578" fmla="*/ 76642 h 129593"/>
                <a:gd name="connsiteX579" fmla="*/ 855849 w 2849538"/>
                <a:gd name="connsiteY579" fmla="*/ 84750 h 129593"/>
                <a:gd name="connsiteX580" fmla="*/ 844702 w 2849538"/>
                <a:gd name="connsiteY580" fmla="*/ 87663 h 129593"/>
                <a:gd name="connsiteX581" fmla="*/ 833300 w 2849538"/>
                <a:gd name="connsiteY581" fmla="*/ 84750 h 129593"/>
                <a:gd name="connsiteX582" fmla="*/ 825573 w 2849538"/>
                <a:gd name="connsiteY582" fmla="*/ 76642 h 129593"/>
                <a:gd name="connsiteX583" fmla="*/ 822659 w 2849538"/>
                <a:gd name="connsiteY583" fmla="*/ 64987 h 129593"/>
                <a:gd name="connsiteX584" fmla="*/ 825573 w 2849538"/>
                <a:gd name="connsiteY584" fmla="*/ 53333 h 129593"/>
                <a:gd name="connsiteX585" fmla="*/ 833300 w 2849538"/>
                <a:gd name="connsiteY585" fmla="*/ 45352 h 129593"/>
                <a:gd name="connsiteX586" fmla="*/ 844702 w 2849538"/>
                <a:gd name="connsiteY586" fmla="*/ 42437 h 129593"/>
                <a:gd name="connsiteX587" fmla="*/ 855849 w 2849538"/>
                <a:gd name="connsiteY587" fmla="*/ 45352 h 129593"/>
                <a:gd name="connsiteX588" fmla="*/ 863577 w 2849538"/>
                <a:gd name="connsiteY588" fmla="*/ 53333 h 129593"/>
                <a:gd name="connsiteX589" fmla="*/ 866364 w 2849538"/>
                <a:gd name="connsiteY589" fmla="*/ 64987 h 129593"/>
                <a:gd name="connsiteX590" fmla="*/ 863577 w 2849538"/>
                <a:gd name="connsiteY590" fmla="*/ 76642 h 129593"/>
                <a:gd name="connsiteX591" fmla="*/ 861423 w 2849538"/>
                <a:gd name="connsiteY591" fmla="*/ 93109 h 129593"/>
                <a:gd name="connsiteX592" fmla="*/ 872824 w 2849538"/>
                <a:gd name="connsiteY592" fmla="*/ 81583 h 129593"/>
                <a:gd name="connsiteX593" fmla="*/ 877005 w 2849538"/>
                <a:gd name="connsiteY593" fmla="*/ 64860 h 129593"/>
                <a:gd name="connsiteX594" fmla="*/ 872824 w 2849538"/>
                <a:gd name="connsiteY594" fmla="*/ 48266 h 129593"/>
                <a:gd name="connsiteX595" fmla="*/ 861423 w 2849538"/>
                <a:gd name="connsiteY595" fmla="*/ 36864 h 129593"/>
                <a:gd name="connsiteX596" fmla="*/ 844702 w 2849538"/>
                <a:gd name="connsiteY596" fmla="*/ 32684 h 129593"/>
                <a:gd name="connsiteX597" fmla="*/ 827853 w 2849538"/>
                <a:gd name="connsiteY597" fmla="*/ 36864 h 129593"/>
                <a:gd name="connsiteX598" fmla="*/ 816199 w 2849538"/>
                <a:gd name="connsiteY598" fmla="*/ 48266 h 129593"/>
                <a:gd name="connsiteX599" fmla="*/ 812018 w 2849538"/>
                <a:gd name="connsiteY599" fmla="*/ 64860 h 129593"/>
                <a:gd name="connsiteX600" fmla="*/ 816199 w 2849538"/>
                <a:gd name="connsiteY600" fmla="*/ 81583 h 129593"/>
                <a:gd name="connsiteX601" fmla="*/ 827853 w 2849538"/>
                <a:gd name="connsiteY601" fmla="*/ 93109 h 129593"/>
                <a:gd name="connsiteX602" fmla="*/ 844702 w 2849538"/>
                <a:gd name="connsiteY602" fmla="*/ 97291 h 129593"/>
                <a:gd name="connsiteX603" fmla="*/ 861423 w 2849538"/>
                <a:gd name="connsiteY603" fmla="*/ 93109 h 129593"/>
                <a:gd name="connsiteX604" fmla="*/ 803911 w 2849538"/>
                <a:gd name="connsiteY604" fmla="*/ 82976 h 129593"/>
                <a:gd name="connsiteX605" fmla="*/ 796690 w 2849538"/>
                <a:gd name="connsiteY605" fmla="*/ 86523 h 129593"/>
                <a:gd name="connsiteX606" fmla="*/ 789216 w 2849538"/>
                <a:gd name="connsiteY606" fmla="*/ 87536 h 129593"/>
                <a:gd name="connsiteX607" fmla="*/ 780602 w 2849538"/>
                <a:gd name="connsiteY607" fmla="*/ 84750 h 129593"/>
                <a:gd name="connsiteX608" fmla="*/ 777181 w 2849538"/>
                <a:gd name="connsiteY608" fmla="*/ 75375 h 129593"/>
                <a:gd name="connsiteX609" fmla="*/ 777181 w 2849538"/>
                <a:gd name="connsiteY609" fmla="*/ 43325 h 129593"/>
                <a:gd name="connsiteX610" fmla="*/ 803024 w 2849538"/>
                <a:gd name="connsiteY610" fmla="*/ 43325 h 129593"/>
                <a:gd name="connsiteX611" fmla="*/ 803024 w 2849538"/>
                <a:gd name="connsiteY611" fmla="*/ 33824 h 129593"/>
                <a:gd name="connsiteX612" fmla="*/ 777181 w 2849538"/>
                <a:gd name="connsiteY612" fmla="*/ 33824 h 129593"/>
                <a:gd name="connsiteX613" fmla="*/ 777181 w 2849538"/>
                <a:gd name="connsiteY613" fmla="*/ 13934 h 129593"/>
                <a:gd name="connsiteX614" fmla="*/ 766920 w 2849538"/>
                <a:gd name="connsiteY614" fmla="*/ 13934 h 129593"/>
                <a:gd name="connsiteX615" fmla="*/ 766920 w 2849538"/>
                <a:gd name="connsiteY615" fmla="*/ 74615 h 129593"/>
                <a:gd name="connsiteX616" fmla="*/ 772747 w 2849538"/>
                <a:gd name="connsiteY616" fmla="*/ 92350 h 129593"/>
                <a:gd name="connsiteX617" fmla="*/ 788329 w 2849538"/>
                <a:gd name="connsiteY617" fmla="*/ 97291 h 129593"/>
                <a:gd name="connsiteX618" fmla="*/ 796436 w 2849538"/>
                <a:gd name="connsiteY618" fmla="*/ 96276 h 129593"/>
                <a:gd name="connsiteX619" fmla="*/ 803911 w 2849538"/>
                <a:gd name="connsiteY619" fmla="*/ 92983 h 129593"/>
                <a:gd name="connsiteX620" fmla="*/ 803911 w 2849538"/>
                <a:gd name="connsiteY620" fmla="*/ 82976 h 129593"/>
                <a:gd name="connsiteX621" fmla="*/ 707761 w 2849538"/>
                <a:gd name="connsiteY621" fmla="*/ 53712 h 129593"/>
                <a:gd name="connsiteX622" fmla="*/ 714475 w 2849538"/>
                <a:gd name="connsiteY622" fmla="*/ 45731 h 129593"/>
                <a:gd name="connsiteX623" fmla="*/ 724482 w 2849538"/>
                <a:gd name="connsiteY623" fmla="*/ 42691 h 129593"/>
                <a:gd name="connsiteX624" fmla="*/ 740697 w 2849538"/>
                <a:gd name="connsiteY624" fmla="*/ 61313 h 129593"/>
                <a:gd name="connsiteX625" fmla="*/ 740697 w 2849538"/>
                <a:gd name="connsiteY625" fmla="*/ 96276 h 129593"/>
                <a:gd name="connsiteX626" fmla="*/ 751085 w 2849538"/>
                <a:gd name="connsiteY626" fmla="*/ 96276 h 129593"/>
                <a:gd name="connsiteX627" fmla="*/ 751085 w 2849538"/>
                <a:gd name="connsiteY627" fmla="*/ 59540 h 129593"/>
                <a:gd name="connsiteX628" fmla="*/ 748425 w 2849538"/>
                <a:gd name="connsiteY628" fmla="*/ 45731 h 129593"/>
                <a:gd name="connsiteX629" fmla="*/ 740317 w 2849538"/>
                <a:gd name="connsiteY629" fmla="*/ 36230 h 129593"/>
                <a:gd name="connsiteX630" fmla="*/ 727016 w 2849538"/>
                <a:gd name="connsiteY630" fmla="*/ 32684 h 129593"/>
                <a:gd name="connsiteX631" fmla="*/ 714221 w 2849538"/>
                <a:gd name="connsiteY631" fmla="*/ 36230 h 129593"/>
                <a:gd name="connsiteX632" fmla="*/ 705354 w 2849538"/>
                <a:gd name="connsiteY632" fmla="*/ 45478 h 129593"/>
                <a:gd name="connsiteX633" fmla="*/ 705354 w 2849538"/>
                <a:gd name="connsiteY633" fmla="*/ 33824 h 129593"/>
                <a:gd name="connsiteX634" fmla="*/ 695093 w 2849538"/>
                <a:gd name="connsiteY634" fmla="*/ 33824 h 129593"/>
                <a:gd name="connsiteX635" fmla="*/ 695093 w 2849538"/>
                <a:gd name="connsiteY635" fmla="*/ 96276 h 129593"/>
                <a:gd name="connsiteX636" fmla="*/ 705354 w 2849538"/>
                <a:gd name="connsiteY636" fmla="*/ 96276 h 129593"/>
                <a:gd name="connsiteX637" fmla="*/ 705354 w 2849538"/>
                <a:gd name="connsiteY637" fmla="*/ 64987 h 129593"/>
                <a:gd name="connsiteX638" fmla="*/ 707761 w 2849538"/>
                <a:gd name="connsiteY638" fmla="*/ 53712 h 129593"/>
                <a:gd name="connsiteX639" fmla="*/ 674190 w 2849538"/>
                <a:gd name="connsiteY639" fmla="*/ 33824 h 129593"/>
                <a:gd name="connsiteX640" fmla="*/ 663803 w 2849538"/>
                <a:gd name="connsiteY640" fmla="*/ 33824 h 129593"/>
                <a:gd name="connsiteX641" fmla="*/ 663803 w 2849538"/>
                <a:gd name="connsiteY641" fmla="*/ 96276 h 129593"/>
                <a:gd name="connsiteX642" fmla="*/ 674190 w 2849538"/>
                <a:gd name="connsiteY642" fmla="*/ 96276 h 129593"/>
                <a:gd name="connsiteX643" fmla="*/ 674190 w 2849538"/>
                <a:gd name="connsiteY643" fmla="*/ 33824 h 129593"/>
                <a:gd name="connsiteX644" fmla="*/ 672670 w 2849538"/>
                <a:gd name="connsiteY644" fmla="*/ 20395 h 129593"/>
                <a:gd name="connsiteX645" fmla="*/ 680144 w 2849538"/>
                <a:gd name="connsiteY645" fmla="*/ 15203 h 129593"/>
                <a:gd name="connsiteX646" fmla="*/ 672670 w 2849538"/>
                <a:gd name="connsiteY646" fmla="*/ 9881 h 129593"/>
                <a:gd name="connsiteX647" fmla="*/ 668237 w 2849538"/>
                <a:gd name="connsiteY647" fmla="*/ 8488 h 129593"/>
                <a:gd name="connsiteX648" fmla="*/ 663549 w 2849538"/>
                <a:gd name="connsiteY648" fmla="*/ 10515 h 129593"/>
                <a:gd name="connsiteX649" fmla="*/ 661649 w 2849538"/>
                <a:gd name="connsiteY649" fmla="*/ 15329 h 129593"/>
                <a:gd name="connsiteX650" fmla="*/ 663549 w 2849538"/>
                <a:gd name="connsiteY650" fmla="*/ 20016 h 129593"/>
                <a:gd name="connsiteX651" fmla="*/ 668237 w 2849538"/>
                <a:gd name="connsiteY651" fmla="*/ 21915 h 129593"/>
                <a:gd name="connsiteX652" fmla="*/ 672670 w 2849538"/>
                <a:gd name="connsiteY652" fmla="*/ 20395 h 129593"/>
                <a:gd name="connsiteX653" fmla="*/ 592862 w 2849538"/>
                <a:gd name="connsiteY653" fmla="*/ 45478 h 129593"/>
                <a:gd name="connsiteX654" fmla="*/ 600589 w 2849538"/>
                <a:gd name="connsiteY654" fmla="*/ 53585 h 129593"/>
                <a:gd name="connsiteX655" fmla="*/ 603376 w 2849538"/>
                <a:gd name="connsiteY655" fmla="*/ 65240 h 129593"/>
                <a:gd name="connsiteX656" fmla="*/ 600589 w 2849538"/>
                <a:gd name="connsiteY656" fmla="*/ 76769 h 129593"/>
                <a:gd name="connsiteX657" fmla="*/ 592862 w 2849538"/>
                <a:gd name="connsiteY657" fmla="*/ 84750 h 129593"/>
                <a:gd name="connsiteX658" fmla="*/ 581461 w 2849538"/>
                <a:gd name="connsiteY658" fmla="*/ 87663 h 129593"/>
                <a:gd name="connsiteX659" fmla="*/ 570313 w 2849538"/>
                <a:gd name="connsiteY659" fmla="*/ 84750 h 129593"/>
                <a:gd name="connsiteX660" fmla="*/ 562586 w 2849538"/>
                <a:gd name="connsiteY660" fmla="*/ 76769 h 129593"/>
                <a:gd name="connsiteX661" fmla="*/ 559799 w 2849538"/>
                <a:gd name="connsiteY661" fmla="*/ 65240 h 129593"/>
                <a:gd name="connsiteX662" fmla="*/ 562586 w 2849538"/>
                <a:gd name="connsiteY662" fmla="*/ 53585 h 129593"/>
                <a:gd name="connsiteX663" fmla="*/ 570313 w 2849538"/>
                <a:gd name="connsiteY663" fmla="*/ 45478 h 129593"/>
                <a:gd name="connsiteX664" fmla="*/ 581461 w 2849538"/>
                <a:gd name="connsiteY664" fmla="*/ 42564 h 129593"/>
                <a:gd name="connsiteX665" fmla="*/ 592862 w 2849538"/>
                <a:gd name="connsiteY665" fmla="*/ 45478 h 129593"/>
                <a:gd name="connsiteX666" fmla="*/ 613764 w 2849538"/>
                <a:gd name="connsiteY666" fmla="*/ 96403 h 129593"/>
                <a:gd name="connsiteX667" fmla="*/ 613764 w 2849538"/>
                <a:gd name="connsiteY667" fmla="*/ 1393 h 129593"/>
                <a:gd name="connsiteX668" fmla="*/ 603376 w 2849538"/>
                <a:gd name="connsiteY668" fmla="*/ 1393 h 129593"/>
                <a:gd name="connsiteX669" fmla="*/ 603376 w 2849538"/>
                <a:gd name="connsiteY669" fmla="*/ 45858 h 129593"/>
                <a:gd name="connsiteX670" fmla="*/ 594002 w 2849538"/>
                <a:gd name="connsiteY670" fmla="*/ 36357 h 129593"/>
                <a:gd name="connsiteX671" fmla="*/ 580701 w 2849538"/>
                <a:gd name="connsiteY671" fmla="*/ 32810 h 129593"/>
                <a:gd name="connsiteX672" fmla="*/ 564486 w 2849538"/>
                <a:gd name="connsiteY672" fmla="*/ 37118 h 129593"/>
                <a:gd name="connsiteX673" fmla="*/ 553338 w 2849538"/>
                <a:gd name="connsiteY673" fmla="*/ 48645 h 129593"/>
                <a:gd name="connsiteX674" fmla="*/ 549284 w 2849538"/>
                <a:gd name="connsiteY674" fmla="*/ 65494 h 129593"/>
                <a:gd name="connsiteX675" fmla="*/ 553338 w 2849538"/>
                <a:gd name="connsiteY675" fmla="*/ 81962 h 129593"/>
                <a:gd name="connsiteX676" fmla="*/ 564486 w 2849538"/>
                <a:gd name="connsiteY676" fmla="*/ 93363 h 129593"/>
                <a:gd name="connsiteX677" fmla="*/ 580701 w 2849538"/>
                <a:gd name="connsiteY677" fmla="*/ 97418 h 129593"/>
                <a:gd name="connsiteX678" fmla="*/ 594002 w 2849538"/>
                <a:gd name="connsiteY678" fmla="*/ 93997 h 129593"/>
                <a:gd name="connsiteX679" fmla="*/ 603376 w 2849538"/>
                <a:gd name="connsiteY679" fmla="*/ 84623 h 129593"/>
                <a:gd name="connsiteX680" fmla="*/ 603376 w 2849538"/>
                <a:gd name="connsiteY680" fmla="*/ 96403 h 129593"/>
                <a:gd name="connsiteX681" fmla="*/ 613764 w 2849538"/>
                <a:gd name="connsiteY681" fmla="*/ 96403 h 129593"/>
                <a:gd name="connsiteX682" fmla="*/ 494305 w 2849538"/>
                <a:gd name="connsiteY682" fmla="*/ 47505 h 129593"/>
                <a:gd name="connsiteX683" fmla="*/ 507860 w 2849538"/>
                <a:gd name="connsiteY683" fmla="*/ 42185 h 129593"/>
                <a:gd name="connsiteX684" fmla="*/ 521035 w 2849538"/>
                <a:gd name="connsiteY684" fmla="*/ 47505 h 129593"/>
                <a:gd name="connsiteX685" fmla="*/ 526608 w 2849538"/>
                <a:gd name="connsiteY685" fmla="*/ 60807 h 129593"/>
                <a:gd name="connsiteX686" fmla="*/ 488098 w 2849538"/>
                <a:gd name="connsiteY686" fmla="*/ 60807 h 129593"/>
                <a:gd name="connsiteX687" fmla="*/ 494305 w 2849538"/>
                <a:gd name="connsiteY687" fmla="*/ 47505 h 129593"/>
                <a:gd name="connsiteX688" fmla="*/ 522301 w 2849538"/>
                <a:gd name="connsiteY688" fmla="*/ 95898 h 129593"/>
                <a:gd name="connsiteX689" fmla="*/ 533069 w 2849538"/>
                <a:gd name="connsiteY689" fmla="*/ 90957 h 129593"/>
                <a:gd name="connsiteX690" fmla="*/ 533069 w 2849538"/>
                <a:gd name="connsiteY690" fmla="*/ 81075 h 129593"/>
                <a:gd name="connsiteX691" fmla="*/ 522428 w 2849538"/>
                <a:gd name="connsiteY691" fmla="*/ 86270 h 129593"/>
                <a:gd name="connsiteX692" fmla="*/ 510773 w 2849538"/>
                <a:gd name="connsiteY692" fmla="*/ 88043 h 129593"/>
                <a:gd name="connsiteX693" fmla="*/ 495445 w 2849538"/>
                <a:gd name="connsiteY693" fmla="*/ 82849 h 129593"/>
                <a:gd name="connsiteX694" fmla="*/ 488098 w 2849538"/>
                <a:gd name="connsiteY694" fmla="*/ 69294 h 129593"/>
                <a:gd name="connsiteX695" fmla="*/ 537503 w 2849538"/>
                <a:gd name="connsiteY695" fmla="*/ 69294 h 129593"/>
                <a:gd name="connsiteX696" fmla="*/ 537756 w 2849538"/>
                <a:gd name="connsiteY696" fmla="*/ 66634 h 129593"/>
                <a:gd name="connsiteX697" fmla="*/ 537756 w 2849538"/>
                <a:gd name="connsiteY697" fmla="*/ 64101 h 129593"/>
                <a:gd name="connsiteX698" fmla="*/ 534083 w 2849538"/>
                <a:gd name="connsiteY698" fmla="*/ 48012 h 129593"/>
                <a:gd name="connsiteX699" fmla="*/ 523695 w 2849538"/>
                <a:gd name="connsiteY699" fmla="*/ 36864 h 129593"/>
                <a:gd name="connsiteX700" fmla="*/ 507986 w 2849538"/>
                <a:gd name="connsiteY700" fmla="*/ 32810 h 129593"/>
                <a:gd name="connsiteX701" fmla="*/ 491645 w 2849538"/>
                <a:gd name="connsiteY701" fmla="*/ 37118 h 129593"/>
                <a:gd name="connsiteX702" fmla="*/ 480877 w 2849538"/>
                <a:gd name="connsiteY702" fmla="*/ 48898 h 129593"/>
                <a:gd name="connsiteX703" fmla="*/ 477077 w 2849538"/>
                <a:gd name="connsiteY703" fmla="*/ 65748 h 129593"/>
                <a:gd name="connsiteX704" fmla="*/ 481510 w 2849538"/>
                <a:gd name="connsiteY704" fmla="*/ 82342 h 129593"/>
                <a:gd name="connsiteX705" fmla="*/ 493545 w 2849538"/>
                <a:gd name="connsiteY705" fmla="*/ 93490 h 129593"/>
                <a:gd name="connsiteX706" fmla="*/ 510900 w 2849538"/>
                <a:gd name="connsiteY706" fmla="*/ 97544 h 129593"/>
                <a:gd name="connsiteX707" fmla="*/ 522555 w 2849538"/>
                <a:gd name="connsiteY707" fmla="*/ 96024 h 129593"/>
                <a:gd name="connsiteX708" fmla="*/ 419437 w 2849538"/>
                <a:gd name="connsiteY708" fmla="*/ 53966 h 129593"/>
                <a:gd name="connsiteX709" fmla="*/ 426151 w 2849538"/>
                <a:gd name="connsiteY709" fmla="*/ 45985 h 129593"/>
                <a:gd name="connsiteX710" fmla="*/ 436159 w 2849538"/>
                <a:gd name="connsiteY710" fmla="*/ 42945 h 129593"/>
                <a:gd name="connsiteX711" fmla="*/ 452374 w 2849538"/>
                <a:gd name="connsiteY711" fmla="*/ 61566 h 129593"/>
                <a:gd name="connsiteX712" fmla="*/ 452374 w 2849538"/>
                <a:gd name="connsiteY712" fmla="*/ 96530 h 129593"/>
                <a:gd name="connsiteX713" fmla="*/ 462762 w 2849538"/>
                <a:gd name="connsiteY713" fmla="*/ 96530 h 129593"/>
                <a:gd name="connsiteX714" fmla="*/ 462762 w 2849538"/>
                <a:gd name="connsiteY714" fmla="*/ 59793 h 129593"/>
                <a:gd name="connsiteX715" fmla="*/ 460102 w 2849538"/>
                <a:gd name="connsiteY715" fmla="*/ 45985 h 129593"/>
                <a:gd name="connsiteX716" fmla="*/ 451994 w 2849538"/>
                <a:gd name="connsiteY716" fmla="*/ 36484 h 129593"/>
                <a:gd name="connsiteX717" fmla="*/ 438693 w 2849538"/>
                <a:gd name="connsiteY717" fmla="*/ 32936 h 129593"/>
                <a:gd name="connsiteX718" fmla="*/ 425898 w 2849538"/>
                <a:gd name="connsiteY718" fmla="*/ 36484 h 129593"/>
                <a:gd name="connsiteX719" fmla="*/ 417030 w 2849538"/>
                <a:gd name="connsiteY719" fmla="*/ 45731 h 129593"/>
                <a:gd name="connsiteX720" fmla="*/ 417030 w 2849538"/>
                <a:gd name="connsiteY720" fmla="*/ 1520 h 129593"/>
                <a:gd name="connsiteX721" fmla="*/ 406769 w 2849538"/>
                <a:gd name="connsiteY721" fmla="*/ 1520 h 129593"/>
                <a:gd name="connsiteX722" fmla="*/ 406769 w 2849538"/>
                <a:gd name="connsiteY722" fmla="*/ 96530 h 129593"/>
                <a:gd name="connsiteX723" fmla="*/ 417030 w 2849538"/>
                <a:gd name="connsiteY723" fmla="*/ 96530 h 129593"/>
                <a:gd name="connsiteX724" fmla="*/ 417030 w 2849538"/>
                <a:gd name="connsiteY724" fmla="*/ 65240 h 129593"/>
                <a:gd name="connsiteX725" fmla="*/ 419437 w 2849538"/>
                <a:gd name="connsiteY725" fmla="*/ 53966 h 129593"/>
                <a:gd name="connsiteX726" fmla="*/ 346723 w 2849538"/>
                <a:gd name="connsiteY726" fmla="*/ 91337 h 129593"/>
                <a:gd name="connsiteX727" fmla="*/ 367879 w 2849538"/>
                <a:gd name="connsiteY727" fmla="*/ 97544 h 129593"/>
                <a:gd name="connsiteX728" fmla="*/ 384600 w 2849538"/>
                <a:gd name="connsiteY728" fmla="*/ 92477 h 129593"/>
                <a:gd name="connsiteX729" fmla="*/ 391061 w 2849538"/>
                <a:gd name="connsiteY729" fmla="*/ 78416 h 129593"/>
                <a:gd name="connsiteX730" fmla="*/ 379406 w 2849538"/>
                <a:gd name="connsiteY730" fmla="*/ 63467 h 129593"/>
                <a:gd name="connsiteX731" fmla="*/ 364585 w 2849538"/>
                <a:gd name="connsiteY731" fmla="*/ 57513 h 129593"/>
                <a:gd name="connsiteX732" fmla="*/ 359391 w 2849538"/>
                <a:gd name="connsiteY732" fmla="*/ 54219 h 129593"/>
                <a:gd name="connsiteX733" fmla="*/ 357871 w 2849538"/>
                <a:gd name="connsiteY733" fmla="*/ 49659 h 129593"/>
                <a:gd name="connsiteX734" fmla="*/ 361038 w 2849538"/>
                <a:gd name="connsiteY734" fmla="*/ 43579 h 129593"/>
                <a:gd name="connsiteX735" fmla="*/ 369272 w 2849538"/>
                <a:gd name="connsiteY735" fmla="*/ 41425 h 129593"/>
                <a:gd name="connsiteX736" fmla="*/ 378900 w 2849538"/>
                <a:gd name="connsiteY736" fmla="*/ 43579 h 129593"/>
                <a:gd name="connsiteX737" fmla="*/ 388147 w 2849538"/>
                <a:gd name="connsiteY737" fmla="*/ 49279 h 129593"/>
                <a:gd name="connsiteX738" fmla="*/ 388147 w 2849538"/>
                <a:gd name="connsiteY738" fmla="*/ 38638 h 129593"/>
                <a:gd name="connsiteX739" fmla="*/ 379660 w 2849538"/>
                <a:gd name="connsiteY739" fmla="*/ 34457 h 129593"/>
                <a:gd name="connsiteX740" fmla="*/ 369272 w 2849538"/>
                <a:gd name="connsiteY740" fmla="*/ 32936 h 129593"/>
                <a:gd name="connsiteX741" fmla="*/ 353690 w 2849538"/>
                <a:gd name="connsiteY741" fmla="*/ 37750 h 129593"/>
                <a:gd name="connsiteX742" fmla="*/ 347736 w 2849538"/>
                <a:gd name="connsiteY742" fmla="*/ 50799 h 129593"/>
                <a:gd name="connsiteX743" fmla="*/ 350777 w 2849538"/>
                <a:gd name="connsiteY743" fmla="*/ 60300 h 129593"/>
                <a:gd name="connsiteX744" fmla="*/ 359644 w 2849538"/>
                <a:gd name="connsiteY744" fmla="*/ 66507 h 129593"/>
                <a:gd name="connsiteX745" fmla="*/ 374339 w 2849538"/>
                <a:gd name="connsiteY745" fmla="*/ 72461 h 129593"/>
                <a:gd name="connsiteX746" fmla="*/ 379406 w 2849538"/>
                <a:gd name="connsiteY746" fmla="*/ 75881 h 129593"/>
                <a:gd name="connsiteX747" fmla="*/ 380800 w 2849538"/>
                <a:gd name="connsiteY747" fmla="*/ 80441 h 129593"/>
                <a:gd name="connsiteX748" fmla="*/ 377380 w 2849538"/>
                <a:gd name="connsiteY748" fmla="*/ 87029 h 129593"/>
                <a:gd name="connsiteX749" fmla="*/ 368385 w 2849538"/>
                <a:gd name="connsiteY749" fmla="*/ 89310 h 129593"/>
                <a:gd name="connsiteX750" fmla="*/ 357491 w 2849538"/>
                <a:gd name="connsiteY750" fmla="*/ 87156 h 129593"/>
                <a:gd name="connsiteX751" fmla="*/ 346976 w 2849538"/>
                <a:gd name="connsiteY751" fmla="*/ 80315 h 129593"/>
                <a:gd name="connsiteX752" fmla="*/ 346976 w 2849538"/>
                <a:gd name="connsiteY752" fmla="*/ 91463 h 129593"/>
                <a:gd name="connsiteX753" fmla="*/ 317207 w 2849538"/>
                <a:gd name="connsiteY753" fmla="*/ 83482 h 129593"/>
                <a:gd name="connsiteX754" fmla="*/ 304665 w 2849538"/>
                <a:gd name="connsiteY754" fmla="*/ 87917 h 129593"/>
                <a:gd name="connsiteX755" fmla="*/ 292124 w 2849538"/>
                <a:gd name="connsiteY755" fmla="*/ 83482 h 129593"/>
                <a:gd name="connsiteX756" fmla="*/ 287310 w 2849538"/>
                <a:gd name="connsiteY756" fmla="*/ 70181 h 129593"/>
                <a:gd name="connsiteX757" fmla="*/ 287310 w 2849538"/>
                <a:gd name="connsiteY757" fmla="*/ 34205 h 129593"/>
                <a:gd name="connsiteX758" fmla="*/ 277049 w 2849538"/>
                <a:gd name="connsiteY758" fmla="*/ 34205 h 129593"/>
                <a:gd name="connsiteX759" fmla="*/ 277049 w 2849538"/>
                <a:gd name="connsiteY759" fmla="*/ 69168 h 129593"/>
                <a:gd name="connsiteX760" fmla="*/ 284523 w 2849538"/>
                <a:gd name="connsiteY760" fmla="*/ 90069 h 129593"/>
                <a:gd name="connsiteX761" fmla="*/ 304665 w 2849538"/>
                <a:gd name="connsiteY761" fmla="*/ 97671 h 129593"/>
                <a:gd name="connsiteX762" fmla="*/ 324681 w 2849538"/>
                <a:gd name="connsiteY762" fmla="*/ 90069 h 129593"/>
                <a:gd name="connsiteX763" fmla="*/ 332155 w 2849538"/>
                <a:gd name="connsiteY763" fmla="*/ 69168 h 129593"/>
                <a:gd name="connsiteX764" fmla="*/ 332155 w 2849538"/>
                <a:gd name="connsiteY764" fmla="*/ 34205 h 129593"/>
                <a:gd name="connsiteX765" fmla="*/ 321894 w 2849538"/>
                <a:gd name="connsiteY765" fmla="*/ 34205 h 129593"/>
                <a:gd name="connsiteX766" fmla="*/ 321894 w 2849538"/>
                <a:gd name="connsiteY766" fmla="*/ 70181 h 129593"/>
                <a:gd name="connsiteX767" fmla="*/ 317080 w 2849538"/>
                <a:gd name="connsiteY767" fmla="*/ 83482 h 129593"/>
                <a:gd name="connsiteX768" fmla="*/ 248039 w 2849538"/>
                <a:gd name="connsiteY768" fmla="*/ 53712 h 129593"/>
                <a:gd name="connsiteX769" fmla="*/ 256274 w 2849538"/>
                <a:gd name="connsiteY769" fmla="*/ 46112 h 129593"/>
                <a:gd name="connsiteX770" fmla="*/ 267675 w 2849538"/>
                <a:gd name="connsiteY770" fmla="*/ 44592 h 129593"/>
                <a:gd name="connsiteX771" fmla="*/ 267675 w 2849538"/>
                <a:gd name="connsiteY771" fmla="*/ 32936 h 129593"/>
                <a:gd name="connsiteX772" fmla="*/ 254373 w 2849538"/>
                <a:gd name="connsiteY772" fmla="*/ 36991 h 129593"/>
                <a:gd name="connsiteX773" fmla="*/ 244999 w 2849538"/>
                <a:gd name="connsiteY773" fmla="*/ 48139 h 129593"/>
                <a:gd name="connsiteX774" fmla="*/ 244999 w 2849538"/>
                <a:gd name="connsiteY774" fmla="*/ 34205 h 129593"/>
                <a:gd name="connsiteX775" fmla="*/ 234738 w 2849538"/>
                <a:gd name="connsiteY775" fmla="*/ 34205 h 129593"/>
                <a:gd name="connsiteX776" fmla="*/ 234738 w 2849538"/>
                <a:gd name="connsiteY776" fmla="*/ 96657 h 129593"/>
                <a:gd name="connsiteX777" fmla="*/ 244999 w 2849538"/>
                <a:gd name="connsiteY777" fmla="*/ 96657 h 129593"/>
                <a:gd name="connsiteX778" fmla="*/ 244999 w 2849538"/>
                <a:gd name="connsiteY778" fmla="*/ 66761 h 129593"/>
                <a:gd name="connsiteX779" fmla="*/ 248039 w 2849538"/>
                <a:gd name="connsiteY779" fmla="*/ 53839 h 129593"/>
                <a:gd name="connsiteX780" fmla="*/ 192554 w 2849538"/>
                <a:gd name="connsiteY780" fmla="*/ 83356 h 129593"/>
                <a:gd name="connsiteX781" fmla="*/ 185333 w 2849538"/>
                <a:gd name="connsiteY781" fmla="*/ 86902 h 129593"/>
                <a:gd name="connsiteX782" fmla="*/ 177985 w 2849538"/>
                <a:gd name="connsiteY782" fmla="*/ 87917 h 129593"/>
                <a:gd name="connsiteX783" fmla="*/ 169371 w 2849538"/>
                <a:gd name="connsiteY783" fmla="*/ 85129 h 129593"/>
                <a:gd name="connsiteX784" fmla="*/ 165951 w 2849538"/>
                <a:gd name="connsiteY784" fmla="*/ 75754 h 129593"/>
                <a:gd name="connsiteX785" fmla="*/ 165951 w 2849538"/>
                <a:gd name="connsiteY785" fmla="*/ 43705 h 129593"/>
                <a:gd name="connsiteX786" fmla="*/ 191794 w 2849538"/>
                <a:gd name="connsiteY786" fmla="*/ 43705 h 129593"/>
                <a:gd name="connsiteX787" fmla="*/ 191794 w 2849538"/>
                <a:gd name="connsiteY787" fmla="*/ 34205 h 129593"/>
                <a:gd name="connsiteX788" fmla="*/ 165951 w 2849538"/>
                <a:gd name="connsiteY788" fmla="*/ 34205 h 129593"/>
                <a:gd name="connsiteX789" fmla="*/ 165951 w 2849538"/>
                <a:gd name="connsiteY789" fmla="*/ 14315 h 129593"/>
                <a:gd name="connsiteX790" fmla="*/ 155690 w 2849538"/>
                <a:gd name="connsiteY790" fmla="*/ 14315 h 129593"/>
                <a:gd name="connsiteX791" fmla="*/ 155690 w 2849538"/>
                <a:gd name="connsiteY791" fmla="*/ 74995 h 129593"/>
                <a:gd name="connsiteX792" fmla="*/ 161517 w 2849538"/>
                <a:gd name="connsiteY792" fmla="*/ 92731 h 129593"/>
                <a:gd name="connsiteX793" fmla="*/ 177099 w 2849538"/>
                <a:gd name="connsiteY793" fmla="*/ 97671 h 129593"/>
                <a:gd name="connsiteX794" fmla="*/ 185206 w 2849538"/>
                <a:gd name="connsiteY794" fmla="*/ 96657 h 129593"/>
                <a:gd name="connsiteX795" fmla="*/ 192680 w 2849538"/>
                <a:gd name="connsiteY795" fmla="*/ 93363 h 129593"/>
                <a:gd name="connsiteX796" fmla="*/ 192680 w 2849538"/>
                <a:gd name="connsiteY796" fmla="*/ 83356 h 129593"/>
                <a:gd name="connsiteX797" fmla="*/ 98051 w 2849538"/>
                <a:gd name="connsiteY797" fmla="*/ 47759 h 129593"/>
                <a:gd name="connsiteX798" fmla="*/ 111605 w 2849538"/>
                <a:gd name="connsiteY798" fmla="*/ 42437 h 129593"/>
                <a:gd name="connsiteX799" fmla="*/ 124780 w 2849538"/>
                <a:gd name="connsiteY799" fmla="*/ 47759 h 129593"/>
                <a:gd name="connsiteX800" fmla="*/ 130354 w 2849538"/>
                <a:gd name="connsiteY800" fmla="*/ 61061 h 129593"/>
                <a:gd name="connsiteX801" fmla="*/ 91843 w 2849538"/>
                <a:gd name="connsiteY801" fmla="*/ 61061 h 129593"/>
                <a:gd name="connsiteX802" fmla="*/ 98051 w 2849538"/>
                <a:gd name="connsiteY802" fmla="*/ 47759 h 129593"/>
                <a:gd name="connsiteX803" fmla="*/ 125920 w 2849538"/>
                <a:gd name="connsiteY803" fmla="*/ 96150 h 129593"/>
                <a:gd name="connsiteX804" fmla="*/ 136688 w 2849538"/>
                <a:gd name="connsiteY804" fmla="*/ 91210 h 129593"/>
                <a:gd name="connsiteX805" fmla="*/ 136688 w 2849538"/>
                <a:gd name="connsiteY805" fmla="*/ 81329 h 129593"/>
                <a:gd name="connsiteX806" fmla="*/ 126047 w 2849538"/>
                <a:gd name="connsiteY806" fmla="*/ 86523 h 129593"/>
                <a:gd name="connsiteX807" fmla="*/ 114392 w 2849538"/>
                <a:gd name="connsiteY807" fmla="*/ 88296 h 129593"/>
                <a:gd name="connsiteX808" fmla="*/ 99064 w 2849538"/>
                <a:gd name="connsiteY808" fmla="*/ 83103 h 129593"/>
                <a:gd name="connsiteX809" fmla="*/ 91717 w 2849538"/>
                <a:gd name="connsiteY809" fmla="*/ 69547 h 129593"/>
                <a:gd name="connsiteX810" fmla="*/ 141122 w 2849538"/>
                <a:gd name="connsiteY810" fmla="*/ 69547 h 129593"/>
                <a:gd name="connsiteX811" fmla="*/ 141375 w 2849538"/>
                <a:gd name="connsiteY811" fmla="*/ 66887 h 129593"/>
                <a:gd name="connsiteX812" fmla="*/ 141375 w 2849538"/>
                <a:gd name="connsiteY812" fmla="*/ 64354 h 129593"/>
                <a:gd name="connsiteX813" fmla="*/ 137701 w 2849538"/>
                <a:gd name="connsiteY813" fmla="*/ 48266 h 129593"/>
                <a:gd name="connsiteX814" fmla="*/ 127314 w 2849538"/>
                <a:gd name="connsiteY814" fmla="*/ 37118 h 129593"/>
                <a:gd name="connsiteX815" fmla="*/ 111605 w 2849538"/>
                <a:gd name="connsiteY815" fmla="*/ 33063 h 129593"/>
                <a:gd name="connsiteX816" fmla="*/ 95264 w 2849538"/>
                <a:gd name="connsiteY816" fmla="*/ 37372 h 129593"/>
                <a:gd name="connsiteX817" fmla="*/ 84496 w 2849538"/>
                <a:gd name="connsiteY817" fmla="*/ 49152 h 129593"/>
                <a:gd name="connsiteX818" fmla="*/ 80695 w 2849538"/>
                <a:gd name="connsiteY818" fmla="*/ 66001 h 129593"/>
                <a:gd name="connsiteX819" fmla="*/ 85129 w 2849538"/>
                <a:gd name="connsiteY819" fmla="*/ 82596 h 129593"/>
                <a:gd name="connsiteX820" fmla="*/ 97037 w 2849538"/>
                <a:gd name="connsiteY820" fmla="*/ 93743 h 129593"/>
                <a:gd name="connsiteX821" fmla="*/ 114392 w 2849538"/>
                <a:gd name="connsiteY821" fmla="*/ 97797 h 129593"/>
                <a:gd name="connsiteX822" fmla="*/ 126047 w 2849538"/>
                <a:gd name="connsiteY822" fmla="*/ 96276 h 129593"/>
                <a:gd name="connsiteX823" fmla="*/ 51432 w 2849538"/>
                <a:gd name="connsiteY823" fmla="*/ 77401 h 129593"/>
                <a:gd name="connsiteX824" fmla="*/ 43705 w 2849538"/>
                <a:gd name="connsiteY824" fmla="*/ 85382 h 129593"/>
                <a:gd name="connsiteX825" fmla="*/ 32304 w 2849538"/>
                <a:gd name="connsiteY825" fmla="*/ 88296 h 129593"/>
                <a:gd name="connsiteX826" fmla="*/ 21156 w 2849538"/>
                <a:gd name="connsiteY826" fmla="*/ 85382 h 129593"/>
                <a:gd name="connsiteX827" fmla="*/ 13428 w 2849538"/>
                <a:gd name="connsiteY827" fmla="*/ 77401 h 129593"/>
                <a:gd name="connsiteX828" fmla="*/ 10641 w 2849538"/>
                <a:gd name="connsiteY828" fmla="*/ 65874 h 129593"/>
                <a:gd name="connsiteX829" fmla="*/ 13428 w 2849538"/>
                <a:gd name="connsiteY829" fmla="*/ 54219 h 129593"/>
                <a:gd name="connsiteX830" fmla="*/ 21156 w 2849538"/>
                <a:gd name="connsiteY830" fmla="*/ 46112 h 129593"/>
                <a:gd name="connsiteX831" fmla="*/ 32304 w 2849538"/>
                <a:gd name="connsiteY831" fmla="*/ 43198 h 129593"/>
                <a:gd name="connsiteX832" fmla="*/ 43705 w 2849538"/>
                <a:gd name="connsiteY832" fmla="*/ 46112 h 129593"/>
                <a:gd name="connsiteX833" fmla="*/ 51432 w 2849538"/>
                <a:gd name="connsiteY833" fmla="*/ 54219 h 129593"/>
                <a:gd name="connsiteX834" fmla="*/ 54219 w 2849538"/>
                <a:gd name="connsiteY834" fmla="*/ 65874 h 129593"/>
                <a:gd name="connsiteX835" fmla="*/ 51432 w 2849538"/>
                <a:gd name="connsiteY835" fmla="*/ 77401 h 129593"/>
                <a:gd name="connsiteX836" fmla="*/ 64607 w 2849538"/>
                <a:gd name="connsiteY836" fmla="*/ 34457 h 129593"/>
                <a:gd name="connsiteX837" fmla="*/ 54219 w 2849538"/>
                <a:gd name="connsiteY837" fmla="*/ 34457 h 129593"/>
                <a:gd name="connsiteX838" fmla="*/ 54219 w 2849538"/>
                <a:gd name="connsiteY838" fmla="*/ 46365 h 129593"/>
                <a:gd name="connsiteX839" fmla="*/ 44845 w 2849538"/>
                <a:gd name="connsiteY839" fmla="*/ 36864 h 129593"/>
                <a:gd name="connsiteX840" fmla="*/ 31417 w 2849538"/>
                <a:gd name="connsiteY840" fmla="*/ 33317 h 129593"/>
                <a:gd name="connsiteX841" fmla="*/ 15202 w 2849538"/>
                <a:gd name="connsiteY841" fmla="*/ 37624 h 129593"/>
                <a:gd name="connsiteX842" fmla="*/ 4054 w 2849538"/>
                <a:gd name="connsiteY842" fmla="*/ 49152 h 129593"/>
                <a:gd name="connsiteX843" fmla="*/ 0 w 2849538"/>
                <a:gd name="connsiteY843" fmla="*/ 66001 h 129593"/>
                <a:gd name="connsiteX844" fmla="*/ 4054 w 2849538"/>
                <a:gd name="connsiteY844" fmla="*/ 82469 h 129593"/>
                <a:gd name="connsiteX845" fmla="*/ 15202 w 2849538"/>
                <a:gd name="connsiteY845" fmla="*/ 93870 h 129593"/>
                <a:gd name="connsiteX846" fmla="*/ 31417 w 2849538"/>
                <a:gd name="connsiteY846" fmla="*/ 97923 h 129593"/>
                <a:gd name="connsiteX847" fmla="*/ 44845 w 2849538"/>
                <a:gd name="connsiteY847" fmla="*/ 94504 h 129593"/>
                <a:gd name="connsiteX848" fmla="*/ 54219 w 2849538"/>
                <a:gd name="connsiteY848" fmla="*/ 85255 h 129593"/>
                <a:gd name="connsiteX849" fmla="*/ 54219 w 2849538"/>
                <a:gd name="connsiteY849" fmla="*/ 98177 h 129593"/>
                <a:gd name="connsiteX850" fmla="*/ 48392 w 2849538"/>
                <a:gd name="connsiteY850" fmla="*/ 114266 h 129593"/>
                <a:gd name="connsiteX851" fmla="*/ 31670 w 2849538"/>
                <a:gd name="connsiteY851" fmla="*/ 119840 h 129593"/>
                <a:gd name="connsiteX852" fmla="*/ 18749 w 2849538"/>
                <a:gd name="connsiteY852" fmla="*/ 117559 h 129593"/>
                <a:gd name="connsiteX853" fmla="*/ 6588 w 2849538"/>
                <a:gd name="connsiteY853" fmla="*/ 110212 h 129593"/>
                <a:gd name="connsiteX854" fmla="*/ 6588 w 2849538"/>
                <a:gd name="connsiteY854" fmla="*/ 121612 h 129593"/>
                <a:gd name="connsiteX855" fmla="*/ 31670 w 2849538"/>
                <a:gd name="connsiteY855" fmla="*/ 129593 h 129593"/>
                <a:gd name="connsiteX856" fmla="*/ 55993 w 2849538"/>
                <a:gd name="connsiteY856" fmla="*/ 121234 h 129593"/>
                <a:gd name="connsiteX857" fmla="*/ 64607 w 2849538"/>
                <a:gd name="connsiteY857" fmla="*/ 97418 h 129593"/>
                <a:gd name="connsiteX858" fmla="*/ 64607 w 2849538"/>
                <a:gd name="connsiteY858" fmla="*/ 34457 h 12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849538" h="129593">
                  <a:moveTo>
                    <a:pt x="2835983" y="76135"/>
                  </a:moveTo>
                  <a:cubicBezTo>
                    <a:pt x="2834083" y="79555"/>
                    <a:pt x="2831549" y="82215"/>
                    <a:pt x="2828382" y="84242"/>
                  </a:cubicBezTo>
                  <a:cubicBezTo>
                    <a:pt x="2825088" y="86143"/>
                    <a:pt x="2821415" y="87156"/>
                    <a:pt x="2817108" y="87156"/>
                  </a:cubicBezTo>
                  <a:cubicBezTo>
                    <a:pt x="2812801" y="87156"/>
                    <a:pt x="2809000" y="86143"/>
                    <a:pt x="2805707" y="84242"/>
                  </a:cubicBezTo>
                  <a:cubicBezTo>
                    <a:pt x="2802413" y="82342"/>
                    <a:pt x="2799879" y="79682"/>
                    <a:pt x="2797979" y="76135"/>
                  </a:cubicBezTo>
                  <a:cubicBezTo>
                    <a:pt x="2796079" y="72714"/>
                    <a:pt x="2795192" y="68788"/>
                    <a:pt x="2795192" y="64480"/>
                  </a:cubicBezTo>
                  <a:cubicBezTo>
                    <a:pt x="2795192" y="60173"/>
                    <a:pt x="2796206" y="56247"/>
                    <a:pt x="2797979" y="52826"/>
                  </a:cubicBezTo>
                  <a:cubicBezTo>
                    <a:pt x="2799879" y="49405"/>
                    <a:pt x="2802540" y="46746"/>
                    <a:pt x="2805707" y="44845"/>
                  </a:cubicBezTo>
                  <a:cubicBezTo>
                    <a:pt x="2809000" y="42945"/>
                    <a:pt x="2812801" y="41932"/>
                    <a:pt x="2817108" y="41932"/>
                  </a:cubicBezTo>
                  <a:cubicBezTo>
                    <a:pt x="2821415" y="41932"/>
                    <a:pt x="2825088" y="42945"/>
                    <a:pt x="2828382" y="44845"/>
                  </a:cubicBezTo>
                  <a:cubicBezTo>
                    <a:pt x="2831676" y="46746"/>
                    <a:pt x="2834210" y="49405"/>
                    <a:pt x="2835983" y="52826"/>
                  </a:cubicBezTo>
                  <a:cubicBezTo>
                    <a:pt x="2837883" y="56247"/>
                    <a:pt x="2838770" y="60046"/>
                    <a:pt x="2838770" y="64480"/>
                  </a:cubicBezTo>
                  <a:cubicBezTo>
                    <a:pt x="2838770" y="68915"/>
                    <a:pt x="2837883" y="72714"/>
                    <a:pt x="2835983" y="76135"/>
                  </a:cubicBezTo>
                  <a:moveTo>
                    <a:pt x="2833956" y="92604"/>
                  </a:moveTo>
                  <a:cubicBezTo>
                    <a:pt x="2838770" y="89816"/>
                    <a:pt x="2842570" y="86016"/>
                    <a:pt x="2845358" y="81075"/>
                  </a:cubicBezTo>
                  <a:cubicBezTo>
                    <a:pt x="2848144" y="76135"/>
                    <a:pt x="2849538" y="70562"/>
                    <a:pt x="2849538" y="64354"/>
                  </a:cubicBezTo>
                  <a:cubicBezTo>
                    <a:pt x="2849538" y="58146"/>
                    <a:pt x="2848144" y="52572"/>
                    <a:pt x="2845358" y="47759"/>
                  </a:cubicBezTo>
                  <a:cubicBezTo>
                    <a:pt x="2842570" y="42945"/>
                    <a:pt x="2838770" y="39144"/>
                    <a:pt x="2833956" y="36357"/>
                  </a:cubicBezTo>
                  <a:cubicBezTo>
                    <a:pt x="2829142" y="33570"/>
                    <a:pt x="2823568" y="32177"/>
                    <a:pt x="2817234" y="32177"/>
                  </a:cubicBezTo>
                  <a:cubicBezTo>
                    <a:pt x="2810900" y="32177"/>
                    <a:pt x="2805200" y="33570"/>
                    <a:pt x="2800260" y="36357"/>
                  </a:cubicBezTo>
                  <a:cubicBezTo>
                    <a:pt x="2795319" y="39144"/>
                    <a:pt x="2791392" y="42945"/>
                    <a:pt x="2788605" y="47759"/>
                  </a:cubicBezTo>
                  <a:cubicBezTo>
                    <a:pt x="2785818" y="52572"/>
                    <a:pt x="2784298" y="58146"/>
                    <a:pt x="2784298" y="64354"/>
                  </a:cubicBezTo>
                  <a:cubicBezTo>
                    <a:pt x="2784298" y="70562"/>
                    <a:pt x="2785691" y="76135"/>
                    <a:pt x="2788605" y="81075"/>
                  </a:cubicBezTo>
                  <a:cubicBezTo>
                    <a:pt x="2791392" y="86016"/>
                    <a:pt x="2795319" y="89816"/>
                    <a:pt x="2800260" y="92604"/>
                  </a:cubicBezTo>
                  <a:cubicBezTo>
                    <a:pt x="2805200" y="95390"/>
                    <a:pt x="2810900" y="96784"/>
                    <a:pt x="2817234" y="96784"/>
                  </a:cubicBezTo>
                  <a:cubicBezTo>
                    <a:pt x="2823568" y="96784"/>
                    <a:pt x="2829015" y="95390"/>
                    <a:pt x="2833956" y="92604"/>
                  </a:cubicBezTo>
                  <a:moveTo>
                    <a:pt x="2776317" y="82469"/>
                  </a:moveTo>
                  <a:cubicBezTo>
                    <a:pt x="2774037" y="84116"/>
                    <a:pt x="2771630" y="85255"/>
                    <a:pt x="2769223" y="86016"/>
                  </a:cubicBezTo>
                  <a:cubicBezTo>
                    <a:pt x="2766689" y="86775"/>
                    <a:pt x="2764282" y="87029"/>
                    <a:pt x="2761748" y="87029"/>
                  </a:cubicBezTo>
                  <a:cubicBezTo>
                    <a:pt x="2758329" y="87029"/>
                    <a:pt x="2755414" y="86143"/>
                    <a:pt x="2753134" y="84242"/>
                  </a:cubicBezTo>
                  <a:cubicBezTo>
                    <a:pt x="2750854" y="82342"/>
                    <a:pt x="2749588" y="79302"/>
                    <a:pt x="2749588" y="74868"/>
                  </a:cubicBezTo>
                  <a:lnTo>
                    <a:pt x="2749588" y="42818"/>
                  </a:lnTo>
                  <a:lnTo>
                    <a:pt x="2775430" y="42818"/>
                  </a:lnTo>
                  <a:lnTo>
                    <a:pt x="2775430" y="33317"/>
                  </a:lnTo>
                  <a:lnTo>
                    <a:pt x="2749588" y="33317"/>
                  </a:lnTo>
                  <a:lnTo>
                    <a:pt x="2749588" y="13429"/>
                  </a:lnTo>
                  <a:lnTo>
                    <a:pt x="2739327" y="13429"/>
                  </a:lnTo>
                  <a:lnTo>
                    <a:pt x="2739327" y="74107"/>
                  </a:lnTo>
                  <a:cubicBezTo>
                    <a:pt x="2739327" y="82596"/>
                    <a:pt x="2741226" y="88422"/>
                    <a:pt x="2745153" y="91843"/>
                  </a:cubicBezTo>
                  <a:cubicBezTo>
                    <a:pt x="2748954" y="95137"/>
                    <a:pt x="2754148" y="96784"/>
                    <a:pt x="2760735" y="96784"/>
                  </a:cubicBezTo>
                  <a:cubicBezTo>
                    <a:pt x="2763395" y="96784"/>
                    <a:pt x="2766056" y="96403"/>
                    <a:pt x="2768842" y="95771"/>
                  </a:cubicBezTo>
                  <a:cubicBezTo>
                    <a:pt x="2771630" y="95137"/>
                    <a:pt x="2774164" y="93997"/>
                    <a:pt x="2776317" y="92477"/>
                  </a:cubicBezTo>
                  <a:lnTo>
                    <a:pt x="2776317" y="82469"/>
                  </a:lnTo>
                  <a:close/>
                  <a:moveTo>
                    <a:pt x="2648117" y="53206"/>
                  </a:moveTo>
                  <a:cubicBezTo>
                    <a:pt x="2649764" y="49786"/>
                    <a:pt x="2651917" y="47125"/>
                    <a:pt x="2654830" y="45226"/>
                  </a:cubicBezTo>
                  <a:cubicBezTo>
                    <a:pt x="2657745" y="43198"/>
                    <a:pt x="2661038" y="42185"/>
                    <a:pt x="2664839" y="42185"/>
                  </a:cubicBezTo>
                  <a:cubicBezTo>
                    <a:pt x="2675606" y="42185"/>
                    <a:pt x="2681053" y="48393"/>
                    <a:pt x="2681053" y="60807"/>
                  </a:cubicBezTo>
                  <a:lnTo>
                    <a:pt x="2681053" y="95771"/>
                  </a:lnTo>
                  <a:lnTo>
                    <a:pt x="2691441" y="95771"/>
                  </a:lnTo>
                  <a:lnTo>
                    <a:pt x="2691441" y="59033"/>
                  </a:lnTo>
                  <a:cubicBezTo>
                    <a:pt x="2691441" y="53839"/>
                    <a:pt x="2690554" y="49279"/>
                    <a:pt x="2688655" y="45226"/>
                  </a:cubicBezTo>
                  <a:cubicBezTo>
                    <a:pt x="2686881" y="41171"/>
                    <a:pt x="2684220" y="38004"/>
                    <a:pt x="2680547" y="35725"/>
                  </a:cubicBezTo>
                  <a:cubicBezTo>
                    <a:pt x="2676999" y="33444"/>
                    <a:pt x="2672566" y="32177"/>
                    <a:pt x="2667246" y="32177"/>
                  </a:cubicBezTo>
                  <a:cubicBezTo>
                    <a:pt x="2662432" y="32177"/>
                    <a:pt x="2658124" y="33317"/>
                    <a:pt x="2654451" y="35725"/>
                  </a:cubicBezTo>
                  <a:cubicBezTo>
                    <a:pt x="2650777" y="38004"/>
                    <a:pt x="2647736" y="41171"/>
                    <a:pt x="2645583" y="44972"/>
                  </a:cubicBezTo>
                  <a:lnTo>
                    <a:pt x="2645583" y="33317"/>
                  </a:lnTo>
                  <a:lnTo>
                    <a:pt x="2635322" y="33317"/>
                  </a:lnTo>
                  <a:lnTo>
                    <a:pt x="2635322" y="95771"/>
                  </a:lnTo>
                  <a:lnTo>
                    <a:pt x="2645583" y="95771"/>
                  </a:lnTo>
                  <a:lnTo>
                    <a:pt x="2645583" y="64480"/>
                  </a:lnTo>
                  <a:cubicBezTo>
                    <a:pt x="2645583" y="60300"/>
                    <a:pt x="2646343" y="56626"/>
                    <a:pt x="2647990" y="53206"/>
                  </a:cubicBezTo>
                  <a:moveTo>
                    <a:pt x="2614420" y="33317"/>
                  </a:moveTo>
                  <a:lnTo>
                    <a:pt x="2604032" y="33317"/>
                  </a:lnTo>
                  <a:lnTo>
                    <a:pt x="2604032" y="95771"/>
                  </a:lnTo>
                  <a:lnTo>
                    <a:pt x="2614420" y="95771"/>
                  </a:lnTo>
                  <a:lnTo>
                    <a:pt x="2614420" y="33317"/>
                  </a:lnTo>
                  <a:close/>
                  <a:moveTo>
                    <a:pt x="2612899" y="19890"/>
                  </a:moveTo>
                  <a:lnTo>
                    <a:pt x="2620374" y="14695"/>
                  </a:lnTo>
                  <a:lnTo>
                    <a:pt x="2612899" y="9374"/>
                  </a:lnTo>
                  <a:cubicBezTo>
                    <a:pt x="2611633" y="8488"/>
                    <a:pt x="2610113" y="7981"/>
                    <a:pt x="2608466" y="7981"/>
                  </a:cubicBezTo>
                  <a:cubicBezTo>
                    <a:pt x="2606565" y="7981"/>
                    <a:pt x="2605045" y="8615"/>
                    <a:pt x="2603779" y="10008"/>
                  </a:cubicBezTo>
                  <a:cubicBezTo>
                    <a:pt x="2602512" y="11275"/>
                    <a:pt x="2601878" y="12922"/>
                    <a:pt x="2601878" y="14822"/>
                  </a:cubicBezTo>
                  <a:cubicBezTo>
                    <a:pt x="2601878" y="16723"/>
                    <a:pt x="2602512" y="18243"/>
                    <a:pt x="2603779" y="19509"/>
                  </a:cubicBezTo>
                  <a:cubicBezTo>
                    <a:pt x="2605045" y="20776"/>
                    <a:pt x="2606565" y="21410"/>
                    <a:pt x="2608466" y="21410"/>
                  </a:cubicBezTo>
                  <a:cubicBezTo>
                    <a:pt x="2610113" y="21410"/>
                    <a:pt x="2611506" y="20902"/>
                    <a:pt x="2612899" y="19890"/>
                  </a:cubicBezTo>
                  <a:moveTo>
                    <a:pt x="2562228" y="44972"/>
                  </a:moveTo>
                  <a:cubicBezTo>
                    <a:pt x="2565521" y="46999"/>
                    <a:pt x="2568055" y="49659"/>
                    <a:pt x="2569956" y="53080"/>
                  </a:cubicBezTo>
                  <a:cubicBezTo>
                    <a:pt x="2571855" y="56500"/>
                    <a:pt x="2572742" y="60427"/>
                    <a:pt x="2572742" y="64733"/>
                  </a:cubicBezTo>
                  <a:cubicBezTo>
                    <a:pt x="2572742" y="69041"/>
                    <a:pt x="2571855" y="72841"/>
                    <a:pt x="2569956" y="76262"/>
                  </a:cubicBezTo>
                  <a:cubicBezTo>
                    <a:pt x="2568055" y="79682"/>
                    <a:pt x="2565521" y="82342"/>
                    <a:pt x="2562228" y="84242"/>
                  </a:cubicBezTo>
                  <a:cubicBezTo>
                    <a:pt x="2558934" y="86143"/>
                    <a:pt x="2555133" y="87156"/>
                    <a:pt x="2550827" y="87156"/>
                  </a:cubicBezTo>
                  <a:cubicBezTo>
                    <a:pt x="2546519" y="87156"/>
                    <a:pt x="2542973" y="86143"/>
                    <a:pt x="2539679" y="84242"/>
                  </a:cubicBezTo>
                  <a:cubicBezTo>
                    <a:pt x="2536385" y="82342"/>
                    <a:pt x="2533851" y="79682"/>
                    <a:pt x="2531952" y="76262"/>
                  </a:cubicBezTo>
                  <a:cubicBezTo>
                    <a:pt x="2530051" y="72841"/>
                    <a:pt x="2529164" y="69041"/>
                    <a:pt x="2529164" y="64733"/>
                  </a:cubicBezTo>
                  <a:cubicBezTo>
                    <a:pt x="2529164" y="60427"/>
                    <a:pt x="2530051" y="56500"/>
                    <a:pt x="2531952" y="53080"/>
                  </a:cubicBezTo>
                  <a:cubicBezTo>
                    <a:pt x="2533851" y="49659"/>
                    <a:pt x="2536385" y="46999"/>
                    <a:pt x="2539679" y="44972"/>
                  </a:cubicBezTo>
                  <a:cubicBezTo>
                    <a:pt x="2542973" y="42945"/>
                    <a:pt x="2546646" y="42059"/>
                    <a:pt x="2550827" y="42059"/>
                  </a:cubicBezTo>
                  <a:cubicBezTo>
                    <a:pt x="2555007" y="42059"/>
                    <a:pt x="2558934" y="43071"/>
                    <a:pt x="2562228" y="44972"/>
                  </a:cubicBezTo>
                  <a:moveTo>
                    <a:pt x="2583130" y="95898"/>
                  </a:moveTo>
                  <a:lnTo>
                    <a:pt x="2583130" y="33444"/>
                  </a:lnTo>
                  <a:lnTo>
                    <a:pt x="2572742" y="33444"/>
                  </a:lnTo>
                  <a:lnTo>
                    <a:pt x="2572742" y="45226"/>
                  </a:lnTo>
                  <a:cubicBezTo>
                    <a:pt x="2570335" y="41298"/>
                    <a:pt x="2567295" y="38131"/>
                    <a:pt x="2563368" y="35851"/>
                  </a:cubicBezTo>
                  <a:cubicBezTo>
                    <a:pt x="2559441" y="33570"/>
                    <a:pt x="2555007" y="32304"/>
                    <a:pt x="2550067" y="32304"/>
                  </a:cubicBezTo>
                  <a:cubicBezTo>
                    <a:pt x="2543986" y="32304"/>
                    <a:pt x="2538538" y="33697"/>
                    <a:pt x="2533851" y="36611"/>
                  </a:cubicBezTo>
                  <a:cubicBezTo>
                    <a:pt x="2529164" y="39397"/>
                    <a:pt x="2525364" y="43325"/>
                    <a:pt x="2522703" y="48139"/>
                  </a:cubicBezTo>
                  <a:cubicBezTo>
                    <a:pt x="2520044" y="53080"/>
                    <a:pt x="2518650" y="58653"/>
                    <a:pt x="2518650" y="64987"/>
                  </a:cubicBezTo>
                  <a:cubicBezTo>
                    <a:pt x="2518650" y="71321"/>
                    <a:pt x="2520044" y="76642"/>
                    <a:pt x="2522703" y="81456"/>
                  </a:cubicBezTo>
                  <a:cubicBezTo>
                    <a:pt x="2525364" y="86270"/>
                    <a:pt x="2529164" y="90069"/>
                    <a:pt x="2533851" y="92857"/>
                  </a:cubicBezTo>
                  <a:cubicBezTo>
                    <a:pt x="2538538" y="95644"/>
                    <a:pt x="2543986" y="96910"/>
                    <a:pt x="2550067" y="96910"/>
                  </a:cubicBezTo>
                  <a:cubicBezTo>
                    <a:pt x="2555007" y="96910"/>
                    <a:pt x="2559441" y="95771"/>
                    <a:pt x="2563368" y="93490"/>
                  </a:cubicBezTo>
                  <a:cubicBezTo>
                    <a:pt x="2567295" y="91210"/>
                    <a:pt x="2570462" y="88170"/>
                    <a:pt x="2572742" y="84242"/>
                  </a:cubicBezTo>
                  <a:lnTo>
                    <a:pt x="2572742" y="95898"/>
                  </a:lnTo>
                  <a:lnTo>
                    <a:pt x="2583130" y="95898"/>
                  </a:lnTo>
                  <a:close/>
                  <a:moveTo>
                    <a:pt x="2502308" y="888"/>
                  </a:moveTo>
                  <a:lnTo>
                    <a:pt x="2492047" y="888"/>
                  </a:lnTo>
                  <a:lnTo>
                    <a:pt x="2492047" y="95898"/>
                  </a:lnTo>
                  <a:lnTo>
                    <a:pt x="2502308" y="95898"/>
                  </a:lnTo>
                  <a:lnTo>
                    <a:pt x="2502308" y="888"/>
                  </a:lnTo>
                  <a:close/>
                  <a:moveTo>
                    <a:pt x="2462404" y="76262"/>
                  </a:moveTo>
                  <a:cubicBezTo>
                    <a:pt x="2460504" y="79682"/>
                    <a:pt x="2457970" y="82342"/>
                    <a:pt x="2454677" y="84369"/>
                  </a:cubicBezTo>
                  <a:cubicBezTo>
                    <a:pt x="2451383" y="86270"/>
                    <a:pt x="2447709" y="87283"/>
                    <a:pt x="2443529" y="87283"/>
                  </a:cubicBezTo>
                  <a:cubicBezTo>
                    <a:pt x="2439348" y="87283"/>
                    <a:pt x="2435548" y="86270"/>
                    <a:pt x="2432128" y="84369"/>
                  </a:cubicBezTo>
                  <a:cubicBezTo>
                    <a:pt x="2428834" y="82469"/>
                    <a:pt x="2426174" y="79809"/>
                    <a:pt x="2424273" y="76262"/>
                  </a:cubicBezTo>
                  <a:cubicBezTo>
                    <a:pt x="2422373" y="72841"/>
                    <a:pt x="2421360" y="68915"/>
                    <a:pt x="2421360" y="64606"/>
                  </a:cubicBezTo>
                  <a:cubicBezTo>
                    <a:pt x="2421360" y="60300"/>
                    <a:pt x="2422373" y="56373"/>
                    <a:pt x="2424273" y="52953"/>
                  </a:cubicBezTo>
                  <a:cubicBezTo>
                    <a:pt x="2426174" y="49532"/>
                    <a:pt x="2428834" y="46872"/>
                    <a:pt x="2432128" y="44972"/>
                  </a:cubicBezTo>
                  <a:cubicBezTo>
                    <a:pt x="2435421" y="43071"/>
                    <a:pt x="2439222" y="42059"/>
                    <a:pt x="2443529" y="42059"/>
                  </a:cubicBezTo>
                  <a:cubicBezTo>
                    <a:pt x="2447836" y="42059"/>
                    <a:pt x="2451510" y="43071"/>
                    <a:pt x="2454677" y="44972"/>
                  </a:cubicBezTo>
                  <a:cubicBezTo>
                    <a:pt x="2457970" y="46872"/>
                    <a:pt x="2460504" y="49532"/>
                    <a:pt x="2462404" y="52953"/>
                  </a:cubicBezTo>
                  <a:cubicBezTo>
                    <a:pt x="2464304" y="56373"/>
                    <a:pt x="2465191" y="60173"/>
                    <a:pt x="2465191" y="64606"/>
                  </a:cubicBezTo>
                  <a:cubicBezTo>
                    <a:pt x="2465191" y="69041"/>
                    <a:pt x="2464304" y="72841"/>
                    <a:pt x="2462404" y="76262"/>
                  </a:cubicBezTo>
                  <a:moveTo>
                    <a:pt x="2460631" y="92731"/>
                  </a:moveTo>
                  <a:cubicBezTo>
                    <a:pt x="2465318" y="89942"/>
                    <a:pt x="2469118" y="86143"/>
                    <a:pt x="2471779" y="81202"/>
                  </a:cubicBezTo>
                  <a:cubicBezTo>
                    <a:pt x="2474438" y="76262"/>
                    <a:pt x="2475833" y="70688"/>
                    <a:pt x="2475833" y="64480"/>
                  </a:cubicBezTo>
                  <a:cubicBezTo>
                    <a:pt x="2475833" y="58272"/>
                    <a:pt x="2474438" y="52699"/>
                    <a:pt x="2471779" y="47885"/>
                  </a:cubicBezTo>
                  <a:cubicBezTo>
                    <a:pt x="2469118" y="43071"/>
                    <a:pt x="2465318" y="39270"/>
                    <a:pt x="2460631" y="36484"/>
                  </a:cubicBezTo>
                  <a:cubicBezTo>
                    <a:pt x="2455943" y="33697"/>
                    <a:pt x="2450496" y="32304"/>
                    <a:pt x="2444415" y="32304"/>
                  </a:cubicBezTo>
                  <a:cubicBezTo>
                    <a:pt x="2439475" y="32304"/>
                    <a:pt x="2434914" y="33444"/>
                    <a:pt x="2430987" y="35851"/>
                  </a:cubicBezTo>
                  <a:cubicBezTo>
                    <a:pt x="2427060" y="38258"/>
                    <a:pt x="2423893" y="41425"/>
                    <a:pt x="2421486" y="45352"/>
                  </a:cubicBezTo>
                  <a:lnTo>
                    <a:pt x="2421486" y="33444"/>
                  </a:lnTo>
                  <a:lnTo>
                    <a:pt x="2411225" y="33444"/>
                  </a:lnTo>
                  <a:lnTo>
                    <a:pt x="2411225" y="127568"/>
                  </a:lnTo>
                  <a:lnTo>
                    <a:pt x="2421486" y="127568"/>
                  </a:lnTo>
                  <a:lnTo>
                    <a:pt x="2421486" y="83989"/>
                  </a:lnTo>
                  <a:cubicBezTo>
                    <a:pt x="2423893" y="87917"/>
                    <a:pt x="2427060" y="91084"/>
                    <a:pt x="2430987" y="93363"/>
                  </a:cubicBezTo>
                  <a:cubicBezTo>
                    <a:pt x="2434914" y="95644"/>
                    <a:pt x="2439475" y="96784"/>
                    <a:pt x="2444415" y="96784"/>
                  </a:cubicBezTo>
                  <a:cubicBezTo>
                    <a:pt x="2450496" y="96784"/>
                    <a:pt x="2455943" y="95390"/>
                    <a:pt x="2460631" y="92604"/>
                  </a:cubicBezTo>
                  <a:moveTo>
                    <a:pt x="2399317" y="95771"/>
                  </a:moveTo>
                  <a:lnTo>
                    <a:pt x="2373728" y="63213"/>
                  </a:lnTo>
                  <a:lnTo>
                    <a:pt x="2396150" y="33317"/>
                  </a:lnTo>
                  <a:lnTo>
                    <a:pt x="2384116" y="33317"/>
                  </a:lnTo>
                  <a:lnTo>
                    <a:pt x="2367521" y="55232"/>
                  </a:lnTo>
                  <a:lnTo>
                    <a:pt x="2350166" y="33317"/>
                  </a:lnTo>
                  <a:lnTo>
                    <a:pt x="2337371" y="33317"/>
                  </a:lnTo>
                  <a:lnTo>
                    <a:pt x="2360807" y="63086"/>
                  </a:lnTo>
                  <a:lnTo>
                    <a:pt x="2336357" y="95771"/>
                  </a:lnTo>
                  <a:lnTo>
                    <a:pt x="2348139" y="95771"/>
                  </a:lnTo>
                  <a:lnTo>
                    <a:pt x="2367014" y="71067"/>
                  </a:lnTo>
                  <a:lnTo>
                    <a:pt x="2386523" y="95771"/>
                  </a:lnTo>
                  <a:lnTo>
                    <a:pt x="2399317" y="95771"/>
                  </a:lnTo>
                  <a:close/>
                  <a:moveTo>
                    <a:pt x="2331417" y="95771"/>
                  </a:moveTo>
                  <a:lnTo>
                    <a:pt x="2331417" y="86016"/>
                  </a:lnTo>
                  <a:lnTo>
                    <a:pt x="2284925" y="86016"/>
                  </a:lnTo>
                  <a:lnTo>
                    <a:pt x="2284925" y="52319"/>
                  </a:lnTo>
                  <a:lnTo>
                    <a:pt x="2324703" y="52319"/>
                  </a:lnTo>
                  <a:lnTo>
                    <a:pt x="2324703" y="42437"/>
                  </a:lnTo>
                  <a:lnTo>
                    <a:pt x="2284925" y="42437"/>
                  </a:lnTo>
                  <a:lnTo>
                    <a:pt x="2284925" y="10515"/>
                  </a:lnTo>
                  <a:lnTo>
                    <a:pt x="2330023" y="10515"/>
                  </a:lnTo>
                  <a:lnTo>
                    <a:pt x="2330023" y="761"/>
                  </a:lnTo>
                  <a:lnTo>
                    <a:pt x="2274158" y="761"/>
                  </a:lnTo>
                  <a:lnTo>
                    <a:pt x="2274158" y="95771"/>
                  </a:lnTo>
                  <a:lnTo>
                    <a:pt x="2331417" y="95771"/>
                  </a:lnTo>
                  <a:close/>
                  <a:moveTo>
                    <a:pt x="2225639" y="94756"/>
                  </a:moveTo>
                  <a:cubicBezTo>
                    <a:pt x="2227033" y="93490"/>
                    <a:pt x="2227666" y="91716"/>
                    <a:pt x="2227666" y="89437"/>
                  </a:cubicBezTo>
                  <a:cubicBezTo>
                    <a:pt x="2227666" y="87156"/>
                    <a:pt x="2227033" y="85509"/>
                    <a:pt x="2225639" y="84116"/>
                  </a:cubicBezTo>
                  <a:cubicBezTo>
                    <a:pt x="2224246" y="82722"/>
                    <a:pt x="2222472" y="82088"/>
                    <a:pt x="2220319" y="82088"/>
                  </a:cubicBezTo>
                  <a:cubicBezTo>
                    <a:pt x="2218165" y="82088"/>
                    <a:pt x="2216265" y="82722"/>
                    <a:pt x="2214871" y="84116"/>
                  </a:cubicBezTo>
                  <a:cubicBezTo>
                    <a:pt x="2213478" y="85509"/>
                    <a:pt x="2212718" y="87283"/>
                    <a:pt x="2212718" y="89437"/>
                  </a:cubicBezTo>
                  <a:cubicBezTo>
                    <a:pt x="2212718" y="91589"/>
                    <a:pt x="2213478" y="93363"/>
                    <a:pt x="2214871" y="94756"/>
                  </a:cubicBezTo>
                  <a:cubicBezTo>
                    <a:pt x="2216265" y="96024"/>
                    <a:pt x="2218165" y="96657"/>
                    <a:pt x="2220319" y="96657"/>
                  </a:cubicBezTo>
                  <a:cubicBezTo>
                    <a:pt x="2222472" y="96657"/>
                    <a:pt x="2224246" y="96024"/>
                    <a:pt x="2225639" y="94756"/>
                  </a:cubicBezTo>
                  <a:moveTo>
                    <a:pt x="2153432" y="53080"/>
                  </a:moveTo>
                  <a:cubicBezTo>
                    <a:pt x="2155079" y="49659"/>
                    <a:pt x="2157232" y="46999"/>
                    <a:pt x="2160146" y="45099"/>
                  </a:cubicBezTo>
                  <a:cubicBezTo>
                    <a:pt x="2163059" y="43071"/>
                    <a:pt x="2166353" y="42059"/>
                    <a:pt x="2170153" y="42059"/>
                  </a:cubicBezTo>
                  <a:cubicBezTo>
                    <a:pt x="2180921" y="42059"/>
                    <a:pt x="2186368" y="48266"/>
                    <a:pt x="2186368" y="60680"/>
                  </a:cubicBezTo>
                  <a:lnTo>
                    <a:pt x="2186368" y="95644"/>
                  </a:lnTo>
                  <a:lnTo>
                    <a:pt x="2196756" y="95644"/>
                  </a:lnTo>
                  <a:lnTo>
                    <a:pt x="2196756" y="58906"/>
                  </a:lnTo>
                  <a:cubicBezTo>
                    <a:pt x="2196756" y="53712"/>
                    <a:pt x="2195869" y="49152"/>
                    <a:pt x="2194096" y="45099"/>
                  </a:cubicBezTo>
                  <a:cubicBezTo>
                    <a:pt x="2192322" y="41044"/>
                    <a:pt x="2189535" y="37877"/>
                    <a:pt x="2185988" y="35598"/>
                  </a:cubicBezTo>
                  <a:cubicBezTo>
                    <a:pt x="2182441" y="33317"/>
                    <a:pt x="2178008" y="32050"/>
                    <a:pt x="2172687" y="32050"/>
                  </a:cubicBezTo>
                  <a:cubicBezTo>
                    <a:pt x="2167873" y="32050"/>
                    <a:pt x="2163566" y="33190"/>
                    <a:pt x="2159892" y="35598"/>
                  </a:cubicBezTo>
                  <a:cubicBezTo>
                    <a:pt x="2156219" y="37877"/>
                    <a:pt x="2153178" y="41044"/>
                    <a:pt x="2151025" y="44845"/>
                  </a:cubicBezTo>
                  <a:lnTo>
                    <a:pt x="2151025" y="33190"/>
                  </a:lnTo>
                  <a:lnTo>
                    <a:pt x="2140764" y="33190"/>
                  </a:lnTo>
                  <a:lnTo>
                    <a:pt x="2140764" y="95644"/>
                  </a:lnTo>
                  <a:lnTo>
                    <a:pt x="2151025" y="95644"/>
                  </a:lnTo>
                  <a:lnTo>
                    <a:pt x="2151025" y="64354"/>
                  </a:lnTo>
                  <a:cubicBezTo>
                    <a:pt x="2151025" y="60173"/>
                    <a:pt x="2151785" y="56500"/>
                    <a:pt x="2153432" y="53080"/>
                  </a:cubicBezTo>
                  <a:moveTo>
                    <a:pt x="2110994" y="76135"/>
                  </a:moveTo>
                  <a:cubicBezTo>
                    <a:pt x="2109094" y="79555"/>
                    <a:pt x="2106560" y="82215"/>
                    <a:pt x="2103266" y="84242"/>
                  </a:cubicBezTo>
                  <a:cubicBezTo>
                    <a:pt x="2099973" y="86143"/>
                    <a:pt x="2096299" y="87156"/>
                    <a:pt x="2091992" y="87156"/>
                  </a:cubicBezTo>
                  <a:cubicBezTo>
                    <a:pt x="2087685" y="87156"/>
                    <a:pt x="2083884" y="86143"/>
                    <a:pt x="2080591" y="84242"/>
                  </a:cubicBezTo>
                  <a:cubicBezTo>
                    <a:pt x="2077297" y="82342"/>
                    <a:pt x="2074763" y="79682"/>
                    <a:pt x="2072863" y="76135"/>
                  </a:cubicBezTo>
                  <a:cubicBezTo>
                    <a:pt x="2070963" y="72714"/>
                    <a:pt x="2069950" y="68788"/>
                    <a:pt x="2069950" y="64480"/>
                  </a:cubicBezTo>
                  <a:cubicBezTo>
                    <a:pt x="2069950" y="60173"/>
                    <a:pt x="2070836" y="56247"/>
                    <a:pt x="2072863" y="52826"/>
                  </a:cubicBezTo>
                  <a:cubicBezTo>
                    <a:pt x="2074763" y="49405"/>
                    <a:pt x="2077297" y="46746"/>
                    <a:pt x="2080591" y="44845"/>
                  </a:cubicBezTo>
                  <a:cubicBezTo>
                    <a:pt x="2083884" y="42945"/>
                    <a:pt x="2087685" y="41932"/>
                    <a:pt x="2091992" y="41932"/>
                  </a:cubicBezTo>
                  <a:cubicBezTo>
                    <a:pt x="2096299" y="41932"/>
                    <a:pt x="2099973" y="42945"/>
                    <a:pt x="2103266" y="44845"/>
                  </a:cubicBezTo>
                  <a:cubicBezTo>
                    <a:pt x="2106560" y="46746"/>
                    <a:pt x="2109094" y="49405"/>
                    <a:pt x="2110994" y="52826"/>
                  </a:cubicBezTo>
                  <a:cubicBezTo>
                    <a:pt x="2112894" y="56247"/>
                    <a:pt x="2113781" y="60046"/>
                    <a:pt x="2113781" y="64480"/>
                  </a:cubicBezTo>
                  <a:cubicBezTo>
                    <a:pt x="2113781" y="68915"/>
                    <a:pt x="2112894" y="72714"/>
                    <a:pt x="2110994" y="76135"/>
                  </a:cubicBezTo>
                  <a:moveTo>
                    <a:pt x="2108840" y="92604"/>
                  </a:moveTo>
                  <a:cubicBezTo>
                    <a:pt x="2113654" y="89816"/>
                    <a:pt x="2117455" y="86016"/>
                    <a:pt x="2120242" y="81075"/>
                  </a:cubicBezTo>
                  <a:cubicBezTo>
                    <a:pt x="2123029" y="76135"/>
                    <a:pt x="2124422" y="70562"/>
                    <a:pt x="2124422" y="64354"/>
                  </a:cubicBezTo>
                  <a:cubicBezTo>
                    <a:pt x="2124422" y="58146"/>
                    <a:pt x="2123029" y="52572"/>
                    <a:pt x="2120242" y="47759"/>
                  </a:cubicBezTo>
                  <a:cubicBezTo>
                    <a:pt x="2117455" y="42945"/>
                    <a:pt x="2113654" y="39144"/>
                    <a:pt x="2108840" y="36357"/>
                  </a:cubicBezTo>
                  <a:cubicBezTo>
                    <a:pt x="2104027" y="33570"/>
                    <a:pt x="2098453" y="32177"/>
                    <a:pt x="2092119" y="32177"/>
                  </a:cubicBezTo>
                  <a:cubicBezTo>
                    <a:pt x="2085785" y="32177"/>
                    <a:pt x="2080084" y="33570"/>
                    <a:pt x="2075270" y="36357"/>
                  </a:cubicBezTo>
                  <a:cubicBezTo>
                    <a:pt x="2070330" y="39144"/>
                    <a:pt x="2066403" y="42945"/>
                    <a:pt x="2063616" y="47759"/>
                  </a:cubicBezTo>
                  <a:cubicBezTo>
                    <a:pt x="2060829" y="52572"/>
                    <a:pt x="2059435" y="58146"/>
                    <a:pt x="2059435" y="64354"/>
                  </a:cubicBezTo>
                  <a:cubicBezTo>
                    <a:pt x="2059435" y="70562"/>
                    <a:pt x="2060829" y="76135"/>
                    <a:pt x="2063616" y="81075"/>
                  </a:cubicBezTo>
                  <a:cubicBezTo>
                    <a:pt x="2066403" y="86016"/>
                    <a:pt x="2070330" y="89816"/>
                    <a:pt x="2075270" y="92604"/>
                  </a:cubicBezTo>
                  <a:cubicBezTo>
                    <a:pt x="2080211" y="95390"/>
                    <a:pt x="2085785" y="96784"/>
                    <a:pt x="2092119" y="96784"/>
                  </a:cubicBezTo>
                  <a:cubicBezTo>
                    <a:pt x="2098453" y="96784"/>
                    <a:pt x="2103900" y="95390"/>
                    <a:pt x="2108840" y="92604"/>
                  </a:cubicBezTo>
                  <a:moveTo>
                    <a:pt x="2043220" y="33317"/>
                  </a:moveTo>
                  <a:lnTo>
                    <a:pt x="2032832" y="33317"/>
                  </a:lnTo>
                  <a:lnTo>
                    <a:pt x="2032832" y="95771"/>
                  </a:lnTo>
                  <a:lnTo>
                    <a:pt x="2043220" y="95771"/>
                  </a:lnTo>
                  <a:lnTo>
                    <a:pt x="2043220" y="33317"/>
                  </a:lnTo>
                  <a:close/>
                  <a:moveTo>
                    <a:pt x="2043600" y="19509"/>
                  </a:moveTo>
                  <a:cubicBezTo>
                    <a:pt x="2044867" y="18243"/>
                    <a:pt x="2045500" y="16723"/>
                    <a:pt x="2045500" y="14822"/>
                  </a:cubicBezTo>
                  <a:cubicBezTo>
                    <a:pt x="2045500" y="12922"/>
                    <a:pt x="2044867" y="11275"/>
                    <a:pt x="2043600" y="10008"/>
                  </a:cubicBezTo>
                  <a:cubicBezTo>
                    <a:pt x="2042333" y="8742"/>
                    <a:pt x="2040687" y="7981"/>
                    <a:pt x="2038786" y="7981"/>
                  </a:cubicBezTo>
                  <a:cubicBezTo>
                    <a:pt x="2037139" y="7981"/>
                    <a:pt x="2035619" y="8488"/>
                    <a:pt x="2034353" y="9374"/>
                  </a:cubicBezTo>
                  <a:lnTo>
                    <a:pt x="2026878" y="14695"/>
                  </a:lnTo>
                  <a:lnTo>
                    <a:pt x="2034353" y="19890"/>
                  </a:lnTo>
                  <a:cubicBezTo>
                    <a:pt x="2035746" y="20902"/>
                    <a:pt x="2037266" y="21410"/>
                    <a:pt x="2038786" y="21410"/>
                  </a:cubicBezTo>
                  <a:cubicBezTo>
                    <a:pt x="2040687" y="21410"/>
                    <a:pt x="2042207" y="20776"/>
                    <a:pt x="2043600" y="19509"/>
                  </a:cubicBezTo>
                  <a:moveTo>
                    <a:pt x="2020038" y="82469"/>
                  </a:moveTo>
                  <a:cubicBezTo>
                    <a:pt x="2017757" y="84116"/>
                    <a:pt x="2015351" y="85255"/>
                    <a:pt x="2012817" y="86016"/>
                  </a:cubicBezTo>
                  <a:cubicBezTo>
                    <a:pt x="2010283" y="86775"/>
                    <a:pt x="2007876" y="87029"/>
                    <a:pt x="2005470" y="87029"/>
                  </a:cubicBezTo>
                  <a:cubicBezTo>
                    <a:pt x="2002049" y="87029"/>
                    <a:pt x="1999136" y="86143"/>
                    <a:pt x="1996855" y="84242"/>
                  </a:cubicBezTo>
                  <a:cubicBezTo>
                    <a:pt x="1994575" y="82342"/>
                    <a:pt x="1993308" y="79302"/>
                    <a:pt x="1993308" y="74868"/>
                  </a:cubicBezTo>
                  <a:lnTo>
                    <a:pt x="1993308" y="42818"/>
                  </a:lnTo>
                  <a:lnTo>
                    <a:pt x="2019151" y="42818"/>
                  </a:lnTo>
                  <a:lnTo>
                    <a:pt x="2019151" y="33317"/>
                  </a:lnTo>
                  <a:lnTo>
                    <a:pt x="1993308" y="33317"/>
                  </a:lnTo>
                  <a:lnTo>
                    <a:pt x="1993308" y="13429"/>
                  </a:lnTo>
                  <a:lnTo>
                    <a:pt x="1983047" y="13429"/>
                  </a:lnTo>
                  <a:lnTo>
                    <a:pt x="1983047" y="74107"/>
                  </a:lnTo>
                  <a:cubicBezTo>
                    <a:pt x="1983047" y="82596"/>
                    <a:pt x="1984947" y="88422"/>
                    <a:pt x="1988874" y="91843"/>
                  </a:cubicBezTo>
                  <a:cubicBezTo>
                    <a:pt x="1992675" y="95137"/>
                    <a:pt x="1997869" y="96784"/>
                    <a:pt x="2004456" y="96784"/>
                  </a:cubicBezTo>
                  <a:cubicBezTo>
                    <a:pt x="2007116" y="96784"/>
                    <a:pt x="2009777" y="96403"/>
                    <a:pt x="2012564" y="95771"/>
                  </a:cubicBezTo>
                  <a:cubicBezTo>
                    <a:pt x="2015351" y="95137"/>
                    <a:pt x="2017884" y="93997"/>
                    <a:pt x="2020038" y="92477"/>
                  </a:cubicBezTo>
                  <a:lnTo>
                    <a:pt x="2020038" y="82469"/>
                  </a:lnTo>
                  <a:close/>
                  <a:moveTo>
                    <a:pt x="1942130" y="44972"/>
                  </a:moveTo>
                  <a:cubicBezTo>
                    <a:pt x="1945423" y="46999"/>
                    <a:pt x="1947957" y="49659"/>
                    <a:pt x="1949857" y="53080"/>
                  </a:cubicBezTo>
                  <a:cubicBezTo>
                    <a:pt x="1951757" y="56500"/>
                    <a:pt x="1952644" y="60427"/>
                    <a:pt x="1952644" y="64733"/>
                  </a:cubicBezTo>
                  <a:cubicBezTo>
                    <a:pt x="1952644" y="69041"/>
                    <a:pt x="1951757" y="72841"/>
                    <a:pt x="1949857" y="76262"/>
                  </a:cubicBezTo>
                  <a:cubicBezTo>
                    <a:pt x="1947957" y="79682"/>
                    <a:pt x="1945423" y="82342"/>
                    <a:pt x="1942130" y="84242"/>
                  </a:cubicBezTo>
                  <a:cubicBezTo>
                    <a:pt x="1938836" y="86143"/>
                    <a:pt x="1935036" y="87156"/>
                    <a:pt x="1930728" y="87156"/>
                  </a:cubicBezTo>
                  <a:cubicBezTo>
                    <a:pt x="1926421" y="87156"/>
                    <a:pt x="1922874" y="86143"/>
                    <a:pt x="1919581" y="84242"/>
                  </a:cubicBezTo>
                  <a:cubicBezTo>
                    <a:pt x="1916287" y="82342"/>
                    <a:pt x="1913753" y="79682"/>
                    <a:pt x="1911853" y="76262"/>
                  </a:cubicBezTo>
                  <a:cubicBezTo>
                    <a:pt x="1909953" y="72841"/>
                    <a:pt x="1909066" y="69041"/>
                    <a:pt x="1909066" y="64733"/>
                  </a:cubicBezTo>
                  <a:cubicBezTo>
                    <a:pt x="1909066" y="60427"/>
                    <a:pt x="1909953" y="56500"/>
                    <a:pt x="1911853" y="53080"/>
                  </a:cubicBezTo>
                  <a:cubicBezTo>
                    <a:pt x="1913753" y="49659"/>
                    <a:pt x="1916287" y="46999"/>
                    <a:pt x="1919581" y="44972"/>
                  </a:cubicBezTo>
                  <a:cubicBezTo>
                    <a:pt x="1922874" y="42945"/>
                    <a:pt x="1926548" y="42059"/>
                    <a:pt x="1930728" y="42059"/>
                  </a:cubicBezTo>
                  <a:cubicBezTo>
                    <a:pt x="1934909" y="42059"/>
                    <a:pt x="1938836" y="43071"/>
                    <a:pt x="1942130" y="44972"/>
                  </a:cubicBezTo>
                  <a:moveTo>
                    <a:pt x="1963032" y="95898"/>
                  </a:moveTo>
                  <a:lnTo>
                    <a:pt x="1963032" y="33444"/>
                  </a:lnTo>
                  <a:lnTo>
                    <a:pt x="1952644" y="33444"/>
                  </a:lnTo>
                  <a:lnTo>
                    <a:pt x="1952644" y="45226"/>
                  </a:lnTo>
                  <a:cubicBezTo>
                    <a:pt x="1950237" y="41298"/>
                    <a:pt x="1947197" y="38131"/>
                    <a:pt x="1943270" y="35851"/>
                  </a:cubicBezTo>
                  <a:cubicBezTo>
                    <a:pt x="1939343" y="33570"/>
                    <a:pt x="1934909" y="32304"/>
                    <a:pt x="1929968" y="32304"/>
                  </a:cubicBezTo>
                  <a:cubicBezTo>
                    <a:pt x="1923888" y="32304"/>
                    <a:pt x="1918440" y="33697"/>
                    <a:pt x="1913753" y="36611"/>
                  </a:cubicBezTo>
                  <a:cubicBezTo>
                    <a:pt x="1909066" y="39397"/>
                    <a:pt x="1905266" y="43325"/>
                    <a:pt x="1902606" y="48139"/>
                  </a:cubicBezTo>
                  <a:cubicBezTo>
                    <a:pt x="1899945" y="53080"/>
                    <a:pt x="1898552" y="58653"/>
                    <a:pt x="1898552" y="64987"/>
                  </a:cubicBezTo>
                  <a:cubicBezTo>
                    <a:pt x="1898552" y="71321"/>
                    <a:pt x="1899945" y="76642"/>
                    <a:pt x="1902606" y="81456"/>
                  </a:cubicBezTo>
                  <a:cubicBezTo>
                    <a:pt x="1905266" y="86270"/>
                    <a:pt x="1909066" y="90069"/>
                    <a:pt x="1913753" y="92857"/>
                  </a:cubicBezTo>
                  <a:cubicBezTo>
                    <a:pt x="1918440" y="95644"/>
                    <a:pt x="1923888" y="96910"/>
                    <a:pt x="1929968" y="96910"/>
                  </a:cubicBezTo>
                  <a:cubicBezTo>
                    <a:pt x="1934909" y="96910"/>
                    <a:pt x="1939343" y="95771"/>
                    <a:pt x="1943270" y="93490"/>
                  </a:cubicBezTo>
                  <a:cubicBezTo>
                    <a:pt x="1947197" y="91210"/>
                    <a:pt x="1950364" y="88170"/>
                    <a:pt x="1952644" y="84242"/>
                  </a:cubicBezTo>
                  <a:lnTo>
                    <a:pt x="1952644" y="95898"/>
                  </a:lnTo>
                  <a:lnTo>
                    <a:pt x="1963032" y="95898"/>
                  </a:lnTo>
                  <a:close/>
                  <a:moveTo>
                    <a:pt x="1801008" y="53333"/>
                  </a:moveTo>
                  <a:cubicBezTo>
                    <a:pt x="1802402" y="49913"/>
                    <a:pt x="1804429" y="47251"/>
                    <a:pt x="1807216" y="45352"/>
                  </a:cubicBezTo>
                  <a:cubicBezTo>
                    <a:pt x="1809876" y="43325"/>
                    <a:pt x="1812916" y="42311"/>
                    <a:pt x="1816463" y="42311"/>
                  </a:cubicBezTo>
                  <a:cubicBezTo>
                    <a:pt x="1826344" y="42311"/>
                    <a:pt x="1831285" y="48519"/>
                    <a:pt x="1831285" y="60934"/>
                  </a:cubicBezTo>
                  <a:lnTo>
                    <a:pt x="1831285" y="95898"/>
                  </a:lnTo>
                  <a:lnTo>
                    <a:pt x="1841546" y="95898"/>
                  </a:lnTo>
                  <a:lnTo>
                    <a:pt x="1841546" y="63720"/>
                  </a:lnTo>
                  <a:cubicBezTo>
                    <a:pt x="1841546" y="59793"/>
                    <a:pt x="1842306" y="56120"/>
                    <a:pt x="1843699" y="52826"/>
                  </a:cubicBezTo>
                  <a:cubicBezTo>
                    <a:pt x="1845093" y="49532"/>
                    <a:pt x="1847120" y="46999"/>
                    <a:pt x="1849780" y="45099"/>
                  </a:cubicBezTo>
                  <a:cubicBezTo>
                    <a:pt x="1852440" y="43198"/>
                    <a:pt x="1855481" y="42185"/>
                    <a:pt x="1859028" y="42185"/>
                  </a:cubicBezTo>
                  <a:cubicBezTo>
                    <a:pt x="1868909" y="42185"/>
                    <a:pt x="1873849" y="48393"/>
                    <a:pt x="1873849" y="60807"/>
                  </a:cubicBezTo>
                  <a:lnTo>
                    <a:pt x="1873849" y="95771"/>
                  </a:lnTo>
                  <a:lnTo>
                    <a:pt x="1884110" y="95771"/>
                  </a:lnTo>
                  <a:lnTo>
                    <a:pt x="1884110" y="59033"/>
                  </a:lnTo>
                  <a:cubicBezTo>
                    <a:pt x="1884110" y="53839"/>
                    <a:pt x="1883223" y="49279"/>
                    <a:pt x="1881450" y="45226"/>
                  </a:cubicBezTo>
                  <a:cubicBezTo>
                    <a:pt x="1879676" y="41171"/>
                    <a:pt x="1877143" y="38004"/>
                    <a:pt x="1873723" y="35725"/>
                  </a:cubicBezTo>
                  <a:cubicBezTo>
                    <a:pt x="1870302" y="33444"/>
                    <a:pt x="1865995" y="32177"/>
                    <a:pt x="1860928" y="32177"/>
                  </a:cubicBezTo>
                  <a:cubicBezTo>
                    <a:pt x="1855861" y="32177"/>
                    <a:pt x="1851554" y="33444"/>
                    <a:pt x="1847626" y="35977"/>
                  </a:cubicBezTo>
                  <a:cubicBezTo>
                    <a:pt x="1843699" y="38511"/>
                    <a:pt x="1840786" y="41805"/>
                    <a:pt x="1838759" y="45985"/>
                  </a:cubicBezTo>
                  <a:cubicBezTo>
                    <a:pt x="1837112" y="41805"/>
                    <a:pt x="1834705" y="38384"/>
                    <a:pt x="1831538" y="35977"/>
                  </a:cubicBezTo>
                  <a:cubicBezTo>
                    <a:pt x="1828371" y="33570"/>
                    <a:pt x="1824317" y="32304"/>
                    <a:pt x="1819377" y="32304"/>
                  </a:cubicBezTo>
                  <a:cubicBezTo>
                    <a:pt x="1814943" y="32304"/>
                    <a:pt x="1810889" y="33444"/>
                    <a:pt x="1807342" y="35725"/>
                  </a:cubicBezTo>
                  <a:cubicBezTo>
                    <a:pt x="1803795" y="38004"/>
                    <a:pt x="1801008" y="41044"/>
                    <a:pt x="1798855" y="44718"/>
                  </a:cubicBezTo>
                  <a:lnTo>
                    <a:pt x="1798855" y="33444"/>
                  </a:lnTo>
                  <a:lnTo>
                    <a:pt x="1788594" y="33444"/>
                  </a:lnTo>
                  <a:lnTo>
                    <a:pt x="1788594" y="95898"/>
                  </a:lnTo>
                  <a:lnTo>
                    <a:pt x="1798855" y="95898"/>
                  </a:lnTo>
                  <a:lnTo>
                    <a:pt x="1798855" y="64606"/>
                  </a:lnTo>
                  <a:cubicBezTo>
                    <a:pt x="1798855" y="60427"/>
                    <a:pt x="1799615" y="56752"/>
                    <a:pt x="1801008" y="53333"/>
                  </a:cubicBezTo>
                  <a:moveTo>
                    <a:pt x="1757810" y="53080"/>
                  </a:moveTo>
                  <a:cubicBezTo>
                    <a:pt x="1759837" y="49659"/>
                    <a:pt x="1762624" y="47125"/>
                    <a:pt x="1766045" y="45478"/>
                  </a:cubicBezTo>
                  <a:cubicBezTo>
                    <a:pt x="1769465" y="43832"/>
                    <a:pt x="1773265" y="43325"/>
                    <a:pt x="1777446" y="43958"/>
                  </a:cubicBezTo>
                  <a:lnTo>
                    <a:pt x="1777446" y="32304"/>
                  </a:lnTo>
                  <a:cubicBezTo>
                    <a:pt x="1772505" y="32304"/>
                    <a:pt x="1768072" y="33697"/>
                    <a:pt x="1764144" y="36357"/>
                  </a:cubicBezTo>
                  <a:cubicBezTo>
                    <a:pt x="1760217" y="39018"/>
                    <a:pt x="1757050" y="42691"/>
                    <a:pt x="1754643" y="47505"/>
                  </a:cubicBezTo>
                  <a:lnTo>
                    <a:pt x="1754643" y="33570"/>
                  </a:lnTo>
                  <a:lnTo>
                    <a:pt x="1744382" y="33570"/>
                  </a:lnTo>
                  <a:lnTo>
                    <a:pt x="1744382" y="96024"/>
                  </a:lnTo>
                  <a:lnTo>
                    <a:pt x="1754643" y="96024"/>
                  </a:lnTo>
                  <a:lnTo>
                    <a:pt x="1754643" y="66127"/>
                  </a:lnTo>
                  <a:cubicBezTo>
                    <a:pt x="1754643" y="60934"/>
                    <a:pt x="1755657" y="56626"/>
                    <a:pt x="1757810" y="53206"/>
                  </a:cubicBezTo>
                  <a:moveTo>
                    <a:pt x="1714739" y="76388"/>
                  </a:moveTo>
                  <a:cubicBezTo>
                    <a:pt x="1712839" y="79809"/>
                    <a:pt x="1710306" y="82469"/>
                    <a:pt x="1707139" y="84496"/>
                  </a:cubicBezTo>
                  <a:cubicBezTo>
                    <a:pt x="1703845" y="86397"/>
                    <a:pt x="1700171" y="87409"/>
                    <a:pt x="1695864" y="87409"/>
                  </a:cubicBezTo>
                  <a:cubicBezTo>
                    <a:pt x="1691557" y="87409"/>
                    <a:pt x="1687757" y="86397"/>
                    <a:pt x="1684463" y="84496"/>
                  </a:cubicBezTo>
                  <a:cubicBezTo>
                    <a:pt x="1681169" y="82596"/>
                    <a:pt x="1678509" y="79936"/>
                    <a:pt x="1676609" y="76388"/>
                  </a:cubicBezTo>
                  <a:cubicBezTo>
                    <a:pt x="1674708" y="72968"/>
                    <a:pt x="1673695" y="69041"/>
                    <a:pt x="1673695" y="64733"/>
                  </a:cubicBezTo>
                  <a:cubicBezTo>
                    <a:pt x="1673695" y="60427"/>
                    <a:pt x="1674708" y="56500"/>
                    <a:pt x="1676609" y="53080"/>
                  </a:cubicBezTo>
                  <a:cubicBezTo>
                    <a:pt x="1678509" y="49659"/>
                    <a:pt x="1681169" y="46999"/>
                    <a:pt x="1684463" y="45099"/>
                  </a:cubicBezTo>
                  <a:cubicBezTo>
                    <a:pt x="1687757" y="43198"/>
                    <a:pt x="1691557" y="42185"/>
                    <a:pt x="1695864" y="42185"/>
                  </a:cubicBezTo>
                  <a:cubicBezTo>
                    <a:pt x="1700171" y="42185"/>
                    <a:pt x="1703845" y="43198"/>
                    <a:pt x="1707139" y="45099"/>
                  </a:cubicBezTo>
                  <a:cubicBezTo>
                    <a:pt x="1710432" y="46999"/>
                    <a:pt x="1712966" y="49659"/>
                    <a:pt x="1714739" y="53080"/>
                  </a:cubicBezTo>
                  <a:cubicBezTo>
                    <a:pt x="1716640" y="56500"/>
                    <a:pt x="1717526" y="60300"/>
                    <a:pt x="1717526" y="64733"/>
                  </a:cubicBezTo>
                  <a:cubicBezTo>
                    <a:pt x="1717526" y="69168"/>
                    <a:pt x="1716640" y="72968"/>
                    <a:pt x="1714739" y="76388"/>
                  </a:cubicBezTo>
                  <a:moveTo>
                    <a:pt x="1712712" y="92857"/>
                  </a:moveTo>
                  <a:cubicBezTo>
                    <a:pt x="1717526" y="90069"/>
                    <a:pt x="1721327" y="86270"/>
                    <a:pt x="1724114" y="81329"/>
                  </a:cubicBezTo>
                  <a:cubicBezTo>
                    <a:pt x="1726901" y="76388"/>
                    <a:pt x="1728167" y="70814"/>
                    <a:pt x="1728167" y="64606"/>
                  </a:cubicBezTo>
                  <a:cubicBezTo>
                    <a:pt x="1728167" y="58399"/>
                    <a:pt x="1726774" y="52826"/>
                    <a:pt x="1724114" y="48012"/>
                  </a:cubicBezTo>
                  <a:cubicBezTo>
                    <a:pt x="1721327" y="43198"/>
                    <a:pt x="1717526" y="39397"/>
                    <a:pt x="1712712" y="36611"/>
                  </a:cubicBezTo>
                  <a:cubicBezTo>
                    <a:pt x="1707899" y="33824"/>
                    <a:pt x="1702325" y="32431"/>
                    <a:pt x="1695991" y="32431"/>
                  </a:cubicBezTo>
                  <a:cubicBezTo>
                    <a:pt x="1689657" y="32431"/>
                    <a:pt x="1683956" y="33824"/>
                    <a:pt x="1679016" y="36611"/>
                  </a:cubicBezTo>
                  <a:cubicBezTo>
                    <a:pt x="1674075" y="39397"/>
                    <a:pt x="1670148" y="43198"/>
                    <a:pt x="1667361" y="48012"/>
                  </a:cubicBezTo>
                  <a:cubicBezTo>
                    <a:pt x="1664574" y="52826"/>
                    <a:pt x="1663054" y="58399"/>
                    <a:pt x="1663054" y="64606"/>
                  </a:cubicBezTo>
                  <a:cubicBezTo>
                    <a:pt x="1663054" y="70814"/>
                    <a:pt x="1664447" y="76388"/>
                    <a:pt x="1667361" y="81329"/>
                  </a:cubicBezTo>
                  <a:cubicBezTo>
                    <a:pt x="1670148" y="86270"/>
                    <a:pt x="1674075" y="90069"/>
                    <a:pt x="1679016" y="92857"/>
                  </a:cubicBezTo>
                  <a:cubicBezTo>
                    <a:pt x="1683956" y="95644"/>
                    <a:pt x="1689657" y="97037"/>
                    <a:pt x="1695991" y="97037"/>
                  </a:cubicBezTo>
                  <a:cubicBezTo>
                    <a:pt x="1702325" y="97037"/>
                    <a:pt x="1707772" y="95644"/>
                    <a:pt x="1712712" y="92857"/>
                  </a:cubicBezTo>
                  <a:moveTo>
                    <a:pt x="1657607" y="33570"/>
                  </a:moveTo>
                  <a:lnTo>
                    <a:pt x="1632651" y="33570"/>
                  </a:lnTo>
                  <a:lnTo>
                    <a:pt x="1632651" y="22042"/>
                  </a:lnTo>
                  <a:cubicBezTo>
                    <a:pt x="1632651" y="18370"/>
                    <a:pt x="1633791" y="15329"/>
                    <a:pt x="1636071" y="13048"/>
                  </a:cubicBezTo>
                  <a:cubicBezTo>
                    <a:pt x="1638351" y="10767"/>
                    <a:pt x="1641265" y="9755"/>
                    <a:pt x="1644939" y="9755"/>
                  </a:cubicBezTo>
                  <a:cubicBezTo>
                    <a:pt x="1647599" y="9755"/>
                    <a:pt x="1650133" y="10135"/>
                    <a:pt x="1652540" y="10894"/>
                  </a:cubicBezTo>
                  <a:cubicBezTo>
                    <a:pt x="1654946" y="11655"/>
                    <a:pt x="1657353" y="12922"/>
                    <a:pt x="1659507" y="14695"/>
                  </a:cubicBezTo>
                  <a:lnTo>
                    <a:pt x="1659507" y="4433"/>
                  </a:lnTo>
                  <a:cubicBezTo>
                    <a:pt x="1657100" y="2787"/>
                    <a:pt x="1654693" y="1520"/>
                    <a:pt x="1652033" y="1014"/>
                  </a:cubicBezTo>
                  <a:cubicBezTo>
                    <a:pt x="1649499" y="380"/>
                    <a:pt x="1646839" y="0"/>
                    <a:pt x="1644179" y="0"/>
                  </a:cubicBezTo>
                  <a:cubicBezTo>
                    <a:pt x="1637465" y="0"/>
                    <a:pt x="1632144" y="2154"/>
                    <a:pt x="1628217" y="6334"/>
                  </a:cubicBezTo>
                  <a:cubicBezTo>
                    <a:pt x="1624290" y="10515"/>
                    <a:pt x="1622390" y="15962"/>
                    <a:pt x="1622390" y="22549"/>
                  </a:cubicBezTo>
                  <a:lnTo>
                    <a:pt x="1622390" y="96024"/>
                  </a:lnTo>
                  <a:lnTo>
                    <a:pt x="1632651" y="96024"/>
                  </a:lnTo>
                  <a:lnTo>
                    <a:pt x="1632651" y="43071"/>
                  </a:lnTo>
                  <a:lnTo>
                    <a:pt x="1657607" y="43071"/>
                  </a:lnTo>
                  <a:lnTo>
                    <a:pt x="1657607" y="33570"/>
                  </a:lnTo>
                  <a:close/>
                  <a:moveTo>
                    <a:pt x="1561077" y="53459"/>
                  </a:moveTo>
                  <a:cubicBezTo>
                    <a:pt x="1562724" y="50039"/>
                    <a:pt x="1564877" y="47378"/>
                    <a:pt x="1567791" y="45478"/>
                  </a:cubicBezTo>
                  <a:cubicBezTo>
                    <a:pt x="1570704" y="43452"/>
                    <a:pt x="1573998" y="42437"/>
                    <a:pt x="1577798" y="42437"/>
                  </a:cubicBezTo>
                  <a:cubicBezTo>
                    <a:pt x="1588566" y="42437"/>
                    <a:pt x="1594013" y="48645"/>
                    <a:pt x="1594013" y="61061"/>
                  </a:cubicBezTo>
                  <a:lnTo>
                    <a:pt x="1594013" y="96024"/>
                  </a:lnTo>
                  <a:lnTo>
                    <a:pt x="1604401" y="96024"/>
                  </a:lnTo>
                  <a:lnTo>
                    <a:pt x="1604401" y="59287"/>
                  </a:lnTo>
                  <a:cubicBezTo>
                    <a:pt x="1604401" y="54093"/>
                    <a:pt x="1603514" y="49532"/>
                    <a:pt x="1601741" y="45478"/>
                  </a:cubicBezTo>
                  <a:cubicBezTo>
                    <a:pt x="1599967" y="41425"/>
                    <a:pt x="1597180" y="38258"/>
                    <a:pt x="1593633" y="35977"/>
                  </a:cubicBezTo>
                  <a:cubicBezTo>
                    <a:pt x="1590086" y="33697"/>
                    <a:pt x="1585653" y="32431"/>
                    <a:pt x="1580332" y="32431"/>
                  </a:cubicBezTo>
                  <a:cubicBezTo>
                    <a:pt x="1575518" y="32431"/>
                    <a:pt x="1571211" y="33570"/>
                    <a:pt x="1567537" y="35977"/>
                  </a:cubicBezTo>
                  <a:cubicBezTo>
                    <a:pt x="1563864" y="38258"/>
                    <a:pt x="1560823" y="41425"/>
                    <a:pt x="1558670" y="45226"/>
                  </a:cubicBezTo>
                  <a:lnTo>
                    <a:pt x="1558670" y="33570"/>
                  </a:lnTo>
                  <a:lnTo>
                    <a:pt x="1548409" y="33570"/>
                  </a:lnTo>
                  <a:lnTo>
                    <a:pt x="1548409" y="96024"/>
                  </a:lnTo>
                  <a:lnTo>
                    <a:pt x="1558670" y="96024"/>
                  </a:lnTo>
                  <a:lnTo>
                    <a:pt x="1558670" y="64733"/>
                  </a:lnTo>
                  <a:cubicBezTo>
                    <a:pt x="1558670" y="60553"/>
                    <a:pt x="1559430" y="56879"/>
                    <a:pt x="1561077" y="53459"/>
                  </a:cubicBezTo>
                  <a:moveTo>
                    <a:pt x="1527507" y="33570"/>
                  </a:moveTo>
                  <a:lnTo>
                    <a:pt x="1517119" y="33570"/>
                  </a:lnTo>
                  <a:lnTo>
                    <a:pt x="1517119" y="96024"/>
                  </a:lnTo>
                  <a:lnTo>
                    <a:pt x="1527507" y="96024"/>
                  </a:lnTo>
                  <a:lnTo>
                    <a:pt x="1527507" y="33570"/>
                  </a:lnTo>
                  <a:close/>
                  <a:moveTo>
                    <a:pt x="1525986" y="20142"/>
                  </a:moveTo>
                  <a:lnTo>
                    <a:pt x="1533460" y="14949"/>
                  </a:lnTo>
                  <a:lnTo>
                    <a:pt x="1525986" y="9628"/>
                  </a:lnTo>
                  <a:cubicBezTo>
                    <a:pt x="1524720" y="8742"/>
                    <a:pt x="1523199" y="8235"/>
                    <a:pt x="1521553" y="8235"/>
                  </a:cubicBezTo>
                  <a:cubicBezTo>
                    <a:pt x="1519652" y="8235"/>
                    <a:pt x="1518132" y="8869"/>
                    <a:pt x="1516865" y="10262"/>
                  </a:cubicBezTo>
                  <a:cubicBezTo>
                    <a:pt x="1515599" y="11528"/>
                    <a:pt x="1514965" y="13175"/>
                    <a:pt x="1514965" y="15076"/>
                  </a:cubicBezTo>
                  <a:cubicBezTo>
                    <a:pt x="1514965" y="16975"/>
                    <a:pt x="1515599" y="18496"/>
                    <a:pt x="1516865" y="19763"/>
                  </a:cubicBezTo>
                  <a:cubicBezTo>
                    <a:pt x="1518132" y="21029"/>
                    <a:pt x="1519652" y="21663"/>
                    <a:pt x="1521553" y="21663"/>
                  </a:cubicBezTo>
                  <a:cubicBezTo>
                    <a:pt x="1523199" y="21663"/>
                    <a:pt x="1524593" y="21156"/>
                    <a:pt x="1525986" y="20142"/>
                  </a:cubicBezTo>
                  <a:moveTo>
                    <a:pt x="1453906" y="76515"/>
                  </a:moveTo>
                  <a:cubicBezTo>
                    <a:pt x="1452005" y="79936"/>
                    <a:pt x="1449472" y="82596"/>
                    <a:pt x="1446178" y="84496"/>
                  </a:cubicBezTo>
                  <a:cubicBezTo>
                    <a:pt x="1442884" y="86397"/>
                    <a:pt x="1439084" y="87409"/>
                    <a:pt x="1434777" y="87409"/>
                  </a:cubicBezTo>
                  <a:cubicBezTo>
                    <a:pt x="1430470" y="87409"/>
                    <a:pt x="1426923" y="86397"/>
                    <a:pt x="1423629" y="84496"/>
                  </a:cubicBezTo>
                  <a:cubicBezTo>
                    <a:pt x="1420335" y="82596"/>
                    <a:pt x="1417802" y="79936"/>
                    <a:pt x="1415902" y="76515"/>
                  </a:cubicBezTo>
                  <a:cubicBezTo>
                    <a:pt x="1414001" y="73095"/>
                    <a:pt x="1413115" y="69294"/>
                    <a:pt x="1413115" y="64987"/>
                  </a:cubicBezTo>
                  <a:cubicBezTo>
                    <a:pt x="1413115" y="60680"/>
                    <a:pt x="1414001" y="56752"/>
                    <a:pt x="1415902" y="53333"/>
                  </a:cubicBezTo>
                  <a:cubicBezTo>
                    <a:pt x="1417802" y="49913"/>
                    <a:pt x="1420335" y="47251"/>
                    <a:pt x="1423629" y="45226"/>
                  </a:cubicBezTo>
                  <a:cubicBezTo>
                    <a:pt x="1426923" y="43198"/>
                    <a:pt x="1430596" y="42311"/>
                    <a:pt x="1434777" y="42311"/>
                  </a:cubicBezTo>
                  <a:cubicBezTo>
                    <a:pt x="1438957" y="42311"/>
                    <a:pt x="1442884" y="43325"/>
                    <a:pt x="1446178" y="45226"/>
                  </a:cubicBezTo>
                  <a:cubicBezTo>
                    <a:pt x="1449472" y="47251"/>
                    <a:pt x="1452005" y="49913"/>
                    <a:pt x="1453906" y="53333"/>
                  </a:cubicBezTo>
                  <a:cubicBezTo>
                    <a:pt x="1455806" y="56752"/>
                    <a:pt x="1456692" y="60680"/>
                    <a:pt x="1456692" y="64987"/>
                  </a:cubicBezTo>
                  <a:cubicBezTo>
                    <a:pt x="1456692" y="69294"/>
                    <a:pt x="1455806" y="73095"/>
                    <a:pt x="1453906" y="76515"/>
                  </a:cubicBezTo>
                  <a:moveTo>
                    <a:pt x="1467080" y="33570"/>
                  </a:moveTo>
                  <a:lnTo>
                    <a:pt x="1456692" y="33570"/>
                  </a:lnTo>
                  <a:lnTo>
                    <a:pt x="1456692" y="45478"/>
                  </a:lnTo>
                  <a:cubicBezTo>
                    <a:pt x="1454286" y="41551"/>
                    <a:pt x="1451245" y="38384"/>
                    <a:pt x="1447318" y="35977"/>
                  </a:cubicBezTo>
                  <a:cubicBezTo>
                    <a:pt x="1443391" y="33570"/>
                    <a:pt x="1438957" y="32431"/>
                    <a:pt x="1434017" y="32431"/>
                  </a:cubicBezTo>
                  <a:cubicBezTo>
                    <a:pt x="1427936" y="32431"/>
                    <a:pt x="1422489" y="33824"/>
                    <a:pt x="1417802" y="36737"/>
                  </a:cubicBezTo>
                  <a:cubicBezTo>
                    <a:pt x="1413115" y="39524"/>
                    <a:pt x="1409314" y="43452"/>
                    <a:pt x="1406654" y="48266"/>
                  </a:cubicBezTo>
                  <a:cubicBezTo>
                    <a:pt x="1403994" y="53206"/>
                    <a:pt x="1402600" y="58780"/>
                    <a:pt x="1402600" y="65114"/>
                  </a:cubicBezTo>
                  <a:cubicBezTo>
                    <a:pt x="1402600" y="71448"/>
                    <a:pt x="1403994" y="76769"/>
                    <a:pt x="1406654" y="81583"/>
                  </a:cubicBezTo>
                  <a:cubicBezTo>
                    <a:pt x="1409314" y="86397"/>
                    <a:pt x="1413115" y="90196"/>
                    <a:pt x="1417802" y="92983"/>
                  </a:cubicBezTo>
                  <a:cubicBezTo>
                    <a:pt x="1422489" y="95771"/>
                    <a:pt x="1427936" y="97037"/>
                    <a:pt x="1434017" y="97037"/>
                  </a:cubicBezTo>
                  <a:cubicBezTo>
                    <a:pt x="1438957" y="97037"/>
                    <a:pt x="1443391" y="95898"/>
                    <a:pt x="1447318" y="93617"/>
                  </a:cubicBezTo>
                  <a:cubicBezTo>
                    <a:pt x="1451245" y="91337"/>
                    <a:pt x="1454412" y="88296"/>
                    <a:pt x="1456692" y="84369"/>
                  </a:cubicBezTo>
                  <a:lnTo>
                    <a:pt x="1456692" y="97291"/>
                  </a:lnTo>
                  <a:cubicBezTo>
                    <a:pt x="1456692" y="104257"/>
                    <a:pt x="1454792" y="109705"/>
                    <a:pt x="1450992" y="113379"/>
                  </a:cubicBezTo>
                  <a:cubicBezTo>
                    <a:pt x="1447191" y="117052"/>
                    <a:pt x="1441491" y="118953"/>
                    <a:pt x="1434143" y="118953"/>
                  </a:cubicBezTo>
                  <a:cubicBezTo>
                    <a:pt x="1429963" y="118953"/>
                    <a:pt x="1425656" y="118193"/>
                    <a:pt x="1421222" y="116673"/>
                  </a:cubicBezTo>
                  <a:cubicBezTo>
                    <a:pt x="1416662" y="115152"/>
                    <a:pt x="1412608" y="112619"/>
                    <a:pt x="1409061" y="109325"/>
                  </a:cubicBezTo>
                  <a:lnTo>
                    <a:pt x="1409061" y="120726"/>
                  </a:lnTo>
                  <a:cubicBezTo>
                    <a:pt x="1416408" y="126047"/>
                    <a:pt x="1424769" y="128707"/>
                    <a:pt x="1434143" y="128707"/>
                  </a:cubicBezTo>
                  <a:cubicBezTo>
                    <a:pt x="1444658" y="128707"/>
                    <a:pt x="1452765" y="125921"/>
                    <a:pt x="1458466" y="120346"/>
                  </a:cubicBezTo>
                  <a:cubicBezTo>
                    <a:pt x="1464167" y="114773"/>
                    <a:pt x="1467080" y="106792"/>
                    <a:pt x="1467080" y="96530"/>
                  </a:cubicBezTo>
                  <a:lnTo>
                    <a:pt x="1467080" y="33570"/>
                  </a:lnTo>
                  <a:close/>
                  <a:moveTo>
                    <a:pt x="1344707" y="53459"/>
                  </a:moveTo>
                  <a:cubicBezTo>
                    <a:pt x="1346354" y="50039"/>
                    <a:pt x="1348508" y="47378"/>
                    <a:pt x="1351421" y="45478"/>
                  </a:cubicBezTo>
                  <a:cubicBezTo>
                    <a:pt x="1354335" y="43452"/>
                    <a:pt x="1357629" y="42437"/>
                    <a:pt x="1361429" y="42437"/>
                  </a:cubicBezTo>
                  <a:cubicBezTo>
                    <a:pt x="1372197" y="42437"/>
                    <a:pt x="1377644" y="48645"/>
                    <a:pt x="1377644" y="61061"/>
                  </a:cubicBezTo>
                  <a:lnTo>
                    <a:pt x="1377644" y="96024"/>
                  </a:lnTo>
                  <a:lnTo>
                    <a:pt x="1388032" y="96024"/>
                  </a:lnTo>
                  <a:lnTo>
                    <a:pt x="1388032" y="59287"/>
                  </a:lnTo>
                  <a:cubicBezTo>
                    <a:pt x="1388032" y="54093"/>
                    <a:pt x="1387145" y="49532"/>
                    <a:pt x="1385372" y="45478"/>
                  </a:cubicBezTo>
                  <a:cubicBezTo>
                    <a:pt x="1383598" y="41425"/>
                    <a:pt x="1380938" y="38258"/>
                    <a:pt x="1377391" y="35977"/>
                  </a:cubicBezTo>
                  <a:cubicBezTo>
                    <a:pt x="1373844" y="33697"/>
                    <a:pt x="1369410" y="32431"/>
                    <a:pt x="1364089" y="32431"/>
                  </a:cubicBezTo>
                  <a:cubicBezTo>
                    <a:pt x="1359276" y="32431"/>
                    <a:pt x="1354968" y="33570"/>
                    <a:pt x="1351295" y="35977"/>
                  </a:cubicBezTo>
                  <a:cubicBezTo>
                    <a:pt x="1347621" y="38258"/>
                    <a:pt x="1344581" y="41425"/>
                    <a:pt x="1342427" y="45226"/>
                  </a:cubicBezTo>
                  <a:lnTo>
                    <a:pt x="1342427" y="33570"/>
                  </a:lnTo>
                  <a:lnTo>
                    <a:pt x="1332166" y="33570"/>
                  </a:lnTo>
                  <a:lnTo>
                    <a:pt x="1332166" y="96024"/>
                  </a:lnTo>
                  <a:lnTo>
                    <a:pt x="1342427" y="96024"/>
                  </a:lnTo>
                  <a:lnTo>
                    <a:pt x="1342427" y="64733"/>
                  </a:lnTo>
                  <a:cubicBezTo>
                    <a:pt x="1342427" y="60553"/>
                    <a:pt x="1343187" y="56879"/>
                    <a:pt x="1344834" y="53459"/>
                  </a:cubicBezTo>
                  <a:moveTo>
                    <a:pt x="1311264" y="33570"/>
                  </a:moveTo>
                  <a:lnTo>
                    <a:pt x="1300876" y="33570"/>
                  </a:lnTo>
                  <a:lnTo>
                    <a:pt x="1300876" y="96024"/>
                  </a:lnTo>
                  <a:lnTo>
                    <a:pt x="1311264" y="96024"/>
                  </a:lnTo>
                  <a:lnTo>
                    <a:pt x="1311264" y="33570"/>
                  </a:lnTo>
                  <a:close/>
                  <a:moveTo>
                    <a:pt x="1311517" y="19763"/>
                  </a:moveTo>
                  <a:cubicBezTo>
                    <a:pt x="1312784" y="18496"/>
                    <a:pt x="1313417" y="16975"/>
                    <a:pt x="1313417" y="15076"/>
                  </a:cubicBezTo>
                  <a:cubicBezTo>
                    <a:pt x="1313417" y="13175"/>
                    <a:pt x="1312784" y="11528"/>
                    <a:pt x="1311517" y="10262"/>
                  </a:cubicBezTo>
                  <a:cubicBezTo>
                    <a:pt x="1310250" y="8995"/>
                    <a:pt x="1308604" y="8235"/>
                    <a:pt x="1306703" y="8235"/>
                  </a:cubicBezTo>
                  <a:cubicBezTo>
                    <a:pt x="1305057" y="8235"/>
                    <a:pt x="1303536" y="8742"/>
                    <a:pt x="1302270" y="9628"/>
                  </a:cubicBezTo>
                  <a:lnTo>
                    <a:pt x="1294795" y="14949"/>
                  </a:lnTo>
                  <a:lnTo>
                    <a:pt x="1302270" y="20142"/>
                  </a:lnTo>
                  <a:cubicBezTo>
                    <a:pt x="1303663" y="21156"/>
                    <a:pt x="1305183" y="21663"/>
                    <a:pt x="1306703" y="21663"/>
                  </a:cubicBezTo>
                  <a:cubicBezTo>
                    <a:pt x="1308604" y="21663"/>
                    <a:pt x="1310124" y="21029"/>
                    <a:pt x="1311517" y="19763"/>
                  </a:cubicBezTo>
                  <a:moveTo>
                    <a:pt x="1258945" y="45226"/>
                  </a:moveTo>
                  <a:cubicBezTo>
                    <a:pt x="1262239" y="47251"/>
                    <a:pt x="1264772" y="49913"/>
                    <a:pt x="1266673" y="53333"/>
                  </a:cubicBezTo>
                  <a:cubicBezTo>
                    <a:pt x="1268573" y="56752"/>
                    <a:pt x="1269459" y="60680"/>
                    <a:pt x="1269459" y="64987"/>
                  </a:cubicBezTo>
                  <a:cubicBezTo>
                    <a:pt x="1269459" y="69294"/>
                    <a:pt x="1268573" y="73095"/>
                    <a:pt x="1266673" y="76515"/>
                  </a:cubicBezTo>
                  <a:cubicBezTo>
                    <a:pt x="1264772" y="79936"/>
                    <a:pt x="1262239" y="82596"/>
                    <a:pt x="1258945" y="84496"/>
                  </a:cubicBezTo>
                  <a:cubicBezTo>
                    <a:pt x="1255651" y="86397"/>
                    <a:pt x="1251851" y="87409"/>
                    <a:pt x="1247544" y="87409"/>
                  </a:cubicBezTo>
                  <a:cubicBezTo>
                    <a:pt x="1243237" y="87409"/>
                    <a:pt x="1239690" y="86397"/>
                    <a:pt x="1236396" y="84496"/>
                  </a:cubicBezTo>
                  <a:cubicBezTo>
                    <a:pt x="1233102" y="82596"/>
                    <a:pt x="1230569" y="79936"/>
                    <a:pt x="1228669" y="76515"/>
                  </a:cubicBezTo>
                  <a:cubicBezTo>
                    <a:pt x="1226768" y="73095"/>
                    <a:pt x="1225882" y="69294"/>
                    <a:pt x="1225882" y="64987"/>
                  </a:cubicBezTo>
                  <a:cubicBezTo>
                    <a:pt x="1225882" y="60680"/>
                    <a:pt x="1226768" y="56752"/>
                    <a:pt x="1228669" y="53333"/>
                  </a:cubicBezTo>
                  <a:cubicBezTo>
                    <a:pt x="1230569" y="49913"/>
                    <a:pt x="1233102" y="47251"/>
                    <a:pt x="1236396" y="45226"/>
                  </a:cubicBezTo>
                  <a:cubicBezTo>
                    <a:pt x="1239690" y="43198"/>
                    <a:pt x="1243363" y="42311"/>
                    <a:pt x="1247544" y="42311"/>
                  </a:cubicBezTo>
                  <a:cubicBezTo>
                    <a:pt x="1251724" y="42311"/>
                    <a:pt x="1255651" y="43325"/>
                    <a:pt x="1258945" y="45226"/>
                  </a:cubicBezTo>
                  <a:moveTo>
                    <a:pt x="1279847" y="96150"/>
                  </a:moveTo>
                  <a:lnTo>
                    <a:pt x="1279847" y="1140"/>
                  </a:lnTo>
                  <a:lnTo>
                    <a:pt x="1269459" y="1140"/>
                  </a:lnTo>
                  <a:lnTo>
                    <a:pt x="1269459" y="45604"/>
                  </a:lnTo>
                  <a:cubicBezTo>
                    <a:pt x="1267053" y="41551"/>
                    <a:pt x="1264012" y="38384"/>
                    <a:pt x="1260085" y="36103"/>
                  </a:cubicBezTo>
                  <a:cubicBezTo>
                    <a:pt x="1256158" y="33824"/>
                    <a:pt x="1251724" y="32558"/>
                    <a:pt x="1246784" y="32558"/>
                  </a:cubicBezTo>
                  <a:cubicBezTo>
                    <a:pt x="1240703" y="32558"/>
                    <a:pt x="1235256" y="33951"/>
                    <a:pt x="1230569" y="36864"/>
                  </a:cubicBezTo>
                  <a:cubicBezTo>
                    <a:pt x="1225882" y="39651"/>
                    <a:pt x="1222081" y="43579"/>
                    <a:pt x="1219421" y="48393"/>
                  </a:cubicBezTo>
                  <a:cubicBezTo>
                    <a:pt x="1216761" y="53333"/>
                    <a:pt x="1215367" y="58906"/>
                    <a:pt x="1215367" y="65240"/>
                  </a:cubicBezTo>
                  <a:cubicBezTo>
                    <a:pt x="1215367" y="71574"/>
                    <a:pt x="1216761" y="76896"/>
                    <a:pt x="1219421" y="81709"/>
                  </a:cubicBezTo>
                  <a:cubicBezTo>
                    <a:pt x="1222081" y="86523"/>
                    <a:pt x="1225882" y="90323"/>
                    <a:pt x="1230569" y="93109"/>
                  </a:cubicBezTo>
                  <a:cubicBezTo>
                    <a:pt x="1235256" y="95898"/>
                    <a:pt x="1240703" y="97164"/>
                    <a:pt x="1246784" y="97164"/>
                  </a:cubicBezTo>
                  <a:cubicBezTo>
                    <a:pt x="1251724" y="97164"/>
                    <a:pt x="1256158" y="96024"/>
                    <a:pt x="1260085" y="93743"/>
                  </a:cubicBezTo>
                  <a:cubicBezTo>
                    <a:pt x="1264012" y="91463"/>
                    <a:pt x="1267179" y="88296"/>
                    <a:pt x="1269459" y="84369"/>
                  </a:cubicBezTo>
                  <a:lnTo>
                    <a:pt x="1269459" y="96150"/>
                  </a:lnTo>
                  <a:lnTo>
                    <a:pt x="1279847" y="96150"/>
                  </a:lnTo>
                  <a:close/>
                  <a:moveTo>
                    <a:pt x="1199152" y="33697"/>
                  </a:moveTo>
                  <a:lnTo>
                    <a:pt x="1188764" y="33697"/>
                  </a:lnTo>
                  <a:lnTo>
                    <a:pt x="1188764" y="96150"/>
                  </a:lnTo>
                  <a:lnTo>
                    <a:pt x="1199152" y="96150"/>
                  </a:lnTo>
                  <a:lnTo>
                    <a:pt x="1199152" y="33697"/>
                  </a:lnTo>
                  <a:close/>
                  <a:moveTo>
                    <a:pt x="1197632" y="20268"/>
                  </a:moveTo>
                  <a:lnTo>
                    <a:pt x="1205106" y="15076"/>
                  </a:lnTo>
                  <a:lnTo>
                    <a:pt x="1197632" y="9755"/>
                  </a:lnTo>
                  <a:cubicBezTo>
                    <a:pt x="1196365" y="8869"/>
                    <a:pt x="1194845" y="8361"/>
                    <a:pt x="1193198" y="8361"/>
                  </a:cubicBezTo>
                  <a:cubicBezTo>
                    <a:pt x="1191298" y="8361"/>
                    <a:pt x="1189778" y="8995"/>
                    <a:pt x="1188511" y="10389"/>
                  </a:cubicBezTo>
                  <a:cubicBezTo>
                    <a:pt x="1187244" y="11655"/>
                    <a:pt x="1186611" y="13302"/>
                    <a:pt x="1186611" y="15203"/>
                  </a:cubicBezTo>
                  <a:cubicBezTo>
                    <a:pt x="1186611" y="17101"/>
                    <a:pt x="1187244" y="18622"/>
                    <a:pt x="1188511" y="19890"/>
                  </a:cubicBezTo>
                  <a:cubicBezTo>
                    <a:pt x="1189778" y="21156"/>
                    <a:pt x="1191298" y="21789"/>
                    <a:pt x="1193198" y="21789"/>
                  </a:cubicBezTo>
                  <a:cubicBezTo>
                    <a:pt x="1194845" y="21789"/>
                    <a:pt x="1196238" y="21283"/>
                    <a:pt x="1197632" y="20268"/>
                  </a:cubicBezTo>
                  <a:moveTo>
                    <a:pt x="1166469" y="33697"/>
                  </a:moveTo>
                  <a:lnTo>
                    <a:pt x="1146327" y="76642"/>
                  </a:lnTo>
                  <a:lnTo>
                    <a:pt x="1125931" y="33697"/>
                  </a:lnTo>
                  <a:lnTo>
                    <a:pt x="1113896" y="33697"/>
                  </a:lnTo>
                  <a:lnTo>
                    <a:pt x="1145820" y="98304"/>
                  </a:lnTo>
                  <a:lnTo>
                    <a:pt x="1177490" y="33697"/>
                  </a:lnTo>
                  <a:lnTo>
                    <a:pt x="1166469" y="33697"/>
                  </a:lnTo>
                  <a:close/>
                  <a:moveTo>
                    <a:pt x="1093754" y="76642"/>
                  </a:moveTo>
                  <a:cubicBezTo>
                    <a:pt x="1091854" y="80063"/>
                    <a:pt x="1089321" y="82722"/>
                    <a:pt x="1086027" y="84750"/>
                  </a:cubicBezTo>
                  <a:cubicBezTo>
                    <a:pt x="1082733" y="86649"/>
                    <a:pt x="1079059" y="87663"/>
                    <a:pt x="1074752" y="87663"/>
                  </a:cubicBezTo>
                  <a:cubicBezTo>
                    <a:pt x="1070445" y="87663"/>
                    <a:pt x="1066645" y="86649"/>
                    <a:pt x="1063351" y="84750"/>
                  </a:cubicBezTo>
                  <a:cubicBezTo>
                    <a:pt x="1060057" y="82849"/>
                    <a:pt x="1057524" y="80189"/>
                    <a:pt x="1055624" y="76642"/>
                  </a:cubicBezTo>
                  <a:cubicBezTo>
                    <a:pt x="1053723" y="73221"/>
                    <a:pt x="1052710" y="69294"/>
                    <a:pt x="1052710" y="64987"/>
                  </a:cubicBezTo>
                  <a:cubicBezTo>
                    <a:pt x="1052710" y="60680"/>
                    <a:pt x="1053597" y="56752"/>
                    <a:pt x="1055624" y="53333"/>
                  </a:cubicBezTo>
                  <a:cubicBezTo>
                    <a:pt x="1057524" y="49913"/>
                    <a:pt x="1060057" y="47251"/>
                    <a:pt x="1063351" y="45352"/>
                  </a:cubicBezTo>
                  <a:cubicBezTo>
                    <a:pt x="1066645" y="43452"/>
                    <a:pt x="1070445" y="42437"/>
                    <a:pt x="1074752" y="42437"/>
                  </a:cubicBezTo>
                  <a:cubicBezTo>
                    <a:pt x="1079059" y="42437"/>
                    <a:pt x="1082733" y="43452"/>
                    <a:pt x="1086027" y="45352"/>
                  </a:cubicBezTo>
                  <a:cubicBezTo>
                    <a:pt x="1089321" y="47251"/>
                    <a:pt x="1091854" y="49913"/>
                    <a:pt x="1093754" y="53333"/>
                  </a:cubicBezTo>
                  <a:cubicBezTo>
                    <a:pt x="1095655" y="56752"/>
                    <a:pt x="1096541" y="60553"/>
                    <a:pt x="1096541" y="64987"/>
                  </a:cubicBezTo>
                  <a:cubicBezTo>
                    <a:pt x="1096541" y="69420"/>
                    <a:pt x="1095655" y="73221"/>
                    <a:pt x="1093754" y="76642"/>
                  </a:cubicBezTo>
                  <a:moveTo>
                    <a:pt x="1091601" y="93109"/>
                  </a:moveTo>
                  <a:cubicBezTo>
                    <a:pt x="1096415" y="90323"/>
                    <a:pt x="1100215" y="86523"/>
                    <a:pt x="1103002" y="81583"/>
                  </a:cubicBezTo>
                  <a:cubicBezTo>
                    <a:pt x="1105789" y="76642"/>
                    <a:pt x="1107182" y="71067"/>
                    <a:pt x="1107182" y="64860"/>
                  </a:cubicBezTo>
                  <a:cubicBezTo>
                    <a:pt x="1107182" y="58653"/>
                    <a:pt x="1105789" y="53080"/>
                    <a:pt x="1103002" y="48266"/>
                  </a:cubicBezTo>
                  <a:cubicBezTo>
                    <a:pt x="1100215" y="43452"/>
                    <a:pt x="1096415" y="39651"/>
                    <a:pt x="1091601" y="36864"/>
                  </a:cubicBezTo>
                  <a:cubicBezTo>
                    <a:pt x="1086787" y="34078"/>
                    <a:pt x="1081213" y="32684"/>
                    <a:pt x="1074879" y="32684"/>
                  </a:cubicBezTo>
                  <a:cubicBezTo>
                    <a:pt x="1068545" y="32684"/>
                    <a:pt x="1062844" y="34078"/>
                    <a:pt x="1058031" y="36864"/>
                  </a:cubicBezTo>
                  <a:cubicBezTo>
                    <a:pt x="1053090" y="39651"/>
                    <a:pt x="1049163" y="43452"/>
                    <a:pt x="1046376" y="48266"/>
                  </a:cubicBezTo>
                  <a:cubicBezTo>
                    <a:pt x="1043589" y="53080"/>
                    <a:pt x="1042196" y="58653"/>
                    <a:pt x="1042196" y="64860"/>
                  </a:cubicBezTo>
                  <a:cubicBezTo>
                    <a:pt x="1042196" y="71067"/>
                    <a:pt x="1043589" y="76642"/>
                    <a:pt x="1046376" y="81583"/>
                  </a:cubicBezTo>
                  <a:cubicBezTo>
                    <a:pt x="1049163" y="86523"/>
                    <a:pt x="1053090" y="90323"/>
                    <a:pt x="1058031" y="93109"/>
                  </a:cubicBezTo>
                  <a:cubicBezTo>
                    <a:pt x="1062971" y="95898"/>
                    <a:pt x="1068545" y="97291"/>
                    <a:pt x="1074879" y="97291"/>
                  </a:cubicBezTo>
                  <a:cubicBezTo>
                    <a:pt x="1081213" y="97291"/>
                    <a:pt x="1086660" y="95898"/>
                    <a:pt x="1091601" y="93109"/>
                  </a:cubicBezTo>
                  <a:moveTo>
                    <a:pt x="1016606" y="53459"/>
                  </a:moveTo>
                  <a:cubicBezTo>
                    <a:pt x="1018633" y="50039"/>
                    <a:pt x="1021420" y="47505"/>
                    <a:pt x="1024840" y="45858"/>
                  </a:cubicBezTo>
                  <a:cubicBezTo>
                    <a:pt x="1028261" y="44211"/>
                    <a:pt x="1032061" y="43705"/>
                    <a:pt x="1036242" y="44338"/>
                  </a:cubicBezTo>
                  <a:lnTo>
                    <a:pt x="1036242" y="32684"/>
                  </a:lnTo>
                  <a:cubicBezTo>
                    <a:pt x="1031301" y="32684"/>
                    <a:pt x="1026867" y="34078"/>
                    <a:pt x="1022940" y="36737"/>
                  </a:cubicBezTo>
                  <a:cubicBezTo>
                    <a:pt x="1019013" y="39397"/>
                    <a:pt x="1015846" y="43071"/>
                    <a:pt x="1013566" y="47885"/>
                  </a:cubicBezTo>
                  <a:lnTo>
                    <a:pt x="1013566" y="33951"/>
                  </a:lnTo>
                  <a:lnTo>
                    <a:pt x="1003305" y="33951"/>
                  </a:lnTo>
                  <a:lnTo>
                    <a:pt x="1003305" y="96403"/>
                  </a:lnTo>
                  <a:lnTo>
                    <a:pt x="1013566" y="96403"/>
                  </a:lnTo>
                  <a:lnTo>
                    <a:pt x="1013566" y="66507"/>
                  </a:lnTo>
                  <a:cubicBezTo>
                    <a:pt x="1013566" y="61313"/>
                    <a:pt x="1014579" y="57006"/>
                    <a:pt x="1016606" y="53585"/>
                  </a:cubicBezTo>
                  <a:moveTo>
                    <a:pt x="973662" y="76769"/>
                  </a:moveTo>
                  <a:cubicBezTo>
                    <a:pt x="971761" y="80189"/>
                    <a:pt x="969228" y="82849"/>
                    <a:pt x="965934" y="84876"/>
                  </a:cubicBezTo>
                  <a:cubicBezTo>
                    <a:pt x="962641" y="86775"/>
                    <a:pt x="958967" y="87790"/>
                    <a:pt x="954786" y="87790"/>
                  </a:cubicBezTo>
                  <a:cubicBezTo>
                    <a:pt x="950606" y="87790"/>
                    <a:pt x="946806" y="86775"/>
                    <a:pt x="943385" y="84876"/>
                  </a:cubicBezTo>
                  <a:cubicBezTo>
                    <a:pt x="940091" y="82976"/>
                    <a:pt x="937431" y="80315"/>
                    <a:pt x="935531" y="76769"/>
                  </a:cubicBezTo>
                  <a:cubicBezTo>
                    <a:pt x="933631" y="73348"/>
                    <a:pt x="932617" y="69420"/>
                    <a:pt x="932617" y="65114"/>
                  </a:cubicBezTo>
                  <a:cubicBezTo>
                    <a:pt x="932617" y="60807"/>
                    <a:pt x="933631" y="56879"/>
                    <a:pt x="935531" y="53459"/>
                  </a:cubicBezTo>
                  <a:cubicBezTo>
                    <a:pt x="937431" y="50039"/>
                    <a:pt x="940091" y="47378"/>
                    <a:pt x="943385" y="45478"/>
                  </a:cubicBezTo>
                  <a:cubicBezTo>
                    <a:pt x="946679" y="43579"/>
                    <a:pt x="950479" y="42564"/>
                    <a:pt x="954786" y="42564"/>
                  </a:cubicBezTo>
                  <a:cubicBezTo>
                    <a:pt x="959093" y="42564"/>
                    <a:pt x="962767" y="43579"/>
                    <a:pt x="965934" y="45478"/>
                  </a:cubicBezTo>
                  <a:cubicBezTo>
                    <a:pt x="969228" y="47378"/>
                    <a:pt x="971761" y="50039"/>
                    <a:pt x="973662" y="53459"/>
                  </a:cubicBezTo>
                  <a:cubicBezTo>
                    <a:pt x="975562" y="56879"/>
                    <a:pt x="976449" y="60680"/>
                    <a:pt x="976449" y="65114"/>
                  </a:cubicBezTo>
                  <a:cubicBezTo>
                    <a:pt x="976449" y="69547"/>
                    <a:pt x="975562" y="73348"/>
                    <a:pt x="973662" y="76769"/>
                  </a:cubicBezTo>
                  <a:moveTo>
                    <a:pt x="971888" y="93236"/>
                  </a:moveTo>
                  <a:cubicBezTo>
                    <a:pt x="976575" y="90450"/>
                    <a:pt x="980376" y="86649"/>
                    <a:pt x="983036" y="81709"/>
                  </a:cubicBezTo>
                  <a:cubicBezTo>
                    <a:pt x="985696" y="76769"/>
                    <a:pt x="987090" y="71194"/>
                    <a:pt x="987090" y="64987"/>
                  </a:cubicBezTo>
                  <a:cubicBezTo>
                    <a:pt x="987090" y="58780"/>
                    <a:pt x="985696" y="53206"/>
                    <a:pt x="983036" y="48393"/>
                  </a:cubicBezTo>
                  <a:cubicBezTo>
                    <a:pt x="980376" y="43579"/>
                    <a:pt x="976575" y="39778"/>
                    <a:pt x="971888" y="36991"/>
                  </a:cubicBezTo>
                  <a:cubicBezTo>
                    <a:pt x="967201" y="34205"/>
                    <a:pt x="961754" y="32810"/>
                    <a:pt x="955673" y="32810"/>
                  </a:cubicBezTo>
                  <a:cubicBezTo>
                    <a:pt x="950733" y="32810"/>
                    <a:pt x="946172" y="33951"/>
                    <a:pt x="942245" y="36357"/>
                  </a:cubicBezTo>
                  <a:cubicBezTo>
                    <a:pt x="938318" y="38765"/>
                    <a:pt x="935151" y="41932"/>
                    <a:pt x="932744" y="45858"/>
                  </a:cubicBezTo>
                  <a:lnTo>
                    <a:pt x="932744" y="33951"/>
                  </a:lnTo>
                  <a:lnTo>
                    <a:pt x="922483" y="33951"/>
                  </a:lnTo>
                  <a:lnTo>
                    <a:pt x="922483" y="128073"/>
                  </a:lnTo>
                  <a:lnTo>
                    <a:pt x="932744" y="128073"/>
                  </a:lnTo>
                  <a:lnTo>
                    <a:pt x="932744" y="84496"/>
                  </a:lnTo>
                  <a:cubicBezTo>
                    <a:pt x="935151" y="88422"/>
                    <a:pt x="938318" y="91589"/>
                    <a:pt x="942245" y="93870"/>
                  </a:cubicBezTo>
                  <a:cubicBezTo>
                    <a:pt x="946172" y="96150"/>
                    <a:pt x="950733" y="97291"/>
                    <a:pt x="955673" y="97291"/>
                  </a:cubicBezTo>
                  <a:cubicBezTo>
                    <a:pt x="961754" y="97291"/>
                    <a:pt x="967201" y="95898"/>
                    <a:pt x="971888" y="93109"/>
                  </a:cubicBezTo>
                  <a:moveTo>
                    <a:pt x="863577" y="76642"/>
                  </a:moveTo>
                  <a:cubicBezTo>
                    <a:pt x="861677" y="80063"/>
                    <a:pt x="859143" y="82722"/>
                    <a:pt x="855849" y="84750"/>
                  </a:cubicBezTo>
                  <a:cubicBezTo>
                    <a:pt x="852556" y="86649"/>
                    <a:pt x="848882" y="87663"/>
                    <a:pt x="844702" y="87663"/>
                  </a:cubicBezTo>
                  <a:cubicBezTo>
                    <a:pt x="840521" y="87663"/>
                    <a:pt x="836594" y="86649"/>
                    <a:pt x="833300" y="84750"/>
                  </a:cubicBezTo>
                  <a:cubicBezTo>
                    <a:pt x="830007" y="82849"/>
                    <a:pt x="827473" y="80189"/>
                    <a:pt x="825573" y="76642"/>
                  </a:cubicBezTo>
                  <a:cubicBezTo>
                    <a:pt x="823673" y="73221"/>
                    <a:pt x="822659" y="69294"/>
                    <a:pt x="822659" y="64987"/>
                  </a:cubicBezTo>
                  <a:cubicBezTo>
                    <a:pt x="822659" y="60680"/>
                    <a:pt x="823673" y="56752"/>
                    <a:pt x="825573" y="53333"/>
                  </a:cubicBezTo>
                  <a:cubicBezTo>
                    <a:pt x="827473" y="49913"/>
                    <a:pt x="830133" y="47251"/>
                    <a:pt x="833300" y="45352"/>
                  </a:cubicBezTo>
                  <a:cubicBezTo>
                    <a:pt x="836594" y="43452"/>
                    <a:pt x="840394" y="42437"/>
                    <a:pt x="844702" y="42437"/>
                  </a:cubicBezTo>
                  <a:cubicBezTo>
                    <a:pt x="849009" y="42437"/>
                    <a:pt x="852682" y="43452"/>
                    <a:pt x="855849" y="45352"/>
                  </a:cubicBezTo>
                  <a:cubicBezTo>
                    <a:pt x="859143" y="47251"/>
                    <a:pt x="861677" y="49913"/>
                    <a:pt x="863577" y="53333"/>
                  </a:cubicBezTo>
                  <a:cubicBezTo>
                    <a:pt x="865477" y="56752"/>
                    <a:pt x="866364" y="60553"/>
                    <a:pt x="866364" y="64987"/>
                  </a:cubicBezTo>
                  <a:cubicBezTo>
                    <a:pt x="866364" y="69420"/>
                    <a:pt x="865477" y="73221"/>
                    <a:pt x="863577" y="76642"/>
                  </a:cubicBezTo>
                  <a:moveTo>
                    <a:pt x="861423" y="93109"/>
                  </a:moveTo>
                  <a:cubicBezTo>
                    <a:pt x="866237" y="90323"/>
                    <a:pt x="870037" y="86523"/>
                    <a:pt x="872824" y="81583"/>
                  </a:cubicBezTo>
                  <a:cubicBezTo>
                    <a:pt x="875611" y="76642"/>
                    <a:pt x="877005" y="71067"/>
                    <a:pt x="877005" y="64860"/>
                  </a:cubicBezTo>
                  <a:cubicBezTo>
                    <a:pt x="877005" y="58653"/>
                    <a:pt x="875611" y="53080"/>
                    <a:pt x="872824" y="48266"/>
                  </a:cubicBezTo>
                  <a:cubicBezTo>
                    <a:pt x="870037" y="43452"/>
                    <a:pt x="866237" y="39651"/>
                    <a:pt x="861423" y="36864"/>
                  </a:cubicBezTo>
                  <a:cubicBezTo>
                    <a:pt x="856609" y="34078"/>
                    <a:pt x="851036" y="32684"/>
                    <a:pt x="844702" y="32684"/>
                  </a:cubicBezTo>
                  <a:cubicBezTo>
                    <a:pt x="838368" y="32684"/>
                    <a:pt x="832794" y="34078"/>
                    <a:pt x="827853" y="36864"/>
                  </a:cubicBezTo>
                  <a:cubicBezTo>
                    <a:pt x="822913" y="39651"/>
                    <a:pt x="818986" y="43452"/>
                    <a:pt x="816199" y="48266"/>
                  </a:cubicBezTo>
                  <a:cubicBezTo>
                    <a:pt x="813412" y="53080"/>
                    <a:pt x="812018" y="58653"/>
                    <a:pt x="812018" y="64860"/>
                  </a:cubicBezTo>
                  <a:cubicBezTo>
                    <a:pt x="812018" y="71067"/>
                    <a:pt x="813412" y="76642"/>
                    <a:pt x="816199" y="81583"/>
                  </a:cubicBezTo>
                  <a:cubicBezTo>
                    <a:pt x="818986" y="86523"/>
                    <a:pt x="822913" y="90323"/>
                    <a:pt x="827853" y="93109"/>
                  </a:cubicBezTo>
                  <a:cubicBezTo>
                    <a:pt x="832794" y="95898"/>
                    <a:pt x="838368" y="97291"/>
                    <a:pt x="844702" y="97291"/>
                  </a:cubicBezTo>
                  <a:cubicBezTo>
                    <a:pt x="851036" y="97291"/>
                    <a:pt x="856483" y="95898"/>
                    <a:pt x="861423" y="93109"/>
                  </a:cubicBezTo>
                  <a:moveTo>
                    <a:pt x="803911" y="82976"/>
                  </a:moveTo>
                  <a:cubicBezTo>
                    <a:pt x="801630" y="84623"/>
                    <a:pt x="799223" y="85763"/>
                    <a:pt x="796690" y="86523"/>
                  </a:cubicBezTo>
                  <a:cubicBezTo>
                    <a:pt x="794156" y="87283"/>
                    <a:pt x="791749" y="87536"/>
                    <a:pt x="789216" y="87536"/>
                  </a:cubicBezTo>
                  <a:cubicBezTo>
                    <a:pt x="785795" y="87536"/>
                    <a:pt x="782882" y="86649"/>
                    <a:pt x="780602" y="84750"/>
                  </a:cubicBezTo>
                  <a:cubicBezTo>
                    <a:pt x="778321" y="82849"/>
                    <a:pt x="777181" y="79809"/>
                    <a:pt x="777181" y="75375"/>
                  </a:cubicBezTo>
                  <a:lnTo>
                    <a:pt x="777181" y="43325"/>
                  </a:lnTo>
                  <a:lnTo>
                    <a:pt x="803024" y="43325"/>
                  </a:lnTo>
                  <a:lnTo>
                    <a:pt x="803024" y="33824"/>
                  </a:lnTo>
                  <a:lnTo>
                    <a:pt x="777181" y="33824"/>
                  </a:lnTo>
                  <a:lnTo>
                    <a:pt x="777181" y="13934"/>
                  </a:lnTo>
                  <a:lnTo>
                    <a:pt x="766920" y="13934"/>
                  </a:lnTo>
                  <a:lnTo>
                    <a:pt x="766920" y="74615"/>
                  </a:lnTo>
                  <a:cubicBezTo>
                    <a:pt x="766920" y="83103"/>
                    <a:pt x="768820" y="88930"/>
                    <a:pt x="772747" y="92350"/>
                  </a:cubicBezTo>
                  <a:cubicBezTo>
                    <a:pt x="776548" y="95644"/>
                    <a:pt x="781742" y="97291"/>
                    <a:pt x="788329" y="97291"/>
                  </a:cubicBezTo>
                  <a:cubicBezTo>
                    <a:pt x="790989" y="97291"/>
                    <a:pt x="793650" y="96910"/>
                    <a:pt x="796436" y="96276"/>
                  </a:cubicBezTo>
                  <a:cubicBezTo>
                    <a:pt x="799223" y="95644"/>
                    <a:pt x="801757" y="94504"/>
                    <a:pt x="803911" y="92983"/>
                  </a:cubicBezTo>
                  <a:lnTo>
                    <a:pt x="803911" y="82976"/>
                  </a:lnTo>
                  <a:close/>
                  <a:moveTo>
                    <a:pt x="707761" y="53712"/>
                  </a:moveTo>
                  <a:cubicBezTo>
                    <a:pt x="709407" y="50292"/>
                    <a:pt x="711561" y="47632"/>
                    <a:pt x="714475" y="45731"/>
                  </a:cubicBezTo>
                  <a:cubicBezTo>
                    <a:pt x="717388" y="43705"/>
                    <a:pt x="720682" y="42691"/>
                    <a:pt x="724482" y="42691"/>
                  </a:cubicBezTo>
                  <a:cubicBezTo>
                    <a:pt x="735250" y="42691"/>
                    <a:pt x="740697" y="48898"/>
                    <a:pt x="740697" y="61313"/>
                  </a:cubicBezTo>
                  <a:lnTo>
                    <a:pt x="740697" y="96276"/>
                  </a:lnTo>
                  <a:lnTo>
                    <a:pt x="751085" y="96276"/>
                  </a:lnTo>
                  <a:lnTo>
                    <a:pt x="751085" y="59540"/>
                  </a:lnTo>
                  <a:cubicBezTo>
                    <a:pt x="751085" y="54346"/>
                    <a:pt x="750198" y="49786"/>
                    <a:pt x="748425" y="45731"/>
                  </a:cubicBezTo>
                  <a:cubicBezTo>
                    <a:pt x="746651" y="41678"/>
                    <a:pt x="743864" y="38511"/>
                    <a:pt x="740317" y="36230"/>
                  </a:cubicBezTo>
                  <a:cubicBezTo>
                    <a:pt x="736770" y="33951"/>
                    <a:pt x="732337" y="32684"/>
                    <a:pt x="727016" y="32684"/>
                  </a:cubicBezTo>
                  <a:cubicBezTo>
                    <a:pt x="722202" y="32684"/>
                    <a:pt x="717895" y="33824"/>
                    <a:pt x="714221" y="36230"/>
                  </a:cubicBezTo>
                  <a:cubicBezTo>
                    <a:pt x="710548" y="38511"/>
                    <a:pt x="707507" y="41678"/>
                    <a:pt x="705354" y="45478"/>
                  </a:cubicBezTo>
                  <a:lnTo>
                    <a:pt x="705354" y="33824"/>
                  </a:lnTo>
                  <a:lnTo>
                    <a:pt x="695093" y="33824"/>
                  </a:lnTo>
                  <a:lnTo>
                    <a:pt x="695093" y="96276"/>
                  </a:lnTo>
                  <a:lnTo>
                    <a:pt x="705354" y="96276"/>
                  </a:lnTo>
                  <a:lnTo>
                    <a:pt x="705354" y="64987"/>
                  </a:lnTo>
                  <a:cubicBezTo>
                    <a:pt x="705354" y="60807"/>
                    <a:pt x="706114" y="57133"/>
                    <a:pt x="707761" y="53712"/>
                  </a:cubicBezTo>
                  <a:moveTo>
                    <a:pt x="674190" y="33824"/>
                  </a:moveTo>
                  <a:lnTo>
                    <a:pt x="663803" y="33824"/>
                  </a:lnTo>
                  <a:lnTo>
                    <a:pt x="663803" y="96276"/>
                  </a:lnTo>
                  <a:lnTo>
                    <a:pt x="674190" y="96276"/>
                  </a:lnTo>
                  <a:lnTo>
                    <a:pt x="674190" y="33824"/>
                  </a:lnTo>
                  <a:close/>
                  <a:moveTo>
                    <a:pt x="672670" y="20395"/>
                  </a:moveTo>
                  <a:lnTo>
                    <a:pt x="680144" y="15203"/>
                  </a:lnTo>
                  <a:lnTo>
                    <a:pt x="672670" y="9881"/>
                  </a:lnTo>
                  <a:cubicBezTo>
                    <a:pt x="671403" y="8995"/>
                    <a:pt x="669883" y="8488"/>
                    <a:pt x="668237" y="8488"/>
                  </a:cubicBezTo>
                  <a:cubicBezTo>
                    <a:pt x="666336" y="8488"/>
                    <a:pt x="664816" y="9121"/>
                    <a:pt x="663549" y="10515"/>
                  </a:cubicBezTo>
                  <a:cubicBezTo>
                    <a:pt x="662283" y="11782"/>
                    <a:pt x="661649" y="13429"/>
                    <a:pt x="661649" y="15329"/>
                  </a:cubicBezTo>
                  <a:cubicBezTo>
                    <a:pt x="661649" y="17228"/>
                    <a:pt x="662283" y="18748"/>
                    <a:pt x="663549" y="20016"/>
                  </a:cubicBezTo>
                  <a:cubicBezTo>
                    <a:pt x="664816" y="21283"/>
                    <a:pt x="666336" y="21915"/>
                    <a:pt x="668237" y="21915"/>
                  </a:cubicBezTo>
                  <a:cubicBezTo>
                    <a:pt x="669883" y="21915"/>
                    <a:pt x="671277" y="21410"/>
                    <a:pt x="672670" y="20395"/>
                  </a:cubicBezTo>
                  <a:moveTo>
                    <a:pt x="592862" y="45478"/>
                  </a:moveTo>
                  <a:cubicBezTo>
                    <a:pt x="596156" y="47505"/>
                    <a:pt x="598689" y="50166"/>
                    <a:pt x="600589" y="53585"/>
                  </a:cubicBezTo>
                  <a:cubicBezTo>
                    <a:pt x="602490" y="57006"/>
                    <a:pt x="603376" y="60934"/>
                    <a:pt x="603376" y="65240"/>
                  </a:cubicBezTo>
                  <a:cubicBezTo>
                    <a:pt x="603376" y="69547"/>
                    <a:pt x="602490" y="73348"/>
                    <a:pt x="600589" y="76769"/>
                  </a:cubicBezTo>
                  <a:cubicBezTo>
                    <a:pt x="598689" y="80189"/>
                    <a:pt x="596156" y="82849"/>
                    <a:pt x="592862" y="84750"/>
                  </a:cubicBezTo>
                  <a:cubicBezTo>
                    <a:pt x="589568" y="86649"/>
                    <a:pt x="585768" y="87663"/>
                    <a:pt x="581461" y="87663"/>
                  </a:cubicBezTo>
                  <a:cubicBezTo>
                    <a:pt x="577154" y="87663"/>
                    <a:pt x="573607" y="86649"/>
                    <a:pt x="570313" y="84750"/>
                  </a:cubicBezTo>
                  <a:cubicBezTo>
                    <a:pt x="567019" y="82849"/>
                    <a:pt x="564486" y="80189"/>
                    <a:pt x="562586" y="76769"/>
                  </a:cubicBezTo>
                  <a:cubicBezTo>
                    <a:pt x="560685" y="73348"/>
                    <a:pt x="559799" y="69547"/>
                    <a:pt x="559799" y="65240"/>
                  </a:cubicBezTo>
                  <a:cubicBezTo>
                    <a:pt x="559799" y="60934"/>
                    <a:pt x="560685" y="57006"/>
                    <a:pt x="562586" y="53585"/>
                  </a:cubicBezTo>
                  <a:cubicBezTo>
                    <a:pt x="564486" y="50166"/>
                    <a:pt x="567019" y="47505"/>
                    <a:pt x="570313" y="45478"/>
                  </a:cubicBezTo>
                  <a:cubicBezTo>
                    <a:pt x="573607" y="43452"/>
                    <a:pt x="577280" y="42564"/>
                    <a:pt x="581461" y="42564"/>
                  </a:cubicBezTo>
                  <a:cubicBezTo>
                    <a:pt x="585641" y="42564"/>
                    <a:pt x="589568" y="43579"/>
                    <a:pt x="592862" y="45478"/>
                  </a:cubicBezTo>
                  <a:moveTo>
                    <a:pt x="613764" y="96403"/>
                  </a:moveTo>
                  <a:lnTo>
                    <a:pt x="613764" y="1393"/>
                  </a:lnTo>
                  <a:lnTo>
                    <a:pt x="603376" y="1393"/>
                  </a:lnTo>
                  <a:lnTo>
                    <a:pt x="603376" y="45858"/>
                  </a:lnTo>
                  <a:cubicBezTo>
                    <a:pt x="600970" y="41805"/>
                    <a:pt x="597929" y="38638"/>
                    <a:pt x="594002" y="36357"/>
                  </a:cubicBezTo>
                  <a:cubicBezTo>
                    <a:pt x="590075" y="34078"/>
                    <a:pt x="585641" y="32810"/>
                    <a:pt x="580701" y="32810"/>
                  </a:cubicBezTo>
                  <a:cubicBezTo>
                    <a:pt x="574620" y="32810"/>
                    <a:pt x="569173" y="34205"/>
                    <a:pt x="564486" y="37118"/>
                  </a:cubicBezTo>
                  <a:cubicBezTo>
                    <a:pt x="559799" y="39904"/>
                    <a:pt x="555998" y="43832"/>
                    <a:pt x="553338" y="48645"/>
                  </a:cubicBezTo>
                  <a:cubicBezTo>
                    <a:pt x="550678" y="53585"/>
                    <a:pt x="549284" y="59160"/>
                    <a:pt x="549284" y="65494"/>
                  </a:cubicBezTo>
                  <a:cubicBezTo>
                    <a:pt x="549284" y="71828"/>
                    <a:pt x="550678" y="77148"/>
                    <a:pt x="553338" y="81962"/>
                  </a:cubicBezTo>
                  <a:cubicBezTo>
                    <a:pt x="555998" y="86775"/>
                    <a:pt x="559799" y="90576"/>
                    <a:pt x="564486" y="93363"/>
                  </a:cubicBezTo>
                  <a:cubicBezTo>
                    <a:pt x="569173" y="96150"/>
                    <a:pt x="574620" y="97418"/>
                    <a:pt x="580701" y="97418"/>
                  </a:cubicBezTo>
                  <a:cubicBezTo>
                    <a:pt x="585641" y="97418"/>
                    <a:pt x="590075" y="96276"/>
                    <a:pt x="594002" y="93997"/>
                  </a:cubicBezTo>
                  <a:cubicBezTo>
                    <a:pt x="597929" y="91716"/>
                    <a:pt x="601096" y="88549"/>
                    <a:pt x="603376" y="84623"/>
                  </a:cubicBezTo>
                  <a:lnTo>
                    <a:pt x="603376" y="96403"/>
                  </a:lnTo>
                  <a:lnTo>
                    <a:pt x="613764" y="96403"/>
                  </a:lnTo>
                  <a:close/>
                  <a:moveTo>
                    <a:pt x="494305" y="47505"/>
                  </a:moveTo>
                  <a:cubicBezTo>
                    <a:pt x="497725" y="43958"/>
                    <a:pt x="502159" y="42185"/>
                    <a:pt x="507860" y="42185"/>
                  </a:cubicBezTo>
                  <a:cubicBezTo>
                    <a:pt x="513560" y="42185"/>
                    <a:pt x="517741" y="43958"/>
                    <a:pt x="521035" y="47505"/>
                  </a:cubicBezTo>
                  <a:cubicBezTo>
                    <a:pt x="524328" y="51052"/>
                    <a:pt x="526228" y="55486"/>
                    <a:pt x="526608" y="60807"/>
                  </a:cubicBezTo>
                  <a:lnTo>
                    <a:pt x="488098" y="60807"/>
                  </a:lnTo>
                  <a:cubicBezTo>
                    <a:pt x="488858" y="55486"/>
                    <a:pt x="490885" y="51052"/>
                    <a:pt x="494305" y="47505"/>
                  </a:cubicBezTo>
                  <a:moveTo>
                    <a:pt x="522301" y="95898"/>
                  </a:moveTo>
                  <a:cubicBezTo>
                    <a:pt x="526102" y="94883"/>
                    <a:pt x="529649" y="93236"/>
                    <a:pt x="533069" y="90957"/>
                  </a:cubicBezTo>
                  <a:lnTo>
                    <a:pt x="533069" y="81075"/>
                  </a:lnTo>
                  <a:cubicBezTo>
                    <a:pt x="529775" y="83482"/>
                    <a:pt x="526228" y="85129"/>
                    <a:pt x="522428" y="86270"/>
                  </a:cubicBezTo>
                  <a:cubicBezTo>
                    <a:pt x="518628" y="87409"/>
                    <a:pt x="514701" y="88043"/>
                    <a:pt x="510773" y="88043"/>
                  </a:cubicBezTo>
                  <a:cubicBezTo>
                    <a:pt x="504566" y="88043"/>
                    <a:pt x="499499" y="86270"/>
                    <a:pt x="495445" y="82849"/>
                  </a:cubicBezTo>
                  <a:cubicBezTo>
                    <a:pt x="491391" y="79429"/>
                    <a:pt x="488858" y="74868"/>
                    <a:pt x="488098" y="69294"/>
                  </a:cubicBezTo>
                  <a:lnTo>
                    <a:pt x="537503" y="69294"/>
                  </a:lnTo>
                  <a:cubicBezTo>
                    <a:pt x="537503" y="68407"/>
                    <a:pt x="537630" y="67521"/>
                    <a:pt x="537756" y="66634"/>
                  </a:cubicBezTo>
                  <a:cubicBezTo>
                    <a:pt x="537756" y="65748"/>
                    <a:pt x="537756" y="64987"/>
                    <a:pt x="537756" y="64101"/>
                  </a:cubicBezTo>
                  <a:cubicBezTo>
                    <a:pt x="537756" y="58146"/>
                    <a:pt x="536489" y="52699"/>
                    <a:pt x="534083" y="48012"/>
                  </a:cubicBezTo>
                  <a:cubicBezTo>
                    <a:pt x="531676" y="43325"/>
                    <a:pt x="528255" y="39651"/>
                    <a:pt x="523695" y="36864"/>
                  </a:cubicBezTo>
                  <a:cubicBezTo>
                    <a:pt x="519261" y="34205"/>
                    <a:pt x="514067" y="32810"/>
                    <a:pt x="507986" y="32810"/>
                  </a:cubicBezTo>
                  <a:cubicBezTo>
                    <a:pt x="501652" y="32810"/>
                    <a:pt x="496205" y="34205"/>
                    <a:pt x="491645" y="37118"/>
                  </a:cubicBezTo>
                  <a:cubicBezTo>
                    <a:pt x="487084" y="40031"/>
                    <a:pt x="483411" y="43958"/>
                    <a:pt x="480877" y="48898"/>
                  </a:cubicBezTo>
                  <a:cubicBezTo>
                    <a:pt x="478343" y="53839"/>
                    <a:pt x="477077" y="59540"/>
                    <a:pt x="477077" y="65748"/>
                  </a:cubicBezTo>
                  <a:cubicBezTo>
                    <a:pt x="477077" y="71955"/>
                    <a:pt x="478597" y="77655"/>
                    <a:pt x="481510" y="82342"/>
                  </a:cubicBezTo>
                  <a:cubicBezTo>
                    <a:pt x="484424" y="87029"/>
                    <a:pt x="488478" y="90830"/>
                    <a:pt x="493545" y="93490"/>
                  </a:cubicBezTo>
                  <a:cubicBezTo>
                    <a:pt x="498612" y="96150"/>
                    <a:pt x="504439" y="97544"/>
                    <a:pt x="510900" y="97544"/>
                  </a:cubicBezTo>
                  <a:cubicBezTo>
                    <a:pt x="514827" y="97544"/>
                    <a:pt x="518754" y="97037"/>
                    <a:pt x="522555" y="96024"/>
                  </a:cubicBezTo>
                  <a:moveTo>
                    <a:pt x="419437" y="53966"/>
                  </a:moveTo>
                  <a:cubicBezTo>
                    <a:pt x="421084" y="50545"/>
                    <a:pt x="423238" y="47885"/>
                    <a:pt x="426151" y="45985"/>
                  </a:cubicBezTo>
                  <a:cubicBezTo>
                    <a:pt x="429065" y="43958"/>
                    <a:pt x="432359" y="42945"/>
                    <a:pt x="436159" y="42945"/>
                  </a:cubicBezTo>
                  <a:cubicBezTo>
                    <a:pt x="446927" y="42945"/>
                    <a:pt x="452374" y="49152"/>
                    <a:pt x="452374" y="61566"/>
                  </a:cubicBezTo>
                  <a:lnTo>
                    <a:pt x="452374" y="96530"/>
                  </a:lnTo>
                  <a:lnTo>
                    <a:pt x="462762" y="96530"/>
                  </a:lnTo>
                  <a:lnTo>
                    <a:pt x="462762" y="59793"/>
                  </a:lnTo>
                  <a:cubicBezTo>
                    <a:pt x="462762" y="54600"/>
                    <a:pt x="461875" y="50039"/>
                    <a:pt x="460102" y="45985"/>
                  </a:cubicBezTo>
                  <a:cubicBezTo>
                    <a:pt x="458328" y="41932"/>
                    <a:pt x="455541" y="38765"/>
                    <a:pt x="451994" y="36484"/>
                  </a:cubicBezTo>
                  <a:cubicBezTo>
                    <a:pt x="448447" y="34205"/>
                    <a:pt x="444013" y="32936"/>
                    <a:pt x="438693" y="32936"/>
                  </a:cubicBezTo>
                  <a:cubicBezTo>
                    <a:pt x="433879" y="32936"/>
                    <a:pt x="429572" y="34078"/>
                    <a:pt x="425898" y="36484"/>
                  </a:cubicBezTo>
                  <a:cubicBezTo>
                    <a:pt x="422224" y="38765"/>
                    <a:pt x="419184" y="41932"/>
                    <a:pt x="417030" y="45731"/>
                  </a:cubicBezTo>
                  <a:lnTo>
                    <a:pt x="417030" y="1520"/>
                  </a:lnTo>
                  <a:lnTo>
                    <a:pt x="406769" y="1520"/>
                  </a:lnTo>
                  <a:lnTo>
                    <a:pt x="406769" y="96530"/>
                  </a:lnTo>
                  <a:lnTo>
                    <a:pt x="417030" y="96530"/>
                  </a:lnTo>
                  <a:lnTo>
                    <a:pt x="417030" y="65240"/>
                  </a:lnTo>
                  <a:cubicBezTo>
                    <a:pt x="417030" y="61061"/>
                    <a:pt x="417790" y="57386"/>
                    <a:pt x="419437" y="53966"/>
                  </a:cubicBezTo>
                  <a:moveTo>
                    <a:pt x="346723" y="91337"/>
                  </a:moveTo>
                  <a:cubicBezTo>
                    <a:pt x="352297" y="95517"/>
                    <a:pt x="359391" y="97544"/>
                    <a:pt x="367879" y="97544"/>
                  </a:cubicBezTo>
                  <a:cubicBezTo>
                    <a:pt x="374719" y="97544"/>
                    <a:pt x="380293" y="95771"/>
                    <a:pt x="384600" y="92477"/>
                  </a:cubicBezTo>
                  <a:cubicBezTo>
                    <a:pt x="388907" y="89183"/>
                    <a:pt x="391061" y="84369"/>
                    <a:pt x="391061" y="78416"/>
                  </a:cubicBezTo>
                  <a:cubicBezTo>
                    <a:pt x="391061" y="71701"/>
                    <a:pt x="387134" y="66761"/>
                    <a:pt x="379406" y="63467"/>
                  </a:cubicBezTo>
                  <a:lnTo>
                    <a:pt x="364585" y="57513"/>
                  </a:lnTo>
                  <a:cubicBezTo>
                    <a:pt x="362178" y="56626"/>
                    <a:pt x="360404" y="55486"/>
                    <a:pt x="359391" y="54219"/>
                  </a:cubicBezTo>
                  <a:cubicBezTo>
                    <a:pt x="358378" y="52953"/>
                    <a:pt x="357871" y="51433"/>
                    <a:pt x="357871" y="49659"/>
                  </a:cubicBezTo>
                  <a:cubicBezTo>
                    <a:pt x="357871" y="46999"/>
                    <a:pt x="358884" y="44972"/>
                    <a:pt x="361038" y="43579"/>
                  </a:cubicBezTo>
                  <a:cubicBezTo>
                    <a:pt x="363191" y="42185"/>
                    <a:pt x="365852" y="41425"/>
                    <a:pt x="369272" y="41425"/>
                  </a:cubicBezTo>
                  <a:cubicBezTo>
                    <a:pt x="372439" y="41425"/>
                    <a:pt x="375606" y="42059"/>
                    <a:pt x="378900" y="43579"/>
                  </a:cubicBezTo>
                  <a:cubicBezTo>
                    <a:pt x="382193" y="44972"/>
                    <a:pt x="385234" y="46872"/>
                    <a:pt x="388147" y="49279"/>
                  </a:cubicBezTo>
                  <a:lnTo>
                    <a:pt x="388147" y="38638"/>
                  </a:lnTo>
                  <a:cubicBezTo>
                    <a:pt x="385740" y="36737"/>
                    <a:pt x="382953" y="35344"/>
                    <a:pt x="379660" y="34457"/>
                  </a:cubicBezTo>
                  <a:cubicBezTo>
                    <a:pt x="376366" y="33570"/>
                    <a:pt x="372946" y="32936"/>
                    <a:pt x="369272" y="32936"/>
                  </a:cubicBezTo>
                  <a:cubicBezTo>
                    <a:pt x="362811" y="32936"/>
                    <a:pt x="357618" y="34457"/>
                    <a:pt x="353690" y="37750"/>
                  </a:cubicBezTo>
                  <a:cubicBezTo>
                    <a:pt x="349763" y="40917"/>
                    <a:pt x="347736" y="45226"/>
                    <a:pt x="347736" y="50799"/>
                  </a:cubicBezTo>
                  <a:cubicBezTo>
                    <a:pt x="347736" y="54727"/>
                    <a:pt x="348750" y="57894"/>
                    <a:pt x="350777" y="60300"/>
                  </a:cubicBezTo>
                  <a:cubicBezTo>
                    <a:pt x="352804" y="62707"/>
                    <a:pt x="355717" y="64733"/>
                    <a:pt x="359644" y="66507"/>
                  </a:cubicBezTo>
                  <a:lnTo>
                    <a:pt x="374339" y="72461"/>
                  </a:lnTo>
                  <a:cubicBezTo>
                    <a:pt x="376746" y="73348"/>
                    <a:pt x="378393" y="74488"/>
                    <a:pt x="379406" y="75881"/>
                  </a:cubicBezTo>
                  <a:cubicBezTo>
                    <a:pt x="380420" y="77274"/>
                    <a:pt x="380800" y="78795"/>
                    <a:pt x="380800" y="80441"/>
                  </a:cubicBezTo>
                  <a:cubicBezTo>
                    <a:pt x="380800" y="83356"/>
                    <a:pt x="379660" y="85509"/>
                    <a:pt x="377380" y="87029"/>
                  </a:cubicBezTo>
                  <a:cubicBezTo>
                    <a:pt x="375099" y="88549"/>
                    <a:pt x="372059" y="89310"/>
                    <a:pt x="368385" y="89310"/>
                  </a:cubicBezTo>
                  <a:cubicBezTo>
                    <a:pt x="364712" y="89310"/>
                    <a:pt x="361165" y="88549"/>
                    <a:pt x="357491" y="87156"/>
                  </a:cubicBezTo>
                  <a:cubicBezTo>
                    <a:pt x="353817" y="85763"/>
                    <a:pt x="350397" y="83482"/>
                    <a:pt x="346976" y="80315"/>
                  </a:cubicBezTo>
                  <a:lnTo>
                    <a:pt x="346976" y="91463"/>
                  </a:lnTo>
                  <a:close/>
                  <a:moveTo>
                    <a:pt x="317207" y="83482"/>
                  </a:moveTo>
                  <a:cubicBezTo>
                    <a:pt x="314040" y="86523"/>
                    <a:pt x="309859" y="87917"/>
                    <a:pt x="304665" y="87917"/>
                  </a:cubicBezTo>
                  <a:cubicBezTo>
                    <a:pt x="299471" y="87917"/>
                    <a:pt x="295291" y="86397"/>
                    <a:pt x="292124" y="83482"/>
                  </a:cubicBezTo>
                  <a:cubicBezTo>
                    <a:pt x="288957" y="80441"/>
                    <a:pt x="287310" y="76008"/>
                    <a:pt x="287310" y="70181"/>
                  </a:cubicBezTo>
                  <a:lnTo>
                    <a:pt x="287310" y="34205"/>
                  </a:lnTo>
                  <a:lnTo>
                    <a:pt x="277049" y="34205"/>
                  </a:lnTo>
                  <a:lnTo>
                    <a:pt x="277049" y="69168"/>
                  </a:lnTo>
                  <a:cubicBezTo>
                    <a:pt x="277049" y="78035"/>
                    <a:pt x="279583" y="85003"/>
                    <a:pt x="284523" y="90069"/>
                  </a:cubicBezTo>
                  <a:cubicBezTo>
                    <a:pt x="289464" y="95137"/>
                    <a:pt x="296178" y="97671"/>
                    <a:pt x="304665" y="97671"/>
                  </a:cubicBezTo>
                  <a:cubicBezTo>
                    <a:pt x="313153" y="97671"/>
                    <a:pt x="319740" y="95137"/>
                    <a:pt x="324681" y="90069"/>
                  </a:cubicBezTo>
                  <a:cubicBezTo>
                    <a:pt x="329621" y="85003"/>
                    <a:pt x="332155" y="78035"/>
                    <a:pt x="332155" y="69168"/>
                  </a:cubicBezTo>
                  <a:lnTo>
                    <a:pt x="332155" y="34205"/>
                  </a:lnTo>
                  <a:lnTo>
                    <a:pt x="321894" y="34205"/>
                  </a:lnTo>
                  <a:lnTo>
                    <a:pt x="321894" y="70181"/>
                  </a:lnTo>
                  <a:cubicBezTo>
                    <a:pt x="321894" y="76135"/>
                    <a:pt x="320374" y="80568"/>
                    <a:pt x="317080" y="83482"/>
                  </a:cubicBezTo>
                  <a:moveTo>
                    <a:pt x="248039" y="53712"/>
                  </a:moveTo>
                  <a:cubicBezTo>
                    <a:pt x="250066" y="50292"/>
                    <a:pt x="252853" y="47759"/>
                    <a:pt x="256274" y="46112"/>
                  </a:cubicBezTo>
                  <a:cubicBezTo>
                    <a:pt x="259694" y="44465"/>
                    <a:pt x="263494" y="43958"/>
                    <a:pt x="267675" y="44592"/>
                  </a:cubicBezTo>
                  <a:lnTo>
                    <a:pt x="267675" y="32936"/>
                  </a:lnTo>
                  <a:cubicBezTo>
                    <a:pt x="262734" y="32936"/>
                    <a:pt x="258301" y="34331"/>
                    <a:pt x="254373" y="36991"/>
                  </a:cubicBezTo>
                  <a:cubicBezTo>
                    <a:pt x="250446" y="39651"/>
                    <a:pt x="247279" y="43325"/>
                    <a:pt x="244999" y="48139"/>
                  </a:cubicBezTo>
                  <a:lnTo>
                    <a:pt x="244999" y="34205"/>
                  </a:lnTo>
                  <a:lnTo>
                    <a:pt x="234738" y="34205"/>
                  </a:lnTo>
                  <a:lnTo>
                    <a:pt x="234738" y="96657"/>
                  </a:lnTo>
                  <a:lnTo>
                    <a:pt x="244999" y="96657"/>
                  </a:lnTo>
                  <a:lnTo>
                    <a:pt x="244999" y="66761"/>
                  </a:lnTo>
                  <a:cubicBezTo>
                    <a:pt x="244999" y="61566"/>
                    <a:pt x="246013" y="57260"/>
                    <a:pt x="248039" y="53839"/>
                  </a:cubicBezTo>
                  <a:moveTo>
                    <a:pt x="192554" y="83356"/>
                  </a:moveTo>
                  <a:cubicBezTo>
                    <a:pt x="190273" y="85003"/>
                    <a:pt x="187867" y="86143"/>
                    <a:pt x="185333" y="86902"/>
                  </a:cubicBezTo>
                  <a:cubicBezTo>
                    <a:pt x="182799" y="87663"/>
                    <a:pt x="180392" y="87917"/>
                    <a:pt x="177985" y="87917"/>
                  </a:cubicBezTo>
                  <a:cubicBezTo>
                    <a:pt x="174565" y="87917"/>
                    <a:pt x="171652" y="87029"/>
                    <a:pt x="169371" y="85129"/>
                  </a:cubicBezTo>
                  <a:cubicBezTo>
                    <a:pt x="167091" y="83230"/>
                    <a:pt x="165951" y="80189"/>
                    <a:pt x="165951" y="75754"/>
                  </a:cubicBezTo>
                  <a:lnTo>
                    <a:pt x="165951" y="43705"/>
                  </a:lnTo>
                  <a:lnTo>
                    <a:pt x="191794" y="43705"/>
                  </a:lnTo>
                  <a:lnTo>
                    <a:pt x="191794" y="34205"/>
                  </a:lnTo>
                  <a:lnTo>
                    <a:pt x="165951" y="34205"/>
                  </a:lnTo>
                  <a:lnTo>
                    <a:pt x="165951" y="14315"/>
                  </a:lnTo>
                  <a:lnTo>
                    <a:pt x="155690" y="14315"/>
                  </a:lnTo>
                  <a:lnTo>
                    <a:pt x="155690" y="74995"/>
                  </a:lnTo>
                  <a:cubicBezTo>
                    <a:pt x="155690" y="83482"/>
                    <a:pt x="157590" y="89310"/>
                    <a:pt x="161517" y="92731"/>
                  </a:cubicBezTo>
                  <a:cubicBezTo>
                    <a:pt x="165318" y="96024"/>
                    <a:pt x="170511" y="97671"/>
                    <a:pt x="177099" y="97671"/>
                  </a:cubicBezTo>
                  <a:cubicBezTo>
                    <a:pt x="179759" y="97671"/>
                    <a:pt x="182419" y="97291"/>
                    <a:pt x="185206" y="96657"/>
                  </a:cubicBezTo>
                  <a:cubicBezTo>
                    <a:pt x="187993" y="96024"/>
                    <a:pt x="190527" y="94883"/>
                    <a:pt x="192680" y="93363"/>
                  </a:cubicBezTo>
                  <a:lnTo>
                    <a:pt x="192680" y="83356"/>
                  </a:lnTo>
                  <a:close/>
                  <a:moveTo>
                    <a:pt x="98051" y="47759"/>
                  </a:moveTo>
                  <a:cubicBezTo>
                    <a:pt x="101471" y="44211"/>
                    <a:pt x="105905" y="42437"/>
                    <a:pt x="111605" y="42437"/>
                  </a:cubicBezTo>
                  <a:cubicBezTo>
                    <a:pt x="117306" y="42437"/>
                    <a:pt x="121486" y="44211"/>
                    <a:pt x="124780" y="47759"/>
                  </a:cubicBezTo>
                  <a:cubicBezTo>
                    <a:pt x="128074" y="51306"/>
                    <a:pt x="129974" y="55739"/>
                    <a:pt x="130354" y="61061"/>
                  </a:cubicBezTo>
                  <a:lnTo>
                    <a:pt x="91843" y="61061"/>
                  </a:lnTo>
                  <a:cubicBezTo>
                    <a:pt x="92603" y="55739"/>
                    <a:pt x="94630" y="51306"/>
                    <a:pt x="98051" y="47759"/>
                  </a:cubicBezTo>
                  <a:moveTo>
                    <a:pt x="125920" y="96150"/>
                  </a:moveTo>
                  <a:cubicBezTo>
                    <a:pt x="129720" y="95137"/>
                    <a:pt x="133268" y="93490"/>
                    <a:pt x="136688" y="91210"/>
                  </a:cubicBezTo>
                  <a:lnTo>
                    <a:pt x="136688" y="81329"/>
                  </a:lnTo>
                  <a:cubicBezTo>
                    <a:pt x="133394" y="83735"/>
                    <a:pt x="129847" y="85382"/>
                    <a:pt x="126047" y="86523"/>
                  </a:cubicBezTo>
                  <a:cubicBezTo>
                    <a:pt x="122246" y="87663"/>
                    <a:pt x="118319" y="88296"/>
                    <a:pt x="114392" y="88296"/>
                  </a:cubicBezTo>
                  <a:cubicBezTo>
                    <a:pt x="108185" y="88296"/>
                    <a:pt x="103118" y="86523"/>
                    <a:pt x="99064" y="83103"/>
                  </a:cubicBezTo>
                  <a:cubicBezTo>
                    <a:pt x="95010" y="79682"/>
                    <a:pt x="92477" y="75122"/>
                    <a:pt x="91717" y="69547"/>
                  </a:cubicBezTo>
                  <a:lnTo>
                    <a:pt x="141122" y="69547"/>
                  </a:lnTo>
                  <a:cubicBezTo>
                    <a:pt x="141122" y="68661"/>
                    <a:pt x="141248" y="67773"/>
                    <a:pt x="141375" y="66887"/>
                  </a:cubicBezTo>
                  <a:cubicBezTo>
                    <a:pt x="141375" y="66001"/>
                    <a:pt x="141375" y="65240"/>
                    <a:pt x="141375" y="64354"/>
                  </a:cubicBezTo>
                  <a:cubicBezTo>
                    <a:pt x="141375" y="58399"/>
                    <a:pt x="140108" y="52953"/>
                    <a:pt x="137701" y="48266"/>
                  </a:cubicBezTo>
                  <a:cubicBezTo>
                    <a:pt x="135294" y="43579"/>
                    <a:pt x="131874" y="39904"/>
                    <a:pt x="127314" y="37118"/>
                  </a:cubicBezTo>
                  <a:cubicBezTo>
                    <a:pt x="122880" y="34457"/>
                    <a:pt x="117686" y="33063"/>
                    <a:pt x="111605" y="33063"/>
                  </a:cubicBezTo>
                  <a:cubicBezTo>
                    <a:pt x="105271" y="33063"/>
                    <a:pt x="99824" y="34457"/>
                    <a:pt x="95264" y="37372"/>
                  </a:cubicBezTo>
                  <a:cubicBezTo>
                    <a:pt x="90703" y="40285"/>
                    <a:pt x="87156" y="44211"/>
                    <a:pt x="84496" y="49152"/>
                  </a:cubicBezTo>
                  <a:cubicBezTo>
                    <a:pt x="81835" y="54093"/>
                    <a:pt x="80695" y="59793"/>
                    <a:pt x="80695" y="66001"/>
                  </a:cubicBezTo>
                  <a:cubicBezTo>
                    <a:pt x="80695" y="72208"/>
                    <a:pt x="82089" y="77908"/>
                    <a:pt x="85129" y="82596"/>
                  </a:cubicBezTo>
                  <a:cubicBezTo>
                    <a:pt x="88043" y="87283"/>
                    <a:pt x="91970" y="91084"/>
                    <a:pt x="97037" y="93743"/>
                  </a:cubicBezTo>
                  <a:cubicBezTo>
                    <a:pt x="102104" y="96403"/>
                    <a:pt x="107932" y="97797"/>
                    <a:pt x="114392" y="97797"/>
                  </a:cubicBezTo>
                  <a:cubicBezTo>
                    <a:pt x="118319" y="97797"/>
                    <a:pt x="122246" y="97291"/>
                    <a:pt x="126047" y="96276"/>
                  </a:cubicBezTo>
                  <a:moveTo>
                    <a:pt x="51432" y="77401"/>
                  </a:moveTo>
                  <a:cubicBezTo>
                    <a:pt x="49532" y="80822"/>
                    <a:pt x="46998" y="83482"/>
                    <a:pt x="43705" y="85382"/>
                  </a:cubicBezTo>
                  <a:cubicBezTo>
                    <a:pt x="40411" y="87283"/>
                    <a:pt x="36611" y="88296"/>
                    <a:pt x="32304" y="88296"/>
                  </a:cubicBezTo>
                  <a:cubicBezTo>
                    <a:pt x="27996" y="88296"/>
                    <a:pt x="24449" y="87283"/>
                    <a:pt x="21156" y="85382"/>
                  </a:cubicBezTo>
                  <a:cubicBezTo>
                    <a:pt x="17862" y="83482"/>
                    <a:pt x="15328" y="80822"/>
                    <a:pt x="13428" y="77401"/>
                  </a:cubicBezTo>
                  <a:cubicBezTo>
                    <a:pt x="11528" y="73981"/>
                    <a:pt x="10641" y="70181"/>
                    <a:pt x="10641" y="65874"/>
                  </a:cubicBezTo>
                  <a:cubicBezTo>
                    <a:pt x="10641" y="61566"/>
                    <a:pt x="11528" y="57640"/>
                    <a:pt x="13428" y="54219"/>
                  </a:cubicBezTo>
                  <a:cubicBezTo>
                    <a:pt x="15328" y="50799"/>
                    <a:pt x="17862" y="48139"/>
                    <a:pt x="21156" y="46112"/>
                  </a:cubicBezTo>
                  <a:cubicBezTo>
                    <a:pt x="24449" y="44084"/>
                    <a:pt x="28123" y="43198"/>
                    <a:pt x="32304" y="43198"/>
                  </a:cubicBezTo>
                  <a:cubicBezTo>
                    <a:pt x="36484" y="43198"/>
                    <a:pt x="40411" y="44211"/>
                    <a:pt x="43705" y="46112"/>
                  </a:cubicBezTo>
                  <a:cubicBezTo>
                    <a:pt x="46998" y="48139"/>
                    <a:pt x="49532" y="50799"/>
                    <a:pt x="51432" y="54219"/>
                  </a:cubicBezTo>
                  <a:cubicBezTo>
                    <a:pt x="53332" y="57640"/>
                    <a:pt x="54219" y="61566"/>
                    <a:pt x="54219" y="65874"/>
                  </a:cubicBezTo>
                  <a:cubicBezTo>
                    <a:pt x="54219" y="70181"/>
                    <a:pt x="53332" y="73981"/>
                    <a:pt x="51432" y="77401"/>
                  </a:cubicBezTo>
                  <a:moveTo>
                    <a:pt x="64607" y="34457"/>
                  </a:moveTo>
                  <a:lnTo>
                    <a:pt x="54219" y="34457"/>
                  </a:lnTo>
                  <a:lnTo>
                    <a:pt x="54219" y="46365"/>
                  </a:lnTo>
                  <a:cubicBezTo>
                    <a:pt x="51812" y="42437"/>
                    <a:pt x="48772" y="39270"/>
                    <a:pt x="44845" y="36864"/>
                  </a:cubicBezTo>
                  <a:cubicBezTo>
                    <a:pt x="40918" y="34457"/>
                    <a:pt x="36484" y="33317"/>
                    <a:pt x="31417" y="33317"/>
                  </a:cubicBezTo>
                  <a:cubicBezTo>
                    <a:pt x="25336" y="33317"/>
                    <a:pt x="19889" y="34710"/>
                    <a:pt x="15202" y="37624"/>
                  </a:cubicBezTo>
                  <a:cubicBezTo>
                    <a:pt x="10515" y="40412"/>
                    <a:pt x="6714" y="44338"/>
                    <a:pt x="4054" y="49152"/>
                  </a:cubicBezTo>
                  <a:cubicBezTo>
                    <a:pt x="1394" y="54093"/>
                    <a:pt x="0" y="59667"/>
                    <a:pt x="0" y="66001"/>
                  </a:cubicBezTo>
                  <a:cubicBezTo>
                    <a:pt x="0" y="72335"/>
                    <a:pt x="1394" y="77655"/>
                    <a:pt x="4054" y="82469"/>
                  </a:cubicBezTo>
                  <a:cubicBezTo>
                    <a:pt x="6714" y="87283"/>
                    <a:pt x="10515" y="91084"/>
                    <a:pt x="15202" y="93870"/>
                  </a:cubicBezTo>
                  <a:cubicBezTo>
                    <a:pt x="19889" y="96657"/>
                    <a:pt x="25336" y="97923"/>
                    <a:pt x="31417" y="97923"/>
                  </a:cubicBezTo>
                  <a:cubicBezTo>
                    <a:pt x="36357" y="97923"/>
                    <a:pt x="40918" y="96784"/>
                    <a:pt x="44845" y="94504"/>
                  </a:cubicBezTo>
                  <a:cubicBezTo>
                    <a:pt x="48772" y="92223"/>
                    <a:pt x="51939" y="89183"/>
                    <a:pt x="54219" y="85255"/>
                  </a:cubicBezTo>
                  <a:lnTo>
                    <a:pt x="54219" y="98177"/>
                  </a:lnTo>
                  <a:cubicBezTo>
                    <a:pt x="54219" y="105145"/>
                    <a:pt x="52319" y="110591"/>
                    <a:pt x="48392" y="114266"/>
                  </a:cubicBezTo>
                  <a:cubicBezTo>
                    <a:pt x="44592" y="117940"/>
                    <a:pt x="39018" y="119840"/>
                    <a:pt x="31670" y="119840"/>
                  </a:cubicBezTo>
                  <a:cubicBezTo>
                    <a:pt x="27490" y="119840"/>
                    <a:pt x="23183" y="119079"/>
                    <a:pt x="18749" y="117559"/>
                  </a:cubicBezTo>
                  <a:cubicBezTo>
                    <a:pt x="14188" y="116039"/>
                    <a:pt x="10135" y="113506"/>
                    <a:pt x="6588" y="110212"/>
                  </a:cubicBezTo>
                  <a:lnTo>
                    <a:pt x="6588" y="121612"/>
                  </a:lnTo>
                  <a:cubicBezTo>
                    <a:pt x="13935" y="126934"/>
                    <a:pt x="22296" y="129593"/>
                    <a:pt x="31670" y="129593"/>
                  </a:cubicBezTo>
                  <a:cubicBezTo>
                    <a:pt x="42185" y="129593"/>
                    <a:pt x="50292" y="126807"/>
                    <a:pt x="55993" y="121234"/>
                  </a:cubicBezTo>
                  <a:cubicBezTo>
                    <a:pt x="61693" y="115659"/>
                    <a:pt x="64607" y="107678"/>
                    <a:pt x="64607" y="97418"/>
                  </a:cubicBezTo>
                  <a:lnTo>
                    <a:pt x="64607" y="34457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0" name="Freeform: Shape 2739">
              <a:extLst>
                <a:ext uri="{FF2B5EF4-FFF2-40B4-BE49-F238E27FC236}">
                  <a16:creationId xmlns:a16="http://schemas.microsoft.com/office/drawing/2014/main" id="{4F483AA3-1E41-C3F8-6338-E2ACD625350A}"/>
                </a:ext>
              </a:extLst>
            </p:cNvPr>
            <p:cNvSpPr/>
            <p:nvPr/>
          </p:nvSpPr>
          <p:spPr>
            <a:xfrm>
              <a:off x="6214288" y="15566553"/>
              <a:ext cx="561065" cy="97289"/>
            </a:xfrm>
            <a:custGeom>
              <a:avLst/>
              <a:gdLst>
                <a:gd name="connsiteX0" fmla="*/ 561066 w 561065"/>
                <a:gd name="connsiteY0" fmla="*/ 82848 h 97289"/>
                <a:gd name="connsiteX1" fmla="*/ 553845 w 561065"/>
                <a:gd name="connsiteY1" fmla="*/ 86268 h 97289"/>
                <a:gd name="connsiteX2" fmla="*/ 546371 w 561065"/>
                <a:gd name="connsiteY2" fmla="*/ 87408 h 97289"/>
                <a:gd name="connsiteX3" fmla="*/ 537756 w 561065"/>
                <a:gd name="connsiteY3" fmla="*/ 84621 h 97289"/>
                <a:gd name="connsiteX4" fmla="*/ 534209 w 561065"/>
                <a:gd name="connsiteY4" fmla="*/ 75247 h 97289"/>
                <a:gd name="connsiteX5" fmla="*/ 534209 w 561065"/>
                <a:gd name="connsiteY5" fmla="*/ 43197 h 97289"/>
                <a:gd name="connsiteX6" fmla="*/ 560052 w 561065"/>
                <a:gd name="connsiteY6" fmla="*/ 43197 h 97289"/>
                <a:gd name="connsiteX7" fmla="*/ 560052 w 561065"/>
                <a:gd name="connsiteY7" fmla="*/ 33696 h 97289"/>
                <a:gd name="connsiteX8" fmla="*/ 534209 w 561065"/>
                <a:gd name="connsiteY8" fmla="*/ 33696 h 97289"/>
                <a:gd name="connsiteX9" fmla="*/ 534209 w 561065"/>
                <a:gd name="connsiteY9" fmla="*/ 13808 h 97289"/>
                <a:gd name="connsiteX10" fmla="*/ 523948 w 561065"/>
                <a:gd name="connsiteY10" fmla="*/ 13808 h 97289"/>
                <a:gd name="connsiteX11" fmla="*/ 523948 w 561065"/>
                <a:gd name="connsiteY11" fmla="*/ 74486 h 97289"/>
                <a:gd name="connsiteX12" fmla="*/ 529775 w 561065"/>
                <a:gd name="connsiteY12" fmla="*/ 92222 h 97289"/>
                <a:gd name="connsiteX13" fmla="*/ 545357 w 561065"/>
                <a:gd name="connsiteY13" fmla="*/ 97162 h 97289"/>
                <a:gd name="connsiteX14" fmla="*/ 553465 w 561065"/>
                <a:gd name="connsiteY14" fmla="*/ 96150 h 97289"/>
                <a:gd name="connsiteX15" fmla="*/ 560939 w 561065"/>
                <a:gd name="connsiteY15" fmla="*/ 92856 h 97289"/>
                <a:gd name="connsiteX16" fmla="*/ 560939 w 561065"/>
                <a:gd name="connsiteY16" fmla="*/ 82848 h 97289"/>
                <a:gd name="connsiteX17" fmla="*/ 509887 w 561065"/>
                <a:gd name="connsiteY17" fmla="*/ 14947 h 97289"/>
                <a:gd name="connsiteX18" fmla="*/ 511660 w 561065"/>
                <a:gd name="connsiteY18" fmla="*/ 11273 h 97289"/>
                <a:gd name="connsiteX19" fmla="*/ 512294 w 561065"/>
                <a:gd name="connsiteY19" fmla="*/ 7474 h 97289"/>
                <a:gd name="connsiteX20" fmla="*/ 510267 w 561065"/>
                <a:gd name="connsiteY20" fmla="*/ 2153 h 97289"/>
                <a:gd name="connsiteX21" fmla="*/ 504946 w 561065"/>
                <a:gd name="connsiteY21" fmla="*/ 0 h 97289"/>
                <a:gd name="connsiteX22" fmla="*/ 499499 w 561065"/>
                <a:gd name="connsiteY22" fmla="*/ 1899 h 97289"/>
                <a:gd name="connsiteX23" fmla="*/ 497345 w 561065"/>
                <a:gd name="connsiteY23" fmla="*/ 6966 h 97289"/>
                <a:gd name="connsiteX24" fmla="*/ 498866 w 561065"/>
                <a:gd name="connsiteY24" fmla="*/ 11400 h 97289"/>
                <a:gd name="connsiteX25" fmla="*/ 502793 w 561065"/>
                <a:gd name="connsiteY25" fmla="*/ 14061 h 97289"/>
                <a:gd name="connsiteX26" fmla="*/ 494305 w 561065"/>
                <a:gd name="connsiteY26" fmla="*/ 30529 h 97289"/>
                <a:gd name="connsiteX27" fmla="*/ 501526 w 561065"/>
                <a:gd name="connsiteY27" fmla="*/ 30529 h 97289"/>
                <a:gd name="connsiteX28" fmla="*/ 510013 w 561065"/>
                <a:gd name="connsiteY28" fmla="*/ 14947 h 97289"/>
                <a:gd name="connsiteX29" fmla="*/ 440846 w 561065"/>
                <a:gd name="connsiteY29" fmla="*/ 53585 h 97289"/>
                <a:gd name="connsiteX30" fmla="*/ 447560 w 561065"/>
                <a:gd name="connsiteY30" fmla="*/ 45478 h 97289"/>
                <a:gd name="connsiteX31" fmla="*/ 457568 w 561065"/>
                <a:gd name="connsiteY31" fmla="*/ 42564 h 97289"/>
                <a:gd name="connsiteX32" fmla="*/ 473783 w 561065"/>
                <a:gd name="connsiteY32" fmla="*/ 61186 h 97289"/>
                <a:gd name="connsiteX33" fmla="*/ 473783 w 561065"/>
                <a:gd name="connsiteY33" fmla="*/ 96150 h 97289"/>
                <a:gd name="connsiteX34" fmla="*/ 484171 w 561065"/>
                <a:gd name="connsiteY34" fmla="*/ 96150 h 97289"/>
                <a:gd name="connsiteX35" fmla="*/ 484171 w 561065"/>
                <a:gd name="connsiteY35" fmla="*/ 59412 h 97289"/>
                <a:gd name="connsiteX36" fmla="*/ 481384 w 561065"/>
                <a:gd name="connsiteY36" fmla="*/ 45604 h 97289"/>
                <a:gd name="connsiteX37" fmla="*/ 473276 w 561065"/>
                <a:gd name="connsiteY37" fmla="*/ 35977 h 97289"/>
                <a:gd name="connsiteX38" fmla="*/ 459975 w 561065"/>
                <a:gd name="connsiteY38" fmla="*/ 32556 h 97289"/>
                <a:gd name="connsiteX39" fmla="*/ 447180 w 561065"/>
                <a:gd name="connsiteY39" fmla="*/ 35977 h 97289"/>
                <a:gd name="connsiteX40" fmla="*/ 438313 w 561065"/>
                <a:gd name="connsiteY40" fmla="*/ 45351 h 97289"/>
                <a:gd name="connsiteX41" fmla="*/ 438313 w 561065"/>
                <a:gd name="connsiteY41" fmla="*/ 33696 h 97289"/>
                <a:gd name="connsiteX42" fmla="*/ 428052 w 561065"/>
                <a:gd name="connsiteY42" fmla="*/ 33696 h 97289"/>
                <a:gd name="connsiteX43" fmla="*/ 428052 w 561065"/>
                <a:gd name="connsiteY43" fmla="*/ 96150 h 97289"/>
                <a:gd name="connsiteX44" fmla="*/ 438313 w 561065"/>
                <a:gd name="connsiteY44" fmla="*/ 96150 h 97289"/>
                <a:gd name="connsiteX45" fmla="*/ 438313 w 561065"/>
                <a:gd name="connsiteY45" fmla="*/ 64860 h 97289"/>
                <a:gd name="connsiteX46" fmla="*/ 440720 w 561065"/>
                <a:gd name="connsiteY46" fmla="*/ 53585 h 97289"/>
                <a:gd name="connsiteX47" fmla="*/ 398282 w 561065"/>
                <a:gd name="connsiteY47" fmla="*/ 76640 h 97289"/>
                <a:gd name="connsiteX48" fmla="*/ 390681 w 561065"/>
                <a:gd name="connsiteY48" fmla="*/ 84748 h 97289"/>
                <a:gd name="connsiteX49" fmla="*/ 379406 w 561065"/>
                <a:gd name="connsiteY49" fmla="*/ 87662 h 97289"/>
                <a:gd name="connsiteX50" fmla="*/ 368005 w 561065"/>
                <a:gd name="connsiteY50" fmla="*/ 84748 h 97289"/>
                <a:gd name="connsiteX51" fmla="*/ 360278 w 561065"/>
                <a:gd name="connsiteY51" fmla="*/ 76640 h 97289"/>
                <a:gd name="connsiteX52" fmla="*/ 357491 w 561065"/>
                <a:gd name="connsiteY52" fmla="*/ 64985 h 97289"/>
                <a:gd name="connsiteX53" fmla="*/ 360278 w 561065"/>
                <a:gd name="connsiteY53" fmla="*/ 53332 h 97289"/>
                <a:gd name="connsiteX54" fmla="*/ 368005 w 561065"/>
                <a:gd name="connsiteY54" fmla="*/ 45351 h 97289"/>
                <a:gd name="connsiteX55" fmla="*/ 379406 w 561065"/>
                <a:gd name="connsiteY55" fmla="*/ 42437 h 97289"/>
                <a:gd name="connsiteX56" fmla="*/ 390681 w 561065"/>
                <a:gd name="connsiteY56" fmla="*/ 45351 h 97289"/>
                <a:gd name="connsiteX57" fmla="*/ 398282 w 561065"/>
                <a:gd name="connsiteY57" fmla="*/ 53332 h 97289"/>
                <a:gd name="connsiteX58" fmla="*/ 401069 w 561065"/>
                <a:gd name="connsiteY58" fmla="*/ 64985 h 97289"/>
                <a:gd name="connsiteX59" fmla="*/ 398282 w 561065"/>
                <a:gd name="connsiteY59" fmla="*/ 76640 h 97289"/>
                <a:gd name="connsiteX60" fmla="*/ 396255 w 561065"/>
                <a:gd name="connsiteY60" fmla="*/ 92983 h 97289"/>
                <a:gd name="connsiteX61" fmla="*/ 407656 w 561065"/>
                <a:gd name="connsiteY61" fmla="*/ 81454 h 97289"/>
                <a:gd name="connsiteX62" fmla="*/ 411836 w 561065"/>
                <a:gd name="connsiteY62" fmla="*/ 64733 h 97289"/>
                <a:gd name="connsiteX63" fmla="*/ 407656 w 561065"/>
                <a:gd name="connsiteY63" fmla="*/ 48137 h 97289"/>
                <a:gd name="connsiteX64" fmla="*/ 396255 w 561065"/>
                <a:gd name="connsiteY64" fmla="*/ 36736 h 97289"/>
                <a:gd name="connsiteX65" fmla="*/ 379533 w 561065"/>
                <a:gd name="connsiteY65" fmla="*/ 32556 h 97289"/>
                <a:gd name="connsiteX66" fmla="*/ 362558 w 561065"/>
                <a:gd name="connsiteY66" fmla="*/ 36736 h 97289"/>
                <a:gd name="connsiteX67" fmla="*/ 350903 w 561065"/>
                <a:gd name="connsiteY67" fmla="*/ 48137 h 97289"/>
                <a:gd name="connsiteX68" fmla="*/ 346596 w 561065"/>
                <a:gd name="connsiteY68" fmla="*/ 64733 h 97289"/>
                <a:gd name="connsiteX69" fmla="*/ 350903 w 561065"/>
                <a:gd name="connsiteY69" fmla="*/ 81454 h 97289"/>
                <a:gd name="connsiteX70" fmla="*/ 362558 w 561065"/>
                <a:gd name="connsiteY70" fmla="*/ 92983 h 97289"/>
                <a:gd name="connsiteX71" fmla="*/ 379533 w 561065"/>
                <a:gd name="connsiteY71" fmla="*/ 97162 h 97289"/>
                <a:gd name="connsiteX72" fmla="*/ 396255 w 561065"/>
                <a:gd name="connsiteY72" fmla="*/ 92983 h 97289"/>
                <a:gd name="connsiteX73" fmla="*/ 309733 w 561065"/>
                <a:gd name="connsiteY73" fmla="*/ 45351 h 97289"/>
                <a:gd name="connsiteX74" fmla="*/ 317460 w 561065"/>
                <a:gd name="connsiteY74" fmla="*/ 53459 h 97289"/>
                <a:gd name="connsiteX75" fmla="*/ 320247 w 561065"/>
                <a:gd name="connsiteY75" fmla="*/ 65239 h 97289"/>
                <a:gd name="connsiteX76" fmla="*/ 317460 w 561065"/>
                <a:gd name="connsiteY76" fmla="*/ 76767 h 97289"/>
                <a:gd name="connsiteX77" fmla="*/ 309733 w 561065"/>
                <a:gd name="connsiteY77" fmla="*/ 84748 h 97289"/>
                <a:gd name="connsiteX78" fmla="*/ 298331 w 561065"/>
                <a:gd name="connsiteY78" fmla="*/ 87662 h 97289"/>
                <a:gd name="connsiteX79" fmla="*/ 287183 w 561065"/>
                <a:gd name="connsiteY79" fmla="*/ 84748 h 97289"/>
                <a:gd name="connsiteX80" fmla="*/ 279456 w 561065"/>
                <a:gd name="connsiteY80" fmla="*/ 76767 h 97289"/>
                <a:gd name="connsiteX81" fmla="*/ 276669 w 561065"/>
                <a:gd name="connsiteY81" fmla="*/ 65239 h 97289"/>
                <a:gd name="connsiteX82" fmla="*/ 279456 w 561065"/>
                <a:gd name="connsiteY82" fmla="*/ 53459 h 97289"/>
                <a:gd name="connsiteX83" fmla="*/ 287183 w 561065"/>
                <a:gd name="connsiteY83" fmla="*/ 45351 h 97289"/>
                <a:gd name="connsiteX84" fmla="*/ 298331 w 561065"/>
                <a:gd name="connsiteY84" fmla="*/ 42311 h 97289"/>
                <a:gd name="connsiteX85" fmla="*/ 309733 w 561065"/>
                <a:gd name="connsiteY85" fmla="*/ 45351 h 97289"/>
                <a:gd name="connsiteX86" fmla="*/ 330635 w 561065"/>
                <a:gd name="connsiteY86" fmla="*/ 96150 h 97289"/>
                <a:gd name="connsiteX87" fmla="*/ 330635 w 561065"/>
                <a:gd name="connsiteY87" fmla="*/ 1140 h 97289"/>
                <a:gd name="connsiteX88" fmla="*/ 320247 w 561065"/>
                <a:gd name="connsiteY88" fmla="*/ 1140 h 97289"/>
                <a:gd name="connsiteX89" fmla="*/ 320247 w 561065"/>
                <a:gd name="connsiteY89" fmla="*/ 45604 h 97289"/>
                <a:gd name="connsiteX90" fmla="*/ 310873 w 561065"/>
                <a:gd name="connsiteY90" fmla="*/ 35977 h 97289"/>
                <a:gd name="connsiteX91" fmla="*/ 297571 w 561065"/>
                <a:gd name="connsiteY91" fmla="*/ 32556 h 97289"/>
                <a:gd name="connsiteX92" fmla="*/ 281356 w 561065"/>
                <a:gd name="connsiteY92" fmla="*/ 36736 h 97289"/>
                <a:gd name="connsiteX93" fmla="*/ 270208 w 561065"/>
                <a:gd name="connsiteY93" fmla="*/ 48391 h 97289"/>
                <a:gd name="connsiteX94" fmla="*/ 266155 w 561065"/>
                <a:gd name="connsiteY94" fmla="*/ 65239 h 97289"/>
                <a:gd name="connsiteX95" fmla="*/ 270208 w 561065"/>
                <a:gd name="connsiteY95" fmla="*/ 81708 h 97289"/>
                <a:gd name="connsiteX96" fmla="*/ 281356 w 561065"/>
                <a:gd name="connsiteY96" fmla="*/ 92983 h 97289"/>
                <a:gd name="connsiteX97" fmla="*/ 297571 w 561065"/>
                <a:gd name="connsiteY97" fmla="*/ 97162 h 97289"/>
                <a:gd name="connsiteX98" fmla="*/ 310873 w 561065"/>
                <a:gd name="connsiteY98" fmla="*/ 93742 h 97289"/>
                <a:gd name="connsiteX99" fmla="*/ 320247 w 561065"/>
                <a:gd name="connsiteY99" fmla="*/ 84368 h 97289"/>
                <a:gd name="connsiteX100" fmla="*/ 320247 w 561065"/>
                <a:gd name="connsiteY100" fmla="*/ 96150 h 97289"/>
                <a:gd name="connsiteX101" fmla="*/ 330635 w 561065"/>
                <a:gd name="connsiteY101" fmla="*/ 96150 h 97289"/>
                <a:gd name="connsiteX102" fmla="*/ 199774 w 561065"/>
                <a:gd name="connsiteY102" fmla="*/ 45351 h 97289"/>
                <a:gd name="connsiteX103" fmla="*/ 207502 w 561065"/>
                <a:gd name="connsiteY103" fmla="*/ 53459 h 97289"/>
                <a:gd name="connsiteX104" fmla="*/ 210289 w 561065"/>
                <a:gd name="connsiteY104" fmla="*/ 65239 h 97289"/>
                <a:gd name="connsiteX105" fmla="*/ 207502 w 561065"/>
                <a:gd name="connsiteY105" fmla="*/ 76767 h 97289"/>
                <a:gd name="connsiteX106" fmla="*/ 199774 w 561065"/>
                <a:gd name="connsiteY106" fmla="*/ 84748 h 97289"/>
                <a:gd name="connsiteX107" fmla="*/ 188373 w 561065"/>
                <a:gd name="connsiteY107" fmla="*/ 87662 h 97289"/>
                <a:gd name="connsiteX108" fmla="*/ 177225 w 561065"/>
                <a:gd name="connsiteY108" fmla="*/ 84748 h 97289"/>
                <a:gd name="connsiteX109" fmla="*/ 169498 w 561065"/>
                <a:gd name="connsiteY109" fmla="*/ 76767 h 97289"/>
                <a:gd name="connsiteX110" fmla="*/ 166711 w 561065"/>
                <a:gd name="connsiteY110" fmla="*/ 65239 h 97289"/>
                <a:gd name="connsiteX111" fmla="*/ 169498 w 561065"/>
                <a:gd name="connsiteY111" fmla="*/ 53459 h 97289"/>
                <a:gd name="connsiteX112" fmla="*/ 177225 w 561065"/>
                <a:gd name="connsiteY112" fmla="*/ 45351 h 97289"/>
                <a:gd name="connsiteX113" fmla="*/ 188373 w 561065"/>
                <a:gd name="connsiteY113" fmla="*/ 42311 h 97289"/>
                <a:gd name="connsiteX114" fmla="*/ 199774 w 561065"/>
                <a:gd name="connsiteY114" fmla="*/ 45351 h 97289"/>
                <a:gd name="connsiteX115" fmla="*/ 220677 w 561065"/>
                <a:gd name="connsiteY115" fmla="*/ 96150 h 97289"/>
                <a:gd name="connsiteX116" fmla="*/ 220677 w 561065"/>
                <a:gd name="connsiteY116" fmla="*/ 1140 h 97289"/>
                <a:gd name="connsiteX117" fmla="*/ 210289 w 561065"/>
                <a:gd name="connsiteY117" fmla="*/ 1140 h 97289"/>
                <a:gd name="connsiteX118" fmla="*/ 210289 w 561065"/>
                <a:gd name="connsiteY118" fmla="*/ 45604 h 97289"/>
                <a:gd name="connsiteX119" fmla="*/ 200788 w 561065"/>
                <a:gd name="connsiteY119" fmla="*/ 35977 h 97289"/>
                <a:gd name="connsiteX120" fmla="*/ 187486 w 561065"/>
                <a:gd name="connsiteY120" fmla="*/ 32556 h 97289"/>
                <a:gd name="connsiteX121" fmla="*/ 171271 w 561065"/>
                <a:gd name="connsiteY121" fmla="*/ 36736 h 97289"/>
                <a:gd name="connsiteX122" fmla="*/ 160124 w 561065"/>
                <a:gd name="connsiteY122" fmla="*/ 48391 h 97289"/>
                <a:gd name="connsiteX123" fmla="*/ 156070 w 561065"/>
                <a:gd name="connsiteY123" fmla="*/ 65239 h 97289"/>
                <a:gd name="connsiteX124" fmla="*/ 160124 w 561065"/>
                <a:gd name="connsiteY124" fmla="*/ 81708 h 97289"/>
                <a:gd name="connsiteX125" fmla="*/ 171271 w 561065"/>
                <a:gd name="connsiteY125" fmla="*/ 92983 h 97289"/>
                <a:gd name="connsiteX126" fmla="*/ 187486 w 561065"/>
                <a:gd name="connsiteY126" fmla="*/ 97162 h 97289"/>
                <a:gd name="connsiteX127" fmla="*/ 200788 w 561065"/>
                <a:gd name="connsiteY127" fmla="*/ 93742 h 97289"/>
                <a:gd name="connsiteX128" fmla="*/ 210289 w 561065"/>
                <a:gd name="connsiteY128" fmla="*/ 84368 h 97289"/>
                <a:gd name="connsiteX129" fmla="*/ 210289 w 561065"/>
                <a:gd name="connsiteY129" fmla="*/ 96150 h 97289"/>
                <a:gd name="connsiteX130" fmla="*/ 220677 w 561065"/>
                <a:gd name="connsiteY130" fmla="*/ 96150 h 97289"/>
                <a:gd name="connsiteX131" fmla="*/ 98304 w 561065"/>
                <a:gd name="connsiteY131" fmla="*/ 53585 h 97289"/>
                <a:gd name="connsiteX132" fmla="*/ 105018 w 561065"/>
                <a:gd name="connsiteY132" fmla="*/ 45478 h 97289"/>
                <a:gd name="connsiteX133" fmla="*/ 115026 w 561065"/>
                <a:gd name="connsiteY133" fmla="*/ 42564 h 97289"/>
                <a:gd name="connsiteX134" fmla="*/ 131241 w 561065"/>
                <a:gd name="connsiteY134" fmla="*/ 61186 h 97289"/>
                <a:gd name="connsiteX135" fmla="*/ 131241 w 561065"/>
                <a:gd name="connsiteY135" fmla="*/ 96150 h 97289"/>
                <a:gd name="connsiteX136" fmla="*/ 141628 w 561065"/>
                <a:gd name="connsiteY136" fmla="*/ 96150 h 97289"/>
                <a:gd name="connsiteX137" fmla="*/ 141628 w 561065"/>
                <a:gd name="connsiteY137" fmla="*/ 59412 h 97289"/>
                <a:gd name="connsiteX138" fmla="*/ 138968 w 561065"/>
                <a:gd name="connsiteY138" fmla="*/ 45604 h 97289"/>
                <a:gd name="connsiteX139" fmla="*/ 130861 w 561065"/>
                <a:gd name="connsiteY139" fmla="*/ 35977 h 97289"/>
                <a:gd name="connsiteX140" fmla="*/ 117559 w 561065"/>
                <a:gd name="connsiteY140" fmla="*/ 32556 h 97289"/>
                <a:gd name="connsiteX141" fmla="*/ 104765 w 561065"/>
                <a:gd name="connsiteY141" fmla="*/ 35977 h 97289"/>
                <a:gd name="connsiteX142" fmla="*/ 95897 w 561065"/>
                <a:gd name="connsiteY142" fmla="*/ 45351 h 97289"/>
                <a:gd name="connsiteX143" fmla="*/ 95897 w 561065"/>
                <a:gd name="connsiteY143" fmla="*/ 33696 h 97289"/>
                <a:gd name="connsiteX144" fmla="*/ 85636 w 561065"/>
                <a:gd name="connsiteY144" fmla="*/ 33696 h 97289"/>
                <a:gd name="connsiteX145" fmla="*/ 85636 w 561065"/>
                <a:gd name="connsiteY145" fmla="*/ 96150 h 97289"/>
                <a:gd name="connsiteX146" fmla="*/ 95897 w 561065"/>
                <a:gd name="connsiteY146" fmla="*/ 96150 h 97289"/>
                <a:gd name="connsiteX147" fmla="*/ 95897 w 561065"/>
                <a:gd name="connsiteY147" fmla="*/ 64860 h 97289"/>
                <a:gd name="connsiteX148" fmla="*/ 98304 w 561065"/>
                <a:gd name="connsiteY148" fmla="*/ 53585 h 97289"/>
                <a:gd name="connsiteX149" fmla="*/ 43705 w 561065"/>
                <a:gd name="connsiteY149" fmla="*/ 45351 h 97289"/>
                <a:gd name="connsiteX150" fmla="*/ 51432 w 561065"/>
                <a:gd name="connsiteY150" fmla="*/ 53459 h 97289"/>
                <a:gd name="connsiteX151" fmla="*/ 54219 w 561065"/>
                <a:gd name="connsiteY151" fmla="*/ 65239 h 97289"/>
                <a:gd name="connsiteX152" fmla="*/ 51432 w 561065"/>
                <a:gd name="connsiteY152" fmla="*/ 76767 h 97289"/>
                <a:gd name="connsiteX153" fmla="*/ 43705 w 561065"/>
                <a:gd name="connsiteY153" fmla="*/ 84748 h 97289"/>
                <a:gd name="connsiteX154" fmla="*/ 32304 w 561065"/>
                <a:gd name="connsiteY154" fmla="*/ 87662 h 97289"/>
                <a:gd name="connsiteX155" fmla="*/ 21156 w 561065"/>
                <a:gd name="connsiteY155" fmla="*/ 84748 h 97289"/>
                <a:gd name="connsiteX156" fmla="*/ 13428 w 561065"/>
                <a:gd name="connsiteY156" fmla="*/ 76767 h 97289"/>
                <a:gd name="connsiteX157" fmla="*/ 10641 w 561065"/>
                <a:gd name="connsiteY157" fmla="*/ 65239 h 97289"/>
                <a:gd name="connsiteX158" fmla="*/ 13428 w 561065"/>
                <a:gd name="connsiteY158" fmla="*/ 53459 h 97289"/>
                <a:gd name="connsiteX159" fmla="*/ 21156 w 561065"/>
                <a:gd name="connsiteY159" fmla="*/ 45351 h 97289"/>
                <a:gd name="connsiteX160" fmla="*/ 32304 w 561065"/>
                <a:gd name="connsiteY160" fmla="*/ 42311 h 97289"/>
                <a:gd name="connsiteX161" fmla="*/ 43705 w 561065"/>
                <a:gd name="connsiteY161" fmla="*/ 45351 h 97289"/>
                <a:gd name="connsiteX162" fmla="*/ 64607 w 561065"/>
                <a:gd name="connsiteY162" fmla="*/ 96150 h 97289"/>
                <a:gd name="connsiteX163" fmla="*/ 64607 w 561065"/>
                <a:gd name="connsiteY163" fmla="*/ 33696 h 97289"/>
                <a:gd name="connsiteX164" fmla="*/ 54219 w 561065"/>
                <a:gd name="connsiteY164" fmla="*/ 33696 h 97289"/>
                <a:gd name="connsiteX165" fmla="*/ 54219 w 561065"/>
                <a:gd name="connsiteY165" fmla="*/ 45478 h 97289"/>
                <a:gd name="connsiteX166" fmla="*/ 44845 w 561065"/>
                <a:gd name="connsiteY166" fmla="*/ 36103 h 97289"/>
                <a:gd name="connsiteX167" fmla="*/ 31417 w 561065"/>
                <a:gd name="connsiteY167" fmla="*/ 32683 h 97289"/>
                <a:gd name="connsiteX168" fmla="*/ 15202 w 561065"/>
                <a:gd name="connsiteY168" fmla="*/ 36863 h 97289"/>
                <a:gd name="connsiteX169" fmla="*/ 4054 w 561065"/>
                <a:gd name="connsiteY169" fmla="*/ 48518 h 97289"/>
                <a:gd name="connsiteX170" fmla="*/ 0 w 561065"/>
                <a:gd name="connsiteY170" fmla="*/ 65366 h 97289"/>
                <a:gd name="connsiteX171" fmla="*/ 4054 w 561065"/>
                <a:gd name="connsiteY171" fmla="*/ 81835 h 97289"/>
                <a:gd name="connsiteX172" fmla="*/ 15202 w 561065"/>
                <a:gd name="connsiteY172" fmla="*/ 93109 h 97289"/>
                <a:gd name="connsiteX173" fmla="*/ 31417 w 561065"/>
                <a:gd name="connsiteY173" fmla="*/ 97289 h 97289"/>
                <a:gd name="connsiteX174" fmla="*/ 44845 w 561065"/>
                <a:gd name="connsiteY174" fmla="*/ 93869 h 97289"/>
                <a:gd name="connsiteX175" fmla="*/ 54219 w 561065"/>
                <a:gd name="connsiteY175" fmla="*/ 84621 h 97289"/>
                <a:gd name="connsiteX176" fmla="*/ 54219 w 561065"/>
                <a:gd name="connsiteY176" fmla="*/ 96276 h 97289"/>
                <a:gd name="connsiteX177" fmla="*/ 64607 w 561065"/>
                <a:gd name="connsiteY177" fmla="*/ 96276 h 9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561065" h="97289">
                  <a:moveTo>
                    <a:pt x="561066" y="82848"/>
                  </a:moveTo>
                  <a:cubicBezTo>
                    <a:pt x="558785" y="84495"/>
                    <a:pt x="556378" y="85634"/>
                    <a:pt x="553845" y="86268"/>
                  </a:cubicBezTo>
                  <a:cubicBezTo>
                    <a:pt x="551311" y="87029"/>
                    <a:pt x="548904" y="87408"/>
                    <a:pt x="546371" y="87408"/>
                  </a:cubicBezTo>
                  <a:cubicBezTo>
                    <a:pt x="542950" y="87408"/>
                    <a:pt x="540037" y="86522"/>
                    <a:pt x="537756" y="84621"/>
                  </a:cubicBezTo>
                  <a:cubicBezTo>
                    <a:pt x="535476" y="82721"/>
                    <a:pt x="534209" y="79681"/>
                    <a:pt x="534209" y="75247"/>
                  </a:cubicBezTo>
                  <a:lnTo>
                    <a:pt x="534209" y="43197"/>
                  </a:lnTo>
                  <a:lnTo>
                    <a:pt x="560052" y="43197"/>
                  </a:lnTo>
                  <a:lnTo>
                    <a:pt x="560052" y="33696"/>
                  </a:lnTo>
                  <a:lnTo>
                    <a:pt x="534209" y="33696"/>
                  </a:lnTo>
                  <a:lnTo>
                    <a:pt x="534209" y="13808"/>
                  </a:lnTo>
                  <a:lnTo>
                    <a:pt x="523948" y="13808"/>
                  </a:lnTo>
                  <a:lnTo>
                    <a:pt x="523948" y="74486"/>
                  </a:lnTo>
                  <a:cubicBezTo>
                    <a:pt x="523948" y="82974"/>
                    <a:pt x="525848" y="88801"/>
                    <a:pt x="529775" y="92222"/>
                  </a:cubicBezTo>
                  <a:cubicBezTo>
                    <a:pt x="533703" y="95642"/>
                    <a:pt x="538897" y="97162"/>
                    <a:pt x="545357" y="97162"/>
                  </a:cubicBezTo>
                  <a:cubicBezTo>
                    <a:pt x="548017" y="97162"/>
                    <a:pt x="550678" y="96782"/>
                    <a:pt x="553465" y="96150"/>
                  </a:cubicBezTo>
                  <a:cubicBezTo>
                    <a:pt x="556252" y="95516"/>
                    <a:pt x="558785" y="94376"/>
                    <a:pt x="560939" y="92856"/>
                  </a:cubicBezTo>
                  <a:lnTo>
                    <a:pt x="560939" y="82848"/>
                  </a:lnTo>
                  <a:close/>
                  <a:moveTo>
                    <a:pt x="509887" y="14947"/>
                  </a:moveTo>
                  <a:cubicBezTo>
                    <a:pt x="510520" y="13808"/>
                    <a:pt x="511154" y="12541"/>
                    <a:pt x="511660" y="11273"/>
                  </a:cubicBezTo>
                  <a:cubicBezTo>
                    <a:pt x="512167" y="10007"/>
                    <a:pt x="512294" y="8740"/>
                    <a:pt x="512294" y="7474"/>
                  </a:cubicBezTo>
                  <a:cubicBezTo>
                    <a:pt x="512294" y="5320"/>
                    <a:pt x="511660" y="3419"/>
                    <a:pt x="510267" y="2153"/>
                  </a:cubicBezTo>
                  <a:cubicBezTo>
                    <a:pt x="508873" y="759"/>
                    <a:pt x="507100" y="0"/>
                    <a:pt x="504946" y="0"/>
                  </a:cubicBezTo>
                  <a:cubicBezTo>
                    <a:pt x="502793" y="0"/>
                    <a:pt x="501019" y="632"/>
                    <a:pt x="499499" y="1899"/>
                  </a:cubicBezTo>
                  <a:cubicBezTo>
                    <a:pt x="497979" y="3167"/>
                    <a:pt x="497345" y="4812"/>
                    <a:pt x="497345" y="6966"/>
                  </a:cubicBezTo>
                  <a:cubicBezTo>
                    <a:pt x="497345" y="8740"/>
                    <a:pt x="497852" y="10260"/>
                    <a:pt x="498866" y="11400"/>
                  </a:cubicBezTo>
                  <a:cubicBezTo>
                    <a:pt x="499879" y="12541"/>
                    <a:pt x="501146" y="13427"/>
                    <a:pt x="502793" y="14061"/>
                  </a:cubicBezTo>
                  <a:lnTo>
                    <a:pt x="494305" y="30529"/>
                  </a:lnTo>
                  <a:lnTo>
                    <a:pt x="501526" y="30529"/>
                  </a:lnTo>
                  <a:lnTo>
                    <a:pt x="510013" y="14947"/>
                  </a:lnTo>
                  <a:close/>
                  <a:moveTo>
                    <a:pt x="440846" y="53585"/>
                  </a:moveTo>
                  <a:cubicBezTo>
                    <a:pt x="442493" y="50165"/>
                    <a:pt x="444647" y="47505"/>
                    <a:pt x="447560" y="45478"/>
                  </a:cubicBezTo>
                  <a:cubicBezTo>
                    <a:pt x="450474" y="43450"/>
                    <a:pt x="453768" y="42564"/>
                    <a:pt x="457568" y="42564"/>
                  </a:cubicBezTo>
                  <a:cubicBezTo>
                    <a:pt x="468336" y="42564"/>
                    <a:pt x="473783" y="48771"/>
                    <a:pt x="473783" y="61186"/>
                  </a:cubicBezTo>
                  <a:lnTo>
                    <a:pt x="473783" y="96150"/>
                  </a:lnTo>
                  <a:lnTo>
                    <a:pt x="484171" y="96150"/>
                  </a:lnTo>
                  <a:lnTo>
                    <a:pt x="484171" y="59412"/>
                  </a:lnTo>
                  <a:cubicBezTo>
                    <a:pt x="484171" y="54218"/>
                    <a:pt x="483284" y="49658"/>
                    <a:pt x="481384" y="45604"/>
                  </a:cubicBezTo>
                  <a:cubicBezTo>
                    <a:pt x="479610" y="41550"/>
                    <a:pt x="476950" y="38383"/>
                    <a:pt x="473276" y="35977"/>
                  </a:cubicBezTo>
                  <a:cubicBezTo>
                    <a:pt x="469729" y="33696"/>
                    <a:pt x="465296" y="32556"/>
                    <a:pt x="459975" y="32556"/>
                  </a:cubicBezTo>
                  <a:cubicBezTo>
                    <a:pt x="455161" y="32556"/>
                    <a:pt x="450854" y="33696"/>
                    <a:pt x="447180" y="35977"/>
                  </a:cubicBezTo>
                  <a:cubicBezTo>
                    <a:pt x="443506" y="38256"/>
                    <a:pt x="440466" y="41423"/>
                    <a:pt x="438313" y="45351"/>
                  </a:cubicBezTo>
                  <a:lnTo>
                    <a:pt x="438313" y="33696"/>
                  </a:lnTo>
                  <a:lnTo>
                    <a:pt x="428052" y="33696"/>
                  </a:lnTo>
                  <a:lnTo>
                    <a:pt x="428052" y="96150"/>
                  </a:lnTo>
                  <a:lnTo>
                    <a:pt x="438313" y="96150"/>
                  </a:lnTo>
                  <a:lnTo>
                    <a:pt x="438313" y="64860"/>
                  </a:lnTo>
                  <a:cubicBezTo>
                    <a:pt x="438313" y="60679"/>
                    <a:pt x="439073" y="57006"/>
                    <a:pt x="440720" y="53585"/>
                  </a:cubicBezTo>
                  <a:moveTo>
                    <a:pt x="398282" y="76640"/>
                  </a:moveTo>
                  <a:cubicBezTo>
                    <a:pt x="396382" y="80061"/>
                    <a:pt x="393848" y="82721"/>
                    <a:pt x="390681" y="84748"/>
                  </a:cubicBezTo>
                  <a:cubicBezTo>
                    <a:pt x="387387" y="86649"/>
                    <a:pt x="383714" y="87662"/>
                    <a:pt x="379406" y="87662"/>
                  </a:cubicBezTo>
                  <a:cubicBezTo>
                    <a:pt x="375099" y="87662"/>
                    <a:pt x="371299" y="86649"/>
                    <a:pt x="368005" y="84748"/>
                  </a:cubicBezTo>
                  <a:cubicBezTo>
                    <a:pt x="364712" y="82848"/>
                    <a:pt x="362178" y="80061"/>
                    <a:pt x="360278" y="76640"/>
                  </a:cubicBezTo>
                  <a:cubicBezTo>
                    <a:pt x="358378" y="73220"/>
                    <a:pt x="357491" y="69294"/>
                    <a:pt x="357491" y="64985"/>
                  </a:cubicBezTo>
                  <a:cubicBezTo>
                    <a:pt x="357491" y="60679"/>
                    <a:pt x="358504" y="56752"/>
                    <a:pt x="360278" y="53332"/>
                  </a:cubicBezTo>
                  <a:cubicBezTo>
                    <a:pt x="362178" y="49911"/>
                    <a:pt x="364712" y="47251"/>
                    <a:pt x="368005" y="45351"/>
                  </a:cubicBezTo>
                  <a:cubicBezTo>
                    <a:pt x="371299" y="43450"/>
                    <a:pt x="375099" y="42437"/>
                    <a:pt x="379406" y="42437"/>
                  </a:cubicBezTo>
                  <a:cubicBezTo>
                    <a:pt x="383714" y="42437"/>
                    <a:pt x="387387" y="43450"/>
                    <a:pt x="390681" y="45351"/>
                  </a:cubicBezTo>
                  <a:cubicBezTo>
                    <a:pt x="393975" y="47251"/>
                    <a:pt x="396508" y="49911"/>
                    <a:pt x="398282" y="53332"/>
                  </a:cubicBezTo>
                  <a:cubicBezTo>
                    <a:pt x="400182" y="56752"/>
                    <a:pt x="401069" y="60552"/>
                    <a:pt x="401069" y="64985"/>
                  </a:cubicBezTo>
                  <a:cubicBezTo>
                    <a:pt x="401069" y="69420"/>
                    <a:pt x="400182" y="73220"/>
                    <a:pt x="398282" y="76640"/>
                  </a:cubicBezTo>
                  <a:moveTo>
                    <a:pt x="396255" y="92983"/>
                  </a:moveTo>
                  <a:cubicBezTo>
                    <a:pt x="401069" y="90196"/>
                    <a:pt x="404869" y="86395"/>
                    <a:pt x="407656" y="81454"/>
                  </a:cubicBezTo>
                  <a:cubicBezTo>
                    <a:pt x="410443" y="76514"/>
                    <a:pt x="411836" y="70940"/>
                    <a:pt x="411836" y="64733"/>
                  </a:cubicBezTo>
                  <a:cubicBezTo>
                    <a:pt x="411836" y="58526"/>
                    <a:pt x="410443" y="52951"/>
                    <a:pt x="407656" y="48137"/>
                  </a:cubicBezTo>
                  <a:cubicBezTo>
                    <a:pt x="404869" y="43324"/>
                    <a:pt x="401069" y="39524"/>
                    <a:pt x="396255" y="36736"/>
                  </a:cubicBezTo>
                  <a:cubicBezTo>
                    <a:pt x="391441" y="33949"/>
                    <a:pt x="385867" y="32556"/>
                    <a:pt x="379533" y="32556"/>
                  </a:cubicBezTo>
                  <a:cubicBezTo>
                    <a:pt x="373199" y="32556"/>
                    <a:pt x="367499" y="33949"/>
                    <a:pt x="362558" y="36736"/>
                  </a:cubicBezTo>
                  <a:cubicBezTo>
                    <a:pt x="357618" y="39524"/>
                    <a:pt x="353690" y="43324"/>
                    <a:pt x="350903" y="48137"/>
                  </a:cubicBezTo>
                  <a:cubicBezTo>
                    <a:pt x="348117" y="52951"/>
                    <a:pt x="346596" y="58526"/>
                    <a:pt x="346596" y="64733"/>
                  </a:cubicBezTo>
                  <a:cubicBezTo>
                    <a:pt x="346596" y="70940"/>
                    <a:pt x="347990" y="76514"/>
                    <a:pt x="350903" y="81454"/>
                  </a:cubicBezTo>
                  <a:cubicBezTo>
                    <a:pt x="353690" y="86395"/>
                    <a:pt x="357618" y="90196"/>
                    <a:pt x="362558" y="92983"/>
                  </a:cubicBezTo>
                  <a:cubicBezTo>
                    <a:pt x="367499" y="95769"/>
                    <a:pt x="373199" y="97162"/>
                    <a:pt x="379533" y="97162"/>
                  </a:cubicBezTo>
                  <a:cubicBezTo>
                    <a:pt x="385867" y="97162"/>
                    <a:pt x="391314" y="95769"/>
                    <a:pt x="396255" y="92983"/>
                  </a:cubicBezTo>
                  <a:moveTo>
                    <a:pt x="309733" y="45351"/>
                  </a:moveTo>
                  <a:cubicBezTo>
                    <a:pt x="313026" y="47378"/>
                    <a:pt x="315560" y="50038"/>
                    <a:pt x="317460" y="53459"/>
                  </a:cubicBezTo>
                  <a:cubicBezTo>
                    <a:pt x="319360" y="56879"/>
                    <a:pt x="320247" y="60805"/>
                    <a:pt x="320247" y="65239"/>
                  </a:cubicBezTo>
                  <a:cubicBezTo>
                    <a:pt x="320247" y="69674"/>
                    <a:pt x="319360" y="73347"/>
                    <a:pt x="317460" y="76767"/>
                  </a:cubicBezTo>
                  <a:cubicBezTo>
                    <a:pt x="315560" y="80188"/>
                    <a:pt x="313026" y="82848"/>
                    <a:pt x="309733" y="84748"/>
                  </a:cubicBezTo>
                  <a:cubicBezTo>
                    <a:pt x="306439" y="86649"/>
                    <a:pt x="302638" y="87662"/>
                    <a:pt x="298331" y="87662"/>
                  </a:cubicBezTo>
                  <a:cubicBezTo>
                    <a:pt x="294024" y="87662"/>
                    <a:pt x="290477" y="86649"/>
                    <a:pt x="287183" y="84748"/>
                  </a:cubicBezTo>
                  <a:cubicBezTo>
                    <a:pt x="283890" y="82848"/>
                    <a:pt x="281356" y="80188"/>
                    <a:pt x="279456" y="76767"/>
                  </a:cubicBezTo>
                  <a:cubicBezTo>
                    <a:pt x="277556" y="73347"/>
                    <a:pt x="276669" y="69547"/>
                    <a:pt x="276669" y="65239"/>
                  </a:cubicBezTo>
                  <a:cubicBezTo>
                    <a:pt x="276669" y="60932"/>
                    <a:pt x="277556" y="57006"/>
                    <a:pt x="279456" y="53459"/>
                  </a:cubicBezTo>
                  <a:cubicBezTo>
                    <a:pt x="281356" y="50038"/>
                    <a:pt x="283890" y="47378"/>
                    <a:pt x="287183" y="45351"/>
                  </a:cubicBezTo>
                  <a:cubicBezTo>
                    <a:pt x="290477" y="43324"/>
                    <a:pt x="294151" y="42311"/>
                    <a:pt x="298331" y="42311"/>
                  </a:cubicBezTo>
                  <a:cubicBezTo>
                    <a:pt x="302512" y="42311"/>
                    <a:pt x="306439" y="43324"/>
                    <a:pt x="309733" y="45351"/>
                  </a:cubicBezTo>
                  <a:moveTo>
                    <a:pt x="330635" y="96150"/>
                  </a:moveTo>
                  <a:lnTo>
                    <a:pt x="330635" y="1140"/>
                  </a:lnTo>
                  <a:lnTo>
                    <a:pt x="320247" y="1140"/>
                  </a:lnTo>
                  <a:lnTo>
                    <a:pt x="320247" y="45604"/>
                  </a:lnTo>
                  <a:cubicBezTo>
                    <a:pt x="317840" y="41550"/>
                    <a:pt x="314800" y="38383"/>
                    <a:pt x="310873" y="35977"/>
                  </a:cubicBezTo>
                  <a:cubicBezTo>
                    <a:pt x="306946" y="33696"/>
                    <a:pt x="302512" y="32556"/>
                    <a:pt x="297571" y="32556"/>
                  </a:cubicBezTo>
                  <a:cubicBezTo>
                    <a:pt x="291491" y="32556"/>
                    <a:pt x="286043" y="33949"/>
                    <a:pt x="281356" y="36736"/>
                  </a:cubicBezTo>
                  <a:cubicBezTo>
                    <a:pt x="276669" y="39524"/>
                    <a:pt x="272869" y="43450"/>
                    <a:pt x="270208" y="48391"/>
                  </a:cubicBezTo>
                  <a:cubicBezTo>
                    <a:pt x="267548" y="53332"/>
                    <a:pt x="266155" y="58905"/>
                    <a:pt x="266155" y="65239"/>
                  </a:cubicBezTo>
                  <a:cubicBezTo>
                    <a:pt x="266155" y="71573"/>
                    <a:pt x="267548" y="76894"/>
                    <a:pt x="270208" y="81708"/>
                  </a:cubicBezTo>
                  <a:cubicBezTo>
                    <a:pt x="272869" y="86522"/>
                    <a:pt x="276669" y="90321"/>
                    <a:pt x="281356" y="92983"/>
                  </a:cubicBezTo>
                  <a:cubicBezTo>
                    <a:pt x="286043" y="95769"/>
                    <a:pt x="291491" y="97162"/>
                    <a:pt x="297571" y="97162"/>
                  </a:cubicBezTo>
                  <a:cubicBezTo>
                    <a:pt x="302512" y="97162"/>
                    <a:pt x="306946" y="96023"/>
                    <a:pt x="310873" y="93742"/>
                  </a:cubicBezTo>
                  <a:cubicBezTo>
                    <a:pt x="314800" y="91463"/>
                    <a:pt x="317967" y="88296"/>
                    <a:pt x="320247" y="84368"/>
                  </a:cubicBezTo>
                  <a:lnTo>
                    <a:pt x="320247" y="96150"/>
                  </a:lnTo>
                  <a:lnTo>
                    <a:pt x="330635" y="96150"/>
                  </a:lnTo>
                  <a:close/>
                  <a:moveTo>
                    <a:pt x="199774" y="45351"/>
                  </a:moveTo>
                  <a:cubicBezTo>
                    <a:pt x="203068" y="47378"/>
                    <a:pt x="205602" y="50038"/>
                    <a:pt x="207502" y="53459"/>
                  </a:cubicBezTo>
                  <a:cubicBezTo>
                    <a:pt x="209402" y="56879"/>
                    <a:pt x="210289" y="60805"/>
                    <a:pt x="210289" y="65239"/>
                  </a:cubicBezTo>
                  <a:cubicBezTo>
                    <a:pt x="210289" y="69674"/>
                    <a:pt x="209402" y="73347"/>
                    <a:pt x="207502" y="76767"/>
                  </a:cubicBezTo>
                  <a:cubicBezTo>
                    <a:pt x="205602" y="80188"/>
                    <a:pt x="203068" y="82848"/>
                    <a:pt x="199774" y="84748"/>
                  </a:cubicBezTo>
                  <a:cubicBezTo>
                    <a:pt x="196481" y="86649"/>
                    <a:pt x="192680" y="87662"/>
                    <a:pt x="188373" y="87662"/>
                  </a:cubicBezTo>
                  <a:cubicBezTo>
                    <a:pt x="184066" y="87662"/>
                    <a:pt x="180519" y="86649"/>
                    <a:pt x="177225" y="84748"/>
                  </a:cubicBezTo>
                  <a:cubicBezTo>
                    <a:pt x="173932" y="82848"/>
                    <a:pt x="171398" y="80188"/>
                    <a:pt x="169498" y="76767"/>
                  </a:cubicBezTo>
                  <a:cubicBezTo>
                    <a:pt x="167598" y="73347"/>
                    <a:pt x="166711" y="69547"/>
                    <a:pt x="166711" y="65239"/>
                  </a:cubicBezTo>
                  <a:cubicBezTo>
                    <a:pt x="166711" y="60932"/>
                    <a:pt x="167598" y="57006"/>
                    <a:pt x="169498" y="53459"/>
                  </a:cubicBezTo>
                  <a:cubicBezTo>
                    <a:pt x="171398" y="50038"/>
                    <a:pt x="173932" y="47378"/>
                    <a:pt x="177225" y="45351"/>
                  </a:cubicBezTo>
                  <a:cubicBezTo>
                    <a:pt x="180519" y="43324"/>
                    <a:pt x="184193" y="42311"/>
                    <a:pt x="188373" y="42311"/>
                  </a:cubicBezTo>
                  <a:cubicBezTo>
                    <a:pt x="192554" y="42311"/>
                    <a:pt x="196481" y="43324"/>
                    <a:pt x="199774" y="45351"/>
                  </a:cubicBezTo>
                  <a:moveTo>
                    <a:pt x="220677" y="96150"/>
                  </a:moveTo>
                  <a:lnTo>
                    <a:pt x="220677" y="1140"/>
                  </a:lnTo>
                  <a:lnTo>
                    <a:pt x="210289" y="1140"/>
                  </a:lnTo>
                  <a:lnTo>
                    <a:pt x="210289" y="45604"/>
                  </a:lnTo>
                  <a:cubicBezTo>
                    <a:pt x="207882" y="41550"/>
                    <a:pt x="204715" y="38383"/>
                    <a:pt x="200788" y="35977"/>
                  </a:cubicBezTo>
                  <a:cubicBezTo>
                    <a:pt x="196861" y="33696"/>
                    <a:pt x="192427" y="32556"/>
                    <a:pt x="187486" y="32556"/>
                  </a:cubicBezTo>
                  <a:cubicBezTo>
                    <a:pt x="181406" y="32556"/>
                    <a:pt x="175959" y="33949"/>
                    <a:pt x="171271" y="36736"/>
                  </a:cubicBezTo>
                  <a:cubicBezTo>
                    <a:pt x="166584" y="39524"/>
                    <a:pt x="162784" y="43450"/>
                    <a:pt x="160124" y="48391"/>
                  </a:cubicBezTo>
                  <a:cubicBezTo>
                    <a:pt x="157463" y="53332"/>
                    <a:pt x="156070" y="58905"/>
                    <a:pt x="156070" y="65239"/>
                  </a:cubicBezTo>
                  <a:cubicBezTo>
                    <a:pt x="156070" y="71573"/>
                    <a:pt x="157463" y="76894"/>
                    <a:pt x="160124" y="81708"/>
                  </a:cubicBezTo>
                  <a:cubicBezTo>
                    <a:pt x="162784" y="86522"/>
                    <a:pt x="166584" y="90321"/>
                    <a:pt x="171271" y="92983"/>
                  </a:cubicBezTo>
                  <a:cubicBezTo>
                    <a:pt x="175959" y="95769"/>
                    <a:pt x="181406" y="97162"/>
                    <a:pt x="187486" y="97162"/>
                  </a:cubicBezTo>
                  <a:cubicBezTo>
                    <a:pt x="192427" y="97162"/>
                    <a:pt x="196861" y="96023"/>
                    <a:pt x="200788" y="93742"/>
                  </a:cubicBezTo>
                  <a:cubicBezTo>
                    <a:pt x="204715" y="91463"/>
                    <a:pt x="207882" y="88296"/>
                    <a:pt x="210289" y="84368"/>
                  </a:cubicBezTo>
                  <a:lnTo>
                    <a:pt x="210289" y="96150"/>
                  </a:lnTo>
                  <a:lnTo>
                    <a:pt x="220677" y="96150"/>
                  </a:lnTo>
                  <a:close/>
                  <a:moveTo>
                    <a:pt x="98304" y="53585"/>
                  </a:moveTo>
                  <a:cubicBezTo>
                    <a:pt x="99951" y="50165"/>
                    <a:pt x="102104" y="47505"/>
                    <a:pt x="105018" y="45478"/>
                  </a:cubicBezTo>
                  <a:cubicBezTo>
                    <a:pt x="107932" y="43450"/>
                    <a:pt x="111225" y="42564"/>
                    <a:pt x="115026" y="42564"/>
                  </a:cubicBezTo>
                  <a:cubicBezTo>
                    <a:pt x="125793" y="42564"/>
                    <a:pt x="131241" y="48771"/>
                    <a:pt x="131241" y="61186"/>
                  </a:cubicBezTo>
                  <a:lnTo>
                    <a:pt x="131241" y="96150"/>
                  </a:lnTo>
                  <a:lnTo>
                    <a:pt x="141628" y="96150"/>
                  </a:lnTo>
                  <a:lnTo>
                    <a:pt x="141628" y="59412"/>
                  </a:lnTo>
                  <a:cubicBezTo>
                    <a:pt x="141628" y="54218"/>
                    <a:pt x="140742" y="49658"/>
                    <a:pt x="138968" y="45604"/>
                  </a:cubicBezTo>
                  <a:cubicBezTo>
                    <a:pt x="137195" y="41550"/>
                    <a:pt x="134408" y="38383"/>
                    <a:pt x="130861" y="35977"/>
                  </a:cubicBezTo>
                  <a:cubicBezTo>
                    <a:pt x="127314" y="33696"/>
                    <a:pt x="122880" y="32556"/>
                    <a:pt x="117559" y="32556"/>
                  </a:cubicBezTo>
                  <a:cubicBezTo>
                    <a:pt x="112745" y="32556"/>
                    <a:pt x="108438" y="33696"/>
                    <a:pt x="104765" y="35977"/>
                  </a:cubicBezTo>
                  <a:cubicBezTo>
                    <a:pt x="101091" y="38256"/>
                    <a:pt x="98051" y="41423"/>
                    <a:pt x="95897" y="45351"/>
                  </a:cubicBezTo>
                  <a:lnTo>
                    <a:pt x="95897" y="33696"/>
                  </a:lnTo>
                  <a:lnTo>
                    <a:pt x="85636" y="33696"/>
                  </a:lnTo>
                  <a:lnTo>
                    <a:pt x="85636" y="96150"/>
                  </a:lnTo>
                  <a:lnTo>
                    <a:pt x="95897" y="96150"/>
                  </a:lnTo>
                  <a:lnTo>
                    <a:pt x="95897" y="64860"/>
                  </a:lnTo>
                  <a:cubicBezTo>
                    <a:pt x="95897" y="60679"/>
                    <a:pt x="96657" y="57006"/>
                    <a:pt x="98304" y="53585"/>
                  </a:cubicBezTo>
                  <a:moveTo>
                    <a:pt x="43705" y="45351"/>
                  </a:moveTo>
                  <a:cubicBezTo>
                    <a:pt x="46999" y="47378"/>
                    <a:pt x="49532" y="50038"/>
                    <a:pt x="51432" y="53459"/>
                  </a:cubicBezTo>
                  <a:cubicBezTo>
                    <a:pt x="53333" y="56879"/>
                    <a:pt x="54219" y="60805"/>
                    <a:pt x="54219" y="65239"/>
                  </a:cubicBezTo>
                  <a:cubicBezTo>
                    <a:pt x="54219" y="69674"/>
                    <a:pt x="53333" y="73347"/>
                    <a:pt x="51432" y="76767"/>
                  </a:cubicBezTo>
                  <a:cubicBezTo>
                    <a:pt x="49532" y="80188"/>
                    <a:pt x="46999" y="82848"/>
                    <a:pt x="43705" y="84748"/>
                  </a:cubicBezTo>
                  <a:cubicBezTo>
                    <a:pt x="40411" y="86649"/>
                    <a:pt x="36611" y="87662"/>
                    <a:pt x="32304" y="87662"/>
                  </a:cubicBezTo>
                  <a:cubicBezTo>
                    <a:pt x="27997" y="87662"/>
                    <a:pt x="24450" y="86649"/>
                    <a:pt x="21156" y="84748"/>
                  </a:cubicBezTo>
                  <a:cubicBezTo>
                    <a:pt x="17862" y="82848"/>
                    <a:pt x="15329" y="80188"/>
                    <a:pt x="13428" y="76767"/>
                  </a:cubicBezTo>
                  <a:cubicBezTo>
                    <a:pt x="11528" y="73347"/>
                    <a:pt x="10641" y="69547"/>
                    <a:pt x="10641" y="65239"/>
                  </a:cubicBezTo>
                  <a:cubicBezTo>
                    <a:pt x="10641" y="60932"/>
                    <a:pt x="11528" y="57006"/>
                    <a:pt x="13428" y="53459"/>
                  </a:cubicBezTo>
                  <a:cubicBezTo>
                    <a:pt x="15329" y="50038"/>
                    <a:pt x="17862" y="47378"/>
                    <a:pt x="21156" y="45351"/>
                  </a:cubicBezTo>
                  <a:cubicBezTo>
                    <a:pt x="24450" y="43324"/>
                    <a:pt x="28123" y="42311"/>
                    <a:pt x="32304" y="42311"/>
                  </a:cubicBezTo>
                  <a:cubicBezTo>
                    <a:pt x="36484" y="42311"/>
                    <a:pt x="40411" y="43324"/>
                    <a:pt x="43705" y="45351"/>
                  </a:cubicBezTo>
                  <a:moveTo>
                    <a:pt x="64607" y="96150"/>
                  </a:moveTo>
                  <a:lnTo>
                    <a:pt x="64607" y="33696"/>
                  </a:lnTo>
                  <a:lnTo>
                    <a:pt x="54219" y="33696"/>
                  </a:lnTo>
                  <a:lnTo>
                    <a:pt x="54219" y="45478"/>
                  </a:lnTo>
                  <a:cubicBezTo>
                    <a:pt x="51812" y="41550"/>
                    <a:pt x="48772" y="38383"/>
                    <a:pt x="44845" y="36103"/>
                  </a:cubicBezTo>
                  <a:cubicBezTo>
                    <a:pt x="40918" y="33823"/>
                    <a:pt x="36484" y="32683"/>
                    <a:pt x="31417" y="32683"/>
                  </a:cubicBezTo>
                  <a:cubicBezTo>
                    <a:pt x="25336" y="32683"/>
                    <a:pt x="19889" y="34076"/>
                    <a:pt x="15202" y="36863"/>
                  </a:cubicBezTo>
                  <a:cubicBezTo>
                    <a:pt x="10515" y="39649"/>
                    <a:pt x="6714" y="43577"/>
                    <a:pt x="4054" y="48518"/>
                  </a:cubicBezTo>
                  <a:cubicBezTo>
                    <a:pt x="1394" y="53459"/>
                    <a:pt x="0" y="59032"/>
                    <a:pt x="0" y="65366"/>
                  </a:cubicBezTo>
                  <a:cubicBezTo>
                    <a:pt x="0" y="71700"/>
                    <a:pt x="1394" y="77021"/>
                    <a:pt x="4054" y="81835"/>
                  </a:cubicBezTo>
                  <a:cubicBezTo>
                    <a:pt x="6714" y="86649"/>
                    <a:pt x="10515" y="90448"/>
                    <a:pt x="15202" y="93109"/>
                  </a:cubicBezTo>
                  <a:cubicBezTo>
                    <a:pt x="19889" y="95896"/>
                    <a:pt x="25336" y="97289"/>
                    <a:pt x="31417" y="97289"/>
                  </a:cubicBezTo>
                  <a:cubicBezTo>
                    <a:pt x="36357" y="97289"/>
                    <a:pt x="40918" y="96150"/>
                    <a:pt x="44845" y="93869"/>
                  </a:cubicBezTo>
                  <a:cubicBezTo>
                    <a:pt x="48772" y="91589"/>
                    <a:pt x="51939" y="88549"/>
                    <a:pt x="54219" y="84621"/>
                  </a:cubicBezTo>
                  <a:lnTo>
                    <a:pt x="54219" y="96276"/>
                  </a:lnTo>
                  <a:lnTo>
                    <a:pt x="64607" y="96276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1" name="Freeform: Shape 2740">
              <a:extLst>
                <a:ext uri="{FF2B5EF4-FFF2-40B4-BE49-F238E27FC236}">
                  <a16:creationId xmlns:a16="http://schemas.microsoft.com/office/drawing/2014/main" id="{A674015C-B642-5060-BD21-2FF70AE66EFD}"/>
                </a:ext>
              </a:extLst>
            </p:cNvPr>
            <p:cNvSpPr/>
            <p:nvPr/>
          </p:nvSpPr>
          <p:spPr>
            <a:xfrm>
              <a:off x="4003977" y="15567059"/>
              <a:ext cx="2176360" cy="128453"/>
            </a:xfrm>
            <a:custGeom>
              <a:avLst/>
              <a:gdLst>
                <a:gd name="connsiteX0" fmla="*/ 2157865 w 2176360"/>
                <a:gd name="connsiteY0" fmla="*/ 31797 h 128453"/>
                <a:gd name="connsiteX1" fmla="*/ 2142411 w 2176360"/>
                <a:gd name="connsiteY1" fmla="*/ 63847 h 128453"/>
                <a:gd name="connsiteX2" fmla="*/ 2127082 w 2176360"/>
                <a:gd name="connsiteY2" fmla="*/ 31797 h 128453"/>
                <a:gd name="connsiteX3" fmla="*/ 2106433 w 2176360"/>
                <a:gd name="connsiteY3" fmla="*/ 31797 h 128453"/>
                <a:gd name="connsiteX4" fmla="*/ 2132783 w 2176360"/>
                <a:gd name="connsiteY4" fmla="*/ 83482 h 128453"/>
                <a:gd name="connsiteX5" fmla="*/ 2111627 w 2176360"/>
                <a:gd name="connsiteY5" fmla="*/ 127314 h 128453"/>
                <a:gd name="connsiteX6" fmla="*/ 2129996 w 2176360"/>
                <a:gd name="connsiteY6" fmla="*/ 127314 h 128453"/>
                <a:gd name="connsiteX7" fmla="*/ 2176361 w 2176360"/>
                <a:gd name="connsiteY7" fmla="*/ 31797 h 128453"/>
                <a:gd name="connsiteX8" fmla="*/ 2157865 w 2176360"/>
                <a:gd name="connsiteY8" fmla="*/ 31797 h 128453"/>
                <a:gd name="connsiteX9" fmla="*/ 2103647 w 2176360"/>
                <a:gd name="connsiteY9" fmla="*/ 77148 h 128453"/>
                <a:gd name="connsiteX10" fmla="*/ 2097439 w 2176360"/>
                <a:gd name="connsiteY10" fmla="*/ 79936 h 128453"/>
                <a:gd name="connsiteX11" fmla="*/ 2090598 w 2176360"/>
                <a:gd name="connsiteY11" fmla="*/ 80822 h 128453"/>
                <a:gd name="connsiteX12" fmla="*/ 2083124 w 2176360"/>
                <a:gd name="connsiteY12" fmla="*/ 78416 h 128453"/>
                <a:gd name="connsiteX13" fmla="*/ 2080084 w 2176360"/>
                <a:gd name="connsiteY13" fmla="*/ 70562 h 128453"/>
                <a:gd name="connsiteX14" fmla="*/ 2080084 w 2176360"/>
                <a:gd name="connsiteY14" fmla="*/ 46746 h 128453"/>
                <a:gd name="connsiteX15" fmla="*/ 2103013 w 2176360"/>
                <a:gd name="connsiteY15" fmla="*/ 46746 h 128453"/>
                <a:gd name="connsiteX16" fmla="*/ 2103013 w 2176360"/>
                <a:gd name="connsiteY16" fmla="*/ 31797 h 128453"/>
                <a:gd name="connsiteX17" fmla="*/ 2080084 w 2176360"/>
                <a:gd name="connsiteY17" fmla="*/ 31797 h 128453"/>
                <a:gd name="connsiteX18" fmla="*/ 2080084 w 2176360"/>
                <a:gd name="connsiteY18" fmla="*/ 13302 h 128453"/>
                <a:gd name="connsiteX19" fmla="*/ 2062475 w 2176360"/>
                <a:gd name="connsiteY19" fmla="*/ 13302 h 128453"/>
                <a:gd name="connsiteX20" fmla="*/ 2062475 w 2176360"/>
                <a:gd name="connsiteY20" fmla="*/ 71448 h 128453"/>
                <a:gd name="connsiteX21" fmla="*/ 2068936 w 2176360"/>
                <a:gd name="connsiteY21" fmla="*/ 90957 h 128453"/>
                <a:gd name="connsiteX22" fmla="*/ 2086925 w 2176360"/>
                <a:gd name="connsiteY22" fmla="*/ 96910 h 128453"/>
                <a:gd name="connsiteX23" fmla="*/ 2095919 w 2176360"/>
                <a:gd name="connsiteY23" fmla="*/ 95898 h 128453"/>
                <a:gd name="connsiteX24" fmla="*/ 2103647 w 2176360"/>
                <a:gd name="connsiteY24" fmla="*/ 92477 h 128453"/>
                <a:gd name="connsiteX25" fmla="*/ 2103647 w 2176360"/>
                <a:gd name="connsiteY25" fmla="*/ 77148 h 128453"/>
                <a:gd name="connsiteX26" fmla="*/ 2046640 w 2176360"/>
                <a:gd name="connsiteY26" fmla="*/ 31797 h 128453"/>
                <a:gd name="connsiteX27" fmla="*/ 2029032 w 2176360"/>
                <a:gd name="connsiteY27" fmla="*/ 31797 h 128453"/>
                <a:gd name="connsiteX28" fmla="*/ 2029032 w 2176360"/>
                <a:gd name="connsiteY28" fmla="*/ 95644 h 128453"/>
                <a:gd name="connsiteX29" fmla="*/ 2046640 w 2176360"/>
                <a:gd name="connsiteY29" fmla="*/ 95644 h 128453"/>
                <a:gd name="connsiteX30" fmla="*/ 2046640 w 2176360"/>
                <a:gd name="connsiteY30" fmla="*/ 31797 h 128453"/>
                <a:gd name="connsiteX31" fmla="*/ 2046387 w 2176360"/>
                <a:gd name="connsiteY31" fmla="*/ 19636 h 128453"/>
                <a:gd name="connsiteX32" fmla="*/ 2049174 w 2176360"/>
                <a:gd name="connsiteY32" fmla="*/ 12795 h 128453"/>
                <a:gd name="connsiteX33" fmla="*/ 2046387 w 2176360"/>
                <a:gd name="connsiteY33" fmla="*/ 5828 h 128453"/>
                <a:gd name="connsiteX34" fmla="*/ 2039420 w 2176360"/>
                <a:gd name="connsiteY34" fmla="*/ 2913 h 128453"/>
                <a:gd name="connsiteX35" fmla="*/ 2032706 w 2176360"/>
                <a:gd name="connsiteY35" fmla="*/ 5321 h 128453"/>
                <a:gd name="connsiteX36" fmla="*/ 2023205 w 2176360"/>
                <a:gd name="connsiteY36" fmla="*/ 12668 h 128453"/>
                <a:gd name="connsiteX37" fmla="*/ 2032706 w 2176360"/>
                <a:gd name="connsiteY37" fmla="*/ 20142 h 128453"/>
                <a:gd name="connsiteX38" fmla="*/ 2035746 w 2176360"/>
                <a:gd name="connsiteY38" fmla="*/ 21915 h 128453"/>
                <a:gd name="connsiteX39" fmla="*/ 2039420 w 2176360"/>
                <a:gd name="connsiteY39" fmla="*/ 22549 h 128453"/>
                <a:gd name="connsiteX40" fmla="*/ 2046387 w 2176360"/>
                <a:gd name="connsiteY40" fmla="*/ 19636 h 128453"/>
                <a:gd name="connsiteX41" fmla="*/ 2017884 w 2176360"/>
                <a:gd name="connsiteY41" fmla="*/ 77148 h 128453"/>
                <a:gd name="connsiteX42" fmla="*/ 2011677 w 2176360"/>
                <a:gd name="connsiteY42" fmla="*/ 79936 h 128453"/>
                <a:gd name="connsiteX43" fmla="*/ 2004836 w 2176360"/>
                <a:gd name="connsiteY43" fmla="*/ 80822 h 128453"/>
                <a:gd name="connsiteX44" fmla="*/ 1997362 w 2176360"/>
                <a:gd name="connsiteY44" fmla="*/ 78416 h 128453"/>
                <a:gd name="connsiteX45" fmla="*/ 1994322 w 2176360"/>
                <a:gd name="connsiteY45" fmla="*/ 70562 h 128453"/>
                <a:gd name="connsiteX46" fmla="*/ 1994322 w 2176360"/>
                <a:gd name="connsiteY46" fmla="*/ 46746 h 128453"/>
                <a:gd name="connsiteX47" fmla="*/ 2017251 w 2176360"/>
                <a:gd name="connsiteY47" fmla="*/ 46746 h 128453"/>
                <a:gd name="connsiteX48" fmla="*/ 2017251 w 2176360"/>
                <a:gd name="connsiteY48" fmla="*/ 31797 h 128453"/>
                <a:gd name="connsiteX49" fmla="*/ 1994322 w 2176360"/>
                <a:gd name="connsiteY49" fmla="*/ 31797 h 128453"/>
                <a:gd name="connsiteX50" fmla="*/ 1994322 w 2176360"/>
                <a:gd name="connsiteY50" fmla="*/ 13302 h 128453"/>
                <a:gd name="connsiteX51" fmla="*/ 1976713 w 2176360"/>
                <a:gd name="connsiteY51" fmla="*/ 13302 h 128453"/>
                <a:gd name="connsiteX52" fmla="*/ 1976713 w 2176360"/>
                <a:gd name="connsiteY52" fmla="*/ 71448 h 128453"/>
                <a:gd name="connsiteX53" fmla="*/ 1983301 w 2176360"/>
                <a:gd name="connsiteY53" fmla="*/ 90957 h 128453"/>
                <a:gd name="connsiteX54" fmla="*/ 2001289 w 2176360"/>
                <a:gd name="connsiteY54" fmla="*/ 96910 h 128453"/>
                <a:gd name="connsiteX55" fmla="*/ 2010283 w 2176360"/>
                <a:gd name="connsiteY55" fmla="*/ 95898 h 128453"/>
                <a:gd name="connsiteX56" fmla="*/ 2017884 w 2176360"/>
                <a:gd name="connsiteY56" fmla="*/ 92477 h 128453"/>
                <a:gd name="connsiteX57" fmla="*/ 2017884 w 2176360"/>
                <a:gd name="connsiteY57" fmla="*/ 77148 h 128453"/>
                <a:gd name="connsiteX58" fmla="*/ 1924774 w 2176360"/>
                <a:gd name="connsiteY58" fmla="*/ 52065 h 128453"/>
                <a:gd name="connsiteX59" fmla="*/ 1935036 w 2176360"/>
                <a:gd name="connsiteY59" fmla="*/ 47378 h 128453"/>
                <a:gd name="connsiteX60" fmla="*/ 1943523 w 2176360"/>
                <a:gd name="connsiteY60" fmla="*/ 51052 h 128453"/>
                <a:gd name="connsiteX61" fmla="*/ 1946183 w 2176360"/>
                <a:gd name="connsiteY61" fmla="*/ 61061 h 128453"/>
                <a:gd name="connsiteX62" fmla="*/ 1946183 w 2176360"/>
                <a:gd name="connsiteY62" fmla="*/ 95771 h 128453"/>
                <a:gd name="connsiteX63" fmla="*/ 1963919 w 2176360"/>
                <a:gd name="connsiteY63" fmla="*/ 95771 h 128453"/>
                <a:gd name="connsiteX64" fmla="*/ 1963919 w 2176360"/>
                <a:gd name="connsiteY64" fmla="*/ 56752 h 128453"/>
                <a:gd name="connsiteX65" fmla="*/ 1961132 w 2176360"/>
                <a:gd name="connsiteY65" fmla="*/ 43452 h 128453"/>
                <a:gd name="connsiteX66" fmla="*/ 1953024 w 2176360"/>
                <a:gd name="connsiteY66" fmla="*/ 34078 h 128453"/>
                <a:gd name="connsiteX67" fmla="*/ 1940229 w 2176360"/>
                <a:gd name="connsiteY67" fmla="*/ 30657 h 128453"/>
                <a:gd name="connsiteX68" fmla="*/ 1929208 w 2176360"/>
                <a:gd name="connsiteY68" fmla="*/ 33063 h 128453"/>
                <a:gd name="connsiteX69" fmla="*/ 1920847 w 2176360"/>
                <a:gd name="connsiteY69" fmla="*/ 39524 h 128453"/>
                <a:gd name="connsiteX70" fmla="*/ 1920847 w 2176360"/>
                <a:gd name="connsiteY70" fmla="*/ 31924 h 128453"/>
                <a:gd name="connsiteX71" fmla="*/ 1903366 w 2176360"/>
                <a:gd name="connsiteY71" fmla="*/ 31924 h 128453"/>
                <a:gd name="connsiteX72" fmla="*/ 1903366 w 2176360"/>
                <a:gd name="connsiteY72" fmla="*/ 95771 h 128453"/>
                <a:gd name="connsiteX73" fmla="*/ 1920847 w 2176360"/>
                <a:gd name="connsiteY73" fmla="*/ 95771 h 128453"/>
                <a:gd name="connsiteX74" fmla="*/ 1920847 w 2176360"/>
                <a:gd name="connsiteY74" fmla="*/ 63594 h 128453"/>
                <a:gd name="connsiteX75" fmla="*/ 1924648 w 2176360"/>
                <a:gd name="connsiteY75" fmla="*/ 52192 h 128453"/>
                <a:gd name="connsiteX76" fmla="*/ 1849780 w 2176360"/>
                <a:gd name="connsiteY76" fmla="*/ 48266 h 128453"/>
                <a:gd name="connsiteX77" fmla="*/ 1859281 w 2176360"/>
                <a:gd name="connsiteY77" fmla="*/ 44592 h 128453"/>
                <a:gd name="connsiteX78" fmla="*/ 1868529 w 2176360"/>
                <a:gd name="connsiteY78" fmla="*/ 48393 h 128453"/>
                <a:gd name="connsiteX79" fmla="*/ 1872582 w 2176360"/>
                <a:gd name="connsiteY79" fmla="*/ 57767 h 128453"/>
                <a:gd name="connsiteX80" fmla="*/ 1845093 w 2176360"/>
                <a:gd name="connsiteY80" fmla="*/ 57767 h 128453"/>
                <a:gd name="connsiteX81" fmla="*/ 1849780 w 2176360"/>
                <a:gd name="connsiteY81" fmla="*/ 48393 h 128453"/>
                <a:gd name="connsiteX82" fmla="*/ 1874229 w 2176360"/>
                <a:gd name="connsiteY82" fmla="*/ 95644 h 128453"/>
                <a:gd name="connsiteX83" fmla="*/ 1885377 w 2176360"/>
                <a:gd name="connsiteY83" fmla="*/ 91084 h 128453"/>
                <a:gd name="connsiteX84" fmla="*/ 1885377 w 2176360"/>
                <a:gd name="connsiteY84" fmla="*/ 76388 h 128453"/>
                <a:gd name="connsiteX85" fmla="*/ 1864222 w 2176360"/>
                <a:gd name="connsiteY85" fmla="*/ 82215 h 128453"/>
                <a:gd name="connsiteX86" fmla="*/ 1852314 w 2176360"/>
                <a:gd name="connsiteY86" fmla="*/ 78795 h 128453"/>
                <a:gd name="connsiteX87" fmla="*/ 1845600 w 2176360"/>
                <a:gd name="connsiteY87" fmla="*/ 69547 h 128453"/>
                <a:gd name="connsiteX88" fmla="*/ 1890191 w 2176360"/>
                <a:gd name="connsiteY88" fmla="*/ 69547 h 128453"/>
                <a:gd name="connsiteX89" fmla="*/ 1890571 w 2176360"/>
                <a:gd name="connsiteY89" fmla="*/ 62200 h 128453"/>
                <a:gd name="connsiteX90" fmla="*/ 1886517 w 2176360"/>
                <a:gd name="connsiteY90" fmla="*/ 45858 h 128453"/>
                <a:gd name="connsiteX91" fmla="*/ 1875496 w 2176360"/>
                <a:gd name="connsiteY91" fmla="*/ 34710 h 128453"/>
                <a:gd name="connsiteX92" fmla="*/ 1859154 w 2176360"/>
                <a:gd name="connsiteY92" fmla="*/ 30657 h 128453"/>
                <a:gd name="connsiteX93" fmla="*/ 1841926 w 2176360"/>
                <a:gd name="connsiteY93" fmla="*/ 35091 h 128453"/>
                <a:gd name="connsiteX94" fmla="*/ 1830525 w 2176360"/>
                <a:gd name="connsiteY94" fmla="*/ 47125 h 128453"/>
                <a:gd name="connsiteX95" fmla="*/ 1826471 w 2176360"/>
                <a:gd name="connsiteY95" fmla="*/ 64606 h 128453"/>
                <a:gd name="connsiteX96" fmla="*/ 1831285 w 2176360"/>
                <a:gd name="connsiteY96" fmla="*/ 81962 h 128453"/>
                <a:gd name="connsiteX97" fmla="*/ 1844206 w 2176360"/>
                <a:gd name="connsiteY97" fmla="*/ 93236 h 128453"/>
                <a:gd name="connsiteX98" fmla="*/ 1862321 w 2176360"/>
                <a:gd name="connsiteY98" fmla="*/ 97164 h 128453"/>
                <a:gd name="connsiteX99" fmla="*/ 1874229 w 2176360"/>
                <a:gd name="connsiteY99" fmla="*/ 95771 h 128453"/>
                <a:gd name="connsiteX100" fmla="*/ 1791634 w 2176360"/>
                <a:gd name="connsiteY100" fmla="*/ 52065 h 128453"/>
                <a:gd name="connsiteX101" fmla="*/ 1796321 w 2176360"/>
                <a:gd name="connsiteY101" fmla="*/ 64354 h 128453"/>
                <a:gd name="connsiteX102" fmla="*/ 1791634 w 2176360"/>
                <a:gd name="connsiteY102" fmla="*/ 76388 h 128453"/>
                <a:gd name="connsiteX103" fmla="*/ 1779853 w 2176360"/>
                <a:gd name="connsiteY103" fmla="*/ 81075 h 128453"/>
                <a:gd name="connsiteX104" fmla="*/ 1768325 w 2176360"/>
                <a:gd name="connsiteY104" fmla="*/ 76388 h 128453"/>
                <a:gd name="connsiteX105" fmla="*/ 1763764 w 2176360"/>
                <a:gd name="connsiteY105" fmla="*/ 64480 h 128453"/>
                <a:gd name="connsiteX106" fmla="*/ 1768325 w 2176360"/>
                <a:gd name="connsiteY106" fmla="*/ 52192 h 128453"/>
                <a:gd name="connsiteX107" fmla="*/ 1779853 w 2176360"/>
                <a:gd name="connsiteY107" fmla="*/ 47378 h 128453"/>
                <a:gd name="connsiteX108" fmla="*/ 1791634 w 2176360"/>
                <a:gd name="connsiteY108" fmla="*/ 52192 h 128453"/>
                <a:gd name="connsiteX109" fmla="*/ 1814056 w 2176360"/>
                <a:gd name="connsiteY109" fmla="*/ 96150 h 128453"/>
                <a:gd name="connsiteX110" fmla="*/ 1814056 w 2176360"/>
                <a:gd name="connsiteY110" fmla="*/ 1140 h 128453"/>
                <a:gd name="connsiteX111" fmla="*/ 1796321 w 2176360"/>
                <a:gd name="connsiteY111" fmla="*/ 1140 h 128453"/>
                <a:gd name="connsiteX112" fmla="*/ 1796321 w 2176360"/>
                <a:gd name="connsiteY112" fmla="*/ 39651 h 128453"/>
                <a:gd name="connsiteX113" fmla="*/ 1788087 w 2176360"/>
                <a:gd name="connsiteY113" fmla="*/ 33317 h 128453"/>
                <a:gd name="connsiteX114" fmla="*/ 1777446 w 2176360"/>
                <a:gd name="connsiteY114" fmla="*/ 31038 h 128453"/>
                <a:gd name="connsiteX115" fmla="*/ 1760977 w 2176360"/>
                <a:gd name="connsiteY115" fmla="*/ 35471 h 128453"/>
                <a:gd name="connsiteX116" fmla="*/ 1749703 w 2176360"/>
                <a:gd name="connsiteY116" fmla="*/ 47378 h 128453"/>
                <a:gd name="connsiteX117" fmla="*/ 1745649 w 2176360"/>
                <a:gd name="connsiteY117" fmla="*/ 64480 h 128453"/>
                <a:gd name="connsiteX118" fmla="*/ 1749703 w 2176360"/>
                <a:gd name="connsiteY118" fmla="*/ 81456 h 128453"/>
                <a:gd name="connsiteX119" fmla="*/ 1760977 w 2176360"/>
                <a:gd name="connsiteY119" fmla="*/ 93109 h 128453"/>
                <a:gd name="connsiteX120" fmla="*/ 1777446 w 2176360"/>
                <a:gd name="connsiteY120" fmla="*/ 97418 h 128453"/>
                <a:gd name="connsiteX121" fmla="*/ 1788087 w 2176360"/>
                <a:gd name="connsiteY121" fmla="*/ 95137 h 128453"/>
                <a:gd name="connsiteX122" fmla="*/ 1796321 w 2176360"/>
                <a:gd name="connsiteY122" fmla="*/ 88930 h 128453"/>
                <a:gd name="connsiteX123" fmla="*/ 1796321 w 2176360"/>
                <a:gd name="connsiteY123" fmla="*/ 96150 h 128453"/>
                <a:gd name="connsiteX124" fmla="*/ 1814056 w 2176360"/>
                <a:gd name="connsiteY124" fmla="*/ 96150 h 128453"/>
                <a:gd name="connsiteX125" fmla="*/ 1733108 w 2176360"/>
                <a:gd name="connsiteY125" fmla="*/ 32304 h 128453"/>
                <a:gd name="connsiteX126" fmla="*/ 1715499 w 2176360"/>
                <a:gd name="connsiteY126" fmla="*/ 32304 h 128453"/>
                <a:gd name="connsiteX127" fmla="*/ 1715499 w 2176360"/>
                <a:gd name="connsiteY127" fmla="*/ 96150 h 128453"/>
                <a:gd name="connsiteX128" fmla="*/ 1733108 w 2176360"/>
                <a:gd name="connsiteY128" fmla="*/ 96150 h 128453"/>
                <a:gd name="connsiteX129" fmla="*/ 1733108 w 2176360"/>
                <a:gd name="connsiteY129" fmla="*/ 32304 h 128453"/>
                <a:gd name="connsiteX130" fmla="*/ 1729561 w 2176360"/>
                <a:gd name="connsiteY130" fmla="*/ 20649 h 128453"/>
                <a:gd name="connsiteX131" fmla="*/ 1739062 w 2176360"/>
                <a:gd name="connsiteY131" fmla="*/ 13175 h 128453"/>
                <a:gd name="connsiteX132" fmla="*/ 1729434 w 2176360"/>
                <a:gd name="connsiteY132" fmla="*/ 5828 h 128453"/>
                <a:gd name="connsiteX133" fmla="*/ 1722847 w 2176360"/>
                <a:gd name="connsiteY133" fmla="*/ 3421 h 128453"/>
                <a:gd name="connsiteX134" fmla="*/ 1716006 w 2176360"/>
                <a:gd name="connsiteY134" fmla="*/ 6334 h 128453"/>
                <a:gd name="connsiteX135" fmla="*/ 1713092 w 2176360"/>
                <a:gd name="connsiteY135" fmla="*/ 13302 h 128453"/>
                <a:gd name="connsiteX136" fmla="*/ 1716006 w 2176360"/>
                <a:gd name="connsiteY136" fmla="*/ 20142 h 128453"/>
                <a:gd name="connsiteX137" fmla="*/ 1722847 w 2176360"/>
                <a:gd name="connsiteY137" fmla="*/ 23057 h 128453"/>
                <a:gd name="connsiteX138" fmla="*/ 1729561 w 2176360"/>
                <a:gd name="connsiteY138" fmla="*/ 20649 h 128453"/>
                <a:gd name="connsiteX139" fmla="*/ 1626950 w 2176360"/>
                <a:gd name="connsiteY139" fmla="*/ 91337 h 128453"/>
                <a:gd name="connsiteX140" fmla="*/ 1636958 w 2176360"/>
                <a:gd name="connsiteY140" fmla="*/ 95771 h 128453"/>
                <a:gd name="connsiteX141" fmla="*/ 1648866 w 2176360"/>
                <a:gd name="connsiteY141" fmla="*/ 97418 h 128453"/>
                <a:gd name="connsiteX142" fmla="*/ 1662420 w 2176360"/>
                <a:gd name="connsiteY142" fmla="*/ 95010 h 128453"/>
                <a:gd name="connsiteX143" fmla="*/ 1671795 w 2176360"/>
                <a:gd name="connsiteY143" fmla="*/ 87790 h 128453"/>
                <a:gd name="connsiteX144" fmla="*/ 1675215 w 2176360"/>
                <a:gd name="connsiteY144" fmla="*/ 76388 h 128453"/>
                <a:gd name="connsiteX145" fmla="*/ 1671921 w 2176360"/>
                <a:gd name="connsiteY145" fmla="*/ 66634 h 128453"/>
                <a:gd name="connsiteX146" fmla="*/ 1661787 w 2176360"/>
                <a:gd name="connsiteY146" fmla="*/ 59793 h 128453"/>
                <a:gd name="connsiteX147" fmla="*/ 1649372 w 2176360"/>
                <a:gd name="connsiteY147" fmla="*/ 54473 h 128453"/>
                <a:gd name="connsiteX148" fmla="*/ 1645572 w 2176360"/>
                <a:gd name="connsiteY148" fmla="*/ 52319 h 128453"/>
                <a:gd name="connsiteX149" fmla="*/ 1644432 w 2176360"/>
                <a:gd name="connsiteY149" fmla="*/ 49025 h 128453"/>
                <a:gd name="connsiteX150" fmla="*/ 1646585 w 2176360"/>
                <a:gd name="connsiteY150" fmla="*/ 45099 h 128453"/>
                <a:gd name="connsiteX151" fmla="*/ 1652286 w 2176360"/>
                <a:gd name="connsiteY151" fmla="*/ 43705 h 128453"/>
                <a:gd name="connsiteX152" fmla="*/ 1661914 w 2176360"/>
                <a:gd name="connsiteY152" fmla="*/ 45985 h 128453"/>
                <a:gd name="connsiteX153" fmla="*/ 1671668 w 2176360"/>
                <a:gd name="connsiteY153" fmla="*/ 52446 h 128453"/>
                <a:gd name="connsiteX154" fmla="*/ 1671668 w 2176360"/>
                <a:gd name="connsiteY154" fmla="*/ 36357 h 128453"/>
                <a:gd name="connsiteX155" fmla="*/ 1651399 w 2176360"/>
                <a:gd name="connsiteY155" fmla="*/ 31164 h 128453"/>
                <a:gd name="connsiteX156" fmla="*/ 1633791 w 2176360"/>
                <a:gd name="connsiteY156" fmla="*/ 36357 h 128453"/>
                <a:gd name="connsiteX157" fmla="*/ 1627203 w 2176360"/>
                <a:gd name="connsiteY157" fmla="*/ 50672 h 128453"/>
                <a:gd name="connsiteX158" fmla="*/ 1631004 w 2176360"/>
                <a:gd name="connsiteY158" fmla="*/ 61947 h 128453"/>
                <a:gd name="connsiteX159" fmla="*/ 1641392 w 2176360"/>
                <a:gd name="connsiteY159" fmla="*/ 68661 h 128453"/>
                <a:gd name="connsiteX160" fmla="*/ 1653299 w 2176360"/>
                <a:gd name="connsiteY160" fmla="*/ 73602 h 128453"/>
                <a:gd name="connsiteX161" fmla="*/ 1656720 w 2176360"/>
                <a:gd name="connsiteY161" fmla="*/ 76008 h 128453"/>
                <a:gd name="connsiteX162" fmla="*/ 1657733 w 2176360"/>
                <a:gd name="connsiteY162" fmla="*/ 79048 h 128453"/>
                <a:gd name="connsiteX163" fmla="*/ 1655580 w 2176360"/>
                <a:gd name="connsiteY163" fmla="*/ 83103 h 128453"/>
                <a:gd name="connsiteX164" fmla="*/ 1649372 w 2176360"/>
                <a:gd name="connsiteY164" fmla="*/ 84623 h 128453"/>
                <a:gd name="connsiteX165" fmla="*/ 1638098 w 2176360"/>
                <a:gd name="connsiteY165" fmla="*/ 82088 h 128453"/>
                <a:gd name="connsiteX166" fmla="*/ 1627077 w 2176360"/>
                <a:gd name="connsiteY166" fmla="*/ 74741 h 128453"/>
                <a:gd name="connsiteX167" fmla="*/ 1627077 w 2176360"/>
                <a:gd name="connsiteY167" fmla="*/ 91463 h 128453"/>
                <a:gd name="connsiteX168" fmla="*/ 1620996 w 2176360"/>
                <a:gd name="connsiteY168" fmla="*/ 20142 h 128453"/>
                <a:gd name="connsiteX169" fmla="*/ 1623276 w 2176360"/>
                <a:gd name="connsiteY169" fmla="*/ 15581 h 128453"/>
                <a:gd name="connsiteX170" fmla="*/ 1624163 w 2176360"/>
                <a:gd name="connsiteY170" fmla="*/ 10641 h 128453"/>
                <a:gd name="connsiteX171" fmla="*/ 1621249 w 2176360"/>
                <a:gd name="connsiteY171" fmla="*/ 2913 h 128453"/>
                <a:gd name="connsiteX172" fmla="*/ 1613522 w 2176360"/>
                <a:gd name="connsiteY172" fmla="*/ 0 h 128453"/>
                <a:gd name="connsiteX173" fmla="*/ 1605794 w 2176360"/>
                <a:gd name="connsiteY173" fmla="*/ 2787 h 128453"/>
                <a:gd name="connsiteX174" fmla="*/ 1602754 w 2176360"/>
                <a:gd name="connsiteY174" fmla="*/ 10135 h 128453"/>
                <a:gd name="connsiteX175" fmla="*/ 1604781 w 2176360"/>
                <a:gd name="connsiteY175" fmla="*/ 16215 h 128453"/>
                <a:gd name="connsiteX176" fmla="*/ 1609975 w 2176360"/>
                <a:gd name="connsiteY176" fmla="*/ 20016 h 128453"/>
                <a:gd name="connsiteX177" fmla="*/ 1600727 w 2176360"/>
                <a:gd name="connsiteY177" fmla="*/ 37118 h 128453"/>
                <a:gd name="connsiteX178" fmla="*/ 1611622 w 2176360"/>
                <a:gd name="connsiteY178" fmla="*/ 37118 h 128453"/>
                <a:gd name="connsiteX179" fmla="*/ 1621123 w 2176360"/>
                <a:gd name="connsiteY179" fmla="*/ 20268 h 128453"/>
                <a:gd name="connsiteX180" fmla="*/ 1571591 w 2176360"/>
                <a:gd name="connsiteY180" fmla="*/ 57133 h 128453"/>
                <a:gd name="connsiteX181" fmla="*/ 1579825 w 2176360"/>
                <a:gd name="connsiteY181" fmla="*/ 51052 h 128453"/>
                <a:gd name="connsiteX182" fmla="*/ 1590593 w 2176360"/>
                <a:gd name="connsiteY182" fmla="*/ 50545 h 128453"/>
                <a:gd name="connsiteX183" fmla="*/ 1590593 w 2176360"/>
                <a:gd name="connsiteY183" fmla="*/ 31164 h 128453"/>
                <a:gd name="connsiteX184" fmla="*/ 1577925 w 2176360"/>
                <a:gd name="connsiteY184" fmla="*/ 34457 h 128453"/>
                <a:gd name="connsiteX185" fmla="*/ 1568424 w 2176360"/>
                <a:gd name="connsiteY185" fmla="*/ 43958 h 128453"/>
                <a:gd name="connsiteX186" fmla="*/ 1568424 w 2176360"/>
                <a:gd name="connsiteY186" fmla="*/ 32431 h 128453"/>
                <a:gd name="connsiteX187" fmla="*/ 1550942 w 2176360"/>
                <a:gd name="connsiteY187" fmla="*/ 32431 h 128453"/>
                <a:gd name="connsiteX188" fmla="*/ 1550942 w 2176360"/>
                <a:gd name="connsiteY188" fmla="*/ 96276 h 128453"/>
                <a:gd name="connsiteX189" fmla="*/ 1568424 w 2176360"/>
                <a:gd name="connsiteY189" fmla="*/ 96276 h 128453"/>
                <a:gd name="connsiteX190" fmla="*/ 1568424 w 2176360"/>
                <a:gd name="connsiteY190" fmla="*/ 68407 h 128453"/>
                <a:gd name="connsiteX191" fmla="*/ 1571591 w 2176360"/>
                <a:gd name="connsiteY191" fmla="*/ 57133 h 128453"/>
                <a:gd name="connsiteX192" fmla="*/ 1497356 w 2176360"/>
                <a:gd name="connsiteY192" fmla="*/ 48771 h 128453"/>
                <a:gd name="connsiteX193" fmla="*/ 1506857 w 2176360"/>
                <a:gd name="connsiteY193" fmla="*/ 45099 h 128453"/>
                <a:gd name="connsiteX194" fmla="*/ 1516105 w 2176360"/>
                <a:gd name="connsiteY194" fmla="*/ 48898 h 128453"/>
                <a:gd name="connsiteX195" fmla="*/ 1520159 w 2176360"/>
                <a:gd name="connsiteY195" fmla="*/ 58272 h 128453"/>
                <a:gd name="connsiteX196" fmla="*/ 1492669 w 2176360"/>
                <a:gd name="connsiteY196" fmla="*/ 58272 h 128453"/>
                <a:gd name="connsiteX197" fmla="*/ 1497356 w 2176360"/>
                <a:gd name="connsiteY197" fmla="*/ 48898 h 128453"/>
                <a:gd name="connsiteX198" fmla="*/ 1521806 w 2176360"/>
                <a:gd name="connsiteY198" fmla="*/ 96150 h 128453"/>
                <a:gd name="connsiteX199" fmla="*/ 1532953 w 2176360"/>
                <a:gd name="connsiteY199" fmla="*/ 91589 h 128453"/>
                <a:gd name="connsiteX200" fmla="*/ 1532953 w 2176360"/>
                <a:gd name="connsiteY200" fmla="*/ 76896 h 128453"/>
                <a:gd name="connsiteX201" fmla="*/ 1511798 w 2176360"/>
                <a:gd name="connsiteY201" fmla="*/ 82722 h 128453"/>
                <a:gd name="connsiteX202" fmla="*/ 1499890 w 2176360"/>
                <a:gd name="connsiteY202" fmla="*/ 79302 h 128453"/>
                <a:gd name="connsiteX203" fmla="*/ 1493176 w 2176360"/>
                <a:gd name="connsiteY203" fmla="*/ 70054 h 128453"/>
                <a:gd name="connsiteX204" fmla="*/ 1537767 w 2176360"/>
                <a:gd name="connsiteY204" fmla="*/ 70054 h 128453"/>
                <a:gd name="connsiteX205" fmla="*/ 1538147 w 2176360"/>
                <a:gd name="connsiteY205" fmla="*/ 62707 h 128453"/>
                <a:gd name="connsiteX206" fmla="*/ 1534094 w 2176360"/>
                <a:gd name="connsiteY206" fmla="*/ 46365 h 128453"/>
                <a:gd name="connsiteX207" fmla="*/ 1523072 w 2176360"/>
                <a:gd name="connsiteY207" fmla="*/ 35217 h 128453"/>
                <a:gd name="connsiteX208" fmla="*/ 1506857 w 2176360"/>
                <a:gd name="connsiteY208" fmla="*/ 31164 h 128453"/>
                <a:gd name="connsiteX209" fmla="*/ 1489629 w 2176360"/>
                <a:gd name="connsiteY209" fmla="*/ 35598 h 128453"/>
                <a:gd name="connsiteX210" fmla="*/ 1478228 w 2176360"/>
                <a:gd name="connsiteY210" fmla="*/ 47632 h 128453"/>
                <a:gd name="connsiteX211" fmla="*/ 1474174 w 2176360"/>
                <a:gd name="connsiteY211" fmla="*/ 65114 h 128453"/>
                <a:gd name="connsiteX212" fmla="*/ 1478988 w 2176360"/>
                <a:gd name="connsiteY212" fmla="*/ 82469 h 128453"/>
                <a:gd name="connsiteX213" fmla="*/ 1491909 w 2176360"/>
                <a:gd name="connsiteY213" fmla="*/ 93743 h 128453"/>
                <a:gd name="connsiteX214" fmla="*/ 1510024 w 2176360"/>
                <a:gd name="connsiteY214" fmla="*/ 97671 h 128453"/>
                <a:gd name="connsiteX215" fmla="*/ 1521932 w 2176360"/>
                <a:gd name="connsiteY215" fmla="*/ 96276 h 128453"/>
                <a:gd name="connsiteX216" fmla="*/ 1461506 w 2176360"/>
                <a:gd name="connsiteY216" fmla="*/ 1393 h 128453"/>
                <a:gd name="connsiteX217" fmla="*/ 1444024 w 2176360"/>
                <a:gd name="connsiteY217" fmla="*/ 1393 h 128453"/>
                <a:gd name="connsiteX218" fmla="*/ 1444024 w 2176360"/>
                <a:gd name="connsiteY218" fmla="*/ 96403 h 128453"/>
                <a:gd name="connsiteX219" fmla="*/ 1461506 w 2176360"/>
                <a:gd name="connsiteY219" fmla="*/ 96403 h 128453"/>
                <a:gd name="connsiteX220" fmla="*/ 1461506 w 2176360"/>
                <a:gd name="connsiteY220" fmla="*/ 1393 h 128453"/>
                <a:gd name="connsiteX221" fmla="*/ 1426669 w 2176360"/>
                <a:gd name="connsiteY221" fmla="*/ 1393 h 128453"/>
                <a:gd name="connsiteX222" fmla="*/ 1409187 w 2176360"/>
                <a:gd name="connsiteY222" fmla="*/ 1393 h 128453"/>
                <a:gd name="connsiteX223" fmla="*/ 1409187 w 2176360"/>
                <a:gd name="connsiteY223" fmla="*/ 96403 h 128453"/>
                <a:gd name="connsiteX224" fmla="*/ 1426669 w 2176360"/>
                <a:gd name="connsiteY224" fmla="*/ 96403 h 128453"/>
                <a:gd name="connsiteX225" fmla="*/ 1426669 w 2176360"/>
                <a:gd name="connsiteY225" fmla="*/ 1393 h 128453"/>
                <a:gd name="connsiteX226" fmla="*/ 1369663 w 2176360"/>
                <a:gd name="connsiteY226" fmla="*/ 52446 h 128453"/>
                <a:gd name="connsiteX227" fmla="*/ 1374350 w 2176360"/>
                <a:gd name="connsiteY227" fmla="*/ 64733 h 128453"/>
                <a:gd name="connsiteX228" fmla="*/ 1369663 w 2176360"/>
                <a:gd name="connsiteY228" fmla="*/ 76769 h 128453"/>
                <a:gd name="connsiteX229" fmla="*/ 1357882 w 2176360"/>
                <a:gd name="connsiteY229" fmla="*/ 81456 h 128453"/>
                <a:gd name="connsiteX230" fmla="*/ 1346354 w 2176360"/>
                <a:gd name="connsiteY230" fmla="*/ 76769 h 128453"/>
                <a:gd name="connsiteX231" fmla="*/ 1341793 w 2176360"/>
                <a:gd name="connsiteY231" fmla="*/ 64860 h 128453"/>
                <a:gd name="connsiteX232" fmla="*/ 1346354 w 2176360"/>
                <a:gd name="connsiteY232" fmla="*/ 52572 h 128453"/>
                <a:gd name="connsiteX233" fmla="*/ 1357882 w 2176360"/>
                <a:gd name="connsiteY233" fmla="*/ 47759 h 128453"/>
                <a:gd name="connsiteX234" fmla="*/ 1369663 w 2176360"/>
                <a:gd name="connsiteY234" fmla="*/ 52572 h 128453"/>
                <a:gd name="connsiteX235" fmla="*/ 1392085 w 2176360"/>
                <a:gd name="connsiteY235" fmla="*/ 96530 h 128453"/>
                <a:gd name="connsiteX236" fmla="*/ 1392085 w 2176360"/>
                <a:gd name="connsiteY236" fmla="*/ 32684 h 128453"/>
                <a:gd name="connsiteX237" fmla="*/ 1374350 w 2176360"/>
                <a:gd name="connsiteY237" fmla="*/ 32684 h 128453"/>
                <a:gd name="connsiteX238" fmla="*/ 1374350 w 2176360"/>
                <a:gd name="connsiteY238" fmla="*/ 40031 h 128453"/>
                <a:gd name="connsiteX239" fmla="*/ 1366116 w 2176360"/>
                <a:gd name="connsiteY239" fmla="*/ 33697 h 128453"/>
                <a:gd name="connsiteX240" fmla="*/ 1355475 w 2176360"/>
                <a:gd name="connsiteY240" fmla="*/ 31416 h 128453"/>
                <a:gd name="connsiteX241" fmla="*/ 1339006 w 2176360"/>
                <a:gd name="connsiteY241" fmla="*/ 35851 h 128453"/>
                <a:gd name="connsiteX242" fmla="*/ 1327732 w 2176360"/>
                <a:gd name="connsiteY242" fmla="*/ 47759 h 128453"/>
                <a:gd name="connsiteX243" fmla="*/ 1323678 w 2176360"/>
                <a:gd name="connsiteY243" fmla="*/ 64860 h 128453"/>
                <a:gd name="connsiteX244" fmla="*/ 1327732 w 2176360"/>
                <a:gd name="connsiteY244" fmla="*/ 81836 h 128453"/>
                <a:gd name="connsiteX245" fmla="*/ 1339006 w 2176360"/>
                <a:gd name="connsiteY245" fmla="*/ 93490 h 128453"/>
                <a:gd name="connsiteX246" fmla="*/ 1355475 w 2176360"/>
                <a:gd name="connsiteY246" fmla="*/ 97797 h 128453"/>
                <a:gd name="connsiteX247" fmla="*/ 1366116 w 2176360"/>
                <a:gd name="connsiteY247" fmla="*/ 95517 h 128453"/>
                <a:gd name="connsiteX248" fmla="*/ 1374350 w 2176360"/>
                <a:gd name="connsiteY248" fmla="*/ 89310 h 128453"/>
                <a:gd name="connsiteX249" fmla="*/ 1374350 w 2176360"/>
                <a:gd name="connsiteY249" fmla="*/ 96530 h 128453"/>
                <a:gd name="connsiteX250" fmla="*/ 1392085 w 2176360"/>
                <a:gd name="connsiteY250" fmla="*/ 96530 h 128453"/>
                <a:gd name="connsiteX251" fmla="*/ 1282634 w 2176360"/>
                <a:gd name="connsiteY251" fmla="*/ 52065 h 128453"/>
                <a:gd name="connsiteX252" fmla="*/ 1295555 w 2176360"/>
                <a:gd name="connsiteY252" fmla="*/ 47378 h 128453"/>
                <a:gd name="connsiteX253" fmla="*/ 1313544 w 2176360"/>
                <a:gd name="connsiteY253" fmla="*/ 54473 h 128453"/>
                <a:gd name="connsiteX254" fmla="*/ 1313544 w 2176360"/>
                <a:gd name="connsiteY254" fmla="*/ 36737 h 128453"/>
                <a:gd name="connsiteX255" fmla="*/ 1304296 w 2176360"/>
                <a:gd name="connsiteY255" fmla="*/ 32684 h 128453"/>
                <a:gd name="connsiteX256" fmla="*/ 1293908 w 2176360"/>
                <a:gd name="connsiteY256" fmla="*/ 31416 h 128453"/>
                <a:gd name="connsiteX257" fmla="*/ 1276173 w 2176360"/>
                <a:gd name="connsiteY257" fmla="*/ 35598 h 128453"/>
                <a:gd name="connsiteX258" fmla="*/ 1263885 w 2176360"/>
                <a:gd name="connsiteY258" fmla="*/ 47251 h 128453"/>
                <a:gd name="connsiteX259" fmla="*/ 1259451 w 2176360"/>
                <a:gd name="connsiteY259" fmla="*/ 64733 h 128453"/>
                <a:gd name="connsiteX260" fmla="*/ 1263885 w 2176360"/>
                <a:gd name="connsiteY260" fmla="*/ 82088 h 128453"/>
                <a:gd name="connsiteX261" fmla="*/ 1276046 w 2176360"/>
                <a:gd name="connsiteY261" fmla="*/ 93743 h 128453"/>
                <a:gd name="connsiteX262" fmla="*/ 1293782 w 2176360"/>
                <a:gd name="connsiteY262" fmla="*/ 97923 h 128453"/>
                <a:gd name="connsiteX263" fmla="*/ 1304043 w 2176360"/>
                <a:gd name="connsiteY263" fmla="*/ 96784 h 128453"/>
                <a:gd name="connsiteX264" fmla="*/ 1313797 w 2176360"/>
                <a:gd name="connsiteY264" fmla="*/ 93109 h 128453"/>
                <a:gd name="connsiteX265" fmla="*/ 1313797 w 2176360"/>
                <a:gd name="connsiteY265" fmla="*/ 76642 h 128453"/>
                <a:gd name="connsiteX266" fmla="*/ 1305309 w 2176360"/>
                <a:gd name="connsiteY266" fmla="*/ 80695 h 128453"/>
                <a:gd name="connsiteX267" fmla="*/ 1295935 w 2176360"/>
                <a:gd name="connsiteY267" fmla="*/ 81962 h 128453"/>
                <a:gd name="connsiteX268" fmla="*/ 1282760 w 2176360"/>
                <a:gd name="connsiteY268" fmla="*/ 77148 h 128453"/>
                <a:gd name="connsiteX269" fmla="*/ 1277440 w 2176360"/>
                <a:gd name="connsiteY269" fmla="*/ 64606 h 128453"/>
                <a:gd name="connsiteX270" fmla="*/ 1282507 w 2176360"/>
                <a:gd name="connsiteY270" fmla="*/ 52192 h 128453"/>
                <a:gd name="connsiteX271" fmla="*/ 1196111 w 2176360"/>
                <a:gd name="connsiteY271" fmla="*/ 52699 h 128453"/>
                <a:gd name="connsiteX272" fmla="*/ 1200799 w 2176360"/>
                <a:gd name="connsiteY272" fmla="*/ 64987 h 128453"/>
                <a:gd name="connsiteX273" fmla="*/ 1196111 w 2176360"/>
                <a:gd name="connsiteY273" fmla="*/ 77022 h 128453"/>
                <a:gd name="connsiteX274" fmla="*/ 1184330 w 2176360"/>
                <a:gd name="connsiteY274" fmla="*/ 81709 h 128453"/>
                <a:gd name="connsiteX275" fmla="*/ 1172802 w 2176360"/>
                <a:gd name="connsiteY275" fmla="*/ 77022 h 128453"/>
                <a:gd name="connsiteX276" fmla="*/ 1168242 w 2176360"/>
                <a:gd name="connsiteY276" fmla="*/ 65114 h 128453"/>
                <a:gd name="connsiteX277" fmla="*/ 1172802 w 2176360"/>
                <a:gd name="connsiteY277" fmla="*/ 52826 h 128453"/>
                <a:gd name="connsiteX278" fmla="*/ 1184330 w 2176360"/>
                <a:gd name="connsiteY278" fmla="*/ 48012 h 128453"/>
                <a:gd name="connsiteX279" fmla="*/ 1196111 w 2176360"/>
                <a:gd name="connsiteY279" fmla="*/ 52826 h 128453"/>
                <a:gd name="connsiteX280" fmla="*/ 1218534 w 2176360"/>
                <a:gd name="connsiteY280" fmla="*/ 96784 h 128453"/>
                <a:gd name="connsiteX281" fmla="*/ 1218534 w 2176360"/>
                <a:gd name="connsiteY281" fmla="*/ 32936 h 128453"/>
                <a:gd name="connsiteX282" fmla="*/ 1200799 w 2176360"/>
                <a:gd name="connsiteY282" fmla="*/ 32936 h 128453"/>
                <a:gd name="connsiteX283" fmla="*/ 1200799 w 2176360"/>
                <a:gd name="connsiteY283" fmla="*/ 40285 h 128453"/>
                <a:gd name="connsiteX284" fmla="*/ 1192564 w 2176360"/>
                <a:gd name="connsiteY284" fmla="*/ 33951 h 128453"/>
                <a:gd name="connsiteX285" fmla="*/ 1181923 w 2176360"/>
                <a:gd name="connsiteY285" fmla="*/ 31670 h 128453"/>
                <a:gd name="connsiteX286" fmla="*/ 1165455 w 2176360"/>
                <a:gd name="connsiteY286" fmla="*/ 36103 h 128453"/>
                <a:gd name="connsiteX287" fmla="*/ 1154180 w 2176360"/>
                <a:gd name="connsiteY287" fmla="*/ 48012 h 128453"/>
                <a:gd name="connsiteX288" fmla="*/ 1150127 w 2176360"/>
                <a:gd name="connsiteY288" fmla="*/ 65114 h 128453"/>
                <a:gd name="connsiteX289" fmla="*/ 1154180 w 2176360"/>
                <a:gd name="connsiteY289" fmla="*/ 82088 h 128453"/>
                <a:gd name="connsiteX290" fmla="*/ 1165455 w 2176360"/>
                <a:gd name="connsiteY290" fmla="*/ 93743 h 128453"/>
                <a:gd name="connsiteX291" fmla="*/ 1181923 w 2176360"/>
                <a:gd name="connsiteY291" fmla="*/ 98050 h 128453"/>
                <a:gd name="connsiteX292" fmla="*/ 1192564 w 2176360"/>
                <a:gd name="connsiteY292" fmla="*/ 95771 h 128453"/>
                <a:gd name="connsiteX293" fmla="*/ 1200799 w 2176360"/>
                <a:gd name="connsiteY293" fmla="*/ 89564 h 128453"/>
                <a:gd name="connsiteX294" fmla="*/ 1200799 w 2176360"/>
                <a:gd name="connsiteY294" fmla="*/ 96784 h 128453"/>
                <a:gd name="connsiteX295" fmla="*/ 1218534 w 2176360"/>
                <a:gd name="connsiteY295" fmla="*/ 96784 h 128453"/>
                <a:gd name="connsiteX296" fmla="*/ 1099328 w 2176360"/>
                <a:gd name="connsiteY296" fmla="*/ 32936 h 128453"/>
                <a:gd name="connsiteX297" fmla="*/ 1083873 w 2176360"/>
                <a:gd name="connsiteY297" fmla="*/ 64987 h 128453"/>
                <a:gd name="connsiteX298" fmla="*/ 1068545 w 2176360"/>
                <a:gd name="connsiteY298" fmla="*/ 32936 h 128453"/>
                <a:gd name="connsiteX299" fmla="*/ 1047896 w 2176360"/>
                <a:gd name="connsiteY299" fmla="*/ 32936 h 128453"/>
                <a:gd name="connsiteX300" fmla="*/ 1074245 w 2176360"/>
                <a:gd name="connsiteY300" fmla="*/ 84623 h 128453"/>
                <a:gd name="connsiteX301" fmla="*/ 1053090 w 2176360"/>
                <a:gd name="connsiteY301" fmla="*/ 128454 h 128453"/>
                <a:gd name="connsiteX302" fmla="*/ 1071458 w 2176360"/>
                <a:gd name="connsiteY302" fmla="*/ 128454 h 128453"/>
                <a:gd name="connsiteX303" fmla="*/ 1117823 w 2176360"/>
                <a:gd name="connsiteY303" fmla="*/ 32936 h 128453"/>
                <a:gd name="connsiteX304" fmla="*/ 1099328 w 2176360"/>
                <a:gd name="connsiteY304" fmla="*/ 32936 h 128453"/>
                <a:gd name="connsiteX305" fmla="*/ 1047516 w 2176360"/>
                <a:gd name="connsiteY305" fmla="*/ 32936 h 128453"/>
                <a:gd name="connsiteX306" fmla="*/ 1024460 w 2176360"/>
                <a:gd name="connsiteY306" fmla="*/ 32936 h 128453"/>
                <a:gd name="connsiteX307" fmla="*/ 1024460 w 2176360"/>
                <a:gd name="connsiteY307" fmla="*/ 26224 h 128453"/>
                <a:gd name="connsiteX308" fmla="*/ 1027501 w 2176360"/>
                <a:gd name="connsiteY308" fmla="*/ 18748 h 128453"/>
                <a:gd name="connsiteX309" fmla="*/ 1035228 w 2176360"/>
                <a:gd name="connsiteY309" fmla="*/ 16089 h 128453"/>
                <a:gd name="connsiteX310" fmla="*/ 1048783 w 2176360"/>
                <a:gd name="connsiteY310" fmla="*/ 20268 h 128453"/>
                <a:gd name="connsiteX311" fmla="*/ 1048783 w 2176360"/>
                <a:gd name="connsiteY311" fmla="*/ 4687 h 128453"/>
                <a:gd name="connsiteX312" fmla="*/ 1040929 w 2176360"/>
                <a:gd name="connsiteY312" fmla="*/ 1393 h 128453"/>
                <a:gd name="connsiteX313" fmla="*/ 1032694 w 2176360"/>
                <a:gd name="connsiteY313" fmla="*/ 507 h 128453"/>
                <a:gd name="connsiteX314" fmla="*/ 1019013 w 2176360"/>
                <a:gd name="connsiteY314" fmla="*/ 3801 h 128453"/>
                <a:gd name="connsiteX315" fmla="*/ 1010145 w 2176360"/>
                <a:gd name="connsiteY315" fmla="*/ 13175 h 128453"/>
                <a:gd name="connsiteX316" fmla="*/ 1007105 w 2176360"/>
                <a:gd name="connsiteY316" fmla="*/ 26856 h 128453"/>
                <a:gd name="connsiteX317" fmla="*/ 1007105 w 2176360"/>
                <a:gd name="connsiteY317" fmla="*/ 96784 h 128453"/>
                <a:gd name="connsiteX318" fmla="*/ 1024587 w 2176360"/>
                <a:gd name="connsiteY318" fmla="*/ 96784 h 128453"/>
                <a:gd name="connsiteX319" fmla="*/ 1024587 w 2176360"/>
                <a:gd name="connsiteY319" fmla="*/ 47885 h 128453"/>
                <a:gd name="connsiteX320" fmla="*/ 1047643 w 2176360"/>
                <a:gd name="connsiteY320" fmla="*/ 47885 h 128453"/>
                <a:gd name="connsiteX321" fmla="*/ 1047643 w 2176360"/>
                <a:gd name="connsiteY321" fmla="*/ 32936 h 128453"/>
                <a:gd name="connsiteX322" fmla="*/ 989877 w 2176360"/>
                <a:gd name="connsiteY322" fmla="*/ 32936 h 128453"/>
                <a:gd name="connsiteX323" fmla="*/ 972268 w 2176360"/>
                <a:gd name="connsiteY323" fmla="*/ 32936 h 128453"/>
                <a:gd name="connsiteX324" fmla="*/ 972268 w 2176360"/>
                <a:gd name="connsiteY324" fmla="*/ 96784 h 128453"/>
                <a:gd name="connsiteX325" fmla="*/ 989877 w 2176360"/>
                <a:gd name="connsiteY325" fmla="*/ 96784 h 128453"/>
                <a:gd name="connsiteX326" fmla="*/ 989877 w 2176360"/>
                <a:gd name="connsiteY326" fmla="*/ 32936 h 128453"/>
                <a:gd name="connsiteX327" fmla="*/ 986330 w 2176360"/>
                <a:gd name="connsiteY327" fmla="*/ 21283 h 128453"/>
                <a:gd name="connsiteX328" fmla="*/ 995831 w 2176360"/>
                <a:gd name="connsiteY328" fmla="*/ 13808 h 128453"/>
                <a:gd name="connsiteX329" fmla="*/ 986203 w 2176360"/>
                <a:gd name="connsiteY329" fmla="*/ 6461 h 128453"/>
                <a:gd name="connsiteX330" fmla="*/ 979616 w 2176360"/>
                <a:gd name="connsiteY330" fmla="*/ 4055 h 128453"/>
                <a:gd name="connsiteX331" fmla="*/ 972648 w 2176360"/>
                <a:gd name="connsiteY331" fmla="*/ 6968 h 128453"/>
                <a:gd name="connsiteX332" fmla="*/ 969735 w 2176360"/>
                <a:gd name="connsiteY332" fmla="*/ 13934 h 128453"/>
                <a:gd name="connsiteX333" fmla="*/ 972648 w 2176360"/>
                <a:gd name="connsiteY333" fmla="*/ 20776 h 128453"/>
                <a:gd name="connsiteX334" fmla="*/ 979616 w 2176360"/>
                <a:gd name="connsiteY334" fmla="*/ 23689 h 128453"/>
                <a:gd name="connsiteX335" fmla="*/ 986330 w 2176360"/>
                <a:gd name="connsiteY335" fmla="*/ 21283 h 128453"/>
                <a:gd name="connsiteX336" fmla="*/ 944019 w 2176360"/>
                <a:gd name="connsiteY336" fmla="*/ 57767 h 128453"/>
                <a:gd name="connsiteX337" fmla="*/ 952253 w 2176360"/>
                <a:gd name="connsiteY337" fmla="*/ 51686 h 128453"/>
                <a:gd name="connsiteX338" fmla="*/ 963020 w 2176360"/>
                <a:gd name="connsiteY338" fmla="*/ 51179 h 128453"/>
                <a:gd name="connsiteX339" fmla="*/ 963020 w 2176360"/>
                <a:gd name="connsiteY339" fmla="*/ 31797 h 128453"/>
                <a:gd name="connsiteX340" fmla="*/ 950352 w 2176360"/>
                <a:gd name="connsiteY340" fmla="*/ 35091 h 128453"/>
                <a:gd name="connsiteX341" fmla="*/ 940852 w 2176360"/>
                <a:gd name="connsiteY341" fmla="*/ 44592 h 128453"/>
                <a:gd name="connsiteX342" fmla="*/ 940852 w 2176360"/>
                <a:gd name="connsiteY342" fmla="*/ 33063 h 128453"/>
                <a:gd name="connsiteX343" fmla="*/ 923370 w 2176360"/>
                <a:gd name="connsiteY343" fmla="*/ 33063 h 128453"/>
                <a:gd name="connsiteX344" fmla="*/ 923370 w 2176360"/>
                <a:gd name="connsiteY344" fmla="*/ 96910 h 128453"/>
                <a:gd name="connsiteX345" fmla="*/ 940852 w 2176360"/>
                <a:gd name="connsiteY345" fmla="*/ 96910 h 128453"/>
                <a:gd name="connsiteX346" fmla="*/ 940852 w 2176360"/>
                <a:gd name="connsiteY346" fmla="*/ 69041 h 128453"/>
                <a:gd name="connsiteX347" fmla="*/ 944019 w 2176360"/>
                <a:gd name="connsiteY347" fmla="*/ 57767 h 128453"/>
                <a:gd name="connsiteX348" fmla="*/ 869784 w 2176360"/>
                <a:gd name="connsiteY348" fmla="*/ 49405 h 128453"/>
                <a:gd name="connsiteX349" fmla="*/ 879285 w 2176360"/>
                <a:gd name="connsiteY349" fmla="*/ 45731 h 128453"/>
                <a:gd name="connsiteX350" fmla="*/ 888659 w 2176360"/>
                <a:gd name="connsiteY350" fmla="*/ 49532 h 128453"/>
                <a:gd name="connsiteX351" fmla="*/ 892713 w 2176360"/>
                <a:gd name="connsiteY351" fmla="*/ 58906 h 128453"/>
                <a:gd name="connsiteX352" fmla="*/ 865224 w 2176360"/>
                <a:gd name="connsiteY352" fmla="*/ 58906 h 128453"/>
                <a:gd name="connsiteX353" fmla="*/ 869911 w 2176360"/>
                <a:gd name="connsiteY353" fmla="*/ 49532 h 128453"/>
                <a:gd name="connsiteX354" fmla="*/ 894360 w 2176360"/>
                <a:gd name="connsiteY354" fmla="*/ 96784 h 128453"/>
                <a:gd name="connsiteX355" fmla="*/ 905508 w 2176360"/>
                <a:gd name="connsiteY355" fmla="*/ 92223 h 128453"/>
                <a:gd name="connsiteX356" fmla="*/ 905508 w 2176360"/>
                <a:gd name="connsiteY356" fmla="*/ 77528 h 128453"/>
                <a:gd name="connsiteX357" fmla="*/ 884352 w 2176360"/>
                <a:gd name="connsiteY357" fmla="*/ 83356 h 128453"/>
                <a:gd name="connsiteX358" fmla="*/ 872444 w 2176360"/>
                <a:gd name="connsiteY358" fmla="*/ 79936 h 128453"/>
                <a:gd name="connsiteX359" fmla="*/ 865730 w 2176360"/>
                <a:gd name="connsiteY359" fmla="*/ 70688 h 128453"/>
                <a:gd name="connsiteX360" fmla="*/ 910322 w 2176360"/>
                <a:gd name="connsiteY360" fmla="*/ 70688 h 128453"/>
                <a:gd name="connsiteX361" fmla="*/ 910702 w 2176360"/>
                <a:gd name="connsiteY361" fmla="*/ 63340 h 128453"/>
                <a:gd name="connsiteX362" fmla="*/ 906648 w 2176360"/>
                <a:gd name="connsiteY362" fmla="*/ 46999 h 128453"/>
                <a:gd name="connsiteX363" fmla="*/ 895627 w 2176360"/>
                <a:gd name="connsiteY363" fmla="*/ 35851 h 128453"/>
                <a:gd name="connsiteX364" fmla="*/ 879285 w 2176360"/>
                <a:gd name="connsiteY364" fmla="*/ 31797 h 128453"/>
                <a:gd name="connsiteX365" fmla="*/ 862183 w 2176360"/>
                <a:gd name="connsiteY365" fmla="*/ 36230 h 128453"/>
                <a:gd name="connsiteX366" fmla="*/ 850782 w 2176360"/>
                <a:gd name="connsiteY366" fmla="*/ 48266 h 128453"/>
                <a:gd name="connsiteX367" fmla="*/ 846728 w 2176360"/>
                <a:gd name="connsiteY367" fmla="*/ 65748 h 128453"/>
                <a:gd name="connsiteX368" fmla="*/ 851542 w 2176360"/>
                <a:gd name="connsiteY368" fmla="*/ 83103 h 128453"/>
                <a:gd name="connsiteX369" fmla="*/ 864337 w 2176360"/>
                <a:gd name="connsiteY369" fmla="*/ 94377 h 128453"/>
                <a:gd name="connsiteX370" fmla="*/ 882452 w 2176360"/>
                <a:gd name="connsiteY370" fmla="*/ 98304 h 128453"/>
                <a:gd name="connsiteX371" fmla="*/ 894360 w 2176360"/>
                <a:gd name="connsiteY371" fmla="*/ 96910 h 128453"/>
                <a:gd name="connsiteX372" fmla="*/ 823926 w 2176360"/>
                <a:gd name="connsiteY372" fmla="*/ 33317 h 128453"/>
                <a:gd name="connsiteX373" fmla="*/ 808598 w 2176360"/>
                <a:gd name="connsiteY373" fmla="*/ 64987 h 128453"/>
                <a:gd name="connsiteX374" fmla="*/ 793270 w 2176360"/>
                <a:gd name="connsiteY374" fmla="*/ 33317 h 128453"/>
                <a:gd name="connsiteX375" fmla="*/ 772874 w 2176360"/>
                <a:gd name="connsiteY375" fmla="*/ 33317 h 128453"/>
                <a:gd name="connsiteX376" fmla="*/ 807711 w 2176360"/>
                <a:gd name="connsiteY376" fmla="*/ 99570 h 128453"/>
                <a:gd name="connsiteX377" fmla="*/ 842421 w 2176360"/>
                <a:gd name="connsiteY377" fmla="*/ 33317 h 128453"/>
                <a:gd name="connsiteX378" fmla="*/ 823926 w 2176360"/>
                <a:gd name="connsiteY378" fmla="*/ 33317 h 128453"/>
                <a:gd name="connsiteX379" fmla="*/ 718022 w 2176360"/>
                <a:gd name="connsiteY379" fmla="*/ 77274 h 128453"/>
                <a:gd name="connsiteX380" fmla="*/ 706367 w 2176360"/>
                <a:gd name="connsiteY380" fmla="*/ 82088 h 128453"/>
                <a:gd name="connsiteX381" fmla="*/ 694586 w 2176360"/>
                <a:gd name="connsiteY381" fmla="*/ 77274 h 128453"/>
                <a:gd name="connsiteX382" fmla="*/ 690025 w 2176360"/>
                <a:gd name="connsiteY382" fmla="*/ 65114 h 128453"/>
                <a:gd name="connsiteX383" fmla="*/ 694586 w 2176360"/>
                <a:gd name="connsiteY383" fmla="*/ 53080 h 128453"/>
                <a:gd name="connsiteX384" fmla="*/ 706367 w 2176360"/>
                <a:gd name="connsiteY384" fmla="*/ 48393 h 128453"/>
                <a:gd name="connsiteX385" fmla="*/ 718022 w 2176360"/>
                <a:gd name="connsiteY385" fmla="*/ 53080 h 128453"/>
                <a:gd name="connsiteX386" fmla="*/ 722582 w 2176360"/>
                <a:gd name="connsiteY386" fmla="*/ 65114 h 128453"/>
                <a:gd name="connsiteX387" fmla="*/ 718022 w 2176360"/>
                <a:gd name="connsiteY387" fmla="*/ 77274 h 128453"/>
                <a:gd name="connsiteX388" fmla="*/ 724102 w 2176360"/>
                <a:gd name="connsiteY388" fmla="*/ 94124 h 128453"/>
                <a:gd name="connsiteX389" fmla="*/ 736137 w 2176360"/>
                <a:gd name="connsiteY389" fmla="*/ 82342 h 128453"/>
                <a:gd name="connsiteX390" fmla="*/ 740571 w 2176360"/>
                <a:gd name="connsiteY390" fmla="*/ 64860 h 128453"/>
                <a:gd name="connsiteX391" fmla="*/ 736137 w 2176360"/>
                <a:gd name="connsiteY391" fmla="*/ 47759 h 128453"/>
                <a:gd name="connsiteX392" fmla="*/ 724102 w 2176360"/>
                <a:gd name="connsiteY392" fmla="*/ 36103 h 128453"/>
                <a:gd name="connsiteX393" fmla="*/ 706620 w 2176360"/>
                <a:gd name="connsiteY393" fmla="*/ 31924 h 128453"/>
                <a:gd name="connsiteX394" fmla="*/ 688885 w 2176360"/>
                <a:gd name="connsiteY394" fmla="*/ 36103 h 128453"/>
                <a:gd name="connsiteX395" fmla="*/ 676344 w 2176360"/>
                <a:gd name="connsiteY395" fmla="*/ 47632 h 128453"/>
                <a:gd name="connsiteX396" fmla="*/ 671784 w 2176360"/>
                <a:gd name="connsiteY396" fmla="*/ 64733 h 128453"/>
                <a:gd name="connsiteX397" fmla="*/ 676344 w 2176360"/>
                <a:gd name="connsiteY397" fmla="*/ 82215 h 128453"/>
                <a:gd name="connsiteX398" fmla="*/ 688759 w 2176360"/>
                <a:gd name="connsiteY398" fmla="*/ 93997 h 128453"/>
                <a:gd name="connsiteX399" fmla="*/ 706620 w 2176360"/>
                <a:gd name="connsiteY399" fmla="*/ 98177 h 128453"/>
                <a:gd name="connsiteX400" fmla="*/ 724102 w 2176360"/>
                <a:gd name="connsiteY400" fmla="*/ 93997 h 128453"/>
                <a:gd name="connsiteX401" fmla="*/ 665196 w 2176360"/>
                <a:gd name="connsiteY401" fmla="*/ 78416 h 128453"/>
                <a:gd name="connsiteX402" fmla="*/ 658989 w 2176360"/>
                <a:gd name="connsiteY402" fmla="*/ 81202 h 128453"/>
                <a:gd name="connsiteX403" fmla="*/ 652148 w 2176360"/>
                <a:gd name="connsiteY403" fmla="*/ 82088 h 128453"/>
                <a:gd name="connsiteX404" fmla="*/ 644674 w 2176360"/>
                <a:gd name="connsiteY404" fmla="*/ 79682 h 128453"/>
                <a:gd name="connsiteX405" fmla="*/ 641634 w 2176360"/>
                <a:gd name="connsiteY405" fmla="*/ 71828 h 128453"/>
                <a:gd name="connsiteX406" fmla="*/ 641634 w 2176360"/>
                <a:gd name="connsiteY406" fmla="*/ 48012 h 128453"/>
                <a:gd name="connsiteX407" fmla="*/ 664563 w 2176360"/>
                <a:gd name="connsiteY407" fmla="*/ 48012 h 128453"/>
                <a:gd name="connsiteX408" fmla="*/ 664563 w 2176360"/>
                <a:gd name="connsiteY408" fmla="*/ 33063 h 128453"/>
                <a:gd name="connsiteX409" fmla="*/ 641634 w 2176360"/>
                <a:gd name="connsiteY409" fmla="*/ 33063 h 128453"/>
                <a:gd name="connsiteX410" fmla="*/ 641634 w 2176360"/>
                <a:gd name="connsiteY410" fmla="*/ 14568 h 128453"/>
                <a:gd name="connsiteX411" fmla="*/ 624025 w 2176360"/>
                <a:gd name="connsiteY411" fmla="*/ 14568 h 128453"/>
                <a:gd name="connsiteX412" fmla="*/ 624025 w 2176360"/>
                <a:gd name="connsiteY412" fmla="*/ 72714 h 128453"/>
                <a:gd name="connsiteX413" fmla="*/ 630486 w 2176360"/>
                <a:gd name="connsiteY413" fmla="*/ 92223 h 128453"/>
                <a:gd name="connsiteX414" fmla="*/ 648474 w 2176360"/>
                <a:gd name="connsiteY414" fmla="*/ 98177 h 128453"/>
                <a:gd name="connsiteX415" fmla="*/ 657469 w 2176360"/>
                <a:gd name="connsiteY415" fmla="*/ 97164 h 128453"/>
                <a:gd name="connsiteX416" fmla="*/ 665196 w 2176360"/>
                <a:gd name="connsiteY416" fmla="*/ 93743 h 128453"/>
                <a:gd name="connsiteX417" fmla="*/ 665196 w 2176360"/>
                <a:gd name="connsiteY417" fmla="*/ 78416 h 128453"/>
                <a:gd name="connsiteX418" fmla="*/ 543584 w 2176360"/>
                <a:gd name="connsiteY418" fmla="*/ 49405 h 128453"/>
                <a:gd name="connsiteX419" fmla="*/ 553085 w 2176360"/>
                <a:gd name="connsiteY419" fmla="*/ 45731 h 128453"/>
                <a:gd name="connsiteX420" fmla="*/ 562332 w 2176360"/>
                <a:gd name="connsiteY420" fmla="*/ 49532 h 128453"/>
                <a:gd name="connsiteX421" fmla="*/ 566386 w 2176360"/>
                <a:gd name="connsiteY421" fmla="*/ 58906 h 128453"/>
                <a:gd name="connsiteX422" fmla="*/ 538896 w 2176360"/>
                <a:gd name="connsiteY422" fmla="*/ 58906 h 128453"/>
                <a:gd name="connsiteX423" fmla="*/ 543584 w 2176360"/>
                <a:gd name="connsiteY423" fmla="*/ 49532 h 128453"/>
                <a:gd name="connsiteX424" fmla="*/ 568033 w 2176360"/>
                <a:gd name="connsiteY424" fmla="*/ 96784 h 128453"/>
                <a:gd name="connsiteX425" fmla="*/ 579181 w 2176360"/>
                <a:gd name="connsiteY425" fmla="*/ 92223 h 128453"/>
                <a:gd name="connsiteX426" fmla="*/ 579181 w 2176360"/>
                <a:gd name="connsiteY426" fmla="*/ 77528 h 128453"/>
                <a:gd name="connsiteX427" fmla="*/ 558025 w 2176360"/>
                <a:gd name="connsiteY427" fmla="*/ 83356 h 128453"/>
                <a:gd name="connsiteX428" fmla="*/ 546117 w 2176360"/>
                <a:gd name="connsiteY428" fmla="*/ 79936 h 128453"/>
                <a:gd name="connsiteX429" fmla="*/ 539403 w 2176360"/>
                <a:gd name="connsiteY429" fmla="*/ 70688 h 128453"/>
                <a:gd name="connsiteX430" fmla="*/ 583994 w 2176360"/>
                <a:gd name="connsiteY430" fmla="*/ 70688 h 128453"/>
                <a:gd name="connsiteX431" fmla="*/ 584374 w 2176360"/>
                <a:gd name="connsiteY431" fmla="*/ 63340 h 128453"/>
                <a:gd name="connsiteX432" fmla="*/ 580321 w 2176360"/>
                <a:gd name="connsiteY432" fmla="*/ 46999 h 128453"/>
                <a:gd name="connsiteX433" fmla="*/ 569300 w 2176360"/>
                <a:gd name="connsiteY433" fmla="*/ 35851 h 128453"/>
                <a:gd name="connsiteX434" fmla="*/ 552958 w 2176360"/>
                <a:gd name="connsiteY434" fmla="*/ 31797 h 128453"/>
                <a:gd name="connsiteX435" fmla="*/ 535729 w 2176360"/>
                <a:gd name="connsiteY435" fmla="*/ 36230 h 128453"/>
                <a:gd name="connsiteX436" fmla="*/ 524328 w 2176360"/>
                <a:gd name="connsiteY436" fmla="*/ 48266 h 128453"/>
                <a:gd name="connsiteX437" fmla="*/ 520274 w 2176360"/>
                <a:gd name="connsiteY437" fmla="*/ 65748 h 128453"/>
                <a:gd name="connsiteX438" fmla="*/ 525088 w 2176360"/>
                <a:gd name="connsiteY438" fmla="*/ 83103 h 128453"/>
                <a:gd name="connsiteX439" fmla="*/ 538010 w 2176360"/>
                <a:gd name="connsiteY439" fmla="*/ 94377 h 128453"/>
                <a:gd name="connsiteX440" fmla="*/ 556125 w 2176360"/>
                <a:gd name="connsiteY440" fmla="*/ 98304 h 128453"/>
                <a:gd name="connsiteX441" fmla="*/ 568033 w 2176360"/>
                <a:gd name="connsiteY441" fmla="*/ 96910 h 128453"/>
                <a:gd name="connsiteX442" fmla="*/ 431345 w 2176360"/>
                <a:gd name="connsiteY442" fmla="*/ 53585 h 128453"/>
                <a:gd name="connsiteX443" fmla="*/ 440593 w 2176360"/>
                <a:gd name="connsiteY443" fmla="*/ 48898 h 128453"/>
                <a:gd name="connsiteX444" fmla="*/ 448700 w 2176360"/>
                <a:gd name="connsiteY444" fmla="*/ 52446 h 128453"/>
                <a:gd name="connsiteX445" fmla="*/ 451107 w 2176360"/>
                <a:gd name="connsiteY445" fmla="*/ 62327 h 128453"/>
                <a:gd name="connsiteX446" fmla="*/ 451107 w 2176360"/>
                <a:gd name="connsiteY446" fmla="*/ 97164 h 128453"/>
                <a:gd name="connsiteX447" fmla="*/ 468716 w 2176360"/>
                <a:gd name="connsiteY447" fmla="*/ 97164 h 128453"/>
                <a:gd name="connsiteX448" fmla="*/ 468716 w 2176360"/>
                <a:gd name="connsiteY448" fmla="*/ 64860 h 128453"/>
                <a:gd name="connsiteX449" fmla="*/ 472009 w 2176360"/>
                <a:gd name="connsiteY449" fmla="*/ 53585 h 128453"/>
                <a:gd name="connsiteX450" fmla="*/ 481257 w 2176360"/>
                <a:gd name="connsiteY450" fmla="*/ 48898 h 128453"/>
                <a:gd name="connsiteX451" fmla="*/ 489238 w 2176360"/>
                <a:gd name="connsiteY451" fmla="*/ 52446 h 128453"/>
                <a:gd name="connsiteX452" fmla="*/ 491771 w 2176360"/>
                <a:gd name="connsiteY452" fmla="*/ 62327 h 128453"/>
                <a:gd name="connsiteX453" fmla="*/ 491771 w 2176360"/>
                <a:gd name="connsiteY453" fmla="*/ 97164 h 128453"/>
                <a:gd name="connsiteX454" fmla="*/ 509380 w 2176360"/>
                <a:gd name="connsiteY454" fmla="*/ 97164 h 128453"/>
                <a:gd name="connsiteX455" fmla="*/ 509380 w 2176360"/>
                <a:gd name="connsiteY455" fmla="*/ 58146 h 128453"/>
                <a:gd name="connsiteX456" fmla="*/ 506466 w 2176360"/>
                <a:gd name="connsiteY456" fmla="*/ 44845 h 128453"/>
                <a:gd name="connsiteX457" fmla="*/ 498232 w 2176360"/>
                <a:gd name="connsiteY457" fmla="*/ 35471 h 128453"/>
                <a:gd name="connsiteX458" fmla="*/ 485437 w 2176360"/>
                <a:gd name="connsiteY458" fmla="*/ 32050 h 128453"/>
                <a:gd name="connsiteX459" fmla="*/ 473276 w 2176360"/>
                <a:gd name="connsiteY459" fmla="*/ 34710 h 128453"/>
                <a:gd name="connsiteX460" fmla="*/ 464535 w 2176360"/>
                <a:gd name="connsiteY460" fmla="*/ 42059 h 128453"/>
                <a:gd name="connsiteX461" fmla="*/ 456935 w 2176360"/>
                <a:gd name="connsiteY461" fmla="*/ 34710 h 128453"/>
                <a:gd name="connsiteX462" fmla="*/ 446040 w 2176360"/>
                <a:gd name="connsiteY462" fmla="*/ 32050 h 128453"/>
                <a:gd name="connsiteX463" fmla="*/ 435779 w 2176360"/>
                <a:gd name="connsiteY463" fmla="*/ 34205 h 128453"/>
                <a:gd name="connsiteX464" fmla="*/ 427925 w 2176360"/>
                <a:gd name="connsiteY464" fmla="*/ 40538 h 128453"/>
                <a:gd name="connsiteX465" fmla="*/ 427925 w 2176360"/>
                <a:gd name="connsiteY465" fmla="*/ 33317 h 128453"/>
                <a:gd name="connsiteX466" fmla="*/ 410443 w 2176360"/>
                <a:gd name="connsiteY466" fmla="*/ 33317 h 128453"/>
                <a:gd name="connsiteX467" fmla="*/ 410443 w 2176360"/>
                <a:gd name="connsiteY467" fmla="*/ 97164 h 128453"/>
                <a:gd name="connsiteX468" fmla="*/ 427925 w 2176360"/>
                <a:gd name="connsiteY468" fmla="*/ 97164 h 128453"/>
                <a:gd name="connsiteX469" fmla="*/ 427925 w 2176360"/>
                <a:gd name="connsiteY469" fmla="*/ 64987 h 128453"/>
                <a:gd name="connsiteX470" fmla="*/ 431218 w 2176360"/>
                <a:gd name="connsiteY470" fmla="*/ 53585 h 128453"/>
                <a:gd name="connsiteX471" fmla="*/ 393341 w 2176360"/>
                <a:gd name="connsiteY471" fmla="*/ 33317 h 128453"/>
                <a:gd name="connsiteX472" fmla="*/ 375733 w 2176360"/>
                <a:gd name="connsiteY472" fmla="*/ 33317 h 128453"/>
                <a:gd name="connsiteX473" fmla="*/ 375733 w 2176360"/>
                <a:gd name="connsiteY473" fmla="*/ 97164 h 128453"/>
                <a:gd name="connsiteX474" fmla="*/ 393341 w 2176360"/>
                <a:gd name="connsiteY474" fmla="*/ 97164 h 128453"/>
                <a:gd name="connsiteX475" fmla="*/ 393341 w 2176360"/>
                <a:gd name="connsiteY475" fmla="*/ 33317 h 128453"/>
                <a:gd name="connsiteX476" fmla="*/ 389794 w 2176360"/>
                <a:gd name="connsiteY476" fmla="*/ 21663 h 128453"/>
                <a:gd name="connsiteX477" fmla="*/ 399295 w 2176360"/>
                <a:gd name="connsiteY477" fmla="*/ 14188 h 128453"/>
                <a:gd name="connsiteX478" fmla="*/ 389667 w 2176360"/>
                <a:gd name="connsiteY478" fmla="*/ 6841 h 128453"/>
                <a:gd name="connsiteX479" fmla="*/ 383080 w 2176360"/>
                <a:gd name="connsiteY479" fmla="*/ 4433 h 128453"/>
                <a:gd name="connsiteX480" fmla="*/ 376113 w 2176360"/>
                <a:gd name="connsiteY480" fmla="*/ 7348 h 128453"/>
                <a:gd name="connsiteX481" fmla="*/ 373326 w 2176360"/>
                <a:gd name="connsiteY481" fmla="*/ 14315 h 128453"/>
                <a:gd name="connsiteX482" fmla="*/ 376113 w 2176360"/>
                <a:gd name="connsiteY482" fmla="*/ 21156 h 128453"/>
                <a:gd name="connsiteX483" fmla="*/ 383080 w 2176360"/>
                <a:gd name="connsiteY483" fmla="*/ 24069 h 128453"/>
                <a:gd name="connsiteX484" fmla="*/ 389794 w 2176360"/>
                <a:gd name="connsiteY484" fmla="*/ 21663 h 128453"/>
                <a:gd name="connsiteX485" fmla="*/ 364585 w 2176360"/>
                <a:gd name="connsiteY485" fmla="*/ 78669 h 128453"/>
                <a:gd name="connsiteX486" fmla="*/ 358377 w 2176360"/>
                <a:gd name="connsiteY486" fmla="*/ 81456 h 128453"/>
                <a:gd name="connsiteX487" fmla="*/ 351537 w 2176360"/>
                <a:gd name="connsiteY487" fmla="*/ 82342 h 128453"/>
                <a:gd name="connsiteX488" fmla="*/ 344063 w 2176360"/>
                <a:gd name="connsiteY488" fmla="*/ 79936 h 128453"/>
                <a:gd name="connsiteX489" fmla="*/ 341022 w 2176360"/>
                <a:gd name="connsiteY489" fmla="*/ 72082 h 128453"/>
                <a:gd name="connsiteX490" fmla="*/ 341022 w 2176360"/>
                <a:gd name="connsiteY490" fmla="*/ 48266 h 128453"/>
                <a:gd name="connsiteX491" fmla="*/ 363951 w 2176360"/>
                <a:gd name="connsiteY491" fmla="*/ 48266 h 128453"/>
                <a:gd name="connsiteX492" fmla="*/ 363951 w 2176360"/>
                <a:gd name="connsiteY492" fmla="*/ 33317 h 128453"/>
                <a:gd name="connsiteX493" fmla="*/ 341022 w 2176360"/>
                <a:gd name="connsiteY493" fmla="*/ 33317 h 128453"/>
                <a:gd name="connsiteX494" fmla="*/ 341022 w 2176360"/>
                <a:gd name="connsiteY494" fmla="*/ 14822 h 128453"/>
                <a:gd name="connsiteX495" fmla="*/ 323414 w 2176360"/>
                <a:gd name="connsiteY495" fmla="*/ 14822 h 128453"/>
                <a:gd name="connsiteX496" fmla="*/ 323414 w 2176360"/>
                <a:gd name="connsiteY496" fmla="*/ 72968 h 128453"/>
                <a:gd name="connsiteX497" fmla="*/ 330001 w 2176360"/>
                <a:gd name="connsiteY497" fmla="*/ 92477 h 128453"/>
                <a:gd name="connsiteX498" fmla="*/ 347990 w 2176360"/>
                <a:gd name="connsiteY498" fmla="*/ 98431 h 128453"/>
                <a:gd name="connsiteX499" fmla="*/ 356984 w 2176360"/>
                <a:gd name="connsiteY499" fmla="*/ 97418 h 128453"/>
                <a:gd name="connsiteX500" fmla="*/ 364585 w 2176360"/>
                <a:gd name="connsiteY500" fmla="*/ 93997 h 128453"/>
                <a:gd name="connsiteX501" fmla="*/ 364585 w 2176360"/>
                <a:gd name="connsiteY501" fmla="*/ 78669 h 128453"/>
                <a:gd name="connsiteX502" fmla="*/ 242972 w 2176360"/>
                <a:gd name="connsiteY502" fmla="*/ 49659 h 128453"/>
                <a:gd name="connsiteX503" fmla="*/ 252473 w 2176360"/>
                <a:gd name="connsiteY503" fmla="*/ 45985 h 128453"/>
                <a:gd name="connsiteX504" fmla="*/ 261721 w 2176360"/>
                <a:gd name="connsiteY504" fmla="*/ 49786 h 128453"/>
                <a:gd name="connsiteX505" fmla="*/ 265774 w 2176360"/>
                <a:gd name="connsiteY505" fmla="*/ 59160 h 128453"/>
                <a:gd name="connsiteX506" fmla="*/ 238285 w 2176360"/>
                <a:gd name="connsiteY506" fmla="*/ 59160 h 128453"/>
                <a:gd name="connsiteX507" fmla="*/ 242972 w 2176360"/>
                <a:gd name="connsiteY507" fmla="*/ 49786 h 128453"/>
                <a:gd name="connsiteX508" fmla="*/ 267421 w 2176360"/>
                <a:gd name="connsiteY508" fmla="*/ 97037 h 128453"/>
                <a:gd name="connsiteX509" fmla="*/ 278569 w 2176360"/>
                <a:gd name="connsiteY509" fmla="*/ 92477 h 128453"/>
                <a:gd name="connsiteX510" fmla="*/ 278569 w 2176360"/>
                <a:gd name="connsiteY510" fmla="*/ 77782 h 128453"/>
                <a:gd name="connsiteX511" fmla="*/ 257414 w 2176360"/>
                <a:gd name="connsiteY511" fmla="*/ 83608 h 128453"/>
                <a:gd name="connsiteX512" fmla="*/ 245506 w 2176360"/>
                <a:gd name="connsiteY512" fmla="*/ 80189 h 128453"/>
                <a:gd name="connsiteX513" fmla="*/ 238792 w 2176360"/>
                <a:gd name="connsiteY513" fmla="*/ 70940 h 128453"/>
                <a:gd name="connsiteX514" fmla="*/ 283383 w 2176360"/>
                <a:gd name="connsiteY514" fmla="*/ 70940 h 128453"/>
                <a:gd name="connsiteX515" fmla="*/ 283763 w 2176360"/>
                <a:gd name="connsiteY515" fmla="*/ 63594 h 128453"/>
                <a:gd name="connsiteX516" fmla="*/ 279709 w 2176360"/>
                <a:gd name="connsiteY516" fmla="*/ 47251 h 128453"/>
                <a:gd name="connsiteX517" fmla="*/ 268688 w 2176360"/>
                <a:gd name="connsiteY517" fmla="*/ 36103 h 128453"/>
                <a:gd name="connsiteX518" fmla="*/ 252346 w 2176360"/>
                <a:gd name="connsiteY518" fmla="*/ 32050 h 128453"/>
                <a:gd name="connsiteX519" fmla="*/ 235118 w 2176360"/>
                <a:gd name="connsiteY519" fmla="*/ 36484 h 128453"/>
                <a:gd name="connsiteX520" fmla="*/ 223717 w 2176360"/>
                <a:gd name="connsiteY520" fmla="*/ 48519 h 128453"/>
                <a:gd name="connsiteX521" fmla="*/ 219663 w 2176360"/>
                <a:gd name="connsiteY521" fmla="*/ 66001 h 128453"/>
                <a:gd name="connsiteX522" fmla="*/ 224477 w 2176360"/>
                <a:gd name="connsiteY522" fmla="*/ 83356 h 128453"/>
                <a:gd name="connsiteX523" fmla="*/ 237398 w 2176360"/>
                <a:gd name="connsiteY523" fmla="*/ 94630 h 128453"/>
                <a:gd name="connsiteX524" fmla="*/ 255513 w 2176360"/>
                <a:gd name="connsiteY524" fmla="*/ 98557 h 128453"/>
                <a:gd name="connsiteX525" fmla="*/ 267421 w 2176360"/>
                <a:gd name="connsiteY525" fmla="*/ 97164 h 128453"/>
                <a:gd name="connsiteX526" fmla="*/ 218649 w 2176360"/>
                <a:gd name="connsiteY526" fmla="*/ 97291 h 128453"/>
                <a:gd name="connsiteX527" fmla="*/ 191667 w 2176360"/>
                <a:gd name="connsiteY527" fmla="*/ 58653 h 128453"/>
                <a:gd name="connsiteX528" fmla="*/ 215482 w 2176360"/>
                <a:gd name="connsiteY528" fmla="*/ 33444 h 128453"/>
                <a:gd name="connsiteX529" fmla="*/ 194960 w 2176360"/>
                <a:gd name="connsiteY529" fmla="*/ 33444 h 128453"/>
                <a:gd name="connsiteX530" fmla="*/ 171905 w 2176360"/>
                <a:gd name="connsiteY530" fmla="*/ 58146 h 128453"/>
                <a:gd name="connsiteX531" fmla="*/ 171905 w 2176360"/>
                <a:gd name="connsiteY531" fmla="*/ 2281 h 128453"/>
                <a:gd name="connsiteX532" fmla="*/ 154423 w 2176360"/>
                <a:gd name="connsiteY532" fmla="*/ 2281 h 128453"/>
                <a:gd name="connsiteX533" fmla="*/ 154423 w 2176360"/>
                <a:gd name="connsiteY533" fmla="*/ 97291 h 128453"/>
                <a:gd name="connsiteX534" fmla="*/ 171905 w 2176360"/>
                <a:gd name="connsiteY534" fmla="*/ 97291 h 128453"/>
                <a:gd name="connsiteX535" fmla="*/ 171905 w 2176360"/>
                <a:gd name="connsiteY535" fmla="*/ 79555 h 128453"/>
                <a:gd name="connsiteX536" fmla="*/ 179759 w 2176360"/>
                <a:gd name="connsiteY536" fmla="*/ 71321 h 128453"/>
                <a:gd name="connsiteX537" fmla="*/ 197494 w 2176360"/>
                <a:gd name="connsiteY537" fmla="*/ 97291 h 128453"/>
                <a:gd name="connsiteX538" fmla="*/ 218649 w 2176360"/>
                <a:gd name="connsiteY538" fmla="*/ 97291 h 128453"/>
                <a:gd name="connsiteX539" fmla="*/ 114899 w 2176360"/>
                <a:gd name="connsiteY539" fmla="*/ 53333 h 128453"/>
                <a:gd name="connsiteX540" fmla="*/ 119586 w 2176360"/>
                <a:gd name="connsiteY540" fmla="*/ 65621 h 128453"/>
                <a:gd name="connsiteX541" fmla="*/ 114899 w 2176360"/>
                <a:gd name="connsiteY541" fmla="*/ 77655 h 128453"/>
                <a:gd name="connsiteX542" fmla="*/ 103117 w 2176360"/>
                <a:gd name="connsiteY542" fmla="*/ 82342 h 128453"/>
                <a:gd name="connsiteX543" fmla="*/ 91589 w 2176360"/>
                <a:gd name="connsiteY543" fmla="*/ 77655 h 128453"/>
                <a:gd name="connsiteX544" fmla="*/ 87029 w 2176360"/>
                <a:gd name="connsiteY544" fmla="*/ 65748 h 128453"/>
                <a:gd name="connsiteX545" fmla="*/ 91589 w 2176360"/>
                <a:gd name="connsiteY545" fmla="*/ 53459 h 128453"/>
                <a:gd name="connsiteX546" fmla="*/ 103117 w 2176360"/>
                <a:gd name="connsiteY546" fmla="*/ 48645 h 128453"/>
                <a:gd name="connsiteX547" fmla="*/ 114899 w 2176360"/>
                <a:gd name="connsiteY547" fmla="*/ 53459 h 128453"/>
                <a:gd name="connsiteX548" fmla="*/ 137321 w 2176360"/>
                <a:gd name="connsiteY548" fmla="*/ 97418 h 128453"/>
                <a:gd name="connsiteX549" fmla="*/ 137321 w 2176360"/>
                <a:gd name="connsiteY549" fmla="*/ 33570 h 128453"/>
                <a:gd name="connsiteX550" fmla="*/ 119586 w 2176360"/>
                <a:gd name="connsiteY550" fmla="*/ 33570 h 128453"/>
                <a:gd name="connsiteX551" fmla="*/ 119586 w 2176360"/>
                <a:gd name="connsiteY551" fmla="*/ 40917 h 128453"/>
                <a:gd name="connsiteX552" fmla="*/ 111351 w 2176360"/>
                <a:gd name="connsiteY552" fmla="*/ 34583 h 128453"/>
                <a:gd name="connsiteX553" fmla="*/ 100710 w 2176360"/>
                <a:gd name="connsiteY553" fmla="*/ 32304 h 128453"/>
                <a:gd name="connsiteX554" fmla="*/ 84242 w 2176360"/>
                <a:gd name="connsiteY554" fmla="*/ 36737 h 128453"/>
                <a:gd name="connsiteX555" fmla="*/ 72967 w 2176360"/>
                <a:gd name="connsiteY555" fmla="*/ 48645 h 128453"/>
                <a:gd name="connsiteX556" fmla="*/ 68914 w 2176360"/>
                <a:gd name="connsiteY556" fmla="*/ 65748 h 128453"/>
                <a:gd name="connsiteX557" fmla="*/ 72967 w 2176360"/>
                <a:gd name="connsiteY557" fmla="*/ 82722 h 128453"/>
                <a:gd name="connsiteX558" fmla="*/ 84242 w 2176360"/>
                <a:gd name="connsiteY558" fmla="*/ 94377 h 128453"/>
                <a:gd name="connsiteX559" fmla="*/ 100710 w 2176360"/>
                <a:gd name="connsiteY559" fmla="*/ 98684 h 128453"/>
                <a:gd name="connsiteX560" fmla="*/ 111351 w 2176360"/>
                <a:gd name="connsiteY560" fmla="*/ 96403 h 128453"/>
                <a:gd name="connsiteX561" fmla="*/ 119586 w 2176360"/>
                <a:gd name="connsiteY561" fmla="*/ 90196 h 128453"/>
                <a:gd name="connsiteX562" fmla="*/ 119586 w 2176360"/>
                <a:gd name="connsiteY562" fmla="*/ 97418 h 128453"/>
                <a:gd name="connsiteX563" fmla="*/ 137321 w 2176360"/>
                <a:gd name="connsiteY563" fmla="*/ 97418 h 128453"/>
                <a:gd name="connsiteX564" fmla="*/ 77148 w 2176360"/>
                <a:gd name="connsiteY564" fmla="*/ 2408 h 128453"/>
                <a:gd name="connsiteX565" fmla="*/ 0 w 2176360"/>
                <a:gd name="connsiteY565" fmla="*/ 2408 h 128453"/>
                <a:gd name="connsiteX566" fmla="*/ 0 w 2176360"/>
                <a:gd name="connsiteY566" fmla="*/ 19002 h 128453"/>
                <a:gd name="connsiteX567" fmla="*/ 29390 w 2176360"/>
                <a:gd name="connsiteY567" fmla="*/ 19002 h 128453"/>
                <a:gd name="connsiteX568" fmla="*/ 29390 w 2176360"/>
                <a:gd name="connsiteY568" fmla="*/ 97418 h 128453"/>
                <a:gd name="connsiteX569" fmla="*/ 47885 w 2176360"/>
                <a:gd name="connsiteY569" fmla="*/ 97418 h 128453"/>
                <a:gd name="connsiteX570" fmla="*/ 47885 w 2176360"/>
                <a:gd name="connsiteY570" fmla="*/ 19002 h 128453"/>
                <a:gd name="connsiteX571" fmla="*/ 77148 w 2176360"/>
                <a:gd name="connsiteY571" fmla="*/ 19002 h 128453"/>
                <a:gd name="connsiteX572" fmla="*/ 77148 w 2176360"/>
                <a:gd name="connsiteY572" fmla="*/ 2408 h 1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</a:cxnLst>
              <a:rect l="l" t="t" r="r" b="b"/>
              <a:pathLst>
                <a:path w="2176360" h="128453">
                  <a:moveTo>
                    <a:pt x="2157865" y="31797"/>
                  </a:moveTo>
                  <a:lnTo>
                    <a:pt x="2142411" y="63847"/>
                  </a:lnTo>
                  <a:lnTo>
                    <a:pt x="2127082" y="31797"/>
                  </a:lnTo>
                  <a:lnTo>
                    <a:pt x="2106433" y="31797"/>
                  </a:lnTo>
                  <a:lnTo>
                    <a:pt x="2132783" y="83482"/>
                  </a:lnTo>
                  <a:lnTo>
                    <a:pt x="2111627" y="127314"/>
                  </a:lnTo>
                  <a:lnTo>
                    <a:pt x="2129996" y="127314"/>
                  </a:lnTo>
                  <a:lnTo>
                    <a:pt x="2176361" y="31797"/>
                  </a:lnTo>
                  <a:lnTo>
                    <a:pt x="2157865" y="31797"/>
                  </a:lnTo>
                  <a:close/>
                  <a:moveTo>
                    <a:pt x="2103647" y="77148"/>
                  </a:moveTo>
                  <a:cubicBezTo>
                    <a:pt x="2101746" y="78416"/>
                    <a:pt x="2099593" y="79302"/>
                    <a:pt x="2097439" y="79936"/>
                  </a:cubicBezTo>
                  <a:cubicBezTo>
                    <a:pt x="2095286" y="80568"/>
                    <a:pt x="2093005" y="80822"/>
                    <a:pt x="2090598" y="80822"/>
                  </a:cubicBezTo>
                  <a:cubicBezTo>
                    <a:pt x="2087685" y="80822"/>
                    <a:pt x="2085151" y="80063"/>
                    <a:pt x="2083124" y="78416"/>
                  </a:cubicBezTo>
                  <a:cubicBezTo>
                    <a:pt x="2081097" y="76769"/>
                    <a:pt x="2080084" y="74234"/>
                    <a:pt x="2080084" y="70562"/>
                  </a:cubicBezTo>
                  <a:lnTo>
                    <a:pt x="2080084" y="46746"/>
                  </a:lnTo>
                  <a:lnTo>
                    <a:pt x="2103013" y="46746"/>
                  </a:lnTo>
                  <a:lnTo>
                    <a:pt x="2103013" y="31797"/>
                  </a:lnTo>
                  <a:lnTo>
                    <a:pt x="2080084" y="31797"/>
                  </a:lnTo>
                  <a:lnTo>
                    <a:pt x="2080084" y="13302"/>
                  </a:lnTo>
                  <a:lnTo>
                    <a:pt x="2062475" y="13302"/>
                  </a:lnTo>
                  <a:lnTo>
                    <a:pt x="2062475" y="71448"/>
                  </a:lnTo>
                  <a:cubicBezTo>
                    <a:pt x="2062475" y="80441"/>
                    <a:pt x="2064629" y="87029"/>
                    <a:pt x="2068936" y="90957"/>
                  </a:cubicBezTo>
                  <a:cubicBezTo>
                    <a:pt x="2073243" y="94883"/>
                    <a:pt x="2079324" y="96910"/>
                    <a:pt x="2086925" y="96910"/>
                  </a:cubicBezTo>
                  <a:cubicBezTo>
                    <a:pt x="2090092" y="96910"/>
                    <a:pt x="2093132" y="96530"/>
                    <a:pt x="2095919" y="95898"/>
                  </a:cubicBezTo>
                  <a:cubicBezTo>
                    <a:pt x="2098706" y="95137"/>
                    <a:pt x="2101240" y="94124"/>
                    <a:pt x="2103647" y="92477"/>
                  </a:cubicBezTo>
                  <a:lnTo>
                    <a:pt x="2103647" y="77148"/>
                  </a:lnTo>
                  <a:close/>
                  <a:moveTo>
                    <a:pt x="2046640" y="31797"/>
                  </a:moveTo>
                  <a:lnTo>
                    <a:pt x="2029032" y="31797"/>
                  </a:lnTo>
                  <a:lnTo>
                    <a:pt x="2029032" y="95644"/>
                  </a:lnTo>
                  <a:lnTo>
                    <a:pt x="2046640" y="95644"/>
                  </a:lnTo>
                  <a:lnTo>
                    <a:pt x="2046640" y="31797"/>
                  </a:lnTo>
                  <a:close/>
                  <a:moveTo>
                    <a:pt x="2046387" y="19636"/>
                  </a:moveTo>
                  <a:cubicBezTo>
                    <a:pt x="2048287" y="17735"/>
                    <a:pt x="2049174" y="15455"/>
                    <a:pt x="2049174" y="12795"/>
                  </a:cubicBezTo>
                  <a:cubicBezTo>
                    <a:pt x="2049174" y="10135"/>
                    <a:pt x="2048287" y="7727"/>
                    <a:pt x="2046387" y="5828"/>
                  </a:cubicBezTo>
                  <a:cubicBezTo>
                    <a:pt x="2044487" y="3801"/>
                    <a:pt x="2042207" y="2913"/>
                    <a:pt x="2039420" y="2913"/>
                  </a:cubicBezTo>
                  <a:cubicBezTo>
                    <a:pt x="2036886" y="2913"/>
                    <a:pt x="2034606" y="3674"/>
                    <a:pt x="2032706" y="5321"/>
                  </a:cubicBezTo>
                  <a:lnTo>
                    <a:pt x="2023205" y="12668"/>
                  </a:lnTo>
                  <a:lnTo>
                    <a:pt x="2032706" y="20142"/>
                  </a:lnTo>
                  <a:cubicBezTo>
                    <a:pt x="2033719" y="20902"/>
                    <a:pt x="2034733" y="21537"/>
                    <a:pt x="2035746" y="21915"/>
                  </a:cubicBezTo>
                  <a:cubicBezTo>
                    <a:pt x="2036759" y="22296"/>
                    <a:pt x="2038026" y="22549"/>
                    <a:pt x="2039420" y="22549"/>
                  </a:cubicBezTo>
                  <a:cubicBezTo>
                    <a:pt x="2042080" y="22549"/>
                    <a:pt x="2044360" y="21663"/>
                    <a:pt x="2046387" y="19636"/>
                  </a:cubicBezTo>
                  <a:moveTo>
                    <a:pt x="2017884" y="77148"/>
                  </a:moveTo>
                  <a:cubicBezTo>
                    <a:pt x="2015984" y="78416"/>
                    <a:pt x="2013830" y="79302"/>
                    <a:pt x="2011677" y="79936"/>
                  </a:cubicBezTo>
                  <a:cubicBezTo>
                    <a:pt x="2009523" y="80568"/>
                    <a:pt x="2007243" y="80822"/>
                    <a:pt x="2004836" y="80822"/>
                  </a:cubicBezTo>
                  <a:cubicBezTo>
                    <a:pt x="2001923" y="80822"/>
                    <a:pt x="1999389" y="80063"/>
                    <a:pt x="1997362" y="78416"/>
                  </a:cubicBezTo>
                  <a:cubicBezTo>
                    <a:pt x="1995335" y="76769"/>
                    <a:pt x="1994322" y="74234"/>
                    <a:pt x="1994322" y="70562"/>
                  </a:cubicBezTo>
                  <a:lnTo>
                    <a:pt x="1994322" y="46746"/>
                  </a:lnTo>
                  <a:lnTo>
                    <a:pt x="2017251" y="46746"/>
                  </a:lnTo>
                  <a:lnTo>
                    <a:pt x="2017251" y="31797"/>
                  </a:lnTo>
                  <a:lnTo>
                    <a:pt x="1994322" y="31797"/>
                  </a:lnTo>
                  <a:lnTo>
                    <a:pt x="1994322" y="13302"/>
                  </a:lnTo>
                  <a:lnTo>
                    <a:pt x="1976713" y="13302"/>
                  </a:lnTo>
                  <a:lnTo>
                    <a:pt x="1976713" y="71448"/>
                  </a:lnTo>
                  <a:cubicBezTo>
                    <a:pt x="1976713" y="80441"/>
                    <a:pt x="1978867" y="87029"/>
                    <a:pt x="1983301" y="90957"/>
                  </a:cubicBezTo>
                  <a:cubicBezTo>
                    <a:pt x="1987608" y="94883"/>
                    <a:pt x="1993688" y="96910"/>
                    <a:pt x="2001289" y="96910"/>
                  </a:cubicBezTo>
                  <a:cubicBezTo>
                    <a:pt x="2004456" y="96910"/>
                    <a:pt x="2007496" y="96530"/>
                    <a:pt x="2010283" y="95898"/>
                  </a:cubicBezTo>
                  <a:cubicBezTo>
                    <a:pt x="2013070" y="95137"/>
                    <a:pt x="2015604" y="94124"/>
                    <a:pt x="2017884" y="92477"/>
                  </a:cubicBezTo>
                  <a:lnTo>
                    <a:pt x="2017884" y="77148"/>
                  </a:lnTo>
                  <a:close/>
                  <a:moveTo>
                    <a:pt x="1924774" y="52065"/>
                  </a:moveTo>
                  <a:cubicBezTo>
                    <a:pt x="1927308" y="48898"/>
                    <a:pt x="1930728" y="47378"/>
                    <a:pt x="1935036" y="47378"/>
                  </a:cubicBezTo>
                  <a:cubicBezTo>
                    <a:pt x="1938963" y="47378"/>
                    <a:pt x="1941750" y="48645"/>
                    <a:pt x="1943523" y="51052"/>
                  </a:cubicBezTo>
                  <a:cubicBezTo>
                    <a:pt x="1945297" y="53459"/>
                    <a:pt x="1946183" y="56752"/>
                    <a:pt x="1946183" y="61061"/>
                  </a:cubicBezTo>
                  <a:lnTo>
                    <a:pt x="1946183" y="95771"/>
                  </a:lnTo>
                  <a:lnTo>
                    <a:pt x="1963919" y="95771"/>
                  </a:lnTo>
                  <a:lnTo>
                    <a:pt x="1963919" y="56752"/>
                  </a:lnTo>
                  <a:cubicBezTo>
                    <a:pt x="1963919" y="51812"/>
                    <a:pt x="1963032" y="47378"/>
                    <a:pt x="1961132" y="43452"/>
                  </a:cubicBezTo>
                  <a:cubicBezTo>
                    <a:pt x="1959231" y="39524"/>
                    <a:pt x="1956571" y="36484"/>
                    <a:pt x="1953024" y="34078"/>
                  </a:cubicBezTo>
                  <a:cubicBezTo>
                    <a:pt x="1949477" y="31797"/>
                    <a:pt x="1945297" y="30657"/>
                    <a:pt x="1940229" y="30657"/>
                  </a:cubicBezTo>
                  <a:cubicBezTo>
                    <a:pt x="1936049" y="30657"/>
                    <a:pt x="1932375" y="31416"/>
                    <a:pt x="1929208" y="33063"/>
                  </a:cubicBezTo>
                  <a:cubicBezTo>
                    <a:pt x="1926041" y="34710"/>
                    <a:pt x="1923254" y="36864"/>
                    <a:pt x="1920847" y="39524"/>
                  </a:cubicBezTo>
                  <a:lnTo>
                    <a:pt x="1920847" y="31924"/>
                  </a:lnTo>
                  <a:lnTo>
                    <a:pt x="1903366" y="31924"/>
                  </a:lnTo>
                  <a:lnTo>
                    <a:pt x="1903366" y="95771"/>
                  </a:lnTo>
                  <a:lnTo>
                    <a:pt x="1920847" y="95771"/>
                  </a:lnTo>
                  <a:lnTo>
                    <a:pt x="1920847" y="63594"/>
                  </a:lnTo>
                  <a:cubicBezTo>
                    <a:pt x="1920847" y="59160"/>
                    <a:pt x="1922114" y="55359"/>
                    <a:pt x="1924648" y="52192"/>
                  </a:cubicBezTo>
                  <a:moveTo>
                    <a:pt x="1849780" y="48266"/>
                  </a:moveTo>
                  <a:cubicBezTo>
                    <a:pt x="1852187" y="45731"/>
                    <a:pt x="1855354" y="44592"/>
                    <a:pt x="1859281" y="44592"/>
                  </a:cubicBezTo>
                  <a:cubicBezTo>
                    <a:pt x="1863208" y="44592"/>
                    <a:pt x="1866375" y="45858"/>
                    <a:pt x="1868529" y="48393"/>
                  </a:cubicBezTo>
                  <a:cubicBezTo>
                    <a:pt x="1870809" y="50926"/>
                    <a:pt x="1872076" y="54093"/>
                    <a:pt x="1872582" y="57767"/>
                  </a:cubicBezTo>
                  <a:lnTo>
                    <a:pt x="1845093" y="57767"/>
                  </a:lnTo>
                  <a:cubicBezTo>
                    <a:pt x="1845853" y="53966"/>
                    <a:pt x="1847373" y="50799"/>
                    <a:pt x="1849780" y="48393"/>
                  </a:cubicBezTo>
                  <a:moveTo>
                    <a:pt x="1874229" y="95644"/>
                  </a:moveTo>
                  <a:cubicBezTo>
                    <a:pt x="1878156" y="94630"/>
                    <a:pt x="1881830" y="93109"/>
                    <a:pt x="1885377" y="91084"/>
                  </a:cubicBezTo>
                  <a:lnTo>
                    <a:pt x="1885377" y="76388"/>
                  </a:lnTo>
                  <a:cubicBezTo>
                    <a:pt x="1878663" y="80315"/>
                    <a:pt x="1871696" y="82215"/>
                    <a:pt x="1864222" y="82215"/>
                  </a:cubicBezTo>
                  <a:cubicBezTo>
                    <a:pt x="1859534" y="82215"/>
                    <a:pt x="1855607" y="81075"/>
                    <a:pt x="1852314" y="78795"/>
                  </a:cubicBezTo>
                  <a:cubicBezTo>
                    <a:pt x="1849020" y="76515"/>
                    <a:pt x="1846740" y="73475"/>
                    <a:pt x="1845600" y="69547"/>
                  </a:cubicBezTo>
                  <a:lnTo>
                    <a:pt x="1890191" y="69547"/>
                  </a:lnTo>
                  <a:cubicBezTo>
                    <a:pt x="1890444" y="67141"/>
                    <a:pt x="1890571" y="64606"/>
                    <a:pt x="1890571" y="62200"/>
                  </a:cubicBezTo>
                  <a:cubicBezTo>
                    <a:pt x="1890571" y="55993"/>
                    <a:pt x="1889177" y="50545"/>
                    <a:pt x="1886517" y="45858"/>
                  </a:cubicBezTo>
                  <a:cubicBezTo>
                    <a:pt x="1883857" y="41171"/>
                    <a:pt x="1880183" y="37372"/>
                    <a:pt x="1875496" y="34710"/>
                  </a:cubicBezTo>
                  <a:cubicBezTo>
                    <a:pt x="1870809" y="32050"/>
                    <a:pt x="1865362" y="30657"/>
                    <a:pt x="1859154" y="30657"/>
                  </a:cubicBezTo>
                  <a:cubicBezTo>
                    <a:pt x="1852694" y="30657"/>
                    <a:pt x="1846993" y="32050"/>
                    <a:pt x="1841926" y="35091"/>
                  </a:cubicBezTo>
                  <a:cubicBezTo>
                    <a:pt x="1836985" y="38004"/>
                    <a:pt x="1833185" y="42059"/>
                    <a:pt x="1830525" y="47125"/>
                  </a:cubicBezTo>
                  <a:cubicBezTo>
                    <a:pt x="1827864" y="52192"/>
                    <a:pt x="1826471" y="58020"/>
                    <a:pt x="1826471" y="64606"/>
                  </a:cubicBezTo>
                  <a:cubicBezTo>
                    <a:pt x="1826471" y="71194"/>
                    <a:pt x="1827991" y="77022"/>
                    <a:pt x="1831285" y="81962"/>
                  </a:cubicBezTo>
                  <a:cubicBezTo>
                    <a:pt x="1834452" y="86902"/>
                    <a:pt x="1838759" y="90576"/>
                    <a:pt x="1844206" y="93236"/>
                  </a:cubicBezTo>
                  <a:cubicBezTo>
                    <a:pt x="1849653" y="95898"/>
                    <a:pt x="1855607" y="97164"/>
                    <a:pt x="1862321" y="97164"/>
                  </a:cubicBezTo>
                  <a:cubicBezTo>
                    <a:pt x="1866375" y="97164"/>
                    <a:pt x="1870302" y="96657"/>
                    <a:pt x="1874229" y="95771"/>
                  </a:cubicBezTo>
                  <a:moveTo>
                    <a:pt x="1791634" y="52065"/>
                  </a:moveTo>
                  <a:cubicBezTo>
                    <a:pt x="1794801" y="55232"/>
                    <a:pt x="1796321" y="59414"/>
                    <a:pt x="1796321" y="64354"/>
                  </a:cubicBezTo>
                  <a:cubicBezTo>
                    <a:pt x="1796321" y="69294"/>
                    <a:pt x="1794801" y="73221"/>
                    <a:pt x="1791634" y="76388"/>
                  </a:cubicBezTo>
                  <a:cubicBezTo>
                    <a:pt x="1788467" y="79429"/>
                    <a:pt x="1784540" y="81075"/>
                    <a:pt x="1779853" y="81075"/>
                  </a:cubicBezTo>
                  <a:cubicBezTo>
                    <a:pt x="1775166" y="81075"/>
                    <a:pt x="1771365" y="79555"/>
                    <a:pt x="1768325" y="76388"/>
                  </a:cubicBezTo>
                  <a:cubicBezTo>
                    <a:pt x="1765285" y="73221"/>
                    <a:pt x="1763764" y="69294"/>
                    <a:pt x="1763764" y="64480"/>
                  </a:cubicBezTo>
                  <a:cubicBezTo>
                    <a:pt x="1763764" y="59667"/>
                    <a:pt x="1765285" y="55359"/>
                    <a:pt x="1768325" y="52192"/>
                  </a:cubicBezTo>
                  <a:cubicBezTo>
                    <a:pt x="1771365" y="49025"/>
                    <a:pt x="1775166" y="47378"/>
                    <a:pt x="1779853" y="47378"/>
                  </a:cubicBezTo>
                  <a:cubicBezTo>
                    <a:pt x="1784540" y="47378"/>
                    <a:pt x="1788467" y="49025"/>
                    <a:pt x="1791634" y="52192"/>
                  </a:cubicBezTo>
                  <a:moveTo>
                    <a:pt x="1814056" y="96150"/>
                  </a:moveTo>
                  <a:lnTo>
                    <a:pt x="1814056" y="1140"/>
                  </a:lnTo>
                  <a:lnTo>
                    <a:pt x="1796321" y="1140"/>
                  </a:lnTo>
                  <a:lnTo>
                    <a:pt x="1796321" y="39651"/>
                  </a:lnTo>
                  <a:cubicBezTo>
                    <a:pt x="1793914" y="36991"/>
                    <a:pt x="1791254" y="34837"/>
                    <a:pt x="1788087" y="33317"/>
                  </a:cubicBezTo>
                  <a:cubicBezTo>
                    <a:pt x="1784920" y="31797"/>
                    <a:pt x="1781373" y="31038"/>
                    <a:pt x="1777446" y="31038"/>
                  </a:cubicBezTo>
                  <a:cubicBezTo>
                    <a:pt x="1771239" y="31038"/>
                    <a:pt x="1765791" y="32431"/>
                    <a:pt x="1760977" y="35471"/>
                  </a:cubicBezTo>
                  <a:cubicBezTo>
                    <a:pt x="1756164" y="38511"/>
                    <a:pt x="1752363" y="42311"/>
                    <a:pt x="1749703" y="47378"/>
                  </a:cubicBezTo>
                  <a:cubicBezTo>
                    <a:pt x="1747043" y="52446"/>
                    <a:pt x="1745649" y="58146"/>
                    <a:pt x="1745649" y="64480"/>
                  </a:cubicBezTo>
                  <a:cubicBezTo>
                    <a:pt x="1745649" y="70814"/>
                    <a:pt x="1747043" y="76515"/>
                    <a:pt x="1749703" y="81456"/>
                  </a:cubicBezTo>
                  <a:cubicBezTo>
                    <a:pt x="1752363" y="86397"/>
                    <a:pt x="1756164" y="90323"/>
                    <a:pt x="1760977" y="93109"/>
                  </a:cubicBezTo>
                  <a:cubicBezTo>
                    <a:pt x="1765791" y="96024"/>
                    <a:pt x="1771239" y="97418"/>
                    <a:pt x="1777446" y="97418"/>
                  </a:cubicBezTo>
                  <a:cubicBezTo>
                    <a:pt x="1781373" y="97418"/>
                    <a:pt x="1784920" y="96657"/>
                    <a:pt x="1788087" y="95137"/>
                  </a:cubicBezTo>
                  <a:cubicBezTo>
                    <a:pt x="1791254" y="93617"/>
                    <a:pt x="1794041" y="91589"/>
                    <a:pt x="1796321" y="88930"/>
                  </a:cubicBezTo>
                  <a:lnTo>
                    <a:pt x="1796321" y="96150"/>
                  </a:lnTo>
                  <a:lnTo>
                    <a:pt x="1814056" y="96150"/>
                  </a:lnTo>
                  <a:close/>
                  <a:moveTo>
                    <a:pt x="1733108" y="32304"/>
                  </a:moveTo>
                  <a:lnTo>
                    <a:pt x="1715499" y="32304"/>
                  </a:lnTo>
                  <a:lnTo>
                    <a:pt x="1715499" y="96150"/>
                  </a:lnTo>
                  <a:lnTo>
                    <a:pt x="1733108" y="96150"/>
                  </a:lnTo>
                  <a:lnTo>
                    <a:pt x="1733108" y="32304"/>
                  </a:lnTo>
                  <a:close/>
                  <a:moveTo>
                    <a:pt x="1729561" y="20649"/>
                  </a:moveTo>
                  <a:lnTo>
                    <a:pt x="1739062" y="13175"/>
                  </a:lnTo>
                  <a:lnTo>
                    <a:pt x="1729434" y="5828"/>
                  </a:lnTo>
                  <a:cubicBezTo>
                    <a:pt x="1727534" y="4181"/>
                    <a:pt x="1725254" y="3421"/>
                    <a:pt x="1722847" y="3421"/>
                  </a:cubicBezTo>
                  <a:cubicBezTo>
                    <a:pt x="1720186" y="3421"/>
                    <a:pt x="1717906" y="4433"/>
                    <a:pt x="1716006" y="6334"/>
                  </a:cubicBezTo>
                  <a:cubicBezTo>
                    <a:pt x="1714106" y="8361"/>
                    <a:pt x="1713092" y="10641"/>
                    <a:pt x="1713092" y="13302"/>
                  </a:cubicBezTo>
                  <a:cubicBezTo>
                    <a:pt x="1713092" y="15962"/>
                    <a:pt x="1714106" y="18243"/>
                    <a:pt x="1716006" y="20142"/>
                  </a:cubicBezTo>
                  <a:cubicBezTo>
                    <a:pt x="1717906" y="22042"/>
                    <a:pt x="1720186" y="23057"/>
                    <a:pt x="1722847" y="23057"/>
                  </a:cubicBezTo>
                  <a:cubicBezTo>
                    <a:pt x="1725254" y="23057"/>
                    <a:pt x="1727407" y="22296"/>
                    <a:pt x="1729561" y="20649"/>
                  </a:cubicBezTo>
                  <a:moveTo>
                    <a:pt x="1626950" y="91337"/>
                  </a:moveTo>
                  <a:cubicBezTo>
                    <a:pt x="1629864" y="93236"/>
                    <a:pt x="1633157" y="94630"/>
                    <a:pt x="1636958" y="95771"/>
                  </a:cubicBezTo>
                  <a:cubicBezTo>
                    <a:pt x="1640758" y="96910"/>
                    <a:pt x="1644685" y="97418"/>
                    <a:pt x="1648866" y="97418"/>
                  </a:cubicBezTo>
                  <a:cubicBezTo>
                    <a:pt x="1653933" y="97418"/>
                    <a:pt x="1658493" y="96530"/>
                    <a:pt x="1662420" y="95010"/>
                  </a:cubicBezTo>
                  <a:cubicBezTo>
                    <a:pt x="1666347" y="93363"/>
                    <a:pt x="1669514" y="90957"/>
                    <a:pt x="1671795" y="87790"/>
                  </a:cubicBezTo>
                  <a:cubicBezTo>
                    <a:pt x="1674075" y="84623"/>
                    <a:pt x="1675215" y="80822"/>
                    <a:pt x="1675215" y="76388"/>
                  </a:cubicBezTo>
                  <a:cubicBezTo>
                    <a:pt x="1675215" y="72461"/>
                    <a:pt x="1674075" y="69168"/>
                    <a:pt x="1671921" y="66634"/>
                  </a:cubicBezTo>
                  <a:cubicBezTo>
                    <a:pt x="1669768" y="64101"/>
                    <a:pt x="1666347" y="61820"/>
                    <a:pt x="1661787" y="59793"/>
                  </a:cubicBezTo>
                  <a:lnTo>
                    <a:pt x="1649372" y="54473"/>
                  </a:lnTo>
                  <a:cubicBezTo>
                    <a:pt x="1647472" y="53839"/>
                    <a:pt x="1646205" y="53080"/>
                    <a:pt x="1645572" y="52319"/>
                  </a:cubicBezTo>
                  <a:cubicBezTo>
                    <a:pt x="1644812" y="51560"/>
                    <a:pt x="1644432" y="50418"/>
                    <a:pt x="1644432" y="49025"/>
                  </a:cubicBezTo>
                  <a:cubicBezTo>
                    <a:pt x="1644432" y="47378"/>
                    <a:pt x="1645192" y="45985"/>
                    <a:pt x="1646585" y="45099"/>
                  </a:cubicBezTo>
                  <a:cubicBezTo>
                    <a:pt x="1647979" y="44211"/>
                    <a:pt x="1649879" y="43705"/>
                    <a:pt x="1652286" y="43705"/>
                  </a:cubicBezTo>
                  <a:cubicBezTo>
                    <a:pt x="1655200" y="43705"/>
                    <a:pt x="1658367" y="44465"/>
                    <a:pt x="1661914" y="45985"/>
                  </a:cubicBezTo>
                  <a:cubicBezTo>
                    <a:pt x="1665334" y="47505"/>
                    <a:pt x="1668628" y="49659"/>
                    <a:pt x="1671668" y="52446"/>
                  </a:cubicBezTo>
                  <a:lnTo>
                    <a:pt x="1671668" y="36357"/>
                  </a:lnTo>
                  <a:cubicBezTo>
                    <a:pt x="1665967" y="32936"/>
                    <a:pt x="1659253" y="31164"/>
                    <a:pt x="1651399" y="31164"/>
                  </a:cubicBezTo>
                  <a:cubicBezTo>
                    <a:pt x="1644178" y="31164"/>
                    <a:pt x="1638225" y="32936"/>
                    <a:pt x="1633791" y="36357"/>
                  </a:cubicBezTo>
                  <a:cubicBezTo>
                    <a:pt x="1629357" y="39778"/>
                    <a:pt x="1627203" y="44592"/>
                    <a:pt x="1627203" y="50672"/>
                  </a:cubicBezTo>
                  <a:cubicBezTo>
                    <a:pt x="1627203" y="55613"/>
                    <a:pt x="1628470" y="59287"/>
                    <a:pt x="1631004" y="61947"/>
                  </a:cubicBezTo>
                  <a:cubicBezTo>
                    <a:pt x="1633537" y="64606"/>
                    <a:pt x="1637084" y="66761"/>
                    <a:pt x="1641392" y="68661"/>
                  </a:cubicBezTo>
                  <a:lnTo>
                    <a:pt x="1653299" y="73602"/>
                  </a:lnTo>
                  <a:cubicBezTo>
                    <a:pt x="1654946" y="74361"/>
                    <a:pt x="1656086" y="75122"/>
                    <a:pt x="1656720" y="76008"/>
                  </a:cubicBezTo>
                  <a:cubicBezTo>
                    <a:pt x="1657353" y="76896"/>
                    <a:pt x="1657733" y="77908"/>
                    <a:pt x="1657733" y="79048"/>
                  </a:cubicBezTo>
                  <a:cubicBezTo>
                    <a:pt x="1657733" y="80695"/>
                    <a:pt x="1656973" y="82088"/>
                    <a:pt x="1655580" y="83103"/>
                  </a:cubicBezTo>
                  <a:cubicBezTo>
                    <a:pt x="1654060" y="84116"/>
                    <a:pt x="1652033" y="84623"/>
                    <a:pt x="1649372" y="84623"/>
                  </a:cubicBezTo>
                  <a:cubicBezTo>
                    <a:pt x="1645699" y="84623"/>
                    <a:pt x="1642025" y="83735"/>
                    <a:pt x="1638098" y="82088"/>
                  </a:cubicBezTo>
                  <a:cubicBezTo>
                    <a:pt x="1634171" y="80441"/>
                    <a:pt x="1630497" y="78035"/>
                    <a:pt x="1627077" y="74741"/>
                  </a:cubicBezTo>
                  <a:lnTo>
                    <a:pt x="1627077" y="91463"/>
                  </a:lnTo>
                  <a:close/>
                  <a:moveTo>
                    <a:pt x="1620996" y="20142"/>
                  </a:moveTo>
                  <a:cubicBezTo>
                    <a:pt x="1621883" y="18748"/>
                    <a:pt x="1622643" y="17228"/>
                    <a:pt x="1623276" y="15581"/>
                  </a:cubicBezTo>
                  <a:cubicBezTo>
                    <a:pt x="1623783" y="13934"/>
                    <a:pt x="1624163" y="12288"/>
                    <a:pt x="1624163" y="10641"/>
                  </a:cubicBezTo>
                  <a:cubicBezTo>
                    <a:pt x="1624163" y="7474"/>
                    <a:pt x="1623150" y="4941"/>
                    <a:pt x="1621249" y="2913"/>
                  </a:cubicBezTo>
                  <a:cubicBezTo>
                    <a:pt x="1619349" y="888"/>
                    <a:pt x="1616689" y="0"/>
                    <a:pt x="1613522" y="0"/>
                  </a:cubicBezTo>
                  <a:cubicBezTo>
                    <a:pt x="1610355" y="0"/>
                    <a:pt x="1607821" y="888"/>
                    <a:pt x="1605794" y="2787"/>
                  </a:cubicBezTo>
                  <a:cubicBezTo>
                    <a:pt x="1603768" y="4687"/>
                    <a:pt x="1602754" y="7095"/>
                    <a:pt x="1602754" y="10135"/>
                  </a:cubicBezTo>
                  <a:cubicBezTo>
                    <a:pt x="1602754" y="12541"/>
                    <a:pt x="1603388" y="14568"/>
                    <a:pt x="1604781" y="16215"/>
                  </a:cubicBezTo>
                  <a:cubicBezTo>
                    <a:pt x="1606174" y="17862"/>
                    <a:pt x="1607821" y="19129"/>
                    <a:pt x="1609975" y="20016"/>
                  </a:cubicBezTo>
                  <a:lnTo>
                    <a:pt x="1600727" y="37118"/>
                  </a:lnTo>
                  <a:lnTo>
                    <a:pt x="1611622" y="37118"/>
                  </a:lnTo>
                  <a:lnTo>
                    <a:pt x="1621123" y="20268"/>
                  </a:lnTo>
                  <a:close/>
                  <a:moveTo>
                    <a:pt x="1571591" y="57133"/>
                  </a:moveTo>
                  <a:cubicBezTo>
                    <a:pt x="1573744" y="54219"/>
                    <a:pt x="1576405" y="52192"/>
                    <a:pt x="1579825" y="51052"/>
                  </a:cubicBezTo>
                  <a:cubicBezTo>
                    <a:pt x="1583245" y="49913"/>
                    <a:pt x="1586792" y="49659"/>
                    <a:pt x="1590593" y="50545"/>
                  </a:cubicBezTo>
                  <a:lnTo>
                    <a:pt x="1590593" y="31164"/>
                  </a:lnTo>
                  <a:cubicBezTo>
                    <a:pt x="1585906" y="31164"/>
                    <a:pt x="1581599" y="32304"/>
                    <a:pt x="1577925" y="34457"/>
                  </a:cubicBezTo>
                  <a:cubicBezTo>
                    <a:pt x="1574251" y="36611"/>
                    <a:pt x="1571084" y="39778"/>
                    <a:pt x="1568424" y="43958"/>
                  </a:cubicBezTo>
                  <a:lnTo>
                    <a:pt x="1568424" y="32431"/>
                  </a:lnTo>
                  <a:lnTo>
                    <a:pt x="1550942" y="32431"/>
                  </a:lnTo>
                  <a:lnTo>
                    <a:pt x="1550942" y="96276"/>
                  </a:lnTo>
                  <a:lnTo>
                    <a:pt x="1568424" y="96276"/>
                  </a:lnTo>
                  <a:lnTo>
                    <a:pt x="1568424" y="68407"/>
                  </a:lnTo>
                  <a:cubicBezTo>
                    <a:pt x="1568424" y="63847"/>
                    <a:pt x="1569437" y="60173"/>
                    <a:pt x="1571591" y="57133"/>
                  </a:cubicBezTo>
                  <a:moveTo>
                    <a:pt x="1497356" y="48771"/>
                  </a:moveTo>
                  <a:cubicBezTo>
                    <a:pt x="1499763" y="46238"/>
                    <a:pt x="1502930" y="45099"/>
                    <a:pt x="1506857" y="45099"/>
                  </a:cubicBezTo>
                  <a:cubicBezTo>
                    <a:pt x="1510784" y="45099"/>
                    <a:pt x="1513951" y="46365"/>
                    <a:pt x="1516105" y="48898"/>
                  </a:cubicBezTo>
                  <a:cubicBezTo>
                    <a:pt x="1518385" y="51433"/>
                    <a:pt x="1519652" y="54600"/>
                    <a:pt x="1520159" y="58272"/>
                  </a:cubicBezTo>
                  <a:lnTo>
                    <a:pt x="1492669" y="58272"/>
                  </a:lnTo>
                  <a:cubicBezTo>
                    <a:pt x="1493429" y="54473"/>
                    <a:pt x="1494949" y="51306"/>
                    <a:pt x="1497356" y="48898"/>
                  </a:cubicBezTo>
                  <a:moveTo>
                    <a:pt x="1521806" y="96150"/>
                  </a:moveTo>
                  <a:cubicBezTo>
                    <a:pt x="1525733" y="95137"/>
                    <a:pt x="1529406" y="93617"/>
                    <a:pt x="1532953" y="91589"/>
                  </a:cubicBezTo>
                  <a:lnTo>
                    <a:pt x="1532953" y="76896"/>
                  </a:lnTo>
                  <a:cubicBezTo>
                    <a:pt x="1526239" y="80822"/>
                    <a:pt x="1519272" y="82722"/>
                    <a:pt x="1511798" y="82722"/>
                  </a:cubicBezTo>
                  <a:cubicBezTo>
                    <a:pt x="1507111" y="82722"/>
                    <a:pt x="1503184" y="81583"/>
                    <a:pt x="1499890" y="79302"/>
                  </a:cubicBezTo>
                  <a:cubicBezTo>
                    <a:pt x="1496596" y="77022"/>
                    <a:pt x="1494316" y="73981"/>
                    <a:pt x="1493176" y="70054"/>
                  </a:cubicBezTo>
                  <a:lnTo>
                    <a:pt x="1537767" y="70054"/>
                  </a:lnTo>
                  <a:cubicBezTo>
                    <a:pt x="1538021" y="67647"/>
                    <a:pt x="1538147" y="65114"/>
                    <a:pt x="1538147" y="62707"/>
                  </a:cubicBezTo>
                  <a:cubicBezTo>
                    <a:pt x="1538147" y="56500"/>
                    <a:pt x="1536754" y="51052"/>
                    <a:pt x="1534094" y="46365"/>
                  </a:cubicBezTo>
                  <a:cubicBezTo>
                    <a:pt x="1531433" y="41678"/>
                    <a:pt x="1527760" y="37877"/>
                    <a:pt x="1523072" y="35217"/>
                  </a:cubicBezTo>
                  <a:cubicBezTo>
                    <a:pt x="1518385" y="32558"/>
                    <a:pt x="1512938" y="31164"/>
                    <a:pt x="1506857" y="31164"/>
                  </a:cubicBezTo>
                  <a:cubicBezTo>
                    <a:pt x="1500397" y="31164"/>
                    <a:pt x="1494569" y="32558"/>
                    <a:pt x="1489629" y="35598"/>
                  </a:cubicBezTo>
                  <a:cubicBezTo>
                    <a:pt x="1484688" y="38511"/>
                    <a:pt x="1480888" y="42564"/>
                    <a:pt x="1478228" y="47632"/>
                  </a:cubicBezTo>
                  <a:cubicBezTo>
                    <a:pt x="1475567" y="52699"/>
                    <a:pt x="1474174" y="58526"/>
                    <a:pt x="1474174" y="65114"/>
                  </a:cubicBezTo>
                  <a:cubicBezTo>
                    <a:pt x="1474174" y="71701"/>
                    <a:pt x="1475694" y="77528"/>
                    <a:pt x="1478988" y="82469"/>
                  </a:cubicBezTo>
                  <a:cubicBezTo>
                    <a:pt x="1482155" y="87409"/>
                    <a:pt x="1486462" y="91084"/>
                    <a:pt x="1491909" y="93743"/>
                  </a:cubicBezTo>
                  <a:cubicBezTo>
                    <a:pt x="1497356" y="96403"/>
                    <a:pt x="1503310" y="97671"/>
                    <a:pt x="1510024" y="97671"/>
                  </a:cubicBezTo>
                  <a:cubicBezTo>
                    <a:pt x="1514078" y="97671"/>
                    <a:pt x="1518005" y="97164"/>
                    <a:pt x="1521932" y="96276"/>
                  </a:cubicBezTo>
                  <a:moveTo>
                    <a:pt x="1461506" y="1393"/>
                  </a:moveTo>
                  <a:lnTo>
                    <a:pt x="1444024" y="1393"/>
                  </a:lnTo>
                  <a:lnTo>
                    <a:pt x="1444024" y="96403"/>
                  </a:lnTo>
                  <a:lnTo>
                    <a:pt x="1461506" y="96403"/>
                  </a:lnTo>
                  <a:lnTo>
                    <a:pt x="1461506" y="1393"/>
                  </a:lnTo>
                  <a:close/>
                  <a:moveTo>
                    <a:pt x="1426669" y="1393"/>
                  </a:moveTo>
                  <a:lnTo>
                    <a:pt x="1409187" y="1393"/>
                  </a:lnTo>
                  <a:lnTo>
                    <a:pt x="1409187" y="96403"/>
                  </a:lnTo>
                  <a:lnTo>
                    <a:pt x="1426669" y="96403"/>
                  </a:lnTo>
                  <a:lnTo>
                    <a:pt x="1426669" y="1393"/>
                  </a:lnTo>
                  <a:close/>
                  <a:moveTo>
                    <a:pt x="1369663" y="52446"/>
                  </a:moveTo>
                  <a:cubicBezTo>
                    <a:pt x="1372830" y="55613"/>
                    <a:pt x="1374350" y="59793"/>
                    <a:pt x="1374350" y="64733"/>
                  </a:cubicBezTo>
                  <a:cubicBezTo>
                    <a:pt x="1374350" y="69674"/>
                    <a:pt x="1372830" y="73602"/>
                    <a:pt x="1369663" y="76769"/>
                  </a:cubicBezTo>
                  <a:cubicBezTo>
                    <a:pt x="1366496" y="79809"/>
                    <a:pt x="1362569" y="81456"/>
                    <a:pt x="1357882" y="81456"/>
                  </a:cubicBezTo>
                  <a:cubicBezTo>
                    <a:pt x="1353195" y="81456"/>
                    <a:pt x="1349394" y="79936"/>
                    <a:pt x="1346354" y="76769"/>
                  </a:cubicBezTo>
                  <a:cubicBezTo>
                    <a:pt x="1343313" y="73602"/>
                    <a:pt x="1341793" y="69674"/>
                    <a:pt x="1341793" y="64860"/>
                  </a:cubicBezTo>
                  <a:cubicBezTo>
                    <a:pt x="1341793" y="60046"/>
                    <a:pt x="1343313" y="55739"/>
                    <a:pt x="1346354" y="52572"/>
                  </a:cubicBezTo>
                  <a:cubicBezTo>
                    <a:pt x="1349394" y="49405"/>
                    <a:pt x="1353195" y="47759"/>
                    <a:pt x="1357882" y="47759"/>
                  </a:cubicBezTo>
                  <a:cubicBezTo>
                    <a:pt x="1362569" y="47759"/>
                    <a:pt x="1366496" y="49405"/>
                    <a:pt x="1369663" y="52572"/>
                  </a:cubicBezTo>
                  <a:moveTo>
                    <a:pt x="1392085" y="96530"/>
                  </a:moveTo>
                  <a:lnTo>
                    <a:pt x="1392085" y="32684"/>
                  </a:lnTo>
                  <a:lnTo>
                    <a:pt x="1374350" y="32684"/>
                  </a:lnTo>
                  <a:lnTo>
                    <a:pt x="1374350" y="40031"/>
                  </a:lnTo>
                  <a:cubicBezTo>
                    <a:pt x="1372070" y="37372"/>
                    <a:pt x="1369283" y="35217"/>
                    <a:pt x="1366116" y="33697"/>
                  </a:cubicBezTo>
                  <a:cubicBezTo>
                    <a:pt x="1362949" y="32177"/>
                    <a:pt x="1359402" y="31416"/>
                    <a:pt x="1355475" y="31416"/>
                  </a:cubicBezTo>
                  <a:cubicBezTo>
                    <a:pt x="1349267" y="31416"/>
                    <a:pt x="1343694" y="32810"/>
                    <a:pt x="1339006" y="35851"/>
                  </a:cubicBezTo>
                  <a:cubicBezTo>
                    <a:pt x="1334193" y="38765"/>
                    <a:pt x="1330519" y="42691"/>
                    <a:pt x="1327732" y="47759"/>
                  </a:cubicBezTo>
                  <a:cubicBezTo>
                    <a:pt x="1325072" y="52826"/>
                    <a:pt x="1323678" y="58526"/>
                    <a:pt x="1323678" y="64860"/>
                  </a:cubicBezTo>
                  <a:cubicBezTo>
                    <a:pt x="1323678" y="71194"/>
                    <a:pt x="1325072" y="76896"/>
                    <a:pt x="1327732" y="81836"/>
                  </a:cubicBezTo>
                  <a:cubicBezTo>
                    <a:pt x="1330392" y="86775"/>
                    <a:pt x="1334193" y="90703"/>
                    <a:pt x="1339006" y="93490"/>
                  </a:cubicBezTo>
                  <a:cubicBezTo>
                    <a:pt x="1343820" y="96403"/>
                    <a:pt x="1349267" y="97797"/>
                    <a:pt x="1355475" y="97797"/>
                  </a:cubicBezTo>
                  <a:cubicBezTo>
                    <a:pt x="1359402" y="97797"/>
                    <a:pt x="1362949" y="97037"/>
                    <a:pt x="1366116" y="95517"/>
                  </a:cubicBezTo>
                  <a:cubicBezTo>
                    <a:pt x="1369283" y="93997"/>
                    <a:pt x="1372070" y="91970"/>
                    <a:pt x="1374350" y="89310"/>
                  </a:cubicBezTo>
                  <a:lnTo>
                    <a:pt x="1374350" y="96530"/>
                  </a:lnTo>
                  <a:lnTo>
                    <a:pt x="1392085" y="96530"/>
                  </a:lnTo>
                  <a:close/>
                  <a:moveTo>
                    <a:pt x="1282634" y="52065"/>
                  </a:moveTo>
                  <a:cubicBezTo>
                    <a:pt x="1286054" y="48898"/>
                    <a:pt x="1290361" y="47378"/>
                    <a:pt x="1295555" y="47378"/>
                  </a:cubicBezTo>
                  <a:cubicBezTo>
                    <a:pt x="1302649" y="47378"/>
                    <a:pt x="1308603" y="49786"/>
                    <a:pt x="1313544" y="54473"/>
                  </a:cubicBezTo>
                  <a:lnTo>
                    <a:pt x="1313544" y="36737"/>
                  </a:lnTo>
                  <a:cubicBezTo>
                    <a:pt x="1310630" y="34837"/>
                    <a:pt x="1307590" y="33570"/>
                    <a:pt x="1304296" y="32684"/>
                  </a:cubicBezTo>
                  <a:cubicBezTo>
                    <a:pt x="1301002" y="31797"/>
                    <a:pt x="1297455" y="31416"/>
                    <a:pt x="1293908" y="31416"/>
                  </a:cubicBezTo>
                  <a:cubicBezTo>
                    <a:pt x="1287321" y="31416"/>
                    <a:pt x="1281367" y="32810"/>
                    <a:pt x="1276173" y="35598"/>
                  </a:cubicBezTo>
                  <a:cubicBezTo>
                    <a:pt x="1270979" y="38384"/>
                    <a:pt x="1266925" y="42311"/>
                    <a:pt x="1263885" y="47251"/>
                  </a:cubicBezTo>
                  <a:cubicBezTo>
                    <a:pt x="1260845" y="52192"/>
                    <a:pt x="1259451" y="58020"/>
                    <a:pt x="1259451" y="64733"/>
                  </a:cubicBezTo>
                  <a:cubicBezTo>
                    <a:pt x="1259451" y="71448"/>
                    <a:pt x="1260972" y="77148"/>
                    <a:pt x="1263885" y="82088"/>
                  </a:cubicBezTo>
                  <a:cubicBezTo>
                    <a:pt x="1266799" y="87029"/>
                    <a:pt x="1270853" y="90957"/>
                    <a:pt x="1276046" y="93743"/>
                  </a:cubicBezTo>
                  <a:cubicBezTo>
                    <a:pt x="1281240" y="96530"/>
                    <a:pt x="1287068" y="97923"/>
                    <a:pt x="1293782" y="97923"/>
                  </a:cubicBezTo>
                  <a:cubicBezTo>
                    <a:pt x="1297202" y="97923"/>
                    <a:pt x="1300622" y="97544"/>
                    <a:pt x="1304043" y="96784"/>
                  </a:cubicBezTo>
                  <a:cubicBezTo>
                    <a:pt x="1307463" y="96024"/>
                    <a:pt x="1310630" y="94756"/>
                    <a:pt x="1313797" y="93109"/>
                  </a:cubicBezTo>
                  <a:lnTo>
                    <a:pt x="1313797" y="76642"/>
                  </a:lnTo>
                  <a:cubicBezTo>
                    <a:pt x="1311137" y="78542"/>
                    <a:pt x="1308350" y="79809"/>
                    <a:pt x="1305309" y="80695"/>
                  </a:cubicBezTo>
                  <a:cubicBezTo>
                    <a:pt x="1302269" y="81583"/>
                    <a:pt x="1299229" y="81962"/>
                    <a:pt x="1295935" y="81962"/>
                  </a:cubicBezTo>
                  <a:cubicBezTo>
                    <a:pt x="1290615" y="81962"/>
                    <a:pt x="1286181" y="80315"/>
                    <a:pt x="1282760" y="77148"/>
                  </a:cubicBezTo>
                  <a:cubicBezTo>
                    <a:pt x="1279213" y="73981"/>
                    <a:pt x="1277440" y="69801"/>
                    <a:pt x="1277440" y="64606"/>
                  </a:cubicBezTo>
                  <a:cubicBezTo>
                    <a:pt x="1277440" y="59414"/>
                    <a:pt x="1279213" y="55359"/>
                    <a:pt x="1282507" y="52192"/>
                  </a:cubicBezTo>
                  <a:moveTo>
                    <a:pt x="1196111" y="52699"/>
                  </a:moveTo>
                  <a:cubicBezTo>
                    <a:pt x="1199278" y="55866"/>
                    <a:pt x="1200799" y="60046"/>
                    <a:pt x="1200799" y="64987"/>
                  </a:cubicBezTo>
                  <a:cubicBezTo>
                    <a:pt x="1200799" y="69928"/>
                    <a:pt x="1199278" y="73855"/>
                    <a:pt x="1196111" y="77022"/>
                  </a:cubicBezTo>
                  <a:cubicBezTo>
                    <a:pt x="1192944" y="80063"/>
                    <a:pt x="1189017" y="81709"/>
                    <a:pt x="1184330" y="81709"/>
                  </a:cubicBezTo>
                  <a:cubicBezTo>
                    <a:pt x="1179643" y="81709"/>
                    <a:pt x="1175843" y="80189"/>
                    <a:pt x="1172802" y="77022"/>
                  </a:cubicBezTo>
                  <a:cubicBezTo>
                    <a:pt x="1169762" y="73855"/>
                    <a:pt x="1168242" y="69928"/>
                    <a:pt x="1168242" y="65114"/>
                  </a:cubicBezTo>
                  <a:cubicBezTo>
                    <a:pt x="1168242" y="60300"/>
                    <a:pt x="1169762" y="55993"/>
                    <a:pt x="1172802" y="52826"/>
                  </a:cubicBezTo>
                  <a:cubicBezTo>
                    <a:pt x="1175843" y="49659"/>
                    <a:pt x="1179643" y="48012"/>
                    <a:pt x="1184330" y="48012"/>
                  </a:cubicBezTo>
                  <a:cubicBezTo>
                    <a:pt x="1189017" y="48012"/>
                    <a:pt x="1192944" y="49659"/>
                    <a:pt x="1196111" y="52826"/>
                  </a:cubicBezTo>
                  <a:moveTo>
                    <a:pt x="1218534" y="96784"/>
                  </a:moveTo>
                  <a:lnTo>
                    <a:pt x="1218534" y="32936"/>
                  </a:lnTo>
                  <a:lnTo>
                    <a:pt x="1200799" y="32936"/>
                  </a:lnTo>
                  <a:lnTo>
                    <a:pt x="1200799" y="40285"/>
                  </a:lnTo>
                  <a:cubicBezTo>
                    <a:pt x="1198518" y="37624"/>
                    <a:pt x="1195731" y="35471"/>
                    <a:pt x="1192564" y="33951"/>
                  </a:cubicBezTo>
                  <a:cubicBezTo>
                    <a:pt x="1189397" y="32431"/>
                    <a:pt x="1185850" y="31670"/>
                    <a:pt x="1181923" y="31670"/>
                  </a:cubicBezTo>
                  <a:cubicBezTo>
                    <a:pt x="1175716" y="31670"/>
                    <a:pt x="1170142" y="33063"/>
                    <a:pt x="1165455" y="36103"/>
                  </a:cubicBezTo>
                  <a:cubicBezTo>
                    <a:pt x="1160641" y="39018"/>
                    <a:pt x="1156967" y="42945"/>
                    <a:pt x="1154180" y="48012"/>
                  </a:cubicBezTo>
                  <a:cubicBezTo>
                    <a:pt x="1151520" y="53080"/>
                    <a:pt x="1150127" y="58780"/>
                    <a:pt x="1150127" y="65114"/>
                  </a:cubicBezTo>
                  <a:cubicBezTo>
                    <a:pt x="1150127" y="71448"/>
                    <a:pt x="1151520" y="77148"/>
                    <a:pt x="1154180" y="82088"/>
                  </a:cubicBezTo>
                  <a:cubicBezTo>
                    <a:pt x="1156841" y="87029"/>
                    <a:pt x="1160641" y="90957"/>
                    <a:pt x="1165455" y="93743"/>
                  </a:cubicBezTo>
                  <a:cubicBezTo>
                    <a:pt x="1170269" y="96657"/>
                    <a:pt x="1175716" y="98050"/>
                    <a:pt x="1181923" y="98050"/>
                  </a:cubicBezTo>
                  <a:cubicBezTo>
                    <a:pt x="1185850" y="98050"/>
                    <a:pt x="1189397" y="97291"/>
                    <a:pt x="1192564" y="95771"/>
                  </a:cubicBezTo>
                  <a:cubicBezTo>
                    <a:pt x="1195731" y="94251"/>
                    <a:pt x="1198518" y="92223"/>
                    <a:pt x="1200799" y="89564"/>
                  </a:cubicBezTo>
                  <a:lnTo>
                    <a:pt x="1200799" y="96784"/>
                  </a:lnTo>
                  <a:lnTo>
                    <a:pt x="1218534" y="96784"/>
                  </a:lnTo>
                  <a:close/>
                  <a:moveTo>
                    <a:pt x="1099328" y="32936"/>
                  </a:moveTo>
                  <a:lnTo>
                    <a:pt x="1083873" y="64987"/>
                  </a:lnTo>
                  <a:lnTo>
                    <a:pt x="1068545" y="32936"/>
                  </a:lnTo>
                  <a:lnTo>
                    <a:pt x="1047896" y="32936"/>
                  </a:lnTo>
                  <a:lnTo>
                    <a:pt x="1074245" y="84623"/>
                  </a:lnTo>
                  <a:lnTo>
                    <a:pt x="1053090" y="128454"/>
                  </a:lnTo>
                  <a:lnTo>
                    <a:pt x="1071458" y="128454"/>
                  </a:lnTo>
                  <a:lnTo>
                    <a:pt x="1117823" y="32936"/>
                  </a:lnTo>
                  <a:lnTo>
                    <a:pt x="1099328" y="32936"/>
                  </a:lnTo>
                  <a:close/>
                  <a:moveTo>
                    <a:pt x="1047516" y="32936"/>
                  </a:moveTo>
                  <a:lnTo>
                    <a:pt x="1024460" y="32936"/>
                  </a:lnTo>
                  <a:lnTo>
                    <a:pt x="1024460" y="26224"/>
                  </a:lnTo>
                  <a:cubicBezTo>
                    <a:pt x="1024460" y="23057"/>
                    <a:pt x="1025474" y="20522"/>
                    <a:pt x="1027501" y="18748"/>
                  </a:cubicBezTo>
                  <a:cubicBezTo>
                    <a:pt x="1029527" y="16975"/>
                    <a:pt x="1032061" y="16089"/>
                    <a:pt x="1035228" y="16089"/>
                  </a:cubicBezTo>
                  <a:cubicBezTo>
                    <a:pt x="1040169" y="16089"/>
                    <a:pt x="1044729" y="17482"/>
                    <a:pt x="1048783" y="20268"/>
                  </a:cubicBezTo>
                  <a:lnTo>
                    <a:pt x="1048783" y="4687"/>
                  </a:lnTo>
                  <a:cubicBezTo>
                    <a:pt x="1046249" y="3167"/>
                    <a:pt x="1043589" y="2154"/>
                    <a:pt x="1040929" y="1393"/>
                  </a:cubicBezTo>
                  <a:cubicBezTo>
                    <a:pt x="1038142" y="761"/>
                    <a:pt x="1035481" y="507"/>
                    <a:pt x="1032694" y="507"/>
                  </a:cubicBezTo>
                  <a:cubicBezTo>
                    <a:pt x="1027501" y="507"/>
                    <a:pt x="1022940" y="1647"/>
                    <a:pt x="1019013" y="3801"/>
                  </a:cubicBezTo>
                  <a:cubicBezTo>
                    <a:pt x="1015213" y="6080"/>
                    <a:pt x="1012172" y="9121"/>
                    <a:pt x="1010145" y="13175"/>
                  </a:cubicBezTo>
                  <a:cubicBezTo>
                    <a:pt x="1008119" y="17101"/>
                    <a:pt x="1007105" y="21663"/>
                    <a:pt x="1007105" y="26856"/>
                  </a:cubicBezTo>
                  <a:lnTo>
                    <a:pt x="1007105" y="96784"/>
                  </a:lnTo>
                  <a:lnTo>
                    <a:pt x="1024587" y="96784"/>
                  </a:lnTo>
                  <a:lnTo>
                    <a:pt x="1024587" y="47885"/>
                  </a:lnTo>
                  <a:lnTo>
                    <a:pt x="1047643" y="47885"/>
                  </a:lnTo>
                  <a:lnTo>
                    <a:pt x="1047643" y="32936"/>
                  </a:lnTo>
                  <a:close/>
                  <a:moveTo>
                    <a:pt x="989877" y="32936"/>
                  </a:moveTo>
                  <a:lnTo>
                    <a:pt x="972268" y="32936"/>
                  </a:lnTo>
                  <a:lnTo>
                    <a:pt x="972268" y="96784"/>
                  </a:lnTo>
                  <a:lnTo>
                    <a:pt x="989877" y="96784"/>
                  </a:lnTo>
                  <a:lnTo>
                    <a:pt x="989877" y="32936"/>
                  </a:lnTo>
                  <a:close/>
                  <a:moveTo>
                    <a:pt x="986330" y="21283"/>
                  </a:moveTo>
                  <a:lnTo>
                    <a:pt x="995831" y="13808"/>
                  </a:lnTo>
                  <a:lnTo>
                    <a:pt x="986203" y="6461"/>
                  </a:lnTo>
                  <a:cubicBezTo>
                    <a:pt x="984303" y="4814"/>
                    <a:pt x="982022" y="4055"/>
                    <a:pt x="979616" y="4055"/>
                  </a:cubicBezTo>
                  <a:cubicBezTo>
                    <a:pt x="976955" y="4055"/>
                    <a:pt x="974548" y="5068"/>
                    <a:pt x="972648" y="6968"/>
                  </a:cubicBezTo>
                  <a:cubicBezTo>
                    <a:pt x="970748" y="8995"/>
                    <a:pt x="969735" y="11275"/>
                    <a:pt x="969735" y="13934"/>
                  </a:cubicBezTo>
                  <a:cubicBezTo>
                    <a:pt x="969735" y="16596"/>
                    <a:pt x="970748" y="18875"/>
                    <a:pt x="972648" y="20776"/>
                  </a:cubicBezTo>
                  <a:cubicBezTo>
                    <a:pt x="974548" y="22676"/>
                    <a:pt x="976829" y="23689"/>
                    <a:pt x="979616" y="23689"/>
                  </a:cubicBezTo>
                  <a:cubicBezTo>
                    <a:pt x="982022" y="23689"/>
                    <a:pt x="984176" y="22930"/>
                    <a:pt x="986330" y="21283"/>
                  </a:cubicBezTo>
                  <a:moveTo>
                    <a:pt x="944019" y="57767"/>
                  </a:moveTo>
                  <a:cubicBezTo>
                    <a:pt x="946172" y="54853"/>
                    <a:pt x="948832" y="52826"/>
                    <a:pt x="952253" y="51686"/>
                  </a:cubicBezTo>
                  <a:cubicBezTo>
                    <a:pt x="955673" y="50545"/>
                    <a:pt x="959220" y="50292"/>
                    <a:pt x="963020" y="51179"/>
                  </a:cubicBezTo>
                  <a:lnTo>
                    <a:pt x="963020" y="31797"/>
                  </a:lnTo>
                  <a:cubicBezTo>
                    <a:pt x="958333" y="31797"/>
                    <a:pt x="954026" y="32936"/>
                    <a:pt x="950352" y="35091"/>
                  </a:cubicBezTo>
                  <a:cubicBezTo>
                    <a:pt x="946679" y="37245"/>
                    <a:pt x="943512" y="40412"/>
                    <a:pt x="940852" y="44592"/>
                  </a:cubicBezTo>
                  <a:lnTo>
                    <a:pt x="940852" y="33063"/>
                  </a:lnTo>
                  <a:lnTo>
                    <a:pt x="923370" y="33063"/>
                  </a:lnTo>
                  <a:lnTo>
                    <a:pt x="923370" y="96910"/>
                  </a:lnTo>
                  <a:lnTo>
                    <a:pt x="940852" y="96910"/>
                  </a:lnTo>
                  <a:lnTo>
                    <a:pt x="940852" y="69041"/>
                  </a:lnTo>
                  <a:cubicBezTo>
                    <a:pt x="940852" y="64480"/>
                    <a:pt x="941865" y="60807"/>
                    <a:pt x="944019" y="57767"/>
                  </a:cubicBezTo>
                  <a:moveTo>
                    <a:pt x="869784" y="49405"/>
                  </a:moveTo>
                  <a:cubicBezTo>
                    <a:pt x="872191" y="46872"/>
                    <a:pt x="875358" y="45731"/>
                    <a:pt x="879285" y="45731"/>
                  </a:cubicBezTo>
                  <a:cubicBezTo>
                    <a:pt x="883212" y="45731"/>
                    <a:pt x="886379" y="46999"/>
                    <a:pt x="888659" y="49532"/>
                  </a:cubicBezTo>
                  <a:cubicBezTo>
                    <a:pt x="890940" y="52065"/>
                    <a:pt x="892206" y="55232"/>
                    <a:pt x="892713" y="58906"/>
                  </a:cubicBezTo>
                  <a:lnTo>
                    <a:pt x="865224" y="58906"/>
                  </a:lnTo>
                  <a:cubicBezTo>
                    <a:pt x="865984" y="55105"/>
                    <a:pt x="867504" y="51938"/>
                    <a:pt x="869911" y="49532"/>
                  </a:cubicBezTo>
                  <a:moveTo>
                    <a:pt x="894360" y="96784"/>
                  </a:moveTo>
                  <a:cubicBezTo>
                    <a:pt x="898287" y="95771"/>
                    <a:pt x="901961" y="94251"/>
                    <a:pt x="905508" y="92223"/>
                  </a:cubicBezTo>
                  <a:lnTo>
                    <a:pt x="905508" y="77528"/>
                  </a:lnTo>
                  <a:cubicBezTo>
                    <a:pt x="898794" y="81456"/>
                    <a:pt x="891826" y="83356"/>
                    <a:pt x="884352" y="83356"/>
                  </a:cubicBezTo>
                  <a:cubicBezTo>
                    <a:pt x="879665" y="83356"/>
                    <a:pt x="875738" y="82215"/>
                    <a:pt x="872444" y="79936"/>
                  </a:cubicBezTo>
                  <a:cubicBezTo>
                    <a:pt x="869151" y="77655"/>
                    <a:pt x="866870" y="74615"/>
                    <a:pt x="865730" y="70688"/>
                  </a:cubicBezTo>
                  <a:lnTo>
                    <a:pt x="910322" y="70688"/>
                  </a:lnTo>
                  <a:cubicBezTo>
                    <a:pt x="910575" y="68281"/>
                    <a:pt x="910702" y="65748"/>
                    <a:pt x="910702" y="63340"/>
                  </a:cubicBezTo>
                  <a:cubicBezTo>
                    <a:pt x="910702" y="57133"/>
                    <a:pt x="909435" y="51686"/>
                    <a:pt x="906648" y="46999"/>
                  </a:cubicBezTo>
                  <a:cubicBezTo>
                    <a:pt x="903988" y="42311"/>
                    <a:pt x="900314" y="38511"/>
                    <a:pt x="895627" y="35851"/>
                  </a:cubicBezTo>
                  <a:cubicBezTo>
                    <a:pt x="890940" y="33190"/>
                    <a:pt x="885492" y="31797"/>
                    <a:pt x="879285" y="31797"/>
                  </a:cubicBezTo>
                  <a:cubicBezTo>
                    <a:pt x="872824" y="31797"/>
                    <a:pt x="867124" y="33190"/>
                    <a:pt x="862183" y="36230"/>
                  </a:cubicBezTo>
                  <a:cubicBezTo>
                    <a:pt x="857243" y="39144"/>
                    <a:pt x="853442" y="43198"/>
                    <a:pt x="850782" y="48266"/>
                  </a:cubicBezTo>
                  <a:cubicBezTo>
                    <a:pt x="848122" y="53333"/>
                    <a:pt x="846728" y="59160"/>
                    <a:pt x="846728" y="65748"/>
                  </a:cubicBezTo>
                  <a:cubicBezTo>
                    <a:pt x="846728" y="72335"/>
                    <a:pt x="848249" y="78162"/>
                    <a:pt x="851542" y="83103"/>
                  </a:cubicBezTo>
                  <a:cubicBezTo>
                    <a:pt x="854709" y="88043"/>
                    <a:pt x="859016" y="91716"/>
                    <a:pt x="864337" y="94377"/>
                  </a:cubicBezTo>
                  <a:cubicBezTo>
                    <a:pt x="869784" y="97037"/>
                    <a:pt x="875738" y="98304"/>
                    <a:pt x="882452" y="98304"/>
                  </a:cubicBezTo>
                  <a:cubicBezTo>
                    <a:pt x="886506" y="98304"/>
                    <a:pt x="890433" y="97797"/>
                    <a:pt x="894360" y="96910"/>
                  </a:cubicBezTo>
                  <a:moveTo>
                    <a:pt x="823926" y="33317"/>
                  </a:moveTo>
                  <a:lnTo>
                    <a:pt x="808598" y="64987"/>
                  </a:lnTo>
                  <a:lnTo>
                    <a:pt x="793270" y="33317"/>
                  </a:lnTo>
                  <a:lnTo>
                    <a:pt x="772874" y="33317"/>
                  </a:lnTo>
                  <a:lnTo>
                    <a:pt x="807711" y="99570"/>
                  </a:lnTo>
                  <a:lnTo>
                    <a:pt x="842421" y="33317"/>
                  </a:lnTo>
                  <a:lnTo>
                    <a:pt x="823926" y="33317"/>
                  </a:lnTo>
                  <a:close/>
                  <a:moveTo>
                    <a:pt x="718022" y="77274"/>
                  </a:moveTo>
                  <a:cubicBezTo>
                    <a:pt x="714981" y="80441"/>
                    <a:pt x="711054" y="82088"/>
                    <a:pt x="706367" y="82088"/>
                  </a:cubicBezTo>
                  <a:cubicBezTo>
                    <a:pt x="701680" y="82088"/>
                    <a:pt x="697626" y="80441"/>
                    <a:pt x="694586" y="77274"/>
                  </a:cubicBezTo>
                  <a:cubicBezTo>
                    <a:pt x="691546" y="74107"/>
                    <a:pt x="690025" y="70054"/>
                    <a:pt x="690025" y="65114"/>
                  </a:cubicBezTo>
                  <a:cubicBezTo>
                    <a:pt x="690025" y="60173"/>
                    <a:pt x="691546" y="56247"/>
                    <a:pt x="694586" y="53080"/>
                  </a:cubicBezTo>
                  <a:cubicBezTo>
                    <a:pt x="697626" y="49913"/>
                    <a:pt x="701680" y="48393"/>
                    <a:pt x="706367" y="48393"/>
                  </a:cubicBezTo>
                  <a:cubicBezTo>
                    <a:pt x="711054" y="48393"/>
                    <a:pt x="714981" y="49913"/>
                    <a:pt x="718022" y="53080"/>
                  </a:cubicBezTo>
                  <a:cubicBezTo>
                    <a:pt x="721062" y="56247"/>
                    <a:pt x="722582" y="60173"/>
                    <a:pt x="722582" y="65114"/>
                  </a:cubicBezTo>
                  <a:cubicBezTo>
                    <a:pt x="722582" y="70054"/>
                    <a:pt x="721062" y="74107"/>
                    <a:pt x="718022" y="77274"/>
                  </a:cubicBezTo>
                  <a:moveTo>
                    <a:pt x="724102" y="94124"/>
                  </a:moveTo>
                  <a:cubicBezTo>
                    <a:pt x="729170" y="91337"/>
                    <a:pt x="733223" y="87283"/>
                    <a:pt x="736137" y="82342"/>
                  </a:cubicBezTo>
                  <a:cubicBezTo>
                    <a:pt x="739051" y="77401"/>
                    <a:pt x="740571" y="71448"/>
                    <a:pt x="740571" y="64860"/>
                  </a:cubicBezTo>
                  <a:cubicBezTo>
                    <a:pt x="740571" y="58272"/>
                    <a:pt x="739051" y="52826"/>
                    <a:pt x="736137" y="47759"/>
                  </a:cubicBezTo>
                  <a:cubicBezTo>
                    <a:pt x="733223" y="42818"/>
                    <a:pt x="729170" y="38892"/>
                    <a:pt x="724102" y="36103"/>
                  </a:cubicBezTo>
                  <a:cubicBezTo>
                    <a:pt x="719035" y="33317"/>
                    <a:pt x="713208" y="31924"/>
                    <a:pt x="706620" y="31924"/>
                  </a:cubicBezTo>
                  <a:cubicBezTo>
                    <a:pt x="700033" y="31924"/>
                    <a:pt x="694079" y="33317"/>
                    <a:pt x="688885" y="36103"/>
                  </a:cubicBezTo>
                  <a:cubicBezTo>
                    <a:pt x="683565" y="38892"/>
                    <a:pt x="679511" y="42691"/>
                    <a:pt x="676344" y="47632"/>
                  </a:cubicBezTo>
                  <a:cubicBezTo>
                    <a:pt x="673304" y="52572"/>
                    <a:pt x="671784" y="58272"/>
                    <a:pt x="671784" y="64733"/>
                  </a:cubicBezTo>
                  <a:cubicBezTo>
                    <a:pt x="671784" y="71194"/>
                    <a:pt x="673304" y="77148"/>
                    <a:pt x="676344" y="82215"/>
                  </a:cubicBezTo>
                  <a:cubicBezTo>
                    <a:pt x="679384" y="87283"/>
                    <a:pt x="683565" y="91210"/>
                    <a:pt x="688759" y="93997"/>
                  </a:cubicBezTo>
                  <a:cubicBezTo>
                    <a:pt x="693953" y="96784"/>
                    <a:pt x="699906" y="98177"/>
                    <a:pt x="706620" y="98177"/>
                  </a:cubicBezTo>
                  <a:cubicBezTo>
                    <a:pt x="713335" y="98177"/>
                    <a:pt x="718908" y="96784"/>
                    <a:pt x="724102" y="93997"/>
                  </a:cubicBezTo>
                  <a:moveTo>
                    <a:pt x="665196" y="78416"/>
                  </a:moveTo>
                  <a:cubicBezTo>
                    <a:pt x="663296" y="79682"/>
                    <a:pt x="661142" y="80568"/>
                    <a:pt x="658989" y="81202"/>
                  </a:cubicBezTo>
                  <a:cubicBezTo>
                    <a:pt x="656835" y="81836"/>
                    <a:pt x="654555" y="82088"/>
                    <a:pt x="652148" y="82088"/>
                  </a:cubicBezTo>
                  <a:cubicBezTo>
                    <a:pt x="649235" y="82088"/>
                    <a:pt x="646701" y="81329"/>
                    <a:pt x="644674" y="79682"/>
                  </a:cubicBezTo>
                  <a:cubicBezTo>
                    <a:pt x="642647" y="78035"/>
                    <a:pt x="641634" y="75502"/>
                    <a:pt x="641634" y="71828"/>
                  </a:cubicBezTo>
                  <a:lnTo>
                    <a:pt x="641634" y="48012"/>
                  </a:lnTo>
                  <a:lnTo>
                    <a:pt x="664563" y="48012"/>
                  </a:lnTo>
                  <a:lnTo>
                    <a:pt x="664563" y="33063"/>
                  </a:lnTo>
                  <a:lnTo>
                    <a:pt x="641634" y="33063"/>
                  </a:lnTo>
                  <a:lnTo>
                    <a:pt x="641634" y="14568"/>
                  </a:lnTo>
                  <a:lnTo>
                    <a:pt x="624025" y="14568"/>
                  </a:lnTo>
                  <a:lnTo>
                    <a:pt x="624025" y="72714"/>
                  </a:lnTo>
                  <a:cubicBezTo>
                    <a:pt x="624025" y="81709"/>
                    <a:pt x="626179" y="88296"/>
                    <a:pt x="630486" y="92223"/>
                  </a:cubicBezTo>
                  <a:cubicBezTo>
                    <a:pt x="634793" y="96150"/>
                    <a:pt x="640874" y="98177"/>
                    <a:pt x="648474" y="98177"/>
                  </a:cubicBezTo>
                  <a:cubicBezTo>
                    <a:pt x="651641" y="98177"/>
                    <a:pt x="654682" y="97797"/>
                    <a:pt x="657469" y="97164"/>
                  </a:cubicBezTo>
                  <a:cubicBezTo>
                    <a:pt x="660256" y="96530"/>
                    <a:pt x="662789" y="95390"/>
                    <a:pt x="665196" y="93743"/>
                  </a:cubicBezTo>
                  <a:lnTo>
                    <a:pt x="665196" y="78416"/>
                  </a:lnTo>
                  <a:close/>
                  <a:moveTo>
                    <a:pt x="543584" y="49405"/>
                  </a:moveTo>
                  <a:cubicBezTo>
                    <a:pt x="545990" y="46872"/>
                    <a:pt x="549157" y="45731"/>
                    <a:pt x="553085" y="45731"/>
                  </a:cubicBezTo>
                  <a:cubicBezTo>
                    <a:pt x="557012" y="45731"/>
                    <a:pt x="560179" y="46999"/>
                    <a:pt x="562332" y="49532"/>
                  </a:cubicBezTo>
                  <a:cubicBezTo>
                    <a:pt x="564612" y="52065"/>
                    <a:pt x="565879" y="55232"/>
                    <a:pt x="566386" y="58906"/>
                  </a:cubicBezTo>
                  <a:lnTo>
                    <a:pt x="538896" y="58906"/>
                  </a:lnTo>
                  <a:cubicBezTo>
                    <a:pt x="539656" y="55105"/>
                    <a:pt x="541177" y="51938"/>
                    <a:pt x="543584" y="49532"/>
                  </a:cubicBezTo>
                  <a:moveTo>
                    <a:pt x="568033" y="96784"/>
                  </a:moveTo>
                  <a:cubicBezTo>
                    <a:pt x="571960" y="95771"/>
                    <a:pt x="575634" y="94251"/>
                    <a:pt x="579181" y="92223"/>
                  </a:cubicBezTo>
                  <a:lnTo>
                    <a:pt x="579181" y="77528"/>
                  </a:lnTo>
                  <a:cubicBezTo>
                    <a:pt x="572467" y="81456"/>
                    <a:pt x="565499" y="83356"/>
                    <a:pt x="558025" y="83356"/>
                  </a:cubicBezTo>
                  <a:cubicBezTo>
                    <a:pt x="553338" y="83356"/>
                    <a:pt x="549411" y="82215"/>
                    <a:pt x="546117" y="79936"/>
                  </a:cubicBezTo>
                  <a:cubicBezTo>
                    <a:pt x="542823" y="77655"/>
                    <a:pt x="540543" y="74615"/>
                    <a:pt x="539403" y="70688"/>
                  </a:cubicBezTo>
                  <a:lnTo>
                    <a:pt x="583994" y="70688"/>
                  </a:lnTo>
                  <a:cubicBezTo>
                    <a:pt x="584248" y="68281"/>
                    <a:pt x="584374" y="65748"/>
                    <a:pt x="584374" y="63340"/>
                  </a:cubicBezTo>
                  <a:cubicBezTo>
                    <a:pt x="584374" y="57133"/>
                    <a:pt x="582981" y="51686"/>
                    <a:pt x="580321" y="46999"/>
                  </a:cubicBezTo>
                  <a:cubicBezTo>
                    <a:pt x="577660" y="42311"/>
                    <a:pt x="573987" y="38511"/>
                    <a:pt x="569300" y="35851"/>
                  </a:cubicBezTo>
                  <a:cubicBezTo>
                    <a:pt x="564612" y="33190"/>
                    <a:pt x="559165" y="31797"/>
                    <a:pt x="552958" y="31797"/>
                  </a:cubicBezTo>
                  <a:cubicBezTo>
                    <a:pt x="546497" y="31797"/>
                    <a:pt x="540797" y="33190"/>
                    <a:pt x="535729" y="36230"/>
                  </a:cubicBezTo>
                  <a:cubicBezTo>
                    <a:pt x="530789" y="39144"/>
                    <a:pt x="526988" y="43198"/>
                    <a:pt x="524328" y="48266"/>
                  </a:cubicBezTo>
                  <a:cubicBezTo>
                    <a:pt x="521668" y="53333"/>
                    <a:pt x="520274" y="59160"/>
                    <a:pt x="520274" y="65748"/>
                  </a:cubicBezTo>
                  <a:cubicBezTo>
                    <a:pt x="520274" y="72335"/>
                    <a:pt x="521795" y="78162"/>
                    <a:pt x="525088" y="83103"/>
                  </a:cubicBezTo>
                  <a:cubicBezTo>
                    <a:pt x="528255" y="88043"/>
                    <a:pt x="532562" y="91716"/>
                    <a:pt x="538010" y="94377"/>
                  </a:cubicBezTo>
                  <a:cubicBezTo>
                    <a:pt x="543457" y="97037"/>
                    <a:pt x="549411" y="98304"/>
                    <a:pt x="556125" y="98304"/>
                  </a:cubicBezTo>
                  <a:cubicBezTo>
                    <a:pt x="560179" y="98304"/>
                    <a:pt x="564106" y="97797"/>
                    <a:pt x="568033" y="96910"/>
                  </a:cubicBezTo>
                  <a:moveTo>
                    <a:pt x="431345" y="53585"/>
                  </a:moveTo>
                  <a:cubicBezTo>
                    <a:pt x="433625" y="50418"/>
                    <a:pt x="436666" y="48898"/>
                    <a:pt x="440593" y="48898"/>
                  </a:cubicBezTo>
                  <a:cubicBezTo>
                    <a:pt x="444520" y="48898"/>
                    <a:pt x="447053" y="50039"/>
                    <a:pt x="448700" y="52446"/>
                  </a:cubicBezTo>
                  <a:cubicBezTo>
                    <a:pt x="450347" y="54853"/>
                    <a:pt x="451107" y="58146"/>
                    <a:pt x="451107" y="62327"/>
                  </a:cubicBezTo>
                  <a:lnTo>
                    <a:pt x="451107" y="97164"/>
                  </a:lnTo>
                  <a:lnTo>
                    <a:pt x="468716" y="97164"/>
                  </a:lnTo>
                  <a:lnTo>
                    <a:pt x="468716" y="64860"/>
                  </a:lnTo>
                  <a:cubicBezTo>
                    <a:pt x="468716" y="60427"/>
                    <a:pt x="469856" y="56626"/>
                    <a:pt x="472009" y="53585"/>
                  </a:cubicBezTo>
                  <a:cubicBezTo>
                    <a:pt x="474290" y="50545"/>
                    <a:pt x="477330" y="48898"/>
                    <a:pt x="481257" y="48898"/>
                  </a:cubicBezTo>
                  <a:cubicBezTo>
                    <a:pt x="484931" y="48898"/>
                    <a:pt x="487591" y="50039"/>
                    <a:pt x="489238" y="52446"/>
                  </a:cubicBezTo>
                  <a:cubicBezTo>
                    <a:pt x="490885" y="54853"/>
                    <a:pt x="491771" y="58146"/>
                    <a:pt x="491771" y="62327"/>
                  </a:cubicBezTo>
                  <a:lnTo>
                    <a:pt x="491771" y="97164"/>
                  </a:lnTo>
                  <a:lnTo>
                    <a:pt x="509380" y="97164"/>
                  </a:lnTo>
                  <a:lnTo>
                    <a:pt x="509380" y="58146"/>
                  </a:lnTo>
                  <a:cubicBezTo>
                    <a:pt x="509380" y="53206"/>
                    <a:pt x="508493" y="48771"/>
                    <a:pt x="506466" y="44845"/>
                  </a:cubicBezTo>
                  <a:cubicBezTo>
                    <a:pt x="504566" y="40917"/>
                    <a:pt x="501779" y="37877"/>
                    <a:pt x="498232" y="35471"/>
                  </a:cubicBezTo>
                  <a:cubicBezTo>
                    <a:pt x="494685" y="33190"/>
                    <a:pt x="490378" y="32050"/>
                    <a:pt x="485437" y="32050"/>
                  </a:cubicBezTo>
                  <a:cubicBezTo>
                    <a:pt x="480877" y="32050"/>
                    <a:pt x="476823" y="32936"/>
                    <a:pt x="473276" y="34710"/>
                  </a:cubicBezTo>
                  <a:cubicBezTo>
                    <a:pt x="469729" y="36484"/>
                    <a:pt x="466816" y="38892"/>
                    <a:pt x="464535" y="42059"/>
                  </a:cubicBezTo>
                  <a:cubicBezTo>
                    <a:pt x="462635" y="38892"/>
                    <a:pt x="460102" y="36484"/>
                    <a:pt x="456935" y="34710"/>
                  </a:cubicBezTo>
                  <a:cubicBezTo>
                    <a:pt x="453894" y="32936"/>
                    <a:pt x="450220" y="32050"/>
                    <a:pt x="446040" y="32050"/>
                  </a:cubicBezTo>
                  <a:cubicBezTo>
                    <a:pt x="442240" y="32050"/>
                    <a:pt x="438819" y="32810"/>
                    <a:pt x="435779" y="34205"/>
                  </a:cubicBezTo>
                  <a:cubicBezTo>
                    <a:pt x="432739" y="35725"/>
                    <a:pt x="430078" y="37750"/>
                    <a:pt x="427925" y="40538"/>
                  </a:cubicBezTo>
                  <a:lnTo>
                    <a:pt x="427925" y="33317"/>
                  </a:lnTo>
                  <a:lnTo>
                    <a:pt x="410443" y="33317"/>
                  </a:lnTo>
                  <a:lnTo>
                    <a:pt x="410443" y="97164"/>
                  </a:lnTo>
                  <a:lnTo>
                    <a:pt x="427925" y="97164"/>
                  </a:lnTo>
                  <a:lnTo>
                    <a:pt x="427925" y="64987"/>
                  </a:lnTo>
                  <a:cubicBezTo>
                    <a:pt x="427925" y="60553"/>
                    <a:pt x="429065" y="56752"/>
                    <a:pt x="431218" y="53585"/>
                  </a:cubicBezTo>
                  <a:moveTo>
                    <a:pt x="393341" y="33317"/>
                  </a:moveTo>
                  <a:lnTo>
                    <a:pt x="375733" y="33317"/>
                  </a:lnTo>
                  <a:lnTo>
                    <a:pt x="375733" y="97164"/>
                  </a:lnTo>
                  <a:lnTo>
                    <a:pt x="393341" y="97164"/>
                  </a:lnTo>
                  <a:lnTo>
                    <a:pt x="393341" y="33317"/>
                  </a:lnTo>
                  <a:close/>
                  <a:moveTo>
                    <a:pt x="389794" y="21663"/>
                  </a:moveTo>
                  <a:lnTo>
                    <a:pt x="399295" y="14188"/>
                  </a:lnTo>
                  <a:lnTo>
                    <a:pt x="389667" y="6841"/>
                  </a:lnTo>
                  <a:cubicBezTo>
                    <a:pt x="387767" y="5194"/>
                    <a:pt x="385487" y="4433"/>
                    <a:pt x="383080" y="4433"/>
                  </a:cubicBezTo>
                  <a:cubicBezTo>
                    <a:pt x="380420" y="4433"/>
                    <a:pt x="378140" y="5448"/>
                    <a:pt x="376113" y="7348"/>
                  </a:cubicBezTo>
                  <a:cubicBezTo>
                    <a:pt x="374212" y="9374"/>
                    <a:pt x="373326" y="11655"/>
                    <a:pt x="373326" y="14315"/>
                  </a:cubicBezTo>
                  <a:cubicBezTo>
                    <a:pt x="373326" y="16975"/>
                    <a:pt x="374212" y="19256"/>
                    <a:pt x="376113" y="21156"/>
                  </a:cubicBezTo>
                  <a:cubicBezTo>
                    <a:pt x="378013" y="23057"/>
                    <a:pt x="380293" y="24069"/>
                    <a:pt x="383080" y="24069"/>
                  </a:cubicBezTo>
                  <a:cubicBezTo>
                    <a:pt x="385487" y="24069"/>
                    <a:pt x="387641" y="23309"/>
                    <a:pt x="389794" y="21663"/>
                  </a:cubicBezTo>
                  <a:moveTo>
                    <a:pt x="364585" y="78669"/>
                  </a:moveTo>
                  <a:cubicBezTo>
                    <a:pt x="362685" y="79936"/>
                    <a:pt x="360531" y="80822"/>
                    <a:pt x="358377" y="81456"/>
                  </a:cubicBezTo>
                  <a:cubicBezTo>
                    <a:pt x="356224" y="82088"/>
                    <a:pt x="353944" y="82342"/>
                    <a:pt x="351537" y="82342"/>
                  </a:cubicBezTo>
                  <a:cubicBezTo>
                    <a:pt x="348623" y="82342"/>
                    <a:pt x="346090" y="81583"/>
                    <a:pt x="344063" y="79936"/>
                  </a:cubicBezTo>
                  <a:cubicBezTo>
                    <a:pt x="342036" y="78289"/>
                    <a:pt x="341022" y="75754"/>
                    <a:pt x="341022" y="72082"/>
                  </a:cubicBezTo>
                  <a:lnTo>
                    <a:pt x="341022" y="48266"/>
                  </a:lnTo>
                  <a:lnTo>
                    <a:pt x="363951" y="48266"/>
                  </a:lnTo>
                  <a:lnTo>
                    <a:pt x="363951" y="33317"/>
                  </a:lnTo>
                  <a:lnTo>
                    <a:pt x="341022" y="33317"/>
                  </a:lnTo>
                  <a:lnTo>
                    <a:pt x="341022" y="14822"/>
                  </a:lnTo>
                  <a:lnTo>
                    <a:pt x="323414" y="14822"/>
                  </a:lnTo>
                  <a:lnTo>
                    <a:pt x="323414" y="72968"/>
                  </a:lnTo>
                  <a:cubicBezTo>
                    <a:pt x="323414" y="81962"/>
                    <a:pt x="325567" y="88549"/>
                    <a:pt x="330001" y="92477"/>
                  </a:cubicBezTo>
                  <a:cubicBezTo>
                    <a:pt x="334308" y="96403"/>
                    <a:pt x="340389" y="98431"/>
                    <a:pt x="347990" y="98431"/>
                  </a:cubicBezTo>
                  <a:cubicBezTo>
                    <a:pt x="351157" y="98431"/>
                    <a:pt x="354197" y="98050"/>
                    <a:pt x="356984" y="97418"/>
                  </a:cubicBezTo>
                  <a:cubicBezTo>
                    <a:pt x="359771" y="96657"/>
                    <a:pt x="362305" y="95644"/>
                    <a:pt x="364585" y="93997"/>
                  </a:cubicBezTo>
                  <a:lnTo>
                    <a:pt x="364585" y="78669"/>
                  </a:lnTo>
                  <a:close/>
                  <a:moveTo>
                    <a:pt x="242972" y="49659"/>
                  </a:moveTo>
                  <a:cubicBezTo>
                    <a:pt x="245379" y="47125"/>
                    <a:pt x="248546" y="45985"/>
                    <a:pt x="252473" y="45985"/>
                  </a:cubicBezTo>
                  <a:cubicBezTo>
                    <a:pt x="256400" y="45985"/>
                    <a:pt x="259567" y="47251"/>
                    <a:pt x="261721" y="49786"/>
                  </a:cubicBezTo>
                  <a:cubicBezTo>
                    <a:pt x="264001" y="52319"/>
                    <a:pt x="265268" y="55486"/>
                    <a:pt x="265774" y="59160"/>
                  </a:cubicBezTo>
                  <a:lnTo>
                    <a:pt x="238285" y="59160"/>
                  </a:lnTo>
                  <a:cubicBezTo>
                    <a:pt x="239045" y="55359"/>
                    <a:pt x="240565" y="52192"/>
                    <a:pt x="242972" y="49786"/>
                  </a:cubicBezTo>
                  <a:moveTo>
                    <a:pt x="267421" y="97037"/>
                  </a:moveTo>
                  <a:cubicBezTo>
                    <a:pt x="271348" y="96024"/>
                    <a:pt x="275022" y="94504"/>
                    <a:pt x="278569" y="92477"/>
                  </a:cubicBezTo>
                  <a:lnTo>
                    <a:pt x="278569" y="77782"/>
                  </a:lnTo>
                  <a:cubicBezTo>
                    <a:pt x="271855" y="81709"/>
                    <a:pt x="264888" y="83608"/>
                    <a:pt x="257414" y="83608"/>
                  </a:cubicBezTo>
                  <a:cubicBezTo>
                    <a:pt x="252726" y="83608"/>
                    <a:pt x="248799" y="82469"/>
                    <a:pt x="245506" y="80189"/>
                  </a:cubicBezTo>
                  <a:cubicBezTo>
                    <a:pt x="242212" y="77908"/>
                    <a:pt x="239932" y="74868"/>
                    <a:pt x="238792" y="70940"/>
                  </a:cubicBezTo>
                  <a:lnTo>
                    <a:pt x="283383" y="70940"/>
                  </a:lnTo>
                  <a:cubicBezTo>
                    <a:pt x="283636" y="68534"/>
                    <a:pt x="283763" y="66001"/>
                    <a:pt x="283763" y="63594"/>
                  </a:cubicBezTo>
                  <a:cubicBezTo>
                    <a:pt x="283763" y="57386"/>
                    <a:pt x="282369" y="51938"/>
                    <a:pt x="279709" y="47251"/>
                  </a:cubicBezTo>
                  <a:cubicBezTo>
                    <a:pt x="277049" y="42564"/>
                    <a:pt x="273375" y="38765"/>
                    <a:pt x="268688" y="36103"/>
                  </a:cubicBezTo>
                  <a:cubicBezTo>
                    <a:pt x="264001" y="33444"/>
                    <a:pt x="258554" y="32050"/>
                    <a:pt x="252346" y="32050"/>
                  </a:cubicBezTo>
                  <a:cubicBezTo>
                    <a:pt x="245886" y="32050"/>
                    <a:pt x="240185" y="33444"/>
                    <a:pt x="235118" y="36484"/>
                  </a:cubicBezTo>
                  <a:cubicBezTo>
                    <a:pt x="230051" y="39524"/>
                    <a:pt x="226377" y="43452"/>
                    <a:pt x="223717" y="48519"/>
                  </a:cubicBezTo>
                  <a:cubicBezTo>
                    <a:pt x="221056" y="53585"/>
                    <a:pt x="219663" y="59414"/>
                    <a:pt x="219663" y="66001"/>
                  </a:cubicBezTo>
                  <a:cubicBezTo>
                    <a:pt x="219663" y="72587"/>
                    <a:pt x="221183" y="78416"/>
                    <a:pt x="224477" y="83356"/>
                  </a:cubicBezTo>
                  <a:cubicBezTo>
                    <a:pt x="227644" y="88296"/>
                    <a:pt x="231951" y="91970"/>
                    <a:pt x="237398" y="94630"/>
                  </a:cubicBezTo>
                  <a:cubicBezTo>
                    <a:pt x="242845" y="97291"/>
                    <a:pt x="248799" y="98557"/>
                    <a:pt x="255513" y="98557"/>
                  </a:cubicBezTo>
                  <a:cubicBezTo>
                    <a:pt x="259567" y="98557"/>
                    <a:pt x="263494" y="98050"/>
                    <a:pt x="267421" y="97164"/>
                  </a:cubicBezTo>
                  <a:moveTo>
                    <a:pt x="218649" y="97291"/>
                  </a:moveTo>
                  <a:lnTo>
                    <a:pt x="191667" y="58653"/>
                  </a:lnTo>
                  <a:lnTo>
                    <a:pt x="215482" y="33444"/>
                  </a:lnTo>
                  <a:lnTo>
                    <a:pt x="194960" y="33444"/>
                  </a:lnTo>
                  <a:lnTo>
                    <a:pt x="171905" y="58146"/>
                  </a:lnTo>
                  <a:lnTo>
                    <a:pt x="171905" y="2281"/>
                  </a:lnTo>
                  <a:lnTo>
                    <a:pt x="154423" y="2281"/>
                  </a:lnTo>
                  <a:lnTo>
                    <a:pt x="154423" y="97291"/>
                  </a:lnTo>
                  <a:lnTo>
                    <a:pt x="171905" y="97291"/>
                  </a:lnTo>
                  <a:lnTo>
                    <a:pt x="171905" y="79555"/>
                  </a:lnTo>
                  <a:lnTo>
                    <a:pt x="179759" y="71321"/>
                  </a:lnTo>
                  <a:lnTo>
                    <a:pt x="197494" y="97291"/>
                  </a:lnTo>
                  <a:lnTo>
                    <a:pt x="218649" y="97291"/>
                  </a:lnTo>
                  <a:close/>
                  <a:moveTo>
                    <a:pt x="114899" y="53333"/>
                  </a:moveTo>
                  <a:cubicBezTo>
                    <a:pt x="118066" y="56500"/>
                    <a:pt x="119586" y="60680"/>
                    <a:pt x="119586" y="65621"/>
                  </a:cubicBezTo>
                  <a:cubicBezTo>
                    <a:pt x="119586" y="70562"/>
                    <a:pt x="118066" y="74488"/>
                    <a:pt x="114899" y="77655"/>
                  </a:cubicBezTo>
                  <a:cubicBezTo>
                    <a:pt x="111732" y="80695"/>
                    <a:pt x="107804" y="82342"/>
                    <a:pt x="103117" y="82342"/>
                  </a:cubicBezTo>
                  <a:cubicBezTo>
                    <a:pt x="98430" y="82342"/>
                    <a:pt x="94630" y="80822"/>
                    <a:pt x="91589" y="77655"/>
                  </a:cubicBezTo>
                  <a:cubicBezTo>
                    <a:pt x="88549" y="74488"/>
                    <a:pt x="87029" y="70562"/>
                    <a:pt x="87029" y="65748"/>
                  </a:cubicBezTo>
                  <a:cubicBezTo>
                    <a:pt x="87029" y="60934"/>
                    <a:pt x="88549" y="56626"/>
                    <a:pt x="91589" y="53459"/>
                  </a:cubicBezTo>
                  <a:cubicBezTo>
                    <a:pt x="94630" y="50292"/>
                    <a:pt x="98430" y="48645"/>
                    <a:pt x="103117" y="48645"/>
                  </a:cubicBezTo>
                  <a:cubicBezTo>
                    <a:pt x="107804" y="48645"/>
                    <a:pt x="111732" y="50292"/>
                    <a:pt x="114899" y="53459"/>
                  </a:cubicBezTo>
                  <a:moveTo>
                    <a:pt x="137321" y="97418"/>
                  </a:moveTo>
                  <a:lnTo>
                    <a:pt x="137321" y="33570"/>
                  </a:lnTo>
                  <a:lnTo>
                    <a:pt x="119586" y="33570"/>
                  </a:lnTo>
                  <a:lnTo>
                    <a:pt x="119586" y="40917"/>
                  </a:lnTo>
                  <a:cubicBezTo>
                    <a:pt x="117305" y="38258"/>
                    <a:pt x="114518" y="36103"/>
                    <a:pt x="111351" y="34583"/>
                  </a:cubicBezTo>
                  <a:cubicBezTo>
                    <a:pt x="108184" y="33063"/>
                    <a:pt x="104637" y="32304"/>
                    <a:pt x="100710" y="32304"/>
                  </a:cubicBezTo>
                  <a:cubicBezTo>
                    <a:pt x="94503" y="32304"/>
                    <a:pt x="88929" y="33697"/>
                    <a:pt x="84242" y="36737"/>
                  </a:cubicBezTo>
                  <a:cubicBezTo>
                    <a:pt x="79428" y="39651"/>
                    <a:pt x="75754" y="43579"/>
                    <a:pt x="72967" y="48645"/>
                  </a:cubicBezTo>
                  <a:cubicBezTo>
                    <a:pt x="70307" y="53712"/>
                    <a:pt x="68914" y="59414"/>
                    <a:pt x="68914" y="65748"/>
                  </a:cubicBezTo>
                  <a:cubicBezTo>
                    <a:pt x="68914" y="72082"/>
                    <a:pt x="70307" y="77782"/>
                    <a:pt x="72967" y="82722"/>
                  </a:cubicBezTo>
                  <a:cubicBezTo>
                    <a:pt x="75628" y="87663"/>
                    <a:pt x="79428" y="91589"/>
                    <a:pt x="84242" y="94377"/>
                  </a:cubicBezTo>
                  <a:cubicBezTo>
                    <a:pt x="89056" y="97291"/>
                    <a:pt x="94503" y="98684"/>
                    <a:pt x="100710" y="98684"/>
                  </a:cubicBezTo>
                  <a:cubicBezTo>
                    <a:pt x="104637" y="98684"/>
                    <a:pt x="108184" y="97923"/>
                    <a:pt x="111351" y="96403"/>
                  </a:cubicBezTo>
                  <a:cubicBezTo>
                    <a:pt x="114518" y="94883"/>
                    <a:pt x="117305" y="92857"/>
                    <a:pt x="119586" y="90196"/>
                  </a:cubicBezTo>
                  <a:lnTo>
                    <a:pt x="119586" y="97418"/>
                  </a:lnTo>
                  <a:lnTo>
                    <a:pt x="137321" y="97418"/>
                  </a:lnTo>
                  <a:close/>
                  <a:moveTo>
                    <a:pt x="77148" y="2408"/>
                  </a:moveTo>
                  <a:lnTo>
                    <a:pt x="0" y="2408"/>
                  </a:lnTo>
                  <a:lnTo>
                    <a:pt x="0" y="19002"/>
                  </a:lnTo>
                  <a:lnTo>
                    <a:pt x="29390" y="19002"/>
                  </a:lnTo>
                  <a:lnTo>
                    <a:pt x="29390" y="97418"/>
                  </a:lnTo>
                  <a:lnTo>
                    <a:pt x="47885" y="97418"/>
                  </a:lnTo>
                  <a:lnTo>
                    <a:pt x="47885" y="19002"/>
                  </a:lnTo>
                  <a:lnTo>
                    <a:pt x="77148" y="19002"/>
                  </a:lnTo>
                  <a:lnTo>
                    <a:pt x="77148" y="2408"/>
                  </a:lnTo>
                  <a:close/>
                </a:path>
              </a:pathLst>
            </a:custGeom>
            <a:solidFill>
              <a:srgbClr val="38D2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2" name="Freeform: Shape 2741">
              <a:extLst>
                <a:ext uri="{FF2B5EF4-FFF2-40B4-BE49-F238E27FC236}">
                  <a16:creationId xmlns:a16="http://schemas.microsoft.com/office/drawing/2014/main" id="{78BBFF2E-6C32-183F-3835-5DD3A2AA6EC7}"/>
                </a:ext>
              </a:extLst>
            </p:cNvPr>
            <p:cNvSpPr/>
            <p:nvPr/>
          </p:nvSpPr>
          <p:spPr>
            <a:xfrm>
              <a:off x="3903900" y="15608103"/>
              <a:ext cx="27996" cy="27870"/>
            </a:xfrm>
            <a:custGeom>
              <a:avLst/>
              <a:gdLst>
                <a:gd name="connsiteX0" fmla="*/ 23942 w 27996"/>
                <a:gd name="connsiteY0" fmla="*/ 23816 h 27870"/>
                <a:gd name="connsiteX1" fmla="*/ 27996 w 27996"/>
                <a:gd name="connsiteY1" fmla="*/ 14061 h 27870"/>
                <a:gd name="connsiteX2" fmla="*/ 23942 w 27996"/>
                <a:gd name="connsiteY2" fmla="*/ 4055 h 27870"/>
                <a:gd name="connsiteX3" fmla="*/ 13934 w 27996"/>
                <a:gd name="connsiteY3" fmla="*/ 0 h 27870"/>
                <a:gd name="connsiteX4" fmla="*/ 4180 w 27996"/>
                <a:gd name="connsiteY4" fmla="*/ 4055 h 27870"/>
                <a:gd name="connsiteX5" fmla="*/ 0 w 27996"/>
                <a:gd name="connsiteY5" fmla="*/ 14061 h 27870"/>
                <a:gd name="connsiteX6" fmla="*/ 1900 w 27996"/>
                <a:gd name="connsiteY6" fmla="*/ 21029 h 27870"/>
                <a:gd name="connsiteX7" fmla="*/ 6967 w 27996"/>
                <a:gd name="connsiteY7" fmla="*/ 25970 h 27870"/>
                <a:gd name="connsiteX8" fmla="*/ 13934 w 27996"/>
                <a:gd name="connsiteY8" fmla="*/ 27871 h 27870"/>
                <a:gd name="connsiteX9" fmla="*/ 23942 w 27996"/>
                <a:gd name="connsiteY9" fmla="*/ 23816 h 2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6" h="27870">
                  <a:moveTo>
                    <a:pt x="23942" y="23816"/>
                  </a:moveTo>
                  <a:cubicBezTo>
                    <a:pt x="26602" y="21156"/>
                    <a:pt x="27996" y="17862"/>
                    <a:pt x="27996" y="14061"/>
                  </a:cubicBezTo>
                  <a:cubicBezTo>
                    <a:pt x="27996" y="10262"/>
                    <a:pt x="26602" y="6841"/>
                    <a:pt x="23942" y="4055"/>
                  </a:cubicBezTo>
                  <a:cubicBezTo>
                    <a:pt x="21282" y="1393"/>
                    <a:pt x="17862" y="0"/>
                    <a:pt x="13934" y="0"/>
                  </a:cubicBezTo>
                  <a:cubicBezTo>
                    <a:pt x="10007" y="0"/>
                    <a:pt x="6840" y="1393"/>
                    <a:pt x="4180" y="4055"/>
                  </a:cubicBezTo>
                  <a:cubicBezTo>
                    <a:pt x="1393" y="6714"/>
                    <a:pt x="0" y="10008"/>
                    <a:pt x="0" y="14061"/>
                  </a:cubicBezTo>
                  <a:cubicBezTo>
                    <a:pt x="0" y="16596"/>
                    <a:pt x="633" y="18875"/>
                    <a:pt x="1900" y="21029"/>
                  </a:cubicBezTo>
                  <a:cubicBezTo>
                    <a:pt x="3167" y="23183"/>
                    <a:pt x="4814" y="24704"/>
                    <a:pt x="6967" y="25970"/>
                  </a:cubicBezTo>
                  <a:cubicBezTo>
                    <a:pt x="9121" y="27236"/>
                    <a:pt x="11401" y="27871"/>
                    <a:pt x="13934" y="27871"/>
                  </a:cubicBezTo>
                  <a:cubicBezTo>
                    <a:pt x="17862" y="27871"/>
                    <a:pt x="21282" y="26477"/>
                    <a:pt x="23942" y="23816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3" name="Freeform: Shape 2742">
              <a:extLst>
                <a:ext uri="{FF2B5EF4-FFF2-40B4-BE49-F238E27FC236}">
                  <a16:creationId xmlns:a16="http://schemas.microsoft.com/office/drawing/2014/main" id="{74319CD4-F19D-2B46-59E4-FAF87749BC44}"/>
                </a:ext>
              </a:extLst>
            </p:cNvPr>
            <p:cNvSpPr/>
            <p:nvPr/>
          </p:nvSpPr>
          <p:spPr>
            <a:xfrm>
              <a:off x="4010818" y="15272147"/>
              <a:ext cx="457694" cy="96151"/>
            </a:xfrm>
            <a:custGeom>
              <a:avLst/>
              <a:gdLst>
                <a:gd name="connsiteX0" fmla="*/ 455668 w 457694"/>
                <a:gd name="connsiteY0" fmla="*/ 93997 h 96151"/>
                <a:gd name="connsiteX1" fmla="*/ 457695 w 457694"/>
                <a:gd name="connsiteY1" fmla="*/ 88676 h 96151"/>
                <a:gd name="connsiteX2" fmla="*/ 455668 w 457694"/>
                <a:gd name="connsiteY2" fmla="*/ 83356 h 96151"/>
                <a:gd name="connsiteX3" fmla="*/ 450347 w 457694"/>
                <a:gd name="connsiteY3" fmla="*/ 81329 h 96151"/>
                <a:gd name="connsiteX4" fmla="*/ 444900 w 457694"/>
                <a:gd name="connsiteY4" fmla="*/ 83356 h 96151"/>
                <a:gd name="connsiteX5" fmla="*/ 442746 w 457694"/>
                <a:gd name="connsiteY5" fmla="*/ 88676 h 96151"/>
                <a:gd name="connsiteX6" fmla="*/ 444900 w 457694"/>
                <a:gd name="connsiteY6" fmla="*/ 93997 h 96151"/>
                <a:gd name="connsiteX7" fmla="*/ 450347 w 457694"/>
                <a:gd name="connsiteY7" fmla="*/ 95898 h 96151"/>
                <a:gd name="connsiteX8" fmla="*/ 455668 w 457694"/>
                <a:gd name="connsiteY8" fmla="*/ 93997 h 96151"/>
                <a:gd name="connsiteX9" fmla="*/ 404616 w 457694"/>
                <a:gd name="connsiteY9" fmla="*/ 44086 h 96151"/>
                <a:gd name="connsiteX10" fmla="*/ 412343 w 457694"/>
                <a:gd name="connsiteY10" fmla="*/ 52192 h 96151"/>
                <a:gd name="connsiteX11" fmla="*/ 415130 w 457694"/>
                <a:gd name="connsiteY11" fmla="*/ 63847 h 96151"/>
                <a:gd name="connsiteX12" fmla="*/ 412343 w 457694"/>
                <a:gd name="connsiteY12" fmla="*/ 75375 h 96151"/>
                <a:gd name="connsiteX13" fmla="*/ 404616 w 457694"/>
                <a:gd name="connsiteY13" fmla="*/ 83356 h 96151"/>
                <a:gd name="connsiteX14" fmla="*/ 393215 w 457694"/>
                <a:gd name="connsiteY14" fmla="*/ 86270 h 96151"/>
                <a:gd name="connsiteX15" fmla="*/ 382067 w 457694"/>
                <a:gd name="connsiteY15" fmla="*/ 83356 h 96151"/>
                <a:gd name="connsiteX16" fmla="*/ 374339 w 457694"/>
                <a:gd name="connsiteY16" fmla="*/ 75375 h 96151"/>
                <a:gd name="connsiteX17" fmla="*/ 371552 w 457694"/>
                <a:gd name="connsiteY17" fmla="*/ 63847 h 96151"/>
                <a:gd name="connsiteX18" fmla="*/ 374339 w 457694"/>
                <a:gd name="connsiteY18" fmla="*/ 52192 h 96151"/>
                <a:gd name="connsiteX19" fmla="*/ 382067 w 457694"/>
                <a:gd name="connsiteY19" fmla="*/ 44086 h 96151"/>
                <a:gd name="connsiteX20" fmla="*/ 393215 w 457694"/>
                <a:gd name="connsiteY20" fmla="*/ 41171 h 96151"/>
                <a:gd name="connsiteX21" fmla="*/ 404616 w 457694"/>
                <a:gd name="connsiteY21" fmla="*/ 44086 h 96151"/>
                <a:gd name="connsiteX22" fmla="*/ 425518 w 457694"/>
                <a:gd name="connsiteY22" fmla="*/ 95010 h 96151"/>
                <a:gd name="connsiteX23" fmla="*/ 425518 w 457694"/>
                <a:gd name="connsiteY23" fmla="*/ 0 h 96151"/>
                <a:gd name="connsiteX24" fmla="*/ 415130 w 457694"/>
                <a:gd name="connsiteY24" fmla="*/ 0 h 96151"/>
                <a:gd name="connsiteX25" fmla="*/ 415130 w 457694"/>
                <a:gd name="connsiteY25" fmla="*/ 44465 h 96151"/>
                <a:gd name="connsiteX26" fmla="*/ 405756 w 457694"/>
                <a:gd name="connsiteY26" fmla="*/ 34964 h 96151"/>
                <a:gd name="connsiteX27" fmla="*/ 392454 w 457694"/>
                <a:gd name="connsiteY27" fmla="*/ 31418 h 96151"/>
                <a:gd name="connsiteX28" fmla="*/ 376239 w 457694"/>
                <a:gd name="connsiteY28" fmla="*/ 35725 h 96151"/>
                <a:gd name="connsiteX29" fmla="*/ 365092 w 457694"/>
                <a:gd name="connsiteY29" fmla="*/ 47253 h 96151"/>
                <a:gd name="connsiteX30" fmla="*/ 361038 w 457694"/>
                <a:gd name="connsiteY30" fmla="*/ 64101 h 96151"/>
                <a:gd name="connsiteX31" fmla="*/ 365092 w 457694"/>
                <a:gd name="connsiteY31" fmla="*/ 80570 h 96151"/>
                <a:gd name="connsiteX32" fmla="*/ 376239 w 457694"/>
                <a:gd name="connsiteY32" fmla="*/ 91970 h 96151"/>
                <a:gd name="connsiteX33" fmla="*/ 392454 w 457694"/>
                <a:gd name="connsiteY33" fmla="*/ 96024 h 96151"/>
                <a:gd name="connsiteX34" fmla="*/ 405756 w 457694"/>
                <a:gd name="connsiteY34" fmla="*/ 92604 h 96151"/>
                <a:gd name="connsiteX35" fmla="*/ 415130 w 457694"/>
                <a:gd name="connsiteY35" fmla="*/ 83356 h 96151"/>
                <a:gd name="connsiteX36" fmla="*/ 415130 w 457694"/>
                <a:gd name="connsiteY36" fmla="*/ 95137 h 96151"/>
                <a:gd name="connsiteX37" fmla="*/ 425518 w 457694"/>
                <a:gd name="connsiteY37" fmla="*/ 95137 h 96151"/>
                <a:gd name="connsiteX38" fmla="*/ 323794 w 457694"/>
                <a:gd name="connsiteY38" fmla="*/ 44086 h 96151"/>
                <a:gd name="connsiteX39" fmla="*/ 331521 w 457694"/>
                <a:gd name="connsiteY39" fmla="*/ 52192 h 96151"/>
                <a:gd name="connsiteX40" fmla="*/ 334308 w 457694"/>
                <a:gd name="connsiteY40" fmla="*/ 63847 h 96151"/>
                <a:gd name="connsiteX41" fmla="*/ 331521 w 457694"/>
                <a:gd name="connsiteY41" fmla="*/ 75375 h 96151"/>
                <a:gd name="connsiteX42" fmla="*/ 323794 w 457694"/>
                <a:gd name="connsiteY42" fmla="*/ 83356 h 96151"/>
                <a:gd name="connsiteX43" fmla="*/ 312393 w 457694"/>
                <a:gd name="connsiteY43" fmla="*/ 86270 h 96151"/>
                <a:gd name="connsiteX44" fmla="*/ 301245 w 457694"/>
                <a:gd name="connsiteY44" fmla="*/ 83356 h 96151"/>
                <a:gd name="connsiteX45" fmla="*/ 293518 w 457694"/>
                <a:gd name="connsiteY45" fmla="*/ 75375 h 96151"/>
                <a:gd name="connsiteX46" fmla="*/ 290731 w 457694"/>
                <a:gd name="connsiteY46" fmla="*/ 63847 h 96151"/>
                <a:gd name="connsiteX47" fmla="*/ 293518 w 457694"/>
                <a:gd name="connsiteY47" fmla="*/ 52192 h 96151"/>
                <a:gd name="connsiteX48" fmla="*/ 301245 w 457694"/>
                <a:gd name="connsiteY48" fmla="*/ 44086 h 96151"/>
                <a:gd name="connsiteX49" fmla="*/ 312393 w 457694"/>
                <a:gd name="connsiteY49" fmla="*/ 41171 h 96151"/>
                <a:gd name="connsiteX50" fmla="*/ 323794 w 457694"/>
                <a:gd name="connsiteY50" fmla="*/ 44086 h 96151"/>
                <a:gd name="connsiteX51" fmla="*/ 344696 w 457694"/>
                <a:gd name="connsiteY51" fmla="*/ 95010 h 96151"/>
                <a:gd name="connsiteX52" fmla="*/ 344696 w 457694"/>
                <a:gd name="connsiteY52" fmla="*/ 32558 h 96151"/>
                <a:gd name="connsiteX53" fmla="*/ 334308 w 457694"/>
                <a:gd name="connsiteY53" fmla="*/ 32558 h 96151"/>
                <a:gd name="connsiteX54" fmla="*/ 334308 w 457694"/>
                <a:gd name="connsiteY54" fmla="*/ 44338 h 96151"/>
                <a:gd name="connsiteX55" fmla="*/ 324934 w 457694"/>
                <a:gd name="connsiteY55" fmla="*/ 34964 h 96151"/>
                <a:gd name="connsiteX56" fmla="*/ 311633 w 457694"/>
                <a:gd name="connsiteY56" fmla="*/ 31418 h 96151"/>
                <a:gd name="connsiteX57" fmla="*/ 295418 w 457694"/>
                <a:gd name="connsiteY57" fmla="*/ 35725 h 96151"/>
                <a:gd name="connsiteX58" fmla="*/ 284270 w 457694"/>
                <a:gd name="connsiteY58" fmla="*/ 47253 h 96151"/>
                <a:gd name="connsiteX59" fmla="*/ 280216 w 457694"/>
                <a:gd name="connsiteY59" fmla="*/ 64101 h 96151"/>
                <a:gd name="connsiteX60" fmla="*/ 284270 w 457694"/>
                <a:gd name="connsiteY60" fmla="*/ 80570 h 96151"/>
                <a:gd name="connsiteX61" fmla="*/ 295418 w 457694"/>
                <a:gd name="connsiteY61" fmla="*/ 91970 h 96151"/>
                <a:gd name="connsiteX62" fmla="*/ 311633 w 457694"/>
                <a:gd name="connsiteY62" fmla="*/ 96024 h 96151"/>
                <a:gd name="connsiteX63" fmla="*/ 324934 w 457694"/>
                <a:gd name="connsiteY63" fmla="*/ 92604 h 96151"/>
                <a:gd name="connsiteX64" fmla="*/ 334308 w 457694"/>
                <a:gd name="connsiteY64" fmla="*/ 83356 h 96151"/>
                <a:gd name="connsiteX65" fmla="*/ 334308 w 457694"/>
                <a:gd name="connsiteY65" fmla="*/ 95010 h 96151"/>
                <a:gd name="connsiteX66" fmla="*/ 344696 w 457694"/>
                <a:gd name="connsiteY66" fmla="*/ 95010 h 96151"/>
                <a:gd name="connsiteX67" fmla="*/ 225237 w 457694"/>
                <a:gd name="connsiteY67" fmla="*/ 46112 h 96151"/>
                <a:gd name="connsiteX68" fmla="*/ 238792 w 457694"/>
                <a:gd name="connsiteY68" fmla="*/ 40792 h 96151"/>
                <a:gd name="connsiteX69" fmla="*/ 251967 w 457694"/>
                <a:gd name="connsiteY69" fmla="*/ 46112 h 96151"/>
                <a:gd name="connsiteX70" fmla="*/ 257540 w 457694"/>
                <a:gd name="connsiteY70" fmla="*/ 59414 h 96151"/>
                <a:gd name="connsiteX71" fmla="*/ 219030 w 457694"/>
                <a:gd name="connsiteY71" fmla="*/ 59414 h 96151"/>
                <a:gd name="connsiteX72" fmla="*/ 225237 w 457694"/>
                <a:gd name="connsiteY72" fmla="*/ 46112 h 96151"/>
                <a:gd name="connsiteX73" fmla="*/ 253107 w 457694"/>
                <a:gd name="connsiteY73" fmla="*/ 94504 h 96151"/>
                <a:gd name="connsiteX74" fmla="*/ 263874 w 457694"/>
                <a:gd name="connsiteY74" fmla="*/ 89564 h 96151"/>
                <a:gd name="connsiteX75" fmla="*/ 263874 w 457694"/>
                <a:gd name="connsiteY75" fmla="*/ 79682 h 96151"/>
                <a:gd name="connsiteX76" fmla="*/ 253233 w 457694"/>
                <a:gd name="connsiteY76" fmla="*/ 85003 h 96151"/>
                <a:gd name="connsiteX77" fmla="*/ 241579 w 457694"/>
                <a:gd name="connsiteY77" fmla="*/ 86650 h 96151"/>
                <a:gd name="connsiteX78" fmla="*/ 226251 w 457694"/>
                <a:gd name="connsiteY78" fmla="*/ 81456 h 96151"/>
                <a:gd name="connsiteX79" fmla="*/ 218903 w 457694"/>
                <a:gd name="connsiteY79" fmla="*/ 67902 h 96151"/>
                <a:gd name="connsiteX80" fmla="*/ 268308 w 457694"/>
                <a:gd name="connsiteY80" fmla="*/ 67902 h 96151"/>
                <a:gd name="connsiteX81" fmla="*/ 268562 w 457694"/>
                <a:gd name="connsiteY81" fmla="*/ 65240 h 96151"/>
                <a:gd name="connsiteX82" fmla="*/ 268562 w 457694"/>
                <a:gd name="connsiteY82" fmla="*/ 62707 h 96151"/>
                <a:gd name="connsiteX83" fmla="*/ 264888 w 457694"/>
                <a:gd name="connsiteY83" fmla="*/ 46619 h 96151"/>
                <a:gd name="connsiteX84" fmla="*/ 254500 w 457694"/>
                <a:gd name="connsiteY84" fmla="*/ 35471 h 96151"/>
                <a:gd name="connsiteX85" fmla="*/ 238918 w 457694"/>
                <a:gd name="connsiteY85" fmla="*/ 31418 h 96151"/>
                <a:gd name="connsiteX86" fmla="*/ 222450 w 457694"/>
                <a:gd name="connsiteY86" fmla="*/ 35725 h 96151"/>
                <a:gd name="connsiteX87" fmla="*/ 211682 w 457694"/>
                <a:gd name="connsiteY87" fmla="*/ 47505 h 96151"/>
                <a:gd name="connsiteX88" fmla="*/ 207882 w 457694"/>
                <a:gd name="connsiteY88" fmla="*/ 64354 h 96151"/>
                <a:gd name="connsiteX89" fmla="*/ 212316 w 457694"/>
                <a:gd name="connsiteY89" fmla="*/ 80949 h 96151"/>
                <a:gd name="connsiteX90" fmla="*/ 224224 w 457694"/>
                <a:gd name="connsiteY90" fmla="*/ 92097 h 96151"/>
                <a:gd name="connsiteX91" fmla="*/ 241579 w 457694"/>
                <a:gd name="connsiteY91" fmla="*/ 96151 h 96151"/>
                <a:gd name="connsiteX92" fmla="*/ 253233 w 457694"/>
                <a:gd name="connsiteY92" fmla="*/ 94631 h 96151"/>
                <a:gd name="connsiteX93" fmla="*/ 199901 w 457694"/>
                <a:gd name="connsiteY93" fmla="*/ 81836 h 96151"/>
                <a:gd name="connsiteX94" fmla="*/ 192680 w 457694"/>
                <a:gd name="connsiteY94" fmla="*/ 85384 h 96151"/>
                <a:gd name="connsiteX95" fmla="*/ 185333 w 457694"/>
                <a:gd name="connsiteY95" fmla="*/ 86397 h 96151"/>
                <a:gd name="connsiteX96" fmla="*/ 176719 w 457694"/>
                <a:gd name="connsiteY96" fmla="*/ 83610 h 96151"/>
                <a:gd name="connsiteX97" fmla="*/ 173298 w 457694"/>
                <a:gd name="connsiteY97" fmla="*/ 74236 h 96151"/>
                <a:gd name="connsiteX98" fmla="*/ 173298 w 457694"/>
                <a:gd name="connsiteY98" fmla="*/ 42185 h 96151"/>
                <a:gd name="connsiteX99" fmla="*/ 199141 w 457694"/>
                <a:gd name="connsiteY99" fmla="*/ 42185 h 96151"/>
                <a:gd name="connsiteX100" fmla="*/ 199141 w 457694"/>
                <a:gd name="connsiteY100" fmla="*/ 32684 h 96151"/>
                <a:gd name="connsiteX101" fmla="*/ 173298 w 457694"/>
                <a:gd name="connsiteY101" fmla="*/ 32684 h 96151"/>
                <a:gd name="connsiteX102" fmla="*/ 173298 w 457694"/>
                <a:gd name="connsiteY102" fmla="*/ 12795 h 96151"/>
                <a:gd name="connsiteX103" fmla="*/ 163037 w 457694"/>
                <a:gd name="connsiteY103" fmla="*/ 12795 h 96151"/>
                <a:gd name="connsiteX104" fmla="*/ 163037 w 457694"/>
                <a:gd name="connsiteY104" fmla="*/ 73475 h 96151"/>
                <a:gd name="connsiteX105" fmla="*/ 168738 w 457694"/>
                <a:gd name="connsiteY105" fmla="*/ 91084 h 96151"/>
                <a:gd name="connsiteX106" fmla="*/ 184319 w 457694"/>
                <a:gd name="connsiteY106" fmla="*/ 96024 h 96151"/>
                <a:gd name="connsiteX107" fmla="*/ 192427 w 457694"/>
                <a:gd name="connsiteY107" fmla="*/ 95010 h 96151"/>
                <a:gd name="connsiteX108" fmla="*/ 199901 w 457694"/>
                <a:gd name="connsiteY108" fmla="*/ 91718 h 96151"/>
                <a:gd name="connsiteX109" fmla="*/ 199901 w 457694"/>
                <a:gd name="connsiteY109" fmla="*/ 81709 h 96151"/>
                <a:gd name="connsiteX110" fmla="*/ 104385 w 457694"/>
                <a:gd name="connsiteY110" fmla="*/ 89944 h 96151"/>
                <a:gd name="connsiteX111" fmla="*/ 125540 w 457694"/>
                <a:gd name="connsiteY111" fmla="*/ 96151 h 96151"/>
                <a:gd name="connsiteX112" fmla="*/ 142262 w 457694"/>
                <a:gd name="connsiteY112" fmla="*/ 91084 h 96151"/>
                <a:gd name="connsiteX113" fmla="*/ 148722 w 457694"/>
                <a:gd name="connsiteY113" fmla="*/ 77149 h 96151"/>
                <a:gd name="connsiteX114" fmla="*/ 137068 w 457694"/>
                <a:gd name="connsiteY114" fmla="*/ 62200 h 96151"/>
                <a:gd name="connsiteX115" fmla="*/ 122246 w 457694"/>
                <a:gd name="connsiteY115" fmla="*/ 56247 h 96151"/>
                <a:gd name="connsiteX116" fmla="*/ 117052 w 457694"/>
                <a:gd name="connsiteY116" fmla="*/ 53080 h 96151"/>
                <a:gd name="connsiteX117" fmla="*/ 115532 w 457694"/>
                <a:gd name="connsiteY117" fmla="*/ 48393 h 96151"/>
                <a:gd name="connsiteX118" fmla="*/ 118699 w 457694"/>
                <a:gd name="connsiteY118" fmla="*/ 42312 h 96151"/>
                <a:gd name="connsiteX119" fmla="*/ 126934 w 457694"/>
                <a:gd name="connsiteY119" fmla="*/ 40158 h 96151"/>
                <a:gd name="connsiteX120" fmla="*/ 136561 w 457694"/>
                <a:gd name="connsiteY120" fmla="*/ 42312 h 96151"/>
                <a:gd name="connsiteX121" fmla="*/ 145809 w 457694"/>
                <a:gd name="connsiteY121" fmla="*/ 48012 h 96151"/>
                <a:gd name="connsiteX122" fmla="*/ 145809 w 457694"/>
                <a:gd name="connsiteY122" fmla="*/ 37372 h 96151"/>
                <a:gd name="connsiteX123" fmla="*/ 137321 w 457694"/>
                <a:gd name="connsiteY123" fmla="*/ 33190 h 96151"/>
                <a:gd name="connsiteX124" fmla="*/ 126934 w 457694"/>
                <a:gd name="connsiteY124" fmla="*/ 31670 h 96151"/>
                <a:gd name="connsiteX125" fmla="*/ 111352 w 457694"/>
                <a:gd name="connsiteY125" fmla="*/ 36484 h 96151"/>
                <a:gd name="connsiteX126" fmla="*/ 105398 w 457694"/>
                <a:gd name="connsiteY126" fmla="*/ 49532 h 96151"/>
                <a:gd name="connsiteX127" fmla="*/ 108438 w 457694"/>
                <a:gd name="connsiteY127" fmla="*/ 59033 h 96151"/>
                <a:gd name="connsiteX128" fmla="*/ 117306 w 457694"/>
                <a:gd name="connsiteY128" fmla="*/ 65240 h 96151"/>
                <a:gd name="connsiteX129" fmla="*/ 132001 w 457694"/>
                <a:gd name="connsiteY129" fmla="*/ 71194 h 96151"/>
                <a:gd name="connsiteX130" fmla="*/ 136941 w 457694"/>
                <a:gd name="connsiteY130" fmla="*/ 74615 h 96151"/>
                <a:gd name="connsiteX131" fmla="*/ 138461 w 457694"/>
                <a:gd name="connsiteY131" fmla="*/ 79175 h 96151"/>
                <a:gd name="connsiteX132" fmla="*/ 134914 w 457694"/>
                <a:gd name="connsiteY132" fmla="*/ 85763 h 96151"/>
                <a:gd name="connsiteX133" fmla="*/ 125920 w 457694"/>
                <a:gd name="connsiteY133" fmla="*/ 88043 h 96151"/>
                <a:gd name="connsiteX134" fmla="*/ 115026 w 457694"/>
                <a:gd name="connsiteY134" fmla="*/ 85889 h 96151"/>
                <a:gd name="connsiteX135" fmla="*/ 104511 w 457694"/>
                <a:gd name="connsiteY135" fmla="*/ 79050 h 96151"/>
                <a:gd name="connsiteX136" fmla="*/ 104511 w 457694"/>
                <a:gd name="connsiteY136" fmla="*/ 90196 h 96151"/>
                <a:gd name="connsiteX137" fmla="*/ 45985 w 457694"/>
                <a:gd name="connsiteY137" fmla="*/ 52572 h 96151"/>
                <a:gd name="connsiteX138" fmla="*/ 52699 w 457694"/>
                <a:gd name="connsiteY138" fmla="*/ 44592 h 96151"/>
                <a:gd name="connsiteX139" fmla="*/ 62707 w 457694"/>
                <a:gd name="connsiteY139" fmla="*/ 41551 h 96151"/>
                <a:gd name="connsiteX140" fmla="*/ 78922 w 457694"/>
                <a:gd name="connsiteY140" fmla="*/ 60173 h 96151"/>
                <a:gd name="connsiteX141" fmla="*/ 78922 w 457694"/>
                <a:gd name="connsiteY141" fmla="*/ 95137 h 96151"/>
                <a:gd name="connsiteX142" fmla="*/ 89310 w 457694"/>
                <a:gd name="connsiteY142" fmla="*/ 95137 h 96151"/>
                <a:gd name="connsiteX143" fmla="*/ 89310 w 457694"/>
                <a:gd name="connsiteY143" fmla="*/ 58401 h 96151"/>
                <a:gd name="connsiteX144" fmla="*/ 86649 w 457694"/>
                <a:gd name="connsiteY144" fmla="*/ 44592 h 96151"/>
                <a:gd name="connsiteX145" fmla="*/ 78668 w 457694"/>
                <a:gd name="connsiteY145" fmla="*/ 35091 h 96151"/>
                <a:gd name="connsiteX146" fmla="*/ 65367 w 457694"/>
                <a:gd name="connsiteY146" fmla="*/ 31545 h 96151"/>
                <a:gd name="connsiteX147" fmla="*/ 52572 w 457694"/>
                <a:gd name="connsiteY147" fmla="*/ 35091 h 96151"/>
                <a:gd name="connsiteX148" fmla="*/ 43705 w 457694"/>
                <a:gd name="connsiteY148" fmla="*/ 44338 h 96151"/>
                <a:gd name="connsiteX149" fmla="*/ 43705 w 457694"/>
                <a:gd name="connsiteY149" fmla="*/ 32684 h 96151"/>
                <a:gd name="connsiteX150" fmla="*/ 33444 w 457694"/>
                <a:gd name="connsiteY150" fmla="*/ 32684 h 96151"/>
                <a:gd name="connsiteX151" fmla="*/ 33444 w 457694"/>
                <a:gd name="connsiteY151" fmla="*/ 95137 h 96151"/>
                <a:gd name="connsiteX152" fmla="*/ 43705 w 457694"/>
                <a:gd name="connsiteY152" fmla="*/ 95137 h 96151"/>
                <a:gd name="connsiteX153" fmla="*/ 43705 w 457694"/>
                <a:gd name="connsiteY153" fmla="*/ 63847 h 96151"/>
                <a:gd name="connsiteX154" fmla="*/ 46112 w 457694"/>
                <a:gd name="connsiteY154" fmla="*/ 52572 h 96151"/>
                <a:gd name="connsiteX155" fmla="*/ 12542 w 457694"/>
                <a:gd name="connsiteY155" fmla="*/ 32684 h 96151"/>
                <a:gd name="connsiteX156" fmla="*/ 2154 w 457694"/>
                <a:gd name="connsiteY156" fmla="*/ 32684 h 96151"/>
                <a:gd name="connsiteX157" fmla="*/ 2154 w 457694"/>
                <a:gd name="connsiteY157" fmla="*/ 95137 h 96151"/>
                <a:gd name="connsiteX158" fmla="*/ 12542 w 457694"/>
                <a:gd name="connsiteY158" fmla="*/ 95137 h 96151"/>
                <a:gd name="connsiteX159" fmla="*/ 12542 w 457694"/>
                <a:gd name="connsiteY159" fmla="*/ 32684 h 96151"/>
                <a:gd name="connsiteX160" fmla="*/ 11021 w 457694"/>
                <a:gd name="connsiteY160" fmla="*/ 19256 h 96151"/>
                <a:gd name="connsiteX161" fmla="*/ 18496 w 457694"/>
                <a:gd name="connsiteY161" fmla="*/ 14063 h 96151"/>
                <a:gd name="connsiteX162" fmla="*/ 11021 w 457694"/>
                <a:gd name="connsiteY162" fmla="*/ 8742 h 96151"/>
                <a:gd name="connsiteX163" fmla="*/ 6588 w 457694"/>
                <a:gd name="connsiteY163" fmla="*/ 7348 h 96151"/>
                <a:gd name="connsiteX164" fmla="*/ 1901 w 457694"/>
                <a:gd name="connsiteY164" fmla="*/ 9249 h 96151"/>
                <a:gd name="connsiteX165" fmla="*/ 0 w 457694"/>
                <a:gd name="connsiteY165" fmla="*/ 14063 h 96151"/>
                <a:gd name="connsiteX166" fmla="*/ 1901 w 457694"/>
                <a:gd name="connsiteY166" fmla="*/ 18750 h 96151"/>
                <a:gd name="connsiteX167" fmla="*/ 6588 w 457694"/>
                <a:gd name="connsiteY167" fmla="*/ 20649 h 96151"/>
                <a:gd name="connsiteX168" fmla="*/ 11021 w 457694"/>
                <a:gd name="connsiteY168" fmla="*/ 19129 h 9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457694" h="96151">
                  <a:moveTo>
                    <a:pt x="455668" y="93997"/>
                  </a:moveTo>
                  <a:cubicBezTo>
                    <a:pt x="457061" y="92731"/>
                    <a:pt x="457695" y="90957"/>
                    <a:pt x="457695" y="88676"/>
                  </a:cubicBezTo>
                  <a:cubicBezTo>
                    <a:pt x="457695" y="86397"/>
                    <a:pt x="457061" y="84750"/>
                    <a:pt x="455668" y="83356"/>
                  </a:cubicBezTo>
                  <a:cubicBezTo>
                    <a:pt x="454274" y="81963"/>
                    <a:pt x="452501" y="81329"/>
                    <a:pt x="450347" y="81329"/>
                  </a:cubicBezTo>
                  <a:cubicBezTo>
                    <a:pt x="448194" y="81329"/>
                    <a:pt x="446293" y="81963"/>
                    <a:pt x="444900" y="83356"/>
                  </a:cubicBezTo>
                  <a:cubicBezTo>
                    <a:pt x="443506" y="84750"/>
                    <a:pt x="442746" y="86523"/>
                    <a:pt x="442746" y="88676"/>
                  </a:cubicBezTo>
                  <a:cubicBezTo>
                    <a:pt x="442746" y="90830"/>
                    <a:pt x="443506" y="92604"/>
                    <a:pt x="444900" y="93997"/>
                  </a:cubicBezTo>
                  <a:cubicBezTo>
                    <a:pt x="446293" y="95264"/>
                    <a:pt x="448194" y="95898"/>
                    <a:pt x="450347" y="95898"/>
                  </a:cubicBezTo>
                  <a:cubicBezTo>
                    <a:pt x="452501" y="95898"/>
                    <a:pt x="454274" y="95264"/>
                    <a:pt x="455668" y="93997"/>
                  </a:cubicBezTo>
                  <a:moveTo>
                    <a:pt x="404616" y="44086"/>
                  </a:moveTo>
                  <a:cubicBezTo>
                    <a:pt x="407909" y="46112"/>
                    <a:pt x="410443" y="48773"/>
                    <a:pt x="412343" y="52192"/>
                  </a:cubicBezTo>
                  <a:cubicBezTo>
                    <a:pt x="414243" y="55613"/>
                    <a:pt x="415130" y="59540"/>
                    <a:pt x="415130" y="63847"/>
                  </a:cubicBezTo>
                  <a:cubicBezTo>
                    <a:pt x="415130" y="68154"/>
                    <a:pt x="414243" y="71955"/>
                    <a:pt x="412343" y="75375"/>
                  </a:cubicBezTo>
                  <a:cubicBezTo>
                    <a:pt x="410443" y="78796"/>
                    <a:pt x="407909" y="81456"/>
                    <a:pt x="404616" y="83356"/>
                  </a:cubicBezTo>
                  <a:cubicBezTo>
                    <a:pt x="401322" y="85257"/>
                    <a:pt x="397522" y="86270"/>
                    <a:pt x="393215" y="86270"/>
                  </a:cubicBezTo>
                  <a:cubicBezTo>
                    <a:pt x="388907" y="86270"/>
                    <a:pt x="385360" y="85257"/>
                    <a:pt x="382067" y="83356"/>
                  </a:cubicBezTo>
                  <a:cubicBezTo>
                    <a:pt x="378773" y="81456"/>
                    <a:pt x="376239" y="78796"/>
                    <a:pt x="374339" y="75375"/>
                  </a:cubicBezTo>
                  <a:cubicBezTo>
                    <a:pt x="372439" y="71955"/>
                    <a:pt x="371552" y="68154"/>
                    <a:pt x="371552" y="63847"/>
                  </a:cubicBezTo>
                  <a:cubicBezTo>
                    <a:pt x="371552" y="59540"/>
                    <a:pt x="372439" y="55613"/>
                    <a:pt x="374339" y="52192"/>
                  </a:cubicBezTo>
                  <a:cubicBezTo>
                    <a:pt x="376239" y="48773"/>
                    <a:pt x="378773" y="46112"/>
                    <a:pt x="382067" y="44086"/>
                  </a:cubicBezTo>
                  <a:cubicBezTo>
                    <a:pt x="385360" y="42059"/>
                    <a:pt x="389034" y="41171"/>
                    <a:pt x="393215" y="41171"/>
                  </a:cubicBezTo>
                  <a:cubicBezTo>
                    <a:pt x="397395" y="41171"/>
                    <a:pt x="401322" y="42185"/>
                    <a:pt x="404616" y="44086"/>
                  </a:cubicBezTo>
                  <a:moveTo>
                    <a:pt x="425518" y="95010"/>
                  </a:moveTo>
                  <a:lnTo>
                    <a:pt x="425518" y="0"/>
                  </a:lnTo>
                  <a:lnTo>
                    <a:pt x="415130" y="0"/>
                  </a:lnTo>
                  <a:lnTo>
                    <a:pt x="415130" y="44465"/>
                  </a:lnTo>
                  <a:cubicBezTo>
                    <a:pt x="412723" y="40412"/>
                    <a:pt x="409683" y="37245"/>
                    <a:pt x="405756" y="34964"/>
                  </a:cubicBezTo>
                  <a:cubicBezTo>
                    <a:pt x="401829" y="32684"/>
                    <a:pt x="397395" y="31418"/>
                    <a:pt x="392454" y="31418"/>
                  </a:cubicBezTo>
                  <a:cubicBezTo>
                    <a:pt x="386374" y="31418"/>
                    <a:pt x="380927" y="32811"/>
                    <a:pt x="376239" y="35725"/>
                  </a:cubicBezTo>
                  <a:cubicBezTo>
                    <a:pt x="371552" y="38511"/>
                    <a:pt x="367752" y="42439"/>
                    <a:pt x="365092" y="47253"/>
                  </a:cubicBezTo>
                  <a:cubicBezTo>
                    <a:pt x="362431" y="52192"/>
                    <a:pt x="361038" y="57767"/>
                    <a:pt x="361038" y="64101"/>
                  </a:cubicBezTo>
                  <a:cubicBezTo>
                    <a:pt x="361038" y="70435"/>
                    <a:pt x="362431" y="75756"/>
                    <a:pt x="365092" y="80570"/>
                  </a:cubicBezTo>
                  <a:cubicBezTo>
                    <a:pt x="367752" y="85384"/>
                    <a:pt x="371552" y="89183"/>
                    <a:pt x="376239" y="91970"/>
                  </a:cubicBezTo>
                  <a:cubicBezTo>
                    <a:pt x="380927" y="94758"/>
                    <a:pt x="386374" y="96024"/>
                    <a:pt x="392454" y="96024"/>
                  </a:cubicBezTo>
                  <a:cubicBezTo>
                    <a:pt x="397395" y="96024"/>
                    <a:pt x="401829" y="94885"/>
                    <a:pt x="405756" y="92604"/>
                  </a:cubicBezTo>
                  <a:cubicBezTo>
                    <a:pt x="409683" y="90323"/>
                    <a:pt x="412850" y="87156"/>
                    <a:pt x="415130" y="83356"/>
                  </a:cubicBezTo>
                  <a:lnTo>
                    <a:pt x="415130" y="95137"/>
                  </a:lnTo>
                  <a:lnTo>
                    <a:pt x="425518" y="95137"/>
                  </a:lnTo>
                  <a:close/>
                  <a:moveTo>
                    <a:pt x="323794" y="44086"/>
                  </a:moveTo>
                  <a:cubicBezTo>
                    <a:pt x="327088" y="46112"/>
                    <a:pt x="329621" y="48773"/>
                    <a:pt x="331521" y="52192"/>
                  </a:cubicBezTo>
                  <a:cubicBezTo>
                    <a:pt x="333422" y="55613"/>
                    <a:pt x="334308" y="59540"/>
                    <a:pt x="334308" y="63847"/>
                  </a:cubicBezTo>
                  <a:cubicBezTo>
                    <a:pt x="334308" y="68154"/>
                    <a:pt x="333422" y="71955"/>
                    <a:pt x="331521" y="75375"/>
                  </a:cubicBezTo>
                  <a:cubicBezTo>
                    <a:pt x="329621" y="78796"/>
                    <a:pt x="327088" y="81456"/>
                    <a:pt x="323794" y="83356"/>
                  </a:cubicBezTo>
                  <a:cubicBezTo>
                    <a:pt x="320500" y="85257"/>
                    <a:pt x="316700" y="86270"/>
                    <a:pt x="312393" y="86270"/>
                  </a:cubicBezTo>
                  <a:cubicBezTo>
                    <a:pt x="308086" y="86270"/>
                    <a:pt x="304539" y="85257"/>
                    <a:pt x="301245" y="83356"/>
                  </a:cubicBezTo>
                  <a:cubicBezTo>
                    <a:pt x="297951" y="81456"/>
                    <a:pt x="295418" y="78796"/>
                    <a:pt x="293518" y="75375"/>
                  </a:cubicBezTo>
                  <a:cubicBezTo>
                    <a:pt x="291617" y="71955"/>
                    <a:pt x="290731" y="68154"/>
                    <a:pt x="290731" y="63847"/>
                  </a:cubicBezTo>
                  <a:cubicBezTo>
                    <a:pt x="290731" y="59540"/>
                    <a:pt x="291617" y="55613"/>
                    <a:pt x="293518" y="52192"/>
                  </a:cubicBezTo>
                  <a:cubicBezTo>
                    <a:pt x="295418" y="48773"/>
                    <a:pt x="297951" y="46112"/>
                    <a:pt x="301245" y="44086"/>
                  </a:cubicBezTo>
                  <a:cubicBezTo>
                    <a:pt x="304539" y="42059"/>
                    <a:pt x="308212" y="41171"/>
                    <a:pt x="312393" y="41171"/>
                  </a:cubicBezTo>
                  <a:cubicBezTo>
                    <a:pt x="316573" y="41171"/>
                    <a:pt x="320500" y="42185"/>
                    <a:pt x="323794" y="44086"/>
                  </a:cubicBezTo>
                  <a:moveTo>
                    <a:pt x="344696" y="95010"/>
                  </a:moveTo>
                  <a:lnTo>
                    <a:pt x="344696" y="32558"/>
                  </a:lnTo>
                  <a:lnTo>
                    <a:pt x="334308" y="32558"/>
                  </a:lnTo>
                  <a:lnTo>
                    <a:pt x="334308" y="44338"/>
                  </a:lnTo>
                  <a:cubicBezTo>
                    <a:pt x="331902" y="40412"/>
                    <a:pt x="328861" y="37245"/>
                    <a:pt x="324934" y="34964"/>
                  </a:cubicBezTo>
                  <a:cubicBezTo>
                    <a:pt x="321007" y="32684"/>
                    <a:pt x="316573" y="31418"/>
                    <a:pt x="311633" y="31418"/>
                  </a:cubicBezTo>
                  <a:cubicBezTo>
                    <a:pt x="305552" y="31418"/>
                    <a:pt x="300105" y="32811"/>
                    <a:pt x="295418" y="35725"/>
                  </a:cubicBezTo>
                  <a:cubicBezTo>
                    <a:pt x="290731" y="38511"/>
                    <a:pt x="286930" y="42439"/>
                    <a:pt x="284270" y="47253"/>
                  </a:cubicBezTo>
                  <a:cubicBezTo>
                    <a:pt x="281610" y="52192"/>
                    <a:pt x="280216" y="57767"/>
                    <a:pt x="280216" y="64101"/>
                  </a:cubicBezTo>
                  <a:cubicBezTo>
                    <a:pt x="280216" y="70435"/>
                    <a:pt x="281610" y="75756"/>
                    <a:pt x="284270" y="80570"/>
                  </a:cubicBezTo>
                  <a:cubicBezTo>
                    <a:pt x="286930" y="85384"/>
                    <a:pt x="290731" y="89183"/>
                    <a:pt x="295418" y="91970"/>
                  </a:cubicBezTo>
                  <a:cubicBezTo>
                    <a:pt x="300105" y="94758"/>
                    <a:pt x="305552" y="96024"/>
                    <a:pt x="311633" y="96024"/>
                  </a:cubicBezTo>
                  <a:cubicBezTo>
                    <a:pt x="316573" y="96024"/>
                    <a:pt x="321007" y="94885"/>
                    <a:pt x="324934" y="92604"/>
                  </a:cubicBezTo>
                  <a:cubicBezTo>
                    <a:pt x="328861" y="90323"/>
                    <a:pt x="332028" y="87283"/>
                    <a:pt x="334308" y="83356"/>
                  </a:cubicBezTo>
                  <a:lnTo>
                    <a:pt x="334308" y="95010"/>
                  </a:lnTo>
                  <a:lnTo>
                    <a:pt x="344696" y="95010"/>
                  </a:lnTo>
                  <a:close/>
                  <a:moveTo>
                    <a:pt x="225237" y="46112"/>
                  </a:moveTo>
                  <a:cubicBezTo>
                    <a:pt x="228657" y="42566"/>
                    <a:pt x="233091" y="40792"/>
                    <a:pt x="238792" y="40792"/>
                  </a:cubicBezTo>
                  <a:cubicBezTo>
                    <a:pt x="244492" y="40792"/>
                    <a:pt x="248673" y="42566"/>
                    <a:pt x="251967" y="46112"/>
                  </a:cubicBezTo>
                  <a:cubicBezTo>
                    <a:pt x="255260" y="49659"/>
                    <a:pt x="257160" y="54093"/>
                    <a:pt x="257540" y="59414"/>
                  </a:cubicBezTo>
                  <a:lnTo>
                    <a:pt x="219030" y="59414"/>
                  </a:lnTo>
                  <a:cubicBezTo>
                    <a:pt x="219790" y="54093"/>
                    <a:pt x="221817" y="49659"/>
                    <a:pt x="225237" y="46112"/>
                  </a:cubicBezTo>
                  <a:moveTo>
                    <a:pt x="253107" y="94504"/>
                  </a:moveTo>
                  <a:cubicBezTo>
                    <a:pt x="256907" y="93490"/>
                    <a:pt x="260454" y="91843"/>
                    <a:pt x="263874" y="89564"/>
                  </a:cubicBezTo>
                  <a:lnTo>
                    <a:pt x="263874" y="79682"/>
                  </a:lnTo>
                  <a:cubicBezTo>
                    <a:pt x="260581" y="82090"/>
                    <a:pt x="257034" y="83737"/>
                    <a:pt x="253233" y="85003"/>
                  </a:cubicBezTo>
                  <a:cubicBezTo>
                    <a:pt x="249433" y="86143"/>
                    <a:pt x="245506" y="86650"/>
                    <a:pt x="241579" y="86650"/>
                  </a:cubicBezTo>
                  <a:cubicBezTo>
                    <a:pt x="235371" y="86650"/>
                    <a:pt x="230304" y="84876"/>
                    <a:pt x="226251" y="81456"/>
                  </a:cubicBezTo>
                  <a:cubicBezTo>
                    <a:pt x="222197" y="78035"/>
                    <a:pt x="219663" y="73475"/>
                    <a:pt x="218903" y="67902"/>
                  </a:cubicBezTo>
                  <a:lnTo>
                    <a:pt x="268308" y="67902"/>
                  </a:lnTo>
                  <a:cubicBezTo>
                    <a:pt x="268308" y="67014"/>
                    <a:pt x="268435" y="66128"/>
                    <a:pt x="268562" y="65240"/>
                  </a:cubicBezTo>
                  <a:cubicBezTo>
                    <a:pt x="268562" y="64354"/>
                    <a:pt x="268562" y="63594"/>
                    <a:pt x="268562" y="62707"/>
                  </a:cubicBezTo>
                  <a:cubicBezTo>
                    <a:pt x="268562" y="56754"/>
                    <a:pt x="267295" y="51306"/>
                    <a:pt x="264888" y="46619"/>
                  </a:cubicBezTo>
                  <a:cubicBezTo>
                    <a:pt x="262481" y="41932"/>
                    <a:pt x="259061" y="38258"/>
                    <a:pt x="254500" y="35471"/>
                  </a:cubicBezTo>
                  <a:cubicBezTo>
                    <a:pt x="250066" y="32811"/>
                    <a:pt x="244872" y="31418"/>
                    <a:pt x="238918" y="31418"/>
                  </a:cubicBezTo>
                  <a:cubicBezTo>
                    <a:pt x="232585" y="31418"/>
                    <a:pt x="227137" y="32811"/>
                    <a:pt x="222450" y="35725"/>
                  </a:cubicBezTo>
                  <a:cubicBezTo>
                    <a:pt x="217890" y="38638"/>
                    <a:pt x="214343" y="42566"/>
                    <a:pt x="211682" y="47505"/>
                  </a:cubicBezTo>
                  <a:cubicBezTo>
                    <a:pt x="209022" y="52446"/>
                    <a:pt x="207882" y="58147"/>
                    <a:pt x="207882" y="64354"/>
                  </a:cubicBezTo>
                  <a:cubicBezTo>
                    <a:pt x="207882" y="70562"/>
                    <a:pt x="209275" y="76262"/>
                    <a:pt x="212316" y="80949"/>
                  </a:cubicBezTo>
                  <a:cubicBezTo>
                    <a:pt x="215229" y="85636"/>
                    <a:pt x="219156" y="89437"/>
                    <a:pt x="224224" y="92097"/>
                  </a:cubicBezTo>
                  <a:cubicBezTo>
                    <a:pt x="229291" y="94758"/>
                    <a:pt x="235118" y="96151"/>
                    <a:pt x="241579" y="96151"/>
                  </a:cubicBezTo>
                  <a:cubicBezTo>
                    <a:pt x="245506" y="96151"/>
                    <a:pt x="249433" y="95644"/>
                    <a:pt x="253233" y="94631"/>
                  </a:cubicBezTo>
                  <a:moveTo>
                    <a:pt x="199901" y="81836"/>
                  </a:moveTo>
                  <a:cubicBezTo>
                    <a:pt x="197621" y="83483"/>
                    <a:pt x="195214" y="84623"/>
                    <a:pt x="192680" y="85384"/>
                  </a:cubicBezTo>
                  <a:cubicBezTo>
                    <a:pt x="190147" y="86143"/>
                    <a:pt x="187740" y="86397"/>
                    <a:pt x="185333" y="86397"/>
                  </a:cubicBezTo>
                  <a:cubicBezTo>
                    <a:pt x="181913" y="86397"/>
                    <a:pt x="178999" y="85509"/>
                    <a:pt x="176719" y="83610"/>
                  </a:cubicBezTo>
                  <a:cubicBezTo>
                    <a:pt x="174438" y="81709"/>
                    <a:pt x="173298" y="78669"/>
                    <a:pt x="173298" y="74236"/>
                  </a:cubicBezTo>
                  <a:lnTo>
                    <a:pt x="173298" y="42185"/>
                  </a:lnTo>
                  <a:lnTo>
                    <a:pt x="199141" y="42185"/>
                  </a:lnTo>
                  <a:lnTo>
                    <a:pt x="199141" y="32684"/>
                  </a:lnTo>
                  <a:lnTo>
                    <a:pt x="173298" y="32684"/>
                  </a:lnTo>
                  <a:lnTo>
                    <a:pt x="173298" y="12795"/>
                  </a:lnTo>
                  <a:lnTo>
                    <a:pt x="163037" y="12795"/>
                  </a:lnTo>
                  <a:lnTo>
                    <a:pt x="163037" y="73475"/>
                  </a:lnTo>
                  <a:cubicBezTo>
                    <a:pt x="163037" y="81963"/>
                    <a:pt x="164937" y="87790"/>
                    <a:pt x="168738" y="91084"/>
                  </a:cubicBezTo>
                  <a:cubicBezTo>
                    <a:pt x="172538" y="94377"/>
                    <a:pt x="177732" y="96024"/>
                    <a:pt x="184319" y="96024"/>
                  </a:cubicBezTo>
                  <a:cubicBezTo>
                    <a:pt x="186980" y="96024"/>
                    <a:pt x="189640" y="95644"/>
                    <a:pt x="192427" y="95010"/>
                  </a:cubicBezTo>
                  <a:cubicBezTo>
                    <a:pt x="195214" y="94377"/>
                    <a:pt x="197748" y="93238"/>
                    <a:pt x="199901" y="91718"/>
                  </a:cubicBezTo>
                  <a:lnTo>
                    <a:pt x="199901" y="81709"/>
                  </a:lnTo>
                  <a:close/>
                  <a:moveTo>
                    <a:pt x="104385" y="89944"/>
                  </a:moveTo>
                  <a:cubicBezTo>
                    <a:pt x="109958" y="94124"/>
                    <a:pt x="117052" y="96151"/>
                    <a:pt x="125540" y="96151"/>
                  </a:cubicBezTo>
                  <a:cubicBezTo>
                    <a:pt x="132381" y="96151"/>
                    <a:pt x="137955" y="94504"/>
                    <a:pt x="142262" y="91084"/>
                  </a:cubicBezTo>
                  <a:cubicBezTo>
                    <a:pt x="146569" y="87663"/>
                    <a:pt x="148722" y="82976"/>
                    <a:pt x="148722" y="77149"/>
                  </a:cubicBezTo>
                  <a:cubicBezTo>
                    <a:pt x="148722" y="70435"/>
                    <a:pt x="144795" y="65494"/>
                    <a:pt x="137068" y="62200"/>
                  </a:cubicBezTo>
                  <a:lnTo>
                    <a:pt x="122246" y="56247"/>
                  </a:lnTo>
                  <a:cubicBezTo>
                    <a:pt x="119839" y="55359"/>
                    <a:pt x="118066" y="54219"/>
                    <a:pt x="117052" y="53080"/>
                  </a:cubicBezTo>
                  <a:cubicBezTo>
                    <a:pt x="116039" y="51813"/>
                    <a:pt x="115532" y="50293"/>
                    <a:pt x="115532" y="48393"/>
                  </a:cubicBezTo>
                  <a:cubicBezTo>
                    <a:pt x="115532" y="45733"/>
                    <a:pt x="116546" y="43705"/>
                    <a:pt x="118699" y="42312"/>
                  </a:cubicBezTo>
                  <a:cubicBezTo>
                    <a:pt x="120853" y="40919"/>
                    <a:pt x="123513" y="40158"/>
                    <a:pt x="126934" y="40158"/>
                  </a:cubicBezTo>
                  <a:cubicBezTo>
                    <a:pt x="130101" y="40158"/>
                    <a:pt x="133268" y="40792"/>
                    <a:pt x="136561" y="42312"/>
                  </a:cubicBezTo>
                  <a:cubicBezTo>
                    <a:pt x="139855" y="43705"/>
                    <a:pt x="142895" y="45606"/>
                    <a:pt x="145809" y="48012"/>
                  </a:cubicBezTo>
                  <a:lnTo>
                    <a:pt x="145809" y="37372"/>
                  </a:lnTo>
                  <a:cubicBezTo>
                    <a:pt x="143402" y="35471"/>
                    <a:pt x="140615" y="34078"/>
                    <a:pt x="137321" y="33190"/>
                  </a:cubicBezTo>
                  <a:cubicBezTo>
                    <a:pt x="134028" y="32177"/>
                    <a:pt x="130607" y="31670"/>
                    <a:pt x="126934" y="31670"/>
                  </a:cubicBezTo>
                  <a:cubicBezTo>
                    <a:pt x="120473" y="31670"/>
                    <a:pt x="115279" y="33190"/>
                    <a:pt x="111352" y="36484"/>
                  </a:cubicBezTo>
                  <a:cubicBezTo>
                    <a:pt x="107425" y="39651"/>
                    <a:pt x="105398" y="43959"/>
                    <a:pt x="105398" y="49532"/>
                  </a:cubicBezTo>
                  <a:cubicBezTo>
                    <a:pt x="105398" y="53460"/>
                    <a:pt x="106411" y="56754"/>
                    <a:pt x="108438" y="59033"/>
                  </a:cubicBezTo>
                  <a:cubicBezTo>
                    <a:pt x="110465" y="61441"/>
                    <a:pt x="113379" y="63467"/>
                    <a:pt x="117306" y="65240"/>
                  </a:cubicBezTo>
                  <a:lnTo>
                    <a:pt x="132001" y="71194"/>
                  </a:lnTo>
                  <a:cubicBezTo>
                    <a:pt x="134408" y="72082"/>
                    <a:pt x="136054" y="73221"/>
                    <a:pt x="136941" y="74615"/>
                  </a:cubicBezTo>
                  <a:cubicBezTo>
                    <a:pt x="137955" y="76008"/>
                    <a:pt x="138461" y="77528"/>
                    <a:pt x="138461" y="79175"/>
                  </a:cubicBezTo>
                  <a:cubicBezTo>
                    <a:pt x="138461" y="82090"/>
                    <a:pt x="137321" y="84242"/>
                    <a:pt x="134914" y="85763"/>
                  </a:cubicBezTo>
                  <a:cubicBezTo>
                    <a:pt x="132634" y="87283"/>
                    <a:pt x="129594" y="88043"/>
                    <a:pt x="125920" y="88043"/>
                  </a:cubicBezTo>
                  <a:cubicBezTo>
                    <a:pt x="122246" y="88043"/>
                    <a:pt x="118699" y="87283"/>
                    <a:pt x="115026" y="85889"/>
                  </a:cubicBezTo>
                  <a:cubicBezTo>
                    <a:pt x="111352" y="84496"/>
                    <a:pt x="107932" y="82217"/>
                    <a:pt x="104511" y="79050"/>
                  </a:cubicBezTo>
                  <a:lnTo>
                    <a:pt x="104511" y="90196"/>
                  </a:lnTo>
                  <a:close/>
                  <a:moveTo>
                    <a:pt x="45985" y="52572"/>
                  </a:moveTo>
                  <a:cubicBezTo>
                    <a:pt x="47632" y="49152"/>
                    <a:pt x="49785" y="46492"/>
                    <a:pt x="52699" y="44592"/>
                  </a:cubicBezTo>
                  <a:cubicBezTo>
                    <a:pt x="55613" y="42566"/>
                    <a:pt x="58906" y="41551"/>
                    <a:pt x="62707" y="41551"/>
                  </a:cubicBezTo>
                  <a:cubicBezTo>
                    <a:pt x="73475" y="41551"/>
                    <a:pt x="78922" y="47759"/>
                    <a:pt x="78922" y="60173"/>
                  </a:cubicBezTo>
                  <a:lnTo>
                    <a:pt x="78922" y="95137"/>
                  </a:lnTo>
                  <a:lnTo>
                    <a:pt x="89310" y="95137"/>
                  </a:lnTo>
                  <a:lnTo>
                    <a:pt x="89310" y="58401"/>
                  </a:lnTo>
                  <a:cubicBezTo>
                    <a:pt x="89310" y="53206"/>
                    <a:pt x="88423" y="48646"/>
                    <a:pt x="86649" y="44592"/>
                  </a:cubicBezTo>
                  <a:cubicBezTo>
                    <a:pt x="84876" y="40538"/>
                    <a:pt x="82216" y="37372"/>
                    <a:pt x="78668" y="35091"/>
                  </a:cubicBezTo>
                  <a:cubicBezTo>
                    <a:pt x="75121" y="32811"/>
                    <a:pt x="70688" y="31545"/>
                    <a:pt x="65367" y="31545"/>
                  </a:cubicBezTo>
                  <a:cubicBezTo>
                    <a:pt x="60553" y="31545"/>
                    <a:pt x="56246" y="32684"/>
                    <a:pt x="52572" y="35091"/>
                  </a:cubicBezTo>
                  <a:cubicBezTo>
                    <a:pt x="48899" y="37372"/>
                    <a:pt x="45858" y="40538"/>
                    <a:pt x="43705" y="44338"/>
                  </a:cubicBezTo>
                  <a:lnTo>
                    <a:pt x="43705" y="32684"/>
                  </a:lnTo>
                  <a:lnTo>
                    <a:pt x="33444" y="32684"/>
                  </a:lnTo>
                  <a:lnTo>
                    <a:pt x="33444" y="95137"/>
                  </a:lnTo>
                  <a:lnTo>
                    <a:pt x="43705" y="95137"/>
                  </a:lnTo>
                  <a:lnTo>
                    <a:pt x="43705" y="63847"/>
                  </a:lnTo>
                  <a:cubicBezTo>
                    <a:pt x="43705" y="59667"/>
                    <a:pt x="44465" y="55993"/>
                    <a:pt x="46112" y="52572"/>
                  </a:cubicBezTo>
                  <a:moveTo>
                    <a:pt x="12542" y="32684"/>
                  </a:moveTo>
                  <a:lnTo>
                    <a:pt x="2154" y="32684"/>
                  </a:lnTo>
                  <a:lnTo>
                    <a:pt x="2154" y="95137"/>
                  </a:lnTo>
                  <a:lnTo>
                    <a:pt x="12542" y="95137"/>
                  </a:lnTo>
                  <a:lnTo>
                    <a:pt x="12542" y="32684"/>
                  </a:lnTo>
                  <a:close/>
                  <a:moveTo>
                    <a:pt x="11021" y="19256"/>
                  </a:moveTo>
                  <a:lnTo>
                    <a:pt x="18496" y="14063"/>
                  </a:lnTo>
                  <a:lnTo>
                    <a:pt x="11021" y="8742"/>
                  </a:lnTo>
                  <a:cubicBezTo>
                    <a:pt x="9755" y="7854"/>
                    <a:pt x="8235" y="7348"/>
                    <a:pt x="6588" y="7348"/>
                  </a:cubicBezTo>
                  <a:cubicBezTo>
                    <a:pt x="4687" y="7348"/>
                    <a:pt x="3167" y="7981"/>
                    <a:pt x="1901" y="9249"/>
                  </a:cubicBezTo>
                  <a:cubicBezTo>
                    <a:pt x="634" y="10515"/>
                    <a:pt x="0" y="12162"/>
                    <a:pt x="0" y="14063"/>
                  </a:cubicBezTo>
                  <a:cubicBezTo>
                    <a:pt x="0" y="15962"/>
                    <a:pt x="634" y="17482"/>
                    <a:pt x="1901" y="18750"/>
                  </a:cubicBezTo>
                  <a:cubicBezTo>
                    <a:pt x="3167" y="20016"/>
                    <a:pt x="4687" y="20649"/>
                    <a:pt x="6588" y="20649"/>
                  </a:cubicBezTo>
                  <a:cubicBezTo>
                    <a:pt x="8235" y="20649"/>
                    <a:pt x="9628" y="20143"/>
                    <a:pt x="11021" y="19129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4" name="Freeform: Shape 2743">
              <a:extLst>
                <a:ext uri="{FF2B5EF4-FFF2-40B4-BE49-F238E27FC236}">
                  <a16:creationId xmlns:a16="http://schemas.microsoft.com/office/drawing/2014/main" id="{43410A17-5316-63E2-42AF-6CD09463CF87}"/>
                </a:ext>
              </a:extLst>
            </p:cNvPr>
            <p:cNvSpPr/>
            <p:nvPr/>
          </p:nvSpPr>
          <p:spPr>
            <a:xfrm>
              <a:off x="4007651" y="15120006"/>
              <a:ext cx="2926178" cy="128073"/>
            </a:xfrm>
            <a:custGeom>
              <a:avLst/>
              <a:gdLst>
                <a:gd name="connsiteX0" fmla="*/ 2926179 w 2926178"/>
                <a:gd name="connsiteY0" fmla="*/ 0 h 128073"/>
                <a:gd name="connsiteX1" fmla="*/ 2915918 w 2926178"/>
                <a:gd name="connsiteY1" fmla="*/ 0 h 128073"/>
                <a:gd name="connsiteX2" fmla="*/ 2915918 w 2926178"/>
                <a:gd name="connsiteY2" fmla="*/ 95010 h 128073"/>
                <a:gd name="connsiteX3" fmla="*/ 2926179 w 2926178"/>
                <a:gd name="connsiteY3" fmla="*/ 95010 h 128073"/>
                <a:gd name="connsiteX4" fmla="*/ 2926179 w 2926178"/>
                <a:gd name="connsiteY4" fmla="*/ 0 h 128073"/>
                <a:gd name="connsiteX5" fmla="*/ 2856252 w 2926178"/>
                <a:gd name="connsiteY5" fmla="*/ 46110 h 128073"/>
                <a:gd name="connsiteX6" fmla="*/ 2869807 w 2926178"/>
                <a:gd name="connsiteY6" fmla="*/ 40791 h 128073"/>
                <a:gd name="connsiteX7" fmla="*/ 2882981 w 2926178"/>
                <a:gd name="connsiteY7" fmla="*/ 46110 h 128073"/>
                <a:gd name="connsiteX8" fmla="*/ 2888555 w 2926178"/>
                <a:gd name="connsiteY8" fmla="*/ 59412 h 128073"/>
                <a:gd name="connsiteX9" fmla="*/ 2850045 w 2926178"/>
                <a:gd name="connsiteY9" fmla="*/ 59412 h 128073"/>
                <a:gd name="connsiteX10" fmla="*/ 2856252 w 2926178"/>
                <a:gd name="connsiteY10" fmla="*/ 46110 h 128073"/>
                <a:gd name="connsiteX11" fmla="*/ 2884248 w 2926178"/>
                <a:gd name="connsiteY11" fmla="*/ 94503 h 128073"/>
                <a:gd name="connsiteX12" fmla="*/ 2894889 w 2926178"/>
                <a:gd name="connsiteY12" fmla="*/ 89562 h 128073"/>
                <a:gd name="connsiteX13" fmla="*/ 2894889 w 2926178"/>
                <a:gd name="connsiteY13" fmla="*/ 79681 h 128073"/>
                <a:gd name="connsiteX14" fmla="*/ 2884248 w 2926178"/>
                <a:gd name="connsiteY14" fmla="*/ 84875 h 128073"/>
                <a:gd name="connsiteX15" fmla="*/ 2872594 w 2926178"/>
                <a:gd name="connsiteY15" fmla="*/ 86649 h 128073"/>
                <a:gd name="connsiteX16" fmla="*/ 2857139 w 2926178"/>
                <a:gd name="connsiteY16" fmla="*/ 81454 h 128073"/>
                <a:gd name="connsiteX17" fmla="*/ 2849665 w 2926178"/>
                <a:gd name="connsiteY17" fmla="*/ 67900 h 128073"/>
                <a:gd name="connsiteX18" fmla="*/ 2899070 w 2926178"/>
                <a:gd name="connsiteY18" fmla="*/ 67900 h 128073"/>
                <a:gd name="connsiteX19" fmla="*/ 2899323 w 2926178"/>
                <a:gd name="connsiteY19" fmla="*/ 65239 h 128073"/>
                <a:gd name="connsiteX20" fmla="*/ 2899323 w 2926178"/>
                <a:gd name="connsiteY20" fmla="*/ 62706 h 128073"/>
                <a:gd name="connsiteX21" fmla="*/ 2895649 w 2926178"/>
                <a:gd name="connsiteY21" fmla="*/ 46744 h 128073"/>
                <a:gd name="connsiteX22" fmla="*/ 2885262 w 2926178"/>
                <a:gd name="connsiteY22" fmla="*/ 35596 h 128073"/>
                <a:gd name="connsiteX23" fmla="*/ 2869680 w 2926178"/>
                <a:gd name="connsiteY23" fmla="*/ 31543 h 128073"/>
                <a:gd name="connsiteX24" fmla="*/ 2853338 w 2926178"/>
                <a:gd name="connsiteY24" fmla="*/ 35850 h 128073"/>
                <a:gd name="connsiteX25" fmla="*/ 2842571 w 2926178"/>
                <a:gd name="connsiteY25" fmla="*/ 47630 h 128073"/>
                <a:gd name="connsiteX26" fmla="*/ 2838770 w 2926178"/>
                <a:gd name="connsiteY26" fmla="*/ 64480 h 128073"/>
                <a:gd name="connsiteX27" fmla="*/ 2843204 w 2926178"/>
                <a:gd name="connsiteY27" fmla="*/ 81074 h 128073"/>
                <a:gd name="connsiteX28" fmla="*/ 2855112 w 2926178"/>
                <a:gd name="connsiteY28" fmla="*/ 92222 h 128073"/>
                <a:gd name="connsiteX29" fmla="*/ 2872467 w 2926178"/>
                <a:gd name="connsiteY29" fmla="*/ 96276 h 128073"/>
                <a:gd name="connsiteX30" fmla="*/ 2883995 w 2926178"/>
                <a:gd name="connsiteY30" fmla="*/ 94756 h 128073"/>
                <a:gd name="connsiteX31" fmla="*/ 2780878 w 2926178"/>
                <a:gd name="connsiteY31" fmla="*/ 52698 h 128073"/>
                <a:gd name="connsiteX32" fmla="*/ 2787591 w 2926178"/>
                <a:gd name="connsiteY32" fmla="*/ 44590 h 128073"/>
                <a:gd name="connsiteX33" fmla="*/ 2797599 w 2926178"/>
                <a:gd name="connsiteY33" fmla="*/ 41677 h 128073"/>
                <a:gd name="connsiteX34" fmla="*/ 2813814 w 2926178"/>
                <a:gd name="connsiteY34" fmla="*/ 60298 h 128073"/>
                <a:gd name="connsiteX35" fmla="*/ 2813814 w 2926178"/>
                <a:gd name="connsiteY35" fmla="*/ 95262 h 128073"/>
                <a:gd name="connsiteX36" fmla="*/ 2824202 w 2926178"/>
                <a:gd name="connsiteY36" fmla="*/ 95262 h 128073"/>
                <a:gd name="connsiteX37" fmla="*/ 2824202 w 2926178"/>
                <a:gd name="connsiteY37" fmla="*/ 58526 h 128073"/>
                <a:gd name="connsiteX38" fmla="*/ 2821542 w 2926178"/>
                <a:gd name="connsiteY38" fmla="*/ 44717 h 128073"/>
                <a:gd name="connsiteX39" fmla="*/ 2813434 w 2926178"/>
                <a:gd name="connsiteY39" fmla="*/ 35089 h 128073"/>
                <a:gd name="connsiteX40" fmla="*/ 2800133 w 2926178"/>
                <a:gd name="connsiteY40" fmla="*/ 31670 h 128073"/>
                <a:gd name="connsiteX41" fmla="*/ 2787338 w 2926178"/>
                <a:gd name="connsiteY41" fmla="*/ 35089 h 128073"/>
                <a:gd name="connsiteX42" fmla="*/ 2778471 w 2926178"/>
                <a:gd name="connsiteY42" fmla="*/ 44463 h 128073"/>
                <a:gd name="connsiteX43" fmla="*/ 2778471 w 2926178"/>
                <a:gd name="connsiteY43" fmla="*/ 32810 h 128073"/>
                <a:gd name="connsiteX44" fmla="*/ 2768210 w 2926178"/>
                <a:gd name="connsiteY44" fmla="*/ 32810 h 128073"/>
                <a:gd name="connsiteX45" fmla="*/ 2768210 w 2926178"/>
                <a:gd name="connsiteY45" fmla="*/ 95262 h 128073"/>
                <a:gd name="connsiteX46" fmla="*/ 2778471 w 2926178"/>
                <a:gd name="connsiteY46" fmla="*/ 95262 h 128073"/>
                <a:gd name="connsiteX47" fmla="*/ 2778471 w 2926178"/>
                <a:gd name="connsiteY47" fmla="*/ 63972 h 128073"/>
                <a:gd name="connsiteX48" fmla="*/ 2780878 w 2926178"/>
                <a:gd name="connsiteY48" fmla="*/ 52698 h 128073"/>
                <a:gd name="connsiteX49" fmla="*/ 2705123 w 2926178"/>
                <a:gd name="connsiteY49" fmla="*/ 52698 h 128073"/>
                <a:gd name="connsiteX50" fmla="*/ 2711837 w 2926178"/>
                <a:gd name="connsiteY50" fmla="*/ 44590 h 128073"/>
                <a:gd name="connsiteX51" fmla="*/ 2721844 w 2926178"/>
                <a:gd name="connsiteY51" fmla="*/ 41677 h 128073"/>
                <a:gd name="connsiteX52" fmla="*/ 2738060 w 2926178"/>
                <a:gd name="connsiteY52" fmla="*/ 60298 h 128073"/>
                <a:gd name="connsiteX53" fmla="*/ 2738060 w 2926178"/>
                <a:gd name="connsiteY53" fmla="*/ 95262 h 128073"/>
                <a:gd name="connsiteX54" fmla="*/ 2748448 w 2926178"/>
                <a:gd name="connsiteY54" fmla="*/ 95262 h 128073"/>
                <a:gd name="connsiteX55" fmla="*/ 2748448 w 2926178"/>
                <a:gd name="connsiteY55" fmla="*/ 58526 h 128073"/>
                <a:gd name="connsiteX56" fmla="*/ 2745660 w 2926178"/>
                <a:gd name="connsiteY56" fmla="*/ 44717 h 128073"/>
                <a:gd name="connsiteX57" fmla="*/ 2737679 w 2926178"/>
                <a:gd name="connsiteY57" fmla="*/ 35089 h 128073"/>
                <a:gd name="connsiteX58" fmla="*/ 2724378 w 2926178"/>
                <a:gd name="connsiteY58" fmla="*/ 31670 h 128073"/>
                <a:gd name="connsiteX59" fmla="*/ 2711583 w 2926178"/>
                <a:gd name="connsiteY59" fmla="*/ 35089 h 128073"/>
                <a:gd name="connsiteX60" fmla="*/ 2702716 w 2926178"/>
                <a:gd name="connsiteY60" fmla="*/ 44463 h 128073"/>
                <a:gd name="connsiteX61" fmla="*/ 2702716 w 2926178"/>
                <a:gd name="connsiteY61" fmla="*/ 32810 h 128073"/>
                <a:gd name="connsiteX62" fmla="*/ 2692455 w 2926178"/>
                <a:gd name="connsiteY62" fmla="*/ 32810 h 128073"/>
                <a:gd name="connsiteX63" fmla="*/ 2692455 w 2926178"/>
                <a:gd name="connsiteY63" fmla="*/ 95262 h 128073"/>
                <a:gd name="connsiteX64" fmla="*/ 2702716 w 2926178"/>
                <a:gd name="connsiteY64" fmla="*/ 95262 h 128073"/>
                <a:gd name="connsiteX65" fmla="*/ 2702716 w 2926178"/>
                <a:gd name="connsiteY65" fmla="*/ 63972 h 128073"/>
                <a:gd name="connsiteX66" fmla="*/ 2705123 w 2926178"/>
                <a:gd name="connsiteY66" fmla="*/ 52698 h 128073"/>
                <a:gd name="connsiteX67" fmla="*/ 2650524 w 2926178"/>
                <a:gd name="connsiteY67" fmla="*/ 44463 h 128073"/>
                <a:gd name="connsiteX68" fmla="*/ 2658251 w 2926178"/>
                <a:gd name="connsiteY68" fmla="*/ 52571 h 128073"/>
                <a:gd name="connsiteX69" fmla="*/ 2661038 w 2926178"/>
                <a:gd name="connsiteY69" fmla="*/ 64353 h 128073"/>
                <a:gd name="connsiteX70" fmla="*/ 2658251 w 2926178"/>
                <a:gd name="connsiteY70" fmla="*/ 75881 h 128073"/>
                <a:gd name="connsiteX71" fmla="*/ 2650524 w 2926178"/>
                <a:gd name="connsiteY71" fmla="*/ 83862 h 128073"/>
                <a:gd name="connsiteX72" fmla="*/ 2639123 w 2926178"/>
                <a:gd name="connsiteY72" fmla="*/ 86775 h 128073"/>
                <a:gd name="connsiteX73" fmla="*/ 2627975 w 2926178"/>
                <a:gd name="connsiteY73" fmla="*/ 83862 h 128073"/>
                <a:gd name="connsiteX74" fmla="*/ 2620248 w 2926178"/>
                <a:gd name="connsiteY74" fmla="*/ 75881 h 128073"/>
                <a:gd name="connsiteX75" fmla="*/ 2617460 w 2926178"/>
                <a:gd name="connsiteY75" fmla="*/ 64353 h 128073"/>
                <a:gd name="connsiteX76" fmla="*/ 2620248 w 2926178"/>
                <a:gd name="connsiteY76" fmla="*/ 52571 h 128073"/>
                <a:gd name="connsiteX77" fmla="*/ 2627975 w 2926178"/>
                <a:gd name="connsiteY77" fmla="*/ 44463 h 128073"/>
                <a:gd name="connsiteX78" fmla="*/ 2639123 w 2926178"/>
                <a:gd name="connsiteY78" fmla="*/ 41423 h 128073"/>
                <a:gd name="connsiteX79" fmla="*/ 2650524 w 2926178"/>
                <a:gd name="connsiteY79" fmla="*/ 44463 h 128073"/>
                <a:gd name="connsiteX80" fmla="*/ 2671426 w 2926178"/>
                <a:gd name="connsiteY80" fmla="*/ 95262 h 128073"/>
                <a:gd name="connsiteX81" fmla="*/ 2671426 w 2926178"/>
                <a:gd name="connsiteY81" fmla="*/ 32810 h 128073"/>
                <a:gd name="connsiteX82" fmla="*/ 2661038 w 2926178"/>
                <a:gd name="connsiteY82" fmla="*/ 32810 h 128073"/>
                <a:gd name="connsiteX83" fmla="*/ 2661038 w 2926178"/>
                <a:gd name="connsiteY83" fmla="*/ 44590 h 128073"/>
                <a:gd name="connsiteX84" fmla="*/ 2651664 w 2926178"/>
                <a:gd name="connsiteY84" fmla="*/ 35216 h 128073"/>
                <a:gd name="connsiteX85" fmla="*/ 2638363 w 2926178"/>
                <a:gd name="connsiteY85" fmla="*/ 31795 h 128073"/>
                <a:gd name="connsiteX86" fmla="*/ 2622147 w 2926178"/>
                <a:gd name="connsiteY86" fmla="*/ 35977 h 128073"/>
                <a:gd name="connsiteX87" fmla="*/ 2610999 w 2926178"/>
                <a:gd name="connsiteY87" fmla="*/ 47630 h 128073"/>
                <a:gd name="connsiteX88" fmla="*/ 2606946 w 2926178"/>
                <a:gd name="connsiteY88" fmla="*/ 64480 h 128073"/>
                <a:gd name="connsiteX89" fmla="*/ 2610999 w 2926178"/>
                <a:gd name="connsiteY89" fmla="*/ 80947 h 128073"/>
                <a:gd name="connsiteX90" fmla="*/ 2622147 w 2926178"/>
                <a:gd name="connsiteY90" fmla="*/ 92222 h 128073"/>
                <a:gd name="connsiteX91" fmla="*/ 2638363 w 2926178"/>
                <a:gd name="connsiteY91" fmla="*/ 96403 h 128073"/>
                <a:gd name="connsiteX92" fmla="*/ 2651664 w 2926178"/>
                <a:gd name="connsiteY92" fmla="*/ 92983 h 128073"/>
                <a:gd name="connsiteX93" fmla="*/ 2661038 w 2926178"/>
                <a:gd name="connsiteY93" fmla="*/ 83735 h 128073"/>
                <a:gd name="connsiteX94" fmla="*/ 2661038 w 2926178"/>
                <a:gd name="connsiteY94" fmla="*/ 95389 h 128073"/>
                <a:gd name="connsiteX95" fmla="*/ 2671426 w 2926178"/>
                <a:gd name="connsiteY95" fmla="*/ 95389 h 128073"/>
                <a:gd name="connsiteX96" fmla="*/ 2549053 w 2926178"/>
                <a:gd name="connsiteY96" fmla="*/ 52698 h 128073"/>
                <a:gd name="connsiteX97" fmla="*/ 2555767 w 2926178"/>
                <a:gd name="connsiteY97" fmla="*/ 44590 h 128073"/>
                <a:gd name="connsiteX98" fmla="*/ 2565775 w 2926178"/>
                <a:gd name="connsiteY98" fmla="*/ 41677 h 128073"/>
                <a:gd name="connsiteX99" fmla="*/ 2581990 w 2926178"/>
                <a:gd name="connsiteY99" fmla="*/ 60298 h 128073"/>
                <a:gd name="connsiteX100" fmla="*/ 2581990 w 2926178"/>
                <a:gd name="connsiteY100" fmla="*/ 95262 h 128073"/>
                <a:gd name="connsiteX101" fmla="*/ 2592378 w 2926178"/>
                <a:gd name="connsiteY101" fmla="*/ 95262 h 128073"/>
                <a:gd name="connsiteX102" fmla="*/ 2592378 w 2926178"/>
                <a:gd name="connsiteY102" fmla="*/ 58526 h 128073"/>
                <a:gd name="connsiteX103" fmla="*/ 2589717 w 2926178"/>
                <a:gd name="connsiteY103" fmla="*/ 44717 h 128073"/>
                <a:gd name="connsiteX104" fmla="*/ 2581610 w 2926178"/>
                <a:gd name="connsiteY104" fmla="*/ 35089 h 128073"/>
                <a:gd name="connsiteX105" fmla="*/ 2568308 w 2926178"/>
                <a:gd name="connsiteY105" fmla="*/ 31670 h 128073"/>
                <a:gd name="connsiteX106" fmla="*/ 2555514 w 2926178"/>
                <a:gd name="connsiteY106" fmla="*/ 35089 h 128073"/>
                <a:gd name="connsiteX107" fmla="*/ 2546647 w 2926178"/>
                <a:gd name="connsiteY107" fmla="*/ 44463 h 128073"/>
                <a:gd name="connsiteX108" fmla="*/ 2546647 w 2926178"/>
                <a:gd name="connsiteY108" fmla="*/ 252 h 128073"/>
                <a:gd name="connsiteX109" fmla="*/ 2536385 w 2926178"/>
                <a:gd name="connsiteY109" fmla="*/ 252 h 128073"/>
                <a:gd name="connsiteX110" fmla="*/ 2536385 w 2926178"/>
                <a:gd name="connsiteY110" fmla="*/ 95262 h 128073"/>
                <a:gd name="connsiteX111" fmla="*/ 2546647 w 2926178"/>
                <a:gd name="connsiteY111" fmla="*/ 95262 h 128073"/>
                <a:gd name="connsiteX112" fmla="*/ 2546647 w 2926178"/>
                <a:gd name="connsiteY112" fmla="*/ 63972 h 128073"/>
                <a:gd name="connsiteX113" fmla="*/ 2549053 w 2926178"/>
                <a:gd name="connsiteY113" fmla="*/ 52698 h 128073"/>
                <a:gd name="connsiteX114" fmla="*/ 2480140 w 2926178"/>
                <a:gd name="connsiteY114" fmla="*/ 52192 h 128073"/>
                <a:gd name="connsiteX115" fmla="*/ 2488247 w 2926178"/>
                <a:gd name="connsiteY115" fmla="*/ 44338 h 128073"/>
                <a:gd name="connsiteX116" fmla="*/ 2499902 w 2926178"/>
                <a:gd name="connsiteY116" fmla="*/ 41423 h 128073"/>
                <a:gd name="connsiteX117" fmla="*/ 2519283 w 2926178"/>
                <a:gd name="connsiteY117" fmla="*/ 49404 h 128073"/>
                <a:gd name="connsiteX118" fmla="*/ 2519283 w 2926178"/>
                <a:gd name="connsiteY118" fmla="*/ 38004 h 128073"/>
                <a:gd name="connsiteX119" fmla="*/ 2499268 w 2926178"/>
                <a:gd name="connsiteY119" fmla="*/ 31670 h 128073"/>
                <a:gd name="connsiteX120" fmla="*/ 2482293 w 2926178"/>
                <a:gd name="connsiteY120" fmla="*/ 35850 h 128073"/>
                <a:gd name="connsiteX121" fmla="*/ 2470765 w 2926178"/>
                <a:gd name="connsiteY121" fmla="*/ 47251 h 128073"/>
                <a:gd name="connsiteX122" fmla="*/ 2466585 w 2926178"/>
                <a:gd name="connsiteY122" fmla="*/ 64099 h 128073"/>
                <a:gd name="connsiteX123" fmla="*/ 2470765 w 2926178"/>
                <a:gd name="connsiteY123" fmla="*/ 80820 h 128073"/>
                <a:gd name="connsiteX124" fmla="*/ 2482166 w 2926178"/>
                <a:gd name="connsiteY124" fmla="*/ 92222 h 128073"/>
                <a:gd name="connsiteX125" fmla="*/ 2499142 w 2926178"/>
                <a:gd name="connsiteY125" fmla="*/ 96403 h 128073"/>
                <a:gd name="connsiteX126" fmla="*/ 2510036 w 2926178"/>
                <a:gd name="connsiteY126" fmla="*/ 95010 h 128073"/>
                <a:gd name="connsiteX127" fmla="*/ 2519917 w 2926178"/>
                <a:gd name="connsiteY127" fmla="*/ 90575 h 128073"/>
                <a:gd name="connsiteX128" fmla="*/ 2519917 w 2926178"/>
                <a:gd name="connsiteY128" fmla="*/ 80061 h 128073"/>
                <a:gd name="connsiteX129" fmla="*/ 2510796 w 2926178"/>
                <a:gd name="connsiteY129" fmla="*/ 85129 h 128073"/>
                <a:gd name="connsiteX130" fmla="*/ 2500028 w 2926178"/>
                <a:gd name="connsiteY130" fmla="*/ 86649 h 128073"/>
                <a:gd name="connsiteX131" fmla="*/ 2488247 w 2926178"/>
                <a:gd name="connsiteY131" fmla="*/ 83735 h 128073"/>
                <a:gd name="connsiteX132" fmla="*/ 2480140 w 2926178"/>
                <a:gd name="connsiteY132" fmla="*/ 75628 h 128073"/>
                <a:gd name="connsiteX133" fmla="*/ 2477225 w 2926178"/>
                <a:gd name="connsiteY133" fmla="*/ 63972 h 128073"/>
                <a:gd name="connsiteX134" fmla="*/ 2480140 w 2926178"/>
                <a:gd name="connsiteY134" fmla="*/ 52192 h 128073"/>
                <a:gd name="connsiteX135" fmla="*/ 2400331 w 2926178"/>
                <a:gd name="connsiteY135" fmla="*/ 44463 h 128073"/>
                <a:gd name="connsiteX136" fmla="*/ 2408059 w 2926178"/>
                <a:gd name="connsiteY136" fmla="*/ 52571 h 128073"/>
                <a:gd name="connsiteX137" fmla="*/ 2410846 w 2926178"/>
                <a:gd name="connsiteY137" fmla="*/ 64353 h 128073"/>
                <a:gd name="connsiteX138" fmla="*/ 2408059 w 2926178"/>
                <a:gd name="connsiteY138" fmla="*/ 75881 h 128073"/>
                <a:gd name="connsiteX139" fmla="*/ 2400331 w 2926178"/>
                <a:gd name="connsiteY139" fmla="*/ 83862 h 128073"/>
                <a:gd name="connsiteX140" fmla="*/ 2388930 w 2926178"/>
                <a:gd name="connsiteY140" fmla="*/ 86775 h 128073"/>
                <a:gd name="connsiteX141" fmla="*/ 2377782 w 2926178"/>
                <a:gd name="connsiteY141" fmla="*/ 83862 h 128073"/>
                <a:gd name="connsiteX142" fmla="*/ 2370055 w 2926178"/>
                <a:gd name="connsiteY142" fmla="*/ 75881 h 128073"/>
                <a:gd name="connsiteX143" fmla="*/ 2367268 w 2926178"/>
                <a:gd name="connsiteY143" fmla="*/ 64353 h 128073"/>
                <a:gd name="connsiteX144" fmla="*/ 2370055 w 2926178"/>
                <a:gd name="connsiteY144" fmla="*/ 52571 h 128073"/>
                <a:gd name="connsiteX145" fmla="*/ 2377782 w 2926178"/>
                <a:gd name="connsiteY145" fmla="*/ 44463 h 128073"/>
                <a:gd name="connsiteX146" fmla="*/ 2388930 w 2926178"/>
                <a:gd name="connsiteY146" fmla="*/ 41423 h 128073"/>
                <a:gd name="connsiteX147" fmla="*/ 2400331 w 2926178"/>
                <a:gd name="connsiteY147" fmla="*/ 44463 h 128073"/>
                <a:gd name="connsiteX148" fmla="*/ 2421233 w 2926178"/>
                <a:gd name="connsiteY148" fmla="*/ 95262 h 128073"/>
                <a:gd name="connsiteX149" fmla="*/ 2421233 w 2926178"/>
                <a:gd name="connsiteY149" fmla="*/ 252 h 128073"/>
                <a:gd name="connsiteX150" fmla="*/ 2410846 w 2926178"/>
                <a:gd name="connsiteY150" fmla="*/ 252 h 128073"/>
                <a:gd name="connsiteX151" fmla="*/ 2410846 w 2926178"/>
                <a:gd name="connsiteY151" fmla="*/ 44717 h 128073"/>
                <a:gd name="connsiteX152" fmla="*/ 2401471 w 2926178"/>
                <a:gd name="connsiteY152" fmla="*/ 35089 h 128073"/>
                <a:gd name="connsiteX153" fmla="*/ 2388170 w 2926178"/>
                <a:gd name="connsiteY153" fmla="*/ 31670 h 128073"/>
                <a:gd name="connsiteX154" fmla="*/ 2371955 w 2926178"/>
                <a:gd name="connsiteY154" fmla="*/ 35850 h 128073"/>
                <a:gd name="connsiteX155" fmla="*/ 2360807 w 2926178"/>
                <a:gd name="connsiteY155" fmla="*/ 47505 h 128073"/>
                <a:gd name="connsiteX156" fmla="*/ 2356753 w 2926178"/>
                <a:gd name="connsiteY156" fmla="*/ 64353 h 128073"/>
                <a:gd name="connsiteX157" fmla="*/ 2360807 w 2926178"/>
                <a:gd name="connsiteY157" fmla="*/ 80820 h 128073"/>
                <a:gd name="connsiteX158" fmla="*/ 2371955 w 2926178"/>
                <a:gd name="connsiteY158" fmla="*/ 92095 h 128073"/>
                <a:gd name="connsiteX159" fmla="*/ 2388170 w 2926178"/>
                <a:gd name="connsiteY159" fmla="*/ 96276 h 128073"/>
                <a:gd name="connsiteX160" fmla="*/ 2401471 w 2926178"/>
                <a:gd name="connsiteY160" fmla="*/ 92856 h 128073"/>
                <a:gd name="connsiteX161" fmla="*/ 2410846 w 2926178"/>
                <a:gd name="connsiteY161" fmla="*/ 83482 h 128073"/>
                <a:gd name="connsiteX162" fmla="*/ 2410846 w 2926178"/>
                <a:gd name="connsiteY162" fmla="*/ 95262 h 128073"/>
                <a:gd name="connsiteX163" fmla="*/ 2421233 w 2926178"/>
                <a:gd name="connsiteY163" fmla="*/ 95262 h 128073"/>
                <a:gd name="connsiteX164" fmla="*/ 2301774 w 2926178"/>
                <a:gd name="connsiteY164" fmla="*/ 46364 h 128073"/>
                <a:gd name="connsiteX165" fmla="*/ 2315329 w 2926178"/>
                <a:gd name="connsiteY165" fmla="*/ 41044 h 128073"/>
                <a:gd name="connsiteX166" fmla="*/ 2328504 w 2926178"/>
                <a:gd name="connsiteY166" fmla="*/ 46364 h 128073"/>
                <a:gd name="connsiteX167" fmla="*/ 2334077 w 2926178"/>
                <a:gd name="connsiteY167" fmla="*/ 59666 h 128073"/>
                <a:gd name="connsiteX168" fmla="*/ 2295567 w 2926178"/>
                <a:gd name="connsiteY168" fmla="*/ 59666 h 128073"/>
                <a:gd name="connsiteX169" fmla="*/ 2301774 w 2926178"/>
                <a:gd name="connsiteY169" fmla="*/ 46364 h 128073"/>
                <a:gd name="connsiteX170" fmla="*/ 2329644 w 2926178"/>
                <a:gd name="connsiteY170" fmla="*/ 94756 h 128073"/>
                <a:gd name="connsiteX171" fmla="*/ 2340411 w 2926178"/>
                <a:gd name="connsiteY171" fmla="*/ 89816 h 128073"/>
                <a:gd name="connsiteX172" fmla="*/ 2340411 w 2926178"/>
                <a:gd name="connsiteY172" fmla="*/ 79934 h 128073"/>
                <a:gd name="connsiteX173" fmla="*/ 2329770 w 2926178"/>
                <a:gd name="connsiteY173" fmla="*/ 85129 h 128073"/>
                <a:gd name="connsiteX174" fmla="*/ 2318116 w 2926178"/>
                <a:gd name="connsiteY174" fmla="*/ 86902 h 128073"/>
                <a:gd name="connsiteX175" fmla="*/ 2302661 w 2926178"/>
                <a:gd name="connsiteY175" fmla="*/ 81708 h 128073"/>
                <a:gd name="connsiteX176" fmla="*/ 2295313 w 2926178"/>
                <a:gd name="connsiteY176" fmla="*/ 68152 h 128073"/>
                <a:gd name="connsiteX177" fmla="*/ 2344719 w 2926178"/>
                <a:gd name="connsiteY177" fmla="*/ 68152 h 128073"/>
                <a:gd name="connsiteX178" fmla="*/ 2344845 w 2926178"/>
                <a:gd name="connsiteY178" fmla="*/ 65493 h 128073"/>
                <a:gd name="connsiteX179" fmla="*/ 2344845 w 2926178"/>
                <a:gd name="connsiteY179" fmla="*/ 62960 h 128073"/>
                <a:gd name="connsiteX180" fmla="*/ 2341172 w 2926178"/>
                <a:gd name="connsiteY180" fmla="*/ 46998 h 128073"/>
                <a:gd name="connsiteX181" fmla="*/ 2330784 w 2926178"/>
                <a:gd name="connsiteY181" fmla="*/ 35850 h 128073"/>
                <a:gd name="connsiteX182" fmla="*/ 2315202 w 2926178"/>
                <a:gd name="connsiteY182" fmla="*/ 31795 h 128073"/>
                <a:gd name="connsiteX183" fmla="*/ 2298734 w 2926178"/>
                <a:gd name="connsiteY183" fmla="*/ 36103 h 128073"/>
                <a:gd name="connsiteX184" fmla="*/ 2287966 w 2926178"/>
                <a:gd name="connsiteY184" fmla="*/ 47884 h 128073"/>
                <a:gd name="connsiteX185" fmla="*/ 2284166 w 2926178"/>
                <a:gd name="connsiteY185" fmla="*/ 64733 h 128073"/>
                <a:gd name="connsiteX186" fmla="*/ 2288599 w 2926178"/>
                <a:gd name="connsiteY186" fmla="*/ 81328 h 128073"/>
                <a:gd name="connsiteX187" fmla="*/ 2300507 w 2926178"/>
                <a:gd name="connsiteY187" fmla="*/ 92475 h 128073"/>
                <a:gd name="connsiteX188" fmla="*/ 2317862 w 2926178"/>
                <a:gd name="connsiteY188" fmla="*/ 96530 h 128073"/>
                <a:gd name="connsiteX189" fmla="*/ 2329390 w 2926178"/>
                <a:gd name="connsiteY189" fmla="*/ 95010 h 128073"/>
                <a:gd name="connsiteX190" fmla="*/ 2276058 w 2926178"/>
                <a:gd name="connsiteY190" fmla="*/ 82215 h 128073"/>
                <a:gd name="connsiteX191" fmla="*/ 2268837 w 2926178"/>
                <a:gd name="connsiteY191" fmla="*/ 85634 h 128073"/>
                <a:gd name="connsiteX192" fmla="*/ 2261490 w 2926178"/>
                <a:gd name="connsiteY192" fmla="*/ 86775 h 128073"/>
                <a:gd name="connsiteX193" fmla="*/ 2252876 w 2926178"/>
                <a:gd name="connsiteY193" fmla="*/ 83987 h 128073"/>
                <a:gd name="connsiteX194" fmla="*/ 2249329 w 2926178"/>
                <a:gd name="connsiteY194" fmla="*/ 74613 h 128073"/>
                <a:gd name="connsiteX195" fmla="*/ 2249329 w 2926178"/>
                <a:gd name="connsiteY195" fmla="*/ 42564 h 128073"/>
                <a:gd name="connsiteX196" fmla="*/ 2275171 w 2926178"/>
                <a:gd name="connsiteY196" fmla="*/ 42564 h 128073"/>
                <a:gd name="connsiteX197" fmla="*/ 2275171 w 2926178"/>
                <a:gd name="connsiteY197" fmla="*/ 33063 h 128073"/>
                <a:gd name="connsiteX198" fmla="*/ 2249329 w 2926178"/>
                <a:gd name="connsiteY198" fmla="*/ 33063 h 128073"/>
                <a:gd name="connsiteX199" fmla="*/ 2249329 w 2926178"/>
                <a:gd name="connsiteY199" fmla="*/ 13174 h 128073"/>
                <a:gd name="connsiteX200" fmla="*/ 2239067 w 2926178"/>
                <a:gd name="connsiteY200" fmla="*/ 13174 h 128073"/>
                <a:gd name="connsiteX201" fmla="*/ 2239067 w 2926178"/>
                <a:gd name="connsiteY201" fmla="*/ 73854 h 128073"/>
                <a:gd name="connsiteX202" fmla="*/ 2244895 w 2926178"/>
                <a:gd name="connsiteY202" fmla="*/ 91589 h 128073"/>
                <a:gd name="connsiteX203" fmla="*/ 2260476 w 2926178"/>
                <a:gd name="connsiteY203" fmla="*/ 96530 h 128073"/>
                <a:gd name="connsiteX204" fmla="*/ 2268584 w 2926178"/>
                <a:gd name="connsiteY204" fmla="*/ 95516 h 128073"/>
                <a:gd name="connsiteX205" fmla="*/ 2276058 w 2926178"/>
                <a:gd name="connsiteY205" fmla="*/ 92222 h 128073"/>
                <a:gd name="connsiteX206" fmla="*/ 2276058 w 2926178"/>
                <a:gd name="connsiteY206" fmla="*/ 82215 h 128073"/>
                <a:gd name="connsiteX207" fmla="*/ 2180541 w 2926178"/>
                <a:gd name="connsiteY207" fmla="*/ 90321 h 128073"/>
                <a:gd name="connsiteX208" fmla="*/ 2201697 w 2926178"/>
                <a:gd name="connsiteY208" fmla="*/ 96530 h 128073"/>
                <a:gd name="connsiteX209" fmla="*/ 2218419 w 2926178"/>
                <a:gd name="connsiteY209" fmla="*/ 91463 h 128073"/>
                <a:gd name="connsiteX210" fmla="*/ 2224879 w 2926178"/>
                <a:gd name="connsiteY210" fmla="*/ 77401 h 128073"/>
                <a:gd name="connsiteX211" fmla="*/ 2213225 w 2926178"/>
                <a:gd name="connsiteY211" fmla="*/ 62452 h 128073"/>
                <a:gd name="connsiteX212" fmla="*/ 2198403 w 2926178"/>
                <a:gd name="connsiteY212" fmla="*/ 56499 h 128073"/>
                <a:gd name="connsiteX213" fmla="*/ 2193209 w 2926178"/>
                <a:gd name="connsiteY213" fmla="*/ 53205 h 128073"/>
                <a:gd name="connsiteX214" fmla="*/ 2191689 w 2926178"/>
                <a:gd name="connsiteY214" fmla="*/ 48645 h 128073"/>
                <a:gd name="connsiteX215" fmla="*/ 2194856 w 2926178"/>
                <a:gd name="connsiteY215" fmla="*/ 42564 h 128073"/>
                <a:gd name="connsiteX216" fmla="*/ 2203090 w 2926178"/>
                <a:gd name="connsiteY216" fmla="*/ 40410 h 128073"/>
                <a:gd name="connsiteX217" fmla="*/ 2212718 w 2926178"/>
                <a:gd name="connsiteY217" fmla="*/ 42437 h 128073"/>
                <a:gd name="connsiteX218" fmla="*/ 2221966 w 2926178"/>
                <a:gd name="connsiteY218" fmla="*/ 48264 h 128073"/>
                <a:gd name="connsiteX219" fmla="*/ 2221966 w 2926178"/>
                <a:gd name="connsiteY219" fmla="*/ 37624 h 128073"/>
                <a:gd name="connsiteX220" fmla="*/ 2213478 w 2926178"/>
                <a:gd name="connsiteY220" fmla="*/ 33315 h 128073"/>
                <a:gd name="connsiteX221" fmla="*/ 2203090 w 2926178"/>
                <a:gd name="connsiteY221" fmla="*/ 31922 h 128073"/>
                <a:gd name="connsiteX222" fmla="*/ 2187509 w 2926178"/>
                <a:gd name="connsiteY222" fmla="*/ 36736 h 128073"/>
                <a:gd name="connsiteX223" fmla="*/ 2181555 w 2926178"/>
                <a:gd name="connsiteY223" fmla="*/ 49658 h 128073"/>
                <a:gd name="connsiteX224" fmla="*/ 2184595 w 2926178"/>
                <a:gd name="connsiteY224" fmla="*/ 59285 h 128073"/>
                <a:gd name="connsiteX225" fmla="*/ 2193463 w 2926178"/>
                <a:gd name="connsiteY225" fmla="*/ 65493 h 128073"/>
                <a:gd name="connsiteX226" fmla="*/ 2208158 w 2926178"/>
                <a:gd name="connsiteY226" fmla="*/ 71446 h 128073"/>
                <a:gd name="connsiteX227" fmla="*/ 2213098 w 2926178"/>
                <a:gd name="connsiteY227" fmla="*/ 74867 h 128073"/>
                <a:gd name="connsiteX228" fmla="*/ 2214492 w 2926178"/>
                <a:gd name="connsiteY228" fmla="*/ 79427 h 128073"/>
                <a:gd name="connsiteX229" fmla="*/ 2211071 w 2926178"/>
                <a:gd name="connsiteY229" fmla="*/ 86015 h 128073"/>
                <a:gd name="connsiteX230" fmla="*/ 2202077 w 2926178"/>
                <a:gd name="connsiteY230" fmla="*/ 88296 h 128073"/>
                <a:gd name="connsiteX231" fmla="*/ 2191182 w 2926178"/>
                <a:gd name="connsiteY231" fmla="*/ 86141 h 128073"/>
                <a:gd name="connsiteX232" fmla="*/ 2180668 w 2926178"/>
                <a:gd name="connsiteY232" fmla="*/ 79300 h 128073"/>
                <a:gd name="connsiteX233" fmla="*/ 2180668 w 2926178"/>
                <a:gd name="connsiteY233" fmla="*/ 90448 h 128073"/>
                <a:gd name="connsiteX234" fmla="*/ 2151025 w 2926178"/>
                <a:gd name="connsiteY234" fmla="*/ 82467 h 128073"/>
                <a:gd name="connsiteX235" fmla="*/ 2138484 w 2926178"/>
                <a:gd name="connsiteY235" fmla="*/ 86902 h 128073"/>
                <a:gd name="connsiteX236" fmla="*/ 2125942 w 2926178"/>
                <a:gd name="connsiteY236" fmla="*/ 82467 h 128073"/>
                <a:gd name="connsiteX237" fmla="*/ 2121128 w 2926178"/>
                <a:gd name="connsiteY237" fmla="*/ 69040 h 128073"/>
                <a:gd name="connsiteX238" fmla="*/ 2121128 w 2926178"/>
                <a:gd name="connsiteY238" fmla="*/ 33063 h 128073"/>
                <a:gd name="connsiteX239" fmla="*/ 2110867 w 2926178"/>
                <a:gd name="connsiteY239" fmla="*/ 33063 h 128073"/>
                <a:gd name="connsiteX240" fmla="*/ 2110867 w 2926178"/>
                <a:gd name="connsiteY240" fmla="*/ 68027 h 128073"/>
                <a:gd name="connsiteX241" fmla="*/ 2118341 w 2926178"/>
                <a:gd name="connsiteY241" fmla="*/ 88928 h 128073"/>
                <a:gd name="connsiteX242" fmla="*/ 2138484 w 2926178"/>
                <a:gd name="connsiteY242" fmla="*/ 96530 h 128073"/>
                <a:gd name="connsiteX243" fmla="*/ 2158499 w 2926178"/>
                <a:gd name="connsiteY243" fmla="*/ 88928 h 128073"/>
                <a:gd name="connsiteX244" fmla="*/ 2165973 w 2926178"/>
                <a:gd name="connsiteY244" fmla="*/ 68027 h 128073"/>
                <a:gd name="connsiteX245" fmla="*/ 2165973 w 2926178"/>
                <a:gd name="connsiteY245" fmla="*/ 33063 h 128073"/>
                <a:gd name="connsiteX246" fmla="*/ 2155712 w 2926178"/>
                <a:gd name="connsiteY246" fmla="*/ 33063 h 128073"/>
                <a:gd name="connsiteX247" fmla="*/ 2155712 w 2926178"/>
                <a:gd name="connsiteY247" fmla="*/ 69040 h 128073"/>
                <a:gd name="connsiteX248" fmla="*/ 2150898 w 2926178"/>
                <a:gd name="connsiteY248" fmla="*/ 82467 h 128073"/>
                <a:gd name="connsiteX249" fmla="*/ 2081858 w 2926178"/>
                <a:gd name="connsiteY249" fmla="*/ 52698 h 128073"/>
                <a:gd name="connsiteX250" fmla="*/ 2090092 w 2926178"/>
                <a:gd name="connsiteY250" fmla="*/ 45097 h 128073"/>
                <a:gd name="connsiteX251" fmla="*/ 2101493 w 2926178"/>
                <a:gd name="connsiteY251" fmla="*/ 43577 h 128073"/>
                <a:gd name="connsiteX252" fmla="*/ 2101493 w 2926178"/>
                <a:gd name="connsiteY252" fmla="*/ 31922 h 128073"/>
                <a:gd name="connsiteX253" fmla="*/ 2088065 w 2926178"/>
                <a:gd name="connsiteY253" fmla="*/ 35977 h 128073"/>
                <a:gd name="connsiteX254" fmla="*/ 2078691 w 2926178"/>
                <a:gd name="connsiteY254" fmla="*/ 47125 h 128073"/>
                <a:gd name="connsiteX255" fmla="*/ 2078691 w 2926178"/>
                <a:gd name="connsiteY255" fmla="*/ 33190 h 128073"/>
                <a:gd name="connsiteX256" fmla="*/ 2068430 w 2926178"/>
                <a:gd name="connsiteY256" fmla="*/ 33190 h 128073"/>
                <a:gd name="connsiteX257" fmla="*/ 2068430 w 2926178"/>
                <a:gd name="connsiteY257" fmla="*/ 95642 h 128073"/>
                <a:gd name="connsiteX258" fmla="*/ 2078691 w 2926178"/>
                <a:gd name="connsiteY258" fmla="*/ 95642 h 128073"/>
                <a:gd name="connsiteX259" fmla="*/ 2078691 w 2926178"/>
                <a:gd name="connsiteY259" fmla="*/ 65746 h 128073"/>
                <a:gd name="connsiteX260" fmla="*/ 2081731 w 2926178"/>
                <a:gd name="connsiteY260" fmla="*/ 52825 h 128073"/>
                <a:gd name="connsiteX261" fmla="*/ 2055508 w 2926178"/>
                <a:gd name="connsiteY261" fmla="*/ 82342 h 128073"/>
                <a:gd name="connsiteX262" fmla="*/ 2048287 w 2926178"/>
                <a:gd name="connsiteY262" fmla="*/ 85761 h 128073"/>
                <a:gd name="connsiteX263" fmla="*/ 2040813 w 2926178"/>
                <a:gd name="connsiteY263" fmla="*/ 86902 h 128073"/>
                <a:gd name="connsiteX264" fmla="*/ 2032199 w 2926178"/>
                <a:gd name="connsiteY264" fmla="*/ 84114 h 128073"/>
                <a:gd name="connsiteX265" fmla="*/ 2028779 w 2926178"/>
                <a:gd name="connsiteY265" fmla="*/ 74740 h 128073"/>
                <a:gd name="connsiteX266" fmla="*/ 2028779 w 2926178"/>
                <a:gd name="connsiteY266" fmla="*/ 42691 h 128073"/>
                <a:gd name="connsiteX267" fmla="*/ 2054621 w 2926178"/>
                <a:gd name="connsiteY267" fmla="*/ 42691 h 128073"/>
                <a:gd name="connsiteX268" fmla="*/ 2054621 w 2926178"/>
                <a:gd name="connsiteY268" fmla="*/ 33190 h 128073"/>
                <a:gd name="connsiteX269" fmla="*/ 2028779 w 2926178"/>
                <a:gd name="connsiteY269" fmla="*/ 33190 h 128073"/>
                <a:gd name="connsiteX270" fmla="*/ 2028779 w 2926178"/>
                <a:gd name="connsiteY270" fmla="*/ 13300 h 128073"/>
                <a:gd name="connsiteX271" fmla="*/ 2018518 w 2926178"/>
                <a:gd name="connsiteY271" fmla="*/ 13300 h 128073"/>
                <a:gd name="connsiteX272" fmla="*/ 2018518 w 2926178"/>
                <a:gd name="connsiteY272" fmla="*/ 73981 h 128073"/>
                <a:gd name="connsiteX273" fmla="*/ 2024345 w 2926178"/>
                <a:gd name="connsiteY273" fmla="*/ 91716 h 128073"/>
                <a:gd name="connsiteX274" fmla="*/ 2039927 w 2926178"/>
                <a:gd name="connsiteY274" fmla="*/ 96655 h 128073"/>
                <a:gd name="connsiteX275" fmla="*/ 2048034 w 2926178"/>
                <a:gd name="connsiteY275" fmla="*/ 95642 h 128073"/>
                <a:gd name="connsiteX276" fmla="*/ 2055508 w 2926178"/>
                <a:gd name="connsiteY276" fmla="*/ 92349 h 128073"/>
                <a:gd name="connsiteX277" fmla="*/ 2055508 w 2926178"/>
                <a:gd name="connsiteY277" fmla="*/ 82342 h 128073"/>
                <a:gd name="connsiteX278" fmla="*/ 1948464 w 2926178"/>
                <a:gd name="connsiteY278" fmla="*/ 44844 h 128073"/>
                <a:gd name="connsiteX279" fmla="*/ 1956191 w 2926178"/>
                <a:gd name="connsiteY279" fmla="*/ 52951 h 128073"/>
                <a:gd name="connsiteX280" fmla="*/ 1958978 w 2926178"/>
                <a:gd name="connsiteY280" fmla="*/ 64733 h 128073"/>
                <a:gd name="connsiteX281" fmla="*/ 1956191 w 2926178"/>
                <a:gd name="connsiteY281" fmla="*/ 76260 h 128073"/>
                <a:gd name="connsiteX282" fmla="*/ 1948464 w 2926178"/>
                <a:gd name="connsiteY282" fmla="*/ 84241 h 128073"/>
                <a:gd name="connsiteX283" fmla="*/ 1937062 w 2926178"/>
                <a:gd name="connsiteY283" fmla="*/ 87154 h 128073"/>
                <a:gd name="connsiteX284" fmla="*/ 1925915 w 2926178"/>
                <a:gd name="connsiteY284" fmla="*/ 84241 h 128073"/>
                <a:gd name="connsiteX285" fmla="*/ 1918187 w 2926178"/>
                <a:gd name="connsiteY285" fmla="*/ 76260 h 128073"/>
                <a:gd name="connsiteX286" fmla="*/ 1915400 w 2926178"/>
                <a:gd name="connsiteY286" fmla="*/ 64733 h 128073"/>
                <a:gd name="connsiteX287" fmla="*/ 1918187 w 2926178"/>
                <a:gd name="connsiteY287" fmla="*/ 52951 h 128073"/>
                <a:gd name="connsiteX288" fmla="*/ 1925915 w 2926178"/>
                <a:gd name="connsiteY288" fmla="*/ 44844 h 128073"/>
                <a:gd name="connsiteX289" fmla="*/ 1937062 w 2926178"/>
                <a:gd name="connsiteY289" fmla="*/ 41803 h 128073"/>
                <a:gd name="connsiteX290" fmla="*/ 1948464 w 2926178"/>
                <a:gd name="connsiteY290" fmla="*/ 44844 h 128073"/>
                <a:gd name="connsiteX291" fmla="*/ 1969366 w 2926178"/>
                <a:gd name="connsiteY291" fmla="*/ 95642 h 128073"/>
                <a:gd name="connsiteX292" fmla="*/ 1969366 w 2926178"/>
                <a:gd name="connsiteY292" fmla="*/ 632 h 128073"/>
                <a:gd name="connsiteX293" fmla="*/ 1958978 w 2926178"/>
                <a:gd name="connsiteY293" fmla="*/ 632 h 128073"/>
                <a:gd name="connsiteX294" fmla="*/ 1958978 w 2926178"/>
                <a:gd name="connsiteY294" fmla="*/ 45097 h 128073"/>
                <a:gd name="connsiteX295" fmla="*/ 1949477 w 2926178"/>
                <a:gd name="connsiteY295" fmla="*/ 35469 h 128073"/>
                <a:gd name="connsiteX296" fmla="*/ 1936176 w 2926178"/>
                <a:gd name="connsiteY296" fmla="*/ 32049 h 128073"/>
                <a:gd name="connsiteX297" fmla="*/ 1919961 w 2926178"/>
                <a:gd name="connsiteY297" fmla="*/ 36230 h 128073"/>
                <a:gd name="connsiteX298" fmla="*/ 1908813 w 2926178"/>
                <a:gd name="connsiteY298" fmla="*/ 47884 h 128073"/>
                <a:gd name="connsiteX299" fmla="*/ 1904759 w 2926178"/>
                <a:gd name="connsiteY299" fmla="*/ 64733 h 128073"/>
                <a:gd name="connsiteX300" fmla="*/ 1908813 w 2926178"/>
                <a:gd name="connsiteY300" fmla="*/ 81201 h 128073"/>
                <a:gd name="connsiteX301" fmla="*/ 1919961 w 2926178"/>
                <a:gd name="connsiteY301" fmla="*/ 92475 h 128073"/>
                <a:gd name="connsiteX302" fmla="*/ 1936176 w 2926178"/>
                <a:gd name="connsiteY302" fmla="*/ 96655 h 128073"/>
                <a:gd name="connsiteX303" fmla="*/ 1949477 w 2926178"/>
                <a:gd name="connsiteY303" fmla="*/ 93236 h 128073"/>
                <a:gd name="connsiteX304" fmla="*/ 1958978 w 2926178"/>
                <a:gd name="connsiteY304" fmla="*/ 83862 h 128073"/>
                <a:gd name="connsiteX305" fmla="*/ 1958978 w 2926178"/>
                <a:gd name="connsiteY305" fmla="*/ 95642 h 128073"/>
                <a:gd name="connsiteX306" fmla="*/ 1969366 w 2926178"/>
                <a:gd name="connsiteY306" fmla="*/ 95642 h 128073"/>
                <a:gd name="connsiteX307" fmla="*/ 1846993 w 2926178"/>
                <a:gd name="connsiteY307" fmla="*/ 53078 h 128073"/>
                <a:gd name="connsiteX308" fmla="*/ 1853707 w 2926178"/>
                <a:gd name="connsiteY308" fmla="*/ 44970 h 128073"/>
                <a:gd name="connsiteX309" fmla="*/ 1863715 w 2926178"/>
                <a:gd name="connsiteY309" fmla="*/ 42057 h 128073"/>
                <a:gd name="connsiteX310" fmla="*/ 1879930 w 2926178"/>
                <a:gd name="connsiteY310" fmla="*/ 60679 h 128073"/>
                <a:gd name="connsiteX311" fmla="*/ 1879930 w 2926178"/>
                <a:gd name="connsiteY311" fmla="*/ 95642 h 128073"/>
                <a:gd name="connsiteX312" fmla="*/ 1890318 w 2926178"/>
                <a:gd name="connsiteY312" fmla="*/ 95642 h 128073"/>
                <a:gd name="connsiteX313" fmla="*/ 1890318 w 2926178"/>
                <a:gd name="connsiteY313" fmla="*/ 58905 h 128073"/>
                <a:gd name="connsiteX314" fmla="*/ 1887657 w 2926178"/>
                <a:gd name="connsiteY314" fmla="*/ 45097 h 128073"/>
                <a:gd name="connsiteX315" fmla="*/ 1879550 w 2926178"/>
                <a:gd name="connsiteY315" fmla="*/ 35469 h 128073"/>
                <a:gd name="connsiteX316" fmla="*/ 1866248 w 2926178"/>
                <a:gd name="connsiteY316" fmla="*/ 32049 h 128073"/>
                <a:gd name="connsiteX317" fmla="*/ 1853454 w 2926178"/>
                <a:gd name="connsiteY317" fmla="*/ 35469 h 128073"/>
                <a:gd name="connsiteX318" fmla="*/ 1844586 w 2926178"/>
                <a:gd name="connsiteY318" fmla="*/ 44844 h 128073"/>
                <a:gd name="connsiteX319" fmla="*/ 1844586 w 2926178"/>
                <a:gd name="connsiteY319" fmla="*/ 33190 h 128073"/>
                <a:gd name="connsiteX320" fmla="*/ 1834325 w 2926178"/>
                <a:gd name="connsiteY320" fmla="*/ 33190 h 128073"/>
                <a:gd name="connsiteX321" fmla="*/ 1834325 w 2926178"/>
                <a:gd name="connsiteY321" fmla="*/ 95642 h 128073"/>
                <a:gd name="connsiteX322" fmla="*/ 1844586 w 2926178"/>
                <a:gd name="connsiteY322" fmla="*/ 95642 h 128073"/>
                <a:gd name="connsiteX323" fmla="*/ 1844586 w 2926178"/>
                <a:gd name="connsiteY323" fmla="*/ 64353 h 128073"/>
                <a:gd name="connsiteX324" fmla="*/ 1846993 w 2926178"/>
                <a:gd name="connsiteY324" fmla="*/ 53078 h 128073"/>
                <a:gd name="connsiteX325" fmla="*/ 1792394 w 2926178"/>
                <a:gd name="connsiteY325" fmla="*/ 44844 h 128073"/>
                <a:gd name="connsiteX326" fmla="*/ 1800122 w 2926178"/>
                <a:gd name="connsiteY326" fmla="*/ 52951 h 128073"/>
                <a:gd name="connsiteX327" fmla="*/ 1802908 w 2926178"/>
                <a:gd name="connsiteY327" fmla="*/ 64733 h 128073"/>
                <a:gd name="connsiteX328" fmla="*/ 1800122 w 2926178"/>
                <a:gd name="connsiteY328" fmla="*/ 76260 h 128073"/>
                <a:gd name="connsiteX329" fmla="*/ 1792394 w 2926178"/>
                <a:gd name="connsiteY329" fmla="*/ 84241 h 128073"/>
                <a:gd name="connsiteX330" fmla="*/ 1780993 w 2926178"/>
                <a:gd name="connsiteY330" fmla="*/ 87154 h 128073"/>
                <a:gd name="connsiteX331" fmla="*/ 1769845 w 2926178"/>
                <a:gd name="connsiteY331" fmla="*/ 84241 h 128073"/>
                <a:gd name="connsiteX332" fmla="*/ 1762118 w 2926178"/>
                <a:gd name="connsiteY332" fmla="*/ 76260 h 128073"/>
                <a:gd name="connsiteX333" fmla="*/ 1759331 w 2926178"/>
                <a:gd name="connsiteY333" fmla="*/ 64733 h 128073"/>
                <a:gd name="connsiteX334" fmla="*/ 1762118 w 2926178"/>
                <a:gd name="connsiteY334" fmla="*/ 52951 h 128073"/>
                <a:gd name="connsiteX335" fmla="*/ 1769845 w 2926178"/>
                <a:gd name="connsiteY335" fmla="*/ 44844 h 128073"/>
                <a:gd name="connsiteX336" fmla="*/ 1780993 w 2926178"/>
                <a:gd name="connsiteY336" fmla="*/ 41803 h 128073"/>
                <a:gd name="connsiteX337" fmla="*/ 1792394 w 2926178"/>
                <a:gd name="connsiteY337" fmla="*/ 44844 h 128073"/>
                <a:gd name="connsiteX338" fmla="*/ 1813296 w 2926178"/>
                <a:gd name="connsiteY338" fmla="*/ 95642 h 128073"/>
                <a:gd name="connsiteX339" fmla="*/ 1813296 w 2926178"/>
                <a:gd name="connsiteY339" fmla="*/ 33190 h 128073"/>
                <a:gd name="connsiteX340" fmla="*/ 1802908 w 2926178"/>
                <a:gd name="connsiteY340" fmla="*/ 33190 h 128073"/>
                <a:gd name="connsiteX341" fmla="*/ 1802908 w 2926178"/>
                <a:gd name="connsiteY341" fmla="*/ 44970 h 128073"/>
                <a:gd name="connsiteX342" fmla="*/ 1793534 w 2926178"/>
                <a:gd name="connsiteY342" fmla="*/ 35596 h 128073"/>
                <a:gd name="connsiteX343" fmla="*/ 1780106 w 2926178"/>
                <a:gd name="connsiteY343" fmla="*/ 32176 h 128073"/>
                <a:gd name="connsiteX344" fmla="*/ 1763891 w 2926178"/>
                <a:gd name="connsiteY344" fmla="*/ 36357 h 128073"/>
                <a:gd name="connsiteX345" fmla="*/ 1752743 w 2926178"/>
                <a:gd name="connsiteY345" fmla="*/ 48011 h 128073"/>
                <a:gd name="connsiteX346" fmla="*/ 1748690 w 2926178"/>
                <a:gd name="connsiteY346" fmla="*/ 64860 h 128073"/>
                <a:gd name="connsiteX347" fmla="*/ 1752743 w 2926178"/>
                <a:gd name="connsiteY347" fmla="*/ 81328 h 128073"/>
                <a:gd name="connsiteX348" fmla="*/ 1763891 w 2926178"/>
                <a:gd name="connsiteY348" fmla="*/ 92602 h 128073"/>
                <a:gd name="connsiteX349" fmla="*/ 1780106 w 2926178"/>
                <a:gd name="connsiteY349" fmla="*/ 96782 h 128073"/>
                <a:gd name="connsiteX350" fmla="*/ 1793534 w 2926178"/>
                <a:gd name="connsiteY350" fmla="*/ 93363 h 128073"/>
                <a:gd name="connsiteX351" fmla="*/ 1802908 w 2926178"/>
                <a:gd name="connsiteY351" fmla="*/ 84114 h 128073"/>
                <a:gd name="connsiteX352" fmla="*/ 1802908 w 2926178"/>
                <a:gd name="connsiteY352" fmla="*/ 95769 h 128073"/>
                <a:gd name="connsiteX353" fmla="*/ 1813296 w 2926178"/>
                <a:gd name="connsiteY353" fmla="*/ 95769 h 128073"/>
                <a:gd name="connsiteX354" fmla="*/ 1661280 w 2926178"/>
                <a:gd name="connsiteY354" fmla="*/ 53078 h 128073"/>
                <a:gd name="connsiteX355" fmla="*/ 1667994 w 2926178"/>
                <a:gd name="connsiteY355" fmla="*/ 44970 h 128073"/>
                <a:gd name="connsiteX356" fmla="*/ 1678002 w 2926178"/>
                <a:gd name="connsiteY356" fmla="*/ 42057 h 128073"/>
                <a:gd name="connsiteX357" fmla="*/ 1694217 w 2926178"/>
                <a:gd name="connsiteY357" fmla="*/ 60679 h 128073"/>
                <a:gd name="connsiteX358" fmla="*/ 1694217 w 2926178"/>
                <a:gd name="connsiteY358" fmla="*/ 95642 h 128073"/>
                <a:gd name="connsiteX359" fmla="*/ 1704605 w 2926178"/>
                <a:gd name="connsiteY359" fmla="*/ 95642 h 128073"/>
                <a:gd name="connsiteX360" fmla="*/ 1704605 w 2926178"/>
                <a:gd name="connsiteY360" fmla="*/ 58905 h 128073"/>
                <a:gd name="connsiteX361" fmla="*/ 1701945 w 2926178"/>
                <a:gd name="connsiteY361" fmla="*/ 45097 h 128073"/>
                <a:gd name="connsiteX362" fmla="*/ 1693837 w 2926178"/>
                <a:gd name="connsiteY362" fmla="*/ 35469 h 128073"/>
                <a:gd name="connsiteX363" fmla="*/ 1680536 w 2926178"/>
                <a:gd name="connsiteY363" fmla="*/ 32049 h 128073"/>
                <a:gd name="connsiteX364" fmla="*/ 1667741 w 2926178"/>
                <a:gd name="connsiteY364" fmla="*/ 35469 h 128073"/>
                <a:gd name="connsiteX365" fmla="*/ 1658874 w 2926178"/>
                <a:gd name="connsiteY365" fmla="*/ 44844 h 128073"/>
                <a:gd name="connsiteX366" fmla="*/ 1658874 w 2926178"/>
                <a:gd name="connsiteY366" fmla="*/ 33190 h 128073"/>
                <a:gd name="connsiteX367" fmla="*/ 1648612 w 2926178"/>
                <a:gd name="connsiteY367" fmla="*/ 33190 h 128073"/>
                <a:gd name="connsiteX368" fmla="*/ 1648612 w 2926178"/>
                <a:gd name="connsiteY368" fmla="*/ 95642 h 128073"/>
                <a:gd name="connsiteX369" fmla="*/ 1658874 w 2926178"/>
                <a:gd name="connsiteY369" fmla="*/ 95642 h 128073"/>
                <a:gd name="connsiteX370" fmla="*/ 1658874 w 2926178"/>
                <a:gd name="connsiteY370" fmla="*/ 64353 h 128073"/>
                <a:gd name="connsiteX371" fmla="*/ 1661280 w 2926178"/>
                <a:gd name="connsiteY371" fmla="*/ 53078 h 128073"/>
                <a:gd name="connsiteX372" fmla="*/ 1626063 w 2926178"/>
                <a:gd name="connsiteY372" fmla="*/ 33190 h 128073"/>
                <a:gd name="connsiteX373" fmla="*/ 1608582 w 2926178"/>
                <a:gd name="connsiteY373" fmla="*/ 75120 h 128073"/>
                <a:gd name="connsiteX374" fmla="*/ 1587299 w 2926178"/>
                <a:gd name="connsiteY374" fmla="*/ 31036 h 128073"/>
                <a:gd name="connsiteX375" fmla="*/ 1565891 w 2926178"/>
                <a:gd name="connsiteY375" fmla="*/ 75247 h 128073"/>
                <a:gd name="connsiteX376" fmla="*/ 1548409 w 2926178"/>
                <a:gd name="connsiteY376" fmla="*/ 33190 h 128073"/>
                <a:gd name="connsiteX377" fmla="*/ 1536627 w 2926178"/>
                <a:gd name="connsiteY377" fmla="*/ 33190 h 128073"/>
                <a:gd name="connsiteX378" fmla="*/ 1564750 w 2926178"/>
                <a:gd name="connsiteY378" fmla="*/ 97797 h 128073"/>
                <a:gd name="connsiteX379" fmla="*/ 1587426 w 2926178"/>
                <a:gd name="connsiteY379" fmla="*/ 51431 h 128073"/>
                <a:gd name="connsiteX380" fmla="*/ 1609595 w 2926178"/>
                <a:gd name="connsiteY380" fmla="*/ 97797 h 128073"/>
                <a:gd name="connsiteX381" fmla="*/ 1636958 w 2926178"/>
                <a:gd name="connsiteY381" fmla="*/ 33190 h 128073"/>
                <a:gd name="connsiteX382" fmla="*/ 1626063 w 2926178"/>
                <a:gd name="connsiteY382" fmla="*/ 33190 h 128073"/>
                <a:gd name="connsiteX383" fmla="*/ 1518386 w 2926178"/>
                <a:gd name="connsiteY383" fmla="*/ 76133 h 128073"/>
                <a:gd name="connsiteX384" fmla="*/ 1510658 w 2926178"/>
                <a:gd name="connsiteY384" fmla="*/ 84241 h 128073"/>
                <a:gd name="connsiteX385" fmla="*/ 1499510 w 2926178"/>
                <a:gd name="connsiteY385" fmla="*/ 87154 h 128073"/>
                <a:gd name="connsiteX386" fmla="*/ 1488109 w 2926178"/>
                <a:gd name="connsiteY386" fmla="*/ 84241 h 128073"/>
                <a:gd name="connsiteX387" fmla="*/ 1480255 w 2926178"/>
                <a:gd name="connsiteY387" fmla="*/ 76133 h 128073"/>
                <a:gd name="connsiteX388" fmla="*/ 1477341 w 2926178"/>
                <a:gd name="connsiteY388" fmla="*/ 64480 h 128073"/>
                <a:gd name="connsiteX389" fmla="*/ 1480255 w 2926178"/>
                <a:gd name="connsiteY389" fmla="*/ 52825 h 128073"/>
                <a:gd name="connsiteX390" fmla="*/ 1488109 w 2926178"/>
                <a:gd name="connsiteY390" fmla="*/ 44844 h 128073"/>
                <a:gd name="connsiteX391" fmla="*/ 1499510 w 2926178"/>
                <a:gd name="connsiteY391" fmla="*/ 41930 h 128073"/>
                <a:gd name="connsiteX392" fmla="*/ 1510658 w 2926178"/>
                <a:gd name="connsiteY392" fmla="*/ 44844 h 128073"/>
                <a:gd name="connsiteX393" fmla="*/ 1518386 w 2926178"/>
                <a:gd name="connsiteY393" fmla="*/ 52825 h 128073"/>
                <a:gd name="connsiteX394" fmla="*/ 1521173 w 2926178"/>
                <a:gd name="connsiteY394" fmla="*/ 64480 h 128073"/>
                <a:gd name="connsiteX395" fmla="*/ 1518386 w 2926178"/>
                <a:gd name="connsiteY395" fmla="*/ 76133 h 128073"/>
                <a:gd name="connsiteX396" fmla="*/ 1516232 w 2926178"/>
                <a:gd name="connsiteY396" fmla="*/ 92475 h 128073"/>
                <a:gd name="connsiteX397" fmla="*/ 1527633 w 2926178"/>
                <a:gd name="connsiteY397" fmla="*/ 80947 h 128073"/>
                <a:gd name="connsiteX398" fmla="*/ 1531687 w 2926178"/>
                <a:gd name="connsiteY398" fmla="*/ 64226 h 128073"/>
                <a:gd name="connsiteX399" fmla="*/ 1527633 w 2926178"/>
                <a:gd name="connsiteY399" fmla="*/ 47630 h 128073"/>
                <a:gd name="connsiteX400" fmla="*/ 1516232 w 2926178"/>
                <a:gd name="connsiteY400" fmla="*/ 36230 h 128073"/>
                <a:gd name="connsiteX401" fmla="*/ 1499510 w 2926178"/>
                <a:gd name="connsiteY401" fmla="*/ 32049 h 128073"/>
                <a:gd name="connsiteX402" fmla="*/ 1482662 w 2926178"/>
                <a:gd name="connsiteY402" fmla="*/ 36230 h 128073"/>
                <a:gd name="connsiteX403" fmla="*/ 1471007 w 2926178"/>
                <a:gd name="connsiteY403" fmla="*/ 47630 h 128073"/>
                <a:gd name="connsiteX404" fmla="*/ 1466700 w 2926178"/>
                <a:gd name="connsiteY404" fmla="*/ 64226 h 128073"/>
                <a:gd name="connsiteX405" fmla="*/ 1471007 w 2926178"/>
                <a:gd name="connsiteY405" fmla="*/ 80947 h 128073"/>
                <a:gd name="connsiteX406" fmla="*/ 1482662 w 2926178"/>
                <a:gd name="connsiteY406" fmla="*/ 92475 h 128073"/>
                <a:gd name="connsiteX407" fmla="*/ 1499510 w 2926178"/>
                <a:gd name="connsiteY407" fmla="*/ 96655 h 128073"/>
                <a:gd name="connsiteX408" fmla="*/ 1516232 w 2926178"/>
                <a:gd name="connsiteY408" fmla="*/ 92475 h 128073"/>
                <a:gd name="connsiteX409" fmla="*/ 1409061 w 2926178"/>
                <a:gd name="connsiteY409" fmla="*/ 53078 h 128073"/>
                <a:gd name="connsiteX410" fmla="*/ 1415775 w 2926178"/>
                <a:gd name="connsiteY410" fmla="*/ 44970 h 128073"/>
                <a:gd name="connsiteX411" fmla="*/ 1425783 w 2926178"/>
                <a:gd name="connsiteY411" fmla="*/ 42057 h 128073"/>
                <a:gd name="connsiteX412" fmla="*/ 1441998 w 2926178"/>
                <a:gd name="connsiteY412" fmla="*/ 60679 h 128073"/>
                <a:gd name="connsiteX413" fmla="*/ 1441998 w 2926178"/>
                <a:gd name="connsiteY413" fmla="*/ 95642 h 128073"/>
                <a:gd name="connsiteX414" fmla="*/ 1452385 w 2926178"/>
                <a:gd name="connsiteY414" fmla="*/ 95642 h 128073"/>
                <a:gd name="connsiteX415" fmla="*/ 1452385 w 2926178"/>
                <a:gd name="connsiteY415" fmla="*/ 58905 h 128073"/>
                <a:gd name="connsiteX416" fmla="*/ 1449725 w 2926178"/>
                <a:gd name="connsiteY416" fmla="*/ 45097 h 128073"/>
                <a:gd name="connsiteX417" fmla="*/ 1441618 w 2926178"/>
                <a:gd name="connsiteY417" fmla="*/ 35469 h 128073"/>
                <a:gd name="connsiteX418" fmla="*/ 1428316 w 2926178"/>
                <a:gd name="connsiteY418" fmla="*/ 32049 h 128073"/>
                <a:gd name="connsiteX419" fmla="*/ 1415522 w 2926178"/>
                <a:gd name="connsiteY419" fmla="*/ 35469 h 128073"/>
                <a:gd name="connsiteX420" fmla="*/ 1406654 w 2926178"/>
                <a:gd name="connsiteY420" fmla="*/ 44844 h 128073"/>
                <a:gd name="connsiteX421" fmla="*/ 1406654 w 2926178"/>
                <a:gd name="connsiteY421" fmla="*/ 33190 h 128073"/>
                <a:gd name="connsiteX422" fmla="*/ 1396393 w 2926178"/>
                <a:gd name="connsiteY422" fmla="*/ 33190 h 128073"/>
                <a:gd name="connsiteX423" fmla="*/ 1396393 w 2926178"/>
                <a:gd name="connsiteY423" fmla="*/ 95642 h 128073"/>
                <a:gd name="connsiteX424" fmla="*/ 1406654 w 2926178"/>
                <a:gd name="connsiteY424" fmla="*/ 95642 h 128073"/>
                <a:gd name="connsiteX425" fmla="*/ 1406654 w 2926178"/>
                <a:gd name="connsiteY425" fmla="*/ 64353 h 128073"/>
                <a:gd name="connsiteX426" fmla="*/ 1409061 w 2926178"/>
                <a:gd name="connsiteY426" fmla="*/ 53078 h 128073"/>
                <a:gd name="connsiteX427" fmla="*/ 1385118 w 2926178"/>
                <a:gd name="connsiteY427" fmla="*/ 95642 h 128073"/>
                <a:gd name="connsiteX428" fmla="*/ 1357502 w 2926178"/>
                <a:gd name="connsiteY428" fmla="*/ 57765 h 128073"/>
                <a:gd name="connsiteX429" fmla="*/ 1381571 w 2926178"/>
                <a:gd name="connsiteY429" fmla="*/ 33190 h 128073"/>
                <a:gd name="connsiteX430" fmla="*/ 1369283 w 2926178"/>
                <a:gd name="connsiteY430" fmla="*/ 33190 h 128073"/>
                <a:gd name="connsiteX431" fmla="*/ 1340654 w 2926178"/>
                <a:gd name="connsiteY431" fmla="*/ 62326 h 128073"/>
                <a:gd name="connsiteX432" fmla="*/ 1340654 w 2926178"/>
                <a:gd name="connsiteY432" fmla="*/ 632 h 128073"/>
                <a:gd name="connsiteX433" fmla="*/ 1330393 w 2926178"/>
                <a:gd name="connsiteY433" fmla="*/ 632 h 128073"/>
                <a:gd name="connsiteX434" fmla="*/ 1330393 w 2926178"/>
                <a:gd name="connsiteY434" fmla="*/ 95642 h 128073"/>
                <a:gd name="connsiteX435" fmla="*/ 1340654 w 2926178"/>
                <a:gd name="connsiteY435" fmla="*/ 95642 h 128073"/>
                <a:gd name="connsiteX436" fmla="*/ 1340654 w 2926178"/>
                <a:gd name="connsiteY436" fmla="*/ 75374 h 128073"/>
                <a:gd name="connsiteX437" fmla="*/ 1350408 w 2926178"/>
                <a:gd name="connsiteY437" fmla="*/ 65366 h 128073"/>
                <a:gd name="connsiteX438" fmla="*/ 1372450 w 2926178"/>
                <a:gd name="connsiteY438" fmla="*/ 95642 h 128073"/>
                <a:gd name="connsiteX439" fmla="*/ 1385118 w 2926178"/>
                <a:gd name="connsiteY439" fmla="*/ 95642 h 128073"/>
                <a:gd name="connsiteX440" fmla="*/ 1288335 w 2926178"/>
                <a:gd name="connsiteY440" fmla="*/ 82342 h 128073"/>
                <a:gd name="connsiteX441" fmla="*/ 1281114 w 2926178"/>
                <a:gd name="connsiteY441" fmla="*/ 85761 h 128073"/>
                <a:gd name="connsiteX442" fmla="*/ 1273767 w 2926178"/>
                <a:gd name="connsiteY442" fmla="*/ 86902 h 128073"/>
                <a:gd name="connsiteX443" fmla="*/ 1265153 w 2926178"/>
                <a:gd name="connsiteY443" fmla="*/ 84114 h 128073"/>
                <a:gd name="connsiteX444" fmla="*/ 1261732 w 2926178"/>
                <a:gd name="connsiteY444" fmla="*/ 74740 h 128073"/>
                <a:gd name="connsiteX445" fmla="*/ 1261732 w 2926178"/>
                <a:gd name="connsiteY445" fmla="*/ 42691 h 128073"/>
                <a:gd name="connsiteX446" fmla="*/ 1287575 w 2926178"/>
                <a:gd name="connsiteY446" fmla="*/ 42691 h 128073"/>
                <a:gd name="connsiteX447" fmla="*/ 1287575 w 2926178"/>
                <a:gd name="connsiteY447" fmla="*/ 33190 h 128073"/>
                <a:gd name="connsiteX448" fmla="*/ 1261732 w 2926178"/>
                <a:gd name="connsiteY448" fmla="*/ 33190 h 128073"/>
                <a:gd name="connsiteX449" fmla="*/ 1261732 w 2926178"/>
                <a:gd name="connsiteY449" fmla="*/ 13300 h 128073"/>
                <a:gd name="connsiteX450" fmla="*/ 1251471 w 2926178"/>
                <a:gd name="connsiteY450" fmla="*/ 13300 h 128073"/>
                <a:gd name="connsiteX451" fmla="*/ 1251471 w 2926178"/>
                <a:gd name="connsiteY451" fmla="*/ 73981 h 128073"/>
                <a:gd name="connsiteX452" fmla="*/ 1257172 w 2926178"/>
                <a:gd name="connsiteY452" fmla="*/ 91716 h 128073"/>
                <a:gd name="connsiteX453" fmla="*/ 1272880 w 2926178"/>
                <a:gd name="connsiteY453" fmla="*/ 96655 h 128073"/>
                <a:gd name="connsiteX454" fmla="*/ 1280988 w 2926178"/>
                <a:gd name="connsiteY454" fmla="*/ 95642 h 128073"/>
                <a:gd name="connsiteX455" fmla="*/ 1288462 w 2926178"/>
                <a:gd name="connsiteY455" fmla="*/ 92349 h 128073"/>
                <a:gd name="connsiteX456" fmla="*/ 1288462 w 2926178"/>
                <a:gd name="connsiteY456" fmla="*/ 82342 h 128073"/>
                <a:gd name="connsiteX457" fmla="*/ 1192185 w 2926178"/>
                <a:gd name="connsiteY457" fmla="*/ 53078 h 128073"/>
                <a:gd name="connsiteX458" fmla="*/ 1198899 w 2926178"/>
                <a:gd name="connsiteY458" fmla="*/ 44970 h 128073"/>
                <a:gd name="connsiteX459" fmla="*/ 1208907 w 2926178"/>
                <a:gd name="connsiteY459" fmla="*/ 42057 h 128073"/>
                <a:gd name="connsiteX460" fmla="*/ 1225122 w 2926178"/>
                <a:gd name="connsiteY460" fmla="*/ 60679 h 128073"/>
                <a:gd name="connsiteX461" fmla="*/ 1225122 w 2926178"/>
                <a:gd name="connsiteY461" fmla="*/ 95642 h 128073"/>
                <a:gd name="connsiteX462" fmla="*/ 1235509 w 2926178"/>
                <a:gd name="connsiteY462" fmla="*/ 95642 h 128073"/>
                <a:gd name="connsiteX463" fmla="*/ 1235509 w 2926178"/>
                <a:gd name="connsiteY463" fmla="*/ 58905 h 128073"/>
                <a:gd name="connsiteX464" fmla="*/ 1232849 w 2926178"/>
                <a:gd name="connsiteY464" fmla="*/ 45097 h 128073"/>
                <a:gd name="connsiteX465" fmla="*/ 1224742 w 2926178"/>
                <a:gd name="connsiteY465" fmla="*/ 35469 h 128073"/>
                <a:gd name="connsiteX466" fmla="*/ 1211440 w 2926178"/>
                <a:gd name="connsiteY466" fmla="*/ 32049 h 128073"/>
                <a:gd name="connsiteX467" fmla="*/ 1198646 w 2926178"/>
                <a:gd name="connsiteY467" fmla="*/ 35469 h 128073"/>
                <a:gd name="connsiteX468" fmla="*/ 1189778 w 2926178"/>
                <a:gd name="connsiteY468" fmla="*/ 44844 h 128073"/>
                <a:gd name="connsiteX469" fmla="*/ 1189778 w 2926178"/>
                <a:gd name="connsiteY469" fmla="*/ 33190 h 128073"/>
                <a:gd name="connsiteX470" fmla="*/ 1179517 w 2926178"/>
                <a:gd name="connsiteY470" fmla="*/ 33190 h 128073"/>
                <a:gd name="connsiteX471" fmla="*/ 1179517 w 2926178"/>
                <a:gd name="connsiteY471" fmla="*/ 95642 h 128073"/>
                <a:gd name="connsiteX472" fmla="*/ 1189778 w 2926178"/>
                <a:gd name="connsiteY472" fmla="*/ 95642 h 128073"/>
                <a:gd name="connsiteX473" fmla="*/ 1189778 w 2926178"/>
                <a:gd name="connsiteY473" fmla="*/ 64353 h 128073"/>
                <a:gd name="connsiteX474" fmla="*/ 1192185 w 2926178"/>
                <a:gd name="connsiteY474" fmla="*/ 53078 h 128073"/>
                <a:gd name="connsiteX475" fmla="*/ 1119851 w 2926178"/>
                <a:gd name="connsiteY475" fmla="*/ 46744 h 128073"/>
                <a:gd name="connsiteX476" fmla="*/ 1133405 w 2926178"/>
                <a:gd name="connsiteY476" fmla="*/ 41423 h 128073"/>
                <a:gd name="connsiteX477" fmla="*/ 1146580 w 2926178"/>
                <a:gd name="connsiteY477" fmla="*/ 46744 h 128073"/>
                <a:gd name="connsiteX478" fmla="*/ 1152154 w 2926178"/>
                <a:gd name="connsiteY478" fmla="*/ 60046 h 128073"/>
                <a:gd name="connsiteX479" fmla="*/ 1113643 w 2926178"/>
                <a:gd name="connsiteY479" fmla="*/ 60046 h 128073"/>
                <a:gd name="connsiteX480" fmla="*/ 1119851 w 2926178"/>
                <a:gd name="connsiteY480" fmla="*/ 46744 h 128073"/>
                <a:gd name="connsiteX481" fmla="*/ 1147720 w 2926178"/>
                <a:gd name="connsiteY481" fmla="*/ 95135 h 128073"/>
                <a:gd name="connsiteX482" fmla="*/ 1158488 w 2926178"/>
                <a:gd name="connsiteY482" fmla="*/ 90196 h 128073"/>
                <a:gd name="connsiteX483" fmla="*/ 1158488 w 2926178"/>
                <a:gd name="connsiteY483" fmla="*/ 80315 h 128073"/>
                <a:gd name="connsiteX484" fmla="*/ 1147847 w 2926178"/>
                <a:gd name="connsiteY484" fmla="*/ 85509 h 128073"/>
                <a:gd name="connsiteX485" fmla="*/ 1136192 w 2926178"/>
                <a:gd name="connsiteY485" fmla="*/ 87281 h 128073"/>
                <a:gd name="connsiteX486" fmla="*/ 1120737 w 2926178"/>
                <a:gd name="connsiteY486" fmla="*/ 82088 h 128073"/>
                <a:gd name="connsiteX487" fmla="*/ 1113390 w 2926178"/>
                <a:gd name="connsiteY487" fmla="*/ 68533 h 128073"/>
                <a:gd name="connsiteX488" fmla="*/ 1162795 w 2926178"/>
                <a:gd name="connsiteY488" fmla="*/ 68533 h 128073"/>
                <a:gd name="connsiteX489" fmla="*/ 1163049 w 2926178"/>
                <a:gd name="connsiteY489" fmla="*/ 65873 h 128073"/>
                <a:gd name="connsiteX490" fmla="*/ 1163049 w 2926178"/>
                <a:gd name="connsiteY490" fmla="*/ 63340 h 128073"/>
                <a:gd name="connsiteX491" fmla="*/ 1159375 w 2926178"/>
                <a:gd name="connsiteY491" fmla="*/ 47378 h 128073"/>
                <a:gd name="connsiteX492" fmla="*/ 1148987 w 2926178"/>
                <a:gd name="connsiteY492" fmla="*/ 36230 h 128073"/>
                <a:gd name="connsiteX493" fmla="*/ 1133405 w 2926178"/>
                <a:gd name="connsiteY493" fmla="*/ 32176 h 128073"/>
                <a:gd name="connsiteX494" fmla="*/ 1116937 w 2926178"/>
                <a:gd name="connsiteY494" fmla="*/ 36482 h 128073"/>
                <a:gd name="connsiteX495" fmla="*/ 1106169 w 2926178"/>
                <a:gd name="connsiteY495" fmla="*/ 48264 h 128073"/>
                <a:gd name="connsiteX496" fmla="*/ 1102369 w 2926178"/>
                <a:gd name="connsiteY496" fmla="*/ 65112 h 128073"/>
                <a:gd name="connsiteX497" fmla="*/ 1106803 w 2926178"/>
                <a:gd name="connsiteY497" fmla="*/ 81708 h 128073"/>
                <a:gd name="connsiteX498" fmla="*/ 1118711 w 2926178"/>
                <a:gd name="connsiteY498" fmla="*/ 92856 h 128073"/>
                <a:gd name="connsiteX499" fmla="*/ 1136066 w 2926178"/>
                <a:gd name="connsiteY499" fmla="*/ 96909 h 128073"/>
                <a:gd name="connsiteX500" fmla="*/ 1147594 w 2926178"/>
                <a:gd name="connsiteY500" fmla="*/ 95389 h 128073"/>
                <a:gd name="connsiteX501" fmla="*/ 1076779 w 2926178"/>
                <a:gd name="connsiteY501" fmla="*/ 53205 h 128073"/>
                <a:gd name="connsiteX502" fmla="*/ 1085014 w 2926178"/>
                <a:gd name="connsiteY502" fmla="*/ 45604 h 128073"/>
                <a:gd name="connsiteX503" fmla="*/ 1096415 w 2926178"/>
                <a:gd name="connsiteY503" fmla="*/ 44084 h 128073"/>
                <a:gd name="connsiteX504" fmla="*/ 1096415 w 2926178"/>
                <a:gd name="connsiteY504" fmla="*/ 32429 h 128073"/>
                <a:gd name="connsiteX505" fmla="*/ 1083113 w 2926178"/>
                <a:gd name="connsiteY505" fmla="*/ 36482 h 128073"/>
                <a:gd name="connsiteX506" fmla="*/ 1073739 w 2926178"/>
                <a:gd name="connsiteY506" fmla="*/ 47630 h 128073"/>
                <a:gd name="connsiteX507" fmla="*/ 1073739 w 2926178"/>
                <a:gd name="connsiteY507" fmla="*/ 33696 h 128073"/>
                <a:gd name="connsiteX508" fmla="*/ 1063478 w 2926178"/>
                <a:gd name="connsiteY508" fmla="*/ 33696 h 128073"/>
                <a:gd name="connsiteX509" fmla="*/ 1063478 w 2926178"/>
                <a:gd name="connsiteY509" fmla="*/ 96150 h 128073"/>
                <a:gd name="connsiteX510" fmla="*/ 1073739 w 2926178"/>
                <a:gd name="connsiteY510" fmla="*/ 96150 h 128073"/>
                <a:gd name="connsiteX511" fmla="*/ 1073739 w 2926178"/>
                <a:gd name="connsiteY511" fmla="*/ 66253 h 128073"/>
                <a:gd name="connsiteX512" fmla="*/ 1076779 w 2926178"/>
                <a:gd name="connsiteY512" fmla="*/ 53332 h 128073"/>
                <a:gd name="connsiteX513" fmla="*/ 1003812 w 2926178"/>
                <a:gd name="connsiteY513" fmla="*/ 47251 h 128073"/>
                <a:gd name="connsiteX514" fmla="*/ 1017367 w 2926178"/>
                <a:gd name="connsiteY514" fmla="*/ 41930 h 128073"/>
                <a:gd name="connsiteX515" fmla="*/ 1030541 w 2926178"/>
                <a:gd name="connsiteY515" fmla="*/ 47251 h 128073"/>
                <a:gd name="connsiteX516" fmla="*/ 1036115 w 2926178"/>
                <a:gd name="connsiteY516" fmla="*/ 60552 h 128073"/>
                <a:gd name="connsiteX517" fmla="*/ 997604 w 2926178"/>
                <a:gd name="connsiteY517" fmla="*/ 60552 h 128073"/>
                <a:gd name="connsiteX518" fmla="*/ 1003812 w 2926178"/>
                <a:gd name="connsiteY518" fmla="*/ 47251 h 128073"/>
                <a:gd name="connsiteX519" fmla="*/ 1031681 w 2926178"/>
                <a:gd name="connsiteY519" fmla="*/ 95642 h 128073"/>
                <a:gd name="connsiteX520" fmla="*/ 1042449 w 2926178"/>
                <a:gd name="connsiteY520" fmla="*/ 90702 h 128073"/>
                <a:gd name="connsiteX521" fmla="*/ 1042449 w 2926178"/>
                <a:gd name="connsiteY521" fmla="*/ 80820 h 128073"/>
                <a:gd name="connsiteX522" fmla="*/ 1031808 w 2926178"/>
                <a:gd name="connsiteY522" fmla="*/ 86015 h 128073"/>
                <a:gd name="connsiteX523" fmla="*/ 1020154 w 2926178"/>
                <a:gd name="connsiteY523" fmla="*/ 87788 h 128073"/>
                <a:gd name="connsiteX524" fmla="*/ 1004825 w 2926178"/>
                <a:gd name="connsiteY524" fmla="*/ 82594 h 128073"/>
                <a:gd name="connsiteX525" fmla="*/ 997478 w 2926178"/>
                <a:gd name="connsiteY525" fmla="*/ 69040 h 128073"/>
                <a:gd name="connsiteX526" fmla="*/ 1046883 w 2926178"/>
                <a:gd name="connsiteY526" fmla="*/ 69040 h 128073"/>
                <a:gd name="connsiteX527" fmla="*/ 1047136 w 2926178"/>
                <a:gd name="connsiteY527" fmla="*/ 66380 h 128073"/>
                <a:gd name="connsiteX528" fmla="*/ 1047136 w 2926178"/>
                <a:gd name="connsiteY528" fmla="*/ 63846 h 128073"/>
                <a:gd name="connsiteX529" fmla="*/ 1043463 w 2926178"/>
                <a:gd name="connsiteY529" fmla="*/ 47884 h 128073"/>
                <a:gd name="connsiteX530" fmla="*/ 1033075 w 2926178"/>
                <a:gd name="connsiteY530" fmla="*/ 36736 h 128073"/>
                <a:gd name="connsiteX531" fmla="*/ 1017367 w 2926178"/>
                <a:gd name="connsiteY531" fmla="*/ 32683 h 128073"/>
                <a:gd name="connsiteX532" fmla="*/ 1001025 w 2926178"/>
                <a:gd name="connsiteY532" fmla="*/ 36990 h 128073"/>
                <a:gd name="connsiteX533" fmla="*/ 990257 w 2926178"/>
                <a:gd name="connsiteY533" fmla="*/ 48771 h 128073"/>
                <a:gd name="connsiteX534" fmla="*/ 986457 w 2926178"/>
                <a:gd name="connsiteY534" fmla="*/ 65619 h 128073"/>
                <a:gd name="connsiteX535" fmla="*/ 990890 w 2926178"/>
                <a:gd name="connsiteY535" fmla="*/ 82215 h 128073"/>
                <a:gd name="connsiteX536" fmla="*/ 1002925 w 2926178"/>
                <a:gd name="connsiteY536" fmla="*/ 93363 h 128073"/>
                <a:gd name="connsiteX537" fmla="*/ 1020280 w 2926178"/>
                <a:gd name="connsiteY537" fmla="*/ 97416 h 128073"/>
                <a:gd name="connsiteX538" fmla="*/ 1031935 w 2926178"/>
                <a:gd name="connsiteY538" fmla="*/ 95896 h 128073"/>
                <a:gd name="connsiteX539" fmla="*/ 981136 w 2926178"/>
                <a:gd name="connsiteY539" fmla="*/ 33949 h 128073"/>
                <a:gd name="connsiteX540" fmla="*/ 956180 w 2926178"/>
                <a:gd name="connsiteY540" fmla="*/ 33949 h 128073"/>
                <a:gd name="connsiteX541" fmla="*/ 956180 w 2926178"/>
                <a:gd name="connsiteY541" fmla="*/ 22421 h 128073"/>
                <a:gd name="connsiteX542" fmla="*/ 959474 w 2926178"/>
                <a:gd name="connsiteY542" fmla="*/ 13554 h 128073"/>
                <a:gd name="connsiteX543" fmla="*/ 968468 w 2926178"/>
                <a:gd name="connsiteY543" fmla="*/ 10133 h 128073"/>
                <a:gd name="connsiteX544" fmla="*/ 976069 w 2926178"/>
                <a:gd name="connsiteY544" fmla="*/ 11273 h 128073"/>
                <a:gd name="connsiteX545" fmla="*/ 983036 w 2926178"/>
                <a:gd name="connsiteY545" fmla="*/ 15074 h 128073"/>
                <a:gd name="connsiteX546" fmla="*/ 983036 w 2926178"/>
                <a:gd name="connsiteY546" fmla="*/ 4812 h 128073"/>
                <a:gd name="connsiteX547" fmla="*/ 975562 w 2926178"/>
                <a:gd name="connsiteY547" fmla="*/ 1393 h 128073"/>
                <a:gd name="connsiteX548" fmla="*/ 967708 w 2926178"/>
                <a:gd name="connsiteY548" fmla="*/ 379 h 128073"/>
                <a:gd name="connsiteX549" fmla="*/ 951746 w 2926178"/>
                <a:gd name="connsiteY549" fmla="*/ 6713 h 128073"/>
                <a:gd name="connsiteX550" fmla="*/ 945919 w 2926178"/>
                <a:gd name="connsiteY550" fmla="*/ 22928 h 128073"/>
                <a:gd name="connsiteX551" fmla="*/ 945919 w 2926178"/>
                <a:gd name="connsiteY551" fmla="*/ 96403 h 128073"/>
                <a:gd name="connsiteX552" fmla="*/ 956180 w 2926178"/>
                <a:gd name="connsiteY552" fmla="*/ 96403 h 128073"/>
                <a:gd name="connsiteX553" fmla="*/ 956180 w 2926178"/>
                <a:gd name="connsiteY553" fmla="*/ 43450 h 128073"/>
                <a:gd name="connsiteX554" fmla="*/ 981136 w 2926178"/>
                <a:gd name="connsiteY554" fmla="*/ 43450 h 128073"/>
                <a:gd name="connsiteX555" fmla="*/ 981136 w 2926178"/>
                <a:gd name="connsiteY555" fmla="*/ 33949 h 128073"/>
                <a:gd name="connsiteX556" fmla="*/ 935531 w 2926178"/>
                <a:gd name="connsiteY556" fmla="*/ 33949 h 128073"/>
                <a:gd name="connsiteX557" fmla="*/ 910575 w 2926178"/>
                <a:gd name="connsiteY557" fmla="*/ 33949 h 128073"/>
                <a:gd name="connsiteX558" fmla="*/ 910575 w 2926178"/>
                <a:gd name="connsiteY558" fmla="*/ 22421 h 128073"/>
                <a:gd name="connsiteX559" fmla="*/ 913869 w 2926178"/>
                <a:gd name="connsiteY559" fmla="*/ 13554 h 128073"/>
                <a:gd name="connsiteX560" fmla="*/ 922863 w 2926178"/>
                <a:gd name="connsiteY560" fmla="*/ 10133 h 128073"/>
                <a:gd name="connsiteX561" fmla="*/ 930464 w 2926178"/>
                <a:gd name="connsiteY561" fmla="*/ 11273 h 128073"/>
                <a:gd name="connsiteX562" fmla="*/ 937431 w 2926178"/>
                <a:gd name="connsiteY562" fmla="*/ 15074 h 128073"/>
                <a:gd name="connsiteX563" fmla="*/ 937431 w 2926178"/>
                <a:gd name="connsiteY563" fmla="*/ 4812 h 128073"/>
                <a:gd name="connsiteX564" fmla="*/ 930084 w 2926178"/>
                <a:gd name="connsiteY564" fmla="*/ 1393 h 128073"/>
                <a:gd name="connsiteX565" fmla="*/ 922230 w 2926178"/>
                <a:gd name="connsiteY565" fmla="*/ 379 h 128073"/>
                <a:gd name="connsiteX566" fmla="*/ 906268 w 2926178"/>
                <a:gd name="connsiteY566" fmla="*/ 6713 h 128073"/>
                <a:gd name="connsiteX567" fmla="*/ 900441 w 2926178"/>
                <a:gd name="connsiteY567" fmla="*/ 22928 h 128073"/>
                <a:gd name="connsiteX568" fmla="*/ 900441 w 2926178"/>
                <a:gd name="connsiteY568" fmla="*/ 96403 h 128073"/>
                <a:gd name="connsiteX569" fmla="*/ 910702 w 2926178"/>
                <a:gd name="connsiteY569" fmla="*/ 96403 h 128073"/>
                <a:gd name="connsiteX570" fmla="*/ 910702 w 2926178"/>
                <a:gd name="connsiteY570" fmla="*/ 43450 h 128073"/>
                <a:gd name="connsiteX571" fmla="*/ 935658 w 2926178"/>
                <a:gd name="connsiteY571" fmla="*/ 43450 h 128073"/>
                <a:gd name="connsiteX572" fmla="*/ 935658 w 2926178"/>
                <a:gd name="connsiteY572" fmla="*/ 33949 h 128073"/>
                <a:gd name="connsiteX573" fmla="*/ 879412 w 2926178"/>
                <a:gd name="connsiteY573" fmla="*/ 33949 h 128073"/>
                <a:gd name="connsiteX574" fmla="*/ 869024 w 2926178"/>
                <a:gd name="connsiteY574" fmla="*/ 33949 h 128073"/>
                <a:gd name="connsiteX575" fmla="*/ 869024 w 2926178"/>
                <a:gd name="connsiteY575" fmla="*/ 96403 h 128073"/>
                <a:gd name="connsiteX576" fmla="*/ 879412 w 2926178"/>
                <a:gd name="connsiteY576" fmla="*/ 96403 h 128073"/>
                <a:gd name="connsiteX577" fmla="*/ 879412 w 2926178"/>
                <a:gd name="connsiteY577" fmla="*/ 33949 h 128073"/>
                <a:gd name="connsiteX578" fmla="*/ 877892 w 2926178"/>
                <a:gd name="connsiteY578" fmla="*/ 20522 h 128073"/>
                <a:gd name="connsiteX579" fmla="*/ 885366 w 2926178"/>
                <a:gd name="connsiteY579" fmla="*/ 15328 h 128073"/>
                <a:gd name="connsiteX580" fmla="*/ 877892 w 2926178"/>
                <a:gd name="connsiteY580" fmla="*/ 10007 h 128073"/>
                <a:gd name="connsiteX581" fmla="*/ 873458 w 2926178"/>
                <a:gd name="connsiteY581" fmla="*/ 8613 h 128073"/>
                <a:gd name="connsiteX582" fmla="*/ 868771 w 2926178"/>
                <a:gd name="connsiteY582" fmla="*/ 10514 h 128073"/>
                <a:gd name="connsiteX583" fmla="*/ 866871 w 2926178"/>
                <a:gd name="connsiteY583" fmla="*/ 15455 h 128073"/>
                <a:gd name="connsiteX584" fmla="*/ 868771 w 2926178"/>
                <a:gd name="connsiteY584" fmla="*/ 20142 h 128073"/>
                <a:gd name="connsiteX585" fmla="*/ 873458 w 2926178"/>
                <a:gd name="connsiteY585" fmla="*/ 22042 h 128073"/>
                <a:gd name="connsiteX586" fmla="*/ 877892 w 2926178"/>
                <a:gd name="connsiteY586" fmla="*/ 20522 h 128073"/>
                <a:gd name="connsiteX587" fmla="*/ 827220 w 2926178"/>
                <a:gd name="connsiteY587" fmla="*/ 45604 h 128073"/>
                <a:gd name="connsiteX588" fmla="*/ 834947 w 2926178"/>
                <a:gd name="connsiteY588" fmla="*/ 53712 h 128073"/>
                <a:gd name="connsiteX589" fmla="*/ 837734 w 2926178"/>
                <a:gd name="connsiteY589" fmla="*/ 65493 h 128073"/>
                <a:gd name="connsiteX590" fmla="*/ 834947 w 2926178"/>
                <a:gd name="connsiteY590" fmla="*/ 77021 h 128073"/>
                <a:gd name="connsiteX591" fmla="*/ 827220 w 2926178"/>
                <a:gd name="connsiteY591" fmla="*/ 85002 h 128073"/>
                <a:gd name="connsiteX592" fmla="*/ 815819 w 2926178"/>
                <a:gd name="connsiteY592" fmla="*/ 87915 h 128073"/>
                <a:gd name="connsiteX593" fmla="*/ 804671 w 2926178"/>
                <a:gd name="connsiteY593" fmla="*/ 85002 h 128073"/>
                <a:gd name="connsiteX594" fmla="*/ 796943 w 2926178"/>
                <a:gd name="connsiteY594" fmla="*/ 77021 h 128073"/>
                <a:gd name="connsiteX595" fmla="*/ 794156 w 2926178"/>
                <a:gd name="connsiteY595" fmla="*/ 65493 h 128073"/>
                <a:gd name="connsiteX596" fmla="*/ 796943 w 2926178"/>
                <a:gd name="connsiteY596" fmla="*/ 53712 h 128073"/>
                <a:gd name="connsiteX597" fmla="*/ 804671 w 2926178"/>
                <a:gd name="connsiteY597" fmla="*/ 45604 h 128073"/>
                <a:gd name="connsiteX598" fmla="*/ 815819 w 2926178"/>
                <a:gd name="connsiteY598" fmla="*/ 42564 h 128073"/>
                <a:gd name="connsiteX599" fmla="*/ 827220 w 2926178"/>
                <a:gd name="connsiteY599" fmla="*/ 45604 h 128073"/>
                <a:gd name="connsiteX600" fmla="*/ 848122 w 2926178"/>
                <a:gd name="connsiteY600" fmla="*/ 96403 h 128073"/>
                <a:gd name="connsiteX601" fmla="*/ 848122 w 2926178"/>
                <a:gd name="connsiteY601" fmla="*/ 1393 h 128073"/>
                <a:gd name="connsiteX602" fmla="*/ 837734 w 2926178"/>
                <a:gd name="connsiteY602" fmla="*/ 1393 h 128073"/>
                <a:gd name="connsiteX603" fmla="*/ 837734 w 2926178"/>
                <a:gd name="connsiteY603" fmla="*/ 45858 h 128073"/>
                <a:gd name="connsiteX604" fmla="*/ 828233 w 2926178"/>
                <a:gd name="connsiteY604" fmla="*/ 36230 h 128073"/>
                <a:gd name="connsiteX605" fmla="*/ 814932 w 2926178"/>
                <a:gd name="connsiteY605" fmla="*/ 32810 h 128073"/>
                <a:gd name="connsiteX606" fmla="*/ 798717 w 2926178"/>
                <a:gd name="connsiteY606" fmla="*/ 36990 h 128073"/>
                <a:gd name="connsiteX607" fmla="*/ 787569 w 2926178"/>
                <a:gd name="connsiteY607" fmla="*/ 48645 h 128073"/>
                <a:gd name="connsiteX608" fmla="*/ 783515 w 2926178"/>
                <a:gd name="connsiteY608" fmla="*/ 65493 h 128073"/>
                <a:gd name="connsiteX609" fmla="*/ 787569 w 2926178"/>
                <a:gd name="connsiteY609" fmla="*/ 81962 h 128073"/>
                <a:gd name="connsiteX610" fmla="*/ 798717 w 2926178"/>
                <a:gd name="connsiteY610" fmla="*/ 93236 h 128073"/>
                <a:gd name="connsiteX611" fmla="*/ 814932 w 2926178"/>
                <a:gd name="connsiteY611" fmla="*/ 97416 h 128073"/>
                <a:gd name="connsiteX612" fmla="*/ 828233 w 2926178"/>
                <a:gd name="connsiteY612" fmla="*/ 93995 h 128073"/>
                <a:gd name="connsiteX613" fmla="*/ 837734 w 2926178"/>
                <a:gd name="connsiteY613" fmla="*/ 84621 h 128073"/>
                <a:gd name="connsiteX614" fmla="*/ 837734 w 2926178"/>
                <a:gd name="connsiteY614" fmla="*/ 96403 h 128073"/>
                <a:gd name="connsiteX615" fmla="*/ 848122 w 2926178"/>
                <a:gd name="connsiteY615" fmla="*/ 96403 h 128073"/>
                <a:gd name="connsiteX616" fmla="*/ 717262 w 2926178"/>
                <a:gd name="connsiteY616" fmla="*/ 45604 h 128073"/>
                <a:gd name="connsiteX617" fmla="*/ 724989 w 2926178"/>
                <a:gd name="connsiteY617" fmla="*/ 53712 h 128073"/>
                <a:gd name="connsiteX618" fmla="*/ 727776 w 2926178"/>
                <a:gd name="connsiteY618" fmla="*/ 65493 h 128073"/>
                <a:gd name="connsiteX619" fmla="*/ 724989 w 2926178"/>
                <a:gd name="connsiteY619" fmla="*/ 77021 h 128073"/>
                <a:gd name="connsiteX620" fmla="*/ 717262 w 2926178"/>
                <a:gd name="connsiteY620" fmla="*/ 85002 h 128073"/>
                <a:gd name="connsiteX621" fmla="*/ 705860 w 2926178"/>
                <a:gd name="connsiteY621" fmla="*/ 87915 h 128073"/>
                <a:gd name="connsiteX622" fmla="*/ 694713 w 2926178"/>
                <a:gd name="connsiteY622" fmla="*/ 85002 h 128073"/>
                <a:gd name="connsiteX623" fmla="*/ 686985 w 2926178"/>
                <a:gd name="connsiteY623" fmla="*/ 77021 h 128073"/>
                <a:gd name="connsiteX624" fmla="*/ 684198 w 2926178"/>
                <a:gd name="connsiteY624" fmla="*/ 65493 h 128073"/>
                <a:gd name="connsiteX625" fmla="*/ 686985 w 2926178"/>
                <a:gd name="connsiteY625" fmla="*/ 53712 h 128073"/>
                <a:gd name="connsiteX626" fmla="*/ 694713 w 2926178"/>
                <a:gd name="connsiteY626" fmla="*/ 45604 h 128073"/>
                <a:gd name="connsiteX627" fmla="*/ 705860 w 2926178"/>
                <a:gd name="connsiteY627" fmla="*/ 42564 h 128073"/>
                <a:gd name="connsiteX628" fmla="*/ 717262 w 2926178"/>
                <a:gd name="connsiteY628" fmla="*/ 45604 h 128073"/>
                <a:gd name="connsiteX629" fmla="*/ 738164 w 2926178"/>
                <a:gd name="connsiteY629" fmla="*/ 96403 h 128073"/>
                <a:gd name="connsiteX630" fmla="*/ 738164 w 2926178"/>
                <a:gd name="connsiteY630" fmla="*/ 33949 h 128073"/>
                <a:gd name="connsiteX631" fmla="*/ 727776 w 2926178"/>
                <a:gd name="connsiteY631" fmla="*/ 33949 h 128073"/>
                <a:gd name="connsiteX632" fmla="*/ 727776 w 2926178"/>
                <a:gd name="connsiteY632" fmla="*/ 45731 h 128073"/>
                <a:gd name="connsiteX633" fmla="*/ 718402 w 2926178"/>
                <a:gd name="connsiteY633" fmla="*/ 36357 h 128073"/>
                <a:gd name="connsiteX634" fmla="*/ 705100 w 2926178"/>
                <a:gd name="connsiteY634" fmla="*/ 32936 h 128073"/>
                <a:gd name="connsiteX635" fmla="*/ 688885 w 2926178"/>
                <a:gd name="connsiteY635" fmla="*/ 37116 h 128073"/>
                <a:gd name="connsiteX636" fmla="*/ 677737 w 2926178"/>
                <a:gd name="connsiteY636" fmla="*/ 48771 h 128073"/>
                <a:gd name="connsiteX637" fmla="*/ 673684 w 2926178"/>
                <a:gd name="connsiteY637" fmla="*/ 65619 h 128073"/>
                <a:gd name="connsiteX638" fmla="*/ 677737 w 2926178"/>
                <a:gd name="connsiteY638" fmla="*/ 82088 h 128073"/>
                <a:gd name="connsiteX639" fmla="*/ 688885 w 2926178"/>
                <a:gd name="connsiteY639" fmla="*/ 93363 h 128073"/>
                <a:gd name="connsiteX640" fmla="*/ 705100 w 2926178"/>
                <a:gd name="connsiteY640" fmla="*/ 97543 h 128073"/>
                <a:gd name="connsiteX641" fmla="*/ 718402 w 2926178"/>
                <a:gd name="connsiteY641" fmla="*/ 94122 h 128073"/>
                <a:gd name="connsiteX642" fmla="*/ 727776 w 2926178"/>
                <a:gd name="connsiteY642" fmla="*/ 84875 h 128073"/>
                <a:gd name="connsiteX643" fmla="*/ 727776 w 2926178"/>
                <a:gd name="connsiteY643" fmla="*/ 96530 h 128073"/>
                <a:gd name="connsiteX644" fmla="*/ 738164 w 2926178"/>
                <a:gd name="connsiteY644" fmla="*/ 96530 h 128073"/>
                <a:gd name="connsiteX645" fmla="*/ 607304 w 2926178"/>
                <a:gd name="connsiteY645" fmla="*/ 45604 h 128073"/>
                <a:gd name="connsiteX646" fmla="*/ 615031 w 2926178"/>
                <a:gd name="connsiteY646" fmla="*/ 53712 h 128073"/>
                <a:gd name="connsiteX647" fmla="*/ 617818 w 2926178"/>
                <a:gd name="connsiteY647" fmla="*/ 65493 h 128073"/>
                <a:gd name="connsiteX648" fmla="*/ 615031 w 2926178"/>
                <a:gd name="connsiteY648" fmla="*/ 77021 h 128073"/>
                <a:gd name="connsiteX649" fmla="*/ 607304 w 2926178"/>
                <a:gd name="connsiteY649" fmla="*/ 85002 h 128073"/>
                <a:gd name="connsiteX650" fmla="*/ 595902 w 2926178"/>
                <a:gd name="connsiteY650" fmla="*/ 87915 h 128073"/>
                <a:gd name="connsiteX651" fmla="*/ 584754 w 2926178"/>
                <a:gd name="connsiteY651" fmla="*/ 85002 h 128073"/>
                <a:gd name="connsiteX652" fmla="*/ 577027 w 2926178"/>
                <a:gd name="connsiteY652" fmla="*/ 77021 h 128073"/>
                <a:gd name="connsiteX653" fmla="*/ 574240 w 2926178"/>
                <a:gd name="connsiteY653" fmla="*/ 65493 h 128073"/>
                <a:gd name="connsiteX654" fmla="*/ 577027 w 2926178"/>
                <a:gd name="connsiteY654" fmla="*/ 53712 h 128073"/>
                <a:gd name="connsiteX655" fmla="*/ 584754 w 2926178"/>
                <a:gd name="connsiteY655" fmla="*/ 45604 h 128073"/>
                <a:gd name="connsiteX656" fmla="*/ 595902 w 2926178"/>
                <a:gd name="connsiteY656" fmla="*/ 42564 h 128073"/>
                <a:gd name="connsiteX657" fmla="*/ 607304 w 2926178"/>
                <a:gd name="connsiteY657" fmla="*/ 45604 h 128073"/>
                <a:gd name="connsiteX658" fmla="*/ 628206 w 2926178"/>
                <a:gd name="connsiteY658" fmla="*/ 96403 h 128073"/>
                <a:gd name="connsiteX659" fmla="*/ 628206 w 2926178"/>
                <a:gd name="connsiteY659" fmla="*/ 33949 h 128073"/>
                <a:gd name="connsiteX660" fmla="*/ 617818 w 2926178"/>
                <a:gd name="connsiteY660" fmla="*/ 33949 h 128073"/>
                <a:gd name="connsiteX661" fmla="*/ 617818 w 2926178"/>
                <a:gd name="connsiteY661" fmla="*/ 45731 h 128073"/>
                <a:gd name="connsiteX662" fmla="*/ 608444 w 2926178"/>
                <a:gd name="connsiteY662" fmla="*/ 36357 h 128073"/>
                <a:gd name="connsiteX663" fmla="*/ 595142 w 2926178"/>
                <a:gd name="connsiteY663" fmla="*/ 32936 h 128073"/>
                <a:gd name="connsiteX664" fmla="*/ 578927 w 2926178"/>
                <a:gd name="connsiteY664" fmla="*/ 37116 h 128073"/>
                <a:gd name="connsiteX665" fmla="*/ 567779 w 2926178"/>
                <a:gd name="connsiteY665" fmla="*/ 48771 h 128073"/>
                <a:gd name="connsiteX666" fmla="*/ 563726 w 2926178"/>
                <a:gd name="connsiteY666" fmla="*/ 65619 h 128073"/>
                <a:gd name="connsiteX667" fmla="*/ 567779 w 2926178"/>
                <a:gd name="connsiteY667" fmla="*/ 82088 h 128073"/>
                <a:gd name="connsiteX668" fmla="*/ 578927 w 2926178"/>
                <a:gd name="connsiteY668" fmla="*/ 93363 h 128073"/>
                <a:gd name="connsiteX669" fmla="*/ 595142 w 2926178"/>
                <a:gd name="connsiteY669" fmla="*/ 97543 h 128073"/>
                <a:gd name="connsiteX670" fmla="*/ 608444 w 2926178"/>
                <a:gd name="connsiteY670" fmla="*/ 94122 h 128073"/>
                <a:gd name="connsiteX671" fmla="*/ 617818 w 2926178"/>
                <a:gd name="connsiteY671" fmla="*/ 84875 h 128073"/>
                <a:gd name="connsiteX672" fmla="*/ 617818 w 2926178"/>
                <a:gd name="connsiteY672" fmla="*/ 96530 h 128073"/>
                <a:gd name="connsiteX673" fmla="*/ 628206 w 2926178"/>
                <a:gd name="connsiteY673" fmla="*/ 96530 h 128073"/>
                <a:gd name="connsiteX674" fmla="*/ 547511 w 2926178"/>
                <a:gd name="connsiteY674" fmla="*/ 33949 h 128073"/>
                <a:gd name="connsiteX675" fmla="*/ 537123 w 2926178"/>
                <a:gd name="connsiteY675" fmla="*/ 33949 h 128073"/>
                <a:gd name="connsiteX676" fmla="*/ 537123 w 2926178"/>
                <a:gd name="connsiteY676" fmla="*/ 96403 h 128073"/>
                <a:gd name="connsiteX677" fmla="*/ 547511 w 2926178"/>
                <a:gd name="connsiteY677" fmla="*/ 96403 h 128073"/>
                <a:gd name="connsiteX678" fmla="*/ 547511 w 2926178"/>
                <a:gd name="connsiteY678" fmla="*/ 33949 h 128073"/>
                <a:gd name="connsiteX679" fmla="*/ 545990 w 2926178"/>
                <a:gd name="connsiteY679" fmla="*/ 20522 h 128073"/>
                <a:gd name="connsiteX680" fmla="*/ 553465 w 2926178"/>
                <a:gd name="connsiteY680" fmla="*/ 15328 h 128073"/>
                <a:gd name="connsiteX681" fmla="*/ 545990 w 2926178"/>
                <a:gd name="connsiteY681" fmla="*/ 10007 h 128073"/>
                <a:gd name="connsiteX682" fmla="*/ 541557 w 2926178"/>
                <a:gd name="connsiteY682" fmla="*/ 8613 h 128073"/>
                <a:gd name="connsiteX683" fmla="*/ 536870 w 2926178"/>
                <a:gd name="connsiteY683" fmla="*/ 10514 h 128073"/>
                <a:gd name="connsiteX684" fmla="*/ 534969 w 2926178"/>
                <a:gd name="connsiteY684" fmla="*/ 15455 h 128073"/>
                <a:gd name="connsiteX685" fmla="*/ 536870 w 2926178"/>
                <a:gd name="connsiteY685" fmla="*/ 20142 h 128073"/>
                <a:gd name="connsiteX686" fmla="*/ 541557 w 2926178"/>
                <a:gd name="connsiteY686" fmla="*/ 22042 h 128073"/>
                <a:gd name="connsiteX687" fmla="*/ 545990 w 2926178"/>
                <a:gd name="connsiteY687" fmla="*/ 20522 h 128073"/>
                <a:gd name="connsiteX688" fmla="*/ 514827 w 2926178"/>
                <a:gd name="connsiteY688" fmla="*/ 33949 h 128073"/>
                <a:gd name="connsiteX689" fmla="*/ 494685 w 2926178"/>
                <a:gd name="connsiteY689" fmla="*/ 76894 h 128073"/>
                <a:gd name="connsiteX690" fmla="*/ 474290 w 2926178"/>
                <a:gd name="connsiteY690" fmla="*/ 33949 h 128073"/>
                <a:gd name="connsiteX691" fmla="*/ 462255 w 2926178"/>
                <a:gd name="connsiteY691" fmla="*/ 33949 h 128073"/>
                <a:gd name="connsiteX692" fmla="*/ 494178 w 2926178"/>
                <a:gd name="connsiteY692" fmla="*/ 98556 h 128073"/>
                <a:gd name="connsiteX693" fmla="*/ 525848 w 2926178"/>
                <a:gd name="connsiteY693" fmla="*/ 33949 h 128073"/>
                <a:gd name="connsiteX694" fmla="*/ 514827 w 2926178"/>
                <a:gd name="connsiteY694" fmla="*/ 33949 h 128073"/>
                <a:gd name="connsiteX695" fmla="*/ 420451 w 2926178"/>
                <a:gd name="connsiteY695" fmla="*/ 33949 h 128073"/>
                <a:gd name="connsiteX696" fmla="*/ 400689 w 2926178"/>
                <a:gd name="connsiteY696" fmla="*/ 74740 h 128073"/>
                <a:gd name="connsiteX697" fmla="*/ 380293 w 2926178"/>
                <a:gd name="connsiteY697" fmla="*/ 33949 h 128073"/>
                <a:gd name="connsiteX698" fmla="*/ 368132 w 2926178"/>
                <a:gd name="connsiteY698" fmla="*/ 33949 h 128073"/>
                <a:gd name="connsiteX699" fmla="*/ 395115 w 2926178"/>
                <a:gd name="connsiteY699" fmla="*/ 86395 h 128073"/>
                <a:gd name="connsiteX700" fmla="*/ 375099 w 2926178"/>
                <a:gd name="connsiteY700" fmla="*/ 128073 h 128073"/>
                <a:gd name="connsiteX701" fmla="*/ 385994 w 2926178"/>
                <a:gd name="connsiteY701" fmla="*/ 128073 h 128073"/>
                <a:gd name="connsiteX702" fmla="*/ 431345 w 2926178"/>
                <a:gd name="connsiteY702" fmla="*/ 33949 h 128073"/>
                <a:gd name="connsiteX703" fmla="*/ 420451 w 2926178"/>
                <a:gd name="connsiteY703" fmla="*/ 33949 h 128073"/>
                <a:gd name="connsiteX704" fmla="*/ 356731 w 2926178"/>
                <a:gd name="connsiteY704" fmla="*/ 1393 h 128073"/>
                <a:gd name="connsiteX705" fmla="*/ 346470 w 2926178"/>
                <a:gd name="connsiteY705" fmla="*/ 1393 h 128073"/>
                <a:gd name="connsiteX706" fmla="*/ 346470 w 2926178"/>
                <a:gd name="connsiteY706" fmla="*/ 96403 h 128073"/>
                <a:gd name="connsiteX707" fmla="*/ 356731 w 2926178"/>
                <a:gd name="connsiteY707" fmla="*/ 96403 h 128073"/>
                <a:gd name="connsiteX708" fmla="*/ 356731 w 2926178"/>
                <a:gd name="connsiteY708" fmla="*/ 1393 h 128073"/>
                <a:gd name="connsiteX709" fmla="*/ 333548 w 2926178"/>
                <a:gd name="connsiteY709" fmla="*/ 83101 h 128073"/>
                <a:gd name="connsiteX710" fmla="*/ 326328 w 2926178"/>
                <a:gd name="connsiteY710" fmla="*/ 86522 h 128073"/>
                <a:gd name="connsiteX711" fmla="*/ 318980 w 2926178"/>
                <a:gd name="connsiteY711" fmla="*/ 87662 h 128073"/>
                <a:gd name="connsiteX712" fmla="*/ 310366 w 2926178"/>
                <a:gd name="connsiteY712" fmla="*/ 84875 h 128073"/>
                <a:gd name="connsiteX713" fmla="*/ 306819 w 2926178"/>
                <a:gd name="connsiteY713" fmla="*/ 75501 h 128073"/>
                <a:gd name="connsiteX714" fmla="*/ 306819 w 2926178"/>
                <a:gd name="connsiteY714" fmla="*/ 43450 h 128073"/>
                <a:gd name="connsiteX715" fmla="*/ 332662 w 2926178"/>
                <a:gd name="connsiteY715" fmla="*/ 43450 h 128073"/>
                <a:gd name="connsiteX716" fmla="*/ 332662 w 2926178"/>
                <a:gd name="connsiteY716" fmla="*/ 33949 h 128073"/>
                <a:gd name="connsiteX717" fmla="*/ 306819 w 2926178"/>
                <a:gd name="connsiteY717" fmla="*/ 33949 h 128073"/>
                <a:gd name="connsiteX718" fmla="*/ 306819 w 2926178"/>
                <a:gd name="connsiteY718" fmla="*/ 14061 h 128073"/>
                <a:gd name="connsiteX719" fmla="*/ 296558 w 2926178"/>
                <a:gd name="connsiteY719" fmla="*/ 14061 h 128073"/>
                <a:gd name="connsiteX720" fmla="*/ 296558 w 2926178"/>
                <a:gd name="connsiteY720" fmla="*/ 74740 h 128073"/>
                <a:gd name="connsiteX721" fmla="*/ 302385 w 2926178"/>
                <a:gd name="connsiteY721" fmla="*/ 92475 h 128073"/>
                <a:gd name="connsiteX722" fmla="*/ 317967 w 2926178"/>
                <a:gd name="connsiteY722" fmla="*/ 97416 h 128073"/>
                <a:gd name="connsiteX723" fmla="*/ 326074 w 2926178"/>
                <a:gd name="connsiteY723" fmla="*/ 96403 h 128073"/>
                <a:gd name="connsiteX724" fmla="*/ 333548 w 2926178"/>
                <a:gd name="connsiteY724" fmla="*/ 93109 h 128073"/>
                <a:gd name="connsiteX725" fmla="*/ 333548 w 2926178"/>
                <a:gd name="connsiteY725" fmla="*/ 83101 h 128073"/>
                <a:gd name="connsiteX726" fmla="*/ 241325 w 2926178"/>
                <a:gd name="connsiteY726" fmla="*/ 53332 h 128073"/>
                <a:gd name="connsiteX727" fmla="*/ 249306 w 2926178"/>
                <a:gd name="connsiteY727" fmla="*/ 45478 h 128073"/>
                <a:gd name="connsiteX728" fmla="*/ 261087 w 2926178"/>
                <a:gd name="connsiteY728" fmla="*/ 42564 h 128073"/>
                <a:gd name="connsiteX729" fmla="*/ 280469 w 2926178"/>
                <a:gd name="connsiteY729" fmla="*/ 50545 h 128073"/>
                <a:gd name="connsiteX730" fmla="*/ 280469 w 2926178"/>
                <a:gd name="connsiteY730" fmla="*/ 39144 h 128073"/>
                <a:gd name="connsiteX731" fmla="*/ 260454 w 2926178"/>
                <a:gd name="connsiteY731" fmla="*/ 32810 h 128073"/>
                <a:gd name="connsiteX732" fmla="*/ 243606 w 2926178"/>
                <a:gd name="connsiteY732" fmla="*/ 36990 h 128073"/>
                <a:gd name="connsiteX733" fmla="*/ 231951 w 2926178"/>
                <a:gd name="connsiteY733" fmla="*/ 48391 h 128073"/>
                <a:gd name="connsiteX734" fmla="*/ 227771 w 2926178"/>
                <a:gd name="connsiteY734" fmla="*/ 65239 h 128073"/>
                <a:gd name="connsiteX735" fmla="*/ 231951 w 2926178"/>
                <a:gd name="connsiteY735" fmla="*/ 81962 h 128073"/>
                <a:gd name="connsiteX736" fmla="*/ 243352 w 2926178"/>
                <a:gd name="connsiteY736" fmla="*/ 93363 h 128073"/>
                <a:gd name="connsiteX737" fmla="*/ 260327 w 2926178"/>
                <a:gd name="connsiteY737" fmla="*/ 97543 h 128073"/>
                <a:gd name="connsiteX738" fmla="*/ 271222 w 2926178"/>
                <a:gd name="connsiteY738" fmla="*/ 96150 h 128073"/>
                <a:gd name="connsiteX739" fmla="*/ 281103 w 2926178"/>
                <a:gd name="connsiteY739" fmla="*/ 91716 h 128073"/>
                <a:gd name="connsiteX740" fmla="*/ 281103 w 2926178"/>
                <a:gd name="connsiteY740" fmla="*/ 81201 h 128073"/>
                <a:gd name="connsiteX741" fmla="*/ 271982 w 2926178"/>
                <a:gd name="connsiteY741" fmla="*/ 86268 h 128073"/>
                <a:gd name="connsiteX742" fmla="*/ 261214 w 2926178"/>
                <a:gd name="connsiteY742" fmla="*/ 87788 h 128073"/>
                <a:gd name="connsiteX743" fmla="*/ 249433 w 2926178"/>
                <a:gd name="connsiteY743" fmla="*/ 84875 h 128073"/>
                <a:gd name="connsiteX744" fmla="*/ 241325 w 2926178"/>
                <a:gd name="connsiteY744" fmla="*/ 76767 h 128073"/>
                <a:gd name="connsiteX745" fmla="*/ 238412 w 2926178"/>
                <a:gd name="connsiteY745" fmla="*/ 65112 h 128073"/>
                <a:gd name="connsiteX746" fmla="*/ 241325 w 2926178"/>
                <a:gd name="connsiteY746" fmla="*/ 53332 h 128073"/>
                <a:gd name="connsiteX747" fmla="*/ 172918 w 2926178"/>
                <a:gd name="connsiteY747" fmla="*/ 47505 h 128073"/>
                <a:gd name="connsiteX748" fmla="*/ 186473 w 2926178"/>
                <a:gd name="connsiteY748" fmla="*/ 42184 h 128073"/>
                <a:gd name="connsiteX749" fmla="*/ 199648 w 2926178"/>
                <a:gd name="connsiteY749" fmla="*/ 47505 h 128073"/>
                <a:gd name="connsiteX750" fmla="*/ 205222 w 2926178"/>
                <a:gd name="connsiteY750" fmla="*/ 60805 h 128073"/>
                <a:gd name="connsiteX751" fmla="*/ 166711 w 2926178"/>
                <a:gd name="connsiteY751" fmla="*/ 60805 h 128073"/>
                <a:gd name="connsiteX752" fmla="*/ 172918 w 2926178"/>
                <a:gd name="connsiteY752" fmla="*/ 47505 h 128073"/>
                <a:gd name="connsiteX753" fmla="*/ 200788 w 2926178"/>
                <a:gd name="connsiteY753" fmla="*/ 95896 h 128073"/>
                <a:gd name="connsiteX754" fmla="*/ 211556 w 2926178"/>
                <a:gd name="connsiteY754" fmla="*/ 90955 h 128073"/>
                <a:gd name="connsiteX755" fmla="*/ 211556 w 2926178"/>
                <a:gd name="connsiteY755" fmla="*/ 81074 h 128073"/>
                <a:gd name="connsiteX756" fmla="*/ 200915 w 2926178"/>
                <a:gd name="connsiteY756" fmla="*/ 86268 h 128073"/>
                <a:gd name="connsiteX757" fmla="*/ 189260 w 2926178"/>
                <a:gd name="connsiteY757" fmla="*/ 88042 h 128073"/>
                <a:gd name="connsiteX758" fmla="*/ 173932 w 2926178"/>
                <a:gd name="connsiteY758" fmla="*/ 82848 h 128073"/>
                <a:gd name="connsiteX759" fmla="*/ 166584 w 2926178"/>
                <a:gd name="connsiteY759" fmla="*/ 69294 h 128073"/>
                <a:gd name="connsiteX760" fmla="*/ 215989 w 2926178"/>
                <a:gd name="connsiteY760" fmla="*/ 69294 h 128073"/>
                <a:gd name="connsiteX761" fmla="*/ 216243 w 2926178"/>
                <a:gd name="connsiteY761" fmla="*/ 66632 h 128073"/>
                <a:gd name="connsiteX762" fmla="*/ 216243 w 2926178"/>
                <a:gd name="connsiteY762" fmla="*/ 64099 h 128073"/>
                <a:gd name="connsiteX763" fmla="*/ 212569 w 2926178"/>
                <a:gd name="connsiteY763" fmla="*/ 48137 h 128073"/>
                <a:gd name="connsiteX764" fmla="*/ 202181 w 2926178"/>
                <a:gd name="connsiteY764" fmla="*/ 36990 h 128073"/>
                <a:gd name="connsiteX765" fmla="*/ 186473 w 2926178"/>
                <a:gd name="connsiteY765" fmla="*/ 32936 h 128073"/>
                <a:gd name="connsiteX766" fmla="*/ 170131 w 2926178"/>
                <a:gd name="connsiteY766" fmla="*/ 37243 h 128073"/>
                <a:gd name="connsiteX767" fmla="*/ 159364 w 2926178"/>
                <a:gd name="connsiteY767" fmla="*/ 49025 h 128073"/>
                <a:gd name="connsiteX768" fmla="*/ 155563 w 2926178"/>
                <a:gd name="connsiteY768" fmla="*/ 65873 h 128073"/>
                <a:gd name="connsiteX769" fmla="*/ 159997 w 2926178"/>
                <a:gd name="connsiteY769" fmla="*/ 82467 h 128073"/>
                <a:gd name="connsiteX770" fmla="*/ 172032 w 2926178"/>
                <a:gd name="connsiteY770" fmla="*/ 93615 h 128073"/>
                <a:gd name="connsiteX771" fmla="*/ 189387 w 2926178"/>
                <a:gd name="connsiteY771" fmla="*/ 97670 h 128073"/>
                <a:gd name="connsiteX772" fmla="*/ 201041 w 2926178"/>
                <a:gd name="connsiteY772" fmla="*/ 96150 h 128073"/>
                <a:gd name="connsiteX773" fmla="*/ 130227 w 2926178"/>
                <a:gd name="connsiteY773" fmla="*/ 53964 h 128073"/>
                <a:gd name="connsiteX774" fmla="*/ 138461 w 2926178"/>
                <a:gd name="connsiteY774" fmla="*/ 46364 h 128073"/>
                <a:gd name="connsiteX775" fmla="*/ 149863 w 2926178"/>
                <a:gd name="connsiteY775" fmla="*/ 44844 h 128073"/>
                <a:gd name="connsiteX776" fmla="*/ 149863 w 2926178"/>
                <a:gd name="connsiteY776" fmla="*/ 33190 h 128073"/>
                <a:gd name="connsiteX777" fmla="*/ 136561 w 2926178"/>
                <a:gd name="connsiteY777" fmla="*/ 37243 h 128073"/>
                <a:gd name="connsiteX778" fmla="*/ 127187 w 2926178"/>
                <a:gd name="connsiteY778" fmla="*/ 48391 h 128073"/>
                <a:gd name="connsiteX779" fmla="*/ 127187 w 2926178"/>
                <a:gd name="connsiteY779" fmla="*/ 34457 h 128073"/>
                <a:gd name="connsiteX780" fmla="*/ 116926 w 2926178"/>
                <a:gd name="connsiteY780" fmla="*/ 34457 h 128073"/>
                <a:gd name="connsiteX781" fmla="*/ 116926 w 2926178"/>
                <a:gd name="connsiteY781" fmla="*/ 96909 h 128073"/>
                <a:gd name="connsiteX782" fmla="*/ 127187 w 2926178"/>
                <a:gd name="connsiteY782" fmla="*/ 96909 h 128073"/>
                <a:gd name="connsiteX783" fmla="*/ 127187 w 2926178"/>
                <a:gd name="connsiteY783" fmla="*/ 67013 h 128073"/>
                <a:gd name="connsiteX784" fmla="*/ 130227 w 2926178"/>
                <a:gd name="connsiteY784" fmla="*/ 54091 h 128073"/>
                <a:gd name="connsiteX785" fmla="*/ 95897 w 2926178"/>
                <a:gd name="connsiteY785" fmla="*/ 34457 h 128073"/>
                <a:gd name="connsiteX786" fmla="*/ 85509 w 2926178"/>
                <a:gd name="connsiteY786" fmla="*/ 34457 h 128073"/>
                <a:gd name="connsiteX787" fmla="*/ 85509 w 2926178"/>
                <a:gd name="connsiteY787" fmla="*/ 96909 h 128073"/>
                <a:gd name="connsiteX788" fmla="*/ 95897 w 2926178"/>
                <a:gd name="connsiteY788" fmla="*/ 96909 h 128073"/>
                <a:gd name="connsiteX789" fmla="*/ 95897 w 2926178"/>
                <a:gd name="connsiteY789" fmla="*/ 34457 h 128073"/>
                <a:gd name="connsiteX790" fmla="*/ 94377 w 2926178"/>
                <a:gd name="connsiteY790" fmla="*/ 21028 h 128073"/>
                <a:gd name="connsiteX791" fmla="*/ 101851 w 2926178"/>
                <a:gd name="connsiteY791" fmla="*/ 15835 h 128073"/>
                <a:gd name="connsiteX792" fmla="*/ 94377 w 2926178"/>
                <a:gd name="connsiteY792" fmla="*/ 10514 h 128073"/>
                <a:gd name="connsiteX793" fmla="*/ 89943 w 2926178"/>
                <a:gd name="connsiteY793" fmla="*/ 9121 h 128073"/>
                <a:gd name="connsiteX794" fmla="*/ 85256 w 2926178"/>
                <a:gd name="connsiteY794" fmla="*/ 11021 h 128073"/>
                <a:gd name="connsiteX795" fmla="*/ 83356 w 2926178"/>
                <a:gd name="connsiteY795" fmla="*/ 15960 h 128073"/>
                <a:gd name="connsiteX796" fmla="*/ 85256 w 2926178"/>
                <a:gd name="connsiteY796" fmla="*/ 20647 h 128073"/>
                <a:gd name="connsiteX797" fmla="*/ 89943 w 2926178"/>
                <a:gd name="connsiteY797" fmla="*/ 22548 h 128073"/>
                <a:gd name="connsiteX798" fmla="*/ 94377 w 2926178"/>
                <a:gd name="connsiteY798" fmla="*/ 21028 h 128073"/>
                <a:gd name="connsiteX799" fmla="*/ 43705 w 2926178"/>
                <a:gd name="connsiteY799" fmla="*/ 46110 h 128073"/>
                <a:gd name="connsiteX800" fmla="*/ 51432 w 2926178"/>
                <a:gd name="connsiteY800" fmla="*/ 54218 h 128073"/>
                <a:gd name="connsiteX801" fmla="*/ 54219 w 2926178"/>
                <a:gd name="connsiteY801" fmla="*/ 66000 h 128073"/>
                <a:gd name="connsiteX802" fmla="*/ 51432 w 2926178"/>
                <a:gd name="connsiteY802" fmla="*/ 77528 h 128073"/>
                <a:gd name="connsiteX803" fmla="*/ 43705 w 2926178"/>
                <a:gd name="connsiteY803" fmla="*/ 85509 h 128073"/>
                <a:gd name="connsiteX804" fmla="*/ 32304 w 2926178"/>
                <a:gd name="connsiteY804" fmla="*/ 88422 h 128073"/>
                <a:gd name="connsiteX805" fmla="*/ 21156 w 2926178"/>
                <a:gd name="connsiteY805" fmla="*/ 85509 h 128073"/>
                <a:gd name="connsiteX806" fmla="*/ 13428 w 2926178"/>
                <a:gd name="connsiteY806" fmla="*/ 77528 h 128073"/>
                <a:gd name="connsiteX807" fmla="*/ 10641 w 2926178"/>
                <a:gd name="connsiteY807" fmla="*/ 66000 h 128073"/>
                <a:gd name="connsiteX808" fmla="*/ 13428 w 2926178"/>
                <a:gd name="connsiteY808" fmla="*/ 54218 h 128073"/>
                <a:gd name="connsiteX809" fmla="*/ 21156 w 2926178"/>
                <a:gd name="connsiteY809" fmla="*/ 46110 h 128073"/>
                <a:gd name="connsiteX810" fmla="*/ 32304 w 2926178"/>
                <a:gd name="connsiteY810" fmla="*/ 43070 h 128073"/>
                <a:gd name="connsiteX811" fmla="*/ 43705 w 2926178"/>
                <a:gd name="connsiteY811" fmla="*/ 46110 h 128073"/>
                <a:gd name="connsiteX812" fmla="*/ 64607 w 2926178"/>
                <a:gd name="connsiteY812" fmla="*/ 96909 h 128073"/>
                <a:gd name="connsiteX813" fmla="*/ 64607 w 2926178"/>
                <a:gd name="connsiteY813" fmla="*/ 1899 h 128073"/>
                <a:gd name="connsiteX814" fmla="*/ 54219 w 2926178"/>
                <a:gd name="connsiteY814" fmla="*/ 1899 h 128073"/>
                <a:gd name="connsiteX815" fmla="*/ 54219 w 2926178"/>
                <a:gd name="connsiteY815" fmla="*/ 46364 h 128073"/>
                <a:gd name="connsiteX816" fmla="*/ 44845 w 2926178"/>
                <a:gd name="connsiteY816" fmla="*/ 36736 h 128073"/>
                <a:gd name="connsiteX817" fmla="*/ 31417 w 2926178"/>
                <a:gd name="connsiteY817" fmla="*/ 33315 h 128073"/>
                <a:gd name="connsiteX818" fmla="*/ 15202 w 2926178"/>
                <a:gd name="connsiteY818" fmla="*/ 37497 h 128073"/>
                <a:gd name="connsiteX819" fmla="*/ 4054 w 2926178"/>
                <a:gd name="connsiteY819" fmla="*/ 49150 h 128073"/>
                <a:gd name="connsiteX820" fmla="*/ 0 w 2926178"/>
                <a:gd name="connsiteY820" fmla="*/ 66000 h 128073"/>
                <a:gd name="connsiteX821" fmla="*/ 4054 w 2926178"/>
                <a:gd name="connsiteY821" fmla="*/ 82467 h 128073"/>
                <a:gd name="connsiteX822" fmla="*/ 15202 w 2926178"/>
                <a:gd name="connsiteY822" fmla="*/ 93742 h 128073"/>
                <a:gd name="connsiteX823" fmla="*/ 31417 w 2926178"/>
                <a:gd name="connsiteY823" fmla="*/ 97923 h 128073"/>
                <a:gd name="connsiteX824" fmla="*/ 44845 w 2926178"/>
                <a:gd name="connsiteY824" fmla="*/ 94503 h 128073"/>
                <a:gd name="connsiteX825" fmla="*/ 54219 w 2926178"/>
                <a:gd name="connsiteY825" fmla="*/ 85129 h 128073"/>
                <a:gd name="connsiteX826" fmla="*/ 54219 w 2926178"/>
                <a:gd name="connsiteY826" fmla="*/ 96909 h 128073"/>
                <a:gd name="connsiteX827" fmla="*/ 64607 w 2926178"/>
                <a:gd name="connsiteY827" fmla="*/ 96909 h 12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</a:cxnLst>
              <a:rect l="l" t="t" r="r" b="b"/>
              <a:pathLst>
                <a:path w="2926178" h="128073">
                  <a:moveTo>
                    <a:pt x="2926179" y="0"/>
                  </a:moveTo>
                  <a:lnTo>
                    <a:pt x="2915918" y="0"/>
                  </a:lnTo>
                  <a:lnTo>
                    <a:pt x="2915918" y="95010"/>
                  </a:lnTo>
                  <a:lnTo>
                    <a:pt x="2926179" y="95010"/>
                  </a:lnTo>
                  <a:lnTo>
                    <a:pt x="2926179" y="0"/>
                  </a:lnTo>
                  <a:close/>
                  <a:moveTo>
                    <a:pt x="2856252" y="46110"/>
                  </a:moveTo>
                  <a:cubicBezTo>
                    <a:pt x="2859672" y="42564"/>
                    <a:pt x="2864106" y="40791"/>
                    <a:pt x="2869807" y="40791"/>
                  </a:cubicBezTo>
                  <a:cubicBezTo>
                    <a:pt x="2875507" y="40791"/>
                    <a:pt x="2879688" y="42564"/>
                    <a:pt x="2882981" y="46110"/>
                  </a:cubicBezTo>
                  <a:cubicBezTo>
                    <a:pt x="2886275" y="49658"/>
                    <a:pt x="2888175" y="54091"/>
                    <a:pt x="2888555" y="59412"/>
                  </a:cubicBezTo>
                  <a:lnTo>
                    <a:pt x="2850045" y="59412"/>
                  </a:lnTo>
                  <a:cubicBezTo>
                    <a:pt x="2850805" y="54091"/>
                    <a:pt x="2852832" y="49658"/>
                    <a:pt x="2856252" y="46110"/>
                  </a:cubicBezTo>
                  <a:moveTo>
                    <a:pt x="2884248" y="94503"/>
                  </a:moveTo>
                  <a:cubicBezTo>
                    <a:pt x="2888049" y="93488"/>
                    <a:pt x="2891596" y="91843"/>
                    <a:pt x="2894889" y="89562"/>
                  </a:cubicBezTo>
                  <a:lnTo>
                    <a:pt x="2894889" y="79681"/>
                  </a:lnTo>
                  <a:cubicBezTo>
                    <a:pt x="2891596" y="82088"/>
                    <a:pt x="2888049" y="83735"/>
                    <a:pt x="2884248" y="84875"/>
                  </a:cubicBezTo>
                  <a:cubicBezTo>
                    <a:pt x="2880448" y="86015"/>
                    <a:pt x="2876521" y="86649"/>
                    <a:pt x="2872594" y="86649"/>
                  </a:cubicBezTo>
                  <a:cubicBezTo>
                    <a:pt x="2866386" y="86649"/>
                    <a:pt x="2861319" y="84875"/>
                    <a:pt x="2857139" y="81454"/>
                  </a:cubicBezTo>
                  <a:cubicBezTo>
                    <a:pt x="2853085" y="78034"/>
                    <a:pt x="2850551" y="73473"/>
                    <a:pt x="2849665" y="67900"/>
                  </a:cubicBezTo>
                  <a:lnTo>
                    <a:pt x="2899070" y="67900"/>
                  </a:lnTo>
                  <a:cubicBezTo>
                    <a:pt x="2899070" y="67013"/>
                    <a:pt x="2899196" y="66127"/>
                    <a:pt x="2899323" y="65239"/>
                  </a:cubicBezTo>
                  <a:cubicBezTo>
                    <a:pt x="2899323" y="64353"/>
                    <a:pt x="2899323" y="63592"/>
                    <a:pt x="2899323" y="62706"/>
                  </a:cubicBezTo>
                  <a:cubicBezTo>
                    <a:pt x="2899323" y="56752"/>
                    <a:pt x="2898056" y="51431"/>
                    <a:pt x="2895649" y="46744"/>
                  </a:cubicBezTo>
                  <a:cubicBezTo>
                    <a:pt x="2893243" y="42057"/>
                    <a:pt x="2889822" y="38383"/>
                    <a:pt x="2885262" y="35596"/>
                  </a:cubicBezTo>
                  <a:cubicBezTo>
                    <a:pt x="2880828" y="32936"/>
                    <a:pt x="2875634" y="31543"/>
                    <a:pt x="2869680" y="31543"/>
                  </a:cubicBezTo>
                  <a:cubicBezTo>
                    <a:pt x="2863346" y="31543"/>
                    <a:pt x="2857899" y="32936"/>
                    <a:pt x="2853338" y="35850"/>
                  </a:cubicBezTo>
                  <a:cubicBezTo>
                    <a:pt x="2848778" y="38763"/>
                    <a:pt x="2845104" y="42691"/>
                    <a:pt x="2842571" y="47630"/>
                  </a:cubicBezTo>
                  <a:cubicBezTo>
                    <a:pt x="2840037" y="52571"/>
                    <a:pt x="2838770" y="58272"/>
                    <a:pt x="2838770" y="64480"/>
                  </a:cubicBezTo>
                  <a:cubicBezTo>
                    <a:pt x="2838770" y="70687"/>
                    <a:pt x="2840164" y="76387"/>
                    <a:pt x="2843204" y="81074"/>
                  </a:cubicBezTo>
                  <a:cubicBezTo>
                    <a:pt x="2846118" y="85761"/>
                    <a:pt x="2850045" y="89562"/>
                    <a:pt x="2855112" y="92222"/>
                  </a:cubicBezTo>
                  <a:cubicBezTo>
                    <a:pt x="2860179" y="94883"/>
                    <a:pt x="2866006" y="96276"/>
                    <a:pt x="2872467" y="96276"/>
                  </a:cubicBezTo>
                  <a:cubicBezTo>
                    <a:pt x="2876394" y="96276"/>
                    <a:pt x="2880321" y="95769"/>
                    <a:pt x="2883995" y="94756"/>
                  </a:cubicBezTo>
                  <a:moveTo>
                    <a:pt x="2780878" y="52698"/>
                  </a:moveTo>
                  <a:cubicBezTo>
                    <a:pt x="2782524" y="49277"/>
                    <a:pt x="2784678" y="46617"/>
                    <a:pt x="2787591" y="44590"/>
                  </a:cubicBezTo>
                  <a:cubicBezTo>
                    <a:pt x="2790505" y="42564"/>
                    <a:pt x="2793799" y="41677"/>
                    <a:pt x="2797599" y="41677"/>
                  </a:cubicBezTo>
                  <a:cubicBezTo>
                    <a:pt x="2808367" y="41677"/>
                    <a:pt x="2813814" y="47884"/>
                    <a:pt x="2813814" y="60298"/>
                  </a:cubicBezTo>
                  <a:lnTo>
                    <a:pt x="2813814" y="95262"/>
                  </a:lnTo>
                  <a:lnTo>
                    <a:pt x="2824202" y="95262"/>
                  </a:lnTo>
                  <a:lnTo>
                    <a:pt x="2824202" y="58526"/>
                  </a:lnTo>
                  <a:cubicBezTo>
                    <a:pt x="2824202" y="53332"/>
                    <a:pt x="2823315" y="48771"/>
                    <a:pt x="2821542" y="44717"/>
                  </a:cubicBezTo>
                  <a:cubicBezTo>
                    <a:pt x="2819768" y="40664"/>
                    <a:pt x="2816981" y="37497"/>
                    <a:pt x="2813434" y="35089"/>
                  </a:cubicBezTo>
                  <a:cubicBezTo>
                    <a:pt x="2809887" y="32810"/>
                    <a:pt x="2805453" y="31670"/>
                    <a:pt x="2800133" y="31670"/>
                  </a:cubicBezTo>
                  <a:cubicBezTo>
                    <a:pt x="2795319" y="31670"/>
                    <a:pt x="2791012" y="32810"/>
                    <a:pt x="2787338" y="35089"/>
                  </a:cubicBezTo>
                  <a:cubicBezTo>
                    <a:pt x="2783664" y="37370"/>
                    <a:pt x="2780624" y="40537"/>
                    <a:pt x="2778471" y="44463"/>
                  </a:cubicBezTo>
                  <a:lnTo>
                    <a:pt x="2778471" y="32810"/>
                  </a:lnTo>
                  <a:lnTo>
                    <a:pt x="2768210" y="32810"/>
                  </a:lnTo>
                  <a:lnTo>
                    <a:pt x="2768210" y="95262"/>
                  </a:lnTo>
                  <a:lnTo>
                    <a:pt x="2778471" y="95262"/>
                  </a:lnTo>
                  <a:lnTo>
                    <a:pt x="2778471" y="63972"/>
                  </a:lnTo>
                  <a:cubicBezTo>
                    <a:pt x="2778471" y="59793"/>
                    <a:pt x="2779231" y="56118"/>
                    <a:pt x="2780878" y="52698"/>
                  </a:cubicBezTo>
                  <a:moveTo>
                    <a:pt x="2705123" y="52698"/>
                  </a:moveTo>
                  <a:cubicBezTo>
                    <a:pt x="2706770" y="49277"/>
                    <a:pt x="2708923" y="46617"/>
                    <a:pt x="2711837" y="44590"/>
                  </a:cubicBezTo>
                  <a:cubicBezTo>
                    <a:pt x="2714750" y="42564"/>
                    <a:pt x="2718044" y="41677"/>
                    <a:pt x="2721844" y="41677"/>
                  </a:cubicBezTo>
                  <a:cubicBezTo>
                    <a:pt x="2732613" y="41677"/>
                    <a:pt x="2738060" y="47884"/>
                    <a:pt x="2738060" y="60298"/>
                  </a:cubicBezTo>
                  <a:lnTo>
                    <a:pt x="2738060" y="95262"/>
                  </a:lnTo>
                  <a:lnTo>
                    <a:pt x="2748448" y="95262"/>
                  </a:lnTo>
                  <a:lnTo>
                    <a:pt x="2748448" y="58526"/>
                  </a:lnTo>
                  <a:cubicBezTo>
                    <a:pt x="2748448" y="53332"/>
                    <a:pt x="2747561" y="48771"/>
                    <a:pt x="2745660" y="44717"/>
                  </a:cubicBezTo>
                  <a:cubicBezTo>
                    <a:pt x="2743887" y="40664"/>
                    <a:pt x="2741227" y="37497"/>
                    <a:pt x="2737679" y="35089"/>
                  </a:cubicBezTo>
                  <a:cubicBezTo>
                    <a:pt x="2734133" y="32810"/>
                    <a:pt x="2729699" y="31670"/>
                    <a:pt x="2724378" y="31670"/>
                  </a:cubicBezTo>
                  <a:cubicBezTo>
                    <a:pt x="2719564" y="31670"/>
                    <a:pt x="2715257" y="32810"/>
                    <a:pt x="2711583" y="35089"/>
                  </a:cubicBezTo>
                  <a:cubicBezTo>
                    <a:pt x="2707910" y="37370"/>
                    <a:pt x="2704870" y="40537"/>
                    <a:pt x="2702716" y="44463"/>
                  </a:cubicBezTo>
                  <a:lnTo>
                    <a:pt x="2702716" y="32810"/>
                  </a:lnTo>
                  <a:lnTo>
                    <a:pt x="2692455" y="32810"/>
                  </a:lnTo>
                  <a:lnTo>
                    <a:pt x="2692455" y="95262"/>
                  </a:lnTo>
                  <a:lnTo>
                    <a:pt x="2702716" y="95262"/>
                  </a:lnTo>
                  <a:lnTo>
                    <a:pt x="2702716" y="63972"/>
                  </a:lnTo>
                  <a:cubicBezTo>
                    <a:pt x="2702716" y="59793"/>
                    <a:pt x="2703476" y="56118"/>
                    <a:pt x="2705123" y="52698"/>
                  </a:cubicBezTo>
                  <a:moveTo>
                    <a:pt x="2650524" y="44463"/>
                  </a:moveTo>
                  <a:cubicBezTo>
                    <a:pt x="2653817" y="46491"/>
                    <a:pt x="2656351" y="49150"/>
                    <a:pt x="2658251" y="52571"/>
                  </a:cubicBezTo>
                  <a:cubicBezTo>
                    <a:pt x="2660151" y="55992"/>
                    <a:pt x="2661038" y="59919"/>
                    <a:pt x="2661038" y="64353"/>
                  </a:cubicBezTo>
                  <a:cubicBezTo>
                    <a:pt x="2661038" y="68786"/>
                    <a:pt x="2660151" y="72461"/>
                    <a:pt x="2658251" y="75881"/>
                  </a:cubicBezTo>
                  <a:cubicBezTo>
                    <a:pt x="2656351" y="79300"/>
                    <a:pt x="2653817" y="81962"/>
                    <a:pt x="2650524" y="83862"/>
                  </a:cubicBezTo>
                  <a:cubicBezTo>
                    <a:pt x="2647230" y="85761"/>
                    <a:pt x="2643430" y="86775"/>
                    <a:pt x="2639123" y="86775"/>
                  </a:cubicBezTo>
                  <a:cubicBezTo>
                    <a:pt x="2634815" y="86775"/>
                    <a:pt x="2631269" y="85761"/>
                    <a:pt x="2627975" y="83862"/>
                  </a:cubicBezTo>
                  <a:cubicBezTo>
                    <a:pt x="2624681" y="81962"/>
                    <a:pt x="2622147" y="79300"/>
                    <a:pt x="2620248" y="75881"/>
                  </a:cubicBezTo>
                  <a:cubicBezTo>
                    <a:pt x="2618347" y="72461"/>
                    <a:pt x="2617460" y="68660"/>
                    <a:pt x="2617460" y="64353"/>
                  </a:cubicBezTo>
                  <a:cubicBezTo>
                    <a:pt x="2617460" y="60046"/>
                    <a:pt x="2618347" y="56118"/>
                    <a:pt x="2620248" y="52571"/>
                  </a:cubicBezTo>
                  <a:cubicBezTo>
                    <a:pt x="2622147" y="49150"/>
                    <a:pt x="2624681" y="46491"/>
                    <a:pt x="2627975" y="44463"/>
                  </a:cubicBezTo>
                  <a:cubicBezTo>
                    <a:pt x="2631269" y="42437"/>
                    <a:pt x="2634942" y="41423"/>
                    <a:pt x="2639123" y="41423"/>
                  </a:cubicBezTo>
                  <a:cubicBezTo>
                    <a:pt x="2643303" y="41423"/>
                    <a:pt x="2647230" y="42437"/>
                    <a:pt x="2650524" y="44463"/>
                  </a:cubicBezTo>
                  <a:moveTo>
                    <a:pt x="2671426" y="95262"/>
                  </a:moveTo>
                  <a:lnTo>
                    <a:pt x="2671426" y="32810"/>
                  </a:lnTo>
                  <a:lnTo>
                    <a:pt x="2661038" y="32810"/>
                  </a:lnTo>
                  <a:lnTo>
                    <a:pt x="2661038" y="44590"/>
                  </a:lnTo>
                  <a:cubicBezTo>
                    <a:pt x="2658631" y="40664"/>
                    <a:pt x="2655591" y="37497"/>
                    <a:pt x="2651664" y="35216"/>
                  </a:cubicBezTo>
                  <a:cubicBezTo>
                    <a:pt x="2647737" y="32936"/>
                    <a:pt x="2643303" y="31795"/>
                    <a:pt x="2638363" y="31795"/>
                  </a:cubicBezTo>
                  <a:cubicBezTo>
                    <a:pt x="2632282" y="31795"/>
                    <a:pt x="2626834" y="33190"/>
                    <a:pt x="2622147" y="35977"/>
                  </a:cubicBezTo>
                  <a:cubicBezTo>
                    <a:pt x="2617460" y="38763"/>
                    <a:pt x="2613660" y="42691"/>
                    <a:pt x="2610999" y="47630"/>
                  </a:cubicBezTo>
                  <a:cubicBezTo>
                    <a:pt x="2608340" y="52571"/>
                    <a:pt x="2606946" y="58146"/>
                    <a:pt x="2606946" y="64480"/>
                  </a:cubicBezTo>
                  <a:cubicBezTo>
                    <a:pt x="2606946" y="70814"/>
                    <a:pt x="2608340" y="76133"/>
                    <a:pt x="2610999" y="80947"/>
                  </a:cubicBezTo>
                  <a:cubicBezTo>
                    <a:pt x="2613660" y="85761"/>
                    <a:pt x="2617460" y="89562"/>
                    <a:pt x="2622147" y="92222"/>
                  </a:cubicBezTo>
                  <a:cubicBezTo>
                    <a:pt x="2626834" y="95010"/>
                    <a:pt x="2632282" y="96403"/>
                    <a:pt x="2638363" y="96403"/>
                  </a:cubicBezTo>
                  <a:cubicBezTo>
                    <a:pt x="2643303" y="96403"/>
                    <a:pt x="2647737" y="95262"/>
                    <a:pt x="2651664" y="92983"/>
                  </a:cubicBezTo>
                  <a:cubicBezTo>
                    <a:pt x="2655591" y="90702"/>
                    <a:pt x="2658758" y="87662"/>
                    <a:pt x="2661038" y="83735"/>
                  </a:cubicBezTo>
                  <a:lnTo>
                    <a:pt x="2661038" y="95389"/>
                  </a:lnTo>
                  <a:lnTo>
                    <a:pt x="2671426" y="95389"/>
                  </a:lnTo>
                  <a:close/>
                  <a:moveTo>
                    <a:pt x="2549053" y="52698"/>
                  </a:moveTo>
                  <a:cubicBezTo>
                    <a:pt x="2550700" y="49277"/>
                    <a:pt x="2552854" y="46617"/>
                    <a:pt x="2555767" y="44590"/>
                  </a:cubicBezTo>
                  <a:cubicBezTo>
                    <a:pt x="2558681" y="42564"/>
                    <a:pt x="2561974" y="41677"/>
                    <a:pt x="2565775" y="41677"/>
                  </a:cubicBezTo>
                  <a:cubicBezTo>
                    <a:pt x="2576543" y="41677"/>
                    <a:pt x="2581990" y="47884"/>
                    <a:pt x="2581990" y="60298"/>
                  </a:cubicBezTo>
                  <a:lnTo>
                    <a:pt x="2581990" y="95262"/>
                  </a:lnTo>
                  <a:lnTo>
                    <a:pt x="2592378" y="95262"/>
                  </a:lnTo>
                  <a:lnTo>
                    <a:pt x="2592378" y="58526"/>
                  </a:lnTo>
                  <a:cubicBezTo>
                    <a:pt x="2592378" y="53332"/>
                    <a:pt x="2591491" y="48771"/>
                    <a:pt x="2589717" y="44717"/>
                  </a:cubicBezTo>
                  <a:cubicBezTo>
                    <a:pt x="2587944" y="40664"/>
                    <a:pt x="2585157" y="37497"/>
                    <a:pt x="2581610" y="35089"/>
                  </a:cubicBezTo>
                  <a:cubicBezTo>
                    <a:pt x="2578063" y="32810"/>
                    <a:pt x="2573629" y="31670"/>
                    <a:pt x="2568308" y="31670"/>
                  </a:cubicBezTo>
                  <a:cubicBezTo>
                    <a:pt x="2563494" y="31670"/>
                    <a:pt x="2559188" y="32810"/>
                    <a:pt x="2555514" y="35089"/>
                  </a:cubicBezTo>
                  <a:cubicBezTo>
                    <a:pt x="2551840" y="37370"/>
                    <a:pt x="2548800" y="40537"/>
                    <a:pt x="2546647" y="44463"/>
                  </a:cubicBezTo>
                  <a:lnTo>
                    <a:pt x="2546647" y="252"/>
                  </a:lnTo>
                  <a:lnTo>
                    <a:pt x="2536385" y="252"/>
                  </a:lnTo>
                  <a:lnTo>
                    <a:pt x="2536385" y="95262"/>
                  </a:lnTo>
                  <a:lnTo>
                    <a:pt x="2546647" y="95262"/>
                  </a:lnTo>
                  <a:lnTo>
                    <a:pt x="2546647" y="63972"/>
                  </a:lnTo>
                  <a:cubicBezTo>
                    <a:pt x="2546647" y="59793"/>
                    <a:pt x="2547407" y="56118"/>
                    <a:pt x="2549053" y="52698"/>
                  </a:cubicBezTo>
                  <a:moveTo>
                    <a:pt x="2480140" y="52192"/>
                  </a:moveTo>
                  <a:cubicBezTo>
                    <a:pt x="2482039" y="48771"/>
                    <a:pt x="2484700" y="46110"/>
                    <a:pt x="2488247" y="44338"/>
                  </a:cubicBezTo>
                  <a:cubicBezTo>
                    <a:pt x="2491667" y="42437"/>
                    <a:pt x="2495594" y="41423"/>
                    <a:pt x="2499902" y="41423"/>
                  </a:cubicBezTo>
                  <a:cubicBezTo>
                    <a:pt x="2507756" y="41423"/>
                    <a:pt x="2514216" y="44084"/>
                    <a:pt x="2519283" y="49404"/>
                  </a:cubicBezTo>
                  <a:lnTo>
                    <a:pt x="2519283" y="38004"/>
                  </a:lnTo>
                  <a:cubicBezTo>
                    <a:pt x="2513836" y="33823"/>
                    <a:pt x="2507122" y="31670"/>
                    <a:pt x="2499268" y="31670"/>
                  </a:cubicBezTo>
                  <a:cubicBezTo>
                    <a:pt x="2492934" y="31670"/>
                    <a:pt x="2487234" y="33063"/>
                    <a:pt x="2482293" y="35850"/>
                  </a:cubicBezTo>
                  <a:cubicBezTo>
                    <a:pt x="2477352" y="38636"/>
                    <a:pt x="2473552" y="42437"/>
                    <a:pt x="2470765" y="47251"/>
                  </a:cubicBezTo>
                  <a:cubicBezTo>
                    <a:pt x="2467978" y="52065"/>
                    <a:pt x="2466585" y="57765"/>
                    <a:pt x="2466585" y="64099"/>
                  </a:cubicBezTo>
                  <a:cubicBezTo>
                    <a:pt x="2466585" y="70433"/>
                    <a:pt x="2467978" y="76008"/>
                    <a:pt x="2470765" y="80820"/>
                  </a:cubicBezTo>
                  <a:cubicBezTo>
                    <a:pt x="2473552" y="85634"/>
                    <a:pt x="2477352" y="89435"/>
                    <a:pt x="2482166" y="92222"/>
                  </a:cubicBezTo>
                  <a:cubicBezTo>
                    <a:pt x="2487107" y="95010"/>
                    <a:pt x="2492681" y="96403"/>
                    <a:pt x="2499142" y="96403"/>
                  </a:cubicBezTo>
                  <a:cubicBezTo>
                    <a:pt x="2502815" y="96403"/>
                    <a:pt x="2506488" y="95896"/>
                    <a:pt x="2510036" y="95010"/>
                  </a:cubicBezTo>
                  <a:cubicBezTo>
                    <a:pt x="2513583" y="94122"/>
                    <a:pt x="2516876" y="92602"/>
                    <a:pt x="2519917" y="90575"/>
                  </a:cubicBezTo>
                  <a:lnTo>
                    <a:pt x="2519917" y="80061"/>
                  </a:lnTo>
                  <a:cubicBezTo>
                    <a:pt x="2517257" y="82467"/>
                    <a:pt x="2514216" y="84114"/>
                    <a:pt x="2510796" y="85129"/>
                  </a:cubicBezTo>
                  <a:cubicBezTo>
                    <a:pt x="2507375" y="86141"/>
                    <a:pt x="2503829" y="86649"/>
                    <a:pt x="2500028" y="86649"/>
                  </a:cubicBezTo>
                  <a:cubicBezTo>
                    <a:pt x="2495594" y="86649"/>
                    <a:pt x="2491667" y="85634"/>
                    <a:pt x="2488247" y="83735"/>
                  </a:cubicBezTo>
                  <a:cubicBezTo>
                    <a:pt x="2484827" y="81835"/>
                    <a:pt x="2482039" y="79048"/>
                    <a:pt x="2480140" y="75628"/>
                  </a:cubicBezTo>
                  <a:cubicBezTo>
                    <a:pt x="2478239" y="72207"/>
                    <a:pt x="2477225" y="68279"/>
                    <a:pt x="2477225" y="63972"/>
                  </a:cubicBezTo>
                  <a:cubicBezTo>
                    <a:pt x="2477225" y="59666"/>
                    <a:pt x="2478239" y="55611"/>
                    <a:pt x="2480140" y="52192"/>
                  </a:cubicBezTo>
                  <a:moveTo>
                    <a:pt x="2400331" y="44463"/>
                  </a:moveTo>
                  <a:cubicBezTo>
                    <a:pt x="2403625" y="46491"/>
                    <a:pt x="2406158" y="49150"/>
                    <a:pt x="2408059" y="52571"/>
                  </a:cubicBezTo>
                  <a:cubicBezTo>
                    <a:pt x="2409959" y="55992"/>
                    <a:pt x="2410846" y="59919"/>
                    <a:pt x="2410846" y="64353"/>
                  </a:cubicBezTo>
                  <a:cubicBezTo>
                    <a:pt x="2410846" y="68786"/>
                    <a:pt x="2409959" y="72461"/>
                    <a:pt x="2408059" y="75881"/>
                  </a:cubicBezTo>
                  <a:cubicBezTo>
                    <a:pt x="2406158" y="79300"/>
                    <a:pt x="2403625" y="81962"/>
                    <a:pt x="2400331" y="83862"/>
                  </a:cubicBezTo>
                  <a:cubicBezTo>
                    <a:pt x="2397037" y="85761"/>
                    <a:pt x="2393237" y="86775"/>
                    <a:pt x="2388930" y="86775"/>
                  </a:cubicBezTo>
                  <a:cubicBezTo>
                    <a:pt x="2384623" y="86775"/>
                    <a:pt x="2381076" y="85761"/>
                    <a:pt x="2377782" y="83862"/>
                  </a:cubicBezTo>
                  <a:cubicBezTo>
                    <a:pt x="2374488" y="81962"/>
                    <a:pt x="2371955" y="79300"/>
                    <a:pt x="2370055" y="75881"/>
                  </a:cubicBezTo>
                  <a:cubicBezTo>
                    <a:pt x="2368154" y="72461"/>
                    <a:pt x="2367268" y="68660"/>
                    <a:pt x="2367268" y="64353"/>
                  </a:cubicBezTo>
                  <a:cubicBezTo>
                    <a:pt x="2367268" y="60046"/>
                    <a:pt x="2368154" y="56118"/>
                    <a:pt x="2370055" y="52571"/>
                  </a:cubicBezTo>
                  <a:cubicBezTo>
                    <a:pt x="2371955" y="49150"/>
                    <a:pt x="2374488" y="46491"/>
                    <a:pt x="2377782" y="44463"/>
                  </a:cubicBezTo>
                  <a:cubicBezTo>
                    <a:pt x="2381076" y="42437"/>
                    <a:pt x="2384749" y="41423"/>
                    <a:pt x="2388930" y="41423"/>
                  </a:cubicBezTo>
                  <a:cubicBezTo>
                    <a:pt x="2393110" y="41423"/>
                    <a:pt x="2397037" y="42437"/>
                    <a:pt x="2400331" y="44463"/>
                  </a:cubicBezTo>
                  <a:moveTo>
                    <a:pt x="2421233" y="95262"/>
                  </a:moveTo>
                  <a:lnTo>
                    <a:pt x="2421233" y="252"/>
                  </a:lnTo>
                  <a:lnTo>
                    <a:pt x="2410846" y="252"/>
                  </a:lnTo>
                  <a:lnTo>
                    <a:pt x="2410846" y="44717"/>
                  </a:lnTo>
                  <a:cubicBezTo>
                    <a:pt x="2408439" y="40664"/>
                    <a:pt x="2405398" y="37497"/>
                    <a:pt x="2401471" y="35089"/>
                  </a:cubicBezTo>
                  <a:cubicBezTo>
                    <a:pt x="2397544" y="32810"/>
                    <a:pt x="2393110" y="31670"/>
                    <a:pt x="2388170" y="31670"/>
                  </a:cubicBezTo>
                  <a:cubicBezTo>
                    <a:pt x="2382089" y="31670"/>
                    <a:pt x="2376642" y="33063"/>
                    <a:pt x="2371955" y="35850"/>
                  </a:cubicBezTo>
                  <a:cubicBezTo>
                    <a:pt x="2367268" y="38636"/>
                    <a:pt x="2363467" y="42564"/>
                    <a:pt x="2360807" y="47505"/>
                  </a:cubicBezTo>
                  <a:cubicBezTo>
                    <a:pt x="2358147" y="52444"/>
                    <a:pt x="2356753" y="58019"/>
                    <a:pt x="2356753" y="64353"/>
                  </a:cubicBezTo>
                  <a:cubicBezTo>
                    <a:pt x="2356753" y="70687"/>
                    <a:pt x="2358147" y="76008"/>
                    <a:pt x="2360807" y="80820"/>
                  </a:cubicBezTo>
                  <a:cubicBezTo>
                    <a:pt x="2363467" y="85634"/>
                    <a:pt x="2367268" y="89435"/>
                    <a:pt x="2371955" y="92095"/>
                  </a:cubicBezTo>
                  <a:cubicBezTo>
                    <a:pt x="2376642" y="94883"/>
                    <a:pt x="2382089" y="96276"/>
                    <a:pt x="2388170" y="96276"/>
                  </a:cubicBezTo>
                  <a:cubicBezTo>
                    <a:pt x="2393110" y="96276"/>
                    <a:pt x="2397544" y="95135"/>
                    <a:pt x="2401471" y="92856"/>
                  </a:cubicBezTo>
                  <a:cubicBezTo>
                    <a:pt x="2405398" y="90575"/>
                    <a:pt x="2408565" y="87408"/>
                    <a:pt x="2410846" y="83482"/>
                  </a:cubicBezTo>
                  <a:lnTo>
                    <a:pt x="2410846" y="95262"/>
                  </a:lnTo>
                  <a:lnTo>
                    <a:pt x="2421233" y="95262"/>
                  </a:lnTo>
                  <a:close/>
                  <a:moveTo>
                    <a:pt x="2301774" y="46364"/>
                  </a:moveTo>
                  <a:cubicBezTo>
                    <a:pt x="2305194" y="42816"/>
                    <a:pt x="2309628" y="41044"/>
                    <a:pt x="2315329" y="41044"/>
                  </a:cubicBezTo>
                  <a:cubicBezTo>
                    <a:pt x="2321029" y="41044"/>
                    <a:pt x="2325210" y="42816"/>
                    <a:pt x="2328504" y="46364"/>
                  </a:cubicBezTo>
                  <a:cubicBezTo>
                    <a:pt x="2331797" y="49911"/>
                    <a:pt x="2333697" y="54345"/>
                    <a:pt x="2334077" y="59666"/>
                  </a:cubicBezTo>
                  <a:lnTo>
                    <a:pt x="2295567" y="59666"/>
                  </a:lnTo>
                  <a:cubicBezTo>
                    <a:pt x="2296327" y="54345"/>
                    <a:pt x="2298354" y="49911"/>
                    <a:pt x="2301774" y="46364"/>
                  </a:cubicBezTo>
                  <a:moveTo>
                    <a:pt x="2329644" y="94756"/>
                  </a:moveTo>
                  <a:cubicBezTo>
                    <a:pt x="2333444" y="93742"/>
                    <a:pt x="2336991" y="92095"/>
                    <a:pt x="2340411" y="89816"/>
                  </a:cubicBezTo>
                  <a:lnTo>
                    <a:pt x="2340411" y="79934"/>
                  </a:lnTo>
                  <a:cubicBezTo>
                    <a:pt x="2337118" y="82342"/>
                    <a:pt x="2333571" y="83987"/>
                    <a:pt x="2329770" y="85129"/>
                  </a:cubicBezTo>
                  <a:cubicBezTo>
                    <a:pt x="2325970" y="86268"/>
                    <a:pt x="2322043" y="86902"/>
                    <a:pt x="2318116" y="86902"/>
                  </a:cubicBezTo>
                  <a:cubicBezTo>
                    <a:pt x="2311908" y="86902"/>
                    <a:pt x="2306841" y="85129"/>
                    <a:pt x="2302661" y="81708"/>
                  </a:cubicBezTo>
                  <a:cubicBezTo>
                    <a:pt x="2298607" y="78287"/>
                    <a:pt x="2296073" y="73727"/>
                    <a:pt x="2295313" y="68152"/>
                  </a:cubicBezTo>
                  <a:lnTo>
                    <a:pt x="2344719" y="68152"/>
                  </a:lnTo>
                  <a:cubicBezTo>
                    <a:pt x="2344719" y="67266"/>
                    <a:pt x="2344845" y="66380"/>
                    <a:pt x="2344845" y="65493"/>
                  </a:cubicBezTo>
                  <a:cubicBezTo>
                    <a:pt x="2344845" y="64606"/>
                    <a:pt x="2344845" y="63846"/>
                    <a:pt x="2344845" y="62960"/>
                  </a:cubicBezTo>
                  <a:cubicBezTo>
                    <a:pt x="2344845" y="57006"/>
                    <a:pt x="2343578" y="51685"/>
                    <a:pt x="2341172" y="46998"/>
                  </a:cubicBezTo>
                  <a:cubicBezTo>
                    <a:pt x="2338765" y="42311"/>
                    <a:pt x="2335344" y="38636"/>
                    <a:pt x="2330784" y="35850"/>
                  </a:cubicBezTo>
                  <a:cubicBezTo>
                    <a:pt x="2326350" y="33190"/>
                    <a:pt x="2321156" y="31795"/>
                    <a:pt x="2315202" y="31795"/>
                  </a:cubicBezTo>
                  <a:cubicBezTo>
                    <a:pt x="2308868" y="31795"/>
                    <a:pt x="2303421" y="33190"/>
                    <a:pt x="2298734" y="36103"/>
                  </a:cubicBezTo>
                  <a:cubicBezTo>
                    <a:pt x="2294173" y="39017"/>
                    <a:pt x="2290626" y="42943"/>
                    <a:pt x="2287966" y="47884"/>
                  </a:cubicBezTo>
                  <a:cubicBezTo>
                    <a:pt x="2285432" y="52825"/>
                    <a:pt x="2284166" y="58526"/>
                    <a:pt x="2284166" y="64733"/>
                  </a:cubicBezTo>
                  <a:cubicBezTo>
                    <a:pt x="2284166" y="70940"/>
                    <a:pt x="2285559" y="76640"/>
                    <a:pt x="2288599" y="81328"/>
                  </a:cubicBezTo>
                  <a:cubicBezTo>
                    <a:pt x="2291513" y="86015"/>
                    <a:pt x="2295440" y="89816"/>
                    <a:pt x="2300507" y="92475"/>
                  </a:cubicBezTo>
                  <a:cubicBezTo>
                    <a:pt x="2305574" y="95135"/>
                    <a:pt x="2311402" y="96530"/>
                    <a:pt x="2317862" y="96530"/>
                  </a:cubicBezTo>
                  <a:cubicBezTo>
                    <a:pt x="2321790" y="96530"/>
                    <a:pt x="2325717" y="96023"/>
                    <a:pt x="2329390" y="95010"/>
                  </a:cubicBezTo>
                  <a:moveTo>
                    <a:pt x="2276058" y="82215"/>
                  </a:moveTo>
                  <a:cubicBezTo>
                    <a:pt x="2273778" y="83862"/>
                    <a:pt x="2271371" y="85002"/>
                    <a:pt x="2268837" y="85634"/>
                  </a:cubicBezTo>
                  <a:cubicBezTo>
                    <a:pt x="2266304" y="86395"/>
                    <a:pt x="2263897" y="86775"/>
                    <a:pt x="2261490" y="86775"/>
                  </a:cubicBezTo>
                  <a:cubicBezTo>
                    <a:pt x="2258069" y="86775"/>
                    <a:pt x="2255156" y="85888"/>
                    <a:pt x="2252876" y="83987"/>
                  </a:cubicBezTo>
                  <a:cubicBezTo>
                    <a:pt x="2250595" y="82088"/>
                    <a:pt x="2249329" y="79048"/>
                    <a:pt x="2249329" y="74613"/>
                  </a:cubicBezTo>
                  <a:lnTo>
                    <a:pt x="2249329" y="42564"/>
                  </a:lnTo>
                  <a:lnTo>
                    <a:pt x="2275171" y="42564"/>
                  </a:lnTo>
                  <a:lnTo>
                    <a:pt x="2275171" y="33063"/>
                  </a:lnTo>
                  <a:lnTo>
                    <a:pt x="2249329" y="33063"/>
                  </a:lnTo>
                  <a:lnTo>
                    <a:pt x="2249329" y="13174"/>
                  </a:lnTo>
                  <a:lnTo>
                    <a:pt x="2239067" y="13174"/>
                  </a:lnTo>
                  <a:lnTo>
                    <a:pt x="2239067" y="73854"/>
                  </a:lnTo>
                  <a:cubicBezTo>
                    <a:pt x="2239067" y="82342"/>
                    <a:pt x="2240968" y="88169"/>
                    <a:pt x="2244895" y="91589"/>
                  </a:cubicBezTo>
                  <a:cubicBezTo>
                    <a:pt x="2248695" y="94883"/>
                    <a:pt x="2253889" y="96530"/>
                    <a:pt x="2260476" y="96530"/>
                  </a:cubicBezTo>
                  <a:cubicBezTo>
                    <a:pt x="2263137" y="96530"/>
                    <a:pt x="2265797" y="96150"/>
                    <a:pt x="2268584" y="95516"/>
                  </a:cubicBezTo>
                  <a:cubicBezTo>
                    <a:pt x="2271371" y="94883"/>
                    <a:pt x="2273904" y="93742"/>
                    <a:pt x="2276058" y="92222"/>
                  </a:cubicBezTo>
                  <a:lnTo>
                    <a:pt x="2276058" y="82215"/>
                  </a:lnTo>
                  <a:close/>
                  <a:moveTo>
                    <a:pt x="2180541" y="90321"/>
                  </a:moveTo>
                  <a:cubicBezTo>
                    <a:pt x="2186115" y="94503"/>
                    <a:pt x="2193209" y="96530"/>
                    <a:pt x="2201697" y="96530"/>
                  </a:cubicBezTo>
                  <a:cubicBezTo>
                    <a:pt x="2208538" y="96530"/>
                    <a:pt x="2214112" y="94756"/>
                    <a:pt x="2218419" y="91463"/>
                  </a:cubicBezTo>
                  <a:cubicBezTo>
                    <a:pt x="2222726" y="88042"/>
                    <a:pt x="2224879" y="83355"/>
                    <a:pt x="2224879" y="77401"/>
                  </a:cubicBezTo>
                  <a:cubicBezTo>
                    <a:pt x="2224879" y="70687"/>
                    <a:pt x="2220952" y="65746"/>
                    <a:pt x="2213225" y="62452"/>
                  </a:cubicBezTo>
                  <a:lnTo>
                    <a:pt x="2198403" y="56499"/>
                  </a:lnTo>
                  <a:cubicBezTo>
                    <a:pt x="2195996" y="55611"/>
                    <a:pt x="2194223" y="54471"/>
                    <a:pt x="2193209" y="53205"/>
                  </a:cubicBezTo>
                  <a:cubicBezTo>
                    <a:pt x="2192196" y="51938"/>
                    <a:pt x="2191689" y="50418"/>
                    <a:pt x="2191689" y="48645"/>
                  </a:cubicBezTo>
                  <a:cubicBezTo>
                    <a:pt x="2191689" y="45983"/>
                    <a:pt x="2192703" y="43958"/>
                    <a:pt x="2194856" y="42564"/>
                  </a:cubicBezTo>
                  <a:cubicBezTo>
                    <a:pt x="2197010" y="41171"/>
                    <a:pt x="2199670" y="40410"/>
                    <a:pt x="2203090" y="40410"/>
                  </a:cubicBezTo>
                  <a:cubicBezTo>
                    <a:pt x="2206257" y="40410"/>
                    <a:pt x="2209424" y="41044"/>
                    <a:pt x="2212718" y="42437"/>
                  </a:cubicBezTo>
                  <a:cubicBezTo>
                    <a:pt x="2216012" y="43831"/>
                    <a:pt x="2219052" y="45731"/>
                    <a:pt x="2221966" y="48264"/>
                  </a:cubicBezTo>
                  <a:lnTo>
                    <a:pt x="2221966" y="37624"/>
                  </a:lnTo>
                  <a:cubicBezTo>
                    <a:pt x="2219559" y="35723"/>
                    <a:pt x="2216772" y="34330"/>
                    <a:pt x="2213478" y="33315"/>
                  </a:cubicBezTo>
                  <a:cubicBezTo>
                    <a:pt x="2210184" y="32302"/>
                    <a:pt x="2206764" y="31922"/>
                    <a:pt x="2203090" y="31922"/>
                  </a:cubicBezTo>
                  <a:cubicBezTo>
                    <a:pt x="2196630" y="31922"/>
                    <a:pt x="2191436" y="33442"/>
                    <a:pt x="2187509" y="36736"/>
                  </a:cubicBezTo>
                  <a:cubicBezTo>
                    <a:pt x="2183582" y="39903"/>
                    <a:pt x="2181555" y="44211"/>
                    <a:pt x="2181555" y="49658"/>
                  </a:cubicBezTo>
                  <a:cubicBezTo>
                    <a:pt x="2181555" y="53585"/>
                    <a:pt x="2182568" y="56879"/>
                    <a:pt x="2184595" y="59285"/>
                  </a:cubicBezTo>
                  <a:cubicBezTo>
                    <a:pt x="2186622" y="61693"/>
                    <a:pt x="2189536" y="63719"/>
                    <a:pt x="2193463" y="65493"/>
                  </a:cubicBezTo>
                  <a:lnTo>
                    <a:pt x="2208158" y="71446"/>
                  </a:lnTo>
                  <a:cubicBezTo>
                    <a:pt x="2210564" y="72334"/>
                    <a:pt x="2212211" y="73473"/>
                    <a:pt x="2213098" y="74867"/>
                  </a:cubicBezTo>
                  <a:cubicBezTo>
                    <a:pt x="2214112" y="76260"/>
                    <a:pt x="2214492" y="77780"/>
                    <a:pt x="2214492" y="79427"/>
                  </a:cubicBezTo>
                  <a:cubicBezTo>
                    <a:pt x="2214492" y="82342"/>
                    <a:pt x="2213351" y="84495"/>
                    <a:pt x="2211071" y="86015"/>
                  </a:cubicBezTo>
                  <a:cubicBezTo>
                    <a:pt x="2208791" y="87535"/>
                    <a:pt x="2205751" y="88296"/>
                    <a:pt x="2202077" y="88296"/>
                  </a:cubicBezTo>
                  <a:cubicBezTo>
                    <a:pt x="2198403" y="88296"/>
                    <a:pt x="2194856" y="87535"/>
                    <a:pt x="2191182" y="86141"/>
                  </a:cubicBezTo>
                  <a:cubicBezTo>
                    <a:pt x="2187509" y="84748"/>
                    <a:pt x="2184088" y="82467"/>
                    <a:pt x="2180668" y="79300"/>
                  </a:cubicBezTo>
                  <a:lnTo>
                    <a:pt x="2180668" y="90448"/>
                  </a:lnTo>
                  <a:close/>
                  <a:moveTo>
                    <a:pt x="2151025" y="82467"/>
                  </a:moveTo>
                  <a:cubicBezTo>
                    <a:pt x="2147858" y="85509"/>
                    <a:pt x="2143677" y="86902"/>
                    <a:pt x="2138484" y="86902"/>
                  </a:cubicBezTo>
                  <a:cubicBezTo>
                    <a:pt x="2133290" y="86902"/>
                    <a:pt x="2129109" y="85382"/>
                    <a:pt x="2125942" y="82467"/>
                  </a:cubicBezTo>
                  <a:cubicBezTo>
                    <a:pt x="2122775" y="79427"/>
                    <a:pt x="2121128" y="74994"/>
                    <a:pt x="2121128" y="69040"/>
                  </a:cubicBezTo>
                  <a:lnTo>
                    <a:pt x="2121128" y="33063"/>
                  </a:lnTo>
                  <a:lnTo>
                    <a:pt x="2110867" y="33063"/>
                  </a:lnTo>
                  <a:lnTo>
                    <a:pt x="2110867" y="68027"/>
                  </a:lnTo>
                  <a:cubicBezTo>
                    <a:pt x="2110867" y="76894"/>
                    <a:pt x="2113401" y="83862"/>
                    <a:pt x="2118341" y="88928"/>
                  </a:cubicBezTo>
                  <a:cubicBezTo>
                    <a:pt x="2123282" y="93995"/>
                    <a:pt x="2129996" y="96530"/>
                    <a:pt x="2138484" y="96530"/>
                  </a:cubicBezTo>
                  <a:cubicBezTo>
                    <a:pt x="2146971" y="96530"/>
                    <a:pt x="2153558" y="93995"/>
                    <a:pt x="2158499" y="88928"/>
                  </a:cubicBezTo>
                  <a:cubicBezTo>
                    <a:pt x="2163440" y="83862"/>
                    <a:pt x="2165973" y="76894"/>
                    <a:pt x="2165973" y="68027"/>
                  </a:cubicBezTo>
                  <a:lnTo>
                    <a:pt x="2165973" y="33063"/>
                  </a:lnTo>
                  <a:lnTo>
                    <a:pt x="2155712" y="33063"/>
                  </a:lnTo>
                  <a:lnTo>
                    <a:pt x="2155712" y="69040"/>
                  </a:lnTo>
                  <a:cubicBezTo>
                    <a:pt x="2155712" y="74994"/>
                    <a:pt x="2154192" y="79427"/>
                    <a:pt x="2150898" y="82467"/>
                  </a:cubicBezTo>
                  <a:moveTo>
                    <a:pt x="2081858" y="52698"/>
                  </a:moveTo>
                  <a:cubicBezTo>
                    <a:pt x="2083884" y="49277"/>
                    <a:pt x="2086671" y="46744"/>
                    <a:pt x="2090092" y="45097"/>
                  </a:cubicBezTo>
                  <a:cubicBezTo>
                    <a:pt x="2093512" y="43450"/>
                    <a:pt x="2097313" y="42943"/>
                    <a:pt x="2101493" y="43577"/>
                  </a:cubicBezTo>
                  <a:lnTo>
                    <a:pt x="2101493" y="31922"/>
                  </a:lnTo>
                  <a:cubicBezTo>
                    <a:pt x="2096552" y="31922"/>
                    <a:pt x="2091992" y="33315"/>
                    <a:pt x="2088065" y="35977"/>
                  </a:cubicBezTo>
                  <a:cubicBezTo>
                    <a:pt x="2084138" y="38636"/>
                    <a:pt x="2080971" y="42311"/>
                    <a:pt x="2078691" y="47125"/>
                  </a:cubicBezTo>
                  <a:lnTo>
                    <a:pt x="2078691" y="33190"/>
                  </a:lnTo>
                  <a:lnTo>
                    <a:pt x="2068430" y="33190"/>
                  </a:lnTo>
                  <a:lnTo>
                    <a:pt x="2068430" y="95642"/>
                  </a:lnTo>
                  <a:lnTo>
                    <a:pt x="2078691" y="95642"/>
                  </a:lnTo>
                  <a:lnTo>
                    <a:pt x="2078691" y="65746"/>
                  </a:lnTo>
                  <a:cubicBezTo>
                    <a:pt x="2078691" y="60552"/>
                    <a:pt x="2079704" y="56245"/>
                    <a:pt x="2081731" y="52825"/>
                  </a:cubicBezTo>
                  <a:moveTo>
                    <a:pt x="2055508" y="82342"/>
                  </a:moveTo>
                  <a:cubicBezTo>
                    <a:pt x="2053228" y="83987"/>
                    <a:pt x="2050821" y="85129"/>
                    <a:pt x="2048287" y="85761"/>
                  </a:cubicBezTo>
                  <a:cubicBezTo>
                    <a:pt x="2045754" y="86522"/>
                    <a:pt x="2043347" y="86902"/>
                    <a:pt x="2040813" y="86902"/>
                  </a:cubicBezTo>
                  <a:cubicBezTo>
                    <a:pt x="2037393" y="86902"/>
                    <a:pt x="2034479" y="86015"/>
                    <a:pt x="2032199" y="84114"/>
                  </a:cubicBezTo>
                  <a:cubicBezTo>
                    <a:pt x="2029919" y="82215"/>
                    <a:pt x="2028779" y="79175"/>
                    <a:pt x="2028779" y="74740"/>
                  </a:cubicBezTo>
                  <a:lnTo>
                    <a:pt x="2028779" y="42691"/>
                  </a:lnTo>
                  <a:lnTo>
                    <a:pt x="2054621" y="42691"/>
                  </a:lnTo>
                  <a:lnTo>
                    <a:pt x="2054621" y="33190"/>
                  </a:lnTo>
                  <a:lnTo>
                    <a:pt x="2028779" y="33190"/>
                  </a:lnTo>
                  <a:lnTo>
                    <a:pt x="2028779" y="13300"/>
                  </a:lnTo>
                  <a:lnTo>
                    <a:pt x="2018518" y="13300"/>
                  </a:lnTo>
                  <a:lnTo>
                    <a:pt x="2018518" y="73981"/>
                  </a:lnTo>
                  <a:cubicBezTo>
                    <a:pt x="2018518" y="82467"/>
                    <a:pt x="2020418" y="88296"/>
                    <a:pt x="2024345" y="91716"/>
                  </a:cubicBezTo>
                  <a:cubicBezTo>
                    <a:pt x="2028145" y="95010"/>
                    <a:pt x="2033339" y="96655"/>
                    <a:pt x="2039927" y="96655"/>
                  </a:cubicBezTo>
                  <a:cubicBezTo>
                    <a:pt x="2042587" y="96655"/>
                    <a:pt x="2045247" y="96276"/>
                    <a:pt x="2048034" y="95642"/>
                  </a:cubicBezTo>
                  <a:cubicBezTo>
                    <a:pt x="2050821" y="95010"/>
                    <a:pt x="2053355" y="93869"/>
                    <a:pt x="2055508" y="92349"/>
                  </a:cubicBezTo>
                  <a:lnTo>
                    <a:pt x="2055508" y="82342"/>
                  </a:lnTo>
                  <a:close/>
                  <a:moveTo>
                    <a:pt x="1948464" y="44844"/>
                  </a:moveTo>
                  <a:cubicBezTo>
                    <a:pt x="1951757" y="46871"/>
                    <a:pt x="1954291" y="49531"/>
                    <a:pt x="1956191" y="52951"/>
                  </a:cubicBezTo>
                  <a:cubicBezTo>
                    <a:pt x="1958091" y="56372"/>
                    <a:pt x="1958978" y="60298"/>
                    <a:pt x="1958978" y="64733"/>
                  </a:cubicBezTo>
                  <a:cubicBezTo>
                    <a:pt x="1958978" y="69167"/>
                    <a:pt x="1958091" y="72841"/>
                    <a:pt x="1956191" y="76260"/>
                  </a:cubicBezTo>
                  <a:cubicBezTo>
                    <a:pt x="1954291" y="79681"/>
                    <a:pt x="1951757" y="82342"/>
                    <a:pt x="1948464" y="84241"/>
                  </a:cubicBezTo>
                  <a:cubicBezTo>
                    <a:pt x="1945170" y="86141"/>
                    <a:pt x="1941370" y="87154"/>
                    <a:pt x="1937062" y="87154"/>
                  </a:cubicBezTo>
                  <a:cubicBezTo>
                    <a:pt x="1932755" y="87154"/>
                    <a:pt x="1929208" y="86141"/>
                    <a:pt x="1925915" y="84241"/>
                  </a:cubicBezTo>
                  <a:cubicBezTo>
                    <a:pt x="1922621" y="82342"/>
                    <a:pt x="1920087" y="79681"/>
                    <a:pt x="1918187" y="76260"/>
                  </a:cubicBezTo>
                  <a:cubicBezTo>
                    <a:pt x="1916287" y="72841"/>
                    <a:pt x="1915400" y="69040"/>
                    <a:pt x="1915400" y="64733"/>
                  </a:cubicBezTo>
                  <a:cubicBezTo>
                    <a:pt x="1915400" y="60425"/>
                    <a:pt x="1916287" y="56499"/>
                    <a:pt x="1918187" y="52951"/>
                  </a:cubicBezTo>
                  <a:cubicBezTo>
                    <a:pt x="1920087" y="49531"/>
                    <a:pt x="1922621" y="46871"/>
                    <a:pt x="1925915" y="44844"/>
                  </a:cubicBezTo>
                  <a:cubicBezTo>
                    <a:pt x="1929208" y="42816"/>
                    <a:pt x="1932882" y="41803"/>
                    <a:pt x="1937062" y="41803"/>
                  </a:cubicBezTo>
                  <a:cubicBezTo>
                    <a:pt x="1941243" y="41803"/>
                    <a:pt x="1945170" y="42816"/>
                    <a:pt x="1948464" y="44844"/>
                  </a:cubicBezTo>
                  <a:moveTo>
                    <a:pt x="1969366" y="95642"/>
                  </a:moveTo>
                  <a:lnTo>
                    <a:pt x="1969366" y="632"/>
                  </a:lnTo>
                  <a:lnTo>
                    <a:pt x="1958978" y="632"/>
                  </a:lnTo>
                  <a:lnTo>
                    <a:pt x="1958978" y="45097"/>
                  </a:lnTo>
                  <a:cubicBezTo>
                    <a:pt x="1956571" y="41044"/>
                    <a:pt x="1953404" y="37877"/>
                    <a:pt x="1949477" y="35469"/>
                  </a:cubicBezTo>
                  <a:cubicBezTo>
                    <a:pt x="1945550" y="33190"/>
                    <a:pt x="1941116" y="32049"/>
                    <a:pt x="1936176" y="32049"/>
                  </a:cubicBezTo>
                  <a:cubicBezTo>
                    <a:pt x="1930095" y="32049"/>
                    <a:pt x="1924648" y="33442"/>
                    <a:pt x="1919961" y="36230"/>
                  </a:cubicBezTo>
                  <a:cubicBezTo>
                    <a:pt x="1915273" y="39017"/>
                    <a:pt x="1911473" y="42943"/>
                    <a:pt x="1908813" y="47884"/>
                  </a:cubicBezTo>
                  <a:cubicBezTo>
                    <a:pt x="1906153" y="52825"/>
                    <a:pt x="1904759" y="58399"/>
                    <a:pt x="1904759" y="64733"/>
                  </a:cubicBezTo>
                  <a:cubicBezTo>
                    <a:pt x="1904759" y="71067"/>
                    <a:pt x="1906153" y="76387"/>
                    <a:pt x="1908813" y="81201"/>
                  </a:cubicBezTo>
                  <a:cubicBezTo>
                    <a:pt x="1911473" y="86015"/>
                    <a:pt x="1915273" y="89816"/>
                    <a:pt x="1919961" y="92475"/>
                  </a:cubicBezTo>
                  <a:cubicBezTo>
                    <a:pt x="1924648" y="95262"/>
                    <a:pt x="1930095" y="96655"/>
                    <a:pt x="1936176" y="96655"/>
                  </a:cubicBezTo>
                  <a:cubicBezTo>
                    <a:pt x="1941116" y="96655"/>
                    <a:pt x="1945550" y="95516"/>
                    <a:pt x="1949477" y="93236"/>
                  </a:cubicBezTo>
                  <a:cubicBezTo>
                    <a:pt x="1953404" y="90955"/>
                    <a:pt x="1956571" y="87788"/>
                    <a:pt x="1958978" y="83862"/>
                  </a:cubicBezTo>
                  <a:lnTo>
                    <a:pt x="1958978" y="95642"/>
                  </a:lnTo>
                  <a:lnTo>
                    <a:pt x="1969366" y="95642"/>
                  </a:lnTo>
                  <a:close/>
                  <a:moveTo>
                    <a:pt x="1846993" y="53078"/>
                  </a:moveTo>
                  <a:cubicBezTo>
                    <a:pt x="1848640" y="49658"/>
                    <a:pt x="1850793" y="46998"/>
                    <a:pt x="1853707" y="44970"/>
                  </a:cubicBezTo>
                  <a:cubicBezTo>
                    <a:pt x="1856621" y="42943"/>
                    <a:pt x="1859914" y="42057"/>
                    <a:pt x="1863715" y="42057"/>
                  </a:cubicBezTo>
                  <a:cubicBezTo>
                    <a:pt x="1874483" y="42057"/>
                    <a:pt x="1879930" y="48264"/>
                    <a:pt x="1879930" y="60679"/>
                  </a:cubicBezTo>
                  <a:lnTo>
                    <a:pt x="1879930" y="95642"/>
                  </a:lnTo>
                  <a:lnTo>
                    <a:pt x="1890318" y="95642"/>
                  </a:lnTo>
                  <a:lnTo>
                    <a:pt x="1890318" y="58905"/>
                  </a:lnTo>
                  <a:cubicBezTo>
                    <a:pt x="1890318" y="53712"/>
                    <a:pt x="1889431" y="49150"/>
                    <a:pt x="1887657" y="45097"/>
                  </a:cubicBezTo>
                  <a:cubicBezTo>
                    <a:pt x="1885884" y="41044"/>
                    <a:pt x="1883097" y="37877"/>
                    <a:pt x="1879550" y="35469"/>
                  </a:cubicBezTo>
                  <a:cubicBezTo>
                    <a:pt x="1876003" y="33190"/>
                    <a:pt x="1871569" y="32049"/>
                    <a:pt x="1866248" y="32049"/>
                  </a:cubicBezTo>
                  <a:cubicBezTo>
                    <a:pt x="1861435" y="32049"/>
                    <a:pt x="1857127" y="33190"/>
                    <a:pt x="1853454" y="35469"/>
                  </a:cubicBezTo>
                  <a:cubicBezTo>
                    <a:pt x="1849780" y="37750"/>
                    <a:pt x="1846740" y="40917"/>
                    <a:pt x="1844586" y="44844"/>
                  </a:cubicBezTo>
                  <a:lnTo>
                    <a:pt x="1844586" y="33190"/>
                  </a:lnTo>
                  <a:lnTo>
                    <a:pt x="1834325" y="33190"/>
                  </a:lnTo>
                  <a:lnTo>
                    <a:pt x="1834325" y="95642"/>
                  </a:lnTo>
                  <a:lnTo>
                    <a:pt x="1844586" y="95642"/>
                  </a:lnTo>
                  <a:lnTo>
                    <a:pt x="1844586" y="64353"/>
                  </a:lnTo>
                  <a:cubicBezTo>
                    <a:pt x="1844586" y="60173"/>
                    <a:pt x="1845346" y="56499"/>
                    <a:pt x="1846993" y="53078"/>
                  </a:cubicBezTo>
                  <a:moveTo>
                    <a:pt x="1792394" y="44844"/>
                  </a:moveTo>
                  <a:cubicBezTo>
                    <a:pt x="1795688" y="46871"/>
                    <a:pt x="1798221" y="49531"/>
                    <a:pt x="1800122" y="52951"/>
                  </a:cubicBezTo>
                  <a:cubicBezTo>
                    <a:pt x="1802022" y="56372"/>
                    <a:pt x="1802908" y="60298"/>
                    <a:pt x="1802908" y="64733"/>
                  </a:cubicBezTo>
                  <a:cubicBezTo>
                    <a:pt x="1802908" y="69167"/>
                    <a:pt x="1802022" y="72841"/>
                    <a:pt x="1800122" y="76260"/>
                  </a:cubicBezTo>
                  <a:cubicBezTo>
                    <a:pt x="1798221" y="79681"/>
                    <a:pt x="1795688" y="82342"/>
                    <a:pt x="1792394" y="84241"/>
                  </a:cubicBezTo>
                  <a:cubicBezTo>
                    <a:pt x="1789100" y="86141"/>
                    <a:pt x="1785300" y="87154"/>
                    <a:pt x="1780993" y="87154"/>
                  </a:cubicBezTo>
                  <a:cubicBezTo>
                    <a:pt x="1776686" y="87154"/>
                    <a:pt x="1773139" y="86141"/>
                    <a:pt x="1769845" y="84241"/>
                  </a:cubicBezTo>
                  <a:cubicBezTo>
                    <a:pt x="1766551" y="82342"/>
                    <a:pt x="1764018" y="79681"/>
                    <a:pt x="1762118" y="76260"/>
                  </a:cubicBezTo>
                  <a:cubicBezTo>
                    <a:pt x="1760217" y="72841"/>
                    <a:pt x="1759331" y="69040"/>
                    <a:pt x="1759331" y="64733"/>
                  </a:cubicBezTo>
                  <a:cubicBezTo>
                    <a:pt x="1759331" y="60425"/>
                    <a:pt x="1760217" y="56499"/>
                    <a:pt x="1762118" y="52951"/>
                  </a:cubicBezTo>
                  <a:cubicBezTo>
                    <a:pt x="1764018" y="49531"/>
                    <a:pt x="1766551" y="46871"/>
                    <a:pt x="1769845" y="44844"/>
                  </a:cubicBezTo>
                  <a:cubicBezTo>
                    <a:pt x="1773139" y="42816"/>
                    <a:pt x="1776812" y="41803"/>
                    <a:pt x="1780993" y="41803"/>
                  </a:cubicBezTo>
                  <a:cubicBezTo>
                    <a:pt x="1785173" y="41803"/>
                    <a:pt x="1789100" y="42816"/>
                    <a:pt x="1792394" y="44844"/>
                  </a:cubicBezTo>
                  <a:moveTo>
                    <a:pt x="1813296" y="95642"/>
                  </a:moveTo>
                  <a:lnTo>
                    <a:pt x="1813296" y="33190"/>
                  </a:lnTo>
                  <a:lnTo>
                    <a:pt x="1802908" y="33190"/>
                  </a:lnTo>
                  <a:lnTo>
                    <a:pt x="1802908" y="44970"/>
                  </a:lnTo>
                  <a:cubicBezTo>
                    <a:pt x="1800502" y="41044"/>
                    <a:pt x="1797461" y="37877"/>
                    <a:pt x="1793534" y="35596"/>
                  </a:cubicBezTo>
                  <a:cubicBezTo>
                    <a:pt x="1789607" y="33315"/>
                    <a:pt x="1785173" y="32176"/>
                    <a:pt x="1780106" y="32176"/>
                  </a:cubicBezTo>
                  <a:cubicBezTo>
                    <a:pt x="1774025" y="32176"/>
                    <a:pt x="1768578" y="33569"/>
                    <a:pt x="1763891" y="36357"/>
                  </a:cubicBezTo>
                  <a:cubicBezTo>
                    <a:pt x="1759204" y="39144"/>
                    <a:pt x="1755404" y="43070"/>
                    <a:pt x="1752743" y="48011"/>
                  </a:cubicBezTo>
                  <a:cubicBezTo>
                    <a:pt x="1750083" y="52951"/>
                    <a:pt x="1748690" y="58526"/>
                    <a:pt x="1748690" y="64860"/>
                  </a:cubicBezTo>
                  <a:cubicBezTo>
                    <a:pt x="1748690" y="71194"/>
                    <a:pt x="1750083" y="76514"/>
                    <a:pt x="1752743" y="81328"/>
                  </a:cubicBezTo>
                  <a:cubicBezTo>
                    <a:pt x="1755404" y="86141"/>
                    <a:pt x="1759204" y="89942"/>
                    <a:pt x="1763891" y="92602"/>
                  </a:cubicBezTo>
                  <a:cubicBezTo>
                    <a:pt x="1768578" y="95389"/>
                    <a:pt x="1774025" y="96782"/>
                    <a:pt x="1780106" y="96782"/>
                  </a:cubicBezTo>
                  <a:cubicBezTo>
                    <a:pt x="1785047" y="96782"/>
                    <a:pt x="1789607" y="95642"/>
                    <a:pt x="1793534" y="93363"/>
                  </a:cubicBezTo>
                  <a:cubicBezTo>
                    <a:pt x="1797461" y="91082"/>
                    <a:pt x="1800628" y="88042"/>
                    <a:pt x="1802908" y="84114"/>
                  </a:cubicBezTo>
                  <a:lnTo>
                    <a:pt x="1802908" y="95769"/>
                  </a:lnTo>
                  <a:lnTo>
                    <a:pt x="1813296" y="95769"/>
                  </a:lnTo>
                  <a:close/>
                  <a:moveTo>
                    <a:pt x="1661280" y="53078"/>
                  </a:moveTo>
                  <a:cubicBezTo>
                    <a:pt x="1662927" y="49658"/>
                    <a:pt x="1665081" y="46998"/>
                    <a:pt x="1667994" y="44970"/>
                  </a:cubicBezTo>
                  <a:cubicBezTo>
                    <a:pt x="1670908" y="42943"/>
                    <a:pt x="1674202" y="42057"/>
                    <a:pt x="1678002" y="42057"/>
                  </a:cubicBezTo>
                  <a:cubicBezTo>
                    <a:pt x="1688770" y="42057"/>
                    <a:pt x="1694217" y="48264"/>
                    <a:pt x="1694217" y="60679"/>
                  </a:cubicBezTo>
                  <a:lnTo>
                    <a:pt x="1694217" y="95642"/>
                  </a:lnTo>
                  <a:lnTo>
                    <a:pt x="1704605" y="95642"/>
                  </a:lnTo>
                  <a:lnTo>
                    <a:pt x="1704605" y="58905"/>
                  </a:lnTo>
                  <a:cubicBezTo>
                    <a:pt x="1704605" y="53712"/>
                    <a:pt x="1703718" y="49150"/>
                    <a:pt x="1701945" y="45097"/>
                  </a:cubicBezTo>
                  <a:cubicBezTo>
                    <a:pt x="1700171" y="41044"/>
                    <a:pt x="1697384" y="37877"/>
                    <a:pt x="1693837" y="35469"/>
                  </a:cubicBezTo>
                  <a:cubicBezTo>
                    <a:pt x="1690290" y="33190"/>
                    <a:pt x="1685856" y="32049"/>
                    <a:pt x="1680536" y="32049"/>
                  </a:cubicBezTo>
                  <a:cubicBezTo>
                    <a:pt x="1675722" y="32049"/>
                    <a:pt x="1671415" y="33190"/>
                    <a:pt x="1667741" y="35469"/>
                  </a:cubicBezTo>
                  <a:cubicBezTo>
                    <a:pt x="1664067" y="37750"/>
                    <a:pt x="1661027" y="40917"/>
                    <a:pt x="1658874" y="44844"/>
                  </a:cubicBezTo>
                  <a:lnTo>
                    <a:pt x="1658874" y="33190"/>
                  </a:lnTo>
                  <a:lnTo>
                    <a:pt x="1648612" y="33190"/>
                  </a:lnTo>
                  <a:lnTo>
                    <a:pt x="1648612" y="95642"/>
                  </a:lnTo>
                  <a:lnTo>
                    <a:pt x="1658874" y="95642"/>
                  </a:lnTo>
                  <a:lnTo>
                    <a:pt x="1658874" y="64353"/>
                  </a:lnTo>
                  <a:cubicBezTo>
                    <a:pt x="1658874" y="60173"/>
                    <a:pt x="1659634" y="56499"/>
                    <a:pt x="1661280" y="53078"/>
                  </a:cubicBezTo>
                  <a:moveTo>
                    <a:pt x="1626063" y="33190"/>
                  </a:moveTo>
                  <a:lnTo>
                    <a:pt x="1608582" y="75120"/>
                  </a:lnTo>
                  <a:lnTo>
                    <a:pt x="1587299" y="31036"/>
                  </a:lnTo>
                  <a:lnTo>
                    <a:pt x="1565891" y="75247"/>
                  </a:lnTo>
                  <a:lnTo>
                    <a:pt x="1548409" y="33190"/>
                  </a:lnTo>
                  <a:lnTo>
                    <a:pt x="1536627" y="33190"/>
                  </a:lnTo>
                  <a:lnTo>
                    <a:pt x="1564750" y="97797"/>
                  </a:lnTo>
                  <a:lnTo>
                    <a:pt x="1587426" y="51431"/>
                  </a:lnTo>
                  <a:lnTo>
                    <a:pt x="1609595" y="97797"/>
                  </a:lnTo>
                  <a:lnTo>
                    <a:pt x="1636958" y="33190"/>
                  </a:lnTo>
                  <a:lnTo>
                    <a:pt x="1626063" y="33190"/>
                  </a:lnTo>
                  <a:close/>
                  <a:moveTo>
                    <a:pt x="1518386" y="76133"/>
                  </a:moveTo>
                  <a:cubicBezTo>
                    <a:pt x="1516485" y="79554"/>
                    <a:pt x="1513952" y="82215"/>
                    <a:pt x="1510658" y="84241"/>
                  </a:cubicBezTo>
                  <a:cubicBezTo>
                    <a:pt x="1507364" y="86141"/>
                    <a:pt x="1503691" y="87154"/>
                    <a:pt x="1499510" y="87154"/>
                  </a:cubicBezTo>
                  <a:cubicBezTo>
                    <a:pt x="1495330" y="87154"/>
                    <a:pt x="1491403" y="86141"/>
                    <a:pt x="1488109" y="84241"/>
                  </a:cubicBezTo>
                  <a:cubicBezTo>
                    <a:pt x="1484815" y="82342"/>
                    <a:pt x="1482155" y="79554"/>
                    <a:pt x="1480255" y="76133"/>
                  </a:cubicBezTo>
                  <a:cubicBezTo>
                    <a:pt x="1478355" y="72714"/>
                    <a:pt x="1477341" y="68786"/>
                    <a:pt x="1477341" y="64480"/>
                  </a:cubicBezTo>
                  <a:cubicBezTo>
                    <a:pt x="1477341" y="60173"/>
                    <a:pt x="1478228" y="56245"/>
                    <a:pt x="1480255" y="52825"/>
                  </a:cubicBezTo>
                  <a:cubicBezTo>
                    <a:pt x="1482155" y="49404"/>
                    <a:pt x="1484815" y="46744"/>
                    <a:pt x="1488109" y="44844"/>
                  </a:cubicBezTo>
                  <a:cubicBezTo>
                    <a:pt x="1491403" y="42943"/>
                    <a:pt x="1495203" y="41930"/>
                    <a:pt x="1499510" y="41930"/>
                  </a:cubicBezTo>
                  <a:cubicBezTo>
                    <a:pt x="1503817" y="41930"/>
                    <a:pt x="1507491" y="42943"/>
                    <a:pt x="1510658" y="44844"/>
                  </a:cubicBezTo>
                  <a:cubicBezTo>
                    <a:pt x="1513952" y="46744"/>
                    <a:pt x="1516485" y="49404"/>
                    <a:pt x="1518386" y="52825"/>
                  </a:cubicBezTo>
                  <a:cubicBezTo>
                    <a:pt x="1520286" y="56245"/>
                    <a:pt x="1521173" y="60046"/>
                    <a:pt x="1521173" y="64480"/>
                  </a:cubicBezTo>
                  <a:cubicBezTo>
                    <a:pt x="1521173" y="68913"/>
                    <a:pt x="1520286" y="72714"/>
                    <a:pt x="1518386" y="76133"/>
                  </a:cubicBezTo>
                  <a:moveTo>
                    <a:pt x="1516232" y="92475"/>
                  </a:moveTo>
                  <a:cubicBezTo>
                    <a:pt x="1521046" y="89689"/>
                    <a:pt x="1524846" y="85888"/>
                    <a:pt x="1527633" y="80947"/>
                  </a:cubicBezTo>
                  <a:cubicBezTo>
                    <a:pt x="1530420" y="76008"/>
                    <a:pt x="1531687" y="70433"/>
                    <a:pt x="1531687" y="64226"/>
                  </a:cubicBezTo>
                  <a:cubicBezTo>
                    <a:pt x="1531687" y="58019"/>
                    <a:pt x="1530293" y="52444"/>
                    <a:pt x="1527633" y="47630"/>
                  </a:cubicBezTo>
                  <a:cubicBezTo>
                    <a:pt x="1524846" y="42816"/>
                    <a:pt x="1521046" y="39017"/>
                    <a:pt x="1516232" y="36230"/>
                  </a:cubicBezTo>
                  <a:cubicBezTo>
                    <a:pt x="1511418" y="33442"/>
                    <a:pt x="1505844" y="32049"/>
                    <a:pt x="1499510" y="32049"/>
                  </a:cubicBezTo>
                  <a:cubicBezTo>
                    <a:pt x="1493176" y="32049"/>
                    <a:pt x="1487602" y="33442"/>
                    <a:pt x="1482662" y="36230"/>
                  </a:cubicBezTo>
                  <a:cubicBezTo>
                    <a:pt x="1477721" y="39017"/>
                    <a:pt x="1473794" y="42816"/>
                    <a:pt x="1471007" y="47630"/>
                  </a:cubicBezTo>
                  <a:cubicBezTo>
                    <a:pt x="1468220" y="52444"/>
                    <a:pt x="1466700" y="58019"/>
                    <a:pt x="1466700" y="64226"/>
                  </a:cubicBezTo>
                  <a:cubicBezTo>
                    <a:pt x="1466700" y="70433"/>
                    <a:pt x="1468094" y="76008"/>
                    <a:pt x="1471007" y="80947"/>
                  </a:cubicBezTo>
                  <a:cubicBezTo>
                    <a:pt x="1473794" y="85888"/>
                    <a:pt x="1477721" y="89689"/>
                    <a:pt x="1482662" y="92475"/>
                  </a:cubicBezTo>
                  <a:cubicBezTo>
                    <a:pt x="1487602" y="95262"/>
                    <a:pt x="1493176" y="96655"/>
                    <a:pt x="1499510" y="96655"/>
                  </a:cubicBezTo>
                  <a:cubicBezTo>
                    <a:pt x="1505844" y="96655"/>
                    <a:pt x="1511291" y="95262"/>
                    <a:pt x="1516232" y="92475"/>
                  </a:cubicBezTo>
                  <a:moveTo>
                    <a:pt x="1409061" y="53078"/>
                  </a:moveTo>
                  <a:cubicBezTo>
                    <a:pt x="1410708" y="49658"/>
                    <a:pt x="1412861" y="46998"/>
                    <a:pt x="1415775" y="44970"/>
                  </a:cubicBezTo>
                  <a:cubicBezTo>
                    <a:pt x="1418689" y="42943"/>
                    <a:pt x="1421982" y="42057"/>
                    <a:pt x="1425783" y="42057"/>
                  </a:cubicBezTo>
                  <a:cubicBezTo>
                    <a:pt x="1436550" y="42057"/>
                    <a:pt x="1441998" y="48264"/>
                    <a:pt x="1441998" y="60679"/>
                  </a:cubicBezTo>
                  <a:lnTo>
                    <a:pt x="1441998" y="95642"/>
                  </a:lnTo>
                  <a:lnTo>
                    <a:pt x="1452385" y="95642"/>
                  </a:lnTo>
                  <a:lnTo>
                    <a:pt x="1452385" y="58905"/>
                  </a:lnTo>
                  <a:cubicBezTo>
                    <a:pt x="1452385" y="53712"/>
                    <a:pt x="1451499" y="49150"/>
                    <a:pt x="1449725" y="45097"/>
                  </a:cubicBezTo>
                  <a:cubicBezTo>
                    <a:pt x="1447952" y="41044"/>
                    <a:pt x="1445165" y="37877"/>
                    <a:pt x="1441618" y="35469"/>
                  </a:cubicBezTo>
                  <a:cubicBezTo>
                    <a:pt x="1438071" y="33190"/>
                    <a:pt x="1433637" y="32049"/>
                    <a:pt x="1428316" y="32049"/>
                  </a:cubicBezTo>
                  <a:cubicBezTo>
                    <a:pt x="1423502" y="32049"/>
                    <a:pt x="1419195" y="33190"/>
                    <a:pt x="1415522" y="35469"/>
                  </a:cubicBezTo>
                  <a:cubicBezTo>
                    <a:pt x="1411848" y="37750"/>
                    <a:pt x="1408808" y="40917"/>
                    <a:pt x="1406654" y="44844"/>
                  </a:cubicBezTo>
                  <a:lnTo>
                    <a:pt x="1406654" y="33190"/>
                  </a:lnTo>
                  <a:lnTo>
                    <a:pt x="1396393" y="33190"/>
                  </a:lnTo>
                  <a:lnTo>
                    <a:pt x="1396393" y="95642"/>
                  </a:lnTo>
                  <a:lnTo>
                    <a:pt x="1406654" y="95642"/>
                  </a:lnTo>
                  <a:lnTo>
                    <a:pt x="1406654" y="64353"/>
                  </a:lnTo>
                  <a:cubicBezTo>
                    <a:pt x="1406654" y="60173"/>
                    <a:pt x="1407414" y="56499"/>
                    <a:pt x="1409061" y="53078"/>
                  </a:cubicBezTo>
                  <a:moveTo>
                    <a:pt x="1385118" y="95642"/>
                  </a:moveTo>
                  <a:lnTo>
                    <a:pt x="1357502" y="57765"/>
                  </a:lnTo>
                  <a:lnTo>
                    <a:pt x="1381571" y="33190"/>
                  </a:lnTo>
                  <a:lnTo>
                    <a:pt x="1369283" y="33190"/>
                  </a:lnTo>
                  <a:lnTo>
                    <a:pt x="1340654" y="62326"/>
                  </a:lnTo>
                  <a:lnTo>
                    <a:pt x="1340654" y="632"/>
                  </a:lnTo>
                  <a:lnTo>
                    <a:pt x="1330393" y="632"/>
                  </a:lnTo>
                  <a:lnTo>
                    <a:pt x="1330393" y="95642"/>
                  </a:lnTo>
                  <a:lnTo>
                    <a:pt x="1340654" y="95642"/>
                  </a:lnTo>
                  <a:lnTo>
                    <a:pt x="1340654" y="75374"/>
                  </a:lnTo>
                  <a:lnTo>
                    <a:pt x="1350408" y="65366"/>
                  </a:lnTo>
                  <a:lnTo>
                    <a:pt x="1372450" y="95642"/>
                  </a:lnTo>
                  <a:lnTo>
                    <a:pt x="1385118" y="95642"/>
                  </a:lnTo>
                  <a:close/>
                  <a:moveTo>
                    <a:pt x="1288335" y="82342"/>
                  </a:moveTo>
                  <a:cubicBezTo>
                    <a:pt x="1286055" y="83987"/>
                    <a:pt x="1283648" y="85129"/>
                    <a:pt x="1281114" y="85761"/>
                  </a:cubicBezTo>
                  <a:cubicBezTo>
                    <a:pt x="1278581" y="86522"/>
                    <a:pt x="1276174" y="86902"/>
                    <a:pt x="1273767" y="86902"/>
                  </a:cubicBezTo>
                  <a:cubicBezTo>
                    <a:pt x="1270346" y="86902"/>
                    <a:pt x="1267433" y="86015"/>
                    <a:pt x="1265153" y="84114"/>
                  </a:cubicBezTo>
                  <a:cubicBezTo>
                    <a:pt x="1262872" y="82215"/>
                    <a:pt x="1261732" y="79175"/>
                    <a:pt x="1261732" y="74740"/>
                  </a:cubicBezTo>
                  <a:lnTo>
                    <a:pt x="1261732" y="42691"/>
                  </a:lnTo>
                  <a:lnTo>
                    <a:pt x="1287575" y="42691"/>
                  </a:lnTo>
                  <a:lnTo>
                    <a:pt x="1287575" y="33190"/>
                  </a:lnTo>
                  <a:lnTo>
                    <a:pt x="1261732" y="33190"/>
                  </a:lnTo>
                  <a:lnTo>
                    <a:pt x="1261732" y="13300"/>
                  </a:lnTo>
                  <a:lnTo>
                    <a:pt x="1251471" y="13300"/>
                  </a:lnTo>
                  <a:lnTo>
                    <a:pt x="1251471" y="73981"/>
                  </a:lnTo>
                  <a:cubicBezTo>
                    <a:pt x="1251471" y="82467"/>
                    <a:pt x="1253371" y="88296"/>
                    <a:pt x="1257172" y="91716"/>
                  </a:cubicBezTo>
                  <a:cubicBezTo>
                    <a:pt x="1260972" y="95010"/>
                    <a:pt x="1266166" y="96655"/>
                    <a:pt x="1272880" y="96655"/>
                  </a:cubicBezTo>
                  <a:cubicBezTo>
                    <a:pt x="1275540" y="96655"/>
                    <a:pt x="1278201" y="96276"/>
                    <a:pt x="1280988" y="95642"/>
                  </a:cubicBezTo>
                  <a:cubicBezTo>
                    <a:pt x="1283775" y="95010"/>
                    <a:pt x="1286308" y="93869"/>
                    <a:pt x="1288462" y="92349"/>
                  </a:cubicBezTo>
                  <a:lnTo>
                    <a:pt x="1288462" y="82342"/>
                  </a:lnTo>
                  <a:close/>
                  <a:moveTo>
                    <a:pt x="1192185" y="53078"/>
                  </a:moveTo>
                  <a:cubicBezTo>
                    <a:pt x="1193832" y="49658"/>
                    <a:pt x="1195985" y="46998"/>
                    <a:pt x="1198899" y="44970"/>
                  </a:cubicBezTo>
                  <a:cubicBezTo>
                    <a:pt x="1201813" y="42943"/>
                    <a:pt x="1205106" y="42057"/>
                    <a:pt x="1208907" y="42057"/>
                  </a:cubicBezTo>
                  <a:cubicBezTo>
                    <a:pt x="1219675" y="42057"/>
                    <a:pt x="1225122" y="48264"/>
                    <a:pt x="1225122" y="60679"/>
                  </a:cubicBezTo>
                  <a:lnTo>
                    <a:pt x="1225122" y="95642"/>
                  </a:lnTo>
                  <a:lnTo>
                    <a:pt x="1235509" y="95642"/>
                  </a:lnTo>
                  <a:lnTo>
                    <a:pt x="1235509" y="58905"/>
                  </a:lnTo>
                  <a:cubicBezTo>
                    <a:pt x="1235509" y="53712"/>
                    <a:pt x="1234623" y="49150"/>
                    <a:pt x="1232849" y="45097"/>
                  </a:cubicBezTo>
                  <a:cubicBezTo>
                    <a:pt x="1231076" y="41044"/>
                    <a:pt x="1228289" y="37877"/>
                    <a:pt x="1224742" y="35469"/>
                  </a:cubicBezTo>
                  <a:cubicBezTo>
                    <a:pt x="1221195" y="33190"/>
                    <a:pt x="1216761" y="32049"/>
                    <a:pt x="1211440" y="32049"/>
                  </a:cubicBezTo>
                  <a:cubicBezTo>
                    <a:pt x="1206626" y="32049"/>
                    <a:pt x="1202319" y="33190"/>
                    <a:pt x="1198646" y="35469"/>
                  </a:cubicBezTo>
                  <a:cubicBezTo>
                    <a:pt x="1194972" y="37750"/>
                    <a:pt x="1191932" y="40917"/>
                    <a:pt x="1189778" y="44844"/>
                  </a:cubicBezTo>
                  <a:lnTo>
                    <a:pt x="1189778" y="33190"/>
                  </a:lnTo>
                  <a:lnTo>
                    <a:pt x="1179517" y="33190"/>
                  </a:lnTo>
                  <a:lnTo>
                    <a:pt x="1179517" y="95642"/>
                  </a:lnTo>
                  <a:lnTo>
                    <a:pt x="1189778" y="95642"/>
                  </a:lnTo>
                  <a:lnTo>
                    <a:pt x="1189778" y="64353"/>
                  </a:lnTo>
                  <a:cubicBezTo>
                    <a:pt x="1189778" y="60173"/>
                    <a:pt x="1190538" y="56499"/>
                    <a:pt x="1192185" y="53078"/>
                  </a:cubicBezTo>
                  <a:moveTo>
                    <a:pt x="1119851" y="46744"/>
                  </a:moveTo>
                  <a:cubicBezTo>
                    <a:pt x="1123271" y="43197"/>
                    <a:pt x="1127705" y="41423"/>
                    <a:pt x="1133405" y="41423"/>
                  </a:cubicBezTo>
                  <a:cubicBezTo>
                    <a:pt x="1139106" y="41423"/>
                    <a:pt x="1143286" y="43197"/>
                    <a:pt x="1146580" y="46744"/>
                  </a:cubicBezTo>
                  <a:cubicBezTo>
                    <a:pt x="1149874" y="50292"/>
                    <a:pt x="1151774" y="54725"/>
                    <a:pt x="1152154" y="60046"/>
                  </a:cubicBezTo>
                  <a:lnTo>
                    <a:pt x="1113643" y="60046"/>
                  </a:lnTo>
                  <a:cubicBezTo>
                    <a:pt x="1114403" y="54725"/>
                    <a:pt x="1116430" y="50292"/>
                    <a:pt x="1119851" y="46744"/>
                  </a:cubicBezTo>
                  <a:moveTo>
                    <a:pt x="1147720" y="95135"/>
                  </a:moveTo>
                  <a:cubicBezTo>
                    <a:pt x="1151521" y="94122"/>
                    <a:pt x="1155068" y="92475"/>
                    <a:pt x="1158488" y="90196"/>
                  </a:cubicBezTo>
                  <a:lnTo>
                    <a:pt x="1158488" y="80315"/>
                  </a:lnTo>
                  <a:cubicBezTo>
                    <a:pt x="1155194" y="82721"/>
                    <a:pt x="1151647" y="84368"/>
                    <a:pt x="1147847" y="85509"/>
                  </a:cubicBezTo>
                  <a:cubicBezTo>
                    <a:pt x="1144047" y="86649"/>
                    <a:pt x="1140119" y="87281"/>
                    <a:pt x="1136192" y="87281"/>
                  </a:cubicBezTo>
                  <a:cubicBezTo>
                    <a:pt x="1129985" y="87281"/>
                    <a:pt x="1124918" y="85509"/>
                    <a:pt x="1120737" y="82088"/>
                  </a:cubicBezTo>
                  <a:cubicBezTo>
                    <a:pt x="1116684" y="78668"/>
                    <a:pt x="1114150" y="74107"/>
                    <a:pt x="1113390" y="68533"/>
                  </a:cubicBezTo>
                  <a:lnTo>
                    <a:pt x="1162795" y="68533"/>
                  </a:lnTo>
                  <a:cubicBezTo>
                    <a:pt x="1162795" y="67647"/>
                    <a:pt x="1162922" y="66759"/>
                    <a:pt x="1163049" y="65873"/>
                  </a:cubicBezTo>
                  <a:cubicBezTo>
                    <a:pt x="1163049" y="64985"/>
                    <a:pt x="1163049" y="64226"/>
                    <a:pt x="1163049" y="63340"/>
                  </a:cubicBezTo>
                  <a:cubicBezTo>
                    <a:pt x="1163049" y="57385"/>
                    <a:pt x="1161782" y="52065"/>
                    <a:pt x="1159375" y="47378"/>
                  </a:cubicBezTo>
                  <a:cubicBezTo>
                    <a:pt x="1156968" y="42691"/>
                    <a:pt x="1153548" y="39017"/>
                    <a:pt x="1148987" y="36230"/>
                  </a:cubicBezTo>
                  <a:cubicBezTo>
                    <a:pt x="1144553" y="33569"/>
                    <a:pt x="1139359" y="32176"/>
                    <a:pt x="1133405" y="32176"/>
                  </a:cubicBezTo>
                  <a:cubicBezTo>
                    <a:pt x="1127071" y="32176"/>
                    <a:pt x="1121624" y="33569"/>
                    <a:pt x="1116937" y="36482"/>
                  </a:cubicBezTo>
                  <a:cubicBezTo>
                    <a:pt x="1112377" y="39397"/>
                    <a:pt x="1108830" y="43324"/>
                    <a:pt x="1106169" y="48264"/>
                  </a:cubicBezTo>
                  <a:cubicBezTo>
                    <a:pt x="1103636" y="53205"/>
                    <a:pt x="1102369" y="58905"/>
                    <a:pt x="1102369" y="65112"/>
                  </a:cubicBezTo>
                  <a:cubicBezTo>
                    <a:pt x="1102369" y="71319"/>
                    <a:pt x="1103762" y="77021"/>
                    <a:pt x="1106803" y="81708"/>
                  </a:cubicBezTo>
                  <a:cubicBezTo>
                    <a:pt x="1109716" y="86395"/>
                    <a:pt x="1113643" y="90196"/>
                    <a:pt x="1118711" y="92856"/>
                  </a:cubicBezTo>
                  <a:cubicBezTo>
                    <a:pt x="1123778" y="95516"/>
                    <a:pt x="1129605" y="96909"/>
                    <a:pt x="1136066" y="96909"/>
                  </a:cubicBezTo>
                  <a:cubicBezTo>
                    <a:pt x="1139993" y="96909"/>
                    <a:pt x="1143920" y="96403"/>
                    <a:pt x="1147594" y="95389"/>
                  </a:cubicBezTo>
                  <a:moveTo>
                    <a:pt x="1076779" y="53205"/>
                  </a:moveTo>
                  <a:cubicBezTo>
                    <a:pt x="1078806" y="49784"/>
                    <a:pt x="1081593" y="47251"/>
                    <a:pt x="1085014" y="45604"/>
                  </a:cubicBezTo>
                  <a:cubicBezTo>
                    <a:pt x="1088434" y="43958"/>
                    <a:pt x="1092234" y="43450"/>
                    <a:pt x="1096415" y="44084"/>
                  </a:cubicBezTo>
                  <a:lnTo>
                    <a:pt x="1096415" y="32429"/>
                  </a:lnTo>
                  <a:cubicBezTo>
                    <a:pt x="1091474" y="32429"/>
                    <a:pt x="1087041" y="33823"/>
                    <a:pt x="1083113" y="36482"/>
                  </a:cubicBezTo>
                  <a:cubicBezTo>
                    <a:pt x="1079186" y="39144"/>
                    <a:pt x="1076019" y="42816"/>
                    <a:pt x="1073739" y="47630"/>
                  </a:cubicBezTo>
                  <a:lnTo>
                    <a:pt x="1073739" y="33696"/>
                  </a:lnTo>
                  <a:lnTo>
                    <a:pt x="1063478" y="33696"/>
                  </a:lnTo>
                  <a:lnTo>
                    <a:pt x="1063478" y="96150"/>
                  </a:lnTo>
                  <a:lnTo>
                    <a:pt x="1073739" y="96150"/>
                  </a:lnTo>
                  <a:lnTo>
                    <a:pt x="1073739" y="66253"/>
                  </a:lnTo>
                  <a:cubicBezTo>
                    <a:pt x="1073739" y="61059"/>
                    <a:pt x="1074753" y="56752"/>
                    <a:pt x="1076779" y="53332"/>
                  </a:cubicBezTo>
                  <a:moveTo>
                    <a:pt x="1003812" y="47251"/>
                  </a:moveTo>
                  <a:cubicBezTo>
                    <a:pt x="1007232" y="43704"/>
                    <a:pt x="1011666" y="41930"/>
                    <a:pt x="1017367" y="41930"/>
                  </a:cubicBezTo>
                  <a:cubicBezTo>
                    <a:pt x="1023067" y="41930"/>
                    <a:pt x="1027248" y="43704"/>
                    <a:pt x="1030541" y="47251"/>
                  </a:cubicBezTo>
                  <a:cubicBezTo>
                    <a:pt x="1033835" y="50797"/>
                    <a:pt x="1035735" y="55232"/>
                    <a:pt x="1036115" y="60552"/>
                  </a:cubicBezTo>
                  <a:lnTo>
                    <a:pt x="997604" y="60552"/>
                  </a:lnTo>
                  <a:cubicBezTo>
                    <a:pt x="998365" y="55232"/>
                    <a:pt x="1000391" y="50797"/>
                    <a:pt x="1003812" y="47251"/>
                  </a:cubicBezTo>
                  <a:moveTo>
                    <a:pt x="1031681" y="95642"/>
                  </a:moveTo>
                  <a:cubicBezTo>
                    <a:pt x="1035482" y="94630"/>
                    <a:pt x="1039029" y="92983"/>
                    <a:pt x="1042449" y="90702"/>
                  </a:cubicBezTo>
                  <a:lnTo>
                    <a:pt x="1042449" y="80820"/>
                  </a:lnTo>
                  <a:cubicBezTo>
                    <a:pt x="1039156" y="83228"/>
                    <a:pt x="1035608" y="84875"/>
                    <a:pt x="1031808" y="86015"/>
                  </a:cubicBezTo>
                  <a:cubicBezTo>
                    <a:pt x="1028008" y="87154"/>
                    <a:pt x="1024081" y="87788"/>
                    <a:pt x="1020154" y="87788"/>
                  </a:cubicBezTo>
                  <a:cubicBezTo>
                    <a:pt x="1013946" y="87788"/>
                    <a:pt x="1008879" y="86015"/>
                    <a:pt x="1004825" y="82594"/>
                  </a:cubicBezTo>
                  <a:cubicBezTo>
                    <a:pt x="1000771" y="79175"/>
                    <a:pt x="998238" y="74613"/>
                    <a:pt x="997478" y="69040"/>
                  </a:cubicBezTo>
                  <a:lnTo>
                    <a:pt x="1046883" y="69040"/>
                  </a:lnTo>
                  <a:cubicBezTo>
                    <a:pt x="1046883" y="68152"/>
                    <a:pt x="1047010" y="67266"/>
                    <a:pt x="1047136" y="66380"/>
                  </a:cubicBezTo>
                  <a:cubicBezTo>
                    <a:pt x="1047136" y="65493"/>
                    <a:pt x="1047136" y="64733"/>
                    <a:pt x="1047136" y="63846"/>
                  </a:cubicBezTo>
                  <a:cubicBezTo>
                    <a:pt x="1047136" y="57892"/>
                    <a:pt x="1045870" y="52571"/>
                    <a:pt x="1043463" y="47884"/>
                  </a:cubicBezTo>
                  <a:cubicBezTo>
                    <a:pt x="1041056" y="43197"/>
                    <a:pt x="1037635" y="39524"/>
                    <a:pt x="1033075" y="36736"/>
                  </a:cubicBezTo>
                  <a:cubicBezTo>
                    <a:pt x="1028641" y="34076"/>
                    <a:pt x="1023447" y="32683"/>
                    <a:pt x="1017367" y="32683"/>
                  </a:cubicBezTo>
                  <a:cubicBezTo>
                    <a:pt x="1011033" y="32683"/>
                    <a:pt x="1005585" y="34076"/>
                    <a:pt x="1001025" y="36990"/>
                  </a:cubicBezTo>
                  <a:cubicBezTo>
                    <a:pt x="996464" y="39903"/>
                    <a:pt x="992791" y="43831"/>
                    <a:pt x="990257" y="48771"/>
                  </a:cubicBezTo>
                  <a:cubicBezTo>
                    <a:pt x="987723" y="53712"/>
                    <a:pt x="986457" y="59412"/>
                    <a:pt x="986457" y="65619"/>
                  </a:cubicBezTo>
                  <a:cubicBezTo>
                    <a:pt x="986457" y="71827"/>
                    <a:pt x="987977" y="77528"/>
                    <a:pt x="990890" y="82215"/>
                  </a:cubicBezTo>
                  <a:cubicBezTo>
                    <a:pt x="993804" y="86902"/>
                    <a:pt x="997858" y="90702"/>
                    <a:pt x="1002925" y="93363"/>
                  </a:cubicBezTo>
                  <a:cubicBezTo>
                    <a:pt x="1007992" y="96023"/>
                    <a:pt x="1013820" y="97416"/>
                    <a:pt x="1020280" y="97416"/>
                  </a:cubicBezTo>
                  <a:cubicBezTo>
                    <a:pt x="1024207" y="97416"/>
                    <a:pt x="1028134" y="96909"/>
                    <a:pt x="1031935" y="95896"/>
                  </a:cubicBezTo>
                  <a:moveTo>
                    <a:pt x="981136" y="33949"/>
                  </a:moveTo>
                  <a:lnTo>
                    <a:pt x="956180" y="33949"/>
                  </a:lnTo>
                  <a:lnTo>
                    <a:pt x="956180" y="22421"/>
                  </a:lnTo>
                  <a:cubicBezTo>
                    <a:pt x="956180" y="18748"/>
                    <a:pt x="957320" y="15708"/>
                    <a:pt x="959474" y="13554"/>
                  </a:cubicBezTo>
                  <a:cubicBezTo>
                    <a:pt x="961627" y="11400"/>
                    <a:pt x="964668" y="10133"/>
                    <a:pt x="968468" y="10133"/>
                  </a:cubicBezTo>
                  <a:cubicBezTo>
                    <a:pt x="971128" y="10133"/>
                    <a:pt x="973662" y="10514"/>
                    <a:pt x="976069" y="11273"/>
                  </a:cubicBezTo>
                  <a:cubicBezTo>
                    <a:pt x="978476" y="12034"/>
                    <a:pt x="980883" y="13300"/>
                    <a:pt x="983036" y="15074"/>
                  </a:cubicBezTo>
                  <a:lnTo>
                    <a:pt x="983036" y="4812"/>
                  </a:lnTo>
                  <a:cubicBezTo>
                    <a:pt x="980629" y="3167"/>
                    <a:pt x="978222" y="1899"/>
                    <a:pt x="975562" y="1393"/>
                  </a:cubicBezTo>
                  <a:cubicBezTo>
                    <a:pt x="973029" y="759"/>
                    <a:pt x="970368" y="379"/>
                    <a:pt x="967708" y="379"/>
                  </a:cubicBezTo>
                  <a:cubicBezTo>
                    <a:pt x="960994" y="379"/>
                    <a:pt x="955673" y="2533"/>
                    <a:pt x="951746" y="6713"/>
                  </a:cubicBezTo>
                  <a:cubicBezTo>
                    <a:pt x="947819" y="10894"/>
                    <a:pt x="945919" y="16341"/>
                    <a:pt x="945919" y="22928"/>
                  </a:cubicBezTo>
                  <a:lnTo>
                    <a:pt x="945919" y="96403"/>
                  </a:lnTo>
                  <a:lnTo>
                    <a:pt x="956180" y="96403"/>
                  </a:lnTo>
                  <a:lnTo>
                    <a:pt x="956180" y="43450"/>
                  </a:lnTo>
                  <a:lnTo>
                    <a:pt x="981136" y="43450"/>
                  </a:lnTo>
                  <a:lnTo>
                    <a:pt x="981136" y="33949"/>
                  </a:lnTo>
                  <a:close/>
                  <a:moveTo>
                    <a:pt x="935531" y="33949"/>
                  </a:moveTo>
                  <a:lnTo>
                    <a:pt x="910575" y="33949"/>
                  </a:lnTo>
                  <a:lnTo>
                    <a:pt x="910575" y="22421"/>
                  </a:lnTo>
                  <a:cubicBezTo>
                    <a:pt x="910575" y="18748"/>
                    <a:pt x="911715" y="15708"/>
                    <a:pt x="913869" y="13554"/>
                  </a:cubicBezTo>
                  <a:cubicBezTo>
                    <a:pt x="916149" y="11273"/>
                    <a:pt x="919063" y="10133"/>
                    <a:pt x="922863" y="10133"/>
                  </a:cubicBezTo>
                  <a:cubicBezTo>
                    <a:pt x="925524" y="10133"/>
                    <a:pt x="928057" y="10514"/>
                    <a:pt x="930464" y="11273"/>
                  </a:cubicBezTo>
                  <a:cubicBezTo>
                    <a:pt x="932871" y="12034"/>
                    <a:pt x="935278" y="13300"/>
                    <a:pt x="937431" y="15074"/>
                  </a:cubicBezTo>
                  <a:lnTo>
                    <a:pt x="937431" y="4812"/>
                  </a:lnTo>
                  <a:cubicBezTo>
                    <a:pt x="935025" y="3167"/>
                    <a:pt x="932618" y="1899"/>
                    <a:pt x="930084" y="1393"/>
                  </a:cubicBezTo>
                  <a:cubicBezTo>
                    <a:pt x="927550" y="759"/>
                    <a:pt x="924890" y="379"/>
                    <a:pt x="922230" y="379"/>
                  </a:cubicBezTo>
                  <a:cubicBezTo>
                    <a:pt x="915516" y="379"/>
                    <a:pt x="910195" y="2533"/>
                    <a:pt x="906268" y="6713"/>
                  </a:cubicBezTo>
                  <a:cubicBezTo>
                    <a:pt x="902341" y="10894"/>
                    <a:pt x="900441" y="16341"/>
                    <a:pt x="900441" y="22928"/>
                  </a:cubicBezTo>
                  <a:lnTo>
                    <a:pt x="900441" y="96403"/>
                  </a:lnTo>
                  <a:lnTo>
                    <a:pt x="910702" y="96403"/>
                  </a:lnTo>
                  <a:lnTo>
                    <a:pt x="910702" y="43450"/>
                  </a:lnTo>
                  <a:lnTo>
                    <a:pt x="935658" y="43450"/>
                  </a:lnTo>
                  <a:lnTo>
                    <a:pt x="935658" y="33949"/>
                  </a:lnTo>
                  <a:close/>
                  <a:moveTo>
                    <a:pt x="879412" y="33949"/>
                  </a:moveTo>
                  <a:lnTo>
                    <a:pt x="869024" y="33949"/>
                  </a:lnTo>
                  <a:lnTo>
                    <a:pt x="869024" y="96403"/>
                  </a:lnTo>
                  <a:lnTo>
                    <a:pt x="879412" y="96403"/>
                  </a:lnTo>
                  <a:lnTo>
                    <a:pt x="879412" y="33949"/>
                  </a:lnTo>
                  <a:close/>
                  <a:moveTo>
                    <a:pt x="877892" y="20522"/>
                  </a:moveTo>
                  <a:lnTo>
                    <a:pt x="885366" y="15328"/>
                  </a:lnTo>
                  <a:lnTo>
                    <a:pt x="877892" y="10007"/>
                  </a:lnTo>
                  <a:cubicBezTo>
                    <a:pt x="876625" y="9121"/>
                    <a:pt x="875105" y="8613"/>
                    <a:pt x="873458" y="8613"/>
                  </a:cubicBezTo>
                  <a:cubicBezTo>
                    <a:pt x="871558" y="8613"/>
                    <a:pt x="870038" y="9247"/>
                    <a:pt x="868771" y="10514"/>
                  </a:cubicBezTo>
                  <a:cubicBezTo>
                    <a:pt x="867504" y="11780"/>
                    <a:pt x="866871" y="13427"/>
                    <a:pt x="866871" y="15455"/>
                  </a:cubicBezTo>
                  <a:cubicBezTo>
                    <a:pt x="866871" y="17480"/>
                    <a:pt x="867504" y="18875"/>
                    <a:pt x="868771" y="20142"/>
                  </a:cubicBezTo>
                  <a:cubicBezTo>
                    <a:pt x="870038" y="21408"/>
                    <a:pt x="871558" y="22042"/>
                    <a:pt x="873458" y="22042"/>
                  </a:cubicBezTo>
                  <a:cubicBezTo>
                    <a:pt x="875105" y="22042"/>
                    <a:pt x="876498" y="21535"/>
                    <a:pt x="877892" y="20522"/>
                  </a:cubicBezTo>
                  <a:moveTo>
                    <a:pt x="827220" y="45604"/>
                  </a:moveTo>
                  <a:cubicBezTo>
                    <a:pt x="830514" y="47630"/>
                    <a:pt x="833047" y="50292"/>
                    <a:pt x="834947" y="53712"/>
                  </a:cubicBezTo>
                  <a:cubicBezTo>
                    <a:pt x="836848" y="57131"/>
                    <a:pt x="837734" y="61059"/>
                    <a:pt x="837734" y="65493"/>
                  </a:cubicBezTo>
                  <a:cubicBezTo>
                    <a:pt x="837734" y="69926"/>
                    <a:pt x="836848" y="73600"/>
                    <a:pt x="834947" y="77021"/>
                  </a:cubicBezTo>
                  <a:cubicBezTo>
                    <a:pt x="833047" y="80441"/>
                    <a:pt x="830514" y="83101"/>
                    <a:pt x="827220" y="85002"/>
                  </a:cubicBezTo>
                  <a:cubicBezTo>
                    <a:pt x="823926" y="86902"/>
                    <a:pt x="820126" y="87915"/>
                    <a:pt x="815819" y="87915"/>
                  </a:cubicBezTo>
                  <a:cubicBezTo>
                    <a:pt x="811512" y="87915"/>
                    <a:pt x="807965" y="86902"/>
                    <a:pt x="804671" y="85002"/>
                  </a:cubicBezTo>
                  <a:cubicBezTo>
                    <a:pt x="801377" y="83101"/>
                    <a:pt x="798844" y="80441"/>
                    <a:pt x="796943" y="77021"/>
                  </a:cubicBezTo>
                  <a:cubicBezTo>
                    <a:pt x="795043" y="73600"/>
                    <a:pt x="794156" y="69799"/>
                    <a:pt x="794156" y="65493"/>
                  </a:cubicBezTo>
                  <a:cubicBezTo>
                    <a:pt x="794156" y="61186"/>
                    <a:pt x="795043" y="57258"/>
                    <a:pt x="796943" y="53712"/>
                  </a:cubicBezTo>
                  <a:cubicBezTo>
                    <a:pt x="798844" y="50292"/>
                    <a:pt x="801377" y="47630"/>
                    <a:pt x="804671" y="45604"/>
                  </a:cubicBezTo>
                  <a:cubicBezTo>
                    <a:pt x="807965" y="43577"/>
                    <a:pt x="811638" y="42564"/>
                    <a:pt x="815819" y="42564"/>
                  </a:cubicBezTo>
                  <a:cubicBezTo>
                    <a:pt x="819999" y="42564"/>
                    <a:pt x="823926" y="43577"/>
                    <a:pt x="827220" y="45604"/>
                  </a:cubicBezTo>
                  <a:moveTo>
                    <a:pt x="848122" y="96403"/>
                  </a:moveTo>
                  <a:lnTo>
                    <a:pt x="848122" y="1393"/>
                  </a:lnTo>
                  <a:lnTo>
                    <a:pt x="837734" y="1393"/>
                  </a:lnTo>
                  <a:lnTo>
                    <a:pt x="837734" y="45858"/>
                  </a:lnTo>
                  <a:cubicBezTo>
                    <a:pt x="835327" y="41803"/>
                    <a:pt x="832160" y="38636"/>
                    <a:pt x="828233" y="36230"/>
                  </a:cubicBezTo>
                  <a:cubicBezTo>
                    <a:pt x="824306" y="33949"/>
                    <a:pt x="819872" y="32810"/>
                    <a:pt x="814932" y="32810"/>
                  </a:cubicBezTo>
                  <a:cubicBezTo>
                    <a:pt x="808851" y="32810"/>
                    <a:pt x="803404" y="34203"/>
                    <a:pt x="798717" y="36990"/>
                  </a:cubicBezTo>
                  <a:cubicBezTo>
                    <a:pt x="794030" y="39776"/>
                    <a:pt x="790229" y="43704"/>
                    <a:pt x="787569" y="48645"/>
                  </a:cubicBezTo>
                  <a:cubicBezTo>
                    <a:pt x="784909" y="53585"/>
                    <a:pt x="783515" y="59159"/>
                    <a:pt x="783515" y="65493"/>
                  </a:cubicBezTo>
                  <a:cubicBezTo>
                    <a:pt x="783515" y="71827"/>
                    <a:pt x="784909" y="77148"/>
                    <a:pt x="787569" y="81962"/>
                  </a:cubicBezTo>
                  <a:cubicBezTo>
                    <a:pt x="790229" y="86775"/>
                    <a:pt x="794030" y="90575"/>
                    <a:pt x="798717" y="93236"/>
                  </a:cubicBezTo>
                  <a:cubicBezTo>
                    <a:pt x="803404" y="96023"/>
                    <a:pt x="808851" y="97416"/>
                    <a:pt x="814932" y="97416"/>
                  </a:cubicBezTo>
                  <a:cubicBezTo>
                    <a:pt x="819872" y="97416"/>
                    <a:pt x="824306" y="96276"/>
                    <a:pt x="828233" y="93995"/>
                  </a:cubicBezTo>
                  <a:cubicBezTo>
                    <a:pt x="832160" y="91716"/>
                    <a:pt x="835327" y="88549"/>
                    <a:pt x="837734" y="84621"/>
                  </a:cubicBezTo>
                  <a:lnTo>
                    <a:pt x="837734" y="96403"/>
                  </a:lnTo>
                  <a:lnTo>
                    <a:pt x="848122" y="96403"/>
                  </a:lnTo>
                  <a:close/>
                  <a:moveTo>
                    <a:pt x="717262" y="45604"/>
                  </a:moveTo>
                  <a:cubicBezTo>
                    <a:pt x="720555" y="47630"/>
                    <a:pt x="723089" y="50292"/>
                    <a:pt x="724989" y="53712"/>
                  </a:cubicBezTo>
                  <a:cubicBezTo>
                    <a:pt x="726889" y="57131"/>
                    <a:pt x="727776" y="61059"/>
                    <a:pt x="727776" y="65493"/>
                  </a:cubicBezTo>
                  <a:cubicBezTo>
                    <a:pt x="727776" y="69926"/>
                    <a:pt x="726889" y="73600"/>
                    <a:pt x="724989" y="77021"/>
                  </a:cubicBezTo>
                  <a:cubicBezTo>
                    <a:pt x="723089" y="80441"/>
                    <a:pt x="720555" y="83101"/>
                    <a:pt x="717262" y="85002"/>
                  </a:cubicBezTo>
                  <a:cubicBezTo>
                    <a:pt x="713968" y="86902"/>
                    <a:pt x="710168" y="87915"/>
                    <a:pt x="705860" y="87915"/>
                  </a:cubicBezTo>
                  <a:cubicBezTo>
                    <a:pt x="701553" y="87915"/>
                    <a:pt x="698006" y="86902"/>
                    <a:pt x="694713" y="85002"/>
                  </a:cubicBezTo>
                  <a:cubicBezTo>
                    <a:pt x="691419" y="83101"/>
                    <a:pt x="688885" y="80441"/>
                    <a:pt x="686985" y="77021"/>
                  </a:cubicBezTo>
                  <a:cubicBezTo>
                    <a:pt x="685085" y="73600"/>
                    <a:pt x="684198" y="69799"/>
                    <a:pt x="684198" y="65493"/>
                  </a:cubicBezTo>
                  <a:cubicBezTo>
                    <a:pt x="684198" y="61186"/>
                    <a:pt x="685085" y="57258"/>
                    <a:pt x="686985" y="53712"/>
                  </a:cubicBezTo>
                  <a:cubicBezTo>
                    <a:pt x="688885" y="50292"/>
                    <a:pt x="691419" y="47630"/>
                    <a:pt x="694713" y="45604"/>
                  </a:cubicBezTo>
                  <a:cubicBezTo>
                    <a:pt x="698006" y="43577"/>
                    <a:pt x="701680" y="42564"/>
                    <a:pt x="705860" y="42564"/>
                  </a:cubicBezTo>
                  <a:cubicBezTo>
                    <a:pt x="710041" y="42564"/>
                    <a:pt x="713968" y="43577"/>
                    <a:pt x="717262" y="45604"/>
                  </a:cubicBezTo>
                  <a:moveTo>
                    <a:pt x="738164" y="96403"/>
                  </a:moveTo>
                  <a:lnTo>
                    <a:pt x="738164" y="33949"/>
                  </a:lnTo>
                  <a:lnTo>
                    <a:pt x="727776" y="33949"/>
                  </a:lnTo>
                  <a:lnTo>
                    <a:pt x="727776" y="45731"/>
                  </a:lnTo>
                  <a:cubicBezTo>
                    <a:pt x="725369" y="41803"/>
                    <a:pt x="722329" y="38636"/>
                    <a:pt x="718402" y="36357"/>
                  </a:cubicBezTo>
                  <a:cubicBezTo>
                    <a:pt x="714475" y="34076"/>
                    <a:pt x="710041" y="32936"/>
                    <a:pt x="705100" y="32936"/>
                  </a:cubicBezTo>
                  <a:cubicBezTo>
                    <a:pt x="699020" y="32936"/>
                    <a:pt x="693572" y="34330"/>
                    <a:pt x="688885" y="37116"/>
                  </a:cubicBezTo>
                  <a:cubicBezTo>
                    <a:pt x="684198" y="39903"/>
                    <a:pt x="680398" y="43831"/>
                    <a:pt x="677737" y="48771"/>
                  </a:cubicBezTo>
                  <a:cubicBezTo>
                    <a:pt x="675077" y="53712"/>
                    <a:pt x="673684" y="59285"/>
                    <a:pt x="673684" y="65619"/>
                  </a:cubicBezTo>
                  <a:cubicBezTo>
                    <a:pt x="673684" y="71953"/>
                    <a:pt x="675077" y="77274"/>
                    <a:pt x="677737" y="82088"/>
                  </a:cubicBezTo>
                  <a:cubicBezTo>
                    <a:pt x="680398" y="86902"/>
                    <a:pt x="684198" y="90702"/>
                    <a:pt x="688885" y="93363"/>
                  </a:cubicBezTo>
                  <a:cubicBezTo>
                    <a:pt x="693572" y="96150"/>
                    <a:pt x="699020" y="97543"/>
                    <a:pt x="705100" y="97543"/>
                  </a:cubicBezTo>
                  <a:cubicBezTo>
                    <a:pt x="710041" y="97543"/>
                    <a:pt x="714475" y="96403"/>
                    <a:pt x="718402" y="94122"/>
                  </a:cubicBezTo>
                  <a:cubicBezTo>
                    <a:pt x="722329" y="91843"/>
                    <a:pt x="725496" y="88801"/>
                    <a:pt x="727776" y="84875"/>
                  </a:cubicBezTo>
                  <a:lnTo>
                    <a:pt x="727776" y="96530"/>
                  </a:lnTo>
                  <a:lnTo>
                    <a:pt x="738164" y="96530"/>
                  </a:lnTo>
                  <a:close/>
                  <a:moveTo>
                    <a:pt x="607304" y="45604"/>
                  </a:moveTo>
                  <a:cubicBezTo>
                    <a:pt x="610597" y="47630"/>
                    <a:pt x="613131" y="50292"/>
                    <a:pt x="615031" y="53712"/>
                  </a:cubicBezTo>
                  <a:cubicBezTo>
                    <a:pt x="616931" y="57131"/>
                    <a:pt x="617818" y="61059"/>
                    <a:pt x="617818" y="65493"/>
                  </a:cubicBezTo>
                  <a:cubicBezTo>
                    <a:pt x="617818" y="69926"/>
                    <a:pt x="616931" y="73600"/>
                    <a:pt x="615031" y="77021"/>
                  </a:cubicBezTo>
                  <a:cubicBezTo>
                    <a:pt x="613131" y="80441"/>
                    <a:pt x="610597" y="83101"/>
                    <a:pt x="607304" y="85002"/>
                  </a:cubicBezTo>
                  <a:cubicBezTo>
                    <a:pt x="604010" y="86902"/>
                    <a:pt x="600209" y="87915"/>
                    <a:pt x="595902" y="87915"/>
                  </a:cubicBezTo>
                  <a:cubicBezTo>
                    <a:pt x="591595" y="87915"/>
                    <a:pt x="588048" y="86902"/>
                    <a:pt x="584754" y="85002"/>
                  </a:cubicBezTo>
                  <a:cubicBezTo>
                    <a:pt x="581461" y="83101"/>
                    <a:pt x="578927" y="80441"/>
                    <a:pt x="577027" y="77021"/>
                  </a:cubicBezTo>
                  <a:cubicBezTo>
                    <a:pt x="575127" y="73600"/>
                    <a:pt x="574240" y="69799"/>
                    <a:pt x="574240" y="65493"/>
                  </a:cubicBezTo>
                  <a:cubicBezTo>
                    <a:pt x="574240" y="61186"/>
                    <a:pt x="575127" y="57258"/>
                    <a:pt x="577027" y="53712"/>
                  </a:cubicBezTo>
                  <a:cubicBezTo>
                    <a:pt x="578927" y="50292"/>
                    <a:pt x="581461" y="47630"/>
                    <a:pt x="584754" y="45604"/>
                  </a:cubicBezTo>
                  <a:cubicBezTo>
                    <a:pt x="588048" y="43577"/>
                    <a:pt x="591722" y="42564"/>
                    <a:pt x="595902" y="42564"/>
                  </a:cubicBezTo>
                  <a:cubicBezTo>
                    <a:pt x="600083" y="42564"/>
                    <a:pt x="604010" y="43577"/>
                    <a:pt x="607304" y="45604"/>
                  </a:cubicBezTo>
                  <a:moveTo>
                    <a:pt x="628206" y="96403"/>
                  </a:moveTo>
                  <a:lnTo>
                    <a:pt x="628206" y="33949"/>
                  </a:lnTo>
                  <a:lnTo>
                    <a:pt x="617818" y="33949"/>
                  </a:lnTo>
                  <a:lnTo>
                    <a:pt x="617818" y="45731"/>
                  </a:lnTo>
                  <a:cubicBezTo>
                    <a:pt x="615411" y="41803"/>
                    <a:pt x="612371" y="38636"/>
                    <a:pt x="608444" y="36357"/>
                  </a:cubicBezTo>
                  <a:cubicBezTo>
                    <a:pt x="604517" y="34076"/>
                    <a:pt x="600083" y="32936"/>
                    <a:pt x="595142" y="32936"/>
                  </a:cubicBezTo>
                  <a:cubicBezTo>
                    <a:pt x="589062" y="32936"/>
                    <a:pt x="583614" y="34330"/>
                    <a:pt x="578927" y="37116"/>
                  </a:cubicBezTo>
                  <a:cubicBezTo>
                    <a:pt x="574240" y="39903"/>
                    <a:pt x="570440" y="43831"/>
                    <a:pt x="567779" y="48771"/>
                  </a:cubicBezTo>
                  <a:cubicBezTo>
                    <a:pt x="565119" y="53712"/>
                    <a:pt x="563726" y="59285"/>
                    <a:pt x="563726" y="65619"/>
                  </a:cubicBezTo>
                  <a:cubicBezTo>
                    <a:pt x="563726" y="71953"/>
                    <a:pt x="565119" y="77274"/>
                    <a:pt x="567779" y="82088"/>
                  </a:cubicBezTo>
                  <a:cubicBezTo>
                    <a:pt x="570440" y="86902"/>
                    <a:pt x="574240" y="90702"/>
                    <a:pt x="578927" y="93363"/>
                  </a:cubicBezTo>
                  <a:cubicBezTo>
                    <a:pt x="583614" y="96150"/>
                    <a:pt x="589062" y="97543"/>
                    <a:pt x="595142" y="97543"/>
                  </a:cubicBezTo>
                  <a:cubicBezTo>
                    <a:pt x="600083" y="97543"/>
                    <a:pt x="604517" y="96403"/>
                    <a:pt x="608444" y="94122"/>
                  </a:cubicBezTo>
                  <a:cubicBezTo>
                    <a:pt x="612371" y="91843"/>
                    <a:pt x="615538" y="88801"/>
                    <a:pt x="617818" y="84875"/>
                  </a:cubicBezTo>
                  <a:lnTo>
                    <a:pt x="617818" y="96530"/>
                  </a:lnTo>
                  <a:lnTo>
                    <a:pt x="628206" y="96530"/>
                  </a:lnTo>
                  <a:close/>
                  <a:moveTo>
                    <a:pt x="547511" y="33949"/>
                  </a:moveTo>
                  <a:lnTo>
                    <a:pt x="537123" y="33949"/>
                  </a:lnTo>
                  <a:lnTo>
                    <a:pt x="537123" y="96403"/>
                  </a:lnTo>
                  <a:lnTo>
                    <a:pt x="547511" y="96403"/>
                  </a:lnTo>
                  <a:lnTo>
                    <a:pt x="547511" y="33949"/>
                  </a:lnTo>
                  <a:close/>
                  <a:moveTo>
                    <a:pt x="545990" y="20522"/>
                  </a:moveTo>
                  <a:lnTo>
                    <a:pt x="553465" y="15328"/>
                  </a:lnTo>
                  <a:lnTo>
                    <a:pt x="545990" y="10007"/>
                  </a:lnTo>
                  <a:cubicBezTo>
                    <a:pt x="544724" y="9121"/>
                    <a:pt x="543204" y="8613"/>
                    <a:pt x="541557" y="8613"/>
                  </a:cubicBezTo>
                  <a:cubicBezTo>
                    <a:pt x="539656" y="8613"/>
                    <a:pt x="538136" y="9247"/>
                    <a:pt x="536870" y="10514"/>
                  </a:cubicBezTo>
                  <a:cubicBezTo>
                    <a:pt x="535603" y="11780"/>
                    <a:pt x="534969" y="13427"/>
                    <a:pt x="534969" y="15455"/>
                  </a:cubicBezTo>
                  <a:cubicBezTo>
                    <a:pt x="534969" y="17480"/>
                    <a:pt x="535603" y="18875"/>
                    <a:pt x="536870" y="20142"/>
                  </a:cubicBezTo>
                  <a:cubicBezTo>
                    <a:pt x="538136" y="21408"/>
                    <a:pt x="539656" y="22042"/>
                    <a:pt x="541557" y="22042"/>
                  </a:cubicBezTo>
                  <a:cubicBezTo>
                    <a:pt x="543204" y="22042"/>
                    <a:pt x="544597" y="21535"/>
                    <a:pt x="545990" y="20522"/>
                  </a:cubicBezTo>
                  <a:moveTo>
                    <a:pt x="514827" y="33949"/>
                  </a:moveTo>
                  <a:lnTo>
                    <a:pt x="494685" y="76894"/>
                  </a:lnTo>
                  <a:lnTo>
                    <a:pt x="474290" y="33949"/>
                  </a:lnTo>
                  <a:lnTo>
                    <a:pt x="462255" y="33949"/>
                  </a:lnTo>
                  <a:lnTo>
                    <a:pt x="494178" y="98556"/>
                  </a:lnTo>
                  <a:lnTo>
                    <a:pt x="525848" y="33949"/>
                  </a:lnTo>
                  <a:lnTo>
                    <a:pt x="514827" y="33949"/>
                  </a:lnTo>
                  <a:close/>
                  <a:moveTo>
                    <a:pt x="420451" y="33949"/>
                  </a:moveTo>
                  <a:lnTo>
                    <a:pt x="400689" y="74740"/>
                  </a:lnTo>
                  <a:lnTo>
                    <a:pt x="380293" y="33949"/>
                  </a:lnTo>
                  <a:lnTo>
                    <a:pt x="368132" y="33949"/>
                  </a:lnTo>
                  <a:lnTo>
                    <a:pt x="395115" y="86395"/>
                  </a:lnTo>
                  <a:lnTo>
                    <a:pt x="375099" y="128073"/>
                  </a:lnTo>
                  <a:lnTo>
                    <a:pt x="385994" y="128073"/>
                  </a:lnTo>
                  <a:lnTo>
                    <a:pt x="431345" y="33949"/>
                  </a:lnTo>
                  <a:lnTo>
                    <a:pt x="420451" y="33949"/>
                  </a:lnTo>
                  <a:close/>
                  <a:moveTo>
                    <a:pt x="356731" y="1393"/>
                  </a:moveTo>
                  <a:lnTo>
                    <a:pt x="346470" y="1393"/>
                  </a:lnTo>
                  <a:lnTo>
                    <a:pt x="346470" y="96403"/>
                  </a:lnTo>
                  <a:lnTo>
                    <a:pt x="356731" y="96403"/>
                  </a:lnTo>
                  <a:lnTo>
                    <a:pt x="356731" y="1393"/>
                  </a:lnTo>
                  <a:close/>
                  <a:moveTo>
                    <a:pt x="333548" y="83101"/>
                  </a:moveTo>
                  <a:cubicBezTo>
                    <a:pt x="331268" y="84748"/>
                    <a:pt x="328861" y="85888"/>
                    <a:pt x="326328" y="86522"/>
                  </a:cubicBezTo>
                  <a:cubicBezTo>
                    <a:pt x="323794" y="87281"/>
                    <a:pt x="321387" y="87662"/>
                    <a:pt x="318980" y="87662"/>
                  </a:cubicBezTo>
                  <a:cubicBezTo>
                    <a:pt x="315560" y="87662"/>
                    <a:pt x="312646" y="86775"/>
                    <a:pt x="310366" y="84875"/>
                  </a:cubicBezTo>
                  <a:cubicBezTo>
                    <a:pt x="308086" y="82974"/>
                    <a:pt x="306819" y="79934"/>
                    <a:pt x="306819" y="75501"/>
                  </a:cubicBezTo>
                  <a:lnTo>
                    <a:pt x="306819" y="43450"/>
                  </a:lnTo>
                  <a:lnTo>
                    <a:pt x="332662" y="43450"/>
                  </a:lnTo>
                  <a:lnTo>
                    <a:pt x="332662" y="33949"/>
                  </a:lnTo>
                  <a:lnTo>
                    <a:pt x="306819" y="33949"/>
                  </a:lnTo>
                  <a:lnTo>
                    <a:pt x="306819" y="14061"/>
                  </a:lnTo>
                  <a:lnTo>
                    <a:pt x="296558" y="14061"/>
                  </a:lnTo>
                  <a:lnTo>
                    <a:pt x="296558" y="74740"/>
                  </a:lnTo>
                  <a:cubicBezTo>
                    <a:pt x="296558" y="83228"/>
                    <a:pt x="298458" y="89055"/>
                    <a:pt x="302385" y="92475"/>
                  </a:cubicBezTo>
                  <a:cubicBezTo>
                    <a:pt x="306186" y="95769"/>
                    <a:pt x="311379" y="97416"/>
                    <a:pt x="317967" y="97416"/>
                  </a:cubicBezTo>
                  <a:cubicBezTo>
                    <a:pt x="320627" y="97416"/>
                    <a:pt x="323287" y="97036"/>
                    <a:pt x="326074" y="96403"/>
                  </a:cubicBezTo>
                  <a:cubicBezTo>
                    <a:pt x="328861" y="95769"/>
                    <a:pt x="331395" y="94630"/>
                    <a:pt x="333548" y="93109"/>
                  </a:cubicBezTo>
                  <a:lnTo>
                    <a:pt x="333548" y="83101"/>
                  </a:lnTo>
                  <a:close/>
                  <a:moveTo>
                    <a:pt x="241325" y="53332"/>
                  </a:moveTo>
                  <a:cubicBezTo>
                    <a:pt x="243226" y="49911"/>
                    <a:pt x="245886" y="47251"/>
                    <a:pt x="249306" y="45478"/>
                  </a:cubicBezTo>
                  <a:cubicBezTo>
                    <a:pt x="252727" y="43577"/>
                    <a:pt x="256654" y="42564"/>
                    <a:pt x="261087" y="42564"/>
                  </a:cubicBezTo>
                  <a:cubicBezTo>
                    <a:pt x="268942" y="42564"/>
                    <a:pt x="275402" y="45224"/>
                    <a:pt x="280469" y="50545"/>
                  </a:cubicBezTo>
                  <a:lnTo>
                    <a:pt x="280469" y="39144"/>
                  </a:lnTo>
                  <a:cubicBezTo>
                    <a:pt x="275022" y="34962"/>
                    <a:pt x="268308" y="32810"/>
                    <a:pt x="260454" y="32810"/>
                  </a:cubicBezTo>
                  <a:cubicBezTo>
                    <a:pt x="254120" y="32810"/>
                    <a:pt x="248546" y="34203"/>
                    <a:pt x="243606" y="36990"/>
                  </a:cubicBezTo>
                  <a:cubicBezTo>
                    <a:pt x="238665" y="39776"/>
                    <a:pt x="234738" y="43577"/>
                    <a:pt x="231951" y="48391"/>
                  </a:cubicBezTo>
                  <a:cubicBezTo>
                    <a:pt x="229164" y="53205"/>
                    <a:pt x="227771" y="58905"/>
                    <a:pt x="227771" y="65239"/>
                  </a:cubicBezTo>
                  <a:cubicBezTo>
                    <a:pt x="227771" y="71573"/>
                    <a:pt x="229164" y="77148"/>
                    <a:pt x="231951" y="81962"/>
                  </a:cubicBezTo>
                  <a:cubicBezTo>
                    <a:pt x="234738" y="86775"/>
                    <a:pt x="238538" y="90575"/>
                    <a:pt x="243352" y="93363"/>
                  </a:cubicBezTo>
                  <a:cubicBezTo>
                    <a:pt x="248293" y="96150"/>
                    <a:pt x="253867" y="97543"/>
                    <a:pt x="260327" y="97543"/>
                  </a:cubicBezTo>
                  <a:cubicBezTo>
                    <a:pt x="264001" y="97543"/>
                    <a:pt x="267675" y="97036"/>
                    <a:pt x="271222" y="96150"/>
                  </a:cubicBezTo>
                  <a:cubicBezTo>
                    <a:pt x="274769" y="95262"/>
                    <a:pt x="278063" y="93742"/>
                    <a:pt x="281103" y="91716"/>
                  </a:cubicBezTo>
                  <a:lnTo>
                    <a:pt x="281103" y="81201"/>
                  </a:lnTo>
                  <a:cubicBezTo>
                    <a:pt x="278443" y="83608"/>
                    <a:pt x="275402" y="85255"/>
                    <a:pt x="271982" y="86268"/>
                  </a:cubicBezTo>
                  <a:cubicBezTo>
                    <a:pt x="268562" y="87281"/>
                    <a:pt x="265015" y="87788"/>
                    <a:pt x="261214" y="87788"/>
                  </a:cubicBezTo>
                  <a:cubicBezTo>
                    <a:pt x="256780" y="87788"/>
                    <a:pt x="252853" y="86775"/>
                    <a:pt x="249433" y="84875"/>
                  </a:cubicBezTo>
                  <a:cubicBezTo>
                    <a:pt x="246013" y="82974"/>
                    <a:pt x="243226" y="80188"/>
                    <a:pt x="241325" y="76767"/>
                  </a:cubicBezTo>
                  <a:cubicBezTo>
                    <a:pt x="239425" y="73347"/>
                    <a:pt x="238412" y="69420"/>
                    <a:pt x="238412" y="65112"/>
                  </a:cubicBezTo>
                  <a:cubicBezTo>
                    <a:pt x="238412" y="60805"/>
                    <a:pt x="239425" y="56752"/>
                    <a:pt x="241325" y="53332"/>
                  </a:cubicBezTo>
                  <a:moveTo>
                    <a:pt x="172918" y="47505"/>
                  </a:moveTo>
                  <a:cubicBezTo>
                    <a:pt x="176339" y="43958"/>
                    <a:pt x="180772" y="42184"/>
                    <a:pt x="186473" y="42184"/>
                  </a:cubicBezTo>
                  <a:cubicBezTo>
                    <a:pt x="192174" y="42184"/>
                    <a:pt x="196354" y="43958"/>
                    <a:pt x="199648" y="47505"/>
                  </a:cubicBezTo>
                  <a:cubicBezTo>
                    <a:pt x="202941" y="51051"/>
                    <a:pt x="204842" y="55484"/>
                    <a:pt x="205222" y="60805"/>
                  </a:cubicBezTo>
                  <a:lnTo>
                    <a:pt x="166711" y="60805"/>
                  </a:lnTo>
                  <a:cubicBezTo>
                    <a:pt x="167471" y="55484"/>
                    <a:pt x="169498" y="51051"/>
                    <a:pt x="172918" y="47505"/>
                  </a:cubicBezTo>
                  <a:moveTo>
                    <a:pt x="200788" y="95896"/>
                  </a:moveTo>
                  <a:cubicBezTo>
                    <a:pt x="204588" y="94883"/>
                    <a:pt x="208135" y="93236"/>
                    <a:pt x="211556" y="90955"/>
                  </a:cubicBezTo>
                  <a:lnTo>
                    <a:pt x="211556" y="81074"/>
                  </a:lnTo>
                  <a:cubicBezTo>
                    <a:pt x="208262" y="83482"/>
                    <a:pt x="204715" y="85129"/>
                    <a:pt x="200915" y="86268"/>
                  </a:cubicBezTo>
                  <a:cubicBezTo>
                    <a:pt x="197114" y="87408"/>
                    <a:pt x="193187" y="88042"/>
                    <a:pt x="189260" y="88042"/>
                  </a:cubicBezTo>
                  <a:cubicBezTo>
                    <a:pt x="183053" y="88042"/>
                    <a:pt x="177985" y="86268"/>
                    <a:pt x="173932" y="82848"/>
                  </a:cubicBezTo>
                  <a:cubicBezTo>
                    <a:pt x="169878" y="79427"/>
                    <a:pt x="167344" y="74867"/>
                    <a:pt x="166584" y="69294"/>
                  </a:cubicBezTo>
                  <a:lnTo>
                    <a:pt x="215989" y="69294"/>
                  </a:lnTo>
                  <a:cubicBezTo>
                    <a:pt x="215989" y="68406"/>
                    <a:pt x="216116" y="67520"/>
                    <a:pt x="216243" y="66632"/>
                  </a:cubicBezTo>
                  <a:cubicBezTo>
                    <a:pt x="216243" y="65746"/>
                    <a:pt x="216243" y="64985"/>
                    <a:pt x="216243" y="64099"/>
                  </a:cubicBezTo>
                  <a:cubicBezTo>
                    <a:pt x="216243" y="58146"/>
                    <a:pt x="214976" y="52825"/>
                    <a:pt x="212569" y="48137"/>
                  </a:cubicBezTo>
                  <a:cubicBezTo>
                    <a:pt x="210162" y="43450"/>
                    <a:pt x="206742" y="39776"/>
                    <a:pt x="202181" y="36990"/>
                  </a:cubicBezTo>
                  <a:cubicBezTo>
                    <a:pt x="197748" y="34330"/>
                    <a:pt x="192554" y="32936"/>
                    <a:pt x="186473" y="32936"/>
                  </a:cubicBezTo>
                  <a:cubicBezTo>
                    <a:pt x="180139" y="32936"/>
                    <a:pt x="174692" y="34330"/>
                    <a:pt x="170131" y="37243"/>
                  </a:cubicBezTo>
                  <a:cubicBezTo>
                    <a:pt x="165571" y="40157"/>
                    <a:pt x="161897" y="44084"/>
                    <a:pt x="159364" y="49025"/>
                  </a:cubicBezTo>
                  <a:cubicBezTo>
                    <a:pt x="156830" y="53964"/>
                    <a:pt x="155563" y="59666"/>
                    <a:pt x="155563" y="65873"/>
                  </a:cubicBezTo>
                  <a:cubicBezTo>
                    <a:pt x="155563" y="72080"/>
                    <a:pt x="157083" y="77780"/>
                    <a:pt x="159997" y="82467"/>
                  </a:cubicBezTo>
                  <a:cubicBezTo>
                    <a:pt x="162911" y="87154"/>
                    <a:pt x="166964" y="90955"/>
                    <a:pt x="172032" y="93615"/>
                  </a:cubicBezTo>
                  <a:cubicBezTo>
                    <a:pt x="177099" y="96276"/>
                    <a:pt x="182926" y="97670"/>
                    <a:pt x="189387" y="97670"/>
                  </a:cubicBezTo>
                  <a:cubicBezTo>
                    <a:pt x="193314" y="97670"/>
                    <a:pt x="197241" y="97162"/>
                    <a:pt x="201041" y="96150"/>
                  </a:cubicBezTo>
                  <a:moveTo>
                    <a:pt x="130227" y="53964"/>
                  </a:moveTo>
                  <a:cubicBezTo>
                    <a:pt x="132254" y="50545"/>
                    <a:pt x="135041" y="48011"/>
                    <a:pt x="138461" y="46364"/>
                  </a:cubicBezTo>
                  <a:cubicBezTo>
                    <a:pt x="141882" y="44717"/>
                    <a:pt x="145682" y="44211"/>
                    <a:pt x="149863" y="44844"/>
                  </a:cubicBezTo>
                  <a:lnTo>
                    <a:pt x="149863" y="33190"/>
                  </a:lnTo>
                  <a:cubicBezTo>
                    <a:pt x="144922" y="33190"/>
                    <a:pt x="140488" y="34583"/>
                    <a:pt x="136561" y="37243"/>
                  </a:cubicBezTo>
                  <a:cubicBezTo>
                    <a:pt x="132634" y="39903"/>
                    <a:pt x="129467" y="43577"/>
                    <a:pt x="127187" y="48391"/>
                  </a:cubicBezTo>
                  <a:lnTo>
                    <a:pt x="127187" y="34457"/>
                  </a:lnTo>
                  <a:lnTo>
                    <a:pt x="116926" y="34457"/>
                  </a:lnTo>
                  <a:lnTo>
                    <a:pt x="116926" y="96909"/>
                  </a:lnTo>
                  <a:lnTo>
                    <a:pt x="127187" y="96909"/>
                  </a:lnTo>
                  <a:lnTo>
                    <a:pt x="127187" y="67013"/>
                  </a:lnTo>
                  <a:cubicBezTo>
                    <a:pt x="127187" y="61818"/>
                    <a:pt x="128200" y="57512"/>
                    <a:pt x="130227" y="54091"/>
                  </a:cubicBezTo>
                  <a:moveTo>
                    <a:pt x="95897" y="34457"/>
                  </a:moveTo>
                  <a:lnTo>
                    <a:pt x="85509" y="34457"/>
                  </a:lnTo>
                  <a:lnTo>
                    <a:pt x="85509" y="96909"/>
                  </a:lnTo>
                  <a:lnTo>
                    <a:pt x="95897" y="96909"/>
                  </a:lnTo>
                  <a:lnTo>
                    <a:pt x="95897" y="34457"/>
                  </a:lnTo>
                  <a:close/>
                  <a:moveTo>
                    <a:pt x="94377" y="21028"/>
                  </a:moveTo>
                  <a:lnTo>
                    <a:pt x="101851" y="15835"/>
                  </a:lnTo>
                  <a:lnTo>
                    <a:pt x="94377" y="10514"/>
                  </a:lnTo>
                  <a:cubicBezTo>
                    <a:pt x="93110" y="9626"/>
                    <a:pt x="91590" y="9121"/>
                    <a:pt x="89943" y="9121"/>
                  </a:cubicBezTo>
                  <a:cubicBezTo>
                    <a:pt x="88043" y="9121"/>
                    <a:pt x="86523" y="9753"/>
                    <a:pt x="85256" y="11021"/>
                  </a:cubicBezTo>
                  <a:cubicBezTo>
                    <a:pt x="83989" y="12288"/>
                    <a:pt x="83356" y="13934"/>
                    <a:pt x="83356" y="15960"/>
                  </a:cubicBezTo>
                  <a:cubicBezTo>
                    <a:pt x="83356" y="17988"/>
                    <a:pt x="83989" y="19381"/>
                    <a:pt x="85256" y="20647"/>
                  </a:cubicBezTo>
                  <a:cubicBezTo>
                    <a:pt x="86523" y="21915"/>
                    <a:pt x="88043" y="22548"/>
                    <a:pt x="89943" y="22548"/>
                  </a:cubicBezTo>
                  <a:cubicBezTo>
                    <a:pt x="91590" y="22548"/>
                    <a:pt x="92983" y="22042"/>
                    <a:pt x="94377" y="21028"/>
                  </a:cubicBezTo>
                  <a:moveTo>
                    <a:pt x="43705" y="46110"/>
                  </a:moveTo>
                  <a:cubicBezTo>
                    <a:pt x="46999" y="48137"/>
                    <a:pt x="49532" y="50797"/>
                    <a:pt x="51432" y="54218"/>
                  </a:cubicBezTo>
                  <a:cubicBezTo>
                    <a:pt x="53333" y="57638"/>
                    <a:pt x="54219" y="61566"/>
                    <a:pt x="54219" y="66000"/>
                  </a:cubicBezTo>
                  <a:cubicBezTo>
                    <a:pt x="54219" y="70433"/>
                    <a:pt x="53333" y="74107"/>
                    <a:pt x="51432" y="77528"/>
                  </a:cubicBezTo>
                  <a:cubicBezTo>
                    <a:pt x="49532" y="80947"/>
                    <a:pt x="46999" y="83608"/>
                    <a:pt x="43705" y="85509"/>
                  </a:cubicBezTo>
                  <a:cubicBezTo>
                    <a:pt x="40411" y="87408"/>
                    <a:pt x="36611" y="88422"/>
                    <a:pt x="32304" y="88422"/>
                  </a:cubicBezTo>
                  <a:cubicBezTo>
                    <a:pt x="27997" y="88422"/>
                    <a:pt x="24450" y="87408"/>
                    <a:pt x="21156" y="85509"/>
                  </a:cubicBezTo>
                  <a:cubicBezTo>
                    <a:pt x="17862" y="83608"/>
                    <a:pt x="15329" y="80947"/>
                    <a:pt x="13428" y="77528"/>
                  </a:cubicBezTo>
                  <a:cubicBezTo>
                    <a:pt x="11528" y="74107"/>
                    <a:pt x="10641" y="70306"/>
                    <a:pt x="10641" y="66000"/>
                  </a:cubicBezTo>
                  <a:cubicBezTo>
                    <a:pt x="10641" y="61693"/>
                    <a:pt x="11528" y="57765"/>
                    <a:pt x="13428" y="54218"/>
                  </a:cubicBezTo>
                  <a:cubicBezTo>
                    <a:pt x="15329" y="50797"/>
                    <a:pt x="17862" y="48137"/>
                    <a:pt x="21156" y="46110"/>
                  </a:cubicBezTo>
                  <a:cubicBezTo>
                    <a:pt x="24450" y="44084"/>
                    <a:pt x="28123" y="43070"/>
                    <a:pt x="32304" y="43070"/>
                  </a:cubicBezTo>
                  <a:cubicBezTo>
                    <a:pt x="36484" y="43070"/>
                    <a:pt x="40411" y="44084"/>
                    <a:pt x="43705" y="46110"/>
                  </a:cubicBezTo>
                  <a:moveTo>
                    <a:pt x="64607" y="96909"/>
                  </a:moveTo>
                  <a:lnTo>
                    <a:pt x="64607" y="1899"/>
                  </a:lnTo>
                  <a:lnTo>
                    <a:pt x="54219" y="1899"/>
                  </a:lnTo>
                  <a:lnTo>
                    <a:pt x="54219" y="46364"/>
                  </a:lnTo>
                  <a:cubicBezTo>
                    <a:pt x="51812" y="42311"/>
                    <a:pt x="48772" y="39144"/>
                    <a:pt x="44845" y="36736"/>
                  </a:cubicBezTo>
                  <a:cubicBezTo>
                    <a:pt x="40918" y="34457"/>
                    <a:pt x="36484" y="33315"/>
                    <a:pt x="31417" y="33315"/>
                  </a:cubicBezTo>
                  <a:cubicBezTo>
                    <a:pt x="25336" y="33315"/>
                    <a:pt x="19889" y="34710"/>
                    <a:pt x="15202" y="37497"/>
                  </a:cubicBezTo>
                  <a:cubicBezTo>
                    <a:pt x="10515" y="40283"/>
                    <a:pt x="6714" y="44211"/>
                    <a:pt x="4054" y="49150"/>
                  </a:cubicBezTo>
                  <a:cubicBezTo>
                    <a:pt x="1394" y="54091"/>
                    <a:pt x="0" y="59666"/>
                    <a:pt x="0" y="66000"/>
                  </a:cubicBezTo>
                  <a:cubicBezTo>
                    <a:pt x="0" y="72334"/>
                    <a:pt x="1394" y="77653"/>
                    <a:pt x="4054" y="82467"/>
                  </a:cubicBezTo>
                  <a:cubicBezTo>
                    <a:pt x="6714" y="87281"/>
                    <a:pt x="10515" y="91082"/>
                    <a:pt x="15202" y="93742"/>
                  </a:cubicBezTo>
                  <a:cubicBezTo>
                    <a:pt x="19889" y="96530"/>
                    <a:pt x="25336" y="97923"/>
                    <a:pt x="31417" y="97923"/>
                  </a:cubicBezTo>
                  <a:cubicBezTo>
                    <a:pt x="36357" y="97923"/>
                    <a:pt x="40918" y="96782"/>
                    <a:pt x="44845" y="94503"/>
                  </a:cubicBezTo>
                  <a:cubicBezTo>
                    <a:pt x="48772" y="92222"/>
                    <a:pt x="51939" y="89055"/>
                    <a:pt x="54219" y="85129"/>
                  </a:cubicBezTo>
                  <a:lnTo>
                    <a:pt x="54219" y="96909"/>
                  </a:lnTo>
                  <a:lnTo>
                    <a:pt x="64607" y="96909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5" name="Freeform: Shape 2744">
              <a:extLst>
                <a:ext uri="{FF2B5EF4-FFF2-40B4-BE49-F238E27FC236}">
                  <a16:creationId xmlns:a16="http://schemas.microsoft.com/office/drawing/2014/main" id="{651F1D59-2AE5-F126-5F4D-03E7629878E2}"/>
                </a:ext>
              </a:extLst>
            </p:cNvPr>
            <p:cNvSpPr/>
            <p:nvPr/>
          </p:nvSpPr>
          <p:spPr>
            <a:xfrm>
              <a:off x="4013351" y="14968496"/>
              <a:ext cx="2765802" cy="127187"/>
            </a:xfrm>
            <a:custGeom>
              <a:avLst/>
              <a:gdLst>
                <a:gd name="connsiteX0" fmla="*/ 2722478 w 2765802"/>
                <a:gd name="connsiteY0" fmla="*/ 51938 h 127187"/>
                <a:gd name="connsiteX1" fmla="*/ 2729192 w 2765802"/>
                <a:gd name="connsiteY1" fmla="*/ 43832 h 127187"/>
                <a:gd name="connsiteX2" fmla="*/ 2739199 w 2765802"/>
                <a:gd name="connsiteY2" fmla="*/ 40917 h 127187"/>
                <a:gd name="connsiteX3" fmla="*/ 2755415 w 2765802"/>
                <a:gd name="connsiteY3" fmla="*/ 59540 h 127187"/>
                <a:gd name="connsiteX4" fmla="*/ 2755415 w 2765802"/>
                <a:gd name="connsiteY4" fmla="*/ 94504 h 127187"/>
                <a:gd name="connsiteX5" fmla="*/ 2765803 w 2765802"/>
                <a:gd name="connsiteY5" fmla="*/ 94504 h 127187"/>
                <a:gd name="connsiteX6" fmla="*/ 2765803 w 2765802"/>
                <a:gd name="connsiteY6" fmla="*/ 57767 h 127187"/>
                <a:gd name="connsiteX7" fmla="*/ 2763142 w 2765802"/>
                <a:gd name="connsiteY7" fmla="*/ 43958 h 127187"/>
                <a:gd name="connsiteX8" fmla="*/ 2755034 w 2765802"/>
                <a:gd name="connsiteY8" fmla="*/ 34331 h 127187"/>
                <a:gd name="connsiteX9" fmla="*/ 2741733 w 2765802"/>
                <a:gd name="connsiteY9" fmla="*/ 30911 h 127187"/>
                <a:gd name="connsiteX10" fmla="*/ 2728938 w 2765802"/>
                <a:gd name="connsiteY10" fmla="*/ 34331 h 127187"/>
                <a:gd name="connsiteX11" fmla="*/ 2720071 w 2765802"/>
                <a:gd name="connsiteY11" fmla="*/ 43705 h 127187"/>
                <a:gd name="connsiteX12" fmla="*/ 2720071 w 2765802"/>
                <a:gd name="connsiteY12" fmla="*/ 32050 h 127187"/>
                <a:gd name="connsiteX13" fmla="*/ 2709810 w 2765802"/>
                <a:gd name="connsiteY13" fmla="*/ 32050 h 127187"/>
                <a:gd name="connsiteX14" fmla="*/ 2709810 w 2765802"/>
                <a:gd name="connsiteY14" fmla="*/ 94504 h 127187"/>
                <a:gd name="connsiteX15" fmla="*/ 2720071 w 2765802"/>
                <a:gd name="connsiteY15" fmla="*/ 94504 h 127187"/>
                <a:gd name="connsiteX16" fmla="*/ 2720071 w 2765802"/>
                <a:gd name="connsiteY16" fmla="*/ 63213 h 127187"/>
                <a:gd name="connsiteX17" fmla="*/ 2722478 w 2765802"/>
                <a:gd name="connsiteY17" fmla="*/ 51938 h 127187"/>
                <a:gd name="connsiteX18" fmla="*/ 2680040 w 2765802"/>
                <a:gd name="connsiteY18" fmla="*/ 74995 h 127187"/>
                <a:gd name="connsiteX19" fmla="*/ 2672440 w 2765802"/>
                <a:gd name="connsiteY19" fmla="*/ 83103 h 127187"/>
                <a:gd name="connsiteX20" fmla="*/ 2661165 w 2765802"/>
                <a:gd name="connsiteY20" fmla="*/ 86016 h 127187"/>
                <a:gd name="connsiteX21" fmla="*/ 2649763 w 2765802"/>
                <a:gd name="connsiteY21" fmla="*/ 83103 h 127187"/>
                <a:gd name="connsiteX22" fmla="*/ 2641909 w 2765802"/>
                <a:gd name="connsiteY22" fmla="*/ 74995 h 127187"/>
                <a:gd name="connsiteX23" fmla="*/ 2639123 w 2765802"/>
                <a:gd name="connsiteY23" fmla="*/ 63340 h 127187"/>
                <a:gd name="connsiteX24" fmla="*/ 2641909 w 2765802"/>
                <a:gd name="connsiteY24" fmla="*/ 51686 h 127187"/>
                <a:gd name="connsiteX25" fmla="*/ 2649763 w 2765802"/>
                <a:gd name="connsiteY25" fmla="*/ 43705 h 127187"/>
                <a:gd name="connsiteX26" fmla="*/ 2661165 w 2765802"/>
                <a:gd name="connsiteY26" fmla="*/ 40791 h 127187"/>
                <a:gd name="connsiteX27" fmla="*/ 2672440 w 2765802"/>
                <a:gd name="connsiteY27" fmla="*/ 43705 h 127187"/>
                <a:gd name="connsiteX28" fmla="*/ 2680040 w 2765802"/>
                <a:gd name="connsiteY28" fmla="*/ 51686 h 127187"/>
                <a:gd name="connsiteX29" fmla="*/ 2682827 w 2765802"/>
                <a:gd name="connsiteY29" fmla="*/ 63340 h 127187"/>
                <a:gd name="connsiteX30" fmla="*/ 2680040 w 2765802"/>
                <a:gd name="connsiteY30" fmla="*/ 74995 h 127187"/>
                <a:gd name="connsiteX31" fmla="*/ 2678014 w 2765802"/>
                <a:gd name="connsiteY31" fmla="*/ 91337 h 127187"/>
                <a:gd name="connsiteX32" fmla="*/ 2689414 w 2765802"/>
                <a:gd name="connsiteY32" fmla="*/ 79809 h 127187"/>
                <a:gd name="connsiteX33" fmla="*/ 2693468 w 2765802"/>
                <a:gd name="connsiteY33" fmla="*/ 63086 h 127187"/>
                <a:gd name="connsiteX34" fmla="*/ 2689414 w 2765802"/>
                <a:gd name="connsiteY34" fmla="*/ 46492 h 127187"/>
                <a:gd name="connsiteX35" fmla="*/ 2678014 w 2765802"/>
                <a:gd name="connsiteY35" fmla="*/ 35091 h 127187"/>
                <a:gd name="connsiteX36" fmla="*/ 2661292 w 2765802"/>
                <a:gd name="connsiteY36" fmla="*/ 30911 h 127187"/>
                <a:gd name="connsiteX37" fmla="*/ 2644316 w 2765802"/>
                <a:gd name="connsiteY37" fmla="*/ 35091 h 127187"/>
                <a:gd name="connsiteX38" fmla="*/ 2632662 w 2765802"/>
                <a:gd name="connsiteY38" fmla="*/ 46492 h 127187"/>
                <a:gd name="connsiteX39" fmla="*/ 2628481 w 2765802"/>
                <a:gd name="connsiteY39" fmla="*/ 63086 h 127187"/>
                <a:gd name="connsiteX40" fmla="*/ 2632662 w 2765802"/>
                <a:gd name="connsiteY40" fmla="*/ 79809 h 127187"/>
                <a:gd name="connsiteX41" fmla="*/ 2644316 w 2765802"/>
                <a:gd name="connsiteY41" fmla="*/ 91337 h 127187"/>
                <a:gd name="connsiteX42" fmla="*/ 2661292 w 2765802"/>
                <a:gd name="connsiteY42" fmla="*/ 95517 h 127187"/>
                <a:gd name="connsiteX43" fmla="*/ 2678014 w 2765802"/>
                <a:gd name="connsiteY43" fmla="*/ 91337 h 127187"/>
                <a:gd name="connsiteX44" fmla="*/ 2612519 w 2765802"/>
                <a:gd name="connsiteY44" fmla="*/ 32050 h 127187"/>
                <a:gd name="connsiteX45" fmla="*/ 2602132 w 2765802"/>
                <a:gd name="connsiteY45" fmla="*/ 32050 h 127187"/>
                <a:gd name="connsiteX46" fmla="*/ 2602132 w 2765802"/>
                <a:gd name="connsiteY46" fmla="*/ 94504 h 127187"/>
                <a:gd name="connsiteX47" fmla="*/ 2612519 w 2765802"/>
                <a:gd name="connsiteY47" fmla="*/ 94504 h 127187"/>
                <a:gd name="connsiteX48" fmla="*/ 2612519 w 2765802"/>
                <a:gd name="connsiteY48" fmla="*/ 32050 h 127187"/>
                <a:gd name="connsiteX49" fmla="*/ 2612773 w 2765802"/>
                <a:gd name="connsiteY49" fmla="*/ 18243 h 127187"/>
                <a:gd name="connsiteX50" fmla="*/ 2614800 w 2765802"/>
                <a:gd name="connsiteY50" fmla="*/ 13556 h 127187"/>
                <a:gd name="connsiteX51" fmla="*/ 2612773 w 2765802"/>
                <a:gd name="connsiteY51" fmla="*/ 8615 h 127187"/>
                <a:gd name="connsiteX52" fmla="*/ 2607959 w 2765802"/>
                <a:gd name="connsiteY52" fmla="*/ 6714 h 127187"/>
                <a:gd name="connsiteX53" fmla="*/ 2603526 w 2765802"/>
                <a:gd name="connsiteY53" fmla="*/ 8108 h 127187"/>
                <a:gd name="connsiteX54" fmla="*/ 2596051 w 2765802"/>
                <a:gd name="connsiteY54" fmla="*/ 13429 h 127187"/>
                <a:gd name="connsiteX55" fmla="*/ 2603526 w 2765802"/>
                <a:gd name="connsiteY55" fmla="*/ 18622 h 127187"/>
                <a:gd name="connsiteX56" fmla="*/ 2607959 w 2765802"/>
                <a:gd name="connsiteY56" fmla="*/ 20142 h 127187"/>
                <a:gd name="connsiteX57" fmla="*/ 2612773 w 2765802"/>
                <a:gd name="connsiteY57" fmla="*/ 18243 h 127187"/>
                <a:gd name="connsiteX58" fmla="*/ 2589338 w 2765802"/>
                <a:gd name="connsiteY58" fmla="*/ 81202 h 127187"/>
                <a:gd name="connsiteX59" fmla="*/ 2582117 w 2765802"/>
                <a:gd name="connsiteY59" fmla="*/ 84623 h 127187"/>
                <a:gd name="connsiteX60" fmla="*/ 2574769 w 2765802"/>
                <a:gd name="connsiteY60" fmla="*/ 85763 h 127187"/>
                <a:gd name="connsiteX61" fmla="*/ 2566028 w 2765802"/>
                <a:gd name="connsiteY61" fmla="*/ 82976 h 127187"/>
                <a:gd name="connsiteX62" fmla="*/ 2562608 w 2765802"/>
                <a:gd name="connsiteY62" fmla="*/ 73602 h 127187"/>
                <a:gd name="connsiteX63" fmla="*/ 2562608 w 2765802"/>
                <a:gd name="connsiteY63" fmla="*/ 41551 h 127187"/>
                <a:gd name="connsiteX64" fmla="*/ 2588451 w 2765802"/>
                <a:gd name="connsiteY64" fmla="*/ 41551 h 127187"/>
                <a:gd name="connsiteX65" fmla="*/ 2588451 w 2765802"/>
                <a:gd name="connsiteY65" fmla="*/ 32050 h 127187"/>
                <a:gd name="connsiteX66" fmla="*/ 2562608 w 2765802"/>
                <a:gd name="connsiteY66" fmla="*/ 32050 h 127187"/>
                <a:gd name="connsiteX67" fmla="*/ 2562608 w 2765802"/>
                <a:gd name="connsiteY67" fmla="*/ 12162 h 127187"/>
                <a:gd name="connsiteX68" fmla="*/ 2552346 w 2765802"/>
                <a:gd name="connsiteY68" fmla="*/ 12162 h 127187"/>
                <a:gd name="connsiteX69" fmla="*/ 2552346 w 2765802"/>
                <a:gd name="connsiteY69" fmla="*/ 72841 h 127187"/>
                <a:gd name="connsiteX70" fmla="*/ 2558174 w 2765802"/>
                <a:gd name="connsiteY70" fmla="*/ 90576 h 127187"/>
                <a:gd name="connsiteX71" fmla="*/ 2573755 w 2765802"/>
                <a:gd name="connsiteY71" fmla="*/ 95517 h 127187"/>
                <a:gd name="connsiteX72" fmla="*/ 2581863 w 2765802"/>
                <a:gd name="connsiteY72" fmla="*/ 94504 h 127187"/>
                <a:gd name="connsiteX73" fmla="*/ 2589338 w 2765802"/>
                <a:gd name="connsiteY73" fmla="*/ 91210 h 127187"/>
                <a:gd name="connsiteX74" fmla="*/ 2589338 w 2765802"/>
                <a:gd name="connsiteY74" fmla="*/ 81202 h 127187"/>
                <a:gd name="connsiteX75" fmla="*/ 2511429 w 2765802"/>
                <a:gd name="connsiteY75" fmla="*/ 43705 h 127187"/>
                <a:gd name="connsiteX76" fmla="*/ 2519156 w 2765802"/>
                <a:gd name="connsiteY76" fmla="*/ 51812 h 127187"/>
                <a:gd name="connsiteX77" fmla="*/ 2521944 w 2765802"/>
                <a:gd name="connsiteY77" fmla="*/ 63594 h 127187"/>
                <a:gd name="connsiteX78" fmla="*/ 2519156 w 2765802"/>
                <a:gd name="connsiteY78" fmla="*/ 75122 h 127187"/>
                <a:gd name="connsiteX79" fmla="*/ 2511429 w 2765802"/>
                <a:gd name="connsiteY79" fmla="*/ 83103 h 127187"/>
                <a:gd name="connsiteX80" fmla="*/ 2500028 w 2765802"/>
                <a:gd name="connsiteY80" fmla="*/ 86016 h 127187"/>
                <a:gd name="connsiteX81" fmla="*/ 2488881 w 2765802"/>
                <a:gd name="connsiteY81" fmla="*/ 83103 h 127187"/>
                <a:gd name="connsiteX82" fmla="*/ 2481152 w 2765802"/>
                <a:gd name="connsiteY82" fmla="*/ 75122 h 127187"/>
                <a:gd name="connsiteX83" fmla="*/ 2478366 w 2765802"/>
                <a:gd name="connsiteY83" fmla="*/ 63594 h 127187"/>
                <a:gd name="connsiteX84" fmla="*/ 2481152 w 2765802"/>
                <a:gd name="connsiteY84" fmla="*/ 51812 h 127187"/>
                <a:gd name="connsiteX85" fmla="*/ 2488881 w 2765802"/>
                <a:gd name="connsiteY85" fmla="*/ 43705 h 127187"/>
                <a:gd name="connsiteX86" fmla="*/ 2500028 w 2765802"/>
                <a:gd name="connsiteY86" fmla="*/ 40665 h 127187"/>
                <a:gd name="connsiteX87" fmla="*/ 2511429 w 2765802"/>
                <a:gd name="connsiteY87" fmla="*/ 43705 h 127187"/>
                <a:gd name="connsiteX88" fmla="*/ 2532332 w 2765802"/>
                <a:gd name="connsiteY88" fmla="*/ 94504 h 127187"/>
                <a:gd name="connsiteX89" fmla="*/ 2532332 w 2765802"/>
                <a:gd name="connsiteY89" fmla="*/ 32050 h 127187"/>
                <a:gd name="connsiteX90" fmla="*/ 2521944 w 2765802"/>
                <a:gd name="connsiteY90" fmla="*/ 32050 h 127187"/>
                <a:gd name="connsiteX91" fmla="*/ 2521944 w 2765802"/>
                <a:gd name="connsiteY91" fmla="*/ 43832 h 127187"/>
                <a:gd name="connsiteX92" fmla="*/ 2512570 w 2765802"/>
                <a:gd name="connsiteY92" fmla="*/ 34457 h 127187"/>
                <a:gd name="connsiteX93" fmla="*/ 2499268 w 2765802"/>
                <a:gd name="connsiteY93" fmla="*/ 31038 h 127187"/>
                <a:gd name="connsiteX94" fmla="*/ 2483053 w 2765802"/>
                <a:gd name="connsiteY94" fmla="*/ 35217 h 127187"/>
                <a:gd name="connsiteX95" fmla="*/ 2471905 w 2765802"/>
                <a:gd name="connsiteY95" fmla="*/ 46872 h 127187"/>
                <a:gd name="connsiteX96" fmla="*/ 2467851 w 2765802"/>
                <a:gd name="connsiteY96" fmla="*/ 63720 h 127187"/>
                <a:gd name="connsiteX97" fmla="*/ 2471905 w 2765802"/>
                <a:gd name="connsiteY97" fmla="*/ 80189 h 127187"/>
                <a:gd name="connsiteX98" fmla="*/ 2483053 w 2765802"/>
                <a:gd name="connsiteY98" fmla="*/ 91463 h 127187"/>
                <a:gd name="connsiteX99" fmla="*/ 2499268 w 2765802"/>
                <a:gd name="connsiteY99" fmla="*/ 95644 h 127187"/>
                <a:gd name="connsiteX100" fmla="*/ 2512570 w 2765802"/>
                <a:gd name="connsiteY100" fmla="*/ 92223 h 127187"/>
                <a:gd name="connsiteX101" fmla="*/ 2521944 w 2765802"/>
                <a:gd name="connsiteY101" fmla="*/ 82976 h 127187"/>
                <a:gd name="connsiteX102" fmla="*/ 2521944 w 2765802"/>
                <a:gd name="connsiteY102" fmla="*/ 94630 h 127187"/>
                <a:gd name="connsiteX103" fmla="*/ 2532332 w 2765802"/>
                <a:gd name="connsiteY103" fmla="*/ 94630 h 127187"/>
                <a:gd name="connsiteX104" fmla="*/ 2412492 w 2765802"/>
                <a:gd name="connsiteY104" fmla="*/ 89310 h 127187"/>
                <a:gd name="connsiteX105" fmla="*/ 2433648 w 2765802"/>
                <a:gd name="connsiteY105" fmla="*/ 95517 h 127187"/>
                <a:gd name="connsiteX106" fmla="*/ 2450369 w 2765802"/>
                <a:gd name="connsiteY106" fmla="*/ 90450 h 127187"/>
                <a:gd name="connsiteX107" fmla="*/ 2456830 w 2765802"/>
                <a:gd name="connsiteY107" fmla="*/ 76388 h 127187"/>
                <a:gd name="connsiteX108" fmla="*/ 2445175 w 2765802"/>
                <a:gd name="connsiteY108" fmla="*/ 61439 h 127187"/>
                <a:gd name="connsiteX109" fmla="*/ 2430354 w 2765802"/>
                <a:gd name="connsiteY109" fmla="*/ 55486 h 127187"/>
                <a:gd name="connsiteX110" fmla="*/ 2425160 w 2765802"/>
                <a:gd name="connsiteY110" fmla="*/ 52192 h 127187"/>
                <a:gd name="connsiteX111" fmla="*/ 2423640 w 2765802"/>
                <a:gd name="connsiteY111" fmla="*/ 47632 h 127187"/>
                <a:gd name="connsiteX112" fmla="*/ 2426807 w 2765802"/>
                <a:gd name="connsiteY112" fmla="*/ 41551 h 127187"/>
                <a:gd name="connsiteX113" fmla="*/ 2435041 w 2765802"/>
                <a:gd name="connsiteY113" fmla="*/ 39397 h 127187"/>
                <a:gd name="connsiteX114" fmla="*/ 2444669 w 2765802"/>
                <a:gd name="connsiteY114" fmla="*/ 41425 h 127187"/>
                <a:gd name="connsiteX115" fmla="*/ 2453916 w 2765802"/>
                <a:gd name="connsiteY115" fmla="*/ 47251 h 127187"/>
                <a:gd name="connsiteX116" fmla="*/ 2453916 w 2765802"/>
                <a:gd name="connsiteY116" fmla="*/ 36611 h 127187"/>
                <a:gd name="connsiteX117" fmla="*/ 2445429 w 2765802"/>
                <a:gd name="connsiteY117" fmla="*/ 32304 h 127187"/>
                <a:gd name="connsiteX118" fmla="*/ 2435041 w 2765802"/>
                <a:gd name="connsiteY118" fmla="*/ 30911 h 127187"/>
                <a:gd name="connsiteX119" fmla="*/ 2419459 w 2765802"/>
                <a:gd name="connsiteY119" fmla="*/ 35725 h 127187"/>
                <a:gd name="connsiteX120" fmla="*/ 2413505 w 2765802"/>
                <a:gd name="connsiteY120" fmla="*/ 48645 h 127187"/>
                <a:gd name="connsiteX121" fmla="*/ 2416546 w 2765802"/>
                <a:gd name="connsiteY121" fmla="*/ 58272 h 127187"/>
                <a:gd name="connsiteX122" fmla="*/ 2425413 w 2765802"/>
                <a:gd name="connsiteY122" fmla="*/ 64480 h 127187"/>
                <a:gd name="connsiteX123" fmla="*/ 2440108 w 2765802"/>
                <a:gd name="connsiteY123" fmla="*/ 70435 h 127187"/>
                <a:gd name="connsiteX124" fmla="*/ 2445049 w 2765802"/>
                <a:gd name="connsiteY124" fmla="*/ 73855 h 127187"/>
                <a:gd name="connsiteX125" fmla="*/ 2446569 w 2765802"/>
                <a:gd name="connsiteY125" fmla="*/ 78416 h 127187"/>
                <a:gd name="connsiteX126" fmla="*/ 2443022 w 2765802"/>
                <a:gd name="connsiteY126" fmla="*/ 85003 h 127187"/>
                <a:gd name="connsiteX127" fmla="*/ 2434028 w 2765802"/>
                <a:gd name="connsiteY127" fmla="*/ 87283 h 127187"/>
                <a:gd name="connsiteX128" fmla="*/ 2423133 w 2765802"/>
                <a:gd name="connsiteY128" fmla="*/ 85129 h 127187"/>
                <a:gd name="connsiteX129" fmla="*/ 2412619 w 2765802"/>
                <a:gd name="connsiteY129" fmla="*/ 78289 h 127187"/>
                <a:gd name="connsiteX130" fmla="*/ 2412619 w 2765802"/>
                <a:gd name="connsiteY130" fmla="*/ 89437 h 127187"/>
                <a:gd name="connsiteX131" fmla="*/ 2396277 w 2765802"/>
                <a:gd name="connsiteY131" fmla="*/ 32050 h 127187"/>
                <a:gd name="connsiteX132" fmla="*/ 2385889 w 2765802"/>
                <a:gd name="connsiteY132" fmla="*/ 32050 h 127187"/>
                <a:gd name="connsiteX133" fmla="*/ 2385889 w 2765802"/>
                <a:gd name="connsiteY133" fmla="*/ 94504 h 127187"/>
                <a:gd name="connsiteX134" fmla="*/ 2396277 w 2765802"/>
                <a:gd name="connsiteY134" fmla="*/ 94504 h 127187"/>
                <a:gd name="connsiteX135" fmla="*/ 2396277 w 2765802"/>
                <a:gd name="connsiteY135" fmla="*/ 32050 h 127187"/>
                <a:gd name="connsiteX136" fmla="*/ 2394757 w 2765802"/>
                <a:gd name="connsiteY136" fmla="*/ 18622 h 127187"/>
                <a:gd name="connsiteX137" fmla="*/ 2402231 w 2765802"/>
                <a:gd name="connsiteY137" fmla="*/ 13429 h 127187"/>
                <a:gd name="connsiteX138" fmla="*/ 2394757 w 2765802"/>
                <a:gd name="connsiteY138" fmla="*/ 8108 h 127187"/>
                <a:gd name="connsiteX139" fmla="*/ 2390323 w 2765802"/>
                <a:gd name="connsiteY139" fmla="*/ 6714 h 127187"/>
                <a:gd name="connsiteX140" fmla="*/ 2385636 w 2765802"/>
                <a:gd name="connsiteY140" fmla="*/ 8615 h 127187"/>
                <a:gd name="connsiteX141" fmla="*/ 2383736 w 2765802"/>
                <a:gd name="connsiteY141" fmla="*/ 13556 h 127187"/>
                <a:gd name="connsiteX142" fmla="*/ 2385636 w 2765802"/>
                <a:gd name="connsiteY142" fmla="*/ 18243 h 127187"/>
                <a:gd name="connsiteX143" fmla="*/ 2390323 w 2765802"/>
                <a:gd name="connsiteY143" fmla="*/ 20142 h 127187"/>
                <a:gd name="connsiteX144" fmla="*/ 2394757 w 2765802"/>
                <a:gd name="connsiteY144" fmla="*/ 18622 h 127187"/>
                <a:gd name="connsiteX145" fmla="*/ 2322929 w 2765802"/>
                <a:gd name="connsiteY145" fmla="*/ 51938 h 127187"/>
                <a:gd name="connsiteX146" fmla="*/ 2329643 w 2765802"/>
                <a:gd name="connsiteY146" fmla="*/ 43832 h 127187"/>
                <a:gd name="connsiteX147" fmla="*/ 2339651 w 2765802"/>
                <a:gd name="connsiteY147" fmla="*/ 40917 h 127187"/>
                <a:gd name="connsiteX148" fmla="*/ 2355866 w 2765802"/>
                <a:gd name="connsiteY148" fmla="*/ 59540 h 127187"/>
                <a:gd name="connsiteX149" fmla="*/ 2355866 w 2765802"/>
                <a:gd name="connsiteY149" fmla="*/ 94504 h 127187"/>
                <a:gd name="connsiteX150" fmla="*/ 2366254 w 2765802"/>
                <a:gd name="connsiteY150" fmla="*/ 94504 h 127187"/>
                <a:gd name="connsiteX151" fmla="*/ 2366254 w 2765802"/>
                <a:gd name="connsiteY151" fmla="*/ 57767 h 127187"/>
                <a:gd name="connsiteX152" fmla="*/ 2363594 w 2765802"/>
                <a:gd name="connsiteY152" fmla="*/ 43958 h 127187"/>
                <a:gd name="connsiteX153" fmla="*/ 2355486 w 2765802"/>
                <a:gd name="connsiteY153" fmla="*/ 34331 h 127187"/>
                <a:gd name="connsiteX154" fmla="*/ 2342185 w 2765802"/>
                <a:gd name="connsiteY154" fmla="*/ 30911 h 127187"/>
                <a:gd name="connsiteX155" fmla="*/ 2329390 w 2765802"/>
                <a:gd name="connsiteY155" fmla="*/ 34331 h 127187"/>
                <a:gd name="connsiteX156" fmla="*/ 2320522 w 2765802"/>
                <a:gd name="connsiteY156" fmla="*/ 43705 h 127187"/>
                <a:gd name="connsiteX157" fmla="*/ 2320522 w 2765802"/>
                <a:gd name="connsiteY157" fmla="*/ 32050 h 127187"/>
                <a:gd name="connsiteX158" fmla="*/ 2310261 w 2765802"/>
                <a:gd name="connsiteY158" fmla="*/ 32050 h 127187"/>
                <a:gd name="connsiteX159" fmla="*/ 2310261 w 2765802"/>
                <a:gd name="connsiteY159" fmla="*/ 94504 h 127187"/>
                <a:gd name="connsiteX160" fmla="*/ 2320522 w 2765802"/>
                <a:gd name="connsiteY160" fmla="*/ 94504 h 127187"/>
                <a:gd name="connsiteX161" fmla="*/ 2320522 w 2765802"/>
                <a:gd name="connsiteY161" fmla="*/ 63213 h 127187"/>
                <a:gd name="connsiteX162" fmla="*/ 2322929 w 2765802"/>
                <a:gd name="connsiteY162" fmla="*/ 51938 h 127187"/>
                <a:gd name="connsiteX163" fmla="*/ 2268330 w 2765802"/>
                <a:gd name="connsiteY163" fmla="*/ 43705 h 127187"/>
                <a:gd name="connsiteX164" fmla="*/ 2276058 w 2765802"/>
                <a:gd name="connsiteY164" fmla="*/ 51812 h 127187"/>
                <a:gd name="connsiteX165" fmla="*/ 2278845 w 2765802"/>
                <a:gd name="connsiteY165" fmla="*/ 63594 h 127187"/>
                <a:gd name="connsiteX166" fmla="*/ 2276058 w 2765802"/>
                <a:gd name="connsiteY166" fmla="*/ 75122 h 127187"/>
                <a:gd name="connsiteX167" fmla="*/ 2268330 w 2765802"/>
                <a:gd name="connsiteY167" fmla="*/ 83103 h 127187"/>
                <a:gd name="connsiteX168" fmla="*/ 2256929 w 2765802"/>
                <a:gd name="connsiteY168" fmla="*/ 86016 h 127187"/>
                <a:gd name="connsiteX169" fmla="*/ 2245781 w 2765802"/>
                <a:gd name="connsiteY169" fmla="*/ 83103 h 127187"/>
                <a:gd name="connsiteX170" fmla="*/ 2238054 w 2765802"/>
                <a:gd name="connsiteY170" fmla="*/ 75122 h 127187"/>
                <a:gd name="connsiteX171" fmla="*/ 2235267 w 2765802"/>
                <a:gd name="connsiteY171" fmla="*/ 63594 h 127187"/>
                <a:gd name="connsiteX172" fmla="*/ 2238054 w 2765802"/>
                <a:gd name="connsiteY172" fmla="*/ 51812 h 127187"/>
                <a:gd name="connsiteX173" fmla="*/ 2245781 w 2765802"/>
                <a:gd name="connsiteY173" fmla="*/ 43705 h 127187"/>
                <a:gd name="connsiteX174" fmla="*/ 2256929 w 2765802"/>
                <a:gd name="connsiteY174" fmla="*/ 40665 h 127187"/>
                <a:gd name="connsiteX175" fmla="*/ 2268330 w 2765802"/>
                <a:gd name="connsiteY175" fmla="*/ 43705 h 127187"/>
                <a:gd name="connsiteX176" fmla="*/ 2289232 w 2765802"/>
                <a:gd name="connsiteY176" fmla="*/ 94504 h 127187"/>
                <a:gd name="connsiteX177" fmla="*/ 2289232 w 2765802"/>
                <a:gd name="connsiteY177" fmla="*/ 32050 h 127187"/>
                <a:gd name="connsiteX178" fmla="*/ 2278845 w 2765802"/>
                <a:gd name="connsiteY178" fmla="*/ 32050 h 127187"/>
                <a:gd name="connsiteX179" fmla="*/ 2278845 w 2765802"/>
                <a:gd name="connsiteY179" fmla="*/ 43832 h 127187"/>
                <a:gd name="connsiteX180" fmla="*/ 2269470 w 2765802"/>
                <a:gd name="connsiteY180" fmla="*/ 34457 h 127187"/>
                <a:gd name="connsiteX181" fmla="*/ 2256042 w 2765802"/>
                <a:gd name="connsiteY181" fmla="*/ 31038 h 127187"/>
                <a:gd name="connsiteX182" fmla="*/ 2239827 w 2765802"/>
                <a:gd name="connsiteY182" fmla="*/ 35217 h 127187"/>
                <a:gd name="connsiteX183" fmla="*/ 2228680 w 2765802"/>
                <a:gd name="connsiteY183" fmla="*/ 46872 h 127187"/>
                <a:gd name="connsiteX184" fmla="*/ 2224626 w 2765802"/>
                <a:gd name="connsiteY184" fmla="*/ 63720 h 127187"/>
                <a:gd name="connsiteX185" fmla="*/ 2228680 w 2765802"/>
                <a:gd name="connsiteY185" fmla="*/ 80189 h 127187"/>
                <a:gd name="connsiteX186" fmla="*/ 2239827 w 2765802"/>
                <a:gd name="connsiteY186" fmla="*/ 91463 h 127187"/>
                <a:gd name="connsiteX187" fmla="*/ 2256042 w 2765802"/>
                <a:gd name="connsiteY187" fmla="*/ 95644 h 127187"/>
                <a:gd name="connsiteX188" fmla="*/ 2269470 w 2765802"/>
                <a:gd name="connsiteY188" fmla="*/ 92223 h 127187"/>
                <a:gd name="connsiteX189" fmla="*/ 2278845 w 2765802"/>
                <a:gd name="connsiteY189" fmla="*/ 82976 h 127187"/>
                <a:gd name="connsiteX190" fmla="*/ 2278845 w 2765802"/>
                <a:gd name="connsiteY190" fmla="*/ 94630 h 127187"/>
                <a:gd name="connsiteX191" fmla="*/ 2289232 w 2765802"/>
                <a:gd name="connsiteY191" fmla="*/ 94630 h 127187"/>
                <a:gd name="connsiteX192" fmla="*/ 2195236 w 2765802"/>
                <a:gd name="connsiteY192" fmla="*/ 74995 h 127187"/>
                <a:gd name="connsiteX193" fmla="*/ 2187509 w 2765802"/>
                <a:gd name="connsiteY193" fmla="*/ 82976 h 127187"/>
                <a:gd name="connsiteX194" fmla="*/ 2176107 w 2765802"/>
                <a:gd name="connsiteY194" fmla="*/ 85889 h 127187"/>
                <a:gd name="connsiteX195" fmla="*/ 2164960 w 2765802"/>
                <a:gd name="connsiteY195" fmla="*/ 82976 h 127187"/>
                <a:gd name="connsiteX196" fmla="*/ 2157232 w 2765802"/>
                <a:gd name="connsiteY196" fmla="*/ 74995 h 127187"/>
                <a:gd name="connsiteX197" fmla="*/ 2154445 w 2765802"/>
                <a:gd name="connsiteY197" fmla="*/ 63467 h 127187"/>
                <a:gd name="connsiteX198" fmla="*/ 2157232 w 2765802"/>
                <a:gd name="connsiteY198" fmla="*/ 51686 h 127187"/>
                <a:gd name="connsiteX199" fmla="*/ 2164960 w 2765802"/>
                <a:gd name="connsiteY199" fmla="*/ 43579 h 127187"/>
                <a:gd name="connsiteX200" fmla="*/ 2176107 w 2765802"/>
                <a:gd name="connsiteY200" fmla="*/ 40538 h 127187"/>
                <a:gd name="connsiteX201" fmla="*/ 2187509 w 2765802"/>
                <a:gd name="connsiteY201" fmla="*/ 43579 h 127187"/>
                <a:gd name="connsiteX202" fmla="*/ 2195236 w 2765802"/>
                <a:gd name="connsiteY202" fmla="*/ 51686 h 127187"/>
                <a:gd name="connsiteX203" fmla="*/ 2198023 w 2765802"/>
                <a:gd name="connsiteY203" fmla="*/ 63467 h 127187"/>
                <a:gd name="connsiteX204" fmla="*/ 2195236 w 2765802"/>
                <a:gd name="connsiteY204" fmla="*/ 74995 h 127187"/>
                <a:gd name="connsiteX205" fmla="*/ 2208411 w 2765802"/>
                <a:gd name="connsiteY205" fmla="*/ 32050 h 127187"/>
                <a:gd name="connsiteX206" fmla="*/ 2198023 w 2765802"/>
                <a:gd name="connsiteY206" fmla="*/ 32050 h 127187"/>
                <a:gd name="connsiteX207" fmla="*/ 2198023 w 2765802"/>
                <a:gd name="connsiteY207" fmla="*/ 43958 h 127187"/>
                <a:gd name="connsiteX208" fmla="*/ 2188649 w 2765802"/>
                <a:gd name="connsiteY208" fmla="*/ 34457 h 127187"/>
                <a:gd name="connsiteX209" fmla="*/ 2175347 w 2765802"/>
                <a:gd name="connsiteY209" fmla="*/ 30911 h 127187"/>
                <a:gd name="connsiteX210" fmla="*/ 2159132 w 2765802"/>
                <a:gd name="connsiteY210" fmla="*/ 35091 h 127187"/>
                <a:gd name="connsiteX211" fmla="*/ 2147984 w 2765802"/>
                <a:gd name="connsiteY211" fmla="*/ 46746 h 127187"/>
                <a:gd name="connsiteX212" fmla="*/ 2143931 w 2765802"/>
                <a:gd name="connsiteY212" fmla="*/ 63594 h 127187"/>
                <a:gd name="connsiteX213" fmla="*/ 2147984 w 2765802"/>
                <a:gd name="connsiteY213" fmla="*/ 80063 h 127187"/>
                <a:gd name="connsiteX214" fmla="*/ 2159132 w 2765802"/>
                <a:gd name="connsiteY214" fmla="*/ 91337 h 127187"/>
                <a:gd name="connsiteX215" fmla="*/ 2175347 w 2765802"/>
                <a:gd name="connsiteY215" fmla="*/ 95517 h 127187"/>
                <a:gd name="connsiteX216" fmla="*/ 2188649 w 2765802"/>
                <a:gd name="connsiteY216" fmla="*/ 92097 h 127187"/>
                <a:gd name="connsiteX217" fmla="*/ 2198023 w 2765802"/>
                <a:gd name="connsiteY217" fmla="*/ 82849 h 127187"/>
                <a:gd name="connsiteX218" fmla="*/ 2198023 w 2765802"/>
                <a:gd name="connsiteY218" fmla="*/ 95771 h 127187"/>
                <a:gd name="connsiteX219" fmla="*/ 2192322 w 2765802"/>
                <a:gd name="connsiteY219" fmla="*/ 111859 h 127187"/>
                <a:gd name="connsiteX220" fmla="*/ 2175474 w 2765802"/>
                <a:gd name="connsiteY220" fmla="*/ 117433 h 127187"/>
                <a:gd name="connsiteX221" fmla="*/ 2162553 w 2765802"/>
                <a:gd name="connsiteY221" fmla="*/ 115026 h 127187"/>
                <a:gd name="connsiteX222" fmla="*/ 2150391 w 2765802"/>
                <a:gd name="connsiteY222" fmla="*/ 107805 h 127187"/>
                <a:gd name="connsiteX223" fmla="*/ 2150391 w 2765802"/>
                <a:gd name="connsiteY223" fmla="*/ 119206 h 127187"/>
                <a:gd name="connsiteX224" fmla="*/ 2175474 w 2765802"/>
                <a:gd name="connsiteY224" fmla="*/ 127187 h 127187"/>
                <a:gd name="connsiteX225" fmla="*/ 2199797 w 2765802"/>
                <a:gd name="connsiteY225" fmla="*/ 118826 h 127187"/>
                <a:gd name="connsiteX226" fmla="*/ 2208411 w 2765802"/>
                <a:gd name="connsiteY226" fmla="*/ 95010 h 127187"/>
                <a:gd name="connsiteX227" fmla="*/ 2208411 w 2765802"/>
                <a:gd name="connsiteY227" fmla="*/ 32050 h 127187"/>
                <a:gd name="connsiteX228" fmla="*/ 2118215 w 2765802"/>
                <a:gd name="connsiteY228" fmla="*/ 51686 h 127187"/>
                <a:gd name="connsiteX229" fmla="*/ 2126449 w 2765802"/>
                <a:gd name="connsiteY229" fmla="*/ 44084 h 127187"/>
                <a:gd name="connsiteX230" fmla="*/ 2137850 w 2765802"/>
                <a:gd name="connsiteY230" fmla="*/ 42564 h 127187"/>
                <a:gd name="connsiteX231" fmla="*/ 2137850 w 2765802"/>
                <a:gd name="connsiteY231" fmla="*/ 30911 h 127187"/>
                <a:gd name="connsiteX232" fmla="*/ 2124422 w 2765802"/>
                <a:gd name="connsiteY232" fmla="*/ 34964 h 127187"/>
                <a:gd name="connsiteX233" fmla="*/ 2115048 w 2765802"/>
                <a:gd name="connsiteY233" fmla="*/ 46112 h 127187"/>
                <a:gd name="connsiteX234" fmla="*/ 2115048 w 2765802"/>
                <a:gd name="connsiteY234" fmla="*/ 32177 h 127187"/>
                <a:gd name="connsiteX235" fmla="*/ 2104787 w 2765802"/>
                <a:gd name="connsiteY235" fmla="*/ 32177 h 127187"/>
                <a:gd name="connsiteX236" fmla="*/ 2104787 w 2765802"/>
                <a:gd name="connsiteY236" fmla="*/ 94630 h 127187"/>
                <a:gd name="connsiteX237" fmla="*/ 2115048 w 2765802"/>
                <a:gd name="connsiteY237" fmla="*/ 94630 h 127187"/>
                <a:gd name="connsiteX238" fmla="*/ 2115048 w 2765802"/>
                <a:gd name="connsiteY238" fmla="*/ 64733 h 127187"/>
                <a:gd name="connsiteX239" fmla="*/ 2118088 w 2765802"/>
                <a:gd name="connsiteY239" fmla="*/ 51812 h 127187"/>
                <a:gd name="connsiteX240" fmla="*/ 2075017 w 2765802"/>
                <a:gd name="connsiteY240" fmla="*/ 74995 h 127187"/>
                <a:gd name="connsiteX241" fmla="*/ 2067416 w 2765802"/>
                <a:gd name="connsiteY241" fmla="*/ 83103 h 127187"/>
                <a:gd name="connsiteX242" fmla="*/ 2056141 w 2765802"/>
                <a:gd name="connsiteY242" fmla="*/ 86016 h 127187"/>
                <a:gd name="connsiteX243" fmla="*/ 2044740 w 2765802"/>
                <a:gd name="connsiteY243" fmla="*/ 83103 h 127187"/>
                <a:gd name="connsiteX244" fmla="*/ 2037013 w 2765802"/>
                <a:gd name="connsiteY244" fmla="*/ 74995 h 127187"/>
                <a:gd name="connsiteX245" fmla="*/ 2034099 w 2765802"/>
                <a:gd name="connsiteY245" fmla="*/ 63340 h 127187"/>
                <a:gd name="connsiteX246" fmla="*/ 2037013 w 2765802"/>
                <a:gd name="connsiteY246" fmla="*/ 51686 h 127187"/>
                <a:gd name="connsiteX247" fmla="*/ 2044740 w 2765802"/>
                <a:gd name="connsiteY247" fmla="*/ 43705 h 127187"/>
                <a:gd name="connsiteX248" fmla="*/ 2056141 w 2765802"/>
                <a:gd name="connsiteY248" fmla="*/ 40791 h 127187"/>
                <a:gd name="connsiteX249" fmla="*/ 2067416 w 2765802"/>
                <a:gd name="connsiteY249" fmla="*/ 43705 h 127187"/>
                <a:gd name="connsiteX250" fmla="*/ 2075017 w 2765802"/>
                <a:gd name="connsiteY250" fmla="*/ 51686 h 127187"/>
                <a:gd name="connsiteX251" fmla="*/ 2077804 w 2765802"/>
                <a:gd name="connsiteY251" fmla="*/ 63340 h 127187"/>
                <a:gd name="connsiteX252" fmla="*/ 2075017 w 2765802"/>
                <a:gd name="connsiteY252" fmla="*/ 74995 h 127187"/>
                <a:gd name="connsiteX253" fmla="*/ 2072990 w 2765802"/>
                <a:gd name="connsiteY253" fmla="*/ 91337 h 127187"/>
                <a:gd name="connsiteX254" fmla="*/ 2084391 w 2765802"/>
                <a:gd name="connsiteY254" fmla="*/ 79809 h 127187"/>
                <a:gd name="connsiteX255" fmla="*/ 2088445 w 2765802"/>
                <a:gd name="connsiteY255" fmla="*/ 63086 h 127187"/>
                <a:gd name="connsiteX256" fmla="*/ 2084391 w 2765802"/>
                <a:gd name="connsiteY256" fmla="*/ 46492 h 127187"/>
                <a:gd name="connsiteX257" fmla="*/ 2072990 w 2765802"/>
                <a:gd name="connsiteY257" fmla="*/ 35091 h 127187"/>
                <a:gd name="connsiteX258" fmla="*/ 2056268 w 2765802"/>
                <a:gd name="connsiteY258" fmla="*/ 30911 h 127187"/>
                <a:gd name="connsiteX259" fmla="*/ 2039293 w 2765802"/>
                <a:gd name="connsiteY259" fmla="*/ 35091 h 127187"/>
                <a:gd name="connsiteX260" fmla="*/ 2027639 w 2765802"/>
                <a:gd name="connsiteY260" fmla="*/ 46492 h 127187"/>
                <a:gd name="connsiteX261" fmla="*/ 2023458 w 2765802"/>
                <a:gd name="connsiteY261" fmla="*/ 63086 h 127187"/>
                <a:gd name="connsiteX262" fmla="*/ 2027639 w 2765802"/>
                <a:gd name="connsiteY262" fmla="*/ 79809 h 127187"/>
                <a:gd name="connsiteX263" fmla="*/ 2039293 w 2765802"/>
                <a:gd name="connsiteY263" fmla="*/ 91337 h 127187"/>
                <a:gd name="connsiteX264" fmla="*/ 2056268 w 2765802"/>
                <a:gd name="connsiteY264" fmla="*/ 95517 h 127187"/>
                <a:gd name="connsiteX265" fmla="*/ 2072990 w 2765802"/>
                <a:gd name="connsiteY265" fmla="*/ 91337 h 127187"/>
                <a:gd name="connsiteX266" fmla="*/ 1968352 w 2765802"/>
                <a:gd name="connsiteY266" fmla="*/ 51686 h 127187"/>
                <a:gd name="connsiteX267" fmla="*/ 1976587 w 2765802"/>
                <a:gd name="connsiteY267" fmla="*/ 44084 h 127187"/>
                <a:gd name="connsiteX268" fmla="*/ 1987988 w 2765802"/>
                <a:gd name="connsiteY268" fmla="*/ 42564 h 127187"/>
                <a:gd name="connsiteX269" fmla="*/ 1987988 w 2765802"/>
                <a:gd name="connsiteY269" fmla="*/ 30911 h 127187"/>
                <a:gd name="connsiteX270" fmla="*/ 1974686 w 2765802"/>
                <a:gd name="connsiteY270" fmla="*/ 34964 h 127187"/>
                <a:gd name="connsiteX271" fmla="*/ 1965312 w 2765802"/>
                <a:gd name="connsiteY271" fmla="*/ 46112 h 127187"/>
                <a:gd name="connsiteX272" fmla="*/ 1965312 w 2765802"/>
                <a:gd name="connsiteY272" fmla="*/ 32177 h 127187"/>
                <a:gd name="connsiteX273" fmla="*/ 1955051 w 2765802"/>
                <a:gd name="connsiteY273" fmla="*/ 32177 h 127187"/>
                <a:gd name="connsiteX274" fmla="*/ 1955051 w 2765802"/>
                <a:gd name="connsiteY274" fmla="*/ 94630 h 127187"/>
                <a:gd name="connsiteX275" fmla="*/ 1965312 w 2765802"/>
                <a:gd name="connsiteY275" fmla="*/ 94630 h 127187"/>
                <a:gd name="connsiteX276" fmla="*/ 1965312 w 2765802"/>
                <a:gd name="connsiteY276" fmla="*/ 64733 h 127187"/>
                <a:gd name="connsiteX277" fmla="*/ 1968352 w 2765802"/>
                <a:gd name="connsiteY277" fmla="*/ 51812 h 127187"/>
                <a:gd name="connsiteX278" fmla="*/ 1925281 w 2765802"/>
                <a:gd name="connsiteY278" fmla="*/ 74995 h 127187"/>
                <a:gd name="connsiteX279" fmla="*/ 1917554 w 2765802"/>
                <a:gd name="connsiteY279" fmla="*/ 83103 h 127187"/>
                <a:gd name="connsiteX280" fmla="*/ 1906406 w 2765802"/>
                <a:gd name="connsiteY280" fmla="*/ 86016 h 127187"/>
                <a:gd name="connsiteX281" fmla="*/ 1895005 w 2765802"/>
                <a:gd name="connsiteY281" fmla="*/ 83103 h 127187"/>
                <a:gd name="connsiteX282" fmla="*/ 1887277 w 2765802"/>
                <a:gd name="connsiteY282" fmla="*/ 74995 h 127187"/>
                <a:gd name="connsiteX283" fmla="*/ 1884364 w 2765802"/>
                <a:gd name="connsiteY283" fmla="*/ 63340 h 127187"/>
                <a:gd name="connsiteX284" fmla="*/ 1887277 w 2765802"/>
                <a:gd name="connsiteY284" fmla="*/ 51686 h 127187"/>
                <a:gd name="connsiteX285" fmla="*/ 1895005 w 2765802"/>
                <a:gd name="connsiteY285" fmla="*/ 43705 h 127187"/>
                <a:gd name="connsiteX286" fmla="*/ 1906406 w 2765802"/>
                <a:gd name="connsiteY286" fmla="*/ 40791 h 127187"/>
                <a:gd name="connsiteX287" fmla="*/ 1917554 w 2765802"/>
                <a:gd name="connsiteY287" fmla="*/ 43705 h 127187"/>
                <a:gd name="connsiteX288" fmla="*/ 1925281 w 2765802"/>
                <a:gd name="connsiteY288" fmla="*/ 51686 h 127187"/>
                <a:gd name="connsiteX289" fmla="*/ 1928068 w 2765802"/>
                <a:gd name="connsiteY289" fmla="*/ 63340 h 127187"/>
                <a:gd name="connsiteX290" fmla="*/ 1925281 w 2765802"/>
                <a:gd name="connsiteY290" fmla="*/ 74995 h 127187"/>
                <a:gd name="connsiteX291" fmla="*/ 1923128 w 2765802"/>
                <a:gd name="connsiteY291" fmla="*/ 91337 h 127187"/>
                <a:gd name="connsiteX292" fmla="*/ 1934529 w 2765802"/>
                <a:gd name="connsiteY292" fmla="*/ 79809 h 127187"/>
                <a:gd name="connsiteX293" fmla="*/ 1938709 w 2765802"/>
                <a:gd name="connsiteY293" fmla="*/ 63086 h 127187"/>
                <a:gd name="connsiteX294" fmla="*/ 1934529 w 2765802"/>
                <a:gd name="connsiteY294" fmla="*/ 46492 h 127187"/>
                <a:gd name="connsiteX295" fmla="*/ 1923128 w 2765802"/>
                <a:gd name="connsiteY295" fmla="*/ 35091 h 127187"/>
                <a:gd name="connsiteX296" fmla="*/ 1906406 w 2765802"/>
                <a:gd name="connsiteY296" fmla="*/ 30911 h 127187"/>
                <a:gd name="connsiteX297" fmla="*/ 1889557 w 2765802"/>
                <a:gd name="connsiteY297" fmla="*/ 35091 h 127187"/>
                <a:gd name="connsiteX298" fmla="*/ 1877903 w 2765802"/>
                <a:gd name="connsiteY298" fmla="*/ 46492 h 127187"/>
                <a:gd name="connsiteX299" fmla="*/ 1873723 w 2765802"/>
                <a:gd name="connsiteY299" fmla="*/ 63086 h 127187"/>
                <a:gd name="connsiteX300" fmla="*/ 1877903 w 2765802"/>
                <a:gd name="connsiteY300" fmla="*/ 79809 h 127187"/>
                <a:gd name="connsiteX301" fmla="*/ 1889557 w 2765802"/>
                <a:gd name="connsiteY301" fmla="*/ 91337 h 127187"/>
                <a:gd name="connsiteX302" fmla="*/ 1906406 w 2765802"/>
                <a:gd name="connsiteY302" fmla="*/ 95517 h 127187"/>
                <a:gd name="connsiteX303" fmla="*/ 1923128 w 2765802"/>
                <a:gd name="connsiteY303" fmla="*/ 91337 h 127187"/>
                <a:gd name="connsiteX304" fmla="*/ 1786313 w 2765802"/>
                <a:gd name="connsiteY304" fmla="*/ 51938 h 127187"/>
                <a:gd name="connsiteX305" fmla="*/ 1793027 w 2765802"/>
                <a:gd name="connsiteY305" fmla="*/ 43832 h 127187"/>
                <a:gd name="connsiteX306" fmla="*/ 1803035 w 2765802"/>
                <a:gd name="connsiteY306" fmla="*/ 40917 h 127187"/>
                <a:gd name="connsiteX307" fmla="*/ 1819250 w 2765802"/>
                <a:gd name="connsiteY307" fmla="*/ 59540 h 127187"/>
                <a:gd name="connsiteX308" fmla="*/ 1819250 w 2765802"/>
                <a:gd name="connsiteY308" fmla="*/ 94504 h 127187"/>
                <a:gd name="connsiteX309" fmla="*/ 1829638 w 2765802"/>
                <a:gd name="connsiteY309" fmla="*/ 94504 h 127187"/>
                <a:gd name="connsiteX310" fmla="*/ 1829638 w 2765802"/>
                <a:gd name="connsiteY310" fmla="*/ 57767 h 127187"/>
                <a:gd name="connsiteX311" fmla="*/ 1826851 w 2765802"/>
                <a:gd name="connsiteY311" fmla="*/ 43958 h 127187"/>
                <a:gd name="connsiteX312" fmla="*/ 1818870 w 2765802"/>
                <a:gd name="connsiteY312" fmla="*/ 34331 h 127187"/>
                <a:gd name="connsiteX313" fmla="*/ 1805569 w 2765802"/>
                <a:gd name="connsiteY313" fmla="*/ 30911 h 127187"/>
                <a:gd name="connsiteX314" fmla="*/ 1792774 w 2765802"/>
                <a:gd name="connsiteY314" fmla="*/ 34331 h 127187"/>
                <a:gd name="connsiteX315" fmla="*/ 1783907 w 2765802"/>
                <a:gd name="connsiteY315" fmla="*/ 43705 h 127187"/>
                <a:gd name="connsiteX316" fmla="*/ 1783907 w 2765802"/>
                <a:gd name="connsiteY316" fmla="*/ 32050 h 127187"/>
                <a:gd name="connsiteX317" fmla="*/ 1773645 w 2765802"/>
                <a:gd name="connsiteY317" fmla="*/ 32050 h 127187"/>
                <a:gd name="connsiteX318" fmla="*/ 1773645 w 2765802"/>
                <a:gd name="connsiteY318" fmla="*/ 94504 h 127187"/>
                <a:gd name="connsiteX319" fmla="*/ 1783907 w 2765802"/>
                <a:gd name="connsiteY319" fmla="*/ 94504 h 127187"/>
                <a:gd name="connsiteX320" fmla="*/ 1783907 w 2765802"/>
                <a:gd name="connsiteY320" fmla="*/ 63213 h 127187"/>
                <a:gd name="connsiteX321" fmla="*/ 1786313 w 2765802"/>
                <a:gd name="connsiteY321" fmla="*/ 51938 h 127187"/>
                <a:gd name="connsiteX322" fmla="*/ 1743876 w 2765802"/>
                <a:gd name="connsiteY322" fmla="*/ 74995 h 127187"/>
                <a:gd name="connsiteX323" fmla="*/ 1736275 w 2765802"/>
                <a:gd name="connsiteY323" fmla="*/ 83103 h 127187"/>
                <a:gd name="connsiteX324" fmla="*/ 1725000 w 2765802"/>
                <a:gd name="connsiteY324" fmla="*/ 86016 h 127187"/>
                <a:gd name="connsiteX325" fmla="*/ 1713599 w 2765802"/>
                <a:gd name="connsiteY325" fmla="*/ 83103 h 127187"/>
                <a:gd name="connsiteX326" fmla="*/ 1705745 w 2765802"/>
                <a:gd name="connsiteY326" fmla="*/ 74995 h 127187"/>
                <a:gd name="connsiteX327" fmla="*/ 1702958 w 2765802"/>
                <a:gd name="connsiteY327" fmla="*/ 63340 h 127187"/>
                <a:gd name="connsiteX328" fmla="*/ 1705745 w 2765802"/>
                <a:gd name="connsiteY328" fmla="*/ 51686 h 127187"/>
                <a:gd name="connsiteX329" fmla="*/ 1713599 w 2765802"/>
                <a:gd name="connsiteY329" fmla="*/ 43705 h 127187"/>
                <a:gd name="connsiteX330" fmla="*/ 1725000 w 2765802"/>
                <a:gd name="connsiteY330" fmla="*/ 40791 h 127187"/>
                <a:gd name="connsiteX331" fmla="*/ 1736275 w 2765802"/>
                <a:gd name="connsiteY331" fmla="*/ 43705 h 127187"/>
                <a:gd name="connsiteX332" fmla="*/ 1743876 w 2765802"/>
                <a:gd name="connsiteY332" fmla="*/ 51686 h 127187"/>
                <a:gd name="connsiteX333" fmla="*/ 1746663 w 2765802"/>
                <a:gd name="connsiteY333" fmla="*/ 63340 h 127187"/>
                <a:gd name="connsiteX334" fmla="*/ 1743876 w 2765802"/>
                <a:gd name="connsiteY334" fmla="*/ 74995 h 127187"/>
                <a:gd name="connsiteX335" fmla="*/ 1741722 w 2765802"/>
                <a:gd name="connsiteY335" fmla="*/ 91337 h 127187"/>
                <a:gd name="connsiteX336" fmla="*/ 1753123 w 2765802"/>
                <a:gd name="connsiteY336" fmla="*/ 79809 h 127187"/>
                <a:gd name="connsiteX337" fmla="*/ 1757177 w 2765802"/>
                <a:gd name="connsiteY337" fmla="*/ 63086 h 127187"/>
                <a:gd name="connsiteX338" fmla="*/ 1753123 w 2765802"/>
                <a:gd name="connsiteY338" fmla="*/ 46492 h 127187"/>
                <a:gd name="connsiteX339" fmla="*/ 1741722 w 2765802"/>
                <a:gd name="connsiteY339" fmla="*/ 35091 h 127187"/>
                <a:gd name="connsiteX340" fmla="*/ 1725127 w 2765802"/>
                <a:gd name="connsiteY340" fmla="*/ 30911 h 127187"/>
                <a:gd name="connsiteX341" fmla="*/ 1708152 w 2765802"/>
                <a:gd name="connsiteY341" fmla="*/ 35091 h 127187"/>
                <a:gd name="connsiteX342" fmla="*/ 1696497 w 2765802"/>
                <a:gd name="connsiteY342" fmla="*/ 46492 h 127187"/>
                <a:gd name="connsiteX343" fmla="*/ 1692190 w 2765802"/>
                <a:gd name="connsiteY343" fmla="*/ 63086 h 127187"/>
                <a:gd name="connsiteX344" fmla="*/ 1696497 w 2765802"/>
                <a:gd name="connsiteY344" fmla="*/ 79809 h 127187"/>
                <a:gd name="connsiteX345" fmla="*/ 1708152 w 2765802"/>
                <a:gd name="connsiteY345" fmla="*/ 91337 h 127187"/>
                <a:gd name="connsiteX346" fmla="*/ 1725127 w 2765802"/>
                <a:gd name="connsiteY346" fmla="*/ 95517 h 127187"/>
                <a:gd name="connsiteX347" fmla="*/ 1741722 w 2765802"/>
                <a:gd name="connsiteY347" fmla="*/ 91337 h 127187"/>
                <a:gd name="connsiteX348" fmla="*/ 1637085 w 2765802"/>
                <a:gd name="connsiteY348" fmla="*/ 89310 h 127187"/>
                <a:gd name="connsiteX349" fmla="*/ 1658240 w 2765802"/>
                <a:gd name="connsiteY349" fmla="*/ 95517 h 127187"/>
                <a:gd name="connsiteX350" fmla="*/ 1674962 w 2765802"/>
                <a:gd name="connsiteY350" fmla="*/ 90450 h 127187"/>
                <a:gd name="connsiteX351" fmla="*/ 1681423 w 2765802"/>
                <a:gd name="connsiteY351" fmla="*/ 76388 h 127187"/>
                <a:gd name="connsiteX352" fmla="*/ 1669768 w 2765802"/>
                <a:gd name="connsiteY352" fmla="*/ 61439 h 127187"/>
                <a:gd name="connsiteX353" fmla="*/ 1654946 w 2765802"/>
                <a:gd name="connsiteY353" fmla="*/ 55486 h 127187"/>
                <a:gd name="connsiteX354" fmla="*/ 1649753 w 2765802"/>
                <a:gd name="connsiteY354" fmla="*/ 52192 h 127187"/>
                <a:gd name="connsiteX355" fmla="*/ 1648232 w 2765802"/>
                <a:gd name="connsiteY355" fmla="*/ 47632 h 127187"/>
                <a:gd name="connsiteX356" fmla="*/ 1651399 w 2765802"/>
                <a:gd name="connsiteY356" fmla="*/ 41551 h 127187"/>
                <a:gd name="connsiteX357" fmla="*/ 1659634 w 2765802"/>
                <a:gd name="connsiteY357" fmla="*/ 39397 h 127187"/>
                <a:gd name="connsiteX358" fmla="*/ 1669261 w 2765802"/>
                <a:gd name="connsiteY358" fmla="*/ 41425 h 127187"/>
                <a:gd name="connsiteX359" fmla="*/ 1678509 w 2765802"/>
                <a:gd name="connsiteY359" fmla="*/ 47251 h 127187"/>
                <a:gd name="connsiteX360" fmla="*/ 1678509 w 2765802"/>
                <a:gd name="connsiteY360" fmla="*/ 36611 h 127187"/>
                <a:gd name="connsiteX361" fmla="*/ 1670021 w 2765802"/>
                <a:gd name="connsiteY361" fmla="*/ 32304 h 127187"/>
                <a:gd name="connsiteX362" fmla="*/ 1659634 w 2765802"/>
                <a:gd name="connsiteY362" fmla="*/ 30911 h 127187"/>
                <a:gd name="connsiteX363" fmla="*/ 1644052 w 2765802"/>
                <a:gd name="connsiteY363" fmla="*/ 35725 h 127187"/>
                <a:gd name="connsiteX364" fmla="*/ 1638098 w 2765802"/>
                <a:gd name="connsiteY364" fmla="*/ 48645 h 127187"/>
                <a:gd name="connsiteX365" fmla="*/ 1641138 w 2765802"/>
                <a:gd name="connsiteY365" fmla="*/ 58272 h 127187"/>
                <a:gd name="connsiteX366" fmla="*/ 1650006 w 2765802"/>
                <a:gd name="connsiteY366" fmla="*/ 64480 h 127187"/>
                <a:gd name="connsiteX367" fmla="*/ 1664701 w 2765802"/>
                <a:gd name="connsiteY367" fmla="*/ 70435 h 127187"/>
                <a:gd name="connsiteX368" fmla="*/ 1669768 w 2765802"/>
                <a:gd name="connsiteY368" fmla="*/ 73855 h 127187"/>
                <a:gd name="connsiteX369" fmla="*/ 1671161 w 2765802"/>
                <a:gd name="connsiteY369" fmla="*/ 78416 h 127187"/>
                <a:gd name="connsiteX370" fmla="*/ 1667741 w 2765802"/>
                <a:gd name="connsiteY370" fmla="*/ 85003 h 127187"/>
                <a:gd name="connsiteX371" fmla="*/ 1658747 w 2765802"/>
                <a:gd name="connsiteY371" fmla="*/ 87283 h 127187"/>
                <a:gd name="connsiteX372" fmla="*/ 1647852 w 2765802"/>
                <a:gd name="connsiteY372" fmla="*/ 85129 h 127187"/>
                <a:gd name="connsiteX373" fmla="*/ 1637338 w 2765802"/>
                <a:gd name="connsiteY373" fmla="*/ 78289 h 127187"/>
                <a:gd name="connsiteX374" fmla="*/ 1637338 w 2765802"/>
                <a:gd name="connsiteY374" fmla="*/ 89437 h 127187"/>
                <a:gd name="connsiteX375" fmla="*/ 1610862 w 2765802"/>
                <a:gd name="connsiteY375" fmla="*/ 51686 h 127187"/>
                <a:gd name="connsiteX376" fmla="*/ 1619096 w 2765802"/>
                <a:gd name="connsiteY376" fmla="*/ 44084 h 127187"/>
                <a:gd name="connsiteX377" fmla="*/ 1630497 w 2765802"/>
                <a:gd name="connsiteY377" fmla="*/ 42564 h 127187"/>
                <a:gd name="connsiteX378" fmla="*/ 1630497 w 2765802"/>
                <a:gd name="connsiteY378" fmla="*/ 30911 h 127187"/>
                <a:gd name="connsiteX379" fmla="*/ 1617196 w 2765802"/>
                <a:gd name="connsiteY379" fmla="*/ 34964 h 127187"/>
                <a:gd name="connsiteX380" fmla="*/ 1607822 w 2765802"/>
                <a:gd name="connsiteY380" fmla="*/ 46112 h 127187"/>
                <a:gd name="connsiteX381" fmla="*/ 1607822 w 2765802"/>
                <a:gd name="connsiteY381" fmla="*/ 32177 h 127187"/>
                <a:gd name="connsiteX382" fmla="*/ 1597560 w 2765802"/>
                <a:gd name="connsiteY382" fmla="*/ 32177 h 127187"/>
                <a:gd name="connsiteX383" fmla="*/ 1597560 w 2765802"/>
                <a:gd name="connsiteY383" fmla="*/ 94630 h 127187"/>
                <a:gd name="connsiteX384" fmla="*/ 1607822 w 2765802"/>
                <a:gd name="connsiteY384" fmla="*/ 94630 h 127187"/>
                <a:gd name="connsiteX385" fmla="*/ 1607822 w 2765802"/>
                <a:gd name="connsiteY385" fmla="*/ 64733 h 127187"/>
                <a:gd name="connsiteX386" fmla="*/ 1610862 w 2765802"/>
                <a:gd name="connsiteY386" fmla="*/ 51812 h 127187"/>
                <a:gd name="connsiteX387" fmla="*/ 1537768 w 2765802"/>
                <a:gd name="connsiteY387" fmla="*/ 45731 h 127187"/>
                <a:gd name="connsiteX388" fmla="*/ 1551322 w 2765802"/>
                <a:gd name="connsiteY388" fmla="*/ 40412 h 127187"/>
                <a:gd name="connsiteX389" fmla="*/ 1564497 w 2765802"/>
                <a:gd name="connsiteY389" fmla="*/ 45731 h 127187"/>
                <a:gd name="connsiteX390" fmla="*/ 1570071 w 2765802"/>
                <a:gd name="connsiteY390" fmla="*/ 59033 h 127187"/>
                <a:gd name="connsiteX391" fmla="*/ 1531560 w 2765802"/>
                <a:gd name="connsiteY391" fmla="*/ 59033 h 127187"/>
                <a:gd name="connsiteX392" fmla="*/ 1537768 w 2765802"/>
                <a:gd name="connsiteY392" fmla="*/ 45731 h 127187"/>
                <a:gd name="connsiteX393" fmla="*/ 1565764 w 2765802"/>
                <a:gd name="connsiteY393" fmla="*/ 94124 h 127187"/>
                <a:gd name="connsiteX394" fmla="*/ 1576532 w 2765802"/>
                <a:gd name="connsiteY394" fmla="*/ 89183 h 127187"/>
                <a:gd name="connsiteX395" fmla="*/ 1576532 w 2765802"/>
                <a:gd name="connsiteY395" fmla="*/ 79302 h 127187"/>
                <a:gd name="connsiteX396" fmla="*/ 1565891 w 2765802"/>
                <a:gd name="connsiteY396" fmla="*/ 84496 h 127187"/>
                <a:gd name="connsiteX397" fmla="*/ 1554236 w 2765802"/>
                <a:gd name="connsiteY397" fmla="*/ 86270 h 127187"/>
                <a:gd name="connsiteX398" fmla="*/ 1538908 w 2765802"/>
                <a:gd name="connsiteY398" fmla="*/ 81075 h 127187"/>
                <a:gd name="connsiteX399" fmla="*/ 1531560 w 2765802"/>
                <a:gd name="connsiteY399" fmla="*/ 67521 h 127187"/>
                <a:gd name="connsiteX400" fmla="*/ 1580965 w 2765802"/>
                <a:gd name="connsiteY400" fmla="*/ 67521 h 127187"/>
                <a:gd name="connsiteX401" fmla="*/ 1581092 w 2765802"/>
                <a:gd name="connsiteY401" fmla="*/ 64860 h 127187"/>
                <a:gd name="connsiteX402" fmla="*/ 1581092 w 2765802"/>
                <a:gd name="connsiteY402" fmla="*/ 62327 h 127187"/>
                <a:gd name="connsiteX403" fmla="*/ 1577418 w 2765802"/>
                <a:gd name="connsiteY403" fmla="*/ 46365 h 127187"/>
                <a:gd name="connsiteX404" fmla="*/ 1567031 w 2765802"/>
                <a:gd name="connsiteY404" fmla="*/ 35217 h 127187"/>
                <a:gd name="connsiteX405" fmla="*/ 1551322 w 2765802"/>
                <a:gd name="connsiteY405" fmla="*/ 31164 h 127187"/>
                <a:gd name="connsiteX406" fmla="*/ 1534981 w 2765802"/>
                <a:gd name="connsiteY406" fmla="*/ 35471 h 127187"/>
                <a:gd name="connsiteX407" fmla="*/ 1524213 w 2765802"/>
                <a:gd name="connsiteY407" fmla="*/ 47251 h 127187"/>
                <a:gd name="connsiteX408" fmla="*/ 1520412 w 2765802"/>
                <a:gd name="connsiteY408" fmla="*/ 64101 h 127187"/>
                <a:gd name="connsiteX409" fmla="*/ 1524846 w 2765802"/>
                <a:gd name="connsiteY409" fmla="*/ 80695 h 127187"/>
                <a:gd name="connsiteX410" fmla="*/ 1536881 w 2765802"/>
                <a:gd name="connsiteY410" fmla="*/ 91843 h 127187"/>
                <a:gd name="connsiteX411" fmla="*/ 1554236 w 2765802"/>
                <a:gd name="connsiteY411" fmla="*/ 95898 h 127187"/>
                <a:gd name="connsiteX412" fmla="*/ 1565891 w 2765802"/>
                <a:gd name="connsiteY412" fmla="*/ 94377 h 127187"/>
                <a:gd name="connsiteX413" fmla="*/ 1495710 w 2765802"/>
                <a:gd name="connsiteY413" fmla="*/ 75375 h 127187"/>
                <a:gd name="connsiteX414" fmla="*/ 1487982 w 2765802"/>
                <a:gd name="connsiteY414" fmla="*/ 83482 h 127187"/>
                <a:gd name="connsiteX415" fmla="*/ 1476835 w 2765802"/>
                <a:gd name="connsiteY415" fmla="*/ 86397 h 127187"/>
                <a:gd name="connsiteX416" fmla="*/ 1465433 w 2765802"/>
                <a:gd name="connsiteY416" fmla="*/ 83482 h 127187"/>
                <a:gd name="connsiteX417" fmla="*/ 1457579 w 2765802"/>
                <a:gd name="connsiteY417" fmla="*/ 75375 h 127187"/>
                <a:gd name="connsiteX418" fmla="*/ 1454666 w 2765802"/>
                <a:gd name="connsiteY418" fmla="*/ 63720 h 127187"/>
                <a:gd name="connsiteX419" fmla="*/ 1457579 w 2765802"/>
                <a:gd name="connsiteY419" fmla="*/ 52065 h 127187"/>
                <a:gd name="connsiteX420" fmla="*/ 1465433 w 2765802"/>
                <a:gd name="connsiteY420" fmla="*/ 44084 h 127187"/>
                <a:gd name="connsiteX421" fmla="*/ 1476835 w 2765802"/>
                <a:gd name="connsiteY421" fmla="*/ 41171 h 127187"/>
                <a:gd name="connsiteX422" fmla="*/ 1487982 w 2765802"/>
                <a:gd name="connsiteY422" fmla="*/ 44084 h 127187"/>
                <a:gd name="connsiteX423" fmla="*/ 1495710 w 2765802"/>
                <a:gd name="connsiteY423" fmla="*/ 52065 h 127187"/>
                <a:gd name="connsiteX424" fmla="*/ 1498497 w 2765802"/>
                <a:gd name="connsiteY424" fmla="*/ 63720 h 127187"/>
                <a:gd name="connsiteX425" fmla="*/ 1495710 w 2765802"/>
                <a:gd name="connsiteY425" fmla="*/ 75375 h 127187"/>
                <a:gd name="connsiteX426" fmla="*/ 1493936 w 2765802"/>
                <a:gd name="connsiteY426" fmla="*/ 91716 h 127187"/>
                <a:gd name="connsiteX427" fmla="*/ 1505084 w 2765802"/>
                <a:gd name="connsiteY427" fmla="*/ 80189 h 127187"/>
                <a:gd name="connsiteX428" fmla="*/ 1509138 w 2765802"/>
                <a:gd name="connsiteY428" fmla="*/ 63467 h 127187"/>
                <a:gd name="connsiteX429" fmla="*/ 1505084 w 2765802"/>
                <a:gd name="connsiteY429" fmla="*/ 46872 h 127187"/>
                <a:gd name="connsiteX430" fmla="*/ 1493936 w 2765802"/>
                <a:gd name="connsiteY430" fmla="*/ 35471 h 127187"/>
                <a:gd name="connsiteX431" fmla="*/ 1477721 w 2765802"/>
                <a:gd name="connsiteY431" fmla="*/ 31290 h 127187"/>
                <a:gd name="connsiteX432" fmla="*/ 1464293 w 2765802"/>
                <a:gd name="connsiteY432" fmla="*/ 34837 h 127187"/>
                <a:gd name="connsiteX433" fmla="*/ 1454792 w 2765802"/>
                <a:gd name="connsiteY433" fmla="*/ 44338 h 127187"/>
                <a:gd name="connsiteX434" fmla="*/ 1454792 w 2765802"/>
                <a:gd name="connsiteY434" fmla="*/ 32431 h 127187"/>
                <a:gd name="connsiteX435" fmla="*/ 1444531 w 2765802"/>
                <a:gd name="connsiteY435" fmla="*/ 32431 h 127187"/>
                <a:gd name="connsiteX436" fmla="*/ 1444531 w 2765802"/>
                <a:gd name="connsiteY436" fmla="*/ 126553 h 127187"/>
                <a:gd name="connsiteX437" fmla="*/ 1454792 w 2765802"/>
                <a:gd name="connsiteY437" fmla="*/ 126553 h 127187"/>
                <a:gd name="connsiteX438" fmla="*/ 1454792 w 2765802"/>
                <a:gd name="connsiteY438" fmla="*/ 82976 h 127187"/>
                <a:gd name="connsiteX439" fmla="*/ 1464293 w 2765802"/>
                <a:gd name="connsiteY439" fmla="*/ 92350 h 127187"/>
                <a:gd name="connsiteX440" fmla="*/ 1477721 w 2765802"/>
                <a:gd name="connsiteY440" fmla="*/ 95771 h 127187"/>
                <a:gd name="connsiteX441" fmla="*/ 1493936 w 2765802"/>
                <a:gd name="connsiteY441" fmla="*/ 91589 h 127187"/>
                <a:gd name="connsiteX442" fmla="*/ 1355728 w 2765802"/>
                <a:gd name="connsiteY442" fmla="*/ 45858 h 127187"/>
                <a:gd name="connsiteX443" fmla="*/ 1369283 w 2765802"/>
                <a:gd name="connsiteY443" fmla="*/ 40538 h 127187"/>
                <a:gd name="connsiteX444" fmla="*/ 1382458 w 2765802"/>
                <a:gd name="connsiteY444" fmla="*/ 45858 h 127187"/>
                <a:gd name="connsiteX445" fmla="*/ 1388032 w 2765802"/>
                <a:gd name="connsiteY445" fmla="*/ 59160 h 127187"/>
                <a:gd name="connsiteX446" fmla="*/ 1349521 w 2765802"/>
                <a:gd name="connsiteY446" fmla="*/ 59160 h 127187"/>
                <a:gd name="connsiteX447" fmla="*/ 1355728 w 2765802"/>
                <a:gd name="connsiteY447" fmla="*/ 45858 h 127187"/>
                <a:gd name="connsiteX448" fmla="*/ 1383725 w 2765802"/>
                <a:gd name="connsiteY448" fmla="*/ 94251 h 127187"/>
                <a:gd name="connsiteX449" fmla="*/ 1394493 w 2765802"/>
                <a:gd name="connsiteY449" fmla="*/ 89310 h 127187"/>
                <a:gd name="connsiteX450" fmla="*/ 1394493 w 2765802"/>
                <a:gd name="connsiteY450" fmla="*/ 79429 h 127187"/>
                <a:gd name="connsiteX451" fmla="*/ 1383851 w 2765802"/>
                <a:gd name="connsiteY451" fmla="*/ 84623 h 127187"/>
                <a:gd name="connsiteX452" fmla="*/ 1372197 w 2765802"/>
                <a:gd name="connsiteY452" fmla="*/ 86397 h 127187"/>
                <a:gd name="connsiteX453" fmla="*/ 1356869 w 2765802"/>
                <a:gd name="connsiteY453" fmla="*/ 81202 h 127187"/>
                <a:gd name="connsiteX454" fmla="*/ 1349521 w 2765802"/>
                <a:gd name="connsiteY454" fmla="*/ 67647 h 127187"/>
                <a:gd name="connsiteX455" fmla="*/ 1398926 w 2765802"/>
                <a:gd name="connsiteY455" fmla="*/ 67647 h 127187"/>
                <a:gd name="connsiteX456" fmla="*/ 1399053 w 2765802"/>
                <a:gd name="connsiteY456" fmla="*/ 64987 h 127187"/>
                <a:gd name="connsiteX457" fmla="*/ 1399053 w 2765802"/>
                <a:gd name="connsiteY457" fmla="*/ 62454 h 127187"/>
                <a:gd name="connsiteX458" fmla="*/ 1395379 w 2765802"/>
                <a:gd name="connsiteY458" fmla="*/ 46492 h 127187"/>
                <a:gd name="connsiteX459" fmla="*/ 1385118 w 2765802"/>
                <a:gd name="connsiteY459" fmla="*/ 35344 h 127187"/>
                <a:gd name="connsiteX460" fmla="*/ 1369410 w 2765802"/>
                <a:gd name="connsiteY460" fmla="*/ 31290 h 127187"/>
                <a:gd name="connsiteX461" fmla="*/ 1352941 w 2765802"/>
                <a:gd name="connsiteY461" fmla="*/ 35598 h 127187"/>
                <a:gd name="connsiteX462" fmla="*/ 1342300 w 2765802"/>
                <a:gd name="connsiteY462" fmla="*/ 47378 h 127187"/>
                <a:gd name="connsiteX463" fmla="*/ 1338500 w 2765802"/>
                <a:gd name="connsiteY463" fmla="*/ 64228 h 127187"/>
                <a:gd name="connsiteX464" fmla="*/ 1342934 w 2765802"/>
                <a:gd name="connsiteY464" fmla="*/ 80822 h 127187"/>
                <a:gd name="connsiteX465" fmla="*/ 1354968 w 2765802"/>
                <a:gd name="connsiteY465" fmla="*/ 91970 h 127187"/>
                <a:gd name="connsiteX466" fmla="*/ 1372324 w 2765802"/>
                <a:gd name="connsiteY466" fmla="*/ 96024 h 127187"/>
                <a:gd name="connsiteX467" fmla="*/ 1383978 w 2765802"/>
                <a:gd name="connsiteY467" fmla="*/ 94504 h 127187"/>
                <a:gd name="connsiteX468" fmla="*/ 1280861 w 2765802"/>
                <a:gd name="connsiteY468" fmla="*/ 52446 h 127187"/>
                <a:gd name="connsiteX469" fmla="*/ 1287575 w 2765802"/>
                <a:gd name="connsiteY469" fmla="*/ 44338 h 127187"/>
                <a:gd name="connsiteX470" fmla="*/ 1297582 w 2765802"/>
                <a:gd name="connsiteY470" fmla="*/ 41425 h 127187"/>
                <a:gd name="connsiteX471" fmla="*/ 1313797 w 2765802"/>
                <a:gd name="connsiteY471" fmla="*/ 60046 h 127187"/>
                <a:gd name="connsiteX472" fmla="*/ 1313797 w 2765802"/>
                <a:gd name="connsiteY472" fmla="*/ 95010 h 127187"/>
                <a:gd name="connsiteX473" fmla="*/ 1324185 w 2765802"/>
                <a:gd name="connsiteY473" fmla="*/ 95010 h 127187"/>
                <a:gd name="connsiteX474" fmla="*/ 1324185 w 2765802"/>
                <a:gd name="connsiteY474" fmla="*/ 58272 h 127187"/>
                <a:gd name="connsiteX475" fmla="*/ 1321398 w 2765802"/>
                <a:gd name="connsiteY475" fmla="*/ 44465 h 127187"/>
                <a:gd name="connsiteX476" fmla="*/ 1313417 w 2765802"/>
                <a:gd name="connsiteY476" fmla="*/ 34837 h 127187"/>
                <a:gd name="connsiteX477" fmla="*/ 1300116 w 2765802"/>
                <a:gd name="connsiteY477" fmla="*/ 31416 h 127187"/>
                <a:gd name="connsiteX478" fmla="*/ 1287321 w 2765802"/>
                <a:gd name="connsiteY478" fmla="*/ 34837 h 127187"/>
                <a:gd name="connsiteX479" fmla="*/ 1278454 w 2765802"/>
                <a:gd name="connsiteY479" fmla="*/ 44211 h 127187"/>
                <a:gd name="connsiteX480" fmla="*/ 1278454 w 2765802"/>
                <a:gd name="connsiteY480" fmla="*/ 0 h 127187"/>
                <a:gd name="connsiteX481" fmla="*/ 1268193 w 2765802"/>
                <a:gd name="connsiteY481" fmla="*/ 0 h 127187"/>
                <a:gd name="connsiteX482" fmla="*/ 1268193 w 2765802"/>
                <a:gd name="connsiteY482" fmla="*/ 95010 h 127187"/>
                <a:gd name="connsiteX483" fmla="*/ 1278454 w 2765802"/>
                <a:gd name="connsiteY483" fmla="*/ 95010 h 127187"/>
                <a:gd name="connsiteX484" fmla="*/ 1278454 w 2765802"/>
                <a:gd name="connsiteY484" fmla="*/ 63720 h 127187"/>
                <a:gd name="connsiteX485" fmla="*/ 1280861 w 2765802"/>
                <a:gd name="connsiteY485" fmla="*/ 52446 h 127187"/>
                <a:gd name="connsiteX486" fmla="*/ 1255271 w 2765802"/>
                <a:gd name="connsiteY486" fmla="*/ 81709 h 127187"/>
                <a:gd name="connsiteX487" fmla="*/ 1248050 w 2765802"/>
                <a:gd name="connsiteY487" fmla="*/ 85129 h 127187"/>
                <a:gd name="connsiteX488" fmla="*/ 1240576 w 2765802"/>
                <a:gd name="connsiteY488" fmla="*/ 86270 h 127187"/>
                <a:gd name="connsiteX489" fmla="*/ 1231962 w 2765802"/>
                <a:gd name="connsiteY489" fmla="*/ 83482 h 127187"/>
                <a:gd name="connsiteX490" fmla="*/ 1228542 w 2765802"/>
                <a:gd name="connsiteY490" fmla="*/ 74107 h 127187"/>
                <a:gd name="connsiteX491" fmla="*/ 1228542 w 2765802"/>
                <a:gd name="connsiteY491" fmla="*/ 42059 h 127187"/>
                <a:gd name="connsiteX492" fmla="*/ 1254384 w 2765802"/>
                <a:gd name="connsiteY492" fmla="*/ 42059 h 127187"/>
                <a:gd name="connsiteX493" fmla="*/ 1254384 w 2765802"/>
                <a:gd name="connsiteY493" fmla="*/ 32558 h 127187"/>
                <a:gd name="connsiteX494" fmla="*/ 1228542 w 2765802"/>
                <a:gd name="connsiteY494" fmla="*/ 32558 h 127187"/>
                <a:gd name="connsiteX495" fmla="*/ 1228542 w 2765802"/>
                <a:gd name="connsiteY495" fmla="*/ 12668 h 127187"/>
                <a:gd name="connsiteX496" fmla="*/ 1218281 w 2765802"/>
                <a:gd name="connsiteY496" fmla="*/ 12668 h 127187"/>
                <a:gd name="connsiteX497" fmla="*/ 1218281 w 2765802"/>
                <a:gd name="connsiteY497" fmla="*/ 73348 h 127187"/>
                <a:gd name="connsiteX498" fmla="*/ 1224108 w 2765802"/>
                <a:gd name="connsiteY498" fmla="*/ 91084 h 127187"/>
                <a:gd name="connsiteX499" fmla="*/ 1239690 w 2765802"/>
                <a:gd name="connsiteY499" fmla="*/ 96024 h 127187"/>
                <a:gd name="connsiteX500" fmla="*/ 1247797 w 2765802"/>
                <a:gd name="connsiteY500" fmla="*/ 95010 h 127187"/>
                <a:gd name="connsiteX501" fmla="*/ 1255271 w 2765802"/>
                <a:gd name="connsiteY501" fmla="*/ 91716 h 127187"/>
                <a:gd name="connsiteX502" fmla="*/ 1255271 w 2765802"/>
                <a:gd name="connsiteY502" fmla="*/ 81709 h 127187"/>
                <a:gd name="connsiteX503" fmla="*/ 1177236 w 2765802"/>
                <a:gd name="connsiteY503" fmla="*/ 81709 h 127187"/>
                <a:gd name="connsiteX504" fmla="*/ 1170016 w 2765802"/>
                <a:gd name="connsiteY504" fmla="*/ 85129 h 127187"/>
                <a:gd name="connsiteX505" fmla="*/ 1162668 w 2765802"/>
                <a:gd name="connsiteY505" fmla="*/ 86270 h 127187"/>
                <a:gd name="connsiteX506" fmla="*/ 1154054 w 2765802"/>
                <a:gd name="connsiteY506" fmla="*/ 83482 h 127187"/>
                <a:gd name="connsiteX507" fmla="*/ 1150507 w 2765802"/>
                <a:gd name="connsiteY507" fmla="*/ 74107 h 127187"/>
                <a:gd name="connsiteX508" fmla="*/ 1150507 w 2765802"/>
                <a:gd name="connsiteY508" fmla="*/ 42059 h 127187"/>
                <a:gd name="connsiteX509" fmla="*/ 1176350 w 2765802"/>
                <a:gd name="connsiteY509" fmla="*/ 42059 h 127187"/>
                <a:gd name="connsiteX510" fmla="*/ 1176350 w 2765802"/>
                <a:gd name="connsiteY510" fmla="*/ 32558 h 127187"/>
                <a:gd name="connsiteX511" fmla="*/ 1150507 w 2765802"/>
                <a:gd name="connsiteY511" fmla="*/ 32558 h 127187"/>
                <a:gd name="connsiteX512" fmla="*/ 1150507 w 2765802"/>
                <a:gd name="connsiteY512" fmla="*/ 12668 h 127187"/>
                <a:gd name="connsiteX513" fmla="*/ 1140246 w 2765802"/>
                <a:gd name="connsiteY513" fmla="*/ 12668 h 127187"/>
                <a:gd name="connsiteX514" fmla="*/ 1140246 w 2765802"/>
                <a:gd name="connsiteY514" fmla="*/ 73348 h 127187"/>
                <a:gd name="connsiteX515" fmla="*/ 1146073 w 2765802"/>
                <a:gd name="connsiteY515" fmla="*/ 91084 h 127187"/>
                <a:gd name="connsiteX516" fmla="*/ 1161655 w 2765802"/>
                <a:gd name="connsiteY516" fmla="*/ 96024 h 127187"/>
                <a:gd name="connsiteX517" fmla="*/ 1169762 w 2765802"/>
                <a:gd name="connsiteY517" fmla="*/ 95010 h 127187"/>
                <a:gd name="connsiteX518" fmla="*/ 1177236 w 2765802"/>
                <a:gd name="connsiteY518" fmla="*/ 91716 h 127187"/>
                <a:gd name="connsiteX519" fmla="*/ 1177236 w 2765802"/>
                <a:gd name="connsiteY519" fmla="*/ 81709 h 127187"/>
                <a:gd name="connsiteX520" fmla="*/ 1085013 w 2765802"/>
                <a:gd name="connsiteY520" fmla="*/ 51938 h 127187"/>
                <a:gd name="connsiteX521" fmla="*/ 1092994 w 2765802"/>
                <a:gd name="connsiteY521" fmla="*/ 44084 h 127187"/>
                <a:gd name="connsiteX522" fmla="*/ 1104775 w 2765802"/>
                <a:gd name="connsiteY522" fmla="*/ 41171 h 127187"/>
                <a:gd name="connsiteX523" fmla="*/ 1124157 w 2765802"/>
                <a:gd name="connsiteY523" fmla="*/ 49152 h 127187"/>
                <a:gd name="connsiteX524" fmla="*/ 1124157 w 2765802"/>
                <a:gd name="connsiteY524" fmla="*/ 37750 h 127187"/>
                <a:gd name="connsiteX525" fmla="*/ 1104142 w 2765802"/>
                <a:gd name="connsiteY525" fmla="*/ 31416 h 127187"/>
                <a:gd name="connsiteX526" fmla="*/ 1087294 w 2765802"/>
                <a:gd name="connsiteY526" fmla="*/ 35598 h 127187"/>
                <a:gd name="connsiteX527" fmla="*/ 1075639 w 2765802"/>
                <a:gd name="connsiteY527" fmla="*/ 46999 h 127187"/>
                <a:gd name="connsiteX528" fmla="*/ 1071459 w 2765802"/>
                <a:gd name="connsiteY528" fmla="*/ 63847 h 127187"/>
                <a:gd name="connsiteX529" fmla="*/ 1075639 w 2765802"/>
                <a:gd name="connsiteY529" fmla="*/ 80568 h 127187"/>
                <a:gd name="connsiteX530" fmla="*/ 1087040 w 2765802"/>
                <a:gd name="connsiteY530" fmla="*/ 91970 h 127187"/>
                <a:gd name="connsiteX531" fmla="*/ 1104015 w 2765802"/>
                <a:gd name="connsiteY531" fmla="*/ 96150 h 127187"/>
                <a:gd name="connsiteX532" fmla="*/ 1114910 w 2765802"/>
                <a:gd name="connsiteY532" fmla="*/ 94756 h 127187"/>
                <a:gd name="connsiteX533" fmla="*/ 1124791 w 2765802"/>
                <a:gd name="connsiteY533" fmla="*/ 90323 h 127187"/>
                <a:gd name="connsiteX534" fmla="*/ 1124791 w 2765802"/>
                <a:gd name="connsiteY534" fmla="*/ 79809 h 127187"/>
                <a:gd name="connsiteX535" fmla="*/ 1115670 w 2765802"/>
                <a:gd name="connsiteY535" fmla="*/ 84876 h 127187"/>
                <a:gd name="connsiteX536" fmla="*/ 1104902 w 2765802"/>
                <a:gd name="connsiteY536" fmla="*/ 86397 h 127187"/>
                <a:gd name="connsiteX537" fmla="*/ 1093121 w 2765802"/>
                <a:gd name="connsiteY537" fmla="*/ 83482 h 127187"/>
                <a:gd name="connsiteX538" fmla="*/ 1085013 w 2765802"/>
                <a:gd name="connsiteY538" fmla="*/ 75375 h 127187"/>
                <a:gd name="connsiteX539" fmla="*/ 1082100 w 2765802"/>
                <a:gd name="connsiteY539" fmla="*/ 63720 h 127187"/>
                <a:gd name="connsiteX540" fmla="*/ 1085013 w 2765802"/>
                <a:gd name="connsiteY540" fmla="*/ 51938 h 127187"/>
                <a:gd name="connsiteX541" fmla="*/ 1034341 w 2765802"/>
                <a:gd name="connsiteY541" fmla="*/ 44211 h 127187"/>
                <a:gd name="connsiteX542" fmla="*/ 1042069 w 2765802"/>
                <a:gd name="connsiteY542" fmla="*/ 52319 h 127187"/>
                <a:gd name="connsiteX543" fmla="*/ 1044856 w 2765802"/>
                <a:gd name="connsiteY543" fmla="*/ 64101 h 127187"/>
                <a:gd name="connsiteX544" fmla="*/ 1042069 w 2765802"/>
                <a:gd name="connsiteY544" fmla="*/ 75628 h 127187"/>
                <a:gd name="connsiteX545" fmla="*/ 1034341 w 2765802"/>
                <a:gd name="connsiteY545" fmla="*/ 83608 h 127187"/>
                <a:gd name="connsiteX546" fmla="*/ 1022940 w 2765802"/>
                <a:gd name="connsiteY546" fmla="*/ 86523 h 127187"/>
                <a:gd name="connsiteX547" fmla="*/ 1011792 w 2765802"/>
                <a:gd name="connsiteY547" fmla="*/ 83608 h 127187"/>
                <a:gd name="connsiteX548" fmla="*/ 1004065 w 2765802"/>
                <a:gd name="connsiteY548" fmla="*/ 75628 h 127187"/>
                <a:gd name="connsiteX549" fmla="*/ 1001278 w 2765802"/>
                <a:gd name="connsiteY549" fmla="*/ 64101 h 127187"/>
                <a:gd name="connsiteX550" fmla="*/ 1004065 w 2765802"/>
                <a:gd name="connsiteY550" fmla="*/ 52319 h 127187"/>
                <a:gd name="connsiteX551" fmla="*/ 1011792 w 2765802"/>
                <a:gd name="connsiteY551" fmla="*/ 44211 h 127187"/>
                <a:gd name="connsiteX552" fmla="*/ 1022940 w 2765802"/>
                <a:gd name="connsiteY552" fmla="*/ 41171 h 127187"/>
                <a:gd name="connsiteX553" fmla="*/ 1034341 w 2765802"/>
                <a:gd name="connsiteY553" fmla="*/ 44211 h 127187"/>
                <a:gd name="connsiteX554" fmla="*/ 1055243 w 2765802"/>
                <a:gd name="connsiteY554" fmla="*/ 95010 h 127187"/>
                <a:gd name="connsiteX555" fmla="*/ 1055243 w 2765802"/>
                <a:gd name="connsiteY555" fmla="*/ 32558 h 127187"/>
                <a:gd name="connsiteX556" fmla="*/ 1044856 w 2765802"/>
                <a:gd name="connsiteY556" fmla="*/ 32558 h 127187"/>
                <a:gd name="connsiteX557" fmla="*/ 1044856 w 2765802"/>
                <a:gd name="connsiteY557" fmla="*/ 44338 h 127187"/>
                <a:gd name="connsiteX558" fmla="*/ 1035481 w 2765802"/>
                <a:gd name="connsiteY558" fmla="*/ 34964 h 127187"/>
                <a:gd name="connsiteX559" fmla="*/ 1022180 w 2765802"/>
                <a:gd name="connsiteY559" fmla="*/ 31543 h 127187"/>
                <a:gd name="connsiteX560" fmla="*/ 1005965 w 2765802"/>
                <a:gd name="connsiteY560" fmla="*/ 35725 h 127187"/>
                <a:gd name="connsiteX561" fmla="*/ 994817 w 2765802"/>
                <a:gd name="connsiteY561" fmla="*/ 47378 h 127187"/>
                <a:gd name="connsiteX562" fmla="*/ 990763 w 2765802"/>
                <a:gd name="connsiteY562" fmla="*/ 64228 h 127187"/>
                <a:gd name="connsiteX563" fmla="*/ 994817 w 2765802"/>
                <a:gd name="connsiteY563" fmla="*/ 80695 h 127187"/>
                <a:gd name="connsiteX564" fmla="*/ 1005965 w 2765802"/>
                <a:gd name="connsiteY564" fmla="*/ 91970 h 127187"/>
                <a:gd name="connsiteX565" fmla="*/ 1022180 w 2765802"/>
                <a:gd name="connsiteY565" fmla="*/ 96150 h 127187"/>
                <a:gd name="connsiteX566" fmla="*/ 1035481 w 2765802"/>
                <a:gd name="connsiteY566" fmla="*/ 92731 h 127187"/>
                <a:gd name="connsiteX567" fmla="*/ 1044856 w 2765802"/>
                <a:gd name="connsiteY567" fmla="*/ 83482 h 127187"/>
                <a:gd name="connsiteX568" fmla="*/ 1044856 w 2765802"/>
                <a:gd name="connsiteY568" fmla="*/ 95137 h 127187"/>
                <a:gd name="connsiteX569" fmla="*/ 1055243 w 2765802"/>
                <a:gd name="connsiteY569" fmla="*/ 95137 h 127187"/>
                <a:gd name="connsiteX570" fmla="*/ 982529 w 2765802"/>
                <a:gd name="connsiteY570" fmla="*/ 81709 h 127187"/>
                <a:gd name="connsiteX571" fmla="*/ 975308 w 2765802"/>
                <a:gd name="connsiteY571" fmla="*/ 85129 h 127187"/>
                <a:gd name="connsiteX572" fmla="*/ 967834 w 2765802"/>
                <a:gd name="connsiteY572" fmla="*/ 86270 h 127187"/>
                <a:gd name="connsiteX573" fmla="*/ 959220 w 2765802"/>
                <a:gd name="connsiteY573" fmla="*/ 83482 h 127187"/>
                <a:gd name="connsiteX574" fmla="*/ 955800 w 2765802"/>
                <a:gd name="connsiteY574" fmla="*/ 74107 h 127187"/>
                <a:gd name="connsiteX575" fmla="*/ 955800 w 2765802"/>
                <a:gd name="connsiteY575" fmla="*/ 42059 h 127187"/>
                <a:gd name="connsiteX576" fmla="*/ 981642 w 2765802"/>
                <a:gd name="connsiteY576" fmla="*/ 42059 h 127187"/>
                <a:gd name="connsiteX577" fmla="*/ 981642 w 2765802"/>
                <a:gd name="connsiteY577" fmla="*/ 32558 h 127187"/>
                <a:gd name="connsiteX578" fmla="*/ 955800 w 2765802"/>
                <a:gd name="connsiteY578" fmla="*/ 32558 h 127187"/>
                <a:gd name="connsiteX579" fmla="*/ 955800 w 2765802"/>
                <a:gd name="connsiteY579" fmla="*/ 12668 h 127187"/>
                <a:gd name="connsiteX580" fmla="*/ 945539 w 2765802"/>
                <a:gd name="connsiteY580" fmla="*/ 12668 h 127187"/>
                <a:gd name="connsiteX581" fmla="*/ 945539 w 2765802"/>
                <a:gd name="connsiteY581" fmla="*/ 73348 h 127187"/>
                <a:gd name="connsiteX582" fmla="*/ 951366 w 2765802"/>
                <a:gd name="connsiteY582" fmla="*/ 91084 h 127187"/>
                <a:gd name="connsiteX583" fmla="*/ 966948 w 2765802"/>
                <a:gd name="connsiteY583" fmla="*/ 96024 h 127187"/>
                <a:gd name="connsiteX584" fmla="*/ 975055 w 2765802"/>
                <a:gd name="connsiteY584" fmla="*/ 95010 h 127187"/>
                <a:gd name="connsiteX585" fmla="*/ 982529 w 2765802"/>
                <a:gd name="connsiteY585" fmla="*/ 91716 h 127187"/>
                <a:gd name="connsiteX586" fmla="*/ 982529 w 2765802"/>
                <a:gd name="connsiteY586" fmla="*/ 81709 h 127187"/>
                <a:gd name="connsiteX587" fmla="*/ 886379 w 2765802"/>
                <a:gd name="connsiteY587" fmla="*/ 52446 h 127187"/>
                <a:gd name="connsiteX588" fmla="*/ 893093 w 2765802"/>
                <a:gd name="connsiteY588" fmla="*/ 44338 h 127187"/>
                <a:gd name="connsiteX589" fmla="*/ 903101 w 2765802"/>
                <a:gd name="connsiteY589" fmla="*/ 41425 h 127187"/>
                <a:gd name="connsiteX590" fmla="*/ 919316 w 2765802"/>
                <a:gd name="connsiteY590" fmla="*/ 60046 h 127187"/>
                <a:gd name="connsiteX591" fmla="*/ 919316 w 2765802"/>
                <a:gd name="connsiteY591" fmla="*/ 95010 h 127187"/>
                <a:gd name="connsiteX592" fmla="*/ 929704 w 2765802"/>
                <a:gd name="connsiteY592" fmla="*/ 95010 h 127187"/>
                <a:gd name="connsiteX593" fmla="*/ 929704 w 2765802"/>
                <a:gd name="connsiteY593" fmla="*/ 58272 h 127187"/>
                <a:gd name="connsiteX594" fmla="*/ 927043 w 2765802"/>
                <a:gd name="connsiteY594" fmla="*/ 44465 h 127187"/>
                <a:gd name="connsiteX595" fmla="*/ 918936 w 2765802"/>
                <a:gd name="connsiteY595" fmla="*/ 34837 h 127187"/>
                <a:gd name="connsiteX596" fmla="*/ 905635 w 2765802"/>
                <a:gd name="connsiteY596" fmla="*/ 31416 h 127187"/>
                <a:gd name="connsiteX597" fmla="*/ 892840 w 2765802"/>
                <a:gd name="connsiteY597" fmla="*/ 34837 h 127187"/>
                <a:gd name="connsiteX598" fmla="*/ 883972 w 2765802"/>
                <a:gd name="connsiteY598" fmla="*/ 44211 h 127187"/>
                <a:gd name="connsiteX599" fmla="*/ 883972 w 2765802"/>
                <a:gd name="connsiteY599" fmla="*/ 32558 h 127187"/>
                <a:gd name="connsiteX600" fmla="*/ 873711 w 2765802"/>
                <a:gd name="connsiteY600" fmla="*/ 32558 h 127187"/>
                <a:gd name="connsiteX601" fmla="*/ 873711 w 2765802"/>
                <a:gd name="connsiteY601" fmla="*/ 95010 h 127187"/>
                <a:gd name="connsiteX602" fmla="*/ 883972 w 2765802"/>
                <a:gd name="connsiteY602" fmla="*/ 95010 h 127187"/>
                <a:gd name="connsiteX603" fmla="*/ 883972 w 2765802"/>
                <a:gd name="connsiteY603" fmla="*/ 63720 h 127187"/>
                <a:gd name="connsiteX604" fmla="*/ 886379 w 2765802"/>
                <a:gd name="connsiteY604" fmla="*/ 52446 h 127187"/>
                <a:gd name="connsiteX605" fmla="*/ 843941 w 2765802"/>
                <a:gd name="connsiteY605" fmla="*/ 75502 h 127187"/>
                <a:gd name="connsiteX606" fmla="*/ 836341 w 2765802"/>
                <a:gd name="connsiteY606" fmla="*/ 83608 h 127187"/>
                <a:gd name="connsiteX607" fmla="*/ 825066 w 2765802"/>
                <a:gd name="connsiteY607" fmla="*/ 86523 h 127187"/>
                <a:gd name="connsiteX608" fmla="*/ 813665 w 2765802"/>
                <a:gd name="connsiteY608" fmla="*/ 83608 h 127187"/>
                <a:gd name="connsiteX609" fmla="*/ 805937 w 2765802"/>
                <a:gd name="connsiteY609" fmla="*/ 75502 h 127187"/>
                <a:gd name="connsiteX610" fmla="*/ 803024 w 2765802"/>
                <a:gd name="connsiteY610" fmla="*/ 63847 h 127187"/>
                <a:gd name="connsiteX611" fmla="*/ 805937 w 2765802"/>
                <a:gd name="connsiteY611" fmla="*/ 52192 h 127187"/>
                <a:gd name="connsiteX612" fmla="*/ 813665 w 2765802"/>
                <a:gd name="connsiteY612" fmla="*/ 44211 h 127187"/>
                <a:gd name="connsiteX613" fmla="*/ 825066 w 2765802"/>
                <a:gd name="connsiteY613" fmla="*/ 41298 h 127187"/>
                <a:gd name="connsiteX614" fmla="*/ 836341 w 2765802"/>
                <a:gd name="connsiteY614" fmla="*/ 44211 h 127187"/>
                <a:gd name="connsiteX615" fmla="*/ 843941 w 2765802"/>
                <a:gd name="connsiteY615" fmla="*/ 52192 h 127187"/>
                <a:gd name="connsiteX616" fmla="*/ 846728 w 2765802"/>
                <a:gd name="connsiteY616" fmla="*/ 63847 h 127187"/>
                <a:gd name="connsiteX617" fmla="*/ 843941 w 2765802"/>
                <a:gd name="connsiteY617" fmla="*/ 75502 h 127187"/>
                <a:gd name="connsiteX618" fmla="*/ 841915 w 2765802"/>
                <a:gd name="connsiteY618" fmla="*/ 91843 h 127187"/>
                <a:gd name="connsiteX619" fmla="*/ 853316 w 2765802"/>
                <a:gd name="connsiteY619" fmla="*/ 80315 h 127187"/>
                <a:gd name="connsiteX620" fmla="*/ 857496 w 2765802"/>
                <a:gd name="connsiteY620" fmla="*/ 63594 h 127187"/>
                <a:gd name="connsiteX621" fmla="*/ 853316 w 2765802"/>
                <a:gd name="connsiteY621" fmla="*/ 46999 h 127187"/>
                <a:gd name="connsiteX622" fmla="*/ 841915 w 2765802"/>
                <a:gd name="connsiteY622" fmla="*/ 35598 h 127187"/>
                <a:gd name="connsiteX623" fmla="*/ 825193 w 2765802"/>
                <a:gd name="connsiteY623" fmla="*/ 31416 h 127187"/>
                <a:gd name="connsiteX624" fmla="*/ 808344 w 2765802"/>
                <a:gd name="connsiteY624" fmla="*/ 35598 h 127187"/>
                <a:gd name="connsiteX625" fmla="*/ 796690 w 2765802"/>
                <a:gd name="connsiteY625" fmla="*/ 46999 h 127187"/>
                <a:gd name="connsiteX626" fmla="*/ 792509 w 2765802"/>
                <a:gd name="connsiteY626" fmla="*/ 63594 h 127187"/>
                <a:gd name="connsiteX627" fmla="*/ 796690 w 2765802"/>
                <a:gd name="connsiteY627" fmla="*/ 80315 h 127187"/>
                <a:gd name="connsiteX628" fmla="*/ 808344 w 2765802"/>
                <a:gd name="connsiteY628" fmla="*/ 91843 h 127187"/>
                <a:gd name="connsiteX629" fmla="*/ 825193 w 2765802"/>
                <a:gd name="connsiteY629" fmla="*/ 96024 h 127187"/>
                <a:gd name="connsiteX630" fmla="*/ 841915 w 2765802"/>
                <a:gd name="connsiteY630" fmla="*/ 91843 h 127187"/>
                <a:gd name="connsiteX631" fmla="*/ 741077 w 2765802"/>
                <a:gd name="connsiteY631" fmla="*/ 51938 h 127187"/>
                <a:gd name="connsiteX632" fmla="*/ 749058 w 2765802"/>
                <a:gd name="connsiteY632" fmla="*/ 44084 h 127187"/>
                <a:gd name="connsiteX633" fmla="*/ 760839 w 2765802"/>
                <a:gd name="connsiteY633" fmla="*/ 41171 h 127187"/>
                <a:gd name="connsiteX634" fmla="*/ 780221 w 2765802"/>
                <a:gd name="connsiteY634" fmla="*/ 49152 h 127187"/>
                <a:gd name="connsiteX635" fmla="*/ 780221 w 2765802"/>
                <a:gd name="connsiteY635" fmla="*/ 37750 h 127187"/>
                <a:gd name="connsiteX636" fmla="*/ 760206 w 2765802"/>
                <a:gd name="connsiteY636" fmla="*/ 31416 h 127187"/>
                <a:gd name="connsiteX637" fmla="*/ 743358 w 2765802"/>
                <a:gd name="connsiteY637" fmla="*/ 35598 h 127187"/>
                <a:gd name="connsiteX638" fmla="*/ 731703 w 2765802"/>
                <a:gd name="connsiteY638" fmla="*/ 46999 h 127187"/>
                <a:gd name="connsiteX639" fmla="*/ 727523 w 2765802"/>
                <a:gd name="connsiteY639" fmla="*/ 63847 h 127187"/>
                <a:gd name="connsiteX640" fmla="*/ 731576 w 2765802"/>
                <a:gd name="connsiteY640" fmla="*/ 80568 h 127187"/>
                <a:gd name="connsiteX641" fmla="*/ 742978 w 2765802"/>
                <a:gd name="connsiteY641" fmla="*/ 91970 h 127187"/>
                <a:gd name="connsiteX642" fmla="*/ 759953 w 2765802"/>
                <a:gd name="connsiteY642" fmla="*/ 96150 h 127187"/>
                <a:gd name="connsiteX643" fmla="*/ 770847 w 2765802"/>
                <a:gd name="connsiteY643" fmla="*/ 94756 h 127187"/>
                <a:gd name="connsiteX644" fmla="*/ 780728 w 2765802"/>
                <a:gd name="connsiteY644" fmla="*/ 90323 h 127187"/>
                <a:gd name="connsiteX645" fmla="*/ 780728 w 2765802"/>
                <a:gd name="connsiteY645" fmla="*/ 79809 h 127187"/>
                <a:gd name="connsiteX646" fmla="*/ 771607 w 2765802"/>
                <a:gd name="connsiteY646" fmla="*/ 84876 h 127187"/>
                <a:gd name="connsiteX647" fmla="*/ 760839 w 2765802"/>
                <a:gd name="connsiteY647" fmla="*/ 86397 h 127187"/>
                <a:gd name="connsiteX648" fmla="*/ 749058 w 2765802"/>
                <a:gd name="connsiteY648" fmla="*/ 83482 h 127187"/>
                <a:gd name="connsiteX649" fmla="*/ 740951 w 2765802"/>
                <a:gd name="connsiteY649" fmla="*/ 75375 h 127187"/>
                <a:gd name="connsiteX650" fmla="*/ 738037 w 2765802"/>
                <a:gd name="connsiteY650" fmla="*/ 63720 h 127187"/>
                <a:gd name="connsiteX651" fmla="*/ 740951 w 2765802"/>
                <a:gd name="connsiteY651" fmla="*/ 51938 h 127187"/>
                <a:gd name="connsiteX652" fmla="*/ 661142 w 2765802"/>
                <a:gd name="connsiteY652" fmla="*/ 44211 h 127187"/>
                <a:gd name="connsiteX653" fmla="*/ 668870 w 2765802"/>
                <a:gd name="connsiteY653" fmla="*/ 52319 h 127187"/>
                <a:gd name="connsiteX654" fmla="*/ 671657 w 2765802"/>
                <a:gd name="connsiteY654" fmla="*/ 64101 h 127187"/>
                <a:gd name="connsiteX655" fmla="*/ 668870 w 2765802"/>
                <a:gd name="connsiteY655" fmla="*/ 75628 h 127187"/>
                <a:gd name="connsiteX656" fmla="*/ 661142 w 2765802"/>
                <a:gd name="connsiteY656" fmla="*/ 83608 h 127187"/>
                <a:gd name="connsiteX657" fmla="*/ 649741 w 2765802"/>
                <a:gd name="connsiteY657" fmla="*/ 86523 h 127187"/>
                <a:gd name="connsiteX658" fmla="*/ 638593 w 2765802"/>
                <a:gd name="connsiteY658" fmla="*/ 83608 h 127187"/>
                <a:gd name="connsiteX659" fmla="*/ 630866 w 2765802"/>
                <a:gd name="connsiteY659" fmla="*/ 75628 h 127187"/>
                <a:gd name="connsiteX660" fmla="*/ 628079 w 2765802"/>
                <a:gd name="connsiteY660" fmla="*/ 64101 h 127187"/>
                <a:gd name="connsiteX661" fmla="*/ 630866 w 2765802"/>
                <a:gd name="connsiteY661" fmla="*/ 52319 h 127187"/>
                <a:gd name="connsiteX662" fmla="*/ 638593 w 2765802"/>
                <a:gd name="connsiteY662" fmla="*/ 44211 h 127187"/>
                <a:gd name="connsiteX663" fmla="*/ 649741 w 2765802"/>
                <a:gd name="connsiteY663" fmla="*/ 41171 h 127187"/>
                <a:gd name="connsiteX664" fmla="*/ 661142 w 2765802"/>
                <a:gd name="connsiteY664" fmla="*/ 44211 h 127187"/>
                <a:gd name="connsiteX665" fmla="*/ 682045 w 2765802"/>
                <a:gd name="connsiteY665" fmla="*/ 95010 h 127187"/>
                <a:gd name="connsiteX666" fmla="*/ 682045 w 2765802"/>
                <a:gd name="connsiteY666" fmla="*/ 0 h 127187"/>
                <a:gd name="connsiteX667" fmla="*/ 671657 w 2765802"/>
                <a:gd name="connsiteY667" fmla="*/ 0 h 127187"/>
                <a:gd name="connsiteX668" fmla="*/ 671657 w 2765802"/>
                <a:gd name="connsiteY668" fmla="*/ 44465 h 127187"/>
                <a:gd name="connsiteX669" fmla="*/ 662156 w 2765802"/>
                <a:gd name="connsiteY669" fmla="*/ 34837 h 127187"/>
                <a:gd name="connsiteX670" fmla="*/ 648854 w 2765802"/>
                <a:gd name="connsiteY670" fmla="*/ 31416 h 127187"/>
                <a:gd name="connsiteX671" fmla="*/ 632639 w 2765802"/>
                <a:gd name="connsiteY671" fmla="*/ 35598 h 127187"/>
                <a:gd name="connsiteX672" fmla="*/ 621492 w 2765802"/>
                <a:gd name="connsiteY672" fmla="*/ 47251 h 127187"/>
                <a:gd name="connsiteX673" fmla="*/ 617438 w 2765802"/>
                <a:gd name="connsiteY673" fmla="*/ 64101 h 127187"/>
                <a:gd name="connsiteX674" fmla="*/ 621492 w 2765802"/>
                <a:gd name="connsiteY674" fmla="*/ 80568 h 127187"/>
                <a:gd name="connsiteX675" fmla="*/ 632639 w 2765802"/>
                <a:gd name="connsiteY675" fmla="*/ 91843 h 127187"/>
                <a:gd name="connsiteX676" fmla="*/ 648854 w 2765802"/>
                <a:gd name="connsiteY676" fmla="*/ 96024 h 127187"/>
                <a:gd name="connsiteX677" fmla="*/ 662156 w 2765802"/>
                <a:gd name="connsiteY677" fmla="*/ 92604 h 127187"/>
                <a:gd name="connsiteX678" fmla="*/ 671657 w 2765802"/>
                <a:gd name="connsiteY678" fmla="*/ 83230 h 127187"/>
                <a:gd name="connsiteX679" fmla="*/ 671657 w 2765802"/>
                <a:gd name="connsiteY679" fmla="*/ 95010 h 127187"/>
                <a:gd name="connsiteX680" fmla="*/ 682045 w 2765802"/>
                <a:gd name="connsiteY680" fmla="*/ 95010 h 127187"/>
                <a:gd name="connsiteX681" fmla="*/ 559672 w 2765802"/>
                <a:gd name="connsiteY681" fmla="*/ 52446 h 127187"/>
                <a:gd name="connsiteX682" fmla="*/ 566386 w 2765802"/>
                <a:gd name="connsiteY682" fmla="*/ 44338 h 127187"/>
                <a:gd name="connsiteX683" fmla="*/ 576394 w 2765802"/>
                <a:gd name="connsiteY683" fmla="*/ 41425 h 127187"/>
                <a:gd name="connsiteX684" fmla="*/ 592609 w 2765802"/>
                <a:gd name="connsiteY684" fmla="*/ 60046 h 127187"/>
                <a:gd name="connsiteX685" fmla="*/ 592609 w 2765802"/>
                <a:gd name="connsiteY685" fmla="*/ 95010 h 127187"/>
                <a:gd name="connsiteX686" fmla="*/ 602996 w 2765802"/>
                <a:gd name="connsiteY686" fmla="*/ 95010 h 127187"/>
                <a:gd name="connsiteX687" fmla="*/ 602996 w 2765802"/>
                <a:gd name="connsiteY687" fmla="*/ 58272 h 127187"/>
                <a:gd name="connsiteX688" fmla="*/ 600336 w 2765802"/>
                <a:gd name="connsiteY688" fmla="*/ 44465 h 127187"/>
                <a:gd name="connsiteX689" fmla="*/ 592229 w 2765802"/>
                <a:gd name="connsiteY689" fmla="*/ 34837 h 127187"/>
                <a:gd name="connsiteX690" fmla="*/ 578927 w 2765802"/>
                <a:gd name="connsiteY690" fmla="*/ 31416 h 127187"/>
                <a:gd name="connsiteX691" fmla="*/ 566133 w 2765802"/>
                <a:gd name="connsiteY691" fmla="*/ 34837 h 127187"/>
                <a:gd name="connsiteX692" fmla="*/ 557265 w 2765802"/>
                <a:gd name="connsiteY692" fmla="*/ 44211 h 127187"/>
                <a:gd name="connsiteX693" fmla="*/ 557265 w 2765802"/>
                <a:gd name="connsiteY693" fmla="*/ 32558 h 127187"/>
                <a:gd name="connsiteX694" fmla="*/ 547004 w 2765802"/>
                <a:gd name="connsiteY694" fmla="*/ 32558 h 127187"/>
                <a:gd name="connsiteX695" fmla="*/ 547004 w 2765802"/>
                <a:gd name="connsiteY695" fmla="*/ 95010 h 127187"/>
                <a:gd name="connsiteX696" fmla="*/ 557265 w 2765802"/>
                <a:gd name="connsiteY696" fmla="*/ 95010 h 127187"/>
                <a:gd name="connsiteX697" fmla="*/ 557265 w 2765802"/>
                <a:gd name="connsiteY697" fmla="*/ 63720 h 127187"/>
                <a:gd name="connsiteX698" fmla="*/ 559672 w 2765802"/>
                <a:gd name="connsiteY698" fmla="*/ 52446 h 127187"/>
                <a:gd name="connsiteX699" fmla="*/ 505073 w 2765802"/>
                <a:gd name="connsiteY699" fmla="*/ 44211 h 127187"/>
                <a:gd name="connsiteX700" fmla="*/ 512800 w 2765802"/>
                <a:gd name="connsiteY700" fmla="*/ 52319 h 127187"/>
                <a:gd name="connsiteX701" fmla="*/ 515587 w 2765802"/>
                <a:gd name="connsiteY701" fmla="*/ 64101 h 127187"/>
                <a:gd name="connsiteX702" fmla="*/ 512800 w 2765802"/>
                <a:gd name="connsiteY702" fmla="*/ 75628 h 127187"/>
                <a:gd name="connsiteX703" fmla="*/ 505073 w 2765802"/>
                <a:gd name="connsiteY703" fmla="*/ 83608 h 127187"/>
                <a:gd name="connsiteX704" fmla="*/ 493672 w 2765802"/>
                <a:gd name="connsiteY704" fmla="*/ 86523 h 127187"/>
                <a:gd name="connsiteX705" fmla="*/ 482524 w 2765802"/>
                <a:gd name="connsiteY705" fmla="*/ 83608 h 127187"/>
                <a:gd name="connsiteX706" fmla="*/ 474796 w 2765802"/>
                <a:gd name="connsiteY706" fmla="*/ 75628 h 127187"/>
                <a:gd name="connsiteX707" fmla="*/ 472009 w 2765802"/>
                <a:gd name="connsiteY707" fmla="*/ 64101 h 127187"/>
                <a:gd name="connsiteX708" fmla="*/ 474796 w 2765802"/>
                <a:gd name="connsiteY708" fmla="*/ 52319 h 127187"/>
                <a:gd name="connsiteX709" fmla="*/ 482524 w 2765802"/>
                <a:gd name="connsiteY709" fmla="*/ 44211 h 127187"/>
                <a:gd name="connsiteX710" fmla="*/ 493672 w 2765802"/>
                <a:gd name="connsiteY710" fmla="*/ 41171 h 127187"/>
                <a:gd name="connsiteX711" fmla="*/ 505073 w 2765802"/>
                <a:gd name="connsiteY711" fmla="*/ 44211 h 127187"/>
                <a:gd name="connsiteX712" fmla="*/ 525975 w 2765802"/>
                <a:gd name="connsiteY712" fmla="*/ 95010 h 127187"/>
                <a:gd name="connsiteX713" fmla="*/ 525975 w 2765802"/>
                <a:gd name="connsiteY713" fmla="*/ 32558 h 127187"/>
                <a:gd name="connsiteX714" fmla="*/ 515587 w 2765802"/>
                <a:gd name="connsiteY714" fmla="*/ 32558 h 127187"/>
                <a:gd name="connsiteX715" fmla="*/ 515587 w 2765802"/>
                <a:gd name="connsiteY715" fmla="*/ 44338 h 127187"/>
                <a:gd name="connsiteX716" fmla="*/ 506213 w 2765802"/>
                <a:gd name="connsiteY716" fmla="*/ 34964 h 127187"/>
                <a:gd name="connsiteX717" fmla="*/ 492785 w 2765802"/>
                <a:gd name="connsiteY717" fmla="*/ 31543 h 127187"/>
                <a:gd name="connsiteX718" fmla="*/ 476570 w 2765802"/>
                <a:gd name="connsiteY718" fmla="*/ 35725 h 127187"/>
                <a:gd name="connsiteX719" fmla="*/ 465422 w 2765802"/>
                <a:gd name="connsiteY719" fmla="*/ 47378 h 127187"/>
                <a:gd name="connsiteX720" fmla="*/ 461368 w 2765802"/>
                <a:gd name="connsiteY720" fmla="*/ 64228 h 127187"/>
                <a:gd name="connsiteX721" fmla="*/ 465422 w 2765802"/>
                <a:gd name="connsiteY721" fmla="*/ 80695 h 127187"/>
                <a:gd name="connsiteX722" fmla="*/ 476570 w 2765802"/>
                <a:gd name="connsiteY722" fmla="*/ 91970 h 127187"/>
                <a:gd name="connsiteX723" fmla="*/ 492785 w 2765802"/>
                <a:gd name="connsiteY723" fmla="*/ 96150 h 127187"/>
                <a:gd name="connsiteX724" fmla="*/ 506213 w 2765802"/>
                <a:gd name="connsiteY724" fmla="*/ 92731 h 127187"/>
                <a:gd name="connsiteX725" fmla="*/ 515587 w 2765802"/>
                <a:gd name="connsiteY725" fmla="*/ 83482 h 127187"/>
                <a:gd name="connsiteX726" fmla="*/ 515587 w 2765802"/>
                <a:gd name="connsiteY726" fmla="*/ 95137 h 127187"/>
                <a:gd name="connsiteX727" fmla="*/ 525975 w 2765802"/>
                <a:gd name="connsiteY727" fmla="*/ 95137 h 127187"/>
                <a:gd name="connsiteX728" fmla="*/ 414750 w 2765802"/>
                <a:gd name="connsiteY728" fmla="*/ 32558 h 127187"/>
                <a:gd name="connsiteX729" fmla="*/ 394988 w 2765802"/>
                <a:gd name="connsiteY729" fmla="*/ 73348 h 127187"/>
                <a:gd name="connsiteX730" fmla="*/ 374593 w 2765802"/>
                <a:gd name="connsiteY730" fmla="*/ 32558 h 127187"/>
                <a:gd name="connsiteX731" fmla="*/ 362431 w 2765802"/>
                <a:gd name="connsiteY731" fmla="*/ 32558 h 127187"/>
                <a:gd name="connsiteX732" fmla="*/ 389414 w 2765802"/>
                <a:gd name="connsiteY732" fmla="*/ 85003 h 127187"/>
                <a:gd name="connsiteX733" fmla="*/ 369399 w 2765802"/>
                <a:gd name="connsiteY733" fmla="*/ 126680 h 127187"/>
                <a:gd name="connsiteX734" fmla="*/ 380293 w 2765802"/>
                <a:gd name="connsiteY734" fmla="*/ 126680 h 127187"/>
                <a:gd name="connsiteX735" fmla="*/ 425645 w 2765802"/>
                <a:gd name="connsiteY735" fmla="*/ 32558 h 127187"/>
                <a:gd name="connsiteX736" fmla="*/ 414750 w 2765802"/>
                <a:gd name="connsiteY736" fmla="*/ 32558 h 127187"/>
                <a:gd name="connsiteX737" fmla="*/ 351030 w 2765802"/>
                <a:gd name="connsiteY737" fmla="*/ 0 h 127187"/>
                <a:gd name="connsiteX738" fmla="*/ 340769 w 2765802"/>
                <a:gd name="connsiteY738" fmla="*/ 0 h 127187"/>
                <a:gd name="connsiteX739" fmla="*/ 340769 w 2765802"/>
                <a:gd name="connsiteY739" fmla="*/ 95010 h 127187"/>
                <a:gd name="connsiteX740" fmla="*/ 351030 w 2765802"/>
                <a:gd name="connsiteY740" fmla="*/ 95010 h 127187"/>
                <a:gd name="connsiteX741" fmla="*/ 351030 w 2765802"/>
                <a:gd name="connsiteY741" fmla="*/ 0 h 127187"/>
                <a:gd name="connsiteX742" fmla="*/ 281103 w 2765802"/>
                <a:gd name="connsiteY742" fmla="*/ 46112 h 127187"/>
                <a:gd name="connsiteX743" fmla="*/ 294658 w 2765802"/>
                <a:gd name="connsiteY743" fmla="*/ 40791 h 127187"/>
                <a:gd name="connsiteX744" fmla="*/ 307832 w 2765802"/>
                <a:gd name="connsiteY744" fmla="*/ 46112 h 127187"/>
                <a:gd name="connsiteX745" fmla="*/ 313406 w 2765802"/>
                <a:gd name="connsiteY745" fmla="*/ 59414 h 127187"/>
                <a:gd name="connsiteX746" fmla="*/ 274896 w 2765802"/>
                <a:gd name="connsiteY746" fmla="*/ 59414 h 127187"/>
                <a:gd name="connsiteX747" fmla="*/ 281103 w 2765802"/>
                <a:gd name="connsiteY747" fmla="*/ 46112 h 127187"/>
                <a:gd name="connsiteX748" fmla="*/ 309099 w 2765802"/>
                <a:gd name="connsiteY748" fmla="*/ 94504 h 127187"/>
                <a:gd name="connsiteX749" fmla="*/ 319867 w 2765802"/>
                <a:gd name="connsiteY749" fmla="*/ 89564 h 127187"/>
                <a:gd name="connsiteX750" fmla="*/ 319867 w 2765802"/>
                <a:gd name="connsiteY750" fmla="*/ 79682 h 127187"/>
                <a:gd name="connsiteX751" fmla="*/ 309226 w 2765802"/>
                <a:gd name="connsiteY751" fmla="*/ 84876 h 127187"/>
                <a:gd name="connsiteX752" fmla="*/ 297571 w 2765802"/>
                <a:gd name="connsiteY752" fmla="*/ 86649 h 127187"/>
                <a:gd name="connsiteX753" fmla="*/ 282243 w 2765802"/>
                <a:gd name="connsiteY753" fmla="*/ 81456 h 127187"/>
                <a:gd name="connsiteX754" fmla="*/ 274769 w 2765802"/>
                <a:gd name="connsiteY754" fmla="*/ 67900 h 127187"/>
                <a:gd name="connsiteX755" fmla="*/ 324174 w 2765802"/>
                <a:gd name="connsiteY755" fmla="*/ 67900 h 127187"/>
                <a:gd name="connsiteX756" fmla="*/ 324301 w 2765802"/>
                <a:gd name="connsiteY756" fmla="*/ 65240 h 127187"/>
                <a:gd name="connsiteX757" fmla="*/ 324301 w 2765802"/>
                <a:gd name="connsiteY757" fmla="*/ 62707 h 127187"/>
                <a:gd name="connsiteX758" fmla="*/ 320627 w 2765802"/>
                <a:gd name="connsiteY758" fmla="*/ 46746 h 127187"/>
                <a:gd name="connsiteX759" fmla="*/ 310239 w 2765802"/>
                <a:gd name="connsiteY759" fmla="*/ 35598 h 127187"/>
                <a:gd name="connsiteX760" fmla="*/ 294658 w 2765802"/>
                <a:gd name="connsiteY760" fmla="*/ 31543 h 127187"/>
                <a:gd name="connsiteX761" fmla="*/ 278189 w 2765802"/>
                <a:gd name="connsiteY761" fmla="*/ 35851 h 127187"/>
                <a:gd name="connsiteX762" fmla="*/ 267421 w 2765802"/>
                <a:gd name="connsiteY762" fmla="*/ 47632 h 127187"/>
                <a:gd name="connsiteX763" fmla="*/ 263621 w 2765802"/>
                <a:gd name="connsiteY763" fmla="*/ 64480 h 127187"/>
                <a:gd name="connsiteX764" fmla="*/ 268055 w 2765802"/>
                <a:gd name="connsiteY764" fmla="*/ 81075 h 127187"/>
                <a:gd name="connsiteX765" fmla="*/ 280089 w 2765802"/>
                <a:gd name="connsiteY765" fmla="*/ 92223 h 127187"/>
                <a:gd name="connsiteX766" fmla="*/ 297445 w 2765802"/>
                <a:gd name="connsiteY766" fmla="*/ 96276 h 127187"/>
                <a:gd name="connsiteX767" fmla="*/ 309099 w 2765802"/>
                <a:gd name="connsiteY767" fmla="*/ 94756 h 127187"/>
                <a:gd name="connsiteX768" fmla="*/ 255767 w 2765802"/>
                <a:gd name="connsiteY768" fmla="*/ 81962 h 127187"/>
                <a:gd name="connsiteX769" fmla="*/ 248546 w 2765802"/>
                <a:gd name="connsiteY769" fmla="*/ 85382 h 127187"/>
                <a:gd name="connsiteX770" fmla="*/ 241199 w 2765802"/>
                <a:gd name="connsiteY770" fmla="*/ 86523 h 127187"/>
                <a:gd name="connsiteX771" fmla="*/ 232585 w 2765802"/>
                <a:gd name="connsiteY771" fmla="*/ 83735 h 127187"/>
                <a:gd name="connsiteX772" fmla="*/ 229164 w 2765802"/>
                <a:gd name="connsiteY772" fmla="*/ 74361 h 127187"/>
                <a:gd name="connsiteX773" fmla="*/ 229164 w 2765802"/>
                <a:gd name="connsiteY773" fmla="*/ 42311 h 127187"/>
                <a:gd name="connsiteX774" fmla="*/ 255007 w 2765802"/>
                <a:gd name="connsiteY774" fmla="*/ 42311 h 127187"/>
                <a:gd name="connsiteX775" fmla="*/ 255007 w 2765802"/>
                <a:gd name="connsiteY775" fmla="*/ 32810 h 127187"/>
                <a:gd name="connsiteX776" fmla="*/ 229164 w 2765802"/>
                <a:gd name="connsiteY776" fmla="*/ 32810 h 127187"/>
                <a:gd name="connsiteX777" fmla="*/ 229164 w 2765802"/>
                <a:gd name="connsiteY777" fmla="*/ 12922 h 127187"/>
                <a:gd name="connsiteX778" fmla="*/ 218903 w 2765802"/>
                <a:gd name="connsiteY778" fmla="*/ 12922 h 127187"/>
                <a:gd name="connsiteX779" fmla="*/ 218903 w 2765802"/>
                <a:gd name="connsiteY779" fmla="*/ 73602 h 127187"/>
                <a:gd name="connsiteX780" fmla="*/ 224604 w 2765802"/>
                <a:gd name="connsiteY780" fmla="*/ 91337 h 127187"/>
                <a:gd name="connsiteX781" fmla="*/ 240312 w 2765802"/>
                <a:gd name="connsiteY781" fmla="*/ 96276 h 127187"/>
                <a:gd name="connsiteX782" fmla="*/ 248419 w 2765802"/>
                <a:gd name="connsiteY782" fmla="*/ 95264 h 127187"/>
                <a:gd name="connsiteX783" fmla="*/ 255894 w 2765802"/>
                <a:gd name="connsiteY783" fmla="*/ 91970 h 127187"/>
                <a:gd name="connsiteX784" fmla="*/ 255894 w 2765802"/>
                <a:gd name="connsiteY784" fmla="*/ 81962 h 127187"/>
                <a:gd name="connsiteX785" fmla="*/ 198888 w 2765802"/>
                <a:gd name="connsiteY785" fmla="*/ 32810 h 127187"/>
                <a:gd name="connsiteX786" fmla="*/ 188500 w 2765802"/>
                <a:gd name="connsiteY786" fmla="*/ 32810 h 127187"/>
                <a:gd name="connsiteX787" fmla="*/ 188500 w 2765802"/>
                <a:gd name="connsiteY787" fmla="*/ 95264 h 127187"/>
                <a:gd name="connsiteX788" fmla="*/ 198888 w 2765802"/>
                <a:gd name="connsiteY788" fmla="*/ 95264 h 127187"/>
                <a:gd name="connsiteX789" fmla="*/ 198888 w 2765802"/>
                <a:gd name="connsiteY789" fmla="*/ 32810 h 127187"/>
                <a:gd name="connsiteX790" fmla="*/ 197368 w 2765802"/>
                <a:gd name="connsiteY790" fmla="*/ 19382 h 127187"/>
                <a:gd name="connsiteX791" fmla="*/ 204842 w 2765802"/>
                <a:gd name="connsiteY791" fmla="*/ 14188 h 127187"/>
                <a:gd name="connsiteX792" fmla="*/ 197368 w 2765802"/>
                <a:gd name="connsiteY792" fmla="*/ 8869 h 127187"/>
                <a:gd name="connsiteX793" fmla="*/ 192934 w 2765802"/>
                <a:gd name="connsiteY793" fmla="*/ 7474 h 127187"/>
                <a:gd name="connsiteX794" fmla="*/ 188247 w 2765802"/>
                <a:gd name="connsiteY794" fmla="*/ 9374 h 127187"/>
                <a:gd name="connsiteX795" fmla="*/ 186346 w 2765802"/>
                <a:gd name="connsiteY795" fmla="*/ 14315 h 127187"/>
                <a:gd name="connsiteX796" fmla="*/ 188247 w 2765802"/>
                <a:gd name="connsiteY796" fmla="*/ 19002 h 127187"/>
                <a:gd name="connsiteX797" fmla="*/ 192934 w 2765802"/>
                <a:gd name="connsiteY797" fmla="*/ 20902 h 127187"/>
                <a:gd name="connsiteX798" fmla="*/ 197368 w 2765802"/>
                <a:gd name="connsiteY798" fmla="*/ 19382 h 127187"/>
                <a:gd name="connsiteX799" fmla="*/ 167598 w 2765802"/>
                <a:gd name="connsiteY799" fmla="*/ 254 h 127187"/>
                <a:gd name="connsiteX800" fmla="*/ 157337 w 2765802"/>
                <a:gd name="connsiteY800" fmla="*/ 254 h 127187"/>
                <a:gd name="connsiteX801" fmla="*/ 157337 w 2765802"/>
                <a:gd name="connsiteY801" fmla="*/ 95264 h 127187"/>
                <a:gd name="connsiteX802" fmla="*/ 167598 w 2765802"/>
                <a:gd name="connsiteY802" fmla="*/ 95264 h 127187"/>
                <a:gd name="connsiteX803" fmla="*/ 167598 w 2765802"/>
                <a:gd name="connsiteY803" fmla="*/ 254 h 127187"/>
                <a:gd name="connsiteX804" fmla="*/ 127567 w 2765802"/>
                <a:gd name="connsiteY804" fmla="*/ 75754 h 127187"/>
                <a:gd name="connsiteX805" fmla="*/ 119839 w 2765802"/>
                <a:gd name="connsiteY805" fmla="*/ 83862 h 127187"/>
                <a:gd name="connsiteX806" fmla="*/ 108692 w 2765802"/>
                <a:gd name="connsiteY806" fmla="*/ 86775 h 127187"/>
                <a:gd name="connsiteX807" fmla="*/ 97290 w 2765802"/>
                <a:gd name="connsiteY807" fmla="*/ 83862 h 127187"/>
                <a:gd name="connsiteX808" fmla="*/ 89436 w 2765802"/>
                <a:gd name="connsiteY808" fmla="*/ 75754 h 127187"/>
                <a:gd name="connsiteX809" fmla="*/ 86523 w 2765802"/>
                <a:gd name="connsiteY809" fmla="*/ 64101 h 127187"/>
                <a:gd name="connsiteX810" fmla="*/ 89436 w 2765802"/>
                <a:gd name="connsiteY810" fmla="*/ 52446 h 127187"/>
                <a:gd name="connsiteX811" fmla="*/ 97290 w 2765802"/>
                <a:gd name="connsiteY811" fmla="*/ 44465 h 127187"/>
                <a:gd name="connsiteX812" fmla="*/ 108692 w 2765802"/>
                <a:gd name="connsiteY812" fmla="*/ 41551 h 127187"/>
                <a:gd name="connsiteX813" fmla="*/ 119839 w 2765802"/>
                <a:gd name="connsiteY813" fmla="*/ 44465 h 127187"/>
                <a:gd name="connsiteX814" fmla="*/ 127567 w 2765802"/>
                <a:gd name="connsiteY814" fmla="*/ 52446 h 127187"/>
                <a:gd name="connsiteX815" fmla="*/ 130354 w 2765802"/>
                <a:gd name="connsiteY815" fmla="*/ 64101 h 127187"/>
                <a:gd name="connsiteX816" fmla="*/ 127567 w 2765802"/>
                <a:gd name="connsiteY816" fmla="*/ 75754 h 127187"/>
                <a:gd name="connsiteX817" fmla="*/ 125413 w 2765802"/>
                <a:gd name="connsiteY817" fmla="*/ 92097 h 127187"/>
                <a:gd name="connsiteX818" fmla="*/ 136814 w 2765802"/>
                <a:gd name="connsiteY818" fmla="*/ 80568 h 127187"/>
                <a:gd name="connsiteX819" fmla="*/ 140868 w 2765802"/>
                <a:gd name="connsiteY819" fmla="*/ 63847 h 127187"/>
                <a:gd name="connsiteX820" fmla="*/ 136814 w 2765802"/>
                <a:gd name="connsiteY820" fmla="*/ 47251 h 127187"/>
                <a:gd name="connsiteX821" fmla="*/ 125413 w 2765802"/>
                <a:gd name="connsiteY821" fmla="*/ 35851 h 127187"/>
                <a:gd name="connsiteX822" fmla="*/ 108692 w 2765802"/>
                <a:gd name="connsiteY822" fmla="*/ 31670 h 127187"/>
                <a:gd name="connsiteX823" fmla="*/ 91843 w 2765802"/>
                <a:gd name="connsiteY823" fmla="*/ 35851 h 127187"/>
                <a:gd name="connsiteX824" fmla="*/ 80189 w 2765802"/>
                <a:gd name="connsiteY824" fmla="*/ 47251 h 127187"/>
                <a:gd name="connsiteX825" fmla="*/ 75881 w 2765802"/>
                <a:gd name="connsiteY825" fmla="*/ 63847 h 127187"/>
                <a:gd name="connsiteX826" fmla="*/ 80189 w 2765802"/>
                <a:gd name="connsiteY826" fmla="*/ 80568 h 127187"/>
                <a:gd name="connsiteX827" fmla="*/ 91843 w 2765802"/>
                <a:gd name="connsiteY827" fmla="*/ 92097 h 127187"/>
                <a:gd name="connsiteX828" fmla="*/ 108692 w 2765802"/>
                <a:gd name="connsiteY828" fmla="*/ 96276 h 127187"/>
                <a:gd name="connsiteX829" fmla="*/ 125413 w 2765802"/>
                <a:gd name="connsiteY829" fmla="*/ 92097 h 127187"/>
                <a:gd name="connsiteX830" fmla="*/ 51179 w 2765802"/>
                <a:gd name="connsiteY830" fmla="*/ 75754 h 127187"/>
                <a:gd name="connsiteX831" fmla="*/ 43451 w 2765802"/>
                <a:gd name="connsiteY831" fmla="*/ 83862 h 127187"/>
                <a:gd name="connsiteX832" fmla="*/ 32303 w 2765802"/>
                <a:gd name="connsiteY832" fmla="*/ 86775 h 127187"/>
                <a:gd name="connsiteX833" fmla="*/ 20902 w 2765802"/>
                <a:gd name="connsiteY833" fmla="*/ 83862 h 127187"/>
                <a:gd name="connsiteX834" fmla="*/ 13048 w 2765802"/>
                <a:gd name="connsiteY834" fmla="*/ 75754 h 127187"/>
                <a:gd name="connsiteX835" fmla="*/ 10134 w 2765802"/>
                <a:gd name="connsiteY835" fmla="*/ 64101 h 127187"/>
                <a:gd name="connsiteX836" fmla="*/ 13048 w 2765802"/>
                <a:gd name="connsiteY836" fmla="*/ 52446 h 127187"/>
                <a:gd name="connsiteX837" fmla="*/ 20902 w 2765802"/>
                <a:gd name="connsiteY837" fmla="*/ 44465 h 127187"/>
                <a:gd name="connsiteX838" fmla="*/ 32303 w 2765802"/>
                <a:gd name="connsiteY838" fmla="*/ 41551 h 127187"/>
                <a:gd name="connsiteX839" fmla="*/ 43451 w 2765802"/>
                <a:gd name="connsiteY839" fmla="*/ 44465 h 127187"/>
                <a:gd name="connsiteX840" fmla="*/ 51179 w 2765802"/>
                <a:gd name="connsiteY840" fmla="*/ 52446 h 127187"/>
                <a:gd name="connsiteX841" fmla="*/ 53966 w 2765802"/>
                <a:gd name="connsiteY841" fmla="*/ 64101 h 127187"/>
                <a:gd name="connsiteX842" fmla="*/ 51179 w 2765802"/>
                <a:gd name="connsiteY842" fmla="*/ 75754 h 127187"/>
                <a:gd name="connsiteX843" fmla="*/ 49405 w 2765802"/>
                <a:gd name="connsiteY843" fmla="*/ 92097 h 127187"/>
                <a:gd name="connsiteX844" fmla="*/ 60553 w 2765802"/>
                <a:gd name="connsiteY844" fmla="*/ 80568 h 127187"/>
                <a:gd name="connsiteX845" fmla="*/ 64607 w 2765802"/>
                <a:gd name="connsiteY845" fmla="*/ 63847 h 127187"/>
                <a:gd name="connsiteX846" fmla="*/ 60553 w 2765802"/>
                <a:gd name="connsiteY846" fmla="*/ 47251 h 127187"/>
                <a:gd name="connsiteX847" fmla="*/ 49405 w 2765802"/>
                <a:gd name="connsiteY847" fmla="*/ 35851 h 127187"/>
                <a:gd name="connsiteX848" fmla="*/ 33190 w 2765802"/>
                <a:gd name="connsiteY848" fmla="*/ 31670 h 127187"/>
                <a:gd name="connsiteX849" fmla="*/ 19762 w 2765802"/>
                <a:gd name="connsiteY849" fmla="*/ 35217 h 127187"/>
                <a:gd name="connsiteX850" fmla="*/ 10261 w 2765802"/>
                <a:gd name="connsiteY850" fmla="*/ 44718 h 127187"/>
                <a:gd name="connsiteX851" fmla="*/ 10261 w 2765802"/>
                <a:gd name="connsiteY851" fmla="*/ 32810 h 127187"/>
                <a:gd name="connsiteX852" fmla="*/ 0 w 2765802"/>
                <a:gd name="connsiteY852" fmla="*/ 32810 h 127187"/>
                <a:gd name="connsiteX853" fmla="*/ 0 w 2765802"/>
                <a:gd name="connsiteY853" fmla="*/ 126934 h 127187"/>
                <a:gd name="connsiteX854" fmla="*/ 10261 w 2765802"/>
                <a:gd name="connsiteY854" fmla="*/ 126934 h 127187"/>
                <a:gd name="connsiteX855" fmla="*/ 10261 w 2765802"/>
                <a:gd name="connsiteY855" fmla="*/ 83356 h 127187"/>
                <a:gd name="connsiteX856" fmla="*/ 19762 w 2765802"/>
                <a:gd name="connsiteY856" fmla="*/ 92731 h 127187"/>
                <a:gd name="connsiteX857" fmla="*/ 33190 w 2765802"/>
                <a:gd name="connsiteY857" fmla="*/ 96150 h 127187"/>
                <a:gd name="connsiteX858" fmla="*/ 49405 w 2765802"/>
                <a:gd name="connsiteY858" fmla="*/ 91970 h 12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765802" h="127187">
                  <a:moveTo>
                    <a:pt x="2722478" y="51938"/>
                  </a:moveTo>
                  <a:cubicBezTo>
                    <a:pt x="2724124" y="48519"/>
                    <a:pt x="2726279" y="45858"/>
                    <a:pt x="2729192" y="43832"/>
                  </a:cubicBezTo>
                  <a:cubicBezTo>
                    <a:pt x="2732105" y="41805"/>
                    <a:pt x="2735399" y="40917"/>
                    <a:pt x="2739199" y="40917"/>
                  </a:cubicBezTo>
                  <a:cubicBezTo>
                    <a:pt x="2749968" y="40917"/>
                    <a:pt x="2755415" y="47125"/>
                    <a:pt x="2755415" y="59540"/>
                  </a:cubicBezTo>
                  <a:lnTo>
                    <a:pt x="2755415" y="94504"/>
                  </a:lnTo>
                  <a:lnTo>
                    <a:pt x="2765803" y="94504"/>
                  </a:lnTo>
                  <a:lnTo>
                    <a:pt x="2765803" y="57767"/>
                  </a:lnTo>
                  <a:cubicBezTo>
                    <a:pt x="2765803" y="52572"/>
                    <a:pt x="2764916" y="48012"/>
                    <a:pt x="2763142" y="43958"/>
                  </a:cubicBezTo>
                  <a:cubicBezTo>
                    <a:pt x="2761368" y="39904"/>
                    <a:pt x="2758582" y="36737"/>
                    <a:pt x="2755034" y="34331"/>
                  </a:cubicBezTo>
                  <a:cubicBezTo>
                    <a:pt x="2751488" y="32050"/>
                    <a:pt x="2747053" y="30911"/>
                    <a:pt x="2741733" y="30911"/>
                  </a:cubicBezTo>
                  <a:cubicBezTo>
                    <a:pt x="2736919" y="30911"/>
                    <a:pt x="2732613" y="32050"/>
                    <a:pt x="2728938" y="34331"/>
                  </a:cubicBezTo>
                  <a:cubicBezTo>
                    <a:pt x="2725265" y="36611"/>
                    <a:pt x="2722225" y="39778"/>
                    <a:pt x="2720071" y="43705"/>
                  </a:cubicBezTo>
                  <a:lnTo>
                    <a:pt x="2720071" y="32050"/>
                  </a:lnTo>
                  <a:lnTo>
                    <a:pt x="2709810" y="32050"/>
                  </a:lnTo>
                  <a:lnTo>
                    <a:pt x="2709810" y="94504"/>
                  </a:lnTo>
                  <a:lnTo>
                    <a:pt x="2720071" y="94504"/>
                  </a:lnTo>
                  <a:lnTo>
                    <a:pt x="2720071" y="63213"/>
                  </a:lnTo>
                  <a:cubicBezTo>
                    <a:pt x="2720071" y="59033"/>
                    <a:pt x="2720831" y="55359"/>
                    <a:pt x="2722478" y="51938"/>
                  </a:cubicBezTo>
                  <a:moveTo>
                    <a:pt x="2680040" y="74995"/>
                  </a:moveTo>
                  <a:cubicBezTo>
                    <a:pt x="2678140" y="78416"/>
                    <a:pt x="2675607" y="81075"/>
                    <a:pt x="2672440" y="83103"/>
                  </a:cubicBezTo>
                  <a:cubicBezTo>
                    <a:pt x="2669146" y="85003"/>
                    <a:pt x="2665472" y="86016"/>
                    <a:pt x="2661165" y="86016"/>
                  </a:cubicBezTo>
                  <a:cubicBezTo>
                    <a:pt x="2656857" y="86016"/>
                    <a:pt x="2653057" y="85003"/>
                    <a:pt x="2649763" y="83103"/>
                  </a:cubicBezTo>
                  <a:cubicBezTo>
                    <a:pt x="2646470" y="81202"/>
                    <a:pt x="2643810" y="78416"/>
                    <a:pt x="2641909" y="74995"/>
                  </a:cubicBezTo>
                  <a:cubicBezTo>
                    <a:pt x="2640010" y="71574"/>
                    <a:pt x="2639123" y="67647"/>
                    <a:pt x="2639123" y="63340"/>
                  </a:cubicBezTo>
                  <a:cubicBezTo>
                    <a:pt x="2639123" y="59033"/>
                    <a:pt x="2640136" y="55105"/>
                    <a:pt x="2641909" y="51686"/>
                  </a:cubicBezTo>
                  <a:cubicBezTo>
                    <a:pt x="2643810" y="48266"/>
                    <a:pt x="2646470" y="45604"/>
                    <a:pt x="2649763" y="43705"/>
                  </a:cubicBezTo>
                  <a:cubicBezTo>
                    <a:pt x="2653057" y="41805"/>
                    <a:pt x="2656857" y="40791"/>
                    <a:pt x="2661165" y="40791"/>
                  </a:cubicBezTo>
                  <a:cubicBezTo>
                    <a:pt x="2665472" y="40791"/>
                    <a:pt x="2669146" y="41805"/>
                    <a:pt x="2672440" y="43705"/>
                  </a:cubicBezTo>
                  <a:cubicBezTo>
                    <a:pt x="2675733" y="45604"/>
                    <a:pt x="2678266" y="48266"/>
                    <a:pt x="2680040" y="51686"/>
                  </a:cubicBezTo>
                  <a:cubicBezTo>
                    <a:pt x="2681941" y="55105"/>
                    <a:pt x="2682827" y="58906"/>
                    <a:pt x="2682827" y="63340"/>
                  </a:cubicBezTo>
                  <a:cubicBezTo>
                    <a:pt x="2682827" y="67773"/>
                    <a:pt x="2681941" y="71574"/>
                    <a:pt x="2680040" y="74995"/>
                  </a:cubicBezTo>
                  <a:moveTo>
                    <a:pt x="2678014" y="91337"/>
                  </a:moveTo>
                  <a:cubicBezTo>
                    <a:pt x="2682827" y="88549"/>
                    <a:pt x="2686628" y="84750"/>
                    <a:pt x="2689414" y="79809"/>
                  </a:cubicBezTo>
                  <a:cubicBezTo>
                    <a:pt x="2692202" y="74868"/>
                    <a:pt x="2693468" y="69294"/>
                    <a:pt x="2693468" y="63086"/>
                  </a:cubicBezTo>
                  <a:cubicBezTo>
                    <a:pt x="2693468" y="56879"/>
                    <a:pt x="2692075" y="51306"/>
                    <a:pt x="2689414" y="46492"/>
                  </a:cubicBezTo>
                  <a:cubicBezTo>
                    <a:pt x="2686628" y="41678"/>
                    <a:pt x="2682827" y="37877"/>
                    <a:pt x="2678014" y="35091"/>
                  </a:cubicBezTo>
                  <a:cubicBezTo>
                    <a:pt x="2673200" y="32304"/>
                    <a:pt x="2667626" y="30911"/>
                    <a:pt x="2661292" y="30911"/>
                  </a:cubicBezTo>
                  <a:cubicBezTo>
                    <a:pt x="2654958" y="30911"/>
                    <a:pt x="2649257" y="32304"/>
                    <a:pt x="2644316" y="35091"/>
                  </a:cubicBezTo>
                  <a:cubicBezTo>
                    <a:pt x="2639376" y="37877"/>
                    <a:pt x="2635448" y="41678"/>
                    <a:pt x="2632662" y="46492"/>
                  </a:cubicBezTo>
                  <a:cubicBezTo>
                    <a:pt x="2629875" y="51306"/>
                    <a:pt x="2628481" y="56879"/>
                    <a:pt x="2628481" y="63086"/>
                  </a:cubicBezTo>
                  <a:cubicBezTo>
                    <a:pt x="2628481" y="69294"/>
                    <a:pt x="2629875" y="74868"/>
                    <a:pt x="2632662" y="79809"/>
                  </a:cubicBezTo>
                  <a:cubicBezTo>
                    <a:pt x="2635448" y="84750"/>
                    <a:pt x="2639376" y="88549"/>
                    <a:pt x="2644316" y="91337"/>
                  </a:cubicBezTo>
                  <a:cubicBezTo>
                    <a:pt x="2649257" y="94124"/>
                    <a:pt x="2654958" y="95517"/>
                    <a:pt x="2661292" y="95517"/>
                  </a:cubicBezTo>
                  <a:cubicBezTo>
                    <a:pt x="2667626" y="95517"/>
                    <a:pt x="2673073" y="94124"/>
                    <a:pt x="2678014" y="91337"/>
                  </a:cubicBezTo>
                  <a:moveTo>
                    <a:pt x="2612519" y="32050"/>
                  </a:moveTo>
                  <a:lnTo>
                    <a:pt x="2602132" y="32050"/>
                  </a:lnTo>
                  <a:lnTo>
                    <a:pt x="2602132" y="94504"/>
                  </a:lnTo>
                  <a:lnTo>
                    <a:pt x="2612519" y="94504"/>
                  </a:lnTo>
                  <a:lnTo>
                    <a:pt x="2612519" y="32050"/>
                  </a:lnTo>
                  <a:close/>
                  <a:moveTo>
                    <a:pt x="2612773" y="18243"/>
                  </a:moveTo>
                  <a:cubicBezTo>
                    <a:pt x="2614040" y="16975"/>
                    <a:pt x="2614800" y="15455"/>
                    <a:pt x="2614800" y="13556"/>
                  </a:cubicBezTo>
                  <a:cubicBezTo>
                    <a:pt x="2614800" y="11655"/>
                    <a:pt x="2614166" y="10008"/>
                    <a:pt x="2612773" y="8615"/>
                  </a:cubicBezTo>
                  <a:cubicBezTo>
                    <a:pt x="2611507" y="7348"/>
                    <a:pt x="2609860" y="6714"/>
                    <a:pt x="2607959" y="6714"/>
                  </a:cubicBezTo>
                  <a:cubicBezTo>
                    <a:pt x="2606312" y="6714"/>
                    <a:pt x="2604792" y="7222"/>
                    <a:pt x="2603526" y="8108"/>
                  </a:cubicBezTo>
                  <a:lnTo>
                    <a:pt x="2596051" y="13429"/>
                  </a:lnTo>
                  <a:lnTo>
                    <a:pt x="2603526" y="18622"/>
                  </a:lnTo>
                  <a:cubicBezTo>
                    <a:pt x="2604919" y="19636"/>
                    <a:pt x="2606439" y="20142"/>
                    <a:pt x="2607959" y="20142"/>
                  </a:cubicBezTo>
                  <a:cubicBezTo>
                    <a:pt x="2609860" y="20142"/>
                    <a:pt x="2611380" y="19509"/>
                    <a:pt x="2612773" y="18243"/>
                  </a:cubicBezTo>
                  <a:moveTo>
                    <a:pt x="2589338" y="81202"/>
                  </a:moveTo>
                  <a:cubicBezTo>
                    <a:pt x="2587057" y="82849"/>
                    <a:pt x="2584650" y="83989"/>
                    <a:pt x="2582117" y="84623"/>
                  </a:cubicBezTo>
                  <a:cubicBezTo>
                    <a:pt x="2579583" y="85382"/>
                    <a:pt x="2577176" y="85763"/>
                    <a:pt x="2574769" y="85763"/>
                  </a:cubicBezTo>
                  <a:cubicBezTo>
                    <a:pt x="2571348" y="85763"/>
                    <a:pt x="2568435" y="84876"/>
                    <a:pt x="2566028" y="82976"/>
                  </a:cubicBezTo>
                  <a:cubicBezTo>
                    <a:pt x="2563748" y="81075"/>
                    <a:pt x="2562608" y="78035"/>
                    <a:pt x="2562608" y="73602"/>
                  </a:cubicBezTo>
                  <a:lnTo>
                    <a:pt x="2562608" y="41551"/>
                  </a:lnTo>
                  <a:lnTo>
                    <a:pt x="2588451" y="41551"/>
                  </a:lnTo>
                  <a:lnTo>
                    <a:pt x="2588451" y="32050"/>
                  </a:lnTo>
                  <a:lnTo>
                    <a:pt x="2562608" y="32050"/>
                  </a:lnTo>
                  <a:lnTo>
                    <a:pt x="2562608" y="12162"/>
                  </a:lnTo>
                  <a:lnTo>
                    <a:pt x="2552346" y="12162"/>
                  </a:lnTo>
                  <a:lnTo>
                    <a:pt x="2552346" y="72841"/>
                  </a:lnTo>
                  <a:cubicBezTo>
                    <a:pt x="2552346" y="81329"/>
                    <a:pt x="2554247" y="87156"/>
                    <a:pt x="2558174" y="90576"/>
                  </a:cubicBezTo>
                  <a:cubicBezTo>
                    <a:pt x="2561974" y="93870"/>
                    <a:pt x="2567169" y="95517"/>
                    <a:pt x="2573755" y="95517"/>
                  </a:cubicBezTo>
                  <a:cubicBezTo>
                    <a:pt x="2576416" y="95517"/>
                    <a:pt x="2579077" y="95137"/>
                    <a:pt x="2581863" y="94504"/>
                  </a:cubicBezTo>
                  <a:cubicBezTo>
                    <a:pt x="2584650" y="93870"/>
                    <a:pt x="2587183" y="92731"/>
                    <a:pt x="2589338" y="91210"/>
                  </a:cubicBezTo>
                  <a:lnTo>
                    <a:pt x="2589338" y="81202"/>
                  </a:lnTo>
                  <a:close/>
                  <a:moveTo>
                    <a:pt x="2511429" y="43705"/>
                  </a:moveTo>
                  <a:cubicBezTo>
                    <a:pt x="2514723" y="45731"/>
                    <a:pt x="2517257" y="48393"/>
                    <a:pt x="2519156" y="51812"/>
                  </a:cubicBezTo>
                  <a:cubicBezTo>
                    <a:pt x="2521057" y="55232"/>
                    <a:pt x="2521944" y="59160"/>
                    <a:pt x="2521944" y="63594"/>
                  </a:cubicBezTo>
                  <a:cubicBezTo>
                    <a:pt x="2521944" y="68027"/>
                    <a:pt x="2521057" y="71701"/>
                    <a:pt x="2519156" y="75122"/>
                  </a:cubicBezTo>
                  <a:cubicBezTo>
                    <a:pt x="2517257" y="78542"/>
                    <a:pt x="2514723" y="81202"/>
                    <a:pt x="2511429" y="83103"/>
                  </a:cubicBezTo>
                  <a:cubicBezTo>
                    <a:pt x="2508135" y="85003"/>
                    <a:pt x="2504335" y="86016"/>
                    <a:pt x="2500028" y="86016"/>
                  </a:cubicBezTo>
                  <a:cubicBezTo>
                    <a:pt x="2495721" y="86016"/>
                    <a:pt x="2492174" y="85003"/>
                    <a:pt x="2488881" y="83103"/>
                  </a:cubicBezTo>
                  <a:cubicBezTo>
                    <a:pt x="2485587" y="81202"/>
                    <a:pt x="2483053" y="78542"/>
                    <a:pt x="2481152" y="75122"/>
                  </a:cubicBezTo>
                  <a:cubicBezTo>
                    <a:pt x="2479253" y="71701"/>
                    <a:pt x="2478366" y="67900"/>
                    <a:pt x="2478366" y="63594"/>
                  </a:cubicBezTo>
                  <a:cubicBezTo>
                    <a:pt x="2478366" y="59287"/>
                    <a:pt x="2479253" y="55359"/>
                    <a:pt x="2481152" y="51812"/>
                  </a:cubicBezTo>
                  <a:cubicBezTo>
                    <a:pt x="2483053" y="48393"/>
                    <a:pt x="2485587" y="45731"/>
                    <a:pt x="2488881" y="43705"/>
                  </a:cubicBezTo>
                  <a:cubicBezTo>
                    <a:pt x="2492174" y="41678"/>
                    <a:pt x="2495848" y="40665"/>
                    <a:pt x="2500028" y="40665"/>
                  </a:cubicBezTo>
                  <a:cubicBezTo>
                    <a:pt x="2504208" y="40665"/>
                    <a:pt x="2508135" y="41678"/>
                    <a:pt x="2511429" y="43705"/>
                  </a:cubicBezTo>
                  <a:moveTo>
                    <a:pt x="2532332" y="94504"/>
                  </a:moveTo>
                  <a:lnTo>
                    <a:pt x="2532332" y="32050"/>
                  </a:lnTo>
                  <a:lnTo>
                    <a:pt x="2521944" y="32050"/>
                  </a:lnTo>
                  <a:lnTo>
                    <a:pt x="2521944" y="43832"/>
                  </a:lnTo>
                  <a:cubicBezTo>
                    <a:pt x="2519537" y="39904"/>
                    <a:pt x="2516497" y="36737"/>
                    <a:pt x="2512570" y="34457"/>
                  </a:cubicBezTo>
                  <a:cubicBezTo>
                    <a:pt x="2508643" y="32177"/>
                    <a:pt x="2504208" y="31038"/>
                    <a:pt x="2499268" y="31038"/>
                  </a:cubicBezTo>
                  <a:cubicBezTo>
                    <a:pt x="2493187" y="31038"/>
                    <a:pt x="2487740" y="32431"/>
                    <a:pt x="2483053" y="35217"/>
                  </a:cubicBezTo>
                  <a:cubicBezTo>
                    <a:pt x="2478366" y="38004"/>
                    <a:pt x="2474566" y="41932"/>
                    <a:pt x="2471905" y="46872"/>
                  </a:cubicBezTo>
                  <a:cubicBezTo>
                    <a:pt x="2469245" y="51812"/>
                    <a:pt x="2467851" y="57386"/>
                    <a:pt x="2467851" y="63720"/>
                  </a:cubicBezTo>
                  <a:cubicBezTo>
                    <a:pt x="2467851" y="70054"/>
                    <a:pt x="2469245" y="75375"/>
                    <a:pt x="2471905" y="80189"/>
                  </a:cubicBezTo>
                  <a:cubicBezTo>
                    <a:pt x="2474566" y="85003"/>
                    <a:pt x="2478366" y="88803"/>
                    <a:pt x="2483053" y="91463"/>
                  </a:cubicBezTo>
                  <a:cubicBezTo>
                    <a:pt x="2487740" y="94251"/>
                    <a:pt x="2493187" y="95644"/>
                    <a:pt x="2499268" y="95644"/>
                  </a:cubicBezTo>
                  <a:cubicBezTo>
                    <a:pt x="2504208" y="95644"/>
                    <a:pt x="2508643" y="94504"/>
                    <a:pt x="2512570" y="92223"/>
                  </a:cubicBezTo>
                  <a:cubicBezTo>
                    <a:pt x="2516497" y="89942"/>
                    <a:pt x="2519664" y="86902"/>
                    <a:pt x="2521944" y="82976"/>
                  </a:cubicBezTo>
                  <a:lnTo>
                    <a:pt x="2521944" y="94630"/>
                  </a:lnTo>
                  <a:lnTo>
                    <a:pt x="2532332" y="94630"/>
                  </a:lnTo>
                  <a:close/>
                  <a:moveTo>
                    <a:pt x="2412492" y="89310"/>
                  </a:moveTo>
                  <a:cubicBezTo>
                    <a:pt x="2418066" y="93490"/>
                    <a:pt x="2425160" y="95517"/>
                    <a:pt x="2433648" y="95517"/>
                  </a:cubicBezTo>
                  <a:cubicBezTo>
                    <a:pt x="2440488" y="95517"/>
                    <a:pt x="2446062" y="93743"/>
                    <a:pt x="2450369" y="90450"/>
                  </a:cubicBezTo>
                  <a:cubicBezTo>
                    <a:pt x="2454676" y="87156"/>
                    <a:pt x="2456830" y="82342"/>
                    <a:pt x="2456830" y="76388"/>
                  </a:cubicBezTo>
                  <a:cubicBezTo>
                    <a:pt x="2456830" y="69674"/>
                    <a:pt x="2452903" y="64733"/>
                    <a:pt x="2445175" y="61439"/>
                  </a:cubicBezTo>
                  <a:lnTo>
                    <a:pt x="2430354" y="55486"/>
                  </a:lnTo>
                  <a:cubicBezTo>
                    <a:pt x="2427947" y="54600"/>
                    <a:pt x="2426173" y="53459"/>
                    <a:pt x="2425160" y="52192"/>
                  </a:cubicBezTo>
                  <a:cubicBezTo>
                    <a:pt x="2424147" y="50926"/>
                    <a:pt x="2423640" y="49405"/>
                    <a:pt x="2423640" y="47632"/>
                  </a:cubicBezTo>
                  <a:cubicBezTo>
                    <a:pt x="2423640" y="44972"/>
                    <a:pt x="2424653" y="42945"/>
                    <a:pt x="2426807" y="41551"/>
                  </a:cubicBezTo>
                  <a:cubicBezTo>
                    <a:pt x="2428960" y="40158"/>
                    <a:pt x="2431621" y="39397"/>
                    <a:pt x="2435041" y="39397"/>
                  </a:cubicBezTo>
                  <a:cubicBezTo>
                    <a:pt x="2438208" y="39397"/>
                    <a:pt x="2441375" y="40031"/>
                    <a:pt x="2444669" y="41425"/>
                  </a:cubicBezTo>
                  <a:cubicBezTo>
                    <a:pt x="2447962" y="42818"/>
                    <a:pt x="2451003" y="44718"/>
                    <a:pt x="2453916" y="47251"/>
                  </a:cubicBezTo>
                  <a:lnTo>
                    <a:pt x="2453916" y="36611"/>
                  </a:lnTo>
                  <a:cubicBezTo>
                    <a:pt x="2451509" y="34710"/>
                    <a:pt x="2448722" y="33317"/>
                    <a:pt x="2445429" y="32304"/>
                  </a:cubicBezTo>
                  <a:cubicBezTo>
                    <a:pt x="2442135" y="31290"/>
                    <a:pt x="2438715" y="30911"/>
                    <a:pt x="2435041" y="30911"/>
                  </a:cubicBezTo>
                  <a:cubicBezTo>
                    <a:pt x="2428580" y="30911"/>
                    <a:pt x="2423386" y="32431"/>
                    <a:pt x="2419459" y="35725"/>
                  </a:cubicBezTo>
                  <a:cubicBezTo>
                    <a:pt x="2415532" y="38892"/>
                    <a:pt x="2413505" y="43198"/>
                    <a:pt x="2413505" y="48645"/>
                  </a:cubicBezTo>
                  <a:cubicBezTo>
                    <a:pt x="2413505" y="52572"/>
                    <a:pt x="2414519" y="55866"/>
                    <a:pt x="2416546" y="58272"/>
                  </a:cubicBezTo>
                  <a:cubicBezTo>
                    <a:pt x="2418573" y="60680"/>
                    <a:pt x="2421486" y="62707"/>
                    <a:pt x="2425413" y="64480"/>
                  </a:cubicBezTo>
                  <a:lnTo>
                    <a:pt x="2440108" y="70435"/>
                  </a:lnTo>
                  <a:cubicBezTo>
                    <a:pt x="2442515" y="71321"/>
                    <a:pt x="2444162" y="72461"/>
                    <a:pt x="2445049" y="73855"/>
                  </a:cubicBezTo>
                  <a:cubicBezTo>
                    <a:pt x="2445936" y="75249"/>
                    <a:pt x="2446569" y="76769"/>
                    <a:pt x="2446569" y="78416"/>
                  </a:cubicBezTo>
                  <a:cubicBezTo>
                    <a:pt x="2446569" y="81329"/>
                    <a:pt x="2445429" y="83482"/>
                    <a:pt x="2443022" y="85003"/>
                  </a:cubicBezTo>
                  <a:cubicBezTo>
                    <a:pt x="2440742" y="86523"/>
                    <a:pt x="2437701" y="87283"/>
                    <a:pt x="2434028" y="87283"/>
                  </a:cubicBezTo>
                  <a:cubicBezTo>
                    <a:pt x="2430354" y="87283"/>
                    <a:pt x="2426807" y="86523"/>
                    <a:pt x="2423133" y="85129"/>
                  </a:cubicBezTo>
                  <a:cubicBezTo>
                    <a:pt x="2419459" y="83735"/>
                    <a:pt x="2416039" y="81456"/>
                    <a:pt x="2412619" y="78289"/>
                  </a:cubicBezTo>
                  <a:lnTo>
                    <a:pt x="2412619" y="89437"/>
                  </a:lnTo>
                  <a:close/>
                  <a:moveTo>
                    <a:pt x="2396277" y="32050"/>
                  </a:moveTo>
                  <a:lnTo>
                    <a:pt x="2385889" y="32050"/>
                  </a:lnTo>
                  <a:lnTo>
                    <a:pt x="2385889" y="94504"/>
                  </a:lnTo>
                  <a:lnTo>
                    <a:pt x="2396277" y="94504"/>
                  </a:lnTo>
                  <a:lnTo>
                    <a:pt x="2396277" y="32050"/>
                  </a:lnTo>
                  <a:close/>
                  <a:moveTo>
                    <a:pt x="2394757" y="18622"/>
                  </a:moveTo>
                  <a:lnTo>
                    <a:pt x="2402231" y="13429"/>
                  </a:lnTo>
                  <a:lnTo>
                    <a:pt x="2394757" y="8108"/>
                  </a:lnTo>
                  <a:cubicBezTo>
                    <a:pt x="2393490" y="7222"/>
                    <a:pt x="2391970" y="6714"/>
                    <a:pt x="2390323" y="6714"/>
                  </a:cubicBezTo>
                  <a:cubicBezTo>
                    <a:pt x="2388423" y="6714"/>
                    <a:pt x="2386903" y="7348"/>
                    <a:pt x="2385636" y="8615"/>
                  </a:cubicBezTo>
                  <a:cubicBezTo>
                    <a:pt x="2384369" y="9881"/>
                    <a:pt x="2383736" y="11528"/>
                    <a:pt x="2383736" y="13556"/>
                  </a:cubicBezTo>
                  <a:cubicBezTo>
                    <a:pt x="2383736" y="15581"/>
                    <a:pt x="2384369" y="16975"/>
                    <a:pt x="2385636" y="18243"/>
                  </a:cubicBezTo>
                  <a:cubicBezTo>
                    <a:pt x="2386903" y="19509"/>
                    <a:pt x="2388423" y="20142"/>
                    <a:pt x="2390323" y="20142"/>
                  </a:cubicBezTo>
                  <a:cubicBezTo>
                    <a:pt x="2391970" y="20142"/>
                    <a:pt x="2393363" y="19636"/>
                    <a:pt x="2394757" y="18622"/>
                  </a:cubicBezTo>
                  <a:moveTo>
                    <a:pt x="2322929" y="51938"/>
                  </a:moveTo>
                  <a:cubicBezTo>
                    <a:pt x="2324576" y="48519"/>
                    <a:pt x="2326730" y="45858"/>
                    <a:pt x="2329643" y="43832"/>
                  </a:cubicBezTo>
                  <a:cubicBezTo>
                    <a:pt x="2332557" y="41805"/>
                    <a:pt x="2335851" y="40917"/>
                    <a:pt x="2339651" y="40917"/>
                  </a:cubicBezTo>
                  <a:cubicBezTo>
                    <a:pt x="2350419" y="40917"/>
                    <a:pt x="2355866" y="47125"/>
                    <a:pt x="2355866" y="59540"/>
                  </a:cubicBezTo>
                  <a:lnTo>
                    <a:pt x="2355866" y="94504"/>
                  </a:lnTo>
                  <a:lnTo>
                    <a:pt x="2366254" y="94504"/>
                  </a:lnTo>
                  <a:lnTo>
                    <a:pt x="2366254" y="57767"/>
                  </a:lnTo>
                  <a:cubicBezTo>
                    <a:pt x="2366254" y="52572"/>
                    <a:pt x="2365367" y="48012"/>
                    <a:pt x="2363594" y="43958"/>
                  </a:cubicBezTo>
                  <a:cubicBezTo>
                    <a:pt x="2361820" y="39904"/>
                    <a:pt x="2359033" y="36737"/>
                    <a:pt x="2355486" y="34331"/>
                  </a:cubicBezTo>
                  <a:cubicBezTo>
                    <a:pt x="2351939" y="32050"/>
                    <a:pt x="2347505" y="30911"/>
                    <a:pt x="2342185" y="30911"/>
                  </a:cubicBezTo>
                  <a:cubicBezTo>
                    <a:pt x="2337371" y="30911"/>
                    <a:pt x="2333064" y="32050"/>
                    <a:pt x="2329390" y="34331"/>
                  </a:cubicBezTo>
                  <a:cubicBezTo>
                    <a:pt x="2325716" y="36611"/>
                    <a:pt x="2322676" y="39778"/>
                    <a:pt x="2320522" y="43705"/>
                  </a:cubicBezTo>
                  <a:lnTo>
                    <a:pt x="2320522" y="32050"/>
                  </a:lnTo>
                  <a:lnTo>
                    <a:pt x="2310261" y="32050"/>
                  </a:lnTo>
                  <a:lnTo>
                    <a:pt x="2310261" y="94504"/>
                  </a:lnTo>
                  <a:lnTo>
                    <a:pt x="2320522" y="94504"/>
                  </a:lnTo>
                  <a:lnTo>
                    <a:pt x="2320522" y="63213"/>
                  </a:lnTo>
                  <a:cubicBezTo>
                    <a:pt x="2320522" y="59033"/>
                    <a:pt x="2321282" y="55359"/>
                    <a:pt x="2322929" y="51938"/>
                  </a:cubicBezTo>
                  <a:moveTo>
                    <a:pt x="2268330" y="43705"/>
                  </a:moveTo>
                  <a:cubicBezTo>
                    <a:pt x="2271624" y="45731"/>
                    <a:pt x="2274158" y="48393"/>
                    <a:pt x="2276058" y="51812"/>
                  </a:cubicBezTo>
                  <a:cubicBezTo>
                    <a:pt x="2277958" y="55232"/>
                    <a:pt x="2278845" y="59160"/>
                    <a:pt x="2278845" y="63594"/>
                  </a:cubicBezTo>
                  <a:cubicBezTo>
                    <a:pt x="2278845" y="68027"/>
                    <a:pt x="2277958" y="71701"/>
                    <a:pt x="2276058" y="75122"/>
                  </a:cubicBezTo>
                  <a:cubicBezTo>
                    <a:pt x="2274158" y="78542"/>
                    <a:pt x="2271624" y="81202"/>
                    <a:pt x="2268330" y="83103"/>
                  </a:cubicBezTo>
                  <a:cubicBezTo>
                    <a:pt x="2265037" y="85003"/>
                    <a:pt x="2261236" y="86016"/>
                    <a:pt x="2256929" y="86016"/>
                  </a:cubicBezTo>
                  <a:cubicBezTo>
                    <a:pt x="2252622" y="86016"/>
                    <a:pt x="2249075" y="85003"/>
                    <a:pt x="2245781" y="83103"/>
                  </a:cubicBezTo>
                  <a:cubicBezTo>
                    <a:pt x="2242488" y="81202"/>
                    <a:pt x="2239954" y="78542"/>
                    <a:pt x="2238054" y="75122"/>
                  </a:cubicBezTo>
                  <a:cubicBezTo>
                    <a:pt x="2236154" y="71701"/>
                    <a:pt x="2235267" y="67900"/>
                    <a:pt x="2235267" y="63594"/>
                  </a:cubicBezTo>
                  <a:cubicBezTo>
                    <a:pt x="2235267" y="59287"/>
                    <a:pt x="2236154" y="55359"/>
                    <a:pt x="2238054" y="51812"/>
                  </a:cubicBezTo>
                  <a:cubicBezTo>
                    <a:pt x="2239954" y="48393"/>
                    <a:pt x="2242488" y="45731"/>
                    <a:pt x="2245781" y="43705"/>
                  </a:cubicBezTo>
                  <a:cubicBezTo>
                    <a:pt x="2249075" y="41678"/>
                    <a:pt x="2252749" y="40665"/>
                    <a:pt x="2256929" y="40665"/>
                  </a:cubicBezTo>
                  <a:cubicBezTo>
                    <a:pt x="2261110" y="40665"/>
                    <a:pt x="2265037" y="41678"/>
                    <a:pt x="2268330" y="43705"/>
                  </a:cubicBezTo>
                  <a:moveTo>
                    <a:pt x="2289232" y="94504"/>
                  </a:moveTo>
                  <a:lnTo>
                    <a:pt x="2289232" y="32050"/>
                  </a:lnTo>
                  <a:lnTo>
                    <a:pt x="2278845" y="32050"/>
                  </a:lnTo>
                  <a:lnTo>
                    <a:pt x="2278845" y="43832"/>
                  </a:lnTo>
                  <a:cubicBezTo>
                    <a:pt x="2276438" y="39904"/>
                    <a:pt x="2273397" y="36737"/>
                    <a:pt x="2269470" y="34457"/>
                  </a:cubicBezTo>
                  <a:cubicBezTo>
                    <a:pt x="2265543" y="32177"/>
                    <a:pt x="2261110" y="31038"/>
                    <a:pt x="2256042" y="31038"/>
                  </a:cubicBezTo>
                  <a:cubicBezTo>
                    <a:pt x="2249962" y="31038"/>
                    <a:pt x="2244514" y="32431"/>
                    <a:pt x="2239827" y="35217"/>
                  </a:cubicBezTo>
                  <a:cubicBezTo>
                    <a:pt x="2235140" y="38004"/>
                    <a:pt x="2231340" y="41932"/>
                    <a:pt x="2228680" y="46872"/>
                  </a:cubicBezTo>
                  <a:cubicBezTo>
                    <a:pt x="2226019" y="51812"/>
                    <a:pt x="2224626" y="57386"/>
                    <a:pt x="2224626" y="63720"/>
                  </a:cubicBezTo>
                  <a:cubicBezTo>
                    <a:pt x="2224626" y="70054"/>
                    <a:pt x="2226019" y="75375"/>
                    <a:pt x="2228680" y="80189"/>
                  </a:cubicBezTo>
                  <a:cubicBezTo>
                    <a:pt x="2231340" y="85003"/>
                    <a:pt x="2235140" y="88803"/>
                    <a:pt x="2239827" y="91463"/>
                  </a:cubicBezTo>
                  <a:cubicBezTo>
                    <a:pt x="2244514" y="94251"/>
                    <a:pt x="2249962" y="95644"/>
                    <a:pt x="2256042" y="95644"/>
                  </a:cubicBezTo>
                  <a:cubicBezTo>
                    <a:pt x="2260983" y="95644"/>
                    <a:pt x="2265543" y="94504"/>
                    <a:pt x="2269470" y="92223"/>
                  </a:cubicBezTo>
                  <a:cubicBezTo>
                    <a:pt x="2273397" y="89942"/>
                    <a:pt x="2276564" y="86902"/>
                    <a:pt x="2278845" y="82976"/>
                  </a:cubicBezTo>
                  <a:lnTo>
                    <a:pt x="2278845" y="94630"/>
                  </a:lnTo>
                  <a:lnTo>
                    <a:pt x="2289232" y="94630"/>
                  </a:lnTo>
                  <a:close/>
                  <a:moveTo>
                    <a:pt x="2195236" y="74995"/>
                  </a:moveTo>
                  <a:cubicBezTo>
                    <a:pt x="2193336" y="78416"/>
                    <a:pt x="2190802" y="81075"/>
                    <a:pt x="2187509" y="82976"/>
                  </a:cubicBezTo>
                  <a:cubicBezTo>
                    <a:pt x="2184215" y="84876"/>
                    <a:pt x="2180414" y="85889"/>
                    <a:pt x="2176107" y="85889"/>
                  </a:cubicBezTo>
                  <a:cubicBezTo>
                    <a:pt x="2171800" y="85889"/>
                    <a:pt x="2168253" y="84876"/>
                    <a:pt x="2164960" y="82976"/>
                  </a:cubicBezTo>
                  <a:cubicBezTo>
                    <a:pt x="2161666" y="81075"/>
                    <a:pt x="2159132" y="78416"/>
                    <a:pt x="2157232" y="74995"/>
                  </a:cubicBezTo>
                  <a:cubicBezTo>
                    <a:pt x="2155332" y="71574"/>
                    <a:pt x="2154445" y="67773"/>
                    <a:pt x="2154445" y="63467"/>
                  </a:cubicBezTo>
                  <a:cubicBezTo>
                    <a:pt x="2154445" y="59160"/>
                    <a:pt x="2155332" y="55232"/>
                    <a:pt x="2157232" y="51686"/>
                  </a:cubicBezTo>
                  <a:cubicBezTo>
                    <a:pt x="2159132" y="48266"/>
                    <a:pt x="2161666" y="45604"/>
                    <a:pt x="2164960" y="43579"/>
                  </a:cubicBezTo>
                  <a:cubicBezTo>
                    <a:pt x="2168253" y="41551"/>
                    <a:pt x="2171927" y="40538"/>
                    <a:pt x="2176107" y="40538"/>
                  </a:cubicBezTo>
                  <a:cubicBezTo>
                    <a:pt x="2180288" y="40538"/>
                    <a:pt x="2184215" y="41551"/>
                    <a:pt x="2187509" y="43579"/>
                  </a:cubicBezTo>
                  <a:cubicBezTo>
                    <a:pt x="2190802" y="45604"/>
                    <a:pt x="2193336" y="48266"/>
                    <a:pt x="2195236" y="51686"/>
                  </a:cubicBezTo>
                  <a:cubicBezTo>
                    <a:pt x="2197136" y="55105"/>
                    <a:pt x="2198023" y="59033"/>
                    <a:pt x="2198023" y="63467"/>
                  </a:cubicBezTo>
                  <a:cubicBezTo>
                    <a:pt x="2198023" y="67900"/>
                    <a:pt x="2197136" y="71574"/>
                    <a:pt x="2195236" y="74995"/>
                  </a:cubicBezTo>
                  <a:moveTo>
                    <a:pt x="2208411" y="32050"/>
                  </a:moveTo>
                  <a:lnTo>
                    <a:pt x="2198023" y="32050"/>
                  </a:lnTo>
                  <a:lnTo>
                    <a:pt x="2198023" y="43958"/>
                  </a:lnTo>
                  <a:cubicBezTo>
                    <a:pt x="2195616" y="40031"/>
                    <a:pt x="2192576" y="36864"/>
                    <a:pt x="2188649" y="34457"/>
                  </a:cubicBezTo>
                  <a:cubicBezTo>
                    <a:pt x="2184722" y="32050"/>
                    <a:pt x="2180288" y="30911"/>
                    <a:pt x="2175347" y="30911"/>
                  </a:cubicBezTo>
                  <a:cubicBezTo>
                    <a:pt x="2169267" y="30911"/>
                    <a:pt x="2163819" y="32304"/>
                    <a:pt x="2159132" y="35091"/>
                  </a:cubicBezTo>
                  <a:cubicBezTo>
                    <a:pt x="2154445" y="37877"/>
                    <a:pt x="2150645" y="41805"/>
                    <a:pt x="2147984" y="46746"/>
                  </a:cubicBezTo>
                  <a:cubicBezTo>
                    <a:pt x="2145324" y="51686"/>
                    <a:pt x="2143931" y="57260"/>
                    <a:pt x="2143931" y="63594"/>
                  </a:cubicBezTo>
                  <a:cubicBezTo>
                    <a:pt x="2143931" y="69928"/>
                    <a:pt x="2145324" y="75249"/>
                    <a:pt x="2147984" y="80063"/>
                  </a:cubicBezTo>
                  <a:cubicBezTo>
                    <a:pt x="2150645" y="84876"/>
                    <a:pt x="2154445" y="88676"/>
                    <a:pt x="2159132" y="91337"/>
                  </a:cubicBezTo>
                  <a:cubicBezTo>
                    <a:pt x="2163819" y="94124"/>
                    <a:pt x="2169267" y="95517"/>
                    <a:pt x="2175347" y="95517"/>
                  </a:cubicBezTo>
                  <a:cubicBezTo>
                    <a:pt x="2180288" y="95517"/>
                    <a:pt x="2184722" y="94377"/>
                    <a:pt x="2188649" y="92097"/>
                  </a:cubicBezTo>
                  <a:cubicBezTo>
                    <a:pt x="2192576" y="89816"/>
                    <a:pt x="2195743" y="86775"/>
                    <a:pt x="2198023" y="82849"/>
                  </a:cubicBezTo>
                  <a:lnTo>
                    <a:pt x="2198023" y="95771"/>
                  </a:lnTo>
                  <a:cubicBezTo>
                    <a:pt x="2198023" y="102737"/>
                    <a:pt x="2196123" y="108185"/>
                    <a:pt x="2192322" y="111859"/>
                  </a:cubicBezTo>
                  <a:cubicBezTo>
                    <a:pt x="2188522" y="115532"/>
                    <a:pt x="2182821" y="117433"/>
                    <a:pt x="2175474" y="117433"/>
                  </a:cubicBezTo>
                  <a:cubicBezTo>
                    <a:pt x="2171294" y="117433"/>
                    <a:pt x="2166986" y="116673"/>
                    <a:pt x="2162553" y="115026"/>
                  </a:cubicBezTo>
                  <a:cubicBezTo>
                    <a:pt x="2157992" y="113506"/>
                    <a:pt x="2153938" y="111099"/>
                    <a:pt x="2150391" y="107805"/>
                  </a:cubicBezTo>
                  <a:lnTo>
                    <a:pt x="2150391" y="119206"/>
                  </a:lnTo>
                  <a:cubicBezTo>
                    <a:pt x="2157739" y="124527"/>
                    <a:pt x="2166100" y="127187"/>
                    <a:pt x="2175474" y="127187"/>
                  </a:cubicBezTo>
                  <a:cubicBezTo>
                    <a:pt x="2185988" y="127187"/>
                    <a:pt x="2194096" y="124401"/>
                    <a:pt x="2199797" y="118826"/>
                  </a:cubicBezTo>
                  <a:cubicBezTo>
                    <a:pt x="2205497" y="113253"/>
                    <a:pt x="2208411" y="105272"/>
                    <a:pt x="2208411" y="95010"/>
                  </a:cubicBezTo>
                  <a:lnTo>
                    <a:pt x="2208411" y="32050"/>
                  </a:lnTo>
                  <a:close/>
                  <a:moveTo>
                    <a:pt x="2118215" y="51686"/>
                  </a:moveTo>
                  <a:cubicBezTo>
                    <a:pt x="2120242" y="48266"/>
                    <a:pt x="2123029" y="45731"/>
                    <a:pt x="2126449" y="44084"/>
                  </a:cubicBezTo>
                  <a:cubicBezTo>
                    <a:pt x="2129869" y="42437"/>
                    <a:pt x="2133670" y="41932"/>
                    <a:pt x="2137850" y="42564"/>
                  </a:cubicBezTo>
                  <a:lnTo>
                    <a:pt x="2137850" y="30911"/>
                  </a:lnTo>
                  <a:cubicBezTo>
                    <a:pt x="2132910" y="30911"/>
                    <a:pt x="2128349" y="32304"/>
                    <a:pt x="2124422" y="34964"/>
                  </a:cubicBezTo>
                  <a:cubicBezTo>
                    <a:pt x="2120495" y="37624"/>
                    <a:pt x="2117328" y="41298"/>
                    <a:pt x="2115048" y="46112"/>
                  </a:cubicBezTo>
                  <a:lnTo>
                    <a:pt x="2115048" y="32177"/>
                  </a:lnTo>
                  <a:lnTo>
                    <a:pt x="2104787" y="32177"/>
                  </a:lnTo>
                  <a:lnTo>
                    <a:pt x="2104787" y="94630"/>
                  </a:lnTo>
                  <a:lnTo>
                    <a:pt x="2115048" y="94630"/>
                  </a:lnTo>
                  <a:lnTo>
                    <a:pt x="2115048" y="64733"/>
                  </a:lnTo>
                  <a:cubicBezTo>
                    <a:pt x="2115048" y="59540"/>
                    <a:pt x="2116061" y="55232"/>
                    <a:pt x="2118088" y="51812"/>
                  </a:cubicBezTo>
                  <a:moveTo>
                    <a:pt x="2075017" y="74995"/>
                  </a:moveTo>
                  <a:cubicBezTo>
                    <a:pt x="2073117" y="78416"/>
                    <a:pt x="2070583" y="81075"/>
                    <a:pt x="2067416" y="83103"/>
                  </a:cubicBezTo>
                  <a:cubicBezTo>
                    <a:pt x="2064122" y="85003"/>
                    <a:pt x="2060449" y="86016"/>
                    <a:pt x="2056141" y="86016"/>
                  </a:cubicBezTo>
                  <a:cubicBezTo>
                    <a:pt x="2051834" y="86016"/>
                    <a:pt x="2048034" y="85003"/>
                    <a:pt x="2044740" y="83103"/>
                  </a:cubicBezTo>
                  <a:cubicBezTo>
                    <a:pt x="2041447" y="81202"/>
                    <a:pt x="2038913" y="78416"/>
                    <a:pt x="2037013" y="74995"/>
                  </a:cubicBezTo>
                  <a:cubicBezTo>
                    <a:pt x="2035113" y="71574"/>
                    <a:pt x="2034099" y="67647"/>
                    <a:pt x="2034099" y="63340"/>
                  </a:cubicBezTo>
                  <a:cubicBezTo>
                    <a:pt x="2034099" y="59033"/>
                    <a:pt x="2034986" y="55105"/>
                    <a:pt x="2037013" y="51686"/>
                  </a:cubicBezTo>
                  <a:cubicBezTo>
                    <a:pt x="2038913" y="48266"/>
                    <a:pt x="2041447" y="45604"/>
                    <a:pt x="2044740" y="43705"/>
                  </a:cubicBezTo>
                  <a:cubicBezTo>
                    <a:pt x="2048034" y="41805"/>
                    <a:pt x="2051834" y="40791"/>
                    <a:pt x="2056141" y="40791"/>
                  </a:cubicBezTo>
                  <a:cubicBezTo>
                    <a:pt x="2060449" y="40791"/>
                    <a:pt x="2064122" y="41805"/>
                    <a:pt x="2067416" y="43705"/>
                  </a:cubicBezTo>
                  <a:cubicBezTo>
                    <a:pt x="2070710" y="45604"/>
                    <a:pt x="2073243" y="48266"/>
                    <a:pt x="2075017" y="51686"/>
                  </a:cubicBezTo>
                  <a:cubicBezTo>
                    <a:pt x="2076917" y="55105"/>
                    <a:pt x="2077804" y="58906"/>
                    <a:pt x="2077804" y="63340"/>
                  </a:cubicBezTo>
                  <a:cubicBezTo>
                    <a:pt x="2077804" y="67773"/>
                    <a:pt x="2076917" y="71574"/>
                    <a:pt x="2075017" y="74995"/>
                  </a:cubicBezTo>
                  <a:moveTo>
                    <a:pt x="2072990" y="91337"/>
                  </a:moveTo>
                  <a:cubicBezTo>
                    <a:pt x="2077804" y="88549"/>
                    <a:pt x="2081604" y="84750"/>
                    <a:pt x="2084391" y="79809"/>
                  </a:cubicBezTo>
                  <a:cubicBezTo>
                    <a:pt x="2087178" y="74868"/>
                    <a:pt x="2088445" y="69294"/>
                    <a:pt x="2088445" y="63086"/>
                  </a:cubicBezTo>
                  <a:cubicBezTo>
                    <a:pt x="2088445" y="56879"/>
                    <a:pt x="2087051" y="51306"/>
                    <a:pt x="2084391" y="46492"/>
                  </a:cubicBezTo>
                  <a:cubicBezTo>
                    <a:pt x="2081604" y="41678"/>
                    <a:pt x="2077804" y="37877"/>
                    <a:pt x="2072990" y="35091"/>
                  </a:cubicBezTo>
                  <a:cubicBezTo>
                    <a:pt x="2068176" y="32304"/>
                    <a:pt x="2062602" y="30911"/>
                    <a:pt x="2056268" y="30911"/>
                  </a:cubicBezTo>
                  <a:cubicBezTo>
                    <a:pt x="2049934" y="30911"/>
                    <a:pt x="2044234" y="32304"/>
                    <a:pt x="2039293" y="35091"/>
                  </a:cubicBezTo>
                  <a:cubicBezTo>
                    <a:pt x="2034353" y="37877"/>
                    <a:pt x="2030425" y="41678"/>
                    <a:pt x="2027639" y="46492"/>
                  </a:cubicBezTo>
                  <a:cubicBezTo>
                    <a:pt x="2024852" y="51306"/>
                    <a:pt x="2023458" y="56879"/>
                    <a:pt x="2023458" y="63086"/>
                  </a:cubicBezTo>
                  <a:cubicBezTo>
                    <a:pt x="2023458" y="69294"/>
                    <a:pt x="2024852" y="74868"/>
                    <a:pt x="2027639" y="79809"/>
                  </a:cubicBezTo>
                  <a:cubicBezTo>
                    <a:pt x="2030425" y="84750"/>
                    <a:pt x="2034353" y="88549"/>
                    <a:pt x="2039293" y="91337"/>
                  </a:cubicBezTo>
                  <a:cubicBezTo>
                    <a:pt x="2044234" y="94124"/>
                    <a:pt x="2049934" y="95517"/>
                    <a:pt x="2056268" y="95517"/>
                  </a:cubicBezTo>
                  <a:cubicBezTo>
                    <a:pt x="2062602" y="95517"/>
                    <a:pt x="2068049" y="94124"/>
                    <a:pt x="2072990" y="91337"/>
                  </a:cubicBezTo>
                  <a:moveTo>
                    <a:pt x="1968352" y="51686"/>
                  </a:moveTo>
                  <a:cubicBezTo>
                    <a:pt x="1970379" y="48266"/>
                    <a:pt x="1973166" y="45731"/>
                    <a:pt x="1976587" y="44084"/>
                  </a:cubicBezTo>
                  <a:cubicBezTo>
                    <a:pt x="1980007" y="42437"/>
                    <a:pt x="1983807" y="41932"/>
                    <a:pt x="1987988" y="42564"/>
                  </a:cubicBezTo>
                  <a:lnTo>
                    <a:pt x="1987988" y="30911"/>
                  </a:lnTo>
                  <a:cubicBezTo>
                    <a:pt x="1983047" y="30911"/>
                    <a:pt x="1978613" y="32304"/>
                    <a:pt x="1974686" y="34964"/>
                  </a:cubicBezTo>
                  <a:cubicBezTo>
                    <a:pt x="1970759" y="37624"/>
                    <a:pt x="1967592" y="41298"/>
                    <a:pt x="1965312" y="46112"/>
                  </a:cubicBezTo>
                  <a:lnTo>
                    <a:pt x="1965312" y="32177"/>
                  </a:lnTo>
                  <a:lnTo>
                    <a:pt x="1955051" y="32177"/>
                  </a:lnTo>
                  <a:lnTo>
                    <a:pt x="1955051" y="94630"/>
                  </a:lnTo>
                  <a:lnTo>
                    <a:pt x="1965312" y="94630"/>
                  </a:lnTo>
                  <a:lnTo>
                    <a:pt x="1965312" y="64733"/>
                  </a:lnTo>
                  <a:cubicBezTo>
                    <a:pt x="1965312" y="59540"/>
                    <a:pt x="1966325" y="55232"/>
                    <a:pt x="1968352" y="51812"/>
                  </a:cubicBezTo>
                  <a:moveTo>
                    <a:pt x="1925281" y="74995"/>
                  </a:moveTo>
                  <a:cubicBezTo>
                    <a:pt x="1923381" y="78416"/>
                    <a:pt x="1920847" y="81075"/>
                    <a:pt x="1917554" y="83103"/>
                  </a:cubicBezTo>
                  <a:cubicBezTo>
                    <a:pt x="1914260" y="85003"/>
                    <a:pt x="1910586" y="86016"/>
                    <a:pt x="1906406" y="86016"/>
                  </a:cubicBezTo>
                  <a:cubicBezTo>
                    <a:pt x="1902225" y="86016"/>
                    <a:pt x="1898298" y="85003"/>
                    <a:pt x="1895005" y="83103"/>
                  </a:cubicBezTo>
                  <a:cubicBezTo>
                    <a:pt x="1891711" y="81202"/>
                    <a:pt x="1889177" y="78416"/>
                    <a:pt x="1887277" y="74995"/>
                  </a:cubicBezTo>
                  <a:cubicBezTo>
                    <a:pt x="1885377" y="71574"/>
                    <a:pt x="1884364" y="67647"/>
                    <a:pt x="1884364" y="63340"/>
                  </a:cubicBezTo>
                  <a:cubicBezTo>
                    <a:pt x="1884364" y="59033"/>
                    <a:pt x="1885377" y="55105"/>
                    <a:pt x="1887277" y="51686"/>
                  </a:cubicBezTo>
                  <a:cubicBezTo>
                    <a:pt x="1889177" y="48266"/>
                    <a:pt x="1891838" y="45604"/>
                    <a:pt x="1895005" y="43705"/>
                  </a:cubicBezTo>
                  <a:cubicBezTo>
                    <a:pt x="1898298" y="41805"/>
                    <a:pt x="1902099" y="40791"/>
                    <a:pt x="1906406" y="40791"/>
                  </a:cubicBezTo>
                  <a:cubicBezTo>
                    <a:pt x="1910713" y="40791"/>
                    <a:pt x="1914387" y="41805"/>
                    <a:pt x="1917554" y="43705"/>
                  </a:cubicBezTo>
                  <a:cubicBezTo>
                    <a:pt x="1920847" y="45604"/>
                    <a:pt x="1923381" y="48266"/>
                    <a:pt x="1925281" y="51686"/>
                  </a:cubicBezTo>
                  <a:cubicBezTo>
                    <a:pt x="1927181" y="55105"/>
                    <a:pt x="1928068" y="58906"/>
                    <a:pt x="1928068" y="63340"/>
                  </a:cubicBezTo>
                  <a:cubicBezTo>
                    <a:pt x="1928068" y="67773"/>
                    <a:pt x="1927181" y="71574"/>
                    <a:pt x="1925281" y="74995"/>
                  </a:cubicBezTo>
                  <a:moveTo>
                    <a:pt x="1923128" y="91337"/>
                  </a:moveTo>
                  <a:cubicBezTo>
                    <a:pt x="1927941" y="88549"/>
                    <a:pt x="1931742" y="84750"/>
                    <a:pt x="1934529" y="79809"/>
                  </a:cubicBezTo>
                  <a:cubicBezTo>
                    <a:pt x="1937316" y="74868"/>
                    <a:pt x="1938709" y="69294"/>
                    <a:pt x="1938709" y="63086"/>
                  </a:cubicBezTo>
                  <a:cubicBezTo>
                    <a:pt x="1938709" y="56879"/>
                    <a:pt x="1937316" y="51306"/>
                    <a:pt x="1934529" y="46492"/>
                  </a:cubicBezTo>
                  <a:cubicBezTo>
                    <a:pt x="1931742" y="41678"/>
                    <a:pt x="1927941" y="37877"/>
                    <a:pt x="1923128" y="35091"/>
                  </a:cubicBezTo>
                  <a:cubicBezTo>
                    <a:pt x="1918314" y="32304"/>
                    <a:pt x="1912740" y="30911"/>
                    <a:pt x="1906406" y="30911"/>
                  </a:cubicBezTo>
                  <a:cubicBezTo>
                    <a:pt x="1900072" y="30911"/>
                    <a:pt x="1894498" y="32304"/>
                    <a:pt x="1889557" y="35091"/>
                  </a:cubicBezTo>
                  <a:cubicBezTo>
                    <a:pt x="1884617" y="37877"/>
                    <a:pt x="1880690" y="41678"/>
                    <a:pt x="1877903" y="46492"/>
                  </a:cubicBezTo>
                  <a:cubicBezTo>
                    <a:pt x="1875116" y="51306"/>
                    <a:pt x="1873723" y="56879"/>
                    <a:pt x="1873723" y="63086"/>
                  </a:cubicBezTo>
                  <a:cubicBezTo>
                    <a:pt x="1873723" y="69294"/>
                    <a:pt x="1875116" y="74868"/>
                    <a:pt x="1877903" y="79809"/>
                  </a:cubicBezTo>
                  <a:cubicBezTo>
                    <a:pt x="1880690" y="84750"/>
                    <a:pt x="1884617" y="88549"/>
                    <a:pt x="1889557" y="91337"/>
                  </a:cubicBezTo>
                  <a:cubicBezTo>
                    <a:pt x="1894498" y="94124"/>
                    <a:pt x="1900072" y="95517"/>
                    <a:pt x="1906406" y="95517"/>
                  </a:cubicBezTo>
                  <a:cubicBezTo>
                    <a:pt x="1912740" y="95517"/>
                    <a:pt x="1918187" y="94124"/>
                    <a:pt x="1923128" y="91337"/>
                  </a:cubicBezTo>
                  <a:moveTo>
                    <a:pt x="1786313" y="51938"/>
                  </a:moveTo>
                  <a:cubicBezTo>
                    <a:pt x="1787960" y="48519"/>
                    <a:pt x="1790114" y="45858"/>
                    <a:pt x="1793027" y="43832"/>
                  </a:cubicBezTo>
                  <a:cubicBezTo>
                    <a:pt x="1795941" y="41805"/>
                    <a:pt x="1799235" y="40917"/>
                    <a:pt x="1803035" y="40917"/>
                  </a:cubicBezTo>
                  <a:cubicBezTo>
                    <a:pt x="1813803" y="40917"/>
                    <a:pt x="1819250" y="47125"/>
                    <a:pt x="1819250" y="59540"/>
                  </a:cubicBezTo>
                  <a:lnTo>
                    <a:pt x="1819250" y="94504"/>
                  </a:lnTo>
                  <a:lnTo>
                    <a:pt x="1829638" y="94504"/>
                  </a:lnTo>
                  <a:lnTo>
                    <a:pt x="1829638" y="57767"/>
                  </a:lnTo>
                  <a:cubicBezTo>
                    <a:pt x="1829638" y="52572"/>
                    <a:pt x="1828751" y="48012"/>
                    <a:pt x="1826851" y="43958"/>
                  </a:cubicBezTo>
                  <a:cubicBezTo>
                    <a:pt x="1825077" y="39904"/>
                    <a:pt x="1822417" y="36737"/>
                    <a:pt x="1818870" y="34331"/>
                  </a:cubicBezTo>
                  <a:cubicBezTo>
                    <a:pt x="1815323" y="32050"/>
                    <a:pt x="1810889" y="30911"/>
                    <a:pt x="1805569" y="30911"/>
                  </a:cubicBezTo>
                  <a:cubicBezTo>
                    <a:pt x="1800755" y="30911"/>
                    <a:pt x="1796448" y="32050"/>
                    <a:pt x="1792774" y="34331"/>
                  </a:cubicBezTo>
                  <a:cubicBezTo>
                    <a:pt x="1789100" y="36611"/>
                    <a:pt x="1786060" y="39778"/>
                    <a:pt x="1783907" y="43705"/>
                  </a:cubicBezTo>
                  <a:lnTo>
                    <a:pt x="1783907" y="32050"/>
                  </a:lnTo>
                  <a:lnTo>
                    <a:pt x="1773645" y="32050"/>
                  </a:lnTo>
                  <a:lnTo>
                    <a:pt x="1773645" y="94504"/>
                  </a:lnTo>
                  <a:lnTo>
                    <a:pt x="1783907" y="94504"/>
                  </a:lnTo>
                  <a:lnTo>
                    <a:pt x="1783907" y="63213"/>
                  </a:lnTo>
                  <a:cubicBezTo>
                    <a:pt x="1783907" y="59033"/>
                    <a:pt x="1784667" y="55359"/>
                    <a:pt x="1786313" y="51938"/>
                  </a:cubicBezTo>
                  <a:moveTo>
                    <a:pt x="1743876" y="74995"/>
                  </a:moveTo>
                  <a:cubicBezTo>
                    <a:pt x="1741975" y="78416"/>
                    <a:pt x="1739442" y="81075"/>
                    <a:pt x="1736275" y="83103"/>
                  </a:cubicBezTo>
                  <a:cubicBezTo>
                    <a:pt x="1732981" y="85003"/>
                    <a:pt x="1729307" y="86016"/>
                    <a:pt x="1725000" y="86016"/>
                  </a:cubicBezTo>
                  <a:cubicBezTo>
                    <a:pt x="1720693" y="86016"/>
                    <a:pt x="1716893" y="85003"/>
                    <a:pt x="1713599" y="83103"/>
                  </a:cubicBezTo>
                  <a:cubicBezTo>
                    <a:pt x="1710306" y="81202"/>
                    <a:pt x="1707772" y="78416"/>
                    <a:pt x="1705745" y="74995"/>
                  </a:cubicBezTo>
                  <a:cubicBezTo>
                    <a:pt x="1703845" y="71574"/>
                    <a:pt x="1702958" y="67647"/>
                    <a:pt x="1702958" y="63340"/>
                  </a:cubicBezTo>
                  <a:cubicBezTo>
                    <a:pt x="1702958" y="59033"/>
                    <a:pt x="1703845" y="55105"/>
                    <a:pt x="1705745" y="51686"/>
                  </a:cubicBezTo>
                  <a:cubicBezTo>
                    <a:pt x="1707645" y="48266"/>
                    <a:pt x="1710306" y="45604"/>
                    <a:pt x="1713599" y="43705"/>
                  </a:cubicBezTo>
                  <a:cubicBezTo>
                    <a:pt x="1716893" y="41805"/>
                    <a:pt x="1720693" y="40791"/>
                    <a:pt x="1725000" y="40791"/>
                  </a:cubicBezTo>
                  <a:cubicBezTo>
                    <a:pt x="1729307" y="40791"/>
                    <a:pt x="1732981" y="41805"/>
                    <a:pt x="1736275" y="43705"/>
                  </a:cubicBezTo>
                  <a:cubicBezTo>
                    <a:pt x="1739569" y="45604"/>
                    <a:pt x="1742102" y="48266"/>
                    <a:pt x="1743876" y="51686"/>
                  </a:cubicBezTo>
                  <a:cubicBezTo>
                    <a:pt x="1745649" y="55105"/>
                    <a:pt x="1746663" y="58906"/>
                    <a:pt x="1746663" y="63340"/>
                  </a:cubicBezTo>
                  <a:cubicBezTo>
                    <a:pt x="1746663" y="67773"/>
                    <a:pt x="1745776" y="71574"/>
                    <a:pt x="1743876" y="74995"/>
                  </a:cubicBezTo>
                  <a:moveTo>
                    <a:pt x="1741722" y="91337"/>
                  </a:moveTo>
                  <a:cubicBezTo>
                    <a:pt x="1746536" y="88549"/>
                    <a:pt x="1750336" y="84750"/>
                    <a:pt x="1753123" y="79809"/>
                  </a:cubicBezTo>
                  <a:cubicBezTo>
                    <a:pt x="1755910" y="74868"/>
                    <a:pt x="1757177" y="69294"/>
                    <a:pt x="1757177" y="63086"/>
                  </a:cubicBezTo>
                  <a:cubicBezTo>
                    <a:pt x="1757177" y="56879"/>
                    <a:pt x="1755784" y="51306"/>
                    <a:pt x="1753123" y="46492"/>
                  </a:cubicBezTo>
                  <a:cubicBezTo>
                    <a:pt x="1750336" y="41678"/>
                    <a:pt x="1746536" y="37877"/>
                    <a:pt x="1741722" y="35091"/>
                  </a:cubicBezTo>
                  <a:cubicBezTo>
                    <a:pt x="1736908" y="32304"/>
                    <a:pt x="1731334" y="30911"/>
                    <a:pt x="1725127" y="30911"/>
                  </a:cubicBezTo>
                  <a:cubicBezTo>
                    <a:pt x="1718920" y="30911"/>
                    <a:pt x="1713092" y="32304"/>
                    <a:pt x="1708152" y="35091"/>
                  </a:cubicBezTo>
                  <a:cubicBezTo>
                    <a:pt x="1703211" y="37877"/>
                    <a:pt x="1699284" y="41678"/>
                    <a:pt x="1696497" y="46492"/>
                  </a:cubicBezTo>
                  <a:cubicBezTo>
                    <a:pt x="1693710" y="51306"/>
                    <a:pt x="1692190" y="56879"/>
                    <a:pt x="1692190" y="63086"/>
                  </a:cubicBezTo>
                  <a:cubicBezTo>
                    <a:pt x="1692190" y="69294"/>
                    <a:pt x="1693584" y="74868"/>
                    <a:pt x="1696497" y="79809"/>
                  </a:cubicBezTo>
                  <a:cubicBezTo>
                    <a:pt x="1699284" y="84750"/>
                    <a:pt x="1703211" y="88549"/>
                    <a:pt x="1708152" y="91337"/>
                  </a:cubicBezTo>
                  <a:cubicBezTo>
                    <a:pt x="1713092" y="94124"/>
                    <a:pt x="1718793" y="95517"/>
                    <a:pt x="1725127" y="95517"/>
                  </a:cubicBezTo>
                  <a:cubicBezTo>
                    <a:pt x="1731461" y="95517"/>
                    <a:pt x="1736908" y="94124"/>
                    <a:pt x="1741722" y="91337"/>
                  </a:cubicBezTo>
                  <a:moveTo>
                    <a:pt x="1637085" y="89310"/>
                  </a:moveTo>
                  <a:cubicBezTo>
                    <a:pt x="1642658" y="93490"/>
                    <a:pt x="1649753" y="95517"/>
                    <a:pt x="1658240" y="95517"/>
                  </a:cubicBezTo>
                  <a:cubicBezTo>
                    <a:pt x="1665081" y="95517"/>
                    <a:pt x="1670655" y="93743"/>
                    <a:pt x="1674962" y="90450"/>
                  </a:cubicBezTo>
                  <a:cubicBezTo>
                    <a:pt x="1679269" y="87156"/>
                    <a:pt x="1681423" y="82342"/>
                    <a:pt x="1681423" y="76388"/>
                  </a:cubicBezTo>
                  <a:cubicBezTo>
                    <a:pt x="1681423" y="69674"/>
                    <a:pt x="1677495" y="64733"/>
                    <a:pt x="1669768" y="61439"/>
                  </a:cubicBezTo>
                  <a:lnTo>
                    <a:pt x="1654946" y="55486"/>
                  </a:lnTo>
                  <a:cubicBezTo>
                    <a:pt x="1652540" y="54600"/>
                    <a:pt x="1650766" y="53459"/>
                    <a:pt x="1649753" y="52192"/>
                  </a:cubicBezTo>
                  <a:cubicBezTo>
                    <a:pt x="1648739" y="50926"/>
                    <a:pt x="1648232" y="49405"/>
                    <a:pt x="1648232" y="47632"/>
                  </a:cubicBezTo>
                  <a:cubicBezTo>
                    <a:pt x="1648232" y="44972"/>
                    <a:pt x="1649246" y="42945"/>
                    <a:pt x="1651399" y="41551"/>
                  </a:cubicBezTo>
                  <a:cubicBezTo>
                    <a:pt x="1653553" y="40158"/>
                    <a:pt x="1656213" y="39397"/>
                    <a:pt x="1659634" y="39397"/>
                  </a:cubicBezTo>
                  <a:cubicBezTo>
                    <a:pt x="1662801" y="39397"/>
                    <a:pt x="1665968" y="40031"/>
                    <a:pt x="1669261" y="41425"/>
                  </a:cubicBezTo>
                  <a:cubicBezTo>
                    <a:pt x="1672555" y="42818"/>
                    <a:pt x="1675595" y="44718"/>
                    <a:pt x="1678509" y="47251"/>
                  </a:cubicBezTo>
                  <a:lnTo>
                    <a:pt x="1678509" y="36611"/>
                  </a:lnTo>
                  <a:cubicBezTo>
                    <a:pt x="1676102" y="34710"/>
                    <a:pt x="1673315" y="33317"/>
                    <a:pt x="1670021" y="32304"/>
                  </a:cubicBezTo>
                  <a:cubicBezTo>
                    <a:pt x="1666728" y="31290"/>
                    <a:pt x="1663307" y="30911"/>
                    <a:pt x="1659634" y="30911"/>
                  </a:cubicBezTo>
                  <a:cubicBezTo>
                    <a:pt x="1653173" y="30911"/>
                    <a:pt x="1647979" y="32431"/>
                    <a:pt x="1644052" y="35725"/>
                  </a:cubicBezTo>
                  <a:cubicBezTo>
                    <a:pt x="1640125" y="38892"/>
                    <a:pt x="1638098" y="43198"/>
                    <a:pt x="1638098" y="48645"/>
                  </a:cubicBezTo>
                  <a:cubicBezTo>
                    <a:pt x="1638098" y="52572"/>
                    <a:pt x="1639111" y="55866"/>
                    <a:pt x="1641138" y="58272"/>
                  </a:cubicBezTo>
                  <a:cubicBezTo>
                    <a:pt x="1643165" y="60680"/>
                    <a:pt x="1646079" y="62707"/>
                    <a:pt x="1650006" y="64480"/>
                  </a:cubicBezTo>
                  <a:lnTo>
                    <a:pt x="1664701" y="70435"/>
                  </a:lnTo>
                  <a:cubicBezTo>
                    <a:pt x="1667108" y="71321"/>
                    <a:pt x="1668755" y="72461"/>
                    <a:pt x="1669768" y="73855"/>
                  </a:cubicBezTo>
                  <a:cubicBezTo>
                    <a:pt x="1670781" y="75249"/>
                    <a:pt x="1671161" y="76769"/>
                    <a:pt x="1671161" y="78416"/>
                  </a:cubicBezTo>
                  <a:cubicBezTo>
                    <a:pt x="1671161" y="81329"/>
                    <a:pt x="1670021" y="83482"/>
                    <a:pt x="1667741" y="85003"/>
                  </a:cubicBezTo>
                  <a:cubicBezTo>
                    <a:pt x="1665461" y="86523"/>
                    <a:pt x="1662421" y="87283"/>
                    <a:pt x="1658747" y="87283"/>
                  </a:cubicBezTo>
                  <a:cubicBezTo>
                    <a:pt x="1655073" y="87283"/>
                    <a:pt x="1651526" y="86523"/>
                    <a:pt x="1647852" y="85129"/>
                  </a:cubicBezTo>
                  <a:cubicBezTo>
                    <a:pt x="1644179" y="83735"/>
                    <a:pt x="1640758" y="81456"/>
                    <a:pt x="1637338" y="78289"/>
                  </a:cubicBezTo>
                  <a:lnTo>
                    <a:pt x="1637338" y="89437"/>
                  </a:lnTo>
                  <a:close/>
                  <a:moveTo>
                    <a:pt x="1610862" y="51686"/>
                  </a:moveTo>
                  <a:cubicBezTo>
                    <a:pt x="1612889" y="48266"/>
                    <a:pt x="1615676" y="45731"/>
                    <a:pt x="1619096" y="44084"/>
                  </a:cubicBezTo>
                  <a:cubicBezTo>
                    <a:pt x="1622516" y="42437"/>
                    <a:pt x="1626317" y="41932"/>
                    <a:pt x="1630497" y="42564"/>
                  </a:cubicBezTo>
                  <a:lnTo>
                    <a:pt x="1630497" y="30911"/>
                  </a:lnTo>
                  <a:cubicBezTo>
                    <a:pt x="1625557" y="30911"/>
                    <a:pt x="1621123" y="32304"/>
                    <a:pt x="1617196" y="34964"/>
                  </a:cubicBezTo>
                  <a:cubicBezTo>
                    <a:pt x="1613269" y="37624"/>
                    <a:pt x="1610102" y="41298"/>
                    <a:pt x="1607822" y="46112"/>
                  </a:cubicBezTo>
                  <a:lnTo>
                    <a:pt x="1607822" y="32177"/>
                  </a:lnTo>
                  <a:lnTo>
                    <a:pt x="1597560" y="32177"/>
                  </a:lnTo>
                  <a:lnTo>
                    <a:pt x="1597560" y="94630"/>
                  </a:lnTo>
                  <a:lnTo>
                    <a:pt x="1607822" y="94630"/>
                  </a:lnTo>
                  <a:lnTo>
                    <a:pt x="1607822" y="64733"/>
                  </a:lnTo>
                  <a:cubicBezTo>
                    <a:pt x="1607822" y="59540"/>
                    <a:pt x="1608835" y="55232"/>
                    <a:pt x="1610862" y="51812"/>
                  </a:cubicBezTo>
                  <a:moveTo>
                    <a:pt x="1537768" y="45731"/>
                  </a:moveTo>
                  <a:cubicBezTo>
                    <a:pt x="1541188" y="42185"/>
                    <a:pt x="1545622" y="40412"/>
                    <a:pt x="1551322" y="40412"/>
                  </a:cubicBezTo>
                  <a:cubicBezTo>
                    <a:pt x="1557023" y="40412"/>
                    <a:pt x="1561203" y="42185"/>
                    <a:pt x="1564497" y="45731"/>
                  </a:cubicBezTo>
                  <a:cubicBezTo>
                    <a:pt x="1567791" y="49279"/>
                    <a:pt x="1569691" y="53712"/>
                    <a:pt x="1570071" y="59033"/>
                  </a:cubicBezTo>
                  <a:lnTo>
                    <a:pt x="1531560" y="59033"/>
                  </a:lnTo>
                  <a:cubicBezTo>
                    <a:pt x="1532320" y="53712"/>
                    <a:pt x="1534347" y="49279"/>
                    <a:pt x="1537768" y="45731"/>
                  </a:cubicBezTo>
                  <a:moveTo>
                    <a:pt x="1565764" y="94124"/>
                  </a:moveTo>
                  <a:cubicBezTo>
                    <a:pt x="1569564" y="93109"/>
                    <a:pt x="1573111" y="91463"/>
                    <a:pt x="1576532" y="89183"/>
                  </a:cubicBezTo>
                  <a:lnTo>
                    <a:pt x="1576532" y="79302"/>
                  </a:lnTo>
                  <a:cubicBezTo>
                    <a:pt x="1573238" y="81709"/>
                    <a:pt x="1569691" y="83356"/>
                    <a:pt x="1565891" y="84496"/>
                  </a:cubicBezTo>
                  <a:cubicBezTo>
                    <a:pt x="1562090" y="85636"/>
                    <a:pt x="1558163" y="86270"/>
                    <a:pt x="1554236" y="86270"/>
                  </a:cubicBezTo>
                  <a:cubicBezTo>
                    <a:pt x="1548029" y="86270"/>
                    <a:pt x="1542961" y="84496"/>
                    <a:pt x="1538908" y="81075"/>
                  </a:cubicBezTo>
                  <a:cubicBezTo>
                    <a:pt x="1534854" y="77655"/>
                    <a:pt x="1532320" y="73095"/>
                    <a:pt x="1531560" y="67521"/>
                  </a:cubicBezTo>
                  <a:lnTo>
                    <a:pt x="1580965" y="67521"/>
                  </a:lnTo>
                  <a:cubicBezTo>
                    <a:pt x="1580965" y="66634"/>
                    <a:pt x="1581092" y="65748"/>
                    <a:pt x="1581092" y="64860"/>
                  </a:cubicBezTo>
                  <a:cubicBezTo>
                    <a:pt x="1581092" y="63974"/>
                    <a:pt x="1581092" y="63213"/>
                    <a:pt x="1581092" y="62327"/>
                  </a:cubicBezTo>
                  <a:cubicBezTo>
                    <a:pt x="1581092" y="56373"/>
                    <a:pt x="1579825" y="51052"/>
                    <a:pt x="1577418" y="46365"/>
                  </a:cubicBezTo>
                  <a:cubicBezTo>
                    <a:pt x="1575011" y="41678"/>
                    <a:pt x="1571464" y="38004"/>
                    <a:pt x="1567031" y="35217"/>
                  </a:cubicBezTo>
                  <a:cubicBezTo>
                    <a:pt x="1562597" y="32558"/>
                    <a:pt x="1557403" y="31164"/>
                    <a:pt x="1551322" y="31164"/>
                  </a:cubicBezTo>
                  <a:cubicBezTo>
                    <a:pt x="1544988" y="31164"/>
                    <a:pt x="1539541" y="32558"/>
                    <a:pt x="1534981" y="35471"/>
                  </a:cubicBezTo>
                  <a:cubicBezTo>
                    <a:pt x="1530420" y="38384"/>
                    <a:pt x="1526746" y="42311"/>
                    <a:pt x="1524213" y="47251"/>
                  </a:cubicBezTo>
                  <a:cubicBezTo>
                    <a:pt x="1521679" y="52192"/>
                    <a:pt x="1520412" y="57894"/>
                    <a:pt x="1520412" y="64101"/>
                  </a:cubicBezTo>
                  <a:cubicBezTo>
                    <a:pt x="1520412" y="70308"/>
                    <a:pt x="1521933" y="76008"/>
                    <a:pt x="1524846" y="80695"/>
                  </a:cubicBezTo>
                  <a:cubicBezTo>
                    <a:pt x="1527760" y="85382"/>
                    <a:pt x="1531814" y="89183"/>
                    <a:pt x="1536881" y="91843"/>
                  </a:cubicBezTo>
                  <a:cubicBezTo>
                    <a:pt x="1541948" y="94504"/>
                    <a:pt x="1547775" y="95898"/>
                    <a:pt x="1554236" y="95898"/>
                  </a:cubicBezTo>
                  <a:cubicBezTo>
                    <a:pt x="1558163" y="95898"/>
                    <a:pt x="1562090" y="95390"/>
                    <a:pt x="1565891" y="94377"/>
                  </a:cubicBezTo>
                  <a:moveTo>
                    <a:pt x="1495710" y="75375"/>
                  </a:moveTo>
                  <a:cubicBezTo>
                    <a:pt x="1493810" y="78795"/>
                    <a:pt x="1491276" y="81456"/>
                    <a:pt x="1487982" y="83482"/>
                  </a:cubicBezTo>
                  <a:cubicBezTo>
                    <a:pt x="1484689" y="85382"/>
                    <a:pt x="1481015" y="86397"/>
                    <a:pt x="1476835" y="86397"/>
                  </a:cubicBezTo>
                  <a:cubicBezTo>
                    <a:pt x="1472654" y="86397"/>
                    <a:pt x="1468854" y="85382"/>
                    <a:pt x="1465433" y="83482"/>
                  </a:cubicBezTo>
                  <a:cubicBezTo>
                    <a:pt x="1462140" y="81583"/>
                    <a:pt x="1459479" y="78795"/>
                    <a:pt x="1457579" y="75375"/>
                  </a:cubicBezTo>
                  <a:cubicBezTo>
                    <a:pt x="1455679" y="71955"/>
                    <a:pt x="1454666" y="68027"/>
                    <a:pt x="1454666" y="63720"/>
                  </a:cubicBezTo>
                  <a:cubicBezTo>
                    <a:pt x="1454666" y="59414"/>
                    <a:pt x="1455679" y="55486"/>
                    <a:pt x="1457579" y="52065"/>
                  </a:cubicBezTo>
                  <a:cubicBezTo>
                    <a:pt x="1459479" y="48645"/>
                    <a:pt x="1462140" y="45985"/>
                    <a:pt x="1465433" y="44084"/>
                  </a:cubicBezTo>
                  <a:cubicBezTo>
                    <a:pt x="1468727" y="42185"/>
                    <a:pt x="1472527" y="41171"/>
                    <a:pt x="1476835" y="41171"/>
                  </a:cubicBezTo>
                  <a:cubicBezTo>
                    <a:pt x="1481142" y="41171"/>
                    <a:pt x="1484815" y="42185"/>
                    <a:pt x="1487982" y="44084"/>
                  </a:cubicBezTo>
                  <a:cubicBezTo>
                    <a:pt x="1491276" y="45985"/>
                    <a:pt x="1493810" y="48645"/>
                    <a:pt x="1495710" y="52065"/>
                  </a:cubicBezTo>
                  <a:cubicBezTo>
                    <a:pt x="1497610" y="55486"/>
                    <a:pt x="1498497" y="59287"/>
                    <a:pt x="1498497" y="63720"/>
                  </a:cubicBezTo>
                  <a:cubicBezTo>
                    <a:pt x="1498497" y="68154"/>
                    <a:pt x="1497610" y="71955"/>
                    <a:pt x="1495710" y="75375"/>
                  </a:cubicBezTo>
                  <a:moveTo>
                    <a:pt x="1493936" y="91716"/>
                  </a:moveTo>
                  <a:cubicBezTo>
                    <a:pt x="1498623" y="88930"/>
                    <a:pt x="1502424" y="85129"/>
                    <a:pt x="1505084" y="80189"/>
                  </a:cubicBezTo>
                  <a:cubicBezTo>
                    <a:pt x="1507744" y="75249"/>
                    <a:pt x="1509138" y="69674"/>
                    <a:pt x="1509138" y="63467"/>
                  </a:cubicBezTo>
                  <a:cubicBezTo>
                    <a:pt x="1509138" y="57260"/>
                    <a:pt x="1507744" y="51686"/>
                    <a:pt x="1505084" y="46872"/>
                  </a:cubicBezTo>
                  <a:cubicBezTo>
                    <a:pt x="1502424" y="42059"/>
                    <a:pt x="1498623" y="38258"/>
                    <a:pt x="1493936" y="35471"/>
                  </a:cubicBezTo>
                  <a:cubicBezTo>
                    <a:pt x="1489249" y="32684"/>
                    <a:pt x="1483802" y="31290"/>
                    <a:pt x="1477721" y="31290"/>
                  </a:cubicBezTo>
                  <a:cubicBezTo>
                    <a:pt x="1472781" y="31290"/>
                    <a:pt x="1468220" y="32431"/>
                    <a:pt x="1464293" y="34837"/>
                  </a:cubicBezTo>
                  <a:cubicBezTo>
                    <a:pt x="1460366" y="37245"/>
                    <a:pt x="1457199" y="40412"/>
                    <a:pt x="1454792" y="44338"/>
                  </a:cubicBezTo>
                  <a:lnTo>
                    <a:pt x="1454792" y="32431"/>
                  </a:lnTo>
                  <a:lnTo>
                    <a:pt x="1444531" y="32431"/>
                  </a:lnTo>
                  <a:lnTo>
                    <a:pt x="1444531" y="126553"/>
                  </a:lnTo>
                  <a:lnTo>
                    <a:pt x="1454792" y="126553"/>
                  </a:lnTo>
                  <a:lnTo>
                    <a:pt x="1454792" y="82976"/>
                  </a:lnTo>
                  <a:cubicBezTo>
                    <a:pt x="1457199" y="86902"/>
                    <a:pt x="1460366" y="90069"/>
                    <a:pt x="1464293" y="92350"/>
                  </a:cubicBezTo>
                  <a:cubicBezTo>
                    <a:pt x="1468220" y="94630"/>
                    <a:pt x="1472781" y="95771"/>
                    <a:pt x="1477721" y="95771"/>
                  </a:cubicBezTo>
                  <a:cubicBezTo>
                    <a:pt x="1483802" y="95771"/>
                    <a:pt x="1489249" y="94377"/>
                    <a:pt x="1493936" y="91589"/>
                  </a:cubicBezTo>
                  <a:moveTo>
                    <a:pt x="1355728" y="45858"/>
                  </a:moveTo>
                  <a:cubicBezTo>
                    <a:pt x="1359149" y="42311"/>
                    <a:pt x="1363583" y="40538"/>
                    <a:pt x="1369283" y="40538"/>
                  </a:cubicBezTo>
                  <a:cubicBezTo>
                    <a:pt x="1374984" y="40538"/>
                    <a:pt x="1379164" y="42311"/>
                    <a:pt x="1382458" y="45858"/>
                  </a:cubicBezTo>
                  <a:cubicBezTo>
                    <a:pt x="1385752" y="49405"/>
                    <a:pt x="1387652" y="53839"/>
                    <a:pt x="1388032" y="59160"/>
                  </a:cubicBezTo>
                  <a:lnTo>
                    <a:pt x="1349521" y="59160"/>
                  </a:lnTo>
                  <a:cubicBezTo>
                    <a:pt x="1350281" y="53839"/>
                    <a:pt x="1352308" y="49405"/>
                    <a:pt x="1355728" y="45858"/>
                  </a:cubicBezTo>
                  <a:moveTo>
                    <a:pt x="1383725" y="94251"/>
                  </a:moveTo>
                  <a:cubicBezTo>
                    <a:pt x="1387525" y="93236"/>
                    <a:pt x="1391072" y="91589"/>
                    <a:pt x="1394493" y="89310"/>
                  </a:cubicBezTo>
                  <a:lnTo>
                    <a:pt x="1394493" y="79429"/>
                  </a:lnTo>
                  <a:cubicBezTo>
                    <a:pt x="1391199" y="81836"/>
                    <a:pt x="1387652" y="83482"/>
                    <a:pt x="1383851" y="84623"/>
                  </a:cubicBezTo>
                  <a:cubicBezTo>
                    <a:pt x="1380051" y="85763"/>
                    <a:pt x="1376124" y="86397"/>
                    <a:pt x="1372197" y="86397"/>
                  </a:cubicBezTo>
                  <a:cubicBezTo>
                    <a:pt x="1365990" y="86397"/>
                    <a:pt x="1360922" y="84623"/>
                    <a:pt x="1356869" y="81202"/>
                  </a:cubicBezTo>
                  <a:cubicBezTo>
                    <a:pt x="1352815" y="77782"/>
                    <a:pt x="1350281" y="73221"/>
                    <a:pt x="1349521" y="67647"/>
                  </a:cubicBezTo>
                  <a:lnTo>
                    <a:pt x="1398926" y="67647"/>
                  </a:lnTo>
                  <a:cubicBezTo>
                    <a:pt x="1398926" y="66761"/>
                    <a:pt x="1399053" y="65874"/>
                    <a:pt x="1399053" y="64987"/>
                  </a:cubicBezTo>
                  <a:cubicBezTo>
                    <a:pt x="1399053" y="64101"/>
                    <a:pt x="1399053" y="63340"/>
                    <a:pt x="1399053" y="62454"/>
                  </a:cubicBezTo>
                  <a:cubicBezTo>
                    <a:pt x="1399053" y="56500"/>
                    <a:pt x="1397786" y="51179"/>
                    <a:pt x="1395379" y="46492"/>
                  </a:cubicBezTo>
                  <a:cubicBezTo>
                    <a:pt x="1392972" y="41805"/>
                    <a:pt x="1389552" y="38131"/>
                    <a:pt x="1385118" y="35344"/>
                  </a:cubicBezTo>
                  <a:cubicBezTo>
                    <a:pt x="1380684" y="32684"/>
                    <a:pt x="1375491" y="31290"/>
                    <a:pt x="1369410" y="31290"/>
                  </a:cubicBezTo>
                  <a:cubicBezTo>
                    <a:pt x="1363076" y="31290"/>
                    <a:pt x="1357629" y="32684"/>
                    <a:pt x="1352941" y="35598"/>
                  </a:cubicBezTo>
                  <a:cubicBezTo>
                    <a:pt x="1348381" y="38511"/>
                    <a:pt x="1344834" y="42437"/>
                    <a:pt x="1342300" y="47378"/>
                  </a:cubicBezTo>
                  <a:cubicBezTo>
                    <a:pt x="1339767" y="52319"/>
                    <a:pt x="1338500" y="58020"/>
                    <a:pt x="1338500" y="64228"/>
                  </a:cubicBezTo>
                  <a:cubicBezTo>
                    <a:pt x="1338500" y="70435"/>
                    <a:pt x="1339893" y="76135"/>
                    <a:pt x="1342934" y="80822"/>
                  </a:cubicBezTo>
                  <a:cubicBezTo>
                    <a:pt x="1345974" y="85509"/>
                    <a:pt x="1349901" y="89310"/>
                    <a:pt x="1354968" y="91970"/>
                  </a:cubicBezTo>
                  <a:cubicBezTo>
                    <a:pt x="1360036" y="94630"/>
                    <a:pt x="1365863" y="96024"/>
                    <a:pt x="1372324" y="96024"/>
                  </a:cubicBezTo>
                  <a:cubicBezTo>
                    <a:pt x="1376251" y="96024"/>
                    <a:pt x="1380178" y="95517"/>
                    <a:pt x="1383978" y="94504"/>
                  </a:cubicBezTo>
                  <a:moveTo>
                    <a:pt x="1280861" y="52446"/>
                  </a:moveTo>
                  <a:cubicBezTo>
                    <a:pt x="1282507" y="49025"/>
                    <a:pt x="1284661" y="46365"/>
                    <a:pt x="1287575" y="44338"/>
                  </a:cubicBezTo>
                  <a:cubicBezTo>
                    <a:pt x="1290488" y="42311"/>
                    <a:pt x="1293782" y="41425"/>
                    <a:pt x="1297582" y="41425"/>
                  </a:cubicBezTo>
                  <a:cubicBezTo>
                    <a:pt x="1308350" y="41425"/>
                    <a:pt x="1313797" y="47632"/>
                    <a:pt x="1313797" y="60046"/>
                  </a:cubicBezTo>
                  <a:lnTo>
                    <a:pt x="1313797" y="95010"/>
                  </a:lnTo>
                  <a:lnTo>
                    <a:pt x="1324185" y="95010"/>
                  </a:lnTo>
                  <a:lnTo>
                    <a:pt x="1324185" y="58272"/>
                  </a:lnTo>
                  <a:cubicBezTo>
                    <a:pt x="1324185" y="53080"/>
                    <a:pt x="1323298" y="48519"/>
                    <a:pt x="1321398" y="44465"/>
                  </a:cubicBezTo>
                  <a:cubicBezTo>
                    <a:pt x="1319625" y="40412"/>
                    <a:pt x="1316964" y="37245"/>
                    <a:pt x="1313417" y="34837"/>
                  </a:cubicBezTo>
                  <a:cubicBezTo>
                    <a:pt x="1309870" y="32558"/>
                    <a:pt x="1305436" y="31416"/>
                    <a:pt x="1300116" y="31416"/>
                  </a:cubicBezTo>
                  <a:cubicBezTo>
                    <a:pt x="1295302" y="31416"/>
                    <a:pt x="1290995" y="32558"/>
                    <a:pt x="1287321" y="34837"/>
                  </a:cubicBezTo>
                  <a:cubicBezTo>
                    <a:pt x="1283648" y="37118"/>
                    <a:pt x="1280607" y="40285"/>
                    <a:pt x="1278454" y="44211"/>
                  </a:cubicBezTo>
                  <a:lnTo>
                    <a:pt x="1278454" y="0"/>
                  </a:lnTo>
                  <a:lnTo>
                    <a:pt x="1268193" y="0"/>
                  </a:lnTo>
                  <a:lnTo>
                    <a:pt x="1268193" y="95010"/>
                  </a:lnTo>
                  <a:lnTo>
                    <a:pt x="1278454" y="95010"/>
                  </a:lnTo>
                  <a:lnTo>
                    <a:pt x="1278454" y="63720"/>
                  </a:lnTo>
                  <a:cubicBezTo>
                    <a:pt x="1278454" y="59540"/>
                    <a:pt x="1279214" y="55866"/>
                    <a:pt x="1280861" y="52446"/>
                  </a:cubicBezTo>
                  <a:moveTo>
                    <a:pt x="1255271" y="81709"/>
                  </a:moveTo>
                  <a:cubicBezTo>
                    <a:pt x="1252991" y="83356"/>
                    <a:pt x="1250584" y="84496"/>
                    <a:pt x="1248050" y="85129"/>
                  </a:cubicBezTo>
                  <a:cubicBezTo>
                    <a:pt x="1245517" y="85889"/>
                    <a:pt x="1243110" y="86270"/>
                    <a:pt x="1240576" y="86270"/>
                  </a:cubicBezTo>
                  <a:cubicBezTo>
                    <a:pt x="1237156" y="86270"/>
                    <a:pt x="1234242" y="85382"/>
                    <a:pt x="1231962" y="83482"/>
                  </a:cubicBezTo>
                  <a:cubicBezTo>
                    <a:pt x="1229682" y="81583"/>
                    <a:pt x="1228542" y="78542"/>
                    <a:pt x="1228542" y="74107"/>
                  </a:cubicBezTo>
                  <a:lnTo>
                    <a:pt x="1228542" y="42059"/>
                  </a:lnTo>
                  <a:lnTo>
                    <a:pt x="1254384" y="42059"/>
                  </a:lnTo>
                  <a:lnTo>
                    <a:pt x="1254384" y="32558"/>
                  </a:lnTo>
                  <a:lnTo>
                    <a:pt x="1228542" y="32558"/>
                  </a:lnTo>
                  <a:lnTo>
                    <a:pt x="1228542" y="12668"/>
                  </a:lnTo>
                  <a:lnTo>
                    <a:pt x="1218281" y="12668"/>
                  </a:lnTo>
                  <a:lnTo>
                    <a:pt x="1218281" y="73348"/>
                  </a:lnTo>
                  <a:cubicBezTo>
                    <a:pt x="1218281" y="81836"/>
                    <a:pt x="1220181" y="87663"/>
                    <a:pt x="1224108" y="91084"/>
                  </a:cubicBezTo>
                  <a:cubicBezTo>
                    <a:pt x="1227908" y="94377"/>
                    <a:pt x="1233102" y="96024"/>
                    <a:pt x="1239690" y="96024"/>
                  </a:cubicBezTo>
                  <a:cubicBezTo>
                    <a:pt x="1242350" y="96024"/>
                    <a:pt x="1245010" y="95644"/>
                    <a:pt x="1247797" y="95010"/>
                  </a:cubicBezTo>
                  <a:cubicBezTo>
                    <a:pt x="1250584" y="94377"/>
                    <a:pt x="1253118" y="93236"/>
                    <a:pt x="1255271" y="91716"/>
                  </a:cubicBezTo>
                  <a:lnTo>
                    <a:pt x="1255271" y="81709"/>
                  </a:lnTo>
                  <a:close/>
                  <a:moveTo>
                    <a:pt x="1177236" y="81709"/>
                  </a:moveTo>
                  <a:cubicBezTo>
                    <a:pt x="1174956" y="83356"/>
                    <a:pt x="1172549" y="84496"/>
                    <a:pt x="1170016" y="85129"/>
                  </a:cubicBezTo>
                  <a:cubicBezTo>
                    <a:pt x="1167482" y="85889"/>
                    <a:pt x="1165075" y="86270"/>
                    <a:pt x="1162668" y="86270"/>
                  </a:cubicBezTo>
                  <a:cubicBezTo>
                    <a:pt x="1159248" y="86270"/>
                    <a:pt x="1156334" y="85382"/>
                    <a:pt x="1154054" y="83482"/>
                  </a:cubicBezTo>
                  <a:cubicBezTo>
                    <a:pt x="1151774" y="81583"/>
                    <a:pt x="1150507" y="78542"/>
                    <a:pt x="1150507" y="74107"/>
                  </a:cubicBezTo>
                  <a:lnTo>
                    <a:pt x="1150507" y="42059"/>
                  </a:lnTo>
                  <a:lnTo>
                    <a:pt x="1176350" y="42059"/>
                  </a:lnTo>
                  <a:lnTo>
                    <a:pt x="1176350" y="32558"/>
                  </a:lnTo>
                  <a:lnTo>
                    <a:pt x="1150507" y="32558"/>
                  </a:lnTo>
                  <a:lnTo>
                    <a:pt x="1150507" y="12668"/>
                  </a:lnTo>
                  <a:lnTo>
                    <a:pt x="1140246" y="12668"/>
                  </a:lnTo>
                  <a:lnTo>
                    <a:pt x="1140246" y="73348"/>
                  </a:lnTo>
                  <a:cubicBezTo>
                    <a:pt x="1140246" y="81836"/>
                    <a:pt x="1142146" y="87663"/>
                    <a:pt x="1146073" y="91084"/>
                  </a:cubicBezTo>
                  <a:cubicBezTo>
                    <a:pt x="1149873" y="94377"/>
                    <a:pt x="1155067" y="96024"/>
                    <a:pt x="1161655" y="96024"/>
                  </a:cubicBezTo>
                  <a:cubicBezTo>
                    <a:pt x="1164315" y="96024"/>
                    <a:pt x="1166975" y="95644"/>
                    <a:pt x="1169762" y="95010"/>
                  </a:cubicBezTo>
                  <a:cubicBezTo>
                    <a:pt x="1172549" y="94377"/>
                    <a:pt x="1175083" y="93236"/>
                    <a:pt x="1177236" y="91716"/>
                  </a:cubicBezTo>
                  <a:lnTo>
                    <a:pt x="1177236" y="81709"/>
                  </a:lnTo>
                  <a:close/>
                  <a:moveTo>
                    <a:pt x="1085013" y="51938"/>
                  </a:moveTo>
                  <a:cubicBezTo>
                    <a:pt x="1086913" y="48519"/>
                    <a:pt x="1089574" y="45858"/>
                    <a:pt x="1092994" y="44084"/>
                  </a:cubicBezTo>
                  <a:cubicBezTo>
                    <a:pt x="1096414" y="42185"/>
                    <a:pt x="1100342" y="41171"/>
                    <a:pt x="1104775" y="41171"/>
                  </a:cubicBezTo>
                  <a:cubicBezTo>
                    <a:pt x="1112630" y="41171"/>
                    <a:pt x="1119090" y="43832"/>
                    <a:pt x="1124157" y="49152"/>
                  </a:cubicBezTo>
                  <a:lnTo>
                    <a:pt x="1124157" y="37750"/>
                  </a:lnTo>
                  <a:cubicBezTo>
                    <a:pt x="1118710" y="33570"/>
                    <a:pt x="1111996" y="31416"/>
                    <a:pt x="1104142" y="31416"/>
                  </a:cubicBezTo>
                  <a:cubicBezTo>
                    <a:pt x="1097808" y="31416"/>
                    <a:pt x="1092234" y="32810"/>
                    <a:pt x="1087294" y="35598"/>
                  </a:cubicBezTo>
                  <a:cubicBezTo>
                    <a:pt x="1082353" y="38384"/>
                    <a:pt x="1078426" y="42185"/>
                    <a:pt x="1075639" y="46999"/>
                  </a:cubicBezTo>
                  <a:cubicBezTo>
                    <a:pt x="1072852" y="51812"/>
                    <a:pt x="1071459" y="57513"/>
                    <a:pt x="1071459" y="63847"/>
                  </a:cubicBezTo>
                  <a:cubicBezTo>
                    <a:pt x="1071459" y="70181"/>
                    <a:pt x="1072852" y="75754"/>
                    <a:pt x="1075639" y="80568"/>
                  </a:cubicBezTo>
                  <a:cubicBezTo>
                    <a:pt x="1078426" y="85382"/>
                    <a:pt x="1082226" y="89183"/>
                    <a:pt x="1087040" y="91970"/>
                  </a:cubicBezTo>
                  <a:cubicBezTo>
                    <a:pt x="1091981" y="94756"/>
                    <a:pt x="1097555" y="96150"/>
                    <a:pt x="1104015" y="96150"/>
                  </a:cubicBezTo>
                  <a:cubicBezTo>
                    <a:pt x="1107689" y="96150"/>
                    <a:pt x="1111363" y="95644"/>
                    <a:pt x="1114910" y="94756"/>
                  </a:cubicBezTo>
                  <a:cubicBezTo>
                    <a:pt x="1118457" y="93870"/>
                    <a:pt x="1121750" y="92350"/>
                    <a:pt x="1124791" y="90323"/>
                  </a:cubicBezTo>
                  <a:lnTo>
                    <a:pt x="1124791" y="79809"/>
                  </a:lnTo>
                  <a:cubicBezTo>
                    <a:pt x="1122131" y="82215"/>
                    <a:pt x="1119090" y="83862"/>
                    <a:pt x="1115670" y="84876"/>
                  </a:cubicBezTo>
                  <a:cubicBezTo>
                    <a:pt x="1112249" y="85889"/>
                    <a:pt x="1108702" y="86397"/>
                    <a:pt x="1104902" y="86397"/>
                  </a:cubicBezTo>
                  <a:cubicBezTo>
                    <a:pt x="1100468" y="86397"/>
                    <a:pt x="1096541" y="85382"/>
                    <a:pt x="1093121" y="83482"/>
                  </a:cubicBezTo>
                  <a:cubicBezTo>
                    <a:pt x="1089700" y="81583"/>
                    <a:pt x="1086913" y="78795"/>
                    <a:pt x="1085013" y="75375"/>
                  </a:cubicBezTo>
                  <a:cubicBezTo>
                    <a:pt x="1083113" y="71955"/>
                    <a:pt x="1082100" y="68027"/>
                    <a:pt x="1082100" y="63720"/>
                  </a:cubicBezTo>
                  <a:cubicBezTo>
                    <a:pt x="1082100" y="59414"/>
                    <a:pt x="1083113" y="55359"/>
                    <a:pt x="1085013" y="51938"/>
                  </a:cubicBezTo>
                  <a:moveTo>
                    <a:pt x="1034341" y="44211"/>
                  </a:moveTo>
                  <a:cubicBezTo>
                    <a:pt x="1037635" y="46238"/>
                    <a:pt x="1040169" y="48898"/>
                    <a:pt x="1042069" y="52319"/>
                  </a:cubicBezTo>
                  <a:cubicBezTo>
                    <a:pt x="1043969" y="55739"/>
                    <a:pt x="1044856" y="59667"/>
                    <a:pt x="1044856" y="64101"/>
                  </a:cubicBezTo>
                  <a:cubicBezTo>
                    <a:pt x="1044856" y="68534"/>
                    <a:pt x="1043969" y="72208"/>
                    <a:pt x="1042069" y="75628"/>
                  </a:cubicBezTo>
                  <a:cubicBezTo>
                    <a:pt x="1040169" y="79048"/>
                    <a:pt x="1037635" y="81709"/>
                    <a:pt x="1034341" y="83608"/>
                  </a:cubicBezTo>
                  <a:cubicBezTo>
                    <a:pt x="1031048" y="85509"/>
                    <a:pt x="1027247" y="86523"/>
                    <a:pt x="1022940" y="86523"/>
                  </a:cubicBezTo>
                  <a:cubicBezTo>
                    <a:pt x="1018633" y="86523"/>
                    <a:pt x="1015086" y="85509"/>
                    <a:pt x="1011792" y="83608"/>
                  </a:cubicBezTo>
                  <a:cubicBezTo>
                    <a:pt x="1008499" y="81709"/>
                    <a:pt x="1005965" y="79048"/>
                    <a:pt x="1004065" y="75628"/>
                  </a:cubicBezTo>
                  <a:cubicBezTo>
                    <a:pt x="1002165" y="72208"/>
                    <a:pt x="1001278" y="68407"/>
                    <a:pt x="1001278" y="64101"/>
                  </a:cubicBezTo>
                  <a:cubicBezTo>
                    <a:pt x="1001278" y="59793"/>
                    <a:pt x="1002165" y="55866"/>
                    <a:pt x="1004065" y="52319"/>
                  </a:cubicBezTo>
                  <a:cubicBezTo>
                    <a:pt x="1005965" y="48898"/>
                    <a:pt x="1008499" y="46238"/>
                    <a:pt x="1011792" y="44211"/>
                  </a:cubicBezTo>
                  <a:cubicBezTo>
                    <a:pt x="1015086" y="42185"/>
                    <a:pt x="1018760" y="41171"/>
                    <a:pt x="1022940" y="41171"/>
                  </a:cubicBezTo>
                  <a:cubicBezTo>
                    <a:pt x="1027121" y="41171"/>
                    <a:pt x="1031048" y="42185"/>
                    <a:pt x="1034341" y="44211"/>
                  </a:cubicBezTo>
                  <a:moveTo>
                    <a:pt x="1055243" y="95010"/>
                  </a:moveTo>
                  <a:lnTo>
                    <a:pt x="1055243" y="32558"/>
                  </a:lnTo>
                  <a:lnTo>
                    <a:pt x="1044856" y="32558"/>
                  </a:lnTo>
                  <a:lnTo>
                    <a:pt x="1044856" y="44338"/>
                  </a:lnTo>
                  <a:cubicBezTo>
                    <a:pt x="1042449" y="40412"/>
                    <a:pt x="1039408" y="37245"/>
                    <a:pt x="1035481" y="34964"/>
                  </a:cubicBezTo>
                  <a:cubicBezTo>
                    <a:pt x="1031554" y="32684"/>
                    <a:pt x="1027121" y="31543"/>
                    <a:pt x="1022180" y="31543"/>
                  </a:cubicBezTo>
                  <a:cubicBezTo>
                    <a:pt x="1016099" y="31543"/>
                    <a:pt x="1010652" y="32936"/>
                    <a:pt x="1005965" y="35725"/>
                  </a:cubicBezTo>
                  <a:cubicBezTo>
                    <a:pt x="1001278" y="38511"/>
                    <a:pt x="997477" y="42437"/>
                    <a:pt x="994817" y="47378"/>
                  </a:cubicBezTo>
                  <a:cubicBezTo>
                    <a:pt x="992157" y="52319"/>
                    <a:pt x="990763" y="57894"/>
                    <a:pt x="990763" y="64228"/>
                  </a:cubicBezTo>
                  <a:cubicBezTo>
                    <a:pt x="990763" y="70562"/>
                    <a:pt x="992157" y="75881"/>
                    <a:pt x="994817" y="80695"/>
                  </a:cubicBezTo>
                  <a:cubicBezTo>
                    <a:pt x="997477" y="85509"/>
                    <a:pt x="1001278" y="89310"/>
                    <a:pt x="1005965" y="91970"/>
                  </a:cubicBezTo>
                  <a:cubicBezTo>
                    <a:pt x="1010652" y="94756"/>
                    <a:pt x="1016099" y="96150"/>
                    <a:pt x="1022180" y="96150"/>
                  </a:cubicBezTo>
                  <a:cubicBezTo>
                    <a:pt x="1027121" y="96150"/>
                    <a:pt x="1031554" y="95010"/>
                    <a:pt x="1035481" y="92731"/>
                  </a:cubicBezTo>
                  <a:cubicBezTo>
                    <a:pt x="1039408" y="90450"/>
                    <a:pt x="1042575" y="87409"/>
                    <a:pt x="1044856" y="83482"/>
                  </a:cubicBezTo>
                  <a:lnTo>
                    <a:pt x="1044856" y="95137"/>
                  </a:lnTo>
                  <a:lnTo>
                    <a:pt x="1055243" y="95137"/>
                  </a:lnTo>
                  <a:close/>
                  <a:moveTo>
                    <a:pt x="982529" y="81709"/>
                  </a:moveTo>
                  <a:cubicBezTo>
                    <a:pt x="980249" y="83356"/>
                    <a:pt x="977842" y="84496"/>
                    <a:pt x="975308" y="85129"/>
                  </a:cubicBezTo>
                  <a:cubicBezTo>
                    <a:pt x="972775" y="85889"/>
                    <a:pt x="970368" y="86270"/>
                    <a:pt x="967834" y="86270"/>
                  </a:cubicBezTo>
                  <a:cubicBezTo>
                    <a:pt x="964414" y="86270"/>
                    <a:pt x="961500" y="85382"/>
                    <a:pt x="959220" y="83482"/>
                  </a:cubicBezTo>
                  <a:cubicBezTo>
                    <a:pt x="956940" y="81583"/>
                    <a:pt x="955800" y="78542"/>
                    <a:pt x="955800" y="74107"/>
                  </a:cubicBezTo>
                  <a:lnTo>
                    <a:pt x="955800" y="42059"/>
                  </a:lnTo>
                  <a:lnTo>
                    <a:pt x="981642" y="42059"/>
                  </a:lnTo>
                  <a:lnTo>
                    <a:pt x="981642" y="32558"/>
                  </a:lnTo>
                  <a:lnTo>
                    <a:pt x="955800" y="32558"/>
                  </a:lnTo>
                  <a:lnTo>
                    <a:pt x="955800" y="12668"/>
                  </a:lnTo>
                  <a:lnTo>
                    <a:pt x="945539" y="12668"/>
                  </a:lnTo>
                  <a:lnTo>
                    <a:pt x="945539" y="73348"/>
                  </a:lnTo>
                  <a:cubicBezTo>
                    <a:pt x="945539" y="81836"/>
                    <a:pt x="947439" y="87663"/>
                    <a:pt x="951366" y="91084"/>
                  </a:cubicBezTo>
                  <a:cubicBezTo>
                    <a:pt x="955166" y="94377"/>
                    <a:pt x="960360" y="96024"/>
                    <a:pt x="966948" y="96024"/>
                  </a:cubicBezTo>
                  <a:cubicBezTo>
                    <a:pt x="969608" y="96024"/>
                    <a:pt x="972268" y="95644"/>
                    <a:pt x="975055" y="95010"/>
                  </a:cubicBezTo>
                  <a:cubicBezTo>
                    <a:pt x="977842" y="94377"/>
                    <a:pt x="980376" y="93236"/>
                    <a:pt x="982529" y="91716"/>
                  </a:cubicBezTo>
                  <a:lnTo>
                    <a:pt x="982529" y="81709"/>
                  </a:lnTo>
                  <a:close/>
                  <a:moveTo>
                    <a:pt x="886379" y="52446"/>
                  </a:moveTo>
                  <a:cubicBezTo>
                    <a:pt x="888026" y="49025"/>
                    <a:pt x="890180" y="46365"/>
                    <a:pt x="893093" y="44338"/>
                  </a:cubicBezTo>
                  <a:cubicBezTo>
                    <a:pt x="896007" y="42311"/>
                    <a:pt x="899301" y="41425"/>
                    <a:pt x="903101" y="41425"/>
                  </a:cubicBezTo>
                  <a:cubicBezTo>
                    <a:pt x="913869" y="41425"/>
                    <a:pt x="919316" y="47632"/>
                    <a:pt x="919316" y="60046"/>
                  </a:cubicBezTo>
                  <a:lnTo>
                    <a:pt x="919316" y="95010"/>
                  </a:lnTo>
                  <a:lnTo>
                    <a:pt x="929704" y="95010"/>
                  </a:lnTo>
                  <a:lnTo>
                    <a:pt x="929704" y="58272"/>
                  </a:lnTo>
                  <a:cubicBezTo>
                    <a:pt x="929704" y="53080"/>
                    <a:pt x="928817" y="48519"/>
                    <a:pt x="927043" y="44465"/>
                  </a:cubicBezTo>
                  <a:cubicBezTo>
                    <a:pt x="925270" y="40412"/>
                    <a:pt x="922483" y="37245"/>
                    <a:pt x="918936" y="34837"/>
                  </a:cubicBezTo>
                  <a:cubicBezTo>
                    <a:pt x="915389" y="32558"/>
                    <a:pt x="910955" y="31416"/>
                    <a:pt x="905635" y="31416"/>
                  </a:cubicBezTo>
                  <a:cubicBezTo>
                    <a:pt x="900821" y="31416"/>
                    <a:pt x="896514" y="32558"/>
                    <a:pt x="892840" y="34837"/>
                  </a:cubicBezTo>
                  <a:cubicBezTo>
                    <a:pt x="889166" y="37118"/>
                    <a:pt x="886126" y="40285"/>
                    <a:pt x="883972" y="44211"/>
                  </a:cubicBezTo>
                  <a:lnTo>
                    <a:pt x="883972" y="32558"/>
                  </a:lnTo>
                  <a:lnTo>
                    <a:pt x="873711" y="32558"/>
                  </a:lnTo>
                  <a:lnTo>
                    <a:pt x="873711" y="95010"/>
                  </a:lnTo>
                  <a:lnTo>
                    <a:pt x="883972" y="95010"/>
                  </a:lnTo>
                  <a:lnTo>
                    <a:pt x="883972" y="63720"/>
                  </a:lnTo>
                  <a:cubicBezTo>
                    <a:pt x="883972" y="59540"/>
                    <a:pt x="884732" y="55866"/>
                    <a:pt x="886379" y="52446"/>
                  </a:cubicBezTo>
                  <a:moveTo>
                    <a:pt x="843941" y="75502"/>
                  </a:moveTo>
                  <a:cubicBezTo>
                    <a:pt x="842041" y="78921"/>
                    <a:pt x="839508" y="81583"/>
                    <a:pt x="836341" y="83608"/>
                  </a:cubicBezTo>
                  <a:cubicBezTo>
                    <a:pt x="833047" y="85509"/>
                    <a:pt x="829373" y="86523"/>
                    <a:pt x="825066" y="86523"/>
                  </a:cubicBezTo>
                  <a:cubicBezTo>
                    <a:pt x="820759" y="86523"/>
                    <a:pt x="816959" y="85509"/>
                    <a:pt x="813665" y="83608"/>
                  </a:cubicBezTo>
                  <a:cubicBezTo>
                    <a:pt x="810371" y="81709"/>
                    <a:pt x="807838" y="78921"/>
                    <a:pt x="805937" y="75502"/>
                  </a:cubicBezTo>
                  <a:cubicBezTo>
                    <a:pt x="804037" y="72082"/>
                    <a:pt x="803024" y="68154"/>
                    <a:pt x="803024" y="63847"/>
                  </a:cubicBezTo>
                  <a:cubicBezTo>
                    <a:pt x="803024" y="59540"/>
                    <a:pt x="803911" y="55613"/>
                    <a:pt x="805937" y="52192"/>
                  </a:cubicBezTo>
                  <a:cubicBezTo>
                    <a:pt x="807838" y="48771"/>
                    <a:pt x="810371" y="46112"/>
                    <a:pt x="813665" y="44211"/>
                  </a:cubicBezTo>
                  <a:cubicBezTo>
                    <a:pt x="816959" y="42311"/>
                    <a:pt x="820759" y="41298"/>
                    <a:pt x="825066" y="41298"/>
                  </a:cubicBezTo>
                  <a:cubicBezTo>
                    <a:pt x="829373" y="41298"/>
                    <a:pt x="833047" y="42311"/>
                    <a:pt x="836341" y="44211"/>
                  </a:cubicBezTo>
                  <a:cubicBezTo>
                    <a:pt x="839634" y="46112"/>
                    <a:pt x="842168" y="48771"/>
                    <a:pt x="843941" y="52192"/>
                  </a:cubicBezTo>
                  <a:cubicBezTo>
                    <a:pt x="845842" y="55613"/>
                    <a:pt x="846728" y="59414"/>
                    <a:pt x="846728" y="63847"/>
                  </a:cubicBezTo>
                  <a:cubicBezTo>
                    <a:pt x="846728" y="68281"/>
                    <a:pt x="845842" y="72082"/>
                    <a:pt x="843941" y="75502"/>
                  </a:cubicBezTo>
                  <a:moveTo>
                    <a:pt x="841915" y="91843"/>
                  </a:moveTo>
                  <a:cubicBezTo>
                    <a:pt x="846728" y="89056"/>
                    <a:pt x="850529" y="85255"/>
                    <a:pt x="853316" y="80315"/>
                  </a:cubicBezTo>
                  <a:cubicBezTo>
                    <a:pt x="856103" y="75375"/>
                    <a:pt x="857496" y="69801"/>
                    <a:pt x="857496" y="63594"/>
                  </a:cubicBezTo>
                  <a:cubicBezTo>
                    <a:pt x="857496" y="57386"/>
                    <a:pt x="856103" y="51812"/>
                    <a:pt x="853316" y="46999"/>
                  </a:cubicBezTo>
                  <a:cubicBezTo>
                    <a:pt x="850529" y="42185"/>
                    <a:pt x="846728" y="38384"/>
                    <a:pt x="841915" y="35598"/>
                  </a:cubicBezTo>
                  <a:cubicBezTo>
                    <a:pt x="837101" y="32810"/>
                    <a:pt x="831527" y="31416"/>
                    <a:pt x="825193" y="31416"/>
                  </a:cubicBezTo>
                  <a:cubicBezTo>
                    <a:pt x="818859" y="31416"/>
                    <a:pt x="813158" y="32810"/>
                    <a:pt x="808344" y="35598"/>
                  </a:cubicBezTo>
                  <a:cubicBezTo>
                    <a:pt x="803404" y="38384"/>
                    <a:pt x="799477" y="42185"/>
                    <a:pt x="796690" y="46999"/>
                  </a:cubicBezTo>
                  <a:cubicBezTo>
                    <a:pt x="793903" y="51812"/>
                    <a:pt x="792509" y="57386"/>
                    <a:pt x="792509" y="63594"/>
                  </a:cubicBezTo>
                  <a:cubicBezTo>
                    <a:pt x="792509" y="69801"/>
                    <a:pt x="793903" y="75375"/>
                    <a:pt x="796690" y="80315"/>
                  </a:cubicBezTo>
                  <a:cubicBezTo>
                    <a:pt x="799477" y="85255"/>
                    <a:pt x="803404" y="89056"/>
                    <a:pt x="808344" y="91843"/>
                  </a:cubicBezTo>
                  <a:cubicBezTo>
                    <a:pt x="813285" y="94630"/>
                    <a:pt x="818859" y="96024"/>
                    <a:pt x="825193" y="96024"/>
                  </a:cubicBezTo>
                  <a:cubicBezTo>
                    <a:pt x="831527" y="96024"/>
                    <a:pt x="836974" y="94630"/>
                    <a:pt x="841915" y="91843"/>
                  </a:cubicBezTo>
                  <a:moveTo>
                    <a:pt x="741077" y="51938"/>
                  </a:moveTo>
                  <a:cubicBezTo>
                    <a:pt x="742978" y="48519"/>
                    <a:pt x="745638" y="45858"/>
                    <a:pt x="749058" y="44084"/>
                  </a:cubicBezTo>
                  <a:cubicBezTo>
                    <a:pt x="752479" y="42185"/>
                    <a:pt x="756406" y="41171"/>
                    <a:pt x="760839" y="41171"/>
                  </a:cubicBezTo>
                  <a:cubicBezTo>
                    <a:pt x="768694" y="41171"/>
                    <a:pt x="775154" y="43832"/>
                    <a:pt x="780221" y="49152"/>
                  </a:cubicBezTo>
                  <a:lnTo>
                    <a:pt x="780221" y="37750"/>
                  </a:lnTo>
                  <a:cubicBezTo>
                    <a:pt x="774774" y="33570"/>
                    <a:pt x="768060" y="31416"/>
                    <a:pt x="760206" y="31416"/>
                  </a:cubicBezTo>
                  <a:cubicBezTo>
                    <a:pt x="753872" y="31416"/>
                    <a:pt x="748298" y="32810"/>
                    <a:pt x="743358" y="35598"/>
                  </a:cubicBezTo>
                  <a:cubicBezTo>
                    <a:pt x="738417" y="38384"/>
                    <a:pt x="734490" y="42185"/>
                    <a:pt x="731703" y="46999"/>
                  </a:cubicBezTo>
                  <a:cubicBezTo>
                    <a:pt x="728916" y="51812"/>
                    <a:pt x="727523" y="57513"/>
                    <a:pt x="727523" y="63847"/>
                  </a:cubicBezTo>
                  <a:cubicBezTo>
                    <a:pt x="727523" y="70181"/>
                    <a:pt x="728916" y="75754"/>
                    <a:pt x="731576" y="80568"/>
                  </a:cubicBezTo>
                  <a:cubicBezTo>
                    <a:pt x="734363" y="85382"/>
                    <a:pt x="738164" y="89183"/>
                    <a:pt x="742978" y="91970"/>
                  </a:cubicBezTo>
                  <a:cubicBezTo>
                    <a:pt x="747918" y="94756"/>
                    <a:pt x="753492" y="96150"/>
                    <a:pt x="759953" y="96150"/>
                  </a:cubicBezTo>
                  <a:cubicBezTo>
                    <a:pt x="763626" y="96150"/>
                    <a:pt x="767300" y="95644"/>
                    <a:pt x="770847" y="94756"/>
                  </a:cubicBezTo>
                  <a:cubicBezTo>
                    <a:pt x="774394" y="93870"/>
                    <a:pt x="777688" y="92350"/>
                    <a:pt x="780728" y="90323"/>
                  </a:cubicBezTo>
                  <a:lnTo>
                    <a:pt x="780728" y="79809"/>
                  </a:lnTo>
                  <a:cubicBezTo>
                    <a:pt x="778068" y="82215"/>
                    <a:pt x="775028" y="83862"/>
                    <a:pt x="771607" y="84876"/>
                  </a:cubicBezTo>
                  <a:cubicBezTo>
                    <a:pt x="768187" y="85889"/>
                    <a:pt x="764640" y="86397"/>
                    <a:pt x="760839" y="86397"/>
                  </a:cubicBezTo>
                  <a:cubicBezTo>
                    <a:pt x="756406" y="86397"/>
                    <a:pt x="752479" y="85382"/>
                    <a:pt x="749058" y="83482"/>
                  </a:cubicBezTo>
                  <a:cubicBezTo>
                    <a:pt x="745638" y="81583"/>
                    <a:pt x="742851" y="78795"/>
                    <a:pt x="740951" y="75375"/>
                  </a:cubicBezTo>
                  <a:cubicBezTo>
                    <a:pt x="739051" y="71955"/>
                    <a:pt x="738037" y="68027"/>
                    <a:pt x="738037" y="63720"/>
                  </a:cubicBezTo>
                  <a:cubicBezTo>
                    <a:pt x="738037" y="59414"/>
                    <a:pt x="739051" y="55359"/>
                    <a:pt x="740951" y="51938"/>
                  </a:cubicBezTo>
                  <a:moveTo>
                    <a:pt x="661142" y="44211"/>
                  </a:moveTo>
                  <a:cubicBezTo>
                    <a:pt x="664436" y="46238"/>
                    <a:pt x="666970" y="48898"/>
                    <a:pt x="668870" y="52319"/>
                  </a:cubicBezTo>
                  <a:cubicBezTo>
                    <a:pt x="670770" y="55739"/>
                    <a:pt x="671657" y="59667"/>
                    <a:pt x="671657" y="64101"/>
                  </a:cubicBezTo>
                  <a:cubicBezTo>
                    <a:pt x="671657" y="68534"/>
                    <a:pt x="670770" y="72208"/>
                    <a:pt x="668870" y="75628"/>
                  </a:cubicBezTo>
                  <a:cubicBezTo>
                    <a:pt x="666970" y="79048"/>
                    <a:pt x="664436" y="81709"/>
                    <a:pt x="661142" y="83608"/>
                  </a:cubicBezTo>
                  <a:cubicBezTo>
                    <a:pt x="657849" y="85509"/>
                    <a:pt x="654048" y="86523"/>
                    <a:pt x="649741" y="86523"/>
                  </a:cubicBezTo>
                  <a:cubicBezTo>
                    <a:pt x="645434" y="86523"/>
                    <a:pt x="641887" y="85509"/>
                    <a:pt x="638593" y="83608"/>
                  </a:cubicBezTo>
                  <a:cubicBezTo>
                    <a:pt x="635300" y="81709"/>
                    <a:pt x="632766" y="79048"/>
                    <a:pt x="630866" y="75628"/>
                  </a:cubicBezTo>
                  <a:cubicBezTo>
                    <a:pt x="628966" y="72208"/>
                    <a:pt x="628079" y="68407"/>
                    <a:pt x="628079" y="64101"/>
                  </a:cubicBezTo>
                  <a:cubicBezTo>
                    <a:pt x="628079" y="59793"/>
                    <a:pt x="628966" y="55866"/>
                    <a:pt x="630866" y="52319"/>
                  </a:cubicBezTo>
                  <a:cubicBezTo>
                    <a:pt x="632766" y="48898"/>
                    <a:pt x="635300" y="46238"/>
                    <a:pt x="638593" y="44211"/>
                  </a:cubicBezTo>
                  <a:cubicBezTo>
                    <a:pt x="641887" y="42185"/>
                    <a:pt x="645561" y="41171"/>
                    <a:pt x="649741" y="41171"/>
                  </a:cubicBezTo>
                  <a:cubicBezTo>
                    <a:pt x="653922" y="41171"/>
                    <a:pt x="657849" y="42185"/>
                    <a:pt x="661142" y="44211"/>
                  </a:cubicBezTo>
                  <a:moveTo>
                    <a:pt x="682045" y="95010"/>
                  </a:moveTo>
                  <a:lnTo>
                    <a:pt x="682045" y="0"/>
                  </a:lnTo>
                  <a:lnTo>
                    <a:pt x="671657" y="0"/>
                  </a:lnTo>
                  <a:lnTo>
                    <a:pt x="671657" y="44465"/>
                  </a:lnTo>
                  <a:cubicBezTo>
                    <a:pt x="669250" y="40412"/>
                    <a:pt x="666210" y="37245"/>
                    <a:pt x="662156" y="34837"/>
                  </a:cubicBezTo>
                  <a:cubicBezTo>
                    <a:pt x="658229" y="32558"/>
                    <a:pt x="653795" y="31416"/>
                    <a:pt x="648854" y="31416"/>
                  </a:cubicBezTo>
                  <a:cubicBezTo>
                    <a:pt x="642774" y="31416"/>
                    <a:pt x="637327" y="32810"/>
                    <a:pt x="632639" y="35598"/>
                  </a:cubicBezTo>
                  <a:cubicBezTo>
                    <a:pt x="627952" y="38384"/>
                    <a:pt x="624152" y="42311"/>
                    <a:pt x="621492" y="47251"/>
                  </a:cubicBezTo>
                  <a:cubicBezTo>
                    <a:pt x="618831" y="52192"/>
                    <a:pt x="617438" y="57767"/>
                    <a:pt x="617438" y="64101"/>
                  </a:cubicBezTo>
                  <a:cubicBezTo>
                    <a:pt x="617438" y="70435"/>
                    <a:pt x="618831" y="75754"/>
                    <a:pt x="621492" y="80568"/>
                  </a:cubicBezTo>
                  <a:cubicBezTo>
                    <a:pt x="624152" y="85382"/>
                    <a:pt x="627952" y="89183"/>
                    <a:pt x="632639" y="91843"/>
                  </a:cubicBezTo>
                  <a:cubicBezTo>
                    <a:pt x="637327" y="94630"/>
                    <a:pt x="642774" y="96024"/>
                    <a:pt x="648854" y="96024"/>
                  </a:cubicBezTo>
                  <a:cubicBezTo>
                    <a:pt x="653795" y="96024"/>
                    <a:pt x="658229" y="94883"/>
                    <a:pt x="662156" y="92604"/>
                  </a:cubicBezTo>
                  <a:cubicBezTo>
                    <a:pt x="666083" y="90323"/>
                    <a:pt x="669250" y="87156"/>
                    <a:pt x="671657" y="83230"/>
                  </a:cubicBezTo>
                  <a:lnTo>
                    <a:pt x="671657" y="95010"/>
                  </a:lnTo>
                  <a:lnTo>
                    <a:pt x="682045" y="95010"/>
                  </a:lnTo>
                  <a:close/>
                  <a:moveTo>
                    <a:pt x="559672" y="52446"/>
                  </a:moveTo>
                  <a:cubicBezTo>
                    <a:pt x="561319" y="49025"/>
                    <a:pt x="563472" y="46365"/>
                    <a:pt x="566386" y="44338"/>
                  </a:cubicBezTo>
                  <a:cubicBezTo>
                    <a:pt x="569300" y="42311"/>
                    <a:pt x="572593" y="41425"/>
                    <a:pt x="576394" y="41425"/>
                  </a:cubicBezTo>
                  <a:cubicBezTo>
                    <a:pt x="587161" y="41425"/>
                    <a:pt x="592609" y="47632"/>
                    <a:pt x="592609" y="60046"/>
                  </a:cubicBezTo>
                  <a:lnTo>
                    <a:pt x="592609" y="95010"/>
                  </a:lnTo>
                  <a:lnTo>
                    <a:pt x="602996" y="95010"/>
                  </a:lnTo>
                  <a:lnTo>
                    <a:pt x="602996" y="58272"/>
                  </a:lnTo>
                  <a:cubicBezTo>
                    <a:pt x="602996" y="53080"/>
                    <a:pt x="602110" y="48519"/>
                    <a:pt x="600336" y="44465"/>
                  </a:cubicBezTo>
                  <a:cubicBezTo>
                    <a:pt x="598563" y="40412"/>
                    <a:pt x="595776" y="37245"/>
                    <a:pt x="592229" y="34837"/>
                  </a:cubicBezTo>
                  <a:cubicBezTo>
                    <a:pt x="588682" y="32558"/>
                    <a:pt x="584248" y="31416"/>
                    <a:pt x="578927" y="31416"/>
                  </a:cubicBezTo>
                  <a:cubicBezTo>
                    <a:pt x="574113" y="31416"/>
                    <a:pt x="569806" y="32558"/>
                    <a:pt x="566133" y="34837"/>
                  </a:cubicBezTo>
                  <a:cubicBezTo>
                    <a:pt x="562459" y="37118"/>
                    <a:pt x="559419" y="40285"/>
                    <a:pt x="557265" y="44211"/>
                  </a:cubicBezTo>
                  <a:lnTo>
                    <a:pt x="557265" y="32558"/>
                  </a:lnTo>
                  <a:lnTo>
                    <a:pt x="547004" y="32558"/>
                  </a:lnTo>
                  <a:lnTo>
                    <a:pt x="547004" y="95010"/>
                  </a:lnTo>
                  <a:lnTo>
                    <a:pt x="557265" y="95010"/>
                  </a:lnTo>
                  <a:lnTo>
                    <a:pt x="557265" y="63720"/>
                  </a:lnTo>
                  <a:cubicBezTo>
                    <a:pt x="557265" y="59540"/>
                    <a:pt x="558025" y="55866"/>
                    <a:pt x="559672" y="52446"/>
                  </a:cubicBezTo>
                  <a:moveTo>
                    <a:pt x="505073" y="44211"/>
                  </a:moveTo>
                  <a:cubicBezTo>
                    <a:pt x="508367" y="46238"/>
                    <a:pt x="510900" y="48898"/>
                    <a:pt x="512800" y="52319"/>
                  </a:cubicBezTo>
                  <a:cubicBezTo>
                    <a:pt x="514701" y="55739"/>
                    <a:pt x="515587" y="59667"/>
                    <a:pt x="515587" y="64101"/>
                  </a:cubicBezTo>
                  <a:cubicBezTo>
                    <a:pt x="515587" y="68534"/>
                    <a:pt x="514701" y="72208"/>
                    <a:pt x="512800" y="75628"/>
                  </a:cubicBezTo>
                  <a:cubicBezTo>
                    <a:pt x="510900" y="79048"/>
                    <a:pt x="508367" y="81709"/>
                    <a:pt x="505073" y="83608"/>
                  </a:cubicBezTo>
                  <a:cubicBezTo>
                    <a:pt x="501779" y="85509"/>
                    <a:pt x="497979" y="86523"/>
                    <a:pt x="493672" y="86523"/>
                  </a:cubicBezTo>
                  <a:cubicBezTo>
                    <a:pt x="489365" y="86523"/>
                    <a:pt x="485818" y="85509"/>
                    <a:pt x="482524" y="83608"/>
                  </a:cubicBezTo>
                  <a:cubicBezTo>
                    <a:pt x="479230" y="81709"/>
                    <a:pt x="476697" y="79048"/>
                    <a:pt x="474796" y="75628"/>
                  </a:cubicBezTo>
                  <a:cubicBezTo>
                    <a:pt x="472896" y="72208"/>
                    <a:pt x="472009" y="68407"/>
                    <a:pt x="472009" y="64101"/>
                  </a:cubicBezTo>
                  <a:cubicBezTo>
                    <a:pt x="472009" y="59793"/>
                    <a:pt x="472896" y="55866"/>
                    <a:pt x="474796" y="52319"/>
                  </a:cubicBezTo>
                  <a:cubicBezTo>
                    <a:pt x="476697" y="48898"/>
                    <a:pt x="479230" y="46238"/>
                    <a:pt x="482524" y="44211"/>
                  </a:cubicBezTo>
                  <a:cubicBezTo>
                    <a:pt x="485818" y="42185"/>
                    <a:pt x="489491" y="41171"/>
                    <a:pt x="493672" y="41171"/>
                  </a:cubicBezTo>
                  <a:cubicBezTo>
                    <a:pt x="497852" y="41171"/>
                    <a:pt x="501779" y="42185"/>
                    <a:pt x="505073" y="44211"/>
                  </a:cubicBezTo>
                  <a:moveTo>
                    <a:pt x="525975" y="95010"/>
                  </a:moveTo>
                  <a:lnTo>
                    <a:pt x="525975" y="32558"/>
                  </a:lnTo>
                  <a:lnTo>
                    <a:pt x="515587" y="32558"/>
                  </a:lnTo>
                  <a:lnTo>
                    <a:pt x="515587" y="44338"/>
                  </a:lnTo>
                  <a:cubicBezTo>
                    <a:pt x="513180" y="40412"/>
                    <a:pt x="510140" y="37245"/>
                    <a:pt x="506213" y="34964"/>
                  </a:cubicBezTo>
                  <a:cubicBezTo>
                    <a:pt x="502286" y="32684"/>
                    <a:pt x="497852" y="31543"/>
                    <a:pt x="492785" y="31543"/>
                  </a:cubicBezTo>
                  <a:cubicBezTo>
                    <a:pt x="486704" y="31543"/>
                    <a:pt x="481257" y="32936"/>
                    <a:pt x="476570" y="35725"/>
                  </a:cubicBezTo>
                  <a:cubicBezTo>
                    <a:pt x="471883" y="38511"/>
                    <a:pt x="468082" y="42437"/>
                    <a:pt x="465422" y="47378"/>
                  </a:cubicBezTo>
                  <a:cubicBezTo>
                    <a:pt x="462762" y="52319"/>
                    <a:pt x="461368" y="57894"/>
                    <a:pt x="461368" y="64228"/>
                  </a:cubicBezTo>
                  <a:cubicBezTo>
                    <a:pt x="461368" y="70562"/>
                    <a:pt x="462762" y="75881"/>
                    <a:pt x="465422" y="80695"/>
                  </a:cubicBezTo>
                  <a:cubicBezTo>
                    <a:pt x="468082" y="85509"/>
                    <a:pt x="471883" y="89310"/>
                    <a:pt x="476570" y="91970"/>
                  </a:cubicBezTo>
                  <a:cubicBezTo>
                    <a:pt x="481257" y="94756"/>
                    <a:pt x="486704" y="96150"/>
                    <a:pt x="492785" y="96150"/>
                  </a:cubicBezTo>
                  <a:cubicBezTo>
                    <a:pt x="497725" y="96150"/>
                    <a:pt x="502286" y="95010"/>
                    <a:pt x="506213" y="92731"/>
                  </a:cubicBezTo>
                  <a:cubicBezTo>
                    <a:pt x="510140" y="90450"/>
                    <a:pt x="513307" y="87409"/>
                    <a:pt x="515587" y="83482"/>
                  </a:cubicBezTo>
                  <a:lnTo>
                    <a:pt x="515587" y="95137"/>
                  </a:lnTo>
                  <a:lnTo>
                    <a:pt x="525975" y="95137"/>
                  </a:lnTo>
                  <a:close/>
                  <a:moveTo>
                    <a:pt x="414750" y="32558"/>
                  </a:moveTo>
                  <a:lnTo>
                    <a:pt x="394988" y="73348"/>
                  </a:lnTo>
                  <a:lnTo>
                    <a:pt x="374593" y="32558"/>
                  </a:lnTo>
                  <a:lnTo>
                    <a:pt x="362431" y="32558"/>
                  </a:lnTo>
                  <a:lnTo>
                    <a:pt x="389414" y="85003"/>
                  </a:lnTo>
                  <a:lnTo>
                    <a:pt x="369399" y="126680"/>
                  </a:lnTo>
                  <a:lnTo>
                    <a:pt x="380293" y="126680"/>
                  </a:lnTo>
                  <a:lnTo>
                    <a:pt x="425645" y="32558"/>
                  </a:lnTo>
                  <a:lnTo>
                    <a:pt x="414750" y="32558"/>
                  </a:lnTo>
                  <a:close/>
                  <a:moveTo>
                    <a:pt x="351030" y="0"/>
                  </a:moveTo>
                  <a:lnTo>
                    <a:pt x="340769" y="0"/>
                  </a:lnTo>
                  <a:lnTo>
                    <a:pt x="340769" y="95010"/>
                  </a:lnTo>
                  <a:lnTo>
                    <a:pt x="351030" y="95010"/>
                  </a:lnTo>
                  <a:lnTo>
                    <a:pt x="351030" y="0"/>
                  </a:lnTo>
                  <a:close/>
                  <a:moveTo>
                    <a:pt x="281103" y="46112"/>
                  </a:moveTo>
                  <a:cubicBezTo>
                    <a:pt x="284523" y="42564"/>
                    <a:pt x="288957" y="40791"/>
                    <a:pt x="294658" y="40791"/>
                  </a:cubicBezTo>
                  <a:cubicBezTo>
                    <a:pt x="300358" y="40791"/>
                    <a:pt x="304539" y="42564"/>
                    <a:pt x="307832" y="46112"/>
                  </a:cubicBezTo>
                  <a:cubicBezTo>
                    <a:pt x="311126" y="49659"/>
                    <a:pt x="313026" y="54093"/>
                    <a:pt x="313406" y="59414"/>
                  </a:cubicBezTo>
                  <a:lnTo>
                    <a:pt x="274896" y="59414"/>
                  </a:lnTo>
                  <a:cubicBezTo>
                    <a:pt x="275656" y="54093"/>
                    <a:pt x="277683" y="49659"/>
                    <a:pt x="281103" y="46112"/>
                  </a:cubicBezTo>
                  <a:moveTo>
                    <a:pt x="309099" y="94504"/>
                  </a:moveTo>
                  <a:cubicBezTo>
                    <a:pt x="312900" y="93490"/>
                    <a:pt x="316447" y="91843"/>
                    <a:pt x="319867" y="89564"/>
                  </a:cubicBezTo>
                  <a:lnTo>
                    <a:pt x="319867" y="79682"/>
                  </a:lnTo>
                  <a:cubicBezTo>
                    <a:pt x="316573" y="82088"/>
                    <a:pt x="313026" y="83735"/>
                    <a:pt x="309226" y="84876"/>
                  </a:cubicBezTo>
                  <a:cubicBezTo>
                    <a:pt x="305425" y="86016"/>
                    <a:pt x="301498" y="86649"/>
                    <a:pt x="297571" y="86649"/>
                  </a:cubicBezTo>
                  <a:cubicBezTo>
                    <a:pt x="291364" y="86649"/>
                    <a:pt x="286297" y="84876"/>
                    <a:pt x="282243" y="81456"/>
                  </a:cubicBezTo>
                  <a:cubicBezTo>
                    <a:pt x="278189" y="78035"/>
                    <a:pt x="275656" y="73475"/>
                    <a:pt x="274769" y="67900"/>
                  </a:cubicBezTo>
                  <a:lnTo>
                    <a:pt x="324174" y="67900"/>
                  </a:lnTo>
                  <a:cubicBezTo>
                    <a:pt x="324174" y="67014"/>
                    <a:pt x="324301" y="66127"/>
                    <a:pt x="324301" y="65240"/>
                  </a:cubicBezTo>
                  <a:cubicBezTo>
                    <a:pt x="324301" y="64354"/>
                    <a:pt x="324301" y="63594"/>
                    <a:pt x="324301" y="62707"/>
                  </a:cubicBezTo>
                  <a:cubicBezTo>
                    <a:pt x="324301" y="56752"/>
                    <a:pt x="323034" y="51433"/>
                    <a:pt x="320627" y="46746"/>
                  </a:cubicBezTo>
                  <a:cubicBezTo>
                    <a:pt x="318220" y="42059"/>
                    <a:pt x="314800" y="38384"/>
                    <a:pt x="310239" y="35598"/>
                  </a:cubicBezTo>
                  <a:cubicBezTo>
                    <a:pt x="305805" y="32936"/>
                    <a:pt x="300612" y="31543"/>
                    <a:pt x="294658" y="31543"/>
                  </a:cubicBezTo>
                  <a:cubicBezTo>
                    <a:pt x="288324" y="31543"/>
                    <a:pt x="282876" y="32936"/>
                    <a:pt x="278189" y="35851"/>
                  </a:cubicBezTo>
                  <a:cubicBezTo>
                    <a:pt x="273629" y="38765"/>
                    <a:pt x="270082" y="42691"/>
                    <a:pt x="267421" y="47632"/>
                  </a:cubicBezTo>
                  <a:cubicBezTo>
                    <a:pt x="264888" y="52572"/>
                    <a:pt x="263621" y="58272"/>
                    <a:pt x="263621" y="64480"/>
                  </a:cubicBezTo>
                  <a:cubicBezTo>
                    <a:pt x="263621" y="70688"/>
                    <a:pt x="265015" y="76388"/>
                    <a:pt x="268055" y="81075"/>
                  </a:cubicBezTo>
                  <a:cubicBezTo>
                    <a:pt x="271095" y="85763"/>
                    <a:pt x="275022" y="89564"/>
                    <a:pt x="280089" y="92223"/>
                  </a:cubicBezTo>
                  <a:cubicBezTo>
                    <a:pt x="285157" y="94883"/>
                    <a:pt x="290984" y="96276"/>
                    <a:pt x="297445" y="96276"/>
                  </a:cubicBezTo>
                  <a:cubicBezTo>
                    <a:pt x="301372" y="96276"/>
                    <a:pt x="305299" y="95771"/>
                    <a:pt x="309099" y="94756"/>
                  </a:cubicBezTo>
                  <a:moveTo>
                    <a:pt x="255767" y="81962"/>
                  </a:moveTo>
                  <a:cubicBezTo>
                    <a:pt x="253487" y="83608"/>
                    <a:pt x="251080" y="84750"/>
                    <a:pt x="248546" y="85382"/>
                  </a:cubicBezTo>
                  <a:cubicBezTo>
                    <a:pt x="246013" y="86143"/>
                    <a:pt x="243606" y="86523"/>
                    <a:pt x="241199" y="86523"/>
                  </a:cubicBezTo>
                  <a:cubicBezTo>
                    <a:pt x="237778" y="86523"/>
                    <a:pt x="234865" y="85636"/>
                    <a:pt x="232585" y="83735"/>
                  </a:cubicBezTo>
                  <a:cubicBezTo>
                    <a:pt x="230304" y="81836"/>
                    <a:pt x="229164" y="78795"/>
                    <a:pt x="229164" y="74361"/>
                  </a:cubicBezTo>
                  <a:lnTo>
                    <a:pt x="229164" y="42311"/>
                  </a:lnTo>
                  <a:lnTo>
                    <a:pt x="255007" y="42311"/>
                  </a:lnTo>
                  <a:lnTo>
                    <a:pt x="255007" y="32810"/>
                  </a:lnTo>
                  <a:lnTo>
                    <a:pt x="229164" y="32810"/>
                  </a:lnTo>
                  <a:lnTo>
                    <a:pt x="229164" y="12922"/>
                  </a:lnTo>
                  <a:lnTo>
                    <a:pt x="218903" y="12922"/>
                  </a:lnTo>
                  <a:lnTo>
                    <a:pt x="218903" y="73602"/>
                  </a:lnTo>
                  <a:cubicBezTo>
                    <a:pt x="218903" y="82088"/>
                    <a:pt x="220803" y="87917"/>
                    <a:pt x="224604" y="91337"/>
                  </a:cubicBezTo>
                  <a:cubicBezTo>
                    <a:pt x="228404" y="94630"/>
                    <a:pt x="233598" y="96276"/>
                    <a:pt x="240312" y="96276"/>
                  </a:cubicBezTo>
                  <a:cubicBezTo>
                    <a:pt x="242972" y="96276"/>
                    <a:pt x="245633" y="95898"/>
                    <a:pt x="248419" y="95264"/>
                  </a:cubicBezTo>
                  <a:cubicBezTo>
                    <a:pt x="251206" y="94630"/>
                    <a:pt x="253740" y="93490"/>
                    <a:pt x="255894" y="91970"/>
                  </a:cubicBezTo>
                  <a:lnTo>
                    <a:pt x="255894" y="81962"/>
                  </a:lnTo>
                  <a:close/>
                  <a:moveTo>
                    <a:pt x="198888" y="32810"/>
                  </a:moveTo>
                  <a:lnTo>
                    <a:pt x="188500" y="32810"/>
                  </a:lnTo>
                  <a:lnTo>
                    <a:pt x="188500" y="95264"/>
                  </a:lnTo>
                  <a:lnTo>
                    <a:pt x="198888" y="95264"/>
                  </a:lnTo>
                  <a:lnTo>
                    <a:pt x="198888" y="32810"/>
                  </a:lnTo>
                  <a:close/>
                  <a:moveTo>
                    <a:pt x="197368" y="19382"/>
                  </a:moveTo>
                  <a:lnTo>
                    <a:pt x="204842" y="14188"/>
                  </a:lnTo>
                  <a:lnTo>
                    <a:pt x="197368" y="8869"/>
                  </a:lnTo>
                  <a:cubicBezTo>
                    <a:pt x="196101" y="7981"/>
                    <a:pt x="194581" y="7474"/>
                    <a:pt x="192934" y="7474"/>
                  </a:cubicBezTo>
                  <a:cubicBezTo>
                    <a:pt x="191034" y="7474"/>
                    <a:pt x="189513" y="8108"/>
                    <a:pt x="188247" y="9374"/>
                  </a:cubicBezTo>
                  <a:cubicBezTo>
                    <a:pt x="186980" y="10641"/>
                    <a:pt x="186346" y="12288"/>
                    <a:pt x="186346" y="14315"/>
                  </a:cubicBezTo>
                  <a:cubicBezTo>
                    <a:pt x="186346" y="16342"/>
                    <a:pt x="186980" y="17735"/>
                    <a:pt x="188247" y="19002"/>
                  </a:cubicBezTo>
                  <a:cubicBezTo>
                    <a:pt x="189513" y="20268"/>
                    <a:pt x="191034" y="20902"/>
                    <a:pt x="192934" y="20902"/>
                  </a:cubicBezTo>
                  <a:cubicBezTo>
                    <a:pt x="194581" y="20902"/>
                    <a:pt x="195974" y="20395"/>
                    <a:pt x="197368" y="19382"/>
                  </a:cubicBezTo>
                  <a:moveTo>
                    <a:pt x="167598" y="254"/>
                  </a:moveTo>
                  <a:lnTo>
                    <a:pt x="157337" y="254"/>
                  </a:lnTo>
                  <a:lnTo>
                    <a:pt x="157337" y="95264"/>
                  </a:lnTo>
                  <a:lnTo>
                    <a:pt x="167598" y="95264"/>
                  </a:lnTo>
                  <a:lnTo>
                    <a:pt x="167598" y="254"/>
                  </a:lnTo>
                  <a:close/>
                  <a:moveTo>
                    <a:pt x="127567" y="75754"/>
                  </a:moveTo>
                  <a:cubicBezTo>
                    <a:pt x="125667" y="79175"/>
                    <a:pt x="123133" y="81836"/>
                    <a:pt x="119839" y="83862"/>
                  </a:cubicBezTo>
                  <a:cubicBezTo>
                    <a:pt x="116546" y="85763"/>
                    <a:pt x="112872" y="86775"/>
                    <a:pt x="108692" y="86775"/>
                  </a:cubicBezTo>
                  <a:cubicBezTo>
                    <a:pt x="104511" y="86775"/>
                    <a:pt x="100584" y="85763"/>
                    <a:pt x="97290" y="83862"/>
                  </a:cubicBezTo>
                  <a:cubicBezTo>
                    <a:pt x="93997" y="81962"/>
                    <a:pt x="91336" y="79175"/>
                    <a:pt x="89436" y="75754"/>
                  </a:cubicBezTo>
                  <a:cubicBezTo>
                    <a:pt x="87536" y="72335"/>
                    <a:pt x="86523" y="68407"/>
                    <a:pt x="86523" y="64101"/>
                  </a:cubicBezTo>
                  <a:cubicBezTo>
                    <a:pt x="86523" y="59793"/>
                    <a:pt x="87536" y="55866"/>
                    <a:pt x="89436" y="52446"/>
                  </a:cubicBezTo>
                  <a:cubicBezTo>
                    <a:pt x="91336" y="49025"/>
                    <a:pt x="93997" y="46365"/>
                    <a:pt x="97290" y="44465"/>
                  </a:cubicBezTo>
                  <a:cubicBezTo>
                    <a:pt x="100584" y="42564"/>
                    <a:pt x="104384" y="41551"/>
                    <a:pt x="108692" y="41551"/>
                  </a:cubicBezTo>
                  <a:cubicBezTo>
                    <a:pt x="112999" y="41551"/>
                    <a:pt x="116672" y="42564"/>
                    <a:pt x="119839" y="44465"/>
                  </a:cubicBezTo>
                  <a:cubicBezTo>
                    <a:pt x="123133" y="46365"/>
                    <a:pt x="125667" y="49025"/>
                    <a:pt x="127567" y="52446"/>
                  </a:cubicBezTo>
                  <a:cubicBezTo>
                    <a:pt x="129467" y="55866"/>
                    <a:pt x="130354" y="59667"/>
                    <a:pt x="130354" y="64101"/>
                  </a:cubicBezTo>
                  <a:cubicBezTo>
                    <a:pt x="130354" y="68534"/>
                    <a:pt x="129467" y="72335"/>
                    <a:pt x="127567" y="75754"/>
                  </a:cubicBezTo>
                  <a:moveTo>
                    <a:pt x="125413" y="92097"/>
                  </a:moveTo>
                  <a:cubicBezTo>
                    <a:pt x="130227" y="89310"/>
                    <a:pt x="134028" y="85509"/>
                    <a:pt x="136814" y="80568"/>
                  </a:cubicBezTo>
                  <a:cubicBezTo>
                    <a:pt x="139601" y="75628"/>
                    <a:pt x="140868" y="70054"/>
                    <a:pt x="140868" y="63847"/>
                  </a:cubicBezTo>
                  <a:cubicBezTo>
                    <a:pt x="140868" y="57640"/>
                    <a:pt x="139475" y="52065"/>
                    <a:pt x="136814" y="47251"/>
                  </a:cubicBezTo>
                  <a:cubicBezTo>
                    <a:pt x="134028" y="42437"/>
                    <a:pt x="130227" y="38638"/>
                    <a:pt x="125413" y="35851"/>
                  </a:cubicBezTo>
                  <a:cubicBezTo>
                    <a:pt x="120599" y="33063"/>
                    <a:pt x="115026" y="31670"/>
                    <a:pt x="108692" y="31670"/>
                  </a:cubicBezTo>
                  <a:cubicBezTo>
                    <a:pt x="102358" y="31670"/>
                    <a:pt x="96784" y="33063"/>
                    <a:pt x="91843" y="35851"/>
                  </a:cubicBezTo>
                  <a:cubicBezTo>
                    <a:pt x="86903" y="38638"/>
                    <a:pt x="82975" y="42437"/>
                    <a:pt x="80189" y="47251"/>
                  </a:cubicBezTo>
                  <a:cubicBezTo>
                    <a:pt x="77402" y="52065"/>
                    <a:pt x="75881" y="57640"/>
                    <a:pt x="75881" y="63847"/>
                  </a:cubicBezTo>
                  <a:cubicBezTo>
                    <a:pt x="75881" y="70054"/>
                    <a:pt x="77275" y="75628"/>
                    <a:pt x="80189" y="80568"/>
                  </a:cubicBezTo>
                  <a:cubicBezTo>
                    <a:pt x="82975" y="85509"/>
                    <a:pt x="86903" y="89310"/>
                    <a:pt x="91843" y="92097"/>
                  </a:cubicBezTo>
                  <a:cubicBezTo>
                    <a:pt x="96784" y="94883"/>
                    <a:pt x="102358" y="96276"/>
                    <a:pt x="108692" y="96276"/>
                  </a:cubicBezTo>
                  <a:cubicBezTo>
                    <a:pt x="115026" y="96276"/>
                    <a:pt x="120473" y="94883"/>
                    <a:pt x="125413" y="92097"/>
                  </a:cubicBezTo>
                  <a:moveTo>
                    <a:pt x="51179" y="75754"/>
                  </a:moveTo>
                  <a:cubicBezTo>
                    <a:pt x="49279" y="79175"/>
                    <a:pt x="46745" y="81836"/>
                    <a:pt x="43451" y="83862"/>
                  </a:cubicBezTo>
                  <a:cubicBezTo>
                    <a:pt x="40158" y="85763"/>
                    <a:pt x="36484" y="86775"/>
                    <a:pt x="32303" y="86775"/>
                  </a:cubicBezTo>
                  <a:cubicBezTo>
                    <a:pt x="28123" y="86775"/>
                    <a:pt x="24323" y="85763"/>
                    <a:pt x="20902" y="83862"/>
                  </a:cubicBezTo>
                  <a:cubicBezTo>
                    <a:pt x="17609" y="81962"/>
                    <a:pt x="14948" y="79175"/>
                    <a:pt x="13048" y="75754"/>
                  </a:cubicBezTo>
                  <a:cubicBezTo>
                    <a:pt x="11148" y="72335"/>
                    <a:pt x="10134" y="68407"/>
                    <a:pt x="10134" y="64101"/>
                  </a:cubicBezTo>
                  <a:cubicBezTo>
                    <a:pt x="10134" y="59793"/>
                    <a:pt x="11148" y="55866"/>
                    <a:pt x="13048" y="52446"/>
                  </a:cubicBezTo>
                  <a:cubicBezTo>
                    <a:pt x="14948" y="49025"/>
                    <a:pt x="17609" y="46365"/>
                    <a:pt x="20902" y="44465"/>
                  </a:cubicBezTo>
                  <a:cubicBezTo>
                    <a:pt x="24196" y="42564"/>
                    <a:pt x="27996" y="41551"/>
                    <a:pt x="32303" y="41551"/>
                  </a:cubicBezTo>
                  <a:cubicBezTo>
                    <a:pt x="36611" y="41551"/>
                    <a:pt x="40284" y="42564"/>
                    <a:pt x="43451" y="44465"/>
                  </a:cubicBezTo>
                  <a:cubicBezTo>
                    <a:pt x="46745" y="46365"/>
                    <a:pt x="49279" y="49025"/>
                    <a:pt x="51179" y="52446"/>
                  </a:cubicBezTo>
                  <a:cubicBezTo>
                    <a:pt x="53079" y="55866"/>
                    <a:pt x="53966" y="59667"/>
                    <a:pt x="53966" y="64101"/>
                  </a:cubicBezTo>
                  <a:cubicBezTo>
                    <a:pt x="53966" y="68534"/>
                    <a:pt x="53079" y="72335"/>
                    <a:pt x="51179" y="75754"/>
                  </a:cubicBezTo>
                  <a:moveTo>
                    <a:pt x="49405" y="92097"/>
                  </a:moveTo>
                  <a:cubicBezTo>
                    <a:pt x="54092" y="89310"/>
                    <a:pt x="57893" y="85509"/>
                    <a:pt x="60553" y="80568"/>
                  </a:cubicBezTo>
                  <a:cubicBezTo>
                    <a:pt x="63213" y="75628"/>
                    <a:pt x="64607" y="70054"/>
                    <a:pt x="64607" y="63847"/>
                  </a:cubicBezTo>
                  <a:cubicBezTo>
                    <a:pt x="64607" y="57640"/>
                    <a:pt x="63213" y="52065"/>
                    <a:pt x="60553" y="47251"/>
                  </a:cubicBezTo>
                  <a:cubicBezTo>
                    <a:pt x="57893" y="42437"/>
                    <a:pt x="54092" y="38638"/>
                    <a:pt x="49405" y="35851"/>
                  </a:cubicBezTo>
                  <a:cubicBezTo>
                    <a:pt x="44718" y="33063"/>
                    <a:pt x="39271" y="31670"/>
                    <a:pt x="33190" y="31670"/>
                  </a:cubicBezTo>
                  <a:cubicBezTo>
                    <a:pt x="28250" y="31670"/>
                    <a:pt x="23689" y="32810"/>
                    <a:pt x="19762" y="35217"/>
                  </a:cubicBezTo>
                  <a:cubicBezTo>
                    <a:pt x="15835" y="37624"/>
                    <a:pt x="12668" y="40791"/>
                    <a:pt x="10261" y="44718"/>
                  </a:cubicBezTo>
                  <a:lnTo>
                    <a:pt x="10261" y="32810"/>
                  </a:lnTo>
                  <a:lnTo>
                    <a:pt x="0" y="32810"/>
                  </a:lnTo>
                  <a:lnTo>
                    <a:pt x="0" y="126934"/>
                  </a:lnTo>
                  <a:lnTo>
                    <a:pt x="10261" y="126934"/>
                  </a:lnTo>
                  <a:lnTo>
                    <a:pt x="10261" y="83356"/>
                  </a:lnTo>
                  <a:cubicBezTo>
                    <a:pt x="12668" y="87283"/>
                    <a:pt x="15835" y="90450"/>
                    <a:pt x="19762" y="92731"/>
                  </a:cubicBezTo>
                  <a:cubicBezTo>
                    <a:pt x="23689" y="95010"/>
                    <a:pt x="28250" y="96150"/>
                    <a:pt x="33190" y="96150"/>
                  </a:cubicBezTo>
                  <a:cubicBezTo>
                    <a:pt x="39271" y="96150"/>
                    <a:pt x="44718" y="94756"/>
                    <a:pt x="49405" y="91970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6" name="Freeform: Shape 2745">
              <a:extLst>
                <a:ext uri="{FF2B5EF4-FFF2-40B4-BE49-F238E27FC236}">
                  <a16:creationId xmlns:a16="http://schemas.microsoft.com/office/drawing/2014/main" id="{962BB984-7D55-3B1A-78B6-37F656F7D245}"/>
                </a:ext>
              </a:extLst>
            </p:cNvPr>
            <p:cNvSpPr/>
            <p:nvPr/>
          </p:nvSpPr>
          <p:spPr>
            <a:xfrm>
              <a:off x="4008917" y="14815721"/>
              <a:ext cx="2605805" cy="127819"/>
            </a:xfrm>
            <a:custGeom>
              <a:avLst/>
              <a:gdLst>
                <a:gd name="connsiteX0" fmla="*/ 2605805 w 2605805"/>
                <a:gd name="connsiteY0" fmla="*/ 254 h 127819"/>
                <a:gd name="connsiteX1" fmla="*/ 2595544 w 2605805"/>
                <a:gd name="connsiteY1" fmla="*/ 254 h 127819"/>
                <a:gd name="connsiteX2" fmla="*/ 2595544 w 2605805"/>
                <a:gd name="connsiteY2" fmla="*/ 95264 h 127819"/>
                <a:gd name="connsiteX3" fmla="*/ 2605805 w 2605805"/>
                <a:gd name="connsiteY3" fmla="*/ 95264 h 127819"/>
                <a:gd name="connsiteX4" fmla="*/ 2605805 w 2605805"/>
                <a:gd name="connsiteY4" fmla="*/ 254 h 127819"/>
                <a:gd name="connsiteX5" fmla="*/ 2574516 w 2605805"/>
                <a:gd name="connsiteY5" fmla="*/ 254 h 127819"/>
                <a:gd name="connsiteX6" fmla="*/ 2564255 w 2605805"/>
                <a:gd name="connsiteY6" fmla="*/ 254 h 127819"/>
                <a:gd name="connsiteX7" fmla="*/ 2564255 w 2605805"/>
                <a:gd name="connsiteY7" fmla="*/ 95264 h 127819"/>
                <a:gd name="connsiteX8" fmla="*/ 2574516 w 2605805"/>
                <a:gd name="connsiteY8" fmla="*/ 95264 h 127819"/>
                <a:gd name="connsiteX9" fmla="*/ 2574516 w 2605805"/>
                <a:gd name="connsiteY9" fmla="*/ 254 h 127819"/>
                <a:gd name="connsiteX10" fmla="*/ 2522324 w 2605805"/>
                <a:gd name="connsiteY10" fmla="*/ 44338 h 127819"/>
                <a:gd name="connsiteX11" fmla="*/ 2530051 w 2605805"/>
                <a:gd name="connsiteY11" fmla="*/ 52446 h 127819"/>
                <a:gd name="connsiteX12" fmla="*/ 2532838 w 2605805"/>
                <a:gd name="connsiteY12" fmla="*/ 64099 h 127819"/>
                <a:gd name="connsiteX13" fmla="*/ 2530051 w 2605805"/>
                <a:gd name="connsiteY13" fmla="*/ 75628 h 127819"/>
                <a:gd name="connsiteX14" fmla="*/ 2522324 w 2605805"/>
                <a:gd name="connsiteY14" fmla="*/ 83608 h 127819"/>
                <a:gd name="connsiteX15" fmla="*/ 2510922 w 2605805"/>
                <a:gd name="connsiteY15" fmla="*/ 86522 h 127819"/>
                <a:gd name="connsiteX16" fmla="*/ 2499774 w 2605805"/>
                <a:gd name="connsiteY16" fmla="*/ 83608 h 127819"/>
                <a:gd name="connsiteX17" fmla="*/ 2492047 w 2605805"/>
                <a:gd name="connsiteY17" fmla="*/ 75628 h 127819"/>
                <a:gd name="connsiteX18" fmla="*/ 2489261 w 2605805"/>
                <a:gd name="connsiteY18" fmla="*/ 64099 h 127819"/>
                <a:gd name="connsiteX19" fmla="*/ 2492047 w 2605805"/>
                <a:gd name="connsiteY19" fmla="*/ 52446 h 127819"/>
                <a:gd name="connsiteX20" fmla="*/ 2499774 w 2605805"/>
                <a:gd name="connsiteY20" fmla="*/ 44338 h 127819"/>
                <a:gd name="connsiteX21" fmla="*/ 2510922 w 2605805"/>
                <a:gd name="connsiteY21" fmla="*/ 41425 h 127819"/>
                <a:gd name="connsiteX22" fmla="*/ 2522324 w 2605805"/>
                <a:gd name="connsiteY22" fmla="*/ 44338 h 127819"/>
                <a:gd name="connsiteX23" fmla="*/ 2543226 w 2605805"/>
                <a:gd name="connsiteY23" fmla="*/ 95264 h 127819"/>
                <a:gd name="connsiteX24" fmla="*/ 2543226 w 2605805"/>
                <a:gd name="connsiteY24" fmla="*/ 32810 h 127819"/>
                <a:gd name="connsiteX25" fmla="*/ 2532838 w 2605805"/>
                <a:gd name="connsiteY25" fmla="*/ 32810 h 127819"/>
                <a:gd name="connsiteX26" fmla="*/ 2532838 w 2605805"/>
                <a:gd name="connsiteY26" fmla="*/ 44592 h 127819"/>
                <a:gd name="connsiteX27" fmla="*/ 2523463 w 2605805"/>
                <a:gd name="connsiteY27" fmla="*/ 35216 h 127819"/>
                <a:gd name="connsiteX28" fmla="*/ 2510162 w 2605805"/>
                <a:gd name="connsiteY28" fmla="*/ 31670 h 127819"/>
                <a:gd name="connsiteX29" fmla="*/ 2493948 w 2605805"/>
                <a:gd name="connsiteY29" fmla="*/ 35977 h 127819"/>
                <a:gd name="connsiteX30" fmla="*/ 2482800 w 2605805"/>
                <a:gd name="connsiteY30" fmla="*/ 47505 h 127819"/>
                <a:gd name="connsiteX31" fmla="*/ 2478746 w 2605805"/>
                <a:gd name="connsiteY31" fmla="*/ 64353 h 127819"/>
                <a:gd name="connsiteX32" fmla="*/ 2482800 w 2605805"/>
                <a:gd name="connsiteY32" fmla="*/ 80822 h 127819"/>
                <a:gd name="connsiteX33" fmla="*/ 2493948 w 2605805"/>
                <a:gd name="connsiteY33" fmla="*/ 92222 h 127819"/>
                <a:gd name="connsiteX34" fmla="*/ 2510162 w 2605805"/>
                <a:gd name="connsiteY34" fmla="*/ 96276 h 127819"/>
                <a:gd name="connsiteX35" fmla="*/ 2523463 w 2605805"/>
                <a:gd name="connsiteY35" fmla="*/ 92856 h 127819"/>
                <a:gd name="connsiteX36" fmla="*/ 2532838 w 2605805"/>
                <a:gd name="connsiteY36" fmla="*/ 83608 h 127819"/>
                <a:gd name="connsiteX37" fmla="*/ 2532838 w 2605805"/>
                <a:gd name="connsiteY37" fmla="*/ 95264 h 127819"/>
                <a:gd name="connsiteX38" fmla="*/ 2543226 w 2605805"/>
                <a:gd name="connsiteY38" fmla="*/ 95264 h 127819"/>
                <a:gd name="connsiteX39" fmla="*/ 2427187 w 2605805"/>
                <a:gd name="connsiteY39" fmla="*/ 52192 h 127819"/>
                <a:gd name="connsiteX40" fmla="*/ 2435295 w 2605805"/>
                <a:gd name="connsiteY40" fmla="*/ 44338 h 127819"/>
                <a:gd name="connsiteX41" fmla="*/ 2446949 w 2605805"/>
                <a:gd name="connsiteY41" fmla="*/ 41550 h 127819"/>
                <a:gd name="connsiteX42" fmla="*/ 2466332 w 2605805"/>
                <a:gd name="connsiteY42" fmla="*/ 49531 h 127819"/>
                <a:gd name="connsiteX43" fmla="*/ 2466332 w 2605805"/>
                <a:gd name="connsiteY43" fmla="*/ 38131 h 127819"/>
                <a:gd name="connsiteX44" fmla="*/ 2446316 w 2605805"/>
                <a:gd name="connsiteY44" fmla="*/ 31797 h 127819"/>
                <a:gd name="connsiteX45" fmla="*/ 2429467 w 2605805"/>
                <a:gd name="connsiteY45" fmla="*/ 35977 h 127819"/>
                <a:gd name="connsiteX46" fmla="*/ 2417813 w 2605805"/>
                <a:gd name="connsiteY46" fmla="*/ 47378 h 127819"/>
                <a:gd name="connsiteX47" fmla="*/ 2413632 w 2605805"/>
                <a:gd name="connsiteY47" fmla="*/ 64226 h 127819"/>
                <a:gd name="connsiteX48" fmla="*/ 2417813 w 2605805"/>
                <a:gd name="connsiteY48" fmla="*/ 80949 h 127819"/>
                <a:gd name="connsiteX49" fmla="*/ 2429214 w 2605805"/>
                <a:gd name="connsiteY49" fmla="*/ 92349 h 127819"/>
                <a:gd name="connsiteX50" fmla="*/ 2446189 w 2605805"/>
                <a:gd name="connsiteY50" fmla="*/ 96403 h 127819"/>
                <a:gd name="connsiteX51" fmla="*/ 2457084 w 2605805"/>
                <a:gd name="connsiteY51" fmla="*/ 95010 h 127819"/>
                <a:gd name="connsiteX52" fmla="*/ 2466965 w 2605805"/>
                <a:gd name="connsiteY52" fmla="*/ 90575 h 127819"/>
                <a:gd name="connsiteX53" fmla="*/ 2466965 w 2605805"/>
                <a:gd name="connsiteY53" fmla="*/ 80061 h 127819"/>
                <a:gd name="connsiteX54" fmla="*/ 2457844 w 2605805"/>
                <a:gd name="connsiteY54" fmla="*/ 85129 h 127819"/>
                <a:gd name="connsiteX55" fmla="*/ 2447076 w 2605805"/>
                <a:gd name="connsiteY55" fmla="*/ 86649 h 127819"/>
                <a:gd name="connsiteX56" fmla="*/ 2435295 w 2605805"/>
                <a:gd name="connsiteY56" fmla="*/ 83735 h 127819"/>
                <a:gd name="connsiteX57" fmla="*/ 2427187 w 2605805"/>
                <a:gd name="connsiteY57" fmla="*/ 75628 h 127819"/>
                <a:gd name="connsiteX58" fmla="*/ 2424273 w 2605805"/>
                <a:gd name="connsiteY58" fmla="*/ 63972 h 127819"/>
                <a:gd name="connsiteX59" fmla="*/ 2427187 w 2605805"/>
                <a:gd name="connsiteY59" fmla="*/ 52192 h 127819"/>
                <a:gd name="connsiteX60" fmla="*/ 2329643 w 2605805"/>
                <a:gd name="connsiteY60" fmla="*/ 46364 h 127819"/>
                <a:gd name="connsiteX61" fmla="*/ 2343198 w 2605805"/>
                <a:gd name="connsiteY61" fmla="*/ 41044 h 127819"/>
                <a:gd name="connsiteX62" fmla="*/ 2356373 w 2605805"/>
                <a:gd name="connsiteY62" fmla="*/ 46364 h 127819"/>
                <a:gd name="connsiteX63" fmla="*/ 2361947 w 2605805"/>
                <a:gd name="connsiteY63" fmla="*/ 59666 h 127819"/>
                <a:gd name="connsiteX64" fmla="*/ 2323436 w 2605805"/>
                <a:gd name="connsiteY64" fmla="*/ 59666 h 127819"/>
                <a:gd name="connsiteX65" fmla="*/ 2329643 w 2605805"/>
                <a:gd name="connsiteY65" fmla="*/ 46364 h 127819"/>
                <a:gd name="connsiteX66" fmla="*/ 2357513 w 2605805"/>
                <a:gd name="connsiteY66" fmla="*/ 94756 h 127819"/>
                <a:gd name="connsiteX67" fmla="*/ 2368281 w 2605805"/>
                <a:gd name="connsiteY67" fmla="*/ 89816 h 127819"/>
                <a:gd name="connsiteX68" fmla="*/ 2368281 w 2605805"/>
                <a:gd name="connsiteY68" fmla="*/ 79934 h 127819"/>
                <a:gd name="connsiteX69" fmla="*/ 2357640 w 2605805"/>
                <a:gd name="connsiteY69" fmla="*/ 85129 h 127819"/>
                <a:gd name="connsiteX70" fmla="*/ 2345985 w 2605805"/>
                <a:gd name="connsiteY70" fmla="*/ 86902 h 127819"/>
                <a:gd name="connsiteX71" fmla="*/ 2330657 w 2605805"/>
                <a:gd name="connsiteY71" fmla="*/ 81708 h 127819"/>
                <a:gd name="connsiteX72" fmla="*/ 2323309 w 2605805"/>
                <a:gd name="connsiteY72" fmla="*/ 68154 h 127819"/>
                <a:gd name="connsiteX73" fmla="*/ 2372715 w 2605805"/>
                <a:gd name="connsiteY73" fmla="*/ 68154 h 127819"/>
                <a:gd name="connsiteX74" fmla="*/ 2372968 w 2605805"/>
                <a:gd name="connsiteY74" fmla="*/ 65493 h 127819"/>
                <a:gd name="connsiteX75" fmla="*/ 2372968 w 2605805"/>
                <a:gd name="connsiteY75" fmla="*/ 62960 h 127819"/>
                <a:gd name="connsiteX76" fmla="*/ 2369294 w 2605805"/>
                <a:gd name="connsiteY76" fmla="*/ 46871 h 127819"/>
                <a:gd name="connsiteX77" fmla="*/ 2358907 w 2605805"/>
                <a:gd name="connsiteY77" fmla="*/ 35723 h 127819"/>
                <a:gd name="connsiteX78" fmla="*/ 2343198 w 2605805"/>
                <a:gd name="connsiteY78" fmla="*/ 31670 h 127819"/>
                <a:gd name="connsiteX79" fmla="*/ 2326857 w 2605805"/>
                <a:gd name="connsiteY79" fmla="*/ 35977 h 127819"/>
                <a:gd name="connsiteX80" fmla="*/ 2316089 w 2605805"/>
                <a:gd name="connsiteY80" fmla="*/ 47759 h 127819"/>
                <a:gd name="connsiteX81" fmla="*/ 2312288 w 2605805"/>
                <a:gd name="connsiteY81" fmla="*/ 64606 h 127819"/>
                <a:gd name="connsiteX82" fmla="*/ 2316722 w 2605805"/>
                <a:gd name="connsiteY82" fmla="*/ 81201 h 127819"/>
                <a:gd name="connsiteX83" fmla="*/ 2328757 w 2605805"/>
                <a:gd name="connsiteY83" fmla="*/ 92349 h 127819"/>
                <a:gd name="connsiteX84" fmla="*/ 2346112 w 2605805"/>
                <a:gd name="connsiteY84" fmla="*/ 96403 h 127819"/>
                <a:gd name="connsiteX85" fmla="*/ 2357766 w 2605805"/>
                <a:gd name="connsiteY85" fmla="*/ 94883 h 127819"/>
                <a:gd name="connsiteX86" fmla="*/ 2254649 w 2605805"/>
                <a:gd name="connsiteY86" fmla="*/ 52825 h 127819"/>
                <a:gd name="connsiteX87" fmla="*/ 2261363 w 2605805"/>
                <a:gd name="connsiteY87" fmla="*/ 44844 h 127819"/>
                <a:gd name="connsiteX88" fmla="*/ 2271371 w 2605805"/>
                <a:gd name="connsiteY88" fmla="*/ 41803 h 127819"/>
                <a:gd name="connsiteX89" fmla="*/ 2287586 w 2605805"/>
                <a:gd name="connsiteY89" fmla="*/ 60427 h 127819"/>
                <a:gd name="connsiteX90" fmla="*/ 2287586 w 2605805"/>
                <a:gd name="connsiteY90" fmla="*/ 95389 h 127819"/>
                <a:gd name="connsiteX91" fmla="*/ 2297973 w 2605805"/>
                <a:gd name="connsiteY91" fmla="*/ 95389 h 127819"/>
                <a:gd name="connsiteX92" fmla="*/ 2297973 w 2605805"/>
                <a:gd name="connsiteY92" fmla="*/ 58653 h 127819"/>
                <a:gd name="connsiteX93" fmla="*/ 2295313 w 2605805"/>
                <a:gd name="connsiteY93" fmla="*/ 44844 h 127819"/>
                <a:gd name="connsiteX94" fmla="*/ 2287206 w 2605805"/>
                <a:gd name="connsiteY94" fmla="*/ 35343 h 127819"/>
                <a:gd name="connsiteX95" fmla="*/ 2273904 w 2605805"/>
                <a:gd name="connsiteY95" fmla="*/ 31797 h 127819"/>
                <a:gd name="connsiteX96" fmla="*/ 2261110 w 2605805"/>
                <a:gd name="connsiteY96" fmla="*/ 35343 h 127819"/>
                <a:gd name="connsiteX97" fmla="*/ 2252242 w 2605805"/>
                <a:gd name="connsiteY97" fmla="*/ 44592 h 127819"/>
                <a:gd name="connsiteX98" fmla="*/ 2252242 w 2605805"/>
                <a:gd name="connsiteY98" fmla="*/ 379 h 127819"/>
                <a:gd name="connsiteX99" fmla="*/ 2241981 w 2605805"/>
                <a:gd name="connsiteY99" fmla="*/ 379 h 127819"/>
                <a:gd name="connsiteX100" fmla="*/ 2241981 w 2605805"/>
                <a:gd name="connsiteY100" fmla="*/ 95389 h 127819"/>
                <a:gd name="connsiteX101" fmla="*/ 2252242 w 2605805"/>
                <a:gd name="connsiteY101" fmla="*/ 95389 h 127819"/>
                <a:gd name="connsiteX102" fmla="*/ 2252242 w 2605805"/>
                <a:gd name="connsiteY102" fmla="*/ 64099 h 127819"/>
                <a:gd name="connsiteX103" fmla="*/ 2254649 w 2605805"/>
                <a:gd name="connsiteY103" fmla="*/ 52825 h 127819"/>
                <a:gd name="connsiteX104" fmla="*/ 2229060 w 2605805"/>
                <a:gd name="connsiteY104" fmla="*/ 82088 h 127819"/>
                <a:gd name="connsiteX105" fmla="*/ 2221839 w 2605805"/>
                <a:gd name="connsiteY105" fmla="*/ 85509 h 127819"/>
                <a:gd name="connsiteX106" fmla="*/ 2214491 w 2605805"/>
                <a:gd name="connsiteY106" fmla="*/ 86649 h 127819"/>
                <a:gd name="connsiteX107" fmla="*/ 2205877 w 2605805"/>
                <a:gd name="connsiteY107" fmla="*/ 83862 h 127819"/>
                <a:gd name="connsiteX108" fmla="*/ 2202457 w 2605805"/>
                <a:gd name="connsiteY108" fmla="*/ 74488 h 127819"/>
                <a:gd name="connsiteX109" fmla="*/ 2202457 w 2605805"/>
                <a:gd name="connsiteY109" fmla="*/ 42437 h 127819"/>
                <a:gd name="connsiteX110" fmla="*/ 2228299 w 2605805"/>
                <a:gd name="connsiteY110" fmla="*/ 42437 h 127819"/>
                <a:gd name="connsiteX111" fmla="*/ 2228299 w 2605805"/>
                <a:gd name="connsiteY111" fmla="*/ 32936 h 127819"/>
                <a:gd name="connsiteX112" fmla="*/ 2202457 w 2605805"/>
                <a:gd name="connsiteY112" fmla="*/ 32936 h 127819"/>
                <a:gd name="connsiteX113" fmla="*/ 2202457 w 2605805"/>
                <a:gd name="connsiteY113" fmla="*/ 13047 h 127819"/>
                <a:gd name="connsiteX114" fmla="*/ 2192196 w 2605805"/>
                <a:gd name="connsiteY114" fmla="*/ 13047 h 127819"/>
                <a:gd name="connsiteX115" fmla="*/ 2192196 w 2605805"/>
                <a:gd name="connsiteY115" fmla="*/ 73727 h 127819"/>
                <a:gd name="connsiteX116" fmla="*/ 2198023 w 2605805"/>
                <a:gd name="connsiteY116" fmla="*/ 91463 h 127819"/>
                <a:gd name="connsiteX117" fmla="*/ 2213605 w 2605805"/>
                <a:gd name="connsiteY117" fmla="*/ 96403 h 127819"/>
                <a:gd name="connsiteX118" fmla="*/ 2221712 w 2605805"/>
                <a:gd name="connsiteY118" fmla="*/ 95389 h 127819"/>
                <a:gd name="connsiteX119" fmla="*/ 2229186 w 2605805"/>
                <a:gd name="connsiteY119" fmla="*/ 92097 h 127819"/>
                <a:gd name="connsiteX120" fmla="*/ 2229186 w 2605805"/>
                <a:gd name="connsiteY120" fmla="*/ 82088 h 127819"/>
                <a:gd name="connsiteX121" fmla="*/ 2122015 w 2605805"/>
                <a:gd name="connsiteY121" fmla="*/ 44592 h 127819"/>
                <a:gd name="connsiteX122" fmla="*/ 2129743 w 2605805"/>
                <a:gd name="connsiteY122" fmla="*/ 52698 h 127819"/>
                <a:gd name="connsiteX123" fmla="*/ 2132530 w 2605805"/>
                <a:gd name="connsiteY123" fmla="*/ 64353 h 127819"/>
                <a:gd name="connsiteX124" fmla="*/ 2129743 w 2605805"/>
                <a:gd name="connsiteY124" fmla="*/ 75881 h 127819"/>
                <a:gd name="connsiteX125" fmla="*/ 2122015 w 2605805"/>
                <a:gd name="connsiteY125" fmla="*/ 83862 h 127819"/>
                <a:gd name="connsiteX126" fmla="*/ 2110614 w 2605805"/>
                <a:gd name="connsiteY126" fmla="*/ 86775 h 127819"/>
                <a:gd name="connsiteX127" fmla="*/ 2099466 w 2605805"/>
                <a:gd name="connsiteY127" fmla="*/ 83862 h 127819"/>
                <a:gd name="connsiteX128" fmla="*/ 2091739 w 2605805"/>
                <a:gd name="connsiteY128" fmla="*/ 75881 h 127819"/>
                <a:gd name="connsiteX129" fmla="*/ 2088952 w 2605805"/>
                <a:gd name="connsiteY129" fmla="*/ 64353 h 127819"/>
                <a:gd name="connsiteX130" fmla="*/ 2091739 w 2605805"/>
                <a:gd name="connsiteY130" fmla="*/ 52698 h 127819"/>
                <a:gd name="connsiteX131" fmla="*/ 2099466 w 2605805"/>
                <a:gd name="connsiteY131" fmla="*/ 44592 h 127819"/>
                <a:gd name="connsiteX132" fmla="*/ 2110614 w 2605805"/>
                <a:gd name="connsiteY132" fmla="*/ 41677 h 127819"/>
                <a:gd name="connsiteX133" fmla="*/ 2122015 w 2605805"/>
                <a:gd name="connsiteY133" fmla="*/ 44592 h 127819"/>
                <a:gd name="connsiteX134" fmla="*/ 2142917 w 2605805"/>
                <a:gd name="connsiteY134" fmla="*/ 95516 h 127819"/>
                <a:gd name="connsiteX135" fmla="*/ 2142917 w 2605805"/>
                <a:gd name="connsiteY135" fmla="*/ 506 h 127819"/>
                <a:gd name="connsiteX136" fmla="*/ 2132530 w 2605805"/>
                <a:gd name="connsiteY136" fmla="*/ 506 h 127819"/>
                <a:gd name="connsiteX137" fmla="*/ 2132530 w 2605805"/>
                <a:gd name="connsiteY137" fmla="*/ 44970 h 127819"/>
                <a:gd name="connsiteX138" fmla="*/ 2123155 w 2605805"/>
                <a:gd name="connsiteY138" fmla="*/ 35469 h 127819"/>
                <a:gd name="connsiteX139" fmla="*/ 2109727 w 2605805"/>
                <a:gd name="connsiteY139" fmla="*/ 31924 h 127819"/>
                <a:gd name="connsiteX140" fmla="*/ 2093512 w 2605805"/>
                <a:gd name="connsiteY140" fmla="*/ 36230 h 127819"/>
                <a:gd name="connsiteX141" fmla="*/ 2082364 w 2605805"/>
                <a:gd name="connsiteY141" fmla="*/ 47759 h 127819"/>
                <a:gd name="connsiteX142" fmla="*/ 2078310 w 2605805"/>
                <a:gd name="connsiteY142" fmla="*/ 64606 h 127819"/>
                <a:gd name="connsiteX143" fmla="*/ 2082364 w 2605805"/>
                <a:gd name="connsiteY143" fmla="*/ 81074 h 127819"/>
                <a:gd name="connsiteX144" fmla="*/ 2093512 w 2605805"/>
                <a:gd name="connsiteY144" fmla="*/ 92475 h 127819"/>
                <a:gd name="connsiteX145" fmla="*/ 2109727 w 2605805"/>
                <a:gd name="connsiteY145" fmla="*/ 96530 h 127819"/>
                <a:gd name="connsiteX146" fmla="*/ 2123155 w 2605805"/>
                <a:gd name="connsiteY146" fmla="*/ 93109 h 127819"/>
                <a:gd name="connsiteX147" fmla="*/ 2132530 w 2605805"/>
                <a:gd name="connsiteY147" fmla="*/ 83735 h 127819"/>
                <a:gd name="connsiteX148" fmla="*/ 2132530 w 2605805"/>
                <a:gd name="connsiteY148" fmla="*/ 95516 h 127819"/>
                <a:gd name="connsiteX149" fmla="*/ 2142917 w 2605805"/>
                <a:gd name="connsiteY149" fmla="*/ 95516 h 127819"/>
                <a:gd name="connsiteX150" fmla="*/ 2020544 w 2605805"/>
                <a:gd name="connsiteY150" fmla="*/ 52951 h 127819"/>
                <a:gd name="connsiteX151" fmla="*/ 2027258 w 2605805"/>
                <a:gd name="connsiteY151" fmla="*/ 44970 h 127819"/>
                <a:gd name="connsiteX152" fmla="*/ 2037266 w 2605805"/>
                <a:gd name="connsiteY152" fmla="*/ 41930 h 127819"/>
                <a:gd name="connsiteX153" fmla="*/ 2053481 w 2605805"/>
                <a:gd name="connsiteY153" fmla="*/ 60552 h 127819"/>
                <a:gd name="connsiteX154" fmla="*/ 2053481 w 2605805"/>
                <a:gd name="connsiteY154" fmla="*/ 95516 h 127819"/>
                <a:gd name="connsiteX155" fmla="*/ 2063869 w 2605805"/>
                <a:gd name="connsiteY155" fmla="*/ 95516 h 127819"/>
                <a:gd name="connsiteX156" fmla="*/ 2063869 w 2605805"/>
                <a:gd name="connsiteY156" fmla="*/ 58780 h 127819"/>
                <a:gd name="connsiteX157" fmla="*/ 2061209 w 2605805"/>
                <a:gd name="connsiteY157" fmla="*/ 44970 h 127819"/>
                <a:gd name="connsiteX158" fmla="*/ 2053228 w 2605805"/>
                <a:gd name="connsiteY158" fmla="*/ 35469 h 127819"/>
                <a:gd name="connsiteX159" fmla="*/ 2039926 w 2605805"/>
                <a:gd name="connsiteY159" fmla="*/ 31924 h 127819"/>
                <a:gd name="connsiteX160" fmla="*/ 2027132 w 2605805"/>
                <a:gd name="connsiteY160" fmla="*/ 35469 h 127819"/>
                <a:gd name="connsiteX161" fmla="*/ 2018264 w 2605805"/>
                <a:gd name="connsiteY161" fmla="*/ 44717 h 127819"/>
                <a:gd name="connsiteX162" fmla="*/ 2018264 w 2605805"/>
                <a:gd name="connsiteY162" fmla="*/ 33063 h 127819"/>
                <a:gd name="connsiteX163" fmla="*/ 2008003 w 2605805"/>
                <a:gd name="connsiteY163" fmla="*/ 33063 h 127819"/>
                <a:gd name="connsiteX164" fmla="*/ 2008003 w 2605805"/>
                <a:gd name="connsiteY164" fmla="*/ 95516 h 127819"/>
                <a:gd name="connsiteX165" fmla="*/ 2018264 w 2605805"/>
                <a:gd name="connsiteY165" fmla="*/ 95516 h 127819"/>
                <a:gd name="connsiteX166" fmla="*/ 2018264 w 2605805"/>
                <a:gd name="connsiteY166" fmla="*/ 64226 h 127819"/>
                <a:gd name="connsiteX167" fmla="*/ 2020671 w 2605805"/>
                <a:gd name="connsiteY167" fmla="*/ 52951 h 127819"/>
                <a:gd name="connsiteX168" fmla="*/ 1994068 w 2605805"/>
                <a:gd name="connsiteY168" fmla="*/ 95516 h 127819"/>
                <a:gd name="connsiteX169" fmla="*/ 1994068 w 2605805"/>
                <a:gd name="connsiteY169" fmla="*/ 85763 h 127819"/>
                <a:gd name="connsiteX170" fmla="*/ 1947577 w 2605805"/>
                <a:gd name="connsiteY170" fmla="*/ 85763 h 127819"/>
                <a:gd name="connsiteX171" fmla="*/ 1947577 w 2605805"/>
                <a:gd name="connsiteY171" fmla="*/ 52065 h 127819"/>
                <a:gd name="connsiteX172" fmla="*/ 1987354 w 2605805"/>
                <a:gd name="connsiteY172" fmla="*/ 52065 h 127819"/>
                <a:gd name="connsiteX173" fmla="*/ 1987354 w 2605805"/>
                <a:gd name="connsiteY173" fmla="*/ 42184 h 127819"/>
                <a:gd name="connsiteX174" fmla="*/ 1947577 w 2605805"/>
                <a:gd name="connsiteY174" fmla="*/ 42184 h 127819"/>
                <a:gd name="connsiteX175" fmla="*/ 1947577 w 2605805"/>
                <a:gd name="connsiteY175" fmla="*/ 10260 h 127819"/>
                <a:gd name="connsiteX176" fmla="*/ 1992675 w 2605805"/>
                <a:gd name="connsiteY176" fmla="*/ 10260 h 127819"/>
                <a:gd name="connsiteX177" fmla="*/ 1992675 w 2605805"/>
                <a:gd name="connsiteY177" fmla="*/ 506 h 127819"/>
                <a:gd name="connsiteX178" fmla="*/ 1936809 w 2605805"/>
                <a:gd name="connsiteY178" fmla="*/ 506 h 127819"/>
                <a:gd name="connsiteX179" fmla="*/ 1936809 w 2605805"/>
                <a:gd name="connsiteY179" fmla="*/ 95516 h 127819"/>
                <a:gd name="connsiteX180" fmla="*/ 1994068 w 2605805"/>
                <a:gd name="connsiteY180" fmla="*/ 95516 h 127819"/>
                <a:gd name="connsiteX181" fmla="*/ 1888291 w 2605805"/>
                <a:gd name="connsiteY181" fmla="*/ 94503 h 127819"/>
                <a:gd name="connsiteX182" fmla="*/ 1890318 w 2605805"/>
                <a:gd name="connsiteY182" fmla="*/ 89182 h 127819"/>
                <a:gd name="connsiteX183" fmla="*/ 1888291 w 2605805"/>
                <a:gd name="connsiteY183" fmla="*/ 83862 h 127819"/>
                <a:gd name="connsiteX184" fmla="*/ 1882970 w 2605805"/>
                <a:gd name="connsiteY184" fmla="*/ 81835 h 127819"/>
                <a:gd name="connsiteX185" fmla="*/ 1877523 w 2605805"/>
                <a:gd name="connsiteY185" fmla="*/ 83862 h 127819"/>
                <a:gd name="connsiteX186" fmla="*/ 1875369 w 2605805"/>
                <a:gd name="connsiteY186" fmla="*/ 89182 h 127819"/>
                <a:gd name="connsiteX187" fmla="*/ 1877523 w 2605805"/>
                <a:gd name="connsiteY187" fmla="*/ 94503 h 127819"/>
                <a:gd name="connsiteX188" fmla="*/ 1882970 w 2605805"/>
                <a:gd name="connsiteY188" fmla="*/ 96403 h 127819"/>
                <a:gd name="connsiteX189" fmla="*/ 1888291 w 2605805"/>
                <a:gd name="connsiteY189" fmla="*/ 94503 h 127819"/>
                <a:gd name="connsiteX190" fmla="*/ 1857634 w 2605805"/>
                <a:gd name="connsiteY190" fmla="*/ 52698 h 127819"/>
                <a:gd name="connsiteX191" fmla="*/ 1865868 w 2605805"/>
                <a:gd name="connsiteY191" fmla="*/ 45097 h 127819"/>
                <a:gd name="connsiteX192" fmla="*/ 1877270 w 2605805"/>
                <a:gd name="connsiteY192" fmla="*/ 43577 h 127819"/>
                <a:gd name="connsiteX193" fmla="*/ 1877270 w 2605805"/>
                <a:gd name="connsiteY193" fmla="*/ 31924 h 127819"/>
                <a:gd name="connsiteX194" fmla="*/ 1863968 w 2605805"/>
                <a:gd name="connsiteY194" fmla="*/ 35977 h 127819"/>
                <a:gd name="connsiteX195" fmla="*/ 1854594 w 2605805"/>
                <a:gd name="connsiteY195" fmla="*/ 47125 h 127819"/>
                <a:gd name="connsiteX196" fmla="*/ 1854594 w 2605805"/>
                <a:gd name="connsiteY196" fmla="*/ 33190 h 127819"/>
                <a:gd name="connsiteX197" fmla="*/ 1844333 w 2605805"/>
                <a:gd name="connsiteY197" fmla="*/ 33190 h 127819"/>
                <a:gd name="connsiteX198" fmla="*/ 1844333 w 2605805"/>
                <a:gd name="connsiteY198" fmla="*/ 95642 h 127819"/>
                <a:gd name="connsiteX199" fmla="*/ 1854594 w 2605805"/>
                <a:gd name="connsiteY199" fmla="*/ 95642 h 127819"/>
                <a:gd name="connsiteX200" fmla="*/ 1854594 w 2605805"/>
                <a:gd name="connsiteY200" fmla="*/ 65746 h 127819"/>
                <a:gd name="connsiteX201" fmla="*/ 1857634 w 2605805"/>
                <a:gd name="connsiteY201" fmla="*/ 52825 h 127819"/>
                <a:gd name="connsiteX202" fmla="*/ 1784540 w 2605805"/>
                <a:gd name="connsiteY202" fmla="*/ 46744 h 127819"/>
                <a:gd name="connsiteX203" fmla="*/ 1798095 w 2605805"/>
                <a:gd name="connsiteY203" fmla="*/ 41425 h 127819"/>
                <a:gd name="connsiteX204" fmla="*/ 1811269 w 2605805"/>
                <a:gd name="connsiteY204" fmla="*/ 46744 h 127819"/>
                <a:gd name="connsiteX205" fmla="*/ 1816843 w 2605805"/>
                <a:gd name="connsiteY205" fmla="*/ 60046 h 127819"/>
                <a:gd name="connsiteX206" fmla="*/ 1778333 w 2605805"/>
                <a:gd name="connsiteY206" fmla="*/ 60046 h 127819"/>
                <a:gd name="connsiteX207" fmla="*/ 1784540 w 2605805"/>
                <a:gd name="connsiteY207" fmla="*/ 46744 h 127819"/>
                <a:gd name="connsiteX208" fmla="*/ 1812536 w 2605805"/>
                <a:gd name="connsiteY208" fmla="*/ 95137 h 127819"/>
                <a:gd name="connsiteX209" fmla="*/ 1823304 w 2605805"/>
                <a:gd name="connsiteY209" fmla="*/ 90196 h 127819"/>
                <a:gd name="connsiteX210" fmla="*/ 1823304 w 2605805"/>
                <a:gd name="connsiteY210" fmla="*/ 80315 h 127819"/>
                <a:gd name="connsiteX211" fmla="*/ 1812663 w 2605805"/>
                <a:gd name="connsiteY211" fmla="*/ 85509 h 127819"/>
                <a:gd name="connsiteX212" fmla="*/ 1801008 w 2605805"/>
                <a:gd name="connsiteY212" fmla="*/ 87283 h 127819"/>
                <a:gd name="connsiteX213" fmla="*/ 1785680 w 2605805"/>
                <a:gd name="connsiteY213" fmla="*/ 82088 h 127819"/>
                <a:gd name="connsiteX214" fmla="*/ 1778333 w 2605805"/>
                <a:gd name="connsiteY214" fmla="*/ 68533 h 127819"/>
                <a:gd name="connsiteX215" fmla="*/ 1827738 w 2605805"/>
                <a:gd name="connsiteY215" fmla="*/ 68533 h 127819"/>
                <a:gd name="connsiteX216" fmla="*/ 1827864 w 2605805"/>
                <a:gd name="connsiteY216" fmla="*/ 65873 h 127819"/>
                <a:gd name="connsiteX217" fmla="*/ 1827864 w 2605805"/>
                <a:gd name="connsiteY217" fmla="*/ 63340 h 127819"/>
                <a:gd name="connsiteX218" fmla="*/ 1824191 w 2605805"/>
                <a:gd name="connsiteY218" fmla="*/ 47251 h 127819"/>
                <a:gd name="connsiteX219" fmla="*/ 1813803 w 2605805"/>
                <a:gd name="connsiteY219" fmla="*/ 36103 h 127819"/>
                <a:gd name="connsiteX220" fmla="*/ 1798221 w 2605805"/>
                <a:gd name="connsiteY220" fmla="*/ 32049 h 127819"/>
                <a:gd name="connsiteX221" fmla="*/ 1781753 w 2605805"/>
                <a:gd name="connsiteY221" fmla="*/ 36357 h 127819"/>
                <a:gd name="connsiteX222" fmla="*/ 1770985 w 2605805"/>
                <a:gd name="connsiteY222" fmla="*/ 48137 h 127819"/>
                <a:gd name="connsiteX223" fmla="*/ 1767185 w 2605805"/>
                <a:gd name="connsiteY223" fmla="*/ 64987 h 127819"/>
                <a:gd name="connsiteX224" fmla="*/ 1771619 w 2605805"/>
                <a:gd name="connsiteY224" fmla="*/ 81581 h 127819"/>
                <a:gd name="connsiteX225" fmla="*/ 1783653 w 2605805"/>
                <a:gd name="connsiteY225" fmla="*/ 92729 h 127819"/>
                <a:gd name="connsiteX226" fmla="*/ 1801008 w 2605805"/>
                <a:gd name="connsiteY226" fmla="*/ 96784 h 127819"/>
                <a:gd name="connsiteX227" fmla="*/ 1812663 w 2605805"/>
                <a:gd name="connsiteY227" fmla="*/ 95264 h 127819"/>
                <a:gd name="connsiteX228" fmla="*/ 1751096 w 2605805"/>
                <a:gd name="connsiteY228" fmla="*/ 886 h 127819"/>
                <a:gd name="connsiteX229" fmla="*/ 1740835 w 2605805"/>
                <a:gd name="connsiteY229" fmla="*/ 886 h 127819"/>
                <a:gd name="connsiteX230" fmla="*/ 1740835 w 2605805"/>
                <a:gd name="connsiteY230" fmla="*/ 95896 h 127819"/>
                <a:gd name="connsiteX231" fmla="*/ 1751096 w 2605805"/>
                <a:gd name="connsiteY231" fmla="*/ 95896 h 127819"/>
                <a:gd name="connsiteX232" fmla="*/ 1751096 w 2605805"/>
                <a:gd name="connsiteY232" fmla="*/ 886 h 127819"/>
                <a:gd name="connsiteX233" fmla="*/ 1719807 w 2605805"/>
                <a:gd name="connsiteY233" fmla="*/ 886 h 127819"/>
                <a:gd name="connsiteX234" fmla="*/ 1709545 w 2605805"/>
                <a:gd name="connsiteY234" fmla="*/ 886 h 127819"/>
                <a:gd name="connsiteX235" fmla="*/ 1709545 w 2605805"/>
                <a:gd name="connsiteY235" fmla="*/ 95896 h 127819"/>
                <a:gd name="connsiteX236" fmla="*/ 1719807 w 2605805"/>
                <a:gd name="connsiteY236" fmla="*/ 95896 h 127819"/>
                <a:gd name="connsiteX237" fmla="*/ 1719807 w 2605805"/>
                <a:gd name="connsiteY237" fmla="*/ 886 h 127819"/>
                <a:gd name="connsiteX238" fmla="*/ 1667614 w 2605805"/>
                <a:gd name="connsiteY238" fmla="*/ 44970 h 127819"/>
                <a:gd name="connsiteX239" fmla="*/ 1675342 w 2605805"/>
                <a:gd name="connsiteY239" fmla="*/ 53078 h 127819"/>
                <a:gd name="connsiteX240" fmla="*/ 1678129 w 2605805"/>
                <a:gd name="connsiteY240" fmla="*/ 64733 h 127819"/>
                <a:gd name="connsiteX241" fmla="*/ 1675342 w 2605805"/>
                <a:gd name="connsiteY241" fmla="*/ 76262 h 127819"/>
                <a:gd name="connsiteX242" fmla="*/ 1667614 w 2605805"/>
                <a:gd name="connsiteY242" fmla="*/ 84241 h 127819"/>
                <a:gd name="connsiteX243" fmla="*/ 1656213 w 2605805"/>
                <a:gd name="connsiteY243" fmla="*/ 87156 h 127819"/>
                <a:gd name="connsiteX244" fmla="*/ 1645065 w 2605805"/>
                <a:gd name="connsiteY244" fmla="*/ 84241 h 127819"/>
                <a:gd name="connsiteX245" fmla="*/ 1637338 w 2605805"/>
                <a:gd name="connsiteY245" fmla="*/ 76262 h 127819"/>
                <a:gd name="connsiteX246" fmla="*/ 1634551 w 2605805"/>
                <a:gd name="connsiteY246" fmla="*/ 64733 h 127819"/>
                <a:gd name="connsiteX247" fmla="*/ 1637338 w 2605805"/>
                <a:gd name="connsiteY247" fmla="*/ 53078 h 127819"/>
                <a:gd name="connsiteX248" fmla="*/ 1645065 w 2605805"/>
                <a:gd name="connsiteY248" fmla="*/ 44970 h 127819"/>
                <a:gd name="connsiteX249" fmla="*/ 1656213 w 2605805"/>
                <a:gd name="connsiteY249" fmla="*/ 42057 h 127819"/>
                <a:gd name="connsiteX250" fmla="*/ 1667614 w 2605805"/>
                <a:gd name="connsiteY250" fmla="*/ 44970 h 127819"/>
                <a:gd name="connsiteX251" fmla="*/ 1688517 w 2605805"/>
                <a:gd name="connsiteY251" fmla="*/ 95896 h 127819"/>
                <a:gd name="connsiteX252" fmla="*/ 1688517 w 2605805"/>
                <a:gd name="connsiteY252" fmla="*/ 33444 h 127819"/>
                <a:gd name="connsiteX253" fmla="*/ 1678129 w 2605805"/>
                <a:gd name="connsiteY253" fmla="*/ 33444 h 127819"/>
                <a:gd name="connsiteX254" fmla="*/ 1678129 w 2605805"/>
                <a:gd name="connsiteY254" fmla="*/ 45224 h 127819"/>
                <a:gd name="connsiteX255" fmla="*/ 1668755 w 2605805"/>
                <a:gd name="connsiteY255" fmla="*/ 35850 h 127819"/>
                <a:gd name="connsiteX256" fmla="*/ 1655453 w 2605805"/>
                <a:gd name="connsiteY256" fmla="*/ 32302 h 127819"/>
                <a:gd name="connsiteX257" fmla="*/ 1639238 w 2605805"/>
                <a:gd name="connsiteY257" fmla="*/ 36611 h 127819"/>
                <a:gd name="connsiteX258" fmla="*/ 1628090 w 2605805"/>
                <a:gd name="connsiteY258" fmla="*/ 48137 h 127819"/>
                <a:gd name="connsiteX259" fmla="*/ 1624037 w 2605805"/>
                <a:gd name="connsiteY259" fmla="*/ 64987 h 127819"/>
                <a:gd name="connsiteX260" fmla="*/ 1628090 w 2605805"/>
                <a:gd name="connsiteY260" fmla="*/ 81454 h 127819"/>
                <a:gd name="connsiteX261" fmla="*/ 1639238 w 2605805"/>
                <a:gd name="connsiteY261" fmla="*/ 92856 h 127819"/>
                <a:gd name="connsiteX262" fmla="*/ 1655453 w 2605805"/>
                <a:gd name="connsiteY262" fmla="*/ 96909 h 127819"/>
                <a:gd name="connsiteX263" fmla="*/ 1668755 w 2605805"/>
                <a:gd name="connsiteY263" fmla="*/ 93490 h 127819"/>
                <a:gd name="connsiteX264" fmla="*/ 1678129 w 2605805"/>
                <a:gd name="connsiteY264" fmla="*/ 84241 h 127819"/>
                <a:gd name="connsiteX265" fmla="*/ 1678129 w 2605805"/>
                <a:gd name="connsiteY265" fmla="*/ 95896 h 127819"/>
                <a:gd name="connsiteX266" fmla="*/ 1688517 w 2605805"/>
                <a:gd name="connsiteY266" fmla="*/ 95896 h 127819"/>
                <a:gd name="connsiteX267" fmla="*/ 1572478 w 2605805"/>
                <a:gd name="connsiteY267" fmla="*/ 52825 h 127819"/>
                <a:gd name="connsiteX268" fmla="*/ 1580585 w 2605805"/>
                <a:gd name="connsiteY268" fmla="*/ 44970 h 127819"/>
                <a:gd name="connsiteX269" fmla="*/ 1592240 w 2605805"/>
                <a:gd name="connsiteY269" fmla="*/ 42184 h 127819"/>
                <a:gd name="connsiteX270" fmla="*/ 1611622 w 2605805"/>
                <a:gd name="connsiteY270" fmla="*/ 50165 h 127819"/>
                <a:gd name="connsiteX271" fmla="*/ 1611622 w 2605805"/>
                <a:gd name="connsiteY271" fmla="*/ 38763 h 127819"/>
                <a:gd name="connsiteX272" fmla="*/ 1591607 w 2605805"/>
                <a:gd name="connsiteY272" fmla="*/ 32429 h 127819"/>
                <a:gd name="connsiteX273" fmla="*/ 1574631 w 2605805"/>
                <a:gd name="connsiteY273" fmla="*/ 36611 h 127819"/>
                <a:gd name="connsiteX274" fmla="*/ 1563104 w 2605805"/>
                <a:gd name="connsiteY274" fmla="*/ 48011 h 127819"/>
                <a:gd name="connsiteX275" fmla="*/ 1558923 w 2605805"/>
                <a:gd name="connsiteY275" fmla="*/ 64860 h 127819"/>
                <a:gd name="connsiteX276" fmla="*/ 1563104 w 2605805"/>
                <a:gd name="connsiteY276" fmla="*/ 81581 h 127819"/>
                <a:gd name="connsiteX277" fmla="*/ 1574505 w 2605805"/>
                <a:gd name="connsiteY277" fmla="*/ 92983 h 127819"/>
                <a:gd name="connsiteX278" fmla="*/ 1591480 w 2605805"/>
                <a:gd name="connsiteY278" fmla="*/ 97036 h 127819"/>
                <a:gd name="connsiteX279" fmla="*/ 1602374 w 2605805"/>
                <a:gd name="connsiteY279" fmla="*/ 95642 h 127819"/>
                <a:gd name="connsiteX280" fmla="*/ 1612255 w 2605805"/>
                <a:gd name="connsiteY280" fmla="*/ 91209 h 127819"/>
                <a:gd name="connsiteX281" fmla="*/ 1612255 w 2605805"/>
                <a:gd name="connsiteY281" fmla="*/ 80695 h 127819"/>
                <a:gd name="connsiteX282" fmla="*/ 1603134 w 2605805"/>
                <a:gd name="connsiteY282" fmla="*/ 85763 h 127819"/>
                <a:gd name="connsiteX283" fmla="*/ 1592367 w 2605805"/>
                <a:gd name="connsiteY283" fmla="*/ 87283 h 127819"/>
                <a:gd name="connsiteX284" fmla="*/ 1580585 w 2605805"/>
                <a:gd name="connsiteY284" fmla="*/ 84368 h 127819"/>
                <a:gd name="connsiteX285" fmla="*/ 1572478 w 2605805"/>
                <a:gd name="connsiteY285" fmla="*/ 76262 h 127819"/>
                <a:gd name="connsiteX286" fmla="*/ 1569564 w 2605805"/>
                <a:gd name="connsiteY286" fmla="*/ 64606 h 127819"/>
                <a:gd name="connsiteX287" fmla="*/ 1572478 w 2605805"/>
                <a:gd name="connsiteY287" fmla="*/ 52825 h 127819"/>
                <a:gd name="connsiteX288" fmla="*/ 1474934 w 2605805"/>
                <a:gd name="connsiteY288" fmla="*/ 46998 h 127819"/>
                <a:gd name="connsiteX289" fmla="*/ 1488489 w 2605805"/>
                <a:gd name="connsiteY289" fmla="*/ 41677 h 127819"/>
                <a:gd name="connsiteX290" fmla="*/ 1501664 w 2605805"/>
                <a:gd name="connsiteY290" fmla="*/ 46998 h 127819"/>
                <a:gd name="connsiteX291" fmla="*/ 1507238 w 2605805"/>
                <a:gd name="connsiteY291" fmla="*/ 60300 h 127819"/>
                <a:gd name="connsiteX292" fmla="*/ 1468727 w 2605805"/>
                <a:gd name="connsiteY292" fmla="*/ 60300 h 127819"/>
                <a:gd name="connsiteX293" fmla="*/ 1474934 w 2605805"/>
                <a:gd name="connsiteY293" fmla="*/ 46998 h 127819"/>
                <a:gd name="connsiteX294" fmla="*/ 1502931 w 2605805"/>
                <a:gd name="connsiteY294" fmla="*/ 95389 h 127819"/>
                <a:gd name="connsiteX295" fmla="*/ 1513698 w 2605805"/>
                <a:gd name="connsiteY295" fmla="*/ 90450 h 127819"/>
                <a:gd name="connsiteX296" fmla="*/ 1513698 w 2605805"/>
                <a:gd name="connsiteY296" fmla="*/ 80568 h 127819"/>
                <a:gd name="connsiteX297" fmla="*/ 1503057 w 2605805"/>
                <a:gd name="connsiteY297" fmla="*/ 85763 h 127819"/>
                <a:gd name="connsiteX298" fmla="*/ 1491403 w 2605805"/>
                <a:gd name="connsiteY298" fmla="*/ 87535 h 127819"/>
                <a:gd name="connsiteX299" fmla="*/ 1476075 w 2605805"/>
                <a:gd name="connsiteY299" fmla="*/ 82342 h 127819"/>
                <a:gd name="connsiteX300" fmla="*/ 1468727 w 2605805"/>
                <a:gd name="connsiteY300" fmla="*/ 68786 h 127819"/>
                <a:gd name="connsiteX301" fmla="*/ 1518132 w 2605805"/>
                <a:gd name="connsiteY301" fmla="*/ 68786 h 127819"/>
                <a:gd name="connsiteX302" fmla="*/ 1518259 w 2605805"/>
                <a:gd name="connsiteY302" fmla="*/ 66127 h 127819"/>
                <a:gd name="connsiteX303" fmla="*/ 1518259 w 2605805"/>
                <a:gd name="connsiteY303" fmla="*/ 63594 h 127819"/>
                <a:gd name="connsiteX304" fmla="*/ 1514585 w 2605805"/>
                <a:gd name="connsiteY304" fmla="*/ 47505 h 127819"/>
                <a:gd name="connsiteX305" fmla="*/ 1504324 w 2605805"/>
                <a:gd name="connsiteY305" fmla="*/ 36357 h 127819"/>
                <a:gd name="connsiteX306" fmla="*/ 1488616 w 2605805"/>
                <a:gd name="connsiteY306" fmla="*/ 32302 h 127819"/>
                <a:gd name="connsiteX307" fmla="*/ 1472147 w 2605805"/>
                <a:gd name="connsiteY307" fmla="*/ 36611 h 127819"/>
                <a:gd name="connsiteX308" fmla="*/ 1461506 w 2605805"/>
                <a:gd name="connsiteY308" fmla="*/ 48391 h 127819"/>
                <a:gd name="connsiteX309" fmla="*/ 1457706 w 2605805"/>
                <a:gd name="connsiteY309" fmla="*/ 65239 h 127819"/>
                <a:gd name="connsiteX310" fmla="*/ 1462140 w 2605805"/>
                <a:gd name="connsiteY310" fmla="*/ 81835 h 127819"/>
                <a:gd name="connsiteX311" fmla="*/ 1474174 w 2605805"/>
                <a:gd name="connsiteY311" fmla="*/ 92983 h 127819"/>
                <a:gd name="connsiteX312" fmla="*/ 1491529 w 2605805"/>
                <a:gd name="connsiteY312" fmla="*/ 97036 h 127819"/>
                <a:gd name="connsiteX313" fmla="*/ 1503184 w 2605805"/>
                <a:gd name="connsiteY313" fmla="*/ 95516 h 127819"/>
                <a:gd name="connsiteX314" fmla="*/ 1400067 w 2605805"/>
                <a:gd name="connsiteY314" fmla="*/ 53459 h 127819"/>
                <a:gd name="connsiteX315" fmla="*/ 1406781 w 2605805"/>
                <a:gd name="connsiteY315" fmla="*/ 45478 h 127819"/>
                <a:gd name="connsiteX316" fmla="*/ 1416788 w 2605805"/>
                <a:gd name="connsiteY316" fmla="*/ 42437 h 127819"/>
                <a:gd name="connsiteX317" fmla="*/ 1433003 w 2605805"/>
                <a:gd name="connsiteY317" fmla="*/ 61059 h 127819"/>
                <a:gd name="connsiteX318" fmla="*/ 1433003 w 2605805"/>
                <a:gd name="connsiteY318" fmla="*/ 96023 h 127819"/>
                <a:gd name="connsiteX319" fmla="*/ 1443391 w 2605805"/>
                <a:gd name="connsiteY319" fmla="*/ 96023 h 127819"/>
                <a:gd name="connsiteX320" fmla="*/ 1443391 w 2605805"/>
                <a:gd name="connsiteY320" fmla="*/ 59285 h 127819"/>
                <a:gd name="connsiteX321" fmla="*/ 1440604 w 2605805"/>
                <a:gd name="connsiteY321" fmla="*/ 45478 h 127819"/>
                <a:gd name="connsiteX322" fmla="*/ 1432623 w 2605805"/>
                <a:gd name="connsiteY322" fmla="*/ 35977 h 127819"/>
                <a:gd name="connsiteX323" fmla="*/ 1419322 w 2605805"/>
                <a:gd name="connsiteY323" fmla="*/ 32429 h 127819"/>
                <a:gd name="connsiteX324" fmla="*/ 1406527 w 2605805"/>
                <a:gd name="connsiteY324" fmla="*/ 35977 h 127819"/>
                <a:gd name="connsiteX325" fmla="*/ 1397660 w 2605805"/>
                <a:gd name="connsiteY325" fmla="*/ 45224 h 127819"/>
                <a:gd name="connsiteX326" fmla="*/ 1397660 w 2605805"/>
                <a:gd name="connsiteY326" fmla="*/ 1013 h 127819"/>
                <a:gd name="connsiteX327" fmla="*/ 1387399 w 2605805"/>
                <a:gd name="connsiteY327" fmla="*/ 1013 h 127819"/>
                <a:gd name="connsiteX328" fmla="*/ 1387399 w 2605805"/>
                <a:gd name="connsiteY328" fmla="*/ 96023 h 127819"/>
                <a:gd name="connsiteX329" fmla="*/ 1397660 w 2605805"/>
                <a:gd name="connsiteY329" fmla="*/ 96023 h 127819"/>
                <a:gd name="connsiteX330" fmla="*/ 1397660 w 2605805"/>
                <a:gd name="connsiteY330" fmla="*/ 64733 h 127819"/>
                <a:gd name="connsiteX331" fmla="*/ 1400067 w 2605805"/>
                <a:gd name="connsiteY331" fmla="*/ 53459 h 127819"/>
                <a:gd name="connsiteX332" fmla="*/ 1374477 w 2605805"/>
                <a:gd name="connsiteY332" fmla="*/ 82721 h 127819"/>
                <a:gd name="connsiteX333" fmla="*/ 1367257 w 2605805"/>
                <a:gd name="connsiteY333" fmla="*/ 86141 h 127819"/>
                <a:gd name="connsiteX334" fmla="*/ 1359782 w 2605805"/>
                <a:gd name="connsiteY334" fmla="*/ 87283 h 127819"/>
                <a:gd name="connsiteX335" fmla="*/ 1351168 w 2605805"/>
                <a:gd name="connsiteY335" fmla="*/ 84495 h 127819"/>
                <a:gd name="connsiteX336" fmla="*/ 1347748 w 2605805"/>
                <a:gd name="connsiteY336" fmla="*/ 75120 h 127819"/>
                <a:gd name="connsiteX337" fmla="*/ 1347748 w 2605805"/>
                <a:gd name="connsiteY337" fmla="*/ 43070 h 127819"/>
                <a:gd name="connsiteX338" fmla="*/ 1373591 w 2605805"/>
                <a:gd name="connsiteY338" fmla="*/ 43070 h 127819"/>
                <a:gd name="connsiteX339" fmla="*/ 1373591 w 2605805"/>
                <a:gd name="connsiteY339" fmla="*/ 33569 h 127819"/>
                <a:gd name="connsiteX340" fmla="*/ 1347748 w 2605805"/>
                <a:gd name="connsiteY340" fmla="*/ 33569 h 127819"/>
                <a:gd name="connsiteX341" fmla="*/ 1347748 w 2605805"/>
                <a:gd name="connsiteY341" fmla="*/ 13681 h 127819"/>
                <a:gd name="connsiteX342" fmla="*/ 1337487 w 2605805"/>
                <a:gd name="connsiteY342" fmla="*/ 13681 h 127819"/>
                <a:gd name="connsiteX343" fmla="*/ 1337487 w 2605805"/>
                <a:gd name="connsiteY343" fmla="*/ 74361 h 127819"/>
                <a:gd name="connsiteX344" fmla="*/ 1343314 w 2605805"/>
                <a:gd name="connsiteY344" fmla="*/ 92097 h 127819"/>
                <a:gd name="connsiteX345" fmla="*/ 1358896 w 2605805"/>
                <a:gd name="connsiteY345" fmla="*/ 97036 h 127819"/>
                <a:gd name="connsiteX346" fmla="*/ 1367003 w 2605805"/>
                <a:gd name="connsiteY346" fmla="*/ 96023 h 127819"/>
                <a:gd name="connsiteX347" fmla="*/ 1374477 w 2605805"/>
                <a:gd name="connsiteY347" fmla="*/ 92729 h 127819"/>
                <a:gd name="connsiteX348" fmla="*/ 1374477 w 2605805"/>
                <a:gd name="connsiteY348" fmla="*/ 82721 h 127819"/>
                <a:gd name="connsiteX349" fmla="*/ 1298976 w 2605805"/>
                <a:gd name="connsiteY349" fmla="*/ 33569 h 127819"/>
                <a:gd name="connsiteX350" fmla="*/ 1274020 w 2605805"/>
                <a:gd name="connsiteY350" fmla="*/ 33569 h 127819"/>
                <a:gd name="connsiteX351" fmla="*/ 1274020 w 2605805"/>
                <a:gd name="connsiteY351" fmla="*/ 22042 h 127819"/>
                <a:gd name="connsiteX352" fmla="*/ 1277440 w 2605805"/>
                <a:gd name="connsiteY352" fmla="*/ 13047 h 127819"/>
                <a:gd name="connsiteX353" fmla="*/ 1286308 w 2605805"/>
                <a:gd name="connsiteY353" fmla="*/ 9755 h 127819"/>
                <a:gd name="connsiteX354" fmla="*/ 1293909 w 2605805"/>
                <a:gd name="connsiteY354" fmla="*/ 10894 h 127819"/>
                <a:gd name="connsiteX355" fmla="*/ 1300876 w 2605805"/>
                <a:gd name="connsiteY355" fmla="*/ 14694 h 127819"/>
                <a:gd name="connsiteX356" fmla="*/ 1300876 w 2605805"/>
                <a:gd name="connsiteY356" fmla="*/ 4433 h 127819"/>
                <a:gd name="connsiteX357" fmla="*/ 1293402 w 2605805"/>
                <a:gd name="connsiteY357" fmla="*/ 1013 h 127819"/>
                <a:gd name="connsiteX358" fmla="*/ 1285548 w 2605805"/>
                <a:gd name="connsiteY358" fmla="*/ 0 h 127819"/>
                <a:gd name="connsiteX359" fmla="*/ 1269586 w 2605805"/>
                <a:gd name="connsiteY359" fmla="*/ 6334 h 127819"/>
                <a:gd name="connsiteX360" fmla="*/ 1263759 w 2605805"/>
                <a:gd name="connsiteY360" fmla="*/ 22548 h 127819"/>
                <a:gd name="connsiteX361" fmla="*/ 1263759 w 2605805"/>
                <a:gd name="connsiteY361" fmla="*/ 96023 h 127819"/>
                <a:gd name="connsiteX362" fmla="*/ 1274020 w 2605805"/>
                <a:gd name="connsiteY362" fmla="*/ 96023 h 127819"/>
                <a:gd name="connsiteX363" fmla="*/ 1274020 w 2605805"/>
                <a:gd name="connsiteY363" fmla="*/ 43070 h 127819"/>
                <a:gd name="connsiteX364" fmla="*/ 1298976 w 2605805"/>
                <a:gd name="connsiteY364" fmla="*/ 43070 h 127819"/>
                <a:gd name="connsiteX365" fmla="*/ 1298976 w 2605805"/>
                <a:gd name="connsiteY365" fmla="*/ 33569 h 127819"/>
                <a:gd name="connsiteX366" fmla="*/ 1235129 w 2605805"/>
                <a:gd name="connsiteY366" fmla="*/ 76514 h 127819"/>
                <a:gd name="connsiteX367" fmla="*/ 1227402 w 2605805"/>
                <a:gd name="connsiteY367" fmla="*/ 84621 h 127819"/>
                <a:gd name="connsiteX368" fmla="*/ 1216127 w 2605805"/>
                <a:gd name="connsiteY368" fmla="*/ 87535 h 127819"/>
                <a:gd name="connsiteX369" fmla="*/ 1204726 w 2605805"/>
                <a:gd name="connsiteY369" fmla="*/ 84621 h 127819"/>
                <a:gd name="connsiteX370" fmla="*/ 1196999 w 2605805"/>
                <a:gd name="connsiteY370" fmla="*/ 76514 h 127819"/>
                <a:gd name="connsiteX371" fmla="*/ 1194085 w 2605805"/>
                <a:gd name="connsiteY371" fmla="*/ 64860 h 127819"/>
                <a:gd name="connsiteX372" fmla="*/ 1196999 w 2605805"/>
                <a:gd name="connsiteY372" fmla="*/ 53205 h 127819"/>
                <a:gd name="connsiteX373" fmla="*/ 1204726 w 2605805"/>
                <a:gd name="connsiteY373" fmla="*/ 45224 h 127819"/>
                <a:gd name="connsiteX374" fmla="*/ 1216127 w 2605805"/>
                <a:gd name="connsiteY374" fmla="*/ 42311 h 127819"/>
                <a:gd name="connsiteX375" fmla="*/ 1227402 w 2605805"/>
                <a:gd name="connsiteY375" fmla="*/ 45224 h 127819"/>
                <a:gd name="connsiteX376" fmla="*/ 1235129 w 2605805"/>
                <a:gd name="connsiteY376" fmla="*/ 53205 h 127819"/>
                <a:gd name="connsiteX377" fmla="*/ 1237916 w 2605805"/>
                <a:gd name="connsiteY377" fmla="*/ 64860 h 127819"/>
                <a:gd name="connsiteX378" fmla="*/ 1235129 w 2605805"/>
                <a:gd name="connsiteY378" fmla="*/ 76514 h 127819"/>
                <a:gd name="connsiteX379" fmla="*/ 1232976 w 2605805"/>
                <a:gd name="connsiteY379" fmla="*/ 92983 h 127819"/>
                <a:gd name="connsiteX380" fmla="*/ 1244377 w 2605805"/>
                <a:gd name="connsiteY380" fmla="*/ 81454 h 127819"/>
                <a:gd name="connsiteX381" fmla="*/ 1248557 w 2605805"/>
                <a:gd name="connsiteY381" fmla="*/ 64733 h 127819"/>
                <a:gd name="connsiteX382" fmla="*/ 1244377 w 2605805"/>
                <a:gd name="connsiteY382" fmla="*/ 48137 h 127819"/>
                <a:gd name="connsiteX383" fmla="*/ 1232976 w 2605805"/>
                <a:gd name="connsiteY383" fmla="*/ 36736 h 127819"/>
                <a:gd name="connsiteX384" fmla="*/ 1216254 w 2605805"/>
                <a:gd name="connsiteY384" fmla="*/ 32556 h 127819"/>
                <a:gd name="connsiteX385" fmla="*/ 1199406 w 2605805"/>
                <a:gd name="connsiteY385" fmla="*/ 36736 h 127819"/>
                <a:gd name="connsiteX386" fmla="*/ 1187751 w 2605805"/>
                <a:gd name="connsiteY386" fmla="*/ 48137 h 127819"/>
                <a:gd name="connsiteX387" fmla="*/ 1183571 w 2605805"/>
                <a:gd name="connsiteY387" fmla="*/ 64733 h 127819"/>
                <a:gd name="connsiteX388" fmla="*/ 1187751 w 2605805"/>
                <a:gd name="connsiteY388" fmla="*/ 81454 h 127819"/>
                <a:gd name="connsiteX389" fmla="*/ 1199406 w 2605805"/>
                <a:gd name="connsiteY389" fmla="*/ 92983 h 127819"/>
                <a:gd name="connsiteX390" fmla="*/ 1216254 w 2605805"/>
                <a:gd name="connsiteY390" fmla="*/ 97162 h 127819"/>
                <a:gd name="connsiteX391" fmla="*/ 1232976 w 2605805"/>
                <a:gd name="connsiteY391" fmla="*/ 92983 h 127819"/>
                <a:gd name="connsiteX392" fmla="*/ 1136952 w 2605805"/>
                <a:gd name="connsiteY392" fmla="*/ 33696 h 127819"/>
                <a:gd name="connsiteX393" fmla="*/ 1117190 w 2605805"/>
                <a:gd name="connsiteY393" fmla="*/ 74488 h 127819"/>
                <a:gd name="connsiteX394" fmla="*/ 1096795 w 2605805"/>
                <a:gd name="connsiteY394" fmla="*/ 33696 h 127819"/>
                <a:gd name="connsiteX395" fmla="*/ 1084633 w 2605805"/>
                <a:gd name="connsiteY395" fmla="*/ 33696 h 127819"/>
                <a:gd name="connsiteX396" fmla="*/ 1111616 w 2605805"/>
                <a:gd name="connsiteY396" fmla="*/ 86141 h 127819"/>
                <a:gd name="connsiteX397" fmla="*/ 1091601 w 2605805"/>
                <a:gd name="connsiteY397" fmla="*/ 127820 h 127819"/>
                <a:gd name="connsiteX398" fmla="*/ 1102495 w 2605805"/>
                <a:gd name="connsiteY398" fmla="*/ 127820 h 127819"/>
                <a:gd name="connsiteX399" fmla="*/ 1147847 w 2605805"/>
                <a:gd name="connsiteY399" fmla="*/ 33696 h 127819"/>
                <a:gd name="connsiteX400" fmla="*/ 1136952 w 2605805"/>
                <a:gd name="connsiteY400" fmla="*/ 33696 h 127819"/>
                <a:gd name="connsiteX401" fmla="*/ 1081340 w 2605805"/>
                <a:gd name="connsiteY401" fmla="*/ 82848 h 127819"/>
                <a:gd name="connsiteX402" fmla="*/ 1074119 w 2605805"/>
                <a:gd name="connsiteY402" fmla="*/ 86268 h 127819"/>
                <a:gd name="connsiteX403" fmla="*/ 1066772 w 2605805"/>
                <a:gd name="connsiteY403" fmla="*/ 87408 h 127819"/>
                <a:gd name="connsiteX404" fmla="*/ 1058157 w 2605805"/>
                <a:gd name="connsiteY404" fmla="*/ 84621 h 127819"/>
                <a:gd name="connsiteX405" fmla="*/ 1054610 w 2605805"/>
                <a:gd name="connsiteY405" fmla="*/ 75247 h 127819"/>
                <a:gd name="connsiteX406" fmla="*/ 1054610 w 2605805"/>
                <a:gd name="connsiteY406" fmla="*/ 43197 h 127819"/>
                <a:gd name="connsiteX407" fmla="*/ 1080453 w 2605805"/>
                <a:gd name="connsiteY407" fmla="*/ 43197 h 127819"/>
                <a:gd name="connsiteX408" fmla="*/ 1080453 w 2605805"/>
                <a:gd name="connsiteY408" fmla="*/ 33696 h 127819"/>
                <a:gd name="connsiteX409" fmla="*/ 1054610 w 2605805"/>
                <a:gd name="connsiteY409" fmla="*/ 33696 h 127819"/>
                <a:gd name="connsiteX410" fmla="*/ 1054610 w 2605805"/>
                <a:gd name="connsiteY410" fmla="*/ 13808 h 127819"/>
                <a:gd name="connsiteX411" fmla="*/ 1044349 w 2605805"/>
                <a:gd name="connsiteY411" fmla="*/ 13808 h 127819"/>
                <a:gd name="connsiteX412" fmla="*/ 1044349 w 2605805"/>
                <a:gd name="connsiteY412" fmla="*/ 74488 h 127819"/>
                <a:gd name="connsiteX413" fmla="*/ 1050176 w 2605805"/>
                <a:gd name="connsiteY413" fmla="*/ 92222 h 127819"/>
                <a:gd name="connsiteX414" fmla="*/ 1065758 w 2605805"/>
                <a:gd name="connsiteY414" fmla="*/ 97162 h 127819"/>
                <a:gd name="connsiteX415" fmla="*/ 1073866 w 2605805"/>
                <a:gd name="connsiteY415" fmla="*/ 96150 h 127819"/>
                <a:gd name="connsiteX416" fmla="*/ 1081340 w 2605805"/>
                <a:gd name="connsiteY416" fmla="*/ 92856 h 127819"/>
                <a:gd name="connsiteX417" fmla="*/ 1081340 w 2605805"/>
                <a:gd name="connsiteY417" fmla="*/ 82848 h 127819"/>
                <a:gd name="connsiteX418" fmla="*/ 1024460 w 2605805"/>
                <a:gd name="connsiteY418" fmla="*/ 33696 h 127819"/>
                <a:gd name="connsiteX419" fmla="*/ 1014073 w 2605805"/>
                <a:gd name="connsiteY419" fmla="*/ 33696 h 127819"/>
                <a:gd name="connsiteX420" fmla="*/ 1014073 w 2605805"/>
                <a:gd name="connsiteY420" fmla="*/ 96150 h 127819"/>
                <a:gd name="connsiteX421" fmla="*/ 1024460 w 2605805"/>
                <a:gd name="connsiteY421" fmla="*/ 96150 h 127819"/>
                <a:gd name="connsiteX422" fmla="*/ 1024460 w 2605805"/>
                <a:gd name="connsiteY422" fmla="*/ 33696 h 127819"/>
                <a:gd name="connsiteX423" fmla="*/ 1024714 w 2605805"/>
                <a:gd name="connsiteY423" fmla="*/ 19888 h 127819"/>
                <a:gd name="connsiteX424" fmla="*/ 1026614 w 2605805"/>
                <a:gd name="connsiteY424" fmla="*/ 15201 h 127819"/>
                <a:gd name="connsiteX425" fmla="*/ 1024714 w 2605805"/>
                <a:gd name="connsiteY425" fmla="*/ 10260 h 127819"/>
                <a:gd name="connsiteX426" fmla="*/ 1019900 w 2605805"/>
                <a:gd name="connsiteY426" fmla="*/ 8360 h 127819"/>
                <a:gd name="connsiteX427" fmla="*/ 1015466 w 2605805"/>
                <a:gd name="connsiteY427" fmla="*/ 9755 h 127819"/>
                <a:gd name="connsiteX428" fmla="*/ 1007992 w 2605805"/>
                <a:gd name="connsiteY428" fmla="*/ 15074 h 127819"/>
                <a:gd name="connsiteX429" fmla="*/ 1015466 w 2605805"/>
                <a:gd name="connsiteY429" fmla="*/ 20268 h 127819"/>
                <a:gd name="connsiteX430" fmla="*/ 1019900 w 2605805"/>
                <a:gd name="connsiteY430" fmla="*/ 21789 h 127819"/>
                <a:gd name="connsiteX431" fmla="*/ 1024714 w 2605805"/>
                <a:gd name="connsiteY431" fmla="*/ 19888 h 127819"/>
                <a:gd name="connsiteX432" fmla="*/ 1001151 w 2605805"/>
                <a:gd name="connsiteY432" fmla="*/ 82848 h 127819"/>
                <a:gd name="connsiteX433" fmla="*/ 993931 w 2605805"/>
                <a:gd name="connsiteY433" fmla="*/ 86268 h 127819"/>
                <a:gd name="connsiteX434" fmla="*/ 986583 w 2605805"/>
                <a:gd name="connsiteY434" fmla="*/ 87408 h 127819"/>
                <a:gd name="connsiteX435" fmla="*/ 977969 w 2605805"/>
                <a:gd name="connsiteY435" fmla="*/ 84621 h 127819"/>
                <a:gd name="connsiteX436" fmla="*/ 974549 w 2605805"/>
                <a:gd name="connsiteY436" fmla="*/ 75247 h 127819"/>
                <a:gd name="connsiteX437" fmla="*/ 974549 w 2605805"/>
                <a:gd name="connsiteY437" fmla="*/ 43197 h 127819"/>
                <a:gd name="connsiteX438" fmla="*/ 1000391 w 2605805"/>
                <a:gd name="connsiteY438" fmla="*/ 43197 h 127819"/>
                <a:gd name="connsiteX439" fmla="*/ 1000391 w 2605805"/>
                <a:gd name="connsiteY439" fmla="*/ 33696 h 127819"/>
                <a:gd name="connsiteX440" fmla="*/ 974549 w 2605805"/>
                <a:gd name="connsiteY440" fmla="*/ 33696 h 127819"/>
                <a:gd name="connsiteX441" fmla="*/ 974549 w 2605805"/>
                <a:gd name="connsiteY441" fmla="*/ 13808 h 127819"/>
                <a:gd name="connsiteX442" fmla="*/ 964287 w 2605805"/>
                <a:gd name="connsiteY442" fmla="*/ 13808 h 127819"/>
                <a:gd name="connsiteX443" fmla="*/ 964287 w 2605805"/>
                <a:gd name="connsiteY443" fmla="*/ 74488 h 127819"/>
                <a:gd name="connsiteX444" fmla="*/ 969988 w 2605805"/>
                <a:gd name="connsiteY444" fmla="*/ 92222 h 127819"/>
                <a:gd name="connsiteX445" fmla="*/ 985696 w 2605805"/>
                <a:gd name="connsiteY445" fmla="*/ 97162 h 127819"/>
                <a:gd name="connsiteX446" fmla="*/ 993804 w 2605805"/>
                <a:gd name="connsiteY446" fmla="*/ 96150 h 127819"/>
                <a:gd name="connsiteX447" fmla="*/ 1001278 w 2605805"/>
                <a:gd name="connsiteY447" fmla="*/ 92856 h 127819"/>
                <a:gd name="connsiteX448" fmla="*/ 1001278 w 2605805"/>
                <a:gd name="connsiteY448" fmla="*/ 82848 h 127819"/>
                <a:gd name="connsiteX449" fmla="*/ 905001 w 2605805"/>
                <a:gd name="connsiteY449" fmla="*/ 53585 h 127819"/>
                <a:gd name="connsiteX450" fmla="*/ 911715 w 2605805"/>
                <a:gd name="connsiteY450" fmla="*/ 45604 h 127819"/>
                <a:gd name="connsiteX451" fmla="*/ 921723 w 2605805"/>
                <a:gd name="connsiteY451" fmla="*/ 42564 h 127819"/>
                <a:gd name="connsiteX452" fmla="*/ 937938 w 2605805"/>
                <a:gd name="connsiteY452" fmla="*/ 61186 h 127819"/>
                <a:gd name="connsiteX453" fmla="*/ 937938 w 2605805"/>
                <a:gd name="connsiteY453" fmla="*/ 96150 h 127819"/>
                <a:gd name="connsiteX454" fmla="*/ 948326 w 2605805"/>
                <a:gd name="connsiteY454" fmla="*/ 96150 h 127819"/>
                <a:gd name="connsiteX455" fmla="*/ 948326 w 2605805"/>
                <a:gd name="connsiteY455" fmla="*/ 59412 h 127819"/>
                <a:gd name="connsiteX456" fmla="*/ 945539 w 2605805"/>
                <a:gd name="connsiteY456" fmla="*/ 45604 h 127819"/>
                <a:gd name="connsiteX457" fmla="*/ 937558 w 2605805"/>
                <a:gd name="connsiteY457" fmla="*/ 36103 h 127819"/>
                <a:gd name="connsiteX458" fmla="*/ 924257 w 2605805"/>
                <a:gd name="connsiteY458" fmla="*/ 32556 h 127819"/>
                <a:gd name="connsiteX459" fmla="*/ 911462 w 2605805"/>
                <a:gd name="connsiteY459" fmla="*/ 36103 h 127819"/>
                <a:gd name="connsiteX460" fmla="*/ 902594 w 2605805"/>
                <a:gd name="connsiteY460" fmla="*/ 45351 h 127819"/>
                <a:gd name="connsiteX461" fmla="*/ 902594 w 2605805"/>
                <a:gd name="connsiteY461" fmla="*/ 33696 h 127819"/>
                <a:gd name="connsiteX462" fmla="*/ 892333 w 2605805"/>
                <a:gd name="connsiteY462" fmla="*/ 33696 h 127819"/>
                <a:gd name="connsiteX463" fmla="*/ 892333 w 2605805"/>
                <a:gd name="connsiteY463" fmla="*/ 96150 h 127819"/>
                <a:gd name="connsiteX464" fmla="*/ 902594 w 2605805"/>
                <a:gd name="connsiteY464" fmla="*/ 96150 h 127819"/>
                <a:gd name="connsiteX465" fmla="*/ 902594 w 2605805"/>
                <a:gd name="connsiteY465" fmla="*/ 64860 h 127819"/>
                <a:gd name="connsiteX466" fmla="*/ 905001 w 2605805"/>
                <a:gd name="connsiteY466" fmla="*/ 53585 h 127819"/>
                <a:gd name="connsiteX467" fmla="*/ 832667 w 2605805"/>
                <a:gd name="connsiteY467" fmla="*/ 47251 h 127819"/>
                <a:gd name="connsiteX468" fmla="*/ 846222 w 2605805"/>
                <a:gd name="connsiteY468" fmla="*/ 41930 h 127819"/>
                <a:gd name="connsiteX469" fmla="*/ 859396 w 2605805"/>
                <a:gd name="connsiteY469" fmla="*/ 47251 h 127819"/>
                <a:gd name="connsiteX470" fmla="*/ 864970 w 2605805"/>
                <a:gd name="connsiteY470" fmla="*/ 60552 h 127819"/>
                <a:gd name="connsiteX471" fmla="*/ 826460 w 2605805"/>
                <a:gd name="connsiteY471" fmla="*/ 60552 h 127819"/>
                <a:gd name="connsiteX472" fmla="*/ 832667 w 2605805"/>
                <a:gd name="connsiteY472" fmla="*/ 47251 h 127819"/>
                <a:gd name="connsiteX473" fmla="*/ 860537 w 2605805"/>
                <a:gd name="connsiteY473" fmla="*/ 95642 h 127819"/>
                <a:gd name="connsiteX474" fmla="*/ 871304 w 2605805"/>
                <a:gd name="connsiteY474" fmla="*/ 90702 h 127819"/>
                <a:gd name="connsiteX475" fmla="*/ 871304 w 2605805"/>
                <a:gd name="connsiteY475" fmla="*/ 80822 h 127819"/>
                <a:gd name="connsiteX476" fmla="*/ 860663 w 2605805"/>
                <a:gd name="connsiteY476" fmla="*/ 86015 h 127819"/>
                <a:gd name="connsiteX477" fmla="*/ 849009 w 2605805"/>
                <a:gd name="connsiteY477" fmla="*/ 87788 h 127819"/>
                <a:gd name="connsiteX478" fmla="*/ 833680 w 2605805"/>
                <a:gd name="connsiteY478" fmla="*/ 82596 h 127819"/>
                <a:gd name="connsiteX479" fmla="*/ 826333 w 2605805"/>
                <a:gd name="connsiteY479" fmla="*/ 69040 h 127819"/>
                <a:gd name="connsiteX480" fmla="*/ 875738 w 2605805"/>
                <a:gd name="connsiteY480" fmla="*/ 69040 h 127819"/>
                <a:gd name="connsiteX481" fmla="*/ 875991 w 2605805"/>
                <a:gd name="connsiteY481" fmla="*/ 66380 h 127819"/>
                <a:gd name="connsiteX482" fmla="*/ 875991 w 2605805"/>
                <a:gd name="connsiteY482" fmla="*/ 63846 h 127819"/>
                <a:gd name="connsiteX483" fmla="*/ 872318 w 2605805"/>
                <a:gd name="connsiteY483" fmla="*/ 47759 h 127819"/>
                <a:gd name="connsiteX484" fmla="*/ 861930 w 2605805"/>
                <a:gd name="connsiteY484" fmla="*/ 36611 h 127819"/>
                <a:gd name="connsiteX485" fmla="*/ 846348 w 2605805"/>
                <a:gd name="connsiteY485" fmla="*/ 32556 h 127819"/>
                <a:gd name="connsiteX486" fmla="*/ 829880 w 2605805"/>
                <a:gd name="connsiteY486" fmla="*/ 36863 h 127819"/>
                <a:gd name="connsiteX487" fmla="*/ 819112 w 2605805"/>
                <a:gd name="connsiteY487" fmla="*/ 48645 h 127819"/>
                <a:gd name="connsiteX488" fmla="*/ 815312 w 2605805"/>
                <a:gd name="connsiteY488" fmla="*/ 65493 h 127819"/>
                <a:gd name="connsiteX489" fmla="*/ 819746 w 2605805"/>
                <a:gd name="connsiteY489" fmla="*/ 82088 h 127819"/>
                <a:gd name="connsiteX490" fmla="*/ 831653 w 2605805"/>
                <a:gd name="connsiteY490" fmla="*/ 93236 h 127819"/>
                <a:gd name="connsiteX491" fmla="*/ 849009 w 2605805"/>
                <a:gd name="connsiteY491" fmla="*/ 97289 h 127819"/>
                <a:gd name="connsiteX492" fmla="*/ 860663 w 2605805"/>
                <a:gd name="connsiteY492" fmla="*/ 95769 h 127819"/>
                <a:gd name="connsiteX493" fmla="*/ 778195 w 2605805"/>
                <a:gd name="connsiteY493" fmla="*/ 45478 h 127819"/>
                <a:gd name="connsiteX494" fmla="*/ 785922 w 2605805"/>
                <a:gd name="connsiteY494" fmla="*/ 53585 h 127819"/>
                <a:gd name="connsiteX495" fmla="*/ 788709 w 2605805"/>
                <a:gd name="connsiteY495" fmla="*/ 65239 h 127819"/>
                <a:gd name="connsiteX496" fmla="*/ 785922 w 2605805"/>
                <a:gd name="connsiteY496" fmla="*/ 76767 h 127819"/>
                <a:gd name="connsiteX497" fmla="*/ 778195 w 2605805"/>
                <a:gd name="connsiteY497" fmla="*/ 84748 h 127819"/>
                <a:gd name="connsiteX498" fmla="*/ 766793 w 2605805"/>
                <a:gd name="connsiteY498" fmla="*/ 87662 h 127819"/>
                <a:gd name="connsiteX499" fmla="*/ 755646 w 2605805"/>
                <a:gd name="connsiteY499" fmla="*/ 84748 h 127819"/>
                <a:gd name="connsiteX500" fmla="*/ 747918 w 2605805"/>
                <a:gd name="connsiteY500" fmla="*/ 76767 h 127819"/>
                <a:gd name="connsiteX501" fmla="*/ 745131 w 2605805"/>
                <a:gd name="connsiteY501" fmla="*/ 65239 h 127819"/>
                <a:gd name="connsiteX502" fmla="*/ 747918 w 2605805"/>
                <a:gd name="connsiteY502" fmla="*/ 53585 h 127819"/>
                <a:gd name="connsiteX503" fmla="*/ 755646 w 2605805"/>
                <a:gd name="connsiteY503" fmla="*/ 45478 h 127819"/>
                <a:gd name="connsiteX504" fmla="*/ 766793 w 2605805"/>
                <a:gd name="connsiteY504" fmla="*/ 42564 h 127819"/>
                <a:gd name="connsiteX505" fmla="*/ 778195 w 2605805"/>
                <a:gd name="connsiteY505" fmla="*/ 45478 h 127819"/>
                <a:gd name="connsiteX506" fmla="*/ 799097 w 2605805"/>
                <a:gd name="connsiteY506" fmla="*/ 96403 h 127819"/>
                <a:gd name="connsiteX507" fmla="*/ 799097 w 2605805"/>
                <a:gd name="connsiteY507" fmla="*/ 1393 h 127819"/>
                <a:gd name="connsiteX508" fmla="*/ 788709 w 2605805"/>
                <a:gd name="connsiteY508" fmla="*/ 1393 h 127819"/>
                <a:gd name="connsiteX509" fmla="*/ 788709 w 2605805"/>
                <a:gd name="connsiteY509" fmla="*/ 45858 h 127819"/>
                <a:gd name="connsiteX510" fmla="*/ 779335 w 2605805"/>
                <a:gd name="connsiteY510" fmla="*/ 36357 h 127819"/>
                <a:gd name="connsiteX511" fmla="*/ 765907 w 2605805"/>
                <a:gd name="connsiteY511" fmla="*/ 32810 h 127819"/>
                <a:gd name="connsiteX512" fmla="*/ 749692 w 2605805"/>
                <a:gd name="connsiteY512" fmla="*/ 37116 h 127819"/>
                <a:gd name="connsiteX513" fmla="*/ 738544 w 2605805"/>
                <a:gd name="connsiteY513" fmla="*/ 48645 h 127819"/>
                <a:gd name="connsiteX514" fmla="*/ 734490 w 2605805"/>
                <a:gd name="connsiteY514" fmla="*/ 65493 h 127819"/>
                <a:gd name="connsiteX515" fmla="*/ 738544 w 2605805"/>
                <a:gd name="connsiteY515" fmla="*/ 81962 h 127819"/>
                <a:gd name="connsiteX516" fmla="*/ 749692 w 2605805"/>
                <a:gd name="connsiteY516" fmla="*/ 93363 h 127819"/>
                <a:gd name="connsiteX517" fmla="*/ 765907 w 2605805"/>
                <a:gd name="connsiteY517" fmla="*/ 97416 h 127819"/>
                <a:gd name="connsiteX518" fmla="*/ 779335 w 2605805"/>
                <a:gd name="connsiteY518" fmla="*/ 93995 h 127819"/>
                <a:gd name="connsiteX519" fmla="*/ 788709 w 2605805"/>
                <a:gd name="connsiteY519" fmla="*/ 84621 h 127819"/>
                <a:gd name="connsiteX520" fmla="*/ 788709 w 2605805"/>
                <a:gd name="connsiteY520" fmla="*/ 96403 h 127819"/>
                <a:gd name="connsiteX521" fmla="*/ 799097 w 2605805"/>
                <a:gd name="connsiteY521" fmla="*/ 96403 h 127819"/>
                <a:gd name="connsiteX522" fmla="*/ 718402 w 2605805"/>
                <a:gd name="connsiteY522" fmla="*/ 33949 h 127819"/>
                <a:gd name="connsiteX523" fmla="*/ 708014 w 2605805"/>
                <a:gd name="connsiteY523" fmla="*/ 33949 h 127819"/>
                <a:gd name="connsiteX524" fmla="*/ 708014 w 2605805"/>
                <a:gd name="connsiteY524" fmla="*/ 96403 h 127819"/>
                <a:gd name="connsiteX525" fmla="*/ 718402 w 2605805"/>
                <a:gd name="connsiteY525" fmla="*/ 96403 h 127819"/>
                <a:gd name="connsiteX526" fmla="*/ 718402 w 2605805"/>
                <a:gd name="connsiteY526" fmla="*/ 33949 h 127819"/>
                <a:gd name="connsiteX527" fmla="*/ 716882 w 2605805"/>
                <a:gd name="connsiteY527" fmla="*/ 20522 h 127819"/>
                <a:gd name="connsiteX528" fmla="*/ 724356 w 2605805"/>
                <a:gd name="connsiteY528" fmla="*/ 15328 h 127819"/>
                <a:gd name="connsiteX529" fmla="*/ 716882 w 2605805"/>
                <a:gd name="connsiteY529" fmla="*/ 10007 h 127819"/>
                <a:gd name="connsiteX530" fmla="*/ 712448 w 2605805"/>
                <a:gd name="connsiteY530" fmla="*/ 8613 h 127819"/>
                <a:gd name="connsiteX531" fmla="*/ 707761 w 2605805"/>
                <a:gd name="connsiteY531" fmla="*/ 10514 h 127819"/>
                <a:gd name="connsiteX532" fmla="*/ 705860 w 2605805"/>
                <a:gd name="connsiteY532" fmla="*/ 15455 h 127819"/>
                <a:gd name="connsiteX533" fmla="*/ 707761 w 2605805"/>
                <a:gd name="connsiteY533" fmla="*/ 20142 h 127819"/>
                <a:gd name="connsiteX534" fmla="*/ 712448 w 2605805"/>
                <a:gd name="connsiteY534" fmla="*/ 22042 h 127819"/>
                <a:gd name="connsiteX535" fmla="*/ 716882 w 2605805"/>
                <a:gd name="connsiteY535" fmla="*/ 20522 h 127819"/>
                <a:gd name="connsiteX536" fmla="*/ 619338 w 2605805"/>
                <a:gd name="connsiteY536" fmla="*/ 47505 h 127819"/>
                <a:gd name="connsiteX537" fmla="*/ 632893 w 2605805"/>
                <a:gd name="connsiteY537" fmla="*/ 42184 h 127819"/>
                <a:gd name="connsiteX538" fmla="*/ 646068 w 2605805"/>
                <a:gd name="connsiteY538" fmla="*/ 47505 h 127819"/>
                <a:gd name="connsiteX539" fmla="*/ 651641 w 2605805"/>
                <a:gd name="connsiteY539" fmla="*/ 60805 h 127819"/>
                <a:gd name="connsiteX540" fmla="*/ 613131 w 2605805"/>
                <a:gd name="connsiteY540" fmla="*/ 60805 h 127819"/>
                <a:gd name="connsiteX541" fmla="*/ 619338 w 2605805"/>
                <a:gd name="connsiteY541" fmla="*/ 47505 h 127819"/>
                <a:gd name="connsiteX542" fmla="*/ 647208 w 2605805"/>
                <a:gd name="connsiteY542" fmla="*/ 95896 h 127819"/>
                <a:gd name="connsiteX543" fmla="*/ 657975 w 2605805"/>
                <a:gd name="connsiteY543" fmla="*/ 90955 h 127819"/>
                <a:gd name="connsiteX544" fmla="*/ 657975 w 2605805"/>
                <a:gd name="connsiteY544" fmla="*/ 81074 h 127819"/>
                <a:gd name="connsiteX545" fmla="*/ 647334 w 2605805"/>
                <a:gd name="connsiteY545" fmla="*/ 86268 h 127819"/>
                <a:gd name="connsiteX546" fmla="*/ 635680 w 2605805"/>
                <a:gd name="connsiteY546" fmla="*/ 88042 h 127819"/>
                <a:gd name="connsiteX547" fmla="*/ 620352 w 2605805"/>
                <a:gd name="connsiteY547" fmla="*/ 82848 h 127819"/>
                <a:gd name="connsiteX548" fmla="*/ 613004 w 2605805"/>
                <a:gd name="connsiteY548" fmla="*/ 69294 h 127819"/>
                <a:gd name="connsiteX549" fmla="*/ 662409 w 2605805"/>
                <a:gd name="connsiteY549" fmla="*/ 69294 h 127819"/>
                <a:gd name="connsiteX550" fmla="*/ 662663 w 2605805"/>
                <a:gd name="connsiteY550" fmla="*/ 66634 h 127819"/>
                <a:gd name="connsiteX551" fmla="*/ 662663 w 2605805"/>
                <a:gd name="connsiteY551" fmla="*/ 64099 h 127819"/>
                <a:gd name="connsiteX552" fmla="*/ 658989 w 2605805"/>
                <a:gd name="connsiteY552" fmla="*/ 48011 h 127819"/>
                <a:gd name="connsiteX553" fmla="*/ 648601 w 2605805"/>
                <a:gd name="connsiteY553" fmla="*/ 36863 h 127819"/>
                <a:gd name="connsiteX554" fmla="*/ 632893 w 2605805"/>
                <a:gd name="connsiteY554" fmla="*/ 32810 h 127819"/>
                <a:gd name="connsiteX555" fmla="*/ 616551 w 2605805"/>
                <a:gd name="connsiteY555" fmla="*/ 37116 h 127819"/>
                <a:gd name="connsiteX556" fmla="*/ 605783 w 2605805"/>
                <a:gd name="connsiteY556" fmla="*/ 48898 h 127819"/>
                <a:gd name="connsiteX557" fmla="*/ 601983 w 2605805"/>
                <a:gd name="connsiteY557" fmla="*/ 65746 h 127819"/>
                <a:gd name="connsiteX558" fmla="*/ 606417 w 2605805"/>
                <a:gd name="connsiteY558" fmla="*/ 82342 h 127819"/>
                <a:gd name="connsiteX559" fmla="*/ 618451 w 2605805"/>
                <a:gd name="connsiteY559" fmla="*/ 93490 h 127819"/>
                <a:gd name="connsiteX560" fmla="*/ 635806 w 2605805"/>
                <a:gd name="connsiteY560" fmla="*/ 97543 h 127819"/>
                <a:gd name="connsiteX561" fmla="*/ 647461 w 2605805"/>
                <a:gd name="connsiteY561" fmla="*/ 96023 h 127819"/>
                <a:gd name="connsiteX562" fmla="*/ 544470 w 2605805"/>
                <a:gd name="connsiteY562" fmla="*/ 53966 h 127819"/>
                <a:gd name="connsiteX563" fmla="*/ 551184 w 2605805"/>
                <a:gd name="connsiteY563" fmla="*/ 45985 h 127819"/>
                <a:gd name="connsiteX564" fmla="*/ 561192 w 2605805"/>
                <a:gd name="connsiteY564" fmla="*/ 42945 h 127819"/>
                <a:gd name="connsiteX565" fmla="*/ 577407 w 2605805"/>
                <a:gd name="connsiteY565" fmla="*/ 61566 h 127819"/>
                <a:gd name="connsiteX566" fmla="*/ 577407 w 2605805"/>
                <a:gd name="connsiteY566" fmla="*/ 96530 h 127819"/>
                <a:gd name="connsiteX567" fmla="*/ 587795 w 2605805"/>
                <a:gd name="connsiteY567" fmla="*/ 96530 h 127819"/>
                <a:gd name="connsiteX568" fmla="*/ 587795 w 2605805"/>
                <a:gd name="connsiteY568" fmla="*/ 59793 h 127819"/>
                <a:gd name="connsiteX569" fmla="*/ 585135 w 2605805"/>
                <a:gd name="connsiteY569" fmla="*/ 45985 h 127819"/>
                <a:gd name="connsiteX570" fmla="*/ 577027 w 2605805"/>
                <a:gd name="connsiteY570" fmla="*/ 36484 h 127819"/>
                <a:gd name="connsiteX571" fmla="*/ 563726 w 2605805"/>
                <a:gd name="connsiteY571" fmla="*/ 32936 h 127819"/>
                <a:gd name="connsiteX572" fmla="*/ 550931 w 2605805"/>
                <a:gd name="connsiteY572" fmla="*/ 36484 h 127819"/>
                <a:gd name="connsiteX573" fmla="*/ 542063 w 2605805"/>
                <a:gd name="connsiteY573" fmla="*/ 45731 h 127819"/>
                <a:gd name="connsiteX574" fmla="*/ 542063 w 2605805"/>
                <a:gd name="connsiteY574" fmla="*/ 1520 h 127819"/>
                <a:gd name="connsiteX575" fmla="*/ 531802 w 2605805"/>
                <a:gd name="connsiteY575" fmla="*/ 1520 h 127819"/>
                <a:gd name="connsiteX576" fmla="*/ 531802 w 2605805"/>
                <a:gd name="connsiteY576" fmla="*/ 96530 h 127819"/>
                <a:gd name="connsiteX577" fmla="*/ 542063 w 2605805"/>
                <a:gd name="connsiteY577" fmla="*/ 96530 h 127819"/>
                <a:gd name="connsiteX578" fmla="*/ 542063 w 2605805"/>
                <a:gd name="connsiteY578" fmla="*/ 65239 h 127819"/>
                <a:gd name="connsiteX579" fmla="*/ 544470 w 2605805"/>
                <a:gd name="connsiteY579" fmla="*/ 53966 h 127819"/>
                <a:gd name="connsiteX580" fmla="*/ 518881 w 2605805"/>
                <a:gd name="connsiteY580" fmla="*/ 83228 h 127819"/>
                <a:gd name="connsiteX581" fmla="*/ 511660 w 2605805"/>
                <a:gd name="connsiteY581" fmla="*/ 86649 h 127819"/>
                <a:gd name="connsiteX582" fmla="*/ 504313 w 2605805"/>
                <a:gd name="connsiteY582" fmla="*/ 87788 h 127819"/>
                <a:gd name="connsiteX583" fmla="*/ 495572 w 2605805"/>
                <a:gd name="connsiteY583" fmla="*/ 85002 h 127819"/>
                <a:gd name="connsiteX584" fmla="*/ 492152 w 2605805"/>
                <a:gd name="connsiteY584" fmla="*/ 75628 h 127819"/>
                <a:gd name="connsiteX585" fmla="*/ 492152 w 2605805"/>
                <a:gd name="connsiteY585" fmla="*/ 43577 h 127819"/>
                <a:gd name="connsiteX586" fmla="*/ 517994 w 2605805"/>
                <a:gd name="connsiteY586" fmla="*/ 43577 h 127819"/>
                <a:gd name="connsiteX587" fmla="*/ 517994 w 2605805"/>
                <a:gd name="connsiteY587" fmla="*/ 34076 h 127819"/>
                <a:gd name="connsiteX588" fmla="*/ 492152 w 2605805"/>
                <a:gd name="connsiteY588" fmla="*/ 34076 h 127819"/>
                <a:gd name="connsiteX589" fmla="*/ 492152 w 2605805"/>
                <a:gd name="connsiteY589" fmla="*/ 14188 h 127819"/>
                <a:gd name="connsiteX590" fmla="*/ 481890 w 2605805"/>
                <a:gd name="connsiteY590" fmla="*/ 14188 h 127819"/>
                <a:gd name="connsiteX591" fmla="*/ 481890 w 2605805"/>
                <a:gd name="connsiteY591" fmla="*/ 74867 h 127819"/>
                <a:gd name="connsiteX592" fmla="*/ 487718 w 2605805"/>
                <a:gd name="connsiteY592" fmla="*/ 92602 h 127819"/>
                <a:gd name="connsiteX593" fmla="*/ 503299 w 2605805"/>
                <a:gd name="connsiteY593" fmla="*/ 97543 h 127819"/>
                <a:gd name="connsiteX594" fmla="*/ 511407 w 2605805"/>
                <a:gd name="connsiteY594" fmla="*/ 96530 h 127819"/>
                <a:gd name="connsiteX595" fmla="*/ 518881 w 2605805"/>
                <a:gd name="connsiteY595" fmla="*/ 93236 h 127819"/>
                <a:gd name="connsiteX596" fmla="*/ 518881 w 2605805"/>
                <a:gd name="connsiteY596" fmla="*/ 83228 h 127819"/>
                <a:gd name="connsiteX597" fmla="*/ 351030 w 2605805"/>
                <a:gd name="connsiteY597" fmla="*/ 53966 h 127819"/>
                <a:gd name="connsiteX598" fmla="*/ 357111 w 2605805"/>
                <a:gd name="connsiteY598" fmla="*/ 45985 h 127819"/>
                <a:gd name="connsiteX599" fmla="*/ 366358 w 2605805"/>
                <a:gd name="connsiteY599" fmla="*/ 42945 h 127819"/>
                <a:gd name="connsiteX600" fmla="*/ 381180 w 2605805"/>
                <a:gd name="connsiteY600" fmla="*/ 61566 h 127819"/>
                <a:gd name="connsiteX601" fmla="*/ 381180 w 2605805"/>
                <a:gd name="connsiteY601" fmla="*/ 96530 h 127819"/>
                <a:gd name="connsiteX602" fmla="*/ 391441 w 2605805"/>
                <a:gd name="connsiteY602" fmla="*/ 96530 h 127819"/>
                <a:gd name="connsiteX603" fmla="*/ 391441 w 2605805"/>
                <a:gd name="connsiteY603" fmla="*/ 64353 h 127819"/>
                <a:gd name="connsiteX604" fmla="*/ 393595 w 2605805"/>
                <a:gd name="connsiteY604" fmla="*/ 53459 h 127819"/>
                <a:gd name="connsiteX605" fmla="*/ 399802 w 2605805"/>
                <a:gd name="connsiteY605" fmla="*/ 45731 h 127819"/>
                <a:gd name="connsiteX606" fmla="*/ 408923 w 2605805"/>
                <a:gd name="connsiteY606" fmla="*/ 42818 h 127819"/>
                <a:gd name="connsiteX607" fmla="*/ 423744 w 2605805"/>
                <a:gd name="connsiteY607" fmla="*/ 61439 h 127819"/>
                <a:gd name="connsiteX608" fmla="*/ 423744 w 2605805"/>
                <a:gd name="connsiteY608" fmla="*/ 96403 h 127819"/>
                <a:gd name="connsiteX609" fmla="*/ 434005 w 2605805"/>
                <a:gd name="connsiteY609" fmla="*/ 96403 h 127819"/>
                <a:gd name="connsiteX610" fmla="*/ 434005 w 2605805"/>
                <a:gd name="connsiteY610" fmla="*/ 59666 h 127819"/>
                <a:gd name="connsiteX611" fmla="*/ 431472 w 2605805"/>
                <a:gd name="connsiteY611" fmla="*/ 45858 h 127819"/>
                <a:gd name="connsiteX612" fmla="*/ 423744 w 2605805"/>
                <a:gd name="connsiteY612" fmla="*/ 36357 h 127819"/>
                <a:gd name="connsiteX613" fmla="*/ 410950 w 2605805"/>
                <a:gd name="connsiteY613" fmla="*/ 32810 h 127819"/>
                <a:gd name="connsiteX614" fmla="*/ 397648 w 2605805"/>
                <a:gd name="connsiteY614" fmla="*/ 36611 h 127819"/>
                <a:gd name="connsiteX615" fmla="*/ 388781 w 2605805"/>
                <a:gd name="connsiteY615" fmla="*/ 46617 h 127819"/>
                <a:gd name="connsiteX616" fmla="*/ 381560 w 2605805"/>
                <a:gd name="connsiteY616" fmla="*/ 36611 h 127819"/>
                <a:gd name="connsiteX617" fmla="*/ 369399 w 2605805"/>
                <a:gd name="connsiteY617" fmla="*/ 32936 h 127819"/>
                <a:gd name="connsiteX618" fmla="*/ 357364 w 2605805"/>
                <a:gd name="connsiteY618" fmla="*/ 36357 h 127819"/>
                <a:gd name="connsiteX619" fmla="*/ 348877 w 2605805"/>
                <a:gd name="connsiteY619" fmla="*/ 45351 h 127819"/>
                <a:gd name="connsiteX620" fmla="*/ 348877 w 2605805"/>
                <a:gd name="connsiteY620" fmla="*/ 34076 h 127819"/>
                <a:gd name="connsiteX621" fmla="*/ 338616 w 2605805"/>
                <a:gd name="connsiteY621" fmla="*/ 34076 h 127819"/>
                <a:gd name="connsiteX622" fmla="*/ 338616 w 2605805"/>
                <a:gd name="connsiteY622" fmla="*/ 96530 h 127819"/>
                <a:gd name="connsiteX623" fmla="*/ 348877 w 2605805"/>
                <a:gd name="connsiteY623" fmla="*/ 96530 h 127819"/>
                <a:gd name="connsiteX624" fmla="*/ 348877 w 2605805"/>
                <a:gd name="connsiteY624" fmla="*/ 65239 h 127819"/>
                <a:gd name="connsiteX625" fmla="*/ 351030 w 2605805"/>
                <a:gd name="connsiteY625" fmla="*/ 53966 h 127819"/>
                <a:gd name="connsiteX626" fmla="*/ 307706 w 2605805"/>
                <a:gd name="connsiteY626" fmla="*/ 53712 h 127819"/>
                <a:gd name="connsiteX627" fmla="*/ 315940 w 2605805"/>
                <a:gd name="connsiteY627" fmla="*/ 46112 h 127819"/>
                <a:gd name="connsiteX628" fmla="*/ 327341 w 2605805"/>
                <a:gd name="connsiteY628" fmla="*/ 44592 h 127819"/>
                <a:gd name="connsiteX629" fmla="*/ 327341 w 2605805"/>
                <a:gd name="connsiteY629" fmla="*/ 32936 h 127819"/>
                <a:gd name="connsiteX630" fmla="*/ 314040 w 2605805"/>
                <a:gd name="connsiteY630" fmla="*/ 36990 h 127819"/>
                <a:gd name="connsiteX631" fmla="*/ 304665 w 2605805"/>
                <a:gd name="connsiteY631" fmla="*/ 48137 h 127819"/>
                <a:gd name="connsiteX632" fmla="*/ 304665 w 2605805"/>
                <a:gd name="connsiteY632" fmla="*/ 34203 h 127819"/>
                <a:gd name="connsiteX633" fmla="*/ 294404 w 2605805"/>
                <a:gd name="connsiteY633" fmla="*/ 34203 h 127819"/>
                <a:gd name="connsiteX634" fmla="*/ 294404 w 2605805"/>
                <a:gd name="connsiteY634" fmla="*/ 96657 h 127819"/>
                <a:gd name="connsiteX635" fmla="*/ 304665 w 2605805"/>
                <a:gd name="connsiteY635" fmla="*/ 96657 h 127819"/>
                <a:gd name="connsiteX636" fmla="*/ 304665 w 2605805"/>
                <a:gd name="connsiteY636" fmla="*/ 66761 h 127819"/>
                <a:gd name="connsiteX637" fmla="*/ 307706 w 2605805"/>
                <a:gd name="connsiteY637" fmla="*/ 53839 h 127819"/>
                <a:gd name="connsiteX638" fmla="*/ 273375 w 2605805"/>
                <a:gd name="connsiteY638" fmla="*/ 34203 h 127819"/>
                <a:gd name="connsiteX639" fmla="*/ 262988 w 2605805"/>
                <a:gd name="connsiteY639" fmla="*/ 34203 h 127819"/>
                <a:gd name="connsiteX640" fmla="*/ 262988 w 2605805"/>
                <a:gd name="connsiteY640" fmla="*/ 96657 h 127819"/>
                <a:gd name="connsiteX641" fmla="*/ 273375 w 2605805"/>
                <a:gd name="connsiteY641" fmla="*/ 96657 h 127819"/>
                <a:gd name="connsiteX642" fmla="*/ 273375 w 2605805"/>
                <a:gd name="connsiteY642" fmla="*/ 34203 h 127819"/>
                <a:gd name="connsiteX643" fmla="*/ 272362 w 2605805"/>
                <a:gd name="connsiteY643" fmla="*/ 20776 h 127819"/>
                <a:gd name="connsiteX644" fmla="*/ 279836 w 2605805"/>
                <a:gd name="connsiteY644" fmla="*/ 15581 h 127819"/>
                <a:gd name="connsiteX645" fmla="*/ 272362 w 2605805"/>
                <a:gd name="connsiteY645" fmla="*/ 10260 h 127819"/>
                <a:gd name="connsiteX646" fmla="*/ 267928 w 2605805"/>
                <a:gd name="connsiteY646" fmla="*/ 8867 h 127819"/>
                <a:gd name="connsiteX647" fmla="*/ 263241 w 2605805"/>
                <a:gd name="connsiteY647" fmla="*/ 10767 h 127819"/>
                <a:gd name="connsiteX648" fmla="*/ 261341 w 2605805"/>
                <a:gd name="connsiteY648" fmla="*/ 15708 h 127819"/>
                <a:gd name="connsiteX649" fmla="*/ 263241 w 2605805"/>
                <a:gd name="connsiteY649" fmla="*/ 20395 h 127819"/>
                <a:gd name="connsiteX650" fmla="*/ 267928 w 2605805"/>
                <a:gd name="connsiteY650" fmla="*/ 22296 h 127819"/>
                <a:gd name="connsiteX651" fmla="*/ 272362 w 2605805"/>
                <a:gd name="connsiteY651" fmla="*/ 20776 h 127819"/>
                <a:gd name="connsiteX652" fmla="*/ 230431 w 2605805"/>
                <a:gd name="connsiteY652" fmla="*/ 43704 h 127819"/>
                <a:gd name="connsiteX653" fmla="*/ 251460 w 2605805"/>
                <a:gd name="connsiteY653" fmla="*/ 43704 h 127819"/>
                <a:gd name="connsiteX654" fmla="*/ 251460 w 2605805"/>
                <a:gd name="connsiteY654" fmla="*/ 34203 h 127819"/>
                <a:gd name="connsiteX655" fmla="*/ 230431 w 2605805"/>
                <a:gd name="connsiteY655" fmla="*/ 34203 h 127819"/>
                <a:gd name="connsiteX656" fmla="*/ 230431 w 2605805"/>
                <a:gd name="connsiteY656" fmla="*/ 23309 h 127819"/>
                <a:gd name="connsiteX657" fmla="*/ 233978 w 2605805"/>
                <a:gd name="connsiteY657" fmla="*/ 13934 h 127819"/>
                <a:gd name="connsiteX658" fmla="*/ 243226 w 2605805"/>
                <a:gd name="connsiteY658" fmla="*/ 10387 h 127819"/>
                <a:gd name="connsiteX659" fmla="*/ 248166 w 2605805"/>
                <a:gd name="connsiteY659" fmla="*/ 10894 h 127819"/>
                <a:gd name="connsiteX660" fmla="*/ 252980 w 2605805"/>
                <a:gd name="connsiteY660" fmla="*/ 12922 h 127819"/>
                <a:gd name="connsiteX661" fmla="*/ 252980 w 2605805"/>
                <a:gd name="connsiteY661" fmla="*/ 2787 h 127819"/>
                <a:gd name="connsiteX662" fmla="*/ 247786 w 2605805"/>
                <a:gd name="connsiteY662" fmla="*/ 1013 h 127819"/>
                <a:gd name="connsiteX663" fmla="*/ 242339 w 2605805"/>
                <a:gd name="connsiteY663" fmla="*/ 632 h 127819"/>
                <a:gd name="connsiteX664" fmla="*/ 225997 w 2605805"/>
                <a:gd name="connsiteY664" fmla="*/ 7093 h 127819"/>
                <a:gd name="connsiteX665" fmla="*/ 220170 w 2605805"/>
                <a:gd name="connsiteY665" fmla="*/ 23562 h 127819"/>
                <a:gd name="connsiteX666" fmla="*/ 220170 w 2605805"/>
                <a:gd name="connsiteY666" fmla="*/ 96657 h 127819"/>
                <a:gd name="connsiteX667" fmla="*/ 230431 w 2605805"/>
                <a:gd name="connsiteY667" fmla="*/ 96657 h 127819"/>
                <a:gd name="connsiteX668" fmla="*/ 230431 w 2605805"/>
                <a:gd name="connsiteY668" fmla="*/ 43704 h 127819"/>
                <a:gd name="connsiteX669" fmla="*/ 158857 w 2605805"/>
                <a:gd name="connsiteY669" fmla="*/ 54093 h 127819"/>
                <a:gd name="connsiteX670" fmla="*/ 165571 w 2605805"/>
                <a:gd name="connsiteY670" fmla="*/ 46112 h 127819"/>
                <a:gd name="connsiteX671" fmla="*/ 175579 w 2605805"/>
                <a:gd name="connsiteY671" fmla="*/ 43070 h 127819"/>
                <a:gd name="connsiteX672" fmla="*/ 191794 w 2605805"/>
                <a:gd name="connsiteY672" fmla="*/ 61693 h 127819"/>
                <a:gd name="connsiteX673" fmla="*/ 191794 w 2605805"/>
                <a:gd name="connsiteY673" fmla="*/ 96657 h 127819"/>
                <a:gd name="connsiteX674" fmla="*/ 202181 w 2605805"/>
                <a:gd name="connsiteY674" fmla="*/ 96657 h 127819"/>
                <a:gd name="connsiteX675" fmla="*/ 202181 w 2605805"/>
                <a:gd name="connsiteY675" fmla="*/ 59919 h 127819"/>
                <a:gd name="connsiteX676" fmla="*/ 199521 w 2605805"/>
                <a:gd name="connsiteY676" fmla="*/ 46112 h 127819"/>
                <a:gd name="connsiteX677" fmla="*/ 191414 w 2605805"/>
                <a:gd name="connsiteY677" fmla="*/ 36611 h 127819"/>
                <a:gd name="connsiteX678" fmla="*/ 178112 w 2605805"/>
                <a:gd name="connsiteY678" fmla="*/ 33063 h 127819"/>
                <a:gd name="connsiteX679" fmla="*/ 165318 w 2605805"/>
                <a:gd name="connsiteY679" fmla="*/ 36611 h 127819"/>
                <a:gd name="connsiteX680" fmla="*/ 156450 w 2605805"/>
                <a:gd name="connsiteY680" fmla="*/ 45858 h 127819"/>
                <a:gd name="connsiteX681" fmla="*/ 156450 w 2605805"/>
                <a:gd name="connsiteY681" fmla="*/ 34203 h 127819"/>
                <a:gd name="connsiteX682" fmla="*/ 146189 w 2605805"/>
                <a:gd name="connsiteY682" fmla="*/ 34203 h 127819"/>
                <a:gd name="connsiteX683" fmla="*/ 146189 w 2605805"/>
                <a:gd name="connsiteY683" fmla="*/ 96657 h 127819"/>
                <a:gd name="connsiteX684" fmla="*/ 156450 w 2605805"/>
                <a:gd name="connsiteY684" fmla="*/ 96657 h 127819"/>
                <a:gd name="connsiteX685" fmla="*/ 156450 w 2605805"/>
                <a:gd name="connsiteY685" fmla="*/ 65366 h 127819"/>
                <a:gd name="connsiteX686" fmla="*/ 158857 w 2605805"/>
                <a:gd name="connsiteY686" fmla="*/ 54093 h 127819"/>
                <a:gd name="connsiteX687" fmla="*/ 116419 w 2605805"/>
                <a:gd name="connsiteY687" fmla="*/ 77148 h 127819"/>
                <a:gd name="connsiteX688" fmla="*/ 108818 w 2605805"/>
                <a:gd name="connsiteY688" fmla="*/ 85255 h 127819"/>
                <a:gd name="connsiteX689" fmla="*/ 97544 w 2605805"/>
                <a:gd name="connsiteY689" fmla="*/ 88169 h 127819"/>
                <a:gd name="connsiteX690" fmla="*/ 86143 w 2605805"/>
                <a:gd name="connsiteY690" fmla="*/ 85255 h 127819"/>
                <a:gd name="connsiteX691" fmla="*/ 78415 w 2605805"/>
                <a:gd name="connsiteY691" fmla="*/ 77148 h 127819"/>
                <a:gd name="connsiteX692" fmla="*/ 75502 w 2605805"/>
                <a:gd name="connsiteY692" fmla="*/ 65493 h 127819"/>
                <a:gd name="connsiteX693" fmla="*/ 78415 w 2605805"/>
                <a:gd name="connsiteY693" fmla="*/ 53839 h 127819"/>
                <a:gd name="connsiteX694" fmla="*/ 86143 w 2605805"/>
                <a:gd name="connsiteY694" fmla="*/ 45858 h 127819"/>
                <a:gd name="connsiteX695" fmla="*/ 97544 w 2605805"/>
                <a:gd name="connsiteY695" fmla="*/ 42945 h 127819"/>
                <a:gd name="connsiteX696" fmla="*/ 108818 w 2605805"/>
                <a:gd name="connsiteY696" fmla="*/ 45858 h 127819"/>
                <a:gd name="connsiteX697" fmla="*/ 116419 w 2605805"/>
                <a:gd name="connsiteY697" fmla="*/ 53839 h 127819"/>
                <a:gd name="connsiteX698" fmla="*/ 119206 w 2605805"/>
                <a:gd name="connsiteY698" fmla="*/ 65493 h 127819"/>
                <a:gd name="connsiteX699" fmla="*/ 116419 w 2605805"/>
                <a:gd name="connsiteY699" fmla="*/ 77148 h 127819"/>
                <a:gd name="connsiteX700" fmla="*/ 114392 w 2605805"/>
                <a:gd name="connsiteY700" fmla="*/ 93617 h 127819"/>
                <a:gd name="connsiteX701" fmla="*/ 125793 w 2605805"/>
                <a:gd name="connsiteY701" fmla="*/ 82088 h 127819"/>
                <a:gd name="connsiteX702" fmla="*/ 129847 w 2605805"/>
                <a:gd name="connsiteY702" fmla="*/ 65366 h 127819"/>
                <a:gd name="connsiteX703" fmla="*/ 125793 w 2605805"/>
                <a:gd name="connsiteY703" fmla="*/ 48771 h 127819"/>
                <a:gd name="connsiteX704" fmla="*/ 114392 w 2605805"/>
                <a:gd name="connsiteY704" fmla="*/ 37370 h 127819"/>
                <a:gd name="connsiteX705" fmla="*/ 97670 w 2605805"/>
                <a:gd name="connsiteY705" fmla="*/ 33190 h 127819"/>
                <a:gd name="connsiteX706" fmla="*/ 80695 w 2605805"/>
                <a:gd name="connsiteY706" fmla="*/ 37370 h 127819"/>
                <a:gd name="connsiteX707" fmla="*/ 69041 w 2605805"/>
                <a:gd name="connsiteY707" fmla="*/ 48771 h 127819"/>
                <a:gd name="connsiteX708" fmla="*/ 64860 w 2605805"/>
                <a:gd name="connsiteY708" fmla="*/ 65366 h 127819"/>
                <a:gd name="connsiteX709" fmla="*/ 69041 w 2605805"/>
                <a:gd name="connsiteY709" fmla="*/ 82088 h 127819"/>
                <a:gd name="connsiteX710" fmla="*/ 80695 w 2605805"/>
                <a:gd name="connsiteY710" fmla="*/ 93617 h 127819"/>
                <a:gd name="connsiteX711" fmla="*/ 97670 w 2605805"/>
                <a:gd name="connsiteY711" fmla="*/ 97797 h 127819"/>
                <a:gd name="connsiteX712" fmla="*/ 114392 w 2605805"/>
                <a:gd name="connsiteY712" fmla="*/ 93617 h 127819"/>
                <a:gd name="connsiteX713" fmla="*/ 13555 w 2605805"/>
                <a:gd name="connsiteY713" fmla="*/ 53712 h 127819"/>
                <a:gd name="connsiteX714" fmla="*/ 21536 w 2605805"/>
                <a:gd name="connsiteY714" fmla="*/ 45858 h 127819"/>
                <a:gd name="connsiteX715" fmla="*/ 33317 w 2605805"/>
                <a:gd name="connsiteY715" fmla="*/ 43070 h 127819"/>
                <a:gd name="connsiteX716" fmla="*/ 52699 w 2605805"/>
                <a:gd name="connsiteY716" fmla="*/ 51051 h 127819"/>
                <a:gd name="connsiteX717" fmla="*/ 52699 w 2605805"/>
                <a:gd name="connsiteY717" fmla="*/ 39651 h 127819"/>
                <a:gd name="connsiteX718" fmla="*/ 32684 w 2605805"/>
                <a:gd name="connsiteY718" fmla="*/ 33317 h 127819"/>
                <a:gd name="connsiteX719" fmla="*/ 15835 w 2605805"/>
                <a:gd name="connsiteY719" fmla="*/ 37497 h 127819"/>
                <a:gd name="connsiteX720" fmla="*/ 4181 w 2605805"/>
                <a:gd name="connsiteY720" fmla="*/ 48898 h 127819"/>
                <a:gd name="connsiteX721" fmla="*/ 0 w 2605805"/>
                <a:gd name="connsiteY721" fmla="*/ 65746 h 127819"/>
                <a:gd name="connsiteX722" fmla="*/ 4054 w 2605805"/>
                <a:gd name="connsiteY722" fmla="*/ 82469 h 127819"/>
                <a:gd name="connsiteX723" fmla="*/ 15455 w 2605805"/>
                <a:gd name="connsiteY723" fmla="*/ 93869 h 127819"/>
                <a:gd name="connsiteX724" fmla="*/ 32430 w 2605805"/>
                <a:gd name="connsiteY724" fmla="*/ 97923 h 127819"/>
                <a:gd name="connsiteX725" fmla="*/ 43325 w 2605805"/>
                <a:gd name="connsiteY725" fmla="*/ 96530 h 127819"/>
                <a:gd name="connsiteX726" fmla="*/ 53206 w 2605805"/>
                <a:gd name="connsiteY726" fmla="*/ 92097 h 127819"/>
                <a:gd name="connsiteX727" fmla="*/ 53206 w 2605805"/>
                <a:gd name="connsiteY727" fmla="*/ 81581 h 127819"/>
                <a:gd name="connsiteX728" fmla="*/ 44085 w 2605805"/>
                <a:gd name="connsiteY728" fmla="*/ 86649 h 127819"/>
                <a:gd name="connsiteX729" fmla="*/ 33317 w 2605805"/>
                <a:gd name="connsiteY729" fmla="*/ 88169 h 127819"/>
                <a:gd name="connsiteX730" fmla="*/ 21536 w 2605805"/>
                <a:gd name="connsiteY730" fmla="*/ 85255 h 127819"/>
                <a:gd name="connsiteX731" fmla="*/ 13428 w 2605805"/>
                <a:gd name="connsiteY731" fmla="*/ 77148 h 127819"/>
                <a:gd name="connsiteX732" fmla="*/ 10515 w 2605805"/>
                <a:gd name="connsiteY732" fmla="*/ 65493 h 127819"/>
                <a:gd name="connsiteX733" fmla="*/ 13428 w 2605805"/>
                <a:gd name="connsiteY733" fmla="*/ 53712 h 1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</a:cxnLst>
              <a:rect l="l" t="t" r="r" b="b"/>
              <a:pathLst>
                <a:path w="2605805" h="127819">
                  <a:moveTo>
                    <a:pt x="2605805" y="254"/>
                  </a:moveTo>
                  <a:lnTo>
                    <a:pt x="2595544" y="254"/>
                  </a:lnTo>
                  <a:lnTo>
                    <a:pt x="2595544" y="95264"/>
                  </a:lnTo>
                  <a:lnTo>
                    <a:pt x="2605805" y="95264"/>
                  </a:lnTo>
                  <a:lnTo>
                    <a:pt x="2605805" y="254"/>
                  </a:lnTo>
                  <a:close/>
                  <a:moveTo>
                    <a:pt x="2574516" y="254"/>
                  </a:moveTo>
                  <a:lnTo>
                    <a:pt x="2564255" y="254"/>
                  </a:lnTo>
                  <a:lnTo>
                    <a:pt x="2564255" y="95264"/>
                  </a:lnTo>
                  <a:lnTo>
                    <a:pt x="2574516" y="95264"/>
                  </a:lnTo>
                  <a:lnTo>
                    <a:pt x="2574516" y="254"/>
                  </a:lnTo>
                  <a:close/>
                  <a:moveTo>
                    <a:pt x="2522324" y="44338"/>
                  </a:moveTo>
                  <a:cubicBezTo>
                    <a:pt x="2525618" y="46364"/>
                    <a:pt x="2528151" y="49025"/>
                    <a:pt x="2530051" y="52446"/>
                  </a:cubicBezTo>
                  <a:cubicBezTo>
                    <a:pt x="2531952" y="55865"/>
                    <a:pt x="2532838" y="59793"/>
                    <a:pt x="2532838" y="64099"/>
                  </a:cubicBezTo>
                  <a:cubicBezTo>
                    <a:pt x="2532838" y="68406"/>
                    <a:pt x="2531952" y="72207"/>
                    <a:pt x="2530051" y="75628"/>
                  </a:cubicBezTo>
                  <a:cubicBezTo>
                    <a:pt x="2528151" y="79048"/>
                    <a:pt x="2525618" y="81708"/>
                    <a:pt x="2522324" y="83608"/>
                  </a:cubicBezTo>
                  <a:cubicBezTo>
                    <a:pt x="2519030" y="85509"/>
                    <a:pt x="2515230" y="86522"/>
                    <a:pt x="2510922" y="86522"/>
                  </a:cubicBezTo>
                  <a:cubicBezTo>
                    <a:pt x="2506616" y="86522"/>
                    <a:pt x="2503068" y="85509"/>
                    <a:pt x="2499774" y="83608"/>
                  </a:cubicBezTo>
                  <a:cubicBezTo>
                    <a:pt x="2496481" y="81708"/>
                    <a:pt x="2493948" y="79048"/>
                    <a:pt x="2492047" y="75628"/>
                  </a:cubicBezTo>
                  <a:cubicBezTo>
                    <a:pt x="2490147" y="72207"/>
                    <a:pt x="2489261" y="68406"/>
                    <a:pt x="2489261" y="64099"/>
                  </a:cubicBezTo>
                  <a:cubicBezTo>
                    <a:pt x="2489261" y="59793"/>
                    <a:pt x="2490147" y="55865"/>
                    <a:pt x="2492047" y="52446"/>
                  </a:cubicBezTo>
                  <a:cubicBezTo>
                    <a:pt x="2493948" y="49025"/>
                    <a:pt x="2496481" y="46364"/>
                    <a:pt x="2499774" y="44338"/>
                  </a:cubicBezTo>
                  <a:cubicBezTo>
                    <a:pt x="2503068" y="42311"/>
                    <a:pt x="2506742" y="41425"/>
                    <a:pt x="2510922" y="41425"/>
                  </a:cubicBezTo>
                  <a:cubicBezTo>
                    <a:pt x="2515103" y="41425"/>
                    <a:pt x="2519030" y="42437"/>
                    <a:pt x="2522324" y="44338"/>
                  </a:cubicBezTo>
                  <a:moveTo>
                    <a:pt x="2543226" y="95264"/>
                  </a:moveTo>
                  <a:lnTo>
                    <a:pt x="2543226" y="32810"/>
                  </a:lnTo>
                  <a:lnTo>
                    <a:pt x="2532838" y="32810"/>
                  </a:lnTo>
                  <a:lnTo>
                    <a:pt x="2532838" y="44592"/>
                  </a:lnTo>
                  <a:cubicBezTo>
                    <a:pt x="2530432" y="40664"/>
                    <a:pt x="2527391" y="37497"/>
                    <a:pt x="2523463" y="35216"/>
                  </a:cubicBezTo>
                  <a:cubicBezTo>
                    <a:pt x="2519536" y="32936"/>
                    <a:pt x="2515103" y="31670"/>
                    <a:pt x="2510162" y="31670"/>
                  </a:cubicBezTo>
                  <a:cubicBezTo>
                    <a:pt x="2504082" y="31670"/>
                    <a:pt x="2498635" y="33063"/>
                    <a:pt x="2493948" y="35977"/>
                  </a:cubicBezTo>
                  <a:cubicBezTo>
                    <a:pt x="2489261" y="38763"/>
                    <a:pt x="2485460" y="42691"/>
                    <a:pt x="2482800" y="47505"/>
                  </a:cubicBezTo>
                  <a:cubicBezTo>
                    <a:pt x="2480139" y="52446"/>
                    <a:pt x="2478746" y="58019"/>
                    <a:pt x="2478746" y="64353"/>
                  </a:cubicBezTo>
                  <a:cubicBezTo>
                    <a:pt x="2478746" y="70687"/>
                    <a:pt x="2480139" y="76008"/>
                    <a:pt x="2482800" y="80822"/>
                  </a:cubicBezTo>
                  <a:cubicBezTo>
                    <a:pt x="2485460" y="85636"/>
                    <a:pt x="2489261" y="89435"/>
                    <a:pt x="2493948" y="92222"/>
                  </a:cubicBezTo>
                  <a:cubicBezTo>
                    <a:pt x="2498635" y="95010"/>
                    <a:pt x="2504082" y="96276"/>
                    <a:pt x="2510162" y="96276"/>
                  </a:cubicBezTo>
                  <a:cubicBezTo>
                    <a:pt x="2515103" y="96276"/>
                    <a:pt x="2519536" y="95137"/>
                    <a:pt x="2523463" y="92856"/>
                  </a:cubicBezTo>
                  <a:cubicBezTo>
                    <a:pt x="2527391" y="90575"/>
                    <a:pt x="2530558" y="87535"/>
                    <a:pt x="2532838" y="83608"/>
                  </a:cubicBezTo>
                  <a:lnTo>
                    <a:pt x="2532838" y="95264"/>
                  </a:lnTo>
                  <a:lnTo>
                    <a:pt x="2543226" y="95264"/>
                  </a:lnTo>
                  <a:close/>
                  <a:moveTo>
                    <a:pt x="2427187" y="52192"/>
                  </a:moveTo>
                  <a:cubicBezTo>
                    <a:pt x="2429087" y="48771"/>
                    <a:pt x="2431874" y="46237"/>
                    <a:pt x="2435295" y="44338"/>
                  </a:cubicBezTo>
                  <a:cubicBezTo>
                    <a:pt x="2438715" y="42437"/>
                    <a:pt x="2442642" y="41550"/>
                    <a:pt x="2446949" y="41550"/>
                  </a:cubicBezTo>
                  <a:cubicBezTo>
                    <a:pt x="2454803" y="41550"/>
                    <a:pt x="2461264" y="44211"/>
                    <a:pt x="2466332" y="49531"/>
                  </a:cubicBezTo>
                  <a:lnTo>
                    <a:pt x="2466332" y="38131"/>
                  </a:lnTo>
                  <a:cubicBezTo>
                    <a:pt x="2460884" y="33949"/>
                    <a:pt x="2454170" y="31797"/>
                    <a:pt x="2446316" y="31797"/>
                  </a:cubicBezTo>
                  <a:cubicBezTo>
                    <a:pt x="2439982" y="31797"/>
                    <a:pt x="2434281" y="33190"/>
                    <a:pt x="2429467" y="35977"/>
                  </a:cubicBezTo>
                  <a:cubicBezTo>
                    <a:pt x="2424527" y="38763"/>
                    <a:pt x="2420600" y="42564"/>
                    <a:pt x="2417813" y="47378"/>
                  </a:cubicBezTo>
                  <a:cubicBezTo>
                    <a:pt x="2415026" y="52192"/>
                    <a:pt x="2413632" y="57892"/>
                    <a:pt x="2413632" y="64226"/>
                  </a:cubicBezTo>
                  <a:cubicBezTo>
                    <a:pt x="2413632" y="70560"/>
                    <a:pt x="2415026" y="76135"/>
                    <a:pt x="2417813" y="80949"/>
                  </a:cubicBezTo>
                  <a:cubicBezTo>
                    <a:pt x="2420600" y="85763"/>
                    <a:pt x="2424400" y="89562"/>
                    <a:pt x="2429214" y="92349"/>
                  </a:cubicBezTo>
                  <a:cubicBezTo>
                    <a:pt x="2434154" y="95137"/>
                    <a:pt x="2439728" y="96403"/>
                    <a:pt x="2446189" y="96403"/>
                  </a:cubicBezTo>
                  <a:cubicBezTo>
                    <a:pt x="2449863" y="96403"/>
                    <a:pt x="2453537" y="95896"/>
                    <a:pt x="2457084" y="95010"/>
                  </a:cubicBezTo>
                  <a:cubicBezTo>
                    <a:pt x="2460631" y="94122"/>
                    <a:pt x="2463925" y="92602"/>
                    <a:pt x="2466965" y="90575"/>
                  </a:cubicBezTo>
                  <a:lnTo>
                    <a:pt x="2466965" y="80061"/>
                  </a:lnTo>
                  <a:cubicBezTo>
                    <a:pt x="2464304" y="82469"/>
                    <a:pt x="2461264" y="84116"/>
                    <a:pt x="2457844" y="85129"/>
                  </a:cubicBezTo>
                  <a:cubicBezTo>
                    <a:pt x="2454423" y="86141"/>
                    <a:pt x="2450876" y="86649"/>
                    <a:pt x="2447076" y="86649"/>
                  </a:cubicBezTo>
                  <a:cubicBezTo>
                    <a:pt x="2442642" y="86649"/>
                    <a:pt x="2438715" y="85636"/>
                    <a:pt x="2435295" y="83735"/>
                  </a:cubicBezTo>
                  <a:cubicBezTo>
                    <a:pt x="2431874" y="81835"/>
                    <a:pt x="2429087" y="79048"/>
                    <a:pt x="2427187" y="75628"/>
                  </a:cubicBezTo>
                  <a:cubicBezTo>
                    <a:pt x="2425287" y="72207"/>
                    <a:pt x="2424273" y="68281"/>
                    <a:pt x="2424273" y="63972"/>
                  </a:cubicBezTo>
                  <a:cubicBezTo>
                    <a:pt x="2424273" y="59666"/>
                    <a:pt x="2425287" y="55613"/>
                    <a:pt x="2427187" y="52192"/>
                  </a:cubicBezTo>
                  <a:moveTo>
                    <a:pt x="2329643" y="46364"/>
                  </a:moveTo>
                  <a:cubicBezTo>
                    <a:pt x="2333064" y="42818"/>
                    <a:pt x="2337498" y="41044"/>
                    <a:pt x="2343198" y="41044"/>
                  </a:cubicBezTo>
                  <a:cubicBezTo>
                    <a:pt x="2348899" y="41044"/>
                    <a:pt x="2353079" y="42818"/>
                    <a:pt x="2356373" y="46364"/>
                  </a:cubicBezTo>
                  <a:cubicBezTo>
                    <a:pt x="2359667" y="49911"/>
                    <a:pt x="2361567" y="54345"/>
                    <a:pt x="2361947" y="59666"/>
                  </a:cubicBezTo>
                  <a:lnTo>
                    <a:pt x="2323436" y="59666"/>
                  </a:lnTo>
                  <a:cubicBezTo>
                    <a:pt x="2324196" y="54345"/>
                    <a:pt x="2326223" y="49911"/>
                    <a:pt x="2329643" y="46364"/>
                  </a:cubicBezTo>
                  <a:moveTo>
                    <a:pt x="2357513" y="94756"/>
                  </a:moveTo>
                  <a:cubicBezTo>
                    <a:pt x="2361313" y="93742"/>
                    <a:pt x="2364861" y="92097"/>
                    <a:pt x="2368281" y="89816"/>
                  </a:cubicBezTo>
                  <a:lnTo>
                    <a:pt x="2368281" y="79934"/>
                  </a:lnTo>
                  <a:cubicBezTo>
                    <a:pt x="2364987" y="82342"/>
                    <a:pt x="2361440" y="83989"/>
                    <a:pt x="2357640" y="85129"/>
                  </a:cubicBezTo>
                  <a:cubicBezTo>
                    <a:pt x="2353839" y="86268"/>
                    <a:pt x="2349912" y="86902"/>
                    <a:pt x="2345985" y="86902"/>
                  </a:cubicBezTo>
                  <a:cubicBezTo>
                    <a:pt x="2339778" y="86902"/>
                    <a:pt x="2334711" y="85129"/>
                    <a:pt x="2330657" y="81708"/>
                  </a:cubicBezTo>
                  <a:cubicBezTo>
                    <a:pt x="2326603" y="78287"/>
                    <a:pt x="2324070" y="73727"/>
                    <a:pt x="2323309" y="68154"/>
                  </a:cubicBezTo>
                  <a:lnTo>
                    <a:pt x="2372715" y="68154"/>
                  </a:lnTo>
                  <a:cubicBezTo>
                    <a:pt x="2372715" y="67266"/>
                    <a:pt x="2372841" y="66380"/>
                    <a:pt x="2372968" y="65493"/>
                  </a:cubicBezTo>
                  <a:cubicBezTo>
                    <a:pt x="2372968" y="64606"/>
                    <a:pt x="2372968" y="63846"/>
                    <a:pt x="2372968" y="62960"/>
                  </a:cubicBezTo>
                  <a:cubicBezTo>
                    <a:pt x="2372968" y="57006"/>
                    <a:pt x="2371701" y="51558"/>
                    <a:pt x="2369294" y="46871"/>
                  </a:cubicBezTo>
                  <a:cubicBezTo>
                    <a:pt x="2366887" y="42184"/>
                    <a:pt x="2363467" y="38510"/>
                    <a:pt x="2358907" y="35723"/>
                  </a:cubicBezTo>
                  <a:cubicBezTo>
                    <a:pt x="2354473" y="33063"/>
                    <a:pt x="2349279" y="31670"/>
                    <a:pt x="2343198" y="31670"/>
                  </a:cubicBezTo>
                  <a:cubicBezTo>
                    <a:pt x="2336864" y="31670"/>
                    <a:pt x="2331417" y="33063"/>
                    <a:pt x="2326857" y="35977"/>
                  </a:cubicBezTo>
                  <a:cubicBezTo>
                    <a:pt x="2322296" y="38890"/>
                    <a:pt x="2318622" y="42818"/>
                    <a:pt x="2316089" y="47759"/>
                  </a:cubicBezTo>
                  <a:cubicBezTo>
                    <a:pt x="2313555" y="52698"/>
                    <a:pt x="2312288" y="58399"/>
                    <a:pt x="2312288" y="64606"/>
                  </a:cubicBezTo>
                  <a:cubicBezTo>
                    <a:pt x="2312288" y="70814"/>
                    <a:pt x="2313808" y="76514"/>
                    <a:pt x="2316722" y="81201"/>
                  </a:cubicBezTo>
                  <a:cubicBezTo>
                    <a:pt x="2319636" y="85888"/>
                    <a:pt x="2323690" y="89689"/>
                    <a:pt x="2328757" y="92349"/>
                  </a:cubicBezTo>
                  <a:cubicBezTo>
                    <a:pt x="2333824" y="95010"/>
                    <a:pt x="2339651" y="96403"/>
                    <a:pt x="2346112" y="96403"/>
                  </a:cubicBezTo>
                  <a:cubicBezTo>
                    <a:pt x="2350039" y="96403"/>
                    <a:pt x="2353966" y="95896"/>
                    <a:pt x="2357766" y="94883"/>
                  </a:cubicBezTo>
                  <a:moveTo>
                    <a:pt x="2254649" y="52825"/>
                  </a:moveTo>
                  <a:cubicBezTo>
                    <a:pt x="2256296" y="49404"/>
                    <a:pt x="2258449" y="46744"/>
                    <a:pt x="2261363" y="44844"/>
                  </a:cubicBezTo>
                  <a:cubicBezTo>
                    <a:pt x="2264277" y="42818"/>
                    <a:pt x="2267570" y="41803"/>
                    <a:pt x="2271371" y="41803"/>
                  </a:cubicBezTo>
                  <a:cubicBezTo>
                    <a:pt x="2282138" y="41803"/>
                    <a:pt x="2287586" y="48011"/>
                    <a:pt x="2287586" y="60427"/>
                  </a:cubicBezTo>
                  <a:lnTo>
                    <a:pt x="2287586" y="95389"/>
                  </a:lnTo>
                  <a:lnTo>
                    <a:pt x="2297973" y="95389"/>
                  </a:lnTo>
                  <a:lnTo>
                    <a:pt x="2297973" y="58653"/>
                  </a:lnTo>
                  <a:cubicBezTo>
                    <a:pt x="2297973" y="53459"/>
                    <a:pt x="2297087" y="48898"/>
                    <a:pt x="2295313" y="44844"/>
                  </a:cubicBezTo>
                  <a:cubicBezTo>
                    <a:pt x="2293540" y="40791"/>
                    <a:pt x="2290753" y="37624"/>
                    <a:pt x="2287206" y="35343"/>
                  </a:cubicBezTo>
                  <a:cubicBezTo>
                    <a:pt x="2283659" y="33063"/>
                    <a:pt x="2279225" y="31797"/>
                    <a:pt x="2273904" y="31797"/>
                  </a:cubicBezTo>
                  <a:cubicBezTo>
                    <a:pt x="2269090" y="31797"/>
                    <a:pt x="2264783" y="32936"/>
                    <a:pt x="2261110" y="35343"/>
                  </a:cubicBezTo>
                  <a:cubicBezTo>
                    <a:pt x="2257436" y="37624"/>
                    <a:pt x="2254396" y="40791"/>
                    <a:pt x="2252242" y="44592"/>
                  </a:cubicBezTo>
                  <a:lnTo>
                    <a:pt x="2252242" y="379"/>
                  </a:lnTo>
                  <a:lnTo>
                    <a:pt x="2241981" y="379"/>
                  </a:lnTo>
                  <a:lnTo>
                    <a:pt x="2241981" y="95389"/>
                  </a:lnTo>
                  <a:lnTo>
                    <a:pt x="2252242" y="95389"/>
                  </a:lnTo>
                  <a:lnTo>
                    <a:pt x="2252242" y="64099"/>
                  </a:lnTo>
                  <a:cubicBezTo>
                    <a:pt x="2252242" y="59919"/>
                    <a:pt x="2253002" y="56245"/>
                    <a:pt x="2254649" y="52825"/>
                  </a:cubicBezTo>
                  <a:moveTo>
                    <a:pt x="2229060" y="82088"/>
                  </a:moveTo>
                  <a:cubicBezTo>
                    <a:pt x="2226779" y="83735"/>
                    <a:pt x="2224372" y="84875"/>
                    <a:pt x="2221839" y="85509"/>
                  </a:cubicBezTo>
                  <a:cubicBezTo>
                    <a:pt x="2219305" y="86268"/>
                    <a:pt x="2216898" y="86649"/>
                    <a:pt x="2214491" y="86649"/>
                  </a:cubicBezTo>
                  <a:cubicBezTo>
                    <a:pt x="2211071" y="86649"/>
                    <a:pt x="2208157" y="85763"/>
                    <a:pt x="2205877" y="83862"/>
                  </a:cubicBezTo>
                  <a:cubicBezTo>
                    <a:pt x="2203597" y="81962"/>
                    <a:pt x="2202457" y="78921"/>
                    <a:pt x="2202457" y="74488"/>
                  </a:cubicBezTo>
                  <a:lnTo>
                    <a:pt x="2202457" y="42437"/>
                  </a:lnTo>
                  <a:lnTo>
                    <a:pt x="2228299" y="42437"/>
                  </a:lnTo>
                  <a:lnTo>
                    <a:pt x="2228299" y="32936"/>
                  </a:lnTo>
                  <a:lnTo>
                    <a:pt x="2202457" y="32936"/>
                  </a:lnTo>
                  <a:lnTo>
                    <a:pt x="2202457" y="13047"/>
                  </a:lnTo>
                  <a:lnTo>
                    <a:pt x="2192196" y="13047"/>
                  </a:lnTo>
                  <a:lnTo>
                    <a:pt x="2192196" y="73727"/>
                  </a:lnTo>
                  <a:cubicBezTo>
                    <a:pt x="2192196" y="82215"/>
                    <a:pt x="2194096" y="88042"/>
                    <a:pt x="2198023" y="91463"/>
                  </a:cubicBezTo>
                  <a:cubicBezTo>
                    <a:pt x="2201823" y="94756"/>
                    <a:pt x="2207017" y="96403"/>
                    <a:pt x="2213605" y="96403"/>
                  </a:cubicBezTo>
                  <a:cubicBezTo>
                    <a:pt x="2216265" y="96403"/>
                    <a:pt x="2218925" y="96023"/>
                    <a:pt x="2221712" y="95389"/>
                  </a:cubicBezTo>
                  <a:cubicBezTo>
                    <a:pt x="2224499" y="94756"/>
                    <a:pt x="2227033" y="93617"/>
                    <a:pt x="2229186" y="92097"/>
                  </a:cubicBezTo>
                  <a:lnTo>
                    <a:pt x="2229186" y="82088"/>
                  </a:lnTo>
                  <a:close/>
                  <a:moveTo>
                    <a:pt x="2122015" y="44592"/>
                  </a:moveTo>
                  <a:cubicBezTo>
                    <a:pt x="2125309" y="46617"/>
                    <a:pt x="2127842" y="49279"/>
                    <a:pt x="2129743" y="52698"/>
                  </a:cubicBezTo>
                  <a:cubicBezTo>
                    <a:pt x="2131643" y="56118"/>
                    <a:pt x="2132530" y="60046"/>
                    <a:pt x="2132530" y="64353"/>
                  </a:cubicBezTo>
                  <a:cubicBezTo>
                    <a:pt x="2132530" y="68660"/>
                    <a:pt x="2131643" y="72461"/>
                    <a:pt x="2129743" y="75881"/>
                  </a:cubicBezTo>
                  <a:cubicBezTo>
                    <a:pt x="2127842" y="79302"/>
                    <a:pt x="2125309" y="81962"/>
                    <a:pt x="2122015" y="83862"/>
                  </a:cubicBezTo>
                  <a:cubicBezTo>
                    <a:pt x="2118721" y="85763"/>
                    <a:pt x="2114921" y="86775"/>
                    <a:pt x="2110614" y="86775"/>
                  </a:cubicBezTo>
                  <a:cubicBezTo>
                    <a:pt x="2106307" y="86775"/>
                    <a:pt x="2102760" y="85763"/>
                    <a:pt x="2099466" y="83862"/>
                  </a:cubicBezTo>
                  <a:cubicBezTo>
                    <a:pt x="2096172" y="81962"/>
                    <a:pt x="2093639" y="79302"/>
                    <a:pt x="2091739" y="75881"/>
                  </a:cubicBezTo>
                  <a:cubicBezTo>
                    <a:pt x="2089838" y="72461"/>
                    <a:pt x="2088952" y="68660"/>
                    <a:pt x="2088952" y="64353"/>
                  </a:cubicBezTo>
                  <a:cubicBezTo>
                    <a:pt x="2088952" y="60046"/>
                    <a:pt x="2089838" y="56118"/>
                    <a:pt x="2091739" y="52698"/>
                  </a:cubicBezTo>
                  <a:cubicBezTo>
                    <a:pt x="2093639" y="49279"/>
                    <a:pt x="2096172" y="46617"/>
                    <a:pt x="2099466" y="44592"/>
                  </a:cubicBezTo>
                  <a:cubicBezTo>
                    <a:pt x="2102760" y="42564"/>
                    <a:pt x="2106433" y="41677"/>
                    <a:pt x="2110614" y="41677"/>
                  </a:cubicBezTo>
                  <a:cubicBezTo>
                    <a:pt x="2114794" y="41677"/>
                    <a:pt x="2118721" y="42691"/>
                    <a:pt x="2122015" y="44592"/>
                  </a:cubicBezTo>
                  <a:moveTo>
                    <a:pt x="2142917" y="95516"/>
                  </a:moveTo>
                  <a:lnTo>
                    <a:pt x="2142917" y="506"/>
                  </a:lnTo>
                  <a:lnTo>
                    <a:pt x="2132530" y="506"/>
                  </a:lnTo>
                  <a:lnTo>
                    <a:pt x="2132530" y="44970"/>
                  </a:lnTo>
                  <a:cubicBezTo>
                    <a:pt x="2130123" y="40917"/>
                    <a:pt x="2127082" y="37750"/>
                    <a:pt x="2123155" y="35469"/>
                  </a:cubicBezTo>
                  <a:cubicBezTo>
                    <a:pt x="2119228" y="33190"/>
                    <a:pt x="2114794" y="31924"/>
                    <a:pt x="2109727" y="31924"/>
                  </a:cubicBezTo>
                  <a:cubicBezTo>
                    <a:pt x="2103647" y="31924"/>
                    <a:pt x="2098199" y="33317"/>
                    <a:pt x="2093512" y="36230"/>
                  </a:cubicBezTo>
                  <a:cubicBezTo>
                    <a:pt x="2088825" y="39017"/>
                    <a:pt x="2085024" y="42945"/>
                    <a:pt x="2082364" y="47759"/>
                  </a:cubicBezTo>
                  <a:cubicBezTo>
                    <a:pt x="2079704" y="52698"/>
                    <a:pt x="2078310" y="58272"/>
                    <a:pt x="2078310" y="64606"/>
                  </a:cubicBezTo>
                  <a:cubicBezTo>
                    <a:pt x="2078310" y="70940"/>
                    <a:pt x="2079704" y="76262"/>
                    <a:pt x="2082364" y="81074"/>
                  </a:cubicBezTo>
                  <a:cubicBezTo>
                    <a:pt x="2085024" y="85888"/>
                    <a:pt x="2088825" y="89689"/>
                    <a:pt x="2093512" y="92475"/>
                  </a:cubicBezTo>
                  <a:cubicBezTo>
                    <a:pt x="2098199" y="95264"/>
                    <a:pt x="2103647" y="96530"/>
                    <a:pt x="2109727" y="96530"/>
                  </a:cubicBezTo>
                  <a:cubicBezTo>
                    <a:pt x="2114668" y="96530"/>
                    <a:pt x="2119228" y="95389"/>
                    <a:pt x="2123155" y="93109"/>
                  </a:cubicBezTo>
                  <a:cubicBezTo>
                    <a:pt x="2127082" y="90829"/>
                    <a:pt x="2130249" y="87662"/>
                    <a:pt x="2132530" y="83735"/>
                  </a:cubicBezTo>
                  <a:lnTo>
                    <a:pt x="2132530" y="95516"/>
                  </a:lnTo>
                  <a:lnTo>
                    <a:pt x="2142917" y="95516"/>
                  </a:lnTo>
                  <a:close/>
                  <a:moveTo>
                    <a:pt x="2020544" y="52951"/>
                  </a:moveTo>
                  <a:cubicBezTo>
                    <a:pt x="2022191" y="49531"/>
                    <a:pt x="2024345" y="46871"/>
                    <a:pt x="2027258" y="44970"/>
                  </a:cubicBezTo>
                  <a:cubicBezTo>
                    <a:pt x="2030172" y="42945"/>
                    <a:pt x="2033466" y="41930"/>
                    <a:pt x="2037266" y="41930"/>
                  </a:cubicBezTo>
                  <a:cubicBezTo>
                    <a:pt x="2048034" y="41930"/>
                    <a:pt x="2053481" y="48137"/>
                    <a:pt x="2053481" y="60552"/>
                  </a:cubicBezTo>
                  <a:lnTo>
                    <a:pt x="2053481" y="95516"/>
                  </a:lnTo>
                  <a:lnTo>
                    <a:pt x="2063869" y="95516"/>
                  </a:lnTo>
                  <a:lnTo>
                    <a:pt x="2063869" y="58780"/>
                  </a:lnTo>
                  <a:cubicBezTo>
                    <a:pt x="2063869" y="53585"/>
                    <a:pt x="2062982" y="49025"/>
                    <a:pt x="2061209" y="44970"/>
                  </a:cubicBezTo>
                  <a:cubicBezTo>
                    <a:pt x="2059435" y="40917"/>
                    <a:pt x="2056775" y="37750"/>
                    <a:pt x="2053228" y="35469"/>
                  </a:cubicBezTo>
                  <a:cubicBezTo>
                    <a:pt x="2049681" y="33190"/>
                    <a:pt x="2045247" y="31924"/>
                    <a:pt x="2039926" y="31924"/>
                  </a:cubicBezTo>
                  <a:cubicBezTo>
                    <a:pt x="2035113" y="31924"/>
                    <a:pt x="2030806" y="33063"/>
                    <a:pt x="2027132" y="35469"/>
                  </a:cubicBezTo>
                  <a:cubicBezTo>
                    <a:pt x="2023458" y="37750"/>
                    <a:pt x="2020418" y="40917"/>
                    <a:pt x="2018264" y="44717"/>
                  </a:cubicBezTo>
                  <a:lnTo>
                    <a:pt x="2018264" y="33063"/>
                  </a:lnTo>
                  <a:lnTo>
                    <a:pt x="2008003" y="33063"/>
                  </a:lnTo>
                  <a:lnTo>
                    <a:pt x="2008003" y="95516"/>
                  </a:lnTo>
                  <a:lnTo>
                    <a:pt x="2018264" y="95516"/>
                  </a:lnTo>
                  <a:lnTo>
                    <a:pt x="2018264" y="64226"/>
                  </a:lnTo>
                  <a:cubicBezTo>
                    <a:pt x="2018264" y="60046"/>
                    <a:pt x="2019024" y="56372"/>
                    <a:pt x="2020671" y="52951"/>
                  </a:cubicBezTo>
                  <a:moveTo>
                    <a:pt x="1994068" y="95516"/>
                  </a:moveTo>
                  <a:lnTo>
                    <a:pt x="1994068" y="85763"/>
                  </a:lnTo>
                  <a:lnTo>
                    <a:pt x="1947577" y="85763"/>
                  </a:lnTo>
                  <a:lnTo>
                    <a:pt x="1947577" y="52065"/>
                  </a:lnTo>
                  <a:lnTo>
                    <a:pt x="1987354" y="52065"/>
                  </a:lnTo>
                  <a:lnTo>
                    <a:pt x="1987354" y="42184"/>
                  </a:lnTo>
                  <a:lnTo>
                    <a:pt x="1947577" y="42184"/>
                  </a:lnTo>
                  <a:lnTo>
                    <a:pt x="1947577" y="10260"/>
                  </a:lnTo>
                  <a:lnTo>
                    <a:pt x="1992675" y="10260"/>
                  </a:lnTo>
                  <a:lnTo>
                    <a:pt x="1992675" y="506"/>
                  </a:lnTo>
                  <a:lnTo>
                    <a:pt x="1936809" y="506"/>
                  </a:lnTo>
                  <a:lnTo>
                    <a:pt x="1936809" y="95516"/>
                  </a:lnTo>
                  <a:lnTo>
                    <a:pt x="1994068" y="95516"/>
                  </a:lnTo>
                  <a:close/>
                  <a:moveTo>
                    <a:pt x="1888291" y="94503"/>
                  </a:moveTo>
                  <a:cubicBezTo>
                    <a:pt x="1889684" y="93236"/>
                    <a:pt x="1890318" y="91463"/>
                    <a:pt x="1890318" y="89182"/>
                  </a:cubicBezTo>
                  <a:cubicBezTo>
                    <a:pt x="1890318" y="86902"/>
                    <a:pt x="1889684" y="85255"/>
                    <a:pt x="1888291" y="83862"/>
                  </a:cubicBezTo>
                  <a:cubicBezTo>
                    <a:pt x="1886897" y="82469"/>
                    <a:pt x="1885124" y="81835"/>
                    <a:pt x="1882970" y="81835"/>
                  </a:cubicBezTo>
                  <a:cubicBezTo>
                    <a:pt x="1880817" y="81835"/>
                    <a:pt x="1878916" y="82469"/>
                    <a:pt x="1877523" y="83862"/>
                  </a:cubicBezTo>
                  <a:cubicBezTo>
                    <a:pt x="1876129" y="85255"/>
                    <a:pt x="1875369" y="87029"/>
                    <a:pt x="1875369" y="89182"/>
                  </a:cubicBezTo>
                  <a:cubicBezTo>
                    <a:pt x="1875369" y="91336"/>
                    <a:pt x="1876129" y="93109"/>
                    <a:pt x="1877523" y="94503"/>
                  </a:cubicBezTo>
                  <a:cubicBezTo>
                    <a:pt x="1878916" y="95769"/>
                    <a:pt x="1880817" y="96403"/>
                    <a:pt x="1882970" y="96403"/>
                  </a:cubicBezTo>
                  <a:cubicBezTo>
                    <a:pt x="1885124" y="96403"/>
                    <a:pt x="1886897" y="95769"/>
                    <a:pt x="1888291" y="94503"/>
                  </a:cubicBezTo>
                  <a:moveTo>
                    <a:pt x="1857634" y="52698"/>
                  </a:moveTo>
                  <a:cubicBezTo>
                    <a:pt x="1859661" y="49279"/>
                    <a:pt x="1862448" y="46744"/>
                    <a:pt x="1865868" y="45097"/>
                  </a:cubicBezTo>
                  <a:cubicBezTo>
                    <a:pt x="1869289" y="43450"/>
                    <a:pt x="1873089" y="42945"/>
                    <a:pt x="1877270" y="43577"/>
                  </a:cubicBezTo>
                  <a:lnTo>
                    <a:pt x="1877270" y="31924"/>
                  </a:lnTo>
                  <a:cubicBezTo>
                    <a:pt x="1872329" y="31924"/>
                    <a:pt x="1867895" y="33317"/>
                    <a:pt x="1863968" y="35977"/>
                  </a:cubicBezTo>
                  <a:cubicBezTo>
                    <a:pt x="1860041" y="38636"/>
                    <a:pt x="1856874" y="42311"/>
                    <a:pt x="1854594" y="47125"/>
                  </a:cubicBezTo>
                  <a:lnTo>
                    <a:pt x="1854594" y="33190"/>
                  </a:lnTo>
                  <a:lnTo>
                    <a:pt x="1844333" y="33190"/>
                  </a:lnTo>
                  <a:lnTo>
                    <a:pt x="1844333" y="95642"/>
                  </a:lnTo>
                  <a:lnTo>
                    <a:pt x="1854594" y="95642"/>
                  </a:lnTo>
                  <a:lnTo>
                    <a:pt x="1854594" y="65746"/>
                  </a:lnTo>
                  <a:cubicBezTo>
                    <a:pt x="1854594" y="60552"/>
                    <a:pt x="1855607" y="56245"/>
                    <a:pt x="1857634" y="52825"/>
                  </a:cubicBezTo>
                  <a:moveTo>
                    <a:pt x="1784540" y="46744"/>
                  </a:moveTo>
                  <a:cubicBezTo>
                    <a:pt x="1787960" y="43197"/>
                    <a:pt x="1792394" y="41425"/>
                    <a:pt x="1798095" y="41425"/>
                  </a:cubicBezTo>
                  <a:cubicBezTo>
                    <a:pt x="1803795" y="41425"/>
                    <a:pt x="1807976" y="43197"/>
                    <a:pt x="1811269" y="46744"/>
                  </a:cubicBezTo>
                  <a:cubicBezTo>
                    <a:pt x="1814563" y="50292"/>
                    <a:pt x="1816463" y="54725"/>
                    <a:pt x="1816843" y="60046"/>
                  </a:cubicBezTo>
                  <a:lnTo>
                    <a:pt x="1778333" y="60046"/>
                  </a:lnTo>
                  <a:cubicBezTo>
                    <a:pt x="1779093" y="54725"/>
                    <a:pt x="1781120" y="50292"/>
                    <a:pt x="1784540" y="46744"/>
                  </a:cubicBezTo>
                  <a:moveTo>
                    <a:pt x="1812536" y="95137"/>
                  </a:moveTo>
                  <a:cubicBezTo>
                    <a:pt x="1816337" y="94122"/>
                    <a:pt x="1819884" y="92475"/>
                    <a:pt x="1823304" y="90196"/>
                  </a:cubicBezTo>
                  <a:lnTo>
                    <a:pt x="1823304" y="80315"/>
                  </a:lnTo>
                  <a:cubicBezTo>
                    <a:pt x="1820010" y="82721"/>
                    <a:pt x="1816463" y="84368"/>
                    <a:pt x="1812663" y="85509"/>
                  </a:cubicBezTo>
                  <a:cubicBezTo>
                    <a:pt x="1808862" y="86649"/>
                    <a:pt x="1804935" y="87283"/>
                    <a:pt x="1801008" y="87283"/>
                  </a:cubicBezTo>
                  <a:cubicBezTo>
                    <a:pt x="1794801" y="87283"/>
                    <a:pt x="1789734" y="85509"/>
                    <a:pt x="1785680" y="82088"/>
                  </a:cubicBezTo>
                  <a:cubicBezTo>
                    <a:pt x="1781626" y="78668"/>
                    <a:pt x="1779093" y="74107"/>
                    <a:pt x="1778333" y="68533"/>
                  </a:cubicBezTo>
                  <a:lnTo>
                    <a:pt x="1827738" y="68533"/>
                  </a:lnTo>
                  <a:cubicBezTo>
                    <a:pt x="1827738" y="67647"/>
                    <a:pt x="1827864" y="66761"/>
                    <a:pt x="1827864" y="65873"/>
                  </a:cubicBezTo>
                  <a:cubicBezTo>
                    <a:pt x="1827864" y="64987"/>
                    <a:pt x="1827864" y="64226"/>
                    <a:pt x="1827864" y="63340"/>
                  </a:cubicBezTo>
                  <a:cubicBezTo>
                    <a:pt x="1827864" y="57385"/>
                    <a:pt x="1826598" y="51938"/>
                    <a:pt x="1824191" y="47251"/>
                  </a:cubicBezTo>
                  <a:cubicBezTo>
                    <a:pt x="1821784" y="42564"/>
                    <a:pt x="1818363" y="38890"/>
                    <a:pt x="1813803" y="36103"/>
                  </a:cubicBezTo>
                  <a:cubicBezTo>
                    <a:pt x="1809369" y="33444"/>
                    <a:pt x="1804175" y="32049"/>
                    <a:pt x="1798221" y="32049"/>
                  </a:cubicBezTo>
                  <a:cubicBezTo>
                    <a:pt x="1791887" y="32049"/>
                    <a:pt x="1786440" y="33444"/>
                    <a:pt x="1781753" y="36357"/>
                  </a:cubicBezTo>
                  <a:cubicBezTo>
                    <a:pt x="1777192" y="39270"/>
                    <a:pt x="1773645" y="43197"/>
                    <a:pt x="1770985" y="48137"/>
                  </a:cubicBezTo>
                  <a:cubicBezTo>
                    <a:pt x="1768452" y="53078"/>
                    <a:pt x="1767185" y="58780"/>
                    <a:pt x="1767185" y="64987"/>
                  </a:cubicBezTo>
                  <a:cubicBezTo>
                    <a:pt x="1767185" y="71194"/>
                    <a:pt x="1768578" y="76894"/>
                    <a:pt x="1771619" y="81581"/>
                  </a:cubicBezTo>
                  <a:cubicBezTo>
                    <a:pt x="1774532" y="86268"/>
                    <a:pt x="1778586" y="90069"/>
                    <a:pt x="1783653" y="92729"/>
                  </a:cubicBezTo>
                  <a:cubicBezTo>
                    <a:pt x="1788720" y="95389"/>
                    <a:pt x="1794548" y="96784"/>
                    <a:pt x="1801008" y="96784"/>
                  </a:cubicBezTo>
                  <a:cubicBezTo>
                    <a:pt x="1804935" y="96784"/>
                    <a:pt x="1808862" y="96276"/>
                    <a:pt x="1812663" y="95264"/>
                  </a:cubicBezTo>
                  <a:moveTo>
                    <a:pt x="1751096" y="886"/>
                  </a:moveTo>
                  <a:lnTo>
                    <a:pt x="1740835" y="886"/>
                  </a:lnTo>
                  <a:lnTo>
                    <a:pt x="1740835" y="95896"/>
                  </a:lnTo>
                  <a:lnTo>
                    <a:pt x="1751096" y="95896"/>
                  </a:lnTo>
                  <a:lnTo>
                    <a:pt x="1751096" y="886"/>
                  </a:lnTo>
                  <a:close/>
                  <a:moveTo>
                    <a:pt x="1719807" y="886"/>
                  </a:moveTo>
                  <a:lnTo>
                    <a:pt x="1709545" y="886"/>
                  </a:lnTo>
                  <a:lnTo>
                    <a:pt x="1709545" y="95896"/>
                  </a:lnTo>
                  <a:lnTo>
                    <a:pt x="1719807" y="95896"/>
                  </a:lnTo>
                  <a:lnTo>
                    <a:pt x="1719807" y="886"/>
                  </a:lnTo>
                  <a:close/>
                  <a:moveTo>
                    <a:pt x="1667614" y="44970"/>
                  </a:moveTo>
                  <a:cubicBezTo>
                    <a:pt x="1670908" y="46998"/>
                    <a:pt x="1673442" y="49658"/>
                    <a:pt x="1675342" y="53078"/>
                  </a:cubicBezTo>
                  <a:cubicBezTo>
                    <a:pt x="1677242" y="56499"/>
                    <a:pt x="1678129" y="60427"/>
                    <a:pt x="1678129" y="64733"/>
                  </a:cubicBezTo>
                  <a:cubicBezTo>
                    <a:pt x="1678129" y="69040"/>
                    <a:pt x="1677242" y="72841"/>
                    <a:pt x="1675342" y="76262"/>
                  </a:cubicBezTo>
                  <a:cubicBezTo>
                    <a:pt x="1673442" y="79681"/>
                    <a:pt x="1670908" y="82342"/>
                    <a:pt x="1667614" y="84241"/>
                  </a:cubicBezTo>
                  <a:cubicBezTo>
                    <a:pt x="1664321" y="86141"/>
                    <a:pt x="1660520" y="87156"/>
                    <a:pt x="1656213" y="87156"/>
                  </a:cubicBezTo>
                  <a:cubicBezTo>
                    <a:pt x="1651906" y="87156"/>
                    <a:pt x="1648359" y="86141"/>
                    <a:pt x="1645065" y="84241"/>
                  </a:cubicBezTo>
                  <a:cubicBezTo>
                    <a:pt x="1641772" y="82342"/>
                    <a:pt x="1639238" y="79681"/>
                    <a:pt x="1637338" y="76262"/>
                  </a:cubicBezTo>
                  <a:cubicBezTo>
                    <a:pt x="1635438" y="72841"/>
                    <a:pt x="1634551" y="69040"/>
                    <a:pt x="1634551" y="64733"/>
                  </a:cubicBezTo>
                  <a:cubicBezTo>
                    <a:pt x="1634551" y="60427"/>
                    <a:pt x="1635438" y="56499"/>
                    <a:pt x="1637338" y="53078"/>
                  </a:cubicBezTo>
                  <a:cubicBezTo>
                    <a:pt x="1639238" y="49658"/>
                    <a:pt x="1641772" y="46998"/>
                    <a:pt x="1645065" y="44970"/>
                  </a:cubicBezTo>
                  <a:cubicBezTo>
                    <a:pt x="1648359" y="42945"/>
                    <a:pt x="1652033" y="42057"/>
                    <a:pt x="1656213" y="42057"/>
                  </a:cubicBezTo>
                  <a:cubicBezTo>
                    <a:pt x="1660394" y="42057"/>
                    <a:pt x="1664321" y="43070"/>
                    <a:pt x="1667614" y="44970"/>
                  </a:cubicBezTo>
                  <a:moveTo>
                    <a:pt x="1688517" y="95896"/>
                  </a:moveTo>
                  <a:lnTo>
                    <a:pt x="1688517" y="33444"/>
                  </a:lnTo>
                  <a:lnTo>
                    <a:pt x="1678129" y="33444"/>
                  </a:lnTo>
                  <a:lnTo>
                    <a:pt x="1678129" y="45224"/>
                  </a:lnTo>
                  <a:cubicBezTo>
                    <a:pt x="1675722" y="41298"/>
                    <a:pt x="1672682" y="38131"/>
                    <a:pt x="1668755" y="35850"/>
                  </a:cubicBezTo>
                  <a:cubicBezTo>
                    <a:pt x="1664827" y="33569"/>
                    <a:pt x="1660394" y="32302"/>
                    <a:pt x="1655453" y="32302"/>
                  </a:cubicBezTo>
                  <a:cubicBezTo>
                    <a:pt x="1649373" y="32302"/>
                    <a:pt x="1643925" y="33696"/>
                    <a:pt x="1639238" y="36611"/>
                  </a:cubicBezTo>
                  <a:cubicBezTo>
                    <a:pt x="1634551" y="39397"/>
                    <a:pt x="1630751" y="43324"/>
                    <a:pt x="1628090" y="48137"/>
                  </a:cubicBezTo>
                  <a:cubicBezTo>
                    <a:pt x="1625430" y="53078"/>
                    <a:pt x="1624037" y="58653"/>
                    <a:pt x="1624037" y="64987"/>
                  </a:cubicBezTo>
                  <a:cubicBezTo>
                    <a:pt x="1624037" y="71321"/>
                    <a:pt x="1625430" y="76640"/>
                    <a:pt x="1628090" y="81454"/>
                  </a:cubicBezTo>
                  <a:cubicBezTo>
                    <a:pt x="1630751" y="86268"/>
                    <a:pt x="1634551" y="90069"/>
                    <a:pt x="1639238" y="92856"/>
                  </a:cubicBezTo>
                  <a:cubicBezTo>
                    <a:pt x="1643925" y="95642"/>
                    <a:pt x="1649373" y="96909"/>
                    <a:pt x="1655453" y="96909"/>
                  </a:cubicBezTo>
                  <a:cubicBezTo>
                    <a:pt x="1660394" y="96909"/>
                    <a:pt x="1664827" y="95769"/>
                    <a:pt x="1668755" y="93490"/>
                  </a:cubicBezTo>
                  <a:cubicBezTo>
                    <a:pt x="1672682" y="91209"/>
                    <a:pt x="1675849" y="88169"/>
                    <a:pt x="1678129" y="84241"/>
                  </a:cubicBezTo>
                  <a:lnTo>
                    <a:pt x="1678129" y="95896"/>
                  </a:lnTo>
                  <a:lnTo>
                    <a:pt x="1688517" y="95896"/>
                  </a:lnTo>
                  <a:close/>
                  <a:moveTo>
                    <a:pt x="1572478" y="52825"/>
                  </a:moveTo>
                  <a:cubicBezTo>
                    <a:pt x="1574378" y="49404"/>
                    <a:pt x="1577038" y="46871"/>
                    <a:pt x="1580585" y="44970"/>
                  </a:cubicBezTo>
                  <a:cubicBezTo>
                    <a:pt x="1584006" y="43070"/>
                    <a:pt x="1587933" y="42184"/>
                    <a:pt x="1592240" y="42184"/>
                  </a:cubicBezTo>
                  <a:cubicBezTo>
                    <a:pt x="1600094" y="42184"/>
                    <a:pt x="1606555" y="44844"/>
                    <a:pt x="1611622" y="50165"/>
                  </a:cubicBezTo>
                  <a:lnTo>
                    <a:pt x="1611622" y="38763"/>
                  </a:lnTo>
                  <a:cubicBezTo>
                    <a:pt x="1606175" y="34583"/>
                    <a:pt x="1599461" y="32429"/>
                    <a:pt x="1591607" y="32429"/>
                  </a:cubicBezTo>
                  <a:cubicBezTo>
                    <a:pt x="1585273" y="32429"/>
                    <a:pt x="1579572" y="33823"/>
                    <a:pt x="1574631" y="36611"/>
                  </a:cubicBezTo>
                  <a:cubicBezTo>
                    <a:pt x="1569691" y="39397"/>
                    <a:pt x="1565891" y="43197"/>
                    <a:pt x="1563104" y="48011"/>
                  </a:cubicBezTo>
                  <a:cubicBezTo>
                    <a:pt x="1560317" y="52825"/>
                    <a:pt x="1558923" y="58526"/>
                    <a:pt x="1558923" y="64860"/>
                  </a:cubicBezTo>
                  <a:cubicBezTo>
                    <a:pt x="1558923" y="71194"/>
                    <a:pt x="1560317" y="76767"/>
                    <a:pt x="1563104" y="81581"/>
                  </a:cubicBezTo>
                  <a:cubicBezTo>
                    <a:pt x="1565891" y="86395"/>
                    <a:pt x="1569691" y="90196"/>
                    <a:pt x="1574505" y="92983"/>
                  </a:cubicBezTo>
                  <a:cubicBezTo>
                    <a:pt x="1579445" y="95769"/>
                    <a:pt x="1585019" y="97036"/>
                    <a:pt x="1591480" y="97036"/>
                  </a:cubicBezTo>
                  <a:cubicBezTo>
                    <a:pt x="1595154" y="97036"/>
                    <a:pt x="1598827" y="96530"/>
                    <a:pt x="1602374" y="95642"/>
                  </a:cubicBezTo>
                  <a:cubicBezTo>
                    <a:pt x="1605921" y="94756"/>
                    <a:pt x="1609215" y="93236"/>
                    <a:pt x="1612255" y="91209"/>
                  </a:cubicBezTo>
                  <a:lnTo>
                    <a:pt x="1612255" y="80695"/>
                  </a:lnTo>
                  <a:cubicBezTo>
                    <a:pt x="1609595" y="83101"/>
                    <a:pt x="1606555" y="84748"/>
                    <a:pt x="1603134" y="85763"/>
                  </a:cubicBezTo>
                  <a:cubicBezTo>
                    <a:pt x="1599714" y="86775"/>
                    <a:pt x="1596167" y="87283"/>
                    <a:pt x="1592367" y="87283"/>
                  </a:cubicBezTo>
                  <a:cubicBezTo>
                    <a:pt x="1587933" y="87283"/>
                    <a:pt x="1584006" y="86268"/>
                    <a:pt x="1580585" y="84368"/>
                  </a:cubicBezTo>
                  <a:cubicBezTo>
                    <a:pt x="1577165" y="82469"/>
                    <a:pt x="1574378" y="79681"/>
                    <a:pt x="1572478" y="76262"/>
                  </a:cubicBezTo>
                  <a:cubicBezTo>
                    <a:pt x="1570578" y="72841"/>
                    <a:pt x="1569564" y="68913"/>
                    <a:pt x="1569564" y="64606"/>
                  </a:cubicBezTo>
                  <a:cubicBezTo>
                    <a:pt x="1569564" y="60300"/>
                    <a:pt x="1570578" y="56245"/>
                    <a:pt x="1572478" y="52825"/>
                  </a:cubicBezTo>
                  <a:moveTo>
                    <a:pt x="1474934" y="46998"/>
                  </a:moveTo>
                  <a:cubicBezTo>
                    <a:pt x="1478355" y="43450"/>
                    <a:pt x="1482789" y="41677"/>
                    <a:pt x="1488489" y="41677"/>
                  </a:cubicBezTo>
                  <a:cubicBezTo>
                    <a:pt x="1494190" y="41677"/>
                    <a:pt x="1498370" y="43450"/>
                    <a:pt x="1501664" y="46998"/>
                  </a:cubicBezTo>
                  <a:cubicBezTo>
                    <a:pt x="1504958" y="50545"/>
                    <a:pt x="1506858" y="54979"/>
                    <a:pt x="1507238" y="60300"/>
                  </a:cubicBezTo>
                  <a:lnTo>
                    <a:pt x="1468727" y="60300"/>
                  </a:lnTo>
                  <a:cubicBezTo>
                    <a:pt x="1469487" y="54979"/>
                    <a:pt x="1471514" y="50545"/>
                    <a:pt x="1474934" y="46998"/>
                  </a:cubicBezTo>
                  <a:moveTo>
                    <a:pt x="1502931" y="95389"/>
                  </a:moveTo>
                  <a:cubicBezTo>
                    <a:pt x="1506731" y="94376"/>
                    <a:pt x="1510278" y="92729"/>
                    <a:pt x="1513698" y="90450"/>
                  </a:cubicBezTo>
                  <a:lnTo>
                    <a:pt x="1513698" y="80568"/>
                  </a:lnTo>
                  <a:cubicBezTo>
                    <a:pt x="1510405" y="82974"/>
                    <a:pt x="1506858" y="84621"/>
                    <a:pt x="1503057" y="85763"/>
                  </a:cubicBezTo>
                  <a:cubicBezTo>
                    <a:pt x="1499257" y="86902"/>
                    <a:pt x="1495330" y="87535"/>
                    <a:pt x="1491403" y="87535"/>
                  </a:cubicBezTo>
                  <a:cubicBezTo>
                    <a:pt x="1485195" y="87535"/>
                    <a:pt x="1480128" y="85763"/>
                    <a:pt x="1476075" y="82342"/>
                  </a:cubicBezTo>
                  <a:cubicBezTo>
                    <a:pt x="1472021" y="78921"/>
                    <a:pt x="1469487" y="74361"/>
                    <a:pt x="1468727" y="68786"/>
                  </a:cubicBezTo>
                  <a:lnTo>
                    <a:pt x="1518132" y="68786"/>
                  </a:lnTo>
                  <a:cubicBezTo>
                    <a:pt x="1518132" y="67900"/>
                    <a:pt x="1518259" y="67013"/>
                    <a:pt x="1518259" y="66127"/>
                  </a:cubicBezTo>
                  <a:cubicBezTo>
                    <a:pt x="1518259" y="65239"/>
                    <a:pt x="1518259" y="64480"/>
                    <a:pt x="1518259" y="63594"/>
                  </a:cubicBezTo>
                  <a:cubicBezTo>
                    <a:pt x="1518259" y="57638"/>
                    <a:pt x="1516992" y="52192"/>
                    <a:pt x="1514585" y="47505"/>
                  </a:cubicBezTo>
                  <a:cubicBezTo>
                    <a:pt x="1512178" y="42818"/>
                    <a:pt x="1508758" y="39144"/>
                    <a:pt x="1504324" y="36357"/>
                  </a:cubicBezTo>
                  <a:cubicBezTo>
                    <a:pt x="1499890" y="33696"/>
                    <a:pt x="1494696" y="32302"/>
                    <a:pt x="1488616" y="32302"/>
                  </a:cubicBezTo>
                  <a:cubicBezTo>
                    <a:pt x="1482282" y="32302"/>
                    <a:pt x="1476835" y="33696"/>
                    <a:pt x="1472147" y="36611"/>
                  </a:cubicBezTo>
                  <a:cubicBezTo>
                    <a:pt x="1467587" y="39524"/>
                    <a:pt x="1464040" y="43450"/>
                    <a:pt x="1461506" y="48391"/>
                  </a:cubicBezTo>
                  <a:cubicBezTo>
                    <a:pt x="1458973" y="53332"/>
                    <a:pt x="1457706" y="59032"/>
                    <a:pt x="1457706" y="65239"/>
                  </a:cubicBezTo>
                  <a:cubicBezTo>
                    <a:pt x="1457706" y="71448"/>
                    <a:pt x="1459099" y="77148"/>
                    <a:pt x="1462140" y="81835"/>
                  </a:cubicBezTo>
                  <a:cubicBezTo>
                    <a:pt x="1465053" y="86522"/>
                    <a:pt x="1469107" y="90323"/>
                    <a:pt x="1474174" y="92983"/>
                  </a:cubicBezTo>
                  <a:cubicBezTo>
                    <a:pt x="1479241" y="95642"/>
                    <a:pt x="1485069" y="97036"/>
                    <a:pt x="1491529" y="97036"/>
                  </a:cubicBezTo>
                  <a:cubicBezTo>
                    <a:pt x="1495457" y="97036"/>
                    <a:pt x="1499384" y="96530"/>
                    <a:pt x="1503184" y="95516"/>
                  </a:cubicBezTo>
                  <a:moveTo>
                    <a:pt x="1400067" y="53459"/>
                  </a:moveTo>
                  <a:cubicBezTo>
                    <a:pt x="1401713" y="50038"/>
                    <a:pt x="1403867" y="47378"/>
                    <a:pt x="1406781" y="45478"/>
                  </a:cubicBezTo>
                  <a:cubicBezTo>
                    <a:pt x="1409694" y="43450"/>
                    <a:pt x="1412988" y="42437"/>
                    <a:pt x="1416788" y="42437"/>
                  </a:cubicBezTo>
                  <a:cubicBezTo>
                    <a:pt x="1427556" y="42437"/>
                    <a:pt x="1433003" y="48645"/>
                    <a:pt x="1433003" y="61059"/>
                  </a:cubicBezTo>
                  <a:lnTo>
                    <a:pt x="1433003" y="96023"/>
                  </a:lnTo>
                  <a:lnTo>
                    <a:pt x="1443391" y="96023"/>
                  </a:lnTo>
                  <a:lnTo>
                    <a:pt x="1443391" y="59285"/>
                  </a:lnTo>
                  <a:cubicBezTo>
                    <a:pt x="1443391" y="54093"/>
                    <a:pt x="1442504" y="49531"/>
                    <a:pt x="1440604" y="45478"/>
                  </a:cubicBezTo>
                  <a:cubicBezTo>
                    <a:pt x="1438831" y="41425"/>
                    <a:pt x="1436170" y="38258"/>
                    <a:pt x="1432623" y="35977"/>
                  </a:cubicBezTo>
                  <a:cubicBezTo>
                    <a:pt x="1429076" y="33696"/>
                    <a:pt x="1424642" y="32429"/>
                    <a:pt x="1419322" y="32429"/>
                  </a:cubicBezTo>
                  <a:cubicBezTo>
                    <a:pt x="1414508" y="32429"/>
                    <a:pt x="1410201" y="33569"/>
                    <a:pt x="1406527" y="35977"/>
                  </a:cubicBezTo>
                  <a:cubicBezTo>
                    <a:pt x="1402854" y="38258"/>
                    <a:pt x="1399813" y="41425"/>
                    <a:pt x="1397660" y="45224"/>
                  </a:cubicBezTo>
                  <a:lnTo>
                    <a:pt x="1397660" y="1013"/>
                  </a:lnTo>
                  <a:lnTo>
                    <a:pt x="1387399" y="1013"/>
                  </a:lnTo>
                  <a:lnTo>
                    <a:pt x="1387399" y="96023"/>
                  </a:lnTo>
                  <a:lnTo>
                    <a:pt x="1397660" y="96023"/>
                  </a:lnTo>
                  <a:lnTo>
                    <a:pt x="1397660" y="64733"/>
                  </a:lnTo>
                  <a:cubicBezTo>
                    <a:pt x="1397660" y="60552"/>
                    <a:pt x="1398420" y="56879"/>
                    <a:pt x="1400067" y="53459"/>
                  </a:cubicBezTo>
                  <a:moveTo>
                    <a:pt x="1374477" y="82721"/>
                  </a:moveTo>
                  <a:cubicBezTo>
                    <a:pt x="1372197" y="84368"/>
                    <a:pt x="1369790" y="85509"/>
                    <a:pt x="1367257" y="86141"/>
                  </a:cubicBezTo>
                  <a:cubicBezTo>
                    <a:pt x="1364723" y="86902"/>
                    <a:pt x="1362316" y="87283"/>
                    <a:pt x="1359782" y="87283"/>
                  </a:cubicBezTo>
                  <a:cubicBezTo>
                    <a:pt x="1356362" y="87283"/>
                    <a:pt x="1353448" y="86395"/>
                    <a:pt x="1351168" y="84495"/>
                  </a:cubicBezTo>
                  <a:cubicBezTo>
                    <a:pt x="1348888" y="82596"/>
                    <a:pt x="1347748" y="79554"/>
                    <a:pt x="1347748" y="75120"/>
                  </a:cubicBezTo>
                  <a:lnTo>
                    <a:pt x="1347748" y="43070"/>
                  </a:lnTo>
                  <a:lnTo>
                    <a:pt x="1373591" y="43070"/>
                  </a:lnTo>
                  <a:lnTo>
                    <a:pt x="1373591" y="33569"/>
                  </a:lnTo>
                  <a:lnTo>
                    <a:pt x="1347748" y="33569"/>
                  </a:lnTo>
                  <a:lnTo>
                    <a:pt x="1347748" y="13681"/>
                  </a:lnTo>
                  <a:lnTo>
                    <a:pt x="1337487" y="13681"/>
                  </a:lnTo>
                  <a:lnTo>
                    <a:pt x="1337487" y="74361"/>
                  </a:lnTo>
                  <a:cubicBezTo>
                    <a:pt x="1337487" y="82848"/>
                    <a:pt x="1339387" y="88676"/>
                    <a:pt x="1343314" y="92097"/>
                  </a:cubicBezTo>
                  <a:cubicBezTo>
                    <a:pt x="1347114" y="95389"/>
                    <a:pt x="1352308" y="97036"/>
                    <a:pt x="1358896" y="97036"/>
                  </a:cubicBezTo>
                  <a:cubicBezTo>
                    <a:pt x="1361556" y="97036"/>
                    <a:pt x="1364216" y="96657"/>
                    <a:pt x="1367003" y="96023"/>
                  </a:cubicBezTo>
                  <a:cubicBezTo>
                    <a:pt x="1369790" y="95389"/>
                    <a:pt x="1372324" y="94249"/>
                    <a:pt x="1374477" y="92729"/>
                  </a:cubicBezTo>
                  <a:lnTo>
                    <a:pt x="1374477" y="82721"/>
                  </a:lnTo>
                  <a:close/>
                  <a:moveTo>
                    <a:pt x="1298976" y="33569"/>
                  </a:moveTo>
                  <a:lnTo>
                    <a:pt x="1274020" y="33569"/>
                  </a:lnTo>
                  <a:lnTo>
                    <a:pt x="1274020" y="22042"/>
                  </a:lnTo>
                  <a:cubicBezTo>
                    <a:pt x="1274020" y="18368"/>
                    <a:pt x="1275160" y="15328"/>
                    <a:pt x="1277440" y="13047"/>
                  </a:cubicBezTo>
                  <a:cubicBezTo>
                    <a:pt x="1279721" y="10767"/>
                    <a:pt x="1282634" y="9755"/>
                    <a:pt x="1286308" y="9755"/>
                  </a:cubicBezTo>
                  <a:cubicBezTo>
                    <a:pt x="1288968" y="9755"/>
                    <a:pt x="1291502" y="10133"/>
                    <a:pt x="1293909" y="10894"/>
                  </a:cubicBezTo>
                  <a:cubicBezTo>
                    <a:pt x="1296316" y="11654"/>
                    <a:pt x="1298723" y="12922"/>
                    <a:pt x="1300876" y="14694"/>
                  </a:cubicBezTo>
                  <a:lnTo>
                    <a:pt x="1300876" y="4433"/>
                  </a:lnTo>
                  <a:cubicBezTo>
                    <a:pt x="1298469" y="2787"/>
                    <a:pt x="1296062" y="1520"/>
                    <a:pt x="1293402" y="1013"/>
                  </a:cubicBezTo>
                  <a:cubicBezTo>
                    <a:pt x="1290868" y="379"/>
                    <a:pt x="1288208" y="0"/>
                    <a:pt x="1285548" y="0"/>
                  </a:cubicBezTo>
                  <a:cubicBezTo>
                    <a:pt x="1278834" y="0"/>
                    <a:pt x="1273513" y="2153"/>
                    <a:pt x="1269586" y="6334"/>
                  </a:cubicBezTo>
                  <a:cubicBezTo>
                    <a:pt x="1265659" y="10514"/>
                    <a:pt x="1263759" y="15962"/>
                    <a:pt x="1263759" y="22548"/>
                  </a:cubicBezTo>
                  <a:lnTo>
                    <a:pt x="1263759" y="96023"/>
                  </a:lnTo>
                  <a:lnTo>
                    <a:pt x="1274020" y="96023"/>
                  </a:lnTo>
                  <a:lnTo>
                    <a:pt x="1274020" y="43070"/>
                  </a:lnTo>
                  <a:lnTo>
                    <a:pt x="1298976" y="43070"/>
                  </a:lnTo>
                  <a:lnTo>
                    <a:pt x="1298976" y="33569"/>
                  </a:lnTo>
                  <a:close/>
                  <a:moveTo>
                    <a:pt x="1235129" y="76514"/>
                  </a:moveTo>
                  <a:cubicBezTo>
                    <a:pt x="1233229" y="79934"/>
                    <a:pt x="1230695" y="82596"/>
                    <a:pt x="1227402" y="84621"/>
                  </a:cubicBezTo>
                  <a:cubicBezTo>
                    <a:pt x="1224108" y="86522"/>
                    <a:pt x="1220434" y="87535"/>
                    <a:pt x="1216127" y="87535"/>
                  </a:cubicBezTo>
                  <a:cubicBezTo>
                    <a:pt x="1211820" y="87535"/>
                    <a:pt x="1208020" y="86522"/>
                    <a:pt x="1204726" y="84621"/>
                  </a:cubicBezTo>
                  <a:cubicBezTo>
                    <a:pt x="1201432" y="82721"/>
                    <a:pt x="1198899" y="79934"/>
                    <a:pt x="1196999" y="76514"/>
                  </a:cubicBezTo>
                  <a:cubicBezTo>
                    <a:pt x="1195098" y="73095"/>
                    <a:pt x="1194085" y="69167"/>
                    <a:pt x="1194085" y="64860"/>
                  </a:cubicBezTo>
                  <a:cubicBezTo>
                    <a:pt x="1194085" y="60552"/>
                    <a:pt x="1195098" y="56626"/>
                    <a:pt x="1196999" y="53205"/>
                  </a:cubicBezTo>
                  <a:cubicBezTo>
                    <a:pt x="1198899" y="49784"/>
                    <a:pt x="1201432" y="47125"/>
                    <a:pt x="1204726" y="45224"/>
                  </a:cubicBezTo>
                  <a:cubicBezTo>
                    <a:pt x="1208020" y="43324"/>
                    <a:pt x="1211820" y="42311"/>
                    <a:pt x="1216127" y="42311"/>
                  </a:cubicBezTo>
                  <a:cubicBezTo>
                    <a:pt x="1220434" y="42311"/>
                    <a:pt x="1224108" y="43324"/>
                    <a:pt x="1227402" y="45224"/>
                  </a:cubicBezTo>
                  <a:cubicBezTo>
                    <a:pt x="1230695" y="47125"/>
                    <a:pt x="1233229" y="49784"/>
                    <a:pt x="1235129" y="53205"/>
                  </a:cubicBezTo>
                  <a:cubicBezTo>
                    <a:pt x="1237029" y="56626"/>
                    <a:pt x="1237916" y="60427"/>
                    <a:pt x="1237916" y="64860"/>
                  </a:cubicBezTo>
                  <a:cubicBezTo>
                    <a:pt x="1237916" y="69294"/>
                    <a:pt x="1237029" y="73095"/>
                    <a:pt x="1235129" y="76514"/>
                  </a:cubicBezTo>
                  <a:moveTo>
                    <a:pt x="1232976" y="92983"/>
                  </a:moveTo>
                  <a:cubicBezTo>
                    <a:pt x="1237790" y="90196"/>
                    <a:pt x="1241590" y="86395"/>
                    <a:pt x="1244377" y="81454"/>
                  </a:cubicBezTo>
                  <a:cubicBezTo>
                    <a:pt x="1247164" y="76514"/>
                    <a:pt x="1248557" y="70940"/>
                    <a:pt x="1248557" y="64733"/>
                  </a:cubicBezTo>
                  <a:cubicBezTo>
                    <a:pt x="1248557" y="58526"/>
                    <a:pt x="1247164" y="52951"/>
                    <a:pt x="1244377" y="48137"/>
                  </a:cubicBezTo>
                  <a:cubicBezTo>
                    <a:pt x="1241590" y="43324"/>
                    <a:pt x="1237790" y="39524"/>
                    <a:pt x="1232976" y="36736"/>
                  </a:cubicBezTo>
                  <a:cubicBezTo>
                    <a:pt x="1228162" y="33949"/>
                    <a:pt x="1222588" y="32556"/>
                    <a:pt x="1216254" y="32556"/>
                  </a:cubicBezTo>
                  <a:cubicBezTo>
                    <a:pt x="1209920" y="32556"/>
                    <a:pt x="1204219" y="33949"/>
                    <a:pt x="1199406" y="36736"/>
                  </a:cubicBezTo>
                  <a:cubicBezTo>
                    <a:pt x="1194465" y="39524"/>
                    <a:pt x="1190538" y="43324"/>
                    <a:pt x="1187751" y="48137"/>
                  </a:cubicBezTo>
                  <a:cubicBezTo>
                    <a:pt x="1184964" y="52951"/>
                    <a:pt x="1183571" y="58526"/>
                    <a:pt x="1183571" y="64733"/>
                  </a:cubicBezTo>
                  <a:cubicBezTo>
                    <a:pt x="1183571" y="70940"/>
                    <a:pt x="1184964" y="76514"/>
                    <a:pt x="1187751" y="81454"/>
                  </a:cubicBezTo>
                  <a:cubicBezTo>
                    <a:pt x="1190538" y="86395"/>
                    <a:pt x="1194465" y="90196"/>
                    <a:pt x="1199406" y="92983"/>
                  </a:cubicBezTo>
                  <a:cubicBezTo>
                    <a:pt x="1204346" y="95769"/>
                    <a:pt x="1209920" y="97162"/>
                    <a:pt x="1216254" y="97162"/>
                  </a:cubicBezTo>
                  <a:cubicBezTo>
                    <a:pt x="1222588" y="97162"/>
                    <a:pt x="1228035" y="95769"/>
                    <a:pt x="1232976" y="92983"/>
                  </a:cubicBezTo>
                  <a:moveTo>
                    <a:pt x="1136952" y="33696"/>
                  </a:moveTo>
                  <a:lnTo>
                    <a:pt x="1117190" y="74488"/>
                  </a:lnTo>
                  <a:lnTo>
                    <a:pt x="1096795" y="33696"/>
                  </a:lnTo>
                  <a:lnTo>
                    <a:pt x="1084633" y="33696"/>
                  </a:lnTo>
                  <a:lnTo>
                    <a:pt x="1111616" y="86141"/>
                  </a:lnTo>
                  <a:lnTo>
                    <a:pt x="1091601" y="127820"/>
                  </a:lnTo>
                  <a:lnTo>
                    <a:pt x="1102495" y="127820"/>
                  </a:lnTo>
                  <a:lnTo>
                    <a:pt x="1147847" y="33696"/>
                  </a:lnTo>
                  <a:lnTo>
                    <a:pt x="1136952" y="33696"/>
                  </a:lnTo>
                  <a:close/>
                  <a:moveTo>
                    <a:pt x="1081340" y="82848"/>
                  </a:moveTo>
                  <a:cubicBezTo>
                    <a:pt x="1079060" y="84495"/>
                    <a:pt x="1076653" y="85636"/>
                    <a:pt x="1074119" y="86268"/>
                  </a:cubicBezTo>
                  <a:cubicBezTo>
                    <a:pt x="1071585" y="87029"/>
                    <a:pt x="1069178" y="87408"/>
                    <a:pt x="1066772" y="87408"/>
                  </a:cubicBezTo>
                  <a:cubicBezTo>
                    <a:pt x="1063351" y="87408"/>
                    <a:pt x="1060438" y="86522"/>
                    <a:pt x="1058157" y="84621"/>
                  </a:cubicBezTo>
                  <a:cubicBezTo>
                    <a:pt x="1055877" y="82721"/>
                    <a:pt x="1054610" y="79681"/>
                    <a:pt x="1054610" y="75247"/>
                  </a:cubicBezTo>
                  <a:lnTo>
                    <a:pt x="1054610" y="43197"/>
                  </a:lnTo>
                  <a:lnTo>
                    <a:pt x="1080453" y="43197"/>
                  </a:lnTo>
                  <a:lnTo>
                    <a:pt x="1080453" y="33696"/>
                  </a:lnTo>
                  <a:lnTo>
                    <a:pt x="1054610" y="33696"/>
                  </a:lnTo>
                  <a:lnTo>
                    <a:pt x="1054610" y="13808"/>
                  </a:lnTo>
                  <a:lnTo>
                    <a:pt x="1044349" y="13808"/>
                  </a:lnTo>
                  <a:lnTo>
                    <a:pt x="1044349" y="74488"/>
                  </a:lnTo>
                  <a:cubicBezTo>
                    <a:pt x="1044349" y="82974"/>
                    <a:pt x="1046249" y="88803"/>
                    <a:pt x="1050176" y="92222"/>
                  </a:cubicBezTo>
                  <a:cubicBezTo>
                    <a:pt x="1053977" y="95516"/>
                    <a:pt x="1059171" y="97162"/>
                    <a:pt x="1065758" y="97162"/>
                  </a:cubicBezTo>
                  <a:cubicBezTo>
                    <a:pt x="1068418" y="97162"/>
                    <a:pt x="1071079" y="96784"/>
                    <a:pt x="1073866" y="96150"/>
                  </a:cubicBezTo>
                  <a:cubicBezTo>
                    <a:pt x="1076653" y="95516"/>
                    <a:pt x="1079186" y="94376"/>
                    <a:pt x="1081340" y="92856"/>
                  </a:cubicBezTo>
                  <a:lnTo>
                    <a:pt x="1081340" y="82848"/>
                  </a:lnTo>
                  <a:close/>
                  <a:moveTo>
                    <a:pt x="1024460" y="33696"/>
                  </a:moveTo>
                  <a:lnTo>
                    <a:pt x="1014073" y="33696"/>
                  </a:lnTo>
                  <a:lnTo>
                    <a:pt x="1014073" y="96150"/>
                  </a:lnTo>
                  <a:lnTo>
                    <a:pt x="1024460" y="96150"/>
                  </a:lnTo>
                  <a:lnTo>
                    <a:pt x="1024460" y="33696"/>
                  </a:lnTo>
                  <a:close/>
                  <a:moveTo>
                    <a:pt x="1024714" y="19888"/>
                  </a:moveTo>
                  <a:cubicBezTo>
                    <a:pt x="1025981" y="18622"/>
                    <a:pt x="1026614" y="17101"/>
                    <a:pt x="1026614" y="15201"/>
                  </a:cubicBezTo>
                  <a:cubicBezTo>
                    <a:pt x="1026614" y="13300"/>
                    <a:pt x="1025981" y="11654"/>
                    <a:pt x="1024714" y="10260"/>
                  </a:cubicBezTo>
                  <a:cubicBezTo>
                    <a:pt x="1023447" y="8994"/>
                    <a:pt x="1021800" y="8360"/>
                    <a:pt x="1019900" y="8360"/>
                  </a:cubicBezTo>
                  <a:cubicBezTo>
                    <a:pt x="1018253" y="8360"/>
                    <a:pt x="1016733" y="8867"/>
                    <a:pt x="1015466" y="9755"/>
                  </a:cubicBezTo>
                  <a:lnTo>
                    <a:pt x="1007992" y="15074"/>
                  </a:lnTo>
                  <a:lnTo>
                    <a:pt x="1015466" y="20268"/>
                  </a:lnTo>
                  <a:cubicBezTo>
                    <a:pt x="1016860" y="21281"/>
                    <a:pt x="1018380" y="21789"/>
                    <a:pt x="1019900" y="21789"/>
                  </a:cubicBezTo>
                  <a:cubicBezTo>
                    <a:pt x="1021800" y="21789"/>
                    <a:pt x="1023320" y="21155"/>
                    <a:pt x="1024714" y="19888"/>
                  </a:cubicBezTo>
                  <a:moveTo>
                    <a:pt x="1001151" y="82848"/>
                  </a:moveTo>
                  <a:cubicBezTo>
                    <a:pt x="998871" y="84495"/>
                    <a:pt x="996464" y="85636"/>
                    <a:pt x="993931" y="86268"/>
                  </a:cubicBezTo>
                  <a:cubicBezTo>
                    <a:pt x="991397" y="87029"/>
                    <a:pt x="988990" y="87408"/>
                    <a:pt x="986583" y="87408"/>
                  </a:cubicBezTo>
                  <a:cubicBezTo>
                    <a:pt x="983163" y="87408"/>
                    <a:pt x="980249" y="86522"/>
                    <a:pt x="977969" y="84621"/>
                  </a:cubicBezTo>
                  <a:cubicBezTo>
                    <a:pt x="975689" y="82721"/>
                    <a:pt x="974549" y="79681"/>
                    <a:pt x="974549" y="75247"/>
                  </a:cubicBezTo>
                  <a:lnTo>
                    <a:pt x="974549" y="43197"/>
                  </a:lnTo>
                  <a:lnTo>
                    <a:pt x="1000391" y="43197"/>
                  </a:lnTo>
                  <a:lnTo>
                    <a:pt x="1000391" y="33696"/>
                  </a:lnTo>
                  <a:lnTo>
                    <a:pt x="974549" y="33696"/>
                  </a:lnTo>
                  <a:lnTo>
                    <a:pt x="974549" y="13808"/>
                  </a:lnTo>
                  <a:lnTo>
                    <a:pt x="964287" y="13808"/>
                  </a:lnTo>
                  <a:lnTo>
                    <a:pt x="964287" y="74488"/>
                  </a:lnTo>
                  <a:cubicBezTo>
                    <a:pt x="964287" y="82974"/>
                    <a:pt x="966188" y="88803"/>
                    <a:pt x="969988" y="92222"/>
                  </a:cubicBezTo>
                  <a:cubicBezTo>
                    <a:pt x="973788" y="95516"/>
                    <a:pt x="978982" y="97162"/>
                    <a:pt x="985696" y="97162"/>
                  </a:cubicBezTo>
                  <a:cubicBezTo>
                    <a:pt x="988357" y="97162"/>
                    <a:pt x="991017" y="96784"/>
                    <a:pt x="993804" y="96150"/>
                  </a:cubicBezTo>
                  <a:cubicBezTo>
                    <a:pt x="996591" y="95516"/>
                    <a:pt x="999124" y="94376"/>
                    <a:pt x="1001278" y="92856"/>
                  </a:cubicBezTo>
                  <a:lnTo>
                    <a:pt x="1001278" y="82848"/>
                  </a:lnTo>
                  <a:close/>
                  <a:moveTo>
                    <a:pt x="905001" y="53585"/>
                  </a:moveTo>
                  <a:cubicBezTo>
                    <a:pt x="906648" y="50165"/>
                    <a:pt x="908802" y="47505"/>
                    <a:pt x="911715" y="45604"/>
                  </a:cubicBezTo>
                  <a:cubicBezTo>
                    <a:pt x="914629" y="43577"/>
                    <a:pt x="917923" y="42564"/>
                    <a:pt x="921723" y="42564"/>
                  </a:cubicBezTo>
                  <a:cubicBezTo>
                    <a:pt x="932491" y="42564"/>
                    <a:pt x="937938" y="48771"/>
                    <a:pt x="937938" y="61186"/>
                  </a:cubicBezTo>
                  <a:lnTo>
                    <a:pt x="937938" y="96150"/>
                  </a:lnTo>
                  <a:lnTo>
                    <a:pt x="948326" y="96150"/>
                  </a:lnTo>
                  <a:lnTo>
                    <a:pt x="948326" y="59412"/>
                  </a:lnTo>
                  <a:cubicBezTo>
                    <a:pt x="948326" y="54218"/>
                    <a:pt x="947439" y="49658"/>
                    <a:pt x="945539" y="45604"/>
                  </a:cubicBezTo>
                  <a:cubicBezTo>
                    <a:pt x="943765" y="41550"/>
                    <a:pt x="941105" y="38383"/>
                    <a:pt x="937558" y="36103"/>
                  </a:cubicBezTo>
                  <a:cubicBezTo>
                    <a:pt x="934011" y="33823"/>
                    <a:pt x="929577" y="32556"/>
                    <a:pt x="924257" y="32556"/>
                  </a:cubicBezTo>
                  <a:cubicBezTo>
                    <a:pt x="919443" y="32556"/>
                    <a:pt x="915136" y="33696"/>
                    <a:pt x="911462" y="36103"/>
                  </a:cubicBezTo>
                  <a:cubicBezTo>
                    <a:pt x="907788" y="38383"/>
                    <a:pt x="904748" y="41550"/>
                    <a:pt x="902594" y="45351"/>
                  </a:cubicBezTo>
                  <a:lnTo>
                    <a:pt x="902594" y="33696"/>
                  </a:lnTo>
                  <a:lnTo>
                    <a:pt x="892333" y="33696"/>
                  </a:lnTo>
                  <a:lnTo>
                    <a:pt x="892333" y="96150"/>
                  </a:lnTo>
                  <a:lnTo>
                    <a:pt x="902594" y="96150"/>
                  </a:lnTo>
                  <a:lnTo>
                    <a:pt x="902594" y="64860"/>
                  </a:lnTo>
                  <a:cubicBezTo>
                    <a:pt x="902594" y="60679"/>
                    <a:pt x="903354" y="57006"/>
                    <a:pt x="905001" y="53585"/>
                  </a:cubicBezTo>
                  <a:moveTo>
                    <a:pt x="832667" y="47251"/>
                  </a:moveTo>
                  <a:cubicBezTo>
                    <a:pt x="836087" y="43704"/>
                    <a:pt x="840521" y="41930"/>
                    <a:pt x="846222" y="41930"/>
                  </a:cubicBezTo>
                  <a:cubicBezTo>
                    <a:pt x="851922" y="41930"/>
                    <a:pt x="856103" y="43704"/>
                    <a:pt x="859396" y="47251"/>
                  </a:cubicBezTo>
                  <a:cubicBezTo>
                    <a:pt x="862690" y="50799"/>
                    <a:pt x="864590" y="55232"/>
                    <a:pt x="864970" y="60552"/>
                  </a:cubicBezTo>
                  <a:lnTo>
                    <a:pt x="826460" y="60552"/>
                  </a:lnTo>
                  <a:cubicBezTo>
                    <a:pt x="827220" y="55232"/>
                    <a:pt x="829247" y="50799"/>
                    <a:pt x="832667" y="47251"/>
                  </a:cubicBezTo>
                  <a:moveTo>
                    <a:pt x="860537" y="95642"/>
                  </a:moveTo>
                  <a:cubicBezTo>
                    <a:pt x="864337" y="94630"/>
                    <a:pt x="867884" y="92983"/>
                    <a:pt x="871304" y="90702"/>
                  </a:cubicBezTo>
                  <a:lnTo>
                    <a:pt x="871304" y="80822"/>
                  </a:lnTo>
                  <a:cubicBezTo>
                    <a:pt x="868011" y="83228"/>
                    <a:pt x="864464" y="84875"/>
                    <a:pt x="860663" y="86015"/>
                  </a:cubicBezTo>
                  <a:cubicBezTo>
                    <a:pt x="856863" y="87156"/>
                    <a:pt x="852936" y="87788"/>
                    <a:pt x="849009" y="87788"/>
                  </a:cubicBezTo>
                  <a:cubicBezTo>
                    <a:pt x="842801" y="87788"/>
                    <a:pt x="837734" y="86015"/>
                    <a:pt x="833680" y="82596"/>
                  </a:cubicBezTo>
                  <a:cubicBezTo>
                    <a:pt x="829627" y="79175"/>
                    <a:pt x="827093" y="74615"/>
                    <a:pt x="826333" y="69040"/>
                  </a:cubicBezTo>
                  <a:lnTo>
                    <a:pt x="875738" y="69040"/>
                  </a:lnTo>
                  <a:cubicBezTo>
                    <a:pt x="875738" y="68154"/>
                    <a:pt x="875865" y="67266"/>
                    <a:pt x="875991" y="66380"/>
                  </a:cubicBezTo>
                  <a:cubicBezTo>
                    <a:pt x="875991" y="65493"/>
                    <a:pt x="875991" y="64733"/>
                    <a:pt x="875991" y="63846"/>
                  </a:cubicBezTo>
                  <a:cubicBezTo>
                    <a:pt x="875991" y="57892"/>
                    <a:pt x="874725" y="52446"/>
                    <a:pt x="872318" y="47759"/>
                  </a:cubicBezTo>
                  <a:cubicBezTo>
                    <a:pt x="869911" y="43070"/>
                    <a:pt x="866490" y="39397"/>
                    <a:pt x="861930" y="36611"/>
                  </a:cubicBezTo>
                  <a:cubicBezTo>
                    <a:pt x="857496" y="33949"/>
                    <a:pt x="852302" y="32556"/>
                    <a:pt x="846348" y="32556"/>
                  </a:cubicBezTo>
                  <a:cubicBezTo>
                    <a:pt x="840014" y="32556"/>
                    <a:pt x="834567" y="33949"/>
                    <a:pt x="829880" y="36863"/>
                  </a:cubicBezTo>
                  <a:cubicBezTo>
                    <a:pt x="825320" y="39778"/>
                    <a:pt x="821772" y="43704"/>
                    <a:pt x="819112" y="48645"/>
                  </a:cubicBezTo>
                  <a:cubicBezTo>
                    <a:pt x="816452" y="53585"/>
                    <a:pt x="815312" y="59285"/>
                    <a:pt x="815312" y="65493"/>
                  </a:cubicBezTo>
                  <a:cubicBezTo>
                    <a:pt x="815312" y="71700"/>
                    <a:pt x="816705" y="77401"/>
                    <a:pt x="819746" y="82088"/>
                  </a:cubicBezTo>
                  <a:cubicBezTo>
                    <a:pt x="822659" y="86775"/>
                    <a:pt x="826586" y="90575"/>
                    <a:pt x="831653" y="93236"/>
                  </a:cubicBezTo>
                  <a:cubicBezTo>
                    <a:pt x="836721" y="95896"/>
                    <a:pt x="842548" y="97289"/>
                    <a:pt x="849009" y="97289"/>
                  </a:cubicBezTo>
                  <a:cubicBezTo>
                    <a:pt x="852936" y="97289"/>
                    <a:pt x="856863" y="96784"/>
                    <a:pt x="860663" y="95769"/>
                  </a:cubicBezTo>
                  <a:moveTo>
                    <a:pt x="778195" y="45478"/>
                  </a:moveTo>
                  <a:cubicBezTo>
                    <a:pt x="781488" y="47505"/>
                    <a:pt x="784022" y="50165"/>
                    <a:pt x="785922" y="53585"/>
                  </a:cubicBezTo>
                  <a:cubicBezTo>
                    <a:pt x="787822" y="57006"/>
                    <a:pt x="788709" y="60932"/>
                    <a:pt x="788709" y="65239"/>
                  </a:cubicBezTo>
                  <a:cubicBezTo>
                    <a:pt x="788709" y="69547"/>
                    <a:pt x="787822" y="73347"/>
                    <a:pt x="785922" y="76767"/>
                  </a:cubicBezTo>
                  <a:cubicBezTo>
                    <a:pt x="784022" y="80188"/>
                    <a:pt x="781488" y="82848"/>
                    <a:pt x="778195" y="84748"/>
                  </a:cubicBezTo>
                  <a:cubicBezTo>
                    <a:pt x="774901" y="86649"/>
                    <a:pt x="771101" y="87662"/>
                    <a:pt x="766793" y="87662"/>
                  </a:cubicBezTo>
                  <a:cubicBezTo>
                    <a:pt x="762486" y="87662"/>
                    <a:pt x="758939" y="86649"/>
                    <a:pt x="755646" y="84748"/>
                  </a:cubicBezTo>
                  <a:cubicBezTo>
                    <a:pt x="752352" y="82848"/>
                    <a:pt x="749818" y="80188"/>
                    <a:pt x="747918" y="76767"/>
                  </a:cubicBezTo>
                  <a:cubicBezTo>
                    <a:pt x="746018" y="73347"/>
                    <a:pt x="745131" y="69547"/>
                    <a:pt x="745131" y="65239"/>
                  </a:cubicBezTo>
                  <a:cubicBezTo>
                    <a:pt x="745131" y="60932"/>
                    <a:pt x="746018" y="57006"/>
                    <a:pt x="747918" y="53585"/>
                  </a:cubicBezTo>
                  <a:cubicBezTo>
                    <a:pt x="749818" y="50165"/>
                    <a:pt x="752352" y="47505"/>
                    <a:pt x="755646" y="45478"/>
                  </a:cubicBezTo>
                  <a:cubicBezTo>
                    <a:pt x="758939" y="43450"/>
                    <a:pt x="762613" y="42564"/>
                    <a:pt x="766793" y="42564"/>
                  </a:cubicBezTo>
                  <a:cubicBezTo>
                    <a:pt x="770974" y="42564"/>
                    <a:pt x="774901" y="43577"/>
                    <a:pt x="778195" y="45478"/>
                  </a:cubicBezTo>
                  <a:moveTo>
                    <a:pt x="799097" y="96403"/>
                  </a:moveTo>
                  <a:lnTo>
                    <a:pt x="799097" y="1393"/>
                  </a:lnTo>
                  <a:lnTo>
                    <a:pt x="788709" y="1393"/>
                  </a:lnTo>
                  <a:lnTo>
                    <a:pt x="788709" y="45858"/>
                  </a:lnTo>
                  <a:cubicBezTo>
                    <a:pt x="786302" y="41803"/>
                    <a:pt x="783262" y="38636"/>
                    <a:pt x="779335" y="36357"/>
                  </a:cubicBezTo>
                  <a:cubicBezTo>
                    <a:pt x="775408" y="34076"/>
                    <a:pt x="770974" y="32810"/>
                    <a:pt x="765907" y="32810"/>
                  </a:cubicBezTo>
                  <a:cubicBezTo>
                    <a:pt x="759826" y="32810"/>
                    <a:pt x="754379" y="34203"/>
                    <a:pt x="749692" y="37116"/>
                  </a:cubicBezTo>
                  <a:cubicBezTo>
                    <a:pt x="745004" y="39903"/>
                    <a:pt x="741204" y="43831"/>
                    <a:pt x="738544" y="48645"/>
                  </a:cubicBezTo>
                  <a:cubicBezTo>
                    <a:pt x="735884" y="53585"/>
                    <a:pt x="734490" y="59159"/>
                    <a:pt x="734490" y="65493"/>
                  </a:cubicBezTo>
                  <a:cubicBezTo>
                    <a:pt x="734490" y="71827"/>
                    <a:pt x="735884" y="77148"/>
                    <a:pt x="738544" y="81962"/>
                  </a:cubicBezTo>
                  <a:cubicBezTo>
                    <a:pt x="741204" y="86775"/>
                    <a:pt x="745004" y="90575"/>
                    <a:pt x="749692" y="93363"/>
                  </a:cubicBezTo>
                  <a:cubicBezTo>
                    <a:pt x="754379" y="96150"/>
                    <a:pt x="759826" y="97416"/>
                    <a:pt x="765907" y="97416"/>
                  </a:cubicBezTo>
                  <a:cubicBezTo>
                    <a:pt x="770847" y="97416"/>
                    <a:pt x="775408" y="96276"/>
                    <a:pt x="779335" y="93995"/>
                  </a:cubicBezTo>
                  <a:cubicBezTo>
                    <a:pt x="783262" y="91716"/>
                    <a:pt x="786429" y="88549"/>
                    <a:pt x="788709" y="84621"/>
                  </a:cubicBezTo>
                  <a:lnTo>
                    <a:pt x="788709" y="96403"/>
                  </a:lnTo>
                  <a:lnTo>
                    <a:pt x="799097" y="96403"/>
                  </a:lnTo>
                  <a:close/>
                  <a:moveTo>
                    <a:pt x="718402" y="33949"/>
                  </a:moveTo>
                  <a:lnTo>
                    <a:pt x="708014" y="33949"/>
                  </a:lnTo>
                  <a:lnTo>
                    <a:pt x="708014" y="96403"/>
                  </a:lnTo>
                  <a:lnTo>
                    <a:pt x="718402" y="96403"/>
                  </a:lnTo>
                  <a:lnTo>
                    <a:pt x="718402" y="33949"/>
                  </a:lnTo>
                  <a:close/>
                  <a:moveTo>
                    <a:pt x="716882" y="20522"/>
                  </a:moveTo>
                  <a:lnTo>
                    <a:pt x="724356" y="15328"/>
                  </a:lnTo>
                  <a:lnTo>
                    <a:pt x="716882" y="10007"/>
                  </a:lnTo>
                  <a:cubicBezTo>
                    <a:pt x="715615" y="9121"/>
                    <a:pt x="714095" y="8613"/>
                    <a:pt x="712448" y="8613"/>
                  </a:cubicBezTo>
                  <a:cubicBezTo>
                    <a:pt x="710548" y="8613"/>
                    <a:pt x="709027" y="9247"/>
                    <a:pt x="707761" y="10514"/>
                  </a:cubicBezTo>
                  <a:cubicBezTo>
                    <a:pt x="706494" y="11780"/>
                    <a:pt x="705860" y="13427"/>
                    <a:pt x="705860" y="15455"/>
                  </a:cubicBezTo>
                  <a:cubicBezTo>
                    <a:pt x="705860" y="17482"/>
                    <a:pt x="706494" y="18875"/>
                    <a:pt x="707761" y="20142"/>
                  </a:cubicBezTo>
                  <a:cubicBezTo>
                    <a:pt x="709027" y="21408"/>
                    <a:pt x="710548" y="22042"/>
                    <a:pt x="712448" y="22042"/>
                  </a:cubicBezTo>
                  <a:cubicBezTo>
                    <a:pt x="714095" y="22042"/>
                    <a:pt x="715488" y="21535"/>
                    <a:pt x="716882" y="20522"/>
                  </a:cubicBezTo>
                  <a:moveTo>
                    <a:pt x="619338" y="47505"/>
                  </a:moveTo>
                  <a:cubicBezTo>
                    <a:pt x="622758" y="43958"/>
                    <a:pt x="627192" y="42184"/>
                    <a:pt x="632893" y="42184"/>
                  </a:cubicBezTo>
                  <a:cubicBezTo>
                    <a:pt x="638593" y="42184"/>
                    <a:pt x="642774" y="43958"/>
                    <a:pt x="646068" y="47505"/>
                  </a:cubicBezTo>
                  <a:cubicBezTo>
                    <a:pt x="649361" y="51051"/>
                    <a:pt x="651261" y="55486"/>
                    <a:pt x="651641" y="60805"/>
                  </a:cubicBezTo>
                  <a:lnTo>
                    <a:pt x="613131" y="60805"/>
                  </a:lnTo>
                  <a:cubicBezTo>
                    <a:pt x="613891" y="55486"/>
                    <a:pt x="615918" y="51051"/>
                    <a:pt x="619338" y="47505"/>
                  </a:cubicBezTo>
                  <a:moveTo>
                    <a:pt x="647208" y="95896"/>
                  </a:moveTo>
                  <a:cubicBezTo>
                    <a:pt x="651008" y="94883"/>
                    <a:pt x="654555" y="93236"/>
                    <a:pt x="657975" y="90955"/>
                  </a:cubicBezTo>
                  <a:lnTo>
                    <a:pt x="657975" y="81074"/>
                  </a:lnTo>
                  <a:cubicBezTo>
                    <a:pt x="654682" y="83482"/>
                    <a:pt x="651135" y="85129"/>
                    <a:pt x="647334" y="86268"/>
                  </a:cubicBezTo>
                  <a:cubicBezTo>
                    <a:pt x="643534" y="87408"/>
                    <a:pt x="639607" y="88042"/>
                    <a:pt x="635680" y="88042"/>
                  </a:cubicBezTo>
                  <a:cubicBezTo>
                    <a:pt x="629472" y="88042"/>
                    <a:pt x="624405" y="86268"/>
                    <a:pt x="620352" y="82848"/>
                  </a:cubicBezTo>
                  <a:cubicBezTo>
                    <a:pt x="616298" y="79429"/>
                    <a:pt x="613764" y="74867"/>
                    <a:pt x="613004" y="69294"/>
                  </a:cubicBezTo>
                  <a:lnTo>
                    <a:pt x="662409" y="69294"/>
                  </a:lnTo>
                  <a:cubicBezTo>
                    <a:pt x="662409" y="68406"/>
                    <a:pt x="662536" y="67520"/>
                    <a:pt x="662663" y="66634"/>
                  </a:cubicBezTo>
                  <a:cubicBezTo>
                    <a:pt x="662663" y="65746"/>
                    <a:pt x="662663" y="64987"/>
                    <a:pt x="662663" y="64099"/>
                  </a:cubicBezTo>
                  <a:cubicBezTo>
                    <a:pt x="662663" y="58146"/>
                    <a:pt x="661396" y="52698"/>
                    <a:pt x="658989" y="48011"/>
                  </a:cubicBezTo>
                  <a:cubicBezTo>
                    <a:pt x="656582" y="43324"/>
                    <a:pt x="653162" y="39651"/>
                    <a:pt x="648601" y="36863"/>
                  </a:cubicBezTo>
                  <a:cubicBezTo>
                    <a:pt x="644167" y="34203"/>
                    <a:pt x="638973" y="32810"/>
                    <a:pt x="632893" y="32810"/>
                  </a:cubicBezTo>
                  <a:cubicBezTo>
                    <a:pt x="626559" y="32810"/>
                    <a:pt x="621112" y="34203"/>
                    <a:pt x="616551" y="37116"/>
                  </a:cubicBezTo>
                  <a:cubicBezTo>
                    <a:pt x="611991" y="40030"/>
                    <a:pt x="608317" y="43958"/>
                    <a:pt x="605783" y="48898"/>
                  </a:cubicBezTo>
                  <a:cubicBezTo>
                    <a:pt x="603250" y="53839"/>
                    <a:pt x="601983" y="59539"/>
                    <a:pt x="601983" y="65746"/>
                  </a:cubicBezTo>
                  <a:cubicBezTo>
                    <a:pt x="601983" y="71953"/>
                    <a:pt x="603503" y="77655"/>
                    <a:pt x="606417" y="82342"/>
                  </a:cubicBezTo>
                  <a:cubicBezTo>
                    <a:pt x="609330" y="87029"/>
                    <a:pt x="613384" y="90829"/>
                    <a:pt x="618451" y="93490"/>
                  </a:cubicBezTo>
                  <a:cubicBezTo>
                    <a:pt x="623519" y="96150"/>
                    <a:pt x="629346" y="97543"/>
                    <a:pt x="635806" y="97543"/>
                  </a:cubicBezTo>
                  <a:cubicBezTo>
                    <a:pt x="639734" y="97543"/>
                    <a:pt x="643661" y="97036"/>
                    <a:pt x="647461" y="96023"/>
                  </a:cubicBezTo>
                  <a:moveTo>
                    <a:pt x="544470" y="53966"/>
                  </a:moveTo>
                  <a:cubicBezTo>
                    <a:pt x="546117" y="50545"/>
                    <a:pt x="548271" y="47884"/>
                    <a:pt x="551184" y="45985"/>
                  </a:cubicBezTo>
                  <a:cubicBezTo>
                    <a:pt x="554098" y="43958"/>
                    <a:pt x="557392" y="42945"/>
                    <a:pt x="561192" y="42945"/>
                  </a:cubicBezTo>
                  <a:cubicBezTo>
                    <a:pt x="571960" y="42945"/>
                    <a:pt x="577407" y="49152"/>
                    <a:pt x="577407" y="61566"/>
                  </a:cubicBezTo>
                  <a:lnTo>
                    <a:pt x="577407" y="96530"/>
                  </a:lnTo>
                  <a:lnTo>
                    <a:pt x="587795" y="96530"/>
                  </a:lnTo>
                  <a:lnTo>
                    <a:pt x="587795" y="59793"/>
                  </a:lnTo>
                  <a:cubicBezTo>
                    <a:pt x="587795" y="54598"/>
                    <a:pt x="586908" y="50038"/>
                    <a:pt x="585135" y="45985"/>
                  </a:cubicBezTo>
                  <a:cubicBezTo>
                    <a:pt x="583361" y="41930"/>
                    <a:pt x="580574" y="38763"/>
                    <a:pt x="577027" y="36484"/>
                  </a:cubicBezTo>
                  <a:cubicBezTo>
                    <a:pt x="573480" y="34203"/>
                    <a:pt x="569046" y="32936"/>
                    <a:pt x="563726" y="32936"/>
                  </a:cubicBezTo>
                  <a:cubicBezTo>
                    <a:pt x="558912" y="32936"/>
                    <a:pt x="554605" y="34076"/>
                    <a:pt x="550931" y="36484"/>
                  </a:cubicBezTo>
                  <a:cubicBezTo>
                    <a:pt x="547257" y="38763"/>
                    <a:pt x="544217" y="41930"/>
                    <a:pt x="542063" y="45731"/>
                  </a:cubicBezTo>
                  <a:lnTo>
                    <a:pt x="542063" y="1520"/>
                  </a:lnTo>
                  <a:lnTo>
                    <a:pt x="531802" y="1520"/>
                  </a:lnTo>
                  <a:lnTo>
                    <a:pt x="531802" y="96530"/>
                  </a:lnTo>
                  <a:lnTo>
                    <a:pt x="542063" y="96530"/>
                  </a:lnTo>
                  <a:lnTo>
                    <a:pt x="542063" y="65239"/>
                  </a:lnTo>
                  <a:cubicBezTo>
                    <a:pt x="542063" y="61059"/>
                    <a:pt x="542823" y="57385"/>
                    <a:pt x="544470" y="53966"/>
                  </a:cubicBezTo>
                  <a:moveTo>
                    <a:pt x="518881" y="83228"/>
                  </a:moveTo>
                  <a:cubicBezTo>
                    <a:pt x="516601" y="84875"/>
                    <a:pt x="514194" y="86015"/>
                    <a:pt x="511660" y="86649"/>
                  </a:cubicBezTo>
                  <a:cubicBezTo>
                    <a:pt x="509127" y="87408"/>
                    <a:pt x="506720" y="87788"/>
                    <a:pt x="504313" y="87788"/>
                  </a:cubicBezTo>
                  <a:cubicBezTo>
                    <a:pt x="500892" y="87788"/>
                    <a:pt x="497979" y="86902"/>
                    <a:pt x="495572" y="85002"/>
                  </a:cubicBezTo>
                  <a:cubicBezTo>
                    <a:pt x="493292" y="83101"/>
                    <a:pt x="492152" y="80061"/>
                    <a:pt x="492152" y="75628"/>
                  </a:cubicBezTo>
                  <a:lnTo>
                    <a:pt x="492152" y="43577"/>
                  </a:lnTo>
                  <a:lnTo>
                    <a:pt x="517994" y="43577"/>
                  </a:lnTo>
                  <a:lnTo>
                    <a:pt x="517994" y="34076"/>
                  </a:lnTo>
                  <a:lnTo>
                    <a:pt x="492152" y="34076"/>
                  </a:lnTo>
                  <a:lnTo>
                    <a:pt x="492152" y="14188"/>
                  </a:lnTo>
                  <a:lnTo>
                    <a:pt x="481890" y="14188"/>
                  </a:lnTo>
                  <a:lnTo>
                    <a:pt x="481890" y="74867"/>
                  </a:lnTo>
                  <a:cubicBezTo>
                    <a:pt x="481890" y="83355"/>
                    <a:pt x="483791" y="89182"/>
                    <a:pt x="487718" y="92602"/>
                  </a:cubicBezTo>
                  <a:cubicBezTo>
                    <a:pt x="491518" y="95896"/>
                    <a:pt x="496712" y="97543"/>
                    <a:pt x="503299" y="97543"/>
                  </a:cubicBezTo>
                  <a:cubicBezTo>
                    <a:pt x="505960" y="97543"/>
                    <a:pt x="508620" y="97162"/>
                    <a:pt x="511407" y="96530"/>
                  </a:cubicBezTo>
                  <a:cubicBezTo>
                    <a:pt x="514194" y="95896"/>
                    <a:pt x="516727" y="94756"/>
                    <a:pt x="518881" y="93236"/>
                  </a:cubicBezTo>
                  <a:lnTo>
                    <a:pt x="518881" y="83228"/>
                  </a:lnTo>
                  <a:close/>
                  <a:moveTo>
                    <a:pt x="351030" y="53966"/>
                  </a:moveTo>
                  <a:cubicBezTo>
                    <a:pt x="352424" y="50545"/>
                    <a:pt x="354451" y="47884"/>
                    <a:pt x="357111" y="45985"/>
                  </a:cubicBezTo>
                  <a:cubicBezTo>
                    <a:pt x="359771" y="43958"/>
                    <a:pt x="362811" y="42945"/>
                    <a:pt x="366358" y="42945"/>
                  </a:cubicBezTo>
                  <a:cubicBezTo>
                    <a:pt x="376239" y="42945"/>
                    <a:pt x="381180" y="49152"/>
                    <a:pt x="381180" y="61566"/>
                  </a:cubicBezTo>
                  <a:lnTo>
                    <a:pt x="381180" y="96530"/>
                  </a:lnTo>
                  <a:lnTo>
                    <a:pt x="391441" y="96530"/>
                  </a:lnTo>
                  <a:lnTo>
                    <a:pt x="391441" y="64353"/>
                  </a:lnTo>
                  <a:cubicBezTo>
                    <a:pt x="391441" y="60427"/>
                    <a:pt x="392201" y="56752"/>
                    <a:pt x="393595" y="53459"/>
                  </a:cubicBezTo>
                  <a:cubicBezTo>
                    <a:pt x="394988" y="50165"/>
                    <a:pt x="397015" y="47632"/>
                    <a:pt x="399802" y="45731"/>
                  </a:cubicBezTo>
                  <a:cubicBezTo>
                    <a:pt x="402462" y="43831"/>
                    <a:pt x="405502" y="42818"/>
                    <a:pt x="408923" y="42818"/>
                  </a:cubicBezTo>
                  <a:cubicBezTo>
                    <a:pt x="418804" y="42818"/>
                    <a:pt x="423744" y="49025"/>
                    <a:pt x="423744" y="61439"/>
                  </a:cubicBezTo>
                  <a:lnTo>
                    <a:pt x="423744" y="96403"/>
                  </a:lnTo>
                  <a:lnTo>
                    <a:pt x="434005" y="96403"/>
                  </a:lnTo>
                  <a:lnTo>
                    <a:pt x="434005" y="59666"/>
                  </a:lnTo>
                  <a:cubicBezTo>
                    <a:pt x="434005" y="54471"/>
                    <a:pt x="433119" y="49911"/>
                    <a:pt x="431472" y="45858"/>
                  </a:cubicBezTo>
                  <a:cubicBezTo>
                    <a:pt x="429698" y="41803"/>
                    <a:pt x="427165" y="38636"/>
                    <a:pt x="423744" y="36357"/>
                  </a:cubicBezTo>
                  <a:cubicBezTo>
                    <a:pt x="420324" y="34076"/>
                    <a:pt x="416144" y="32810"/>
                    <a:pt x="410950" y="32810"/>
                  </a:cubicBezTo>
                  <a:cubicBezTo>
                    <a:pt x="405756" y="32810"/>
                    <a:pt x="401575" y="34076"/>
                    <a:pt x="397648" y="36611"/>
                  </a:cubicBezTo>
                  <a:cubicBezTo>
                    <a:pt x="393721" y="39144"/>
                    <a:pt x="390808" y="42437"/>
                    <a:pt x="388781" y="46617"/>
                  </a:cubicBezTo>
                  <a:cubicBezTo>
                    <a:pt x="387134" y="42437"/>
                    <a:pt x="384727" y="39017"/>
                    <a:pt x="381560" y="36611"/>
                  </a:cubicBezTo>
                  <a:cubicBezTo>
                    <a:pt x="378393" y="34203"/>
                    <a:pt x="374339" y="32936"/>
                    <a:pt x="369399" y="32936"/>
                  </a:cubicBezTo>
                  <a:cubicBezTo>
                    <a:pt x="364965" y="32936"/>
                    <a:pt x="360911" y="34076"/>
                    <a:pt x="357364" y="36357"/>
                  </a:cubicBezTo>
                  <a:cubicBezTo>
                    <a:pt x="353817" y="38636"/>
                    <a:pt x="351030" y="41677"/>
                    <a:pt x="348877" y="45351"/>
                  </a:cubicBezTo>
                  <a:lnTo>
                    <a:pt x="348877" y="34076"/>
                  </a:lnTo>
                  <a:lnTo>
                    <a:pt x="338616" y="34076"/>
                  </a:lnTo>
                  <a:lnTo>
                    <a:pt x="338616" y="96530"/>
                  </a:lnTo>
                  <a:lnTo>
                    <a:pt x="348877" y="96530"/>
                  </a:lnTo>
                  <a:lnTo>
                    <a:pt x="348877" y="65239"/>
                  </a:lnTo>
                  <a:cubicBezTo>
                    <a:pt x="348877" y="61059"/>
                    <a:pt x="349637" y="57385"/>
                    <a:pt x="351030" y="53966"/>
                  </a:cubicBezTo>
                  <a:moveTo>
                    <a:pt x="307706" y="53712"/>
                  </a:moveTo>
                  <a:cubicBezTo>
                    <a:pt x="309733" y="50292"/>
                    <a:pt x="312519" y="47759"/>
                    <a:pt x="315940" y="46112"/>
                  </a:cubicBezTo>
                  <a:cubicBezTo>
                    <a:pt x="319360" y="44465"/>
                    <a:pt x="323161" y="43958"/>
                    <a:pt x="327341" y="44592"/>
                  </a:cubicBezTo>
                  <a:lnTo>
                    <a:pt x="327341" y="32936"/>
                  </a:lnTo>
                  <a:cubicBezTo>
                    <a:pt x="322401" y="32936"/>
                    <a:pt x="317967" y="34330"/>
                    <a:pt x="314040" y="36990"/>
                  </a:cubicBezTo>
                  <a:cubicBezTo>
                    <a:pt x="310113" y="39651"/>
                    <a:pt x="306946" y="43324"/>
                    <a:pt x="304665" y="48137"/>
                  </a:cubicBezTo>
                  <a:lnTo>
                    <a:pt x="304665" y="34203"/>
                  </a:lnTo>
                  <a:lnTo>
                    <a:pt x="294404" y="34203"/>
                  </a:lnTo>
                  <a:lnTo>
                    <a:pt x="294404" y="96657"/>
                  </a:lnTo>
                  <a:lnTo>
                    <a:pt x="304665" y="96657"/>
                  </a:lnTo>
                  <a:lnTo>
                    <a:pt x="304665" y="66761"/>
                  </a:lnTo>
                  <a:cubicBezTo>
                    <a:pt x="304665" y="61566"/>
                    <a:pt x="305679" y="57260"/>
                    <a:pt x="307706" y="53839"/>
                  </a:cubicBezTo>
                  <a:moveTo>
                    <a:pt x="273375" y="34203"/>
                  </a:moveTo>
                  <a:lnTo>
                    <a:pt x="262988" y="34203"/>
                  </a:lnTo>
                  <a:lnTo>
                    <a:pt x="262988" y="96657"/>
                  </a:lnTo>
                  <a:lnTo>
                    <a:pt x="273375" y="96657"/>
                  </a:lnTo>
                  <a:lnTo>
                    <a:pt x="273375" y="34203"/>
                  </a:lnTo>
                  <a:close/>
                  <a:moveTo>
                    <a:pt x="272362" y="20776"/>
                  </a:moveTo>
                  <a:lnTo>
                    <a:pt x="279836" y="15581"/>
                  </a:lnTo>
                  <a:lnTo>
                    <a:pt x="272362" y="10260"/>
                  </a:lnTo>
                  <a:cubicBezTo>
                    <a:pt x="271095" y="9374"/>
                    <a:pt x="269575" y="8867"/>
                    <a:pt x="267928" y="8867"/>
                  </a:cubicBezTo>
                  <a:cubicBezTo>
                    <a:pt x="266028" y="8867"/>
                    <a:pt x="264508" y="9501"/>
                    <a:pt x="263241" y="10767"/>
                  </a:cubicBezTo>
                  <a:cubicBezTo>
                    <a:pt x="261974" y="12034"/>
                    <a:pt x="261341" y="13681"/>
                    <a:pt x="261341" y="15708"/>
                  </a:cubicBezTo>
                  <a:cubicBezTo>
                    <a:pt x="261341" y="17734"/>
                    <a:pt x="261974" y="19129"/>
                    <a:pt x="263241" y="20395"/>
                  </a:cubicBezTo>
                  <a:cubicBezTo>
                    <a:pt x="264508" y="21662"/>
                    <a:pt x="266028" y="22296"/>
                    <a:pt x="267928" y="22296"/>
                  </a:cubicBezTo>
                  <a:cubicBezTo>
                    <a:pt x="269575" y="22296"/>
                    <a:pt x="270969" y="21789"/>
                    <a:pt x="272362" y="20776"/>
                  </a:cubicBezTo>
                  <a:moveTo>
                    <a:pt x="230431" y="43704"/>
                  </a:moveTo>
                  <a:lnTo>
                    <a:pt x="251460" y="43704"/>
                  </a:lnTo>
                  <a:lnTo>
                    <a:pt x="251460" y="34203"/>
                  </a:lnTo>
                  <a:lnTo>
                    <a:pt x="230431" y="34203"/>
                  </a:lnTo>
                  <a:lnTo>
                    <a:pt x="230431" y="23309"/>
                  </a:lnTo>
                  <a:cubicBezTo>
                    <a:pt x="230431" y="19381"/>
                    <a:pt x="231571" y="16341"/>
                    <a:pt x="233978" y="13934"/>
                  </a:cubicBezTo>
                  <a:cubicBezTo>
                    <a:pt x="236258" y="11527"/>
                    <a:pt x="239425" y="10387"/>
                    <a:pt x="243226" y="10387"/>
                  </a:cubicBezTo>
                  <a:cubicBezTo>
                    <a:pt x="244872" y="10387"/>
                    <a:pt x="246519" y="10514"/>
                    <a:pt x="248166" y="10894"/>
                  </a:cubicBezTo>
                  <a:cubicBezTo>
                    <a:pt x="249813" y="11275"/>
                    <a:pt x="251333" y="11907"/>
                    <a:pt x="252980" y="12922"/>
                  </a:cubicBezTo>
                  <a:lnTo>
                    <a:pt x="252980" y="2787"/>
                  </a:lnTo>
                  <a:cubicBezTo>
                    <a:pt x="251333" y="1899"/>
                    <a:pt x="249560" y="1266"/>
                    <a:pt x="247786" y="1013"/>
                  </a:cubicBezTo>
                  <a:cubicBezTo>
                    <a:pt x="246013" y="759"/>
                    <a:pt x="244239" y="632"/>
                    <a:pt x="242339" y="632"/>
                  </a:cubicBezTo>
                  <a:cubicBezTo>
                    <a:pt x="235371" y="632"/>
                    <a:pt x="229924" y="2787"/>
                    <a:pt x="225997" y="7093"/>
                  </a:cubicBezTo>
                  <a:cubicBezTo>
                    <a:pt x="222070" y="11400"/>
                    <a:pt x="220170" y="16848"/>
                    <a:pt x="220170" y="23562"/>
                  </a:cubicBezTo>
                  <a:lnTo>
                    <a:pt x="220170" y="96657"/>
                  </a:lnTo>
                  <a:lnTo>
                    <a:pt x="230431" y="96657"/>
                  </a:lnTo>
                  <a:lnTo>
                    <a:pt x="230431" y="43704"/>
                  </a:lnTo>
                  <a:close/>
                  <a:moveTo>
                    <a:pt x="158857" y="54093"/>
                  </a:moveTo>
                  <a:cubicBezTo>
                    <a:pt x="160504" y="50672"/>
                    <a:pt x="162657" y="48011"/>
                    <a:pt x="165571" y="46112"/>
                  </a:cubicBezTo>
                  <a:cubicBezTo>
                    <a:pt x="168485" y="44084"/>
                    <a:pt x="171778" y="43070"/>
                    <a:pt x="175579" y="43070"/>
                  </a:cubicBezTo>
                  <a:cubicBezTo>
                    <a:pt x="186346" y="43070"/>
                    <a:pt x="191794" y="49279"/>
                    <a:pt x="191794" y="61693"/>
                  </a:cubicBezTo>
                  <a:lnTo>
                    <a:pt x="191794" y="96657"/>
                  </a:lnTo>
                  <a:lnTo>
                    <a:pt x="202181" y="96657"/>
                  </a:lnTo>
                  <a:lnTo>
                    <a:pt x="202181" y="59919"/>
                  </a:lnTo>
                  <a:cubicBezTo>
                    <a:pt x="202181" y="54725"/>
                    <a:pt x="201295" y="50165"/>
                    <a:pt x="199521" y="46112"/>
                  </a:cubicBezTo>
                  <a:cubicBezTo>
                    <a:pt x="197748" y="42057"/>
                    <a:pt x="194961" y="38890"/>
                    <a:pt x="191414" y="36611"/>
                  </a:cubicBezTo>
                  <a:cubicBezTo>
                    <a:pt x="187867" y="34330"/>
                    <a:pt x="183433" y="33063"/>
                    <a:pt x="178112" y="33063"/>
                  </a:cubicBezTo>
                  <a:cubicBezTo>
                    <a:pt x="173298" y="33063"/>
                    <a:pt x="168991" y="34203"/>
                    <a:pt x="165318" y="36611"/>
                  </a:cubicBezTo>
                  <a:cubicBezTo>
                    <a:pt x="161644" y="38890"/>
                    <a:pt x="158603" y="42057"/>
                    <a:pt x="156450" y="45858"/>
                  </a:cubicBezTo>
                  <a:lnTo>
                    <a:pt x="156450" y="34203"/>
                  </a:lnTo>
                  <a:lnTo>
                    <a:pt x="146189" y="34203"/>
                  </a:lnTo>
                  <a:lnTo>
                    <a:pt x="146189" y="96657"/>
                  </a:lnTo>
                  <a:lnTo>
                    <a:pt x="156450" y="96657"/>
                  </a:lnTo>
                  <a:lnTo>
                    <a:pt x="156450" y="65366"/>
                  </a:lnTo>
                  <a:cubicBezTo>
                    <a:pt x="156450" y="61186"/>
                    <a:pt x="157210" y="57512"/>
                    <a:pt x="158857" y="54093"/>
                  </a:cubicBezTo>
                  <a:moveTo>
                    <a:pt x="116419" y="77148"/>
                  </a:moveTo>
                  <a:cubicBezTo>
                    <a:pt x="114519" y="80568"/>
                    <a:pt x="111985" y="83228"/>
                    <a:pt x="108818" y="85255"/>
                  </a:cubicBezTo>
                  <a:cubicBezTo>
                    <a:pt x="105525" y="87156"/>
                    <a:pt x="101851" y="88169"/>
                    <a:pt x="97544" y="88169"/>
                  </a:cubicBezTo>
                  <a:cubicBezTo>
                    <a:pt x="93237" y="88169"/>
                    <a:pt x="89436" y="87156"/>
                    <a:pt x="86143" y="85255"/>
                  </a:cubicBezTo>
                  <a:cubicBezTo>
                    <a:pt x="82849" y="83355"/>
                    <a:pt x="80315" y="80568"/>
                    <a:pt x="78415" y="77148"/>
                  </a:cubicBezTo>
                  <a:cubicBezTo>
                    <a:pt x="76515" y="73727"/>
                    <a:pt x="75502" y="69801"/>
                    <a:pt x="75502" y="65493"/>
                  </a:cubicBezTo>
                  <a:cubicBezTo>
                    <a:pt x="75502" y="61186"/>
                    <a:pt x="76388" y="57260"/>
                    <a:pt x="78415" y="53839"/>
                  </a:cubicBezTo>
                  <a:cubicBezTo>
                    <a:pt x="80315" y="50418"/>
                    <a:pt x="82849" y="47759"/>
                    <a:pt x="86143" y="45858"/>
                  </a:cubicBezTo>
                  <a:cubicBezTo>
                    <a:pt x="89436" y="43958"/>
                    <a:pt x="93237" y="42945"/>
                    <a:pt x="97544" y="42945"/>
                  </a:cubicBezTo>
                  <a:cubicBezTo>
                    <a:pt x="101851" y="42945"/>
                    <a:pt x="105525" y="43958"/>
                    <a:pt x="108818" y="45858"/>
                  </a:cubicBezTo>
                  <a:cubicBezTo>
                    <a:pt x="112112" y="47759"/>
                    <a:pt x="114646" y="50418"/>
                    <a:pt x="116419" y="53839"/>
                  </a:cubicBezTo>
                  <a:cubicBezTo>
                    <a:pt x="118319" y="57260"/>
                    <a:pt x="119206" y="61059"/>
                    <a:pt x="119206" y="65493"/>
                  </a:cubicBezTo>
                  <a:cubicBezTo>
                    <a:pt x="119206" y="69928"/>
                    <a:pt x="118319" y="73727"/>
                    <a:pt x="116419" y="77148"/>
                  </a:cubicBezTo>
                  <a:moveTo>
                    <a:pt x="114392" y="93617"/>
                  </a:moveTo>
                  <a:cubicBezTo>
                    <a:pt x="119206" y="90829"/>
                    <a:pt x="123006" y="87029"/>
                    <a:pt x="125793" y="82088"/>
                  </a:cubicBezTo>
                  <a:cubicBezTo>
                    <a:pt x="128580" y="77148"/>
                    <a:pt x="129847" y="71573"/>
                    <a:pt x="129847" y="65366"/>
                  </a:cubicBezTo>
                  <a:cubicBezTo>
                    <a:pt x="129847" y="59159"/>
                    <a:pt x="128454" y="53585"/>
                    <a:pt x="125793" y="48771"/>
                  </a:cubicBezTo>
                  <a:cubicBezTo>
                    <a:pt x="123006" y="43958"/>
                    <a:pt x="119206" y="40157"/>
                    <a:pt x="114392" y="37370"/>
                  </a:cubicBezTo>
                  <a:cubicBezTo>
                    <a:pt x="109578" y="34583"/>
                    <a:pt x="104004" y="33190"/>
                    <a:pt x="97670" y="33190"/>
                  </a:cubicBezTo>
                  <a:cubicBezTo>
                    <a:pt x="91336" y="33190"/>
                    <a:pt x="85636" y="34583"/>
                    <a:pt x="80695" y="37370"/>
                  </a:cubicBezTo>
                  <a:cubicBezTo>
                    <a:pt x="75755" y="40157"/>
                    <a:pt x="71828" y="43958"/>
                    <a:pt x="69041" y="48771"/>
                  </a:cubicBezTo>
                  <a:cubicBezTo>
                    <a:pt x="66254" y="53585"/>
                    <a:pt x="64860" y="59159"/>
                    <a:pt x="64860" y="65366"/>
                  </a:cubicBezTo>
                  <a:cubicBezTo>
                    <a:pt x="64860" y="71573"/>
                    <a:pt x="66254" y="77148"/>
                    <a:pt x="69041" y="82088"/>
                  </a:cubicBezTo>
                  <a:cubicBezTo>
                    <a:pt x="71828" y="87029"/>
                    <a:pt x="75755" y="90829"/>
                    <a:pt x="80695" y="93617"/>
                  </a:cubicBezTo>
                  <a:cubicBezTo>
                    <a:pt x="85636" y="96403"/>
                    <a:pt x="91336" y="97797"/>
                    <a:pt x="97670" y="97797"/>
                  </a:cubicBezTo>
                  <a:cubicBezTo>
                    <a:pt x="104004" y="97797"/>
                    <a:pt x="109452" y="96403"/>
                    <a:pt x="114392" y="93617"/>
                  </a:cubicBezTo>
                  <a:moveTo>
                    <a:pt x="13555" y="53712"/>
                  </a:moveTo>
                  <a:cubicBezTo>
                    <a:pt x="15455" y="50292"/>
                    <a:pt x="18116" y="47759"/>
                    <a:pt x="21536" y="45858"/>
                  </a:cubicBezTo>
                  <a:cubicBezTo>
                    <a:pt x="24956" y="43958"/>
                    <a:pt x="28883" y="43070"/>
                    <a:pt x="33317" y="43070"/>
                  </a:cubicBezTo>
                  <a:cubicBezTo>
                    <a:pt x="41171" y="43070"/>
                    <a:pt x="47632" y="45731"/>
                    <a:pt x="52699" y="51051"/>
                  </a:cubicBezTo>
                  <a:lnTo>
                    <a:pt x="52699" y="39651"/>
                  </a:lnTo>
                  <a:cubicBezTo>
                    <a:pt x="47252" y="35469"/>
                    <a:pt x="40538" y="33317"/>
                    <a:pt x="32684" y="33317"/>
                  </a:cubicBezTo>
                  <a:cubicBezTo>
                    <a:pt x="26350" y="33317"/>
                    <a:pt x="20649" y="34710"/>
                    <a:pt x="15835" y="37497"/>
                  </a:cubicBezTo>
                  <a:cubicBezTo>
                    <a:pt x="10895" y="40283"/>
                    <a:pt x="6968" y="44084"/>
                    <a:pt x="4181" y="48898"/>
                  </a:cubicBezTo>
                  <a:cubicBezTo>
                    <a:pt x="1394" y="53712"/>
                    <a:pt x="0" y="59412"/>
                    <a:pt x="0" y="65746"/>
                  </a:cubicBezTo>
                  <a:cubicBezTo>
                    <a:pt x="0" y="72080"/>
                    <a:pt x="1394" y="77655"/>
                    <a:pt x="4054" y="82469"/>
                  </a:cubicBezTo>
                  <a:cubicBezTo>
                    <a:pt x="6841" y="87283"/>
                    <a:pt x="10641" y="91082"/>
                    <a:pt x="15455" y="93869"/>
                  </a:cubicBezTo>
                  <a:cubicBezTo>
                    <a:pt x="20396" y="96657"/>
                    <a:pt x="25970" y="97923"/>
                    <a:pt x="32430" y="97923"/>
                  </a:cubicBezTo>
                  <a:cubicBezTo>
                    <a:pt x="36104" y="97923"/>
                    <a:pt x="39778" y="97416"/>
                    <a:pt x="43325" y="96530"/>
                  </a:cubicBezTo>
                  <a:cubicBezTo>
                    <a:pt x="46872" y="95642"/>
                    <a:pt x="50166" y="94122"/>
                    <a:pt x="53206" y="92097"/>
                  </a:cubicBezTo>
                  <a:lnTo>
                    <a:pt x="53206" y="81581"/>
                  </a:lnTo>
                  <a:cubicBezTo>
                    <a:pt x="50546" y="83989"/>
                    <a:pt x="47505" y="85636"/>
                    <a:pt x="44085" y="86649"/>
                  </a:cubicBezTo>
                  <a:cubicBezTo>
                    <a:pt x="40665" y="87662"/>
                    <a:pt x="37118" y="88169"/>
                    <a:pt x="33317" y="88169"/>
                  </a:cubicBezTo>
                  <a:cubicBezTo>
                    <a:pt x="28883" y="88169"/>
                    <a:pt x="24956" y="87156"/>
                    <a:pt x="21536" y="85255"/>
                  </a:cubicBezTo>
                  <a:cubicBezTo>
                    <a:pt x="18116" y="83355"/>
                    <a:pt x="15329" y="80568"/>
                    <a:pt x="13428" y="77148"/>
                  </a:cubicBezTo>
                  <a:cubicBezTo>
                    <a:pt x="11528" y="73727"/>
                    <a:pt x="10515" y="69801"/>
                    <a:pt x="10515" y="65493"/>
                  </a:cubicBezTo>
                  <a:cubicBezTo>
                    <a:pt x="10515" y="61186"/>
                    <a:pt x="11528" y="57133"/>
                    <a:pt x="13428" y="53712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7" name="Freeform: Shape 2746">
              <a:extLst>
                <a:ext uri="{FF2B5EF4-FFF2-40B4-BE49-F238E27FC236}">
                  <a16:creationId xmlns:a16="http://schemas.microsoft.com/office/drawing/2014/main" id="{A73EBEE0-4A97-FAE1-3B82-8C2312DFEA07}"/>
                </a:ext>
              </a:extLst>
            </p:cNvPr>
            <p:cNvSpPr/>
            <p:nvPr/>
          </p:nvSpPr>
          <p:spPr>
            <a:xfrm>
              <a:off x="6065819" y="14663071"/>
              <a:ext cx="756279" cy="127692"/>
            </a:xfrm>
            <a:custGeom>
              <a:avLst/>
              <a:gdLst>
                <a:gd name="connsiteX0" fmla="*/ 756280 w 756279"/>
                <a:gd name="connsiteY0" fmla="*/ 82596 h 127692"/>
                <a:gd name="connsiteX1" fmla="*/ 749059 w 756279"/>
                <a:gd name="connsiteY1" fmla="*/ 86143 h 127692"/>
                <a:gd name="connsiteX2" fmla="*/ 741584 w 756279"/>
                <a:gd name="connsiteY2" fmla="*/ 87156 h 127692"/>
                <a:gd name="connsiteX3" fmla="*/ 732970 w 756279"/>
                <a:gd name="connsiteY3" fmla="*/ 84369 h 127692"/>
                <a:gd name="connsiteX4" fmla="*/ 729423 w 756279"/>
                <a:gd name="connsiteY4" fmla="*/ 74995 h 127692"/>
                <a:gd name="connsiteX5" fmla="*/ 729423 w 756279"/>
                <a:gd name="connsiteY5" fmla="*/ 42945 h 127692"/>
                <a:gd name="connsiteX6" fmla="*/ 755266 w 756279"/>
                <a:gd name="connsiteY6" fmla="*/ 42945 h 127692"/>
                <a:gd name="connsiteX7" fmla="*/ 755266 w 756279"/>
                <a:gd name="connsiteY7" fmla="*/ 33444 h 127692"/>
                <a:gd name="connsiteX8" fmla="*/ 729423 w 756279"/>
                <a:gd name="connsiteY8" fmla="*/ 33444 h 127692"/>
                <a:gd name="connsiteX9" fmla="*/ 729423 w 756279"/>
                <a:gd name="connsiteY9" fmla="*/ 13556 h 127692"/>
                <a:gd name="connsiteX10" fmla="*/ 719162 w 756279"/>
                <a:gd name="connsiteY10" fmla="*/ 13556 h 127692"/>
                <a:gd name="connsiteX11" fmla="*/ 719162 w 756279"/>
                <a:gd name="connsiteY11" fmla="*/ 74234 h 127692"/>
                <a:gd name="connsiteX12" fmla="*/ 724989 w 756279"/>
                <a:gd name="connsiteY12" fmla="*/ 91843 h 127692"/>
                <a:gd name="connsiteX13" fmla="*/ 740571 w 756279"/>
                <a:gd name="connsiteY13" fmla="*/ 96784 h 127692"/>
                <a:gd name="connsiteX14" fmla="*/ 748678 w 756279"/>
                <a:gd name="connsiteY14" fmla="*/ 95771 h 127692"/>
                <a:gd name="connsiteX15" fmla="*/ 756153 w 756279"/>
                <a:gd name="connsiteY15" fmla="*/ 92477 h 127692"/>
                <a:gd name="connsiteX16" fmla="*/ 756153 w 756279"/>
                <a:gd name="connsiteY16" fmla="*/ 82469 h 127692"/>
                <a:gd name="connsiteX17" fmla="*/ 692306 w 756279"/>
                <a:gd name="connsiteY17" fmla="*/ 76388 h 127692"/>
                <a:gd name="connsiteX18" fmla="*/ 684705 w 756279"/>
                <a:gd name="connsiteY18" fmla="*/ 84496 h 127692"/>
                <a:gd name="connsiteX19" fmla="*/ 673430 w 756279"/>
                <a:gd name="connsiteY19" fmla="*/ 87409 h 127692"/>
                <a:gd name="connsiteX20" fmla="*/ 662030 w 756279"/>
                <a:gd name="connsiteY20" fmla="*/ 84496 h 127692"/>
                <a:gd name="connsiteX21" fmla="*/ 654175 w 756279"/>
                <a:gd name="connsiteY21" fmla="*/ 76388 h 127692"/>
                <a:gd name="connsiteX22" fmla="*/ 651388 w 756279"/>
                <a:gd name="connsiteY22" fmla="*/ 64733 h 127692"/>
                <a:gd name="connsiteX23" fmla="*/ 654175 w 756279"/>
                <a:gd name="connsiteY23" fmla="*/ 53080 h 127692"/>
                <a:gd name="connsiteX24" fmla="*/ 662030 w 756279"/>
                <a:gd name="connsiteY24" fmla="*/ 45099 h 127692"/>
                <a:gd name="connsiteX25" fmla="*/ 673430 w 756279"/>
                <a:gd name="connsiteY25" fmla="*/ 42184 h 127692"/>
                <a:gd name="connsiteX26" fmla="*/ 684705 w 756279"/>
                <a:gd name="connsiteY26" fmla="*/ 45099 h 127692"/>
                <a:gd name="connsiteX27" fmla="*/ 692306 w 756279"/>
                <a:gd name="connsiteY27" fmla="*/ 53080 h 127692"/>
                <a:gd name="connsiteX28" fmla="*/ 695093 w 756279"/>
                <a:gd name="connsiteY28" fmla="*/ 64733 h 127692"/>
                <a:gd name="connsiteX29" fmla="*/ 692306 w 756279"/>
                <a:gd name="connsiteY29" fmla="*/ 76388 h 127692"/>
                <a:gd name="connsiteX30" fmla="*/ 690279 w 756279"/>
                <a:gd name="connsiteY30" fmla="*/ 92856 h 127692"/>
                <a:gd name="connsiteX31" fmla="*/ 701680 w 756279"/>
                <a:gd name="connsiteY31" fmla="*/ 81329 h 127692"/>
                <a:gd name="connsiteX32" fmla="*/ 705734 w 756279"/>
                <a:gd name="connsiteY32" fmla="*/ 64606 h 127692"/>
                <a:gd name="connsiteX33" fmla="*/ 701680 w 756279"/>
                <a:gd name="connsiteY33" fmla="*/ 48012 h 127692"/>
                <a:gd name="connsiteX34" fmla="*/ 690279 w 756279"/>
                <a:gd name="connsiteY34" fmla="*/ 36611 h 127692"/>
                <a:gd name="connsiteX35" fmla="*/ 673557 w 756279"/>
                <a:gd name="connsiteY35" fmla="*/ 32431 h 127692"/>
                <a:gd name="connsiteX36" fmla="*/ 656582 w 756279"/>
                <a:gd name="connsiteY36" fmla="*/ 36611 h 127692"/>
                <a:gd name="connsiteX37" fmla="*/ 644927 w 756279"/>
                <a:gd name="connsiteY37" fmla="*/ 48012 h 127692"/>
                <a:gd name="connsiteX38" fmla="*/ 640621 w 756279"/>
                <a:gd name="connsiteY38" fmla="*/ 64606 h 127692"/>
                <a:gd name="connsiteX39" fmla="*/ 644927 w 756279"/>
                <a:gd name="connsiteY39" fmla="*/ 81329 h 127692"/>
                <a:gd name="connsiteX40" fmla="*/ 656582 w 756279"/>
                <a:gd name="connsiteY40" fmla="*/ 92856 h 127692"/>
                <a:gd name="connsiteX41" fmla="*/ 673557 w 756279"/>
                <a:gd name="connsiteY41" fmla="*/ 97037 h 127692"/>
                <a:gd name="connsiteX42" fmla="*/ 690279 w 756279"/>
                <a:gd name="connsiteY42" fmla="*/ 92856 h 127692"/>
                <a:gd name="connsiteX43" fmla="*/ 582981 w 756279"/>
                <a:gd name="connsiteY43" fmla="*/ 53459 h 127692"/>
                <a:gd name="connsiteX44" fmla="*/ 589695 w 756279"/>
                <a:gd name="connsiteY44" fmla="*/ 45478 h 127692"/>
                <a:gd name="connsiteX45" fmla="*/ 599703 w 756279"/>
                <a:gd name="connsiteY45" fmla="*/ 42437 h 127692"/>
                <a:gd name="connsiteX46" fmla="*/ 615918 w 756279"/>
                <a:gd name="connsiteY46" fmla="*/ 61061 h 127692"/>
                <a:gd name="connsiteX47" fmla="*/ 615918 w 756279"/>
                <a:gd name="connsiteY47" fmla="*/ 96023 h 127692"/>
                <a:gd name="connsiteX48" fmla="*/ 626306 w 756279"/>
                <a:gd name="connsiteY48" fmla="*/ 96023 h 127692"/>
                <a:gd name="connsiteX49" fmla="*/ 626306 w 756279"/>
                <a:gd name="connsiteY49" fmla="*/ 59287 h 127692"/>
                <a:gd name="connsiteX50" fmla="*/ 623519 w 756279"/>
                <a:gd name="connsiteY50" fmla="*/ 45478 h 127692"/>
                <a:gd name="connsiteX51" fmla="*/ 615411 w 756279"/>
                <a:gd name="connsiteY51" fmla="*/ 35977 h 127692"/>
                <a:gd name="connsiteX52" fmla="*/ 602110 w 756279"/>
                <a:gd name="connsiteY52" fmla="*/ 32431 h 127692"/>
                <a:gd name="connsiteX53" fmla="*/ 589315 w 756279"/>
                <a:gd name="connsiteY53" fmla="*/ 35977 h 127692"/>
                <a:gd name="connsiteX54" fmla="*/ 580448 w 756279"/>
                <a:gd name="connsiteY54" fmla="*/ 45226 h 127692"/>
                <a:gd name="connsiteX55" fmla="*/ 580448 w 756279"/>
                <a:gd name="connsiteY55" fmla="*/ 33570 h 127692"/>
                <a:gd name="connsiteX56" fmla="*/ 570187 w 756279"/>
                <a:gd name="connsiteY56" fmla="*/ 33570 h 127692"/>
                <a:gd name="connsiteX57" fmla="*/ 570187 w 756279"/>
                <a:gd name="connsiteY57" fmla="*/ 96023 h 127692"/>
                <a:gd name="connsiteX58" fmla="*/ 580448 w 756279"/>
                <a:gd name="connsiteY58" fmla="*/ 96023 h 127692"/>
                <a:gd name="connsiteX59" fmla="*/ 580448 w 756279"/>
                <a:gd name="connsiteY59" fmla="*/ 64733 h 127692"/>
                <a:gd name="connsiteX60" fmla="*/ 582855 w 756279"/>
                <a:gd name="connsiteY60" fmla="*/ 53459 h 127692"/>
                <a:gd name="connsiteX61" fmla="*/ 507100 w 756279"/>
                <a:gd name="connsiteY61" fmla="*/ 53459 h 127692"/>
                <a:gd name="connsiteX62" fmla="*/ 513814 w 756279"/>
                <a:gd name="connsiteY62" fmla="*/ 45478 h 127692"/>
                <a:gd name="connsiteX63" fmla="*/ 523821 w 756279"/>
                <a:gd name="connsiteY63" fmla="*/ 42437 h 127692"/>
                <a:gd name="connsiteX64" fmla="*/ 540037 w 756279"/>
                <a:gd name="connsiteY64" fmla="*/ 61061 h 127692"/>
                <a:gd name="connsiteX65" fmla="*/ 540037 w 756279"/>
                <a:gd name="connsiteY65" fmla="*/ 96023 h 127692"/>
                <a:gd name="connsiteX66" fmla="*/ 550425 w 756279"/>
                <a:gd name="connsiteY66" fmla="*/ 96023 h 127692"/>
                <a:gd name="connsiteX67" fmla="*/ 550425 w 756279"/>
                <a:gd name="connsiteY67" fmla="*/ 59287 h 127692"/>
                <a:gd name="connsiteX68" fmla="*/ 547764 w 756279"/>
                <a:gd name="connsiteY68" fmla="*/ 45478 h 127692"/>
                <a:gd name="connsiteX69" fmla="*/ 539656 w 756279"/>
                <a:gd name="connsiteY69" fmla="*/ 35977 h 127692"/>
                <a:gd name="connsiteX70" fmla="*/ 526355 w 756279"/>
                <a:gd name="connsiteY70" fmla="*/ 32431 h 127692"/>
                <a:gd name="connsiteX71" fmla="*/ 513560 w 756279"/>
                <a:gd name="connsiteY71" fmla="*/ 35977 h 127692"/>
                <a:gd name="connsiteX72" fmla="*/ 504693 w 756279"/>
                <a:gd name="connsiteY72" fmla="*/ 45226 h 127692"/>
                <a:gd name="connsiteX73" fmla="*/ 504693 w 756279"/>
                <a:gd name="connsiteY73" fmla="*/ 33570 h 127692"/>
                <a:gd name="connsiteX74" fmla="*/ 494432 w 756279"/>
                <a:gd name="connsiteY74" fmla="*/ 33570 h 127692"/>
                <a:gd name="connsiteX75" fmla="*/ 494432 w 756279"/>
                <a:gd name="connsiteY75" fmla="*/ 96023 h 127692"/>
                <a:gd name="connsiteX76" fmla="*/ 504693 w 756279"/>
                <a:gd name="connsiteY76" fmla="*/ 96023 h 127692"/>
                <a:gd name="connsiteX77" fmla="*/ 504693 w 756279"/>
                <a:gd name="connsiteY77" fmla="*/ 64733 h 127692"/>
                <a:gd name="connsiteX78" fmla="*/ 507100 w 756279"/>
                <a:gd name="connsiteY78" fmla="*/ 53459 h 127692"/>
                <a:gd name="connsiteX79" fmla="*/ 452501 w 756279"/>
                <a:gd name="connsiteY79" fmla="*/ 45226 h 127692"/>
                <a:gd name="connsiteX80" fmla="*/ 460228 w 756279"/>
                <a:gd name="connsiteY80" fmla="*/ 53332 h 127692"/>
                <a:gd name="connsiteX81" fmla="*/ 463015 w 756279"/>
                <a:gd name="connsiteY81" fmla="*/ 64987 h 127692"/>
                <a:gd name="connsiteX82" fmla="*/ 460228 w 756279"/>
                <a:gd name="connsiteY82" fmla="*/ 76515 h 127692"/>
                <a:gd name="connsiteX83" fmla="*/ 452501 w 756279"/>
                <a:gd name="connsiteY83" fmla="*/ 84496 h 127692"/>
                <a:gd name="connsiteX84" fmla="*/ 441100 w 756279"/>
                <a:gd name="connsiteY84" fmla="*/ 87409 h 127692"/>
                <a:gd name="connsiteX85" fmla="*/ 429952 w 756279"/>
                <a:gd name="connsiteY85" fmla="*/ 84496 h 127692"/>
                <a:gd name="connsiteX86" fmla="*/ 422224 w 756279"/>
                <a:gd name="connsiteY86" fmla="*/ 76515 h 127692"/>
                <a:gd name="connsiteX87" fmla="*/ 419437 w 756279"/>
                <a:gd name="connsiteY87" fmla="*/ 64987 h 127692"/>
                <a:gd name="connsiteX88" fmla="*/ 422224 w 756279"/>
                <a:gd name="connsiteY88" fmla="*/ 53332 h 127692"/>
                <a:gd name="connsiteX89" fmla="*/ 429952 w 756279"/>
                <a:gd name="connsiteY89" fmla="*/ 45226 h 127692"/>
                <a:gd name="connsiteX90" fmla="*/ 441100 w 756279"/>
                <a:gd name="connsiteY90" fmla="*/ 42311 h 127692"/>
                <a:gd name="connsiteX91" fmla="*/ 452501 w 756279"/>
                <a:gd name="connsiteY91" fmla="*/ 45226 h 127692"/>
                <a:gd name="connsiteX92" fmla="*/ 473403 w 756279"/>
                <a:gd name="connsiteY92" fmla="*/ 96150 h 127692"/>
                <a:gd name="connsiteX93" fmla="*/ 473403 w 756279"/>
                <a:gd name="connsiteY93" fmla="*/ 33697 h 127692"/>
                <a:gd name="connsiteX94" fmla="*/ 463015 w 756279"/>
                <a:gd name="connsiteY94" fmla="*/ 33697 h 127692"/>
                <a:gd name="connsiteX95" fmla="*/ 463015 w 756279"/>
                <a:gd name="connsiteY95" fmla="*/ 45478 h 127692"/>
                <a:gd name="connsiteX96" fmla="*/ 453641 w 756279"/>
                <a:gd name="connsiteY96" fmla="*/ 36103 h 127692"/>
                <a:gd name="connsiteX97" fmla="*/ 440340 w 756279"/>
                <a:gd name="connsiteY97" fmla="*/ 32558 h 127692"/>
                <a:gd name="connsiteX98" fmla="*/ 424124 w 756279"/>
                <a:gd name="connsiteY98" fmla="*/ 36864 h 127692"/>
                <a:gd name="connsiteX99" fmla="*/ 412977 w 756279"/>
                <a:gd name="connsiteY99" fmla="*/ 48393 h 127692"/>
                <a:gd name="connsiteX100" fmla="*/ 408923 w 756279"/>
                <a:gd name="connsiteY100" fmla="*/ 65240 h 127692"/>
                <a:gd name="connsiteX101" fmla="*/ 412977 w 756279"/>
                <a:gd name="connsiteY101" fmla="*/ 81708 h 127692"/>
                <a:gd name="connsiteX102" fmla="*/ 424124 w 756279"/>
                <a:gd name="connsiteY102" fmla="*/ 93109 h 127692"/>
                <a:gd name="connsiteX103" fmla="*/ 440340 w 756279"/>
                <a:gd name="connsiteY103" fmla="*/ 97164 h 127692"/>
                <a:gd name="connsiteX104" fmla="*/ 453641 w 756279"/>
                <a:gd name="connsiteY104" fmla="*/ 93743 h 127692"/>
                <a:gd name="connsiteX105" fmla="*/ 463015 w 756279"/>
                <a:gd name="connsiteY105" fmla="*/ 84496 h 127692"/>
                <a:gd name="connsiteX106" fmla="*/ 463015 w 756279"/>
                <a:gd name="connsiteY106" fmla="*/ 96150 h 127692"/>
                <a:gd name="connsiteX107" fmla="*/ 473403 w 756279"/>
                <a:gd name="connsiteY107" fmla="*/ 96150 h 127692"/>
                <a:gd name="connsiteX108" fmla="*/ 357364 w 756279"/>
                <a:gd name="connsiteY108" fmla="*/ 53080 h 127692"/>
                <a:gd name="connsiteX109" fmla="*/ 365472 w 756279"/>
                <a:gd name="connsiteY109" fmla="*/ 45226 h 127692"/>
                <a:gd name="connsiteX110" fmla="*/ 377126 w 756279"/>
                <a:gd name="connsiteY110" fmla="*/ 42311 h 127692"/>
                <a:gd name="connsiteX111" fmla="*/ 396508 w 756279"/>
                <a:gd name="connsiteY111" fmla="*/ 50292 h 127692"/>
                <a:gd name="connsiteX112" fmla="*/ 396508 w 756279"/>
                <a:gd name="connsiteY112" fmla="*/ 38892 h 127692"/>
                <a:gd name="connsiteX113" fmla="*/ 376493 w 756279"/>
                <a:gd name="connsiteY113" fmla="*/ 32558 h 127692"/>
                <a:gd name="connsiteX114" fmla="*/ 359518 w 756279"/>
                <a:gd name="connsiteY114" fmla="*/ 36737 h 127692"/>
                <a:gd name="connsiteX115" fmla="*/ 347990 w 756279"/>
                <a:gd name="connsiteY115" fmla="*/ 48139 h 127692"/>
                <a:gd name="connsiteX116" fmla="*/ 343809 w 756279"/>
                <a:gd name="connsiteY116" fmla="*/ 64987 h 127692"/>
                <a:gd name="connsiteX117" fmla="*/ 347990 w 756279"/>
                <a:gd name="connsiteY117" fmla="*/ 81708 h 127692"/>
                <a:gd name="connsiteX118" fmla="*/ 359391 w 756279"/>
                <a:gd name="connsiteY118" fmla="*/ 93109 h 127692"/>
                <a:gd name="connsiteX119" fmla="*/ 376366 w 756279"/>
                <a:gd name="connsiteY119" fmla="*/ 97164 h 127692"/>
                <a:gd name="connsiteX120" fmla="*/ 387261 w 756279"/>
                <a:gd name="connsiteY120" fmla="*/ 95771 h 127692"/>
                <a:gd name="connsiteX121" fmla="*/ 397142 w 756279"/>
                <a:gd name="connsiteY121" fmla="*/ 91336 h 127692"/>
                <a:gd name="connsiteX122" fmla="*/ 397142 w 756279"/>
                <a:gd name="connsiteY122" fmla="*/ 80822 h 127692"/>
                <a:gd name="connsiteX123" fmla="*/ 388021 w 756279"/>
                <a:gd name="connsiteY123" fmla="*/ 85889 h 127692"/>
                <a:gd name="connsiteX124" fmla="*/ 377253 w 756279"/>
                <a:gd name="connsiteY124" fmla="*/ 87409 h 127692"/>
                <a:gd name="connsiteX125" fmla="*/ 365472 w 756279"/>
                <a:gd name="connsiteY125" fmla="*/ 84496 h 127692"/>
                <a:gd name="connsiteX126" fmla="*/ 357364 w 756279"/>
                <a:gd name="connsiteY126" fmla="*/ 76388 h 127692"/>
                <a:gd name="connsiteX127" fmla="*/ 354451 w 756279"/>
                <a:gd name="connsiteY127" fmla="*/ 64733 h 127692"/>
                <a:gd name="connsiteX128" fmla="*/ 357364 w 756279"/>
                <a:gd name="connsiteY128" fmla="*/ 52953 h 127692"/>
                <a:gd name="connsiteX129" fmla="*/ 285157 w 756279"/>
                <a:gd name="connsiteY129" fmla="*/ 82849 h 127692"/>
                <a:gd name="connsiteX130" fmla="*/ 272742 w 756279"/>
                <a:gd name="connsiteY130" fmla="*/ 87409 h 127692"/>
                <a:gd name="connsiteX131" fmla="*/ 260201 w 756279"/>
                <a:gd name="connsiteY131" fmla="*/ 82849 h 127692"/>
                <a:gd name="connsiteX132" fmla="*/ 255387 w 756279"/>
                <a:gd name="connsiteY132" fmla="*/ 69547 h 127692"/>
                <a:gd name="connsiteX133" fmla="*/ 255387 w 756279"/>
                <a:gd name="connsiteY133" fmla="*/ 33570 h 127692"/>
                <a:gd name="connsiteX134" fmla="*/ 245126 w 756279"/>
                <a:gd name="connsiteY134" fmla="*/ 33570 h 127692"/>
                <a:gd name="connsiteX135" fmla="*/ 245126 w 756279"/>
                <a:gd name="connsiteY135" fmla="*/ 68534 h 127692"/>
                <a:gd name="connsiteX136" fmla="*/ 252600 w 756279"/>
                <a:gd name="connsiteY136" fmla="*/ 89437 h 127692"/>
                <a:gd name="connsiteX137" fmla="*/ 272742 w 756279"/>
                <a:gd name="connsiteY137" fmla="*/ 97037 h 127692"/>
                <a:gd name="connsiteX138" fmla="*/ 292757 w 756279"/>
                <a:gd name="connsiteY138" fmla="*/ 89437 h 127692"/>
                <a:gd name="connsiteX139" fmla="*/ 300232 w 756279"/>
                <a:gd name="connsiteY139" fmla="*/ 68534 h 127692"/>
                <a:gd name="connsiteX140" fmla="*/ 300232 w 756279"/>
                <a:gd name="connsiteY140" fmla="*/ 33570 h 127692"/>
                <a:gd name="connsiteX141" fmla="*/ 289970 w 756279"/>
                <a:gd name="connsiteY141" fmla="*/ 33570 h 127692"/>
                <a:gd name="connsiteX142" fmla="*/ 289970 w 756279"/>
                <a:gd name="connsiteY142" fmla="*/ 69547 h 127692"/>
                <a:gd name="connsiteX143" fmla="*/ 285157 w 756279"/>
                <a:gd name="connsiteY143" fmla="*/ 82849 h 127692"/>
                <a:gd name="connsiteX144" fmla="*/ 217763 w 756279"/>
                <a:gd name="connsiteY144" fmla="*/ 76388 h 127692"/>
                <a:gd name="connsiteX145" fmla="*/ 210162 w 756279"/>
                <a:gd name="connsiteY145" fmla="*/ 84496 h 127692"/>
                <a:gd name="connsiteX146" fmla="*/ 198888 w 756279"/>
                <a:gd name="connsiteY146" fmla="*/ 87409 h 127692"/>
                <a:gd name="connsiteX147" fmla="*/ 187486 w 756279"/>
                <a:gd name="connsiteY147" fmla="*/ 84496 h 127692"/>
                <a:gd name="connsiteX148" fmla="*/ 179632 w 756279"/>
                <a:gd name="connsiteY148" fmla="*/ 76388 h 127692"/>
                <a:gd name="connsiteX149" fmla="*/ 176845 w 756279"/>
                <a:gd name="connsiteY149" fmla="*/ 64733 h 127692"/>
                <a:gd name="connsiteX150" fmla="*/ 179632 w 756279"/>
                <a:gd name="connsiteY150" fmla="*/ 53080 h 127692"/>
                <a:gd name="connsiteX151" fmla="*/ 187486 w 756279"/>
                <a:gd name="connsiteY151" fmla="*/ 45099 h 127692"/>
                <a:gd name="connsiteX152" fmla="*/ 198888 w 756279"/>
                <a:gd name="connsiteY152" fmla="*/ 42184 h 127692"/>
                <a:gd name="connsiteX153" fmla="*/ 210162 w 756279"/>
                <a:gd name="connsiteY153" fmla="*/ 45099 h 127692"/>
                <a:gd name="connsiteX154" fmla="*/ 217763 w 756279"/>
                <a:gd name="connsiteY154" fmla="*/ 53080 h 127692"/>
                <a:gd name="connsiteX155" fmla="*/ 220550 w 756279"/>
                <a:gd name="connsiteY155" fmla="*/ 64733 h 127692"/>
                <a:gd name="connsiteX156" fmla="*/ 217763 w 756279"/>
                <a:gd name="connsiteY156" fmla="*/ 76388 h 127692"/>
                <a:gd name="connsiteX157" fmla="*/ 215736 w 756279"/>
                <a:gd name="connsiteY157" fmla="*/ 92856 h 127692"/>
                <a:gd name="connsiteX158" fmla="*/ 227137 w 756279"/>
                <a:gd name="connsiteY158" fmla="*/ 81329 h 127692"/>
                <a:gd name="connsiteX159" fmla="*/ 231191 w 756279"/>
                <a:gd name="connsiteY159" fmla="*/ 64606 h 127692"/>
                <a:gd name="connsiteX160" fmla="*/ 227137 w 756279"/>
                <a:gd name="connsiteY160" fmla="*/ 48012 h 127692"/>
                <a:gd name="connsiteX161" fmla="*/ 215736 w 756279"/>
                <a:gd name="connsiteY161" fmla="*/ 36611 h 127692"/>
                <a:gd name="connsiteX162" fmla="*/ 199014 w 756279"/>
                <a:gd name="connsiteY162" fmla="*/ 32431 h 127692"/>
                <a:gd name="connsiteX163" fmla="*/ 182039 w 756279"/>
                <a:gd name="connsiteY163" fmla="*/ 36611 h 127692"/>
                <a:gd name="connsiteX164" fmla="*/ 170385 w 756279"/>
                <a:gd name="connsiteY164" fmla="*/ 48012 h 127692"/>
                <a:gd name="connsiteX165" fmla="*/ 166204 w 756279"/>
                <a:gd name="connsiteY165" fmla="*/ 64606 h 127692"/>
                <a:gd name="connsiteX166" fmla="*/ 170385 w 756279"/>
                <a:gd name="connsiteY166" fmla="*/ 81329 h 127692"/>
                <a:gd name="connsiteX167" fmla="*/ 182039 w 756279"/>
                <a:gd name="connsiteY167" fmla="*/ 92856 h 127692"/>
                <a:gd name="connsiteX168" fmla="*/ 199014 w 756279"/>
                <a:gd name="connsiteY168" fmla="*/ 97037 h 127692"/>
                <a:gd name="connsiteX169" fmla="*/ 215736 w 756279"/>
                <a:gd name="connsiteY169" fmla="*/ 92856 h 127692"/>
                <a:gd name="connsiteX170" fmla="*/ 150876 w 756279"/>
                <a:gd name="connsiteY170" fmla="*/ 33570 h 127692"/>
                <a:gd name="connsiteX171" fmla="*/ 131114 w 756279"/>
                <a:gd name="connsiteY171" fmla="*/ 74361 h 127692"/>
                <a:gd name="connsiteX172" fmla="*/ 110718 w 756279"/>
                <a:gd name="connsiteY172" fmla="*/ 33570 h 127692"/>
                <a:gd name="connsiteX173" fmla="*/ 98557 w 756279"/>
                <a:gd name="connsiteY173" fmla="*/ 33570 h 127692"/>
                <a:gd name="connsiteX174" fmla="*/ 125540 w 756279"/>
                <a:gd name="connsiteY174" fmla="*/ 86016 h 127692"/>
                <a:gd name="connsiteX175" fmla="*/ 105525 w 756279"/>
                <a:gd name="connsiteY175" fmla="*/ 127693 h 127692"/>
                <a:gd name="connsiteX176" fmla="*/ 116419 w 756279"/>
                <a:gd name="connsiteY176" fmla="*/ 127693 h 127692"/>
                <a:gd name="connsiteX177" fmla="*/ 161770 w 756279"/>
                <a:gd name="connsiteY177" fmla="*/ 33570 h 127692"/>
                <a:gd name="connsiteX178" fmla="*/ 150876 w 756279"/>
                <a:gd name="connsiteY178" fmla="*/ 33570 h 127692"/>
                <a:gd name="connsiteX179" fmla="*/ 68661 w 756279"/>
                <a:gd name="connsiteY179" fmla="*/ 33570 h 127692"/>
                <a:gd name="connsiteX180" fmla="*/ 43705 w 756279"/>
                <a:gd name="connsiteY180" fmla="*/ 33570 h 127692"/>
                <a:gd name="connsiteX181" fmla="*/ 43705 w 756279"/>
                <a:gd name="connsiteY181" fmla="*/ 22042 h 127692"/>
                <a:gd name="connsiteX182" fmla="*/ 46999 w 756279"/>
                <a:gd name="connsiteY182" fmla="*/ 13048 h 127692"/>
                <a:gd name="connsiteX183" fmla="*/ 55993 w 756279"/>
                <a:gd name="connsiteY183" fmla="*/ 9755 h 127692"/>
                <a:gd name="connsiteX184" fmla="*/ 63594 w 756279"/>
                <a:gd name="connsiteY184" fmla="*/ 10894 h 127692"/>
                <a:gd name="connsiteX185" fmla="*/ 70561 w 756279"/>
                <a:gd name="connsiteY185" fmla="*/ 14695 h 127692"/>
                <a:gd name="connsiteX186" fmla="*/ 70561 w 756279"/>
                <a:gd name="connsiteY186" fmla="*/ 4433 h 127692"/>
                <a:gd name="connsiteX187" fmla="*/ 63214 w 756279"/>
                <a:gd name="connsiteY187" fmla="*/ 1013 h 127692"/>
                <a:gd name="connsiteX188" fmla="*/ 55359 w 756279"/>
                <a:gd name="connsiteY188" fmla="*/ 0 h 127692"/>
                <a:gd name="connsiteX189" fmla="*/ 39398 w 756279"/>
                <a:gd name="connsiteY189" fmla="*/ 6334 h 127692"/>
                <a:gd name="connsiteX190" fmla="*/ 33570 w 756279"/>
                <a:gd name="connsiteY190" fmla="*/ 22549 h 127692"/>
                <a:gd name="connsiteX191" fmla="*/ 33570 w 756279"/>
                <a:gd name="connsiteY191" fmla="*/ 96023 h 127692"/>
                <a:gd name="connsiteX192" fmla="*/ 43832 w 756279"/>
                <a:gd name="connsiteY192" fmla="*/ 96023 h 127692"/>
                <a:gd name="connsiteX193" fmla="*/ 43832 w 756279"/>
                <a:gd name="connsiteY193" fmla="*/ 43071 h 127692"/>
                <a:gd name="connsiteX194" fmla="*/ 68787 w 756279"/>
                <a:gd name="connsiteY194" fmla="*/ 43071 h 127692"/>
                <a:gd name="connsiteX195" fmla="*/ 68787 w 756279"/>
                <a:gd name="connsiteY195" fmla="*/ 33570 h 127692"/>
                <a:gd name="connsiteX196" fmla="*/ 12542 w 756279"/>
                <a:gd name="connsiteY196" fmla="*/ 33570 h 127692"/>
                <a:gd name="connsiteX197" fmla="*/ 2154 w 756279"/>
                <a:gd name="connsiteY197" fmla="*/ 33570 h 127692"/>
                <a:gd name="connsiteX198" fmla="*/ 2154 w 756279"/>
                <a:gd name="connsiteY198" fmla="*/ 96023 h 127692"/>
                <a:gd name="connsiteX199" fmla="*/ 12542 w 756279"/>
                <a:gd name="connsiteY199" fmla="*/ 96023 h 127692"/>
                <a:gd name="connsiteX200" fmla="*/ 12542 w 756279"/>
                <a:gd name="connsiteY200" fmla="*/ 33570 h 127692"/>
                <a:gd name="connsiteX201" fmla="*/ 11021 w 756279"/>
                <a:gd name="connsiteY201" fmla="*/ 20142 h 127692"/>
                <a:gd name="connsiteX202" fmla="*/ 18496 w 756279"/>
                <a:gd name="connsiteY202" fmla="*/ 14949 h 127692"/>
                <a:gd name="connsiteX203" fmla="*/ 11021 w 756279"/>
                <a:gd name="connsiteY203" fmla="*/ 9628 h 127692"/>
                <a:gd name="connsiteX204" fmla="*/ 6588 w 756279"/>
                <a:gd name="connsiteY204" fmla="*/ 8235 h 127692"/>
                <a:gd name="connsiteX205" fmla="*/ 1901 w 756279"/>
                <a:gd name="connsiteY205" fmla="*/ 10135 h 127692"/>
                <a:gd name="connsiteX206" fmla="*/ 0 w 756279"/>
                <a:gd name="connsiteY206" fmla="*/ 14949 h 127692"/>
                <a:gd name="connsiteX207" fmla="*/ 1901 w 756279"/>
                <a:gd name="connsiteY207" fmla="*/ 19636 h 127692"/>
                <a:gd name="connsiteX208" fmla="*/ 6588 w 756279"/>
                <a:gd name="connsiteY208" fmla="*/ 21535 h 127692"/>
                <a:gd name="connsiteX209" fmla="*/ 11021 w 756279"/>
                <a:gd name="connsiteY209" fmla="*/ 20015 h 12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756279" h="127692">
                  <a:moveTo>
                    <a:pt x="756280" y="82596"/>
                  </a:moveTo>
                  <a:cubicBezTo>
                    <a:pt x="753999" y="84242"/>
                    <a:pt x="751592" y="85382"/>
                    <a:pt x="749059" y="86143"/>
                  </a:cubicBezTo>
                  <a:cubicBezTo>
                    <a:pt x="746525" y="86902"/>
                    <a:pt x="744118" y="87156"/>
                    <a:pt x="741584" y="87156"/>
                  </a:cubicBezTo>
                  <a:cubicBezTo>
                    <a:pt x="738164" y="87156"/>
                    <a:pt x="735250" y="86270"/>
                    <a:pt x="732970" y="84369"/>
                  </a:cubicBezTo>
                  <a:cubicBezTo>
                    <a:pt x="730690" y="82469"/>
                    <a:pt x="729423" y="79429"/>
                    <a:pt x="729423" y="74995"/>
                  </a:cubicBezTo>
                  <a:lnTo>
                    <a:pt x="729423" y="42945"/>
                  </a:lnTo>
                  <a:lnTo>
                    <a:pt x="755266" y="42945"/>
                  </a:lnTo>
                  <a:lnTo>
                    <a:pt x="755266" y="33444"/>
                  </a:lnTo>
                  <a:lnTo>
                    <a:pt x="729423" y="33444"/>
                  </a:lnTo>
                  <a:lnTo>
                    <a:pt x="729423" y="13556"/>
                  </a:lnTo>
                  <a:lnTo>
                    <a:pt x="719162" y="13556"/>
                  </a:lnTo>
                  <a:lnTo>
                    <a:pt x="719162" y="74234"/>
                  </a:lnTo>
                  <a:cubicBezTo>
                    <a:pt x="719162" y="82722"/>
                    <a:pt x="721062" y="88549"/>
                    <a:pt x="724989" y="91843"/>
                  </a:cubicBezTo>
                  <a:cubicBezTo>
                    <a:pt x="728789" y="95137"/>
                    <a:pt x="734111" y="96784"/>
                    <a:pt x="740571" y="96784"/>
                  </a:cubicBezTo>
                  <a:cubicBezTo>
                    <a:pt x="743231" y="96784"/>
                    <a:pt x="745892" y="96403"/>
                    <a:pt x="748678" y="95771"/>
                  </a:cubicBezTo>
                  <a:cubicBezTo>
                    <a:pt x="751466" y="95137"/>
                    <a:pt x="753999" y="93997"/>
                    <a:pt x="756153" y="92477"/>
                  </a:cubicBezTo>
                  <a:lnTo>
                    <a:pt x="756153" y="82469"/>
                  </a:lnTo>
                  <a:close/>
                  <a:moveTo>
                    <a:pt x="692306" y="76388"/>
                  </a:moveTo>
                  <a:cubicBezTo>
                    <a:pt x="690406" y="79809"/>
                    <a:pt x="687872" y="82469"/>
                    <a:pt x="684705" y="84496"/>
                  </a:cubicBezTo>
                  <a:cubicBezTo>
                    <a:pt x="681411" y="86397"/>
                    <a:pt x="677738" y="87409"/>
                    <a:pt x="673430" y="87409"/>
                  </a:cubicBezTo>
                  <a:cubicBezTo>
                    <a:pt x="669124" y="87409"/>
                    <a:pt x="665323" y="86397"/>
                    <a:pt x="662030" y="84496"/>
                  </a:cubicBezTo>
                  <a:cubicBezTo>
                    <a:pt x="658736" y="82596"/>
                    <a:pt x="656075" y="79936"/>
                    <a:pt x="654175" y="76388"/>
                  </a:cubicBezTo>
                  <a:cubicBezTo>
                    <a:pt x="652275" y="72968"/>
                    <a:pt x="651388" y="69040"/>
                    <a:pt x="651388" y="64733"/>
                  </a:cubicBezTo>
                  <a:cubicBezTo>
                    <a:pt x="651388" y="60427"/>
                    <a:pt x="652402" y="56499"/>
                    <a:pt x="654175" y="53080"/>
                  </a:cubicBezTo>
                  <a:cubicBezTo>
                    <a:pt x="656075" y="49659"/>
                    <a:pt x="658736" y="46998"/>
                    <a:pt x="662030" y="45099"/>
                  </a:cubicBezTo>
                  <a:cubicBezTo>
                    <a:pt x="665323" y="43198"/>
                    <a:pt x="669124" y="42184"/>
                    <a:pt x="673430" y="42184"/>
                  </a:cubicBezTo>
                  <a:cubicBezTo>
                    <a:pt x="677738" y="42184"/>
                    <a:pt x="681411" y="43198"/>
                    <a:pt x="684705" y="45099"/>
                  </a:cubicBezTo>
                  <a:cubicBezTo>
                    <a:pt x="687999" y="46998"/>
                    <a:pt x="690533" y="49659"/>
                    <a:pt x="692306" y="53080"/>
                  </a:cubicBezTo>
                  <a:cubicBezTo>
                    <a:pt x="694206" y="56499"/>
                    <a:pt x="695093" y="60300"/>
                    <a:pt x="695093" y="64733"/>
                  </a:cubicBezTo>
                  <a:cubicBezTo>
                    <a:pt x="695093" y="69167"/>
                    <a:pt x="694206" y="72968"/>
                    <a:pt x="692306" y="76388"/>
                  </a:cubicBezTo>
                  <a:moveTo>
                    <a:pt x="690279" y="92856"/>
                  </a:moveTo>
                  <a:cubicBezTo>
                    <a:pt x="695093" y="90069"/>
                    <a:pt x="698893" y="86270"/>
                    <a:pt x="701680" y="81329"/>
                  </a:cubicBezTo>
                  <a:cubicBezTo>
                    <a:pt x="704467" y="76388"/>
                    <a:pt x="705734" y="70814"/>
                    <a:pt x="705734" y="64606"/>
                  </a:cubicBezTo>
                  <a:cubicBezTo>
                    <a:pt x="705734" y="58399"/>
                    <a:pt x="704340" y="52826"/>
                    <a:pt x="701680" y="48012"/>
                  </a:cubicBezTo>
                  <a:cubicBezTo>
                    <a:pt x="698893" y="43198"/>
                    <a:pt x="695093" y="39397"/>
                    <a:pt x="690279" y="36611"/>
                  </a:cubicBezTo>
                  <a:cubicBezTo>
                    <a:pt x="685465" y="33824"/>
                    <a:pt x="679891" y="32431"/>
                    <a:pt x="673557" y="32431"/>
                  </a:cubicBezTo>
                  <a:cubicBezTo>
                    <a:pt x="667223" y="32431"/>
                    <a:pt x="661522" y="33824"/>
                    <a:pt x="656582" y="36611"/>
                  </a:cubicBezTo>
                  <a:cubicBezTo>
                    <a:pt x="651642" y="39397"/>
                    <a:pt x="647715" y="43198"/>
                    <a:pt x="644927" y="48012"/>
                  </a:cubicBezTo>
                  <a:cubicBezTo>
                    <a:pt x="642141" y="52826"/>
                    <a:pt x="640621" y="58399"/>
                    <a:pt x="640621" y="64606"/>
                  </a:cubicBezTo>
                  <a:cubicBezTo>
                    <a:pt x="640621" y="70814"/>
                    <a:pt x="642014" y="76388"/>
                    <a:pt x="644927" y="81329"/>
                  </a:cubicBezTo>
                  <a:cubicBezTo>
                    <a:pt x="647715" y="86270"/>
                    <a:pt x="651642" y="90069"/>
                    <a:pt x="656582" y="92856"/>
                  </a:cubicBezTo>
                  <a:cubicBezTo>
                    <a:pt x="661522" y="95644"/>
                    <a:pt x="667223" y="97037"/>
                    <a:pt x="673557" y="97037"/>
                  </a:cubicBezTo>
                  <a:cubicBezTo>
                    <a:pt x="679891" y="97037"/>
                    <a:pt x="685338" y="95644"/>
                    <a:pt x="690279" y="92856"/>
                  </a:cubicBezTo>
                  <a:moveTo>
                    <a:pt x="582981" y="53459"/>
                  </a:moveTo>
                  <a:cubicBezTo>
                    <a:pt x="584628" y="50038"/>
                    <a:pt x="586782" y="47378"/>
                    <a:pt x="589695" y="45478"/>
                  </a:cubicBezTo>
                  <a:cubicBezTo>
                    <a:pt x="592609" y="43452"/>
                    <a:pt x="595902" y="42437"/>
                    <a:pt x="599703" y="42437"/>
                  </a:cubicBezTo>
                  <a:cubicBezTo>
                    <a:pt x="610471" y="42437"/>
                    <a:pt x="615918" y="48645"/>
                    <a:pt x="615918" y="61061"/>
                  </a:cubicBezTo>
                  <a:lnTo>
                    <a:pt x="615918" y="96023"/>
                  </a:lnTo>
                  <a:lnTo>
                    <a:pt x="626306" y="96023"/>
                  </a:lnTo>
                  <a:lnTo>
                    <a:pt x="626306" y="59287"/>
                  </a:lnTo>
                  <a:cubicBezTo>
                    <a:pt x="626306" y="54093"/>
                    <a:pt x="625419" y="49532"/>
                    <a:pt x="623519" y="45478"/>
                  </a:cubicBezTo>
                  <a:cubicBezTo>
                    <a:pt x="621745" y="41425"/>
                    <a:pt x="619085" y="38258"/>
                    <a:pt x="615411" y="35977"/>
                  </a:cubicBezTo>
                  <a:cubicBezTo>
                    <a:pt x="611864" y="33697"/>
                    <a:pt x="607431" y="32431"/>
                    <a:pt x="602110" y="32431"/>
                  </a:cubicBezTo>
                  <a:cubicBezTo>
                    <a:pt x="597296" y="32431"/>
                    <a:pt x="592989" y="33570"/>
                    <a:pt x="589315" y="35977"/>
                  </a:cubicBezTo>
                  <a:cubicBezTo>
                    <a:pt x="585641" y="38258"/>
                    <a:pt x="582601" y="41425"/>
                    <a:pt x="580448" y="45226"/>
                  </a:cubicBezTo>
                  <a:lnTo>
                    <a:pt x="580448" y="33570"/>
                  </a:lnTo>
                  <a:lnTo>
                    <a:pt x="570187" y="33570"/>
                  </a:lnTo>
                  <a:lnTo>
                    <a:pt x="570187" y="96023"/>
                  </a:lnTo>
                  <a:lnTo>
                    <a:pt x="580448" y="96023"/>
                  </a:lnTo>
                  <a:lnTo>
                    <a:pt x="580448" y="64733"/>
                  </a:lnTo>
                  <a:cubicBezTo>
                    <a:pt x="580448" y="60553"/>
                    <a:pt x="581208" y="56879"/>
                    <a:pt x="582855" y="53459"/>
                  </a:cubicBezTo>
                  <a:moveTo>
                    <a:pt x="507100" y="53459"/>
                  </a:moveTo>
                  <a:cubicBezTo>
                    <a:pt x="508747" y="50038"/>
                    <a:pt x="510900" y="47378"/>
                    <a:pt x="513814" y="45478"/>
                  </a:cubicBezTo>
                  <a:cubicBezTo>
                    <a:pt x="516727" y="43452"/>
                    <a:pt x="520021" y="42437"/>
                    <a:pt x="523821" y="42437"/>
                  </a:cubicBezTo>
                  <a:cubicBezTo>
                    <a:pt x="534590" y="42437"/>
                    <a:pt x="540037" y="48645"/>
                    <a:pt x="540037" y="61061"/>
                  </a:cubicBezTo>
                  <a:lnTo>
                    <a:pt x="540037" y="96023"/>
                  </a:lnTo>
                  <a:lnTo>
                    <a:pt x="550425" y="96023"/>
                  </a:lnTo>
                  <a:lnTo>
                    <a:pt x="550425" y="59287"/>
                  </a:lnTo>
                  <a:cubicBezTo>
                    <a:pt x="550425" y="54093"/>
                    <a:pt x="549538" y="49532"/>
                    <a:pt x="547764" y="45478"/>
                  </a:cubicBezTo>
                  <a:cubicBezTo>
                    <a:pt x="545990" y="41425"/>
                    <a:pt x="543204" y="38258"/>
                    <a:pt x="539656" y="35977"/>
                  </a:cubicBezTo>
                  <a:cubicBezTo>
                    <a:pt x="536110" y="33697"/>
                    <a:pt x="531676" y="32431"/>
                    <a:pt x="526355" y="32431"/>
                  </a:cubicBezTo>
                  <a:cubicBezTo>
                    <a:pt x="521541" y="32431"/>
                    <a:pt x="517234" y="33570"/>
                    <a:pt x="513560" y="35977"/>
                  </a:cubicBezTo>
                  <a:cubicBezTo>
                    <a:pt x="509887" y="38258"/>
                    <a:pt x="506847" y="41425"/>
                    <a:pt x="504693" y="45226"/>
                  </a:cubicBezTo>
                  <a:lnTo>
                    <a:pt x="504693" y="33570"/>
                  </a:lnTo>
                  <a:lnTo>
                    <a:pt x="494432" y="33570"/>
                  </a:lnTo>
                  <a:lnTo>
                    <a:pt x="494432" y="96023"/>
                  </a:lnTo>
                  <a:lnTo>
                    <a:pt x="504693" y="96023"/>
                  </a:lnTo>
                  <a:lnTo>
                    <a:pt x="504693" y="64733"/>
                  </a:lnTo>
                  <a:cubicBezTo>
                    <a:pt x="504693" y="60553"/>
                    <a:pt x="505453" y="56879"/>
                    <a:pt x="507100" y="53459"/>
                  </a:cubicBezTo>
                  <a:moveTo>
                    <a:pt x="452501" y="45226"/>
                  </a:moveTo>
                  <a:cubicBezTo>
                    <a:pt x="455794" y="47251"/>
                    <a:pt x="458328" y="49913"/>
                    <a:pt x="460228" y="53332"/>
                  </a:cubicBezTo>
                  <a:cubicBezTo>
                    <a:pt x="462128" y="56752"/>
                    <a:pt x="463015" y="60680"/>
                    <a:pt x="463015" y="64987"/>
                  </a:cubicBezTo>
                  <a:cubicBezTo>
                    <a:pt x="463015" y="69294"/>
                    <a:pt x="462128" y="73095"/>
                    <a:pt x="460228" y="76515"/>
                  </a:cubicBezTo>
                  <a:cubicBezTo>
                    <a:pt x="458328" y="79936"/>
                    <a:pt x="455794" y="82596"/>
                    <a:pt x="452501" y="84496"/>
                  </a:cubicBezTo>
                  <a:cubicBezTo>
                    <a:pt x="449207" y="86397"/>
                    <a:pt x="445407" y="87409"/>
                    <a:pt x="441100" y="87409"/>
                  </a:cubicBezTo>
                  <a:cubicBezTo>
                    <a:pt x="436792" y="87409"/>
                    <a:pt x="433246" y="86397"/>
                    <a:pt x="429952" y="84496"/>
                  </a:cubicBezTo>
                  <a:cubicBezTo>
                    <a:pt x="426658" y="82596"/>
                    <a:pt x="424124" y="79936"/>
                    <a:pt x="422224" y="76515"/>
                  </a:cubicBezTo>
                  <a:cubicBezTo>
                    <a:pt x="420324" y="73095"/>
                    <a:pt x="419437" y="69294"/>
                    <a:pt x="419437" y="64987"/>
                  </a:cubicBezTo>
                  <a:cubicBezTo>
                    <a:pt x="419437" y="60680"/>
                    <a:pt x="420324" y="56752"/>
                    <a:pt x="422224" y="53332"/>
                  </a:cubicBezTo>
                  <a:cubicBezTo>
                    <a:pt x="424124" y="49913"/>
                    <a:pt x="426658" y="47251"/>
                    <a:pt x="429952" y="45226"/>
                  </a:cubicBezTo>
                  <a:cubicBezTo>
                    <a:pt x="433246" y="43198"/>
                    <a:pt x="436919" y="42311"/>
                    <a:pt x="441100" y="42311"/>
                  </a:cubicBezTo>
                  <a:cubicBezTo>
                    <a:pt x="445280" y="42311"/>
                    <a:pt x="449207" y="43325"/>
                    <a:pt x="452501" y="45226"/>
                  </a:cubicBezTo>
                  <a:moveTo>
                    <a:pt x="473403" y="96150"/>
                  </a:moveTo>
                  <a:lnTo>
                    <a:pt x="473403" y="33697"/>
                  </a:lnTo>
                  <a:lnTo>
                    <a:pt x="463015" y="33697"/>
                  </a:lnTo>
                  <a:lnTo>
                    <a:pt x="463015" y="45478"/>
                  </a:lnTo>
                  <a:cubicBezTo>
                    <a:pt x="460608" y="41551"/>
                    <a:pt x="457568" y="38384"/>
                    <a:pt x="453641" y="36103"/>
                  </a:cubicBezTo>
                  <a:cubicBezTo>
                    <a:pt x="449714" y="33824"/>
                    <a:pt x="445280" y="32558"/>
                    <a:pt x="440340" y="32558"/>
                  </a:cubicBezTo>
                  <a:cubicBezTo>
                    <a:pt x="434259" y="32558"/>
                    <a:pt x="428812" y="33951"/>
                    <a:pt x="424124" y="36864"/>
                  </a:cubicBezTo>
                  <a:cubicBezTo>
                    <a:pt x="419437" y="39651"/>
                    <a:pt x="415637" y="43579"/>
                    <a:pt x="412977" y="48393"/>
                  </a:cubicBezTo>
                  <a:cubicBezTo>
                    <a:pt x="410316" y="53332"/>
                    <a:pt x="408923" y="58906"/>
                    <a:pt x="408923" y="65240"/>
                  </a:cubicBezTo>
                  <a:cubicBezTo>
                    <a:pt x="408923" y="71574"/>
                    <a:pt x="410316" y="76896"/>
                    <a:pt x="412977" y="81708"/>
                  </a:cubicBezTo>
                  <a:cubicBezTo>
                    <a:pt x="415637" y="86522"/>
                    <a:pt x="419437" y="90323"/>
                    <a:pt x="424124" y="93109"/>
                  </a:cubicBezTo>
                  <a:cubicBezTo>
                    <a:pt x="428812" y="95898"/>
                    <a:pt x="434259" y="97164"/>
                    <a:pt x="440340" y="97164"/>
                  </a:cubicBezTo>
                  <a:cubicBezTo>
                    <a:pt x="445280" y="97164"/>
                    <a:pt x="449714" y="96023"/>
                    <a:pt x="453641" y="93743"/>
                  </a:cubicBezTo>
                  <a:cubicBezTo>
                    <a:pt x="457568" y="91463"/>
                    <a:pt x="460735" y="88422"/>
                    <a:pt x="463015" y="84496"/>
                  </a:cubicBezTo>
                  <a:lnTo>
                    <a:pt x="463015" y="96150"/>
                  </a:lnTo>
                  <a:lnTo>
                    <a:pt x="473403" y="96150"/>
                  </a:lnTo>
                  <a:close/>
                  <a:moveTo>
                    <a:pt x="357364" y="53080"/>
                  </a:moveTo>
                  <a:cubicBezTo>
                    <a:pt x="359264" y="49659"/>
                    <a:pt x="361925" y="46998"/>
                    <a:pt x="365472" y="45226"/>
                  </a:cubicBezTo>
                  <a:cubicBezTo>
                    <a:pt x="368892" y="43325"/>
                    <a:pt x="372819" y="42311"/>
                    <a:pt x="377126" y="42311"/>
                  </a:cubicBezTo>
                  <a:cubicBezTo>
                    <a:pt x="384980" y="42311"/>
                    <a:pt x="391441" y="44972"/>
                    <a:pt x="396508" y="50292"/>
                  </a:cubicBezTo>
                  <a:lnTo>
                    <a:pt x="396508" y="38892"/>
                  </a:lnTo>
                  <a:cubicBezTo>
                    <a:pt x="391061" y="34710"/>
                    <a:pt x="384347" y="32558"/>
                    <a:pt x="376493" y="32558"/>
                  </a:cubicBezTo>
                  <a:cubicBezTo>
                    <a:pt x="370159" y="32558"/>
                    <a:pt x="364458" y="33951"/>
                    <a:pt x="359518" y="36737"/>
                  </a:cubicBezTo>
                  <a:cubicBezTo>
                    <a:pt x="354577" y="39524"/>
                    <a:pt x="350777" y="43325"/>
                    <a:pt x="347990" y="48139"/>
                  </a:cubicBezTo>
                  <a:cubicBezTo>
                    <a:pt x="345203" y="52953"/>
                    <a:pt x="343809" y="58653"/>
                    <a:pt x="343809" y="64987"/>
                  </a:cubicBezTo>
                  <a:cubicBezTo>
                    <a:pt x="343809" y="71321"/>
                    <a:pt x="345203" y="76896"/>
                    <a:pt x="347990" y="81708"/>
                  </a:cubicBezTo>
                  <a:cubicBezTo>
                    <a:pt x="350777" y="86522"/>
                    <a:pt x="354577" y="90323"/>
                    <a:pt x="359391" y="93109"/>
                  </a:cubicBezTo>
                  <a:cubicBezTo>
                    <a:pt x="364332" y="95898"/>
                    <a:pt x="369905" y="97164"/>
                    <a:pt x="376366" y="97164"/>
                  </a:cubicBezTo>
                  <a:cubicBezTo>
                    <a:pt x="380040" y="97164"/>
                    <a:pt x="383714" y="96657"/>
                    <a:pt x="387261" y="95771"/>
                  </a:cubicBezTo>
                  <a:cubicBezTo>
                    <a:pt x="390808" y="94883"/>
                    <a:pt x="394101" y="93363"/>
                    <a:pt x="397142" y="91336"/>
                  </a:cubicBezTo>
                  <a:lnTo>
                    <a:pt x="397142" y="80822"/>
                  </a:lnTo>
                  <a:cubicBezTo>
                    <a:pt x="394481" y="83230"/>
                    <a:pt x="391441" y="84875"/>
                    <a:pt x="388021" y="85889"/>
                  </a:cubicBezTo>
                  <a:cubicBezTo>
                    <a:pt x="384600" y="86902"/>
                    <a:pt x="381053" y="87409"/>
                    <a:pt x="377253" y="87409"/>
                  </a:cubicBezTo>
                  <a:cubicBezTo>
                    <a:pt x="372819" y="87409"/>
                    <a:pt x="368892" y="86397"/>
                    <a:pt x="365472" y="84496"/>
                  </a:cubicBezTo>
                  <a:cubicBezTo>
                    <a:pt x="362051" y="82596"/>
                    <a:pt x="359264" y="79936"/>
                    <a:pt x="357364" y="76388"/>
                  </a:cubicBezTo>
                  <a:cubicBezTo>
                    <a:pt x="355464" y="72968"/>
                    <a:pt x="354451" y="69040"/>
                    <a:pt x="354451" y="64733"/>
                  </a:cubicBezTo>
                  <a:cubicBezTo>
                    <a:pt x="354451" y="60427"/>
                    <a:pt x="355464" y="56372"/>
                    <a:pt x="357364" y="52953"/>
                  </a:cubicBezTo>
                  <a:moveTo>
                    <a:pt x="285157" y="82849"/>
                  </a:moveTo>
                  <a:cubicBezTo>
                    <a:pt x="281990" y="85889"/>
                    <a:pt x="277809" y="87409"/>
                    <a:pt x="272742" y="87409"/>
                  </a:cubicBezTo>
                  <a:cubicBezTo>
                    <a:pt x="267675" y="87409"/>
                    <a:pt x="263368" y="85889"/>
                    <a:pt x="260201" y="82849"/>
                  </a:cubicBezTo>
                  <a:cubicBezTo>
                    <a:pt x="257034" y="79809"/>
                    <a:pt x="255387" y="75374"/>
                    <a:pt x="255387" y="69547"/>
                  </a:cubicBezTo>
                  <a:lnTo>
                    <a:pt x="255387" y="33570"/>
                  </a:lnTo>
                  <a:lnTo>
                    <a:pt x="245126" y="33570"/>
                  </a:lnTo>
                  <a:lnTo>
                    <a:pt x="245126" y="68534"/>
                  </a:lnTo>
                  <a:cubicBezTo>
                    <a:pt x="245126" y="77401"/>
                    <a:pt x="247659" y="84369"/>
                    <a:pt x="252600" y="89437"/>
                  </a:cubicBezTo>
                  <a:cubicBezTo>
                    <a:pt x="257540" y="94503"/>
                    <a:pt x="264254" y="97037"/>
                    <a:pt x="272742" y="97037"/>
                  </a:cubicBezTo>
                  <a:cubicBezTo>
                    <a:pt x="281230" y="97037"/>
                    <a:pt x="287817" y="94503"/>
                    <a:pt x="292757" y="89437"/>
                  </a:cubicBezTo>
                  <a:cubicBezTo>
                    <a:pt x="297698" y="84369"/>
                    <a:pt x="300232" y="77401"/>
                    <a:pt x="300232" y="68534"/>
                  </a:cubicBezTo>
                  <a:lnTo>
                    <a:pt x="300232" y="33570"/>
                  </a:lnTo>
                  <a:lnTo>
                    <a:pt x="289970" y="33570"/>
                  </a:lnTo>
                  <a:lnTo>
                    <a:pt x="289970" y="69547"/>
                  </a:lnTo>
                  <a:cubicBezTo>
                    <a:pt x="289970" y="75501"/>
                    <a:pt x="288450" y="79936"/>
                    <a:pt x="285157" y="82849"/>
                  </a:cubicBezTo>
                  <a:moveTo>
                    <a:pt x="217763" y="76388"/>
                  </a:moveTo>
                  <a:cubicBezTo>
                    <a:pt x="215863" y="79809"/>
                    <a:pt x="213329" y="82469"/>
                    <a:pt x="210162" y="84496"/>
                  </a:cubicBezTo>
                  <a:cubicBezTo>
                    <a:pt x="206869" y="86397"/>
                    <a:pt x="203195" y="87409"/>
                    <a:pt x="198888" y="87409"/>
                  </a:cubicBezTo>
                  <a:cubicBezTo>
                    <a:pt x="194581" y="87409"/>
                    <a:pt x="190780" y="86397"/>
                    <a:pt x="187486" y="84496"/>
                  </a:cubicBezTo>
                  <a:cubicBezTo>
                    <a:pt x="184193" y="82596"/>
                    <a:pt x="181659" y="79936"/>
                    <a:pt x="179632" y="76388"/>
                  </a:cubicBezTo>
                  <a:cubicBezTo>
                    <a:pt x="177732" y="72968"/>
                    <a:pt x="176845" y="69040"/>
                    <a:pt x="176845" y="64733"/>
                  </a:cubicBezTo>
                  <a:cubicBezTo>
                    <a:pt x="176845" y="60427"/>
                    <a:pt x="177732" y="56499"/>
                    <a:pt x="179632" y="53080"/>
                  </a:cubicBezTo>
                  <a:cubicBezTo>
                    <a:pt x="181533" y="49659"/>
                    <a:pt x="184193" y="46998"/>
                    <a:pt x="187486" y="45099"/>
                  </a:cubicBezTo>
                  <a:cubicBezTo>
                    <a:pt x="190780" y="43198"/>
                    <a:pt x="194581" y="42184"/>
                    <a:pt x="198888" y="42184"/>
                  </a:cubicBezTo>
                  <a:cubicBezTo>
                    <a:pt x="203195" y="42184"/>
                    <a:pt x="206869" y="43198"/>
                    <a:pt x="210162" y="45099"/>
                  </a:cubicBezTo>
                  <a:cubicBezTo>
                    <a:pt x="213456" y="46998"/>
                    <a:pt x="215989" y="49659"/>
                    <a:pt x="217763" y="53080"/>
                  </a:cubicBezTo>
                  <a:cubicBezTo>
                    <a:pt x="219663" y="56499"/>
                    <a:pt x="220550" y="60300"/>
                    <a:pt x="220550" y="64733"/>
                  </a:cubicBezTo>
                  <a:cubicBezTo>
                    <a:pt x="220550" y="69167"/>
                    <a:pt x="219663" y="72968"/>
                    <a:pt x="217763" y="76388"/>
                  </a:cubicBezTo>
                  <a:moveTo>
                    <a:pt x="215736" y="92856"/>
                  </a:moveTo>
                  <a:cubicBezTo>
                    <a:pt x="220550" y="90069"/>
                    <a:pt x="224350" y="86270"/>
                    <a:pt x="227137" y="81329"/>
                  </a:cubicBezTo>
                  <a:cubicBezTo>
                    <a:pt x="229924" y="76388"/>
                    <a:pt x="231191" y="70814"/>
                    <a:pt x="231191" y="64606"/>
                  </a:cubicBezTo>
                  <a:cubicBezTo>
                    <a:pt x="231191" y="58399"/>
                    <a:pt x="229798" y="52826"/>
                    <a:pt x="227137" y="48012"/>
                  </a:cubicBezTo>
                  <a:cubicBezTo>
                    <a:pt x="224350" y="43198"/>
                    <a:pt x="220550" y="39397"/>
                    <a:pt x="215736" y="36611"/>
                  </a:cubicBezTo>
                  <a:cubicBezTo>
                    <a:pt x="210922" y="33824"/>
                    <a:pt x="205348" y="32431"/>
                    <a:pt x="199014" y="32431"/>
                  </a:cubicBezTo>
                  <a:cubicBezTo>
                    <a:pt x="192680" y="32431"/>
                    <a:pt x="186980" y="33824"/>
                    <a:pt x="182039" y="36611"/>
                  </a:cubicBezTo>
                  <a:cubicBezTo>
                    <a:pt x="177099" y="39397"/>
                    <a:pt x="173172" y="43198"/>
                    <a:pt x="170385" y="48012"/>
                  </a:cubicBezTo>
                  <a:cubicBezTo>
                    <a:pt x="167598" y="52826"/>
                    <a:pt x="166204" y="58399"/>
                    <a:pt x="166204" y="64606"/>
                  </a:cubicBezTo>
                  <a:cubicBezTo>
                    <a:pt x="166204" y="70814"/>
                    <a:pt x="167598" y="76388"/>
                    <a:pt x="170385" y="81329"/>
                  </a:cubicBezTo>
                  <a:cubicBezTo>
                    <a:pt x="173172" y="86270"/>
                    <a:pt x="177099" y="90069"/>
                    <a:pt x="182039" y="92856"/>
                  </a:cubicBezTo>
                  <a:cubicBezTo>
                    <a:pt x="186980" y="95644"/>
                    <a:pt x="192680" y="97037"/>
                    <a:pt x="199014" y="97037"/>
                  </a:cubicBezTo>
                  <a:cubicBezTo>
                    <a:pt x="205348" y="97037"/>
                    <a:pt x="210796" y="95644"/>
                    <a:pt x="215736" y="92856"/>
                  </a:cubicBezTo>
                  <a:moveTo>
                    <a:pt x="150876" y="33570"/>
                  </a:moveTo>
                  <a:lnTo>
                    <a:pt x="131114" y="74361"/>
                  </a:lnTo>
                  <a:lnTo>
                    <a:pt x="110718" y="33570"/>
                  </a:lnTo>
                  <a:lnTo>
                    <a:pt x="98557" y="33570"/>
                  </a:lnTo>
                  <a:lnTo>
                    <a:pt x="125540" y="86016"/>
                  </a:lnTo>
                  <a:lnTo>
                    <a:pt x="105525" y="127693"/>
                  </a:lnTo>
                  <a:lnTo>
                    <a:pt x="116419" y="127693"/>
                  </a:lnTo>
                  <a:lnTo>
                    <a:pt x="161770" y="33570"/>
                  </a:lnTo>
                  <a:lnTo>
                    <a:pt x="150876" y="33570"/>
                  </a:lnTo>
                  <a:close/>
                  <a:moveTo>
                    <a:pt x="68661" y="33570"/>
                  </a:moveTo>
                  <a:lnTo>
                    <a:pt x="43705" y="33570"/>
                  </a:lnTo>
                  <a:lnTo>
                    <a:pt x="43705" y="22042"/>
                  </a:lnTo>
                  <a:cubicBezTo>
                    <a:pt x="43705" y="18368"/>
                    <a:pt x="44845" y="15328"/>
                    <a:pt x="46999" y="13048"/>
                  </a:cubicBezTo>
                  <a:cubicBezTo>
                    <a:pt x="49279" y="10767"/>
                    <a:pt x="52192" y="9755"/>
                    <a:pt x="55993" y="9755"/>
                  </a:cubicBezTo>
                  <a:cubicBezTo>
                    <a:pt x="58653" y="9755"/>
                    <a:pt x="61187" y="10135"/>
                    <a:pt x="63594" y="10894"/>
                  </a:cubicBezTo>
                  <a:cubicBezTo>
                    <a:pt x="66001" y="11655"/>
                    <a:pt x="68407" y="12922"/>
                    <a:pt x="70561" y="14695"/>
                  </a:cubicBezTo>
                  <a:lnTo>
                    <a:pt x="70561" y="4433"/>
                  </a:lnTo>
                  <a:cubicBezTo>
                    <a:pt x="68154" y="2787"/>
                    <a:pt x="65747" y="1520"/>
                    <a:pt x="63214" y="1013"/>
                  </a:cubicBezTo>
                  <a:cubicBezTo>
                    <a:pt x="60680" y="380"/>
                    <a:pt x="58020" y="0"/>
                    <a:pt x="55359" y="0"/>
                  </a:cubicBezTo>
                  <a:cubicBezTo>
                    <a:pt x="48645" y="0"/>
                    <a:pt x="43325" y="2154"/>
                    <a:pt x="39398" y="6334"/>
                  </a:cubicBezTo>
                  <a:cubicBezTo>
                    <a:pt x="35471" y="10514"/>
                    <a:pt x="33570" y="15962"/>
                    <a:pt x="33570" y="22549"/>
                  </a:cubicBezTo>
                  <a:lnTo>
                    <a:pt x="33570" y="96023"/>
                  </a:lnTo>
                  <a:lnTo>
                    <a:pt x="43832" y="96023"/>
                  </a:lnTo>
                  <a:lnTo>
                    <a:pt x="43832" y="43071"/>
                  </a:lnTo>
                  <a:lnTo>
                    <a:pt x="68787" y="43071"/>
                  </a:lnTo>
                  <a:lnTo>
                    <a:pt x="68787" y="33570"/>
                  </a:lnTo>
                  <a:close/>
                  <a:moveTo>
                    <a:pt x="12542" y="33570"/>
                  </a:moveTo>
                  <a:lnTo>
                    <a:pt x="2154" y="33570"/>
                  </a:lnTo>
                  <a:lnTo>
                    <a:pt x="2154" y="96023"/>
                  </a:lnTo>
                  <a:lnTo>
                    <a:pt x="12542" y="96023"/>
                  </a:lnTo>
                  <a:lnTo>
                    <a:pt x="12542" y="33570"/>
                  </a:lnTo>
                  <a:close/>
                  <a:moveTo>
                    <a:pt x="11021" y="20142"/>
                  </a:moveTo>
                  <a:lnTo>
                    <a:pt x="18496" y="14949"/>
                  </a:lnTo>
                  <a:lnTo>
                    <a:pt x="11021" y="9628"/>
                  </a:lnTo>
                  <a:cubicBezTo>
                    <a:pt x="9755" y="8742"/>
                    <a:pt x="8235" y="8235"/>
                    <a:pt x="6588" y="8235"/>
                  </a:cubicBezTo>
                  <a:cubicBezTo>
                    <a:pt x="4687" y="8235"/>
                    <a:pt x="3167" y="8867"/>
                    <a:pt x="1901" y="10135"/>
                  </a:cubicBezTo>
                  <a:cubicBezTo>
                    <a:pt x="634" y="11402"/>
                    <a:pt x="0" y="13048"/>
                    <a:pt x="0" y="14949"/>
                  </a:cubicBezTo>
                  <a:cubicBezTo>
                    <a:pt x="0" y="16848"/>
                    <a:pt x="634" y="18368"/>
                    <a:pt x="1901" y="19636"/>
                  </a:cubicBezTo>
                  <a:cubicBezTo>
                    <a:pt x="3167" y="20902"/>
                    <a:pt x="4687" y="21535"/>
                    <a:pt x="6588" y="21535"/>
                  </a:cubicBezTo>
                  <a:cubicBezTo>
                    <a:pt x="8235" y="21535"/>
                    <a:pt x="9628" y="21029"/>
                    <a:pt x="11021" y="20015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8" name="Freeform: Shape 2747">
              <a:extLst>
                <a:ext uri="{FF2B5EF4-FFF2-40B4-BE49-F238E27FC236}">
                  <a16:creationId xmlns:a16="http://schemas.microsoft.com/office/drawing/2014/main" id="{6FEF2473-A1FA-0585-8610-8388411EA02E}"/>
                </a:ext>
              </a:extLst>
            </p:cNvPr>
            <p:cNvSpPr/>
            <p:nvPr/>
          </p:nvSpPr>
          <p:spPr>
            <a:xfrm>
              <a:off x="4011578" y="14662691"/>
              <a:ext cx="2009522" cy="100584"/>
            </a:xfrm>
            <a:custGeom>
              <a:avLst/>
              <a:gdLst>
                <a:gd name="connsiteX0" fmla="*/ 1970379 w 2009522"/>
                <a:gd name="connsiteY0" fmla="*/ 52699 h 100584"/>
                <a:gd name="connsiteX1" fmla="*/ 1980640 w 2009522"/>
                <a:gd name="connsiteY1" fmla="*/ 48012 h 100584"/>
                <a:gd name="connsiteX2" fmla="*/ 1989128 w 2009522"/>
                <a:gd name="connsiteY2" fmla="*/ 51686 h 100584"/>
                <a:gd name="connsiteX3" fmla="*/ 1991788 w 2009522"/>
                <a:gd name="connsiteY3" fmla="*/ 61693 h 100584"/>
                <a:gd name="connsiteX4" fmla="*/ 1991788 w 2009522"/>
                <a:gd name="connsiteY4" fmla="*/ 96403 h 100584"/>
                <a:gd name="connsiteX5" fmla="*/ 2009523 w 2009522"/>
                <a:gd name="connsiteY5" fmla="*/ 96403 h 100584"/>
                <a:gd name="connsiteX6" fmla="*/ 2009523 w 2009522"/>
                <a:gd name="connsiteY6" fmla="*/ 57386 h 100584"/>
                <a:gd name="connsiteX7" fmla="*/ 2006610 w 2009522"/>
                <a:gd name="connsiteY7" fmla="*/ 44084 h 100584"/>
                <a:gd name="connsiteX8" fmla="*/ 1998502 w 2009522"/>
                <a:gd name="connsiteY8" fmla="*/ 34710 h 100584"/>
                <a:gd name="connsiteX9" fmla="*/ 1985707 w 2009522"/>
                <a:gd name="connsiteY9" fmla="*/ 31291 h 100584"/>
                <a:gd name="connsiteX10" fmla="*/ 1974686 w 2009522"/>
                <a:gd name="connsiteY10" fmla="*/ 33697 h 100584"/>
                <a:gd name="connsiteX11" fmla="*/ 1966325 w 2009522"/>
                <a:gd name="connsiteY11" fmla="*/ 40158 h 100584"/>
                <a:gd name="connsiteX12" fmla="*/ 1966325 w 2009522"/>
                <a:gd name="connsiteY12" fmla="*/ 32558 h 100584"/>
                <a:gd name="connsiteX13" fmla="*/ 1948844 w 2009522"/>
                <a:gd name="connsiteY13" fmla="*/ 32558 h 100584"/>
                <a:gd name="connsiteX14" fmla="*/ 1948844 w 2009522"/>
                <a:gd name="connsiteY14" fmla="*/ 96403 h 100584"/>
                <a:gd name="connsiteX15" fmla="*/ 1966325 w 2009522"/>
                <a:gd name="connsiteY15" fmla="*/ 96403 h 100584"/>
                <a:gd name="connsiteX16" fmla="*/ 1966325 w 2009522"/>
                <a:gd name="connsiteY16" fmla="*/ 64228 h 100584"/>
                <a:gd name="connsiteX17" fmla="*/ 1970126 w 2009522"/>
                <a:gd name="connsiteY17" fmla="*/ 52826 h 100584"/>
                <a:gd name="connsiteX18" fmla="*/ 1913627 w 2009522"/>
                <a:gd name="connsiteY18" fmla="*/ 76515 h 100584"/>
                <a:gd name="connsiteX19" fmla="*/ 1901972 w 2009522"/>
                <a:gd name="connsiteY19" fmla="*/ 81329 h 100584"/>
                <a:gd name="connsiteX20" fmla="*/ 1890191 w 2009522"/>
                <a:gd name="connsiteY20" fmla="*/ 76515 h 100584"/>
                <a:gd name="connsiteX21" fmla="*/ 1885504 w 2009522"/>
                <a:gd name="connsiteY21" fmla="*/ 64354 h 100584"/>
                <a:gd name="connsiteX22" fmla="*/ 1890191 w 2009522"/>
                <a:gd name="connsiteY22" fmla="*/ 52319 h 100584"/>
                <a:gd name="connsiteX23" fmla="*/ 1901972 w 2009522"/>
                <a:gd name="connsiteY23" fmla="*/ 47632 h 100584"/>
                <a:gd name="connsiteX24" fmla="*/ 1913627 w 2009522"/>
                <a:gd name="connsiteY24" fmla="*/ 52319 h 100584"/>
                <a:gd name="connsiteX25" fmla="*/ 1918187 w 2009522"/>
                <a:gd name="connsiteY25" fmla="*/ 64354 h 100584"/>
                <a:gd name="connsiteX26" fmla="*/ 1913627 w 2009522"/>
                <a:gd name="connsiteY26" fmla="*/ 76515 h 100584"/>
                <a:gd name="connsiteX27" fmla="*/ 1919707 w 2009522"/>
                <a:gd name="connsiteY27" fmla="*/ 93363 h 100584"/>
                <a:gd name="connsiteX28" fmla="*/ 1931742 w 2009522"/>
                <a:gd name="connsiteY28" fmla="*/ 81583 h 100584"/>
                <a:gd name="connsiteX29" fmla="*/ 1936176 w 2009522"/>
                <a:gd name="connsiteY29" fmla="*/ 64101 h 100584"/>
                <a:gd name="connsiteX30" fmla="*/ 1931742 w 2009522"/>
                <a:gd name="connsiteY30" fmla="*/ 46999 h 100584"/>
                <a:gd name="connsiteX31" fmla="*/ 1919707 w 2009522"/>
                <a:gd name="connsiteY31" fmla="*/ 35344 h 100584"/>
                <a:gd name="connsiteX32" fmla="*/ 1902225 w 2009522"/>
                <a:gd name="connsiteY32" fmla="*/ 31164 h 100584"/>
                <a:gd name="connsiteX33" fmla="*/ 1884490 w 2009522"/>
                <a:gd name="connsiteY33" fmla="*/ 35344 h 100584"/>
                <a:gd name="connsiteX34" fmla="*/ 1871949 w 2009522"/>
                <a:gd name="connsiteY34" fmla="*/ 46872 h 100584"/>
                <a:gd name="connsiteX35" fmla="*/ 1867388 w 2009522"/>
                <a:gd name="connsiteY35" fmla="*/ 63974 h 100584"/>
                <a:gd name="connsiteX36" fmla="*/ 1871949 w 2009522"/>
                <a:gd name="connsiteY36" fmla="*/ 81456 h 100584"/>
                <a:gd name="connsiteX37" fmla="*/ 1884364 w 2009522"/>
                <a:gd name="connsiteY37" fmla="*/ 93236 h 100584"/>
                <a:gd name="connsiteX38" fmla="*/ 1902225 w 2009522"/>
                <a:gd name="connsiteY38" fmla="*/ 97418 h 100584"/>
                <a:gd name="connsiteX39" fmla="*/ 1919707 w 2009522"/>
                <a:gd name="connsiteY39" fmla="*/ 93236 h 100584"/>
                <a:gd name="connsiteX40" fmla="*/ 1854974 w 2009522"/>
                <a:gd name="connsiteY40" fmla="*/ 32431 h 100584"/>
                <a:gd name="connsiteX41" fmla="*/ 1837365 w 2009522"/>
                <a:gd name="connsiteY41" fmla="*/ 32431 h 100584"/>
                <a:gd name="connsiteX42" fmla="*/ 1837365 w 2009522"/>
                <a:gd name="connsiteY42" fmla="*/ 96278 h 100584"/>
                <a:gd name="connsiteX43" fmla="*/ 1854974 w 2009522"/>
                <a:gd name="connsiteY43" fmla="*/ 96278 h 100584"/>
                <a:gd name="connsiteX44" fmla="*/ 1854974 w 2009522"/>
                <a:gd name="connsiteY44" fmla="*/ 32431 h 100584"/>
                <a:gd name="connsiteX45" fmla="*/ 1854594 w 2009522"/>
                <a:gd name="connsiteY45" fmla="*/ 20270 h 100584"/>
                <a:gd name="connsiteX46" fmla="*/ 1857507 w 2009522"/>
                <a:gd name="connsiteY46" fmla="*/ 13429 h 100584"/>
                <a:gd name="connsiteX47" fmla="*/ 1854594 w 2009522"/>
                <a:gd name="connsiteY47" fmla="*/ 6461 h 100584"/>
                <a:gd name="connsiteX48" fmla="*/ 1847753 w 2009522"/>
                <a:gd name="connsiteY48" fmla="*/ 3547 h 100584"/>
                <a:gd name="connsiteX49" fmla="*/ 1841039 w 2009522"/>
                <a:gd name="connsiteY49" fmla="*/ 5955 h 100584"/>
                <a:gd name="connsiteX50" fmla="*/ 1831538 w 2009522"/>
                <a:gd name="connsiteY50" fmla="*/ 13302 h 100584"/>
                <a:gd name="connsiteX51" fmla="*/ 1841039 w 2009522"/>
                <a:gd name="connsiteY51" fmla="*/ 20776 h 100584"/>
                <a:gd name="connsiteX52" fmla="*/ 1844079 w 2009522"/>
                <a:gd name="connsiteY52" fmla="*/ 22549 h 100584"/>
                <a:gd name="connsiteX53" fmla="*/ 1847753 w 2009522"/>
                <a:gd name="connsiteY53" fmla="*/ 23183 h 100584"/>
                <a:gd name="connsiteX54" fmla="*/ 1854594 w 2009522"/>
                <a:gd name="connsiteY54" fmla="*/ 20270 h 100584"/>
                <a:gd name="connsiteX55" fmla="*/ 1826217 w 2009522"/>
                <a:gd name="connsiteY55" fmla="*/ 77782 h 100584"/>
                <a:gd name="connsiteX56" fmla="*/ 1820010 w 2009522"/>
                <a:gd name="connsiteY56" fmla="*/ 80568 h 100584"/>
                <a:gd name="connsiteX57" fmla="*/ 1813169 w 2009522"/>
                <a:gd name="connsiteY57" fmla="*/ 81456 h 100584"/>
                <a:gd name="connsiteX58" fmla="*/ 1805695 w 2009522"/>
                <a:gd name="connsiteY58" fmla="*/ 79048 h 100584"/>
                <a:gd name="connsiteX59" fmla="*/ 1802655 w 2009522"/>
                <a:gd name="connsiteY59" fmla="*/ 71194 h 100584"/>
                <a:gd name="connsiteX60" fmla="*/ 1802655 w 2009522"/>
                <a:gd name="connsiteY60" fmla="*/ 47378 h 100584"/>
                <a:gd name="connsiteX61" fmla="*/ 1825584 w 2009522"/>
                <a:gd name="connsiteY61" fmla="*/ 47378 h 100584"/>
                <a:gd name="connsiteX62" fmla="*/ 1825584 w 2009522"/>
                <a:gd name="connsiteY62" fmla="*/ 32431 h 100584"/>
                <a:gd name="connsiteX63" fmla="*/ 1802655 w 2009522"/>
                <a:gd name="connsiteY63" fmla="*/ 32431 h 100584"/>
                <a:gd name="connsiteX64" fmla="*/ 1802655 w 2009522"/>
                <a:gd name="connsiteY64" fmla="*/ 13936 h 100584"/>
                <a:gd name="connsiteX65" fmla="*/ 1785046 w 2009522"/>
                <a:gd name="connsiteY65" fmla="*/ 13936 h 100584"/>
                <a:gd name="connsiteX66" fmla="*/ 1785046 w 2009522"/>
                <a:gd name="connsiteY66" fmla="*/ 72082 h 100584"/>
                <a:gd name="connsiteX67" fmla="*/ 1791634 w 2009522"/>
                <a:gd name="connsiteY67" fmla="*/ 91589 h 100584"/>
                <a:gd name="connsiteX68" fmla="*/ 1809622 w 2009522"/>
                <a:gd name="connsiteY68" fmla="*/ 97544 h 100584"/>
                <a:gd name="connsiteX69" fmla="*/ 1818617 w 2009522"/>
                <a:gd name="connsiteY69" fmla="*/ 96530 h 100584"/>
                <a:gd name="connsiteX70" fmla="*/ 1826217 w 2009522"/>
                <a:gd name="connsiteY70" fmla="*/ 93111 h 100584"/>
                <a:gd name="connsiteX71" fmla="*/ 1826217 w 2009522"/>
                <a:gd name="connsiteY71" fmla="*/ 77782 h 100584"/>
                <a:gd name="connsiteX72" fmla="*/ 1746789 w 2009522"/>
                <a:gd name="connsiteY72" fmla="*/ 52319 h 100584"/>
                <a:gd name="connsiteX73" fmla="*/ 1751476 w 2009522"/>
                <a:gd name="connsiteY73" fmla="*/ 64608 h 100584"/>
                <a:gd name="connsiteX74" fmla="*/ 1746789 w 2009522"/>
                <a:gd name="connsiteY74" fmla="*/ 76642 h 100584"/>
                <a:gd name="connsiteX75" fmla="*/ 1735008 w 2009522"/>
                <a:gd name="connsiteY75" fmla="*/ 81329 h 100584"/>
                <a:gd name="connsiteX76" fmla="*/ 1723480 w 2009522"/>
                <a:gd name="connsiteY76" fmla="*/ 76642 h 100584"/>
                <a:gd name="connsiteX77" fmla="*/ 1718919 w 2009522"/>
                <a:gd name="connsiteY77" fmla="*/ 64733 h 100584"/>
                <a:gd name="connsiteX78" fmla="*/ 1723480 w 2009522"/>
                <a:gd name="connsiteY78" fmla="*/ 52446 h 100584"/>
                <a:gd name="connsiteX79" fmla="*/ 1735008 w 2009522"/>
                <a:gd name="connsiteY79" fmla="*/ 47632 h 100584"/>
                <a:gd name="connsiteX80" fmla="*/ 1746789 w 2009522"/>
                <a:gd name="connsiteY80" fmla="*/ 52446 h 100584"/>
                <a:gd name="connsiteX81" fmla="*/ 1769211 w 2009522"/>
                <a:gd name="connsiteY81" fmla="*/ 96403 h 100584"/>
                <a:gd name="connsiteX82" fmla="*/ 1769211 w 2009522"/>
                <a:gd name="connsiteY82" fmla="*/ 32558 h 100584"/>
                <a:gd name="connsiteX83" fmla="*/ 1751476 w 2009522"/>
                <a:gd name="connsiteY83" fmla="*/ 32558 h 100584"/>
                <a:gd name="connsiteX84" fmla="*/ 1751476 w 2009522"/>
                <a:gd name="connsiteY84" fmla="*/ 39904 h 100584"/>
                <a:gd name="connsiteX85" fmla="*/ 1743242 w 2009522"/>
                <a:gd name="connsiteY85" fmla="*/ 33570 h 100584"/>
                <a:gd name="connsiteX86" fmla="*/ 1732601 w 2009522"/>
                <a:gd name="connsiteY86" fmla="*/ 31291 h 100584"/>
                <a:gd name="connsiteX87" fmla="*/ 1716133 w 2009522"/>
                <a:gd name="connsiteY87" fmla="*/ 35725 h 100584"/>
                <a:gd name="connsiteX88" fmla="*/ 1704858 w 2009522"/>
                <a:gd name="connsiteY88" fmla="*/ 47632 h 100584"/>
                <a:gd name="connsiteX89" fmla="*/ 1700804 w 2009522"/>
                <a:gd name="connsiteY89" fmla="*/ 64733 h 100584"/>
                <a:gd name="connsiteX90" fmla="*/ 1704858 w 2009522"/>
                <a:gd name="connsiteY90" fmla="*/ 81709 h 100584"/>
                <a:gd name="connsiteX91" fmla="*/ 1716133 w 2009522"/>
                <a:gd name="connsiteY91" fmla="*/ 93363 h 100584"/>
                <a:gd name="connsiteX92" fmla="*/ 1732601 w 2009522"/>
                <a:gd name="connsiteY92" fmla="*/ 97671 h 100584"/>
                <a:gd name="connsiteX93" fmla="*/ 1743242 w 2009522"/>
                <a:gd name="connsiteY93" fmla="*/ 95390 h 100584"/>
                <a:gd name="connsiteX94" fmla="*/ 1751476 w 2009522"/>
                <a:gd name="connsiteY94" fmla="*/ 89183 h 100584"/>
                <a:gd name="connsiteX95" fmla="*/ 1751476 w 2009522"/>
                <a:gd name="connsiteY95" fmla="*/ 96403 h 100584"/>
                <a:gd name="connsiteX96" fmla="*/ 1769211 w 2009522"/>
                <a:gd name="connsiteY96" fmla="*/ 96403 h 100584"/>
                <a:gd name="connsiteX97" fmla="*/ 1611875 w 2009522"/>
                <a:gd name="connsiteY97" fmla="*/ 52826 h 100584"/>
                <a:gd name="connsiteX98" fmla="*/ 1621123 w 2009522"/>
                <a:gd name="connsiteY98" fmla="*/ 48139 h 100584"/>
                <a:gd name="connsiteX99" fmla="*/ 1629103 w 2009522"/>
                <a:gd name="connsiteY99" fmla="*/ 51686 h 100584"/>
                <a:gd name="connsiteX100" fmla="*/ 1631637 w 2009522"/>
                <a:gd name="connsiteY100" fmla="*/ 61566 h 100584"/>
                <a:gd name="connsiteX101" fmla="*/ 1631637 w 2009522"/>
                <a:gd name="connsiteY101" fmla="*/ 96403 h 100584"/>
                <a:gd name="connsiteX102" fmla="*/ 1649245 w 2009522"/>
                <a:gd name="connsiteY102" fmla="*/ 96403 h 100584"/>
                <a:gd name="connsiteX103" fmla="*/ 1649245 w 2009522"/>
                <a:gd name="connsiteY103" fmla="*/ 64101 h 100584"/>
                <a:gd name="connsiteX104" fmla="*/ 1652539 w 2009522"/>
                <a:gd name="connsiteY104" fmla="*/ 52826 h 100584"/>
                <a:gd name="connsiteX105" fmla="*/ 1661787 w 2009522"/>
                <a:gd name="connsiteY105" fmla="*/ 48139 h 100584"/>
                <a:gd name="connsiteX106" fmla="*/ 1669768 w 2009522"/>
                <a:gd name="connsiteY106" fmla="*/ 51686 h 100584"/>
                <a:gd name="connsiteX107" fmla="*/ 1672301 w 2009522"/>
                <a:gd name="connsiteY107" fmla="*/ 61566 h 100584"/>
                <a:gd name="connsiteX108" fmla="*/ 1672301 w 2009522"/>
                <a:gd name="connsiteY108" fmla="*/ 96403 h 100584"/>
                <a:gd name="connsiteX109" fmla="*/ 1689910 w 2009522"/>
                <a:gd name="connsiteY109" fmla="*/ 96403 h 100584"/>
                <a:gd name="connsiteX110" fmla="*/ 1689910 w 2009522"/>
                <a:gd name="connsiteY110" fmla="*/ 57386 h 100584"/>
                <a:gd name="connsiteX111" fmla="*/ 1686996 w 2009522"/>
                <a:gd name="connsiteY111" fmla="*/ 44084 h 100584"/>
                <a:gd name="connsiteX112" fmla="*/ 1678762 w 2009522"/>
                <a:gd name="connsiteY112" fmla="*/ 34710 h 100584"/>
                <a:gd name="connsiteX113" fmla="*/ 1665841 w 2009522"/>
                <a:gd name="connsiteY113" fmla="*/ 31291 h 100584"/>
                <a:gd name="connsiteX114" fmla="*/ 1653806 w 2009522"/>
                <a:gd name="connsiteY114" fmla="*/ 33951 h 100584"/>
                <a:gd name="connsiteX115" fmla="*/ 1644938 w 2009522"/>
                <a:gd name="connsiteY115" fmla="*/ 41298 h 100584"/>
                <a:gd name="connsiteX116" fmla="*/ 1637338 w 2009522"/>
                <a:gd name="connsiteY116" fmla="*/ 33951 h 100584"/>
                <a:gd name="connsiteX117" fmla="*/ 1626443 w 2009522"/>
                <a:gd name="connsiteY117" fmla="*/ 31291 h 100584"/>
                <a:gd name="connsiteX118" fmla="*/ 1616182 w 2009522"/>
                <a:gd name="connsiteY118" fmla="*/ 33444 h 100584"/>
                <a:gd name="connsiteX119" fmla="*/ 1608328 w 2009522"/>
                <a:gd name="connsiteY119" fmla="*/ 39778 h 100584"/>
                <a:gd name="connsiteX120" fmla="*/ 1608328 w 2009522"/>
                <a:gd name="connsiteY120" fmla="*/ 32558 h 100584"/>
                <a:gd name="connsiteX121" fmla="*/ 1590846 w 2009522"/>
                <a:gd name="connsiteY121" fmla="*/ 32558 h 100584"/>
                <a:gd name="connsiteX122" fmla="*/ 1590846 w 2009522"/>
                <a:gd name="connsiteY122" fmla="*/ 96403 h 100584"/>
                <a:gd name="connsiteX123" fmla="*/ 1608328 w 2009522"/>
                <a:gd name="connsiteY123" fmla="*/ 96403 h 100584"/>
                <a:gd name="connsiteX124" fmla="*/ 1608328 w 2009522"/>
                <a:gd name="connsiteY124" fmla="*/ 64228 h 100584"/>
                <a:gd name="connsiteX125" fmla="*/ 1611748 w 2009522"/>
                <a:gd name="connsiteY125" fmla="*/ 52826 h 100584"/>
                <a:gd name="connsiteX126" fmla="*/ 1562470 w 2009522"/>
                <a:gd name="connsiteY126" fmla="*/ 57260 h 100584"/>
                <a:gd name="connsiteX127" fmla="*/ 1570704 w 2009522"/>
                <a:gd name="connsiteY127" fmla="*/ 51179 h 100584"/>
                <a:gd name="connsiteX128" fmla="*/ 1581472 w 2009522"/>
                <a:gd name="connsiteY128" fmla="*/ 50672 h 100584"/>
                <a:gd name="connsiteX129" fmla="*/ 1581472 w 2009522"/>
                <a:gd name="connsiteY129" fmla="*/ 31291 h 100584"/>
                <a:gd name="connsiteX130" fmla="*/ 1568804 w 2009522"/>
                <a:gd name="connsiteY130" fmla="*/ 34583 h 100584"/>
                <a:gd name="connsiteX131" fmla="*/ 1559303 w 2009522"/>
                <a:gd name="connsiteY131" fmla="*/ 44084 h 100584"/>
                <a:gd name="connsiteX132" fmla="*/ 1559303 w 2009522"/>
                <a:gd name="connsiteY132" fmla="*/ 32558 h 100584"/>
                <a:gd name="connsiteX133" fmla="*/ 1541821 w 2009522"/>
                <a:gd name="connsiteY133" fmla="*/ 32558 h 100584"/>
                <a:gd name="connsiteX134" fmla="*/ 1541821 w 2009522"/>
                <a:gd name="connsiteY134" fmla="*/ 96403 h 100584"/>
                <a:gd name="connsiteX135" fmla="*/ 1559303 w 2009522"/>
                <a:gd name="connsiteY135" fmla="*/ 96403 h 100584"/>
                <a:gd name="connsiteX136" fmla="*/ 1559303 w 2009522"/>
                <a:gd name="connsiteY136" fmla="*/ 68534 h 100584"/>
                <a:gd name="connsiteX137" fmla="*/ 1562470 w 2009522"/>
                <a:gd name="connsiteY137" fmla="*/ 57260 h 100584"/>
                <a:gd name="connsiteX138" fmla="*/ 1506604 w 2009522"/>
                <a:gd name="connsiteY138" fmla="*/ 76515 h 100584"/>
                <a:gd name="connsiteX139" fmla="*/ 1494949 w 2009522"/>
                <a:gd name="connsiteY139" fmla="*/ 81329 h 100584"/>
                <a:gd name="connsiteX140" fmla="*/ 1483168 w 2009522"/>
                <a:gd name="connsiteY140" fmla="*/ 76515 h 100584"/>
                <a:gd name="connsiteX141" fmla="*/ 1478481 w 2009522"/>
                <a:gd name="connsiteY141" fmla="*/ 64354 h 100584"/>
                <a:gd name="connsiteX142" fmla="*/ 1483168 w 2009522"/>
                <a:gd name="connsiteY142" fmla="*/ 52319 h 100584"/>
                <a:gd name="connsiteX143" fmla="*/ 1494949 w 2009522"/>
                <a:gd name="connsiteY143" fmla="*/ 47632 h 100584"/>
                <a:gd name="connsiteX144" fmla="*/ 1506604 w 2009522"/>
                <a:gd name="connsiteY144" fmla="*/ 52319 h 100584"/>
                <a:gd name="connsiteX145" fmla="*/ 1511164 w 2009522"/>
                <a:gd name="connsiteY145" fmla="*/ 64354 h 100584"/>
                <a:gd name="connsiteX146" fmla="*/ 1506604 w 2009522"/>
                <a:gd name="connsiteY146" fmla="*/ 76515 h 100584"/>
                <a:gd name="connsiteX147" fmla="*/ 1512684 w 2009522"/>
                <a:gd name="connsiteY147" fmla="*/ 93363 h 100584"/>
                <a:gd name="connsiteX148" fmla="*/ 1524719 w 2009522"/>
                <a:gd name="connsiteY148" fmla="*/ 81583 h 100584"/>
                <a:gd name="connsiteX149" fmla="*/ 1529153 w 2009522"/>
                <a:gd name="connsiteY149" fmla="*/ 64101 h 100584"/>
                <a:gd name="connsiteX150" fmla="*/ 1524719 w 2009522"/>
                <a:gd name="connsiteY150" fmla="*/ 46999 h 100584"/>
                <a:gd name="connsiteX151" fmla="*/ 1512684 w 2009522"/>
                <a:gd name="connsiteY151" fmla="*/ 35344 h 100584"/>
                <a:gd name="connsiteX152" fmla="*/ 1495203 w 2009522"/>
                <a:gd name="connsiteY152" fmla="*/ 31164 h 100584"/>
                <a:gd name="connsiteX153" fmla="*/ 1477467 w 2009522"/>
                <a:gd name="connsiteY153" fmla="*/ 35344 h 100584"/>
                <a:gd name="connsiteX154" fmla="*/ 1464926 w 2009522"/>
                <a:gd name="connsiteY154" fmla="*/ 46872 h 100584"/>
                <a:gd name="connsiteX155" fmla="*/ 1460366 w 2009522"/>
                <a:gd name="connsiteY155" fmla="*/ 63974 h 100584"/>
                <a:gd name="connsiteX156" fmla="*/ 1464926 w 2009522"/>
                <a:gd name="connsiteY156" fmla="*/ 81456 h 100584"/>
                <a:gd name="connsiteX157" fmla="*/ 1477341 w 2009522"/>
                <a:gd name="connsiteY157" fmla="*/ 93236 h 100584"/>
                <a:gd name="connsiteX158" fmla="*/ 1495203 w 2009522"/>
                <a:gd name="connsiteY158" fmla="*/ 97418 h 100584"/>
                <a:gd name="connsiteX159" fmla="*/ 1512684 w 2009522"/>
                <a:gd name="connsiteY159" fmla="*/ 93236 h 100584"/>
                <a:gd name="connsiteX160" fmla="*/ 1456185 w 2009522"/>
                <a:gd name="connsiteY160" fmla="*/ 32431 h 100584"/>
                <a:gd name="connsiteX161" fmla="*/ 1433129 w 2009522"/>
                <a:gd name="connsiteY161" fmla="*/ 32431 h 100584"/>
                <a:gd name="connsiteX162" fmla="*/ 1433129 w 2009522"/>
                <a:gd name="connsiteY162" fmla="*/ 25716 h 100584"/>
                <a:gd name="connsiteX163" fmla="*/ 1436170 w 2009522"/>
                <a:gd name="connsiteY163" fmla="*/ 18243 h 100584"/>
                <a:gd name="connsiteX164" fmla="*/ 1443897 w 2009522"/>
                <a:gd name="connsiteY164" fmla="*/ 15581 h 100584"/>
                <a:gd name="connsiteX165" fmla="*/ 1457452 w 2009522"/>
                <a:gd name="connsiteY165" fmla="*/ 19763 h 100584"/>
                <a:gd name="connsiteX166" fmla="*/ 1457452 w 2009522"/>
                <a:gd name="connsiteY166" fmla="*/ 4181 h 100584"/>
                <a:gd name="connsiteX167" fmla="*/ 1449598 w 2009522"/>
                <a:gd name="connsiteY167" fmla="*/ 888 h 100584"/>
                <a:gd name="connsiteX168" fmla="*/ 1441364 w 2009522"/>
                <a:gd name="connsiteY168" fmla="*/ 0 h 100584"/>
                <a:gd name="connsiteX169" fmla="*/ 1427682 w 2009522"/>
                <a:gd name="connsiteY169" fmla="*/ 3294 h 100584"/>
                <a:gd name="connsiteX170" fmla="*/ 1418815 w 2009522"/>
                <a:gd name="connsiteY170" fmla="*/ 12668 h 100584"/>
                <a:gd name="connsiteX171" fmla="*/ 1415774 w 2009522"/>
                <a:gd name="connsiteY171" fmla="*/ 26350 h 100584"/>
                <a:gd name="connsiteX172" fmla="*/ 1415774 w 2009522"/>
                <a:gd name="connsiteY172" fmla="*/ 96278 h 100584"/>
                <a:gd name="connsiteX173" fmla="*/ 1433256 w 2009522"/>
                <a:gd name="connsiteY173" fmla="*/ 96278 h 100584"/>
                <a:gd name="connsiteX174" fmla="*/ 1433256 w 2009522"/>
                <a:gd name="connsiteY174" fmla="*/ 47378 h 100584"/>
                <a:gd name="connsiteX175" fmla="*/ 1456312 w 2009522"/>
                <a:gd name="connsiteY175" fmla="*/ 47378 h 100584"/>
                <a:gd name="connsiteX176" fmla="*/ 1456312 w 2009522"/>
                <a:gd name="connsiteY176" fmla="*/ 32431 h 100584"/>
                <a:gd name="connsiteX177" fmla="*/ 1361555 w 2009522"/>
                <a:gd name="connsiteY177" fmla="*/ 52699 h 100584"/>
                <a:gd name="connsiteX178" fmla="*/ 1371816 w 2009522"/>
                <a:gd name="connsiteY178" fmla="*/ 48012 h 100584"/>
                <a:gd name="connsiteX179" fmla="*/ 1380304 w 2009522"/>
                <a:gd name="connsiteY179" fmla="*/ 51686 h 100584"/>
                <a:gd name="connsiteX180" fmla="*/ 1383091 w 2009522"/>
                <a:gd name="connsiteY180" fmla="*/ 61693 h 100584"/>
                <a:gd name="connsiteX181" fmla="*/ 1383091 w 2009522"/>
                <a:gd name="connsiteY181" fmla="*/ 96403 h 100584"/>
                <a:gd name="connsiteX182" fmla="*/ 1400826 w 2009522"/>
                <a:gd name="connsiteY182" fmla="*/ 96403 h 100584"/>
                <a:gd name="connsiteX183" fmla="*/ 1400826 w 2009522"/>
                <a:gd name="connsiteY183" fmla="*/ 57386 h 100584"/>
                <a:gd name="connsiteX184" fmla="*/ 1397912 w 2009522"/>
                <a:gd name="connsiteY184" fmla="*/ 44084 h 100584"/>
                <a:gd name="connsiteX185" fmla="*/ 1389805 w 2009522"/>
                <a:gd name="connsiteY185" fmla="*/ 34710 h 100584"/>
                <a:gd name="connsiteX186" fmla="*/ 1377137 w 2009522"/>
                <a:gd name="connsiteY186" fmla="*/ 31291 h 100584"/>
                <a:gd name="connsiteX187" fmla="*/ 1366116 w 2009522"/>
                <a:gd name="connsiteY187" fmla="*/ 33697 h 100584"/>
                <a:gd name="connsiteX188" fmla="*/ 1357755 w 2009522"/>
                <a:gd name="connsiteY188" fmla="*/ 40158 h 100584"/>
                <a:gd name="connsiteX189" fmla="*/ 1357755 w 2009522"/>
                <a:gd name="connsiteY189" fmla="*/ 32558 h 100584"/>
                <a:gd name="connsiteX190" fmla="*/ 1340273 w 2009522"/>
                <a:gd name="connsiteY190" fmla="*/ 32558 h 100584"/>
                <a:gd name="connsiteX191" fmla="*/ 1340273 w 2009522"/>
                <a:gd name="connsiteY191" fmla="*/ 96403 h 100584"/>
                <a:gd name="connsiteX192" fmla="*/ 1357755 w 2009522"/>
                <a:gd name="connsiteY192" fmla="*/ 96403 h 100584"/>
                <a:gd name="connsiteX193" fmla="*/ 1357755 w 2009522"/>
                <a:gd name="connsiteY193" fmla="*/ 64228 h 100584"/>
                <a:gd name="connsiteX194" fmla="*/ 1361555 w 2009522"/>
                <a:gd name="connsiteY194" fmla="*/ 52826 h 100584"/>
                <a:gd name="connsiteX195" fmla="*/ 1323171 w 2009522"/>
                <a:gd name="connsiteY195" fmla="*/ 32558 h 100584"/>
                <a:gd name="connsiteX196" fmla="*/ 1305563 w 2009522"/>
                <a:gd name="connsiteY196" fmla="*/ 32558 h 100584"/>
                <a:gd name="connsiteX197" fmla="*/ 1305563 w 2009522"/>
                <a:gd name="connsiteY197" fmla="*/ 96403 h 100584"/>
                <a:gd name="connsiteX198" fmla="*/ 1323171 w 2009522"/>
                <a:gd name="connsiteY198" fmla="*/ 96403 h 100584"/>
                <a:gd name="connsiteX199" fmla="*/ 1323171 w 2009522"/>
                <a:gd name="connsiteY199" fmla="*/ 32558 h 100584"/>
                <a:gd name="connsiteX200" fmla="*/ 1319624 w 2009522"/>
                <a:gd name="connsiteY200" fmla="*/ 20902 h 100584"/>
                <a:gd name="connsiteX201" fmla="*/ 1329125 w 2009522"/>
                <a:gd name="connsiteY201" fmla="*/ 13429 h 100584"/>
                <a:gd name="connsiteX202" fmla="*/ 1319498 w 2009522"/>
                <a:gd name="connsiteY202" fmla="*/ 6080 h 100584"/>
                <a:gd name="connsiteX203" fmla="*/ 1312910 w 2009522"/>
                <a:gd name="connsiteY203" fmla="*/ 3674 h 100584"/>
                <a:gd name="connsiteX204" fmla="*/ 1305943 w 2009522"/>
                <a:gd name="connsiteY204" fmla="*/ 6588 h 100584"/>
                <a:gd name="connsiteX205" fmla="*/ 1303029 w 2009522"/>
                <a:gd name="connsiteY205" fmla="*/ 13556 h 100584"/>
                <a:gd name="connsiteX206" fmla="*/ 1305943 w 2009522"/>
                <a:gd name="connsiteY206" fmla="*/ 20395 h 100584"/>
                <a:gd name="connsiteX207" fmla="*/ 1312910 w 2009522"/>
                <a:gd name="connsiteY207" fmla="*/ 23310 h 100584"/>
                <a:gd name="connsiteX208" fmla="*/ 1319624 w 2009522"/>
                <a:gd name="connsiteY208" fmla="*/ 20902 h 100584"/>
                <a:gd name="connsiteX209" fmla="*/ 1223981 w 2009522"/>
                <a:gd name="connsiteY209" fmla="*/ 48898 h 100584"/>
                <a:gd name="connsiteX210" fmla="*/ 1233482 w 2009522"/>
                <a:gd name="connsiteY210" fmla="*/ 45226 h 100584"/>
                <a:gd name="connsiteX211" fmla="*/ 1242856 w 2009522"/>
                <a:gd name="connsiteY211" fmla="*/ 49025 h 100584"/>
                <a:gd name="connsiteX212" fmla="*/ 1246910 w 2009522"/>
                <a:gd name="connsiteY212" fmla="*/ 58399 h 100584"/>
                <a:gd name="connsiteX213" fmla="*/ 1219421 w 2009522"/>
                <a:gd name="connsiteY213" fmla="*/ 58399 h 100584"/>
                <a:gd name="connsiteX214" fmla="*/ 1224108 w 2009522"/>
                <a:gd name="connsiteY214" fmla="*/ 49025 h 100584"/>
                <a:gd name="connsiteX215" fmla="*/ 1248557 w 2009522"/>
                <a:gd name="connsiteY215" fmla="*/ 96278 h 100584"/>
                <a:gd name="connsiteX216" fmla="*/ 1259705 w 2009522"/>
                <a:gd name="connsiteY216" fmla="*/ 91716 h 100584"/>
                <a:gd name="connsiteX217" fmla="*/ 1259705 w 2009522"/>
                <a:gd name="connsiteY217" fmla="*/ 77022 h 100584"/>
                <a:gd name="connsiteX218" fmla="*/ 1238549 w 2009522"/>
                <a:gd name="connsiteY218" fmla="*/ 82849 h 100584"/>
                <a:gd name="connsiteX219" fmla="*/ 1226641 w 2009522"/>
                <a:gd name="connsiteY219" fmla="*/ 79429 h 100584"/>
                <a:gd name="connsiteX220" fmla="*/ 1219927 w 2009522"/>
                <a:gd name="connsiteY220" fmla="*/ 70181 h 100584"/>
                <a:gd name="connsiteX221" fmla="*/ 1264519 w 2009522"/>
                <a:gd name="connsiteY221" fmla="*/ 70181 h 100584"/>
                <a:gd name="connsiteX222" fmla="*/ 1264899 w 2009522"/>
                <a:gd name="connsiteY222" fmla="*/ 62834 h 100584"/>
                <a:gd name="connsiteX223" fmla="*/ 1260845 w 2009522"/>
                <a:gd name="connsiteY223" fmla="*/ 46492 h 100584"/>
                <a:gd name="connsiteX224" fmla="*/ 1249824 w 2009522"/>
                <a:gd name="connsiteY224" fmla="*/ 35344 h 100584"/>
                <a:gd name="connsiteX225" fmla="*/ 1233482 w 2009522"/>
                <a:gd name="connsiteY225" fmla="*/ 31291 h 100584"/>
                <a:gd name="connsiteX226" fmla="*/ 1216380 w 2009522"/>
                <a:gd name="connsiteY226" fmla="*/ 35725 h 100584"/>
                <a:gd name="connsiteX227" fmla="*/ 1204979 w 2009522"/>
                <a:gd name="connsiteY227" fmla="*/ 47759 h 100584"/>
                <a:gd name="connsiteX228" fmla="*/ 1200925 w 2009522"/>
                <a:gd name="connsiteY228" fmla="*/ 65240 h 100584"/>
                <a:gd name="connsiteX229" fmla="*/ 1205739 w 2009522"/>
                <a:gd name="connsiteY229" fmla="*/ 82596 h 100584"/>
                <a:gd name="connsiteX230" fmla="*/ 1218660 w 2009522"/>
                <a:gd name="connsiteY230" fmla="*/ 93870 h 100584"/>
                <a:gd name="connsiteX231" fmla="*/ 1236776 w 2009522"/>
                <a:gd name="connsiteY231" fmla="*/ 97798 h 100584"/>
                <a:gd name="connsiteX232" fmla="*/ 1248684 w 2009522"/>
                <a:gd name="connsiteY232" fmla="*/ 96403 h 100584"/>
                <a:gd name="connsiteX233" fmla="*/ 1178250 w 2009522"/>
                <a:gd name="connsiteY233" fmla="*/ 32811 h 100584"/>
                <a:gd name="connsiteX234" fmla="*/ 1162921 w 2009522"/>
                <a:gd name="connsiteY234" fmla="*/ 64481 h 100584"/>
                <a:gd name="connsiteX235" fmla="*/ 1147593 w 2009522"/>
                <a:gd name="connsiteY235" fmla="*/ 32811 h 100584"/>
                <a:gd name="connsiteX236" fmla="*/ 1127198 w 2009522"/>
                <a:gd name="connsiteY236" fmla="*/ 32811 h 100584"/>
                <a:gd name="connsiteX237" fmla="*/ 1162035 w 2009522"/>
                <a:gd name="connsiteY237" fmla="*/ 99065 h 100584"/>
                <a:gd name="connsiteX238" fmla="*/ 1196745 w 2009522"/>
                <a:gd name="connsiteY238" fmla="*/ 32811 h 100584"/>
                <a:gd name="connsiteX239" fmla="*/ 1178250 w 2009522"/>
                <a:gd name="connsiteY239" fmla="*/ 32811 h 100584"/>
                <a:gd name="connsiteX240" fmla="*/ 1118583 w 2009522"/>
                <a:gd name="connsiteY240" fmla="*/ 32811 h 100584"/>
                <a:gd name="connsiteX241" fmla="*/ 1100975 w 2009522"/>
                <a:gd name="connsiteY241" fmla="*/ 32811 h 100584"/>
                <a:gd name="connsiteX242" fmla="*/ 1100975 w 2009522"/>
                <a:gd name="connsiteY242" fmla="*/ 96657 h 100584"/>
                <a:gd name="connsiteX243" fmla="*/ 1118583 w 2009522"/>
                <a:gd name="connsiteY243" fmla="*/ 96657 h 100584"/>
                <a:gd name="connsiteX244" fmla="*/ 1118583 w 2009522"/>
                <a:gd name="connsiteY244" fmla="*/ 32811 h 100584"/>
                <a:gd name="connsiteX245" fmla="*/ 1118330 w 2009522"/>
                <a:gd name="connsiteY245" fmla="*/ 20649 h 100584"/>
                <a:gd name="connsiteX246" fmla="*/ 1121244 w 2009522"/>
                <a:gd name="connsiteY246" fmla="*/ 13809 h 100584"/>
                <a:gd name="connsiteX247" fmla="*/ 1118330 w 2009522"/>
                <a:gd name="connsiteY247" fmla="*/ 6841 h 100584"/>
                <a:gd name="connsiteX248" fmla="*/ 1111489 w 2009522"/>
                <a:gd name="connsiteY248" fmla="*/ 3928 h 100584"/>
                <a:gd name="connsiteX249" fmla="*/ 1104775 w 2009522"/>
                <a:gd name="connsiteY249" fmla="*/ 6334 h 100584"/>
                <a:gd name="connsiteX250" fmla="*/ 1095274 w 2009522"/>
                <a:gd name="connsiteY250" fmla="*/ 13682 h 100584"/>
                <a:gd name="connsiteX251" fmla="*/ 1104775 w 2009522"/>
                <a:gd name="connsiteY251" fmla="*/ 21156 h 100584"/>
                <a:gd name="connsiteX252" fmla="*/ 1107816 w 2009522"/>
                <a:gd name="connsiteY252" fmla="*/ 22930 h 100584"/>
                <a:gd name="connsiteX253" fmla="*/ 1111489 w 2009522"/>
                <a:gd name="connsiteY253" fmla="*/ 23562 h 100584"/>
                <a:gd name="connsiteX254" fmla="*/ 1118330 w 2009522"/>
                <a:gd name="connsiteY254" fmla="*/ 20649 h 100584"/>
                <a:gd name="connsiteX255" fmla="*/ 1089954 w 2009522"/>
                <a:gd name="connsiteY255" fmla="*/ 78162 h 100584"/>
                <a:gd name="connsiteX256" fmla="*/ 1083746 w 2009522"/>
                <a:gd name="connsiteY256" fmla="*/ 80949 h 100584"/>
                <a:gd name="connsiteX257" fmla="*/ 1076906 w 2009522"/>
                <a:gd name="connsiteY257" fmla="*/ 81836 h 100584"/>
                <a:gd name="connsiteX258" fmla="*/ 1069432 w 2009522"/>
                <a:gd name="connsiteY258" fmla="*/ 79429 h 100584"/>
                <a:gd name="connsiteX259" fmla="*/ 1066391 w 2009522"/>
                <a:gd name="connsiteY259" fmla="*/ 71574 h 100584"/>
                <a:gd name="connsiteX260" fmla="*/ 1066391 w 2009522"/>
                <a:gd name="connsiteY260" fmla="*/ 47759 h 100584"/>
                <a:gd name="connsiteX261" fmla="*/ 1089320 w 2009522"/>
                <a:gd name="connsiteY261" fmla="*/ 47759 h 100584"/>
                <a:gd name="connsiteX262" fmla="*/ 1089320 w 2009522"/>
                <a:gd name="connsiteY262" fmla="*/ 32811 h 100584"/>
                <a:gd name="connsiteX263" fmla="*/ 1066391 w 2009522"/>
                <a:gd name="connsiteY263" fmla="*/ 32811 h 100584"/>
                <a:gd name="connsiteX264" fmla="*/ 1066391 w 2009522"/>
                <a:gd name="connsiteY264" fmla="*/ 14315 h 100584"/>
                <a:gd name="connsiteX265" fmla="*/ 1048783 w 2009522"/>
                <a:gd name="connsiteY265" fmla="*/ 14315 h 100584"/>
                <a:gd name="connsiteX266" fmla="*/ 1048783 w 2009522"/>
                <a:gd name="connsiteY266" fmla="*/ 72462 h 100584"/>
                <a:gd name="connsiteX267" fmla="*/ 1055243 w 2009522"/>
                <a:gd name="connsiteY267" fmla="*/ 91970 h 100584"/>
                <a:gd name="connsiteX268" fmla="*/ 1073232 w 2009522"/>
                <a:gd name="connsiteY268" fmla="*/ 97923 h 100584"/>
                <a:gd name="connsiteX269" fmla="*/ 1082226 w 2009522"/>
                <a:gd name="connsiteY269" fmla="*/ 96910 h 100584"/>
                <a:gd name="connsiteX270" fmla="*/ 1089954 w 2009522"/>
                <a:gd name="connsiteY270" fmla="*/ 93490 h 100584"/>
                <a:gd name="connsiteX271" fmla="*/ 1089954 w 2009522"/>
                <a:gd name="connsiteY271" fmla="*/ 78162 h 100584"/>
                <a:gd name="connsiteX272" fmla="*/ 1032948 w 2009522"/>
                <a:gd name="connsiteY272" fmla="*/ 32811 h 100584"/>
                <a:gd name="connsiteX273" fmla="*/ 1015339 w 2009522"/>
                <a:gd name="connsiteY273" fmla="*/ 32811 h 100584"/>
                <a:gd name="connsiteX274" fmla="*/ 1015339 w 2009522"/>
                <a:gd name="connsiteY274" fmla="*/ 96657 h 100584"/>
                <a:gd name="connsiteX275" fmla="*/ 1032948 w 2009522"/>
                <a:gd name="connsiteY275" fmla="*/ 96657 h 100584"/>
                <a:gd name="connsiteX276" fmla="*/ 1032948 w 2009522"/>
                <a:gd name="connsiteY276" fmla="*/ 32811 h 100584"/>
                <a:gd name="connsiteX277" fmla="*/ 1029401 w 2009522"/>
                <a:gd name="connsiteY277" fmla="*/ 21156 h 100584"/>
                <a:gd name="connsiteX278" fmla="*/ 1038902 w 2009522"/>
                <a:gd name="connsiteY278" fmla="*/ 13682 h 100584"/>
                <a:gd name="connsiteX279" fmla="*/ 1029274 w 2009522"/>
                <a:gd name="connsiteY279" fmla="*/ 6334 h 100584"/>
                <a:gd name="connsiteX280" fmla="*/ 1022687 w 2009522"/>
                <a:gd name="connsiteY280" fmla="*/ 3928 h 100584"/>
                <a:gd name="connsiteX281" fmla="*/ 1015719 w 2009522"/>
                <a:gd name="connsiteY281" fmla="*/ 6841 h 100584"/>
                <a:gd name="connsiteX282" fmla="*/ 1012806 w 2009522"/>
                <a:gd name="connsiteY282" fmla="*/ 13809 h 100584"/>
                <a:gd name="connsiteX283" fmla="*/ 1015719 w 2009522"/>
                <a:gd name="connsiteY283" fmla="*/ 20649 h 100584"/>
                <a:gd name="connsiteX284" fmla="*/ 1022687 w 2009522"/>
                <a:gd name="connsiteY284" fmla="*/ 23562 h 100584"/>
                <a:gd name="connsiteX285" fmla="*/ 1029401 w 2009522"/>
                <a:gd name="connsiteY285" fmla="*/ 21156 h 100584"/>
                <a:gd name="connsiteX286" fmla="*/ 954913 w 2009522"/>
                <a:gd name="connsiteY286" fmla="*/ 91843 h 100584"/>
                <a:gd name="connsiteX287" fmla="*/ 964921 w 2009522"/>
                <a:gd name="connsiteY287" fmla="*/ 96278 h 100584"/>
                <a:gd name="connsiteX288" fmla="*/ 976829 w 2009522"/>
                <a:gd name="connsiteY288" fmla="*/ 97923 h 100584"/>
                <a:gd name="connsiteX289" fmla="*/ 990383 w 2009522"/>
                <a:gd name="connsiteY289" fmla="*/ 95517 h 100584"/>
                <a:gd name="connsiteX290" fmla="*/ 999758 w 2009522"/>
                <a:gd name="connsiteY290" fmla="*/ 88297 h 100584"/>
                <a:gd name="connsiteX291" fmla="*/ 1003178 w 2009522"/>
                <a:gd name="connsiteY291" fmla="*/ 76896 h 100584"/>
                <a:gd name="connsiteX292" fmla="*/ 999884 w 2009522"/>
                <a:gd name="connsiteY292" fmla="*/ 67141 h 100584"/>
                <a:gd name="connsiteX293" fmla="*/ 989750 w 2009522"/>
                <a:gd name="connsiteY293" fmla="*/ 60300 h 100584"/>
                <a:gd name="connsiteX294" fmla="*/ 977335 w 2009522"/>
                <a:gd name="connsiteY294" fmla="*/ 54980 h 100584"/>
                <a:gd name="connsiteX295" fmla="*/ 973535 w 2009522"/>
                <a:gd name="connsiteY295" fmla="*/ 52826 h 100584"/>
                <a:gd name="connsiteX296" fmla="*/ 972521 w 2009522"/>
                <a:gd name="connsiteY296" fmla="*/ 49532 h 100584"/>
                <a:gd name="connsiteX297" fmla="*/ 974548 w 2009522"/>
                <a:gd name="connsiteY297" fmla="*/ 45606 h 100584"/>
                <a:gd name="connsiteX298" fmla="*/ 980249 w 2009522"/>
                <a:gd name="connsiteY298" fmla="*/ 44211 h 100584"/>
                <a:gd name="connsiteX299" fmla="*/ 989877 w 2009522"/>
                <a:gd name="connsiteY299" fmla="*/ 46492 h 100584"/>
                <a:gd name="connsiteX300" fmla="*/ 999631 w 2009522"/>
                <a:gd name="connsiteY300" fmla="*/ 52953 h 100584"/>
                <a:gd name="connsiteX301" fmla="*/ 999631 w 2009522"/>
                <a:gd name="connsiteY301" fmla="*/ 36864 h 100584"/>
                <a:gd name="connsiteX302" fmla="*/ 979362 w 2009522"/>
                <a:gd name="connsiteY302" fmla="*/ 31670 h 100584"/>
                <a:gd name="connsiteX303" fmla="*/ 961880 w 2009522"/>
                <a:gd name="connsiteY303" fmla="*/ 36864 h 100584"/>
                <a:gd name="connsiteX304" fmla="*/ 955293 w 2009522"/>
                <a:gd name="connsiteY304" fmla="*/ 51179 h 100584"/>
                <a:gd name="connsiteX305" fmla="*/ 959093 w 2009522"/>
                <a:gd name="connsiteY305" fmla="*/ 62454 h 100584"/>
                <a:gd name="connsiteX306" fmla="*/ 969481 w 2009522"/>
                <a:gd name="connsiteY306" fmla="*/ 69168 h 100584"/>
                <a:gd name="connsiteX307" fmla="*/ 981389 w 2009522"/>
                <a:gd name="connsiteY307" fmla="*/ 74109 h 100584"/>
                <a:gd name="connsiteX308" fmla="*/ 984809 w 2009522"/>
                <a:gd name="connsiteY308" fmla="*/ 76515 h 100584"/>
                <a:gd name="connsiteX309" fmla="*/ 985696 w 2009522"/>
                <a:gd name="connsiteY309" fmla="*/ 79555 h 100584"/>
                <a:gd name="connsiteX310" fmla="*/ 983543 w 2009522"/>
                <a:gd name="connsiteY310" fmla="*/ 83610 h 100584"/>
                <a:gd name="connsiteX311" fmla="*/ 977462 w 2009522"/>
                <a:gd name="connsiteY311" fmla="*/ 85130 h 100584"/>
                <a:gd name="connsiteX312" fmla="*/ 966187 w 2009522"/>
                <a:gd name="connsiteY312" fmla="*/ 82596 h 100584"/>
                <a:gd name="connsiteX313" fmla="*/ 955166 w 2009522"/>
                <a:gd name="connsiteY313" fmla="*/ 75249 h 100584"/>
                <a:gd name="connsiteX314" fmla="*/ 955166 w 2009522"/>
                <a:gd name="connsiteY314" fmla="*/ 91970 h 100584"/>
                <a:gd name="connsiteX315" fmla="*/ 903354 w 2009522"/>
                <a:gd name="connsiteY315" fmla="*/ 53080 h 100584"/>
                <a:gd name="connsiteX316" fmla="*/ 913615 w 2009522"/>
                <a:gd name="connsiteY316" fmla="*/ 48393 h 100584"/>
                <a:gd name="connsiteX317" fmla="*/ 922230 w 2009522"/>
                <a:gd name="connsiteY317" fmla="*/ 52065 h 100584"/>
                <a:gd name="connsiteX318" fmla="*/ 924890 w 2009522"/>
                <a:gd name="connsiteY318" fmla="*/ 62073 h 100584"/>
                <a:gd name="connsiteX319" fmla="*/ 924890 w 2009522"/>
                <a:gd name="connsiteY319" fmla="*/ 96784 h 100584"/>
                <a:gd name="connsiteX320" fmla="*/ 942625 w 2009522"/>
                <a:gd name="connsiteY320" fmla="*/ 96784 h 100584"/>
                <a:gd name="connsiteX321" fmla="*/ 942625 w 2009522"/>
                <a:gd name="connsiteY321" fmla="*/ 57767 h 100584"/>
                <a:gd name="connsiteX322" fmla="*/ 939711 w 2009522"/>
                <a:gd name="connsiteY322" fmla="*/ 44465 h 100584"/>
                <a:gd name="connsiteX323" fmla="*/ 931604 w 2009522"/>
                <a:gd name="connsiteY323" fmla="*/ 35091 h 100584"/>
                <a:gd name="connsiteX324" fmla="*/ 918809 w 2009522"/>
                <a:gd name="connsiteY324" fmla="*/ 31670 h 100584"/>
                <a:gd name="connsiteX325" fmla="*/ 907788 w 2009522"/>
                <a:gd name="connsiteY325" fmla="*/ 34078 h 100584"/>
                <a:gd name="connsiteX326" fmla="*/ 899427 w 2009522"/>
                <a:gd name="connsiteY326" fmla="*/ 40538 h 100584"/>
                <a:gd name="connsiteX327" fmla="*/ 899427 w 2009522"/>
                <a:gd name="connsiteY327" fmla="*/ 32938 h 100584"/>
                <a:gd name="connsiteX328" fmla="*/ 881945 w 2009522"/>
                <a:gd name="connsiteY328" fmla="*/ 32938 h 100584"/>
                <a:gd name="connsiteX329" fmla="*/ 881945 w 2009522"/>
                <a:gd name="connsiteY329" fmla="*/ 96784 h 100584"/>
                <a:gd name="connsiteX330" fmla="*/ 899427 w 2009522"/>
                <a:gd name="connsiteY330" fmla="*/ 96784 h 100584"/>
                <a:gd name="connsiteX331" fmla="*/ 899427 w 2009522"/>
                <a:gd name="connsiteY331" fmla="*/ 64608 h 100584"/>
                <a:gd name="connsiteX332" fmla="*/ 903228 w 2009522"/>
                <a:gd name="connsiteY332" fmla="*/ 53206 h 100584"/>
                <a:gd name="connsiteX333" fmla="*/ 828360 w 2009522"/>
                <a:gd name="connsiteY333" fmla="*/ 49279 h 100584"/>
                <a:gd name="connsiteX334" fmla="*/ 837861 w 2009522"/>
                <a:gd name="connsiteY334" fmla="*/ 45606 h 100584"/>
                <a:gd name="connsiteX335" fmla="*/ 847235 w 2009522"/>
                <a:gd name="connsiteY335" fmla="*/ 49405 h 100584"/>
                <a:gd name="connsiteX336" fmla="*/ 851289 w 2009522"/>
                <a:gd name="connsiteY336" fmla="*/ 58780 h 100584"/>
                <a:gd name="connsiteX337" fmla="*/ 823799 w 2009522"/>
                <a:gd name="connsiteY337" fmla="*/ 58780 h 100584"/>
                <a:gd name="connsiteX338" fmla="*/ 828486 w 2009522"/>
                <a:gd name="connsiteY338" fmla="*/ 49405 h 100584"/>
                <a:gd name="connsiteX339" fmla="*/ 852936 w 2009522"/>
                <a:gd name="connsiteY339" fmla="*/ 96657 h 100584"/>
                <a:gd name="connsiteX340" fmla="*/ 864084 w 2009522"/>
                <a:gd name="connsiteY340" fmla="*/ 92097 h 100584"/>
                <a:gd name="connsiteX341" fmla="*/ 864084 w 2009522"/>
                <a:gd name="connsiteY341" fmla="*/ 77401 h 100584"/>
                <a:gd name="connsiteX342" fmla="*/ 842928 w 2009522"/>
                <a:gd name="connsiteY342" fmla="*/ 83230 h 100584"/>
                <a:gd name="connsiteX343" fmla="*/ 831020 w 2009522"/>
                <a:gd name="connsiteY343" fmla="*/ 79809 h 100584"/>
                <a:gd name="connsiteX344" fmla="*/ 824306 w 2009522"/>
                <a:gd name="connsiteY344" fmla="*/ 70562 h 100584"/>
                <a:gd name="connsiteX345" fmla="*/ 868897 w 2009522"/>
                <a:gd name="connsiteY345" fmla="*/ 70562 h 100584"/>
                <a:gd name="connsiteX346" fmla="*/ 869277 w 2009522"/>
                <a:gd name="connsiteY346" fmla="*/ 63213 h 100584"/>
                <a:gd name="connsiteX347" fmla="*/ 865224 w 2009522"/>
                <a:gd name="connsiteY347" fmla="*/ 46872 h 100584"/>
                <a:gd name="connsiteX348" fmla="*/ 854203 w 2009522"/>
                <a:gd name="connsiteY348" fmla="*/ 35725 h 100584"/>
                <a:gd name="connsiteX349" fmla="*/ 837861 w 2009522"/>
                <a:gd name="connsiteY349" fmla="*/ 31670 h 100584"/>
                <a:gd name="connsiteX350" fmla="*/ 820759 w 2009522"/>
                <a:gd name="connsiteY350" fmla="*/ 36105 h 100584"/>
                <a:gd name="connsiteX351" fmla="*/ 809231 w 2009522"/>
                <a:gd name="connsiteY351" fmla="*/ 48139 h 100584"/>
                <a:gd name="connsiteX352" fmla="*/ 805177 w 2009522"/>
                <a:gd name="connsiteY352" fmla="*/ 65621 h 100584"/>
                <a:gd name="connsiteX353" fmla="*/ 809991 w 2009522"/>
                <a:gd name="connsiteY353" fmla="*/ 82976 h 100584"/>
                <a:gd name="connsiteX354" fmla="*/ 822786 w 2009522"/>
                <a:gd name="connsiteY354" fmla="*/ 94251 h 100584"/>
                <a:gd name="connsiteX355" fmla="*/ 840901 w 2009522"/>
                <a:gd name="connsiteY355" fmla="*/ 98177 h 100584"/>
                <a:gd name="connsiteX356" fmla="*/ 852809 w 2009522"/>
                <a:gd name="connsiteY356" fmla="*/ 96784 h 100584"/>
                <a:gd name="connsiteX357" fmla="*/ 749185 w 2009522"/>
                <a:gd name="connsiteY357" fmla="*/ 92223 h 100584"/>
                <a:gd name="connsiteX358" fmla="*/ 759193 w 2009522"/>
                <a:gd name="connsiteY358" fmla="*/ 96657 h 100584"/>
                <a:gd name="connsiteX359" fmla="*/ 771101 w 2009522"/>
                <a:gd name="connsiteY359" fmla="*/ 98304 h 100584"/>
                <a:gd name="connsiteX360" fmla="*/ 784655 w 2009522"/>
                <a:gd name="connsiteY360" fmla="*/ 95898 h 100584"/>
                <a:gd name="connsiteX361" fmla="*/ 794030 w 2009522"/>
                <a:gd name="connsiteY361" fmla="*/ 88676 h 100584"/>
                <a:gd name="connsiteX362" fmla="*/ 797450 w 2009522"/>
                <a:gd name="connsiteY362" fmla="*/ 77276 h 100584"/>
                <a:gd name="connsiteX363" fmla="*/ 794156 w 2009522"/>
                <a:gd name="connsiteY363" fmla="*/ 67521 h 100584"/>
                <a:gd name="connsiteX364" fmla="*/ 784022 w 2009522"/>
                <a:gd name="connsiteY364" fmla="*/ 60680 h 100584"/>
                <a:gd name="connsiteX365" fmla="*/ 771607 w 2009522"/>
                <a:gd name="connsiteY365" fmla="*/ 55359 h 100584"/>
                <a:gd name="connsiteX366" fmla="*/ 767680 w 2009522"/>
                <a:gd name="connsiteY366" fmla="*/ 53206 h 100584"/>
                <a:gd name="connsiteX367" fmla="*/ 766667 w 2009522"/>
                <a:gd name="connsiteY367" fmla="*/ 49913 h 100584"/>
                <a:gd name="connsiteX368" fmla="*/ 768820 w 2009522"/>
                <a:gd name="connsiteY368" fmla="*/ 45985 h 100584"/>
                <a:gd name="connsiteX369" fmla="*/ 774394 w 2009522"/>
                <a:gd name="connsiteY369" fmla="*/ 44592 h 100584"/>
                <a:gd name="connsiteX370" fmla="*/ 784022 w 2009522"/>
                <a:gd name="connsiteY370" fmla="*/ 46872 h 100584"/>
                <a:gd name="connsiteX371" fmla="*/ 793903 w 2009522"/>
                <a:gd name="connsiteY371" fmla="*/ 53333 h 100584"/>
                <a:gd name="connsiteX372" fmla="*/ 793903 w 2009522"/>
                <a:gd name="connsiteY372" fmla="*/ 37245 h 100584"/>
                <a:gd name="connsiteX373" fmla="*/ 773634 w 2009522"/>
                <a:gd name="connsiteY373" fmla="*/ 32050 h 100584"/>
                <a:gd name="connsiteX374" fmla="*/ 756026 w 2009522"/>
                <a:gd name="connsiteY374" fmla="*/ 37245 h 100584"/>
                <a:gd name="connsiteX375" fmla="*/ 749438 w 2009522"/>
                <a:gd name="connsiteY375" fmla="*/ 51560 h 100584"/>
                <a:gd name="connsiteX376" fmla="*/ 753239 w 2009522"/>
                <a:gd name="connsiteY376" fmla="*/ 62834 h 100584"/>
                <a:gd name="connsiteX377" fmla="*/ 763626 w 2009522"/>
                <a:gd name="connsiteY377" fmla="*/ 69547 h 100584"/>
                <a:gd name="connsiteX378" fmla="*/ 775534 w 2009522"/>
                <a:gd name="connsiteY378" fmla="*/ 74488 h 100584"/>
                <a:gd name="connsiteX379" fmla="*/ 778955 w 2009522"/>
                <a:gd name="connsiteY379" fmla="*/ 76896 h 100584"/>
                <a:gd name="connsiteX380" fmla="*/ 779968 w 2009522"/>
                <a:gd name="connsiteY380" fmla="*/ 79936 h 100584"/>
                <a:gd name="connsiteX381" fmla="*/ 777688 w 2009522"/>
                <a:gd name="connsiteY381" fmla="*/ 83989 h 100584"/>
                <a:gd name="connsiteX382" fmla="*/ 771607 w 2009522"/>
                <a:gd name="connsiteY382" fmla="*/ 85509 h 100584"/>
                <a:gd name="connsiteX383" fmla="*/ 760333 w 2009522"/>
                <a:gd name="connsiteY383" fmla="*/ 82976 h 100584"/>
                <a:gd name="connsiteX384" fmla="*/ 749312 w 2009522"/>
                <a:gd name="connsiteY384" fmla="*/ 75629 h 100584"/>
                <a:gd name="connsiteX385" fmla="*/ 749312 w 2009522"/>
                <a:gd name="connsiteY385" fmla="*/ 92350 h 100584"/>
                <a:gd name="connsiteX386" fmla="*/ 671150 w 2009522"/>
                <a:gd name="connsiteY386" fmla="*/ 49532 h 100584"/>
                <a:gd name="connsiteX387" fmla="*/ 680651 w 2009522"/>
                <a:gd name="connsiteY387" fmla="*/ 45858 h 100584"/>
                <a:gd name="connsiteX388" fmla="*/ 690025 w 2009522"/>
                <a:gd name="connsiteY388" fmla="*/ 49659 h 100584"/>
                <a:gd name="connsiteX389" fmla="*/ 694079 w 2009522"/>
                <a:gd name="connsiteY389" fmla="*/ 59033 h 100584"/>
                <a:gd name="connsiteX390" fmla="*/ 666590 w 2009522"/>
                <a:gd name="connsiteY390" fmla="*/ 59033 h 100584"/>
                <a:gd name="connsiteX391" fmla="*/ 671277 w 2009522"/>
                <a:gd name="connsiteY391" fmla="*/ 49659 h 100584"/>
                <a:gd name="connsiteX392" fmla="*/ 695726 w 2009522"/>
                <a:gd name="connsiteY392" fmla="*/ 96910 h 100584"/>
                <a:gd name="connsiteX393" fmla="*/ 706874 w 2009522"/>
                <a:gd name="connsiteY393" fmla="*/ 92350 h 100584"/>
                <a:gd name="connsiteX394" fmla="*/ 706874 w 2009522"/>
                <a:gd name="connsiteY394" fmla="*/ 77655 h 100584"/>
                <a:gd name="connsiteX395" fmla="*/ 685718 w 2009522"/>
                <a:gd name="connsiteY395" fmla="*/ 83483 h 100584"/>
                <a:gd name="connsiteX396" fmla="*/ 673810 w 2009522"/>
                <a:gd name="connsiteY396" fmla="*/ 80063 h 100584"/>
                <a:gd name="connsiteX397" fmla="*/ 667096 w 2009522"/>
                <a:gd name="connsiteY397" fmla="*/ 70815 h 100584"/>
                <a:gd name="connsiteX398" fmla="*/ 711688 w 2009522"/>
                <a:gd name="connsiteY398" fmla="*/ 70815 h 100584"/>
                <a:gd name="connsiteX399" fmla="*/ 712068 w 2009522"/>
                <a:gd name="connsiteY399" fmla="*/ 63467 h 100584"/>
                <a:gd name="connsiteX400" fmla="*/ 708014 w 2009522"/>
                <a:gd name="connsiteY400" fmla="*/ 47126 h 100584"/>
                <a:gd name="connsiteX401" fmla="*/ 696993 w 2009522"/>
                <a:gd name="connsiteY401" fmla="*/ 35978 h 100584"/>
                <a:gd name="connsiteX402" fmla="*/ 680651 w 2009522"/>
                <a:gd name="connsiteY402" fmla="*/ 31924 h 100584"/>
                <a:gd name="connsiteX403" fmla="*/ 663549 w 2009522"/>
                <a:gd name="connsiteY403" fmla="*/ 36357 h 100584"/>
                <a:gd name="connsiteX404" fmla="*/ 652148 w 2009522"/>
                <a:gd name="connsiteY404" fmla="*/ 48393 h 100584"/>
                <a:gd name="connsiteX405" fmla="*/ 648094 w 2009522"/>
                <a:gd name="connsiteY405" fmla="*/ 65874 h 100584"/>
                <a:gd name="connsiteX406" fmla="*/ 652908 w 2009522"/>
                <a:gd name="connsiteY406" fmla="*/ 83230 h 100584"/>
                <a:gd name="connsiteX407" fmla="*/ 665703 w 2009522"/>
                <a:gd name="connsiteY407" fmla="*/ 94504 h 100584"/>
                <a:gd name="connsiteX408" fmla="*/ 683818 w 2009522"/>
                <a:gd name="connsiteY408" fmla="*/ 98431 h 100584"/>
                <a:gd name="connsiteX409" fmla="*/ 695726 w 2009522"/>
                <a:gd name="connsiteY409" fmla="*/ 97037 h 100584"/>
                <a:gd name="connsiteX410" fmla="*/ 624659 w 2009522"/>
                <a:gd name="connsiteY410" fmla="*/ 58147 h 100584"/>
                <a:gd name="connsiteX411" fmla="*/ 632893 w 2009522"/>
                <a:gd name="connsiteY411" fmla="*/ 52065 h 100584"/>
                <a:gd name="connsiteX412" fmla="*/ 643661 w 2009522"/>
                <a:gd name="connsiteY412" fmla="*/ 51560 h 100584"/>
                <a:gd name="connsiteX413" fmla="*/ 643661 w 2009522"/>
                <a:gd name="connsiteY413" fmla="*/ 32177 h 100584"/>
                <a:gd name="connsiteX414" fmla="*/ 630993 w 2009522"/>
                <a:gd name="connsiteY414" fmla="*/ 35471 h 100584"/>
                <a:gd name="connsiteX415" fmla="*/ 621492 w 2009522"/>
                <a:gd name="connsiteY415" fmla="*/ 44972 h 100584"/>
                <a:gd name="connsiteX416" fmla="*/ 621492 w 2009522"/>
                <a:gd name="connsiteY416" fmla="*/ 33444 h 100584"/>
                <a:gd name="connsiteX417" fmla="*/ 604010 w 2009522"/>
                <a:gd name="connsiteY417" fmla="*/ 33444 h 100584"/>
                <a:gd name="connsiteX418" fmla="*/ 604010 w 2009522"/>
                <a:gd name="connsiteY418" fmla="*/ 97291 h 100584"/>
                <a:gd name="connsiteX419" fmla="*/ 621492 w 2009522"/>
                <a:gd name="connsiteY419" fmla="*/ 97291 h 100584"/>
                <a:gd name="connsiteX420" fmla="*/ 621492 w 2009522"/>
                <a:gd name="connsiteY420" fmla="*/ 69420 h 100584"/>
                <a:gd name="connsiteX421" fmla="*/ 624659 w 2009522"/>
                <a:gd name="connsiteY421" fmla="*/ 58147 h 100584"/>
                <a:gd name="connsiteX422" fmla="*/ 564486 w 2009522"/>
                <a:gd name="connsiteY422" fmla="*/ 53333 h 100584"/>
                <a:gd name="connsiteX423" fmla="*/ 569173 w 2009522"/>
                <a:gd name="connsiteY423" fmla="*/ 65621 h 100584"/>
                <a:gd name="connsiteX424" fmla="*/ 564486 w 2009522"/>
                <a:gd name="connsiteY424" fmla="*/ 77655 h 100584"/>
                <a:gd name="connsiteX425" fmla="*/ 552704 w 2009522"/>
                <a:gd name="connsiteY425" fmla="*/ 82342 h 100584"/>
                <a:gd name="connsiteX426" fmla="*/ 541177 w 2009522"/>
                <a:gd name="connsiteY426" fmla="*/ 77655 h 100584"/>
                <a:gd name="connsiteX427" fmla="*/ 536616 w 2009522"/>
                <a:gd name="connsiteY427" fmla="*/ 65748 h 100584"/>
                <a:gd name="connsiteX428" fmla="*/ 541177 w 2009522"/>
                <a:gd name="connsiteY428" fmla="*/ 53460 h 100584"/>
                <a:gd name="connsiteX429" fmla="*/ 552704 w 2009522"/>
                <a:gd name="connsiteY429" fmla="*/ 48646 h 100584"/>
                <a:gd name="connsiteX430" fmla="*/ 564486 w 2009522"/>
                <a:gd name="connsiteY430" fmla="*/ 53460 h 100584"/>
                <a:gd name="connsiteX431" fmla="*/ 586908 w 2009522"/>
                <a:gd name="connsiteY431" fmla="*/ 97418 h 100584"/>
                <a:gd name="connsiteX432" fmla="*/ 586908 w 2009522"/>
                <a:gd name="connsiteY432" fmla="*/ 33570 h 100584"/>
                <a:gd name="connsiteX433" fmla="*/ 569173 w 2009522"/>
                <a:gd name="connsiteY433" fmla="*/ 33570 h 100584"/>
                <a:gd name="connsiteX434" fmla="*/ 569173 w 2009522"/>
                <a:gd name="connsiteY434" fmla="*/ 40917 h 100584"/>
                <a:gd name="connsiteX435" fmla="*/ 560939 w 2009522"/>
                <a:gd name="connsiteY435" fmla="*/ 34583 h 100584"/>
                <a:gd name="connsiteX436" fmla="*/ 550297 w 2009522"/>
                <a:gd name="connsiteY436" fmla="*/ 32304 h 100584"/>
                <a:gd name="connsiteX437" fmla="*/ 533829 w 2009522"/>
                <a:gd name="connsiteY437" fmla="*/ 36737 h 100584"/>
                <a:gd name="connsiteX438" fmla="*/ 522555 w 2009522"/>
                <a:gd name="connsiteY438" fmla="*/ 48646 h 100584"/>
                <a:gd name="connsiteX439" fmla="*/ 518501 w 2009522"/>
                <a:gd name="connsiteY439" fmla="*/ 65748 h 100584"/>
                <a:gd name="connsiteX440" fmla="*/ 522555 w 2009522"/>
                <a:gd name="connsiteY440" fmla="*/ 82722 h 100584"/>
                <a:gd name="connsiteX441" fmla="*/ 533829 w 2009522"/>
                <a:gd name="connsiteY441" fmla="*/ 94377 h 100584"/>
                <a:gd name="connsiteX442" fmla="*/ 550297 w 2009522"/>
                <a:gd name="connsiteY442" fmla="*/ 98684 h 100584"/>
                <a:gd name="connsiteX443" fmla="*/ 560939 w 2009522"/>
                <a:gd name="connsiteY443" fmla="*/ 96403 h 100584"/>
                <a:gd name="connsiteX444" fmla="*/ 569173 w 2009522"/>
                <a:gd name="connsiteY444" fmla="*/ 90196 h 100584"/>
                <a:gd name="connsiteX445" fmla="*/ 569173 w 2009522"/>
                <a:gd name="connsiteY445" fmla="*/ 97418 h 100584"/>
                <a:gd name="connsiteX446" fmla="*/ 586908 w 2009522"/>
                <a:gd name="connsiteY446" fmla="*/ 97418 h 100584"/>
                <a:gd name="connsiteX447" fmla="*/ 468209 w 2009522"/>
                <a:gd name="connsiteY447" fmla="*/ 53839 h 100584"/>
                <a:gd name="connsiteX448" fmla="*/ 478470 w 2009522"/>
                <a:gd name="connsiteY448" fmla="*/ 49152 h 100584"/>
                <a:gd name="connsiteX449" fmla="*/ 487084 w 2009522"/>
                <a:gd name="connsiteY449" fmla="*/ 52826 h 100584"/>
                <a:gd name="connsiteX450" fmla="*/ 489744 w 2009522"/>
                <a:gd name="connsiteY450" fmla="*/ 62834 h 100584"/>
                <a:gd name="connsiteX451" fmla="*/ 489744 w 2009522"/>
                <a:gd name="connsiteY451" fmla="*/ 97544 h 100584"/>
                <a:gd name="connsiteX452" fmla="*/ 507480 w 2009522"/>
                <a:gd name="connsiteY452" fmla="*/ 97544 h 100584"/>
                <a:gd name="connsiteX453" fmla="*/ 507480 w 2009522"/>
                <a:gd name="connsiteY453" fmla="*/ 58526 h 100584"/>
                <a:gd name="connsiteX454" fmla="*/ 504566 w 2009522"/>
                <a:gd name="connsiteY454" fmla="*/ 45226 h 100584"/>
                <a:gd name="connsiteX455" fmla="*/ 496458 w 2009522"/>
                <a:gd name="connsiteY455" fmla="*/ 35851 h 100584"/>
                <a:gd name="connsiteX456" fmla="*/ 483664 w 2009522"/>
                <a:gd name="connsiteY456" fmla="*/ 32431 h 100584"/>
                <a:gd name="connsiteX457" fmla="*/ 472643 w 2009522"/>
                <a:gd name="connsiteY457" fmla="*/ 34837 h 100584"/>
                <a:gd name="connsiteX458" fmla="*/ 464282 w 2009522"/>
                <a:gd name="connsiteY458" fmla="*/ 41298 h 100584"/>
                <a:gd name="connsiteX459" fmla="*/ 464282 w 2009522"/>
                <a:gd name="connsiteY459" fmla="*/ 2535 h 100584"/>
                <a:gd name="connsiteX460" fmla="*/ 446800 w 2009522"/>
                <a:gd name="connsiteY460" fmla="*/ 2535 h 100584"/>
                <a:gd name="connsiteX461" fmla="*/ 446800 w 2009522"/>
                <a:gd name="connsiteY461" fmla="*/ 97544 h 100584"/>
                <a:gd name="connsiteX462" fmla="*/ 464282 w 2009522"/>
                <a:gd name="connsiteY462" fmla="*/ 97544 h 100584"/>
                <a:gd name="connsiteX463" fmla="*/ 464282 w 2009522"/>
                <a:gd name="connsiteY463" fmla="*/ 65367 h 100584"/>
                <a:gd name="connsiteX464" fmla="*/ 468082 w 2009522"/>
                <a:gd name="connsiteY464" fmla="*/ 53966 h 100584"/>
                <a:gd name="connsiteX465" fmla="*/ 386247 w 2009522"/>
                <a:gd name="connsiteY465" fmla="*/ 92731 h 100584"/>
                <a:gd name="connsiteX466" fmla="*/ 396255 w 2009522"/>
                <a:gd name="connsiteY466" fmla="*/ 97164 h 100584"/>
                <a:gd name="connsiteX467" fmla="*/ 408163 w 2009522"/>
                <a:gd name="connsiteY467" fmla="*/ 98811 h 100584"/>
                <a:gd name="connsiteX468" fmla="*/ 421717 w 2009522"/>
                <a:gd name="connsiteY468" fmla="*/ 96403 h 100584"/>
                <a:gd name="connsiteX469" fmla="*/ 431092 w 2009522"/>
                <a:gd name="connsiteY469" fmla="*/ 89183 h 100584"/>
                <a:gd name="connsiteX470" fmla="*/ 434512 w 2009522"/>
                <a:gd name="connsiteY470" fmla="*/ 77782 h 100584"/>
                <a:gd name="connsiteX471" fmla="*/ 431218 w 2009522"/>
                <a:gd name="connsiteY471" fmla="*/ 68027 h 100584"/>
                <a:gd name="connsiteX472" fmla="*/ 421084 w 2009522"/>
                <a:gd name="connsiteY472" fmla="*/ 61187 h 100584"/>
                <a:gd name="connsiteX473" fmla="*/ 408669 w 2009522"/>
                <a:gd name="connsiteY473" fmla="*/ 55866 h 100584"/>
                <a:gd name="connsiteX474" fmla="*/ 404869 w 2009522"/>
                <a:gd name="connsiteY474" fmla="*/ 53712 h 100584"/>
                <a:gd name="connsiteX475" fmla="*/ 403855 w 2009522"/>
                <a:gd name="connsiteY475" fmla="*/ 50418 h 100584"/>
                <a:gd name="connsiteX476" fmla="*/ 405882 w 2009522"/>
                <a:gd name="connsiteY476" fmla="*/ 46492 h 100584"/>
                <a:gd name="connsiteX477" fmla="*/ 411583 w 2009522"/>
                <a:gd name="connsiteY477" fmla="*/ 45099 h 100584"/>
                <a:gd name="connsiteX478" fmla="*/ 421211 w 2009522"/>
                <a:gd name="connsiteY478" fmla="*/ 47378 h 100584"/>
                <a:gd name="connsiteX479" fmla="*/ 430965 w 2009522"/>
                <a:gd name="connsiteY479" fmla="*/ 53839 h 100584"/>
                <a:gd name="connsiteX480" fmla="*/ 430965 w 2009522"/>
                <a:gd name="connsiteY480" fmla="*/ 37750 h 100584"/>
                <a:gd name="connsiteX481" fmla="*/ 410696 w 2009522"/>
                <a:gd name="connsiteY481" fmla="*/ 32558 h 100584"/>
                <a:gd name="connsiteX482" fmla="*/ 393214 w 2009522"/>
                <a:gd name="connsiteY482" fmla="*/ 37750 h 100584"/>
                <a:gd name="connsiteX483" fmla="*/ 386627 w 2009522"/>
                <a:gd name="connsiteY483" fmla="*/ 52065 h 100584"/>
                <a:gd name="connsiteX484" fmla="*/ 390427 w 2009522"/>
                <a:gd name="connsiteY484" fmla="*/ 63340 h 100584"/>
                <a:gd name="connsiteX485" fmla="*/ 400815 w 2009522"/>
                <a:gd name="connsiteY485" fmla="*/ 70054 h 100584"/>
                <a:gd name="connsiteX486" fmla="*/ 412723 w 2009522"/>
                <a:gd name="connsiteY486" fmla="*/ 74995 h 100584"/>
                <a:gd name="connsiteX487" fmla="*/ 416143 w 2009522"/>
                <a:gd name="connsiteY487" fmla="*/ 77401 h 100584"/>
                <a:gd name="connsiteX488" fmla="*/ 417030 w 2009522"/>
                <a:gd name="connsiteY488" fmla="*/ 80443 h 100584"/>
                <a:gd name="connsiteX489" fmla="*/ 414877 w 2009522"/>
                <a:gd name="connsiteY489" fmla="*/ 84496 h 100584"/>
                <a:gd name="connsiteX490" fmla="*/ 408796 w 2009522"/>
                <a:gd name="connsiteY490" fmla="*/ 86016 h 100584"/>
                <a:gd name="connsiteX491" fmla="*/ 397521 w 2009522"/>
                <a:gd name="connsiteY491" fmla="*/ 83483 h 100584"/>
                <a:gd name="connsiteX492" fmla="*/ 386500 w 2009522"/>
                <a:gd name="connsiteY492" fmla="*/ 76135 h 100584"/>
                <a:gd name="connsiteX493" fmla="*/ 386500 w 2009522"/>
                <a:gd name="connsiteY493" fmla="*/ 92857 h 100584"/>
                <a:gd name="connsiteX494" fmla="*/ 333421 w 2009522"/>
                <a:gd name="connsiteY494" fmla="*/ 58399 h 100584"/>
                <a:gd name="connsiteX495" fmla="*/ 341656 w 2009522"/>
                <a:gd name="connsiteY495" fmla="*/ 52319 h 100584"/>
                <a:gd name="connsiteX496" fmla="*/ 352423 w 2009522"/>
                <a:gd name="connsiteY496" fmla="*/ 51813 h 100584"/>
                <a:gd name="connsiteX497" fmla="*/ 352423 w 2009522"/>
                <a:gd name="connsiteY497" fmla="*/ 32431 h 100584"/>
                <a:gd name="connsiteX498" fmla="*/ 339755 w 2009522"/>
                <a:gd name="connsiteY498" fmla="*/ 35725 h 100584"/>
                <a:gd name="connsiteX499" fmla="*/ 330254 w 2009522"/>
                <a:gd name="connsiteY499" fmla="*/ 45226 h 100584"/>
                <a:gd name="connsiteX500" fmla="*/ 330254 w 2009522"/>
                <a:gd name="connsiteY500" fmla="*/ 33697 h 100584"/>
                <a:gd name="connsiteX501" fmla="*/ 312772 w 2009522"/>
                <a:gd name="connsiteY501" fmla="*/ 33697 h 100584"/>
                <a:gd name="connsiteX502" fmla="*/ 312772 w 2009522"/>
                <a:gd name="connsiteY502" fmla="*/ 97544 h 100584"/>
                <a:gd name="connsiteX503" fmla="*/ 330254 w 2009522"/>
                <a:gd name="connsiteY503" fmla="*/ 97544 h 100584"/>
                <a:gd name="connsiteX504" fmla="*/ 330254 w 2009522"/>
                <a:gd name="connsiteY504" fmla="*/ 69674 h 100584"/>
                <a:gd name="connsiteX505" fmla="*/ 333421 w 2009522"/>
                <a:gd name="connsiteY505" fmla="*/ 58399 h 100584"/>
                <a:gd name="connsiteX506" fmla="*/ 259187 w 2009522"/>
                <a:gd name="connsiteY506" fmla="*/ 50039 h 100584"/>
                <a:gd name="connsiteX507" fmla="*/ 268688 w 2009522"/>
                <a:gd name="connsiteY507" fmla="*/ 46365 h 100584"/>
                <a:gd name="connsiteX508" fmla="*/ 277935 w 2009522"/>
                <a:gd name="connsiteY508" fmla="*/ 50166 h 100584"/>
                <a:gd name="connsiteX509" fmla="*/ 281989 w 2009522"/>
                <a:gd name="connsiteY509" fmla="*/ 59540 h 100584"/>
                <a:gd name="connsiteX510" fmla="*/ 254500 w 2009522"/>
                <a:gd name="connsiteY510" fmla="*/ 59540 h 100584"/>
                <a:gd name="connsiteX511" fmla="*/ 259187 w 2009522"/>
                <a:gd name="connsiteY511" fmla="*/ 50166 h 100584"/>
                <a:gd name="connsiteX512" fmla="*/ 283636 w 2009522"/>
                <a:gd name="connsiteY512" fmla="*/ 97418 h 100584"/>
                <a:gd name="connsiteX513" fmla="*/ 294784 w 2009522"/>
                <a:gd name="connsiteY513" fmla="*/ 92857 h 100584"/>
                <a:gd name="connsiteX514" fmla="*/ 294784 w 2009522"/>
                <a:gd name="connsiteY514" fmla="*/ 78162 h 100584"/>
                <a:gd name="connsiteX515" fmla="*/ 273628 w 2009522"/>
                <a:gd name="connsiteY515" fmla="*/ 83989 h 100584"/>
                <a:gd name="connsiteX516" fmla="*/ 261720 w 2009522"/>
                <a:gd name="connsiteY516" fmla="*/ 80568 h 100584"/>
                <a:gd name="connsiteX517" fmla="*/ 255006 w 2009522"/>
                <a:gd name="connsiteY517" fmla="*/ 71321 h 100584"/>
                <a:gd name="connsiteX518" fmla="*/ 299598 w 2009522"/>
                <a:gd name="connsiteY518" fmla="*/ 71321 h 100584"/>
                <a:gd name="connsiteX519" fmla="*/ 299978 w 2009522"/>
                <a:gd name="connsiteY519" fmla="*/ 63974 h 100584"/>
                <a:gd name="connsiteX520" fmla="*/ 295924 w 2009522"/>
                <a:gd name="connsiteY520" fmla="*/ 47632 h 100584"/>
                <a:gd name="connsiteX521" fmla="*/ 284903 w 2009522"/>
                <a:gd name="connsiteY521" fmla="*/ 36484 h 100584"/>
                <a:gd name="connsiteX522" fmla="*/ 268561 w 2009522"/>
                <a:gd name="connsiteY522" fmla="*/ 32431 h 100584"/>
                <a:gd name="connsiteX523" fmla="*/ 251333 w 2009522"/>
                <a:gd name="connsiteY523" fmla="*/ 36864 h 100584"/>
                <a:gd name="connsiteX524" fmla="*/ 239931 w 2009522"/>
                <a:gd name="connsiteY524" fmla="*/ 48898 h 100584"/>
                <a:gd name="connsiteX525" fmla="*/ 235878 w 2009522"/>
                <a:gd name="connsiteY525" fmla="*/ 66380 h 100584"/>
                <a:gd name="connsiteX526" fmla="*/ 240692 w 2009522"/>
                <a:gd name="connsiteY526" fmla="*/ 83735 h 100584"/>
                <a:gd name="connsiteX527" fmla="*/ 253613 w 2009522"/>
                <a:gd name="connsiteY527" fmla="*/ 95010 h 100584"/>
                <a:gd name="connsiteX528" fmla="*/ 271728 w 2009522"/>
                <a:gd name="connsiteY528" fmla="*/ 98938 h 100584"/>
                <a:gd name="connsiteX529" fmla="*/ 283636 w 2009522"/>
                <a:gd name="connsiteY529" fmla="*/ 97544 h 100584"/>
                <a:gd name="connsiteX530" fmla="*/ 213202 w 2009522"/>
                <a:gd name="connsiteY530" fmla="*/ 33951 h 100584"/>
                <a:gd name="connsiteX531" fmla="*/ 197874 w 2009522"/>
                <a:gd name="connsiteY531" fmla="*/ 65621 h 100584"/>
                <a:gd name="connsiteX532" fmla="*/ 182545 w 2009522"/>
                <a:gd name="connsiteY532" fmla="*/ 33951 h 100584"/>
                <a:gd name="connsiteX533" fmla="*/ 162150 w 2009522"/>
                <a:gd name="connsiteY533" fmla="*/ 33951 h 100584"/>
                <a:gd name="connsiteX534" fmla="*/ 196987 w 2009522"/>
                <a:gd name="connsiteY534" fmla="*/ 100204 h 100584"/>
                <a:gd name="connsiteX535" fmla="*/ 231697 w 2009522"/>
                <a:gd name="connsiteY535" fmla="*/ 33951 h 100584"/>
                <a:gd name="connsiteX536" fmla="*/ 213202 w 2009522"/>
                <a:gd name="connsiteY536" fmla="*/ 33951 h 100584"/>
                <a:gd name="connsiteX537" fmla="*/ 117052 w 2009522"/>
                <a:gd name="connsiteY537" fmla="*/ 50293 h 100584"/>
                <a:gd name="connsiteX538" fmla="*/ 126553 w 2009522"/>
                <a:gd name="connsiteY538" fmla="*/ 46619 h 100584"/>
                <a:gd name="connsiteX539" fmla="*/ 135801 w 2009522"/>
                <a:gd name="connsiteY539" fmla="*/ 50418 h 100584"/>
                <a:gd name="connsiteX540" fmla="*/ 139854 w 2009522"/>
                <a:gd name="connsiteY540" fmla="*/ 59794 h 100584"/>
                <a:gd name="connsiteX541" fmla="*/ 112365 w 2009522"/>
                <a:gd name="connsiteY541" fmla="*/ 59794 h 100584"/>
                <a:gd name="connsiteX542" fmla="*/ 117052 w 2009522"/>
                <a:gd name="connsiteY542" fmla="*/ 50418 h 100584"/>
                <a:gd name="connsiteX543" fmla="*/ 141501 w 2009522"/>
                <a:gd name="connsiteY543" fmla="*/ 97671 h 100584"/>
                <a:gd name="connsiteX544" fmla="*/ 152649 w 2009522"/>
                <a:gd name="connsiteY544" fmla="*/ 93111 h 100584"/>
                <a:gd name="connsiteX545" fmla="*/ 152649 w 2009522"/>
                <a:gd name="connsiteY545" fmla="*/ 78416 h 100584"/>
                <a:gd name="connsiteX546" fmla="*/ 131493 w 2009522"/>
                <a:gd name="connsiteY546" fmla="*/ 84242 h 100584"/>
                <a:gd name="connsiteX547" fmla="*/ 119585 w 2009522"/>
                <a:gd name="connsiteY547" fmla="*/ 80822 h 100584"/>
                <a:gd name="connsiteX548" fmla="*/ 112871 w 2009522"/>
                <a:gd name="connsiteY548" fmla="*/ 71574 h 100584"/>
                <a:gd name="connsiteX549" fmla="*/ 157463 w 2009522"/>
                <a:gd name="connsiteY549" fmla="*/ 71574 h 100584"/>
                <a:gd name="connsiteX550" fmla="*/ 157843 w 2009522"/>
                <a:gd name="connsiteY550" fmla="*/ 64228 h 100584"/>
                <a:gd name="connsiteX551" fmla="*/ 153789 w 2009522"/>
                <a:gd name="connsiteY551" fmla="*/ 47885 h 100584"/>
                <a:gd name="connsiteX552" fmla="*/ 142768 w 2009522"/>
                <a:gd name="connsiteY552" fmla="*/ 36737 h 100584"/>
                <a:gd name="connsiteX553" fmla="*/ 126426 w 2009522"/>
                <a:gd name="connsiteY553" fmla="*/ 32684 h 100584"/>
                <a:gd name="connsiteX554" fmla="*/ 109198 w 2009522"/>
                <a:gd name="connsiteY554" fmla="*/ 37118 h 100584"/>
                <a:gd name="connsiteX555" fmla="*/ 97797 w 2009522"/>
                <a:gd name="connsiteY555" fmla="*/ 49152 h 100584"/>
                <a:gd name="connsiteX556" fmla="*/ 93743 w 2009522"/>
                <a:gd name="connsiteY556" fmla="*/ 66634 h 100584"/>
                <a:gd name="connsiteX557" fmla="*/ 98557 w 2009522"/>
                <a:gd name="connsiteY557" fmla="*/ 83989 h 100584"/>
                <a:gd name="connsiteX558" fmla="*/ 111478 w 2009522"/>
                <a:gd name="connsiteY558" fmla="*/ 95264 h 100584"/>
                <a:gd name="connsiteX559" fmla="*/ 129593 w 2009522"/>
                <a:gd name="connsiteY559" fmla="*/ 99191 h 100584"/>
                <a:gd name="connsiteX560" fmla="*/ 141501 w 2009522"/>
                <a:gd name="connsiteY560" fmla="*/ 97798 h 100584"/>
                <a:gd name="connsiteX561" fmla="*/ 80695 w 2009522"/>
                <a:gd name="connsiteY561" fmla="*/ 2913 h 100584"/>
                <a:gd name="connsiteX562" fmla="*/ 62199 w 2009522"/>
                <a:gd name="connsiteY562" fmla="*/ 2913 h 100584"/>
                <a:gd name="connsiteX563" fmla="*/ 62199 w 2009522"/>
                <a:gd name="connsiteY563" fmla="*/ 59667 h 100584"/>
                <a:gd name="connsiteX564" fmla="*/ 0 w 2009522"/>
                <a:gd name="connsiteY564" fmla="*/ 254 h 100584"/>
                <a:gd name="connsiteX565" fmla="*/ 0 w 2009522"/>
                <a:gd name="connsiteY565" fmla="*/ 97923 h 100584"/>
                <a:gd name="connsiteX566" fmla="*/ 18368 w 2009522"/>
                <a:gd name="connsiteY566" fmla="*/ 97923 h 100584"/>
                <a:gd name="connsiteX567" fmla="*/ 18368 w 2009522"/>
                <a:gd name="connsiteY567" fmla="*/ 41171 h 100584"/>
                <a:gd name="connsiteX568" fmla="*/ 80695 w 2009522"/>
                <a:gd name="connsiteY568" fmla="*/ 100585 h 100584"/>
                <a:gd name="connsiteX569" fmla="*/ 80695 w 2009522"/>
                <a:gd name="connsiteY569" fmla="*/ 2913 h 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</a:cxnLst>
              <a:rect l="l" t="t" r="r" b="b"/>
              <a:pathLst>
                <a:path w="2009522" h="100584">
                  <a:moveTo>
                    <a:pt x="1970379" y="52699"/>
                  </a:moveTo>
                  <a:cubicBezTo>
                    <a:pt x="1972913" y="49532"/>
                    <a:pt x="1976333" y="48012"/>
                    <a:pt x="1980640" y="48012"/>
                  </a:cubicBezTo>
                  <a:cubicBezTo>
                    <a:pt x="1984567" y="48012"/>
                    <a:pt x="1987354" y="49279"/>
                    <a:pt x="1989128" y="51686"/>
                  </a:cubicBezTo>
                  <a:cubicBezTo>
                    <a:pt x="1990901" y="54093"/>
                    <a:pt x="1991788" y="57386"/>
                    <a:pt x="1991788" y="61693"/>
                  </a:cubicBezTo>
                  <a:lnTo>
                    <a:pt x="1991788" y="96403"/>
                  </a:lnTo>
                  <a:lnTo>
                    <a:pt x="2009523" y="96403"/>
                  </a:lnTo>
                  <a:lnTo>
                    <a:pt x="2009523" y="57386"/>
                  </a:lnTo>
                  <a:cubicBezTo>
                    <a:pt x="2009523" y="52446"/>
                    <a:pt x="2008637" y="48012"/>
                    <a:pt x="2006610" y="44084"/>
                  </a:cubicBezTo>
                  <a:cubicBezTo>
                    <a:pt x="2004709" y="40158"/>
                    <a:pt x="2002049" y="37118"/>
                    <a:pt x="1998502" y="34710"/>
                  </a:cubicBezTo>
                  <a:cubicBezTo>
                    <a:pt x="1994955" y="32431"/>
                    <a:pt x="1990775" y="31291"/>
                    <a:pt x="1985707" y="31291"/>
                  </a:cubicBezTo>
                  <a:cubicBezTo>
                    <a:pt x="1981527" y="31291"/>
                    <a:pt x="1977853" y="32050"/>
                    <a:pt x="1974686" y="33697"/>
                  </a:cubicBezTo>
                  <a:cubicBezTo>
                    <a:pt x="1971519" y="35344"/>
                    <a:pt x="1968732" y="37498"/>
                    <a:pt x="1966325" y="40158"/>
                  </a:cubicBezTo>
                  <a:lnTo>
                    <a:pt x="1966325" y="32558"/>
                  </a:lnTo>
                  <a:lnTo>
                    <a:pt x="1948844" y="32558"/>
                  </a:lnTo>
                  <a:lnTo>
                    <a:pt x="1948844" y="96403"/>
                  </a:lnTo>
                  <a:lnTo>
                    <a:pt x="1966325" y="96403"/>
                  </a:lnTo>
                  <a:lnTo>
                    <a:pt x="1966325" y="64228"/>
                  </a:lnTo>
                  <a:cubicBezTo>
                    <a:pt x="1966325" y="59794"/>
                    <a:pt x="1967592" y="55993"/>
                    <a:pt x="1970126" y="52826"/>
                  </a:cubicBezTo>
                  <a:moveTo>
                    <a:pt x="1913627" y="76515"/>
                  </a:moveTo>
                  <a:cubicBezTo>
                    <a:pt x="1910586" y="79682"/>
                    <a:pt x="1906659" y="81329"/>
                    <a:pt x="1901972" y="81329"/>
                  </a:cubicBezTo>
                  <a:cubicBezTo>
                    <a:pt x="1897285" y="81329"/>
                    <a:pt x="1893231" y="79682"/>
                    <a:pt x="1890191" y="76515"/>
                  </a:cubicBezTo>
                  <a:cubicBezTo>
                    <a:pt x="1887151" y="73348"/>
                    <a:pt x="1885504" y="69295"/>
                    <a:pt x="1885504" y="64354"/>
                  </a:cubicBezTo>
                  <a:cubicBezTo>
                    <a:pt x="1885504" y="59414"/>
                    <a:pt x="1887024" y="55486"/>
                    <a:pt x="1890191" y="52319"/>
                  </a:cubicBezTo>
                  <a:cubicBezTo>
                    <a:pt x="1893231" y="49152"/>
                    <a:pt x="1897158" y="47632"/>
                    <a:pt x="1901972" y="47632"/>
                  </a:cubicBezTo>
                  <a:cubicBezTo>
                    <a:pt x="1906786" y="47632"/>
                    <a:pt x="1910586" y="49152"/>
                    <a:pt x="1913627" y="52319"/>
                  </a:cubicBezTo>
                  <a:cubicBezTo>
                    <a:pt x="1916667" y="55486"/>
                    <a:pt x="1918187" y="59414"/>
                    <a:pt x="1918187" y="64354"/>
                  </a:cubicBezTo>
                  <a:cubicBezTo>
                    <a:pt x="1918187" y="69295"/>
                    <a:pt x="1916667" y="73348"/>
                    <a:pt x="1913627" y="76515"/>
                  </a:cubicBezTo>
                  <a:moveTo>
                    <a:pt x="1919707" y="93363"/>
                  </a:moveTo>
                  <a:cubicBezTo>
                    <a:pt x="1924774" y="90576"/>
                    <a:pt x="1928828" y="86523"/>
                    <a:pt x="1931742" y="81583"/>
                  </a:cubicBezTo>
                  <a:cubicBezTo>
                    <a:pt x="1934656" y="76515"/>
                    <a:pt x="1936176" y="70688"/>
                    <a:pt x="1936176" y="64101"/>
                  </a:cubicBezTo>
                  <a:cubicBezTo>
                    <a:pt x="1936176" y="57513"/>
                    <a:pt x="1934656" y="52065"/>
                    <a:pt x="1931742" y="46999"/>
                  </a:cubicBezTo>
                  <a:cubicBezTo>
                    <a:pt x="1928828" y="42059"/>
                    <a:pt x="1924774" y="38131"/>
                    <a:pt x="1919707" y="35344"/>
                  </a:cubicBezTo>
                  <a:cubicBezTo>
                    <a:pt x="1914640" y="32558"/>
                    <a:pt x="1908813" y="31164"/>
                    <a:pt x="1902225" y="31164"/>
                  </a:cubicBezTo>
                  <a:cubicBezTo>
                    <a:pt x="1895638" y="31164"/>
                    <a:pt x="1889684" y="32558"/>
                    <a:pt x="1884490" y="35344"/>
                  </a:cubicBezTo>
                  <a:cubicBezTo>
                    <a:pt x="1879170" y="38131"/>
                    <a:pt x="1875116" y="41932"/>
                    <a:pt x="1871949" y="46872"/>
                  </a:cubicBezTo>
                  <a:cubicBezTo>
                    <a:pt x="1868909" y="51813"/>
                    <a:pt x="1867388" y="57513"/>
                    <a:pt x="1867388" y="63974"/>
                  </a:cubicBezTo>
                  <a:cubicBezTo>
                    <a:pt x="1867388" y="70435"/>
                    <a:pt x="1868909" y="76388"/>
                    <a:pt x="1871949" y="81456"/>
                  </a:cubicBezTo>
                  <a:cubicBezTo>
                    <a:pt x="1874989" y="86523"/>
                    <a:pt x="1879170" y="90450"/>
                    <a:pt x="1884364" y="93236"/>
                  </a:cubicBezTo>
                  <a:cubicBezTo>
                    <a:pt x="1889557" y="96024"/>
                    <a:pt x="1895511" y="97418"/>
                    <a:pt x="1902225" y="97418"/>
                  </a:cubicBezTo>
                  <a:cubicBezTo>
                    <a:pt x="1908939" y="97418"/>
                    <a:pt x="1914513" y="96024"/>
                    <a:pt x="1919707" y="93236"/>
                  </a:cubicBezTo>
                  <a:moveTo>
                    <a:pt x="1854974" y="32431"/>
                  </a:moveTo>
                  <a:lnTo>
                    <a:pt x="1837365" y="32431"/>
                  </a:lnTo>
                  <a:lnTo>
                    <a:pt x="1837365" y="96278"/>
                  </a:lnTo>
                  <a:lnTo>
                    <a:pt x="1854974" y="96278"/>
                  </a:lnTo>
                  <a:lnTo>
                    <a:pt x="1854974" y="32431"/>
                  </a:lnTo>
                  <a:close/>
                  <a:moveTo>
                    <a:pt x="1854594" y="20270"/>
                  </a:moveTo>
                  <a:cubicBezTo>
                    <a:pt x="1856494" y="18370"/>
                    <a:pt x="1857507" y="16089"/>
                    <a:pt x="1857507" y="13429"/>
                  </a:cubicBezTo>
                  <a:cubicBezTo>
                    <a:pt x="1857507" y="10769"/>
                    <a:pt x="1856621" y="8361"/>
                    <a:pt x="1854594" y="6461"/>
                  </a:cubicBezTo>
                  <a:cubicBezTo>
                    <a:pt x="1852694" y="4435"/>
                    <a:pt x="1850413" y="3547"/>
                    <a:pt x="1847753" y="3547"/>
                  </a:cubicBezTo>
                  <a:cubicBezTo>
                    <a:pt x="1845219" y="3547"/>
                    <a:pt x="1842939" y="4308"/>
                    <a:pt x="1841039" y="5955"/>
                  </a:cubicBezTo>
                  <a:lnTo>
                    <a:pt x="1831538" y="13302"/>
                  </a:lnTo>
                  <a:lnTo>
                    <a:pt x="1841039" y="20776"/>
                  </a:lnTo>
                  <a:cubicBezTo>
                    <a:pt x="1842052" y="21537"/>
                    <a:pt x="1843066" y="22169"/>
                    <a:pt x="1844079" y="22549"/>
                  </a:cubicBezTo>
                  <a:cubicBezTo>
                    <a:pt x="1845093" y="22930"/>
                    <a:pt x="1846360" y="23183"/>
                    <a:pt x="1847753" y="23183"/>
                  </a:cubicBezTo>
                  <a:cubicBezTo>
                    <a:pt x="1850413" y="23183"/>
                    <a:pt x="1852694" y="22296"/>
                    <a:pt x="1854594" y="20270"/>
                  </a:cubicBezTo>
                  <a:moveTo>
                    <a:pt x="1826217" y="77782"/>
                  </a:moveTo>
                  <a:cubicBezTo>
                    <a:pt x="1824317" y="79048"/>
                    <a:pt x="1822164" y="79936"/>
                    <a:pt x="1820010" y="80568"/>
                  </a:cubicBezTo>
                  <a:cubicBezTo>
                    <a:pt x="1817857" y="81202"/>
                    <a:pt x="1815576" y="81456"/>
                    <a:pt x="1813169" y="81456"/>
                  </a:cubicBezTo>
                  <a:cubicBezTo>
                    <a:pt x="1810256" y="81456"/>
                    <a:pt x="1807722" y="80695"/>
                    <a:pt x="1805695" y="79048"/>
                  </a:cubicBezTo>
                  <a:cubicBezTo>
                    <a:pt x="1803668" y="77401"/>
                    <a:pt x="1802655" y="74868"/>
                    <a:pt x="1802655" y="71194"/>
                  </a:cubicBezTo>
                  <a:lnTo>
                    <a:pt x="1802655" y="47378"/>
                  </a:lnTo>
                  <a:lnTo>
                    <a:pt x="1825584" y="47378"/>
                  </a:lnTo>
                  <a:lnTo>
                    <a:pt x="1825584" y="32431"/>
                  </a:lnTo>
                  <a:lnTo>
                    <a:pt x="1802655" y="32431"/>
                  </a:lnTo>
                  <a:lnTo>
                    <a:pt x="1802655" y="13936"/>
                  </a:lnTo>
                  <a:lnTo>
                    <a:pt x="1785046" y="13936"/>
                  </a:lnTo>
                  <a:lnTo>
                    <a:pt x="1785046" y="72082"/>
                  </a:lnTo>
                  <a:cubicBezTo>
                    <a:pt x="1785046" y="81075"/>
                    <a:pt x="1787200" y="87663"/>
                    <a:pt x="1791634" y="91589"/>
                  </a:cubicBezTo>
                  <a:cubicBezTo>
                    <a:pt x="1795941" y="95517"/>
                    <a:pt x="1802022" y="97544"/>
                    <a:pt x="1809622" y="97544"/>
                  </a:cubicBezTo>
                  <a:cubicBezTo>
                    <a:pt x="1812789" y="97544"/>
                    <a:pt x="1815830" y="97164"/>
                    <a:pt x="1818617" y="96530"/>
                  </a:cubicBezTo>
                  <a:cubicBezTo>
                    <a:pt x="1821404" y="95771"/>
                    <a:pt x="1823937" y="94756"/>
                    <a:pt x="1826217" y="93111"/>
                  </a:cubicBezTo>
                  <a:lnTo>
                    <a:pt x="1826217" y="77782"/>
                  </a:lnTo>
                  <a:close/>
                  <a:moveTo>
                    <a:pt x="1746789" y="52319"/>
                  </a:moveTo>
                  <a:cubicBezTo>
                    <a:pt x="1749956" y="55486"/>
                    <a:pt x="1751476" y="59667"/>
                    <a:pt x="1751476" y="64608"/>
                  </a:cubicBezTo>
                  <a:cubicBezTo>
                    <a:pt x="1751476" y="69547"/>
                    <a:pt x="1749956" y="73475"/>
                    <a:pt x="1746789" y="76642"/>
                  </a:cubicBezTo>
                  <a:cubicBezTo>
                    <a:pt x="1743622" y="79682"/>
                    <a:pt x="1739695" y="81329"/>
                    <a:pt x="1735008" y="81329"/>
                  </a:cubicBezTo>
                  <a:cubicBezTo>
                    <a:pt x="1730321" y="81329"/>
                    <a:pt x="1726520" y="79809"/>
                    <a:pt x="1723480" y="76642"/>
                  </a:cubicBezTo>
                  <a:cubicBezTo>
                    <a:pt x="1720440" y="73475"/>
                    <a:pt x="1718919" y="69547"/>
                    <a:pt x="1718919" y="64733"/>
                  </a:cubicBezTo>
                  <a:cubicBezTo>
                    <a:pt x="1718919" y="59919"/>
                    <a:pt x="1720440" y="55613"/>
                    <a:pt x="1723480" y="52446"/>
                  </a:cubicBezTo>
                  <a:cubicBezTo>
                    <a:pt x="1726520" y="49279"/>
                    <a:pt x="1730321" y="47632"/>
                    <a:pt x="1735008" y="47632"/>
                  </a:cubicBezTo>
                  <a:cubicBezTo>
                    <a:pt x="1739695" y="47632"/>
                    <a:pt x="1743622" y="49279"/>
                    <a:pt x="1746789" y="52446"/>
                  </a:cubicBezTo>
                  <a:moveTo>
                    <a:pt x="1769211" y="96403"/>
                  </a:moveTo>
                  <a:lnTo>
                    <a:pt x="1769211" y="32558"/>
                  </a:lnTo>
                  <a:lnTo>
                    <a:pt x="1751476" y="32558"/>
                  </a:lnTo>
                  <a:lnTo>
                    <a:pt x="1751476" y="39904"/>
                  </a:lnTo>
                  <a:cubicBezTo>
                    <a:pt x="1749196" y="37245"/>
                    <a:pt x="1746409" y="35091"/>
                    <a:pt x="1743242" y="33570"/>
                  </a:cubicBezTo>
                  <a:cubicBezTo>
                    <a:pt x="1740075" y="32050"/>
                    <a:pt x="1736528" y="31291"/>
                    <a:pt x="1732601" y="31291"/>
                  </a:cubicBezTo>
                  <a:cubicBezTo>
                    <a:pt x="1726394" y="31291"/>
                    <a:pt x="1720820" y="32684"/>
                    <a:pt x="1716133" y="35725"/>
                  </a:cubicBezTo>
                  <a:cubicBezTo>
                    <a:pt x="1711319" y="38638"/>
                    <a:pt x="1707645" y="42564"/>
                    <a:pt x="1704858" y="47632"/>
                  </a:cubicBezTo>
                  <a:cubicBezTo>
                    <a:pt x="1702198" y="52699"/>
                    <a:pt x="1700804" y="58399"/>
                    <a:pt x="1700804" y="64733"/>
                  </a:cubicBezTo>
                  <a:cubicBezTo>
                    <a:pt x="1700804" y="71067"/>
                    <a:pt x="1702198" y="76769"/>
                    <a:pt x="1704858" y="81709"/>
                  </a:cubicBezTo>
                  <a:cubicBezTo>
                    <a:pt x="1707518" y="86650"/>
                    <a:pt x="1711319" y="90576"/>
                    <a:pt x="1716133" y="93363"/>
                  </a:cubicBezTo>
                  <a:cubicBezTo>
                    <a:pt x="1720946" y="96278"/>
                    <a:pt x="1726394" y="97671"/>
                    <a:pt x="1732601" y="97671"/>
                  </a:cubicBezTo>
                  <a:cubicBezTo>
                    <a:pt x="1736528" y="97671"/>
                    <a:pt x="1740075" y="96910"/>
                    <a:pt x="1743242" y="95390"/>
                  </a:cubicBezTo>
                  <a:cubicBezTo>
                    <a:pt x="1746409" y="93870"/>
                    <a:pt x="1749196" y="91843"/>
                    <a:pt x="1751476" y="89183"/>
                  </a:cubicBezTo>
                  <a:lnTo>
                    <a:pt x="1751476" y="96403"/>
                  </a:lnTo>
                  <a:lnTo>
                    <a:pt x="1769211" y="96403"/>
                  </a:lnTo>
                  <a:close/>
                  <a:moveTo>
                    <a:pt x="1611875" y="52826"/>
                  </a:moveTo>
                  <a:cubicBezTo>
                    <a:pt x="1614155" y="49659"/>
                    <a:pt x="1617195" y="48139"/>
                    <a:pt x="1621123" y="48139"/>
                  </a:cubicBezTo>
                  <a:cubicBezTo>
                    <a:pt x="1625050" y="48139"/>
                    <a:pt x="1627457" y="49279"/>
                    <a:pt x="1629103" y="51686"/>
                  </a:cubicBezTo>
                  <a:cubicBezTo>
                    <a:pt x="1630750" y="54093"/>
                    <a:pt x="1631637" y="57386"/>
                    <a:pt x="1631637" y="61566"/>
                  </a:cubicBezTo>
                  <a:lnTo>
                    <a:pt x="1631637" y="96403"/>
                  </a:lnTo>
                  <a:lnTo>
                    <a:pt x="1649245" y="96403"/>
                  </a:lnTo>
                  <a:lnTo>
                    <a:pt x="1649245" y="64101"/>
                  </a:lnTo>
                  <a:cubicBezTo>
                    <a:pt x="1649245" y="59667"/>
                    <a:pt x="1650386" y="55866"/>
                    <a:pt x="1652539" y="52826"/>
                  </a:cubicBezTo>
                  <a:cubicBezTo>
                    <a:pt x="1654819" y="49786"/>
                    <a:pt x="1657860" y="48139"/>
                    <a:pt x="1661787" y="48139"/>
                  </a:cubicBezTo>
                  <a:cubicBezTo>
                    <a:pt x="1665461" y="48139"/>
                    <a:pt x="1668121" y="49279"/>
                    <a:pt x="1669768" y="51686"/>
                  </a:cubicBezTo>
                  <a:cubicBezTo>
                    <a:pt x="1671414" y="54093"/>
                    <a:pt x="1672301" y="57386"/>
                    <a:pt x="1672301" y="61566"/>
                  </a:cubicBezTo>
                  <a:lnTo>
                    <a:pt x="1672301" y="96403"/>
                  </a:lnTo>
                  <a:lnTo>
                    <a:pt x="1689910" y="96403"/>
                  </a:lnTo>
                  <a:lnTo>
                    <a:pt x="1689910" y="57386"/>
                  </a:lnTo>
                  <a:cubicBezTo>
                    <a:pt x="1689910" y="52446"/>
                    <a:pt x="1688896" y="48012"/>
                    <a:pt x="1686996" y="44084"/>
                  </a:cubicBezTo>
                  <a:cubicBezTo>
                    <a:pt x="1685096" y="40158"/>
                    <a:pt x="1682309" y="37118"/>
                    <a:pt x="1678762" y="34710"/>
                  </a:cubicBezTo>
                  <a:cubicBezTo>
                    <a:pt x="1675215" y="32431"/>
                    <a:pt x="1670908" y="31291"/>
                    <a:pt x="1665841" y="31291"/>
                  </a:cubicBezTo>
                  <a:cubicBezTo>
                    <a:pt x="1661280" y="31291"/>
                    <a:pt x="1657226" y="32177"/>
                    <a:pt x="1653806" y="33951"/>
                  </a:cubicBezTo>
                  <a:cubicBezTo>
                    <a:pt x="1650259" y="35725"/>
                    <a:pt x="1647345" y="38131"/>
                    <a:pt x="1644938" y="41298"/>
                  </a:cubicBezTo>
                  <a:cubicBezTo>
                    <a:pt x="1643038" y="38131"/>
                    <a:pt x="1640505" y="35725"/>
                    <a:pt x="1637338" y="33951"/>
                  </a:cubicBezTo>
                  <a:cubicBezTo>
                    <a:pt x="1634297" y="32177"/>
                    <a:pt x="1630624" y="31291"/>
                    <a:pt x="1626443" y="31291"/>
                  </a:cubicBezTo>
                  <a:cubicBezTo>
                    <a:pt x="1622643" y="31291"/>
                    <a:pt x="1619222" y="32050"/>
                    <a:pt x="1616182" y="33444"/>
                  </a:cubicBezTo>
                  <a:cubicBezTo>
                    <a:pt x="1613142" y="34964"/>
                    <a:pt x="1610481" y="36991"/>
                    <a:pt x="1608328" y="39778"/>
                  </a:cubicBezTo>
                  <a:lnTo>
                    <a:pt x="1608328" y="32558"/>
                  </a:lnTo>
                  <a:lnTo>
                    <a:pt x="1590846" y="32558"/>
                  </a:lnTo>
                  <a:lnTo>
                    <a:pt x="1590846" y="96403"/>
                  </a:lnTo>
                  <a:lnTo>
                    <a:pt x="1608328" y="96403"/>
                  </a:lnTo>
                  <a:lnTo>
                    <a:pt x="1608328" y="64228"/>
                  </a:lnTo>
                  <a:cubicBezTo>
                    <a:pt x="1608328" y="59794"/>
                    <a:pt x="1609468" y="55993"/>
                    <a:pt x="1611748" y="52826"/>
                  </a:cubicBezTo>
                  <a:moveTo>
                    <a:pt x="1562470" y="57260"/>
                  </a:moveTo>
                  <a:cubicBezTo>
                    <a:pt x="1564623" y="54346"/>
                    <a:pt x="1567284" y="52319"/>
                    <a:pt x="1570704" y="51179"/>
                  </a:cubicBezTo>
                  <a:cubicBezTo>
                    <a:pt x="1574124" y="50039"/>
                    <a:pt x="1577671" y="49786"/>
                    <a:pt x="1581472" y="50672"/>
                  </a:cubicBezTo>
                  <a:lnTo>
                    <a:pt x="1581472" y="31291"/>
                  </a:lnTo>
                  <a:cubicBezTo>
                    <a:pt x="1576785" y="31291"/>
                    <a:pt x="1572477" y="32431"/>
                    <a:pt x="1568804" y="34583"/>
                  </a:cubicBezTo>
                  <a:cubicBezTo>
                    <a:pt x="1565130" y="36737"/>
                    <a:pt x="1561963" y="39904"/>
                    <a:pt x="1559303" y="44084"/>
                  </a:cubicBezTo>
                  <a:lnTo>
                    <a:pt x="1559303" y="32558"/>
                  </a:lnTo>
                  <a:lnTo>
                    <a:pt x="1541821" y="32558"/>
                  </a:lnTo>
                  <a:lnTo>
                    <a:pt x="1541821" y="96403"/>
                  </a:lnTo>
                  <a:lnTo>
                    <a:pt x="1559303" y="96403"/>
                  </a:lnTo>
                  <a:lnTo>
                    <a:pt x="1559303" y="68534"/>
                  </a:lnTo>
                  <a:cubicBezTo>
                    <a:pt x="1559303" y="63974"/>
                    <a:pt x="1560316" y="60300"/>
                    <a:pt x="1562470" y="57260"/>
                  </a:cubicBezTo>
                  <a:moveTo>
                    <a:pt x="1506604" y="76515"/>
                  </a:moveTo>
                  <a:cubicBezTo>
                    <a:pt x="1503563" y="79682"/>
                    <a:pt x="1499636" y="81329"/>
                    <a:pt x="1494949" y="81329"/>
                  </a:cubicBezTo>
                  <a:cubicBezTo>
                    <a:pt x="1490262" y="81329"/>
                    <a:pt x="1486208" y="79682"/>
                    <a:pt x="1483168" y="76515"/>
                  </a:cubicBezTo>
                  <a:cubicBezTo>
                    <a:pt x="1480128" y="73348"/>
                    <a:pt x="1478481" y="69295"/>
                    <a:pt x="1478481" y="64354"/>
                  </a:cubicBezTo>
                  <a:cubicBezTo>
                    <a:pt x="1478481" y="59414"/>
                    <a:pt x="1480001" y="55486"/>
                    <a:pt x="1483168" y="52319"/>
                  </a:cubicBezTo>
                  <a:cubicBezTo>
                    <a:pt x="1486208" y="49152"/>
                    <a:pt x="1490135" y="47632"/>
                    <a:pt x="1494949" y="47632"/>
                  </a:cubicBezTo>
                  <a:cubicBezTo>
                    <a:pt x="1499763" y="47632"/>
                    <a:pt x="1503563" y="49152"/>
                    <a:pt x="1506604" y="52319"/>
                  </a:cubicBezTo>
                  <a:cubicBezTo>
                    <a:pt x="1509644" y="55486"/>
                    <a:pt x="1511164" y="59414"/>
                    <a:pt x="1511164" y="64354"/>
                  </a:cubicBezTo>
                  <a:cubicBezTo>
                    <a:pt x="1511164" y="69295"/>
                    <a:pt x="1509644" y="73348"/>
                    <a:pt x="1506604" y="76515"/>
                  </a:cubicBezTo>
                  <a:moveTo>
                    <a:pt x="1512684" y="93363"/>
                  </a:moveTo>
                  <a:cubicBezTo>
                    <a:pt x="1517752" y="90576"/>
                    <a:pt x="1521805" y="86523"/>
                    <a:pt x="1524719" y="81583"/>
                  </a:cubicBezTo>
                  <a:cubicBezTo>
                    <a:pt x="1527633" y="76515"/>
                    <a:pt x="1529153" y="70688"/>
                    <a:pt x="1529153" y="64101"/>
                  </a:cubicBezTo>
                  <a:cubicBezTo>
                    <a:pt x="1529153" y="57513"/>
                    <a:pt x="1527633" y="52065"/>
                    <a:pt x="1524719" y="46999"/>
                  </a:cubicBezTo>
                  <a:cubicBezTo>
                    <a:pt x="1521805" y="42059"/>
                    <a:pt x="1517752" y="38131"/>
                    <a:pt x="1512684" y="35344"/>
                  </a:cubicBezTo>
                  <a:cubicBezTo>
                    <a:pt x="1507617" y="32558"/>
                    <a:pt x="1501790" y="31164"/>
                    <a:pt x="1495203" y="31164"/>
                  </a:cubicBezTo>
                  <a:cubicBezTo>
                    <a:pt x="1488615" y="31164"/>
                    <a:pt x="1482661" y="32558"/>
                    <a:pt x="1477467" y="35344"/>
                  </a:cubicBezTo>
                  <a:cubicBezTo>
                    <a:pt x="1472274" y="38131"/>
                    <a:pt x="1468093" y="41932"/>
                    <a:pt x="1464926" y="46872"/>
                  </a:cubicBezTo>
                  <a:cubicBezTo>
                    <a:pt x="1461886" y="51813"/>
                    <a:pt x="1460366" y="57513"/>
                    <a:pt x="1460366" y="63974"/>
                  </a:cubicBezTo>
                  <a:cubicBezTo>
                    <a:pt x="1460366" y="70435"/>
                    <a:pt x="1461886" y="76388"/>
                    <a:pt x="1464926" y="81456"/>
                  </a:cubicBezTo>
                  <a:cubicBezTo>
                    <a:pt x="1467966" y="86523"/>
                    <a:pt x="1472147" y="90450"/>
                    <a:pt x="1477341" y="93236"/>
                  </a:cubicBezTo>
                  <a:cubicBezTo>
                    <a:pt x="1482535" y="96024"/>
                    <a:pt x="1488489" y="97418"/>
                    <a:pt x="1495203" y="97418"/>
                  </a:cubicBezTo>
                  <a:cubicBezTo>
                    <a:pt x="1501917" y="97418"/>
                    <a:pt x="1507491" y="96024"/>
                    <a:pt x="1512684" y="93236"/>
                  </a:cubicBezTo>
                  <a:moveTo>
                    <a:pt x="1456185" y="32431"/>
                  </a:moveTo>
                  <a:lnTo>
                    <a:pt x="1433129" y="32431"/>
                  </a:lnTo>
                  <a:lnTo>
                    <a:pt x="1433129" y="25716"/>
                  </a:lnTo>
                  <a:cubicBezTo>
                    <a:pt x="1433129" y="22549"/>
                    <a:pt x="1434143" y="20016"/>
                    <a:pt x="1436170" y="18243"/>
                  </a:cubicBezTo>
                  <a:cubicBezTo>
                    <a:pt x="1438197" y="16469"/>
                    <a:pt x="1440730" y="15581"/>
                    <a:pt x="1443897" y="15581"/>
                  </a:cubicBezTo>
                  <a:cubicBezTo>
                    <a:pt x="1448838" y="15581"/>
                    <a:pt x="1453398" y="16976"/>
                    <a:pt x="1457452" y="19763"/>
                  </a:cubicBezTo>
                  <a:lnTo>
                    <a:pt x="1457452" y="4181"/>
                  </a:lnTo>
                  <a:cubicBezTo>
                    <a:pt x="1454918" y="2661"/>
                    <a:pt x="1452258" y="1647"/>
                    <a:pt x="1449598" y="888"/>
                  </a:cubicBezTo>
                  <a:cubicBezTo>
                    <a:pt x="1446811" y="254"/>
                    <a:pt x="1444151" y="0"/>
                    <a:pt x="1441364" y="0"/>
                  </a:cubicBezTo>
                  <a:cubicBezTo>
                    <a:pt x="1436170" y="0"/>
                    <a:pt x="1431609" y="1141"/>
                    <a:pt x="1427682" y="3294"/>
                  </a:cubicBezTo>
                  <a:cubicBezTo>
                    <a:pt x="1423755" y="5448"/>
                    <a:pt x="1420841" y="8615"/>
                    <a:pt x="1418815" y="12668"/>
                  </a:cubicBezTo>
                  <a:cubicBezTo>
                    <a:pt x="1416788" y="16596"/>
                    <a:pt x="1415774" y="21156"/>
                    <a:pt x="1415774" y="26350"/>
                  </a:cubicBezTo>
                  <a:lnTo>
                    <a:pt x="1415774" y="96278"/>
                  </a:lnTo>
                  <a:lnTo>
                    <a:pt x="1433256" y="96278"/>
                  </a:lnTo>
                  <a:lnTo>
                    <a:pt x="1433256" y="47378"/>
                  </a:lnTo>
                  <a:lnTo>
                    <a:pt x="1456312" y="47378"/>
                  </a:lnTo>
                  <a:lnTo>
                    <a:pt x="1456312" y="32431"/>
                  </a:lnTo>
                  <a:close/>
                  <a:moveTo>
                    <a:pt x="1361555" y="52699"/>
                  </a:moveTo>
                  <a:cubicBezTo>
                    <a:pt x="1364089" y="49532"/>
                    <a:pt x="1367509" y="48012"/>
                    <a:pt x="1371816" y="48012"/>
                  </a:cubicBezTo>
                  <a:cubicBezTo>
                    <a:pt x="1375743" y="48012"/>
                    <a:pt x="1378530" y="49279"/>
                    <a:pt x="1380304" y="51686"/>
                  </a:cubicBezTo>
                  <a:cubicBezTo>
                    <a:pt x="1382077" y="54093"/>
                    <a:pt x="1383091" y="57386"/>
                    <a:pt x="1383091" y="61693"/>
                  </a:cubicBezTo>
                  <a:lnTo>
                    <a:pt x="1383091" y="96403"/>
                  </a:lnTo>
                  <a:lnTo>
                    <a:pt x="1400826" y="96403"/>
                  </a:lnTo>
                  <a:lnTo>
                    <a:pt x="1400826" y="57386"/>
                  </a:lnTo>
                  <a:cubicBezTo>
                    <a:pt x="1400826" y="52446"/>
                    <a:pt x="1399813" y="48012"/>
                    <a:pt x="1397912" y="44084"/>
                  </a:cubicBezTo>
                  <a:cubicBezTo>
                    <a:pt x="1396012" y="40158"/>
                    <a:pt x="1393352" y="37118"/>
                    <a:pt x="1389805" y="34710"/>
                  </a:cubicBezTo>
                  <a:cubicBezTo>
                    <a:pt x="1386258" y="32431"/>
                    <a:pt x="1382077" y="31291"/>
                    <a:pt x="1377137" y="31291"/>
                  </a:cubicBezTo>
                  <a:cubicBezTo>
                    <a:pt x="1372956" y="31291"/>
                    <a:pt x="1369283" y="32050"/>
                    <a:pt x="1366116" y="33697"/>
                  </a:cubicBezTo>
                  <a:cubicBezTo>
                    <a:pt x="1362949" y="35344"/>
                    <a:pt x="1360162" y="37498"/>
                    <a:pt x="1357755" y="40158"/>
                  </a:cubicBezTo>
                  <a:lnTo>
                    <a:pt x="1357755" y="32558"/>
                  </a:lnTo>
                  <a:lnTo>
                    <a:pt x="1340273" y="32558"/>
                  </a:lnTo>
                  <a:lnTo>
                    <a:pt x="1340273" y="96403"/>
                  </a:lnTo>
                  <a:lnTo>
                    <a:pt x="1357755" y="96403"/>
                  </a:lnTo>
                  <a:lnTo>
                    <a:pt x="1357755" y="64228"/>
                  </a:lnTo>
                  <a:cubicBezTo>
                    <a:pt x="1357755" y="59794"/>
                    <a:pt x="1359022" y="55993"/>
                    <a:pt x="1361555" y="52826"/>
                  </a:cubicBezTo>
                  <a:moveTo>
                    <a:pt x="1323171" y="32558"/>
                  </a:moveTo>
                  <a:lnTo>
                    <a:pt x="1305563" y="32558"/>
                  </a:lnTo>
                  <a:lnTo>
                    <a:pt x="1305563" y="96403"/>
                  </a:lnTo>
                  <a:lnTo>
                    <a:pt x="1323171" y="96403"/>
                  </a:lnTo>
                  <a:lnTo>
                    <a:pt x="1323171" y="32558"/>
                  </a:lnTo>
                  <a:close/>
                  <a:moveTo>
                    <a:pt x="1319624" y="20902"/>
                  </a:moveTo>
                  <a:lnTo>
                    <a:pt x="1329125" y="13429"/>
                  </a:lnTo>
                  <a:lnTo>
                    <a:pt x="1319498" y="6080"/>
                  </a:lnTo>
                  <a:cubicBezTo>
                    <a:pt x="1317597" y="4435"/>
                    <a:pt x="1315317" y="3674"/>
                    <a:pt x="1312910" y="3674"/>
                  </a:cubicBezTo>
                  <a:cubicBezTo>
                    <a:pt x="1310250" y="3674"/>
                    <a:pt x="1307843" y="4687"/>
                    <a:pt x="1305943" y="6588"/>
                  </a:cubicBezTo>
                  <a:cubicBezTo>
                    <a:pt x="1304043" y="8615"/>
                    <a:pt x="1303029" y="10894"/>
                    <a:pt x="1303029" y="13556"/>
                  </a:cubicBezTo>
                  <a:cubicBezTo>
                    <a:pt x="1303029" y="16215"/>
                    <a:pt x="1304043" y="18496"/>
                    <a:pt x="1305943" y="20395"/>
                  </a:cubicBezTo>
                  <a:cubicBezTo>
                    <a:pt x="1307843" y="22296"/>
                    <a:pt x="1310123" y="23310"/>
                    <a:pt x="1312910" y="23310"/>
                  </a:cubicBezTo>
                  <a:cubicBezTo>
                    <a:pt x="1315317" y="23310"/>
                    <a:pt x="1317471" y="22549"/>
                    <a:pt x="1319624" y="20902"/>
                  </a:cubicBezTo>
                  <a:moveTo>
                    <a:pt x="1223981" y="48898"/>
                  </a:moveTo>
                  <a:cubicBezTo>
                    <a:pt x="1226388" y="46365"/>
                    <a:pt x="1229555" y="45226"/>
                    <a:pt x="1233482" y="45226"/>
                  </a:cubicBezTo>
                  <a:cubicBezTo>
                    <a:pt x="1237409" y="45226"/>
                    <a:pt x="1240576" y="46492"/>
                    <a:pt x="1242856" y="49025"/>
                  </a:cubicBezTo>
                  <a:cubicBezTo>
                    <a:pt x="1245137" y="51560"/>
                    <a:pt x="1246403" y="54727"/>
                    <a:pt x="1246910" y="58399"/>
                  </a:cubicBezTo>
                  <a:lnTo>
                    <a:pt x="1219421" y="58399"/>
                  </a:lnTo>
                  <a:cubicBezTo>
                    <a:pt x="1220181" y="54600"/>
                    <a:pt x="1221701" y="51433"/>
                    <a:pt x="1224108" y="49025"/>
                  </a:cubicBezTo>
                  <a:moveTo>
                    <a:pt x="1248557" y="96278"/>
                  </a:moveTo>
                  <a:cubicBezTo>
                    <a:pt x="1252484" y="95264"/>
                    <a:pt x="1256158" y="93743"/>
                    <a:pt x="1259705" y="91716"/>
                  </a:cubicBezTo>
                  <a:lnTo>
                    <a:pt x="1259705" y="77022"/>
                  </a:lnTo>
                  <a:cubicBezTo>
                    <a:pt x="1252991" y="80949"/>
                    <a:pt x="1246023" y="82849"/>
                    <a:pt x="1238549" y="82849"/>
                  </a:cubicBezTo>
                  <a:cubicBezTo>
                    <a:pt x="1233862" y="82849"/>
                    <a:pt x="1229935" y="81709"/>
                    <a:pt x="1226641" y="79429"/>
                  </a:cubicBezTo>
                  <a:cubicBezTo>
                    <a:pt x="1223348" y="77149"/>
                    <a:pt x="1221067" y="74109"/>
                    <a:pt x="1219927" y="70181"/>
                  </a:cubicBezTo>
                  <a:lnTo>
                    <a:pt x="1264519" y="70181"/>
                  </a:lnTo>
                  <a:cubicBezTo>
                    <a:pt x="1264772" y="67775"/>
                    <a:pt x="1264899" y="65240"/>
                    <a:pt x="1264899" y="62834"/>
                  </a:cubicBezTo>
                  <a:cubicBezTo>
                    <a:pt x="1264899" y="56627"/>
                    <a:pt x="1263632" y="51179"/>
                    <a:pt x="1260845" y="46492"/>
                  </a:cubicBezTo>
                  <a:cubicBezTo>
                    <a:pt x="1258185" y="41805"/>
                    <a:pt x="1254511" y="38004"/>
                    <a:pt x="1249824" y="35344"/>
                  </a:cubicBezTo>
                  <a:cubicBezTo>
                    <a:pt x="1245137" y="32684"/>
                    <a:pt x="1239689" y="31291"/>
                    <a:pt x="1233482" y="31291"/>
                  </a:cubicBezTo>
                  <a:cubicBezTo>
                    <a:pt x="1227021" y="31291"/>
                    <a:pt x="1221321" y="32684"/>
                    <a:pt x="1216380" y="35725"/>
                  </a:cubicBezTo>
                  <a:cubicBezTo>
                    <a:pt x="1211440" y="38638"/>
                    <a:pt x="1207639" y="42691"/>
                    <a:pt x="1204979" y="47759"/>
                  </a:cubicBezTo>
                  <a:cubicBezTo>
                    <a:pt x="1202319" y="52826"/>
                    <a:pt x="1200925" y="58653"/>
                    <a:pt x="1200925" y="65240"/>
                  </a:cubicBezTo>
                  <a:cubicBezTo>
                    <a:pt x="1200925" y="71828"/>
                    <a:pt x="1202445" y="77655"/>
                    <a:pt x="1205739" y="82596"/>
                  </a:cubicBezTo>
                  <a:cubicBezTo>
                    <a:pt x="1208906" y="87536"/>
                    <a:pt x="1213213" y="91210"/>
                    <a:pt x="1218660" y="93870"/>
                  </a:cubicBezTo>
                  <a:cubicBezTo>
                    <a:pt x="1224108" y="96530"/>
                    <a:pt x="1230062" y="97798"/>
                    <a:pt x="1236776" y="97798"/>
                  </a:cubicBezTo>
                  <a:cubicBezTo>
                    <a:pt x="1240829" y="97798"/>
                    <a:pt x="1244756" y="97291"/>
                    <a:pt x="1248684" y="96403"/>
                  </a:cubicBezTo>
                  <a:moveTo>
                    <a:pt x="1178250" y="32811"/>
                  </a:moveTo>
                  <a:lnTo>
                    <a:pt x="1162921" y="64481"/>
                  </a:lnTo>
                  <a:lnTo>
                    <a:pt x="1147593" y="32811"/>
                  </a:lnTo>
                  <a:lnTo>
                    <a:pt x="1127198" y="32811"/>
                  </a:lnTo>
                  <a:lnTo>
                    <a:pt x="1162035" y="99065"/>
                  </a:lnTo>
                  <a:lnTo>
                    <a:pt x="1196745" y="32811"/>
                  </a:lnTo>
                  <a:lnTo>
                    <a:pt x="1178250" y="32811"/>
                  </a:lnTo>
                  <a:close/>
                  <a:moveTo>
                    <a:pt x="1118583" y="32811"/>
                  </a:moveTo>
                  <a:lnTo>
                    <a:pt x="1100975" y="32811"/>
                  </a:lnTo>
                  <a:lnTo>
                    <a:pt x="1100975" y="96657"/>
                  </a:lnTo>
                  <a:lnTo>
                    <a:pt x="1118583" y="96657"/>
                  </a:lnTo>
                  <a:lnTo>
                    <a:pt x="1118583" y="32811"/>
                  </a:lnTo>
                  <a:close/>
                  <a:moveTo>
                    <a:pt x="1118330" y="20649"/>
                  </a:moveTo>
                  <a:cubicBezTo>
                    <a:pt x="1120230" y="18748"/>
                    <a:pt x="1121244" y="16469"/>
                    <a:pt x="1121244" y="13809"/>
                  </a:cubicBezTo>
                  <a:cubicBezTo>
                    <a:pt x="1121244" y="11148"/>
                    <a:pt x="1120230" y="8742"/>
                    <a:pt x="1118330" y="6841"/>
                  </a:cubicBezTo>
                  <a:cubicBezTo>
                    <a:pt x="1116430" y="4814"/>
                    <a:pt x="1114150" y="3928"/>
                    <a:pt x="1111489" y="3928"/>
                  </a:cubicBezTo>
                  <a:cubicBezTo>
                    <a:pt x="1108956" y="3928"/>
                    <a:pt x="1106675" y="4687"/>
                    <a:pt x="1104775" y="6334"/>
                  </a:cubicBezTo>
                  <a:lnTo>
                    <a:pt x="1095274" y="13682"/>
                  </a:lnTo>
                  <a:lnTo>
                    <a:pt x="1104775" y="21156"/>
                  </a:lnTo>
                  <a:cubicBezTo>
                    <a:pt x="1105789" y="21915"/>
                    <a:pt x="1106802" y="22549"/>
                    <a:pt x="1107816" y="22930"/>
                  </a:cubicBezTo>
                  <a:cubicBezTo>
                    <a:pt x="1108829" y="23310"/>
                    <a:pt x="1110096" y="23562"/>
                    <a:pt x="1111489" y="23562"/>
                  </a:cubicBezTo>
                  <a:cubicBezTo>
                    <a:pt x="1114150" y="23562"/>
                    <a:pt x="1116430" y="22676"/>
                    <a:pt x="1118330" y="20649"/>
                  </a:cubicBezTo>
                  <a:moveTo>
                    <a:pt x="1089954" y="78162"/>
                  </a:moveTo>
                  <a:cubicBezTo>
                    <a:pt x="1088054" y="79429"/>
                    <a:pt x="1085900" y="80316"/>
                    <a:pt x="1083746" y="80949"/>
                  </a:cubicBezTo>
                  <a:cubicBezTo>
                    <a:pt x="1081593" y="81583"/>
                    <a:pt x="1079313" y="81836"/>
                    <a:pt x="1076906" y="81836"/>
                  </a:cubicBezTo>
                  <a:cubicBezTo>
                    <a:pt x="1073992" y="81836"/>
                    <a:pt x="1071458" y="81075"/>
                    <a:pt x="1069432" y="79429"/>
                  </a:cubicBezTo>
                  <a:cubicBezTo>
                    <a:pt x="1067405" y="77782"/>
                    <a:pt x="1066391" y="75249"/>
                    <a:pt x="1066391" y="71574"/>
                  </a:cubicBezTo>
                  <a:lnTo>
                    <a:pt x="1066391" y="47759"/>
                  </a:lnTo>
                  <a:lnTo>
                    <a:pt x="1089320" y="47759"/>
                  </a:lnTo>
                  <a:lnTo>
                    <a:pt x="1089320" y="32811"/>
                  </a:lnTo>
                  <a:lnTo>
                    <a:pt x="1066391" y="32811"/>
                  </a:lnTo>
                  <a:lnTo>
                    <a:pt x="1066391" y="14315"/>
                  </a:lnTo>
                  <a:lnTo>
                    <a:pt x="1048783" y="14315"/>
                  </a:lnTo>
                  <a:lnTo>
                    <a:pt x="1048783" y="72462"/>
                  </a:lnTo>
                  <a:cubicBezTo>
                    <a:pt x="1048783" y="81456"/>
                    <a:pt x="1050936" y="88043"/>
                    <a:pt x="1055243" y="91970"/>
                  </a:cubicBezTo>
                  <a:cubicBezTo>
                    <a:pt x="1059551" y="95898"/>
                    <a:pt x="1065631" y="97923"/>
                    <a:pt x="1073232" y="97923"/>
                  </a:cubicBezTo>
                  <a:cubicBezTo>
                    <a:pt x="1076399" y="97923"/>
                    <a:pt x="1079439" y="97544"/>
                    <a:pt x="1082226" y="96910"/>
                  </a:cubicBezTo>
                  <a:cubicBezTo>
                    <a:pt x="1085013" y="96151"/>
                    <a:pt x="1087547" y="95137"/>
                    <a:pt x="1089954" y="93490"/>
                  </a:cubicBezTo>
                  <a:lnTo>
                    <a:pt x="1089954" y="78162"/>
                  </a:lnTo>
                  <a:close/>
                  <a:moveTo>
                    <a:pt x="1032948" y="32811"/>
                  </a:moveTo>
                  <a:lnTo>
                    <a:pt x="1015339" y="32811"/>
                  </a:lnTo>
                  <a:lnTo>
                    <a:pt x="1015339" y="96657"/>
                  </a:lnTo>
                  <a:lnTo>
                    <a:pt x="1032948" y="96657"/>
                  </a:lnTo>
                  <a:lnTo>
                    <a:pt x="1032948" y="32811"/>
                  </a:lnTo>
                  <a:close/>
                  <a:moveTo>
                    <a:pt x="1029401" y="21156"/>
                  </a:moveTo>
                  <a:lnTo>
                    <a:pt x="1038902" y="13682"/>
                  </a:lnTo>
                  <a:lnTo>
                    <a:pt x="1029274" y="6334"/>
                  </a:lnTo>
                  <a:cubicBezTo>
                    <a:pt x="1027374" y="4687"/>
                    <a:pt x="1025094" y="3928"/>
                    <a:pt x="1022687" y="3928"/>
                  </a:cubicBezTo>
                  <a:cubicBezTo>
                    <a:pt x="1020026" y="3928"/>
                    <a:pt x="1017619" y="4941"/>
                    <a:pt x="1015719" y="6841"/>
                  </a:cubicBezTo>
                  <a:cubicBezTo>
                    <a:pt x="1013819" y="8869"/>
                    <a:pt x="1012806" y="11148"/>
                    <a:pt x="1012806" y="13809"/>
                  </a:cubicBezTo>
                  <a:cubicBezTo>
                    <a:pt x="1012806" y="16469"/>
                    <a:pt x="1013819" y="18748"/>
                    <a:pt x="1015719" y="20649"/>
                  </a:cubicBezTo>
                  <a:cubicBezTo>
                    <a:pt x="1017619" y="22549"/>
                    <a:pt x="1019900" y="23562"/>
                    <a:pt x="1022687" y="23562"/>
                  </a:cubicBezTo>
                  <a:cubicBezTo>
                    <a:pt x="1025094" y="23562"/>
                    <a:pt x="1027247" y="22803"/>
                    <a:pt x="1029401" y="21156"/>
                  </a:cubicBezTo>
                  <a:moveTo>
                    <a:pt x="954913" y="91843"/>
                  </a:moveTo>
                  <a:cubicBezTo>
                    <a:pt x="957827" y="93743"/>
                    <a:pt x="961120" y="95137"/>
                    <a:pt x="964921" y="96278"/>
                  </a:cubicBezTo>
                  <a:cubicBezTo>
                    <a:pt x="968721" y="97418"/>
                    <a:pt x="972648" y="97923"/>
                    <a:pt x="976829" y="97923"/>
                  </a:cubicBezTo>
                  <a:cubicBezTo>
                    <a:pt x="981896" y="97923"/>
                    <a:pt x="986456" y="97037"/>
                    <a:pt x="990383" y="95517"/>
                  </a:cubicBezTo>
                  <a:cubicBezTo>
                    <a:pt x="994310" y="93870"/>
                    <a:pt x="997477" y="91464"/>
                    <a:pt x="999758" y="88297"/>
                  </a:cubicBezTo>
                  <a:cubicBezTo>
                    <a:pt x="1002038" y="85130"/>
                    <a:pt x="1003178" y="81329"/>
                    <a:pt x="1003178" y="76896"/>
                  </a:cubicBezTo>
                  <a:cubicBezTo>
                    <a:pt x="1003178" y="72968"/>
                    <a:pt x="1002038" y="69674"/>
                    <a:pt x="999884" y="67141"/>
                  </a:cubicBezTo>
                  <a:cubicBezTo>
                    <a:pt x="997731" y="64608"/>
                    <a:pt x="994310" y="62327"/>
                    <a:pt x="989750" y="60300"/>
                  </a:cubicBezTo>
                  <a:lnTo>
                    <a:pt x="977335" y="54980"/>
                  </a:lnTo>
                  <a:cubicBezTo>
                    <a:pt x="975435" y="54346"/>
                    <a:pt x="974168" y="53585"/>
                    <a:pt x="973535" y="52826"/>
                  </a:cubicBezTo>
                  <a:cubicBezTo>
                    <a:pt x="972775" y="52065"/>
                    <a:pt x="972521" y="50926"/>
                    <a:pt x="972521" y="49532"/>
                  </a:cubicBezTo>
                  <a:cubicBezTo>
                    <a:pt x="972521" y="47885"/>
                    <a:pt x="973155" y="46492"/>
                    <a:pt x="974548" y="45606"/>
                  </a:cubicBezTo>
                  <a:cubicBezTo>
                    <a:pt x="975942" y="44718"/>
                    <a:pt x="977842" y="44211"/>
                    <a:pt x="980249" y="44211"/>
                  </a:cubicBezTo>
                  <a:cubicBezTo>
                    <a:pt x="983163" y="44211"/>
                    <a:pt x="986456" y="44972"/>
                    <a:pt x="989877" y="46492"/>
                  </a:cubicBezTo>
                  <a:cubicBezTo>
                    <a:pt x="993297" y="48012"/>
                    <a:pt x="996591" y="50166"/>
                    <a:pt x="999631" y="52953"/>
                  </a:cubicBezTo>
                  <a:lnTo>
                    <a:pt x="999631" y="36864"/>
                  </a:lnTo>
                  <a:cubicBezTo>
                    <a:pt x="993930" y="33444"/>
                    <a:pt x="987216" y="31670"/>
                    <a:pt x="979362" y="31670"/>
                  </a:cubicBezTo>
                  <a:cubicBezTo>
                    <a:pt x="972141" y="31670"/>
                    <a:pt x="966314" y="33444"/>
                    <a:pt x="961880" y="36864"/>
                  </a:cubicBezTo>
                  <a:cubicBezTo>
                    <a:pt x="957447" y="40285"/>
                    <a:pt x="955293" y="45099"/>
                    <a:pt x="955293" y="51179"/>
                  </a:cubicBezTo>
                  <a:cubicBezTo>
                    <a:pt x="955293" y="56120"/>
                    <a:pt x="956560" y="59794"/>
                    <a:pt x="959093" y="62454"/>
                  </a:cubicBezTo>
                  <a:cubicBezTo>
                    <a:pt x="961627" y="65114"/>
                    <a:pt x="965174" y="67268"/>
                    <a:pt x="969481" y="69168"/>
                  </a:cubicBezTo>
                  <a:lnTo>
                    <a:pt x="981389" y="74109"/>
                  </a:lnTo>
                  <a:cubicBezTo>
                    <a:pt x="983036" y="74868"/>
                    <a:pt x="984176" y="75629"/>
                    <a:pt x="984809" y="76515"/>
                  </a:cubicBezTo>
                  <a:cubicBezTo>
                    <a:pt x="985443" y="77401"/>
                    <a:pt x="985696" y="78416"/>
                    <a:pt x="985696" y="79555"/>
                  </a:cubicBezTo>
                  <a:cubicBezTo>
                    <a:pt x="985696" y="81202"/>
                    <a:pt x="984936" y="82596"/>
                    <a:pt x="983543" y="83610"/>
                  </a:cubicBezTo>
                  <a:cubicBezTo>
                    <a:pt x="982022" y="84623"/>
                    <a:pt x="979996" y="85130"/>
                    <a:pt x="977462" y="85130"/>
                  </a:cubicBezTo>
                  <a:cubicBezTo>
                    <a:pt x="973788" y="85130"/>
                    <a:pt x="970115" y="84242"/>
                    <a:pt x="966187" y="82596"/>
                  </a:cubicBezTo>
                  <a:cubicBezTo>
                    <a:pt x="962260" y="80949"/>
                    <a:pt x="958587" y="78542"/>
                    <a:pt x="955166" y="75249"/>
                  </a:cubicBezTo>
                  <a:lnTo>
                    <a:pt x="955166" y="91970"/>
                  </a:lnTo>
                  <a:close/>
                  <a:moveTo>
                    <a:pt x="903354" y="53080"/>
                  </a:moveTo>
                  <a:cubicBezTo>
                    <a:pt x="905888" y="49913"/>
                    <a:pt x="909308" y="48393"/>
                    <a:pt x="913615" y="48393"/>
                  </a:cubicBezTo>
                  <a:cubicBezTo>
                    <a:pt x="917542" y="48393"/>
                    <a:pt x="920329" y="49659"/>
                    <a:pt x="922230" y="52065"/>
                  </a:cubicBezTo>
                  <a:cubicBezTo>
                    <a:pt x="924003" y="54473"/>
                    <a:pt x="924890" y="57767"/>
                    <a:pt x="924890" y="62073"/>
                  </a:cubicBezTo>
                  <a:lnTo>
                    <a:pt x="924890" y="96784"/>
                  </a:lnTo>
                  <a:lnTo>
                    <a:pt x="942625" y="96784"/>
                  </a:lnTo>
                  <a:lnTo>
                    <a:pt x="942625" y="57767"/>
                  </a:lnTo>
                  <a:cubicBezTo>
                    <a:pt x="942625" y="52826"/>
                    <a:pt x="941612" y="48393"/>
                    <a:pt x="939711" y="44465"/>
                  </a:cubicBezTo>
                  <a:cubicBezTo>
                    <a:pt x="937811" y="40538"/>
                    <a:pt x="935151" y="37498"/>
                    <a:pt x="931604" y="35091"/>
                  </a:cubicBezTo>
                  <a:cubicBezTo>
                    <a:pt x="928057" y="32811"/>
                    <a:pt x="923876" y="31670"/>
                    <a:pt x="918809" y="31670"/>
                  </a:cubicBezTo>
                  <a:cubicBezTo>
                    <a:pt x="914629" y="31670"/>
                    <a:pt x="910955" y="32431"/>
                    <a:pt x="907788" y="34078"/>
                  </a:cubicBezTo>
                  <a:cubicBezTo>
                    <a:pt x="904621" y="35725"/>
                    <a:pt x="901834" y="37877"/>
                    <a:pt x="899427" y="40538"/>
                  </a:cubicBezTo>
                  <a:lnTo>
                    <a:pt x="899427" y="32938"/>
                  </a:lnTo>
                  <a:lnTo>
                    <a:pt x="881945" y="32938"/>
                  </a:lnTo>
                  <a:lnTo>
                    <a:pt x="881945" y="96784"/>
                  </a:lnTo>
                  <a:lnTo>
                    <a:pt x="899427" y="96784"/>
                  </a:lnTo>
                  <a:lnTo>
                    <a:pt x="899427" y="64608"/>
                  </a:lnTo>
                  <a:cubicBezTo>
                    <a:pt x="899427" y="60173"/>
                    <a:pt x="900694" y="56373"/>
                    <a:pt x="903228" y="53206"/>
                  </a:cubicBezTo>
                  <a:moveTo>
                    <a:pt x="828360" y="49279"/>
                  </a:moveTo>
                  <a:cubicBezTo>
                    <a:pt x="830767" y="46746"/>
                    <a:pt x="833934" y="45606"/>
                    <a:pt x="837861" y="45606"/>
                  </a:cubicBezTo>
                  <a:cubicBezTo>
                    <a:pt x="841788" y="45606"/>
                    <a:pt x="844955" y="46872"/>
                    <a:pt x="847235" y="49405"/>
                  </a:cubicBezTo>
                  <a:cubicBezTo>
                    <a:pt x="849515" y="51940"/>
                    <a:pt x="850782" y="55107"/>
                    <a:pt x="851289" y="58780"/>
                  </a:cubicBezTo>
                  <a:lnTo>
                    <a:pt x="823799" y="58780"/>
                  </a:lnTo>
                  <a:cubicBezTo>
                    <a:pt x="824559" y="54980"/>
                    <a:pt x="826080" y="51813"/>
                    <a:pt x="828486" y="49405"/>
                  </a:cubicBezTo>
                  <a:moveTo>
                    <a:pt x="852936" y="96657"/>
                  </a:moveTo>
                  <a:cubicBezTo>
                    <a:pt x="856863" y="95644"/>
                    <a:pt x="860536" y="94124"/>
                    <a:pt x="864084" y="92097"/>
                  </a:cubicBezTo>
                  <a:lnTo>
                    <a:pt x="864084" y="77401"/>
                  </a:lnTo>
                  <a:cubicBezTo>
                    <a:pt x="857369" y="81329"/>
                    <a:pt x="850402" y="83230"/>
                    <a:pt x="842928" y="83230"/>
                  </a:cubicBezTo>
                  <a:cubicBezTo>
                    <a:pt x="838241" y="83230"/>
                    <a:pt x="834314" y="82088"/>
                    <a:pt x="831020" y="79809"/>
                  </a:cubicBezTo>
                  <a:cubicBezTo>
                    <a:pt x="827726" y="77528"/>
                    <a:pt x="825446" y="74488"/>
                    <a:pt x="824306" y="70562"/>
                  </a:cubicBezTo>
                  <a:lnTo>
                    <a:pt x="868897" y="70562"/>
                  </a:lnTo>
                  <a:cubicBezTo>
                    <a:pt x="869151" y="68154"/>
                    <a:pt x="869277" y="65621"/>
                    <a:pt x="869277" y="63213"/>
                  </a:cubicBezTo>
                  <a:cubicBezTo>
                    <a:pt x="869277" y="57006"/>
                    <a:pt x="867884" y="51560"/>
                    <a:pt x="865224" y="46872"/>
                  </a:cubicBezTo>
                  <a:cubicBezTo>
                    <a:pt x="862563" y="42185"/>
                    <a:pt x="858890" y="38384"/>
                    <a:pt x="854203" y="35725"/>
                  </a:cubicBezTo>
                  <a:cubicBezTo>
                    <a:pt x="849515" y="33063"/>
                    <a:pt x="844068" y="31670"/>
                    <a:pt x="837861" y="31670"/>
                  </a:cubicBezTo>
                  <a:cubicBezTo>
                    <a:pt x="831400" y="31670"/>
                    <a:pt x="825700" y="33063"/>
                    <a:pt x="820759" y="36105"/>
                  </a:cubicBezTo>
                  <a:cubicBezTo>
                    <a:pt x="815819" y="39018"/>
                    <a:pt x="812018" y="43071"/>
                    <a:pt x="809231" y="48139"/>
                  </a:cubicBezTo>
                  <a:cubicBezTo>
                    <a:pt x="806571" y="53206"/>
                    <a:pt x="805177" y="59033"/>
                    <a:pt x="805177" y="65621"/>
                  </a:cubicBezTo>
                  <a:cubicBezTo>
                    <a:pt x="805177" y="72208"/>
                    <a:pt x="806698" y="78035"/>
                    <a:pt x="809991" y="82976"/>
                  </a:cubicBezTo>
                  <a:cubicBezTo>
                    <a:pt x="813158" y="87917"/>
                    <a:pt x="817465" y="91589"/>
                    <a:pt x="822786" y="94251"/>
                  </a:cubicBezTo>
                  <a:cubicBezTo>
                    <a:pt x="828233" y="96910"/>
                    <a:pt x="834187" y="98177"/>
                    <a:pt x="840901" y="98177"/>
                  </a:cubicBezTo>
                  <a:cubicBezTo>
                    <a:pt x="844955" y="98177"/>
                    <a:pt x="848882" y="97671"/>
                    <a:pt x="852809" y="96784"/>
                  </a:cubicBezTo>
                  <a:moveTo>
                    <a:pt x="749185" y="92223"/>
                  </a:moveTo>
                  <a:cubicBezTo>
                    <a:pt x="752099" y="94124"/>
                    <a:pt x="755392" y="95517"/>
                    <a:pt x="759193" y="96657"/>
                  </a:cubicBezTo>
                  <a:cubicBezTo>
                    <a:pt x="762993" y="97798"/>
                    <a:pt x="766920" y="98304"/>
                    <a:pt x="771101" y="98304"/>
                  </a:cubicBezTo>
                  <a:cubicBezTo>
                    <a:pt x="776168" y="98304"/>
                    <a:pt x="780728" y="97418"/>
                    <a:pt x="784655" y="95898"/>
                  </a:cubicBezTo>
                  <a:cubicBezTo>
                    <a:pt x="788582" y="94251"/>
                    <a:pt x="791749" y="91843"/>
                    <a:pt x="794030" y="88676"/>
                  </a:cubicBezTo>
                  <a:cubicBezTo>
                    <a:pt x="796310" y="85509"/>
                    <a:pt x="797450" y="81709"/>
                    <a:pt x="797450" y="77276"/>
                  </a:cubicBezTo>
                  <a:cubicBezTo>
                    <a:pt x="797450" y="73348"/>
                    <a:pt x="796310" y="70054"/>
                    <a:pt x="794156" y="67521"/>
                  </a:cubicBezTo>
                  <a:cubicBezTo>
                    <a:pt x="792003" y="64987"/>
                    <a:pt x="788582" y="62707"/>
                    <a:pt x="784022" y="60680"/>
                  </a:cubicBezTo>
                  <a:lnTo>
                    <a:pt x="771607" y="55359"/>
                  </a:lnTo>
                  <a:cubicBezTo>
                    <a:pt x="769707" y="54727"/>
                    <a:pt x="768440" y="53966"/>
                    <a:pt x="767680" y="53206"/>
                  </a:cubicBezTo>
                  <a:cubicBezTo>
                    <a:pt x="766920" y="52446"/>
                    <a:pt x="766667" y="51306"/>
                    <a:pt x="766667" y="49913"/>
                  </a:cubicBezTo>
                  <a:cubicBezTo>
                    <a:pt x="766667" y="48266"/>
                    <a:pt x="767300" y="46872"/>
                    <a:pt x="768820" y="45985"/>
                  </a:cubicBezTo>
                  <a:cubicBezTo>
                    <a:pt x="770214" y="45099"/>
                    <a:pt x="772114" y="44592"/>
                    <a:pt x="774394" y="44592"/>
                  </a:cubicBezTo>
                  <a:cubicBezTo>
                    <a:pt x="777308" y="44592"/>
                    <a:pt x="780602" y="45352"/>
                    <a:pt x="784022" y="46872"/>
                  </a:cubicBezTo>
                  <a:cubicBezTo>
                    <a:pt x="787442" y="48393"/>
                    <a:pt x="790736" y="50545"/>
                    <a:pt x="793903" y="53333"/>
                  </a:cubicBezTo>
                  <a:lnTo>
                    <a:pt x="793903" y="37245"/>
                  </a:lnTo>
                  <a:cubicBezTo>
                    <a:pt x="788202" y="33824"/>
                    <a:pt x="781488" y="32050"/>
                    <a:pt x="773634" y="32050"/>
                  </a:cubicBezTo>
                  <a:cubicBezTo>
                    <a:pt x="766413" y="32050"/>
                    <a:pt x="760459" y="33824"/>
                    <a:pt x="756026" y="37245"/>
                  </a:cubicBezTo>
                  <a:cubicBezTo>
                    <a:pt x="751592" y="40665"/>
                    <a:pt x="749438" y="45479"/>
                    <a:pt x="749438" y="51560"/>
                  </a:cubicBezTo>
                  <a:cubicBezTo>
                    <a:pt x="749438" y="56500"/>
                    <a:pt x="750705" y="60173"/>
                    <a:pt x="753239" y="62834"/>
                  </a:cubicBezTo>
                  <a:cubicBezTo>
                    <a:pt x="755772" y="65494"/>
                    <a:pt x="759319" y="67648"/>
                    <a:pt x="763626" y="69547"/>
                  </a:cubicBezTo>
                  <a:lnTo>
                    <a:pt x="775534" y="74488"/>
                  </a:lnTo>
                  <a:cubicBezTo>
                    <a:pt x="777181" y="75249"/>
                    <a:pt x="778448" y="76008"/>
                    <a:pt x="778955" y="76896"/>
                  </a:cubicBezTo>
                  <a:cubicBezTo>
                    <a:pt x="779588" y="77782"/>
                    <a:pt x="779968" y="78796"/>
                    <a:pt x="779968" y="79936"/>
                  </a:cubicBezTo>
                  <a:cubicBezTo>
                    <a:pt x="779968" y="81583"/>
                    <a:pt x="779208" y="82976"/>
                    <a:pt x="777688" y="83989"/>
                  </a:cubicBezTo>
                  <a:cubicBezTo>
                    <a:pt x="776168" y="85003"/>
                    <a:pt x="774141" y="85509"/>
                    <a:pt x="771607" y="85509"/>
                  </a:cubicBezTo>
                  <a:cubicBezTo>
                    <a:pt x="767934" y="85509"/>
                    <a:pt x="764260" y="84623"/>
                    <a:pt x="760333" y="82976"/>
                  </a:cubicBezTo>
                  <a:cubicBezTo>
                    <a:pt x="756406" y="81329"/>
                    <a:pt x="752732" y="78921"/>
                    <a:pt x="749312" y="75629"/>
                  </a:cubicBezTo>
                  <a:lnTo>
                    <a:pt x="749312" y="92350"/>
                  </a:lnTo>
                  <a:close/>
                  <a:moveTo>
                    <a:pt x="671150" y="49532"/>
                  </a:moveTo>
                  <a:cubicBezTo>
                    <a:pt x="673557" y="46999"/>
                    <a:pt x="676724" y="45858"/>
                    <a:pt x="680651" y="45858"/>
                  </a:cubicBezTo>
                  <a:cubicBezTo>
                    <a:pt x="684578" y="45858"/>
                    <a:pt x="687745" y="47126"/>
                    <a:pt x="690025" y="49659"/>
                  </a:cubicBezTo>
                  <a:cubicBezTo>
                    <a:pt x="692306" y="52192"/>
                    <a:pt x="693572" y="55359"/>
                    <a:pt x="694079" y="59033"/>
                  </a:cubicBezTo>
                  <a:lnTo>
                    <a:pt x="666590" y="59033"/>
                  </a:lnTo>
                  <a:cubicBezTo>
                    <a:pt x="667350" y="55232"/>
                    <a:pt x="668870" y="52065"/>
                    <a:pt x="671277" y="49659"/>
                  </a:cubicBezTo>
                  <a:moveTo>
                    <a:pt x="695726" y="96910"/>
                  </a:moveTo>
                  <a:cubicBezTo>
                    <a:pt x="699653" y="95898"/>
                    <a:pt x="703327" y="94377"/>
                    <a:pt x="706874" y="92350"/>
                  </a:cubicBezTo>
                  <a:lnTo>
                    <a:pt x="706874" y="77655"/>
                  </a:lnTo>
                  <a:cubicBezTo>
                    <a:pt x="700160" y="81583"/>
                    <a:pt x="693192" y="83483"/>
                    <a:pt x="685718" y="83483"/>
                  </a:cubicBezTo>
                  <a:cubicBezTo>
                    <a:pt x="681031" y="83483"/>
                    <a:pt x="677104" y="82342"/>
                    <a:pt x="673810" y="80063"/>
                  </a:cubicBezTo>
                  <a:cubicBezTo>
                    <a:pt x="670517" y="77782"/>
                    <a:pt x="668237" y="74741"/>
                    <a:pt x="667096" y="70815"/>
                  </a:cubicBezTo>
                  <a:lnTo>
                    <a:pt x="711688" y="70815"/>
                  </a:lnTo>
                  <a:cubicBezTo>
                    <a:pt x="711941" y="68407"/>
                    <a:pt x="712068" y="65874"/>
                    <a:pt x="712068" y="63467"/>
                  </a:cubicBezTo>
                  <a:cubicBezTo>
                    <a:pt x="712068" y="57260"/>
                    <a:pt x="710801" y="51813"/>
                    <a:pt x="708014" y="47126"/>
                  </a:cubicBezTo>
                  <a:cubicBezTo>
                    <a:pt x="705354" y="42439"/>
                    <a:pt x="701680" y="38638"/>
                    <a:pt x="696993" y="35978"/>
                  </a:cubicBezTo>
                  <a:cubicBezTo>
                    <a:pt x="692306" y="33317"/>
                    <a:pt x="686858" y="31924"/>
                    <a:pt x="680651" y="31924"/>
                  </a:cubicBezTo>
                  <a:cubicBezTo>
                    <a:pt x="674190" y="31924"/>
                    <a:pt x="668490" y="33317"/>
                    <a:pt x="663549" y="36357"/>
                  </a:cubicBezTo>
                  <a:cubicBezTo>
                    <a:pt x="658609" y="39272"/>
                    <a:pt x="654808" y="43325"/>
                    <a:pt x="652148" y="48393"/>
                  </a:cubicBezTo>
                  <a:cubicBezTo>
                    <a:pt x="649488" y="53460"/>
                    <a:pt x="648094" y="59287"/>
                    <a:pt x="648094" y="65874"/>
                  </a:cubicBezTo>
                  <a:cubicBezTo>
                    <a:pt x="648094" y="72462"/>
                    <a:pt x="649615" y="78289"/>
                    <a:pt x="652908" y="83230"/>
                  </a:cubicBezTo>
                  <a:cubicBezTo>
                    <a:pt x="656075" y="88170"/>
                    <a:pt x="660382" y="91843"/>
                    <a:pt x="665703" y="94504"/>
                  </a:cubicBezTo>
                  <a:cubicBezTo>
                    <a:pt x="671150" y="97164"/>
                    <a:pt x="677104" y="98431"/>
                    <a:pt x="683818" y="98431"/>
                  </a:cubicBezTo>
                  <a:cubicBezTo>
                    <a:pt x="687872" y="98431"/>
                    <a:pt x="691799" y="97923"/>
                    <a:pt x="695726" y="97037"/>
                  </a:cubicBezTo>
                  <a:moveTo>
                    <a:pt x="624659" y="58147"/>
                  </a:moveTo>
                  <a:cubicBezTo>
                    <a:pt x="626812" y="55232"/>
                    <a:pt x="629472" y="53206"/>
                    <a:pt x="632893" y="52065"/>
                  </a:cubicBezTo>
                  <a:cubicBezTo>
                    <a:pt x="636313" y="50926"/>
                    <a:pt x="639860" y="50672"/>
                    <a:pt x="643661" y="51560"/>
                  </a:cubicBezTo>
                  <a:lnTo>
                    <a:pt x="643661" y="32177"/>
                  </a:lnTo>
                  <a:cubicBezTo>
                    <a:pt x="638973" y="32177"/>
                    <a:pt x="634666" y="33317"/>
                    <a:pt x="630993" y="35471"/>
                  </a:cubicBezTo>
                  <a:cubicBezTo>
                    <a:pt x="627319" y="37625"/>
                    <a:pt x="624152" y="40792"/>
                    <a:pt x="621492" y="44972"/>
                  </a:cubicBezTo>
                  <a:lnTo>
                    <a:pt x="621492" y="33444"/>
                  </a:lnTo>
                  <a:lnTo>
                    <a:pt x="604010" y="33444"/>
                  </a:lnTo>
                  <a:lnTo>
                    <a:pt x="604010" y="97291"/>
                  </a:lnTo>
                  <a:lnTo>
                    <a:pt x="621492" y="97291"/>
                  </a:lnTo>
                  <a:lnTo>
                    <a:pt x="621492" y="69420"/>
                  </a:lnTo>
                  <a:cubicBezTo>
                    <a:pt x="621492" y="64860"/>
                    <a:pt x="622505" y="61187"/>
                    <a:pt x="624659" y="58147"/>
                  </a:cubicBezTo>
                  <a:moveTo>
                    <a:pt x="564486" y="53333"/>
                  </a:moveTo>
                  <a:cubicBezTo>
                    <a:pt x="567653" y="56500"/>
                    <a:pt x="569173" y="60680"/>
                    <a:pt x="569173" y="65621"/>
                  </a:cubicBezTo>
                  <a:cubicBezTo>
                    <a:pt x="569173" y="70562"/>
                    <a:pt x="567653" y="74488"/>
                    <a:pt x="564486" y="77655"/>
                  </a:cubicBezTo>
                  <a:cubicBezTo>
                    <a:pt x="561319" y="80695"/>
                    <a:pt x="557392" y="82342"/>
                    <a:pt x="552704" y="82342"/>
                  </a:cubicBezTo>
                  <a:cubicBezTo>
                    <a:pt x="548017" y="82342"/>
                    <a:pt x="544217" y="80822"/>
                    <a:pt x="541177" y="77655"/>
                  </a:cubicBezTo>
                  <a:cubicBezTo>
                    <a:pt x="538136" y="74488"/>
                    <a:pt x="536616" y="70562"/>
                    <a:pt x="536616" y="65748"/>
                  </a:cubicBezTo>
                  <a:cubicBezTo>
                    <a:pt x="536616" y="60934"/>
                    <a:pt x="538136" y="56627"/>
                    <a:pt x="541177" y="53460"/>
                  </a:cubicBezTo>
                  <a:cubicBezTo>
                    <a:pt x="544217" y="50293"/>
                    <a:pt x="548017" y="48646"/>
                    <a:pt x="552704" y="48646"/>
                  </a:cubicBezTo>
                  <a:cubicBezTo>
                    <a:pt x="557392" y="48646"/>
                    <a:pt x="561319" y="50293"/>
                    <a:pt x="564486" y="53460"/>
                  </a:cubicBezTo>
                  <a:moveTo>
                    <a:pt x="586908" y="97418"/>
                  </a:moveTo>
                  <a:lnTo>
                    <a:pt x="586908" y="33570"/>
                  </a:lnTo>
                  <a:lnTo>
                    <a:pt x="569173" y="33570"/>
                  </a:lnTo>
                  <a:lnTo>
                    <a:pt x="569173" y="40917"/>
                  </a:lnTo>
                  <a:cubicBezTo>
                    <a:pt x="566893" y="38258"/>
                    <a:pt x="564106" y="36105"/>
                    <a:pt x="560939" y="34583"/>
                  </a:cubicBezTo>
                  <a:cubicBezTo>
                    <a:pt x="557772" y="33063"/>
                    <a:pt x="554225" y="32304"/>
                    <a:pt x="550297" y="32304"/>
                  </a:cubicBezTo>
                  <a:cubicBezTo>
                    <a:pt x="544090" y="32304"/>
                    <a:pt x="538516" y="33697"/>
                    <a:pt x="533829" y="36737"/>
                  </a:cubicBezTo>
                  <a:cubicBezTo>
                    <a:pt x="529015" y="39651"/>
                    <a:pt x="525342" y="43579"/>
                    <a:pt x="522555" y="48646"/>
                  </a:cubicBezTo>
                  <a:cubicBezTo>
                    <a:pt x="519894" y="53712"/>
                    <a:pt x="518501" y="59414"/>
                    <a:pt x="518501" y="65748"/>
                  </a:cubicBezTo>
                  <a:cubicBezTo>
                    <a:pt x="518501" y="72082"/>
                    <a:pt x="519894" y="77782"/>
                    <a:pt x="522555" y="82722"/>
                  </a:cubicBezTo>
                  <a:cubicBezTo>
                    <a:pt x="525215" y="87663"/>
                    <a:pt x="529015" y="91589"/>
                    <a:pt x="533829" y="94377"/>
                  </a:cubicBezTo>
                  <a:cubicBezTo>
                    <a:pt x="538643" y="97291"/>
                    <a:pt x="544090" y="98684"/>
                    <a:pt x="550297" y="98684"/>
                  </a:cubicBezTo>
                  <a:cubicBezTo>
                    <a:pt x="554225" y="98684"/>
                    <a:pt x="557772" y="97923"/>
                    <a:pt x="560939" y="96403"/>
                  </a:cubicBezTo>
                  <a:cubicBezTo>
                    <a:pt x="564106" y="94883"/>
                    <a:pt x="566893" y="92857"/>
                    <a:pt x="569173" y="90196"/>
                  </a:cubicBezTo>
                  <a:lnTo>
                    <a:pt x="569173" y="97418"/>
                  </a:lnTo>
                  <a:lnTo>
                    <a:pt x="586908" y="97418"/>
                  </a:lnTo>
                  <a:close/>
                  <a:moveTo>
                    <a:pt x="468209" y="53839"/>
                  </a:moveTo>
                  <a:cubicBezTo>
                    <a:pt x="470742" y="50672"/>
                    <a:pt x="474163" y="49152"/>
                    <a:pt x="478470" y="49152"/>
                  </a:cubicBezTo>
                  <a:cubicBezTo>
                    <a:pt x="482397" y="49152"/>
                    <a:pt x="485184" y="50418"/>
                    <a:pt x="487084" y="52826"/>
                  </a:cubicBezTo>
                  <a:cubicBezTo>
                    <a:pt x="488858" y="55232"/>
                    <a:pt x="489744" y="58526"/>
                    <a:pt x="489744" y="62834"/>
                  </a:cubicBezTo>
                  <a:lnTo>
                    <a:pt x="489744" y="97544"/>
                  </a:lnTo>
                  <a:lnTo>
                    <a:pt x="507480" y="97544"/>
                  </a:lnTo>
                  <a:lnTo>
                    <a:pt x="507480" y="58526"/>
                  </a:lnTo>
                  <a:cubicBezTo>
                    <a:pt x="507480" y="53585"/>
                    <a:pt x="506466" y="49152"/>
                    <a:pt x="504566" y="45226"/>
                  </a:cubicBezTo>
                  <a:cubicBezTo>
                    <a:pt x="502666" y="41298"/>
                    <a:pt x="500006" y="38258"/>
                    <a:pt x="496458" y="35851"/>
                  </a:cubicBezTo>
                  <a:cubicBezTo>
                    <a:pt x="492911" y="33570"/>
                    <a:pt x="488731" y="32431"/>
                    <a:pt x="483664" y="32431"/>
                  </a:cubicBezTo>
                  <a:cubicBezTo>
                    <a:pt x="479483" y="32431"/>
                    <a:pt x="475810" y="33190"/>
                    <a:pt x="472643" y="34837"/>
                  </a:cubicBezTo>
                  <a:cubicBezTo>
                    <a:pt x="469476" y="36484"/>
                    <a:pt x="466689" y="38638"/>
                    <a:pt x="464282" y="41298"/>
                  </a:cubicBezTo>
                  <a:lnTo>
                    <a:pt x="464282" y="2535"/>
                  </a:lnTo>
                  <a:lnTo>
                    <a:pt x="446800" y="2535"/>
                  </a:lnTo>
                  <a:lnTo>
                    <a:pt x="446800" y="97544"/>
                  </a:lnTo>
                  <a:lnTo>
                    <a:pt x="464282" y="97544"/>
                  </a:lnTo>
                  <a:lnTo>
                    <a:pt x="464282" y="65367"/>
                  </a:lnTo>
                  <a:cubicBezTo>
                    <a:pt x="464282" y="60934"/>
                    <a:pt x="465549" y="57133"/>
                    <a:pt x="468082" y="53966"/>
                  </a:cubicBezTo>
                  <a:moveTo>
                    <a:pt x="386247" y="92731"/>
                  </a:moveTo>
                  <a:cubicBezTo>
                    <a:pt x="389161" y="94631"/>
                    <a:pt x="392454" y="96024"/>
                    <a:pt x="396255" y="97164"/>
                  </a:cubicBezTo>
                  <a:cubicBezTo>
                    <a:pt x="400055" y="98304"/>
                    <a:pt x="403982" y="98811"/>
                    <a:pt x="408163" y="98811"/>
                  </a:cubicBezTo>
                  <a:cubicBezTo>
                    <a:pt x="413230" y="98811"/>
                    <a:pt x="417790" y="97923"/>
                    <a:pt x="421717" y="96403"/>
                  </a:cubicBezTo>
                  <a:cubicBezTo>
                    <a:pt x="425644" y="94756"/>
                    <a:pt x="428811" y="92350"/>
                    <a:pt x="431092" y="89183"/>
                  </a:cubicBezTo>
                  <a:cubicBezTo>
                    <a:pt x="433372" y="86016"/>
                    <a:pt x="434512" y="82215"/>
                    <a:pt x="434512" y="77782"/>
                  </a:cubicBezTo>
                  <a:cubicBezTo>
                    <a:pt x="434512" y="73855"/>
                    <a:pt x="433372" y="70562"/>
                    <a:pt x="431218" y="68027"/>
                  </a:cubicBezTo>
                  <a:cubicBezTo>
                    <a:pt x="429065" y="65494"/>
                    <a:pt x="425644" y="63213"/>
                    <a:pt x="421084" y="61187"/>
                  </a:cubicBezTo>
                  <a:lnTo>
                    <a:pt x="408669" y="55866"/>
                  </a:lnTo>
                  <a:cubicBezTo>
                    <a:pt x="406769" y="55232"/>
                    <a:pt x="405502" y="54473"/>
                    <a:pt x="404869" y="53712"/>
                  </a:cubicBezTo>
                  <a:cubicBezTo>
                    <a:pt x="404109" y="52953"/>
                    <a:pt x="403855" y="51813"/>
                    <a:pt x="403855" y="50418"/>
                  </a:cubicBezTo>
                  <a:cubicBezTo>
                    <a:pt x="403855" y="48773"/>
                    <a:pt x="404489" y="47378"/>
                    <a:pt x="405882" y="46492"/>
                  </a:cubicBezTo>
                  <a:cubicBezTo>
                    <a:pt x="407276" y="45606"/>
                    <a:pt x="409176" y="45099"/>
                    <a:pt x="411583" y="45099"/>
                  </a:cubicBezTo>
                  <a:cubicBezTo>
                    <a:pt x="414497" y="45099"/>
                    <a:pt x="417790" y="45858"/>
                    <a:pt x="421211" y="47378"/>
                  </a:cubicBezTo>
                  <a:cubicBezTo>
                    <a:pt x="424631" y="48898"/>
                    <a:pt x="427925" y="51052"/>
                    <a:pt x="430965" y="53839"/>
                  </a:cubicBezTo>
                  <a:lnTo>
                    <a:pt x="430965" y="37750"/>
                  </a:lnTo>
                  <a:cubicBezTo>
                    <a:pt x="425264" y="34331"/>
                    <a:pt x="418550" y="32558"/>
                    <a:pt x="410696" y="32558"/>
                  </a:cubicBezTo>
                  <a:cubicBezTo>
                    <a:pt x="403475" y="32558"/>
                    <a:pt x="397648" y="34331"/>
                    <a:pt x="393214" y="37750"/>
                  </a:cubicBezTo>
                  <a:cubicBezTo>
                    <a:pt x="388780" y="41171"/>
                    <a:pt x="386627" y="45985"/>
                    <a:pt x="386627" y="52065"/>
                  </a:cubicBezTo>
                  <a:cubicBezTo>
                    <a:pt x="386627" y="57006"/>
                    <a:pt x="387894" y="60680"/>
                    <a:pt x="390427" y="63340"/>
                  </a:cubicBezTo>
                  <a:cubicBezTo>
                    <a:pt x="392961" y="66001"/>
                    <a:pt x="396508" y="68154"/>
                    <a:pt x="400815" y="70054"/>
                  </a:cubicBezTo>
                  <a:lnTo>
                    <a:pt x="412723" y="74995"/>
                  </a:lnTo>
                  <a:cubicBezTo>
                    <a:pt x="414370" y="75754"/>
                    <a:pt x="415510" y="76515"/>
                    <a:pt x="416143" y="77401"/>
                  </a:cubicBezTo>
                  <a:cubicBezTo>
                    <a:pt x="416777" y="78289"/>
                    <a:pt x="417030" y="79302"/>
                    <a:pt x="417030" y="80443"/>
                  </a:cubicBezTo>
                  <a:cubicBezTo>
                    <a:pt x="417030" y="82088"/>
                    <a:pt x="416270" y="83483"/>
                    <a:pt x="414877" y="84496"/>
                  </a:cubicBezTo>
                  <a:cubicBezTo>
                    <a:pt x="413356" y="85509"/>
                    <a:pt x="411330" y="86016"/>
                    <a:pt x="408796" y="86016"/>
                  </a:cubicBezTo>
                  <a:cubicBezTo>
                    <a:pt x="405122" y="86016"/>
                    <a:pt x="401448" y="85130"/>
                    <a:pt x="397521" y="83483"/>
                  </a:cubicBezTo>
                  <a:cubicBezTo>
                    <a:pt x="393594" y="81836"/>
                    <a:pt x="389921" y="79429"/>
                    <a:pt x="386500" y="76135"/>
                  </a:cubicBezTo>
                  <a:lnTo>
                    <a:pt x="386500" y="92857"/>
                  </a:lnTo>
                  <a:close/>
                  <a:moveTo>
                    <a:pt x="333421" y="58399"/>
                  </a:moveTo>
                  <a:cubicBezTo>
                    <a:pt x="335575" y="55486"/>
                    <a:pt x="338235" y="53460"/>
                    <a:pt x="341656" y="52319"/>
                  </a:cubicBezTo>
                  <a:cubicBezTo>
                    <a:pt x="345076" y="51179"/>
                    <a:pt x="348623" y="50926"/>
                    <a:pt x="352423" y="51813"/>
                  </a:cubicBezTo>
                  <a:lnTo>
                    <a:pt x="352423" y="32431"/>
                  </a:lnTo>
                  <a:cubicBezTo>
                    <a:pt x="347736" y="32431"/>
                    <a:pt x="343429" y="33570"/>
                    <a:pt x="339755" y="35725"/>
                  </a:cubicBezTo>
                  <a:cubicBezTo>
                    <a:pt x="336082" y="37877"/>
                    <a:pt x="332915" y="41044"/>
                    <a:pt x="330254" y="45226"/>
                  </a:cubicBezTo>
                  <a:lnTo>
                    <a:pt x="330254" y="33697"/>
                  </a:lnTo>
                  <a:lnTo>
                    <a:pt x="312772" y="33697"/>
                  </a:lnTo>
                  <a:lnTo>
                    <a:pt x="312772" y="97544"/>
                  </a:lnTo>
                  <a:lnTo>
                    <a:pt x="330254" y="97544"/>
                  </a:lnTo>
                  <a:lnTo>
                    <a:pt x="330254" y="69674"/>
                  </a:lnTo>
                  <a:cubicBezTo>
                    <a:pt x="330254" y="65114"/>
                    <a:pt x="331268" y="61441"/>
                    <a:pt x="333421" y="58399"/>
                  </a:cubicBezTo>
                  <a:moveTo>
                    <a:pt x="259187" y="50039"/>
                  </a:moveTo>
                  <a:cubicBezTo>
                    <a:pt x="261594" y="47505"/>
                    <a:pt x="264761" y="46365"/>
                    <a:pt x="268688" y="46365"/>
                  </a:cubicBezTo>
                  <a:cubicBezTo>
                    <a:pt x="272615" y="46365"/>
                    <a:pt x="275782" y="47632"/>
                    <a:pt x="277935" y="50166"/>
                  </a:cubicBezTo>
                  <a:cubicBezTo>
                    <a:pt x="280216" y="52699"/>
                    <a:pt x="281483" y="55866"/>
                    <a:pt x="281989" y="59540"/>
                  </a:cubicBezTo>
                  <a:lnTo>
                    <a:pt x="254500" y="59540"/>
                  </a:lnTo>
                  <a:cubicBezTo>
                    <a:pt x="255260" y="55739"/>
                    <a:pt x="256780" y="52572"/>
                    <a:pt x="259187" y="50166"/>
                  </a:cubicBezTo>
                  <a:moveTo>
                    <a:pt x="283636" y="97418"/>
                  </a:moveTo>
                  <a:cubicBezTo>
                    <a:pt x="287563" y="96403"/>
                    <a:pt x="291237" y="94883"/>
                    <a:pt x="294784" y="92857"/>
                  </a:cubicBezTo>
                  <a:lnTo>
                    <a:pt x="294784" y="78162"/>
                  </a:lnTo>
                  <a:cubicBezTo>
                    <a:pt x="288070" y="82088"/>
                    <a:pt x="281102" y="83989"/>
                    <a:pt x="273628" y="83989"/>
                  </a:cubicBezTo>
                  <a:cubicBezTo>
                    <a:pt x="268941" y="83989"/>
                    <a:pt x="265014" y="82849"/>
                    <a:pt x="261720" y="80568"/>
                  </a:cubicBezTo>
                  <a:cubicBezTo>
                    <a:pt x="258427" y="78289"/>
                    <a:pt x="256147" y="75249"/>
                    <a:pt x="255006" y="71321"/>
                  </a:cubicBezTo>
                  <a:lnTo>
                    <a:pt x="299598" y="71321"/>
                  </a:lnTo>
                  <a:cubicBezTo>
                    <a:pt x="299851" y="68915"/>
                    <a:pt x="299978" y="66380"/>
                    <a:pt x="299978" y="63974"/>
                  </a:cubicBezTo>
                  <a:cubicBezTo>
                    <a:pt x="299978" y="57767"/>
                    <a:pt x="298584" y="52319"/>
                    <a:pt x="295924" y="47632"/>
                  </a:cubicBezTo>
                  <a:cubicBezTo>
                    <a:pt x="293264" y="42945"/>
                    <a:pt x="289590" y="39145"/>
                    <a:pt x="284903" y="36484"/>
                  </a:cubicBezTo>
                  <a:cubicBezTo>
                    <a:pt x="280216" y="33824"/>
                    <a:pt x="274768" y="32431"/>
                    <a:pt x="268561" y="32431"/>
                  </a:cubicBezTo>
                  <a:cubicBezTo>
                    <a:pt x="262100" y="32431"/>
                    <a:pt x="256400" y="33824"/>
                    <a:pt x="251333" y="36864"/>
                  </a:cubicBezTo>
                  <a:cubicBezTo>
                    <a:pt x="246265" y="39904"/>
                    <a:pt x="242592" y="43832"/>
                    <a:pt x="239931" y="48898"/>
                  </a:cubicBezTo>
                  <a:cubicBezTo>
                    <a:pt x="237271" y="53966"/>
                    <a:pt x="235878" y="59794"/>
                    <a:pt x="235878" y="66380"/>
                  </a:cubicBezTo>
                  <a:cubicBezTo>
                    <a:pt x="235878" y="72968"/>
                    <a:pt x="237398" y="78796"/>
                    <a:pt x="240692" y="83735"/>
                  </a:cubicBezTo>
                  <a:cubicBezTo>
                    <a:pt x="243859" y="88676"/>
                    <a:pt x="248166" y="92350"/>
                    <a:pt x="253613" y="95010"/>
                  </a:cubicBezTo>
                  <a:cubicBezTo>
                    <a:pt x="259060" y="97671"/>
                    <a:pt x="265014" y="98938"/>
                    <a:pt x="271728" y="98938"/>
                  </a:cubicBezTo>
                  <a:cubicBezTo>
                    <a:pt x="275782" y="98938"/>
                    <a:pt x="279709" y="98431"/>
                    <a:pt x="283636" y="97544"/>
                  </a:cubicBezTo>
                  <a:moveTo>
                    <a:pt x="213202" y="33951"/>
                  </a:moveTo>
                  <a:lnTo>
                    <a:pt x="197874" y="65621"/>
                  </a:lnTo>
                  <a:lnTo>
                    <a:pt x="182545" y="33951"/>
                  </a:lnTo>
                  <a:lnTo>
                    <a:pt x="162150" y="33951"/>
                  </a:lnTo>
                  <a:lnTo>
                    <a:pt x="196987" y="100204"/>
                  </a:lnTo>
                  <a:lnTo>
                    <a:pt x="231697" y="33951"/>
                  </a:lnTo>
                  <a:lnTo>
                    <a:pt x="213202" y="33951"/>
                  </a:lnTo>
                  <a:close/>
                  <a:moveTo>
                    <a:pt x="117052" y="50293"/>
                  </a:moveTo>
                  <a:cubicBezTo>
                    <a:pt x="119459" y="47759"/>
                    <a:pt x="122626" y="46619"/>
                    <a:pt x="126553" y="46619"/>
                  </a:cubicBezTo>
                  <a:cubicBezTo>
                    <a:pt x="130480" y="46619"/>
                    <a:pt x="133647" y="47885"/>
                    <a:pt x="135801" y="50418"/>
                  </a:cubicBezTo>
                  <a:cubicBezTo>
                    <a:pt x="138081" y="52953"/>
                    <a:pt x="139348" y="56120"/>
                    <a:pt x="139854" y="59794"/>
                  </a:cubicBezTo>
                  <a:lnTo>
                    <a:pt x="112365" y="59794"/>
                  </a:lnTo>
                  <a:cubicBezTo>
                    <a:pt x="113125" y="55993"/>
                    <a:pt x="114645" y="52826"/>
                    <a:pt x="117052" y="50418"/>
                  </a:cubicBezTo>
                  <a:moveTo>
                    <a:pt x="141501" y="97671"/>
                  </a:moveTo>
                  <a:cubicBezTo>
                    <a:pt x="145428" y="96657"/>
                    <a:pt x="149102" y="95137"/>
                    <a:pt x="152649" y="93111"/>
                  </a:cubicBezTo>
                  <a:lnTo>
                    <a:pt x="152649" y="78416"/>
                  </a:lnTo>
                  <a:cubicBezTo>
                    <a:pt x="145935" y="82342"/>
                    <a:pt x="138968" y="84242"/>
                    <a:pt x="131493" y="84242"/>
                  </a:cubicBezTo>
                  <a:cubicBezTo>
                    <a:pt x="126806" y="84242"/>
                    <a:pt x="122879" y="83103"/>
                    <a:pt x="119585" y="80822"/>
                  </a:cubicBezTo>
                  <a:cubicBezTo>
                    <a:pt x="116292" y="78542"/>
                    <a:pt x="114012" y="75502"/>
                    <a:pt x="112871" y="71574"/>
                  </a:cubicBezTo>
                  <a:lnTo>
                    <a:pt x="157463" y="71574"/>
                  </a:lnTo>
                  <a:cubicBezTo>
                    <a:pt x="157716" y="69168"/>
                    <a:pt x="157843" y="66634"/>
                    <a:pt x="157843" y="64228"/>
                  </a:cubicBezTo>
                  <a:cubicBezTo>
                    <a:pt x="157843" y="58020"/>
                    <a:pt x="156449" y="52572"/>
                    <a:pt x="153789" y="47885"/>
                  </a:cubicBezTo>
                  <a:cubicBezTo>
                    <a:pt x="151129" y="43198"/>
                    <a:pt x="147455" y="39397"/>
                    <a:pt x="142768" y="36737"/>
                  </a:cubicBezTo>
                  <a:cubicBezTo>
                    <a:pt x="138081" y="34078"/>
                    <a:pt x="132634" y="32684"/>
                    <a:pt x="126426" y="32684"/>
                  </a:cubicBezTo>
                  <a:cubicBezTo>
                    <a:pt x="119966" y="32684"/>
                    <a:pt x="114265" y="34078"/>
                    <a:pt x="109198" y="37118"/>
                  </a:cubicBezTo>
                  <a:cubicBezTo>
                    <a:pt x="104257" y="40031"/>
                    <a:pt x="100457" y="44084"/>
                    <a:pt x="97797" y="49152"/>
                  </a:cubicBezTo>
                  <a:cubicBezTo>
                    <a:pt x="95136" y="54219"/>
                    <a:pt x="93743" y="60046"/>
                    <a:pt x="93743" y="66634"/>
                  </a:cubicBezTo>
                  <a:cubicBezTo>
                    <a:pt x="93743" y="73221"/>
                    <a:pt x="95263" y="79048"/>
                    <a:pt x="98557" y="83989"/>
                  </a:cubicBezTo>
                  <a:cubicBezTo>
                    <a:pt x="101724" y="88930"/>
                    <a:pt x="106031" y="92604"/>
                    <a:pt x="111478" y="95264"/>
                  </a:cubicBezTo>
                  <a:cubicBezTo>
                    <a:pt x="116925" y="97923"/>
                    <a:pt x="122879" y="99191"/>
                    <a:pt x="129593" y="99191"/>
                  </a:cubicBezTo>
                  <a:cubicBezTo>
                    <a:pt x="133647" y="99191"/>
                    <a:pt x="137574" y="98684"/>
                    <a:pt x="141501" y="97798"/>
                  </a:cubicBezTo>
                  <a:moveTo>
                    <a:pt x="80695" y="2913"/>
                  </a:moveTo>
                  <a:lnTo>
                    <a:pt x="62199" y="2913"/>
                  </a:lnTo>
                  <a:lnTo>
                    <a:pt x="62199" y="59667"/>
                  </a:lnTo>
                  <a:lnTo>
                    <a:pt x="0" y="254"/>
                  </a:lnTo>
                  <a:lnTo>
                    <a:pt x="0" y="97923"/>
                  </a:lnTo>
                  <a:lnTo>
                    <a:pt x="18368" y="97923"/>
                  </a:lnTo>
                  <a:lnTo>
                    <a:pt x="18368" y="41171"/>
                  </a:lnTo>
                  <a:lnTo>
                    <a:pt x="80695" y="100585"/>
                  </a:lnTo>
                  <a:lnTo>
                    <a:pt x="80695" y="2913"/>
                  </a:lnTo>
                  <a:close/>
                </a:path>
              </a:pathLst>
            </a:custGeom>
            <a:solidFill>
              <a:srgbClr val="38D2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9" name="Freeform: Shape 2748">
              <a:extLst>
                <a:ext uri="{FF2B5EF4-FFF2-40B4-BE49-F238E27FC236}">
                  <a16:creationId xmlns:a16="http://schemas.microsoft.com/office/drawing/2014/main" id="{4D1F0569-20E1-A7A1-529C-6AE2B9BFA352}"/>
                </a:ext>
              </a:extLst>
            </p:cNvPr>
            <p:cNvSpPr/>
            <p:nvPr/>
          </p:nvSpPr>
          <p:spPr>
            <a:xfrm>
              <a:off x="3903900" y="14704369"/>
              <a:ext cx="27996" cy="27868"/>
            </a:xfrm>
            <a:custGeom>
              <a:avLst/>
              <a:gdLst>
                <a:gd name="connsiteX0" fmla="*/ 23942 w 27996"/>
                <a:gd name="connsiteY0" fmla="*/ 23816 h 27868"/>
                <a:gd name="connsiteX1" fmla="*/ 27996 w 27996"/>
                <a:gd name="connsiteY1" fmla="*/ 14061 h 27868"/>
                <a:gd name="connsiteX2" fmla="*/ 23942 w 27996"/>
                <a:gd name="connsiteY2" fmla="*/ 4053 h 27868"/>
                <a:gd name="connsiteX3" fmla="*/ 13934 w 27996"/>
                <a:gd name="connsiteY3" fmla="*/ 0 h 27868"/>
                <a:gd name="connsiteX4" fmla="*/ 4180 w 27996"/>
                <a:gd name="connsiteY4" fmla="*/ 4053 h 27868"/>
                <a:gd name="connsiteX5" fmla="*/ 0 w 27996"/>
                <a:gd name="connsiteY5" fmla="*/ 14061 h 27868"/>
                <a:gd name="connsiteX6" fmla="*/ 1900 w 27996"/>
                <a:gd name="connsiteY6" fmla="*/ 21029 h 27868"/>
                <a:gd name="connsiteX7" fmla="*/ 6967 w 27996"/>
                <a:gd name="connsiteY7" fmla="*/ 25970 h 27868"/>
                <a:gd name="connsiteX8" fmla="*/ 13934 w 27996"/>
                <a:gd name="connsiteY8" fmla="*/ 27869 h 27868"/>
                <a:gd name="connsiteX9" fmla="*/ 23942 w 27996"/>
                <a:gd name="connsiteY9" fmla="*/ 23816 h 2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6" h="27868">
                  <a:moveTo>
                    <a:pt x="23942" y="23816"/>
                  </a:moveTo>
                  <a:cubicBezTo>
                    <a:pt x="26602" y="21156"/>
                    <a:pt x="27996" y="17862"/>
                    <a:pt x="27996" y="14061"/>
                  </a:cubicBezTo>
                  <a:cubicBezTo>
                    <a:pt x="27996" y="10262"/>
                    <a:pt x="26602" y="6841"/>
                    <a:pt x="23942" y="4053"/>
                  </a:cubicBezTo>
                  <a:cubicBezTo>
                    <a:pt x="21282" y="1393"/>
                    <a:pt x="17862" y="0"/>
                    <a:pt x="13934" y="0"/>
                  </a:cubicBezTo>
                  <a:cubicBezTo>
                    <a:pt x="10007" y="0"/>
                    <a:pt x="6840" y="1393"/>
                    <a:pt x="4180" y="4053"/>
                  </a:cubicBezTo>
                  <a:cubicBezTo>
                    <a:pt x="1393" y="6714"/>
                    <a:pt x="0" y="10008"/>
                    <a:pt x="0" y="14061"/>
                  </a:cubicBezTo>
                  <a:cubicBezTo>
                    <a:pt x="0" y="16596"/>
                    <a:pt x="633" y="18875"/>
                    <a:pt x="1900" y="21029"/>
                  </a:cubicBezTo>
                  <a:cubicBezTo>
                    <a:pt x="3167" y="23182"/>
                    <a:pt x="4814" y="24702"/>
                    <a:pt x="6967" y="25970"/>
                  </a:cubicBezTo>
                  <a:cubicBezTo>
                    <a:pt x="9121" y="27236"/>
                    <a:pt x="11401" y="27869"/>
                    <a:pt x="13934" y="27869"/>
                  </a:cubicBezTo>
                  <a:cubicBezTo>
                    <a:pt x="17862" y="27869"/>
                    <a:pt x="21282" y="26476"/>
                    <a:pt x="23942" y="23816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0" name="Freeform: Shape 2749">
              <a:extLst>
                <a:ext uri="{FF2B5EF4-FFF2-40B4-BE49-F238E27FC236}">
                  <a16:creationId xmlns:a16="http://schemas.microsoft.com/office/drawing/2014/main" id="{E930CF21-9141-B02E-3024-E420F60D321A}"/>
                </a:ext>
              </a:extLst>
            </p:cNvPr>
            <p:cNvSpPr/>
            <p:nvPr/>
          </p:nvSpPr>
          <p:spPr>
            <a:xfrm>
              <a:off x="4003470" y="14368033"/>
              <a:ext cx="1595153" cy="127947"/>
            </a:xfrm>
            <a:custGeom>
              <a:avLst/>
              <a:gdLst>
                <a:gd name="connsiteX0" fmla="*/ 1593127 w 1595153"/>
                <a:gd name="connsiteY0" fmla="*/ 94377 h 127947"/>
                <a:gd name="connsiteX1" fmla="*/ 1595154 w 1595153"/>
                <a:gd name="connsiteY1" fmla="*/ 89056 h 127947"/>
                <a:gd name="connsiteX2" fmla="*/ 1593127 w 1595153"/>
                <a:gd name="connsiteY2" fmla="*/ 83737 h 127947"/>
                <a:gd name="connsiteX3" fmla="*/ 1587806 w 1595153"/>
                <a:gd name="connsiteY3" fmla="*/ 81709 h 127947"/>
                <a:gd name="connsiteX4" fmla="*/ 1582359 w 1595153"/>
                <a:gd name="connsiteY4" fmla="*/ 83737 h 127947"/>
                <a:gd name="connsiteX5" fmla="*/ 1580205 w 1595153"/>
                <a:gd name="connsiteY5" fmla="*/ 89056 h 127947"/>
                <a:gd name="connsiteX6" fmla="*/ 1582359 w 1595153"/>
                <a:gd name="connsiteY6" fmla="*/ 94377 h 127947"/>
                <a:gd name="connsiteX7" fmla="*/ 1587806 w 1595153"/>
                <a:gd name="connsiteY7" fmla="*/ 96278 h 127947"/>
                <a:gd name="connsiteX8" fmla="*/ 1593127 w 1595153"/>
                <a:gd name="connsiteY8" fmla="*/ 94377 h 127947"/>
                <a:gd name="connsiteX9" fmla="*/ 1562977 w 1595153"/>
                <a:gd name="connsiteY9" fmla="*/ 380 h 127947"/>
                <a:gd name="connsiteX10" fmla="*/ 1552716 w 1595153"/>
                <a:gd name="connsiteY10" fmla="*/ 380 h 127947"/>
                <a:gd name="connsiteX11" fmla="*/ 1552716 w 1595153"/>
                <a:gd name="connsiteY11" fmla="*/ 95390 h 127947"/>
                <a:gd name="connsiteX12" fmla="*/ 1562977 w 1595153"/>
                <a:gd name="connsiteY12" fmla="*/ 95390 h 127947"/>
                <a:gd name="connsiteX13" fmla="*/ 1562977 w 1595153"/>
                <a:gd name="connsiteY13" fmla="*/ 380 h 127947"/>
                <a:gd name="connsiteX14" fmla="*/ 1493050 w 1595153"/>
                <a:gd name="connsiteY14" fmla="*/ 46492 h 127947"/>
                <a:gd name="connsiteX15" fmla="*/ 1506604 w 1595153"/>
                <a:gd name="connsiteY15" fmla="*/ 41171 h 127947"/>
                <a:gd name="connsiteX16" fmla="*/ 1519779 w 1595153"/>
                <a:gd name="connsiteY16" fmla="*/ 46492 h 127947"/>
                <a:gd name="connsiteX17" fmla="*/ 1525353 w 1595153"/>
                <a:gd name="connsiteY17" fmla="*/ 59794 h 127947"/>
                <a:gd name="connsiteX18" fmla="*/ 1486842 w 1595153"/>
                <a:gd name="connsiteY18" fmla="*/ 59794 h 127947"/>
                <a:gd name="connsiteX19" fmla="*/ 1493050 w 1595153"/>
                <a:gd name="connsiteY19" fmla="*/ 46492 h 127947"/>
                <a:gd name="connsiteX20" fmla="*/ 1521046 w 1595153"/>
                <a:gd name="connsiteY20" fmla="*/ 94883 h 127947"/>
                <a:gd name="connsiteX21" fmla="*/ 1531687 w 1595153"/>
                <a:gd name="connsiteY21" fmla="*/ 89944 h 127947"/>
                <a:gd name="connsiteX22" fmla="*/ 1531687 w 1595153"/>
                <a:gd name="connsiteY22" fmla="*/ 80063 h 127947"/>
                <a:gd name="connsiteX23" fmla="*/ 1521046 w 1595153"/>
                <a:gd name="connsiteY23" fmla="*/ 85257 h 127947"/>
                <a:gd name="connsiteX24" fmla="*/ 1509391 w 1595153"/>
                <a:gd name="connsiteY24" fmla="*/ 87029 h 127947"/>
                <a:gd name="connsiteX25" fmla="*/ 1494063 w 1595153"/>
                <a:gd name="connsiteY25" fmla="*/ 81836 h 127947"/>
                <a:gd name="connsiteX26" fmla="*/ 1486589 w 1595153"/>
                <a:gd name="connsiteY26" fmla="*/ 68281 h 127947"/>
                <a:gd name="connsiteX27" fmla="*/ 1535994 w 1595153"/>
                <a:gd name="connsiteY27" fmla="*/ 68281 h 127947"/>
                <a:gd name="connsiteX28" fmla="*/ 1536121 w 1595153"/>
                <a:gd name="connsiteY28" fmla="*/ 65621 h 127947"/>
                <a:gd name="connsiteX29" fmla="*/ 1536121 w 1595153"/>
                <a:gd name="connsiteY29" fmla="*/ 63088 h 127947"/>
                <a:gd name="connsiteX30" fmla="*/ 1532447 w 1595153"/>
                <a:gd name="connsiteY30" fmla="*/ 46999 h 127947"/>
                <a:gd name="connsiteX31" fmla="*/ 1522059 w 1595153"/>
                <a:gd name="connsiteY31" fmla="*/ 35851 h 127947"/>
                <a:gd name="connsiteX32" fmla="*/ 1506478 w 1595153"/>
                <a:gd name="connsiteY32" fmla="*/ 31797 h 127947"/>
                <a:gd name="connsiteX33" fmla="*/ 1490009 w 1595153"/>
                <a:gd name="connsiteY33" fmla="*/ 36105 h 127947"/>
                <a:gd name="connsiteX34" fmla="*/ 1479241 w 1595153"/>
                <a:gd name="connsiteY34" fmla="*/ 47885 h 127947"/>
                <a:gd name="connsiteX35" fmla="*/ 1475441 w 1595153"/>
                <a:gd name="connsiteY35" fmla="*/ 64735 h 127947"/>
                <a:gd name="connsiteX36" fmla="*/ 1479875 w 1595153"/>
                <a:gd name="connsiteY36" fmla="*/ 81329 h 127947"/>
                <a:gd name="connsiteX37" fmla="*/ 1491909 w 1595153"/>
                <a:gd name="connsiteY37" fmla="*/ 92477 h 127947"/>
                <a:gd name="connsiteX38" fmla="*/ 1509265 w 1595153"/>
                <a:gd name="connsiteY38" fmla="*/ 96530 h 127947"/>
                <a:gd name="connsiteX39" fmla="*/ 1520919 w 1595153"/>
                <a:gd name="connsiteY39" fmla="*/ 95010 h 127947"/>
                <a:gd name="connsiteX40" fmla="*/ 1417802 w 1595153"/>
                <a:gd name="connsiteY40" fmla="*/ 52953 h 127947"/>
                <a:gd name="connsiteX41" fmla="*/ 1424516 w 1595153"/>
                <a:gd name="connsiteY41" fmla="*/ 44972 h 127947"/>
                <a:gd name="connsiteX42" fmla="*/ 1434523 w 1595153"/>
                <a:gd name="connsiteY42" fmla="*/ 41932 h 127947"/>
                <a:gd name="connsiteX43" fmla="*/ 1450738 w 1595153"/>
                <a:gd name="connsiteY43" fmla="*/ 60553 h 127947"/>
                <a:gd name="connsiteX44" fmla="*/ 1450738 w 1595153"/>
                <a:gd name="connsiteY44" fmla="*/ 95517 h 127947"/>
                <a:gd name="connsiteX45" fmla="*/ 1461126 w 1595153"/>
                <a:gd name="connsiteY45" fmla="*/ 95517 h 127947"/>
                <a:gd name="connsiteX46" fmla="*/ 1461126 w 1595153"/>
                <a:gd name="connsiteY46" fmla="*/ 58780 h 127947"/>
                <a:gd name="connsiteX47" fmla="*/ 1458466 w 1595153"/>
                <a:gd name="connsiteY47" fmla="*/ 44972 h 127947"/>
                <a:gd name="connsiteX48" fmla="*/ 1450485 w 1595153"/>
                <a:gd name="connsiteY48" fmla="*/ 35471 h 127947"/>
                <a:gd name="connsiteX49" fmla="*/ 1437184 w 1595153"/>
                <a:gd name="connsiteY49" fmla="*/ 31924 h 127947"/>
                <a:gd name="connsiteX50" fmla="*/ 1424389 w 1595153"/>
                <a:gd name="connsiteY50" fmla="*/ 35471 h 127947"/>
                <a:gd name="connsiteX51" fmla="*/ 1415521 w 1595153"/>
                <a:gd name="connsiteY51" fmla="*/ 44718 h 127947"/>
                <a:gd name="connsiteX52" fmla="*/ 1415521 w 1595153"/>
                <a:gd name="connsiteY52" fmla="*/ 33065 h 127947"/>
                <a:gd name="connsiteX53" fmla="*/ 1405260 w 1595153"/>
                <a:gd name="connsiteY53" fmla="*/ 33065 h 127947"/>
                <a:gd name="connsiteX54" fmla="*/ 1405260 w 1595153"/>
                <a:gd name="connsiteY54" fmla="*/ 95517 h 127947"/>
                <a:gd name="connsiteX55" fmla="*/ 1415521 w 1595153"/>
                <a:gd name="connsiteY55" fmla="*/ 95517 h 127947"/>
                <a:gd name="connsiteX56" fmla="*/ 1415521 w 1595153"/>
                <a:gd name="connsiteY56" fmla="*/ 64228 h 127947"/>
                <a:gd name="connsiteX57" fmla="*/ 1417928 w 1595153"/>
                <a:gd name="connsiteY57" fmla="*/ 52953 h 127947"/>
                <a:gd name="connsiteX58" fmla="*/ 1342174 w 1595153"/>
                <a:gd name="connsiteY58" fmla="*/ 52953 h 127947"/>
                <a:gd name="connsiteX59" fmla="*/ 1348888 w 1595153"/>
                <a:gd name="connsiteY59" fmla="*/ 44972 h 127947"/>
                <a:gd name="connsiteX60" fmla="*/ 1358895 w 1595153"/>
                <a:gd name="connsiteY60" fmla="*/ 41932 h 127947"/>
                <a:gd name="connsiteX61" fmla="*/ 1375110 w 1595153"/>
                <a:gd name="connsiteY61" fmla="*/ 60553 h 127947"/>
                <a:gd name="connsiteX62" fmla="*/ 1375110 w 1595153"/>
                <a:gd name="connsiteY62" fmla="*/ 95517 h 127947"/>
                <a:gd name="connsiteX63" fmla="*/ 1385498 w 1595153"/>
                <a:gd name="connsiteY63" fmla="*/ 95517 h 127947"/>
                <a:gd name="connsiteX64" fmla="*/ 1385498 w 1595153"/>
                <a:gd name="connsiteY64" fmla="*/ 58780 h 127947"/>
                <a:gd name="connsiteX65" fmla="*/ 1382838 w 1595153"/>
                <a:gd name="connsiteY65" fmla="*/ 44972 h 127947"/>
                <a:gd name="connsiteX66" fmla="*/ 1374730 w 1595153"/>
                <a:gd name="connsiteY66" fmla="*/ 35471 h 127947"/>
                <a:gd name="connsiteX67" fmla="*/ 1361429 w 1595153"/>
                <a:gd name="connsiteY67" fmla="*/ 31924 h 127947"/>
                <a:gd name="connsiteX68" fmla="*/ 1348634 w 1595153"/>
                <a:gd name="connsiteY68" fmla="*/ 35471 h 127947"/>
                <a:gd name="connsiteX69" fmla="*/ 1339767 w 1595153"/>
                <a:gd name="connsiteY69" fmla="*/ 44718 h 127947"/>
                <a:gd name="connsiteX70" fmla="*/ 1339767 w 1595153"/>
                <a:gd name="connsiteY70" fmla="*/ 33065 h 127947"/>
                <a:gd name="connsiteX71" fmla="*/ 1329506 w 1595153"/>
                <a:gd name="connsiteY71" fmla="*/ 33065 h 127947"/>
                <a:gd name="connsiteX72" fmla="*/ 1329506 w 1595153"/>
                <a:gd name="connsiteY72" fmla="*/ 95517 h 127947"/>
                <a:gd name="connsiteX73" fmla="*/ 1339767 w 1595153"/>
                <a:gd name="connsiteY73" fmla="*/ 95517 h 127947"/>
                <a:gd name="connsiteX74" fmla="*/ 1339767 w 1595153"/>
                <a:gd name="connsiteY74" fmla="*/ 64228 h 127947"/>
                <a:gd name="connsiteX75" fmla="*/ 1342174 w 1595153"/>
                <a:gd name="connsiteY75" fmla="*/ 52953 h 127947"/>
                <a:gd name="connsiteX76" fmla="*/ 1287575 w 1595153"/>
                <a:gd name="connsiteY76" fmla="*/ 44718 h 127947"/>
                <a:gd name="connsiteX77" fmla="*/ 1295302 w 1595153"/>
                <a:gd name="connsiteY77" fmla="*/ 52826 h 127947"/>
                <a:gd name="connsiteX78" fmla="*/ 1298089 w 1595153"/>
                <a:gd name="connsiteY78" fmla="*/ 64481 h 127947"/>
                <a:gd name="connsiteX79" fmla="*/ 1295302 w 1595153"/>
                <a:gd name="connsiteY79" fmla="*/ 76008 h 127947"/>
                <a:gd name="connsiteX80" fmla="*/ 1287575 w 1595153"/>
                <a:gd name="connsiteY80" fmla="*/ 83989 h 127947"/>
                <a:gd name="connsiteX81" fmla="*/ 1276173 w 1595153"/>
                <a:gd name="connsiteY81" fmla="*/ 86904 h 127947"/>
                <a:gd name="connsiteX82" fmla="*/ 1265026 w 1595153"/>
                <a:gd name="connsiteY82" fmla="*/ 83989 h 127947"/>
                <a:gd name="connsiteX83" fmla="*/ 1257298 w 1595153"/>
                <a:gd name="connsiteY83" fmla="*/ 76008 h 127947"/>
                <a:gd name="connsiteX84" fmla="*/ 1254511 w 1595153"/>
                <a:gd name="connsiteY84" fmla="*/ 64481 h 127947"/>
                <a:gd name="connsiteX85" fmla="*/ 1257298 w 1595153"/>
                <a:gd name="connsiteY85" fmla="*/ 52826 h 127947"/>
                <a:gd name="connsiteX86" fmla="*/ 1265026 w 1595153"/>
                <a:gd name="connsiteY86" fmla="*/ 44718 h 127947"/>
                <a:gd name="connsiteX87" fmla="*/ 1276173 w 1595153"/>
                <a:gd name="connsiteY87" fmla="*/ 41805 h 127947"/>
                <a:gd name="connsiteX88" fmla="*/ 1287575 w 1595153"/>
                <a:gd name="connsiteY88" fmla="*/ 44718 h 127947"/>
                <a:gd name="connsiteX89" fmla="*/ 1308477 w 1595153"/>
                <a:gd name="connsiteY89" fmla="*/ 95644 h 127947"/>
                <a:gd name="connsiteX90" fmla="*/ 1308477 w 1595153"/>
                <a:gd name="connsiteY90" fmla="*/ 33190 h 127947"/>
                <a:gd name="connsiteX91" fmla="*/ 1298089 w 1595153"/>
                <a:gd name="connsiteY91" fmla="*/ 33190 h 127947"/>
                <a:gd name="connsiteX92" fmla="*/ 1298089 w 1595153"/>
                <a:gd name="connsiteY92" fmla="*/ 44972 h 127947"/>
                <a:gd name="connsiteX93" fmla="*/ 1288588 w 1595153"/>
                <a:gd name="connsiteY93" fmla="*/ 35598 h 127947"/>
                <a:gd name="connsiteX94" fmla="*/ 1275287 w 1595153"/>
                <a:gd name="connsiteY94" fmla="*/ 32050 h 127947"/>
                <a:gd name="connsiteX95" fmla="*/ 1259072 w 1595153"/>
                <a:gd name="connsiteY95" fmla="*/ 36357 h 127947"/>
                <a:gd name="connsiteX96" fmla="*/ 1247924 w 1595153"/>
                <a:gd name="connsiteY96" fmla="*/ 47885 h 127947"/>
                <a:gd name="connsiteX97" fmla="*/ 1243870 w 1595153"/>
                <a:gd name="connsiteY97" fmla="*/ 64735 h 127947"/>
                <a:gd name="connsiteX98" fmla="*/ 1247924 w 1595153"/>
                <a:gd name="connsiteY98" fmla="*/ 81202 h 127947"/>
                <a:gd name="connsiteX99" fmla="*/ 1259072 w 1595153"/>
                <a:gd name="connsiteY99" fmla="*/ 92604 h 127947"/>
                <a:gd name="connsiteX100" fmla="*/ 1275287 w 1595153"/>
                <a:gd name="connsiteY100" fmla="*/ 96657 h 127947"/>
                <a:gd name="connsiteX101" fmla="*/ 1288588 w 1595153"/>
                <a:gd name="connsiteY101" fmla="*/ 93238 h 127947"/>
                <a:gd name="connsiteX102" fmla="*/ 1298089 w 1595153"/>
                <a:gd name="connsiteY102" fmla="*/ 83989 h 127947"/>
                <a:gd name="connsiteX103" fmla="*/ 1298089 w 1595153"/>
                <a:gd name="connsiteY103" fmla="*/ 95644 h 127947"/>
                <a:gd name="connsiteX104" fmla="*/ 1308477 w 1595153"/>
                <a:gd name="connsiteY104" fmla="*/ 95644 h 127947"/>
                <a:gd name="connsiteX105" fmla="*/ 1186104 w 1595153"/>
                <a:gd name="connsiteY105" fmla="*/ 53080 h 127947"/>
                <a:gd name="connsiteX106" fmla="*/ 1192818 w 1595153"/>
                <a:gd name="connsiteY106" fmla="*/ 45099 h 127947"/>
                <a:gd name="connsiteX107" fmla="*/ 1202826 w 1595153"/>
                <a:gd name="connsiteY107" fmla="*/ 42059 h 127947"/>
                <a:gd name="connsiteX108" fmla="*/ 1219041 w 1595153"/>
                <a:gd name="connsiteY108" fmla="*/ 60680 h 127947"/>
                <a:gd name="connsiteX109" fmla="*/ 1219041 w 1595153"/>
                <a:gd name="connsiteY109" fmla="*/ 95644 h 127947"/>
                <a:gd name="connsiteX110" fmla="*/ 1229428 w 1595153"/>
                <a:gd name="connsiteY110" fmla="*/ 95644 h 127947"/>
                <a:gd name="connsiteX111" fmla="*/ 1229428 w 1595153"/>
                <a:gd name="connsiteY111" fmla="*/ 58906 h 127947"/>
                <a:gd name="connsiteX112" fmla="*/ 1226768 w 1595153"/>
                <a:gd name="connsiteY112" fmla="*/ 45099 h 127947"/>
                <a:gd name="connsiteX113" fmla="*/ 1218661 w 1595153"/>
                <a:gd name="connsiteY113" fmla="*/ 35598 h 127947"/>
                <a:gd name="connsiteX114" fmla="*/ 1205359 w 1595153"/>
                <a:gd name="connsiteY114" fmla="*/ 32050 h 127947"/>
                <a:gd name="connsiteX115" fmla="*/ 1192565 w 1595153"/>
                <a:gd name="connsiteY115" fmla="*/ 35598 h 127947"/>
                <a:gd name="connsiteX116" fmla="*/ 1183697 w 1595153"/>
                <a:gd name="connsiteY116" fmla="*/ 44845 h 127947"/>
                <a:gd name="connsiteX117" fmla="*/ 1183697 w 1595153"/>
                <a:gd name="connsiteY117" fmla="*/ 634 h 127947"/>
                <a:gd name="connsiteX118" fmla="*/ 1173436 w 1595153"/>
                <a:gd name="connsiteY118" fmla="*/ 634 h 127947"/>
                <a:gd name="connsiteX119" fmla="*/ 1173436 w 1595153"/>
                <a:gd name="connsiteY119" fmla="*/ 95644 h 127947"/>
                <a:gd name="connsiteX120" fmla="*/ 1183697 w 1595153"/>
                <a:gd name="connsiteY120" fmla="*/ 95644 h 127947"/>
                <a:gd name="connsiteX121" fmla="*/ 1183697 w 1595153"/>
                <a:gd name="connsiteY121" fmla="*/ 64354 h 127947"/>
                <a:gd name="connsiteX122" fmla="*/ 1186104 w 1595153"/>
                <a:gd name="connsiteY122" fmla="*/ 53080 h 127947"/>
                <a:gd name="connsiteX123" fmla="*/ 1117190 w 1595153"/>
                <a:gd name="connsiteY123" fmla="*/ 52572 h 127947"/>
                <a:gd name="connsiteX124" fmla="*/ 1125171 w 1595153"/>
                <a:gd name="connsiteY124" fmla="*/ 44718 h 127947"/>
                <a:gd name="connsiteX125" fmla="*/ 1136952 w 1595153"/>
                <a:gd name="connsiteY125" fmla="*/ 41805 h 127947"/>
                <a:gd name="connsiteX126" fmla="*/ 1156334 w 1595153"/>
                <a:gd name="connsiteY126" fmla="*/ 49786 h 127947"/>
                <a:gd name="connsiteX127" fmla="*/ 1156334 w 1595153"/>
                <a:gd name="connsiteY127" fmla="*/ 38384 h 127947"/>
                <a:gd name="connsiteX128" fmla="*/ 1136319 w 1595153"/>
                <a:gd name="connsiteY128" fmla="*/ 32050 h 127947"/>
                <a:gd name="connsiteX129" fmla="*/ 1119470 w 1595153"/>
                <a:gd name="connsiteY129" fmla="*/ 36232 h 127947"/>
                <a:gd name="connsiteX130" fmla="*/ 1107816 w 1595153"/>
                <a:gd name="connsiteY130" fmla="*/ 47632 h 127947"/>
                <a:gd name="connsiteX131" fmla="*/ 1103635 w 1595153"/>
                <a:gd name="connsiteY131" fmla="*/ 64481 h 127947"/>
                <a:gd name="connsiteX132" fmla="*/ 1107689 w 1595153"/>
                <a:gd name="connsiteY132" fmla="*/ 81202 h 127947"/>
                <a:gd name="connsiteX133" fmla="*/ 1119090 w 1595153"/>
                <a:gd name="connsiteY133" fmla="*/ 92604 h 127947"/>
                <a:gd name="connsiteX134" fmla="*/ 1136065 w 1595153"/>
                <a:gd name="connsiteY134" fmla="*/ 96657 h 127947"/>
                <a:gd name="connsiteX135" fmla="*/ 1146960 w 1595153"/>
                <a:gd name="connsiteY135" fmla="*/ 95264 h 127947"/>
                <a:gd name="connsiteX136" fmla="*/ 1156841 w 1595153"/>
                <a:gd name="connsiteY136" fmla="*/ 90830 h 127947"/>
                <a:gd name="connsiteX137" fmla="*/ 1156841 w 1595153"/>
                <a:gd name="connsiteY137" fmla="*/ 80316 h 127947"/>
                <a:gd name="connsiteX138" fmla="*/ 1147720 w 1595153"/>
                <a:gd name="connsiteY138" fmla="*/ 85382 h 127947"/>
                <a:gd name="connsiteX139" fmla="*/ 1136952 w 1595153"/>
                <a:gd name="connsiteY139" fmla="*/ 86904 h 127947"/>
                <a:gd name="connsiteX140" fmla="*/ 1125171 w 1595153"/>
                <a:gd name="connsiteY140" fmla="*/ 83989 h 127947"/>
                <a:gd name="connsiteX141" fmla="*/ 1117063 w 1595153"/>
                <a:gd name="connsiteY141" fmla="*/ 75881 h 127947"/>
                <a:gd name="connsiteX142" fmla="*/ 1114150 w 1595153"/>
                <a:gd name="connsiteY142" fmla="*/ 64228 h 127947"/>
                <a:gd name="connsiteX143" fmla="*/ 1117063 w 1595153"/>
                <a:gd name="connsiteY143" fmla="*/ 52446 h 127947"/>
                <a:gd name="connsiteX144" fmla="*/ 1066265 w 1595153"/>
                <a:gd name="connsiteY144" fmla="*/ 82215 h 127947"/>
                <a:gd name="connsiteX145" fmla="*/ 1059044 w 1595153"/>
                <a:gd name="connsiteY145" fmla="*/ 85763 h 127947"/>
                <a:gd name="connsiteX146" fmla="*/ 1051696 w 1595153"/>
                <a:gd name="connsiteY146" fmla="*/ 86777 h 127947"/>
                <a:gd name="connsiteX147" fmla="*/ 1043082 w 1595153"/>
                <a:gd name="connsiteY147" fmla="*/ 83989 h 127947"/>
                <a:gd name="connsiteX148" fmla="*/ 1039535 w 1595153"/>
                <a:gd name="connsiteY148" fmla="*/ 74615 h 127947"/>
                <a:gd name="connsiteX149" fmla="*/ 1039535 w 1595153"/>
                <a:gd name="connsiteY149" fmla="*/ 42566 h 127947"/>
                <a:gd name="connsiteX150" fmla="*/ 1065378 w 1595153"/>
                <a:gd name="connsiteY150" fmla="*/ 42566 h 127947"/>
                <a:gd name="connsiteX151" fmla="*/ 1065378 w 1595153"/>
                <a:gd name="connsiteY151" fmla="*/ 33065 h 127947"/>
                <a:gd name="connsiteX152" fmla="*/ 1039535 w 1595153"/>
                <a:gd name="connsiteY152" fmla="*/ 33065 h 127947"/>
                <a:gd name="connsiteX153" fmla="*/ 1039535 w 1595153"/>
                <a:gd name="connsiteY153" fmla="*/ 13175 h 127947"/>
                <a:gd name="connsiteX154" fmla="*/ 1029274 w 1595153"/>
                <a:gd name="connsiteY154" fmla="*/ 13175 h 127947"/>
                <a:gd name="connsiteX155" fmla="*/ 1029274 w 1595153"/>
                <a:gd name="connsiteY155" fmla="*/ 73855 h 127947"/>
                <a:gd name="connsiteX156" fmla="*/ 1035101 w 1595153"/>
                <a:gd name="connsiteY156" fmla="*/ 91591 h 127947"/>
                <a:gd name="connsiteX157" fmla="*/ 1050683 w 1595153"/>
                <a:gd name="connsiteY157" fmla="*/ 96530 h 127947"/>
                <a:gd name="connsiteX158" fmla="*/ 1058790 w 1595153"/>
                <a:gd name="connsiteY158" fmla="*/ 95517 h 127947"/>
                <a:gd name="connsiteX159" fmla="*/ 1066265 w 1595153"/>
                <a:gd name="connsiteY159" fmla="*/ 92223 h 127947"/>
                <a:gd name="connsiteX160" fmla="*/ 1066265 w 1595153"/>
                <a:gd name="connsiteY160" fmla="*/ 82215 h 127947"/>
                <a:gd name="connsiteX161" fmla="*/ 970115 w 1595153"/>
                <a:gd name="connsiteY161" fmla="*/ 52953 h 127947"/>
                <a:gd name="connsiteX162" fmla="*/ 976829 w 1595153"/>
                <a:gd name="connsiteY162" fmla="*/ 44972 h 127947"/>
                <a:gd name="connsiteX163" fmla="*/ 986836 w 1595153"/>
                <a:gd name="connsiteY163" fmla="*/ 41932 h 127947"/>
                <a:gd name="connsiteX164" fmla="*/ 1003051 w 1595153"/>
                <a:gd name="connsiteY164" fmla="*/ 60553 h 127947"/>
                <a:gd name="connsiteX165" fmla="*/ 1003051 w 1595153"/>
                <a:gd name="connsiteY165" fmla="*/ 95517 h 127947"/>
                <a:gd name="connsiteX166" fmla="*/ 1013439 w 1595153"/>
                <a:gd name="connsiteY166" fmla="*/ 95517 h 127947"/>
                <a:gd name="connsiteX167" fmla="*/ 1013439 w 1595153"/>
                <a:gd name="connsiteY167" fmla="*/ 58780 h 127947"/>
                <a:gd name="connsiteX168" fmla="*/ 1010779 w 1595153"/>
                <a:gd name="connsiteY168" fmla="*/ 44972 h 127947"/>
                <a:gd name="connsiteX169" fmla="*/ 1002671 w 1595153"/>
                <a:gd name="connsiteY169" fmla="*/ 35471 h 127947"/>
                <a:gd name="connsiteX170" fmla="*/ 989370 w 1595153"/>
                <a:gd name="connsiteY170" fmla="*/ 31924 h 127947"/>
                <a:gd name="connsiteX171" fmla="*/ 976575 w 1595153"/>
                <a:gd name="connsiteY171" fmla="*/ 35471 h 127947"/>
                <a:gd name="connsiteX172" fmla="*/ 967708 w 1595153"/>
                <a:gd name="connsiteY172" fmla="*/ 44718 h 127947"/>
                <a:gd name="connsiteX173" fmla="*/ 967708 w 1595153"/>
                <a:gd name="connsiteY173" fmla="*/ 33065 h 127947"/>
                <a:gd name="connsiteX174" fmla="*/ 957447 w 1595153"/>
                <a:gd name="connsiteY174" fmla="*/ 33065 h 127947"/>
                <a:gd name="connsiteX175" fmla="*/ 957447 w 1595153"/>
                <a:gd name="connsiteY175" fmla="*/ 95517 h 127947"/>
                <a:gd name="connsiteX176" fmla="*/ 967708 w 1595153"/>
                <a:gd name="connsiteY176" fmla="*/ 95517 h 127947"/>
                <a:gd name="connsiteX177" fmla="*/ 967708 w 1595153"/>
                <a:gd name="connsiteY177" fmla="*/ 64228 h 127947"/>
                <a:gd name="connsiteX178" fmla="*/ 970115 w 1595153"/>
                <a:gd name="connsiteY178" fmla="*/ 52953 h 127947"/>
                <a:gd name="connsiteX179" fmla="*/ 897780 w 1595153"/>
                <a:gd name="connsiteY179" fmla="*/ 46619 h 127947"/>
                <a:gd name="connsiteX180" fmla="*/ 911335 w 1595153"/>
                <a:gd name="connsiteY180" fmla="*/ 41298 h 127947"/>
                <a:gd name="connsiteX181" fmla="*/ 924510 w 1595153"/>
                <a:gd name="connsiteY181" fmla="*/ 46619 h 127947"/>
                <a:gd name="connsiteX182" fmla="*/ 930084 w 1595153"/>
                <a:gd name="connsiteY182" fmla="*/ 59921 h 127947"/>
                <a:gd name="connsiteX183" fmla="*/ 891573 w 1595153"/>
                <a:gd name="connsiteY183" fmla="*/ 59921 h 127947"/>
                <a:gd name="connsiteX184" fmla="*/ 897780 w 1595153"/>
                <a:gd name="connsiteY184" fmla="*/ 46619 h 127947"/>
                <a:gd name="connsiteX185" fmla="*/ 925777 w 1595153"/>
                <a:gd name="connsiteY185" fmla="*/ 95010 h 127947"/>
                <a:gd name="connsiteX186" fmla="*/ 936544 w 1595153"/>
                <a:gd name="connsiteY186" fmla="*/ 90071 h 127947"/>
                <a:gd name="connsiteX187" fmla="*/ 936544 w 1595153"/>
                <a:gd name="connsiteY187" fmla="*/ 80189 h 127947"/>
                <a:gd name="connsiteX188" fmla="*/ 925903 w 1595153"/>
                <a:gd name="connsiteY188" fmla="*/ 85382 h 127947"/>
                <a:gd name="connsiteX189" fmla="*/ 914249 w 1595153"/>
                <a:gd name="connsiteY189" fmla="*/ 87156 h 127947"/>
                <a:gd name="connsiteX190" fmla="*/ 898920 w 1595153"/>
                <a:gd name="connsiteY190" fmla="*/ 81963 h 127947"/>
                <a:gd name="connsiteX191" fmla="*/ 891573 w 1595153"/>
                <a:gd name="connsiteY191" fmla="*/ 68407 h 127947"/>
                <a:gd name="connsiteX192" fmla="*/ 940978 w 1595153"/>
                <a:gd name="connsiteY192" fmla="*/ 68407 h 127947"/>
                <a:gd name="connsiteX193" fmla="*/ 941105 w 1595153"/>
                <a:gd name="connsiteY193" fmla="*/ 65748 h 127947"/>
                <a:gd name="connsiteX194" fmla="*/ 941105 w 1595153"/>
                <a:gd name="connsiteY194" fmla="*/ 63213 h 127947"/>
                <a:gd name="connsiteX195" fmla="*/ 937431 w 1595153"/>
                <a:gd name="connsiteY195" fmla="*/ 47126 h 127947"/>
                <a:gd name="connsiteX196" fmla="*/ 927043 w 1595153"/>
                <a:gd name="connsiteY196" fmla="*/ 35978 h 127947"/>
                <a:gd name="connsiteX197" fmla="*/ 911335 w 1595153"/>
                <a:gd name="connsiteY197" fmla="*/ 31924 h 127947"/>
                <a:gd name="connsiteX198" fmla="*/ 894993 w 1595153"/>
                <a:gd name="connsiteY198" fmla="*/ 36232 h 127947"/>
                <a:gd name="connsiteX199" fmla="*/ 884226 w 1595153"/>
                <a:gd name="connsiteY199" fmla="*/ 48012 h 127947"/>
                <a:gd name="connsiteX200" fmla="*/ 880425 w 1595153"/>
                <a:gd name="connsiteY200" fmla="*/ 64860 h 127947"/>
                <a:gd name="connsiteX201" fmla="*/ 884859 w 1595153"/>
                <a:gd name="connsiteY201" fmla="*/ 81456 h 127947"/>
                <a:gd name="connsiteX202" fmla="*/ 896894 w 1595153"/>
                <a:gd name="connsiteY202" fmla="*/ 92604 h 127947"/>
                <a:gd name="connsiteX203" fmla="*/ 914249 w 1595153"/>
                <a:gd name="connsiteY203" fmla="*/ 96657 h 127947"/>
                <a:gd name="connsiteX204" fmla="*/ 925903 w 1595153"/>
                <a:gd name="connsiteY204" fmla="*/ 95137 h 127947"/>
                <a:gd name="connsiteX205" fmla="*/ 855089 w 1595153"/>
                <a:gd name="connsiteY205" fmla="*/ 52953 h 127947"/>
                <a:gd name="connsiteX206" fmla="*/ 863323 w 1595153"/>
                <a:gd name="connsiteY206" fmla="*/ 45352 h 127947"/>
                <a:gd name="connsiteX207" fmla="*/ 874725 w 1595153"/>
                <a:gd name="connsiteY207" fmla="*/ 43832 h 127947"/>
                <a:gd name="connsiteX208" fmla="*/ 874725 w 1595153"/>
                <a:gd name="connsiteY208" fmla="*/ 32177 h 127947"/>
                <a:gd name="connsiteX209" fmla="*/ 861423 w 1595153"/>
                <a:gd name="connsiteY209" fmla="*/ 36232 h 127947"/>
                <a:gd name="connsiteX210" fmla="*/ 852049 w 1595153"/>
                <a:gd name="connsiteY210" fmla="*/ 47378 h 127947"/>
                <a:gd name="connsiteX211" fmla="*/ 852049 w 1595153"/>
                <a:gd name="connsiteY211" fmla="*/ 33444 h 127947"/>
                <a:gd name="connsiteX212" fmla="*/ 841788 w 1595153"/>
                <a:gd name="connsiteY212" fmla="*/ 33444 h 127947"/>
                <a:gd name="connsiteX213" fmla="*/ 841788 w 1595153"/>
                <a:gd name="connsiteY213" fmla="*/ 95898 h 127947"/>
                <a:gd name="connsiteX214" fmla="*/ 852049 w 1595153"/>
                <a:gd name="connsiteY214" fmla="*/ 95898 h 127947"/>
                <a:gd name="connsiteX215" fmla="*/ 852049 w 1595153"/>
                <a:gd name="connsiteY215" fmla="*/ 66001 h 127947"/>
                <a:gd name="connsiteX216" fmla="*/ 855089 w 1595153"/>
                <a:gd name="connsiteY216" fmla="*/ 53080 h 127947"/>
                <a:gd name="connsiteX217" fmla="*/ 781995 w 1595153"/>
                <a:gd name="connsiteY217" fmla="*/ 46999 h 127947"/>
                <a:gd name="connsiteX218" fmla="*/ 795550 w 1595153"/>
                <a:gd name="connsiteY218" fmla="*/ 41678 h 127947"/>
                <a:gd name="connsiteX219" fmla="*/ 808724 w 1595153"/>
                <a:gd name="connsiteY219" fmla="*/ 46999 h 127947"/>
                <a:gd name="connsiteX220" fmla="*/ 814298 w 1595153"/>
                <a:gd name="connsiteY220" fmla="*/ 60300 h 127947"/>
                <a:gd name="connsiteX221" fmla="*/ 775788 w 1595153"/>
                <a:gd name="connsiteY221" fmla="*/ 60300 h 127947"/>
                <a:gd name="connsiteX222" fmla="*/ 781995 w 1595153"/>
                <a:gd name="connsiteY222" fmla="*/ 46999 h 127947"/>
                <a:gd name="connsiteX223" fmla="*/ 809991 w 1595153"/>
                <a:gd name="connsiteY223" fmla="*/ 95390 h 127947"/>
                <a:gd name="connsiteX224" fmla="*/ 820759 w 1595153"/>
                <a:gd name="connsiteY224" fmla="*/ 90450 h 127947"/>
                <a:gd name="connsiteX225" fmla="*/ 820759 w 1595153"/>
                <a:gd name="connsiteY225" fmla="*/ 80570 h 127947"/>
                <a:gd name="connsiteX226" fmla="*/ 810118 w 1595153"/>
                <a:gd name="connsiteY226" fmla="*/ 85763 h 127947"/>
                <a:gd name="connsiteX227" fmla="*/ 798463 w 1595153"/>
                <a:gd name="connsiteY227" fmla="*/ 87536 h 127947"/>
                <a:gd name="connsiteX228" fmla="*/ 783135 w 1595153"/>
                <a:gd name="connsiteY228" fmla="*/ 82342 h 127947"/>
                <a:gd name="connsiteX229" fmla="*/ 775788 w 1595153"/>
                <a:gd name="connsiteY229" fmla="*/ 68788 h 127947"/>
                <a:gd name="connsiteX230" fmla="*/ 825193 w 1595153"/>
                <a:gd name="connsiteY230" fmla="*/ 68788 h 127947"/>
                <a:gd name="connsiteX231" fmla="*/ 825320 w 1595153"/>
                <a:gd name="connsiteY231" fmla="*/ 66128 h 127947"/>
                <a:gd name="connsiteX232" fmla="*/ 825320 w 1595153"/>
                <a:gd name="connsiteY232" fmla="*/ 63594 h 127947"/>
                <a:gd name="connsiteX233" fmla="*/ 821646 w 1595153"/>
                <a:gd name="connsiteY233" fmla="*/ 47505 h 127947"/>
                <a:gd name="connsiteX234" fmla="*/ 811258 w 1595153"/>
                <a:gd name="connsiteY234" fmla="*/ 36357 h 127947"/>
                <a:gd name="connsiteX235" fmla="*/ 795676 w 1595153"/>
                <a:gd name="connsiteY235" fmla="*/ 32304 h 127947"/>
                <a:gd name="connsiteX236" fmla="*/ 779208 w 1595153"/>
                <a:gd name="connsiteY236" fmla="*/ 36611 h 127947"/>
                <a:gd name="connsiteX237" fmla="*/ 768440 w 1595153"/>
                <a:gd name="connsiteY237" fmla="*/ 48393 h 127947"/>
                <a:gd name="connsiteX238" fmla="*/ 764640 w 1595153"/>
                <a:gd name="connsiteY238" fmla="*/ 65240 h 127947"/>
                <a:gd name="connsiteX239" fmla="*/ 769074 w 1595153"/>
                <a:gd name="connsiteY239" fmla="*/ 81836 h 127947"/>
                <a:gd name="connsiteX240" fmla="*/ 781108 w 1595153"/>
                <a:gd name="connsiteY240" fmla="*/ 92984 h 127947"/>
                <a:gd name="connsiteX241" fmla="*/ 798463 w 1595153"/>
                <a:gd name="connsiteY241" fmla="*/ 97037 h 127947"/>
                <a:gd name="connsiteX242" fmla="*/ 810118 w 1595153"/>
                <a:gd name="connsiteY242" fmla="*/ 95517 h 127947"/>
                <a:gd name="connsiteX243" fmla="*/ 759319 w 1595153"/>
                <a:gd name="connsiteY243" fmla="*/ 33570 h 127947"/>
                <a:gd name="connsiteX244" fmla="*/ 734363 w 1595153"/>
                <a:gd name="connsiteY244" fmla="*/ 33570 h 127947"/>
                <a:gd name="connsiteX245" fmla="*/ 734363 w 1595153"/>
                <a:gd name="connsiteY245" fmla="*/ 22042 h 127947"/>
                <a:gd name="connsiteX246" fmla="*/ 737657 w 1595153"/>
                <a:gd name="connsiteY246" fmla="*/ 13048 h 127947"/>
                <a:gd name="connsiteX247" fmla="*/ 746651 w 1595153"/>
                <a:gd name="connsiteY247" fmla="*/ 9755 h 127947"/>
                <a:gd name="connsiteX248" fmla="*/ 754252 w 1595153"/>
                <a:gd name="connsiteY248" fmla="*/ 10896 h 127947"/>
                <a:gd name="connsiteX249" fmla="*/ 761220 w 1595153"/>
                <a:gd name="connsiteY249" fmla="*/ 14695 h 127947"/>
                <a:gd name="connsiteX250" fmla="*/ 761220 w 1595153"/>
                <a:gd name="connsiteY250" fmla="*/ 4435 h 127947"/>
                <a:gd name="connsiteX251" fmla="*/ 753872 w 1595153"/>
                <a:gd name="connsiteY251" fmla="*/ 1014 h 127947"/>
                <a:gd name="connsiteX252" fmla="*/ 746018 w 1595153"/>
                <a:gd name="connsiteY252" fmla="*/ 0 h 127947"/>
                <a:gd name="connsiteX253" fmla="*/ 730056 w 1595153"/>
                <a:gd name="connsiteY253" fmla="*/ 6334 h 127947"/>
                <a:gd name="connsiteX254" fmla="*/ 724229 w 1595153"/>
                <a:gd name="connsiteY254" fmla="*/ 22549 h 127947"/>
                <a:gd name="connsiteX255" fmla="*/ 724229 w 1595153"/>
                <a:gd name="connsiteY255" fmla="*/ 96024 h 127947"/>
                <a:gd name="connsiteX256" fmla="*/ 734490 w 1595153"/>
                <a:gd name="connsiteY256" fmla="*/ 96024 h 127947"/>
                <a:gd name="connsiteX257" fmla="*/ 734490 w 1595153"/>
                <a:gd name="connsiteY257" fmla="*/ 43071 h 127947"/>
                <a:gd name="connsiteX258" fmla="*/ 759446 w 1595153"/>
                <a:gd name="connsiteY258" fmla="*/ 43071 h 127947"/>
                <a:gd name="connsiteX259" fmla="*/ 759446 w 1595153"/>
                <a:gd name="connsiteY259" fmla="*/ 33570 h 127947"/>
                <a:gd name="connsiteX260" fmla="*/ 713715 w 1595153"/>
                <a:gd name="connsiteY260" fmla="*/ 33570 h 127947"/>
                <a:gd name="connsiteX261" fmla="*/ 688759 w 1595153"/>
                <a:gd name="connsiteY261" fmla="*/ 33570 h 127947"/>
                <a:gd name="connsiteX262" fmla="*/ 688759 w 1595153"/>
                <a:gd name="connsiteY262" fmla="*/ 22042 h 127947"/>
                <a:gd name="connsiteX263" fmla="*/ 692179 w 1595153"/>
                <a:gd name="connsiteY263" fmla="*/ 13048 h 127947"/>
                <a:gd name="connsiteX264" fmla="*/ 701047 w 1595153"/>
                <a:gd name="connsiteY264" fmla="*/ 9755 h 127947"/>
                <a:gd name="connsiteX265" fmla="*/ 708647 w 1595153"/>
                <a:gd name="connsiteY265" fmla="*/ 10896 h 127947"/>
                <a:gd name="connsiteX266" fmla="*/ 715615 w 1595153"/>
                <a:gd name="connsiteY266" fmla="*/ 14695 h 127947"/>
                <a:gd name="connsiteX267" fmla="*/ 715615 w 1595153"/>
                <a:gd name="connsiteY267" fmla="*/ 4435 h 127947"/>
                <a:gd name="connsiteX268" fmla="*/ 708267 w 1595153"/>
                <a:gd name="connsiteY268" fmla="*/ 1014 h 127947"/>
                <a:gd name="connsiteX269" fmla="*/ 700413 w 1595153"/>
                <a:gd name="connsiteY269" fmla="*/ 0 h 127947"/>
                <a:gd name="connsiteX270" fmla="*/ 684452 w 1595153"/>
                <a:gd name="connsiteY270" fmla="*/ 6334 h 127947"/>
                <a:gd name="connsiteX271" fmla="*/ 678624 w 1595153"/>
                <a:gd name="connsiteY271" fmla="*/ 22549 h 127947"/>
                <a:gd name="connsiteX272" fmla="*/ 678624 w 1595153"/>
                <a:gd name="connsiteY272" fmla="*/ 96024 h 127947"/>
                <a:gd name="connsiteX273" fmla="*/ 688885 w 1595153"/>
                <a:gd name="connsiteY273" fmla="*/ 96024 h 127947"/>
                <a:gd name="connsiteX274" fmla="*/ 688885 w 1595153"/>
                <a:gd name="connsiteY274" fmla="*/ 43071 h 127947"/>
                <a:gd name="connsiteX275" fmla="*/ 713841 w 1595153"/>
                <a:gd name="connsiteY275" fmla="*/ 43071 h 127947"/>
                <a:gd name="connsiteX276" fmla="*/ 713841 w 1595153"/>
                <a:gd name="connsiteY276" fmla="*/ 33570 h 127947"/>
                <a:gd name="connsiteX277" fmla="*/ 657595 w 1595153"/>
                <a:gd name="connsiteY277" fmla="*/ 33570 h 127947"/>
                <a:gd name="connsiteX278" fmla="*/ 647208 w 1595153"/>
                <a:gd name="connsiteY278" fmla="*/ 33570 h 127947"/>
                <a:gd name="connsiteX279" fmla="*/ 647208 w 1595153"/>
                <a:gd name="connsiteY279" fmla="*/ 96024 h 127947"/>
                <a:gd name="connsiteX280" fmla="*/ 657595 w 1595153"/>
                <a:gd name="connsiteY280" fmla="*/ 96024 h 127947"/>
                <a:gd name="connsiteX281" fmla="*/ 657595 w 1595153"/>
                <a:gd name="connsiteY281" fmla="*/ 33570 h 127947"/>
                <a:gd name="connsiteX282" fmla="*/ 656075 w 1595153"/>
                <a:gd name="connsiteY282" fmla="*/ 20143 h 127947"/>
                <a:gd name="connsiteX283" fmla="*/ 663549 w 1595153"/>
                <a:gd name="connsiteY283" fmla="*/ 14949 h 127947"/>
                <a:gd name="connsiteX284" fmla="*/ 656075 w 1595153"/>
                <a:gd name="connsiteY284" fmla="*/ 9628 h 127947"/>
                <a:gd name="connsiteX285" fmla="*/ 651641 w 1595153"/>
                <a:gd name="connsiteY285" fmla="*/ 8235 h 127947"/>
                <a:gd name="connsiteX286" fmla="*/ 646954 w 1595153"/>
                <a:gd name="connsiteY286" fmla="*/ 10262 h 127947"/>
                <a:gd name="connsiteX287" fmla="*/ 645054 w 1595153"/>
                <a:gd name="connsiteY287" fmla="*/ 15076 h 127947"/>
                <a:gd name="connsiteX288" fmla="*/ 646954 w 1595153"/>
                <a:gd name="connsiteY288" fmla="*/ 19763 h 127947"/>
                <a:gd name="connsiteX289" fmla="*/ 651641 w 1595153"/>
                <a:gd name="connsiteY289" fmla="*/ 21663 h 127947"/>
                <a:gd name="connsiteX290" fmla="*/ 656075 w 1595153"/>
                <a:gd name="connsiteY290" fmla="*/ 20143 h 127947"/>
                <a:gd name="connsiteX291" fmla="*/ 605403 w 1595153"/>
                <a:gd name="connsiteY291" fmla="*/ 45226 h 127947"/>
                <a:gd name="connsiteX292" fmla="*/ 613131 w 1595153"/>
                <a:gd name="connsiteY292" fmla="*/ 53333 h 127947"/>
                <a:gd name="connsiteX293" fmla="*/ 615918 w 1595153"/>
                <a:gd name="connsiteY293" fmla="*/ 64987 h 127947"/>
                <a:gd name="connsiteX294" fmla="*/ 613131 w 1595153"/>
                <a:gd name="connsiteY294" fmla="*/ 76515 h 127947"/>
                <a:gd name="connsiteX295" fmla="*/ 605403 w 1595153"/>
                <a:gd name="connsiteY295" fmla="*/ 84496 h 127947"/>
                <a:gd name="connsiteX296" fmla="*/ 594002 w 1595153"/>
                <a:gd name="connsiteY296" fmla="*/ 87409 h 127947"/>
                <a:gd name="connsiteX297" fmla="*/ 582854 w 1595153"/>
                <a:gd name="connsiteY297" fmla="*/ 84496 h 127947"/>
                <a:gd name="connsiteX298" fmla="*/ 575127 w 1595153"/>
                <a:gd name="connsiteY298" fmla="*/ 76515 h 127947"/>
                <a:gd name="connsiteX299" fmla="*/ 572340 w 1595153"/>
                <a:gd name="connsiteY299" fmla="*/ 64987 h 127947"/>
                <a:gd name="connsiteX300" fmla="*/ 575127 w 1595153"/>
                <a:gd name="connsiteY300" fmla="*/ 53333 h 127947"/>
                <a:gd name="connsiteX301" fmla="*/ 582854 w 1595153"/>
                <a:gd name="connsiteY301" fmla="*/ 45226 h 127947"/>
                <a:gd name="connsiteX302" fmla="*/ 594002 w 1595153"/>
                <a:gd name="connsiteY302" fmla="*/ 42312 h 127947"/>
                <a:gd name="connsiteX303" fmla="*/ 605403 w 1595153"/>
                <a:gd name="connsiteY303" fmla="*/ 45226 h 127947"/>
                <a:gd name="connsiteX304" fmla="*/ 626305 w 1595153"/>
                <a:gd name="connsiteY304" fmla="*/ 96151 h 127947"/>
                <a:gd name="connsiteX305" fmla="*/ 626305 w 1595153"/>
                <a:gd name="connsiteY305" fmla="*/ 1141 h 127947"/>
                <a:gd name="connsiteX306" fmla="*/ 615918 w 1595153"/>
                <a:gd name="connsiteY306" fmla="*/ 1141 h 127947"/>
                <a:gd name="connsiteX307" fmla="*/ 615918 w 1595153"/>
                <a:gd name="connsiteY307" fmla="*/ 45606 h 127947"/>
                <a:gd name="connsiteX308" fmla="*/ 606543 w 1595153"/>
                <a:gd name="connsiteY308" fmla="*/ 36105 h 127947"/>
                <a:gd name="connsiteX309" fmla="*/ 593242 w 1595153"/>
                <a:gd name="connsiteY309" fmla="*/ 32558 h 127947"/>
                <a:gd name="connsiteX310" fmla="*/ 577027 w 1595153"/>
                <a:gd name="connsiteY310" fmla="*/ 36864 h 127947"/>
                <a:gd name="connsiteX311" fmla="*/ 565879 w 1595153"/>
                <a:gd name="connsiteY311" fmla="*/ 48393 h 127947"/>
                <a:gd name="connsiteX312" fmla="*/ 561825 w 1595153"/>
                <a:gd name="connsiteY312" fmla="*/ 65240 h 127947"/>
                <a:gd name="connsiteX313" fmla="*/ 565879 w 1595153"/>
                <a:gd name="connsiteY313" fmla="*/ 81709 h 127947"/>
                <a:gd name="connsiteX314" fmla="*/ 577027 w 1595153"/>
                <a:gd name="connsiteY314" fmla="*/ 93111 h 127947"/>
                <a:gd name="connsiteX315" fmla="*/ 593242 w 1595153"/>
                <a:gd name="connsiteY315" fmla="*/ 97164 h 127947"/>
                <a:gd name="connsiteX316" fmla="*/ 606543 w 1595153"/>
                <a:gd name="connsiteY316" fmla="*/ 93743 h 127947"/>
                <a:gd name="connsiteX317" fmla="*/ 615918 w 1595153"/>
                <a:gd name="connsiteY317" fmla="*/ 84369 h 127947"/>
                <a:gd name="connsiteX318" fmla="*/ 615918 w 1595153"/>
                <a:gd name="connsiteY318" fmla="*/ 96151 h 127947"/>
                <a:gd name="connsiteX319" fmla="*/ 626305 w 1595153"/>
                <a:gd name="connsiteY319" fmla="*/ 96151 h 127947"/>
                <a:gd name="connsiteX320" fmla="*/ 495445 w 1595153"/>
                <a:gd name="connsiteY320" fmla="*/ 45226 h 127947"/>
                <a:gd name="connsiteX321" fmla="*/ 503173 w 1595153"/>
                <a:gd name="connsiteY321" fmla="*/ 53333 h 127947"/>
                <a:gd name="connsiteX322" fmla="*/ 505960 w 1595153"/>
                <a:gd name="connsiteY322" fmla="*/ 64987 h 127947"/>
                <a:gd name="connsiteX323" fmla="*/ 503173 w 1595153"/>
                <a:gd name="connsiteY323" fmla="*/ 76515 h 127947"/>
                <a:gd name="connsiteX324" fmla="*/ 495445 w 1595153"/>
                <a:gd name="connsiteY324" fmla="*/ 84496 h 127947"/>
                <a:gd name="connsiteX325" fmla="*/ 484044 w 1595153"/>
                <a:gd name="connsiteY325" fmla="*/ 87409 h 127947"/>
                <a:gd name="connsiteX326" fmla="*/ 472896 w 1595153"/>
                <a:gd name="connsiteY326" fmla="*/ 84496 h 127947"/>
                <a:gd name="connsiteX327" fmla="*/ 465169 w 1595153"/>
                <a:gd name="connsiteY327" fmla="*/ 76515 h 127947"/>
                <a:gd name="connsiteX328" fmla="*/ 462382 w 1595153"/>
                <a:gd name="connsiteY328" fmla="*/ 64987 h 127947"/>
                <a:gd name="connsiteX329" fmla="*/ 465169 w 1595153"/>
                <a:gd name="connsiteY329" fmla="*/ 53333 h 127947"/>
                <a:gd name="connsiteX330" fmla="*/ 472896 w 1595153"/>
                <a:gd name="connsiteY330" fmla="*/ 45226 h 127947"/>
                <a:gd name="connsiteX331" fmla="*/ 484044 w 1595153"/>
                <a:gd name="connsiteY331" fmla="*/ 42312 h 127947"/>
                <a:gd name="connsiteX332" fmla="*/ 495445 w 1595153"/>
                <a:gd name="connsiteY332" fmla="*/ 45226 h 127947"/>
                <a:gd name="connsiteX333" fmla="*/ 516347 w 1595153"/>
                <a:gd name="connsiteY333" fmla="*/ 96151 h 127947"/>
                <a:gd name="connsiteX334" fmla="*/ 516347 w 1595153"/>
                <a:gd name="connsiteY334" fmla="*/ 33697 h 127947"/>
                <a:gd name="connsiteX335" fmla="*/ 505960 w 1595153"/>
                <a:gd name="connsiteY335" fmla="*/ 33697 h 127947"/>
                <a:gd name="connsiteX336" fmla="*/ 505960 w 1595153"/>
                <a:gd name="connsiteY336" fmla="*/ 45479 h 127947"/>
                <a:gd name="connsiteX337" fmla="*/ 496585 w 1595153"/>
                <a:gd name="connsiteY337" fmla="*/ 36105 h 127947"/>
                <a:gd name="connsiteX338" fmla="*/ 483157 w 1595153"/>
                <a:gd name="connsiteY338" fmla="*/ 32558 h 127947"/>
                <a:gd name="connsiteX339" fmla="*/ 466942 w 1595153"/>
                <a:gd name="connsiteY339" fmla="*/ 36864 h 127947"/>
                <a:gd name="connsiteX340" fmla="*/ 455794 w 1595153"/>
                <a:gd name="connsiteY340" fmla="*/ 48393 h 127947"/>
                <a:gd name="connsiteX341" fmla="*/ 451741 w 1595153"/>
                <a:gd name="connsiteY341" fmla="*/ 65240 h 127947"/>
                <a:gd name="connsiteX342" fmla="*/ 455794 w 1595153"/>
                <a:gd name="connsiteY342" fmla="*/ 81709 h 127947"/>
                <a:gd name="connsiteX343" fmla="*/ 466942 w 1595153"/>
                <a:gd name="connsiteY343" fmla="*/ 93111 h 127947"/>
                <a:gd name="connsiteX344" fmla="*/ 483157 w 1595153"/>
                <a:gd name="connsiteY344" fmla="*/ 97164 h 127947"/>
                <a:gd name="connsiteX345" fmla="*/ 496585 w 1595153"/>
                <a:gd name="connsiteY345" fmla="*/ 93743 h 127947"/>
                <a:gd name="connsiteX346" fmla="*/ 505960 w 1595153"/>
                <a:gd name="connsiteY346" fmla="*/ 84496 h 127947"/>
                <a:gd name="connsiteX347" fmla="*/ 505960 w 1595153"/>
                <a:gd name="connsiteY347" fmla="*/ 96151 h 127947"/>
                <a:gd name="connsiteX348" fmla="*/ 516347 w 1595153"/>
                <a:gd name="connsiteY348" fmla="*/ 96151 h 127947"/>
                <a:gd name="connsiteX349" fmla="*/ 385487 w 1595153"/>
                <a:gd name="connsiteY349" fmla="*/ 45226 h 127947"/>
                <a:gd name="connsiteX350" fmla="*/ 393215 w 1595153"/>
                <a:gd name="connsiteY350" fmla="*/ 53333 h 127947"/>
                <a:gd name="connsiteX351" fmla="*/ 396002 w 1595153"/>
                <a:gd name="connsiteY351" fmla="*/ 64987 h 127947"/>
                <a:gd name="connsiteX352" fmla="*/ 393215 w 1595153"/>
                <a:gd name="connsiteY352" fmla="*/ 76515 h 127947"/>
                <a:gd name="connsiteX353" fmla="*/ 385487 w 1595153"/>
                <a:gd name="connsiteY353" fmla="*/ 84496 h 127947"/>
                <a:gd name="connsiteX354" fmla="*/ 374086 w 1595153"/>
                <a:gd name="connsiteY354" fmla="*/ 87409 h 127947"/>
                <a:gd name="connsiteX355" fmla="*/ 362938 w 1595153"/>
                <a:gd name="connsiteY355" fmla="*/ 84496 h 127947"/>
                <a:gd name="connsiteX356" fmla="*/ 355211 w 1595153"/>
                <a:gd name="connsiteY356" fmla="*/ 76515 h 127947"/>
                <a:gd name="connsiteX357" fmla="*/ 352424 w 1595153"/>
                <a:gd name="connsiteY357" fmla="*/ 64987 h 127947"/>
                <a:gd name="connsiteX358" fmla="*/ 355211 w 1595153"/>
                <a:gd name="connsiteY358" fmla="*/ 53333 h 127947"/>
                <a:gd name="connsiteX359" fmla="*/ 362938 w 1595153"/>
                <a:gd name="connsiteY359" fmla="*/ 45226 h 127947"/>
                <a:gd name="connsiteX360" fmla="*/ 374086 w 1595153"/>
                <a:gd name="connsiteY360" fmla="*/ 42312 h 127947"/>
                <a:gd name="connsiteX361" fmla="*/ 385487 w 1595153"/>
                <a:gd name="connsiteY361" fmla="*/ 45226 h 127947"/>
                <a:gd name="connsiteX362" fmla="*/ 406389 w 1595153"/>
                <a:gd name="connsiteY362" fmla="*/ 96151 h 127947"/>
                <a:gd name="connsiteX363" fmla="*/ 406389 w 1595153"/>
                <a:gd name="connsiteY363" fmla="*/ 33697 h 127947"/>
                <a:gd name="connsiteX364" fmla="*/ 396002 w 1595153"/>
                <a:gd name="connsiteY364" fmla="*/ 33697 h 127947"/>
                <a:gd name="connsiteX365" fmla="*/ 396002 w 1595153"/>
                <a:gd name="connsiteY365" fmla="*/ 45479 h 127947"/>
                <a:gd name="connsiteX366" fmla="*/ 386501 w 1595153"/>
                <a:gd name="connsiteY366" fmla="*/ 36105 h 127947"/>
                <a:gd name="connsiteX367" fmla="*/ 373199 w 1595153"/>
                <a:gd name="connsiteY367" fmla="*/ 32558 h 127947"/>
                <a:gd name="connsiteX368" fmla="*/ 356984 w 1595153"/>
                <a:gd name="connsiteY368" fmla="*/ 36864 h 127947"/>
                <a:gd name="connsiteX369" fmla="*/ 345836 w 1595153"/>
                <a:gd name="connsiteY369" fmla="*/ 48393 h 127947"/>
                <a:gd name="connsiteX370" fmla="*/ 341783 w 1595153"/>
                <a:gd name="connsiteY370" fmla="*/ 65240 h 127947"/>
                <a:gd name="connsiteX371" fmla="*/ 345836 w 1595153"/>
                <a:gd name="connsiteY371" fmla="*/ 81709 h 127947"/>
                <a:gd name="connsiteX372" fmla="*/ 356984 w 1595153"/>
                <a:gd name="connsiteY372" fmla="*/ 93111 h 127947"/>
                <a:gd name="connsiteX373" fmla="*/ 373199 w 1595153"/>
                <a:gd name="connsiteY373" fmla="*/ 97164 h 127947"/>
                <a:gd name="connsiteX374" fmla="*/ 386501 w 1595153"/>
                <a:gd name="connsiteY374" fmla="*/ 93743 h 127947"/>
                <a:gd name="connsiteX375" fmla="*/ 396002 w 1595153"/>
                <a:gd name="connsiteY375" fmla="*/ 84496 h 127947"/>
                <a:gd name="connsiteX376" fmla="*/ 396002 w 1595153"/>
                <a:gd name="connsiteY376" fmla="*/ 96151 h 127947"/>
                <a:gd name="connsiteX377" fmla="*/ 406389 w 1595153"/>
                <a:gd name="connsiteY377" fmla="*/ 96151 h 127947"/>
                <a:gd name="connsiteX378" fmla="*/ 325694 w 1595153"/>
                <a:gd name="connsiteY378" fmla="*/ 33697 h 127947"/>
                <a:gd name="connsiteX379" fmla="*/ 315306 w 1595153"/>
                <a:gd name="connsiteY379" fmla="*/ 33697 h 127947"/>
                <a:gd name="connsiteX380" fmla="*/ 315306 w 1595153"/>
                <a:gd name="connsiteY380" fmla="*/ 96151 h 127947"/>
                <a:gd name="connsiteX381" fmla="*/ 325694 w 1595153"/>
                <a:gd name="connsiteY381" fmla="*/ 96151 h 127947"/>
                <a:gd name="connsiteX382" fmla="*/ 325694 w 1595153"/>
                <a:gd name="connsiteY382" fmla="*/ 33697 h 127947"/>
                <a:gd name="connsiteX383" fmla="*/ 324174 w 1595153"/>
                <a:gd name="connsiteY383" fmla="*/ 20270 h 127947"/>
                <a:gd name="connsiteX384" fmla="*/ 331648 w 1595153"/>
                <a:gd name="connsiteY384" fmla="*/ 15076 h 127947"/>
                <a:gd name="connsiteX385" fmla="*/ 324174 w 1595153"/>
                <a:gd name="connsiteY385" fmla="*/ 9755 h 127947"/>
                <a:gd name="connsiteX386" fmla="*/ 319740 w 1595153"/>
                <a:gd name="connsiteY386" fmla="*/ 8361 h 127947"/>
                <a:gd name="connsiteX387" fmla="*/ 315053 w 1595153"/>
                <a:gd name="connsiteY387" fmla="*/ 10389 h 127947"/>
                <a:gd name="connsiteX388" fmla="*/ 313153 w 1595153"/>
                <a:gd name="connsiteY388" fmla="*/ 15203 h 127947"/>
                <a:gd name="connsiteX389" fmla="*/ 315053 w 1595153"/>
                <a:gd name="connsiteY389" fmla="*/ 19890 h 127947"/>
                <a:gd name="connsiteX390" fmla="*/ 319740 w 1595153"/>
                <a:gd name="connsiteY390" fmla="*/ 21790 h 127947"/>
                <a:gd name="connsiteX391" fmla="*/ 324174 w 1595153"/>
                <a:gd name="connsiteY391" fmla="*/ 20270 h 127947"/>
                <a:gd name="connsiteX392" fmla="*/ 293011 w 1595153"/>
                <a:gd name="connsiteY392" fmla="*/ 33697 h 127947"/>
                <a:gd name="connsiteX393" fmla="*/ 272869 w 1595153"/>
                <a:gd name="connsiteY393" fmla="*/ 76642 h 127947"/>
                <a:gd name="connsiteX394" fmla="*/ 252473 w 1595153"/>
                <a:gd name="connsiteY394" fmla="*/ 33697 h 127947"/>
                <a:gd name="connsiteX395" fmla="*/ 240439 w 1595153"/>
                <a:gd name="connsiteY395" fmla="*/ 33697 h 127947"/>
                <a:gd name="connsiteX396" fmla="*/ 272362 w 1595153"/>
                <a:gd name="connsiteY396" fmla="*/ 98304 h 127947"/>
                <a:gd name="connsiteX397" fmla="*/ 304032 w 1595153"/>
                <a:gd name="connsiteY397" fmla="*/ 33697 h 127947"/>
                <a:gd name="connsiteX398" fmla="*/ 293011 w 1595153"/>
                <a:gd name="connsiteY398" fmla="*/ 33697 h 127947"/>
                <a:gd name="connsiteX399" fmla="*/ 186600 w 1595153"/>
                <a:gd name="connsiteY399" fmla="*/ 83103 h 127947"/>
                <a:gd name="connsiteX400" fmla="*/ 174185 w 1595153"/>
                <a:gd name="connsiteY400" fmla="*/ 87536 h 127947"/>
                <a:gd name="connsiteX401" fmla="*/ 161644 w 1595153"/>
                <a:gd name="connsiteY401" fmla="*/ 83103 h 127947"/>
                <a:gd name="connsiteX402" fmla="*/ 156830 w 1595153"/>
                <a:gd name="connsiteY402" fmla="*/ 69801 h 127947"/>
                <a:gd name="connsiteX403" fmla="*/ 156830 w 1595153"/>
                <a:gd name="connsiteY403" fmla="*/ 33824 h 127947"/>
                <a:gd name="connsiteX404" fmla="*/ 146569 w 1595153"/>
                <a:gd name="connsiteY404" fmla="*/ 33824 h 127947"/>
                <a:gd name="connsiteX405" fmla="*/ 146569 w 1595153"/>
                <a:gd name="connsiteY405" fmla="*/ 68788 h 127947"/>
                <a:gd name="connsiteX406" fmla="*/ 154043 w 1595153"/>
                <a:gd name="connsiteY406" fmla="*/ 89690 h 127947"/>
                <a:gd name="connsiteX407" fmla="*/ 174185 w 1595153"/>
                <a:gd name="connsiteY407" fmla="*/ 97291 h 127947"/>
                <a:gd name="connsiteX408" fmla="*/ 194200 w 1595153"/>
                <a:gd name="connsiteY408" fmla="*/ 89690 h 127947"/>
                <a:gd name="connsiteX409" fmla="*/ 201675 w 1595153"/>
                <a:gd name="connsiteY409" fmla="*/ 68788 h 127947"/>
                <a:gd name="connsiteX410" fmla="*/ 201675 w 1595153"/>
                <a:gd name="connsiteY410" fmla="*/ 33824 h 127947"/>
                <a:gd name="connsiteX411" fmla="*/ 191414 w 1595153"/>
                <a:gd name="connsiteY411" fmla="*/ 33824 h 127947"/>
                <a:gd name="connsiteX412" fmla="*/ 191414 w 1595153"/>
                <a:gd name="connsiteY412" fmla="*/ 69801 h 127947"/>
                <a:gd name="connsiteX413" fmla="*/ 186600 w 1595153"/>
                <a:gd name="connsiteY413" fmla="*/ 83103 h 127947"/>
                <a:gd name="connsiteX414" fmla="*/ 119206 w 1595153"/>
                <a:gd name="connsiteY414" fmla="*/ 76642 h 127947"/>
                <a:gd name="connsiteX415" fmla="*/ 111478 w 1595153"/>
                <a:gd name="connsiteY415" fmla="*/ 84750 h 127947"/>
                <a:gd name="connsiteX416" fmla="*/ 100204 w 1595153"/>
                <a:gd name="connsiteY416" fmla="*/ 87663 h 127947"/>
                <a:gd name="connsiteX417" fmla="*/ 88803 w 1595153"/>
                <a:gd name="connsiteY417" fmla="*/ 84750 h 127947"/>
                <a:gd name="connsiteX418" fmla="*/ 81075 w 1595153"/>
                <a:gd name="connsiteY418" fmla="*/ 76642 h 127947"/>
                <a:gd name="connsiteX419" fmla="*/ 78162 w 1595153"/>
                <a:gd name="connsiteY419" fmla="*/ 64987 h 127947"/>
                <a:gd name="connsiteX420" fmla="*/ 81075 w 1595153"/>
                <a:gd name="connsiteY420" fmla="*/ 53333 h 127947"/>
                <a:gd name="connsiteX421" fmla="*/ 88803 w 1595153"/>
                <a:gd name="connsiteY421" fmla="*/ 45352 h 127947"/>
                <a:gd name="connsiteX422" fmla="*/ 100204 w 1595153"/>
                <a:gd name="connsiteY422" fmla="*/ 42439 h 127947"/>
                <a:gd name="connsiteX423" fmla="*/ 111478 w 1595153"/>
                <a:gd name="connsiteY423" fmla="*/ 45352 h 127947"/>
                <a:gd name="connsiteX424" fmla="*/ 119206 w 1595153"/>
                <a:gd name="connsiteY424" fmla="*/ 53333 h 127947"/>
                <a:gd name="connsiteX425" fmla="*/ 121993 w 1595153"/>
                <a:gd name="connsiteY425" fmla="*/ 64987 h 127947"/>
                <a:gd name="connsiteX426" fmla="*/ 119206 w 1595153"/>
                <a:gd name="connsiteY426" fmla="*/ 76642 h 127947"/>
                <a:gd name="connsiteX427" fmla="*/ 117052 w 1595153"/>
                <a:gd name="connsiteY427" fmla="*/ 93111 h 127947"/>
                <a:gd name="connsiteX428" fmla="*/ 128454 w 1595153"/>
                <a:gd name="connsiteY428" fmla="*/ 81583 h 127947"/>
                <a:gd name="connsiteX429" fmla="*/ 132634 w 1595153"/>
                <a:gd name="connsiteY429" fmla="*/ 64860 h 127947"/>
                <a:gd name="connsiteX430" fmla="*/ 128454 w 1595153"/>
                <a:gd name="connsiteY430" fmla="*/ 48266 h 127947"/>
                <a:gd name="connsiteX431" fmla="*/ 117052 w 1595153"/>
                <a:gd name="connsiteY431" fmla="*/ 36864 h 127947"/>
                <a:gd name="connsiteX432" fmla="*/ 100331 w 1595153"/>
                <a:gd name="connsiteY432" fmla="*/ 32684 h 127947"/>
                <a:gd name="connsiteX433" fmla="*/ 83482 w 1595153"/>
                <a:gd name="connsiteY433" fmla="*/ 36864 h 127947"/>
                <a:gd name="connsiteX434" fmla="*/ 71828 w 1595153"/>
                <a:gd name="connsiteY434" fmla="*/ 48266 h 127947"/>
                <a:gd name="connsiteX435" fmla="*/ 67647 w 1595153"/>
                <a:gd name="connsiteY435" fmla="*/ 64860 h 127947"/>
                <a:gd name="connsiteX436" fmla="*/ 71828 w 1595153"/>
                <a:gd name="connsiteY436" fmla="*/ 81583 h 127947"/>
                <a:gd name="connsiteX437" fmla="*/ 83482 w 1595153"/>
                <a:gd name="connsiteY437" fmla="*/ 93111 h 127947"/>
                <a:gd name="connsiteX438" fmla="*/ 100331 w 1595153"/>
                <a:gd name="connsiteY438" fmla="*/ 97291 h 127947"/>
                <a:gd name="connsiteX439" fmla="*/ 117052 w 1595153"/>
                <a:gd name="connsiteY439" fmla="*/ 93111 h 127947"/>
                <a:gd name="connsiteX440" fmla="*/ 52319 w 1595153"/>
                <a:gd name="connsiteY440" fmla="*/ 33824 h 127947"/>
                <a:gd name="connsiteX441" fmla="*/ 32557 w 1595153"/>
                <a:gd name="connsiteY441" fmla="*/ 74615 h 127947"/>
                <a:gd name="connsiteX442" fmla="*/ 12161 w 1595153"/>
                <a:gd name="connsiteY442" fmla="*/ 33824 h 127947"/>
                <a:gd name="connsiteX443" fmla="*/ 0 w 1595153"/>
                <a:gd name="connsiteY443" fmla="*/ 33824 h 127947"/>
                <a:gd name="connsiteX444" fmla="*/ 26983 w 1595153"/>
                <a:gd name="connsiteY444" fmla="*/ 86270 h 127947"/>
                <a:gd name="connsiteX445" fmla="*/ 6967 w 1595153"/>
                <a:gd name="connsiteY445" fmla="*/ 127948 h 127947"/>
                <a:gd name="connsiteX446" fmla="*/ 17862 w 1595153"/>
                <a:gd name="connsiteY446" fmla="*/ 127948 h 127947"/>
                <a:gd name="connsiteX447" fmla="*/ 63213 w 1595153"/>
                <a:gd name="connsiteY447" fmla="*/ 33824 h 127947"/>
                <a:gd name="connsiteX448" fmla="*/ 52319 w 1595153"/>
                <a:gd name="connsiteY448" fmla="*/ 33824 h 12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</a:cxnLst>
              <a:rect l="l" t="t" r="r" b="b"/>
              <a:pathLst>
                <a:path w="1595153" h="127947">
                  <a:moveTo>
                    <a:pt x="1593127" y="94377"/>
                  </a:moveTo>
                  <a:cubicBezTo>
                    <a:pt x="1594520" y="93111"/>
                    <a:pt x="1595154" y="91337"/>
                    <a:pt x="1595154" y="89056"/>
                  </a:cubicBezTo>
                  <a:cubicBezTo>
                    <a:pt x="1595154" y="86777"/>
                    <a:pt x="1594520" y="85130"/>
                    <a:pt x="1593127" y="83737"/>
                  </a:cubicBezTo>
                  <a:cubicBezTo>
                    <a:pt x="1591733" y="82342"/>
                    <a:pt x="1589960" y="81709"/>
                    <a:pt x="1587806" y="81709"/>
                  </a:cubicBezTo>
                  <a:cubicBezTo>
                    <a:pt x="1585653" y="81709"/>
                    <a:pt x="1583752" y="82342"/>
                    <a:pt x="1582359" y="83737"/>
                  </a:cubicBezTo>
                  <a:cubicBezTo>
                    <a:pt x="1580965" y="85130"/>
                    <a:pt x="1580205" y="86904"/>
                    <a:pt x="1580205" y="89056"/>
                  </a:cubicBezTo>
                  <a:cubicBezTo>
                    <a:pt x="1580205" y="91210"/>
                    <a:pt x="1580965" y="92984"/>
                    <a:pt x="1582359" y="94377"/>
                  </a:cubicBezTo>
                  <a:cubicBezTo>
                    <a:pt x="1583752" y="95644"/>
                    <a:pt x="1585653" y="96278"/>
                    <a:pt x="1587806" y="96278"/>
                  </a:cubicBezTo>
                  <a:cubicBezTo>
                    <a:pt x="1589960" y="96278"/>
                    <a:pt x="1591733" y="95644"/>
                    <a:pt x="1593127" y="94377"/>
                  </a:cubicBezTo>
                  <a:moveTo>
                    <a:pt x="1562977" y="380"/>
                  </a:moveTo>
                  <a:lnTo>
                    <a:pt x="1552716" y="380"/>
                  </a:lnTo>
                  <a:lnTo>
                    <a:pt x="1552716" y="95390"/>
                  </a:lnTo>
                  <a:lnTo>
                    <a:pt x="1562977" y="95390"/>
                  </a:lnTo>
                  <a:lnTo>
                    <a:pt x="1562977" y="380"/>
                  </a:lnTo>
                  <a:close/>
                  <a:moveTo>
                    <a:pt x="1493050" y="46492"/>
                  </a:moveTo>
                  <a:cubicBezTo>
                    <a:pt x="1496470" y="42945"/>
                    <a:pt x="1500904" y="41171"/>
                    <a:pt x="1506604" y="41171"/>
                  </a:cubicBezTo>
                  <a:cubicBezTo>
                    <a:pt x="1512305" y="41171"/>
                    <a:pt x="1516485" y="42945"/>
                    <a:pt x="1519779" y="46492"/>
                  </a:cubicBezTo>
                  <a:cubicBezTo>
                    <a:pt x="1523073" y="50039"/>
                    <a:pt x="1524973" y="54473"/>
                    <a:pt x="1525353" y="59794"/>
                  </a:cubicBezTo>
                  <a:lnTo>
                    <a:pt x="1486842" y="59794"/>
                  </a:lnTo>
                  <a:cubicBezTo>
                    <a:pt x="1487602" y="54473"/>
                    <a:pt x="1489629" y="50039"/>
                    <a:pt x="1493050" y="46492"/>
                  </a:cubicBezTo>
                  <a:moveTo>
                    <a:pt x="1521046" y="94883"/>
                  </a:moveTo>
                  <a:cubicBezTo>
                    <a:pt x="1524846" y="93870"/>
                    <a:pt x="1528393" y="92223"/>
                    <a:pt x="1531687" y="89944"/>
                  </a:cubicBezTo>
                  <a:lnTo>
                    <a:pt x="1531687" y="80063"/>
                  </a:lnTo>
                  <a:cubicBezTo>
                    <a:pt x="1528393" y="82469"/>
                    <a:pt x="1524846" y="84116"/>
                    <a:pt x="1521046" y="85257"/>
                  </a:cubicBezTo>
                  <a:cubicBezTo>
                    <a:pt x="1517245" y="86397"/>
                    <a:pt x="1513318" y="87029"/>
                    <a:pt x="1509391" y="87029"/>
                  </a:cubicBezTo>
                  <a:cubicBezTo>
                    <a:pt x="1503184" y="87029"/>
                    <a:pt x="1498117" y="85257"/>
                    <a:pt x="1494063" y="81836"/>
                  </a:cubicBezTo>
                  <a:cubicBezTo>
                    <a:pt x="1490009" y="78416"/>
                    <a:pt x="1487476" y="73855"/>
                    <a:pt x="1486589" y="68281"/>
                  </a:cubicBezTo>
                  <a:lnTo>
                    <a:pt x="1535994" y="68281"/>
                  </a:lnTo>
                  <a:cubicBezTo>
                    <a:pt x="1535994" y="67395"/>
                    <a:pt x="1536121" y="66507"/>
                    <a:pt x="1536121" y="65621"/>
                  </a:cubicBezTo>
                  <a:cubicBezTo>
                    <a:pt x="1536121" y="64735"/>
                    <a:pt x="1536121" y="63974"/>
                    <a:pt x="1536121" y="63088"/>
                  </a:cubicBezTo>
                  <a:cubicBezTo>
                    <a:pt x="1536121" y="57133"/>
                    <a:pt x="1534854" y="51686"/>
                    <a:pt x="1532447" y="46999"/>
                  </a:cubicBezTo>
                  <a:cubicBezTo>
                    <a:pt x="1530040" y="42312"/>
                    <a:pt x="1526620" y="38638"/>
                    <a:pt x="1522059" y="35851"/>
                  </a:cubicBezTo>
                  <a:cubicBezTo>
                    <a:pt x="1517625" y="33190"/>
                    <a:pt x="1512432" y="31797"/>
                    <a:pt x="1506478" y="31797"/>
                  </a:cubicBezTo>
                  <a:cubicBezTo>
                    <a:pt x="1500144" y="31797"/>
                    <a:pt x="1494696" y="33190"/>
                    <a:pt x="1490009" y="36105"/>
                  </a:cubicBezTo>
                  <a:cubicBezTo>
                    <a:pt x="1485449" y="39018"/>
                    <a:pt x="1481902" y="42945"/>
                    <a:pt x="1479241" y="47885"/>
                  </a:cubicBezTo>
                  <a:cubicBezTo>
                    <a:pt x="1476708" y="52826"/>
                    <a:pt x="1475441" y="58526"/>
                    <a:pt x="1475441" y="64735"/>
                  </a:cubicBezTo>
                  <a:cubicBezTo>
                    <a:pt x="1475441" y="70942"/>
                    <a:pt x="1476834" y="76642"/>
                    <a:pt x="1479875" y="81329"/>
                  </a:cubicBezTo>
                  <a:cubicBezTo>
                    <a:pt x="1482788" y="86016"/>
                    <a:pt x="1486716" y="89817"/>
                    <a:pt x="1491909" y="92477"/>
                  </a:cubicBezTo>
                  <a:cubicBezTo>
                    <a:pt x="1496977" y="95137"/>
                    <a:pt x="1502804" y="96530"/>
                    <a:pt x="1509265" y="96530"/>
                  </a:cubicBezTo>
                  <a:cubicBezTo>
                    <a:pt x="1513192" y="96530"/>
                    <a:pt x="1517119" y="96024"/>
                    <a:pt x="1520919" y="95010"/>
                  </a:cubicBezTo>
                  <a:moveTo>
                    <a:pt x="1417802" y="52953"/>
                  </a:moveTo>
                  <a:cubicBezTo>
                    <a:pt x="1419448" y="49532"/>
                    <a:pt x="1421602" y="46872"/>
                    <a:pt x="1424516" y="44972"/>
                  </a:cubicBezTo>
                  <a:cubicBezTo>
                    <a:pt x="1427429" y="42945"/>
                    <a:pt x="1430723" y="41932"/>
                    <a:pt x="1434523" y="41932"/>
                  </a:cubicBezTo>
                  <a:cubicBezTo>
                    <a:pt x="1445291" y="41932"/>
                    <a:pt x="1450738" y="48139"/>
                    <a:pt x="1450738" y="60553"/>
                  </a:cubicBezTo>
                  <a:lnTo>
                    <a:pt x="1450738" y="95517"/>
                  </a:lnTo>
                  <a:lnTo>
                    <a:pt x="1461126" y="95517"/>
                  </a:lnTo>
                  <a:lnTo>
                    <a:pt x="1461126" y="58780"/>
                  </a:lnTo>
                  <a:cubicBezTo>
                    <a:pt x="1461126" y="53587"/>
                    <a:pt x="1460239" y="49025"/>
                    <a:pt x="1458466" y="44972"/>
                  </a:cubicBezTo>
                  <a:cubicBezTo>
                    <a:pt x="1456692" y="40919"/>
                    <a:pt x="1454032" y="37752"/>
                    <a:pt x="1450485" y="35471"/>
                  </a:cubicBezTo>
                  <a:cubicBezTo>
                    <a:pt x="1446938" y="33190"/>
                    <a:pt x="1442504" y="31924"/>
                    <a:pt x="1437184" y="31924"/>
                  </a:cubicBezTo>
                  <a:cubicBezTo>
                    <a:pt x="1432370" y="31924"/>
                    <a:pt x="1428063" y="33065"/>
                    <a:pt x="1424389" y="35471"/>
                  </a:cubicBezTo>
                  <a:cubicBezTo>
                    <a:pt x="1420715" y="37752"/>
                    <a:pt x="1417675" y="40919"/>
                    <a:pt x="1415521" y="44718"/>
                  </a:cubicBezTo>
                  <a:lnTo>
                    <a:pt x="1415521" y="33065"/>
                  </a:lnTo>
                  <a:lnTo>
                    <a:pt x="1405260" y="33065"/>
                  </a:lnTo>
                  <a:lnTo>
                    <a:pt x="1405260" y="95517"/>
                  </a:lnTo>
                  <a:lnTo>
                    <a:pt x="1415521" y="95517"/>
                  </a:lnTo>
                  <a:lnTo>
                    <a:pt x="1415521" y="64228"/>
                  </a:lnTo>
                  <a:cubicBezTo>
                    <a:pt x="1415521" y="60046"/>
                    <a:pt x="1416281" y="56373"/>
                    <a:pt x="1417928" y="52953"/>
                  </a:cubicBezTo>
                  <a:moveTo>
                    <a:pt x="1342174" y="52953"/>
                  </a:moveTo>
                  <a:cubicBezTo>
                    <a:pt x="1343820" y="49532"/>
                    <a:pt x="1345974" y="46872"/>
                    <a:pt x="1348888" y="44972"/>
                  </a:cubicBezTo>
                  <a:cubicBezTo>
                    <a:pt x="1351801" y="42945"/>
                    <a:pt x="1355095" y="41932"/>
                    <a:pt x="1358895" y="41932"/>
                  </a:cubicBezTo>
                  <a:cubicBezTo>
                    <a:pt x="1369663" y="41932"/>
                    <a:pt x="1375110" y="48139"/>
                    <a:pt x="1375110" y="60553"/>
                  </a:cubicBezTo>
                  <a:lnTo>
                    <a:pt x="1375110" y="95517"/>
                  </a:lnTo>
                  <a:lnTo>
                    <a:pt x="1385498" y="95517"/>
                  </a:lnTo>
                  <a:lnTo>
                    <a:pt x="1385498" y="58780"/>
                  </a:lnTo>
                  <a:cubicBezTo>
                    <a:pt x="1385498" y="53587"/>
                    <a:pt x="1384611" y="49025"/>
                    <a:pt x="1382838" y="44972"/>
                  </a:cubicBezTo>
                  <a:cubicBezTo>
                    <a:pt x="1381064" y="40919"/>
                    <a:pt x="1378277" y="37752"/>
                    <a:pt x="1374730" y="35471"/>
                  </a:cubicBezTo>
                  <a:cubicBezTo>
                    <a:pt x="1371183" y="33190"/>
                    <a:pt x="1366750" y="31924"/>
                    <a:pt x="1361429" y="31924"/>
                  </a:cubicBezTo>
                  <a:cubicBezTo>
                    <a:pt x="1356615" y="31924"/>
                    <a:pt x="1352308" y="33065"/>
                    <a:pt x="1348634" y="35471"/>
                  </a:cubicBezTo>
                  <a:cubicBezTo>
                    <a:pt x="1344961" y="37752"/>
                    <a:pt x="1341920" y="40919"/>
                    <a:pt x="1339767" y="44718"/>
                  </a:cubicBezTo>
                  <a:lnTo>
                    <a:pt x="1339767" y="33065"/>
                  </a:lnTo>
                  <a:lnTo>
                    <a:pt x="1329506" y="33065"/>
                  </a:lnTo>
                  <a:lnTo>
                    <a:pt x="1329506" y="95517"/>
                  </a:lnTo>
                  <a:lnTo>
                    <a:pt x="1339767" y="95517"/>
                  </a:lnTo>
                  <a:lnTo>
                    <a:pt x="1339767" y="64228"/>
                  </a:lnTo>
                  <a:cubicBezTo>
                    <a:pt x="1339767" y="60046"/>
                    <a:pt x="1340527" y="56373"/>
                    <a:pt x="1342174" y="52953"/>
                  </a:cubicBezTo>
                  <a:moveTo>
                    <a:pt x="1287575" y="44718"/>
                  </a:moveTo>
                  <a:cubicBezTo>
                    <a:pt x="1290868" y="46746"/>
                    <a:pt x="1293402" y="49405"/>
                    <a:pt x="1295302" y="52826"/>
                  </a:cubicBezTo>
                  <a:cubicBezTo>
                    <a:pt x="1297202" y="56247"/>
                    <a:pt x="1298089" y="60173"/>
                    <a:pt x="1298089" y="64481"/>
                  </a:cubicBezTo>
                  <a:cubicBezTo>
                    <a:pt x="1298089" y="68788"/>
                    <a:pt x="1297202" y="72589"/>
                    <a:pt x="1295302" y="76008"/>
                  </a:cubicBezTo>
                  <a:cubicBezTo>
                    <a:pt x="1293402" y="79429"/>
                    <a:pt x="1290868" y="82090"/>
                    <a:pt x="1287575" y="83989"/>
                  </a:cubicBezTo>
                  <a:cubicBezTo>
                    <a:pt x="1284281" y="85889"/>
                    <a:pt x="1280480" y="86904"/>
                    <a:pt x="1276173" y="86904"/>
                  </a:cubicBezTo>
                  <a:cubicBezTo>
                    <a:pt x="1271866" y="86904"/>
                    <a:pt x="1268319" y="85889"/>
                    <a:pt x="1265026" y="83989"/>
                  </a:cubicBezTo>
                  <a:cubicBezTo>
                    <a:pt x="1261732" y="82090"/>
                    <a:pt x="1259198" y="79429"/>
                    <a:pt x="1257298" y="76008"/>
                  </a:cubicBezTo>
                  <a:cubicBezTo>
                    <a:pt x="1255398" y="72589"/>
                    <a:pt x="1254511" y="68788"/>
                    <a:pt x="1254511" y="64481"/>
                  </a:cubicBezTo>
                  <a:cubicBezTo>
                    <a:pt x="1254511" y="60173"/>
                    <a:pt x="1255398" y="56247"/>
                    <a:pt x="1257298" y="52826"/>
                  </a:cubicBezTo>
                  <a:cubicBezTo>
                    <a:pt x="1259198" y="49405"/>
                    <a:pt x="1261732" y="46746"/>
                    <a:pt x="1265026" y="44718"/>
                  </a:cubicBezTo>
                  <a:cubicBezTo>
                    <a:pt x="1268319" y="42691"/>
                    <a:pt x="1271993" y="41805"/>
                    <a:pt x="1276173" y="41805"/>
                  </a:cubicBezTo>
                  <a:cubicBezTo>
                    <a:pt x="1280354" y="41805"/>
                    <a:pt x="1284281" y="42818"/>
                    <a:pt x="1287575" y="44718"/>
                  </a:cubicBezTo>
                  <a:moveTo>
                    <a:pt x="1308477" y="95644"/>
                  </a:moveTo>
                  <a:lnTo>
                    <a:pt x="1308477" y="33190"/>
                  </a:lnTo>
                  <a:lnTo>
                    <a:pt x="1298089" y="33190"/>
                  </a:lnTo>
                  <a:lnTo>
                    <a:pt x="1298089" y="44972"/>
                  </a:lnTo>
                  <a:cubicBezTo>
                    <a:pt x="1295682" y="41044"/>
                    <a:pt x="1292515" y="37877"/>
                    <a:pt x="1288588" y="35598"/>
                  </a:cubicBezTo>
                  <a:cubicBezTo>
                    <a:pt x="1284661" y="33317"/>
                    <a:pt x="1280227" y="32050"/>
                    <a:pt x="1275287" y="32050"/>
                  </a:cubicBezTo>
                  <a:cubicBezTo>
                    <a:pt x="1269206" y="32050"/>
                    <a:pt x="1263759" y="33444"/>
                    <a:pt x="1259072" y="36357"/>
                  </a:cubicBezTo>
                  <a:cubicBezTo>
                    <a:pt x="1254384" y="39145"/>
                    <a:pt x="1250584" y="43071"/>
                    <a:pt x="1247924" y="47885"/>
                  </a:cubicBezTo>
                  <a:cubicBezTo>
                    <a:pt x="1245263" y="52826"/>
                    <a:pt x="1243870" y="58401"/>
                    <a:pt x="1243870" y="64735"/>
                  </a:cubicBezTo>
                  <a:cubicBezTo>
                    <a:pt x="1243870" y="71069"/>
                    <a:pt x="1245263" y="76388"/>
                    <a:pt x="1247924" y="81202"/>
                  </a:cubicBezTo>
                  <a:cubicBezTo>
                    <a:pt x="1250584" y="86016"/>
                    <a:pt x="1254384" y="89817"/>
                    <a:pt x="1259072" y="92604"/>
                  </a:cubicBezTo>
                  <a:cubicBezTo>
                    <a:pt x="1263759" y="95390"/>
                    <a:pt x="1269206" y="96657"/>
                    <a:pt x="1275287" y="96657"/>
                  </a:cubicBezTo>
                  <a:cubicBezTo>
                    <a:pt x="1280227" y="96657"/>
                    <a:pt x="1284661" y="95517"/>
                    <a:pt x="1288588" y="93238"/>
                  </a:cubicBezTo>
                  <a:cubicBezTo>
                    <a:pt x="1292515" y="90957"/>
                    <a:pt x="1295682" y="87917"/>
                    <a:pt x="1298089" y="83989"/>
                  </a:cubicBezTo>
                  <a:lnTo>
                    <a:pt x="1298089" y="95644"/>
                  </a:lnTo>
                  <a:lnTo>
                    <a:pt x="1308477" y="95644"/>
                  </a:lnTo>
                  <a:close/>
                  <a:moveTo>
                    <a:pt x="1186104" y="53080"/>
                  </a:moveTo>
                  <a:cubicBezTo>
                    <a:pt x="1187751" y="49659"/>
                    <a:pt x="1189904" y="46999"/>
                    <a:pt x="1192818" y="45099"/>
                  </a:cubicBezTo>
                  <a:cubicBezTo>
                    <a:pt x="1195732" y="43071"/>
                    <a:pt x="1199025" y="42059"/>
                    <a:pt x="1202826" y="42059"/>
                  </a:cubicBezTo>
                  <a:cubicBezTo>
                    <a:pt x="1213593" y="42059"/>
                    <a:pt x="1219041" y="48266"/>
                    <a:pt x="1219041" y="60680"/>
                  </a:cubicBezTo>
                  <a:lnTo>
                    <a:pt x="1219041" y="95644"/>
                  </a:lnTo>
                  <a:lnTo>
                    <a:pt x="1229428" y="95644"/>
                  </a:lnTo>
                  <a:lnTo>
                    <a:pt x="1229428" y="58906"/>
                  </a:lnTo>
                  <a:cubicBezTo>
                    <a:pt x="1229428" y="53712"/>
                    <a:pt x="1228542" y="49152"/>
                    <a:pt x="1226768" y="45099"/>
                  </a:cubicBezTo>
                  <a:cubicBezTo>
                    <a:pt x="1224995" y="41044"/>
                    <a:pt x="1222208" y="37877"/>
                    <a:pt x="1218661" y="35598"/>
                  </a:cubicBezTo>
                  <a:cubicBezTo>
                    <a:pt x="1215114" y="33317"/>
                    <a:pt x="1210680" y="32050"/>
                    <a:pt x="1205359" y="32050"/>
                  </a:cubicBezTo>
                  <a:cubicBezTo>
                    <a:pt x="1200545" y="32050"/>
                    <a:pt x="1196238" y="33190"/>
                    <a:pt x="1192565" y="35598"/>
                  </a:cubicBezTo>
                  <a:cubicBezTo>
                    <a:pt x="1188891" y="37877"/>
                    <a:pt x="1185851" y="41044"/>
                    <a:pt x="1183697" y="44845"/>
                  </a:cubicBezTo>
                  <a:lnTo>
                    <a:pt x="1183697" y="634"/>
                  </a:lnTo>
                  <a:lnTo>
                    <a:pt x="1173436" y="634"/>
                  </a:lnTo>
                  <a:lnTo>
                    <a:pt x="1173436" y="95644"/>
                  </a:lnTo>
                  <a:lnTo>
                    <a:pt x="1183697" y="95644"/>
                  </a:lnTo>
                  <a:lnTo>
                    <a:pt x="1183697" y="64354"/>
                  </a:lnTo>
                  <a:cubicBezTo>
                    <a:pt x="1183697" y="60173"/>
                    <a:pt x="1184457" y="56500"/>
                    <a:pt x="1186104" y="53080"/>
                  </a:cubicBezTo>
                  <a:moveTo>
                    <a:pt x="1117190" y="52572"/>
                  </a:moveTo>
                  <a:cubicBezTo>
                    <a:pt x="1119090" y="49152"/>
                    <a:pt x="1121750" y="46492"/>
                    <a:pt x="1125171" y="44718"/>
                  </a:cubicBezTo>
                  <a:cubicBezTo>
                    <a:pt x="1128591" y="42818"/>
                    <a:pt x="1132518" y="41805"/>
                    <a:pt x="1136952" y="41805"/>
                  </a:cubicBezTo>
                  <a:cubicBezTo>
                    <a:pt x="1144806" y="41805"/>
                    <a:pt x="1151267" y="44465"/>
                    <a:pt x="1156334" y="49786"/>
                  </a:cubicBezTo>
                  <a:lnTo>
                    <a:pt x="1156334" y="38384"/>
                  </a:lnTo>
                  <a:cubicBezTo>
                    <a:pt x="1150887" y="34205"/>
                    <a:pt x="1144173" y="32050"/>
                    <a:pt x="1136319" y="32050"/>
                  </a:cubicBezTo>
                  <a:cubicBezTo>
                    <a:pt x="1129985" y="32050"/>
                    <a:pt x="1124284" y="33444"/>
                    <a:pt x="1119470" y="36232"/>
                  </a:cubicBezTo>
                  <a:cubicBezTo>
                    <a:pt x="1114530" y="39018"/>
                    <a:pt x="1110603" y="42818"/>
                    <a:pt x="1107816" y="47632"/>
                  </a:cubicBezTo>
                  <a:cubicBezTo>
                    <a:pt x="1105029" y="52446"/>
                    <a:pt x="1103635" y="58147"/>
                    <a:pt x="1103635" y="64481"/>
                  </a:cubicBezTo>
                  <a:cubicBezTo>
                    <a:pt x="1103635" y="70815"/>
                    <a:pt x="1105029" y="76388"/>
                    <a:pt x="1107689" y="81202"/>
                  </a:cubicBezTo>
                  <a:cubicBezTo>
                    <a:pt x="1110476" y="86016"/>
                    <a:pt x="1114276" y="89817"/>
                    <a:pt x="1119090" y="92604"/>
                  </a:cubicBezTo>
                  <a:cubicBezTo>
                    <a:pt x="1124031" y="95390"/>
                    <a:pt x="1129605" y="96657"/>
                    <a:pt x="1136065" y="96657"/>
                  </a:cubicBezTo>
                  <a:cubicBezTo>
                    <a:pt x="1139739" y="96657"/>
                    <a:pt x="1143413" y="96151"/>
                    <a:pt x="1146960" y="95264"/>
                  </a:cubicBezTo>
                  <a:cubicBezTo>
                    <a:pt x="1150507" y="94377"/>
                    <a:pt x="1153800" y="92857"/>
                    <a:pt x="1156841" y="90830"/>
                  </a:cubicBezTo>
                  <a:lnTo>
                    <a:pt x="1156841" y="80316"/>
                  </a:lnTo>
                  <a:cubicBezTo>
                    <a:pt x="1154181" y="82722"/>
                    <a:pt x="1151140" y="84369"/>
                    <a:pt x="1147720" y="85382"/>
                  </a:cubicBezTo>
                  <a:cubicBezTo>
                    <a:pt x="1144299" y="86397"/>
                    <a:pt x="1140752" y="86904"/>
                    <a:pt x="1136952" y="86904"/>
                  </a:cubicBezTo>
                  <a:cubicBezTo>
                    <a:pt x="1132518" y="86904"/>
                    <a:pt x="1128591" y="85889"/>
                    <a:pt x="1125171" y="83989"/>
                  </a:cubicBezTo>
                  <a:cubicBezTo>
                    <a:pt x="1121750" y="82090"/>
                    <a:pt x="1118963" y="79429"/>
                    <a:pt x="1117063" y="75881"/>
                  </a:cubicBezTo>
                  <a:cubicBezTo>
                    <a:pt x="1115163" y="72462"/>
                    <a:pt x="1114150" y="68534"/>
                    <a:pt x="1114150" y="64228"/>
                  </a:cubicBezTo>
                  <a:cubicBezTo>
                    <a:pt x="1114150" y="59921"/>
                    <a:pt x="1115163" y="55866"/>
                    <a:pt x="1117063" y="52446"/>
                  </a:cubicBezTo>
                  <a:moveTo>
                    <a:pt x="1066265" y="82215"/>
                  </a:moveTo>
                  <a:cubicBezTo>
                    <a:pt x="1063984" y="83862"/>
                    <a:pt x="1061577" y="85003"/>
                    <a:pt x="1059044" y="85763"/>
                  </a:cubicBezTo>
                  <a:cubicBezTo>
                    <a:pt x="1056510" y="86523"/>
                    <a:pt x="1054103" y="86777"/>
                    <a:pt x="1051696" y="86777"/>
                  </a:cubicBezTo>
                  <a:cubicBezTo>
                    <a:pt x="1048276" y="86777"/>
                    <a:pt x="1045362" y="85889"/>
                    <a:pt x="1043082" y="83989"/>
                  </a:cubicBezTo>
                  <a:cubicBezTo>
                    <a:pt x="1040802" y="82090"/>
                    <a:pt x="1039535" y="79048"/>
                    <a:pt x="1039535" y="74615"/>
                  </a:cubicBezTo>
                  <a:lnTo>
                    <a:pt x="1039535" y="42566"/>
                  </a:lnTo>
                  <a:lnTo>
                    <a:pt x="1065378" y="42566"/>
                  </a:lnTo>
                  <a:lnTo>
                    <a:pt x="1065378" y="33065"/>
                  </a:lnTo>
                  <a:lnTo>
                    <a:pt x="1039535" y="33065"/>
                  </a:lnTo>
                  <a:lnTo>
                    <a:pt x="1039535" y="13175"/>
                  </a:lnTo>
                  <a:lnTo>
                    <a:pt x="1029274" y="13175"/>
                  </a:lnTo>
                  <a:lnTo>
                    <a:pt x="1029274" y="73855"/>
                  </a:lnTo>
                  <a:cubicBezTo>
                    <a:pt x="1029274" y="82342"/>
                    <a:pt x="1031174" y="88170"/>
                    <a:pt x="1035101" y="91591"/>
                  </a:cubicBezTo>
                  <a:cubicBezTo>
                    <a:pt x="1038902" y="94883"/>
                    <a:pt x="1044096" y="96530"/>
                    <a:pt x="1050683" y="96530"/>
                  </a:cubicBezTo>
                  <a:cubicBezTo>
                    <a:pt x="1053343" y="96530"/>
                    <a:pt x="1056004" y="96151"/>
                    <a:pt x="1058790" y="95517"/>
                  </a:cubicBezTo>
                  <a:cubicBezTo>
                    <a:pt x="1061577" y="94883"/>
                    <a:pt x="1064111" y="93743"/>
                    <a:pt x="1066265" y="92223"/>
                  </a:cubicBezTo>
                  <a:lnTo>
                    <a:pt x="1066265" y="82215"/>
                  </a:lnTo>
                  <a:close/>
                  <a:moveTo>
                    <a:pt x="970115" y="52953"/>
                  </a:moveTo>
                  <a:cubicBezTo>
                    <a:pt x="971761" y="49532"/>
                    <a:pt x="973915" y="46872"/>
                    <a:pt x="976829" y="44972"/>
                  </a:cubicBezTo>
                  <a:cubicBezTo>
                    <a:pt x="979742" y="42945"/>
                    <a:pt x="983036" y="41932"/>
                    <a:pt x="986836" y="41932"/>
                  </a:cubicBezTo>
                  <a:cubicBezTo>
                    <a:pt x="997604" y="41932"/>
                    <a:pt x="1003051" y="48139"/>
                    <a:pt x="1003051" y="60553"/>
                  </a:cubicBezTo>
                  <a:lnTo>
                    <a:pt x="1003051" y="95517"/>
                  </a:lnTo>
                  <a:lnTo>
                    <a:pt x="1013439" y="95517"/>
                  </a:lnTo>
                  <a:lnTo>
                    <a:pt x="1013439" y="58780"/>
                  </a:lnTo>
                  <a:cubicBezTo>
                    <a:pt x="1013439" y="53587"/>
                    <a:pt x="1012552" y="49025"/>
                    <a:pt x="1010779" y="44972"/>
                  </a:cubicBezTo>
                  <a:cubicBezTo>
                    <a:pt x="1009005" y="40919"/>
                    <a:pt x="1006345" y="37752"/>
                    <a:pt x="1002671" y="35471"/>
                  </a:cubicBezTo>
                  <a:cubicBezTo>
                    <a:pt x="999124" y="33190"/>
                    <a:pt x="994690" y="31924"/>
                    <a:pt x="989370" y="31924"/>
                  </a:cubicBezTo>
                  <a:cubicBezTo>
                    <a:pt x="984556" y="31924"/>
                    <a:pt x="980249" y="33065"/>
                    <a:pt x="976575" y="35471"/>
                  </a:cubicBezTo>
                  <a:cubicBezTo>
                    <a:pt x="972902" y="37752"/>
                    <a:pt x="969861" y="40919"/>
                    <a:pt x="967708" y="44718"/>
                  </a:cubicBezTo>
                  <a:lnTo>
                    <a:pt x="967708" y="33065"/>
                  </a:lnTo>
                  <a:lnTo>
                    <a:pt x="957447" y="33065"/>
                  </a:lnTo>
                  <a:lnTo>
                    <a:pt x="957447" y="95517"/>
                  </a:lnTo>
                  <a:lnTo>
                    <a:pt x="967708" y="95517"/>
                  </a:lnTo>
                  <a:lnTo>
                    <a:pt x="967708" y="64228"/>
                  </a:lnTo>
                  <a:cubicBezTo>
                    <a:pt x="967708" y="60046"/>
                    <a:pt x="968468" y="56373"/>
                    <a:pt x="970115" y="52953"/>
                  </a:cubicBezTo>
                  <a:moveTo>
                    <a:pt x="897780" y="46619"/>
                  </a:moveTo>
                  <a:cubicBezTo>
                    <a:pt x="901201" y="43071"/>
                    <a:pt x="905635" y="41298"/>
                    <a:pt x="911335" y="41298"/>
                  </a:cubicBezTo>
                  <a:cubicBezTo>
                    <a:pt x="917036" y="41298"/>
                    <a:pt x="921216" y="43071"/>
                    <a:pt x="924510" y="46619"/>
                  </a:cubicBezTo>
                  <a:cubicBezTo>
                    <a:pt x="927803" y="50166"/>
                    <a:pt x="929704" y="54600"/>
                    <a:pt x="930084" y="59921"/>
                  </a:cubicBezTo>
                  <a:lnTo>
                    <a:pt x="891573" y="59921"/>
                  </a:lnTo>
                  <a:cubicBezTo>
                    <a:pt x="892333" y="54600"/>
                    <a:pt x="894360" y="50166"/>
                    <a:pt x="897780" y="46619"/>
                  </a:cubicBezTo>
                  <a:moveTo>
                    <a:pt x="925777" y="95010"/>
                  </a:moveTo>
                  <a:cubicBezTo>
                    <a:pt x="929577" y="93997"/>
                    <a:pt x="933124" y="92350"/>
                    <a:pt x="936544" y="90071"/>
                  </a:cubicBezTo>
                  <a:lnTo>
                    <a:pt x="936544" y="80189"/>
                  </a:lnTo>
                  <a:cubicBezTo>
                    <a:pt x="933251" y="82596"/>
                    <a:pt x="929704" y="84242"/>
                    <a:pt x="925903" y="85382"/>
                  </a:cubicBezTo>
                  <a:cubicBezTo>
                    <a:pt x="922103" y="86523"/>
                    <a:pt x="918176" y="87156"/>
                    <a:pt x="914249" y="87156"/>
                  </a:cubicBezTo>
                  <a:cubicBezTo>
                    <a:pt x="908041" y="87156"/>
                    <a:pt x="902974" y="85382"/>
                    <a:pt x="898920" y="81963"/>
                  </a:cubicBezTo>
                  <a:cubicBezTo>
                    <a:pt x="894867" y="78542"/>
                    <a:pt x="892333" y="73982"/>
                    <a:pt x="891573" y="68407"/>
                  </a:cubicBezTo>
                  <a:lnTo>
                    <a:pt x="940978" y="68407"/>
                  </a:lnTo>
                  <a:cubicBezTo>
                    <a:pt x="940978" y="67521"/>
                    <a:pt x="941105" y="66634"/>
                    <a:pt x="941105" y="65748"/>
                  </a:cubicBezTo>
                  <a:cubicBezTo>
                    <a:pt x="941105" y="64860"/>
                    <a:pt x="941105" y="64101"/>
                    <a:pt x="941105" y="63213"/>
                  </a:cubicBezTo>
                  <a:cubicBezTo>
                    <a:pt x="941105" y="57260"/>
                    <a:pt x="939838" y="51813"/>
                    <a:pt x="937431" y="47126"/>
                  </a:cubicBezTo>
                  <a:cubicBezTo>
                    <a:pt x="935024" y="42439"/>
                    <a:pt x="931477" y="38765"/>
                    <a:pt x="927043" y="35978"/>
                  </a:cubicBezTo>
                  <a:cubicBezTo>
                    <a:pt x="922610" y="33317"/>
                    <a:pt x="917416" y="31924"/>
                    <a:pt x="911335" y="31924"/>
                  </a:cubicBezTo>
                  <a:cubicBezTo>
                    <a:pt x="905001" y="31924"/>
                    <a:pt x="899554" y="33317"/>
                    <a:pt x="894993" y="36232"/>
                  </a:cubicBezTo>
                  <a:cubicBezTo>
                    <a:pt x="890433" y="39145"/>
                    <a:pt x="886759" y="43071"/>
                    <a:pt x="884226" y="48012"/>
                  </a:cubicBezTo>
                  <a:cubicBezTo>
                    <a:pt x="881692" y="52953"/>
                    <a:pt x="880425" y="58653"/>
                    <a:pt x="880425" y="64860"/>
                  </a:cubicBezTo>
                  <a:cubicBezTo>
                    <a:pt x="880425" y="71069"/>
                    <a:pt x="881945" y="76769"/>
                    <a:pt x="884859" y="81456"/>
                  </a:cubicBezTo>
                  <a:cubicBezTo>
                    <a:pt x="887773" y="86143"/>
                    <a:pt x="891826" y="89944"/>
                    <a:pt x="896894" y="92604"/>
                  </a:cubicBezTo>
                  <a:cubicBezTo>
                    <a:pt x="901961" y="95264"/>
                    <a:pt x="907788" y="96657"/>
                    <a:pt x="914249" y="96657"/>
                  </a:cubicBezTo>
                  <a:cubicBezTo>
                    <a:pt x="918176" y="96657"/>
                    <a:pt x="922103" y="96151"/>
                    <a:pt x="925903" y="95137"/>
                  </a:cubicBezTo>
                  <a:moveTo>
                    <a:pt x="855089" y="52953"/>
                  </a:moveTo>
                  <a:cubicBezTo>
                    <a:pt x="857116" y="49532"/>
                    <a:pt x="859903" y="46999"/>
                    <a:pt x="863323" y="45352"/>
                  </a:cubicBezTo>
                  <a:cubicBezTo>
                    <a:pt x="866744" y="43705"/>
                    <a:pt x="870544" y="43198"/>
                    <a:pt x="874725" y="43832"/>
                  </a:cubicBezTo>
                  <a:lnTo>
                    <a:pt x="874725" y="32177"/>
                  </a:lnTo>
                  <a:cubicBezTo>
                    <a:pt x="869784" y="32177"/>
                    <a:pt x="865350" y="33570"/>
                    <a:pt x="861423" y="36232"/>
                  </a:cubicBezTo>
                  <a:cubicBezTo>
                    <a:pt x="857496" y="38892"/>
                    <a:pt x="854329" y="42566"/>
                    <a:pt x="852049" y="47378"/>
                  </a:cubicBezTo>
                  <a:lnTo>
                    <a:pt x="852049" y="33444"/>
                  </a:lnTo>
                  <a:lnTo>
                    <a:pt x="841788" y="33444"/>
                  </a:lnTo>
                  <a:lnTo>
                    <a:pt x="841788" y="95898"/>
                  </a:lnTo>
                  <a:lnTo>
                    <a:pt x="852049" y="95898"/>
                  </a:lnTo>
                  <a:lnTo>
                    <a:pt x="852049" y="66001"/>
                  </a:lnTo>
                  <a:cubicBezTo>
                    <a:pt x="852049" y="60807"/>
                    <a:pt x="853062" y="56500"/>
                    <a:pt x="855089" y="53080"/>
                  </a:cubicBezTo>
                  <a:moveTo>
                    <a:pt x="781995" y="46999"/>
                  </a:moveTo>
                  <a:cubicBezTo>
                    <a:pt x="785415" y="43452"/>
                    <a:pt x="789849" y="41678"/>
                    <a:pt x="795550" y="41678"/>
                  </a:cubicBezTo>
                  <a:cubicBezTo>
                    <a:pt x="801250" y="41678"/>
                    <a:pt x="805431" y="43452"/>
                    <a:pt x="808724" y="46999"/>
                  </a:cubicBezTo>
                  <a:cubicBezTo>
                    <a:pt x="812018" y="50545"/>
                    <a:pt x="813918" y="54980"/>
                    <a:pt x="814298" y="60300"/>
                  </a:cubicBezTo>
                  <a:lnTo>
                    <a:pt x="775788" y="60300"/>
                  </a:lnTo>
                  <a:cubicBezTo>
                    <a:pt x="776548" y="54980"/>
                    <a:pt x="778575" y="50545"/>
                    <a:pt x="781995" y="46999"/>
                  </a:cubicBezTo>
                  <a:moveTo>
                    <a:pt x="809991" y="95390"/>
                  </a:moveTo>
                  <a:cubicBezTo>
                    <a:pt x="813792" y="94377"/>
                    <a:pt x="817339" y="92731"/>
                    <a:pt x="820759" y="90450"/>
                  </a:cubicBezTo>
                  <a:lnTo>
                    <a:pt x="820759" y="80570"/>
                  </a:lnTo>
                  <a:cubicBezTo>
                    <a:pt x="817465" y="82976"/>
                    <a:pt x="813918" y="84623"/>
                    <a:pt x="810118" y="85763"/>
                  </a:cubicBezTo>
                  <a:cubicBezTo>
                    <a:pt x="806318" y="86904"/>
                    <a:pt x="802390" y="87536"/>
                    <a:pt x="798463" y="87536"/>
                  </a:cubicBezTo>
                  <a:cubicBezTo>
                    <a:pt x="792256" y="87536"/>
                    <a:pt x="787189" y="85763"/>
                    <a:pt x="783135" y="82342"/>
                  </a:cubicBezTo>
                  <a:cubicBezTo>
                    <a:pt x="779081" y="78923"/>
                    <a:pt x="776548" y="74361"/>
                    <a:pt x="775788" y="68788"/>
                  </a:cubicBezTo>
                  <a:lnTo>
                    <a:pt x="825193" y="68788"/>
                  </a:lnTo>
                  <a:cubicBezTo>
                    <a:pt x="825193" y="67902"/>
                    <a:pt x="825320" y="67014"/>
                    <a:pt x="825320" y="66128"/>
                  </a:cubicBezTo>
                  <a:cubicBezTo>
                    <a:pt x="825320" y="65240"/>
                    <a:pt x="825320" y="64481"/>
                    <a:pt x="825320" y="63594"/>
                  </a:cubicBezTo>
                  <a:cubicBezTo>
                    <a:pt x="825320" y="57640"/>
                    <a:pt x="824053" y="52192"/>
                    <a:pt x="821646" y="47505"/>
                  </a:cubicBezTo>
                  <a:cubicBezTo>
                    <a:pt x="819239" y="42818"/>
                    <a:pt x="815819" y="39145"/>
                    <a:pt x="811258" y="36357"/>
                  </a:cubicBezTo>
                  <a:cubicBezTo>
                    <a:pt x="806824" y="33697"/>
                    <a:pt x="801630" y="32304"/>
                    <a:pt x="795676" y="32304"/>
                  </a:cubicBezTo>
                  <a:cubicBezTo>
                    <a:pt x="789342" y="32304"/>
                    <a:pt x="783895" y="33697"/>
                    <a:pt x="779208" y="36611"/>
                  </a:cubicBezTo>
                  <a:cubicBezTo>
                    <a:pt x="774648" y="39524"/>
                    <a:pt x="771101" y="43452"/>
                    <a:pt x="768440" y="48393"/>
                  </a:cubicBezTo>
                  <a:cubicBezTo>
                    <a:pt x="765907" y="53333"/>
                    <a:pt x="764640" y="59033"/>
                    <a:pt x="764640" y="65240"/>
                  </a:cubicBezTo>
                  <a:cubicBezTo>
                    <a:pt x="764640" y="71448"/>
                    <a:pt x="766033" y="77149"/>
                    <a:pt x="769074" y="81836"/>
                  </a:cubicBezTo>
                  <a:cubicBezTo>
                    <a:pt x="771987" y="86523"/>
                    <a:pt x="776041" y="90323"/>
                    <a:pt x="781108" y="92984"/>
                  </a:cubicBezTo>
                  <a:cubicBezTo>
                    <a:pt x="786175" y="95644"/>
                    <a:pt x="792003" y="97037"/>
                    <a:pt x="798463" y="97037"/>
                  </a:cubicBezTo>
                  <a:cubicBezTo>
                    <a:pt x="802390" y="97037"/>
                    <a:pt x="806318" y="96530"/>
                    <a:pt x="810118" y="95517"/>
                  </a:cubicBezTo>
                  <a:moveTo>
                    <a:pt x="759319" y="33570"/>
                  </a:moveTo>
                  <a:lnTo>
                    <a:pt x="734363" y="33570"/>
                  </a:lnTo>
                  <a:lnTo>
                    <a:pt x="734363" y="22042"/>
                  </a:lnTo>
                  <a:cubicBezTo>
                    <a:pt x="734363" y="18370"/>
                    <a:pt x="735503" y="15329"/>
                    <a:pt x="737657" y="13048"/>
                  </a:cubicBezTo>
                  <a:cubicBezTo>
                    <a:pt x="739937" y="10769"/>
                    <a:pt x="742851" y="9755"/>
                    <a:pt x="746651" y="9755"/>
                  </a:cubicBezTo>
                  <a:cubicBezTo>
                    <a:pt x="749312" y="9755"/>
                    <a:pt x="751845" y="10135"/>
                    <a:pt x="754252" y="10896"/>
                  </a:cubicBezTo>
                  <a:cubicBezTo>
                    <a:pt x="756659" y="11655"/>
                    <a:pt x="759066" y="12922"/>
                    <a:pt x="761220" y="14695"/>
                  </a:cubicBezTo>
                  <a:lnTo>
                    <a:pt x="761220" y="4435"/>
                  </a:lnTo>
                  <a:cubicBezTo>
                    <a:pt x="758813" y="2788"/>
                    <a:pt x="756406" y="1520"/>
                    <a:pt x="753872" y="1014"/>
                  </a:cubicBezTo>
                  <a:cubicBezTo>
                    <a:pt x="751338" y="380"/>
                    <a:pt x="748678" y="0"/>
                    <a:pt x="746018" y="0"/>
                  </a:cubicBezTo>
                  <a:cubicBezTo>
                    <a:pt x="739304" y="0"/>
                    <a:pt x="733983" y="2154"/>
                    <a:pt x="730056" y="6334"/>
                  </a:cubicBezTo>
                  <a:cubicBezTo>
                    <a:pt x="726129" y="10515"/>
                    <a:pt x="724229" y="15962"/>
                    <a:pt x="724229" y="22549"/>
                  </a:cubicBezTo>
                  <a:lnTo>
                    <a:pt x="724229" y="96024"/>
                  </a:lnTo>
                  <a:lnTo>
                    <a:pt x="734490" y="96024"/>
                  </a:lnTo>
                  <a:lnTo>
                    <a:pt x="734490" y="43071"/>
                  </a:lnTo>
                  <a:lnTo>
                    <a:pt x="759446" y="43071"/>
                  </a:lnTo>
                  <a:lnTo>
                    <a:pt x="759446" y="33570"/>
                  </a:lnTo>
                  <a:close/>
                  <a:moveTo>
                    <a:pt x="713715" y="33570"/>
                  </a:moveTo>
                  <a:lnTo>
                    <a:pt x="688759" y="33570"/>
                  </a:lnTo>
                  <a:lnTo>
                    <a:pt x="688759" y="22042"/>
                  </a:lnTo>
                  <a:cubicBezTo>
                    <a:pt x="688759" y="18370"/>
                    <a:pt x="689899" y="15329"/>
                    <a:pt x="692179" y="13048"/>
                  </a:cubicBezTo>
                  <a:cubicBezTo>
                    <a:pt x="694459" y="10769"/>
                    <a:pt x="697373" y="9755"/>
                    <a:pt x="701047" y="9755"/>
                  </a:cubicBezTo>
                  <a:cubicBezTo>
                    <a:pt x="703707" y="9755"/>
                    <a:pt x="706240" y="10135"/>
                    <a:pt x="708647" y="10896"/>
                  </a:cubicBezTo>
                  <a:cubicBezTo>
                    <a:pt x="711054" y="11655"/>
                    <a:pt x="713461" y="12922"/>
                    <a:pt x="715615" y="14695"/>
                  </a:cubicBezTo>
                  <a:lnTo>
                    <a:pt x="715615" y="4435"/>
                  </a:lnTo>
                  <a:cubicBezTo>
                    <a:pt x="713208" y="2788"/>
                    <a:pt x="710801" y="1520"/>
                    <a:pt x="708267" y="1014"/>
                  </a:cubicBezTo>
                  <a:cubicBezTo>
                    <a:pt x="705734" y="380"/>
                    <a:pt x="703073" y="0"/>
                    <a:pt x="700413" y="0"/>
                  </a:cubicBezTo>
                  <a:cubicBezTo>
                    <a:pt x="693699" y="0"/>
                    <a:pt x="688379" y="2154"/>
                    <a:pt x="684452" y="6334"/>
                  </a:cubicBezTo>
                  <a:cubicBezTo>
                    <a:pt x="680524" y="10515"/>
                    <a:pt x="678624" y="15962"/>
                    <a:pt x="678624" y="22549"/>
                  </a:cubicBezTo>
                  <a:lnTo>
                    <a:pt x="678624" y="96024"/>
                  </a:lnTo>
                  <a:lnTo>
                    <a:pt x="688885" y="96024"/>
                  </a:lnTo>
                  <a:lnTo>
                    <a:pt x="688885" y="43071"/>
                  </a:lnTo>
                  <a:lnTo>
                    <a:pt x="713841" y="43071"/>
                  </a:lnTo>
                  <a:lnTo>
                    <a:pt x="713841" y="33570"/>
                  </a:lnTo>
                  <a:close/>
                  <a:moveTo>
                    <a:pt x="657595" y="33570"/>
                  </a:moveTo>
                  <a:lnTo>
                    <a:pt x="647208" y="33570"/>
                  </a:lnTo>
                  <a:lnTo>
                    <a:pt x="647208" y="96024"/>
                  </a:lnTo>
                  <a:lnTo>
                    <a:pt x="657595" y="96024"/>
                  </a:lnTo>
                  <a:lnTo>
                    <a:pt x="657595" y="33570"/>
                  </a:lnTo>
                  <a:close/>
                  <a:moveTo>
                    <a:pt x="656075" y="20143"/>
                  </a:moveTo>
                  <a:lnTo>
                    <a:pt x="663549" y="14949"/>
                  </a:lnTo>
                  <a:lnTo>
                    <a:pt x="656075" y="9628"/>
                  </a:lnTo>
                  <a:cubicBezTo>
                    <a:pt x="654808" y="8742"/>
                    <a:pt x="653288" y="8235"/>
                    <a:pt x="651641" y="8235"/>
                  </a:cubicBezTo>
                  <a:cubicBezTo>
                    <a:pt x="649741" y="8235"/>
                    <a:pt x="648221" y="8869"/>
                    <a:pt x="646954" y="10262"/>
                  </a:cubicBezTo>
                  <a:cubicBezTo>
                    <a:pt x="645687" y="11528"/>
                    <a:pt x="645054" y="13175"/>
                    <a:pt x="645054" y="15076"/>
                  </a:cubicBezTo>
                  <a:cubicBezTo>
                    <a:pt x="645054" y="16976"/>
                    <a:pt x="645687" y="18496"/>
                    <a:pt x="646954" y="19763"/>
                  </a:cubicBezTo>
                  <a:cubicBezTo>
                    <a:pt x="648221" y="21029"/>
                    <a:pt x="649741" y="21663"/>
                    <a:pt x="651641" y="21663"/>
                  </a:cubicBezTo>
                  <a:cubicBezTo>
                    <a:pt x="653288" y="21663"/>
                    <a:pt x="654682" y="21156"/>
                    <a:pt x="656075" y="20143"/>
                  </a:cubicBezTo>
                  <a:moveTo>
                    <a:pt x="605403" y="45226"/>
                  </a:moveTo>
                  <a:cubicBezTo>
                    <a:pt x="608697" y="47253"/>
                    <a:pt x="611231" y="49913"/>
                    <a:pt x="613131" y="53333"/>
                  </a:cubicBezTo>
                  <a:cubicBezTo>
                    <a:pt x="615031" y="56754"/>
                    <a:pt x="615918" y="60680"/>
                    <a:pt x="615918" y="64987"/>
                  </a:cubicBezTo>
                  <a:cubicBezTo>
                    <a:pt x="615918" y="69295"/>
                    <a:pt x="615031" y="73095"/>
                    <a:pt x="613131" y="76515"/>
                  </a:cubicBezTo>
                  <a:cubicBezTo>
                    <a:pt x="611231" y="79936"/>
                    <a:pt x="608697" y="82596"/>
                    <a:pt x="605403" y="84496"/>
                  </a:cubicBezTo>
                  <a:cubicBezTo>
                    <a:pt x="602110" y="86397"/>
                    <a:pt x="598309" y="87409"/>
                    <a:pt x="594002" y="87409"/>
                  </a:cubicBezTo>
                  <a:cubicBezTo>
                    <a:pt x="589695" y="87409"/>
                    <a:pt x="586148" y="86397"/>
                    <a:pt x="582854" y="84496"/>
                  </a:cubicBezTo>
                  <a:cubicBezTo>
                    <a:pt x="579561" y="82596"/>
                    <a:pt x="577027" y="79936"/>
                    <a:pt x="575127" y="76515"/>
                  </a:cubicBezTo>
                  <a:cubicBezTo>
                    <a:pt x="573227" y="73095"/>
                    <a:pt x="572340" y="69295"/>
                    <a:pt x="572340" y="64987"/>
                  </a:cubicBezTo>
                  <a:cubicBezTo>
                    <a:pt x="572340" y="60680"/>
                    <a:pt x="573227" y="56754"/>
                    <a:pt x="575127" y="53333"/>
                  </a:cubicBezTo>
                  <a:cubicBezTo>
                    <a:pt x="577027" y="49913"/>
                    <a:pt x="579561" y="47253"/>
                    <a:pt x="582854" y="45226"/>
                  </a:cubicBezTo>
                  <a:cubicBezTo>
                    <a:pt x="586148" y="43198"/>
                    <a:pt x="589822" y="42312"/>
                    <a:pt x="594002" y="42312"/>
                  </a:cubicBezTo>
                  <a:cubicBezTo>
                    <a:pt x="598183" y="42312"/>
                    <a:pt x="602110" y="43325"/>
                    <a:pt x="605403" y="45226"/>
                  </a:cubicBezTo>
                  <a:moveTo>
                    <a:pt x="626305" y="96151"/>
                  </a:moveTo>
                  <a:lnTo>
                    <a:pt x="626305" y="1141"/>
                  </a:lnTo>
                  <a:lnTo>
                    <a:pt x="615918" y="1141"/>
                  </a:lnTo>
                  <a:lnTo>
                    <a:pt x="615918" y="45606"/>
                  </a:lnTo>
                  <a:cubicBezTo>
                    <a:pt x="613511" y="41551"/>
                    <a:pt x="610470" y="38384"/>
                    <a:pt x="606543" y="36105"/>
                  </a:cubicBezTo>
                  <a:cubicBezTo>
                    <a:pt x="602616" y="33824"/>
                    <a:pt x="598183" y="32558"/>
                    <a:pt x="593242" y="32558"/>
                  </a:cubicBezTo>
                  <a:cubicBezTo>
                    <a:pt x="587161" y="32558"/>
                    <a:pt x="581714" y="33951"/>
                    <a:pt x="577027" y="36864"/>
                  </a:cubicBezTo>
                  <a:cubicBezTo>
                    <a:pt x="572340" y="39651"/>
                    <a:pt x="568539" y="43579"/>
                    <a:pt x="565879" y="48393"/>
                  </a:cubicBezTo>
                  <a:cubicBezTo>
                    <a:pt x="563219" y="53333"/>
                    <a:pt x="561825" y="58906"/>
                    <a:pt x="561825" y="65240"/>
                  </a:cubicBezTo>
                  <a:cubicBezTo>
                    <a:pt x="561825" y="71574"/>
                    <a:pt x="563219" y="76896"/>
                    <a:pt x="565879" y="81709"/>
                  </a:cubicBezTo>
                  <a:cubicBezTo>
                    <a:pt x="568539" y="86523"/>
                    <a:pt x="572340" y="90323"/>
                    <a:pt x="577027" y="93111"/>
                  </a:cubicBezTo>
                  <a:cubicBezTo>
                    <a:pt x="581714" y="95898"/>
                    <a:pt x="587161" y="97164"/>
                    <a:pt x="593242" y="97164"/>
                  </a:cubicBezTo>
                  <a:cubicBezTo>
                    <a:pt x="598183" y="97164"/>
                    <a:pt x="602616" y="96024"/>
                    <a:pt x="606543" y="93743"/>
                  </a:cubicBezTo>
                  <a:cubicBezTo>
                    <a:pt x="610470" y="91464"/>
                    <a:pt x="613637" y="88297"/>
                    <a:pt x="615918" y="84369"/>
                  </a:cubicBezTo>
                  <a:lnTo>
                    <a:pt x="615918" y="96151"/>
                  </a:lnTo>
                  <a:lnTo>
                    <a:pt x="626305" y="96151"/>
                  </a:lnTo>
                  <a:close/>
                  <a:moveTo>
                    <a:pt x="495445" y="45226"/>
                  </a:moveTo>
                  <a:cubicBezTo>
                    <a:pt x="498739" y="47253"/>
                    <a:pt x="501272" y="49913"/>
                    <a:pt x="503173" y="53333"/>
                  </a:cubicBezTo>
                  <a:cubicBezTo>
                    <a:pt x="505073" y="56754"/>
                    <a:pt x="505960" y="60680"/>
                    <a:pt x="505960" y="64987"/>
                  </a:cubicBezTo>
                  <a:cubicBezTo>
                    <a:pt x="505960" y="69295"/>
                    <a:pt x="505073" y="73095"/>
                    <a:pt x="503173" y="76515"/>
                  </a:cubicBezTo>
                  <a:cubicBezTo>
                    <a:pt x="501272" y="79936"/>
                    <a:pt x="498739" y="82596"/>
                    <a:pt x="495445" y="84496"/>
                  </a:cubicBezTo>
                  <a:cubicBezTo>
                    <a:pt x="492152" y="86397"/>
                    <a:pt x="488351" y="87409"/>
                    <a:pt x="484044" y="87409"/>
                  </a:cubicBezTo>
                  <a:cubicBezTo>
                    <a:pt x="479737" y="87409"/>
                    <a:pt x="476190" y="86397"/>
                    <a:pt x="472896" y="84496"/>
                  </a:cubicBezTo>
                  <a:cubicBezTo>
                    <a:pt x="469602" y="82596"/>
                    <a:pt x="467069" y="79936"/>
                    <a:pt x="465169" y="76515"/>
                  </a:cubicBezTo>
                  <a:cubicBezTo>
                    <a:pt x="463269" y="73095"/>
                    <a:pt x="462382" y="69295"/>
                    <a:pt x="462382" y="64987"/>
                  </a:cubicBezTo>
                  <a:cubicBezTo>
                    <a:pt x="462382" y="60680"/>
                    <a:pt x="463269" y="56754"/>
                    <a:pt x="465169" y="53333"/>
                  </a:cubicBezTo>
                  <a:cubicBezTo>
                    <a:pt x="467069" y="49913"/>
                    <a:pt x="469602" y="47253"/>
                    <a:pt x="472896" y="45226"/>
                  </a:cubicBezTo>
                  <a:cubicBezTo>
                    <a:pt x="476190" y="43198"/>
                    <a:pt x="479864" y="42312"/>
                    <a:pt x="484044" y="42312"/>
                  </a:cubicBezTo>
                  <a:cubicBezTo>
                    <a:pt x="488224" y="42312"/>
                    <a:pt x="492152" y="43325"/>
                    <a:pt x="495445" y="45226"/>
                  </a:cubicBezTo>
                  <a:moveTo>
                    <a:pt x="516347" y="96151"/>
                  </a:moveTo>
                  <a:lnTo>
                    <a:pt x="516347" y="33697"/>
                  </a:lnTo>
                  <a:lnTo>
                    <a:pt x="505960" y="33697"/>
                  </a:lnTo>
                  <a:lnTo>
                    <a:pt x="505960" y="45479"/>
                  </a:lnTo>
                  <a:cubicBezTo>
                    <a:pt x="503553" y="41551"/>
                    <a:pt x="500512" y="38384"/>
                    <a:pt x="496585" y="36105"/>
                  </a:cubicBezTo>
                  <a:cubicBezTo>
                    <a:pt x="492658" y="33824"/>
                    <a:pt x="488224" y="32558"/>
                    <a:pt x="483157" y="32558"/>
                  </a:cubicBezTo>
                  <a:cubicBezTo>
                    <a:pt x="477077" y="32558"/>
                    <a:pt x="471629" y="33951"/>
                    <a:pt x="466942" y="36864"/>
                  </a:cubicBezTo>
                  <a:cubicBezTo>
                    <a:pt x="462255" y="39651"/>
                    <a:pt x="458455" y="43579"/>
                    <a:pt x="455794" y="48393"/>
                  </a:cubicBezTo>
                  <a:cubicBezTo>
                    <a:pt x="453134" y="53333"/>
                    <a:pt x="451741" y="58906"/>
                    <a:pt x="451741" y="65240"/>
                  </a:cubicBezTo>
                  <a:cubicBezTo>
                    <a:pt x="451741" y="71574"/>
                    <a:pt x="453134" y="76896"/>
                    <a:pt x="455794" y="81709"/>
                  </a:cubicBezTo>
                  <a:cubicBezTo>
                    <a:pt x="458455" y="86523"/>
                    <a:pt x="462255" y="90323"/>
                    <a:pt x="466942" y="93111"/>
                  </a:cubicBezTo>
                  <a:cubicBezTo>
                    <a:pt x="471629" y="95898"/>
                    <a:pt x="477077" y="97164"/>
                    <a:pt x="483157" y="97164"/>
                  </a:cubicBezTo>
                  <a:cubicBezTo>
                    <a:pt x="488098" y="97164"/>
                    <a:pt x="492658" y="96024"/>
                    <a:pt x="496585" y="93743"/>
                  </a:cubicBezTo>
                  <a:cubicBezTo>
                    <a:pt x="500512" y="91464"/>
                    <a:pt x="503679" y="88424"/>
                    <a:pt x="505960" y="84496"/>
                  </a:cubicBezTo>
                  <a:lnTo>
                    <a:pt x="505960" y="96151"/>
                  </a:lnTo>
                  <a:lnTo>
                    <a:pt x="516347" y="96151"/>
                  </a:lnTo>
                  <a:close/>
                  <a:moveTo>
                    <a:pt x="385487" y="45226"/>
                  </a:moveTo>
                  <a:cubicBezTo>
                    <a:pt x="388781" y="47253"/>
                    <a:pt x="391314" y="49913"/>
                    <a:pt x="393215" y="53333"/>
                  </a:cubicBezTo>
                  <a:cubicBezTo>
                    <a:pt x="395115" y="56754"/>
                    <a:pt x="396002" y="60680"/>
                    <a:pt x="396002" y="64987"/>
                  </a:cubicBezTo>
                  <a:cubicBezTo>
                    <a:pt x="396002" y="69295"/>
                    <a:pt x="395115" y="73095"/>
                    <a:pt x="393215" y="76515"/>
                  </a:cubicBezTo>
                  <a:cubicBezTo>
                    <a:pt x="391314" y="79936"/>
                    <a:pt x="388781" y="82596"/>
                    <a:pt x="385487" y="84496"/>
                  </a:cubicBezTo>
                  <a:cubicBezTo>
                    <a:pt x="382193" y="86397"/>
                    <a:pt x="378393" y="87409"/>
                    <a:pt x="374086" y="87409"/>
                  </a:cubicBezTo>
                  <a:cubicBezTo>
                    <a:pt x="369779" y="87409"/>
                    <a:pt x="366232" y="86397"/>
                    <a:pt x="362938" y="84496"/>
                  </a:cubicBezTo>
                  <a:cubicBezTo>
                    <a:pt x="359644" y="82596"/>
                    <a:pt x="357111" y="79936"/>
                    <a:pt x="355211" y="76515"/>
                  </a:cubicBezTo>
                  <a:cubicBezTo>
                    <a:pt x="353310" y="73095"/>
                    <a:pt x="352424" y="69295"/>
                    <a:pt x="352424" y="64987"/>
                  </a:cubicBezTo>
                  <a:cubicBezTo>
                    <a:pt x="352424" y="60680"/>
                    <a:pt x="353310" y="56754"/>
                    <a:pt x="355211" y="53333"/>
                  </a:cubicBezTo>
                  <a:cubicBezTo>
                    <a:pt x="357111" y="49913"/>
                    <a:pt x="359644" y="47253"/>
                    <a:pt x="362938" y="45226"/>
                  </a:cubicBezTo>
                  <a:cubicBezTo>
                    <a:pt x="366232" y="43198"/>
                    <a:pt x="369905" y="42312"/>
                    <a:pt x="374086" y="42312"/>
                  </a:cubicBezTo>
                  <a:cubicBezTo>
                    <a:pt x="378266" y="42312"/>
                    <a:pt x="382193" y="43325"/>
                    <a:pt x="385487" y="45226"/>
                  </a:cubicBezTo>
                  <a:moveTo>
                    <a:pt x="406389" y="96151"/>
                  </a:moveTo>
                  <a:lnTo>
                    <a:pt x="406389" y="33697"/>
                  </a:lnTo>
                  <a:lnTo>
                    <a:pt x="396002" y="33697"/>
                  </a:lnTo>
                  <a:lnTo>
                    <a:pt x="396002" y="45479"/>
                  </a:lnTo>
                  <a:cubicBezTo>
                    <a:pt x="393595" y="41551"/>
                    <a:pt x="390554" y="38384"/>
                    <a:pt x="386501" y="36105"/>
                  </a:cubicBezTo>
                  <a:cubicBezTo>
                    <a:pt x="382573" y="33824"/>
                    <a:pt x="378140" y="32558"/>
                    <a:pt x="373199" y="32558"/>
                  </a:cubicBezTo>
                  <a:cubicBezTo>
                    <a:pt x="367119" y="32558"/>
                    <a:pt x="361671" y="33951"/>
                    <a:pt x="356984" y="36864"/>
                  </a:cubicBezTo>
                  <a:cubicBezTo>
                    <a:pt x="352297" y="39651"/>
                    <a:pt x="348497" y="43579"/>
                    <a:pt x="345836" y="48393"/>
                  </a:cubicBezTo>
                  <a:cubicBezTo>
                    <a:pt x="343176" y="53333"/>
                    <a:pt x="341783" y="58906"/>
                    <a:pt x="341783" y="65240"/>
                  </a:cubicBezTo>
                  <a:cubicBezTo>
                    <a:pt x="341783" y="71574"/>
                    <a:pt x="343176" y="76896"/>
                    <a:pt x="345836" y="81709"/>
                  </a:cubicBezTo>
                  <a:cubicBezTo>
                    <a:pt x="348497" y="86523"/>
                    <a:pt x="352297" y="90323"/>
                    <a:pt x="356984" y="93111"/>
                  </a:cubicBezTo>
                  <a:cubicBezTo>
                    <a:pt x="361671" y="95898"/>
                    <a:pt x="367119" y="97164"/>
                    <a:pt x="373199" y="97164"/>
                  </a:cubicBezTo>
                  <a:cubicBezTo>
                    <a:pt x="378140" y="97164"/>
                    <a:pt x="382573" y="96024"/>
                    <a:pt x="386501" y="93743"/>
                  </a:cubicBezTo>
                  <a:cubicBezTo>
                    <a:pt x="390428" y="91464"/>
                    <a:pt x="393595" y="88424"/>
                    <a:pt x="396002" y="84496"/>
                  </a:cubicBezTo>
                  <a:lnTo>
                    <a:pt x="396002" y="96151"/>
                  </a:lnTo>
                  <a:lnTo>
                    <a:pt x="406389" y="96151"/>
                  </a:lnTo>
                  <a:close/>
                  <a:moveTo>
                    <a:pt x="325694" y="33697"/>
                  </a:moveTo>
                  <a:lnTo>
                    <a:pt x="315306" y="33697"/>
                  </a:lnTo>
                  <a:lnTo>
                    <a:pt x="315306" y="96151"/>
                  </a:lnTo>
                  <a:lnTo>
                    <a:pt x="325694" y="96151"/>
                  </a:lnTo>
                  <a:lnTo>
                    <a:pt x="325694" y="33697"/>
                  </a:lnTo>
                  <a:close/>
                  <a:moveTo>
                    <a:pt x="324174" y="20270"/>
                  </a:moveTo>
                  <a:lnTo>
                    <a:pt x="331648" y="15076"/>
                  </a:lnTo>
                  <a:lnTo>
                    <a:pt x="324174" y="9755"/>
                  </a:lnTo>
                  <a:cubicBezTo>
                    <a:pt x="322907" y="8869"/>
                    <a:pt x="321387" y="8361"/>
                    <a:pt x="319740" y="8361"/>
                  </a:cubicBezTo>
                  <a:cubicBezTo>
                    <a:pt x="317840" y="8361"/>
                    <a:pt x="316320" y="8995"/>
                    <a:pt x="315053" y="10389"/>
                  </a:cubicBezTo>
                  <a:cubicBezTo>
                    <a:pt x="313786" y="11655"/>
                    <a:pt x="313153" y="13302"/>
                    <a:pt x="313153" y="15203"/>
                  </a:cubicBezTo>
                  <a:cubicBezTo>
                    <a:pt x="313153" y="17103"/>
                    <a:pt x="313786" y="18623"/>
                    <a:pt x="315053" y="19890"/>
                  </a:cubicBezTo>
                  <a:cubicBezTo>
                    <a:pt x="316320" y="21156"/>
                    <a:pt x="317840" y="21790"/>
                    <a:pt x="319740" y="21790"/>
                  </a:cubicBezTo>
                  <a:cubicBezTo>
                    <a:pt x="321387" y="21790"/>
                    <a:pt x="322781" y="21283"/>
                    <a:pt x="324174" y="20270"/>
                  </a:cubicBezTo>
                  <a:moveTo>
                    <a:pt x="293011" y="33697"/>
                  </a:moveTo>
                  <a:lnTo>
                    <a:pt x="272869" y="76642"/>
                  </a:lnTo>
                  <a:lnTo>
                    <a:pt x="252473" y="33697"/>
                  </a:lnTo>
                  <a:lnTo>
                    <a:pt x="240439" y="33697"/>
                  </a:lnTo>
                  <a:lnTo>
                    <a:pt x="272362" y="98304"/>
                  </a:lnTo>
                  <a:lnTo>
                    <a:pt x="304032" y="33697"/>
                  </a:lnTo>
                  <a:lnTo>
                    <a:pt x="293011" y="33697"/>
                  </a:lnTo>
                  <a:close/>
                  <a:moveTo>
                    <a:pt x="186600" y="83103"/>
                  </a:moveTo>
                  <a:cubicBezTo>
                    <a:pt x="183433" y="86143"/>
                    <a:pt x="179252" y="87536"/>
                    <a:pt x="174185" y="87536"/>
                  </a:cubicBezTo>
                  <a:cubicBezTo>
                    <a:pt x="169118" y="87536"/>
                    <a:pt x="164811" y="86016"/>
                    <a:pt x="161644" y="83103"/>
                  </a:cubicBezTo>
                  <a:cubicBezTo>
                    <a:pt x="158477" y="80063"/>
                    <a:pt x="156830" y="75629"/>
                    <a:pt x="156830" y="69801"/>
                  </a:cubicBezTo>
                  <a:lnTo>
                    <a:pt x="156830" y="33824"/>
                  </a:lnTo>
                  <a:lnTo>
                    <a:pt x="146569" y="33824"/>
                  </a:lnTo>
                  <a:lnTo>
                    <a:pt x="146569" y="68788"/>
                  </a:lnTo>
                  <a:cubicBezTo>
                    <a:pt x="146569" y="77655"/>
                    <a:pt x="149102" y="84623"/>
                    <a:pt x="154043" y="89690"/>
                  </a:cubicBezTo>
                  <a:cubicBezTo>
                    <a:pt x="158983" y="94758"/>
                    <a:pt x="165697" y="97291"/>
                    <a:pt x="174185" y="97291"/>
                  </a:cubicBezTo>
                  <a:cubicBezTo>
                    <a:pt x="182673" y="97291"/>
                    <a:pt x="189260" y="94758"/>
                    <a:pt x="194200" y="89690"/>
                  </a:cubicBezTo>
                  <a:cubicBezTo>
                    <a:pt x="199141" y="84623"/>
                    <a:pt x="201675" y="77655"/>
                    <a:pt x="201675" y="68788"/>
                  </a:cubicBezTo>
                  <a:lnTo>
                    <a:pt x="201675" y="33824"/>
                  </a:lnTo>
                  <a:lnTo>
                    <a:pt x="191414" y="33824"/>
                  </a:lnTo>
                  <a:lnTo>
                    <a:pt x="191414" y="69801"/>
                  </a:lnTo>
                  <a:cubicBezTo>
                    <a:pt x="191414" y="75756"/>
                    <a:pt x="189893" y="80189"/>
                    <a:pt x="186600" y="83103"/>
                  </a:cubicBezTo>
                  <a:moveTo>
                    <a:pt x="119206" y="76642"/>
                  </a:moveTo>
                  <a:cubicBezTo>
                    <a:pt x="117306" y="80063"/>
                    <a:pt x="114772" y="82722"/>
                    <a:pt x="111478" y="84750"/>
                  </a:cubicBezTo>
                  <a:cubicBezTo>
                    <a:pt x="108185" y="86650"/>
                    <a:pt x="104511" y="87663"/>
                    <a:pt x="100204" y="87663"/>
                  </a:cubicBezTo>
                  <a:cubicBezTo>
                    <a:pt x="95897" y="87663"/>
                    <a:pt x="92096" y="86650"/>
                    <a:pt x="88803" y="84750"/>
                  </a:cubicBezTo>
                  <a:cubicBezTo>
                    <a:pt x="85509" y="82849"/>
                    <a:pt x="82975" y="80189"/>
                    <a:pt x="81075" y="76642"/>
                  </a:cubicBezTo>
                  <a:cubicBezTo>
                    <a:pt x="79175" y="73221"/>
                    <a:pt x="78162" y="69295"/>
                    <a:pt x="78162" y="64987"/>
                  </a:cubicBezTo>
                  <a:cubicBezTo>
                    <a:pt x="78162" y="60680"/>
                    <a:pt x="79175" y="56754"/>
                    <a:pt x="81075" y="53333"/>
                  </a:cubicBezTo>
                  <a:cubicBezTo>
                    <a:pt x="82975" y="49913"/>
                    <a:pt x="85509" y="47253"/>
                    <a:pt x="88803" y="45352"/>
                  </a:cubicBezTo>
                  <a:cubicBezTo>
                    <a:pt x="92096" y="43452"/>
                    <a:pt x="95897" y="42439"/>
                    <a:pt x="100204" y="42439"/>
                  </a:cubicBezTo>
                  <a:cubicBezTo>
                    <a:pt x="104511" y="42439"/>
                    <a:pt x="108185" y="43452"/>
                    <a:pt x="111478" y="45352"/>
                  </a:cubicBezTo>
                  <a:cubicBezTo>
                    <a:pt x="114772" y="47253"/>
                    <a:pt x="117306" y="49913"/>
                    <a:pt x="119206" y="53333"/>
                  </a:cubicBezTo>
                  <a:cubicBezTo>
                    <a:pt x="121106" y="56754"/>
                    <a:pt x="121993" y="60553"/>
                    <a:pt x="121993" y="64987"/>
                  </a:cubicBezTo>
                  <a:cubicBezTo>
                    <a:pt x="121993" y="69422"/>
                    <a:pt x="121106" y="73221"/>
                    <a:pt x="119206" y="76642"/>
                  </a:cubicBezTo>
                  <a:moveTo>
                    <a:pt x="117052" y="93111"/>
                  </a:moveTo>
                  <a:cubicBezTo>
                    <a:pt x="121866" y="90323"/>
                    <a:pt x="125667" y="86523"/>
                    <a:pt x="128454" y="81583"/>
                  </a:cubicBezTo>
                  <a:cubicBezTo>
                    <a:pt x="131241" y="76642"/>
                    <a:pt x="132634" y="71069"/>
                    <a:pt x="132634" y="64860"/>
                  </a:cubicBezTo>
                  <a:cubicBezTo>
                    <a:pt x="132634" y="58653"/>
                    <a:pt x="131241" y="53080"/>
                    <a:pt x="128454" y="48266"/>
                  </a:cubicBezTo>
                  <a:cubicBezTo>
                    <a:pt x="125667" y="43452"/>
                    <a:pt x="121866" y="39651"/>
                    <a:pt x="117052" y="36864"/>
                  </a:cubicBezTo>
                  <a:cubicBezTo>
                    <a:pt x="112239" y="34078"/>
                    <a:pt x="106665" y="32684"/>
                    <a:pt x="100331" y="32684"/>
                  </a:cubicBezTo>
                  <a:cubicBezTo>
                    <a:pt x="93997" y="32684"/>
                    <a:pt x="88296" y="34078"/>
                    <a:pt x="83482" y="36864"/>
                  </a:cubicBezTo>
                  <a:cubicBezTo>
                    <a:pt x="78542" y="39651"/>
                    <a:pt x="74615" y="43452"/>
                    <a:pt x="71828" y="48266"/>
                  </a:cubicBezTo>
                  <a:cubicBezTo>
                    <a:pt x="69041" y="53080"/>
                    <a:pt x="67647" y="58653"/>
                    <a:pt x="67647" y="64860"/>
                  </a:cubicBezTo>
                  <a:cubicBezTo>
                    <a:pt x="67647" y="71069"/>
                    <a:pt x="69041" y="76642"/>
                    <a:pt x="71828" y="81583"/>
                  </a:cubicBezTo>
                  <a:cubicBezTo>
                    <a:pt x="74615" y="86523"/>
                    <a:pt x="78542" y="90323"/>
                    <a:pt x="83482" y="93111"/>
                  </a:cubicBezTo>
                  <a:cubicBezTo>
                    <a:pt x="88423" y="95898"/>
                    <a:pt x="93997" y="97291"/>
                    <a:pt x="100331" y="97291"/>
                  </a:cubicBezTo>
                  <a:cubicBezTo>
                    <a:pt x="106665" y="97291"/>
                    <a:pt x="112112" y="95898"/>
                    <a:pt x="117052" y="93111"/>
                  </a:cubicBezTo>
                  <a:moveTo>
                    <a:pt x="52319" y="33824"/>
                  </a:moveTo>
                  <a:lnTo>
                    <a:pt x="32557" y="74615"/>
                  </a:lnTo>
                  <a:lnTo>
                    <a:pt x="12161" y="33824"/>
                  </a:lnTo>
                  <a:lnTo>
                    <a:pt x="0" y="33824"/>
                  </a:lnTo>
                  <a:lnTo>
                    <a:pt x="26983" y="86270"/>
                  </a:lnTo>
                  <a:lnTo>
                    <a:pt x="6967" y="127948"/>
                  </a:lnTo>
                  <a:lnTo>
                    <a:pt x="17862" y="127948"/>
                  </a:lnTo>
                  <a:lnTo>
                    <a:pt x="63213" y="33824"/>
                  </a:lnTo>
                  <a:lnTo>
                    <a:pt x="52319" y="3382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1" name="Freeform: Shape 2750">
              <a:extLst>
                <a:ext uri="{FF2B5EF4-FFF2-40B4-BE49-F238E27FC236}">
                  <a16:creationId xmlns:a16="http://schemas.microsoft.com/office/drawing/2014/main" id="{590AC14B-416A-C778-099E-27CDDB9D2405}"/>
                </a:ext>
              </a:extLst>
            </p:cNvPr>
            <p:cNvSpPr/>
            <p:nvPr/>
          </p:nvSpPr>
          <p:spPr>
            <a:xfrm>
              <a:off x="4011198" y="14216271"/>
              <a:ext cx="2797978" cy="128453"/>
            </a:xfrm>
            <a:custGeom>
              <a:avLst/>
              <a:gdLst>
                <a:gd name="connsiteX0" fmla="*/ 2754655 w 2797978"/>
                <a:gd name="connsiteY0" fmla="*/ 52446 h 128453"/>
                <a:gd name="connsiteX1" fmla="*/ 2761368 w 2797978"/>
                <a:gd name="connsiteY1" fmla="*/ 44465 h 128453"/>
                <a:gd name="connsiteX2" fmla="*/ 2771376 w 2797978"/>
                <a:gd name="connsiteY2" fmla="*/ 41425 h 128453"/>
                <a:gd name="connsiteX3" fmla="*/ 2787591 w 2797978"/>
                <a:gd name="connsiteY3" fmla="*/ 60046 h 128453"/>
                <a:gd name="connsiteX4" fmla="*/ 2787591 w 2797978"/>
                <a:gd name="connsiteY4" fmla="*/ 95010 h 128453"/>
                <a:gd name="connsiteX5" fmla="*/ 2797979 w 2797978"/>
                <a:gd name="connsiteY5" fmla="*/ 95010 h 128453"/>
                <a:gd name="connsiteX6" fmla="*/ 2797979 w 2797978"/>
                <a:gd name="connsiteY6" fmla="*/ 58272 h 128453"/>
                <a:gd name="connsiteX7" fmla="*/ 2795318 w 2797978"/>
                <a:gd name="connsiteY7" fmla="*/ 44465 h 128453"/>
                <a:gd name="connsiteX8" fmla="*/ 2787211 w 2797978"/>
                <a:gd name="connsiteY8" fmla="*/ 34964 h 128453"/>
                <a:gd name="connsiteX9" fmla="*/ 2773910 w 2797978"/>
                <a:gd name="connsiteY9" fmla="*/ 31416 h 128453"/>
                <a:gd name="connsiteX10" fmla="*/ 2761115 w 2797978"/>
                <a:gd name="connsiteY10" fmla="*/ 34964 h 128453"/>
                <a:gd name="connsiteX11" fmla="*/ 2752248 w 2797978"/>
                <a:gd name="connsiteY11" fmla="*/ 44211 h 128453"/>
                <a:gd name="connsiteX12" fmla="*/ 2752248 w 2797978"/>
                <a:gd name="connsiteY12" fmla="*/ 0 h 128453"/>
                <a:gd name="connsiteX13" fmla="*/ 2741987 w 2797978"/>
                <a:gd name="connsiteY13" fmla="*/ 0 h 128453"/>
                <a:gd name="connsiteX14" fmla="*/ 2741987 w 2797978"/>
                <a:gd name="connsiteY14" fmla="*/ 95010 h 128453"/>
                <a:gd name="connsiteX15" fmla="*/ 2752248 w 2797978"/>
                <a:gd name="connsiteY15" fmla="*/ 95010 h 128453"/>
                <a:gd name="connsiteX16" fmla="*/ 2752248 w 2797978"/>
                <a:gd name="connsiteY16" fmla="*/ 63720 h 128453"/>
                <a:gd name="connsiteX17" fmla="*/ 2754655 w 2797978"/>
                <a:gd name="connsiteY17" fmla="*/ 52446 h 128453"/>
                <a:gd name="connsiteX18" fmla="*/ 2685741 w 2797978"/>
                <a:gd name="connsiteY18" fmla="*/ 51938 h 128453"/>
                <a:gd name="connsiteX19" fmla="*/ 2693848 w 2797978"/>
                <a:gd name="connsiteY19" fmla="*/ 44084 h 128453"/>
                <a:gd name="connsiteX20" fmla="*/ 2705503 w 2797978"/>
                <a:gd name="connsiteY20" fmla="*/ 41171 h 128453"/>
                <a:gd name="connsiteX21" fmla="*/ 2724884 w 2797978"/>
                <a:gd name="connsiteY21" fmla="*/ 49152 h 128453"/>
                <a:gd name="connsiteX22" fmla="*/ 2724884 w 2797978"/>
                <a:gd name="connsiteY22" fmla="*/ 37750 h 128453"/>
                <a:gd name="connsiteX23" fmla="*/ 2704869 w 2797978"/>
                <a:gd name="connsiteY23" fmla="*/ 31416 h 128453"/>
                <a:gd name="connsiteX24" fmla="*/ 2687894 w 2797978"/>
                <a:gd name="connsiteY24" fmla="*/ 35598 h 128453"/>
                <a:gd name="connsiteX25" fmla="*/ 2676366 w 2797978"/>
                <a:gd name="connsiteY25" fmla="*/ 46999 h 128453"/>
                <a:gd name="connsiteX26" fmla="*/ 2672186 w 2797978"/>
                <a:gd name="connsiteY26" fmla="*/ 63847 h 128453"/>
                <a:gd name="connsiteX27" fmla="*/ 2676366 w 2797978"/>
                <a:gd name="connsiteY27" fmla="*/ 80568 h 128453"/>
                <a:gd name="connsiteX28" fmla="*/ 2687767 w 2797978"/>
                <a:gd name="connsiteY28" fmla="*/ 91970 h 128453"/>
                <a:gd name="connsiteX29" fmla="*/ 2704743 w 2797978"/>
                <a:gd name="connsiteY29" fmla="*/ 96024 h 128453"/>
                <a:gd name="connsiteX30" fmla="*/ 2715637 w 2797978"/>
                <a:gd name="connsiteY30" fmla="*/ 94630 h 128453"/>
                <a:gd name="connsiteX31" fmla="*/ 2725518 w 2797978"/>
                <a:gd name="connsiteY31" fmla="*/ 90196 h 128453"/>
                <a:gd name="connsiteX32" fmla="*/ 2725518 w 2797978"/>
                <a:gd name="connsiteY32" fmla="*/ 79682 h 128453"/>
                <a:gd name="connsiteX33" fmla="*/ 2716397 w 2797978"/>
                <a:gd name="connsiteY33" fmla="*/ 84750 h 128453"/>
                <a:gd name="connsiteX34" fmla="*/ 2705629 w 2797978"/>
                <a:gd name="connsiteY34" fmla="*/ 86270 h 128453"/>
                <a:gd name="connsiteX35" fmla="*/ 2693848 w 2797978"/>
                <a:gd name="connsiteY35" fmla="*/ 83356 h 128453"/>
                <a:gd name="connsiteX36" fmla="*/ 2685741 w 2797978"/>
                <a:gd name="connsiteY36" fmla="*/ 75249 h 128453"/>
                <a:gd name="connsiteX37" fmla="*/ 2682827 w 2797978"/>
                <a:gd name="connsiteY37" fmla="*/ 63594 h 128453"/>
                <a:gd name="connsiteX38" fmla="*/ 2685741 w 2797978"/>
                <a:gd name="connsiteY38" fmla="*/ 51813 h 128453"/>
                <a:gd name="connsiteX39" fmla="*/ 2635069 w 2797978"/>
                <a:gd name="connsiteY39" fmla="*/ 43958 h 128453"/>
                <a:gd name="connsiteX40" fmla="*/ 2642796 w 2797978"/>
                <a:gd name="connsiteY40" fmla="*/ 52065 h 128453"/>
                <a:gd name="connsiteX41" fmla="*/ 2645583 w 2797978"/>
                <a:gd name="connsiteY41" fmla="*/ 63720 h 128453"/>
                <a:gd name="connsiteX42" fmla="*/ 2642796 w 2797978"/>
                <a:gd name="connsiteY42" fmla="*/ 75249 h 128453"/>
                <a:gd name="connsiteX43" fmla="*/ 2635069 w 2797978"/>
                <a:gd name="connsiteY43" fmla="*/ 83230 h 128453"/>
                <a:gd name="connsiteX44" fmla="*/ 2623667 w 2797978"/>
                <a:gd name="connsiteY44" fmla="*/ 86143 h 128453"/>
                <a:gd name="connsiteX45" fmla="*/ 2612519 w 2797978"/>
                <a:gd name="connsiteY45" fmla="*/ 83230 h 128453"/>
                <a:gd name="connsiteX46" fmla="*/ 2604792 w 2797978"/>
                <a:gd name="connsiteY46" fmla="*/ 75249 h 128453"/>
                <a:gd name="connsiteX47" fmla="*/ 2602005 w 2797978"/>
                <a:gd name="connsiteY47" fmla="*/ 63720 h 128453"/>
                <a:gd name="connsiteX48" fmla="*/ 2604792 w 2797978"/>
                <a:gd name="connsiteY48" fmla="*/ 52065 h 128453"/>
                <a:gd name="connsiteX49" fmla="*/ 2612519 w 2797978"/>
                <a:gd name="connsiteY49" fmla="*/ 43958 h 128453"/>
                <a:gd name="connsiteX50" fmla="*/ 2623667 w 2797978"/>
                <a:gd name="connsiteY50" fmla="*/ 41044 h 128453"/>
                <a:gd name="connsiteX51" fmla="*/ 2635069 w 2797978"/>
                <a:gd name="connsiteY51" fmla="*/ 43958 h 128453"/>
                <a:gd name="connsiteX52" fmla="*/ 2655971 w 2797978"/>
                <a:gd name="connsiteY52" fmla="*/ 94883 h 128453"/>
                <a:gd name="connsiteX53" fmla="*/ 2655971 w 2797978"/>
                <a:gd name="connsiteY53" fmla="*/ 32431 h 128453"/>
                <a:gd name="connsiteX54" fmla="*/ 2645583 w 2797978"/>
                <a:gd name="connsiteY54" fmla="*/ 32431 h 128453"/>
                <a:gd name="connsiteX55" fmla="*/ 2645583 w 2797978"/>
                <a:gd name="connsiteY55" fmla="*/ 44211 h 128453"/>
                <a:gd name="connsiteX56" fmla="*/ 2636209 w 2797978"/>
                <a:gd name="connsiteY56" fmla="*/ 34837 h 128453"/>
                <a:gd name="connsiteX57" fmla="*/ 2622907 w 2797978"/>
                <a:gd name="connsiteY57" fmla="*/ 31290 h 128453"/>
                <a:gd name="connsiteX58" fmla="*/ 2606692 w 2797978"/>
                <a:gd name="connsiteY58" fmla="*/ 35598 h 128453"/>
                <a:gd name="connsiteX59" fmla="*/ 2595545 w 2797978"/>
                <a:gd name="connsiteY59" fmla="*/ 47125 h 128453"/>
                <a:gd name="connsiteX60" fmla="*/ 2591491 w 2797978"/>
                <a:gd name="connsiteY60" fmla="*/ 63974 h 128453"/>
                <a:gd name="connsiteX61" fmla="*/ 2595545 w 2797978"/>
                <a:gd name="connsiteY61" fmla="*/ 80441 h 128453"/>
                <a:gd name="connsiteX62" fmla="*/ 2606692 w 2797978"/>
                <a:gd name="connsiteY62" fmla="*/ 91843 h 128453"/>
                <a:gd name="connsiteX63" fmla="*/ 2622907 w 2797978"/>
                <a:gd name="connsiteY63" fmla="*/ 95898 h 128453"/>
                <a:gd name="connsiteX64" fmla="*/ 2636209 w 2797978"/>
                <a:gd name="connsiteY64" fmla="*/ 92477 h 128453"/>
                <a:gd name="connsiteX65" fmla="*/ 2645583 w 2797978"/>
                <a:gd name="connsiteY65" fmla="*/ 83230 h 128453"/>
                <a:gd name="connsiteX66" fmla="*/ 2645583 w 2797978"/>
                <a:gd name="connsiteY66" fmla="*/ 94883 h 128453"/>
                <a:gd name="connsiteX67" fmla="*/ 2655971 w 2797978"/>
                <a:gd name="connsiteY67" fmla="*/ 94883 h 128453"/>
                <a:gd name="connsiteX68" fmla="*/ 2536512 w 2797978"/>
                <a:gd name="connsiteY68" fmla="*/ 45985 h 128453"/>
                <a:gd name="connsiteX69" fmla="*/ 2550066 w 2797978"/>
                <a:gd name="connsiteY69" fmla="*/ 40665 h 128453"/>
                <a:gd name="connsiteX70" fmla="*/ 2563241 w 2797978"/>
                <a:gd name="connsiteY70" fmla="*/ 45985 h 128453"/>
                <a:gd name="connsiteX71" fmla="*/ 2568815 w 2797978"/>
                <a:gd name="connsiteY71" fmla="*/ 59287 h 128453"/>
                <a:gd name="connsiteX72" fmla="*/ 2530304 w 2797978"/>
                <a:gd name="connsiteY72" fmla="*/ 59287 h 128453"/>
                <a:gd name="connsiteX73" fmla="*/ 2536512 w 2797978"/>
                <a:gd name="connsiteY73" fmla="*/ 45985 h 128453"/>
                <a:gd name="connsiteX74" fmla="*/ 2564508 w 2797978"/>
                <a:gd name="connsiteY74" fmla="*/ 94377 h 128453"/>
                <a:gd name="connsiteX75" fmla="*/ 2575149 w 2797978"/>
                <a:gd name="connsiteY75" fmla="*/ 89437 h 128453"/>
                <a:gd name="connsiteX76" fmla="*/ 2575149 w 2797978"/>
                <a:gd name="connsiteY76" fmla="*/ 79555 h 128453"/>
                <a:gd name="connsiteX77" fmla="*/ 2564508 w 2797978"/>
                <a:gd name="connsiteY77" fmla="*/ 84876 h 128453"/>
                <a:gd name="connsiteX78" fmla="*/ 2552853 w 2797978"/>
                <a:gd name="connsiteY78" fmla="*/ 86523 h 128453"/>
                <a:gd name="connsiteX79" fmla="*/ 2537525 w 2797978"/>
                <a:gd name="connsiteY79" fmla="*/ 81329 h 128453"/>
                <a:gd name="connsiteX80" fmla="*/ 2530051 w 2797978"/>
                <a:gd name="connsiteY80" fmla="*/ 67773 h 128453"/>
                <a:gd name="connsiteX81" fmla="*/ 2579456 w 2797978"/>
                <a:gd name="connsiteY81" fmla="*/ 67773 h 128453"/>
                <a:gd name="connsiteX82" fmla="*/ 2579583 w 2797978"/>
                <a:gd name="connsiteY82" fmla="*/ 65114 h 128453"/>
                <a:gd name="connsiteX83" fmla="*/ 2579583 w 2797978"/>
                <a:gd name="connsiteY83" fmla="*/ 62581 h 128453"/>
                <a:gd name="connsiteX84" fmla="*/ 2575909 w 2797978"/>
                <a:gd name="connsiteY84" fmla="*/ 46492 h 128453"/>
                <a:gd name="connsiteX85" fmla="*/ 2565521 w 2797978"/>
                <a:gd name="connsiteY85" fmla="*/ 35344 h 128453"/>
                <a:gd name="connsiteX86" fmla="*/ 2549940 w 2797978"/>
                <a:gd name="connsiteY86" fmla="*/ 31290 h 128453"/>
                <a:gd name="connsiteX87" fmla="*/ 2533598 w 2797978"/>
                <a:gd name="connsiteY87" fmla="*/ 35598 h 128453"/>
                <a:gd name="connsiteX88" fmla="*/ 2522830 w 2797978"/>
                <a:gd name="connsiteY88" fmla="*/ 47378 h 128453"/>
                <a:gd name="connsiteX89" fmla="*/ 2519030 w 2797978"/>
                <a:gd name="connsiteY89" fmla="*/ 64228 h 128453"/>
                <a:gd name="connsiteX90" fmla="*/ 2523337 w 2797978"/>
                <a:gd name="connsiteY90" fmla="*/ 80822 h 128453"/>
                <a:gd name="connsiteX91" fmla="*/ 2535372 w 2797978"/>
                <a:gd name="connsiteY91" fmla="*/ 91970 h 128453"/>
                <a:gd name="connsiteX92" fmla="*/ 2552727 w 2797978"/>
                <a:gd name="connsiteY92" fmla="*/ 96024 h 128453"/>
                <a:gd name="connsiteX93" fmla="*/ 2564381 w 2797978"/>
                <a:gd name="connsiteY93" fmla="*/ 94504 h 128453"/>
                <a:gd name="connsiteX94" fmla="*/ 2493567 w 2797978"/>
                <a:gd name="connsiteY94" fmla="*/ 52319 h 128453"/>
                <a:gd name="connsiteX95" fmla="*/ 2501928 w 2797978"/>
                <a:gd name="connsiteY95" fmla="*/ 44718 h 128453"/>
                <a:gd name="connsiteX96" fmla="*/ 2513329 w 2797978"/>
                <a:gd name="connsiteY96" fmla="*/ 43198 h 128453"/>
                <a:gd name="connsiteX97" fmla="*/ 2513329 w 2797978"/>
                <a:gd name="connsiteY97" fmla="*/ 31543 h 128453"/>
                <a:gd name="connsiteX98" fmla="*/ 2500028 w 2797978"/>
                <a:gd name="connsiteY98" fmla="*/ 35598 h 128453"/>
                <a:gd name="connsiteX99" fmla="*/ 2490653 w 2797978"/>
                <a:gd name="connsiteY99" fmla="*/ 46746 h 128453"/>
                <a:gd name="connsiteX100" fmla="*/ 2490653 w 2797978"/>
                <a:gd name="connsiteY100" fmla="*/ 32811 h 128453"/>
                <a:gd name="connsiteX101" fmla="*/ 2480392 w 2797978"/>
                <a:gd name="connsiteY101" fmla="*/ 32811 h 128453"/>
                <a:gd name="connsiteX102" fmla="*/ 2480392 w 2797978"/>
                <a:gd name="connsiteY102" fmla="*/ 95264 h 128453"/>
                <a:gd name="connsiteX103" fmla="*/ 2490653 w 2797978"/>
                <a:gd name="connsiteY103" fmla="*/ 95264 h 128453"/>
                <a:gd name="connsiteX104" fmla="*/ 2490653 w 2797978"/>
                <a:gd name="connsiteY104" fmla="*/ 65367 h 128453"/>
                <a:gd name="connsiteX105" fmla="*/ 2493694 w 2797978"/>
                <a:gd name="connsiteY105" fmla="*/ 52446 h 128453"/>
                <a:gd name="connsiteX106" fmla="*/ 2421486 w 2797978"/>
                <a:gd name="connsiteY106" fmla="*/ 75628 h 128453"/>
                <a:gd name="connsiteX107" fmla="*/ 2413885 w 2797978"/>
                <a:gd name="connsiteY107" fmla="*/ 83735 h 128453"/>
                <a:gd name="connsiteX108" fmla="*/ 2402611 w 2797978"/>
                <a:gd name="connsiteY108" fmla="*/ 86650 h 128453"/>
                <a:gd name="connsiteX109" fmla="*/ 2391210 w 2797978"/>
                <a:gd name="connsiteY109" fmla="*/ 83735 h 128453"/>
                <a:gd name="connsiteX110" fmla="*/ 2383356 w 2797978"/>
                <a:gd name="connsiteY110" fmla="*/ 75628 h 128453"/>
                <a:gd name="connsiteX111" fmla="*/ 2380569 w 2797978"/>
                <a:gd name="connsiteY111" fmla="*/ 63974 h 128453"/>
                <a:gd name="connsiteX112" fmla="*/ 2383356 w 2797978"/>
                <a:gd name="connsiteY112" fmla="*/ 52319 h 128453"/>
                <a:gd name="connsiteX113" fmla="*/ 2391210 w 2797978"/>
                <a:gd name="connsiteY113" fmla="*/ 44338 h 128453"/>
                <a:gd name="connsiteX114" fmla="*/ 2402611 w 2797978"/>
                <a:gd name="connsiteY114" fmla="*/ 41425 h 128453"/>
                <a:gd name="connsiteX115" fmla="*/ 2413885 w 2797978"/>
                <a:gd name="connsiteY115" fmla="*/ 44338 h 128453"/>
                <a:gd name="connsiteX116" fmla="*/ 2421486 w 2797978"/>
                <a:gd name="connsiteY116" fmla="*/ 52319 h 128453"/>
                <a:gd name="connsiteX117" fmla="*/ 2424273 w 2797978"/>
                <a:gd name="connsiteY117" fmla="*/ 63974 h 128453"/>
                <a:gd name="connsiteX118" fmla="*/ 2421486 w 2797978"/>
                <a:gd name="connsiteY118" fmla="*/ 75628 h 128453"/>
                <a:gd name="connsiteX119" fmla="*/ 2419333 w 2797978"/>
                <a:gd name="connsiteY119" fmla="*/ 92097 h 128453"/>
                <a:gd name="connsiteX120" fmla="*/ 2430734 w 2797978"/>
                <a:gd name="connsiteY120" fmla="*/ 80568 h 128453"/>
                <a:gd name="connsiteX121" fmla="*/ 2434788 w 2797978"/>
                <a:gd name="connsiteY121" fmla="*/ 63847 h 128453"/>
                <a:gd name="connsiteX122" fmla="*/ 2430734 w 2797978"/>
                <a:gd name="connsiteY122" fmla="*/ 47251 h 128453"/>
                <a:gd name="connsiteX123" fmla="*/ 2419333 w 2797978"/>
                <a:gd name="connsiteY123" fmla="*/ 35851 h 128453"/>
                <a:gd name="connsiteX124" fmla="*/ 2402738 w 2797978"/>
                <a:gd name="connsiteY124" fmla="*/ 31670 h 128453"/>
                <a:gd name="connsiteX125" fmla="*/ 2385763 w 2797978"/>
                <a:gd name="connsiteY125" fmla="*/ 35851 h 128453"/>
                <a:gd name="connsiteX126" fmla="*/ 2374108 w 2797978"/>
                <a:gd name="connsiteY126" fmla="*/ 47251 h 128453"/>
                <a:gd name="connsiteX127" fmla="*/ 2369801 w 2797978"/>
                <a:gd name="connsiteY127" fmla="*/ 63847 h 128453"/>
                <a:gd name="connsiteX128" fmla="*/ 2374108 w 2797978"/>
                <a:gd name="connsiteY128" fmla="*/ 80568 h 128453"/>
                <a:gd name="connsiteX129" fmla="*/ 2385763 w 2797978"/>
                <a:gd name="connsiteY129" fmla="*/ 92097 h 128453"/>
                <a:gd name="connsiteX130" fmla="*/ 2402738 w 2797978"/>
                <a:gd name="connsiteY130" fmla="*/ 96276 h 128453"/>
                <a:gd name="connsiteX131" fmla="*/ 2419333 w 2797978"/>
                <a:gd name="connsiteY131" fmla="*/ 92097 h 128453"/>
                <a:gd name="connsiteX132" fmla="*/ 2361820 w 2797978"/>
                <a:gd name="connsiteY132" fmla="*/ 81962 h 128453"/>
                <a:gd name="connsiteX133" fmla="*/ 2354599 w 2797978"/>
                <a:gd name="connsiteY133" fmla="*/ 85509 h 128453"/>
                <a:gd name="connsiteX134" fmla="*/ 2347252 w 2797978"/>
                <a:gd name="connsiteY134" fmla="*/ 86523 h 128453"/>
                <a:gd name="connsiteX135" fmla="*/ 2338638 w 2797978"/>
                <a:gd name="connsiteY135" fmla="*/ 83735 h 128453"/>
                <a:gd name="connsiteX136" fmla="*/ 2335091 w 2797978"/>
                <a:gd name="connsiteY136" fmla="*/ 74361 h 128453"/>
                <a:gd name="connsiteX137" fmla="*/ 2335091 w 2797978"/>
                <a:gd name="connsiteY137" fmla="*/ 42312 h 128453"/>
                <a:gd name="connsiteX138" fmla="*/ 2360933 w 2797978"/>
                <a:gd name="connsiteY138" fmla="*/ 42312 h 128453"/>
                <a:gd name="connsiteX139" fmla="*/ 2360933 w 2797978"/>
                <a:gd name="connsiteY139" fmla="*/ 32811 h 128453"/>
                <a:gd name="connsiteX140" fmla="*/ 2335091 w 2797978"/>
                <a:gd name="connsiteY140" fmla="*/ 32811 h 128453"/>
                <a:gd name="connsiteX141" fmla="*/ 2335091 w 2797978"/>
                <a:gd name="connsiteY141" fmla="*/ 12922 h 128453"/>
                <a:gd name="connsiteX142" fmla="*/ 2324830 w 2797978"/>
                <a:gd name="connsiteY142" fmla="*/ 12922 h 128453"/>
                <a:gd name="connsiteX143" fmla="*/ 2324830 w 2797978"/>
                <a:gd name="connsiteY143" fmla="*/ 73602 h 128453"/>
                <a:gd name="connsiteX144" fmla="*/ 2330657 w 2797978"/>
                <a:gd name="connsiteY144" fmla="*/ 91210 h 128453"/>
                <a:gd name="connsiteX145" fmla="*/ 2346238 w 2797978"/>
                <a:gd name="connsiteY145" fmla="*/ 96151 h 128453"/>
                <a:gd name="connsiteX146" fmla="*/ 2354346 w 2797978"/>
                <a:gd name="connsiteY146" fmla="*/ 95137 h 128453"/>
                <a:gd name="connsiteX147" fmla="*/ 2361820 w 2797978"/>
                <a:gd name="connsiteY147" fmla="*/ 91843 h 128453"/>
                <a:gd name="connsiteX148" fmla="*/ 2361820 w 2797978"/>
                <a:gd name="connsiteY148" fmla="*/ 81836 h 128453"/>
                <a:gd name="connsiteX149" fmla="*/ 2274411 w 2797978"/>
                <a:gd name="connsiteY149" fmla="*/ 32811 h 128453"/>
                <a:gd name="connsiteX150" fmla="*/ 2254649 w 2797978"/>
                <a:gd name="connsiteY150" fmla="*/ 73602 h 128453"/>
                <a:gd name="connsiteX151" fmla="*/ 2234253 w 2797978"/>
                <a:gd name="connsiteY151" fmla="*/ 32811 h 128453"/>
                <a:gd name="connsiteX152" fmla="*/ 2222092 w 2797978"/>
                <a:gd name="connsiteY152" fmla="*/ 32811 h 128453"/>
                <a:gd name="connsiteX153" fmla="*/ 2249075 w 2797978"/>
                <a:gd name="connsiteY153" fmla="*/ 85255 h 128453"/>
                <a:gd name="connsiteX154" fmla="*/ 2229060 w 2797978"/>
                <a:gd name="connsiteY154" fmla="*/ 126934 h 128453"/>
                <a:gd name="connsiteX155" fmla="*/ 2239954 w 2797978"/>
                <a:gd name="connsiteY155" fmla="*/ 126934 h 128453"/>
                <a:gd name="connsiteX156" fmla="*/ 2285305 w 2797978"/>
                <a:gd name="connsiteY156" fmla="*/ 32811 h 128453"/>
                <a:gd name="connsiteX157" fmla="*/ 2274411 w 2797978"/>
                <a:gd name="connsiteY157" fmla="*/ 32811 h 128453"/>
                <a:gd name="connsiteX158" fmla="*/ 2194983 w 2797978"/>
                <a:gd name="connsiteY158" fmla="*/ 52446 h 128453"/>
                <a:gd name="connsiteX159" fmla="*/ 2203217 w 2797978"/>
                <a:gd name="connsiteY159" fmla="*/ 44845 h 128453"/>
                <a:gd name="connsiteX160" fmla="*/ 2214618 w 2797978"/>
                <a:gd name="connsiteY160" fmla="*/ 43325 h 128453"/>
                <a:gd name="connsiteX161" fmla="*/ 2214618 w 2797978"/>
                <a:gd name="connsiteY161" fmla="*/ 31670 h 128453"/>
                <a:gd name="connsiteX162" fmla="*/ 2201317 w 2797978"/>
                <a:gd name="connsiteY162" fmla="*/ 35725 h 128453"/>
                <a:gd name="connsiteX163" fmla="*/ 2191816 w 2797978"/>
                <a:gd name="connsiteY163" fmla="*/ 46872 h 128453"/>
                <a:gd name="connsiteX164" fmla="*/ 2191816 w 2797978"/>
                <a:gd name="connsiteY164" fmla="*/ 32936 h 128453"/>
                <a:gd name="connsiteX165" fmla="*/ 2181555 w 2797978"/>
                <a:gd name="connsiteY165" fmla="*/ 32936 h 128453"/>
                <a:gd name="connsiteX166" fmla="*/ 2181555 w 2797978"/>
                <a:gd name="connsiteY166" fmla="*/ 95390 h 128453"/>
                <a:gd name="connsiteX167" fmla="*/ 2191816 w 2797978"/>
                <a:gd name="connsiteY167" fmla="*/ 95390 h 128453"/>
                <a:gd name="connsiteX168" fmla="*/ 2191816 w 2797978"/>
                <a:gd name="connsiteY168" fmla="*/ 65494 h 128453"/>
                <a:gd name="connsiteX169" fmla="*/ 2194983 w 2797978"/>
                <a:gd name="connsiteY169" fmla="*/ 52572 h 128453"/>
                <a:gd name="connsiteX170" fmla="*/ 2168633 w 2797978"/>
                <a:gd name="connsiteY170" fmla="*/ 82088 h 128453"/>
                <a:gd name="connsiteX171" fmla="*/ 2161413 w 2797978"/>
                <a:gd name="connsiteY171" fmla="*/ 85636 h 128453"/>
                <a:gd name="connsiteX172" fmla="*/ 2154065 w 2797978"/>
                <a:gd name="connsiteY172" fmla="*/ 86650 h 128453"/>
                <a:gd name="connsiteX173" fmla="*/ 2145451 w 2797978"/>
                <a:gd name="connsiteY173" fmla="*/ 83862 h 128453"/>
                <a:gd name="connsiteX174" fmla="*/ 2141904 w 2797978"/>
                <a:gd name="connsiteY174" fmla="*/ 74488 h 128453"/>
                <a:gd name="connsiteX175" fmla="*/ 2141904 w 2797978"/>
                <a:gd name="connsiteY175" fmla="*/ 42437 h 128453"/>
                <a:gd name="connsiteX176" fmla="*/ 2167747 w 2797978"/>
                <a:gd name="connsiteY176" fmla="*/ 42437 h 128453"/>
                <a:gd name="connsiteX177" fmla="*/ 2167747 w 2797978"/>
                <a:gd name="connsiteY177" fmla="*/ 32936 h 128453"/>
                <a:gd name="connsiteX178" fmla="*/ 2141904 w 2797978"/>
                <a:gd name="connsiteY178" fmla="*/ 32936 h 128453"/>
                <a:gd name="connsiteX179" fmla="*/ 2141904 w 2797978"/>
                <a:gd name="connsiteY179" fmla="*/ 13048 h 128453"/>
                <a:gd name="connsiteX180" fmla="*/ 2131643 w 2797978"/>
                <a:gd name="connsiteY180" fmla="*/ 13048 h 128453"/>
                <a:gd name="connsiteX181" fmla="*/ 2131643 w 2797978"/>
                <a:gd name="connsiteY181" fmla="*/ 73729 h 128453"/>
                <a:gd name="connsiteX182" fmla="*/ 2137470 w 2797978"/>
                <a:gd name="connsiteY182" fmla="*/ 91337 h 128453"/>
                <a:gd name="connsiteX183" fmla="*/ 2153052 w 2797978"/>
                <a:gd name="connsiteY183" fmla="*/ 96276 h 128453"/>
                <a:gd name="connsiteX184" fmla="*/ 2161159 w 2797978"/>
                <a:gd name="connsiteY184" fmla="*/ 95264 h 128453"/>
                <a:gd name="connsiteX185" fmla="*/ 2168633 w 2797978"/>
                <a:gd name="connsiteY185" fmla="*/ 91970 h 128453"/>
                <a:gd name="connsiteX186" fmla="*/ 2168633 w 2797978"/>
                <a:gd name="connsiteY186" fmla="*/ 81962 h 128453"/>
                <a:gd name="connsiteX187" fmla="*/ 2072610 w 2797978"/>
                <a:gd name="connsiteY187" fmla="*/ 52572 h 128453"/>
                <a:gd name="connsiteX188" fmla="*/ 2080844 w 2797978"/>
                <a:gd name="connsiteY188" fmla="*/ 44972 h 128453"/>
                <a:gd name="connsiteX189" fmla="*/ 2092245 w 2797978"/>
                <a:gd name="connsiteY189" fmla="*/ 43452 h 128453"/>
                <a:gd name="connsiteX190" fmla="*/ 2092245 w 2797978"/>
                <a:gd name="connsiteY190" fmla="*/ 31797 h 128453"/>
                <a:gd name="connsiteX191" fmla="*/ 2078817 w 2797978"/>
                <a:gd name="connsiteY191" fmla="*/ 35851 h 128453"/>
                <a:gd name="connsiteX192" fmla="*/ 2069443 w 2797978"/>
                <a:gd name="connsiteY192" fmla="*/ 46999 h 128453"/>
                <a:gd name="connsiteX193" fmla="*/ 2069443 w 2797978"/>
                <a:gd name="connsiteY193" fmla="*/ 33063 h 128453"/>
                <a:gd name="connsiteX194" fmla="*/ 2059182 w 2797978"/>
                <a:gd name="connsiteY194" fmla="*/ 33063 h 128453"/>
                <a:gd name="connsiteX195" fmla="*/ 2059182 w 2797978"/>
                <a:gd name="connsiteY195" fmla="*/ 95517 h 128453"/>
                <a:gd name="connsiteX196" fmla="*/ 2069443 w 2797978"/>
                <a:gd name="connsiteY196" fmla="*/ 95517 h 128453"/>
                <a:gd name="connsiteX197" fmla="*/ 2069443 w 2797978"/>
                <a:gd name="connsiteY197" fmla="*/ 65621 h 128453"/>
                <a:gd name="connsiteX198" fmla="*/ 2072483 w 2797978"/>
                <a:gd name="connsiteY198" fmla="*/ 52699 h 128453"/>
                <a:gd name="connsiteX199" fmla="*/ 2029412 w 2797978"/>
                <a:gd name="connsiteY199" fmla="*/ 75881 h 128453"/>
                <a:gd name="connsiteX200" fmla="*/ 2021811 w 2797978"/>
                <a:gd name="connsiteY200" fmla="*/ 83989 h 128453"/>
                <a:gd name="connsiteX201" fmla="*/ 2010537 w 2797978"/>
                <a:gd name="connsiteY201" fmla="*/ 86902 h 128453"/>
                <a:gd name="connsiteX202" fmla="*/ 1999136 w 2797978"/>
                <a:gd name="connsiteY202" fmla="*/ 83989 h 128453"/>
                <a:gd name="connsiteX203" fmla="*/ 1991281 w 2797978"/>
                <a:gd name="connsiteY203" fmla="*/ 75881 h 128453"/>
                <a:gd name="connsiteX204" fmla="*/ 1988494 w 2797978"/>
                <a:gd name="connsiteY204" fmla="*/ 64228 h 128453"/>
                <a:gd name="connsiteX205" fmla="*/ 1991281 w 2797978"/>
                <a:gd name="connsiteY205" fmla="*/ 52572 h 128453"/>
                <a:gd name="connsiteX206" fmla="*/ 1999136 w 2797978"/>
                <a:gd name="connsiteY206" fmla="*/ 44592 h 128453"/>
                <a:gd name="connsiteX207" fmla="*/ 2010537 w 2797978"/>
                <a:gd name="connsiteY207" fmla="*/ 41678 h 128453"/>
                <a:gd name="connsiteX208" fmla="*/ 2021811 w 2797978"/>
                <a:gd name="connsiteY208" fmla="*/ 44592 h 128453"/>
                <a:gd name="connsiteX209" fmla="*/ 2029412 w 2797978"/>
                <a:gd name="connsiteY209" fmla="*/ 52572 h 128453"/>
                <a:gd name="connsiteX210" fmla="*/ 2032199 w 2797978"/>
                <a:gd name="connsiteY210" fmla="*/ 64228 h 128453"/>
                <a:gd name="connsiteX211" fmla="*/ 2029412 w 2797978"/>
                <a:gd name="connsiteY211" fmla="*/ 75881 h 128453"/>
                <a:gd name="connsiteX212" fmla="*/ 2027385 w 2797978"/>
                <a:gd name="connsiteY212" fmla="*/ 92350 h 128453"/>
                <a:gd name="connsiteX213" fmla="*/ 2038786 w 2797978"/>
                <a:gd name="connsiteY213" fmla="*/ 80822 h 128453"/>
                <a:gd name="connsiteX214" fmla="*/ 2042840 w 2797978"/>
                <a:gd name="connsiteY214" fmla="*/ 64101 h 128453"/>
                <a:gd name="connsiteX215" fmla="*/ 2038786 w 2797978"/>
                <a:gd name="connsiteY215" fmla="*/ 47505 h 128453"/>
                <a:gd name="connsiteX216" fmla="*/ 2027385 w 2797978"/>
                <a:gd name="connsiteY216" fmla="*/ 36103 h 128453"/>
                <a:gd name="connsiteX217" fmla="*/ 2010663 w 2797978"/>
                <a:gd name="connsiteY217" fmla="*/ 31924 h 128453"/>
                <a:gd name="connsiteX218" fmla="*/ 1993688 w 2797978"/>
                <a:gd name="connsiteY218" fmla="*/ 36103 h 128453"/>
                <a:gd name="connsiteX219" fmla="*/ 1982034 w 2797978"/>
                <a:gd name="connsiteY219" fmla="*/ 47505 h 128453"/>
                <a:gd name="connsiteX220" fmla="*/ 1977853 w 2797978"/>
                <a:gd name="connsiteY220" fmla="*/ 64101 h 128453"/>
                <a:gd name="connsiteX221" fmla="*/ 1982034 w 2797978"/>
                <a:gd name="connsiteY221" fmla="*/ 80822 h 128453"/>
                <a:gd name="connsiteX222" fmla="*/ 1993688 w 2797978"/>
                <a:gd name="connsiteY222" fmla="*/ 92350 h 128453"/>
                <a:gd name="connsiteX223" fmla="*/ 2010663 w 2797978"/>
                <a:gd name="connsiteY223" fmla="*/ 96530 h 128453"/>
                <a:gd name="connsiteX224" fmla="*/ 2027385 w 2797978"/>
                <a:gd name="connsiteY224" fmla="*/ 92350 h 128453"/>
                <a:gd name="connsiteX225" fmla="*/ 1893991 w 2797978"/>
                <a:gd name="connsiteY225" fmla="*/ 46619 h 128453"/>
                <a:gd name="connsiteX226" fmla="*/ 1907546 w 2797978"/>
                <a:gd name="connsiteY226" fmla="*/ 41298 h 128453"/>
                <a:gd name="connsiteX227" fmla="*/ 1920721 w 2797978"/>
                <a:gd name="connsiteY227" fmla="*/ 46619 h 128453"/>
                <a:gd name="connsiteX228" fmla="*/ 1926295 w 2797978"/>
                <a:gd name="connsiteY228" fmla="*/ 59919 h 128453"/>
                <a:gd name="connsiteX229" fmla="*/ 1887784 w 2797978"/>
                <a:gd name="connsiteY229" fmla="*/ 59919 h 128453"/>
                <a:gd name="connsiteX230" fmla="*/ 1893991 w 2797978"/>
                <a:gd name="connsiteY230" fmla="*/ 46619 h 128453"/>
                <a:gd name="connsiteX231" fmla="*/ 1921987 w 2797978"/>
                <a:gd name="connsiteY231" fmla="*/ 95010 h 128453"/>
                <a:gd name="connsiteX232" fmla="*/ 1932755 w 2797978"/>
                <a:gd name="connsiteY232" fmla="*/ 90069 h 128453"/>
                <a:gd name="connsiteX233" fmla="*/ 1932755 w 2797978"/>
                <a:gd name="connsiteY233" fmla="*/ 80189 h 128453"/>
                <a:gd name="connsiteX234" fmla="*/ 1922114 w 2797978"/>
                <a:gd name="connsiteY234" fmla="*/ 85509 h 128453"/>
                <a:gd name="connsiteX235" fmla="*/ 1910460 w 2797978"/>
                <a:gd name="connsiteY235" fmla="*/ 87156 h 128453"/>
                <a:gd name="connsiteX236" fmla="*/ 1895131 w 2797978"/>
                <a:gd name="connsiteY236" fmla="*/ 81962 h 128453"/>
                <a:gd name="connsiteX237" fmla="*/ 1887784 w 2797978"/>
                <a:gd name="connsiteY237" fmla="*/ 68407 h 128453"/>
                <a:gd name="connsiteX238" fmla="*/ 1937189 w 2797978"/>
                <a:gd name="connsiteY238" fmla="*/ 68407 h 128453"/>
                <a:gd name="connsiteX239" fmla="*/ 1937316 w 2797978"/>
                <a:gd name="connsiteY239" fmla="*/ 65748 h 128453"/>
                <a:gd name="connsiteX240" fmla="*/ 1937316 w 2797978"/>
                <a:gd name="connsiteY240" fmla="*/ 63213 h 128453"/>
                <a:gd name="connsiteX241" fmla="*/ 1933642 w 2797978"/>
                <a:gd name="connsiteY241" fmla="*/ 47125 h 128453"/>
                <a:gd name="connsiteX242" fmla="*/ 1923254 w 2797978"/>
                <a:gd name="connsiteY242" fmla="*/ 35978 h 128453"/>
                <a:gd name="connsiteX243" fmla="*/ 1907546 w 2797978"/>
                <a:gd name="connsiteY243" fmla="*/ 31924 h 128453"/>
                <a:gd name="connsiteX244" fmla="*/ 1891204 w 2797978"/>
                <a:gd name="connsiteY244" fmla="*/ 36230 h 128453"/>
                <a:gd name="connsiteX245" fmla="*/ 1880436 w 2797978"/>
                <a:gd name="connsiteY245" fmla="*/ 48012 h 128453"/>
                <a:gd name="connsiteX246" fmla="*/ 1876636 w 2797978"/>
                <a:gd name="connsiteY246" fmla="*/ 64860 h 128453"/>
                <a:gd name="connsiteX247" fmla="*/ 1881070 w 2797978"/>
                <a:gd name="connsiteY247" fmla="*/ 81456 h 128453"/>
                <a:gd name="connsiteX248" fmla="*/ 1893104 w 2797978"/>
                <a:gd name="connsiteY248" fmla="*/ 92604 h 128453"/>
                <a:gd name="connsiteX249" fmla="*/ 1910460 w 2797978"/>
                <a:gd name="connsiteY249" fmla="*/ 96657 h 128453"/>
                <a:gd name="connsiteX250" fmla="*/ 1922114 w 2797978"/>
                <a:gd name="connsiteY250" fmla="*/ 95137 h 128453"/>
                <a:gd name="connsiteX251" fmla="*/ 1847500 w 2797978"/>
                <a:gd name="connsiteY251" fmla="*/ 76262 h 128453"/>
                <a:gd name="connsiteX252" fmla="*/ 1839772 w 2797978"/>
                <a:gd name="connsiteY252" fmla="*/ 84242 h 128453"/>
                <a:gd name="connsiteX253" fmla="*/ 1828371 w 2797978"/>
                <a:gd name="connsiteY253" fmla="*/ 87156 h 128453"/>
                <a:gd name="connsiteX254" fmla="*/ 1817223 w 2797978"/>
                <a:gd name="connsiteY254" fmla="*/ 84242 h 128453"/>
                <a:gd name="connsiteX255" fmla="*/ 1809496 w 2797978"/>
                <a:gd name="connsiteY255" fmla="*/ 76262 h 128453"/>
                <a:gd name="connsiteX256" fmla="*/ 1806709 w 2797978"/>
                <a:gd name="connsiteY256" fmla="*/ 64733 h 128453"/>
                <a:gd name="connsiteX257" fmla="*/ 1809496 w 2797978"/>
                <a:gd name="connsiteY257" fmla="*/ 53080 h 128453"/>
                <a:gd name="connsiteX258" fmla="*/ 1817223 w 2797978"/>
                <a:gd name="connsiteY258" fmla="*/ 44972 h 128453"/>
                <a:gd name="connsiteX259" fmla="*/ 1828371 w 2797978"/>
                <a:gd name="connsiteY259" fmla="*/ 42059 h 128453"/>
                <a:gd name="connsiteX260" fmla="*/ 1839772 w 2797978"/>
                <a:gd name="connsiteY260" fmla="*/ 44972 h 128453"/>
                <a:gd name="connsiteX261" fmla="*/ 1847500 w 2797978"/>
                <a:gd name="connsiteY261" fmla="*/ 53080 h 128453"/>
                <a:gd name="connsiteX262" fmla="*/ 1850287 w 2797978"/>
                <a:gd name="connsiteY262" fmla="*/ 64733 h 128453"/>
                <a:gd name="connsiteX263" fmla="*/ 1847500 w 2797978"/>
                <a:gd name="connsiteY263" fmla="*/ 76262 h 128453"/>
                <a:gd name="connsiteX264" fmla="*/ 1860674 w 2797978"/>
                <a:gd name="connsiteY264" fmla="*/ 33317 h 128453"/>
                <a:gd name="connsiteX265" fmla="*/ 1850287 w 2797978"/>
                <a:gd name="connsiteY265" fmla="*/ 33317 h 128453"/>
                <a:gd name="connsiteX266" fmla="*/ 1850287 w 2797978"/>
                <a:gd name="connsiteY266" fmla="*/ 45226 h 128453"/>
                <a:gd name="connsiteX267" fmla="*/ 1840912 w 2797978"/>
                <a:gd name="connsiteY267" fmla="*/ 35725 h 128453"/>
                <a:gd name="connsiteX268" fmla="*/ 1827611 w 2797978"/>
                <a:gd name="connsiteY268" fmla="*/ 32177 h 128453"/>
                <a:gd name="connsiteX269" fmla="*/ 1811396 w 2797978"/>
                <a:gd name="connsiteY269" fmla="*/ 36484 h 128453"/>
                <a:gd name="connsiteX270" fmla="*/ 1800248 w 2797978"/>
                <a:gd name="connsiteY270" fmla="*/ 48012 h 128453"/>
                <a:gd name="connsiteX271" fmla="*/ 1796194 w 2797978"/>
                <a:gd name="connsiteY271" fmla="*/ 64860 h 128453"/>
                <a:gd name="connsiteX272" fmla="*/ 1800248 w 2797978"/>
                <a:gd name="connsiteY272" fmla="*/ 81329 h 128453"/>
                <a:gd name="connsiteX273" fmla="*/ 1811396 w 2797978"/>
                <a:gd name="connsiteY273" fmla="*/ 92731 h 128453"/>
                <a:gd name="connsiteX274" fmla="*/ 1827611 w 2797978"/>
                <a:gd name="connsiteY274" fmla="*/ 96784 h 128453"/>
                <a:gd name="connsiteX275" fmla="*/ 1840912 w 2797978"/>
                <a:gd name="connsiteY275" fmla="*/ 93363 h 128453"/>
                <a:gd name="connsiteX276" fmla="*/ 1850287 w 2797978"/>
                <a:gd name="connsiteY276" fmla="*/ 84116 h 128453"/>
                <a:gd name="connsiteX277" fmla="*/ 1850287 w 2797978"/>
                <a:gd name="connsiteY277" fmla="*/ 97037 h 128453"/>
                <a:gd name="connsiteX278" fmla="*/ 1844586 w 2797978"/>
                <a:gd name="connsiteY278" fmla="*/ 113126 h 128453"/>
                <a:gd name="connsiteX279" fmla="*/ 1827738 w 2797978"/>
                <a:gd name="connsiteY279" fmla="*/ 118699 h 128453"/>
                <a:gd name="connsiteX280" fmla="*/ 1814816 w 2797978"/>
                <a:gd name="connsiteY280" fmla="*/ 116420 h 128453"/>
                <a:gd name="connsiteX281" fmla="*/ 1802782 w 2797978"/>
                <a:gd name="connsiteY281" fmla="*/ 109071 h 128453"/>
                <a:gd name="connsiteX282" fmla="*/ 1802782 w 2797978"/>
                <a:gd name="connsiteY282" fmla="*/ 120473 h 128453"/>
                <a:gd name="connsiteX283" fmla="*/ 1827864 w 2797978"/>
                <a:gd name="connsiteY283" fmla="*/ 128454 h 128453"/>
                <a:gd name="connsiteX284" fmla="*/ 1852187 w 2797978"/>
                <a:gd name="connsiteY284" fmla="*/ 120092 h 128453"/>
                <a:gd name="connsiteX285" fmla="*/ 1860801 w 2797978"/>
                <a:gd name="connsiteY285" fmla="*/ 96276 h 128453"/>
                <a:gd name="connsiteX286" fmla="*/ 1860801 w 2797978"/>
                <a:gd name="connsiteY286" fmla="*/ 33317 h 128453"/>
                <a:gd name="connsiteX287" fmla="*/ 1758950 w 2797978"/>
                <a:gd name="connsiteY287" fmla="*/ 44845 h 128453"/>
                <a:gd name="connsiteX288" fmla="*/ 1766678 w 2797978"/>
                <a:gd name="connsiteY288" fmla="*/ 52953 h 128453"/>
                <a:gd name="connsiteX289" fmla="*/ 1769465 w 2797978"/>
                <a:gd name="connsiteY289" fmla="*/ 64606 h 128453"/>
                <a:gd name="connsiteX290" fmla="*/ 1766678 w 2797978"/>
                <a:gd name="connsiteY290" fmla="*/ 76135 h 128453"/>
                <a:gd name="connsiteX291" fmla="*/ 1758950 w 2797978"/>
                <a:gd name="connsiteY291" fmla="*/ 84116 h 128453"/>
                <a:gd name="connsiteX292" fmla="*/ 1747549 w 2797978"/>
                <a:gd name="connsiteY292" fmla="*/ 87029 h 128453"/>
                <a:gd name="connsiteX293" fmla="*/ 1736401 w 2797978"/>
                <a:gd name="connsiteY293" fmla="*/ 84116 h 128453"/>
                <a:gd name="connsiteX294" fmla="*/ 1728674 w 2797978"/>
                <a:gd name="connsiteY294" fmla="*/ 76135 h 128453"/>
                <a:gd name="connsiteX295" fmla="*/ 1725887 w 2797978"/>
                <a:gd name="connsiteY295" fmla="*/ 64606 h 128453"/>
                <a:gd name="connsiteX296" fmla="*/ 1728674 w 2797978"/>
                <a:gd name="connsiteY296" fmla="*/ 52953 h 128453"/>
                <a:gd name="connsiteX297" fmla="*/ 1736401 w 2797978"/>
                <a:gd name="connsiteY297" fmla="*/ 44845 h 128453"/>
                <a:gd name="connsiteX298" fmla="*/ 1747549 w 2797978"/>
                <a:gd name="connsiteY298" fmla="*/ 41932 h 128453"/>
                <a:gd name="connsiteX299" fmla="*/ 1758950 w 2797978"/>
                <a:gd name="connsiteY299" fmla="*/ 44845 h 128453"/>
                <a:gd name="connsiteX300" fmla="*/ 1779853 w 2797978"/>
                <a:gd name="connsiteY300" fmla="*/ 95771 h 128453"/>
                <a:gd name="connsiteX301" fmla="*/ 1779853 w 2797978"/>
                <a:gd name="connsiteY301" fmla="*/ 33317 h 128453"/>
                <a:gd name="connsiteX302" fmla="*/ 1769465 w 2797978"/>
                <a:gd name="connsiteY302" fmla="*/ 33317 h 128453"/>
                <a:gd name="connsiteX303" fmla="*/ 1769465 w 2797978"/>
                <a:gd name="connsiteY303" fmla="*/ 45099 h 128453"/>
                <a:gd name="connsiteX304" fmla="*/ 1759964 w 2797978"/>
                <a:gd name="connsiteY304" fmla="*/ 35725 h 128453"/>
                <a:gd name="connsiteX305" fmla="*/ 1746662 w 2797978"/>
                <a:gd name="connsiteY305" fmla="*/ 32177 h 128453"/>
                <a:gd name="connsiteX306" fmla="*/ 1730447 w 2797978"/>
                <a:gd name="connsiteY306" fmla="*/ 36484 h 128453"/>
                <a:gd name="connsiteX307" fmla="*/ 1719299 w 2797978"/>
                <a:gd name="connsiteY307" fmla="*/ 48012 h 128453"/>
                <a:gd name="connsiteX308" fmla="*/ 1715246 w 2797978"/>
                <a:gd name="connsiteY308" fmla="*/ 64860 h 128453"/>
                <a:gd name="connsiteX309" fmla="*/ 1719299 w 2797978"/>
                <a:gd name="connsiteY309" fmla="*/ 81329 h 128453"/>
                <a:gd name="connsiteX310" fmla="*/ 1730447 w 2797978"/>
                <a:gd name="connsiteY310" fmla="*/ 92731 h 128453"/>
                <a:gd name="connsiteX311" fmla="*/ 1746662 w 2797978"/>
                <a:gd name="connsiteY311" fmla="*/ 96784 h 128453"/>
                <a:gd name="connsiteX312" fmla="*/ 1759964 w 2797978"/>
                <a:gd name="connsiteY312" fmla="*/ 93363 h 128453"/>
                <a:gd name="connsiteX313" fmla="*/ 1769465 w 2797978"/>
                <a:gd name="connsiteY313" fmla="*/ 84116 h 128453"/>
                <a:gd name="connsiteX314" fmla="*/ 1769465 w 2797978"/>
                <a:gd name="connsiteY314" fmla="*/ 95771 h 128453"/>
                <a:gd name="connsiteX315" fmla="*/ 1779853 w 2797978"/>
                <a:gd name="connsiteY315" fmla="*/ 95771 h 128453"/>
                <a:gd name="connsiteX316" fmla="*/ 1660013 w 2797978"/>
                <a:gd name="connsiteY316" fmla="*/ 90576 h 128453"/>
                <a:gd name="connsiteX317" fmla="*/ 1681169 w 2797978"/>
                <a:gd name="connsiteY317" fmla="*/ 96784 h 128453"/>
                <a:gd name="connsiteX318" fmla="*/ 1697891 w 2797978"/>
                <a:gd name="connsiteY318" fmla="*/ 91716 h 128453"/>
                <a:gd name="connsiteX319" fmla="*/ 1704351 w 2797978"/>
                <a:gd name="connsiteY319" fmla="*/ 77782 h 128453"/>
                <a:gd name="connsiteX320" fmla="*/ 1692697 w 2797978"/>
                <a:gd name="connsiteY320" fmla="*/ 62834 h 128453"/>
                <a:gd name="connsiteX321" fmla="*/ 1677875 w 2797978"/>
                <a:gd name="connsiteY321" fmla="*/ 56879 h 128453"/>
                <a:gd name="connsiteX322" fmla="*/ 1672681 w 2797978"/>
                <a:gd name="connsiteY322" fmla="*/ 53712 h 128453"/>
                <a:gd name="connsiteX323" fmla="*/ 1671161 w 2797978"/>
                <a:gd name="connsiteY323" fmla="*/ 49025 h 128453"/>
                <a:gd name="connsiteX324" fmla="*/ 1674328 w 2797978"/>
                <a:gd name="connsiteY324" fmla="*/ 42945 h 128453"/>
                <a:gd name="connsiteX325" fmla="*/ 1682562 w 2797978"/>
                <a:gd name="connsiteY325" fmla="*/ 40791 h 128453"/>
                <a:gd name="connsiteX326" fmla="*/ 1692190 w 2797978"/>
                <a:gd name="connsiteY326" fmla="*/ 42945 h 128453"/>
                <a:gd name="connsiteX327" fmla="*/ 1701438 w 2797978"/>
                <a:gd name="connsiteY327" fmla="*/ 48646 h 128453"/>
                <a:gd name="connsiteX328" fmla="*/ 1701438 w 2797978"/>
                <a:gd name="connsiteY328" fmla="*/ 38004 h 128453"/>
                <a:gd name="connsiteX329" fmla="*/ 1692950 w 2797978"/>
                <a:gd name="connsiteY329" fmla="*/ 33824 h 128453"/>
                <a:gd name="connsiteX330" fmla="*/ 1682562 w 2797978"/>
                <a:gd name="connsiteY330" fmla="*/ 32304 h 128453"/>
                <a:gd name="connsiteX331" fmla="*/ 1666981 w 2797978"/>
                <a:gd name="connsiteY331" fmla="*/ 37118 h 128453"/>
                <a:gd name="connsiteX332" fmla="*/ 1661027 w 2797978"/>
                <a:gd name="connsiteY332" fmla="*/ 50166 h 128453"/>
                <a:gd name="connsiteX333" fmla="*/ 1664067 w 2797978"/>
                <a:gd name="connsiteY333" fmla="*/ 59667 h 128453"/>
                <a:gd name="connsiteX334" fmla="*/ 1672935 w 2797978"/>
                <a:gd name="connsiteY334" fmla="*/ 65874 h 128453"/>
                <a:gd name="connsiteX335" fmla="*/ 1687629 w 2797978"/>
                <a:gd name="connsiteY335" fmla="*/ 71828 h 128453"/>
                <a:gd name="connsiteX336" fmla="*/ 1692570 w 2797978"/>
                <a:gd name="connsiteY336" fmla="*/ 75249 h 128453"/>
                <a:gd name="connsiteX337" fmla="*/ 1693963 w 2797978"/>
                <a:gd name="connsiteY337" fmla="*/ 79809 h 128453"/>
                <a:gd name="connsiteX338" fmla="*/ 1690543 w 2797978"/>
                <a:gd name="connsiteY338" fmla="*/ 86397 h 128453"/>
                <a:gd name="connsiteX339" fmla="*/ 1681549 w 2797978"/>
                <a:gd name="connsiteY339" fmla="*/ 88676 h 128453"/>
                <a:gd name="connsiteX340" fmla="*/ 1670654 w 2797978"/>
                <a:gd name="connsiteY340" fmla="*/ 86523 h 128453"/>
                <a:gd name="connsiteX341" fmla="*/ 1660140 w 2797978"/>
                <a:gd name="connsiteY341" fmla="*/ 79682 h 128453"/>
                <a:gd name="connsiteX342" fmla="*/ 1660140 w 2797978"/>
                <a:gd name="connsiteY342" fmla="*/ 90830 h 128453"/>
                <a:gd name="connsiteX343" fmla="*/ 1604654 w 2797978"/>
                <a:gd name="connsiteY343" fmla="*/ 90576 h 128453"/>
                <a:gd name="connsiteX344" fmla="*/ 1625810 w 2797978"/>
                <a:gd name="connsiteY344" fmla="*/ 96784 h 128453"/>
                <a:gd name="connsiteX345" fmla="*/ 1642531 w 2797978"/>
                <a:gd name="connsiteY345" fmla="*/ 91716 h 128453"/>
                <a:gd name="connsiteX346" fmla="*/ 1648992 w 2797978"/>
                <a:gd name="connsiteY346" fmla="*/ 77782 h 128453"/>
                <a:gd name="connsiteX347" fmla="*/ 1637338 w 2797978"/>
                <a:gd name="connsiteY347" fmla="*/ 62834 h 128453"/>
                <a:gd name="connsiteX348" fmla="*/ 1622516 w 2797978"/>
                <a:gd name="connsiteY348" fmla="*/ 56879 h 128453"/>
                <a:gd name="connsiteX349" fmla="*/ 1617322 w 2797978"/>
                <a:gd name="connsiteY349" fmla="*/ 53712 h 128453"/>
                <a:gd name="connsiteX350" fmla="*/ 1615802 w 2797978"/>
                <a:gd name="connsiteY350" fmla="*/ 49025 h 128453"/>
                <a:gd name="connsiteX351" fmla="*/ 1618969 w 2797978"/>
                <a:gd name="connsiteY351" fmla="*/ 42945 h 128453"/>
                <a:gd name="connsiteX352" fmla="*/ 1627203 w 2797978"/>
                <a:gd name="connsiteY352" fmla="*/ 40791 h 128453"/>
                <a:gd name="connsiteX353" fmla="*/ 1636831 w 2797978"/>
                <a:gd name="connsiteY353" fmla="*/ 42945 h 128453"/>
                <a:gd name="connsiteX354" fmla="*/ 1646078 w 2797978"/>
                <a:gd name="connsiteY354" fmla="*/ 48646 h 128453"/>
                <a:gd name="connsiteX355" fmla="*/ 1646078 w 2797978"/>
                <a:gd name="connsiteY355" fmla="*/ 38004 h 128453"/>
                <a:gd name="connsiteX356" fmla="*/ 1637591 w 2797978"/>
                <a:gd name="connsiteY356" fmla="*/ 33824 h 128453"/>
                <a:gd name="connsiteX357" fmla="*/ 1627203 w 2797978"/>
                <a:gd name="connsiteY357" fmla="*/ 32304 h 128453"/>
                <a:gd name="connsiteX358" fmla="*/ 1611621 w 2797978"/>
                <a:gd name="connsiteY358" fmla="*/ 37118 h 128453"/>
                <a:gd name="connsiteX359" fmla="*/ 1605668 w 2797978"/>
                <a:gd name="connsiteY359" fmla="*/ 50166 h 128453"/>
                <a:gd name="connsiteX360" fmla="*/ 1608708 w 2797978"/>
                <a:gd name="connsiteY360" fmla="*/ 59667 h 128453"/>
                <a:gd name="connsiteX361" fmla="*/ 1617575 w 2797978"/>
                <a:gd name="connsiteY361" fmla="*/ 65874 h 128453"/>
                <a:gd name="connsiteX362" fmla="*/ 1632270 w 2797978"/>
                <a:gd name="connsiteY362" fmla="*/ 71828 h 128453"/>
                <a:gd name="connsiteX363" fmla="*/ 1637338 w 2797978"/>
                <a:gd name="connsiteY363" fmla="*/ 75249 h 128453"/>
                <a:gd name="connsiteX364" fmla="*/ 1638731 w 2797978"/>
                <a:gd name="connsiteY364" fmla="*/ 79809 h 128453"/>
                <a:gd name="connsiteX365" fmla="*/ 1635311 w 2797978"/>
                <a:gd name="connsiteY365" fmla="*/ 86397 h 128453"/>
                <a:gd name="connsiteX366" fmla="*/ 1626316 w 2797978"/>
                <a:gd name="connsiteY366" fmla="*/ 88676 h 128453"/>
                <a:gd name="connsiteX367" fmla="*/ 1615422 w 2797978"/>
                <a:gd name="connsiteY367" fmla="*/ 86523 h 128453"/>
                <a:gd name="connsiteX368" fmla="*/ 1604907 w 2797978"/>
                <a:gd name="connsiteY368" fmla="*/ 79682 h 128453"/>
                <a:gd name="connsiteX369" fmla="*/ 1604907 w 2797978"/>
                <a:gd name="connsiteY369" fmla="*/ 90830 h 128453"/>
                <a:gd name="connsiteX370" fmla="*/ 1549675 w 2797978"/>
                <a:gd name="connsiteY370" fmla="*/ 46872 h 128453"/>
                <a:gd name="connsiteX371" fmla="*/ 1563230 w 2797978"/>
                <a:gd name="connsiteY371" fmla="*/ 41551 h 128453"/>
                <a:gd name="connsiteX372" fmla="*/ 1576404 w 2797978"/>
                <a:gd name="connsiteY372" fmla="*/ 46872 h 128453"/>
                <a:gd name="connsiteX373" fmla="*/ 1581978 w 2797978"/>
                <a:gd name="connsiteY373" fmla="*/ 60173 h 128453"/>
                <a:gd name="connsiteX374" fmla="*/ 1543468 w 2797978"/>
                <a:gd name="connsiteY374" fmla="*/ 60173 h 128453"/>
                <a:gd name="connsiteX375" fmla="*/ 1549675 w 2797978"/>
                <a:gd name="connsiteY375" fmla="*/ 46872 h 128453"/>
                <a:gd name="connsiteX376" fmla="*/ 1577545 w 2797978"/>
                <a:gd name="connsiteY376" fmla="*/ 95264 h 128453"/>
                <a:gd name="connsiteX377" fmla="*/ 1588312 w 2797978"/>
                <a:gd name="connsiteY377" fmla="*/ 90323 h 128453"/>
                <a:gd name="connsiteX378" fmla="*/ 1588312 w 2797978"/>
                <a:gd name="connsiteY378" fmla="*/ 80441 h 128453"/>
                <a:gd name="connsiteX379" fmla="*/ 1577671 w 2797978"/>
                <a:gd name="connsiteY379" fmla="*/ 85763 h 128453"/>
                <a:gd name="connsiteX380" fmla="*/ 1566017 w 2797978"/>
                <a:gd name="connsiteY380" fmla="*/ 87409 h 128453"/>
                <a:gd name="connsiteX381" fmla="*/ 1550688 w 2797978"/>
                <a:gd name="connsiteY381" fmla="*/ 82215 h 128453"/>
                <a:gd name="connsiteX382" fmla="*/ 1543341 w 2797978"/>
                <a:gd name="connsiteY382" fmla="*/ 68661 h 128453"/>
                <a:gd name="connsiteX383" fmla="*/ 1592746 w 2797978"/>
                <a:gd name="connsiteY383" fmla="*/ 68661 h 128453"/>
                <a:gd name="connsiteX384" fmla="*/ 1593000 w 2797978"/>
                <a:gd name="connsiteY384" fmla="*/ 66001 h 128453"/>
                <a:gd name="connsiteX385" fmla="*/ 1593000 w 2797978"/>
                <a:gd name="connsiteY385" fmla="*/ 63467 h 128453"/>
                <a:gd name="connsiteX386" fmla="*/ 1589326 w 2797978"/>
                <a:gd name="connsiteY386" fmla="*/ 47378 h 128453"/>
                <a:gd name="connsiteX387" fmla="*/ 1578938 w 2797978"/>
                <a:gd name="connsiteY387" fmla="*/ 36230 h 128453"/>
                <a:gd name="connsiteX388" fmla="*/ 1563230 w 2797978"/>
                <a:gd name="connsiteY388" fmla="*/ 32177 h 128453"/>
                <a:gd name="connsiteX389" fmla="*/ 1546888 w 2797978"/>
                <a:gd name="connsiteY389" fmla="*/ 36484 h 128453"/>
                <a:gd name="connsiteX390" fmla="*/ 1536120 w 2797978"/>
                <a:gd name="connsiteY390" fmla="*/ 48266 h 128453"/>
                <a:gd name="connsiteX391" fmla="*/ 1532320 w 2797978"/>
                <a:gd name="connsiteY391" fmla="*/ 65114 h 128453"/>
                <a:gd name="connsiteX392" fmla="*/ 1536754 w 2797978"/>
                <a:gd name="connsiteY392" fmla="*/ 81709 h 128453"/>
                <a:gd name="connsiteX393" fmla="*/ 1548662 w 2797978"/>
                <a:gd name="connsiteY393" fmla="*/ 92857 h 128453"/>
                <a:gd name="connsiteX394" fmla="*/ 1566017 w 2797978"/>
                <a:gd name="connsiteY394" fmla="*/ 96910 h 128453"/>
                <a:gd name="connsiteX395" fmla="*/ 1577671 w 2797978"/>
                <a:gd name="connsiteY395" fmla="*/ 95390 h 128453"/>
                <a:gd name="connsiteX396" fmla="*/ 1435030 w 2797978"/>
                <a:gd name="connsiteY396" fmla="*/ 53333 h 128453"/>
                <a:gd name="connsiteX397" fmla="*/ 1441110 w 2797978"/>
                <a:gd name="connsiteY397" fmla="*/ 45352 h 128453"/>
                <a:gd name="connsiteX398" fmla="*/ 1450358 w 2797978"/>
                <a:gd name="connsiteY398" fmla="*/ 42312 h 128453"/>
                <a:gd name="connsiteX399" fmla="*/ 1465179 w 2797978"/>
                <a:gd name="connsiteY399" fmla="*/ 60934 h 128453"/>
                <a:gd name="connsiteX400" fmla="*/ 1465179 w 2797978"/>
                <a:gd name="connsiteY400" fmla="*/ 95898 h 128453"/>
                <a:gd name="connsiteX401" fmla="*/ 1475440 w 2797978"/>
                <a:gd name="connsiteY401" fmla="*/ 95898 h 128453"/>
                <a:gd name="connsiteX402" fmla="*/ 1475440 w 2797978"/>
                <a:gd name="connsiteY402" fmla="*/ 63720 h 128453"/>
                <a:gd name="connsiteX403" fmla="*/ 1477594 w 2797978"/>
                <a:gd name="connsiteY403" fmla="*/ 52826 h 128453"/>
                <a:gd name="connsiteX404" fmla="*/ 1483801 w 2797978"/>
                <a:gd name="connsiteY404" fmla="*/ 45099 h 128453"/>
                <a:gd name="connsiteX405" fmla="*/ 1492922 w 2797978"/>
                <a:gd name="connsiteY405" fmla="*/ 42185 h 128453"/>
                <a:gd name="connsiteX406" fmla="*/ 1507744 w 2797978"/>
                <a:gd name="connsiteY406" fmla="*/ 60807 h 128453"/>
                <a:gd name="connsiteX407" fmla="*/ 1507744 w 2797978"/>
                <a:gd name="connsiteY407" fmla="*/ 95771 h 128453"/>
                <a:gd name="connsiteX408" fmla="*/ 1518005 w 2797978"/>
                <a:gd name="connsiteY408" fmla="*/ 95771 h 128453"/>
                <a:gd name="connsiteX409" fmla="*/ 1518005 w 2797978"/>
                <a:gd name="connsiteY409" fmla="*/ 59033 h 128453"/>
                <a:gd name="connsiteX410" fmla="*/ 1515471 w 2797978"/>
                <a:gd name="connsiteY410" fmla="*/ 45226 h 128453"/>
                <a:gd name="connsiteX411" fmla="*/ 1507744 w 2797978"/>
                <a:gd name="connsiteY411" fmla="*/ 35725 h 128453"/>
                <a:gd name="connsiteX412" fmla="*/ 1494949 w 2797978"/>
                <a:gd name="connsiteY412" fmla="*/ 32177 h 128453"/>
                <a:gd name="connsiteX413" fmla="*/ 1481648 w 2797978"/>
                <a:gd name="connsiteY413" fmla="*/ 35978 h 128453"/>
                <a:gd name="connsiteX414" fmla="*/ 1472780 w 2797978"/>
                <a:gd name="connsiteY414" fmla="*/ 45985 h 128453"/>
                <a:gd name="connsiteX415" fmla="*/ 1465559 w 2797978"/>
                <a:gd name="connsiteY415" fmla="*/ 35978 h 128453"/>
                <a:gd name="connsiteX416" fmla="*/ 1453398 w 2797978"/>
                <a:gd name="connsiteY416" fmla="*/ 32304 h 128453"/>
                <a:gd name="connsiteX417" fmla="*/ 1441364 w 2797978"/>
                <a:gd name="connsiteY417" fmla="*/ 35725 h 128453"/>
                <a:gd name="connsiteX418" fmla="*/ 1432876 w 2797978"/>
                <a:gd name="connsiteY418" fmla="*/ 44718 h 128453"/>
                <a:gd name="connsiteX419" fmla="*/ 1432876 w 2797978"/>
                <a:gd name="connsiteY419" fmla="*/ 33444 h 128453"/>
                <a:gd name="connsiteX420" fmla="*/ 1422615 w 2797978"/>
                <a:gd name="connsiteY420" fmla="*/ 33444 h 128453"/>
                <a:gd name="connsiteX421" fmla="*/ 1422615 w 2797978"/>
                <a:gd name="connsiteY421" fmla="*/ 95898 h 128453"/>
                <a:gd name="connsiteX422" fmla="*/ 1432876 w 2797978"/>
                <a:gd name="connsiteY422" fmla="*/ 95898 h 128453"/>
                <a:gd name="connsiteX423" fmla="*/ 1432876 w 2797978"/>
                <a:gd name="connsiteY423" fmla="*/ 64606 h 128453"/>
                <a:gd name="connsiteX424" fmla="*/ 1435030 w 2797978"/>
                <a:gd name="connsiteY424" fmla="*/ 53333 h 128453"/>
                <a:gd name="connsiteX425" fmla="*/ 1351548 w 2797978"/>
                <a:gd name="connsiteY425" fmla="*/ 45099 h 128453"/>
                <a:gd name="connsiteX426" fmla="*/ 1359275 w 2797978"/>
                <a:gd name="connsiteY426" fmla="*/ 53206 h 128453"/>
                <a:gd name="connsiteX427" fmla="*/ 1362062 w 2797978"/>
                <a:gd name="connsiteY427" fmla="*/ 64860 h 128453"/>
                <a:gd name="connsiteX428" fmla="*/ 1359275 w 2797978"/>
                <a:gd name="connsiteY428" fmla="*/ 76388 h 128453"/>
                <a:gd name="connsiteX429" fmla="*/ 1351548 w 2797978"/>
                <a:gd name="connsiteY429" fmla="*/ 84369 h 128453"/>
                <a:gd name="connsiteX430" fmla="*/ 1340146 w 2797978"/>
                <a:gd name="connsiteY430" fmla="*/ 87283 h 128453"/>
                <a:gd name="connsiteX431" fmla="*/ 1328999 w 2797978"/>
                <a:gd name="connsiteY431" fmla="*/ 84369 h 128453"/>
                <a:gd name="connsiteX432" fmla="*/ 1321271 w 2797978"/>
                <a:gd name="connsiteY432" fmla="*/ 76388 h 128453"/>
                <a:gd name="connsiteX433" fmla="*/ 1318484 w 2797978"/>
                <a:gd name="connsiteY433" fmla="*/ 64860 h 128453"/>
                <a:gd name="connsiteX434" fmla="*/ 1321271 w 2797978"/>
                <a:gd name="connsiteY434" fmla="*/ 53206 h 128453"/>
                <a:gd name="connsiteX435" fmla="*/ 1328999 w 2797978"/>
                <a:gd name="connsiteY435" fmla="*/ 45099 h 128453"/>
                <a:gd name="connsiteX436" fmla="*/ 1340146 w 2797978"/>
                <a:gd name="connsiteY436" fmla="*/ 42185 h 128453"/>
                <a:gd name="connsiteX437" fmla="*/ 1351548 w 2797978"/>
                <a:gd name="connsiteY437" fmla="*/ 45099 h 128453"/>
                <a:gd name="connsiteX438" fmla="*/ 1372450 w 2797978"/>
                <a:gd name="connsiteY438" fmla="*/ 96024 h 128453"/>
                <a:gd name="connsiteX439" fmla="*/ 1372450 w 2797978"/>
                <a:gd name="connsiteY439" fmla="*/ 33570 h 128453"/>
                <a:gd name="connsiteX440" fmla="*/ 1362062 w 2797978"/>
                <a:gd name="connsiteY440" fmla="*/ 33570 h 128453"/>
                <a:gd name="connsiteX441" fmla="*/ 1362062 w 2797978"/>
                <a:gd name="connsiteY441" fmla="*/ 45352 h 128453"/>
                <a:gd name="connsiteX442" fmla="*/ 1352688 w 2797978"/>
                <a:gd name="connsiteY442" fmla="*/ 35978 h 128453"/>
                <a:gd name="connsiteX443" fmla="*/ 1339386 w 2797978"/>
                <a:gd name="connsiteY443" fmla="*/ 32431 h 128453"/>
                <a:gd name="connsiteX444" fmla="*/ 1323171 w 2797978"/>
                <a:gd name="connsiteY444" fmla="*/ 36737 h 128453"/>
                <a:gd name="connsiteX445" fmla="*/ 1312023 w 2797978"/>
                <a:gd name="connsiteY445" fmla="*/ 48266 h 128453"/>
                <a:gd name="connsiteX446" fmla="*/ 1307970 w 2797978"/>
                <a:gd name="connsiteY446" fmla="*/ 65114 h 128453"/>
                <a:gd name="connsiteX447" fmla="*/ 1312023 w 2797978"/>
                <a:gd name="connsiteY447" fmla="*/ 81583 h 128453"/>
                <a:gd name="connsiteX448" fmla="*/ 1323171 w 2797978"/>
                <a:gd name="connsiteY448" fmla="*/ 92984 h 128453"/>
                <a:gd name="connsiteX449" fmla="*/ 1339386 w 2797978"/>
                <a:gd name="connsiteY449" fmla="*/ 97037 h 128453"/>
                <a:gd name="connsiteX450" fmla="*/ 1352688 w 2797978"/>
                <a:gd name="connsiteY450" fmla="*/ 93617 h 128453"/>
                <a:gd name="connsiteX451" fmla="*/ 1362062 w 2797978"/>
                <a:gd name="connsiteY451" fmla="*/ 84369 h 128453"/>
                <a:gd name="connsiteX452" fmla="*/ 1362062 w 2797978"/>
                <a:gd name="connsiteY452" fmla="*/ 96024 h 128453"/>
                <a:gd name="connsiteX453" fmla="*/ 1372450 w 2797978"/>
                <a:gd name="connsiteY453" fmla="*/ 96024 h 128453"/>
                <a:gd name="connsiteX454" fmla="*/ 1223854 w 2797978"/>
                <a:gd name="connsiteY454" fmla="*/ 47125 h 128453"/>
                <a:gd name="connsiteX455" fmla="*/ 1237409 w 2797978"/>
                <a:gd name="connsiteY455" fmla="*/ 41805 h 128453"/>
                <a:gd name="connsiteX456" fmla="*/ 1250584 w 2797978"/>
                <a:gd name="connsiteY456" fmla="*/ 47125 h 128453"/>
                <a:gd name="connsiteX457" fmla="*/ 1256158 w 2797978"/>
                <a:gd name="connsiteY457" fmla="*/ 60427 h 128453"/>
                <a:gd name="connsiteX458" fmla="*/ 1217647 w 2797978"/>
                <a:gd name="connsiteY458" fmla="*/ 60427 h 128453"/>
                <a:gd name="connsiteX459" fmla="*/ 1223854 w 2797978"/>
                <a:gd name="connsiteY459" fmla="*/ 47125 h 128453"/>
                <a:gd name="connsiteX460" fmla="*/ 1251851 w 2797978"/>
                <a:gd name="connsiteY460" fmla="*/ 95517 h 128453"/>
                <a:gd name="connsiteX461" fmla="*/ 1262492 w 2797978"/>
                <a:gd name="connsiteY461" fmla="*/ 90576 h 128453"/>
                <a:gd name="connsiteX462" fmla="*/ 1262492 w 2797978"/>
                <a:gd name="connsiteY462" fmla="*/ 80695 h 128453"/>
                <a:gd name="connsiteX463" fmla="*/ 1251851 w 2797978"/>
                <a:gd name="connsiteY463" fmla="*/ 86016 h 128453"/>
                <a:gd name="connsiteX464" fmla="*/ 1240196 w 2797978"/>
                <a:gd name="connsiteY464" fmla="*/ 87663 h 128453"/>
                <a:gd name="connsiteX465" fmla="*/ 1224868 w 2797978"/>
                <a:gd name="connsiteY465" fmla="*/ 82469 h 128453"/>
                <a:gd name="connsiteX466" fmla="*/ 1217394 w 2797978"/>
                <a:gd name="connsiteY466" fmla="*/ 68915 h 128453"/>
                <a:gd name="connsiteX467" fmla="*/ 1266799 w 2797978"/>
                <a:gd name="connsiteY467" fmla="*/ 68915 h 128453"/>
                <a:gd name="connsiteX468" fmla="*/ 1266925 w 2797978"/>
                <a:gd name="connsiteY468" fmla="*/ 66253 h 128453"/>
                <a:gd name="connsiteX469" fmla="*/ 1266925 w 2797978"/>
                <a:gd name="connsiteY469" fmla="*/ 63720 h 128453"/>
                <a:gd name="connsiteX470" fmla="*/ 1263252 w 2797978"/>
                <a:gd name="connsiteY470" fmla="*/ 47632 h 128453"/>
                <a:gd name="connsiteX471" fmla="*/ 1252864 w 2797978"/>
                <a:gd name="connsiteY471" fmla="*/ 36484 h 128453"/>
                <a:gd name="connsiteX472" fmla="*/ 1237282 w 2797978"/>
                <a:gd name="connsiteY472" fmla="*/ 32431 h 128453"/>
                <a:gd name="connsiteX473" fmla="*/ 1220814 w 2797978"/>
                <a:gd name="connsiteY473" fmla="*/ 36737 h 128453"/>
                <a:gd name="connsiteX474" fmla="*/ 1210046 w 2797978"/>
                <a:gd name="connsiteY474" fmla="*/ 48519 h 128453"/>
                <a:gd name="connsiteX475" fmla="*/ 1206246 w 2797978"/>
                <a:gd name="connsiteY475" fmla="*/ 65367 h 128453"/>
                <a:gd name="connsiteX476" fmla="*/ 1210680 w 2797978"/>
                <a:gd name="connsiteY476" fmla="*/ 81962 h 128453"/>
                <a:gd name="connsiteX477" fmla="*/ 1222714 w 2797978"/>
                <a:gd name="connsiteY477" fmla="*/ 93109 h 128453"/>
                <a:gd name="connsiteX478" fmla="*/ 1240069 w 2797978"/>
                <a:gd name="connsiteY478" fmla="*/ 97164 h 128453"/>
                <a:gd name="connsiteX479" fmla="*/ 1251724 w 2797978"/>
                <a:gd name="connsiteY479" fmla="*/ 95644 h 128453"/>
                <a:gd name="connsiteX480" fmla="*/ 1188764 w 2797978"/>
                <a:gd name="connsiteY480" fmla="*/ 33824 h 128453"/>
                <a:gd name="connsiteX481" fmla="*/ 1168622 w 2797978"/>
                <a:gd name="connsiteY481" fmla="*/ 76769 h 128453"/>
                <a:gd name="connsiteX482" fmla="*/ 1148226 w 2797978"/>
                <a:gd name="connsiteY482" fmla="*/ 33824 h 128453"/>
                <a:gd name="connsiteX483" fmla="*/ 1136192 w 2797978"/>
                <a:gd name="connsiteY483" fmla="*/ 33824 h 128453"/>
                <a:gd name="connsiteX484" fmla="*/ 1168115 w 2797978"/>
                <a:gd name="connsiteY484" fmla="*/ 98431 h 128453"/>
                <a:gd name="connsiteX485" fmla="*/ 1199785 w 2797978"/>
                <a:gd name="connsiteY485" fmla="*/ 33824 h 128453"/>
                <a:gd name="connsiteX486" fmla="*/ 1188764 w 2797978"/>
                <a:gd name="connsiteY486" fmla="*/ 33824 h 128453"/>
                <a:gd name="connsiteX487" fmla="*/ 1103889 w 2797978"/>
                <a:gd name="connsiteY487" fmla="*/ 45352 h 128453"/>
                <a:gd name="connsiteX488" fmla="*/ 1111616 w 2797978"/>
                <a:gd name="connsiteY488" fmla="*/ 53459 h 128453"/>
                <a:gd name="connsiteX489" fmla="*/ 1114403 w 2797978"/>
                <a:gd name="connsiteY489" fmla="*/ 65114 h 128453"/>
                <a:gd name="connsiteX490" fmla="*/ 1111616 w 2797978"/>
                <a:gd name="connsiteY490" fmla="*/ 76642 h 128453"/>
                <a:gd name="connsiteX491" fmla="*/ 1103889 w 2797978"/>
                <a:gd name="connsiteY491" fmla="*/ 84623 h 128453"/>
                <a:gd name="connsiteX492" fmla="*/ 1092487 w 2797978"/>
                <a:gd name="connsiteY492" fmla="*/ 87536 h 128453"/>
                <a:gd name="connsiteX493" fmla="*/ 1081340 w 2797978"/>
                <a:gd name="connsiteY493" fmla="*/ 84623 h 128453"/>
                <a:gd name="connsiteX494" fmla="*/ 1073612 w 2797978"/>
                <a:gd name="connsiteY494" fmla="*/ 76642 h 128453"/>
                <a:gd name="connsiteX495" fmla="*/ 1070825 w 2797978"/>
                <a:gd name="connsiteY495" fmla="*/ 65114 h 128453"/>
                <a:gd name="connsiteX496" fmla="*/ 1073612 w 2797978"/>
                <a:gd name="connsiteY496" fmla="*/ 53459 h 128453"/>
                <a:gd name="connsiteX497" fmla="*/ 1081340 w 2797978"/>
                <a:gd name="connsiteY497" fmla="*/ 45352 h 128453"/>
                <a:gd name="connsiteX498" fmla="*/ 1092487 w 2797978"/>
                <a:gd name="connsiteY498" fmla="*/ 42437 h 128453"/>
                <a:gd name="connsiteX499" fmla="*/ 1103889 w 2797978"/>
                <a:gd name="connsiteY499" fmla="*/ 45352 h 128453"/>
                <a:gd name="connsiteX500" fmla="*/ 1124791 w 2797978"/>
                <a:gd name="connsiteY500" fmla="*/ 96276 h 128453"/>
                <a:gd name="connsiteX501" fmla="*/ 1124791 w 2797978"/>
                <a:gd name="connsiteY501" fmla="*/ 33824 h 128453"/>
                <a:gd name="connsiteX502" fmla="*/ 1114403 w 2797978"/>
                <a:gd name="connsiteY502" fmla="*/ 33824 h 128453"/>
                <a:gd name="connsiteX503" fmla="*/ 1114403 w 2797978"/>
                <a:gd name="connsiteY503" fmla="*/ 45604 h 128453"/>
                <a:gd name="connsiteX504" fmla="*/ 1105029 w 2797978"/>
                <a:gd name="connsiteY504" fmla="*/ 36230 h 128453"/>
                <a:gd name="connsiteX505" fmla="*/ 1091727 w 2797978"/>
                <a:gd name="connsiteY505" fmla="*/ 32684 h 128453"/>
                <a:gd name="connsiteX506" fmla="*/ 1075512 w 2797978"/>
                <a:gd name="connsiteY506" fmla="*/ 36991 h 128453"/>
                <a:gd name="connsiteX507" fmla="*/ 1064364 w 2797978"/>
                <a:gd name="connsiteY507" fmla="*/ 48519 h 128453"/>
                <a:gd name="connsiteX508" fmla="*/ 1060311 w 2797978"/>
                <a:gd name="connsiteY508" fmla="*/ 65367 h 128453"/>
                <a:gd name="connsiteX509" fmla="*/ 1064364 w 2797978"/>
                <a:gd name="connsiteY509" fmla="*/ 81836 h 128453"/>
                <a:gd name="connsiteX510" fmla="*/ 1075512 w 2797978"/>
                <a:gd name="connsiteY510" fmla="*/ 93236 h 128453"/>
                <a:gd name="connsiteX511" fmla="*/ 1091727 w 2797978"/>
                <a:gd name="connsiteY511" fmla="*/ 97291 h 128453"/>
                <a:gd name="connsiteX512" fmla="*/ 1105029 w 2797978"/>
                <a:gd name="connsiteY512" fmla="*/ 93870 h 128453"/>
                <a:gd name="connsiteX513" fmla="*/ 1114403 w 2797978"/>
                <a:gd name="connsiteY513" fmla="*/ 84623 h 128453"/>
                <a:gd name="connsiteX514" fmla="*/ 1114403 w 2797978"/>
                <a:gd name="connsiteY514" fmla="*/ 96276 h 128453"/>
                <a:gd name="connsiteX515" fmla="*/ 1124791 w 2797978"/>
                <a:gd name="connsiteY515" fmla="*/ 96276 h 128453"/>
                <a:gd name="connsiteX516" fmla="*/ 1005332 w 2797978"/>
                <a:gd name="connsiteY516" fmla="*/ 47378 h 128453"/>
                <a:gd name="connsiteX517" fmla="*/ 1018886 w 2797978"/>
                <a:gd name="connsiteY517" fmla="*/ 42059 h 128453"/>
                <a:gd name="connsiteX518" fmla="*/ 1032061 w 2797978"/>
                <a:gd name="connsiteY518" fmla="*/ 47378 h 128453"/>
                <a:gd name="connsiteX519" fmla="*/ 1037635 w 2797978"/>
                <a:gd name="connsiteY519" fmla="*/ 60680 h 128453"/>
                <a:gd name="connsiteX520" fmla="*/ 999124 w 2797978"/>
                <a:gd name="connsiteY520" fmla="*/ 60680 h 128453"/>
                <a:gd name="connsiteX521" fmla="*/ 1005332 w 2797978"/>
                <a:gd name="connsiteY521" fmla="*/ 47378 h 128453"/>
                <a:gd name="connsiteX522" fmla="*/ 1033201 w 2797978"/>
                <a:gd name="connsiteY522" fmla="*/ 95771 h 128453"/>
                <a:gd name="connsiteX523" fmla="*/ 1043969 w 2797978"/>
                <a:gd name="connsiteY523" fmla="*/ 90830 h 128453"/>
                <a:gd name="connsiteX524" fmla="*/ 1043969 w 2797978"/>
                <a:gd name="connsiteY524" fmla="*/ 80949 h 128453"/>
                <a:gd name="connsiteX525" fmla="*/ 1033328 w 2797978"/>
                <a:gd name="connsiteY525" fmla="*/ 86270 h 128453"/>
                <a:gd name="connsiteX526" fmla="*/ 1021673 w 2797978"/>
                <a:gd name="connsiteY526" fmla="*/ 87917 h 128453"/>
                <a:gd name="connsiteX527" fmla="*/ 1006345 w 2797978"/>
                <a:gd name="connsiteY527" fmla="*/ 82722 h 128453"/>
                <a:gd name="connsiteX528" fmla="*/ 998998 w 2797978"/>
                <a:gd name="connsiteY528" fmla="*/ 69168 h 128453"/>
                <a:gd name="connsiteX529" fmla="*/ 1048403 w 2797978"/>
                <a:gd name="connsiteY529" fmla="*/ 69168 h 128453"/>
                <a:gd name="connsiteX530" fmla="*/ 1048656 w 2797978"/>
                <a:gd name="connsiteY530" fmla="*/ 66507 h 128453"/>
                <a:gd name="connsiteX531" fmla="*/ 1048656 w 2797978"/>
                <a:gd name="connsiteY531" fmla="*/ 63974 h 128453"/>
                <a:gd name="connsiteX532" fmla="*/ 1044982 w 2797978"/>
                <a:gd name="connsiteY532" fmla="*/ 47885 h 128453"/>
                <a:gd name="connsiteX533" fmla="*/ 1034595 w 2797978"/>
                <a:gd name="connsiteY533" fmla="*/ 36737 h 128453"/>
                <a:gd name="connsiteX534" fmla="*/ 1018886 w 2797978"/>
                <a:gd name="connsiteY534" fmla="*/ 32684 h 128453"/>
                <a:gd name="connsiteX535" fmla="*/ 1002545 w 2797978"/>
                <a:gd name="connsiteY535" fmla="*/ 36991 h 128453"/>
                <a:gd name="connsiteX536" fmla="*/ 991777 w 2797978"/>
                <a:gd name="connsiteY536" fmla="*/ 48771 h 128453"/>
                <a:gd name="connsiteX537" fmla="*/ 987976 w 2797978"/>
                <a:gd name="connsiteY537" fmla="*/ 65621 h 128453"/>
                <a:gd name="connsiteX538" fmla="*/ 992410 w 2797978"/>
                <a:gd name="connsiteY538" fmla="*/ 82215 h 128453"/>
                <a:gd name="connsiteX539" fmla="*/ 1004445 w 2797978"/>
                <a:gd name="connsiteY539" fmla="*/ 93363 h 128453"/>
                <a:gd name="connsiteX540" fmla="*/ 1021800 w 2797978"/>
                <a:gd name="connsiteY540" fmla="*/ 97418 h 128453"/>
                <a:gd name="connsiteX541" fmla="*/ 1033454 w 2797978"/>
                <a:gd name="connsiteY541" fmla="*/ 95898 h 128453"/>
                <a:gd name="connsiteX542" fmla="*/ 971888 w 2797978"/>
                <a:gd name="connsiteY542" fmla="*/ 1520 h 128453"/>
                <a:gd name="connsiteX543" fmla="*/ 961627 w 2797978"/>
                <a:gd name="connsiteY543" fmla="*/ 1520 h 128453"/>
                <a:gd name="connsiteX544" fmla="*/ 961627 w 2797978"/>
                <a:gd name="connsiteY544" fmla="*/ 96530 h 128453"/>
                <a:gd name="connsiteX545" fmla="*/ 971888 w 2797978"/>
                <a:gd name="connsiteY545" fmla="*/ 96530 h 128453"/>
                <a:gd name="connsiteX546" fmla="*/ 971888 w 2797978"/>
                <a:gd name="connsiteY546" fmla="*/ 1520 h 128453"/>
                <a:gd name="connsiteX547" fmla="*/ 873585 w 2797978"/>
                <a:gd name="connsiteY547" fmla="*/ 76896 h 128453"/>
                <a:gd name="connsiteX548" fmla="*/ 865857 w 2797978"/>
                <a:gd name="connsiteY548" fmla="*/ 85003 h 128453"/>
                <a:gd name="connsiteX549" fmla="*/ 854583 w 2797978"/>
                <a:gd name="connsiteY549" fmla="*/ 87917 h 128453"/>
                <a:gd name="connsiteX550" fmla="*/ 843181 w 2797978"/>
                <a:gd name="connsiteY550" fmla="*/ 85003 h 128453"/>
                <a:gd name="connsiteX551" fmla="*/ 835454 w 2797978"/>
                <a:gd name="connsiteY551" fmla="*/ 76896 h 128453"/>
                <a:gd name="connsiteX552" fmla="*/ 832540 w 2797978"/>
                <a:gd name="connsiteY552" fmla="*/ 65240 h 128453"/>
                <a:gd name="connsiteX553" fmla="*/ 835454 w 2797978"/>
                <a:gd name="connsiteY553" fmla="*/ 53585 h 128453"/>
                <a:gd name="connsiteX554" fmla="*/ 843181 w 2797978"/>
                <a:gd name="connsiteY554" fmla="*/ 45604 h 128453"/>
                <a:gd name="connsiteX555" fmla="*/ 854583 w 2797978"/>
                <a:gd name="connsiteY555" fmla="*/ 42691 h 128453"/>
                <a:gd name="connsiteX556" fmla="*/ 865857 w 2797978"/>
                <a:gd name="connsiteY556" fmla="*/ 45604 h 128453"/>
                <a:gd name="connsiteX557" fmla="*/ 873585 w 2797978"/>
                <a:gd name="connsiteY557" fmla="*/ 53585 h 128453"/>
                <a:gd name="connsiteX558" fmla="*/ 876371 w 2797978"/>
                <a:gd name="connsiteY558" fmla="*/ 65240 h 128453"/>
                <a:gd name="connsiteX559" fmla="*/ 873585 w 2797978"/>
                <a:gd name="connsiteY559" fmla="*/ 76896 h 128453"/>
                <a:gd name="connsiteX560" fmla="*/ 871431 w 2797978"/>
                <a:gd name="connsiteY560" fmla="*/ 93363 h 128453"/>
                <a:gd name="connsiteX561" fmla="*/ 882832 w 2797978"/>
                <a:gd name="connsiteY561" fmla="*/ 81836 h 128453"/>
                <a:gd name="connsiteX562" fmla="*/ 887013 w 2797978"/>
                <a:gd name="connsiteY562" fmla="*/ 65114 h 128453"/>
                <a:gd name="connsiteX563" fmla="*/ 882832 w 2797978"/>
                <a:gd name="connsiteY563" fmla="*/ 48519 h 128453"/>
                <a:gd name="connsiteX564" fmla="*/ 871431 w 2797978"/>
                <a:gd name="connsiteY564" fmla="*/ 37118 h 128453"/>
                <a:gd name="connsiteX565" fmla="*/ 854709 w 2797978"/>
                <a:gd name="connsiteY565" fmla="*/ 32936 h 128453"/>
                <a:gd name="connsiteX566" fmla="*/ 837861 w 2797978"/>
                <a:gd name="connsiteY566" fmla="*/ 37118 h 128453"/>
                <a:gd name="connsiteX567" fmla="*/ 826206 w 2797978"/>
                <a:gd name="connsiteY567" fmla="*/ 48519 h 128453"/>
                <a:gd name="connsiteX568" fmla="*/ 822026 w 2797978"/>
                <a:gd name="connsiteY568" fmla="*/ 65114 h 128453"/>
                <a:gd name="connsiteX569" fmla="*/ 826206 w 2797978"/>
                <a:gd name="connsiteY569" fmla="*/ 81836 h 128453"/>
                <a:gd name="connsiteX570" fmla="*/ 837861 w 2797978"/>
                <a:gd name="connsiteY570" fmla="*/ 93363 h 128453"/>
                <a:gd name="connsiteX571" fmla="*/ 854709 w 2797978"/>
                <a:gd name="connsiteY571" fmla="*/ 97544 h 128453"/>
                <a:gd name="connsiteX572" fmla="*/ 871431 w 2797978"/>
                <a:gd name="connsiteY572" fmla="*/ 93363 h 128453"/>
                <a:gd name="connsiteX573" fmla="*/ 813792 w 2797978"/>
                <a:gd name="connsiteY573" fmla="*/ 83230 h 128453"/>
                <a:gd name="connsiteX574" fmla="*/ 806571 w 2797978"/>
                <a:gd name="connsiteY574" fmla="*/ 86775 h 128453"/>
                <a:gd name="connsiteX575" fmla="*/ 799223 w 2797978"/>
                <a:gd name="connsiteY575" fmla="*/ 87790 h 128453"/>
                <a:gd name="connsiteX576" fmla="*/ 790609 w 2797978"/>
                <a:gd name="connsiteY576" fmla="*/ 85003 h 128453"/>
                <a:gd name="connsiteX577" fmla="*/ 787189 w 2797978"/>
                <a:gd name="connsiteY577" fmla="*/ 75628 h 128453"/>
                <a:gd name="connsiteX578" fmla="*/ 787189 w 2797978"/>
                <a:gd name="connsiteY578" fmla="*/ 43579 h 128453"/>
                <a:gd name="connsiteX579" fmla="*/ 813032 w 2797978"/>
                <a:gd name="connsiteY579" fmla="*/ 43579 h 128453"/>
                <a:gd name="connsiteX580" fmla="*/ 813032 w 2797978"/>
                <a:gd name="connsiteY580" fmla="*/ 34078 h 128453"/>
                <a:gd name="connsiteX581" fmla="*/ 787189 w 2797978"/>
                <a:gd name="connsiteY581" fmla="*/ 34078 h 128453"/>
                <a:gd name="connsiteX582" fmla="*/ 787189 w 2797978"/>
                <a:gd name="connsiteY582" fmla="*/ 14188 h 128453"/>
                <a:gd name="connsiteX583" fmla="*/ 776928 w 2797978"/>
                <a:gd name="connsiteY583" fmla="*/ 14188 h 128453"/>
                <a:gd name="connsiteX584" fmla="*/ 776928 w 2797978"/>
                <a:gd name="connsiteY584" fmla="*/ 74868 h 128453"/>
                <a:gd name="connsiteX585" fmla="*/ 782628 w 2797978"/>
                <a:gd name="connsiteY585" fmla="*/ 92477 h 128453"/>
                <a:gd name="connsiteX586" fmla="*/ 798337 w 2797978"/>
                <a:gd name="connsiteY586" fmla="*/ 97418 h 128453"/>
                <a:gd name="connsiteX587" fmla="*/ 806444 w 2797978"/>
                <a:gd name="connsiteY587" fmla="*/ 96403 h 128453"/>
                <a:gd name="connsiteX588" fmla="*/ 813918 w 2797978"/>
                <a:gd name="connsiteY588" fmla="*/ 93109 h 128453"/>
                <a:gd name="connsiteX589" fmla="*/ 813918 w 2797978"/>
                <a:gd name="connsiteY589" fmla="*/ 83103 h 128453"/>
                <a:gd name="connsiteX590" fmla="*/ 726383 w 2797978"/>
                <a:gd name="connsiteY590" fmla="*/ 34078 h 128453"/>
                <a:gd name="connsiteX591" fmla="*/ 706620 w 2797978"/>
                <a:gd name="connsiteY591" fmla="*/ 74868 h 128453"/>
                <a:gd name="connsiteX592" fmla="*/ 686225 w 2797978"/>
                <a:gd name="connsiteY592" fmla="*/ 34078 h 128453"/>
                <a:gd name="connsiteX593" fmla="*/ 674064 w 2797978"/>
                <a:gd name="connsiteY593" fmla="*/ 34078 h 128453"/>
                <a:gd name="connsiteX594" fmla="*/ 701047 w 2797978"/>
                <a:gd name="connsiteY594" fmla="*/ 86523 h 128453"/>
                <a:gd name="connsiteX595" fmla="*/ 681031 w 2797978"/>
                <a:gd name="connsiteY595" fmla="*/ 128200 h 128453"/>
                <a:gd name="connsiteX596" fmla="*/ 691926 w 2797978"/>
                <a:gd name="connsiteY596" fmla="*/ 128200 h 128453"/>
                <a:gd name="connsiteX597" fmla="*/ 737277 w 2797978"/>
                <a:gd name="connsiteY597" fmla="*/ 34078 h 128453"/>
                <a:gd name="connsiteX598" fmla="*/ 726383 w 2797978"/>
                <a:gd name="connsiteY598" fmla="*/ 34078 h 128453"/>
                <a:gd name="connsiteX599" fmla="*/ 662663 w 2797978"/>
                <a:gd name="connsiteY599" fmla="*/ 1520 h 128453"/>
                <a:gd name="connsiteX600" fmla="*/ 652402 w 2797978"/>
                <a:gd name="connsiteY600" fmla="*/ 1520 h 128453"/>
                <a:gd name="connsiteX601" fmla="*/ 652402 w 2797978"/>
                <a:gd name="connsiteY601" fmla="*/ 96530 h 128453"/>
                <a:gd name="connsiteX602" fmla="*/ 662663 w 2797978"/>
                <a:gd name="connsiteY602" fmla="*/ 96530 h 128453"/>
                <a:gd name="connsiteX603" fmla="*/ 662663 w 2797978"/>
                <a:gd name="connsiteY603" fmla="*/ 1520 h 128453"/>
                <a:gd name="connsiteX604" fmla="*/ 592735 w 2797978"/>
                <a:gd name="connsiteY604" fmla="*/ 47632 h 128453"/>
                <a:gd name="connsiteX605" fmla="*/ 606290 w 2797978"/>
                <a:gd name="connsiteY605" fmla="*/ 42312 h 128453"/>
                <a:gd name="connsiteX606" fmla="*/ 619465 w 2797978"/>
                <a:gd name="connsiteY606" fmla="*/ 47632 h 128453"/>
                <a:gd name="connsiteX607" fmla="*/ 625039 w 2797978"/>
                <a:gd name="connsiteY607" fmla="*/ 60934 h 128453"/>
                <a:gd name="connsiteX608" fmla="*/ 586528 w 2797978"/>
                <a:gd name="connsiteY608" fmla="*/ 60934 h 128453"/>
                <a:gd name="connsiteX609" fmla="*/ 592735 w 2797978"/>
                <a:gd name="connsiteY609" fmla="*/ 47632 h 128453"/>
                <a:gd name="connsiteX610" fmla="*/ 620605 w 2797978"/>
                <a:gd name="connsiteY610" fmla="*/ 96024 h 128453"/>
                <a:gd name="connsiteX611" fmla="*/ 631373 w 2797978"/>
                <a:gd name="connsiteY611" fmla="*/ 91084 h 128453"/>
                <a:gd name="connsiteX612" fmla="*/ 631373 w 2797978"/>
                <a:gd name="connsiteY612" fmla="*/ 81202 h 128453"/>
                <a:gd name="connsiteX613" fmla="*/ 620732 w 2797978"/>
                <a:gd name="connsiteY613" fmla="*/ 86523 h 128453"/>
                <a:gd name="connsiteX614" fmla="*/ 609077 w 2797978"/>
                <a:gd name="connsiteY614" fmla="*/ 88170 h 128453"/>
                <a:gd name="connsiteX615" fmla="*/ 593749 w 2797978"/>
                <a:gd name="connsiteY615" fmla="*/ 82976 h 128453"/>
                <a:gd name="connsiteX616" fmla="*/ 586401 w 2797978"/>
                <a:gd name="connsiteY616" fmla="*/ 69420 h 128453"/>
                <a:gd name="connsiteX617" fmla="*/ 635806 w 2797978"/>
                <a:gd name="connsiteY617" fmla="*/ 69420 h 128453"/>
                <a:gd name="connsiteX618" fmla="*/ 636060 w 2797978"/>
                <a:gd name="connsiteY618" fmla="*/ 66761 h 128453"/>
                <a:gd name="connsiteX619" fmla="*/ 636060 w 2797978"/>
                <a:gd name="connsiteY619" fmla="*/ 64228 h 128453"/>
                <a:gd name="connsiteX620" fmla="*/ 632386 w 2797978"/>
                <a:gd name="connsiteY620" fmla="*/ 48139 h 128453"/>
                <a:gd name="connsiteX621" fmla="*/ 621998 w 2797978"/>
                <a:gd name="connsiteY621" fmla="*/ 36991 h 128453"/>
                <a:gd name="connsiteX622" fmla="*/ 606290 w 2797978"/>
                <a:gd name="connsiteY622" fmla="*/ 32936 h 128453"/>
                <a:gd name="connsiteX623" fmla="*/ 589948 w 2797978"/>
                <a:gd name="connsiteY623" fmla="*/ 37245 h 128453"/>
                <a:gd name="connsiteX624" fmla="*/ 579180 w 2797978"/>
                <a:gd name="connsiteY624" fmla="*/ 49025 h 128453"/>
                <a:gd name="connsiteX625" fmla="*/ 575380 w 2797978"/>
                <a:gd name="connsiteY625" fmla="*/ 65874 h 128453"/>
                <a:gd name="connsiteX626" fmla="*/ 579814 w 2797978"/>
                <a:gd name="connsiteY626" fmla="*/ 82469 h 128453"/>
                <a:gd name="connsiteX627" fmla="*/ 591722 w 2797978"/>
                <a:gd name="connsiteY627" fmla="*/ 93617 h 128453"/>
                <a:gd name="connsiteX628" fmla="*/ 609077 w 2797978"/>
                <a:gd name="connsiteY628" fmla="*/ 97671 h 128453"/>
                <a:gd name="connsiteX629" fmla="*/ 620732 w 2797978"/>
                <a:gd name="connsiteY629" fmla="*/ 96151 h 128453"/>
                <a:gd name="connsiteX630" fmla="*/ 571073 w 2797978"/>
                <a:gd name="connsiteY630" fmla="*/ 96784 h 128453"/>
                <a:gd name="connsiteX631" fmla="*/ 543457 w 2797978"/>
                <a:gd name="connsiteY631" fmla="*/ 58906 h 128453"/>
                <a:gd name="connsiteX632" fmla="*/ 567526 w 2797978"/>
                <a:gd name="connsiteY632" fmla="*/ 34331 h 128453"/>
                <a:gd name="connsiteX633" fmla="*/ 555238 w 2797978"/>
                <a:gd name="connsiteY633" fmla="*/ 34331 h 128453"/>
                <a:gd name="connsiteX634" fmla="*/ 526608 w 2797978"/>
                <a:gd name="connsiteY634" fmla="*/ 63467 h 128453"/>
                <a:gd name="connsiteX635" fmla="*/ 526608 w 2797978"/>
                <a:gd name="connsiteY635" fmla="*/ 1774 h 128453"/>
                <a:gd name="connsiteX636" fmla="*/ 516347 w 2797978"/>
                <a:gd name="connsiteY636" fmla="*/ 1774 h 128453"/>
                <a:gd name="connsiteX637" fmla="*/ 516347 w 2797978"/>
                <a:gd name="connsiteY637" fmla="*/ 96784 h 128453"/>
                <a:gd name="connsiteX638" fmla="*/ 526608 w 2797978"/>
                <a:gd name="connsiteY638" fmla="*/ 96784 h 128453"/>
                <a:gd name="connsiteX639" fmla="*/ 526608 w 2797978"/>
                <a:gd name="connsiteY639" fmla="*/ 76515 h 128453"/>
                <a:gd name="connsiteX640" fmla="*/ 536363 w 2797978"/>
                <a:gd name="connsiteY640" fmla="*/ 66507 h 128453"/>
                <a:gd name="connsiteX641" fmla="*/ 558405 w 2797978"/>
                <a:gd name="connsiteY641" fmla="*/ 96784 h 128453"/>
                <a:gd name="connsiteX642" fmla="*/ 571073 w 2797978"/>
                <a:gd name="connsiteY642" fmla="*/ 96784 h 128453"/>
                <a:gd name="connsiteX643" fmla="*/ 495445 w 2797978"/>
                <a:gd name="connsiteY643" fmla="*/ 34331 h 128453"/>
                <a:gd name="connsiteX644" fmla="*/ 485057 w 2797978"/>
                <a:gd name="connsiteY644" fmla="*/ 34331 h 128453"/>
                <a:gd name="connsiteX645" fmla="*/ 485057 w 2797978"/>
                <a:gd name="connsiteY645" fmla="*/ 96784 h 128453"/>
                <a:gd name="connsiteX646" fmla="*/ 495445 w 2797978"/>
                <a:gd name="connsiteY646" fmla="*/ 96784 h 128453"/>
                <a:gd name="connsiteX647" fmla="*/ 495445 w 2797978"/>
                <a:gd name="connsiteY647" fmla="*/ 34331 h 128453"/>
                <a:gd name="connsiteX648" fmla="*/ 493925 w 2797978"/>
                <a:gd name="connsiteY648" fmla="*/ 20902 h 128453"/>
                <a:gd name="connsiteX649" fmla="*/ 501399 w 2797978"/>
                <a:gd name="connsiteY649" fmla="*/ 15708 h 128453"/>
                <a:gd name="connsiteX650" fmla="*/ 493925 w 2797978"/>
                <a:gd name="connsiteY650" fmla="*/ 10389 h 128453"/>
                <a:gd name="connsiteX651" fmla="*/ 489491 w 2797978"/>
                <a:gd name="connsiteY651" fmla="*/ 8995 h 128453"/>
                <a:gd name="connsiteX652" fmla="*/ 484804 w 2797978"/>
                <a:gd name="connsiteY652" fmla="*/ 10894 h 128453"/>
                <a:gd name="connsiteX653" fmla="*/ 482904 w 2797978"/>
                <a:gd name="connsiteY653" fmla="*/ 15708 h 128453"/>
                <a:gd name="connsiteX654" fmla="*/ 484804 w 2797978"/>
                <a:gd name="connsiteY654" fmla="*/ 20395 h 128453"/>
                <a:gd name="connsiteX655" fmla="*/ 489491 w 2797978"/>
                <a:gd name="connsiteY655" fmla="*/ 22296 h 128453"/>
                <a:gd name="connsiteX656" fmla="*/ 493925 w 2797978"/>
                <a:gd name="connsiteY656" fmla="*/ 20776 h 128453"/>
                <a:gd name="connsiteX657" fmla="*/ 464155 w 2797978"/>
                <a:gd name="connsiteY657" fmla="*/ 1647 h 128453"/>
                <a:gd name="connsiteX658" fmla="*/ 453894 w 2797978"/>
                <a:gd name="connsiteY658" fmla="*/ 1647 h 128453"/>
                <a:gd name="connsiteX659" fmla="*/ 453894 w 2797978"/>
                <a:gd name="connsiteY659" fmla="*/ 96657 h 128453"/>
                <a:gd name="connsiteX660" fmla="*/ 464155 w 2797978"/>
                <a:gd name="connsiteY660" fmla="*/ 96657 h 128453"/>
                <a:gd name="connsiteX661" fmla="*/ 464155 w 2797978"/>
                <a:gd name="connsiteY661" fmla="*/ 1647 h 128453"/>
                <a:gd name="connsiteX662" fmla="*/ 365091 w 2797978"/>
                <a:gd name="connsiteY662" fmla="*/ 47759 h 128453"/>
                <a:gd name="connsiteX663" fmla="*/ 378646 w 2797978"/>
                <a:gd name="connsiteY663" fmla="*/ 42437 h 128453"/>
                <a:gd name="connsiteX664" fmla="*/ 391821 w 2797978"/>
                <a:gd name="connsiteY664" fmla="*/ 47759 h 128453"/>
                <a:gd name="connsiteX665" fmla="*/ 397395 w 2797978"/>
                <a:gd name="connsiteY665" fmla="*/ 61061 h 128453"/>
                <a:gd name="connsiteX666" fmla="*/ 358884 w 2797978"/>
                <a:gd name="connsiteY666" fmla="*/ 61061 h 128453"/>
                <a:gd name="connsiteX667" fmla="*/ 365091 w 2797978"/>
                <a:gd name="connsiteY667" fmla="*/ 47759 h 128453"/>
                <a:gd name="connsiteX668" fmla="*/ 393088 w 2797978"/>
                <a:gd name="connsiteY668" fmla="*/ 96151 h 128453"/>
                <a:gd name="connsiteX669" fmla="*/ 403855 w 2797978"/>
                <a:gd name="connsiteY669" fmla="*/ 91210 h 128453"/>
                <a:gd name="connsiteX670" fmla="*/ 403855 w 2797978"/>
                <a:gd name="connsiteY670" fmla="*/ 81329 h 128453"/>
                <a:gd name="connsiteX671" fmla="*/ 393214 w 2797978"/>
                <a:gd name="connsiteY671" fmla="*/ 86650 h 128453"/>
                <a:gd name="connsiteX672" fmla="*/ 381560 w 2797978"/>
                <a:gd name="connsiteY672" fmla="*/ 88296 h 128453"/>
                <a:gd name="connsiteX673" fmla="*/ 366231 w 2797978"/>
                <a:gd name="connsiteY673" fmla="*/ 83103 h 128453"/>
                <a:gd name="connsiteX674" fmla="*/ 358884 w 2797978"/>
                <a:gd name="connsiteY674" fmla="*/ 69547 h 128453"/>
                <a:gd name="connsiteX675" fmla="*/ 408289 w 2797978"/>
                <a:gd name="connsiteY675" fmla="*/ 69547 h 128453"/>
                <a:gd name="connsiteX676" fmla="*/ 408543 w 2797978"/>
                <a:gd name="connsiteY676" fmla="*/ 66887 h 128453"/>
                <a:gd name="connsiteX677" fmla="*/ 408543 w 2797978"/>
                <a:gd name="connsiteY677" fmla="*/ 64354 h 128453"/>
                <a:gd name="connsiteX678" fmla="*/ 404869 w 2797978"/>
                <a:gd name="connsiteY678" fmla="*/ 48266 h 128453"/>
                <a:gd name="connsiteX679" fmla="*/ 394481 w 2797978"/>
                <a:gd name="connsiteY679" fmla="*/ 37118 h 128453"/>
                <a:gd name="connsiteX680" fmla="*/ 378773 w 2797978"/>
                <a:gd name="connsiteY680" fmla="*/ 33063 h 128453"/>
                <a:gd name="connsiteX681" fmla="*/ 362431 w 2797978"/>
                <a:gd name="connsiteY681" fmla="*/ 37372 h 128453"/>
                <a:gd name="connsiteX682" fmla="*/ 351663 w 2797978"/>
                <a:gd name="connsiteY682" fmla="*/ 49152 h 128453"/>
                <a:gd name="connsiteX683" fmla="*/ 347863 w 2797978"/>
                <a:gd name="connsiteY683" fmla="*/ 66001 h 128453"/>
                <a:gd name="connsiteX684" fmla="*/ 352297 w 2797978"/>
                <a:gd name="connsiteY684" fmla="*/ 82596 h 128453"/>
                <a:gd name="connsiteX685" fmla="*/ 364331 w 2797978"/>
                <a:gd name="connsiteY685" fmla="*/ 93743 h 128453"/>
                <a:gd name="connsiteX686" fmla="*/ 381686 w 2797978"/>
                <a:gd name="connsiteY686" fmla="*/ 97797 h 128453"/>
                <a:gd name="connsiteX687" fmla="*/ 393341 w 2797978"/>
                <a:gd name="connsiteY687" fmla="*/ 96276 h 128453"/>
                <a:gd name="connsiteX688" fmla="*/ 322527 w 2797978"/>
                <a:gd name="connsiteY688" fmla="*/ 54093 h 128453"/>
                <a:gd name="connsiteX689" fmla="*/ 330761 w 2797978"/>
                <a:gd name="connsiteY689" fmla="*/ 46492 h 128453"/>
                <a:gd name="connsiteX690" fmla="*/ 342162 w 2797978"/>
                <a:gd name="connsiteY690" fmla="*/ 44972 h 128453"/>
                <a:gd name="connsiteX691" fmla="*/ 342162 w 2797978"/>
                <a:gd name="connsiteY691" fmla="*/ 33317 h 128453"/>
                <a:gd name="connsiteX692" fmla="*/ 328861 w 2797978"/>
                <a:gd name="connsiteY692" fmla="*/ 37372 h 128453"/>
                <a:gd name="connsiteX693" fmla="*/ 319486 w 2797978"/>
                <a:gd name="connsiteY693" fmla="*/ 48519 h 128453"/>
                <a:gd name="connsiteX694" fmla="*/ 319486 w 2797978"/>
                <a:gd name="connsiteY694" fmla="*/ 34583 h 128453"/>
                <a:gd name="connsiteX695" fmla="*/ 309225 w 2797978"/>
                <a:gd name="connsiteY695" fmla="*/ 34583 h 128453"/>
                <a:gd name="connsiteX696" fmla="*/ 309225 w 2797978"/>
                <a:gd name="connsiteY696" fmla="*/ 97037 h 128453"/>
                <a:gd name="connsiteX697" fmla="*/ 319486 w 2797978"/>
                <a:gd name="connsiteY697" fmla="*/ 97037 h 128453"/>
                <a:gd name="connsiteX698" fmla="*/ 319486 w 2797978"/>
                <a:gd name="connsiteY698" fmla="*/ 67141 h 128453"/>
                <a:gd name="connsiteX699" fmla="*/ 322527 w 2797978"/>
                <a:gd name="connsiteY699" fmla="*/ 54219 h 128453"/>
                <a:gd name="connsiteX700" fmla="*/ 279456 w 2797978"/>
                <a:gd name="connsiteY700" fmla="*/ 77401 h 128453"/>
                <a:gd name="connsiteX701" fmla="*/ 271728 w 2797978"/>
                <a:gd name="connsiteY701" fmla="*/ 85509 h 128453"/>
                <a:gd name="connsiteX702" fmla="*/ 260454 w 2797978"/>
                <a:gd name="connsiteY702" fmla="*/ 88422 h 128453"/>
                <a:gd name="connsiteX703" fmla="*/ 249052 w 2797978"/>
                <a:gd name="connsiteY703" fmla="*/ 85509 h 128453"/>
                <a:gd name="connsiteX704" fmla="*/ 241325 w 2797978"/>
                <a:gd name="connsiteY704" fmla="*/ 77401 h 128453"/>
                <a:gd name="connsiteX705" fmla="*/ 238411 w 2797978"/>
                <a:gd name="connsiteY705" fmla="*/ 65748 h 128453"/>
                <a:gd name="connsiteX706" fmla="*/ 241325 w 2797978"/>
                <a:gd name="connsiteY706" fmla="*/ 54093 h 128453"/>
                <a:gd name="connsiteX707" fmla="*/ 249052 w 2797978"/>
                <a:gd name="connsiteY707" fmla="*/ 46112 h 128453"/>
                <a:gd name="connsiteX708" fmla="*/ 260454 w 2797978"/>
                <a:gd name="connsiteY708" fmla="*/ 43198 h 128453"/>
                <a:gd name="connsiteX709" fmla="*/ 271728 w 2797978"/>
                <a:gd name="connsiteY709" fmla="*/ 46112 h 128453"/>
                <a:gd name="connsiteX710" fmla="*/ 279456 w 2797978"/>
                <a:gd name="connsiteY710" fmla="*/ 54093 h 128453"/>
                <a:gd name="connsiteX711" fmla="*/ 282243 w 2797978"/>
                <a:gd name="connsiteY711" fmla="*/ 65748 h 128453"/>
                <a:gd name="connsiteX712" fmla="*/ 279456 w 2797978"/>
                <a:gd name="connsiteY712" fmla="*/ 77401 h 128453"/>
                <a:gd name="connsiteX713" fmla="*/ 277302 w 2797978"/>
                <a:gd name="connsiteY713" fmla="*/ 93870 h 128453"/>
                <a:gd name="connsiteX714" fmla="*/ 288703 w 2797978"/>
                <a:gd name="connsiteY714" fmla="*/ 82342 h 128453"/>
                <a:gd name="connsiteX715" fmla="*/ 292884 w 2797978"/>
                <a:gd name="connsiteY715" fmla="*/ 65621 h 128453"/>
                <a:gd name="connsiteX716" fmla="*/ 288703 w 2797978"/>
                <a:gd name="connsiteY716" fmla="*/ 49025 h 128453"/>
                <a:gd name="connsiteX717" fmla="*/ 277302 w 2797978"/>
                <a:gd name="connsiteY717" fmla="*/ 37624 h 128453"/>
                <a:gd name="connsiteX718" fmla="*/ 260580 w 2797978"/>
                <a:gd name="connsiteY718" fmla="*/ 33444 h 128453"/>
                <a:gd name="connsiteX719" fmla="*/ 243732 w 2797978"/>
                <a:gd name="connsiteY719" fmla="*/ 37624 h 128453"/>
                <a:gd name="connsiteX720" fmla="*/ 232077 w 2797978"/>
                <a:gd name="connsiteY720" fmla="*/ 49025 h 128453"/>
                <a:gd name="connsiteX721" fmla="*/ 227897 w 2797978"/>
                <a:gd name="connsiteY721" fmla="*/ 65621 h 128453"/>
                <a:gd name="connsiteX722" fmla="*/ 232077 w 2797978"/>
                <a:gd name="connsiteY722" fmla="*/ 82342 h 128453"/>
                <a:gd name="connsiteX723" fmla="*/ 243732 w 2797978"/>
                <a:gd name="connsiteY723" fmla="*/ 93870 h 128453"/>
                <a:gd name="connsiteX724" fmla="*/ 260580 w 2797978"/>
                <a:gd name="connsiteY724" fmla="*/ 98050 h 128453"/>
                <a:gd name="connsiteX725" fmla="*/ 277302 w 2797978"/>
                <a:gd name="connsiteY725" fmla="*/ 93870 h 128453"/>
                <a:gd name="connsiteX726" fmla="*/ 130353 w 2797978"/>
                <a:gd name="connsiteY726" fmla="*/ 54473 h 128453"/>
                <a:gd name="connsiteX727" fmla="*/ 136561 w 2797978"/>
                <a:gd name="connsiteY727" fmla="*/ 46492 h 128453"/>
                <a:gd name="connsiteX728" fmla="*/ 145682 w 2797978"/>
                <a:gd name="connsiteY728" fmla="*/ 43452 h 128453"/>
                <a:gd name="connsiteX729" fmla="*/ 160503 w 2797978"/>
                <a:gd name="connsiteY729" fmla="*/ 62073 h 128453"/>
                <a:gd name="connsiteX730" fmla="*/ 160503 w 2797978"/>
                <a:gd name="connsiteY730" fmla="*/ 97037 h 128453"/>
                <a:gd name="connsiteX731" fmla="*/ 170764 w 2797978"/>
                <a:gd name="connsiteY731" fmla="*/ 97037 h 128453"/>
                <a:gd name="connsiteX732" fmla="*/ 170764 w 2797978"/>
                <a:gd name="connsiteY732" fmla="*/ 64860 h 128453"/>
                <a:gd name="connsiteX733" fmla="*/ 172918 w 2797978"/>
                <a:gd name="connsiteY733" fmla="*/ 53966 h 128453"/>
                <a:gd name="connsiteX734" fmla="*/ 178998 w 2797978"/>
                <a:gd name="connsiteY734" fmla="*/ 46238 h 128453"/>
                <a:gd name="connsiteX735" fmla="*/ 188246 w 2797978"/>
                <a:gd name="connsiteY735" fmla="*/ 43325 h 128453"/>
                <a:gd name="connsiteX736" fmla="*/ 203068 w 2797978"/>
                <a:gd name="connsiteY736" fmla="*/ 61947 h 128453"/>
                <a:gd name="connsiteX737" fmla="*/ 203068 w 2797978"/>
                <a:gd name="connsiteY737" fmla="*/ 96910 h 128453"/>
                <a:gd name="connsiteX738" fmla="*/ 213329 w 2797978"/>
                <a:gd name="connsiteY738" fmla="*/ 96910 h 128453"/>
                <a:gd name="connsiteX739" fmla="*/ 213329 w 2797978"/>
                <a:gd name="connsiteY739" fmla="*/ 60173 h 128453"/>
                <a:gd name="connsiteX740" fmla="*/ 210795 w 2797978"/>
                <a:gd name="connsiteY740" fmla="*/ 46365 h 128453"/>
                <a:gd name="connsiteX741" fmla="*/ 203068 w 2797978"/>
                <a:gd name="connsiteY741" fmla="*/ 36864 h 128453"/>
                <a:gd name="connsiteX742" fmla="*/ 190273 w 2797978"/>
                <a:gd name="connsiteY742" fmla="*/ 33317 h 128453"/>
                <a:gd name="connsiteX743" fmla="*/ 176971 w 2797978"/>
                <a:gd name="connsiteY743" fmla="*/ 37118 h 128453"/>
                <a:gd name="connsiteX744" fmla="*/ 168104 w 2797978"/>
                <a:gd name="connsiteY744" fmla="*/ 47125 h 128453"/>
                <a:gd name="connsiteX745" fmla="*/ 160883 w 2797978"/>
                <a:gd name="connsiteY745" fmla="*/ 37118 h 128453"/>
                <a:gd name="connsiteX746" fmla="*/ 148722 w 2797978"/>
                <a:gd name="connsiteY746" fmla="*/ 33444 h 128453"/>
                <a:gd name="connsiteX747" fmla="*/ 136687 w 2797978"/>
                <a:gd name="connsiteY747" fmla="*/ 36864 h 128453"/>
                <a:gd name="connsiteX748" fmla="*/ 128200 w 2797978"/>
                <a:gd name="connsiteY748" fmla="*/ 45858 h 128453"/>
                <a:gd name="connsiteX749" fmla="*/ 128200 w 2797978"/>
                <a:gd name="connsiteY749" fmla="*/ 34583 h 128453"/>
                <a:gd name="connsiteX750" fmla="*/ 117939 w 2797978"/>
                <a:gd name="connsiteY750" fmla="*/ 34583 h 128453"/>
                <a:gd name="connsiteX751" fmla="*/ 117939 w 2797978"/>
                <a:gd name="connsiteY751" fmla="*/ 97037 h 128453"/>
                <a:gd name="connsiteX752" fmla="*/ 128200 w 2797978"/>
                <a:gd name="connsiteY752" fmla="*/ 97037 h 128453"/>
                <a:gd name="connsiteX753" fmla="*/ 128200 w 2797978"/>
                <a:gd name="connsiteY753" fmla="*/ 65748 h 128453"/>
                <a:gd name="connsiteX754" fmla="*/ 130353 w 2797978"/>
                <a:gd name="connsiteY754" fmla="*/ 54473 h 128453"/>
                <a:gd name="connsiteX755" fmla="*/ 28756 w 2797978"/>
                <a:gd name="connsiteY755" fmla="*/ 91843 h 128453"/>
                <a:gd name="connsiteX756" fmla="*/ 49912 w 2797978"/>
                <a:gd name="connsiteY756" fmla="*/ 98050 h 128453"/>
                <a:gd name="connsiteX757" fmla="*/ 66633 w 2797978"/>
                <a:gd name="connsiteY757" fmla="*/ 92984 h 128453"/>
                <a:gd name="connsiteX758" fmla="*/ 73094 w 2797978"/>
                <a:gd name="connsiteY758" fmla="*/ 79048 h 128453"/>
                <a:gd name="connsiteX759" fmla="*/ 61439 w 2797978"/>
                <a:gd name="connsiteY759" fmla="*/ 64101 h 128453"/>
                <a:gd name="connsiteX760" fmla="*/ 46618 w 2797978"/>
                <a:gd name="connsiteY760" fmla="*/ 58147 h 128453"/>
                <a:gd name="connsiteX761" fmla="*/ 41424 w 2797978"/>
                <a:gd name="connsiteY761" fmla="*/ 54980 h 128453"/>
                <a:gd name="connsiteX762" fmla="*/ 39904 w 2797978"/>
                <a:gd name="connsiteY762" fmla="*/ 50292 h 128453"/>
                <a:gd name="connsiteX763" fmla="*/ 43071 w 2797978"/>
                <a:gd name="connsiteY763" fmla="*/ 44211 h 128453"/>
                <a:gd name="connsiteX764" fmla="*/ 51305 w 2797978"/>
                <a:gd name="connsiteY764" fmla="*/ 42059 h 128453"/>
                <a:gd name="connsiteX765" fmla="*/ 60933 w 2797978"/>
                <a:gd name="connsiteY765" fmla="*/ 44211 h 128453"/>
                <a:gd name="connsiteX766" fmla="*/ 70054 w 2797978"/>
                <a:gd name="connsiteY766" fmla="*/ 49913 h 128453"/>
                <a:gd name="connsiteX767" fmla="*/ 70054 w 2797978"/>
                <a:gd name="connsiteY767" fmla="*/ 39270 h 128453"/>
                <a:gd name="connsiteX768" fmla="*/ 61566 w 2797978"/>
                <a:gd name="connsiteY768" fmla="*/ 35091 h 128453"/>
                <a:gd name="connsiteX769" fmla="*/ 51178 w 2797978"/>
                <a:gd name="connsiteY769" fmla="*/ 33570 h 128453"/>
                <a:gd name="connsiteX770" fmla="*/ 35597 w 2797978"/>
                <a:gd name="connsiteY770" fmla="*/ 38384 h 128453"/>
                <a:gd name="connsiteX771" fmla="*/ 29643 w 2797978"/>
                <a:gd name="connsiteY771" fmla="*/ 51433 h 128453"/>
                <a:gd name="connsiteX772" fmla="*/ 32683 w 2797978"/>
                <a:gd name="connsiteY772" fmla="*/ 60934 h 128453"/>
                <a:gd name="connsiteX773" fmla="*/ 41551 w 2797978"/>
                <a:gd name="connsiteY773" fmla="*/ 67141 h 128453"/>
                <a:gd name="connsiteX774" fmla="*/ 56246 w 2797978"/>
                <a:gd name="connsiteY774" fmla="*/ 73095 h 128453"/>
                <a:gd name="connsiteX775" fmla="*/ 61313 w 2797978"/>
                <a:gd name="connsiteY775" fmla="*/ 76515 h 128453"/>
                <a:gd name="connsiteX776" fmla="*/ 62706 w 2797978"/>
                <a:gd name="connsiteY776" fmla="*/ 81075 h 128453"/>
                <a:gd name="connsiteX777" fmla="*/ 59286 w 2797978"/>
                <a:gd name="connsiteY777" fmla="*/ 87663 h 128453"/>
                <a:gd name="connsiteX778" fmla="*/ 50292 w 2797978"/>
                <a:gd name="connsiteY778" fmla="*/ 89942 h 128453"/>
                <a:gd name="connsiteX779" fmla="*/ 39397 w 2797978"/>
                <a:gd name="connsiteY779" fmla="*/ 87790 h 128453"/>
                <a:gd name="connsiteX780" fmla="*/ 28883 w 2797978"/>
                <a:gd name="connsiteY780" fmla="*/ 80949 h 128453"/>
                <a:gd name="connsiteX781" fmla="*/ 28883 w 2797978"/>
                <a:gd name="connsiteY781" fmla="*/ 92097 h 128453"/>
                <a:gd name="connsiteX782" fmla="*/ 12541 w 2797978"/>
                <a:gd name="connsiteY782" fmla="*/ 34583 h 128453"/>
                <a:gd name="connsiteX783" fmla="*/ 2153 w 2797978"/>
                <a:gd name="connsiteY783" fmla="*/ 34583 h 128453"/>
                <a:gd name="connsiteX784" fmla="*/ 2153 w 2797978"/>
                <a:gd name="connsiteY784" fmla="*/ 97037 h 128453"/>
                <a:gd name="connsiteX785" fmla="*/ 12541 w 2797978"/>
                <a:gd name="connsiteY785" fmla="*/ 97037 h 128453"/>
                <a:gd name="connsiteX786" fmla="*/ 12541 w 2797978"/>
                <a:gd name="connsiteY786" fmla="*/ 34583 h 128453"/>
                <a:gd name="connsiteX787" fmla="*/ 11021 w 2797978"/>
                <a:gd name="connsiteY787" fmla="*/ 21156 h 128453"/>
                <a:gd name="connsiteX788" fmla="*/ 18495 w 2797978"/>
                <a:gd name="connsiteY788" fmla="*/ 15962 h 128453"/>
                <a:gd name="connsiteX789" fmla="*/ 11021 w 2797978"/>
                <a:gd name="connsiteY789" fmla="*/ 10642 h 128453"/>
                <a:gd name="connsiteX790" fmla="*/ 6587 w 2797978"/>
                <a:gd name="connsiteY790" fmla="*/ 9247 h 128453"/>
                <a:gd name="connsiteX791" fmla="*/ 1900 w 2797978"/>
                <a:gd name="connsiteY791" fmla="*/ 11148 h 128453"/>
                <a:gd name="connsiteX792" fmla="*/ 0 w 2797978"/>
                <a:gd name="connsiteY792" fmla="*/ 15962 h 128453"/>
                <a:gd name="connsiteX793" fmla="*/ 1900 w 2797978"/>
                <a:gd name="connsiteY793" fmla="*/ 20649 h 128453"/>
                <a:gd name="connsiteX794" fmla="*/ 6587 w 2797978"/>
                <a:gd name="connsiteY794" fmla="*/ 22549 h 128453"/>
                <a:gd name="connsiteX795" fmla="*/ 11021 w 2797978"/>
                <a:gd name="connsiteY795" fmla="*/ 21029 h 1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</a:cxnLst>
              <a:rect l="l" t="t" r="r" b="b"/>
              <a:pathLst>
                <a:path w="2797978" h="128453">
                  <a:moveTo>
                    <a:pt x="2754655" y="52446"/>
                  </a:moveTo>
                  <a:cubicBezTo>
                    <a:pt x="2756301" y="49025"/>
                    <a:pt x="2758455" y="46365"/>
                    <a:pt x="2761368" y="44465"/>
                  </a:cubicBezTo>
                  <a:cubicBezTo>
                    <a:pt x="2764282" y="42437"/>
                    <a:pt x="2767576" y="41425"/>
                    <a:pt x="2771376" y="41425"/>
                  </a:cubicBezTo>
                  <a:cubicBezTo>
                    <a:pt x="2782144" y="41425"/>
                    <a:pt x="2787591" y="47632"/>
                    <a:pt x="2787591" y="60046"/>
                  </a:cubicBezTo>
                  <a:lnTo>
                    <a:pt x="2787591" y="95010"/>
                  </a:lnTo>
                  <a:lnTo>
                    <a:pt x="2797979" y="95010"/>
                  </a:lnTo>
                  <a:lnTo>
                    <a:pt x="2797979" y="58272"/>
                  </a:lnTo>
                  <a:cubicBezTo>
                    <a:pt x="2797979" y="53080"/>
                    <a:pt x="2797092" y="48519"/>
                    <a:pt x="2795318" y="44465"/>
                  </a:cubicBezTo>
                  <a:cubicBezTo>
                    <a:pt x="2793545" y="40412"/>
                    <a:pt x="2790758" y="37245"/>
                    <a:pt x="2787211" y="34964"/>
                  </a:cubicBezTo>
                  <a:cubicBezTo>
                    <a:pt x="2783664" y="32684"/>
                    <a:pt x="2779231" y="31416"/>
                    <a:pt x="2773910" y="31416"/>
                  </a:cubicBezTo>
                  <a:cubicBezTo>
                    <a:pt x="2769096" y="31416"/>
                    <a:pt x="2764789" y="32558"/>
                    <a:pt x="2761115" y="34964"/>
                  </a:cubicBezTo>
                  <a:cubicBezTo>
                    <a:pt x="2757441" y="37245"/>
                    <a:pt x="2754401" y="40412"/>
                    <a:pt x="2752248" y="44211"/>
                  </a:cubicBezTo>
                  <a:lnTo>
                    <a:pt x="2752248" y="0"/>
                  </a:lnTo>
                  <a:lnTo>
                    <a:pt x="2741987" y="0"/>
                  </a:lnTo>
                  <a:lnTo>
                    <a:pt x="2741987" y="95010"/>
                  </a:lnTo>
                  <a:lnTo>
                    <a:pt x="2752248" y="95010"/>
                  </a:lnTo>
                  <a:lnTo>
                    <a:pt x="2752248" y="63720"/>
                  </a:lnTo>
                  <a:cubicBezTo>
                    <a:pt x="2752248" y="59540"/>
                    <a:pt x="2753008" y="55866"/>
                    <a:pt x="2754655" y="52446"/>
                  </a:cubicBezTo>
                  <a:moveTo>
                    <a:pt x="2685741" y="51938"/>
                  </a:moveTo>
                  <a:cubicBezTo>
                    <a:pt x="2687641" y="48519"/>
                    <a:pt x="2690301" y="45858"/>
                    <a:pt x="2693848" y="44084"/>
                  </a:cubicBezTo>
                  <a:cubicBezTo>
                    <a:pt x="2697268" y="42185"/>
                    <a:pt x="2701195" y="41171"/>
                    <a:pt x="2705503" y="41171"/>
                  </a:cubicBezTo>
                  <a:cubicBezTo>
                    <a:pt x="2713357" y="41171"/>
                    <a:pt x="2719818" y="43832"/>
                    <a:pt x="2724884" y="49152"/>
                  </a:cubicBezTo>
                  <a:lnTo>
                    <a:pt x="2724884" y="37750"/>
                  </a:lnTo>
                  <a:cubicBezTo>
                    <a:pt x="2719437" y="33570"/>
                    <a:pt x="2712724" y="31416"/>
                    <a:pt x="2704869" y="31416"/>
                  </a:cubicBezTo>
                  <a:cubicBezTo>
                    <a:pt x="2698535" y="31416"/>
                    <a:pt x="2692835" y="32811"/>
                    <a:pt x="2687894" y="35598"/>
                  </a:cubicBezTo>
                  <a:cubicBezTo>
                    <a:pt x="2682953" y="38384"/>
                    <a:pt x="2679026" y="42185"/>
                    <a:pt x="2676366" y="46999"/>
                  </a:cubicBezTo>
                  <a:cubicBezTo>
                    <a:pt x="2673579" y="51813"/>
                    <a:pt x="2672186" y="57513"/>
                    <a:pt x="2672186" y="63847"/>
                  </a:cubicBezTo>
                  <a:cubicBezTo>
                    <a:pt x="2672186" y="70181"/>
                    <a:pt x="2673579" y="75754"/>
                    <a:pt x="2676366" y="80568"/>
                  </a:cubicBezTo>
                  <a:cubicBezTo>
                    <a:pt x="2679153" y="85382"/>
                    <a:pt x="2682953" y="89183"/>
                    <a:pt x="2687767" y="91970"/>
                  </a:cubicBezTo>
                  <a:cubicBezTo>
                    <a:pt x="2692708" y="94756"/>
                    <a:pt x="2698282" y="96024"/>
                    <a:pt x="2704743" y="96024"/>
                  </a:cubicBezTo>
                  <a:cubicBezTo>
                    <a:pt x="2708416" y="96024"/>
                    <a:pt x="2712090" y="95517"/>
                    <a:pt x="2715637" y="94630"/>
                  </a:cubicBezTo>
                  <a:cubicBezTo>
                    <a:pt x="2719184" y="93743"/>
                    <a:pt x="2722478" y="92223"/>
                    <a:pt x="2725518" y="90196"/>
                  </a:cubicBezTo>
                  <a:lnTo>
                    <a:pt x="2725518" y="79682"/>
                  </a:lnTo>
                  <a:cubicBezTo>
                    <a:pt x="2722858" y="82088"/>
                    <a:pt x="2719818" y="83735"/>
                    <a:pt x="2716397" y="84750"/>
                  </a:cubicBezTo>
                  <a:cubicBezTo>
                    <a:pt x="2712977" y="85763"/>
                    <a:pt x="2709430" y="86270"/>
                    <a:pt x="2705629" y="86270"/>
                  </a:cubicBezTo>
                  <a:cubicBezTo>
                    <a:pt x="2701195" y="86270"/>
                    <a:pt x="2697268" y="85255"/>
                    <a:pt x="2693848" y="83356"/>
                  </a:cubicBezTo>
                  <a:cubicBezTo>
                    <a:pt x="2690428" y="81456"/>
                    <a:pt x="2687641" y="78795"/>
                    <a:pt x="2685741" y="75249"/>
                  </a:cubicBezTo>
                  <a:cubicBezTo>
                    <a:pt x="2683840" y="71828"/>
                    <a:pt x="2682827" y="67900"/>
                    <a:pt x="2682827" y="63594"/>
                  </a:cubicBezTo>
                  <a:cubicBezTo>
                    <a:pt x="2682827" y="59287"/>
                    <a:pt x="2683840" y="55232"/>
                    <a:pt x="2685741" y="51813"/>
                  </a:cubicBezTo>
                  <a:moveTo>
                    <a:pt x="2635069" y="43958"/>
                  </a:moveTo>
                  <a:cubicBezTo>
                    <a:pt x="2638362" y="45985"/>
                    <a:pt x="2640896" y="48646"/>
                    <a:pt x="2642796" y="52065"/>
                  </a:cubicBezTo>
                  <a:cubicBezTo>
                    <a:pt x="2644696" y="55486"/>
                    <a:pt x="2645583" y="59414"/>
                    <a:pt x="2645583" y="63720"/>
                  </a:cubicBezTo>
                  <a:cubicBezTo>
                    <a:pt x="2645583" y="68027"/>
                    <a:pt x="2644696" y="71828"/>
                    <a:pt x="2642796" y="75249"/>
                  </a:cubicBezTo>
                  <a:cubicBezTo>
                    <a:pt x="2640896" y="78669"/>
                    <a:pt x="2638362" y="81329"/>
                    <a:pt x="2635069" y="83230"/>
                  </a:cubicBezTo>
                  <a:cubicBezTo>
                    <a:pt x="2631775" y="85129"/>
                    <a:pt x="2627975" y="86143"/>
                    <a:pt x="2623667" y="86143"/>
                  </a:cubicBezTo>
                  <a:cubicBezTo>
                    <a:pt x="2619360" y="86143"/>
                    <a:pt x="2615813" y="85129"/>
                    <a:pt x="2612519" y="83230"/>
                  </a:cubicBezTo>
                  <a:cubicBezTo>
                    <a:pt x="2609226" y="81329"/>
                    <a:pt x="2606692" y="78669"/>
                    <a:pt x="2604792" y="75249"/>
                  </a:cubicBezTo>
                  <a:cubicBezTo>
                    <a:pt x="2602892" y="71828"/>
                    <a:pt x="2602005" y="68027"/>
                    <a:pt x="2602005" y="63720"/>
                  </a:cubicBezTo>
                  <a:cubicBezTo>
                    <a:pt x="2602005" y="59414"/>
                    <a:pt x="2602892" y="55486"/>
                    <a:pt x="2604792" y="52065"/>
                  </a:cubicBezTo>
                  <a:cubicBezTo>
                    <a:pt x="2606692" y="48646"/>
                    <a:pt x="2609226" y="45985"/>
                    <a:pt x="2612519" y="43958"/>
                  </a:cubicBezTo>
                  <a:cubicBezTo>
                    <a:pt x="2615813" y="41932"/>
                    <a:pt x="2619487" y="41044"/>
                    <a:pt x="2623667" y="41044"/>
                  </a:cubicBezTo>
                  <a:cubicBezTo>
                    <a:pt x="2627848" y="41044"/>
                    <a:pt x="2631775" y="42059"/>
                    <a:pt x="2635069" y="43958"/>
                  </a:cubicBezTo>
                  <a:moveTo>
                    <a:pt x="2655971" y="94883"/>
                  </a:moveTo>
                  <a:lnTo>
                    <a:pt x="2655971" y="32431"/>
                  </a:lnTo>
                  <a:lnTo>
                    <a:pt x="2645583" y="32431"/>
                  </a:lnTo>
                  <a:lnTo>
                    <a:pt x="2645583" y="44211"/>
                  </a:lnTo>
                  <a:cubicBezTo>
                    <a:pt x="2643176" y="40285"/>
                    <a:pt x="2640136" y="37118"/>
                    <a:pt x="2636209" y="34837"/>
                  </a:cubicBezTo>
                  <a:cubicBezTo>
                    <a:pt x="2632281" y="32558"/>
                    <a:pt x="2627848" y="31290"/>
                    <a:pt x="2622907" y="31290"/>
                  </a:cubicBezTo>
                  <a:cubicBezTo>
                    <a:pt x="2616827" y="31290"/>
                    <a:pt x="2611380" y="32684"/>
                    <a:pt x="2606692" y="35598"/>
                  </a:cubicBezTo>
                  <a:cubicBezTo>
                    <a:pt x="2602005" y="38384"/>
                    <a:pt x="2598205" y="42312"/>
                    <a:pt x="2595545" y="47125"/>
                  </a:cubicBezTo>
                  <a:cubicBezTo>
                    <a:pt x="2592884" y="52065"/>
                    <a:pt x="2591491" y="57640"/>
                    <a:pt x="2591491" y="63974"/>
                  </a:cubicBezTo>
                  <a:cubicBezTo>
                    <a:pt x="2591491" y="70308"/>
                    <a:pt x="2592884" y="75628"/>
                    <a:pt x="2595545" y="80441"/>
                  </a:cubicBezTo>
                  <a:cubicBezTo>
                    <a:pt x="2598205" y="85255"/>
                    <a:pt x="2602005" y="89056"/>
                    <a:pt x="2606692" y="91843"/>
                  </a:cubicBezTo>
                  <a:cubicBezTo>
                    <a:pt x="2611380" y="94630"/>
                    <a:pt x="2616827" y="95898"/>
                    <a:pt x="2622907" y="95898"/>
                  </a:cubicBezTo>
                  <a:cubicBezTo>
                    <a:pt x="2627848" y="95898"/>
                    <a:pt x="2632281" y="94756"/>
                    <a:pt x="2636209" y="92477"/>
                  </a:cubicBezTo>
                  <a:cubicBezTo>
                    <a:pt x="2640136" y="90196"/>
                    <a:pt x="2643303" y="87156"/>
                    <a:pt x="2645583" y="83230"/>
                  </a:cubicBezTo>
                  <a:lnTo>
                    <a:pt x="2645583" y="94883"/>
                  </a:lnTo>
                  <a:lnTo>
                    <a:pt x="2655971" y="94883"/>
                  </a:lnTo>
                  <a:close/>
                  <a:moveTo>
                    <a:pt x="2536512" y="45985"/>
                  </a:moveTo>
                  <a:cubicBezTo>
                    <a:pt x="2539932" y="42437"/>
                    <a:pt x="2544366" y="40665"/>
                    <a:pt x="2550066" y="40665"/>
                  </a:cubicBezTo>
                  <a:cubicBezTo>
                    <a:pt x="2555767" y="40665"/>
                    <a:pt x="2559947" y="42437"/>
                    <a:pt x="2563241" y="45985"/>
                  </a:cubicBezTo>
                  <a:cubicBezTo>
                    <a:pt x="2566535" y="49532"/>
                    <a:pt x="2568435" y="53966"/>
                    <a:pt x="2568815" y="59287"/>
                  </a:cubicBezTo>
                  <a:lnTo>
                    <a:pt x="2530304" y="59287"/>
                  </a:lnTo>
                  <a:cubicBezTo>
                    <a:pt x="2531064" y="53966"/>
                    <a:pt x="2533091" y="49532"/>
                    <a:pt x="2536512" y="45985"/>
                  </a:cubicBezTo>
                  <a:moveTo>
                    <a:pt x="2564508" y="94377"/>
                  </a:moveTo>
                  <a:cubicBezTo>
                    <a:pt x="2568308" y="93363"/>
                    <a:pt x="2571855" y="91716"/>
                    <a:pt x="2575149" y="89437"/>
                  </a:cubicBezTo>
                  <a:lnTo>
                    <a:pt x="2575149" y="79555"/>
                  </a:lnTo>
                  <a:cubicBezTo>
                    <a:pt x="2571855" y="81962"/>
                    <a:pt x="2568308" y="83608"/>
                    <a:pt x="2564508" y="84876"/>
                  </a:cubicBezTo>
                  <a:cubicBezTo>
                    <a:pt x="2560708" y="86016"/>
                    <a:pt x="2556780" y="86523"/>
                    <a:pt x="2552853" y="86523"/>
                  </a:cubicBezTo>
                  <a:cubicBezTo>
                    <a:pt x="2546646" y="86523"/>
                    <a:pt x="2541579" y="84750"/>
                    <a:pt x="2537525" y="81329"/>
                  </a:cubicBezTo>
                  <a:cubicBezTo>
                    <a:pt x="2533471" y="77908"/>
                    <a:pt x="2530938" y="73348"/>
                    <a:pt x="2530051" y="67773"/>
                  </a:cubicBezTo>
                  <a:lnTo>
                    <a:pt x="2579456" y="67773"/>
                  </a:lnTo>
                  <a:cubicBezTo>
                    <a:pt x="2579456" y="66887"/>
                    <a:pt x="2579583" y="66001"/>
                    <a:pt x="2579583" y="65114"/>
                  </a:cubicBezTo>
                  <a:cubicBezTo>
                    <a:pt x="2579583" y="64228"/>
                    <a:pt x="2579583" y="63467"/>
                    <a:pt x="2579583" y="62581"/>
                  </a:cubicBezTo>
                  <a:cubicBezTo>
                    <a:pt x="2579583" y="56626"/>
                    <a:pt x="2578316" y="51179"/>
                    <a:pt x="2575909" y="46492"/>
                  </a:cubicBezTo>
                  <a:cubicBezTo>
                    <a:pt x="2573502" y="41805"/>
                    <a:pt x="2569955" y="38131"/>
                    <a:pt x="2565521" y="35344"/>
                  </a:cubicBezTo>
                  <a:cubicBezTo>
                    <a:pt x="2561087" y="32684"/>
                    <a:pt x="2555894" y="31290"/>
                    <a:pt x="2549940" y="31290"/>
                  </a:cubicBezTo>
                  <a:cubicBezTo>
                    <a:pt x="2543606" y="31290"/>
                    <a:pt x="2538158" y="32684"/>
                    <a:pt x="2533598" y="35598"/>
                  </a:cubicBezTo>
                  <a:cubicBezTo>
                    <a:pt x="2529038" y="38511"/>
                    <a:pt x="2525364" y="42437"/>
                    <a:pt x="2522830" y="47378"/>
                  </a:cubicBezTo>
                  <a:cubicBezTo>
                    <a:pt x="2520297" y="52319"/>
                    <a:pt x="2519030" y="58020"/>
                    <a:pt x="2519030" y="64228"/>
                  </a:cubicBezTo>
                  <a:cubicBezTo>
                    <a:pt x="2519030" y="70435"/>
                    <a:pt x="2520423" y="76135"/>
                    <a:pt x="2523337" y="80822"/>
                  </a:cubicBezTo>
                  <a:cubicBezTo>
                    <a:pt x="2526250" y="85509"/>
                    <a:pt x="2530304" y="89310"/>
                    <a:pt x="2535372" y="91970"/>
                  </a:cubicBezTo>
                  <a:cubicBezTo>
                    <a:pt x="2540439" y="94630"/>
                    <a:pt x="2546266" y="96024"/>
                    <a:pt x="2552727" y="96024"/>
                  </a:cubicBezTo>
                  <a:cubicBezTo>
                    <a:pt x="2556654" y="96024"/>
                    <a:pt x="2560581" y="95517"/>
                    <a:pt x="2564381" y="94504"/>
                  </a:cubicBezTo>
                  <a:moveTo>
                    <a:pt x="2493567" y="52319"/>
                  </a:moveTo>
                  <a:cubicBezTo>
                    <a:pt x="2495594" y="48898"/>
                    <a:pt x="2498381" y="46365"/>
                    <a:pt x="2501928" y="44718"/>
                  </a:cubicBezTo>
                  <a:cubicBezTo>
                    <a:pt x="2505348" y="43071"/>
                    <a:pt x="2509149" y="42564"/>
                    <a:pt x="2513329" y="43198"/>
                  </a:cubicBezTo>
                  <a:lnTo>
                    <a:pt x="2513329" y="31543"/>
                  </a:lnTo>
                  <a:cubicBezTo>
                    <a:pt x="2508389" y="31543"/>
                    <a:pt x="2503955" y="32936"/>
                    <a:pt x="2500028" y="35598"/>
                  </a:cubicBezTo>
                  <a:cubicBezTo>
                    <a:pt x="2496101" y="38258"/>
                    <a:pt x="2492934" y="41932"/>
                    <a:pt x="2490653" y="46746"/>
                  </a:cubicBezTo>
                  <a:lnTo>
                    <a:pt x="2490653" y="32811"/>
                  </a:lnTo>
                  <a:lnTo>
                    <a:pt x="2480392" y="32811"/>
                  </a:lnTo>
                  <a:lnTo>
                    <a:pt x="2480392" y="95264"/>
                  </a:lnTo>
                  <a:lnTo>
                    <a:pt x="2490653" y="95264"/>
                  </a:lnTo>
                  <a:lnTo>
                    <a:pt x="2490653" y="65367"/>
                  </a:lnTo>
                  <a:cubicBezTo>
                    <a:pt x="2490653" y="60173"/>
                    <a:pt x="2491667" y="55866"/>
                    <a:pt x="2493694" y="52446"/>
                  </a:cubicBezTo>
                  <a:moveTo>
                    <a:pt x="2421486" y="75628"/>
                  </a:moveTo>
                  <a:cubicBezTo>
                    <a:pt x="2419586" y="79048"/>
                    <a:pt x="2417052" y="81709"/>
                    <a:pt x="2413885" y="83735"/>
                  </a:cubicBezTo>
                  <a:cubicBezTo>
                    <a:pt x="2410592" y="85636"/>
                    <a:pt x="2406918" y="86650"/>
                    <a:pt x="2402611" y="86650"/>
                  </a:cubicBezTo>
                  <a:cubicBezTo>
                    <a:pt x="2398304" y="86650"/>
                    <a:pt x="2394503" y="85636"/>
                    <a:pt x="2391210" y="83735"/>
                  </a:cubicBezTo>
                  <a:cubicBezTo>
                    <a:pt x="2387916" y="81836"/>
                    <a:pt x="2385382" y="79175"/>
                    <a:pt x="2383356" y="75628"/>
                  </a:cubicBezTo>
                  <a:cubicBezTo>
                    <a:pt x="2381455" y="72208"/>
                    <a:pt x="2380569" y="68281"/>
                    <a:pt x="2380569" y="63974"/>
                  </a:cubicBezTo>
                  <a:cubicBezTo>
                    <a:pt x="2380569" y="59667"/>
                    <a:pt x="2381455" y="55739"/>
                    <a:pt x="2383356" y="52319"/>
                  </a:cubicBezTo>
                  <a:cubicBezTo>
                    <a:pt x="2385256" y="48898"/>
                    <a:pt x="2387916" y="46238"/>
                    <a:pt x="2391210" y="44338"/>
                  </a:cubicBezTo>
                  <a:cubicBezTo>
                    <a:pt x="2394503" y="42437"/>
                    <a:pt x="2398304" y="41425"/>
                    <a:pt x="2402611" y="41425"/>
                  </a:cubicBezTo>
                  <a:cubicBezTo>
                    <a:pt x="2406918" y="41425"/>
                    <a:pt x="2410592" y="42437"/>
                    <a:pt x="2413885" y="44338"/>
                  </a:cubicBezTo>
                  <a:cubicBezTo>
                    <a:pt x="2417179" y="46238"/>
                    <a:pt x="2419713" y="48898"/>
                    <a:pt x="2421486" y="52319"/>
                  </a:cubicBezTo>
                  <a:cubicBezTo>
                    <a:pt x="2423386" y="55739"/>
                    <a:pt x="2424273" y="59540"/>
                    <a:pt x="2424273" y="63974"/>
                  </a:cubicBezTo>
                  <a:cubicBezTo>
                    <a:pt x="2424273" y="68407"/>
                    <a:pt x="2423386" y="72208"/>
                    <a:pt x="2421486" y="75628"/>
                  </a:cubicBezTo>
                  <a:moveTo>
                    <a:pt x="2419333" y="92097"/>
                  </a:moveTo>
                  <a:cubicBezTo>
                    <a:pt x="2424146" y="89310"/>
                    <a:pt x="2427947" y="85509"/>
                    <a:pt x="2430734" y="80568"/>
                  </a:cubicBezTo>
                  <a:cubicBezTo>
                    <a:pt x="2433521" y="75628"/>
                    <a:pt x="2434788" y="70054"/>
                    <a:pt x="2434788" y="63847"/>
                  </a:cubicBezTo>
                  <a:cubicBezTo>
                    <a:pt x="2434788" y="57640"/>
                    <a:pt x="2433394" y="52065"/>
                    <a:pt x="2430734" y="47251"/>
                  </a:cubicBezTo>
                  <a:cubicBezTo>
                    <a:pt x="2427947" y="42437"/>
                    <a:pt x="2424146" y="38638"/>
                    <a:pt x="2419333" y="35851"/>
                  </a:cubicBezTo>
                  <a:cubicBezTo>
                    <a:pt x="2414519" y="33063"/>
                    <a:pt x="2408945" y="31670"/>
                    <a:pt x="2402738" y="31670"/>
                  </a:cubicBezTo>
                  <a:cubicBezTo>
                    <a:pt x="2396530" y="31670"/>
                    <a:pt x="2390703" y="33063"/>
                    <a:pt x="2385763" y="35851"/>
                  </a:cubicBezTo>
                  <a:cubicBezTo>
                    <a:pt x="2380822" y="38638"/>
                    <a:pt x="2376895" y="42437"/>
                    <a:pt x="2374108" y="47251"/>
                  </a:cubicBezTo>
                  <a:cubicBezTo>
                    <a:pt x="2371321" y="52065"/>
                    <a:pt x="2369801" y="57640"/>
                    <a:pt x="2369801" y="63847"/>
                  </a:cubicBezTo>
                  <a:cubicBezTo>
                    <a:pt x="2369801" y="70054"/>
                    <a:pt x="2371194" y="75628"/>
                    <a:pt x="2374108" y="80568"/>
                  </a:cubicBezTo>
                  <a:cubicBezTo>
                    <a:pt x="2376895" y="85509"/>
                    <a:pt x="2380822" y="89310"/>
                    <a:pt x="2385763" y="92097"/>
                  </a:cubicBezTo>
                  <a:cubicBezTo>
                    <a:pt x="2390703" y="94883"/>
                    <a:pt x="2396404" y="96276"/>
                    <a:pt x="2402738" y="96276"/>
                  </a:cubicBezTo>
                  <a:cubicBezTo>
                    <a:pt x="2409072" y="96276"/>
                    <a:pt x="2414519" y="94883"/>
                    <a:pt x="2419333" y="92097"/>
                  </a:cubicBezTo>
                  <a:moveTo>
                    <a:pt x="2361820" y="81962"/>
                  </a:moveTo>
                  <a:cubicBezTo>
                    <a:pt x="2359540" y="83608"/>
                    <a:pt x="2357133" y="84750"/>
                    <a:pt x="2354599" y="85509"/>
                  </a:cubicBezTo>
                  <a:cubicBezTo>
                    <a:pt x="2352066" y="86270"/>
                    <a:pt x="2349659" y="86523"/>
                    <a:pt x="2347252" y="86523"/>
                  </a:cubicBezTo>
                  <a:cubicBezTo>
                    <a:pt x="2343831" y="86523"/>
                    <a:pt x="2340918" y="85636"/>
                    <a:pt x="2338638" y="83735"/>
                  </a:cubicBezTo>
                  <a:cubicBezTo>
                    <a:pt x="2336357" y="81836"/>
                    <a:pt x="2335091" y="78795"/>
                    <a:pt x="2335091" y="74361"/>
                  </a:cubicBezTo>
                  <a:lnTo>
                    <a:pt x="2335091" y="42312"/>
                  </a:lnTo>
                  <a:lnTo>
                    <a:pt x="2360933" y="42312"/>
                  </a:lnTo>
                  <a:lnTo>
                    <a:pt x="2360933" y="32811"/>
                  </a:lnTo>
                  <a:lnTo>
                    <a:pt x="2335091" y="32811"/>
                  </a:lnTo>
                  <a:lnTo>
                    <a:pt x="2335091" y="12922"/>
                  </a:lnTo>
                  <a:lnTo>
                    <a:pt x="2324830" y="12922"/>
                  </a:lnTo>
                  <a:lnTo>
                    <a:pt x="2324830" y="73602"/>
                  </a:lnTo>
                  <a:cubicBezTo>
                    <a:pt x="2324830" y="82088"/>
                    <a:pt x="2326730" y="87917"/>
                    <a:pt x="2330657" y="91210"/>
                  </a:cubicBezTo>
                  <a:cubicBezTo>
                    <a:pt x="2334457" y="94504"/>
                    <a:pt x="2339651" y="96151"/>
                    <a:pt x="2346238" y="96151"/>
                  </a:cubicBezTo>
                  <a:cubicBezTo>
                    <a:pt x="2348899" y="96151"/>
                    <a:pt x="2351559" y="95771"/>
                    <a:pt x="2354346" y="95137"/>
                  </a:cubicBezTo>
                  <a:cubicBezTo>
                    <a:pt x="2357133" y="94504"/>
                    <a:pt x="2359666" y="93363"/>
                    <a:pt x="2361820" y="91843"/>
                  </a:cubicBezTo>
                  <a:lnTo>
                    <a:pt x="2361820" y="81836"/>
                  </a:lnTo>
                  <a:close/>
                  <a:moveTo>
                    <a:pt x="2274411" y="32811"/>
                  </a:moveTo>
                  <a:lnTo>
                    <a:pt x="2254649" y="73602"/>
                  </a:lnTo>
                  <a:lnTo>
                    <a:pt x="2234253" y="32811"/>
                  </a:lnTo>
                  <a:lnTo>
                    <a:pt x="2222092" y="32811"/>
                  </a:lnTo>
                  <a:lnTo>
                    <a:pt x="2249075" y="85255"/>
                  </a:lnTo>
                  <a:lnTo>
                    <a:pt x="2229060" y="126934"/>
                  </a:lnTo>
                  <a:lnTo>
                    <a:pt x="2239954" y="126934"/>
                  </a:lnTo>
                  <a:lnTo>
                    <a:pt x="2285305" y="32811"/>
                  </a:lnTo>
                  <a:lnTo>
                    <a:pt x="2274411" y="32811"/>
                  </a:lnTo>
                  <a:close/>
                  <a:moveTo>
                    <a:pt x="2194983" y="52446"/>
                  </a:moveTo>
                  <a:cubicBezTo>
                    <a:pt x="2197010" y="49025"/>
                    <a:pt x="2199797" y="46492"/>
                    <a:pt x="2203217" y="44845"/>
                  </a:cubicBezTo>
                  <a:cubicBezTo>
                    <a:pt x="2206637" y="43198"/>
                    <a:pt x="2210438" y="42691"/>
                    <a:pt x="2214618" y="43325"/>
                  </a:cubicBezTo>
                  <a:lnTo>
                    <a:pt x="2214618" y="31670"/>
                  </a:lnTo>
                  <a:cubicBezTo>
                    <a:pt x="2209678" y="31670"/>
                    <a:pt x="2205244" y="33063"/>
                    <a:pt x="2201317" y="35725"/>
                  </a:cubicBezTo>
                  <a:cubicBezTo>
                    <a:pt x="2197390" y="38384"/>
                    <a:pt x="2194223" y="42059"/>
                    <a:pt x="2191816" y="46872"/>
                  </a:cubicBezTo>
                  <a:lnTo>
                    <a:pt x="2191816" y="32936"/>
                  </a:lnTo>
                  <a:lnTo>
                    <a:pt x="2181555" y="32936"/>
                  </a:lnTo>
                  <a:lnTo>
                    <a:pt x="2181555" y="95390"/>
                  </a:lnTo>
                  <a:lnTo>
                    <a:pt x="2191816" y="95390"/>
                  </a:lnTo>
                  <a:lnTo>
                    <a:pt x="2191816" y="65494"/>
                  </a:lnTo>
                  <a:cubicBezTo>
                    <a:pt x="2191816" y="60300"/>
                    <a:pt x="2192829" y="55993"/>
                    <a:pt x="2194983" y="52572"/>
                  </a:cubicBezTo>
                  <a:moveTo>
                    <a:pt x="2168633" y="82088"/>
                  </a:moveTo>
                  <a:cubicBezTo>
                    <a:pt x="2166353" y="83735"/>
                    <a:pt x="2163946" y="84876"/>
                    <a:pt x="2161413" y="85636"/>
                  </a:cubicBezTo>
                  <a:cubicBezTo>
                    <a:pt x="2158879" y="86397"/>
                    <a:pt x="2156472" y="86650"/>
                    <a:pt x="2154065" y="86650"/>
                  </a:cubicBezTo>
                  <a:cubicBezTo>
                    <a:pt x="2150645" y="86650"/>
                    <a:pt x="2147731" y="85763"/>
                    <a:pt x="2145451" y="83862"/>
                  </a:cubicBezTo>
                  <a:cubicBezTo>
                    <a:pt x="2143171" y="81962"/>
                    <a:pt x="2141904" y="78921"/>
                    <a:pt x="2141904" y="74488"/>
                  </a:cubicBezTo>
                  <a:lnTo>
                    <a:pt x="2141904" y="42437"/>
                  </a:lnTo>
                  <a:lnTo>
                    <a:pt x="2167747" y="42437"/>
                  </a:lnTo>
                  <a:lnTo>
                    <a:pt x="2167747" y="32936"/>
                  </a:lnTo>
                  <a:lnTo>
                    <a:pt x="2141904" y="32936"/>
                  </a:lnTo>
                  <a:lnTo>
                    <a:pt x="2141904" y="13048"/>
                  </a:lnTo>
                  <a:lnTo>
                    <a:pt x="2131643" y="13048"/>
                  </a:lnTo>
                  <a:lnTo>
                    <a:pt x="2131643" y="73729"/>
                  </a:lnTo>
                  <a:cubicBezTo>
                    <a:pt x="2131643" y="82215"/>
                    <a:pt x="2133543" y="88043"/>
                    <a:pt x="2137470" y="91337"/>
                  </a:cubicBezTo>
                  <a:cubicBezTo>
                    <a:pt x="2141270" y="94630"/>
                    <a:pt x="2146464" y="96276"/>
                    <a:pt x="2153052" y="96276"/>
                  </a:cubicBezTo>
                  <a:cubicBezTo>
                    <a:pt x="2155712" y="96276"/>
                    <a:pt x="2158372" y="95898"/>
                    <a:pt x="2161159" y="95264"/>
                  </a:cubicBezTo>
                  <a:cubicBezTo>
                    <a:pt x="2163946" y="94630"/>
                    <a:pt x="2166480" y="93490"/>
                    <a:pt x="2168633" y="91970"/>
                  </a:cubicBezTo>
                  <a:lnTo>
                    <a:pt x="2168633" y="81962"/>
                  </a:lnTo>
                  <a:close/>
                  <a:moveTo>
                    <a:pt x="2072610" y="52572"/>
                  </a:moveTo>
                  <a:cubicBezTo>
                    <a:pt x="2074637" y="49152"/>
                    <a:pt x="2077424" y="46619"/>
                    <a:pt x="2080844" y="44972"/>
                  </a:cubicBezTo>
                  <a:cubicBezTo>
                    <a:pt x="2084264" y="43325"/>
                    <a:pt x="2088065" y="42818"/>
                    <a:pt x="2092245" y="43452"/>
                  </a:cubicBezTo>
                  <a:lnTo>
                    <a:pt x="2092245" y="31797"/>
                  </a:lnTo>
                  <a:cubicBezTo>
                    <a:pt x="2087305" y="31797"/>
                    <a:pt x="2082744" y="33190"/>
                    <a:pt x="2078817" y="35851"/>
                  </a:cubicBezTo>
                  <a:cubicBezTo>
                    <a:pt x="2074890" y="38511"/>
                    <a:pt x="2071723" y="42185"/>
                    <a:pt x="2069443" y="46999"/>
                  </a:cubicBezTo>
                  <a:lnTo>
                    <a:pt x="2069443" y="33063"/>
                  </a:lnTo>
                  <a:lnTo>
                    <a:pt x="2059182" y="33063"/>
                  </a:lnTo>
                  <a:lnTo>
                    <a:pt x="2059182" y="95517"/>
                  </a:lnTo>
                  <a:lnTo>
                    <a:pt x="2069443" y="95517"/>
                  </a:lnTo>
                  <a:lnTo>
                    <a:pt x="2069443" y="65621"/>
                  </a:lnTo>
                  <a:cubicBezTo>
                    <a:pt x="2069443" y="60427"/>
                    <a:pt x="2070456" y="56120"/>
                    <a:pt x="2072483" y="52699"/>
                  </a:cubicBezTo>
                  <a:moveTo>
                    <a:pt x="2029412" y="75881"/>
                  </a:moveTo>
                  <a:cubicBezTo>
                    <a:pt x="2027512" y="79302"/>
                    <a:pt x="2024978" y="81962"/>
                    <a:pt x="2021811" y="83989"/>
                  </a:cubicBezTo>
                  <a:cubicBezTo>
                    <a:pt x="2018518" y="85889"/>
                    <a:pt x="2014844" y="86902"/>
                    <a:pt x="2010537" y="86902"/>
                  </a:cubicBezTo>
                  <a:cubicBezTo>
                    <a:pt x="2006230" y="86902"/>
                    <a:pt x="2002429" y="85889"/>
                    <a:pt x="1999136" y="83989"/>
                  </a:cubicBezTo>
                  <a:cubicBezTo>
                    <a:pt x="1995842" y="82088"/>
                    <a:pt x="1993308" y="79429"/>
                    <a:pt x="1991281" y="75881"/>
                  </a:cubicBezTo>
                  <a:cubicBezTo>
                    <a:pt x="1989381" y="72461"/>
                    <a:pt x="1988494" y="68534"/>
                    <a:pt x="1988494" y="64228"/>
                  </a:cubicBezTo>
                  <a:cubicBezTo>
                    <a:pt x="1988494" y="59919"/>
                    <a:pt x="1989381" y="55993"/>
                    <a:pt x="1991281" y="52572"/>
                  </a:cubicBezTo>
                  <a:cubicBezTo>
                    <a:pt x="1993182" y="49152"/>
                    <a:pt x="1995842" y="46492"/>
                    <a:pt x="1999136" y="44592"/>
                  </a:cubicBezTo>
                  <a:cubicBezTo>
                    <a:pt x="2002429" y="42691"/>
                    <a:pt x="2006230" y="41678"/>
                    <a:pt x="2010537" y="41678"/>
                  </a:cubicBezTo>
                  <a:cubicBezTo>
                    <a:pt x="2014844" y="41678"/>
                    <a:pt x="2018518" y="42691"/>
                    <a:pt x="2021811" y="44592"/>
                  </a:cubicBezTo>
                  <a:cubicBezTo>
                    <a:pt x="2025105" y="46492"/>
                    <a:pt x="2027639" y="49152"/>
                    <a:pt x="2029412" y="52572"/>
                  </a:cubicBezTo>
                  <a:cubicBezTo>
                    <a:pt x="2031312" y="55993"/>
                    <a:pt x="2032199" y="59793"/>
                    <a:pt x="2032199" y="64228"/>
                  </a:cubicBezTo>
                  <a:cubicBezTo>
                    <a:pt x="2032199" y="68661"/>
                    <a:pt x="2031312" y="72461"/>
                    <a:pt x="2029412" y="75881"/>
                  </a:cubicBezTo>
                  <a:moveTo>
                    <a:pt x="2027385" y="92350"/>
                  </a:moveTo>
                  <a:cubicBezTo>
                    <a:pt x="2032199" y="89564"/>
                    <a:pt x="2035999" y="85763"/>
                    <a:pt x="2038786" y="80822"/>
                  </a:cubicBezTo>
                  <a:cubicBezTo>
                    <a:pt x="2041573" y="75881"/>
                    <a:pt x="2042840" y="70308"/>
                    <a:pt x="2042840" y="64101"/>
                  </a:cubicBezTo>
                  <a:cubicBezTo>
                    <a:pt x="2042840" y="57894"/>
                    <a:pt x="2041447" y="52319"/>
                    <a:pt x="2038786" y="47505"/>
                  </a:cubicBezTo>
                  <a:cubicBezTo>
                    <a:pt x="2035999" y="42691"/>
                    <a:pt x="2032199" y="38892"/>
                    <a:pt x="2027385" y="36103"/>
                  </a:cubicBezTo>
                  <a:cubicBezTo>
                    <a:pt x="2022571" y="33317"/>
                    <a:pt x="2016997" y="31924"/>
                    <a:pt x="2010663" y="31924"/>
                  </a:cubicBezTo>
                  <a:cubicBezTo>
                    <a:pt x="2004329" y="31924"/>
                    <a:pt x="1998629" y="33317"/>
                    <a:pt x="1993688" y="36103"/>
                  </a:cubicBezTo>
                  <a:cubicBezTo>
                    <a:pt x="1988748" y="38892"/>
                    <a:pt x="1984821" y="42691"/>
                    <a:pt x="1982034" y="47505"/>
                  </a:cubicBezTo>
                  <a:cubicBezTo>
                    <a:pt x="1979247" y="52319"/>
                    <a:pt x="1977853" y="57894"/>
                    <a:pt x="1977853" y="64101"/>
                  </a:cubicBezTo>
                  <a:cubicBezTo>
                    <a:pt x="1977853" y="70308"/>
                    <a:pt x="1979247" y="75881"/>
                    <a:pt x="1982034" y="80822"/>
                  </a:cubicBezTo>
                  <a:cubicBezTo>
                    <a:pt x="1984821" y="85763"/>
                    <a:pt x="1988748" y="89564"/>
                    <a:pt x="1993688" y="92350"/>
                  </a:cubicBezTo>
                  <a:cubicBezTo>
                    <a:pt x="1998629" y="95137"/>
                    <a:pt x="2004329" y="96530"/>
                    <a:pt x="2010663" y="96530"/>
                  </a:cubicBezTo>
                  <a:cubicBezTo>
                    <a:pt x="2016997" y="96530"/>
                    <a:pt x="2022445" y="95137"/>
                    <a:pt x="2027385" y="92350"/>
                  </a:cubicBezTo>
                  <a:moveTo>
                    <a:pt x="1893991" y="46619"/>
                  </a:moveTo>
                  <a:cubicBezTo>
                    <a:pt x="1897412" y="43071"/>
                    <a:pt x="1901845" y="41298"/>
                    <a:pt x="1907546" y="41298"/>
                  </a:cubicBezTo>
                  <a:cubicBezTo>
                    <a:pt x="1913247" y="41298"/>
                    <a:pt x="1917427" y="43071"/>
                    <a:pt x="1920721" y="46619"/>
                  </a:cubicBezTo>
                  <a:cubicBezTo>
                    <a:pt x="1924014" y="50166"/>
                    <a:pt x="1925915" y="54600"/>
                    <a:pt x="1926295" y="59919"/>
                  </a:cubicBezTo>
                  <a:lnTo>
                    <a:pt x="1887784" y="59919"/>
                  </a:lnTo>
                  <a:cubicBezTo>
                    <a:pt x="1888544" y="54600"/>
                    <a:pt x="1890571" y="50166"/>
                    <a:pt x="1893991" y="46619"/>
                  </a:cubicBezTo>
                  <a:moveTo>
                    <a:pt x="1921987" y="95010"/>
                  </a:moveTo>
                  <a:cubicBezTo>
                    <a:pt x="1925788" y="93997"/>
                    <a:pt x="1929335" y="92350"/>
                    <a:pt x="1932755" y="90069"/>
                  </a:cubicBezTo>
                  <a:lnTo>
                    <a:pt x="1932755" y="80189"/>
                  </a:lnTo>
                  <a:cubicBezTo>
                    <a:pt x="1929462" y="82596"/>
                    <a:pt x="1925915" y="84242"/>
                    <a:pt x="1922114" y="85509"/>
                  </a:cubicBezTo>
                  <a:cubicBezTo>
                    <a:pt x="1918314" y="86650"/>
                    <a:pt x="1914387" y="87156"/>
                    <a:pt x="1910460" y="87156"/>
                  </a:cubicBezTo>
                  <a:cubicBezTo>
                    <a:pt x="1904252" y="87156"/>
                    <a:pt x="1899185" y="85382"/>
                    <a:pt x="1895131" y="81962"/>
                  </a:cubicBezTo>
                  <a:cubicBezTo>
                    <a:pt x="1891078" y="78542"/>
                    <a:pt x="1888544" y="73982"/>
                    <a:pt x="1887784" y="68407"/>
                  </a:cubicBezTo>
                  <a:lnTo>
                    <a:pt x="1937189" y="68407"/>
                  </a:lnTo>
                  <a:cubicBezTo>
                    <a:pt x="1937189" y="67521"/>
                    <a:pt x="1937316" y="66634"/>
                    <a:pt x="1937316" y="65748"/>
                  </a:cubicBezTo>
                  <a:cubicBezTo>
                    <a:pt x="1937316" y="64860"/>
                    <a:pt x="1937316" y="64101"/>
                    <a:pt x="1937316" y="63213"/>
                  </a:cubicBezTo>
                  <a:cubicBezTo>
                    <a:pt x="1937316" y="57260"/>
                    <a:pt x="1936049" y="51813"/>
                    <a:pt x="1933642" y="47125"/>
                  </a:cubicBezTo>
                  <a:cubicBezTo>
                    <a:pt x="1931235" y="42437"/>
                    <a:pt x="1927688" y="38765"/>
                    <a:pt x="1923254" y="35978"/>
                  </a:cubicBezTo>
                  <a:cubicBezTo>
                    <a:pt x="1918820" y="33317"/>
                    <a:pt x="1913627" y="31924"/>
                    <a:pt x="1907546" y="31924"/>
                  </a:cubicBezTo>
                  <a:cubicBezTo>
                    <a:pt x="1901212" y="31924"/>
                    <a:pt x="1895765" y="33317"/>
                    <a:pt x="1891204" y="36230"/>
                  </a:cubicBezTo>
                  <a:cubicBezTo>
                    <a:pt x="1886644" y="39145"/>
                    <a:pt x="1882970" y="43071"/>
                    <a:pt x="1880436" y="48012"/>
                  </a:cubicBezTo>
                  <a:cubicBezTo>
                    <a:pt x="1877903" y="52953"/>
                    <a:pt x="1876636" y="58653"/>
                    <a:pt x="1876636" y="64860"/>
                  </a:cubicBezTo>
                  <a:cubicBezTo>
                    <a:pt x="1876636" y="71067"/>
                    <a:pt x="1878156" y="76769"/>
                    <a:pt x="1881070" y="81456"/>
                  </a:cubicBezTo>
                  <a:cubicBezTo>
                    <a:pt x="1883983" y="86143"/>
                    <a:pt x="1888037" y="89942"/>
                    <a:pt x="1893104" y="92604"/>
                  </a:cubicBezTo>
                  <a:cubicBezTo>
                    <a:pt x="1898172" y="95264"/>
                    <a:pt x="1903999" y="96657"/>
                    <a:pt x="1910460" y="96657"/>
                  </a:cubicBezTo>
                  <a:cubicBezTo>
                    <a:pt x="1914387" y="96657"/>
                    <a:pt x="1918314" y="96151"/>
                    <a:pt x="1922114" y="95137"/>
                  </a:cubicBezTo>
                  <a:moveTo>
                    <a:pt x="1847500" y="76262"/>
                  </a:moveTo>
                  <a:cubicBezTo>
                    <a:pt x="1845599" y="79682"/>
                    <a:pt x="1843066" y="82342"/>
                    <a:pt x="1839772" y="84242"/>
                  </a:cubicBezTo>
                  <a:cubicBezTo>
                    <a:pt x="1836478" y="86143"/>
                    <a:pt x="1832678" y="87156"/>
                    <a:pt x="1828371" y="87156"/>
                  </a:cubicBezTo>
                  <a:cubicBezTo>
                    <a:pt x="1824064" y="87156"/>
                    <a:pt x="1820517" y="86143"/>
                    <a:pt x="1817223" y="84242"/>
                  </a:cubicBezTo>
                  <a:cubicBezTo>
                    <a:pt x="1813929" y="82342"/>
                    <a:pt x="1811396" y="79682"/>
                    <a:pt x="1809496" y="76262"/>
                  </a:cubicBezTo>
                  <a:cubicBezTo>
                    <a:pt x="1807595" y="72841"/>
                    <a:pt x="1806709" y="69041"/>
                    <a:pt x="1806709" y="64733"/>
                  </a:cubicBezTo>
                  <a:cubicBezTo>
                    <a:pt x="1806709" y="60427"/>
                    <a:pt x="1807595" y="56500"/>
                    <a:pt x="1809496" y="53080"/>
                  </a:cubicBezTo>
                  <a:cubicBezTo>
                    <a:pt x="1811396" y="49659"/>
                    <a:pt x="1813929" y="46999"/>
                    <a:pt x="1817223" y="44972"/>
                  </a:cubicBezTo>
                  <a:cubicBezTo>
                    <a:pt x="1820517" y="42945"/>
                    <a:pt x="1824191" y="42059"/>
                    <a:pt x="1828371" y="42059"/>
                  </a:cubicBezTo>
                  <a:cubicBezTo>
                    <a:pt x="1832551" y="42059"/>
                    <a:pt x="1836478" y="43071"/>
                    <a:pt x="1839772" y="44972"/>
                  </a:cubicBezTo>
                  <a:cubicBezTo>
                    <a:pt x="1843066" y="46999"/>
                    <a:pt x="1845599" y="49659"/>
                    <a:pt x="1847500" y="53080"/>
                  </a:cubicBezTo>
                  <a:cubicBezTo>
                    <a:pt x="1849400" y="56500"/>
                    <a:pt x="1850287" y="60427"/>
                    <a:pt x="1850287" y="64733"/>
                  </a:cubicBezTo>
                  <a:cubicBezTo>
                    <a:pt x="1850287" y="69041"/>
                    <a:pt x="1849400" y="72841"/>
                    <a:pt x="1847500" y="76262"/>
                  </a:cubicBezTo>
                  <a:moveTo>
                    <a:pt x="1860674" y="33317"/>
                  </a:moveTo>
                  <a:lnTo>
                    <a:pt x="1850287" y="33317"/>
                  </a:lnTo>
                  <a:lnTo>
                    <a:pt x="1850287" y="45226"/>
                  </a:lnTo>
                  <a:cubicBezTo>
                    <a:pt x="1847880" y="41298"/>
                    <a:pt x="1844839" y="38131"/>
                    <a:pt x="1840912" y="35725"/>
                  </a:cubicBezTo>
                  <a:cubicBezTo>
                    <a:pt x="1836985" y="33317"/>
                    <a:pt x="1832551" y="32177"/>
                    <a:pt x="1827611" y="32177"/>
                  </a:cubicBezTo>
                  <a:cubicBezTo>
                    <a:pt x="1821530" y="32177"/>
                    <a:pt x="1816083" y="33570"/>
                    <a:pt x="1811396" y="36484"/>
                  </a:cubicBezTo>
                  <a:cubicBezTo>
                    <a:pt x="1806709" y="39270"/>
                    <a:pt x="1802908" y="43198"/>
                    <a:pt x="1800248" y="48012"/>
                  </a:cubicBezTo>
                  <a:cubicBezTo>
                    <a:pt x="1797588" y="52953"/>
                    <a:pt x="1796194" y="58526"/>
                    <a:pt x="1796194" y="64860"/>
                  </a:cubicBezTo>
                  <a:cubicBezTo>
                    <a:pt x="1796194" y="71194"/>
                    <a:pt x="1797588" y="76515"/>
                    <a:pt x="1800248" y="81329"/>
                  </a:cubicBezTo>
                  <a:cubicBezTo>
                    <a:pt x="1802908" y="86143"/>
                    <a:pt x="1806709" y="89942"/>
                    <a:pt x="1811396" y="92731"/>
                  </a:cubicBezTo>
                  <a:cubicBezTo>
                    <a:pt x="1816083" y="95517"/>
                    <a:pt x="1821530" y="96784"/>
                    <a:pt x="1827611" y="96784"/>
                  </a:cubicBezTo>
                  <a:cubicBezTo>
                    <a:pt x="1832551" y="96784"/>
                    <a:pt x="1836985" y="95644"/>
                    <a:pt x="1840912" y="93363"/>
                  </a:cubicBezTo>
                  <a:cubicBezTo>
                    <a:pt x="1844839" y="91084"/>
                    <a:pt x="1848006" y="88043"/>
                    <a:pt x="1850287" y="84116"/>
                  </a:cubicBezTo>
                  <a:lnTo>
                    <a:pt x="1850287" y="97037"/>
                  </a:lnTo>
                  <a:cubicBezTo>
                    <a:pt x="1850287" y="104005"/>
                    <a:pt x="1848386" y="109452"/>
                    <a:pt x="1844586" y="113126"/>
                  </a:cubicBezTo>
                  <a:cubicBezTo>
                    <a:pt x="1840786" y="116798"/>
                    <a:pt x="1835212" y="118699"/>
                    <a:pt x="1827738" y="118699"/>
                  </a:cubicBezTo>
                  <a:cubicBezTo>
                    <a:pt x="1823557" y="118699"/>
                    <a:pt x="1819250" y="117940"/>
                    <a:pt x="1814816" y="116420"/>
                  </a:cubicBezTo>
                  <a:cubicBezTo>
                    <a:pt x="1810256" y="114900"/>
                    <a:pt x="1806329" y="112365"/>
                    <a:pt x="1802782" y="109071"/>
                  </a:cubicBezTo>
                  <a:lnTo>
                    <a:pt x="1802782" y="120473"/>
                  </a:lnTo>
                  <a:cubicBezTo>
                    <a:pt x="1810129" y="125794"/>
                    <a:pt x="1818490" y="128454"/>
                    <a:pt x="1827864" y="128454"/>
                  </a:cubicBezTo>
                  <a:cubicBezTo>
                    <a:pt x="1838379" y="128454"/>
                    <a:pt x="1846486" y="125667"/>
                    <a:pt x="1852187" y="120092"/>
                  </a:cubicBezTo>
                  <a:cubicBezTo>
                    <a:pt x="1857887" y="114519"/>
                    <a:pt x="1860801" y="106538"/>
                    <a:pt x="1860801" y="96276"/>
                  </a:cubicBezTo>
                  <a:lnTo>
                    <a:pt x="1860801" y="33317"/>
                  </a:lnTo>
                  <a:close/>
                  <a:moveTo>
                    <a:pt x="1758950" y="44845"/>
                  </a:moveTo>
                  <a:cubicBezTo>
                    <a:pt x="1762244" y="46872"/>
                    <a:pt x="1764778" y="49532"/>
                    <a:pt x="1766678" y="52953"/>
                  </a:cubicBezTo>
                  <a:cubicBezTo>
                    <a:pt x="1768578" y="56373"/>
                    <a:pt x="1769465" y="60300"/>
                    <a:pt x="1769465" y="64606"/>
                  </a:cubicBezTo>
                  <a:cubicBezTo>
                    <a:pt x="1769465" y="68915"/>
                    <a:pt x="1768578" y="72714"/>
                    <a:pt x="1766678" y="76135"/>
                  </a:cubicBezTo>
                  <a:cubicBezTo>
                    <a:pt x="1764778" y="79555"/>
                    <a:pt x="1762244" y="82215"/>
                    <a:pt x="1758950" y="84116"/>
                  </a:cubicBezTo>
                  <a:cubicBezTo>
                    <a:pt x="1755657" y="86016"/>
                    <a:pt x="1751856" y="87029"/>
                    <a:pt x="1747549" y="87029"/>
                  </a:cubicBezTo>
                  <a:cubicBezTo>
                    <a:pt x="1743242" y="87029"/>
                    <a:pt x="1739695" y="86016"/>
                    <a:pt x="1736401" y="84116"/>
                  </a:cubicBezTo>
                  <a:cubicBezTo>
                    <a:pt x="1733108" y="82215"/>
                    <a:pt x="1730574" y="79555"/>
                    <a:pt x="1728674" y="76135"/>
                  </a:cubicBezTo>
                  <a:cubicBezTo>
                    <a:pt x="1726774" y="72714"/>
                    <a:pt x="1725887" y="68915"/>
                    <a:pt x="1725887" y="64606"/>
                  </a:cubicBezTo>
                  <a:cubicBezTo>
                    <a:pt x="1725887" y="60300"/>
                    <a:pt x="1726774" y="56373"/>
                    <a:pt x="1728674" y="52953"/>
                  </a:cubicBezTo>
                  <a:cubicBezTo>
                    <a:pt x="1730574" y="49532"/>
                    <a:pt x="1733108" y="46872"/>
                    <a:pt x="1736401" y="44845"/>
                  </a:cubicBezTo>
                  <a:cubicBezTo>
                    <a:pt x="1739695" y="42818"/>
                    <a:pt x="1743369" y="41932"/>
                    <a:pt x="1747549" y="41932"/>
                  </a:cubicBezTo>
                  <a:cubicBezTo>
                    <a:pt x="1751730" y="41932"/>
                    <a:pt x="1755657" y="42945"/>
                    <a:pt x="1758950" y="44845"/>
                  </a:cubicBezTo>
                  <a:moveTo>
                    <a:pt x="1779853" y="95771"/>
                  </a:moveTo>
                  <a:lnTo>
                    <a:pt x="1779853" y="33317"/>
                  </a:lnTo>
                  <a:lnTo>
                    <a:pt x="1769465" y="33317"/>
                  </a:lnTo>
                  <a:lnTo>
                    <a:pt x="1769465" y="45099"/>
                  </a:lnTo>
                  <a:cubicBezTo>
                    <a:pt x="1767058" y="41171"/>
                    <a:pt x="1764018" y="38004"/>
                    <a:pt x="1759964" y="35725"/>
                  </a:cubicBezTo>
                  <a:cubicBezTo>
                    <a:pt x="1756037" y="33444"/>
                    <a:pt x="1751603" y="32177"/>
                    <a:pt x="1746662" y="32177"/>
                  </a:cubicBezTo>
                  <a:cubicBezTo>
                    <a:pt x="1740582" y="32177"/>
                    <a:pt x="1735134" y="33570"/>
                    <a:pt x="1730447" y="36484"/>
                  </a:cubicBezTo>
                  <a:cubicBezTo>
                    <a:pt x="1725760" y="39270"/>
                    <a:pt x="1721960" y="43198"/>
                    <a:pt x="1719299" y="48012"/>
                  </a:cubicBezTo>
                  <a:cubicBezTo>
                    <a:pt x="1716639" y="52953"/>
                    <a:pt x="1715246" y="58526"/>
                    <a:pt x="1715246" y="64860"/>
                  </a:cubicBezTo>
                  <a:cubicBezTo>
                    <a:pt x="1715246" y="71194"/>
                    <a:pt x="1716639" y="76515"/>
                    <a:pt x="1719299" y="81329"/>
                  </a:cubicBezTo>
                  <a:cubicBezTo>
                    <a:pt x="1721960" y="86143"/>
                    <a:pt x="1725760" y="89942"/>
                    <a:pt x="1730447" y="92731"/>
                  </a:cubicBezTo>
                  <a:cubicBezTo>
                    <a:pt x="1735134" y="95517"/>
                    <a:pt x="1740582" y="96784"/>
                    <a:pt x="1746662" y="96784"/>
                  </a:cubicBezTo>
                  <a:cubicBezTo>
                    <a:pt x="1751603" y="96784"/>
                    <a:pt x="1756037" y="95644"/>
                    <a:pt x="1759964" y="93363"/>
                  </a:cubicBezTo>
                  <a:cubicBezTo>
                    <a:pt x="1763891" y="91084"/>
                    <a:pt x="1767058" y="88043"/>
                    <a:pt x="1769465" y="84116"/>
                  </a:cubicBezTo>
                  <a:lnTo>
                    <a:pt x="1769465" y="95771"/>
                  </a:lnTo>
                  <a:lnTo>
                    <a:pt x="1779853" y="95771"/>
                  </a:lnTo>
                  <a:close/>
                  <a:moveTo>
                    <a:pt x="1660013" y="90576"/>
                  </a:moveTo>
                  <a:cubicBezTo>
                    <a:pt x="1665587" y="94756"/>
                    <a:pt x="1672681" y="96784"/>
                    <a:pt x="1681169" y="96784"/>
                  </a:cubicBezTo>
                  <a:cubicBezTo>
                    <a:pt x="1688010" y="96784"/>
                    <a:pt x="1693583" y="95137"/>
                    <a:pt x="1697891" y="91716"/>
                  </a:cubicBezTo>
                  <a:cubicBezTo>
                    <a:pt x="1702198" y="88296"/>
                    <a:pt x="1704351" y="83608"/>
                    <a:pt x="1704351" y="77782"/>
                  </a:cubicBezTo>
                  <a:cubicBezTo>
                    <a:pt x="1704351" y="71067"/>
                    <a:pt x="1700424" y="66127"/>
                    <a:pt x="1692697" y="62834"/>
                  </a:cubicBezTo>
                  <a:lnTo>
                    <a:pt x="1677875" y="56879"/>
                  </a:lnTo>
                  <a:cubicBezTo>
                    <a:pt x="1675468" y="55993"/>
                    <a:pt x="1673695" y="54853"/>
                    <a:pt x="1672681" y="53712"/>
                  </a:cubicBezTo>
                  <a:cubicBezTo>
                    <a:pt x="1671668" y="52446"/>
                    <a:pt x="1671161" y="50926"/>
                    <a:pt x="1671161" y="49025"/>
                  </a:cubicBezTo>
                  <a:cubicBezTo>
                    <a:pt x="1671161" y="46365"/>
                    <a:pt x="1672175" y="44338"/>
                    <a:pt x="1674328" y="42945"/>
                  </a:cubicBezTo>
                  <a:cubicBezTo>
                    <a:pt x="1676482" y="41551"/>
                    <a:pt x="1679142" y="40791"/>
                    <a:pt x="1682562" y="40791"/>
                  </a:cubicBezTo>
                  <a:cubicBezTo>
                    <a:pt x="1685729" y="40791"/>
                    <a:pt x="1688896" y="41425"/>
                    <a:pt x="1692190" y="42945"/>
                  </a:cubicBezTo>
                  <a:cubicBezTo>
                    <a:pt x="1695484" y="44338"/>
                    <a:pt x="1698524" y="46238"/>
                    <a:pt x="1701438" y="48646"/>
                  </a:cubicBezTo>
                  <a:lnTo>
                    <a:pt x="1701438" y="38004"/>
                  </a:lnTo>
                  <a:cubicBezTo>
                    <a:pt x="1699031" y="36103"/>
                    <a:pt x="1696244" y="34710"/>
                    <a:pt x="1692950" y="33824"/>
                  </a:cubicBezTo>
                  <a:cubicBezTo>
                    <a:pt x="1689656" y="32811"/>
                    <a:pt x="1686236" y="32304"/>
                    <a:pt x="1682562" y="32304"/>
                  </a:cubicBezTo>
                  <a:cubicBezTo>
                    <a:pt x="1676102" y="32304"/>
                    <a:pt x="1670908" y="33824"/>
                    <a:pt x="1666981" y="37118"/>
                  </a:cubicBezTo>
                  <a:cubicBezTo>
                    <a:pt x="1663054" y="40285"/>
                    <a:pt x="1661027" y="44592"/>
                    <a:pt x="1661027" y="50166"/>
                  </a:cubicBezTo>
                  <a:cubicBezTo>
                    <a:pt x="1661027" y="54093"/>
                    <a:pt x="1662040" y="57386"/>
                    <a:pt x="1664067" y="59667"/>
                  </a:cubicBezTo>
                  <a:cubicBezTo>
                    <a:pt x="1666094" y="62073"/>
                    <a:pt x="1669008" y="64101"/>
                    <a:pt x="1672935" y="65874"/>
                  </a:cubicBezTo>
                  <a:lnTo>
                    <a:pt x="1687629" y="71828"/>
                  </a:lnTo>
                  <a:cubicBezTo>
                    <a:pt x="1690036" y="72714"/>
                    <a:pt x="1691683" y="73855"/>
                    <a:pt x="1692570" y="75249"/>
                  </a:cubicBezTo>
                  <a:cubicBezTo>
                    <a:pt x="1693583" y="76642"/>
                    <a:pt x="1693963" y="78162"/>
                    <a:pt x="1693963" y="79809"/>
                  </a:cubicBezTo>
                  <a:cubicBezTo>
                    <a:pt x="1693963" y="82722"/>
                    <a:pt x="1692823" y="84876"/>
                    <a:pt x="1690543" y="86397"/>
                  </a:cubicBezTo>
                  <a:cubicBezTo>
                    <a:pt x="1688263" y="87917"/>
                    <a:pt x="1685223" y="88676"/>
                    <a:pt x="1681549" y="88676"/>
                  </a:cubicBezTo>
                  <a:cubicBezTo>
                    <a:pt x="1677875" y="88676"/>
                    <a:pt x="1674328" y="87917"/>
                    <a:pt x="1670654" y="86523"/>
                  </a:cubicBezTo>
                  <a:cubicBezTo>
                    <a:pt x="1666981" y="85129"/>
                    <a:pt x="1663560" y="82849"/>
                    <a:pt x="1660140" y="79682"/>
                  </a:cubicBezTo>
                  <a:lnTo>
                    <a:pt x="1660140" y="90830"/>
                  </a:lnTo>
                  <a:close/>
                  <a:moveTo>
                    <a:pt x="1604654" y="90576"/>
                  </a:moveTo>
                  <a:cubicBezTo>
                    <a:pt x="1610228" y="94756"/>
                    <a:pt x="1617322" y="96784"/>
                    <a:pt x="1625810" y="96784"/>
                  </a:cubicBezTo>
                  <a:cubicBezTo>
                    <a:pt x="1632650" y="96784"/>
                    <a:pt x="1638224" y="95137"/>
                    <a:pt x="1642531" y="91716"/>
                  </a:cubicBezTo>
                  <a:cubicBezTo>
                    <a:pt x="1646839" y="88296"/>
                    <a:pt x="1648992" y="83608"/>
                    <a:pt x="1648992" y="77782"/>
                  </a:cubicBezTo>
                  <a:cubicBezTo>
                    <a:pt x="1648992" y="71067"/>
                    <a:pt x="1645065" y="66127"/>
                    <a:pt x="1637338" y="62834"/>
                  </a:cubicBezTo>
                  <a:lnTo>
                    <a:pt x="1622516" y="56879"/>
                  </a:lnTo>
                  <a:cubicBezTo>
                    <a:pt x="1620109" y="55993"/>
                    <a:pt x="1618336" y="54853"/>
                    <a:pt x="1617322" y="53712"/>
                  </a:cubicBezTo>
                  <a:cubicBezTo>
                    <a:pt x="1616309" y="52446"/>
                    <a:pt x="1615802" y="50926"/>
                    <a:pt x="1615802" y="49025"/>
                  </a:cubicBezTo>
                  <a:cubicBezTo>
                    <a:pt x="1615802" y="46365"/>
                    <a:pt x="1616815" y="44338"/>
                    <a:pt x="1618969" y="42945"/>
                  </a:cubicBezTo>
                  <a:cubicBezTo>
                    <a:pt x="1621122" y="41551"/>
                    <a:pt x="1623783" y="40791"/>
                    <a:pt x="1627203" y="40791"/>
                  </a:cubicBezTo>
                  <a:cubicBezTo>
                    <a:pt x="1630370" y="40791"/>
                    <a:pt x="1633537" y="41425"/>
                    <a:pt x="1636831" y="42945"/>
                  </a:cubicBezTo>
                  <a:cubicBezTo>
                    <a:pt x="1640124" y="44338"/>
                    <a:pt x="1643165" y="46238"/>
                    <a:pt x="1646078" y="48646"/>
                  </a:cubicBezTo>
                  <a:lnTo>
                    <a:pt x="1646078" y="38004"/>
                  </a:lnTo>
                  <a:cubicBezTo>
                    <a:pt x="1643672" y="36103"/>
                    <a:pt x="1640885" y="34710"/>
                    <a:pt x="1637591" y="33824"/>
                  </a:cubicBezTo>
                  <a:cubicBezTo>
                    <a:pt x="1634297" y="32936"/>
                    <a:pt x="1630877" y="32304"/>
                    <a:pt x="1627203" y="32304"/>
                  </a:cubicBezTo>
                  <a:cubicBezTo>
                    <a:pt x="1620742" y="32304"/>
                    <a:pt x="1615549" y="33824"/>
                    <a:pt x="1611621" y="37118"/>
                  </a:cubicBezTo>
                  <a:cubicBezTo>
                    <a:pt x="1607694" y="40285"/>
                    <a:pt x="1605668" y="44592"/>
                    <a:pt x="1605668" y="50166"/>
                  </a:cubicBezTo>
                  <a:cubicBezTo>
                    <a:pt x="1605668" y="54093"/>
                    <a:pt x="1606681" y="57386"/>
                    <a:pt x="1608708" y="59667"/>
                  </a:cubicBezTo>
                  <a:cubicBezTo>
                    <a:pt x="1610735" y="62073"/>
                    <a:pt x="1613648" y="64101"/>
                    <a:pt x="1617575" y="65874"/>
                  </a:cubicBezTo>
                  <a:lnTo>
                    <a:pt x="1632270" y="71828"/>
                  </a:lnTo>
                  <a:cubicBezTo>
                    <a:pt x="1634677" y="72714"/>
                    <a:pt x="1636324" y="73855"/>
                    <a:pt x="1637338" y="75249"/>
                  </a:cubicBezTo>
                  <a:cubicBezTo>
                    <a:pt x="1638351" y="76642"/>
                    <a:pt x="1638731" y="78162"/>
                    <a:pt x="1638731" y="79809"/>
                  </a:cubicBezTo>
                  <a:cubicBezTo>
                    <a:pt x="1638731" y="82722"/>
                    <a:pt x="1637591" y="84876"/>
                    <a:pt x="1635311" y="86397"/>
                  </a:cubicBezTo>
                  <a:cubicBezTo>
                    <a:pt x="1633030" y="87917"/>
                    <a:pt x="1629990" y="88676"/>
                    <a:pt x="1626316" y="88676"/>
                  </a:cubicBezTo>
                  <a:cubicBezTo>
                    <a:pt x="1622643" y="88676"/>
                    <a:pt x="1619096" y="87917"/>
                    <a:pt x="1615422" y="86523"/>
                  </a:cubicBezTo>
                  <a:cubicBezTo>
                    <a:pt x="1611748" y="85129"/>
                    <a:pt x="1608328" y="82849"/>
                    <a:pt x="1604907" y="79682"/>
                  </a:cubicBezTo>
                  <a:lnTo>
                    <a:pt x="1604907" y="90830"/>
                  </a:lnTo>
                  <a:close/>
                  <a:moveTo>
                    <a:pt x="1549675" y="46872"/>
                  </a:moveTo>
                  <a:cubicBezTo>
                    <a:pt x="1553095" y="43325"/>
                    <a:pt x="1557529" y="41551"/>
                    <a:pt x="1563230" y="41551"/>
                  </a:cubicBezTo>
                  <a:cubicBezTo>
                    <a:pt x="1568930" y="41551"/>
                    <a:pt x="1573111" y="43325"/>
                    <a:pt x="1576404" y="46872"/>
                  </a:cubicBezTo>
                  <a:cubicBezTo>
                    <a:pt x="1579698" y="50418"/>
                    <a:pt x="1581598" y="54853"/>
                    <a:pt x="1581978" y="60173"/>
                  </a:cubicBezTo>
                  <a:lnTo>
                    <a:pt x="1543468" y="60173"/>
                  </a:lnTo>
                  <a:cubicBezTo>
                    <a:pt x="1544228" y="54853"/>
                    <a:pt x="1546255" y="50418"/>
                    <a:pt x="1549675" y="46872"/>
                  </a:cubicBezTo>
                  <a:moveTo>
                    <a:pt x="1577545" y="95264"/>
                  </a:moveTo>
                  <a:cubicBezTo>
                    <a:pt x="1581345" y="94251"/>
                    <a:pt x="1584892" y="92604"/>
                    <a:pt x="1588312" y="90323"/>
                  </a:cubicBezTo>
                  <a:lnTo>
                    <a:pt x="1588312" y="80441"/>
                  </a:lnTo>
                  <a:cubicBezTo>
                    <a:pt x="1585019" y="82849"/>
                    <a:pt x="1581472" y="84496"/>
                    <a:pt x="1577671" y="85763"/>
                  </a:cubicBezTo>
                  <a:cubicBezTo>
                    <a:pt x="1573871" y="86902"/>
                    <a:pt x="1569944" y="87409"/>
                    <a:pt x="1566017" y="87409"/>
                  </a:cubicBezTo>
                  <a:cubicBezTo>
                    <a:pt x="1559809" y="87409"/>
                    <a:pt x="1554742" y="85636"/>
                    <a:pt x="1550688" y="82215"/>
                  </a:cubicBezTo>
                  <a:cubicBezTo>
                    <a:pt x="1546635" y="78795"/>
                    <a:pt x="1544101" y="74234"/>
                    <a:pt x="1543341" y="68661"/>
                  </a:cubicBezTo>
                  <a:lnTo>
                    <a:pt x="1592746" y="68661"/>
                  </a:lnTo>
                  <a:cubicBezTo>
                    <a:pt x="1592746" y="67773"/>
                    <a:pt x="1592873" y="66887"/>
                    <a:pt x="1593000" y="66001"/>
                  </a:cubicBezTo>
                  <a:cubicBezTo>
                    <a:pt x="1593000" y="65114"/>
                    <a:pt x="1593000" y="64354"/>
                    <a:pt x="1593000" y="63467"/>
                  </a:cubicBezTo>
                  <a:cubicBezTo>
                    <a:pt x="1593000" y="57513"/>
                    <a:pt x="1591733" y="52065"/>
                    <a:pt x="1589326" y="47378"/>
                  </a:cubicBezTo>
                  <a:cubicBezTo>
                    <a:pt x="1586919" y="42691"/>
                    <a:pt x="1583499" y="39018"/>
                    <a:pt x="1578938" y="36230"/>
                  </a:cubicBezTo>
                  <a:cubicBezTo>
                    <a:pt x="1574504" y="33570"/>
                    <a:pt x="1569310" y="32177"/>
                    <a:pt x="1563230" y="32177"/>
                  </a:cubicBezTo>
                  <a:cubicBezTo>
                    <a:pt x="1556896" y="32177"/>
                    <a:pt x="1551448" y="33570"/>
                    <a:pt x="1546888" y="36484"/>
                  </a:cubicBezTo>
                  <a:cubicBezTo>
                    <a:pt x="1542328" y="39397"/>
                    <a:pt x="1538780" y="43325"/>
                    <a:pt x="1536120" y="48266"/>
                  </a:cubicBezTo>
                  <a:cubicBezTo>
                    <a:pt x="1533460" y="53206"/>
                    <a:pt x="1532320" y="58906"/>
                    <a:pt x="1532320" y="65114"/>
                  </a:cubicBezTo>
                  <a:cubicBezTo>
                    <a:pt x="1532320" y="71321"/>
                    <a:pt x="1533713" y="77022"/>
                    <a:pt x="1536754" y="81709"/>
                  </a:cubicBezTo>
                  <a:cubicBezTo>
                    <a:pt x="1539667" y="86397"/>
                    <a:pt x="1543594" y="90196"/>
                    <a:pt x="1548662" y="92857"/>
                  </a:cubicBezTo>
                  <a:cubicBezTo>
                    <a:pt x="1553729" y="95517"/>
                    <a:pt x="1559556" y="96910"/>
                    <a:pt x="1566017" y="96910"/>
                  </a:cubicBezTo>
                  <a:cubicBezTo>
                    <a:pt x="1569944" y="96910"/>
                    <a:pt x="1573871" y="96403"/>
                    <a:pt x="1577671" y="95390"/>
                  </a:cubicBezTo>
                  <a:moveTo>
                    <a:pt x="1435030" y="53333"/>
                  </a:moveTo>
                  <a:cubicBezTo>
                    <a:pt x="1436423" y="49913"/>
                    <a:pt x="1438450" y="47251"/>
                    <a:pt x="1441110" y="45352"/>
                  </a:cubicBezTo>
                  <a:cubicBezTo>
                    <a:pt x="1443771" y="43325"/>
                    <a:pt x="1446811" y="42312"/>
                    <a:pt x="1450358" y="42312"/>
                  </a:cubicBezTo>
                  <a:cubicBezTo>
                    <a:pt x="1460239" y="42312"/>
                    <a:pt x="1465179" y="48519"/>
                    <a:pt x="1465179" y="60934"/>
                  </a:cubicBezTo>
                  <a:lnTo>
                    <a:pt x="1465179" y="95898"/>
                  </a:lnTo>
                  <a:lnTo>
                    <a:pt x="1475440" y="95898"/>
                  </a:lnTo>
                  <a:lnTo>
                    <a:pt x="1475440" y="63720"/>
                  </a:lnTo>
                  <a:cubicBezTo>
                    <a:pt x="1475440" y="59793"/>
                    <a:pt x="1476201" y="56120"/>
                    <a:pt x="1477594" y="52826"/>
                  </a:cubicBezTo>
                  <a:cubicBezTo>
                    <a:pt x="1478988" y="49532"/>
                    <a:pt x="1481014" y="46999"/>
                    <a:pt x="1483801" y="45099"/>
                  </a:cubicBezTo>
                  <a:cubicBezTo>
                    <a:pt x="1486462" y="43198"/>
                    <a:pt x="1489502" y="42185"/>
                    <a:pt x="1492922" y="42185"/>
                  </a:cubicBezTo>
                  <a:cubicBezTo>
                    <a:pt x="1502803" y="42185"/>
                    <a:pt x="1507744" y="48393"/>
                    <a:pt x="1507744" y="60807"/>
                  </a:cubicBezTo>
                  <a:lnTo>
                    <a:pt x="1507744" y="95771"/>
                  </a:lnTo>
                  <a:lnTo>
                    <a:pt x="1518005" y="95771"/>
                  </a:lnTo>
                  <a:lnTo>
                    <a:pt x="1518005" y="59033"/>
                  </a:lnTo>
                  <a:cubicBezTo>
                    <a:pt x="1518005" y="53839"/>
                    <a:pt x="1517118" y="49279"/>
                    <a:pt x="1515471" y="45226"/>
                  </a:cubicBezTo>
                  <a:cubicBezTo>
                    <a:pt x="1513698" y="41171"/>
                    <a:pt x="1511164" y="38004"/>
                    <a:pt x="1507744" y="35725"/>
                  </a:cubicBezTo>
                  <a:cubicBezTo>
                    <a:pt x="1504324" y="33444"/>
                    <a:pt x="1500016" y="32177"/>
                    <a:pt x="1494949" y="32177"/>
                  </a:cubicBezTo>
                  <a:cubicBezTo>
                    <a:pt x="1489882" y="32177"/>
                    <a:pt x="1485575" y="33444"/>
                    <a:pt x="1481648" y="35978"/>
                  </a:cubicBezTo>
                  <a:cubicBezTo>
                    <a:pt x="1477721" y="38511"/>
                    <a:pt x="1474807" y="41805"/>
                    <a:pt x="1472780" y="45985"/>
                  </a:cubicBezTo>
                  <a:cubicBezTo>
                    <a:pt x="1471133" y="41805"/>
                    <a:pt x="1468726" y="38384"/>
                    <a:pt x="1465559" y="35978"/>
                  </a:cubicBezTo>
                  <a:cubicBezTo>
                    <a:pt x="1462392" y="33570"/>
                    <a:pt x="1458339" y="32304"/>
                    <a:pt x="1453398" y="32304"/>
                  </a:cubicBezTo>
                  <a:cubicBezTo>
                    <a:pt x="1448964" y="32304"/>
                    <a:pt x="1444911" y="33444"/>
                    <a:pt x="1441364" y="35725"/>
                  </a:cubicBezTo>
                  <a:cubicBezTo>
                    <a:pt x="1437817" y="38004"/>
                    <a:pt x="1435030" y="41044"/>
                    <a:pt x="1432876" y="44718"/>
                  </a:cubicBezTo>
                  <a:lnTo>
                    <a:pt x="1432876" y="33444"/>
                  </a:lnTo>
                  <a:lnTo>
                    <a:pt x="1422615" y="33444"/>
                  </a:lnTo>
                  <a:lnTo>
                    <a:pt x="1422615" y="95898"/>
                  </a:lnTo>
                  <a:lnTo>
                    <a:pt x="1432876" y="95898"/>
                  </a:lnTo>
                  <a:lnTo>
                    <a:pt x="1432876" y="64606"/>
                  </a:lnTo>
                  <a:cubicBezTo>
                    <a:pt x="1432876" y="60427"/>
                    <a:pt x="1433636" y="56752"/>
                    <a:pt x="1435030" y="53333"/>
                  </a:cubicBezTo>
                  <a:moveTo>
                    <a:pt x="1351548" y="45099"/>
                  </a:moveTo>
                  <a:cubicBezTo>
                    <a:pt x="1354841" y="47125"/>
                    <a:pt x="1357375" y="49786"/>
                    <a:pt x="1359275" y="53206"/>
                  </a:cubicBezTo>
                  <a:cubicBezTo>
                    <a:pt x="1361175" y="56626"/>
                    <a:pt x="1362062" y="60553"/>
                    <a:pt x="1362062" y="64860"/>
                  </a:cubicBezTo>
                  <a:cubicBezTo>
                    <a:pt x="1362062" y="69168"/>
                    <a:pt x="1361175" y="72968"/>
                    <a:pt x="1359275" y="76388"/>
                  </a:cubicBezTo>
                  <a:cubicBezTo>
                    <a:pt x="1357375" y="79809"/>
                    <a:pt x="1354841" y="82469"/>
                    <a:pt x="1351548" y="84369"/>
                  </a:cubicBezTo>
                  <a:cubicBezTo>
                    <a:pt x="1348254" y="86270"/>
                    <a:pt x="1344454" y="87283"/>
                    <a:pt x="1340146" y="87283"/>
                  </a:cubicBezTo>
                  <a:cubicBezTo>
                    <a:pt x="1335839" y="87283"/>
                    <a:pt x="1332292" y="86270"/>
                    <a:pt x="1328999" y="84369"/>
                  </a:cubicBezTo>
                  <a:cubicBezTo>
                    <a:pt x="1325705" y="82469"/>
                    <a:pt x="1323171" y="79809"/>
                    <a:pt x="1321271" y="76388"/>
                  </a:cubicBezTo>
                  <a:cubicBezTo>
                    <a:pt x="1319371" y="72968"/>
                    <a:pt x="1318484" y="69168"/>
                    <a:pt x="1318484" y="64860"/>
                  </a:cubicBezTo>
                  <a:cubicBezTo>
                    <a:pt x="1318484" y="60553"/>
                    <a:pt x="1319371" y="56626"/>
                    <a:pt x="1321271" y="53206"/>
                  </a:cubicBezTo>
                  <a:cubicBezTo>
                    <a:pt x="1323171" y="49786"/>
                    <a:pt x="1325705" y="47125"/>
                    <a:pt x="1328999" y="45099"/>
                  </a:cubicBezTo>
                  <a:cubicBezTo>
                    <a:pt x="1332292" y="43071"/>
                    <a:pt x="1335966" y="42185"/>
                    <a:pt x="1340146" y="42185"/>
                  </a:cubicBezTo>
                  <a:cubicBezTo>
                    <a:pt x="1344327" y="42185"/>
                    <a:pt x="1348254" y="43198"/>
                    <a:pt x="1351548" y="45099"/>
                  </a:cubicBezTo>
                  <a:moveTo>
                    <a:pt x="1372450" y="96024"/>
                  </a:moveTo>
                  <a:lnTo>
                    <a:pt x="1372450" y="33570"/>
                  </a:lnTo>
                  <a:lnTo>
                    <a:pt x="1362062" y="33570"/>
                  </a:lnTo>
                  <a:lnTo>
                    <a:pt x="1362062" y="45352"/>
                  </a:lnTo>
                  <a:cubicBezTo>
                    <a:pt x="1359655" y="41425"/>
                    <a:pt x="1356615" y="38258"/>
                    <a:pt x="1352688" y="35978"/>
                  </a:cubicBezTo>
                  <a:cubicBezTo>
                    <a:pt x="1348761" y="33697"/>
                    <a:pt x="1344327" y="32431"/>
                    <a:pt x="1339386" y="32431"/>
                  </a:cubicBezTo>
                  <a:cubicBezTo>
                    <a:pt x="1333306" y="32431"/>
                    <a:pt x="1327858" y="33824"/>
                    <a:pt x="1323171" y="36737"/>
                  </a:cubicBezTo>
                  <a:cubicBezTo>
                    <a:pt x="1318484" y="39524"/>
                    <a:pt x="1314684" y="43452"/>
                    <a:pt x="1312023" y="48266"/>
                  </a:cubicBezTo>
                  <a:cubicBezTo>
                    <a:pt x="1309363" y="53206"/>
                    <a:pt x="1307970" y="58780"/>
                    <a:pt x="1307970" y="65114"/>
                  </a:cubicBezTo>
                  <a:cubicBezTo>
                    <a:pt x="1307970" y="71448"/>
                    <a:pt x="1309363" y="76769"/>
                    <a:pt x="1312023" y="81583"/>
                  </a:cubicBezTo>
                  <a:cubicBezTo>
                    <a:pt x="1314684" y="86397"/>
                    <a:pt x="1318484" y="90196"/>
                    <a:pt x="1323171" y="92984"/>
                  </a:cubicBezTo>
                  <a:cubicBezTo>
                    <a:pt x="1327858" y="95771"/>
                    <a:pt x="1333306" y="97037"/>
                    <a:pt x="1339386" y="97037"/>
                  </a:cubicBezTo>
                  <a:cubicBezTo>
                    <a:pt x="1344327" y="97037"/>
                    <a:pt x="1348761" y="95898"/>
                    <a:pt x="1352688" y="93617"/>
                  </a:cubicBezTo>
                  <a:cubicBezTo>
                    <a:pt x="1356615" y="91337"/>
                    <a:pt x="1359782" y="88296"/>
                    <a:pt x="1362062" y="84369"/>
                  </a:cubicBezTo>
                  <a:lnTo>
                    <a:pt x="1362062" y="96024"/>
                  </a:lnTo>
                  <a:lnTo>
                    <a:pt x="1372450" y="96024"/>
                  </a:lnTo>
                  <a:close/>
                  <a:moveTo>
                    <a:pt x="1223854" y="47125"/>
                  </a:moveTo>
                  <a:cubicBezTo>
                    <a:pt x="1227275" y="43579"/>
                    <a:pt x="1231708" y="41805"/>
                    <a:pt x="1237409" y="41805"/>
                  </a:cubicBezTo>
                  <a:cubicBezTo>
                    <a:pt x="1243110" y="41805"/>
                    <a:pt x="1247290" y="43579"/>
                    <a:pt x="1250584" y="47125"/>
                  </a:cubicBezTo>
                  <a:cubicBezTo>
                    <a:pt x="1253877" y="50672"/>
                    <a:pt x="1255778" y="55105"/>
                    <a:pt x="1256158" y="60427"/>
                  </a:cubicBezTo>
                  <a:lnTo>
                    <a:pt x="1217647" y="60427"/>
                  </a:lnTo>
                  <a:cubicBezTo>
                    <a:pt x="1218407" y="55105"/>
                    <a:pt x="1220434" y="50672"/>
                    <a:pt x="1223854" y="47125"/>
                  </a:cubicBezTo>
                  <a:moveTo>
                    <a:pt x="1251851" y="95517"/>
                  </a:moveTo>
                  <a:cubicBezTo>
                    <a:pt x="1255651" y="94504"/>
                    <a:pt x="1259198" y="92857"/>
                    <a:pt x="1262492" y="90576"/>
                  </a:cubicBezTo>
                  <a:lnTo>
                    <a:pt x="1262492" y="80695"/>
                  </a:lnTo>
                  <a:cubicBezTo>
                    <a:pt x="1259198" y="83103"/>
                    <a:pt x="1255651" y="84750"/>
                    <a:pt x="1251851" y="86016"/>
                  </a:cubicBezTo>
                  <a:cubicBezTo>
                    <a:pt x="1248050" y="87156"/>
                    <a:pt x="1244123" y="87663"/>
                    <a:pt x="1240196" y="87663"/>
                  </a:cubicBezTo>
                  <a:cubicBezTo>
                    <a:pt x="1233989" y="87663"/>
                    <a:pt x="1228922" y="85889"/>
                    <a:pt x="1224868" y="82469"/>
                  </a:cubicBezTo>
                  <a:cubicBezTo>
                    <a:pt x="1220814" y="79048"/>
                    <a:pt x="1218280" y="74488"/>
                    <a:pt x="1217394" y="68915"/>
                  </a:cubicBezTo>
                  <a:lnTo>
                    <a:pt x="1266799" y="68915"/>
                  </a:lnTo>
                  <a:cubicBezTo>
                    <a:pt x="1266799" y="68027"/>
                    <a:pt x="1266925" y="67141"/>
                    <a:pt x="1266925" y="66253"/>
                  </a:cubicBezTo>
                  <a:cubicBezTo>
                    <a:pt x="1266925" y="65367"/>
                    <a:pt x="1266925" y="64606"/>
                    <a:pt x="1266925" y="63720"/>
                  </a:cubicBezTo>
                  <a:cubicBezTo>
                    <a:pt x="1266925" y="57767"/>
                    <a:pt x="1265659" y="52319"/>
                    <a:pt x="1263252" y="47632"/>
                  </a:cubicBezTo>
                  <a:cubicBezTo>
                    <a:pt x="1260845" y="42945"/>
                    <a:pt x="1257424" y="39270"/>
                    <a:pt x="1252864" y="36484"/>
                  </a:cubicBezTo>
                  <a:cubicBezTo>
                    <a:pt x="1248430" y="33824"/>
                    <a:pt x="1243236" y="32431"/>
                    <a:pt x="1237282" y="32431"/>
                  </a:cubicBezTo>
                  <a:cubicBezTo>
                    <a:pt x="1230948" y="32431"/>
                    <a:pt x="1225501" y="33824"/>
                    <a:pt x="1220814" y="36737"/>
                  </a:cubicBezTo>
                  <a:cubicBezTo>
                    <a:pt x="1216254" y="39651"/>
                    <a:pt x="1212706" y="43579"/>
                    <a:pt x="1210046" y="48519"/>
                  </a:cubicBezTo>
                  <a:cubicBezTo>
                    <a:pt x="1207513" y="53459"/>
                    <a:pt x="1206246" y="59160"/>
                    <a:pt x="1206246" y="65367"/>
                  </a:cubicBezTo>
                  <a:cubicBezTo>
                    <a:pt x="1206246" y="71574"/>
                    <a:pt x="1207639" y="77274"/>
                    <a:pt x="1210680" y="81962"/>
                  </a:cubicBezTo>
                  <a:cubicBezTo>
                    <a:pt x="1213593" y="86650"/>
                    <a:pt x="1217520" y="90450"/>
                    <a:pt x="1222714" y="93109"/>
                  </a:cubicBezTo>
                  <a:cubicBezTo>
                    <a:pt x="1227781" y="95771"/>
                    <a:pt x="1233609" y="97164"/>
                    <a:pt x="1240069" y="97164"/>
                  </a:cubicBezTo>
                  <a:cubicBezTo>
                    <a:pt x="1243996" y="97164"/>
                    <a:pt x="1247923" y="96657"/>
                    <a:pt x="1251724" y="95644"/>
                  </a:cubicBezTo>
                  <a:moveTo>
                    <a:pt x="1188764" y="33824"/>
                  </a:moveTo>
                  <a:lnTo>
                    <a:pt x="1168622" y="76769"/>
                  </a:lnTo>
                  <a:lnTo>
                    <a:pt x="1148226" y="33824"/>
                  </a:lnTo>
                  <a:lnTo>
                    <a:pt x="1136192" y="33824"/>
                  </a:lnTo>
                  <a:lnTo>
                    <a:pt x="1168115" y="98431"/>
                  </a:lnTo>
                  <a:lnTo>
                    <a:pt x="1199785" y="33824"/>
                  </a:lnTo>
                  <a:lnTo>
                    <a:pt x="1188764" y="33824"/>
                  </a:lnTo>
                  <a:close/>
                  <a:moveTo>
                    <a:pt x="1103889" y="45352"/>
                  </a:moveTo>
                  <a:cubicBezTo>
                    <a:pt x="1107182" y="47378"/>
                    <a:pt x="1109716" y="50039"/>
                    <a:pt x="1111616" y="53459"/>
                  </a:cubicBezTo>
                  <a:cubicBezTo>
                    <a:pt x="1113516" y="56879"/>
                    <a:pt x="1114403" y="60807"/>
                    <a:pt x="1114403" y="65114"/>
                  </a:cubicBezTo>
                  <a:cubicBezTo>
                    <a:pt x="1114403" y="69420"/>
                    <a:pt x="1113516" y="73221"/>
                    <a:pt x="1111616" y="76642"/>
                  </a:cubicBezTo>
                  <a:cubicBezTo>
                    <a:pt x="1109716" y="80063"/>
                    <a:pt x="1107182" y="82722"/>
                    <a:pt x="1103889" y="84623"/>
                  </a:cubicBezTo>
                  <a:cubicBezTo>
                    <a:pt x="1100595" y="86523"/>
                    <a:pt x="1096794" y="87536"/>
                    <a:pt x="1092487" y="87536"/>
                  </a:cubicBezTo>
                  <a:cubicBezTo>
                    <a:pt x="1088180" y="87536"/>
                    <a:pt x="1084633" y="86523"/>
                    <a:pt x="1081340" y="84623"/>
                  </a:cubicBezTo>
                  <a:cubicBezTo>
                    <a:pt x="1078046" y="82722"/>
                    <a:pt x="1075512" y="80063"/>
                    <a:pt x="1073612" y="76642"/>
                  </a:cubicBezTo>
                  <a:cubicBezTo>
                    <a:pt x="1071712" y="73221"/>
                    <a:pt x="1070825" y="69420"/>
                    <a:pt x="1070825" y="65114"/>
                  </a:cubicBezTo>
                  <a:cubicBezTo>
                    <a:pt x="1070825" y="60807"/>
                    <a:pt x="1071712" y="56879"/>
                    <a:pt x="1073612" y="53459"/>
                  </a:cubicBezTo>
                  <a:cubicBezTo>
                    <a:pt x="1075512" y="50039"/>
                    <a:pt x="1078046" y="47378"/>
                    <a:pt x="1081340" y="45352"/>
                  </a:cubicBezTo>
                  <a:cubicBezTo>
                    <a:pt x="1084633" y="43325"/>
                    <a:pt x="1088307" y="42437"/>
                    <a:pt x="1092487" y="42437"/>
                  </a:cubicBezTo>
                  <a:cubicBezTo>
                    <a:pt x="1096668" y="42437"/>
                    <a:pt x="1100595" y="43452"/>
                    <a:pt x="1103889" y="45352"/>
                  </a:cubicBezTo>
                  <a:moveTo>
                    <a:pt x="1124791" y="96276"/>
                  </a:moveTo>
                  <a:lnTo>
                    <a:pt x="1124791" y="33824"/>
                  </a:lnTo>
                  <a:lnTo>
                    <a:pt x="1114403" y="33824"/>
                  </a:lnTo>
                  <a:lnTo>
                    <a:pt x="1114403" y="45604"/>
                  </a:lnTo>
                  <a:cubicBezTo>
                    <a:pt x="1111996" y="41678"/>
                    <a:pt x="1108956" y="38511"/>
                    <a:pt x="1105029" y="36230"/>
                  </a:cubicBezTo>
                  <a:cubicBezTo>
                    <a:pt x="1101102" y="33951"/>
                    <a:pt x="1096668" y="32684"/>
                    <a:pt x="1091727" y="32684"/>
                  </a:cubicBezTo>
                  <a:cubicBezTo>
                    <a:pt x="1085647" y="32684"/>
                    <a:pt x="1080199" y="34078"/>
                    <a:pt x="1075512" y="36991"/>
                  </a:cubicBezTo>
                  <a:cubicBezTo>
                    <a:pt x="1070825" y="39778"/>
                    <a:pt x="1067025" y="43705"/>
                    <a:pt x="1064364" y="48519"/>
                  </a:cubicBezTo>
                  <a:cubicBezTo>
                    <a:pt x="1061704" y="53459"/>
                    <a:pt x="1060311" y="59033"/>
                    <a:pt x="1060311" y="65367"/>
                  </a:cubicBezTo>
                  <a:cubicBezTo>
                    <a:pt x="1060311" y="71701"/>
                    <a:pt x="1061704" y="77022"/>
                    <a:pt x="1064364" y="81836"/>
                  </a:cubicBezTo>
                  <a:cubicBezTo>
                    <a:pt x="1067025" y="86650"/>
                    <a:pt x="1070825" y="90450"/>
                    <a:pt x="1075512" y="93236"/>
                  </a:cubicBezTo>
                  <a:cubicBezTo>
                    <a:pt x="1080199" y="96024"/>
                    <a:pt x="1085647" y="97291"/>
                    <a:pt x="1091727" y="97291"/>
                  </a:cubicBezTo>
                  <a:cubicBezTo>
                    <a:pt x="1096668" y="97291"/>
                    <a:pt x="1101102" y="96151"/>
                    <a:pt x="1105029" y="93870"/>
                  </a:cubicBezTo>
                  <a:cubicBezTo>
                    <a:pt x="1108956" y="91589"/>
                    <a:pt x="1112123" y="88549"/>
                    <a:pt x="1114403" y="84623"/>
                  </a:cubicBezTo>
                  <a:lnTo>
                    <a:pt x="1114403" y="96276"/>
                  </a:lnTo>
                  <a:lnTo>
                    <a:pt x="1124791" y="96276"/>
                  </a:lnTo>
                  <a:close/>
                  <a:moveTo>
                    <a:pt x="1005332" y="47378"/>
                  </a:moveTo>
                  <a:cubicBezTo>
                    <a:pt x="1008752" y="43832"/>
                    <a:pt x="1013186" y="42059"/>
                    <a:pt x="1018886" y="42059"/>
                  </a:cubicBezTo>
                  <a:cubicBezTo>
                    <a:pt x="1024587" y="42059"/>
                    <a:pt x="1028767" y="43832"/>
                    <a:pt x="1032061" y="47378"/>
                  </a:cubicBezTo>
                  <a:cubicBezTo>
                    <a:pt x="1035355" y="50926"/>
                    <a:pt x="1037255" y="55359"/>
                    <a:pt x="1037635" y="60680"/>
                  </a:cubicBezTo>
                  <a:lnTo>
                    <a:pt x="999124" y="60680"/>
                  </a:lnTo>
                  <a:cubicBezTo>
                    <a:pt x="999884" y="55359"/>
                    <a:pt x="1001911" y="50926"/>
                    <a:pt x="1005332" y="47378"/>
                  </a:cubicBezTo>
                  <a:moveTo>
                    <a:pt x="1033201" y="95771"/>
                  </a:moveTo>
                  <a:cubicBezTo>
                    <a:pt x="1037002" y="94756"/>
                    <a:pt x="1040549" y="93109"/>
                    <a:pt x="1043969" y="90830"/>
                  </a:cubicBezTo>
                  <a:lnTo>
                    <a:pt x="1043969" y="80949"/>
                  </a:lnTo>
                  <a:cubicBezTo>
                    <a:pt x="1040675" y="83356"/>
                    <a:pt x="1037128" y="85003"/>
                    <a:pt x="1033328" y="86270"/>
                  </a:cubicBezTo>
                  <a:cubicBezTo>
                    <a:pt x="1029527" y="87409"/>
                    <a:pt x="1025600" y="87917"/>
                    <a:pt x="1021673" y="87917"/>
                  </a:cubicBezTo>
                  <a:cubicBezTo>
                    <a:pt x="1015466" y="87917"/>
                    <a:pt x="1010399" y="86143"/>
                    <a:pt x="1006345" y="82722"/>
                  </a:cubicBezTo>
                  <a:cubicBezTo>
                    <a:pt x="1002291" y="79302"/>
                    <a:pt x="999758" y="74741"/>
                    <a:pt x="998998" y="69168"/>
                  </a:cubicBezTo>
                  <a:lnTo>
                    <a:pt x="1048403" y="69168"/>
                  </a:lnTo>
                  <a:cubicBezTo>
                    <a:pt x="1048403" y="68281"/>
                    <a:pt x="1048529" y="67395"/>
                    <a:pt x="1048656" y="66507"/>
                  </a:cubicBezTo>
                  <a:cubicBezTo>
                    <a:pt x="1048656" y="65621"/>
                    <a:pt x="1048656" y="64860"/>
                    <a:pt x="1048656" y="63974"/>
                  </a:cubicBezTo>
                  <a:cubicBezTo>
                    <a:pt x="1048656" y="58020"/>
                    <a:pt x="1047389" y="52572"/>
                    <a:pt x="1044982" y="47885"/>
                  </a:cubicBezTo>
                  <a:cubicBezTo>
                    <a:pt x="1042575" y="43198"/>
                    <a:pt x="1039155" y="39524"/>
                    <a:pt x="1034595" y="36737"/>
                  </a:cubicBezTo>
                  <a:cubicBezTo>
                    <a:pt x="1030161" y="34078"/>
                    <a:pt x="1024967" y="32684"/>
                    <a:pt x="1018886" y="32684"/>
                  </a:cubicBezTo>
                  <a:cubicBezTo>
                    <a:pt x="1012552" y="32684"/>
                    <a:pt x="1007105" y="34078"/>
                    <a:pt x="1002545" y="36991"/>
                  </a:cubicBezTo>
                  <a:cubicBezTo>
                    <a:pt x="997984" y="39904"/>
                    <a:pt x="994310" y="43832"/>
                    <a:pt x="991777" y="48771"/>
                  </a:cubicBezTo>
                  <a:cubicBezTo>
                    <a:pt x="989243" y="53712"/>
                    <a:pt x="987976" y="59414"/>
                    <a:pt x="987976" y="65621"/>
                  </a:cubicBezTo>
                  <a:cubicBezTo>
                    <a:pt x="987976" y="71828"/>
                    <a:pt x="989497" y="77528"/>
                    <a:pt x="992410" y="82215"/>
                  </a:cubicBezTo>
                  <a:cubicBezTo>
                    <a:pt x="995324" y="86902"/>
                    <a:pt x="999378" y="90703"/>
                    <a:pt x="1004445" y="93363"/>
                  </a:cubicBezTo>
                  <a:cubicBezTo>
                    <a:pt x="1009512" y="96024"/>
                    <a:pt x="1015339" y="97418"/>
                    <a:pt x="1021800" y="97418"/>
                  </a:cubicBezTo>
                  <a:cubicBezTo>
                    <a:pt x="1025727" y="97418"/>
                    <a:pt x="1029654" y="96910"/>
                    <a:pt x="1033454" y="95898"/>
                  </a:cubicBezTo>
                  <a:moveTo>
                    <a:pt x="971888" y="1520"/>
                  </a:moveTo>
                  <a:lnTo>
                    <a:pt x="961627" y="1520"/>
                  </a:lnTo>
                  <a:lnTo>
                    <a:pt x="961627" y="96530"/>
                  </a:lnTo>
                  <a:lnTo>
                    <a:pt x="971888" y="96530"/>
                  </a:lnTo>
                  <a:lnTo>
                    <a:pt x="971888" y="1520"/>
                  </a:lnTo>
                  <a:close/>
                  <a:moveTo>
                    <a:pt x="873585" y="76896"/>
                  </a:moveTo>
                  <a:cubicBezTo>
                    <a:pt x="871684" y="80316"/>
                    <a:pt x="869151" y="82976"/>
                    <a:pt x="865857" y="85003"/>
                  </a:cubicBezTo>
                  <a:cubicBezTo>
                    <a:pt x="862563" y="86902"/>
                    <a:pt x="858890" y="87917"/>
                    <a:pt x="854583" y="87917"/>
                  </a:cubicBezTo>
                  <a:cubicBezTo>
                    <a:pt x="850275" y="87917"/>
                    <a:pt x="846475" y="86902"/>
                    <a:pt x="843181" y="85003"/>
                  </a:cubicBezTo>
                  <a:cubicBezTo>
                    <a:pt x="839888" y="83103"/>
                    <a:pt x="837354" y="80441"/>
                    <a:pt x="835454" y="76896"/>
                  </a:cubicBezTo>
                  <a:cubicBezTo>
                    <a:pt x="833554" y="73475"/>
                    <a:pt x="832540" y="69547"/>
                    <a:pt x="832540" y="65240"/>
                  </a:cubicBezTo>
                  <a:cubicBezTo>
                    <a:pt x="832540" y="60934"/>
                    <a:pt x="833554" y="57006"/>
                    <a:pt x="835454" y="53585"/>
                  </a:cubicBezTo>
                  <a:cubicBezTo>
                    <a:pt x="837354" y="50166"/>
                    <a:pt x="839888" y="47505"/>
                    <a:pt x="843181" y="45604"/>
                  </a:cubicBezTo>
                  <a:cubicBezTo>
                    <a:pt x="846475" y="43705"/>
                    <a:pt x="850275" y="42691"/>
                    <a:pt x="854583" y="42691"/>
                  </a:cubicBezTo>
                  <a:cubicBezTo>
                    <a:pt x="858890" y="42691"/>
                    <a:pt x="862563" y="43705"/>
                    <a:pt x="865857" y="45604"/>
                  </a:cubicBezTo>
                  <a:cubicBezTo>
                    <a:pt x="869151" y="47505"/>
                    <a:pt x="871684" y="50166"/>
                    <a:pt x="873585" y="53585"/>
                  </a:cubicBezTo>
                  <a:cubicBezTo>
                    <a:pt x="875485" y="57006"/>
                    <a:pt x="876371" y="60807"/>
                    <a:pt x="876371" y="65240"/>
                  </a:cubicBezTo>
                  <a:cubicBezTo>
                    <a:pt x="876371" y="69674"/>
                    <a:pt x="875485" y="73475"/>
                    <a:pt x="873585" y="76896"/>
                  </a:cubicBezTo>
                  <a:moveTo>
                    <a:pt x="871431" y="93363"/>
                  </a:moveTo>
                  <a:cubicBezTo>
                    <a:pt x="876245" y="90576"/>
                    <a:pt x="880045" y="86775"/>
                    <a:pt x="882832" y="81836"/>
                  </a:cubicBezTo>
                  <a:cubicBezTo>
                    <a:pt x="885619" y="76896"/>
                    <a:pt x="887013" y="71321"/>
                    <a:pt x="887013" y="65114"/>
                  </a:cubicBezTo>
                  <a:cubicBezTo>
                    <a:pt x="887013" y="58906"/>
                    <a:pt x="885619" y="53333"/>
                    <a:pt x="882832" y="48519"/>
                  </a:cubicBezTo>
                  <a:cubicBezTo>
                    <a:pt x="880045" y="43705"/>
                    <a:pt x="876245" y="39904"/>
                    <a:pt x="871431" y="37118"/>
                  </a:cubicBezTo>
                  <a:cubicBezTo>
                    <a:pt x="866617" y="34331"/>
                    <a:pt x="861043" y="32936"/>
                    <a:pt x="854709" y="32936"/>
                  </a:cubicBezTo>
                  <a:cubicBezTo>
                    <a:pt x="848375" y="32936"/>
                    <a:pt x="842675" y="34331"/>
                    <a:pt x="837861" y="37118"/>
                  </a:cubicBezTo>
                  <a:cubicBezTo>
                    <a:pt x="832920" y="39904"/>
                    <a:pt x="828993" y="43705"/>
                    <a:pt x="826206" y="48519"/>
                  </a:cubicBezTo>
                  <a:cubicBezTo>
                    <a:pt x="823419" y="53333"/>
                    <a:pt x="822026" y="58906"/>
                    <a:pt x="822026" y="65114"/>
                  </a:cubicBezTo>
                  <a:cubicBezTo>
                    <a:pt x="822026" y="71321"/>
                    <a:pt x="823419" y="76896"/>
                    <a:pt x="826206" y="81836"/>
                  </a:cubicBezTo>
                  <a:cubicBezTo>
                    <a:pt x="828993" y="86775"/>
                    <a:pt x="832920" y="90576"/>
                    <a:pt x="837861" y="93363"/>
                  </a:cubicBezTo>
                  <a:cubicBezTo>
                    <a:pt x="842801" y="96151"/>
                    <a:pt x="848375" y="97544"/>
                    <a:pt x="854709" y="97544"/>
                  </a:cubicBezTo>
                  <a:cubicBezTo>
                    <a:pt x="861043" y="97544"/>
                    <a:pt x="866490" y="96151"/>
                    <a:pt x="871431" y="93363"/>
                  </a:cubicBezTo>
                  <a:moveTo>
                    <a:pt x="813792" y="83230"/>
                  </a:moveTo>
                  <a:cubicBezTo>
                    <a:pt x="811511" y="84876"/>
                    <a:pt x="809104" y="86016"/>
                    <a:pt x="806571" y="86775"/>
                  </a:cubicBezTo>
                  <a:cubicBezTo>
                    <a:pt x="804037" y="87536"/>
                    <a:pt x="801630" y="87790"/>
                    <a:pt x="799223" y="87790"/>
                  </a:cubicBezTo>
                  <a:cubicBezTo>
                    <a:pt x="795803" y="87790"/>
                    <a:pt x="792889" y="86902"/>
                    <a:pt x="790609" y="85003"/>
                  </a:cubicBezTo>
                  <a:cubicBezTo>
                    <a:pt x="788329" y="83103"/>
                    <a:pt x="787189" y="80063"/>
                    <a:pt x="787189" y="75628"/>
                  </a:cubicBezTo>
                  <a:lnTo>
                    <a:pt x="787189" y="43579"/>
                  </a:lnTo>
                  <a:lnTo>
                    <a:pt x="813032" y="43579"/>
                  </a:lnTo>
                  <a:lnTo>
                    <a:pt x="813032" y="34078"/>
                  </a:lnTo>
                  <a:lnTo>
                    <a:pt x="787189" y="34078"/>
                  </a:lnTo>
                  <a:lnTo>
                    <a:pt x="787189" y="14188"/>
                  </a:lnTo>
                  <a:lnTo>
                    <a:pt x="776928" y="14188"/>
                  </a:lnTo>
                  <a:lnTo>
                    <a:pt x="776928" y="74868"/>
                  </a:lnTo>
                  <a:cubicBezTo>
                    <a:pt x="776928" y="83356"/>
                    <a:pt x="778828" y="89183"/>
                    <a:pt x="782628" y="92477"/>
                  </a:cubicBezTo>
                  <a:cubicBezTo>
                    <a:pt x="786429" y="95771"/>
                    <a:pt x="791623" y="97418"/>
                    <a:pt x="798337" y="97418"/>
                  </a:cubicBezTo>
                  <a:cubicBezTo>
                    <a:pt x="800997" y="97418"/>
                    <a:pt x="803657" y="97037"/>
                    <a:pt x="806444" y="96403"/>
                  </a:cubicBezTo>
                  <a:cubicBezTo>
                    <a:pt x="809231" y="95771"/>
                    <a:pt x="811765" y="94630"/>
                    <a:pt x="813918" y="93109"/>
                  </a:cubicBezTo>
                  <a:lnTo>
                    <a:pt x="813918" y="83103"/>
                  </a:lnTo>
                  <a:close/>
                  <a:moveTo>
                    <a:pt x="726383" y="34078"/>
                  </a:moveTo>
                  <a:lnTo>
                    <a:pt x="706620" y="74868"/>
                  </a:lnTo>
                  <a:lnTo>
                    <a:pt x="686225" y="34078"/>
                  </a:lnTo>
                  <a:lnTo>
                    <a:pt x="674064" y="34078"/>
                  </a:lnTo>
                  <a:lnTo>
                    <a:pt x="701047" y="86523"/>
                  </a:lnTo>
                  <a:lnTo>
                    <a:pt x="681031" y="128200"/>
                  </a:lnTo>
                  <a:lnTo>
                    <a:pt x="691926" y="128200"/>
                  </a:lnTo>
                  <a:lnTo>
                    <a:pt x="737277" y="34078"/>
                  </a:lnTo>
                  <a:lnTo>
                    <a:pt x="726383" y="34078"/>
                  </a:lnTo>
                  <a:close/>
                  <a:moveTo>
                    <a:pt x="662663" y="1520"/>
                  </a:moveTo>
                  <a:lnTo>
                    <a:pt x="652402" y="1520"/>
                  </a:lnTo>
                  <a:lnTo>
                    <a:pt x="652402" y="96530"/>
                  </a:lnTo>
                  <a:lnTo>
                    <a:pt x="662663" y="96530"/>
                  </a:lnTo>
                  <a:lnTo>
                    <a:pt x="662663" y="1520"/>
                  </a:lnTo>
                  <a:close/>
                  <a:moveTo>
                    <a:pt x="592735" y="47632"/>
                  </a:moveTo>
                  <a:cubicBezTo>
                    <a:pt x="596156" y="44084"/>
                    <a:pt x="600589" y="42312"/>
                    <a:pt x="606290" y="42312"/>
                  </a:cubicBezTo>
                  <a:cubicBezTo>
                    <a:pt x="611991" y="42312"/>
                    <a:pt x="616171" y="44084"/>
                    <a:pt x="619465" y="47632"/>
                  </a:cubicBezTo>
                  <a:cubicBezTo>
                    <a:pt x="622758" y="51179"/>
                    <a:pt x="624659" y="55613"/>
                    <a:pt x="625039" y="60934"/>
                  </a:cubicBezTo>
                  <a:lnTo>
                    <a:pt x="586528" y="60934"/>
                  </a:lnTo>
                  <a:cubicBezTo>
                    <a:pt x="587288" y="55613"/>
                    <a:pt x="589315" y="51179"/>
                    <a:pt x="592735" y="47632"/>
                  </a:cubicBezTo>
                  <a:moveTo>
                    <a:pt x="620605" y="96024"/>
                  </a:moveTo>
                  <a:cubicBezTo>
                    <a:pt x="624405" y="95010"/>
                    <a:pt x="627952" y="93363"/>
                    <a:pt x="631373" y="91084"/>
                  </a:cubicBezTo>
                  <a:lnTo>
                    <a:pt x="631373" y="81202"/>
                  </a:lnTo>
                  <a:cubicBezTo>
                    <a:pt x="628079" y="83608"/>
                    <a:pt x="624532" y="85255"/>
                    <a:pt x="620732" y="86523"/>
                  </a:cubicBezTo>
                  <a:cubicBezTo>
                    <a:pt x="616931" y="87663"/>
                    <a:pt x="613004" y="88170"/>
                    <a:pt x="609077" y="88170"/>
                  </a:cubicBezTo>
                  <a:cubicBezTo>
                    <a:pt x="602870" y="88170"/>
                    <a:pt x="597802" y="86397"/>
                    <a:pt x="593749" y="82976"/>
                  </a:cubicBezTo>
                  <a:cubicBezTo>
                    <a:pt x="589695" y="79555"/>
                    <a:pt x="587161" y="74995"/>
                    <a:pt x="586401" y="69420"/>
                  </a:cubicBezTo>
                  <a:lnTo>
                    <a:pt x="635806" y="69420"/>
                  </a:lnTo>
                  <a:cubicBezTo>
                    <a:pt x="635806" y="68534"/>
                    <a:pt x="635933" y="67648"/>
                    <a:pt x="636060" y="66761"/>
                  </a:cubicBezTo>
                  <a:cubicBezTo>
                    <a:pt x="636060" y="65874"/>
                    <a:pt x="636060" y="65114"/>
                    <a:pt x="636060" y="64228"/>
                  </a:cubicBezTo>
                  <a:cubicBezTo>
                    <a:pt x="636060" y="58272"/>
                    <a:pt x="634793" y="52826"/>
                    <a:pt x="632386" y="48139"/>
                  </a:cubicBezTo>
                  <a:cubicBezTo>
                    <a:pt x="629979" y="43452"/>
                    <a:pt x="626559" y="39778"/>
                    <a:pt x="621998" y="36991"/>
                  </a:cubicBezTo>
                  <a:cubicBezTo>
                    <a:pt x="617565" y="34331"/>
                    <a:pt x="612371" y="32936"/>
                    <a:pt x="606290" y="32936"/>
                  </a:cubicBezTo>
                  <a:cubicBezTo>
                    <a:pt x="599956" y="32936"/>
                    <a:pt x="594509" y="34331"/>
                    <a:pt x="589948" y="37245"/>
                  </a:cubicBezTo>
                  <a:cubicBezTo>
                    <a:pt x="585388" y="40158"/>
                    <a:pt x="581841" y="44084"/>
                    <a:pt x="579180" y="49025"/>
                  </a:cubicBezTo>
                  <a:cubicBezTo>
                    <a:pt x="576520" y="53966"/>
                    <a:pt x="575380" y="59667"/>
                    <a:pt x="575380" y="65874"/>
                  </a:cubicBezTo>
                  <a:cubicBezTo>
                    <a:pt x="575380" y="72082"/>
                    <a:pt x="576774" y="77782"/>
                    <a:pt x="579814" y="82469"/>
                  </a:cubicBezTo>
                  <a:cubicBezTo>
                    <a:pt x="582728" y="87156"/>
                    <a:pt x="586655" y="90957"/>
                    <a:pt x="591722" y="93617"/>
                  </a:cubicBezTo>
                  <a:cubicBezTo>
                    <a:pt x="596789" y="96276"/>
                    <a:pt x="602616" y="97671"/>
                    <a:pt x="609077" y="97671"/>
                  </a:cubicBezTo>
                  <a:cubicBezTo>
                    <a:pt x="613004" y="97671"/>
                    <a:pt x="616931" y="97164"/>
                    <a:pt x="620732" y="96151"/>
                  </a:cubicBezTo>
                  <a:moveTo>
                    <a:pt x="571073" y="96784"/>
                  </a:moveTo>
                  <a:lnTo>
                    <a:pt x="543457" y="58906"/>
                  </a:lnTo>
                  <a:lnTo>
                    <a:pt x="567526" y="34331"/>
                  </a:lnTo>
                  <a:lnTo>
                    <a:pt x="555238" y="34331"/>
                  </a:lnTo>
                  <a:lnTo>
                    <a:pt x="526608" y="63467"/>
                  </a:lnTo>
                  <a:lnTo>
                    <a:pt x="526608" y="1774"/>
                  </a:lnTo>
                  <a:lnTo>
                    <a:pt x="516347" y="1774"/>
                  </a:lnTo>
                  <a:lnTo>
                    <a:pt x="516347" y="96784"/>
                  </a:lnTo>
                  <a:lnTo>
                    <a:pt x="526608" y="96784"/>
                  </a:lnTo>
                  <a:lnTo>
                    <a:pt x="526608" y="76515"/>
                  </a:lnTo>
                  <a:lnTo>
                    <a:pt x="536363" y="66507"/>
                  </a:lnTo>
                  <a:lnTo>
                    <a:pt x="558405" y="96784"/>
                  </a:lnTo>
                  <a:lnTo>
                    <a:pt x="571073" y="96784"/>
                  </a:lnTo>
                  <a:close/>
                  <a:moveTo>
                    <a:pt x="495445" y="34331"/>
                  </a:moveTo>
                  <a:lnTo>
                    <a:pt x="485057" y="34331"/>
                  </a:lnTo>
                  <a:lnTo>
                    <a:pt x="485057" y="96784"/>
                  </a:lnTo>
                  <a:lnTo>
                    <a:pt x="495445" y="96784"/>
                  </a:lnTo>
                  <a:lnTo>
                    <a:pt x="495445" y="34331"/>
                  </a:lnTo>
                  <a:close/>
                  <a:moveTo>
                    <a:pt x="493925" y="20902"/>
                  </a:moveTo>
                  <a:lnTo>
                    <a:pt x="501399" y="15708"/>
                  </a:lnTo>
                  <a:lnTo>
                    <a:pt x="493925" y="10389"/>
                  </a:lnTo>
                  <a:cubicBezTo>
                    <a:pt x="492658" y="9501"/>
                    <a:pt x="491138" y="8995"/>
                    <a:pt x="489491" y="8995"/>
                  </a:cubicBezTo>
                  <a:cubicBezTo>
                    <a:pt x="487591" y="8995"/>
                    <a:pt x="486071" y="9628"/>
                    <a:pt x="484804" y="10894"/>
                  </a:cubicBezTo>
                  <a:cubicBezTo>
                    <a:pt x="483537" y="12162"/>
                    <a:pt x="482904" y="13809"/>
                    <a:pt x="482904" y="15708"/>
                  </a:cubicBezTo>
                  <a:cubicBezTo>
                    <a:pt x="482904" y="17609"/>
                    <a:pt x="483537" y="19129"/>
                    <a:pt x="484804" y="20395"/>
                  </a:cubicBezTo>
                  <a:cubicBezTo>
                    <a:pt x="486071" y="21663"/>
                    <a:pt x="487591" y="22296"/>
                    <a:pt x="489491" y="22296"/>
                  </a:cubicBezTo>
                  <a:cubicBezTo>
                    <a:pt x="491138" y="22296"/>
                    <a:pt x="492531" y="21789"/>
                    <a:pt x="493925" y="20776"/>
                  </a:cubicBezTo>
                  <a:moveTo>
                    <a:pt x="464155" y="1647"/>
                  </a:moveTo>
                  <a:lnTo>
                    <a:pt x="453894" y="1647"/>
                  </a:lnTo>
                  <a:lnTo>
                    <a:pt x="453894" y="96657"/>
                  </a:lnTo>
                  <a:lnTo>
                    <a:pt x="464155" y="96657"/>
                  </a:lnTo>
                  <a:lnTo>
                    <a:pt x="464155" y="1647"/>
                  </a:lnTo>
                  <a:close/>
                  <a:moveTo>
                    <a:pt x="365091" y="47759"/>
                  </a:moveTo>
                  <a:cubicBezTo>
                    <a:pt x="368512" y="44211"/>
                    <a:pt x="372945" y="42437"/>
                    <a:pt x="378646" y="42437"/>
                  </a:cubicBezTo>
                  <a:cubicBezTo>
                    <a:pt x="384347" y="42437"/>
                    <a:pt x="388527" y="44211"/>
                    <a:pt x="391821" y="47759"/>
                  </a:cubicBezTo>
                  <a:cubicBezTo>
                    <a:pt x="395114" y="51306"/>
                    <a:pt x="397015" y="55739"/>
                    <a:pt x="397395" y="61061"/>
                  </a:cubicBezTo>
                  <a:lnTo>
                    <a:pt x="358884" y="61061"/>
                  </a:lnTo>
                  <a:cubicBezTo>
                    <a:pt x="359644" y="55739"/>
                    <a:pt x="361671" y="51306"/>
                    <a:pt x="365091" y="47759"/>
                  </a:cubicBezTo>
                  <a:moveTo>
                    <a:pt x="393088" y="96151"/>
                  </a:moveTo>
                  <a:cubicBezTo>
                    <a:pt x="396888" y="95137"/>
                    <a:pt x="400435" y="93490"/>
                    <a:pt x="403855" y="91210"/>
                  </a:cubicBezTo>
                  <a:lnTo>
                    <a:pt x="403855" y="81329"/>
                  </a:lnTo>
                  <a:cubicBezTo>
                    <a:pt x="400562" y="83735"/>
                    <a:pt x="397015" y="85382"/>
                    <a:pt x="393214" y="86650"/>
                  </a:cubicBezTo>
                  <a:cubicBezTo>
                    <a:pt x="389414" y="87790"/>
                    <a:pt x="385487" y="88296"/>
                    <a:pt x="381560" y="88296"/>
                  </a:cubicBezTo>
                  <a:cubicBezTo>
                    <a:pt x="375352" y="88296"/>
                    <a:pt x="370285" y="86523"/>
                    <a:pt x="366231" y="83103"/>
                  </a:cubicBezTo>
                  <a:cubicBezTo>
                    <a:pt x="362178" y="79682"/>
                    <a:pt x="359644" y="75122"/>
                    <a:pt x="358884" y="69547"/>
                  </a:cubicBezTo>
                  <a:lnTo>
                    <a:pt x="408289" y="69547"/>
                  </a:lnTo>
                  <a:cubicBezTo>
                    <a:pt x="408289" y="68661"/>
                    <a:pt x="408416" y="67773"/>
                    <a:pt x="408543" y="66887"/>
                  </a:cubicBezTo>
                  <a:cubicBezTo>
                    <a:pt x="408543" y="66001"/>
                    <a:pt x="408543" y="65240"/>
                    <a:pt x="408543" y="64354"/>
                  </a:cubicBezTo>
                  <a:cubicBezTo>
                    <a:pt x="408543" y="58399"/>
                    <a:pt x="407276" y="52953"/>
                    <a:pt x="404869" y="48266"/>
                  </a:cubicBezTo>
                  <a:cubicBezTo>
                    <a:pt x="402462" y="43579"/>
                    <a:pt x="399042" y="39904"/>
                    <a:pt x="394481" y="37118"/>
                  </a:cubicBezTo>
                  <a:cubicBezTo>
                    <a:pt x="390047" y="34457"/>
                    <a:pt x="384853" y="33063"/>
                    <a:pt x="378773" y="33063"/>
                  </a:cubicBezTo>
                  <a:cubicBezTo>
                    <a:pt x="372439" y="33063"/>
                    <a:pt x="366991" y="34457"/>
                    <a:pt x="362431" y="37372"/>
                  </a:cubicBezTo>
                  <a:cubicBezTo>
                    <a:pt x="357871" y="40285"/>
                    <a:pt x="354197" y="44211"/>
                    <a:pt x="351663" y="49152"/>
                  </a:cubicBezTo>
                  <a:cubicBezTo>
                    <a:pt x="349130" y="54093"/>
                    <a:pt x="347863" y="59793"/>
                    <a:pt x="347863" y="66001"/>
                  </a:cubicBezTo>
                  <a:cubicBezTo>
                    <a:pt x="347863" y="72208"/>
                    <a:pt x="349383" y="77908"/>
                    <a:pt x="352297" y="82596"/>
                  </a:cubicBezTo>
                  <a:cubicBezTo>
                    <a:pt x="355210" y="87283"/>
                    <a:pt x="359264" y="91084"/>
                    <a:pt x="364331" y="93743"/>
                  </a:cubicBezTo>
                  <a:cubicBezTo>
                    <a:pt x="369398" y="96403"/>
                    <a:pt x="375226" y="97797"/>
                    <a:pt x="381686" y="97797"/>
                  </a:cubicBezTo>
                  <a:cubicBezTo>
                    <a:pt x="385613" y="97797"/>
                    <a:pt x="389541" y="97291"/>
                    <a:pt x="393341" y="96276"/>
                  </a:cubicBezTo>
                  <a:moveTo>
                    <a:pt x="322527" y="54093"/>
                  </a:moveTo>
                  <a:cubicBezTo>
                    <a:pt x="324554" y="50672"/>
                    <a:pt x="327341" y="48139"/>
                    <a:pt x="330761" y="46492"/>
                  </a:cubicBezTo>
                  <a:cubicBezTo>
                    <a:pt x="334181" y="44845"/>
                    <a:pt x="337982" y="44338"/>
                    <a:pt x="342162" y="44972"/>
                  </a:cubicBezTo>
                  <a:lnTo>
                    <a:pt x="342162" y="33317"/>
                  </a:lnTo>
                  <a:cubicBezTo>
                    <a:pt x="337222" y="33317"/>
                    <a:pt x="332788" y="34710"/>
                    <a:pt x="328861" y="37372"/>
                  </a:cubicBezTo>
                  <a:cubicBezTo>
                    <a:pt x="324934" y="40031"/>
                    <a:pt x="321767" y="43705"/>
                    <a:pt x="319486" y="48519"/>
                  </a:cubicBezTo>
                  <a:lnTo>
                    <a:pt x="319486" y="34583"/>
                  </a:lnTo>
                  <a:lnTo>
                    <a:pt x="309225" y="34583"/>
                  </a:lnTo>
                  <a:lnTo>
                    <a:pt x="309225" y="97037"/>
                  </a:lnTo>
                  <a:lnTo>
                    <a:pt x="319486" y="97037"/>
                  </a:lnTo>
                  <a:lnTo>
                    <a:pt x="319486" y="67141"/>
                  </a:lnTo>
                  <a:cubicBezTo>
                    <a:pt x="319486" y="61947"/>
                    <a:pt x="320500" y="57640"/>
                    <a:pt x="322527" y="54219"/>
                  </a:cubicBezTo>
                  <a:moveTo>
                    <a:pt x="279456" y="77401"/>
                  </a:moveTo>
                  <a:cubicBezTo>
                    <a:pt x="277555" y="80822"/>
                    <a:pt x="275022" y="83483"/>
                    <a:pt x="271728" y="85509"/>
                  </a:cubicBezTo>
                  <a:cubicBezTo>
                    <a:pt x="268434" y="87409"/>
                    <a:pt x="264761" y="88422"/>
                    <a:pt x="260454" y="88422"/>
                  </a:cubicBezTo>
                  <a:cubicBezTo>
                    <a:pt x="256146" y="88422"/>
                    <a:pt x="252346" y="87409"/>
                    <a:pt x="249052" y="85509"/>
                  </a:cubicBezTo>
                  <a:cubicBezTo>
                    <a:pt x="245759" y="83608"/>
                    <a:pt x="243225" y="80949"/>
                    <a:pt x="241325" y="77401"/>
                  </a:cubicBezTo>
                  <a:cubicBezTo>
                    <a:pt x="239425" y="73982"/>
                    <a:pt x="238411" y="70054"/>
                    <a:pt x="238411" y="65748"/>
                  </a:cubicBezTo>
                  <a:cubicBezTo>
                    <a:pt x="238411" y="61439"/>
                    <a:pt x="239425" y="57513"/>
                    <a:pt x="241325" y="54093"/>
                  </a:cubicBezTo>
                  <a:cubicBezTo>
                    <a:pt x="243225" y="50672"/>
                    <a:pt x="245885" y="48012"/>
                    <a:pt x="249052" y="46112"/>
                  </a:cubicBezTo>
                  <a:cubicBezTo>
                    <a:pt x="252346" y="44211"/>
                    <a:pt x="256146" y="43198"/>
                    <a:pt x="260454" y="43198"/>
                  </a:cubicBezTo>
                  <a:cubicBezTo>
                    <a:pt x="264761" y="43198"/>
                    <a:pt x="268434" y="44211"/>
                    <a:pt x="271728" y="46112"/>
                  </a:cubicBezTo>
                  <a:cubicBezTo>
                    <a:pt x="275022" y="48012"/>
                    <a:pt x="277555" y="50672"/>
                    <a:pt x="279456" y="54093"/>
                  </a:cubicBezTo>
                  <a:cubicBezTo>
                    <a:pt x="281356" y="57513"/>
                    <a:pt x="282243" y="61314"/>
                    <a:pt x="282243" y="65748"/>
                  </a:cubicBezTo>
                  <a:cubicBezTo>
                    <a:pt x="282243" y="70181"/>
                    <a:pt x="281356" y="73982"/>
                    <a:pt x="279456" y="77401"/>
                  </a:cubicBezTo>
                  <a:moveTo>
                    <a:pt x="277302" y="93870"/>
                  </a:moveTo>
                  <a:cubicBezTo>
                    <a:pt x="282116" y="91084"/>
                    <a:pt x="285916" y="87283"/>
                    <a:pt x="288703" y="82342"/>
                  </a:cubicBezTo>
                  <a:cubicBezTo>
                    <a:pt x="291490" y="77401"/>
                    <a:pt x="292884" y="71828"/>
                    <a:pt x="292884" y="65621"/>
                  </a:cubicBezTo>
                  <a:cubicBezTo>
                    <a:pt x="292884" y="59414"/>
                    <a:pt x="291490" y="53839"/>
                    <a:pt x="288703" y="49025"/>
                  </a:cubicBezTo>
                  <a:cubicBezTo>
                    <a:pt x="285916" y="44211"/>
                    <a:pt x="282116" y="40412"/>
                    <a:pt x="277302" y="37624"/>
                  </a:cubicBezTo>
                  <a:cubicBezTo>
                    <a:pt x="272488" y="34837"/>
                    <a:pt x="266914" y="33444"/>
                    <a:pt x="260580" y="33444"/>
                  </a:cubicBezTo>
                  <a:cubicBezTo>
                    <a:pt x="254246" y="33444"/>
                    <a:pt x="248546" y="34837"/>
                    <a:pt x="243732" y="37624"/>
                  </a:cubicBezTo>
                  <a:cubicBezTo>
                    <a:pt x="238791" y="40412"/>
                    <a:pt x="234864" y="44211"/>
                    <a:pt x="232077" y="49025"/>
                  </a:cubicBezTo>
                  <a:cubicBezTo>
                    <a:pt x="229290" y="53839"/>
                    <a:pt x="227897" y="59414"/>
                    <a:pt x="227897" y="65621"/>
                  </a:cubicBezTo>
                  <a:cubicBezTo>
                    <a:pt x="227897" y="71828"/>
                    <a:pt x="229290" y="77401"/>
                    <a:pt x="232077" y="82342"/>
                  </a:cubicBezTo>
                  <a:cubicBezTo>
                    <a:pt x="234864" y="87283"/>
                    <a:pt x="238791" y="91084"/>
                    <a:pt x="243732" y="93870"/>
                  </a:cubicBezTo>
                  <a:cubicBezTo>
                    <a:pt x="248672" y="96657"/>
                    <a:pt x="254246" y="98050"/>
                    <a:pt x="260580" y="98050"/>
                  </a:cubicBezTo>
                  <a:cubicBezTo>
                    <a:pt x="266914" y="98050"/>
                    <a:pt x="272362" y="96657"/>
                    <a:pt x="277302" y="93870"/>
                  </a:cubicBezTo>
                  <a:moveTo>
                    <a:pt x="130353" y="54473"/>
                  </a:moveTo>
                  <a:cubicBezTo>
                    <a:pt x="131747" y="51052"/>
                    <a:pt x="133774" y="48393"/>
                    <a:pt x="136561" y="46492"/>
                  </a:cubicBezTo>
                  <a:cubicBezTo>
                    <a:pt x="139221" y="44465"/>
                    <a:pt x="142261" y="43452"/>
                    <a:pt x="145682" y="43452"/>
                  </a:cubicBezTo>
                  <a:cubicBezTo>
                    <a:pt x="155563" y="43452"/>
                    <a:pt x="160503" y="49659"/>
                    <a:pt x="160503" y="62073"/>
                  </a:cubicBezTo>
                  <a:lnTo>
                    <a:pt x="160503" y="97037"/>
                  </a:lnTo>
                  <a:lnTo>
                    <a:pt x="170764" y="97037"/>
                  </a:lnTo>
                  <a:lnTo>
                    <a:pt x="170764" y="64860"/>
                  </a:lnTo>
                  <a:cubicBezTo>
                    <a:pt x="170764" y="60934"/>
                    <a:pt x="171524" y="57260"/>
                    <a:pt x="172918" y="53966"/>
                  </a:cubicBezTo>
                  <a:cubicBezTo>
                    <a:pt x="174311" y="50672"/>
                    <a:pt x="176338" y="48139"/>
                    <a:pt x="178998" y="46238"/>
                  </a:cubicBezTo>
                  <a:cubicBezTo>
                    <a:pt x="181659" y="44338"/>
                    <a:pt x="184699" y="43325"/>
                    <a:pt x="188246" y="43325"/>
                  </a:cubicBezTo>
                  <a:cubicBezTo>
                    <a:pt x="198127" y="43325"/>
                    <a:pt x="203068" y="49532"/>
                    <a:pt x="203068" y="61947"/>
                  </a:cubicBezTo>
                  <a:lnTo>
                    <a:pt x="203068" y="96910"/>
                  </a:lnTo>
                  <a:lnTo>
                    <a:pt x="213329" y="96910"/>
                  </a:lnTo>
                  <a:lnTo>
                    <a:pt x="213329" y="60173"/>
                  </a:lnTo>
                  <a:cubicBezTo>
                    <a:pt x="213329" y="54980"/>
                    <a:pt x="212442" y="50418"/>
                    <a:pt x="210795" y="46365"/>
                  </a:cubicBezTo>
                  <a:cubicBezTo>
                    <a:pt x="209022" y="42312"/>
                    <a:pt x="206488" y="39145"/>
                    <a:pt x="203068" y="36864"/>
                  </a:cubicBezTo>
                  <a:cubicBezTo>
                    <a:pt x="199647" y="34583"/>
                    <a:pt x="195340" y="33317"/>
                    <a:pt x="190273" y="33317"/>
                  </a:cubicBezTo>
                  <a:cubicBezTo>
                    <a:pt x="185206" y="33317"/>
                    <a:pt x="180899" y="34583"/>
                    <a:pt x="176971" y="37118"/>
                  </a:cubicBezTo>
                  <a:cubicBezTo>
                    <a:pt x="173044" y="39651"/>
                    <a:pt x="170131" y="42945"/>
                    <a:pt x="168104" y="47125"/>
                  </a:cubicBezTo>
                  <a:cubicBezTo>
                    <a:pt x="166457" y="42945"/>
                    <a:pt x="164050" y="39524"/>
                    <a:pt x="160883" y="37118"/>
                  </a:cubicBezTo>
                  <a:cubicBezTo>
                    <a:pt x="157716" y="34710"/>
                    <a:pt x="153662" y="33444"/>
                    <a:pt x="148722" y="33444"/>
                  </a:cubicBezTo>
                  <a:cubicBezTo>
                    <a:pt x="144288" y="33444"/>
                    <a:pt x="140234" y="34583"/>
                    <a:pt x="136687" y="36864"/>
                  </a:cubicBezTo>
                  <a:cubicBezTo>
                    <a:pt x="133140" y="39145"/>
                    <a:pt x="130353" y="42185"/>
                    <a:pt x="128200" y="45858"/>
                  </a:cubicBezTo>
                  <a:lnTo>
                    <a:pt x="128200" y="34583"/>
                  </a:lnTo>
                  <a:lnTo>
                    <a:pt x="117939" y="34583"/>
                  </a:lnTo>
                  <a:lnTo>
                    <a:pt x="117939" y="97037"/>
                  </a:lnTo>
                  <a:lnTo>
                    <a:pt x="128200" y="97037"/>
                  </a:lnTo>
                  <a:lnTo>
                    <a:pt x="128200" y="65748"/>
                  </a:lnTo>
                  <a:cubicBezTo>
                    <a:pt x="128200" y="61566"/>
                    <a:pt x="128960" y="57894"/>
                    <a:pt x="130353" y="54473"/>
                  </a:cubicBezTo>
                  <a:moveTo>
                    <a:pt x="28756" y="91843"/>
                  </a:moveTo>
                  <a:cubicBezTo>
                    <a:pt x="34330" y="96024"/>
                    <a:pt x="41424" y="98050"/>
                    <a:pt x="49912" y="98050"/>
                  </a:cubicBezTo>
                  <a:cubicBezTo>
                    <a:pt x="56752" y="98050"/>
                    <a:pt x="62326" y="96403"/>
                    <a:pt x="66633" y="92984"/>
                  </a:cubicBezTo>
                  <a:cubicBezTo>
                    <a:pt x="70940" y="89564"/>
                    <a:pt x="73094" y="84876"/>
                    <a:pt x="73094" y="79048"/>
                  </a:cubicBezTo>
                  <a:cubicBezTo>
                    <a:pt x="73094" y="72335"/>
                    <a:pt x="69167" y="67395"/>
                    <a:pt x="61439" y="64101"/>
                  </a:cubicBezTo>
                  <a:lnTo>
                    <a:pt x="46618" y="58147"/>
                  </a:lnTo>
                  <a:cubicBezTo>
                    <a:pt x="44211" y="57260"/>
                    <a:pt x="42437" y="56120"/>
                    <a:pt x="41424" y="54980"/>
                  </a:cubicBezTo>
                  <a:cubicBezTo>
                    <a:pt x="40411" y="53712"/>
                    <a:pt x="39904" y="52192"/>
                    <a:pt x="39904" y="50292"/>
                  </a:cubicBezTo>
                  <a:cubicBezTo>
                    <a:pt x="39904" y="47632"/>
                    <a:pt x="40917" y="45604"/>
                    <a:pt x="43071" y="44211"/>
                  </a:cubicBezTo>
                  <a:cubicBezTo>
                    <a:pt x="45224" y="42818"/>
                    <a:pt x="47885" y="42059"/>
                    <a:pt x="51305" y="42059"/>
                  </a:cubicBezTo>
                  <a:cubicBezTo>
                    <a:pt x="54472" y="42059"/>
                    <a:pt x="57639" y="42691"/>
                    <a:pt x="60933" y="44211"/>
                  </a:cubicBezTo>
                  <a:cubicBezTo>
                    <a:pt x="64226" y="45604"/>
                    <a:pt x="67267" y="47505"/>
                    <a:pt x="70054" y="49913"/>
                  </a:cubicBezTo>
                  <a:lnTo>
                    <a:pt x="70054" y="39270"/>
                  </a:lnTo>
                  <a:cubicBezTo>
                    <a:pt x="67647" y="37372"/>
                    <a:pt x="64860" y="35978"/>
                    <a:pt x="61566" y="35091"/>
                  </a:cubicBezTo>
                  <a:cubicBezTo>
                    <a:pt x="58272" y="34205"/>
                    <a:pt x="54852" y="33570"/>
                    <a:pt x="51178" y="33570"/>
                  </a:cubicBezTo>
                  <a:cubicBezTo>
                    <a:pt x="44718" y="33570"/>
                    <a:pt x="39524" y="35091"/>
                    <a:pt x="35597" y="38384"/>
                  </a:cubicBezTo>
                  <a:cubicBezTo>
                    <a:pt x="31670" y="41551"/>
                    <a:pt x="29643" y="45858"/>
                    <a:pt x="29643" y="51433"/>
                  </a:cubicBezTo>
                  <a:cubicBezTo>
                    <a:pt x="29643" y="55359"/>
                    <a:pt x="30656" y="58653"/>
                    <a:pt x="32683" y="60934"/>
                  </a:cubicBezTo>
                  <a:cubicBezTo>
                    <a:pt x="34710" y="63340"/>
                    <a:pt x="37624" y="65367"/>
                    <a:pt x="41551" y="67141"/>
                  </a:cubicBezTo>
                  <a:lnTo>
                    <a:pt x="56246" y="73095"/>
                  </a:lnTo>
                  <a:cubicBezTo>
                    <a:pt x="58652" y="73982"/>
                    <a:pt x="60299" y="75122"/>
                    <a:pt x="61313" y="76515"/>
                  </a:cubicBezTo>
                  <a:cubicBezTo>
                    <a:pt x="62326" y="77908"/>
                    <a:pt x="62706" y="79429"/>
                    <a:pt x="62706" y="81075"/>
                  </a:cubicBezTo>
                  <a:cubicBezTo>
                    <a:pt x="62706" y="83989"/>
                    <a:pt x="61566" y="86143"/>
                    <a:pt x="59286" y="87663"/>
                  </a:cubicBezTo>
                  <a:cubicBezTo>
                    <a:pt x="57006" y="89183"/>
                    <a:pt x="53965" y="89942"/>
                    <a:pt x="50292" y="89942"/>
                  </a:cubicBezTo>
                  <a:cubicBezTo>
                    <a:pt x="46618" y="89942"/>
                    <a:pt x="43071" y="89183"/>
                    <a:pt x="39397" y="87790"/>
                  </a:cubicBezTo>
                  <a:cubicBezTo>
                    <a:pt x="35723" y="86397"/>
                    <a:pt x="32303" y="84116"/>
                    <a:pt x="28883" y="80949"/>
                  </a:cubicBezTo>
                  <a:lnTo>
                    <a:pt x="28883" y="92097"/>
                  </a:lnTo>
                  <a:close/>
                  <a:moveTo>
                    <a:pt x="12541" y="34583"/>
                  </a:moveTo>
                  <a:lnTo>
                    <a:pt x="2153" y="34583"/>
                  </a:lnTo>
                  <a:lnTo>
                    <a:pt x="2153" y="97037"/>
                  </a:lnTo>
                  <a:lnTo>
                    <a:pt x="12541" y="97037"/>
                  </a:lnTo>
                  <a:lnTo>
                    <a:pt x="12541" y="34583"/>
                  </a:lnTo>
                  <a:close/>
                  <a:moveTo>
                    <a:pt x="11021" y="21156"/>
                  </a:moveTo>
                  <a:lnTo>
                    <a:pt x="18495" y="15962"/>
                  </a:lnTo>
                  <a:lnTo>
                    <a:pt x="11021" y="10642"/>
                  </a:lnTo>
                  <a:cubicBezTo>
                    <a:pt x="9754" y="9755"/>
                    <a:pt x="8234" y="9247"/>
                    <a:pt x="6587" y="9247"/>
                  </a:cubicBezTo>
                  <a:cubicBezTo>
                    <a:pt x="4687" y="9247"/>
                    <a:pt x="3167" y="9881"/>
                    <a:pt x="1900" y="11148"/>
                  </a:cubicBezTo>
                  <a:cubicBezTo>
                    <a:pt x="633" y="12414"/>
                    <a:pt x="0" y="14061"/>
                    <a:pt x="0" y="15962"/>
                  </a:cubicBezTo>
                  <a:cubicBezTo>
                    <a:pt x="0" y="17862"/>
                    <a:pt x="633" y="19382"/>
                    <a:pt x="1900" y="20649"/>
                  </a:cubicBezTo>
                  <a:cubicBezTo>
                    <a:pt x="3167" y="21915"/>
                    <a:pt x="4687" y="22549"/>
                    <a:pt x="6587" y="22549"/>
                  </a:cubicBezTo>
                  <a:cubicBezTo>
                    <a:pt x="8234" y="22549"/>
                    <a:pt x="9627" y="22042"/>
                    <a:pt x="11021" y="21029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2" name="Freeform: Shape 2751">
              <a:extLst>
                <a:ext uri="{FF2B5EF4-FFF2-40B4-BE49-F238E27FC236}">
                  <a16:creationId xmlns:a16="http://schemas.microsoft.com/office/drawing/2014/main" id="{983D3E87-70E0-037F-0207-F6821BA61B09}"/>
                </a:ext>
              </a:extLst>
            </p:cNvPr>
            <p:cNvSpPr/>
            <p:nvPr/>
          </p:nvSpPr>
          <p:spPr>
            <a:xfrm>
              <a:off x="4013351" y="14062988"/>
              <a:ext cx="2845483" cy="129593"/>
            </a:xfrm>
            <a:custGeom>
              <a:avLst/>
              <a:gdLst>
                <a:gd name="connsiteX0" fmla="*/ 2825722 w 2845483"/>
                <a:gd name="connsiteY0" fmla="*/ 53459 h 129593"/>
                <a:gd name="connsiteX1" fmla="*/ 2834083 w 2845483"/>
                <a:gd name="connsiteY1" fmla="*/ 45858 h 129593"/>
                <a:gd name="connsiteX2" fmla="*/ 2845484 w 2845483"/>
                <a:gd name="connsiteY2" fmla="*/ 44338 h 129593"/>
                <a:gd name="connsiteX3" fmla="*/ 2845484 w 2845483"/>
                <a:gd name="connsiteY3" fmla="*/ 32683 h 129593"/>
                <a:gd name="connsiteX4" fmla="*/ 2832183 w 2845483"/>
                <a:gd name="connsiteY4" fmla="*/ 36737 h 129593"/>
                <a:gd name="connsiteX5" fmla="*/ 2822809 w 2845483"/>
                <a:gd name="connsiteY5" fmla="*/ 47885 h 129593"/>
                <a:gd name="connsiteX6" fmla="*/ 2822809 w 2845483"/>
                <a:gd name="connsiteY6" fmla="*/ 33951 h 129593"/>
                <a:gd name="connsiteX7" fmla="*/ 2812548 w 2845483"/>
                <a:gd name="connsiteY7" fmla="*/ 33951 h 129593"/>
                <a:gd name="connsiteX8" fmla="*/ 2812548 w 2845483"/>
                <a:gd name="connsiteY8" fmla="*/ 96403 h 129593"/>
                <a:gd name="connsiteX9" fmla="*/ 2822809 w 2845483"/>
                <a:gd name="connsiteY9" fmla="*/ 96403 h 129593"/>
                <a:gd name="connsiteX10" fmla="*/ 2822809 w 2845483"/>
                <a:gd name="connsiteY10" fmla="*/ 66507 h 129593"/>
                <a:gd name="connsiteX11" fmla="*/ 2825849 w 2845483"/>
                <a:gd name="connsiteY11" fmla="*/ 53585 h 129593"/>
                <a:gd name="connsiteX12" fmla="*/ 2752881 w 2845483"/>
                <a:gd name="connsiteY12" fmla="*/ 47505 h 129593"/>
                <a:gd name="connsiteX13" fmla="*/ 2766436 w 2845483"/>
                <a:gd name="connsiteY13" fmla="*/ 42184 h 129593"/>
                <a:gd name="connsiteX14" fmla="*/ 2779610 w 2845483"/>
                <a:gd name="connsiteY14" fmla="*/ 47505 h 129593"/>
                <a:gd name="connsiteX15" fmla="*/ 2785184 w 2845483"/>
                <a:gd name="connsiteY15" fmla="*/ 60807 h 129593"/>
                <a:gd name="connsiteX16" fmla="*/ 2746674 w 2845483"/>
                <a:gd name="connsiteY16" fmla="*/ 60807 h 129593"/>
                <a:gd name="connsiteX17" fmla="*/ 2752881 w 2845483"/>
                <a:gd name="connsiteY17" fmla="*/ 47505 h 129593"/>
                <a:gd name="connsiteX18" fmla="*/ 2780751 w 2845483"/>
                <a:gd name="connsiteY18" fmla="*/ 95896 h 129593"/>
                <a:gd name="connsiteX19" fmla="*/ 2791518 w 2845483"/>
                <a:gd name="connsiteY19" fmla="*/ 90957 h 129593"/>
                <a:gd name="connsiteX20" fmla="*/ 2791518 w 2845483"/>
                <a:gd name="connsiteY20" fmla="*/ 81075 h 129593"/>
                <a:gd name="connsiteX21" fmla="*/ 2780878 w 2845483"/>
                <a:gd name="connsiteY21" fmla="*/ 86270 h 129593"/>
                <a:gd name="connsiteX22" fmla="*/ 2769222 w 2845483"/>
                <a:gd name="connsiteY22" fmla="*/ 88042 h 129593"/>
                <a:gd name="connsiteX23" fmla="*/ 2753768 w 2845483"/>
                <a:gd name="connsiteY23" fmla="*/ 82849 h 129593"/>
                <a:gd name="connsiteX24" fmla="*/ 2746420 w 2845483"/>
                <a:gd name="connsiteY24" fmla="*/ 69294 h 129593"/>
                <a:gd name="connsiteX25" fmla="*/ 2795826 w 2845483"/>
                <a:gd name="connsiteY25" fmla="*/ 69294 h 129593"/>
                <a:gd name="connsiteX26" fmla="*/ 2796079 w 2845483"/>
                <a:gd name="connsiteY26" fmla="*/ 66634 h 129593"/>
                <a:gd name="connsiteX27" fmla="*/ 2796079 w 2845483"/>
                <a:gd name="connsiteY27" fmla="*/ 64101 h 129593"/>
                <a:gd name="connsiteX28" fmla="*/ 2792405 w 2845483"/>
                <a:gd name="connsiteY28" fmla="*/ 48139 h 129593"/>
                <a:gd name="connsiteX29" fmla="*/ 2782017 w 2845483"/>
                <a:gd name="connsiteY29" fmla="*/ 36991 h 129593"/>
                <a:gd name="connsiteX30" fmla="*/ 2766309 w 2845483"/>
                <a:gd name="connsiteY30" fmla="*/ 32936 h 129593"/>
                <a:gd name="connsiteX31" fmla="*/ 2749968 w 2845483"/>
                <a:gd name="connsiteY31" fmla="*/ 37245 h 129593"/>
                <a:gd name="connsiteX32" fmla="*/ 2739326 w 2845483"/>
                <a:gd name="connsiteY32" fmla="*/ 49025 h 129593"/>
                <a:gd name="connsiteX33" fmla="*/ 2735526 w 2845483"/>
                <a:gd name="connsiteY33" fmla="*/ 65873 h 129593"/>
                <a:gd name="connsiteX34" fmla="*/ 2739959 w 2845483"/>
                <a:gd name="connsiteY34" fmla="*/ 82469 h 129593"/>
                <a:gd name="connsiteX35" fmla="*/ 2751994 w 2845483"/>
                <a:gd name="connsiteY35" fmla="*/ 93617 h 129593"/>
                <a:gd name="connsiteX36" fmla="*/ 2769349 w 2845483"/>
                <a:gd name="connsiteY36" fmla="*/ 97670 h 129593"/>
                <a:gd name="connsiteX37" fmla="*/ 2780878 w 2845483"/>
                <a:gd name="connsiteY37" fmla="*/ 96150 h 129593"/>
                <a:gd name="connsiteX38" fmla="*/ 2719437 w 2845483"/>
                <a:gd name="connsiteY38" fmla="*/ 1647 h 129593"/>
                <a:gd name="connsiteX39" fmla="*/ 2709176 w 2845483"/>
                <a:gd name="connsiteY39" fmla="*/ 1647 h 129593"/>
                <a:gd name="connsiteX40" fmla="*/ 2709176 w 2845483"/>
                <a:gd name="connsiteY40" fmla="*/ 96657 h 129593"/>
                <a:gd name="connsiteX41" fmla="*/ 2719437 w 2845483"/>
                <a:gd name="connsiteY41" fmla="*/ 96657 h 129593"/>
                <a:gd name="connsiteX42" fmla="*/ 2719437 w 2845483"/>
                <a:gd name="connsiteY42" fmla="*/ 1647 h 129593"/>
                <a:gd name="connsiteX43" fmla="*/ 2688148 w 2845483"/>
                <a:gd name="connsiteY43" fmla="*/ 1647 h 129593"/>
                <a:gd name="connsiteX44" fmla="*/ 2677887 w 2845483"/>
                <a:gd name="connsiteY44" fmla="*/ 1647 h 129593"/>
                <a:gd name="connsiteX45" fmla="*/ 2677887 w 2845483"/>
                <a:gd name="connsiteY45" fmla="*/ 96657 h 129593"/>
                <a:gd name="connsiteX46" fmla="*/ 2688148 w 2845483"/>
                <a:gd name="connsiteY46" fmla="*/ 96657 h 129593"/>
                <a:gd name="connsiteX47" fmla="*/ 2688148 w 2845483"/>
                <a:gd name="connsiteY47" fmla="*/ 1647 h 129593"/>
                <a:gd name="connsiteX48" fmla="*/ 2635956 w 2845483"/>
                <a:gd name="connsiteY48" fmla="*/ 45858 h 129593"/>
                <a:gd name="connsiteX49" fmla="*/ 2643683 w 2845483"/>
                <a:gd name="connsiteY49" fmla="*/ 53966 h 129593"/>
                <a:gd name="connsiteX50" fmla="*/ 2646470 w 2845483"/>
                <a:gd name="connsiteY50" fmla="*/ 65748 h 129593"/>
                <a:gd name="connsiteX51" fmla="*/ 2643683 w 2845483"/>
                <a:gd name="connsiteY51" fmla="*/ 77274 h 129593"/>
                <a:gd name="connsiteX52" fmla="*/ 2635956 w 2845483"/>
                <a:gd name="connsiteY52" fmla="*/ 85255 h 129593"/>
                <a:gd name="connsiteX53" fmla="*/ 2624554 w 2845483"/>
                <a:gd name="connsiteY53" fmla="*/ 88169 h 129593"/>
                <a:gd name="connsiteX54" fmla="*/ 2613406 w 2845483"/>
                <a:gd name="connsiteY54" fmla="*/ 85255 h 129593"/>
                <a:gd name="connsiteX55" fmla="*/ 2605679 w 2845483"/>
                <a:gd name="connsiteY55" fmla="*/ 77274 h 129593"/>
                <a:gd name="connsiteX56" fmla="*/ 2602892 w 2845483"/>
                <a:gd name="connsiteY56" fmla="*/ 65748 h 129593"/>
                <a:gd name="connsiteX57" fmla="*/ 2605679 w 2845483"/>
                <a:gd name="connsiteY57" fmla="*/ 53966 h 129593"/>
                <a:gd name="connsiteX58" fmla="*/ 2613406 w 2845483"/>
                <a:gd name="connsiteY58" fmla="*/ 45858 h 129593"/>
                <a:gd name="connsiteX59" fmla="*/ 2624554 w 2845483"/>
                <a:gd name="connsiteY59" fmla="*/ 42818 h 129593"/>
                <a:gd name="connsiteX60" fmla="*/ 2635956 w 2845483"/>
                <a:gd name="connsiteY60" fmla="*/ 45858 h 129593"/>
                <a:gd name="connsiteX61" fmla="*/ 2656857 w 2845483"/>
                <a:gd name="connsiteY61" fmla="*/ 96657 h 129593"/>
                <a:gd name="connsiteX62" fmla="*/ 2656857 w 2845483"/>
                <a:gd name="connsiteY62" fmla="*/ 34203 h 129593"/>
                <a:gd name="connsiteX63" fmla="*/ 2646470 w 2845483"/>
                <a:gd name="connsiteY63" fmla="*/ 34203 h 129593"/>
                <a:gd name="connsiteX64" fmla="*/ 2646470 w 2845483"/>
                <a:gd name="connsiteY64" fmla="*/ 45985 h 129593"/>
                <a:gd name="connsiteX65" fmla="*/ 2637095 w 2845483"/>
                <a:gd name="connsiteY65" fmla="*/ 36611 h 129593"/>
                <a:gd name="connsiteX66" fmla="*/ 2623794 w 2845483"/>
                <a:gd name="connsiteY66" fmla="*/ 33190 h 129593"/>
                <a:gd name="connsiteX67" fmla="*/ 2607580 w 2845483"/>
                <a:gd name="connsiteY67" fmla="*/ 37370 h 129593"/>
                <a:gd name="connsiteX68" fmla="*/ 2596432 w 2845483"/>
                <a:gd name="connsiteY68" fmla="*/ 49025 h 129593"/>
                <a:gd name="connsiteX69" fmla="*/ 2592378 w 2845483"/>
                <a:gd name="connsiteY69" fmla="*/ 65873 h 129593"/>
                <a:gd name="connsiteX70" fmla="*/ 2596432 w 2845483"/>
                <a:gd name="connsiteY70" fmla="*/ 82342 h 129593"/>
                <a:gd name="connsiteX71" fmla="*/ 2607580 w 2845483"/>
                <a:gd name="connsiteY71" fmla="*/ 93617 h 129593"/>
                <a:gd name="connsiteX72" fmla="*/ 2623794 w 2845483"/>
                <a:gd name="connsiteY72" fmla="*/ 97797 h 129593"/>
                <a:gd name="connsiteX73" fmla="*/ 2637095 w 2845483"/>
                <a:gd name="connsiteY73" fmla="*/ 94376 h 129593"/>
                <a:gd name="connsiteX74" fmla="*/ 2646470 w 2845483"/>
                <a:gd name="connsiteY74" fmla="*/ 85129 h 129593"/>
                <a:gd name="connsiteX75" fmla="*/ 2646470 w 2845483"/>
                <a:gd name="connsiteY75" fmla="*/ 96784 h 129593"/>
                <a:gd name="connsiteX76" fmla="*/ 2656857 w 2845483"/>
                <a:gd name="connsiteY76" fmla="*/ 96784 h 129593"/>
                <a:gd name="connsiteX77" fmla="*/ 2540819 w 2845483"/>
                <a:gd name="connsiteY77" fmla="*/ 53585 h 129593"/>
                <a:gd name="connsiteX78" fmla="*/ 2548927 w 2845483"/>
                <a:gd name="connsiteY78" fmla="*/ 45731 h 129593"/>
                <a:gd name="connsiteX79" fmla="*/ 2560581 w 2845483"/>
                <a:gd name="connsiteY79" fmla="*/ 42818 h 129593"/>
                <a:gd name="connsiteX80" fmla="*/ 2579963 w 2845483"/>
                <a:gd name="connsiteY80" fmla="*/ 50799 h 129593"/>
                <a:gd name="connsiteX81" fmla="*/ 2579963 w 2845483"/>
                <a:gd name="connsiteY81" fmla="*/ 39397 h 129593"/>
                <a:gd name="connsiteX82" fmla="*/ 2559948 w 2845483"/>
                <a:gd name="connsiteY82" fmla="*/ 33063 h 129593"/>
                <a:gd name="connsiteX83" fmla="*/ 2542972 w 2845483"/>
                <a:gd name="connsiteY83" fmla="*/ 37245 h 129593"/>
                <a:gd name="connsiteX84" fmla="*/ 2531445 w 2845483"/>
                <a:gd name="connsiteY84" fmla="*/ 48645 h 129593"/>
                <a:gd name="connsiteX85" fmla="*/ 2527264 w 2845483"/>
                <a:gd name="connsiteY85" fmla="*/ 65494 h 129593"/>
                <a:gd name="connsiteX86" fmla="*/ 2531318 w 2845483"/>
                <a:gd name="connsiteY86" fmla="*/ 82215 h 129593"/>
                <a:gd name="connsiteX87" fmla="*/ 2542846 w 2845483"/>
                <a:gd name="connsiteY87" fmla="*/ 93617 h 129593"/>
                <a:gd name="connsiteX88" fmla="*/ 2559821 w 2845483"/>
                <a:gd name="connsiteY88" fmla="*/ 97797 h 129593"/>
                <a:gd name="connsiteX89" fmla="*/ 2570715 w 2845483"/>
                <a:gd name="connsiteY89" fmla="*/ 96403 h 129593"/>
                <a:gd name="connsiteX90" fmla="*/ 2580597 w 2845483"/>
                <a:gd name="connsiteY90" fmla="*/ 91970 h 129593"/>
                <a:gd name="connsiteX91" fmla="*/ 2580597 w 2845483"/>
                <a:gd name="connsiteY91" fmla="*/ 81456 h 129593"/>
                <a:gd name="connsiteX92" fmla="*/ 2571475 w 2845483"/>
                <a:gd name="connsiteY92" fmla="*/ 86522 h 129593"/>
                <a:gd name="connsiteX93" fmla="*/ 2560708 w 2845483"/>
                <a:gd name="connsiteY93" fmla="*/ 88042 h 129593"/>
                <a:gd name="connsiteX94" fmla="*/ 2548927 w 2845483"/>
                <a:gd name="connsiteY94" fmla="*/ 85129 h 129593"/>
                <a:gd name="connsiteX95" fmla="*/ 2540819 w 2845483"/>
                <a:gd name="connsiteY95" fmla="*/ 77021 h 129593"/>
                <a:gd name="connsiteX96" fmla="*/ 2537906 w 2845483"/>
                <a:gd name="connsiteY96" fmla="*/ 65367 h 129593"/>
                <a:gd name="connsiteX97" fmla="*/ 2540819 w 2845483"/>
                <a:gd name="connsiteY97" fmla="*/ 53585 h 129593"/>
                <a:gd name="connsiteX98" fmla="*/ 2443275 w 2845483"/>
                <a:gd name="connsiteY98" fmla="*/ 47759 h 129593"/>
                <a:gd name="connsiteX99" fmla="*/ 2456830 w 2845483"/>
                <a:gd name="connsiteY99" fmla="*/ 42437 h 129593"/>
                <a:gd name="connsiteX100" fmla="*/ 2470005 w 2845483"/>
                <a:gd name="connsiteY100" fmla="*/ 47759 h 129593"/>
                <a:gd name="connsiteX101" fmla="*/ 2475579 w 2845483"/>
                <a:gd name="connsiteY101" fmla="*/ 61059 h 129593"/>
                <a:gd name="connsiteX102" fmla="*/ 2437068 w 2845483"/>
                <a:gd name="connsiteY102" fmla="*/ 61059 h 129593"/>
                <a:gd name="connsiteX103" fmla="*/ 2443275 w 2845483"/>
                <a:gd name="connsiteY103" fmla="*/ 47759 h 129593"/>
                <a:gd name="connsiteX104" fmla="*/ 2471145 w 2845483"/>
                <a:gd name="connsiteY104" fmla="*/ 96150 h 129593"/>
                <a:gd name="connsiteX105" fmla="*/ 2481786 w 2845483"/>
                <a:gd name="connsiteY105" fmla="*/ 91209 h 129593"/>
                <a:gd name="connsiteX106" fmla="*/ 2481786 w 2845483"/>
                <a:gd name="connsiteY106" fmla="*/ 81329 h 129593"/>
                <a:gd name="connsiteX107" fmla="*/ 2471145 w 2845483"/>
                <a:gd name="connsiteY107" fmla="*/ 86522 h 129593"/>
                <a:gd name="connsiteX108" fmla="*/ 2459491 w 2845483"/>
                <a:gd name="connsiteY108" fmla="*/ 88296 h 129593"/>
                <a:gd name="connsiteX109" fmla="*/ 2444162 w 2845483"/>
                <a:gd name="connsiteY109" fmla="*/ 83103 h 129593"/>
                <a:gd name="connsiteX110" fmla="*/ 2436815 w 2845483"/>
                <a:gd name="connsiteY110" fmla="*/ 69547 h 129593"/>
                <a:gd name="connsiteX111" fmla="*/ 2486220 w 2845483"/>
                <a:gd name="connsiteY111" fmla="*/ 69547 h 129593"/>
                <a:gd name="connsiteX112" fmla="*/ 2486474 w 2845483"/>
                <a:gd name="connsiteY112" fmla="*/ 66887 h 129593"/>
                <a:gd name="connsiteX113" fmla="*/ 2486474 w 2845483"/>
                <a:gd name="connsiteY113" fmla="*/ 64353 h 129593"/>
                <a:gd name="connsiteX114" fmla="*/ 2482799 w 2845483"/>
                <a:gd name="connsiteY114" fmla="*/ 48391 h 129593"/>
                <a:gd name="connsiteX115" fmla="*/ 2472412 w 2845483"/>
                <a:gd name="connsiteY115" fmla="*/ 37245 h 129593"/>
                <a:gd name="connsiteX116" fmla="*/ 2456830 w 2845483"/>
                <a:gd name="connsiteY116" fmla="*/ 33190 h 129593"/>
                <a:gd name="connsiteX117" fmla="*/ 2440362 w 2845483"/>
                <a:gd name="connsiteY117" fmla="*/ 37497 h 129593"/>
                <a:gd name="connsiteX118" fmla="*/ 2429594 w 2845483"/>
                <a:gd name="connsiteY118" fmla="*/ 49279 h 129593"/>
                <a:gd name="connsiteX119" fmla="*/ 2425793 w 2845483"/>
                <a:gd name="connsiteY119" fmla="*/ 66127 h 129593"/>
                <a:gd name="connsiteX120" fmla="*/ 2430227 w 2845483"/>
                <a:gd name="connsiteY120" fmla="*/ 82722 h 129593"/>
                <a:gd name="connsiteX121" fmla="*/ 2442135 w 2845483"/>
                <a:gd name="connsiteY121" fmla="*/ 93870 h 129593"/>
                <a:gd name="connsiteX122" fmla="*/ 2459491 w 2845483"/>
                <a:gd name="connsiteY122" fmla="*/ 97923 h 129593"/>
                <a:gd name="connsiteX123" fmla="*/ 2471145 w 2845483"/>
                <a:gd name="connsiteY123" fmla="*/ 96403 h 129593"/>
                <a:gd name="connsiteX124" fmla="*/ 2417813 w 2845483"/>
                <a:gd name="connsiteY124" fmla="*/ 83608 h 129593"/>
                <a:gd name="connsiteX125" fmla="*/ 2410592 w 2845483"/>
                <a:gd name="connsiteY125" fmla="*/ 87029 h 129593"/>
                <a:gd name="connsiteX126" fmla="*/ 2403244 w 2845483"/>
                <a:gd name="connsiteY126" fmla="*/ 88169 h 129593"/>
                <a:gd name="connsiteX127" fmla="*/ 2394630 w 2845483"/>
                <a:gd name="connsiteY127" fmla="*/ 85382 h 129593"/>
                <a:gd name="connsiteX128" fmla="*/ 2391210 w 2845483"/>
                <a:gd name="connsiteY128" fmla="*/ 76008 h 129593"/>
                <a:gd name="connsiteX129" fmla="*/ 2391210 w 2845483"/>
                <a:gd name="connsiteY129" fmla="*/ 43958 h 129593"/>
                <a:gd name="connsiteX130" fmla="*/ 2417052 w 2845483"/>
                <a:gd name="connsiteY130" fmla="*/ 43958 h 129593"/>
                <a:gd name="connsiteX131" fmla="*/ 2417052 w 2845483"/>
                <a:gd name="connsiteY131" fmla="*/ 34457 h 129593"/>
                <a:gd name="connsiteX132" fmla="*/ 2391210 w 2845483"/>
                <a:gd name="connsiteY132" fmla="*/ 34457 h 129593"/>
                <a:gd name="connsiteX133" fmla="*/ 2391210 w 2845483"/>
                <a:gd name="connsiteY133" fmla="*/ 14568 h 129593"/>
                <a:gd name="connsiteX134" fmla="*/ 2380949 w 2845483"/>
                <a:gd name="connsiteY134" fmla="*/ 14568 h 129593"/>
                <a:gd name="connsiteX135" fmla="*/ 2380949 w 2845483"/>
                <a:gd name="connsiteY135" fmla="*/ 75249 h 129593"/>
                <a:gd name="connsiteX136" fmla="*/ 2386649 w 2845483"/>
                <a:gd name="connsiteY136" fmla="*/ 92983 h 129593"/>
                <a:gd name="connsiteX137" fmla="*/ 2402231 w 2845483"/>
                <a:gd name="connsiteY137" fmla="*/ 97923 h 129593"/>
                <a:gd name="connsiteX138" fmla="*/ 2410338 w 2845483"/>
                <a:gd name="connsiteY138" fmla="*/ 96910 h 129593"/>
                <a:gd name="connsiteX139" fmla="*/ 2417813 w 2845483"/>
                <a:gd name="connsiteY139" fmla="*/ 93617 h 129593"/>
                <a:gd name="connsiteX140" fmla="*/ 2417813 w 2845483"/>
                <a:gd name="connsiteY140" fmla="*/ 83608 h 129593"/>
                <a:gd name="connsiteX141" fmla="*/ 2339904 w 2845483"/>
                <a:gd name="connsiteY141" fmla="*/ 46112 h 129593"/>
                <a:gd name="connsiteX142" fmla="*/ 2347632 w 2845483"/>
                <a:gd name="connsiteY142" fmla="*/ 54219 h 129593"/>
                <a:gd name="connsiteX143" fmla="*/ 2350419 w 2845483"/>
                <a:gd name="connsiteY143" fmla="*/ 66000 h 129593"/>
                <a:gd name="connsiteX144" fmla="*/ 2347632 w 2845483"/>
                <a:gd name="connsiteY144" fmla="*/ 77528 h 129593"/>
                <a:gd name="connsiteX145" fmla="*/ 2339904 w 2845483"/>
                <a:gd name="connsiteY145" fmla="*/ 85509 h 129593"/>
                <a:gd name="connsiteX146" fmla="*/ 2328503 w 2845483"/>
                <a:gd name="connsiteY146" fmla="*/ 88422 h 129593"/>
                <a:gd name="connsiteX147" fmla="*/ 2317355 w 2845483"/>
                <a:gd name="connsiteY147" fmla="*/ 85509 h 129593"/>
                <a:gd name="connsiteX148" fmla="*/ 2309628 w 2845483"/>
                <a:gd name="connsiteY148" fmla="*/ 77528 h 129593"/>
                <a:gd name="connsiteX149" fmla="*/ 2306841 w 2845483"/>
                <a:gd name="connsiteY149" fmla="*/ 66000 h 129593"/>
                <a:gd name="connsiteX150" fmla="*/ 2309628 w 2845483"/>
                <a:gd name="connsiteY150" fmla="*/ 54219 h 129593"/>
                <a:gd name="connsiteX151" fmla="*/ 2317355 w 2845483"/>
                <a:gd name="connsiteY151" fmla="*/ 46112 h 129593"/>
                <a:gd name="connsiteX152" fmla="*/ 2328503 w 2845483"/>
                <a:gd name="connsiteY152" fmla="*/ 43071 h 129593"/>
                <a:gd name="connsiteX153" fmla="*/ 2339904 w 2845483"/>
                <a:gd name="connsiteY153" fmla="*/ 46112 h 129593"/>
                <a:gd name="connsiteX154" fmla="*/ 2360807 w 2845483"/>
                <a:gd name="connsiteY154" fmla="*/ 96910 h 129593"/>
                <a:gd name="connsiteX155" fmla="*/ 2360807 w 2845483"/>
                <a:gd name="connsiteY155" fmla="*/ 34457 h 129593"/>
                <a:gd name="connsiteX156" fmla="*/ 2350419 w 2845483"/>
                <a:gd name="connsiteY156" fmla="*/ 34457 h 129593"/>
                <a:gd name="connsiteX157" fmla="*/ 2350419 w 2845483"/>
                <a:gd name="connsiteY157" fmla="*/ 46238 h 129593"/>
                <a:gd name="connsiteX158" fmla="*/ 2341045 w 2845483"/>
                <a:gd name="connsiteY158" fmla="*/ 36864 h 129593"/>
                <a:gd name="connsiteX159" fmla="*/ 2327743 w 2845483"/>
                <a:gd name="connsiteY159" fmla="*/ 33444 h 129593"/>
                <a:gd name="connsiteX160" fmla="*/ 2311528 w 2845483"/>
                <a:gd name="connsiteY160" fmla="*/ 37624 h 129593"/>
                <a:gd name="connsiteX161" fmla="*/ 2300380 w 2845483"/>
                <a:gd name="connsiteY161" fmla="*/ 49279 h 129593"/>
                <a:gd name="connsiteX162" fmla="*/ 2296327 w 2845483"/>
                <a:gd name="connsiteY162" fmla="*/ 66127 h 129593"/>
                <a:gd name="connsiteX163" fmla="*/ 2300380 w 2845483"/>
                <a:gd name="connsiteY163" fmla="*/ 82596 h 129593"/>
                <a:gd name="connsiteX164" fmla="*/ 2311528 w 2845483"/>
                <a:gd name="connsiteY164" fmla="*/ 93870 h 129593"/>
                <a:gd name="connsiteX165" fmla="*/ 2327743 w 2845483"/>
                <a:gd name="connsiteY165" fmla="*/ 98050 h 129593"/>
                <a:gd name="connsiteX166" fmla="*/ 2341045 w 2845483"/>
                <a:gd name="connsiteY166" fmla="*/ 94630 h 129593"/>
                <a:gd name="connsiteX167" fmla="*/ 2350419 w 2845483"/>
                <a:gd name="connsiteY167" fmla="*/ 85382 h 129593"/>
                <a:gd name="connsiteX168" fmla="*/ 2350419 w 2845483"/>
                <a:gd name="connsiteY168" fmla="*/ 97037 h 129593"/>
                <a:gd name="connsiteX169" fmla="*/ 2360807 w 2845483"/>
                <a:gd name="connsiteY169" fmla="*/ 97037 h 129593"/>
                <a:gd name="connsiteX170" fmla="*/ 2198783 w 2845483"/>
                <a:gd name="connsiteY170" fmla="*/ 54346 h 129593"/>
                <a:gd name="connsiteX171" fmla="*/ 2204990 w 2845483"/>
                <a:gd name="connsiteY171" fmla="*/ 46238 h 129593"/>
                <a:gd name="connsiteX172" fmla="*/ 2214238 w 2845483"/>
                <a:gd name="connsiteY172" fmla="*/ 43325 h 129593"/>
                <a:gd name="connsiteX173" fmla="*/ 2229060 w 2845483"/>
                <a:gd name="connsiteY173" fmla="*/ 61947 h 129593"/>
                <a:gd name="connsiteX174" fmla="*/ 2229060 w 2845483"/>
                <a:gd name="connsiteY174" fmla="*/ 96910 h 129593"/>
                <a:gd name="connsiteX175" fmla="*/ 2239321 w 2845483"/>
                <a:gd name="connsiteY175" fmla="*/ 96910 h 129593"/>
                <a:gd name="connsiteX176" fmla="*/ 2239321 w 2845483"/>
                <a:gd name="connsiteY176" fmla="*/ 64733 h 129593"/>
                <a:gd name="connsiteX177" fmla="*/ 2241474 w 2845483"/>
                <a:gd name="connsiteY177" fmla="*/ 53839 h 129593"/>
                <a:gd name="connsiteX178" fmla="*/ 2247555 w 2845483"/>
                <a:gd name="connsiteY178" fmla="*/ 46112 h 129593"/>
                <a:gd name="connsiteX179" fmla="*/ 2256802 w 2845483"/>
                <a:gd name="connsiteY179" fmla="*/ 43198 h 129593"/>
                <a:gd name="connsiteX180" fmla="*/ 2271624 w 2845483"/>
                <a:gd name="connsiteY180" fmla="*/ 61820 h 129593"/>
                <a:gd name="connsiteX181" fmla="*/ 2271624 w 2845483"/>
                <a:gd name="connsiteY181" fmla="*/ 96784 h 129593"/>
                <a:gd name="connsiteX182" fmla="*/ 2281885 w 2845483"/>
                <a:gd name="connsiteY182" fmla="*/ 96784 h 129593"/>
                <a:gd name="connsiteX183" fmla="*/ 2281885 w 2845483"/>
                <a:gd name="connsiteY183" fmla="*/ 60046 h 129593"/>
                <a:gd name="connsiteX184" fmla="*/ 2279225 w 2845483"/>
                <a:gd name="connsiteY184" fmla="*/ 46238 h 129593"/>
                <a:gd name="connsiteX185" fmla="*/ 2271497 w 2845483"/>
                <a:gd name="connsiteY185" fmla="*/ 36611 h 129593"/>
                <a:gd name="connsiteX186" fmla="*/ 2258703 w 2845483"/>
                <a:gd name="connsiteY186" fmla="*/ 33190 h 129593"/>
                <a:gd name="connsiteX187" fmla="*/ 2245401 w 2845483"/>
                <a:gd name="connsiteY187" fmla="*/ 36991 h 129593"/>
                <a:gd name="connsiteX188" fmla="*/ 2236534 w 2845483"/>
                <a:gd name="connsiteY188" fmla="*/ 46998 h 129593"/>
                <a:gd name="connsiteX189" fmla="*/ 2229313 w 2845483"/>
                <a:gd name="connsiteY189" fmla="*/ 36991 h 129593"/>
                <a:gd name="connsiteX190" fmla="*/ 2217152 w 2845483"/>
                <a:gd name="connsiteY190" fmla="*/ 33317 h 129593"/>
                <a:gd name="connsiteX191" fmla="*/ 2205117 w 2845483"/>
                <a:gd name="connsiteY191" fmla="*/ 36737 h 129593"/>
                <a:gd name="connsiteX192" fmla="*/ 2196630 w 2845483"/>
                <a:gd name="connsiteY192" fmla="*/ 45731 h 129593"/>
                <a:gd name="connsiteX193" fmla="*/ 2196630 w 2845483"/>
                <a:gd name="connsiteY193" fmla="*/ 34457 h 129593"/>
                <a:gd name="connsiteX194" fmla="*/ 2186368 w 2845483"/>
                <a:gd name="connsiteY194" fmla="*/ 34457 h 129593"/>
                <a:gd name="connsiteX195" fmla="*/ 2186368 w 2845483"/>
                <a:gd name="connsiteY195" fmla="*/ 96910 h 129593"/>
                <a:gd name="connsiteX196" fmla="*/ 2196630 w 2845483"/>
                <a:gd name="connsiteY196" fmla="*/ 96910 h 129593"/>
                <a:gd name="connsiteX197" fmla="*/ 2196630 w 2845483"/>
                <a:gd name="connsiteY197" fmla="*/ 65621 h 129593"/>
                <a:gd name="connsiteX198" fmla="*/ 2198783 w 2845483"/>
                <a:gd name="connsiteY198" fmla="*/ 54346 h 129593"/>
                <a:gd name="connsiteX199" fmla="*/ 2165466 w 2845483"/>
                <a:gd name="connsiteY199" fmla="*/ 34457 h 129593"/>
                <a:gd name="connsiteX200" fmla="*/ 2155079 w 2845483"/>
                <a:gd name="connsiteY200" fmla="*/ 34457 h 129593"/>
                <a:gd name="connsiteX201" fmla="*/ 2155079 w 2845483"/>
                <a:gd name="connsiteY201" fmla="*/ 96910 h 129593"/>
                <a:gd name="connsiteX202" fmla="*/ 2165466 w 2845483"/>
                <a:gd name="connsiteY202" fmla="*/ 96910 h 129593"/>
                <a:gd name="connsiteX203" fmla="*/ 2165466 w 2845483"/>
                <a:gd name="connsiteY203" fmla="*/ 34457 h 129593"/>
                <a:gd name="connsiteX204" fmla="*/ 2165720 w 2845483"/>
                <a:gd name="connsiteY204" fmla="*/ 20649 h 129593"/>
                <a:gd name="connsiteX205" fmla="*/ 2167620 w 2845483"/>
                <a:gd name="connsiteY205" fmla="*/ 15962 h 129593"/>
                <a:gd name="connsiteX206" fmla="*/ 2165720 w 2845483"/>
                <a:gd name="connsiteY206" fmla="*/ 11021 h 129593"/>
                <a:gd name="connsiteX207" fmla="*/ 2160906 w 2845483"/>
                <a:gd name="connsiteY207" fmla="*/ 9121 h 129593"/>
                <a:gd name="connsiteX208" fmla="*/ 2156472 w 2845483"/>
                <a:gd name="connsiteY208" fmla="*/ 10514 h 129593"/>
                <a:gd name="connsiteX209" fmla="*/ 2148998 w 2845483"/>
                <a:gd name="connsiteY209" fmla="*/ 15835 h 129593"/>
                <a:gd name="connsiteX210" fmla="*/ 2156472 w 2845483"/>
                <a:gd name="connsiteY210" fmla="*/ 21029 h 129593"/>
                <a:gd name="connsiteX211" fmla="*/ 2160906 w 2845483"/>
                <a:gd name="connsiteY211" fmla="*/ 22549 h 129593"/>
                <a:gd name="connsiteX212" fmla="*/ 2165720 w 2845483"/>
                <a:gd name="connsiteY212" fmla="*/ 20649 h 129593"/>
                <a:gd name="connsiteX213" fmla="*/ 2142157 w 2845483"/>
                <a:gd name="connsiteY213" fmla="*/ 83608 h 129593"/>
                <a:gd name="connsiteX214" fmla="*/ 2134936 w 2845483"/>
                <a:gd name="connsiteY214" fmla="*/ 87029 h 129593"/>
                <a:gd name="connsiteX215" fmla="*/ 2127589 w 2845483"/>
                <a:gd name="connsiteY215" fmla="*/ 88169 h 129593"/>
                <a:gd name="connsiteX216" fmla="*/ 2118975 w 2845483"/>
                <a:gd name="connsiteY216" fmla="*/ 85382 h 129593"/>
                <a:gd name="connsiteX217" fmla="*/ 2115554 w 2845483"/>
                <a:gd name="connsiteY217" fmla="*/ 76008 h 129593"/>
                <a:gd name="connsiteX218" fmla="*/ 2115554 w 2845483"/>
                <a:gd name="connsiteY218" fmla="*/ 43958 h 129593"/>
                <a:gd name="connsiteX219" fmla="*/ 2141397 w 2845483"/>
                <a:gd name="connsiteY219" fmla="*/ 43958 h 129593"/>
                <a:gd name="connsiteX220" fmla="*/ 2141397 w 2845483"/>
                <a:gd name="connsiteY220" fmla="*/ 34457 h 129593"/>
                <a:gd name="connsiteX221" fmla="*/ 2115554 w 2845483"/>
                <a:gd name="connsiteY221" fmla="*/ 34457 h 129593"/>
                <a:gd name="connsiteX222" fmla="*/ 2115554 w 2845483"/>
                <a:gd name="connsiteY222" fmla="*/ 14568 h 129593"/>
                <a:gd name="connsiteX223" fmla="*/ 2105293 w 2845483"/>
                <a:gd name="connsiteY223" fmla="*/ 14568 h 129593"/>
                <a:gd name="connsiteX224" fmla="*/ 2105293 w 2845483"/>
                <a:gd name="connsiteY224" fmla="*/ 75249 h 129593"/>
                <a:gd name="connsiteX225" fmla="*/ 2110994 w 2845483"/>
                <a:gd name="connsiteY225" fmla="*/ 92983 h 129593"/>
                <a:gd name="connsiteX226" fmla="*/ 2126576 w 2845483"/>
                <a:gd name="connsiteY226" fmla="*/ 97923 h 129593"/>
                <a:gd name="connsiteX227" fmla="*/ 2134683 w 2845483"/>
                <a:gd name="connsiteY227" fmla="*/ 96910 h 129593"/>
                <a:gd name="connsiteX228" fmla="*/ 2142157 w 2845483"/>
                <a:gd name="connsiteY228" fmla="*/ 93617 h 129593"/>
                <a:gd name="connsiteX229" fmla="*/ 2142157 w 2845483"/>
                <a:gd name="connsiteY229" fmla="*/ 83608 h 129593"/>
                <a:gd name="connsiteX230" fmla="*/ 2085278 w 2845483"/>
                <a:gd name="connsiteY230" fmla="*/ 34457 h 129593"/>
                <a:gd name="connsiteX231" fmla="*/ 2074890 w 2845483"/>
                <a:gd name="connsiteY231" fmla="*/ 34457 h 129593"/>
                <a:gd name="connsiteX232" fmla="*/ 2074890 w 2845483"/>
                <a:gd name="connsiteY232" fmla="*/ 96910 h 129593"/>
                <a:gd name="connsiteX233" fmla="*/ 2085278 w 2845483"/>
                <a:gd name="connsiteY233" fmla="*/ 96910 h 129593"/>
                <a:gd name="connsiteX234" fmla="*/ 2085278 w 2845483"/>
                <a:gd name="connsiteY234" fmla="*/ 34457 h 129593"/>
                <a:gd name="connsiteX235" fmla="*/ 2083758 w 2845483"/>
                <a:gd name="connsiteY235" fmla="*/ 21029 h 129593"/>
                <a:gd name="connsiteX236" fmla="*/ 2091232 w 2845483"/>
                <a:gd name="connsiteY236" fmla="*/ 15835 h 129593"/>
                <a:gd name="connsiteX237" fmla="*/ 2083758 w 2845483"/>
                <a:gd name="connsiteY237" fmla="*/ 10514 h 129593"/>
                <a:gd name="connsiteX238" fmla="*/ 2079324 w 2845483"/>
                <a:gd name="connsiteY238" fmla="*/ 9121 h 129593"/>
                <a:gd name="connsiteX239" fmla="*/ 2074637 w 2845483"/>
                <a:gd name="connsiteY239" fmla="*/ 11021 h 129593"/>
                <a:gd name="connsiteX240" fmla="*/ 2072737 w 2845483"/>
                <a:gd name="connsiteY240" fmla="*/ 15962 h 129593"/>
                <a:gd name="connsiteX241" fmla="*/ 2074637 w 2845483"/>
                <a:gd name="connsiteY241" fmla="*/ 20649 h 129593"/>
                <a:gd name="connsiteX242" fmla="*/ 2079324 w 2845483"/>
                <a:gd name="connsiteY242" fmla="*/ 22549 h 129593"/>
                <a:gd name="connsiteX243" fmla="*/ 2083758 w 2845483"/>
                <a:gd name="connsiteY243" fmla="*/ 21029 h 129593"/>
                <a:gd name="connsiteX244" fmla="*/ 2040813 w 2845483"/>
                <a:gd name="connsiteY244" fmla="*/ 77401 h 129593"/>
                <a:gd name="connsiteX245" fmla="*/ 2033086 w 2845483"/>
                <a:gd name="connsiteY245" fmla="*/ 85382 h 129593"/>
                <a:gd name="connsiteX246" fmla="*/ 2021685 w 2845483"/>
                <a:gd name="connsiteY246" fmla="*/ 88296 h 129593"/>
                <a:gd name="connsiteX247" fmla="*/ 2010537 w 2845483"/>
                <a:gd name="connsiteY247" fmla="*/ 85382 h 129593"/>
                <a:gd name="connsiteX248" fmla="*/ 2002809 w 2845483"/>
                <a:gd name="connsiteY248" fmla="*/ 77401 h 129593"/>
                <a:gd name="connsiteX249" fmla="*/ 2000022 w 2845483"/>
                <a:gd name="connsiteY249" fmla="*/ 65873 h 129593"/>
                <a:gd name="connsiteX250" fmla="*/ 2002809 w 2845483"/>
                <a:gd name="connsiteY250" fmla="*/ 54093 h 129593"/>
                <a:gd name="connsiteX251" fmla="*/ 2010537 w 2845483"/>
                <a:gd name="connsiteY251" fmla="*/ 45985 h 129593"/>
                <a:gd name="connsiteX252" fmla="*/ 2021685 w 2845483"/>
                <a:gd name="connsiteY252" fmla="*/ 42945 h 129593"/>
                <a:gd name="connsiteX253" fmla="*/ 2033086 w 2845483"/>
                <a:gd name="connsiteY253" fmla="*/ 45985 h 129593"/>
                <a:gd name="connsiteX254" fmla="*/ 2040813 w 2845483"/>
                <a:gd name="connsiteY254" fmla="*/ 54093 h 129593"/>
                <a:gd name="connsiteX255" fmla="*/ 2043600 w 2845483"/>
                <a:gd name="connsiteY255" fmla="*/ 65873 h 129593"/>
                <a:gd name="connsiteX256" fmla="*/ 2040813 w 2845483"/>
                <a:gd name="connsiteY256" fmla="*/ 77401 h 129593"/>
                <a:gd name="connsiteX257" fmla="*/ 2053988 w 2845483"/>
                <a:gd name="connsiteY257" fmla="*/ 34457 h 129593"/>
                <a:gd name="connsiteX258" fmla="*/ 2043600 w 2845483"/>
                <a:gd name="connsiteY258" fmla="*/ 34457 h 129593"/>
                <a:gd name="connsiteX259" fmla="*/ 2043600 w 2845483"/>
                <a:gd name="connsiteY259" fmla="*/ 46365 h 129593"/>
                <a:gd name="connsiteX260" fmla="*/ 2034226 w 2845483"/>
                <a:gd name="connsiteY260" fmla="*/ 36864 h 129593"/>
                <a:gd name="connsiteX261" fmla="*/ 2020924 w 2845483"/>
                <a:gd name="connsiteY261" fmla="*/ 33317 h 129593"/>
                <a:gd name="connsiteX262" fmla="*/ 2004709 w 2845483"/>
                <a:gd name="connsiteY262" fmla="*/ 37497 h 129593"/>
                <a:gd name="connsiteX263" fmla="*/ 1993562 w 2845483"/>
                <a:gd name="connsiteY263" fmla="*/ 49152 h 129593"/>
                <a:gd name="connsiteX264" fmla="*/ 1989508 w 2845483"/>
                <a:gd name="connsiteY264" fmla="*/ 66000 h 129593"/>
                <a:gd name="connsiteX265" fmla="*/ 1993562 w 2845483"/>
                <a:gd name="connsiteY265" fmla="*/ 82469 h 129593"/>
                <a:gd name="connsiteX266" fmla="*/ 2004709 w 2845483"/>
                <a:gd name="connsiteY266" fmla="*/ 93743 h 129593"/>
                <a:gd name="connsiteX267" fmla="*/ 2020924 w 2845483"/>
                <a:gd name="connsiteY267" fmla="*/ 97923 h 129593"/>
                <a:gd name="connsiteX268" fmla="*/ 2034226 w 2845483"/>
                <a:gd name="connsiteY268" fmla="*/ 94503 h 129593"/>
                <a:gd name="connsiteX269" fmla="*/ 2043600 w 2845483"/>
                <a:gd name="connsiteY269" fmla="*/ 85255 h 129593"/>
                <a:gd name="connsiteX270" fmla="*/ 2043600 w 2845483"/>
                <a:gd name="connsiteY270" fmla="*/ 98177 h 129593"/>
                <a:gd name="connsiteX271" fmla="*/ 2037900 w 2845483"/>
                <a:gd name="connsiteY271" fmla="*/ 114266 h 129593"/>
                <a:gd name="connsiteX272" fmla="*/ 2021178 w 2845483"/>
                <a:gd name="connsiteY272" fmla="*/ 119839 h 129593"/>
                <a:gd name="connsiteX273" fmla="*/ 2008130 w 2845483"/>
                <a:gd name="connsiteY273" fmla="*/ 117433 h 129593"/>
                <a:gd name="connsiteX274" fmla="*/ 1995969 w 2845483"/>
                <a:gd name="connsiteY274" fmla="*/ 110211 h 129593"/>
                <a:gd name="connsiteX275" fmla="*/ 1995969 w 2845483"/>
                <a:gd name="connsiteY275" fmla="*/ 121612 h 129593"/>
                <a:gd name="connsiteX276" fmla="*/ 2021051 w 2845483"/>
                <a:gd name="connsiteY276" fmla="*/ 129593 h 129593"/>
                <a:gd name="connsiteX277" fmla="*/ 2045374 w 2845483"/>
                <a:gd name="connsiteY277" fmla="*/ 121232 h 129593"/>
                <a:gd name="connsiteX278" fmla="*/ 2053988 w 2845483"/>
                <a:gd name="connsiteY278" fmla="*/ 97418 h 129593"/>
                <a:gd name="connsiteX279" fmla="*/ 2053988 w 2845483"/>
                <a:gd name="connsiteY279" fmla="*/ 34457 h 129593"/>
                <a:gd name="connsiteX280" fmla="*/ 1934529 w 2845483"/>
                <a:gd name="connsiteY280" fmla="*/ 48012 h 129593"/>
                <a:gd name="connsiteX281" fmla="*/ 1948084 w 2845483"/>
                <a:gd name="connsiteY281" fmla="*/ 42691 h 129593"/>
                <a:gd name="connsiteX282" fmla="*/ 1961258 w 2845483"/>
                <a:gd name="connsiteY282" fmla="*/ 48012 h 129593"/>
                <a:gd name="connsiteX283" fmla="*/ 1966832 w 2845483"/>
                <a:gd name="connsiteY283" fmla="*/ 61313 h 129593"/>
                <a:gd name="connsiteX284" fmla="*/ 1928322 w 2845483"/>
                <a:gd name="connsiteY284" fmla="*/ 61313 h 129593"/>
                <a:gd name="connsiteX285" fmla="*/ 1934529 w 2845483"/>
                <a:gd name="connsiteY285" fmla="*/ 48012 h 129593"/>
                <a:gd name="connsiteX286" fmla="*/ 1962525 w 2845483"/>
                <a:gd name="connsiteY286" fmla="*/ 96403 h 129593"/>
                <a:gd name="connsiteX287" fmla="*/ 1973293 w 2845483"/>
                <a:gd name="connsiteY287" fmla="*/ 91463 h 129593"/>
                <a:gd name="connsiteX288" fmla="*/ 1973293 w 2845483"/>
                <a:gd name="connsiteY288" fmla="*/ 81583 h 129593"/>
                <a:gd name="connsiteX289" fmla="*/ 1962652 w 2845483"/>
                <a:gd name="connsiteY289" fmla="*/ 86775 h 129593"/>
                <a:gd name="connsiteX290" fmla="*/ 1950997 w 2845483"/>
                <a:gd name="connsiteY290" fmla="*/ 88549 h 129593"/>
                <a:gd name="connsiteX291" fmla="*/ 1935669 w 2845483"/>
                <a:gd name="connsiteY291" fmla="*/ 83355 h 129593"/>
                <a:gd name="connsiteX292" fmla="*/ 1928322 w 2845483"/>
                <a:gd name="connsiteY292" fmla="*/ 69801 h 129593"/>
                <a:gd name="connsiteX293" fmla="*/ 1977727 w 2845483"/>
                <a:gd name="connsiteY293" fmla="*/ 69801 h 129593"/>
                <a:gd name="connsiteX294" fmla="*/ 1977853 w 2845483"/>
                <a:gd name="connsiteY294" fmla="*/ 67141 h 129593"/>
                <a:gd name="connsiteX295" fmla="*/ 1977853 w 2845483"/>
                <a:gd name="connsiteY295" fmla="*/ 64606 h 129593"/>
                <a:gd name="connsiteX296" fmla="*/ 1974180 w 2845483"/>
                <a:gd name="connsiteY296" fmla="*/ 48645 h 129593"/>
                <a:gd name="connsiteX297" fmla="*/ 1963919 w 2845483"/>
                <a:gd name="connsiteY297" fmla="*/ 37497 h 129593"/>
                <a:gd name="connsiteX298" fmla="*/ 1948210 w 2845483"/>
                <a:gd name="connsiteY298" fmla="*/ 33444 h 129593"/>
                <a:gd name="connsiteX299" fmla="*/ 1931869 w 2845483"/>
                <a:gd name="connsiteY299" fmla="*/ 37750 h 129593"/>
                <a:gd name="connsiteX300" fmla="*/ 1921101 w 2845483"/>
                <a:gd name="connsiteY300" fmla="*/ 49532 h 129593"/>
                <a:gd name="connsiteX301" fmla="*/ 1917300 w 2845483"/>
                <a:gd name="connsiteY301" fmla="*/ 66380 h 129593"/>
                <a:gd name="connsiteX302" fmla="*/ 1921734 w 2845483"/>
                <a:gd name="connsiteY302" fmla="*/ 82976 h 129593"/>
                <a:gd name="connsiteX303" fmla="*/ 1933769 w 2845483"/>
                <a:gd name="connsiteY303" fmla="*/ 94124 h 129593"/>
                <a:gd name="connsiteX304" fmla="*/ 1951124 w 2845483"/>
                <a:gd name="connsiteY304" fmla="*/ 98177 h 129593"/>
                <a:gd name="connsiteX305" fmla="*/ 1962778 w 2845483"/>
                <a:gd name="connsiteY305" fmla="*/ 96657 h 129593"/>
                <a:gd name="connsiteX306" fmla="*/ 1901212 w 2845483"/>
                <a:gd name="connsiteY306" fmla="*/ 2154 h 129593"/>
                <a:gd name="connsiteX307" fmla="*/ 1890951 w 2845483"/>
                <a:gd name="connsiteY307" fmla="*/ 2154 h 129593"/>
                <a:gd name="connsiteX308" fmla="*/ 1890951 w 2845483"/>
                <a:gd name="connsiteY308" fmla="*/ 97164 h 129593"/>
                <a:gd name="connsiteX309" fmla="*/ 1901212 w 2845483"/>
                <a:gd name="connsiteY309" fmla="*/ 97164 h 129593"/>
                <a:gd name="connsiteX310" fmla="*/ 1901212 w 2845483"/>
                <a:gd name="connsiteY310" fmla="*/ 2154 h 129593"/>
                <a:gd name="connsiteX311" fmla="*/ 1805062 w 2845483"/>
                <a:gd name="connsiteY311" fmla="*/ 23943 h 129593"/>
                <a:gd name="connsiteX312" fmla="*/ 1823937 w 2845483"/>
                <a:gd name="connsiteY312" fmla="*/ 66507 h 129593"/>
                <a:gd name="connsiteX313" fmla="*/ 1785933 w 2845483"/>
                <a:gd name="connsiteY313" fmla="*/ 66507 h 129593"/>
                <a:gd name="connsiteX314" fmla="*/ 1805062 w 2845483"/>
                <a:gd name="connsiteY314" fmla="*/ 23943 h 129593"/>
                <a:gd name="connsiteX315" fmla="*/ 1850160 w 2845483"/>
                <a:gd name="connsiteY315" fmla="*/ 97164 h 129593"/>
                <a:gd name="connsiteX316" fmla="*/ 1805315 w 2845483"/>
                <a:gd name="connsiteY316" fmla="*/ 0 h 129593"/>
                <a:gd name="connsiteX317" fmla="*/ 1760217 w 2845483"/>
                <a:gd name="connsiteY317" fmla="*/ 97164 h 129593"/>
                <a:gd name="connsiteX318" fmla="*/ 1772125 w 2845483"/>
                <a:gd name="connsiteY318" fmla="*/ 97164 h 129593"/>
                <a:gd name="connsiteX319" fmla="*/ 1781626 w 2845483"/>
                <a:gd name="connsiteY319" fmla="*/ 75881 h 129593"/>
                <a:gd name="connsiteX320" fmla="*/ 1828244 w 2845483"/>
                <a:gd name="connsiteY320" fmla="*/ 75881 h 129593"/>
                <a:gd name="connsiteX321" fmla="*/ 1837745 w 2845483"/>
                <a:gd name="connsiteY321" fmla="*/ 97164 h 129593"/>
                <a:gd name="connsiteX322" fmla="*/ 1850160 w 2845483"/>
                <a:gd name="connsiteY322" fmla="*/ 97164 h 129593"/>
                <a:gd name="connsiteX323" fmla="*/ 1721073 w 2845483"/>
                <a:gd name="connsiteY323" fmla="*/ 96276 h 129593"/>
                <a:gd name="connsiteX324" fmla="*/ 1723100 w 2845483"/>
                <a:gd name="connsiteY324" fmla="*/ 90957 h 129593"/>
                <a:gd name="connsiteX325" fmla="*/ 1721073 w 2845483"/>
                <a:gd name="connsiteY325" fmla="*/ 85636 h 129593"/>
                <a:gd name="connsiteX326" fmla="*/ 1715753 w 2845483"/>
                <a:gd name="connsiteY326" fmla="*/ 83608 h 129593"/>
                <a:gd name="connsiteX327" fmla="*/ 1710306 w 2845483"/>
                <a:gd name="connsiteY327" fmla="*/ 85636 h 129593"/>
                <a:gd name="connsiteX328" fmla="*/ 1708152 w 2845483"/>
                <a:gd name="connsiteY328" fmla="*/ 90957 h 129593"/>
                <a:gd name="connsiteX329" fmla="*/ 1710306 w 2845483"/>
                <a:gd name="connsiteY329" fmla="*/ 96276 h 129593"/>
                <a:gd name="connsiteX330" fmla="*/ 1715753 w 2845483"/>
                <a:gd name="connsiteY330" fmla="*/ 98177 h 129593"/>
                <a:gd name="connsiteX331" fmla="*/ 1721073 w 2845483"/>
                <a:gd name="connsiteY331" fmla="*/ 96276 h 129593"/>
                <a:gd name="connsiteX332" fmla="*/ 1690417 w 2845483"/>
                <a:gd name="connsiteY332" fmla="*/ 54473 h 129593"/>
                <a:gd name="connsiteX333" fmla="*/ 1698651 w 2845483"/>
                <a:gd name="connsiteY333" fmla="*/ 46871 h 129593"/>
                <a:gd name="connsiteX334" fmla="*/ 1710052 w 2845483"/>
                <a:gd name="connsiteY334" fmla="*/ 45351 h 129593"/>
                <a:gd name="connsiteX335" fmla="*/ 1710052 w 2845483"/>
                <a:gd name="connsiteY335" fmla="*/ 33697 h 129593"/>
                <a:gd name="connsiteX336" fmla="*/ 1696751 w 2845483"/>
                <a:gd name="connsiteY336" fmla="*/ 37750 h 129593"/>
                <a:gd name="connsiteX337" fmla="*/ 1687376 w 2845483"/>
                <a:gd name="connsiteY337" fmla="*/ 48898 h 129593"/>
                <a:gd name="connsiteX338" fmla="*/ 1687376 w 2845483"/>
                <a:gd name="connsiteY338" fmla="*/ 34964 h 129593"/>
                <a:gd name="connsiteX339" fmla="*/ 1677115 w 2845483"/>
                <a:gd name="connsiteY339" fmla="*/ 34964 h 129593"/>
                <a:gd name="connsiteX340" fmla="*/ 1677115 w 2845483"/>
                <a:gd name="connsiteY340" fmla="*/ 97418 h 129593"/>
                <a:gd name="connsiteX341" fmla="*/ 1687376 w 2845483"/>
                <a:gd name="connsiteY341" fmla="*/ 97418 h 129593"/>
                <a:gd name="connsiteX342" fmla="*/ 1687376 w 2845483"/>
                <a:gd name="connsiteY342" fmla="*/ 67520 h 129593"/>
                <a:gd name="connsiteX343" fmla="*/ 1690417 w 2845483"/>
                <a:gd name="connsiteY343" fmla="*/ 54600 h 129593"/>
                <a:gd name="connsiteX344" fmla="*/ 1635058 w 2845483"/>
                <a:gd name="connsiteY344" fmla="*/ 46492 h 129593"/>
                <a:gd name="connsiteX345" fmla="*/ 1642785 w 2845483"/>
                <a:gd name="connsiteY345" fmla="*/ 54600 h 129593"/>
                <a:gd name="connsiteX346" fmla="*/ 1645572 w 2845483"/>
                <a:gd name="connsiteY346" fmla="*/ 66380 h 129593"/>
                <a:gd name="connsiteX347" fmla="*/ 1642785 w 2845483"/>
                <a:gd name="connsiteY347" fmla="*/ 77908 h 129593"/>
                <a:gd name="connsiteX348" fmla="*/ 1635058 w 2845483"/>
                <a:gd name="connsiteY348" fmla="*/ 85889 h 129593"/>
                <a:gd name="connsiteX349" fmla="*/ 1623657 w 2845483"/>
                <a:gd name="connsiteY349" fmla="*/ 88803 h 129593"/>
                <a:gd name="connsiteX350" fmla="*/ 1612509 w 2845483"/>
                <a:gd name="connsiteY350" fmla="*/ 85889 h 129593"/>
                <a:gd name="connsiteX351" fmla="*/ 1604781 w 2845483"/>
                <a:gd name="connsiteY351" fmla="*/ 77908 h 129593"/>
                <a:gd name="connsiteX352" fmla="*/ 1601994 w 2845483"/>
                <a:gd name="connsiteY352" fmla="*/ 66380 h 129593"/>
                <a:gd name="connsiteX353" fmla="*/ 1604781 w 2845483"/>
                <a:gd name="connsiteY353" fmla="*/ 54600 h 129593"/>
                <a:gd name="connsiteX354" fmla="*/ 1612509 w 2845483"/>
                <a:gd name="connsiteY354" fmla="*/ 46492 h 129593"/>
                <a:gd name="connsiteX355" fmla="*/ 1623657 w 2845483"/>
                <a:gd name="connsiteY355" fmla="*/ 43452 h 129593"/>
                <a:gd name="connsiteX356" fmla="*/ 1635058 w 2845483"/>
                <a:gd name="connsiteY356" fmla="*/ 46492 h 129593"/>
                <a:gd name="connsiteX357" fmla="*/ 1655960 w 2845483"/>
                <a:gd name="connsiteY357" fmla="*/ 97291 h 129593"/>
                <a:gd name="connsiteX358" fmla="*/ 1655960 w 2845483"/>
                <a:gd name="connsiteY358" fmla="*/ 34837 h 129593"/>
                <a:gd name="connsiteX359" fmla="*/ 1645572 w 2845483"/>
                <a:gd name="connsiteY359" fmla="*/ 34837 h 129593"/>
                <a:gd name="connsiteX360" fmla="*/ 1645572 w 2845483"/>
                <a:gd name="connsiteY360" fmla="*/ 46619 h 129593"/>
                <a:gd name="connsiteX361" fmla="*/ 1636198 w 2845483"/>
                <a:gd name="connsiteY361" fmla="*/ 37245 h 129593"/>
                <a:gd name="connsiteX362" fmla="*/ 1622770 w 2845483"/>
                <a:gd name="connsiteY362" fmla="*/ 33824 h 129593"/>
                <a:gd name="connsiteX363" fmla="*/ 1606555 w 2845483"/>
                <a:gd name="connsiteY363" fmla="*/ 38004 h 129593"/>
                <a:gd name="connsiteX364" fmla="*/ 1595407 w 2845483"/>
                <a:gd name="connsiteY364" fmla="*/ 49659 h 129593"/>
                <a:gd name="connsiteX365" fmla="*/ 1591353 w 2845483"/>
                <a:gd name="connsiteY365" fmla="*/ 66507 h 129593"/>
                <a:gd name="connsiteX366" fmla="*/ 1595407 w 2845483"/>
                <a:gd name="connsiteY366" fmla="*/ 82976 h 129593"/>
                <a:gd name="connsiteX367" fmla="*/ 1606555 w 2845483"/>
                <a:gd name="connsiteY367" fmla="*/ 94251 h 129593"/>
                <a:gd name="connsiteX368" fmla="*/ 1622770 w 2845483"/>
                <a:gd name="connsiteY368" fmla="*/ 98431 h 129593"/>
                <a:gd name="connsiteX369" fmla="*/ 1636198 w 2845483"/>
                <a:gd name="connsiteY369" fmla="*/ 95010 h 129593"/>
                <a:gd name="connsiteX370" fmla="*/ 1645572 w 2845483"/>
                <a:gd name="connsiteY370" fmla="*/ 85763 h 129593"/>
                <a:gd name="connsiteX371" fmla="*/ 1645572 w 2845483"/>
                <a:gd name="connsiteY371" fmla="*/ 97418 h 129593"/>
                <a:gd name="connsiteX372" fmla="*/ 1655960 w 2845483"/>
                <a:gd name="connsiteY372" fmla="*/ 97418 h 129593"/>
                <a:gd name="connsiteX373" fmla="*/ 1575265 w 2845483"/>
                <a:gd name="connsiteY373" fmla="*/ 34837 h 129593"/>
                <a:gd name="connsiteX374" fmla="*/ 1564877 w 2845483"/>
                <a:gd name="connsiteY374" fmla="*/ 34837 h 129593"/>
                <a:gd name="connsiteX375" fmla="*/ 1564877 w 2845483"/>
                <a:gd name="connsiteY375" fmla="*/ 97291 h 129593"/>
                <a:gd name="connsiteX376" fmla="*/ 1575265 w 2845483"/>
                <a:gd name="connsiteY376" fmla="*/ 97291 h 129593"/>
                <a:gd name="connsiteX377" fmla="*/ 1575265 w 2845483"/>
                <a:gd name="connsiteY377" fmla="*/ 34837 h 129593"/>
                <a:gd name="connsiteX378" fmla="*/ 1575645 w 2845483"/>
                <a:gd name="connsiteY378" fmla="*/ 21029 h 129593"/>
                <a:gd name="connsiteX379" fmla="*/ 1577545 w 2845483"/>
                <a:gd name="connsiteY379" fmla="*/ 16342 h 129593"/>
                <a:gd name="connsiteX380" fmla="*/ 1575645 w 2845483"/>
                <a:gd name="connsiteY380" fmla="*/ 11402 h 129593"/>
                <a:gd name="connsiteX381" fmla="*/ 1570831 w 2845483"/>
                <a:gd name="connsiteY381" fmla="*/ 9501 h 129593"/>
                <a:gd name="connsiteX382" fmla="*/ 1566397 w 2845483"/>
                <a:gd name="connsiteY382" fmla="*/ 10894 h 129593"/>
                <a:gd name="connsiteX383" fmla="*/ 1558923 w 2845483"/>
                <a:gd name="connsiteY383" fmla="*/ 16215 h 129593"/>
                <a:gd name="connsiteX384" fmla="*/ 1566397 w 2845483"/>
                <a:gd name="connsiteY384" fmla="*/ 21410 h 129593"/>
                <a:gd name="connsiteX385" fmla="*/ 1570831 w 2845483"/>
                <a:gd name="connsiteY385" fmla="*/ 22930 h 129593"/>
                <a:gd name="connsiteX386" fmla="*/ 1575645 w 2845483"/>
                <a:gd name="connsiteY386" fmla="*/ 21029 h 129593"/>
                <a:gd name="connsiteX387" fmla="*/ 1543975 w 2845483"/>
                <a:gd name="connsiteY387" fmla="*/ 2281 h 129593"/>
                <a:gd name="connsiteX388" fmla="*/ 1533714 w 2845483"/>
                <a:gd name="connsiteY388" fmla="*/ 2281 h 129593"/>
                <a:gd name="connsiteX389" fmla="*/ 1533714 w 2845483"/>
                <a:gd name="connsiteY389" fmla="*/ 97291 h 129593"/>
                <a:gd name="connsiteX390" fmla="*/ 1543975 w 2845483"/>
                <a:gd name="connsiteY390" fmla="*/ 97291 h 129593"/>
                <a:gd name="connsiteX391" fmla="*/ 1543975 w 2845483"/>
                <a:gd name="connsiteY391" fmla="*/ 2281 h 129593"/>
                <a:gd name="connsiteX392" fmla="*/ 1512812 w 2845483"/>
                <a:gd name="connsiteY392" fmla="*/ 34837 h 129593"/>
                <a:gd name="connsiteX393" fmla="*/ 1502424 w 2845483"/>
                <a:gd name="connsiteY393" fmla="*/ 34837 h 129593"/>
                <a:gd name="connsiteX394" fmla="*/ 1502424 w 2845483"/>
                <a:gd name="connsiteY394" fmla="*/ 97291 h 129593"/>
                <a:gd name="connsiteX395" fmla="*/ 1512812 w 2845483"/>
                <a:gd name="connsiteY395" fmla="*/ 97291 h 129593"/>
                <a:gd name="connsiteX396" fmla="*/ 1512812 w 2845483"/>
                <a:gd name="connsiteY396" fmla="*/ 34837 h 129593"/>
                <a:gd name="connsiteX397" fmla="*/ 1511291 w 2845483"/>
                <a:gd name="connsiteY397" fmla="*/ 21410 h 129593"/>
                <a:gd name="connsiteX398" fmla="*/ 1518766 w 2845483"/>
                <a:gd name="connsiteY398" fmla="*/ 16215 h 129593"/>
                <a:gd name="connsiteX399" fmla="*/ 1511291 w 2845483"/>
                <a:gd name="connsiteY399" fmla="*/ 10894 h 129593"/>
                <a:gd name="connsiteX400" fmla="*/ 1506858 w 2845483"/>
                <a:gd name="connsiteY400" fmla="*/ 9501 h 129593"/>
                <a:gd name="connsiteX401" fmla="*/ 1502171 w 2845483"/>
                <a:gd name="connsiteY401" fmla="*/ 11402 h 129593"/>
                <a:gd name="connsiteX402" fmla="*/ 1500270 w 2845483"/>
                <a:gd name="connsiteY402" fmla="*/ 16342 h 129593"/>
                <a:gd name="connsiteX403" fmla="*/ 1502171 w 2845483"/>
                <a:gd name="connsiteY403" fmla="*/ 21029 h 129593"/>
                <a:gd name="connsiteX404" fmla="*/ 1506858 w 2845483"/>
                <a:gd name="connsiteY404" fmla="*/ 22930 h 129593"/>
                <a:gd name="connsiteX405" fmla="*/ 1511291 w 2845483"/>
                <a:gd name="connsiteY405" fmla="*/ 21410 h 129593"/>
                <a:gd name="connsiteX406" fmla="*/ 1399813 w 2845483"/>
                <a:gd name="connsiteY406" fmla="*/ 54725 h 129593"/>
                <a:gd name="connsiteX407" fmla="*/ 1405894 w 2845483"/>
                <a:gd name="connsiteY407" fmla="*/ 46619 h 129593"/>
                <a:gd name="connsiteX408" fmla="*/ 1415141 w 2845483"/>
                <a:gd name="connsiteY408" fmla="*/ 43704 h 129593"/>
                <a:gd name="connsiteX409" fmla="*/ 1429963 w 2845483"/>
                <a:gd name="connsiteY409" fmla="*/ 62327 h 129593"/>
                <a:gd name="connsiteX410" fmla="*/ 1429963 w 2845483"/>
                <a:gd name="connsiteY410" fmla="*/ 97291 h 129593"/>
                <a:gd name="connsiteX411" fmla="*/ 1440224 w 2845483"/>
                <a:gd name="connsiteY411" fmla="*/ 97291 h 129593"/>
                <a:gd name="connsiteX412" fmla="*/ 1440224 w 2845483"/>
                <a:gd name="connsiteY412" fmla="*/ 65114 h 129593"/>
                <a:gd name="connsiteX413" fmla="*/ 1442378 w 2845483"/>
                <a:gd name="connsiteY413" fmla="*/ 54219 h 129593"/>
                <a:gd name="connsiteX414" fmla="*/ 1448585 w 2845483"/>
                <a:gd name="connsiteY414" fmla="*/ 46492 h 129593"/>
                <a:gd name="connsiteX415" fmla="*/ 1457706 w 2845483"/>
                <a:gd name="connsiteY415" fmla="*/ 43579 h 129593"/>
                <a:gd name="connsiteX416" fmla="*/ 1472527 w 2845483"/>
                <a:gd name="connsiteY416" fmla="*/ 62200 h 129593"/>
                <a:gd name="connsiteX417" fmla="*/ 1472527 w 2845483"/>
                <a:gd name="connsiteY417" fmla="*/ 97164 h 129593"/>
                <a:gd name="connsiteX418" fmla="*/ 1482788 w 2845483"/>
                <a:gd name="connsiteY418" fmla="*/ 97164 h 129593"/>
                <a:gd name="connsiteX419" fmla="*/ 1482788 w 2845483"/>
                <a:gd name="connsiteY419" fmla="*/ 60427 h 129593"/>
                <a:gd name="connsiteX420" fmla="*/ 1480255 w 2845483"/>
                <a:gd name="connsiteY420" fmla="*/ 46619 h 129593"/>
                <a:gd name="connsiteX421" fmla="*/ 1472527 w 2845483"/>
                <a:gd name="connsiteY421" fmla="*/ 36991 h 129593"/>
                <a:gd name="connsiteX422" fmla="*/ 1459733 w 2845483"/>
                <a:gd name="connsiteY422" fmla="*/ 33570 h 129593"/>
                <a:gd name="connsiteX423" fmla="*/ 1446431 w 2845483"/>
                <a:gd name="connsiteY423" fmla="*/ 37370 h 129593"/>
                <a:gd name="connsiteX424" fmla="*/ 1437564 w 2845483"/>
                <a:gd name="connsiteY424" fmla="*/ 47378 h 129593"/>
                <a:gd name="connsiteX425" fmla="*/ 1430343 w 2845483"/>
                <a:gd name="connsiteY425" fmla="*/ 37370 h 129593"/>
                <a:gd name="connsiteX426" fmla="*/ 1418182 w 2845483"/>
                <a:gd name="connsiteY426" fmla="*/ 33697 h 129593"/>
                <a:gd name="connsiteX427" fmla="*/ 1406147 w 2845483"/>
                <a:gd name="connsiteY427" fmla="*/ 37118 h 129593"/>
                <a:gd name="connsiteX428" fmla="*/ 1397660 w 2845483"/>
                <a:gd name="connsiteY428" fmla="*/ 46112 h 129593"/>
                <a:gd name="connsiteX429" fmla="*/ 1397660 w 2845483"/>
                <a:gd name="connsiteY429" fmla="*/ 34837 h 129593"/>
                <a:gd name="connsiteX430" fmla="*/ 1387398 w 2845483"/>
                <a:gd name="connsiteY430" fmla="*/ 34837 h 129593"/>
                <a:gd name="connsiteX431" fmla="*/ 1387398 w 2845483"/>
                <a:gd name="connsiteY431" fmla="*/ 97291 h 129593"/>
                <a:gd name="connsiteX432" fmla="*/ 1397660 w 2845483"/>
                <a:gd name="connsiteY432" fmla="*/ 97291 h 129593"/>
                <a:gd name="connsiteX433" fmla="*/ 1397660 w 2845483"/>
                <a:gd name="connsiteY433" fmla="*/ 66000 h 129593"/>
                <a:gd name="connsiteX434" fmla="*/ 1399813 w 2845483"/>
                <a:gd name="connsiteY434" fmla="*/ 54725 h 129593"/>
                <a:gd name="connsiteX435" fmla="*/ 1345467 w 2845483"/>
                <a:gd name="connsiteY435" fmla="*/ 46492 h 129593"/>
                <a:gd name="connsiteX436" fmla="*/ 1353195 w 2845483"/>
                <a:gd name="connsiteY436" fmla="*/ 54600 h 129593"/>
                <a:gd name="connsiteX437" fmla="*/ 1355982 w 2845483"/>
                <a:gd name="connsiteY437" fmla="*/ 66380 h 129593"/>
                <a:gd name="connsiteX438" fmla="*/ 1353195 w 2845483"/>
                <a:gd name="connsiteY438" fmla="*/ 77908 h 129593"/>
                <a:gd name="connsiteX439" fmla="*/ 1345467 w 2845483"/>
                <a:gd name="connsiteY439" fmla="*/ 85889 h 129593"/>
                <a:gd name="connsiteX440" fmla="*/ 1334066 w 2845483"/>
                <a:gd name="connsiteY440" fmla="*/ 88803 h 129593"/>
                <a:gd name="connsiteX441" fmla="*/ 1322918 w 2845483"/>
                <a:gd name="connsiteY441" fmla="*/ 85889 h 129593"/>
                <a:gd name="connsiteX442" fmla="*/ 1315191 w 2845483"/>
                <a:gd name="connsiteY442" fmla="*/ 77908 h 129593"/>
                <a:gd name="connsiteX443" fmla="*/ 1312404 w 2845483"/>
                <a:gd name="connsiteY443" fmla="*/ 66380 h 129593"/>
                <a:gd name="connsiteX444" fmla="*/ 1315191 w 2845483"/>
                <a:gd name="connsiteY444" fmla="*/ 54600 h 129593"/>
                <a:gd name="connsiteX445" fmla="*/ 1322918 w 2845483"/>
                <a:gd name="connsiteY445" fmla="*/ 46492 h 129593"/>
                <a:gd name="connsiteX446" fmla="*/ 1334066 w 2845483"/>
                <a:gd name="connsiteY446" fmla="*/ 43452 h 129593"/>
                <a:gd name="connsiteX447" fmla="*/ 1345467 w 2845483"/>
                <a:gd name="connsiteY447" fmla="*/ 46492 h 129593"/>
                <a:gd name="connsiteX448" fmla="*/ 1366370 w 2845483"/>
                <a:gd name="connsiteY448" fmla="*/ 97291 h 129593"/>
                <a:gd name="connsiteX449" fmla="*/ 1366370 w 2845483"/>
                <a:gd name="connsiteY449" fmla="*/ 34837 h 129593"/>
                <a:gd name="connsiteX450" fmla="*/ 1355982 w 2845483"/>
                <a:gd name="connsiteY450" fmla="*/ 34837 h 129593"/>
                <a:gd name="connsiteX451" fmla="*/ 1355982 w 2845483"/>
                <a:gd name="connsiteY451" fmla="*/ 46619 h 129593"/>
                <a:gd name="connsiteX452" fmla="*/ 1346607 w 2845483"/>
                <a:gd name="connsiteY452" fmla="*/ 37245 h 129593"/>
                <a:gd name="connsiteX453" fmla="*/ 1333306 w 2845483"/>
                <a:gd name="connsiteY453" fmla="*/ 33824 h 129593"/>
                <a:gd name="connsiteX454" fmla="*/ 1317091 w 2845483"/>
                <a:gd name="connsiteY454" fmla="*/ 38004 h 129593"/>
                <a:gd name="connsiteX455" fmla="*/ 1305943 w 2845483"/>
                <a:gd name="connsiteY455" fmla="*/ 49659 h 129593"/>
                <a:gd name="connsiteX456" fmla="*/ 1301889 w 2845483"/>
                <a:gd name="connsiteY456" fmla="*/ 66507 h 129593"/>
                <a:gd name="connsiteX457" fmla="*/ 1305943 w 2845483"/>
                <a:gd name="connsiteY457" fmla="*/ 82976 h 129593"/>
                <a:gd name="connsiteX458" fmla="*/ 1317091 w 2845483"/>
                <a:gd name="connsiteY458" fmla="*/ 94251 h 129593"/>
                <a:gd name="connsiteX459" fmla="*/ 1333306 w 2845483"/>
                <a:gd name="connsiteY459" fmla="*/ 98431 h 129593"/>
                <a:gd name="connsiteX460" fmla="*/ 1346607 w 2845483"/>
                <a:gd name="connsiteY460" fmla="*/ 95010 h 129593"/>
                <a:gd name="connsiteX461" fmla="*/ 1355982 w 2845483"/>
                <a:gd name="connsiteY461" fmla="*/ 85763 h 129593"/>
                <a:gd name="connsiteX462" fmla="*/ 1355982 w 2845483"/>
                <a:gd name="connsiteY462" fmla="*/ 97418 h 129593"/>
                <a:gd name="connsiteX463" fmla="*/ 1366370 w 2845483"/>
                <a:gd name="connsiteY463" fmla="*/ 97418 h 129593"/>
                <a:gd name="connsiteX464" fmla="*/ 1296189 w 2845483"/>
                <a:gd name="connsiteY464" fmla="*/ 34837 h 129593"/>
                <a:gd name="connsiteX465" fmla="*/ 1271233 w 2845483"/>
                <a:gd name="connsiteY465" fmla="*/ 34837 h 129593"/>
                <a:gd name="connsiteX466" fmla="*/ 1271233 w 2845483"/>
                <a:gd name="connsiteY466" fmla="*/ 23309 h 129593"/>
                <a:gd name="connsiteX467" fmla="*/ 1274653 w 2845483"/>
                <a:gd name="connsiteY467" fmla="*/ 14442 h 129593"/>
                <a:gd name="connsiteX468" fmla="*/ 1283521 w 2845483"/>
                <a:gd name="connsiteY468" fmla="*/ 11021 h 129593"/>
                <a:gd name="connsiteX469" fmla="*/ 1291122 w 2845483"/>
                <a:gd name="connsiteY469" fmla="*/ 12161 h 129593"/>
                <a:gd name="connsiteX470" fmla="*/ 1298089 w 2845483"/>
                <a:gd name="connsiteY470" fmla="*/ 15962 h 129593"/>
                <a:gd name="connsiteX471" fmla="*/ 1298089 w 2845483"/>
                <a:gd name="connsiteY471" fmla="*/ 5700 h 129593"/>
                <a:gd name="connsiteX472" fmla="*/ 1290742 w 2845483"/>
                <a:gd name="connsiteY472" fmla="*/ 2281 h 129593"/>
                <a:gd name="connsiteX473" fmla="*/ 1282887 w 2845483"/>
                <a:gd name="connsiteY473" fmla="*/ 1266 h 129593"/>
                <a:gd name="connsiteX474" fmla="*/ 1266926 w 2845483"/>
                <a:gd name="connsiteY474" fmla="*/ 7600 h 129593"/>
                <a:gd name="connsiteX475" fmla="*/ 1261098 w 2845483"/>
                <a:gd name="connsiteY475" fmla="*/ 23816 h 129593"/>
                <a:gd name="connsiteX476" fmla="*/ 1261098 w 2845483"/>
                <a:gd name="connsiteY476" fmla="*/ 97291 h 129593"/>
                <a:gd name="connsiteX477" fmla="*/ 1271360 w 2845483"/>
                <a:gd name="connsiteY477" fmla="*/ 97291 h 129593"/>
                <a:gd name="connsiteX478" fmla="*/ 1271360 w 2845483"/>
                <a:gd name="connsiteY478" fmla="*/ 44338 h 129593"/>
                <a:gd name="connsiteX479" fmla="*/ 1296316 w 2845483"/>
                <a:gd name="connsiteY479" fmla="*/ 44338 h 129593"/>
                <a:gd name="connsiteX480" fmla="*/ 1296316 w 2845483"/>
                <a:gd name="connsiteY480" fmla="*/ 34837 h 129593"/>
                <a:gd name="connsiteX481" fmla="*/ 1142653 w 2845483"/>
                <a:gd name="connsiteY481" fmla="*/ 92097 h 129593"/>
                <a:gd name="connsiteX482" fmla="*/ 1163808 w 2845483"/>
                <a:gd name="connsiteY482" fmla="*/ 98304 h 129593"/>
                <a:gd name="connsiteX483" fmla="*/ 1180530 w 2845483"/>
                <a:gd name="connsiteY483" fmla="*/ 93236 h 129593"/>
                <a:gd name="connsiteX484" fmla="*/ 1186991 w 2845483"/>
                <a:gd name="connsiteY484" fmla="*/ 79175 h 129593"/>
                <a:gd name="connsiteX485" fmla="*/ 1175336 w 2845483"/>
                <a:gd name="connsiteY485" fmla="*/ 64226 h 129593"/>
                <a:gd name="connsiteX486" fmla="*/ 1160515 w 2845483"/>
                <a:gd name="connsiteY486" fmla="*/ 58272 h 129593"/>
                <a:gd name="connsiteX487" fmla="*/ 1155321 w 2845483"/>
                <a:gd name="connsiteY487" fmla="*/ 54979 h 129593"/>
                <a:gd name="connsiteX488" fmla="*/ 1153801 w 2845483"/>
                <a:gd name="connsiteY488" fmla="*/ 50418 h 129593"/>
                <a:gd name="connsiteX489" fmla="*/ 1156968 w 2845483"/>
                <a:gd name="connsiteY489" fmla="*/ 44338 h 129593"/>
                <a:gd name="connsiteX490" fmla="*/ 1165202 w 2845483"/>
                <a:gd name="connsiteY490" fmla="*/ 42184 h 129593"/>
                <a:gd name="connsiteX491" fmla="*/ 1174829 w 2845483"/>
                <a:gd name="connsiteY491" fmla="*/ 44211 h 129593"/>
                <a:gd name="connsiteX492" fmla="*/ 1184077 w 2845483"/>
                <a:gd name="connsiteY492" fmla="*/ 50038 h 129593"/>
                <a:gd name="connsiteX493" fmla="*/ 1184077 w 2845483"/>
                <a:gd name="connsiteY493" fmla="*/ 39397 h 129593"/>
                <a:gd name="connsiteX494" fmla="*/ 1175589 w 2845483"/>
                <a:gd name="connsiteY494" fmla="*/ 35091 h 129593"/>
                <a:gd name="connsiteX495" fmla="*/ 1165202 w 2845483"/>
                <a:gd name="connsiteY495" fmla="*/ 33697 h 129593"/>
                <a:gd name="connsiteX496" fmla="*/ 1149620 w 2845483"/>
                <a:gd name="connsiteY496" fmla="*/ 38511 h 129593"/>
                <a:gd name="connsiteX497" fmla="*/ 1143666 w 2845483"/>
                <a:gd name="connsiteY497" fmla="*/ 51433 h 129593"/>
                <a:gd name="connsiteX498" fmla="*/ 1146706 w 2845483"/>
                <a:gd name="connsiteY498" fmla="*/ 61059 h 129593"/>
                <a:gd name="connsiteX499" fmla="*/ 1155574 w 2845483"/>
                <a:gd name="connsiteY499" fmla="*/ 67268 h 129593"/>
                <a:gd name="connsiteX500" fmla="*/ 1170269 w 2845483"/>
                <a:gd name="connsiteY500" fmla="*/ 73221 h 129593"/>
                <a:gd name="connsiteX501" fmla="*/ 1175336 w 2845483"/>
                <a:gd name="connsiteY501" fmla="*/ 76642 h 129593"/>
                <a:gd name="connsiteX502" fmla="*/ 1176730 w 2845483"/>
                <a:gd name="connsiteY502" fmla="*/ 81202 h 129593"/>
                <a:gd name="connsiteX503" fmla="*/ 1173309 w 2845483"/>
                <a:gd name="connsiteY503" fmla="*/ 87790 h 129593"/>
                <a:gd name="connsiteX504" fmla="*/ 1164315 w 2845483"/>
                <a:gd name="connsiteY504" fmla="*/ 90069 h 129593"/>
                <a:gd name="connsiteX505" fmla="*/ 1153420 w 2845483"/>
                <a:gd name="connsiteY505" fmla="*/ 87917 h 129593"/>
                <a:gd name="connsiteX506" fmla="*/ 1142906 w 2845483"/>
                <a:gd name="connsiteY506" fmla="*/ 81075 h 129593"/>
                <a:gd name="connsiteX507" fmla="*/ 1142906 w 2845483"/>
                <a:gd name="connsiteY507" fmla="*/ 92223 h 129593"/>
                <a:gd name="connsiteX508" fmla="*/ 1136065 w 2845483"/>
                <a:gd name="connsiteY508" fmla="*/ 97291 h 129593"/>
                <a:gd name="connsiteX509" fmla="*/ 1108449 w 2845483"/>
                <a:gd name="connsiteY509" fmla="*/ 59414 h 129593"/>
                <a:gd name="connsiteX510" fmla="*/ 1132518 w 2845483"/>
                <a:gd name="connsiteY510" fmla="*/ 34837 h 129593"/>
                <a:gd name="connsiteX511" fmla="*/ 1120230 w 2845483"/>
                <a:gd name="connsiteY511" fmla="*/ 34837 h 129593"/>
                <a:gd name="connsiteX512" fmla="*/ 1091601 w 2845483"/>
                <a:gd name="connsiteY512" fmla="*/ 63974 h 129593"/>
                <a:gd name="connsiteX513" fmla="*/ 1091601 w 2845483"/>
                <a:gd name="connsiteY513" fmla="*/ 2281 h 129593"/>
                <a:gd name="connsiteX514" fmla="*/ 1081340 w 2845483"/>
                <a:gd name="connsiteY514" fmla="*/ 2281 h 129593"/>
                <a:gd name="connsiteX515" fmla="*/ 1081340 w 2845483"/>
                <a:gd name="connsiteY515" fmla="*/ 97291 h 129593"/>
                <a:gd name="connsiteX516" fmla="*/ 1091601 w 2845483"/>
                <a:gd name="connsiteY516" fmla="*/ 97291 h 129593"/>
                <a:gd name="connsiteX517" fmla="*/ 1091601 w 2845483"/>
                <a:gd name="connsiteY517" fmla="*/ 77021 h 129593"/>
                <a:gd name="connsiteX518" fmla="*/ 1101355 w 2845483"/>
                <a:gd name="connsiteY518" fmla="*/ 67014 h 129593"/>
                <a:gd name="connsiteX519" fmla="*/ 1123397 w 2845483"/>
                <a:gd name="connsiteY519" fmla="*/ 97291 h 129593"/>
                <a:gd name="connsiteX520" fmla="*/ 1136065 w 2845483"/>
                <a:gd name="connsiteY520" fmla="*/ 97291 h 129593"/>
                <a:gd name="connsiteX521" fmla="*/ 1051570 w 2845483"/>
                <a:gd name="connsiteY521" fmla="*/ 77782 h 129593"/>
                <a:gd name="connsiteX522" fmla="*/ 1043842 w 2845483"/>
                <a:gd name="connsiteY522" fmla="*/ 85889 h 129593"/>
                <a:gd name="connsiteX523" fmla="*/ 1032694 w 2845483"/>
                <a:gd name="connsiteY523" fmla="*/ 88803 h 129593"/>
                <a:gd name="connsiteX524" fmla="*/ 1021293 w 2845483"/>
                <a:gd name="connsiteY524" fmla="*/ 85889 h 129593"/>
                <a:gd name="connsiteX525" fmla="*/ 1013566 w 2845483"/>
                <a:gd name="connsiteY525" fmla="*/ 77782 h 129593"/>
                <a:gd name="connsiteX526" fmla="*/ 1010652 w 2845483"/>
                <a:gd name="connsiteY526" fmla="*/ 66127 h 129593"/>
                <a:gd name="connsiteX527" fmla="*/ 1013566 w 2845483"/>
                <a:gd name="connsiteY527" fmla="*/ 54473 h 129593"/>
                <a:gd name="connsiteX528" fmla="*/ 1021293 w 2845483"/>
                <a:gd name="connsiteY528" fmla="*/ 46492 h 129593"/>
                <a:gd name="connsiteX529" fmla="*/ 1032694 w 2845483"/>
                <a:gd name="connsiteY529" fmla="*/ 43579 h 129593"/>
                <a:gd name="connsiteX530" fmla="*/ 1043842 w 2845483"/>
                <a:gd name="connsiteY530" fmla="*/ 46492 h 129593"/>
                <a:gd name="connsiteX531" fmla="*/ 1051570 w 2845483"/>
                <a:gd name="connsiteY531" fmla="*/ 54473 h 129593"/>
                <a:gd name="connsiteX532" fmla="*/ 1054357 w 2845483"/>
                <a:gd name="connsiteY532" fmla="*/ 66127 h 129593"/>
                <a:gd name="connsiteX533" fmla="*/ 1051570 w 2845483"/>
                <a:gd name="connsiteY533" fmla="*/ 77782 h 129593"/>
                <a:gd name="connsiteX534" fmla="*/ 1049416 w 2845483"/>
                <a:gd name="connsiteY534" fmla="*/ 94124 h 129593"/>
                <a:gd name="connsiteX535" fmla="*/ 1060817 w 2845483"/>
                <a:gd name="connsiteY535" fmla="*/ 82596 h 129593"/>
                <a:gd name="connsiteX536" fmla="*/ 1064998 w 2845483"/>
                <a:gd name="connsiteY536" fmla="*/ 65873 h 129593"/>
                <a:gd name="connsiteX537" fmla="*/ 1060817 w 2845483"/>
                <a:gd name="connsiteY537" fmla="*/ 49279 h 129593"/>
                <a:gd name="connsiteX538" fmla="*/ 1049416 w 2845483"/>
                <a:gd name="connsiteY538" fmla="*/ 37877 h 129593"/>
                <a:gd name="connsiteX539" fmla="*/ 1032694 w 2845483"/>
                <a:gd name="connsiteY539" fmla="*/ 33697 h 129593"/>
                <a:gd name="connsiteX540" fmla="*/ 1015846 w 2845483"/>
                <a:gd name="connsiteY540" fmla="*/ 37877 h 129593"/>
                <a:gd name="connsiteX541" fmla="*/ 1004191 w 2845483"/>
                <a:gd name="connsiteY541" fmla="*/ 49279 h 129593"/>
                <a:gd name="connsiteX542" fmla="*/ 999884 w 2845483"/>
                <a:gd name="connsiteY542" fmla="*/ 65873 h 129593"/>
                <a:gd name="connsiteX543" fmla="*/ 1004191 w 2845483"/>
                <a:gd name="connsiteY543" fmla="*/ 82596 h 129593"/>
                <a:gd name="connsiteX544" fmla="*/ 1015846 w 2845483"/>
                <a:gd name="connsiteY544" fmla="*/ 94124 h 129593"/>
                <a:gd name="connsiteX545" fmla="*/ 1032694 w 2845483"/>
                <a:gd name="connsiteY545" fmla="*/ 98304 h 129593"/>
                <a:gd name="connsiteX546" fmla="*/ 1049416 w 2845483"/>
                <a:gd name="connsiteY546" fmla="*/ 94124 h 129593"/>
                <a:gd name="connsiteX547" fmla="*/ 974928 w 2845483"/>
                <a:gd name="connsiteY547" fmla="*/ 77782 h 129593"/>
                <a:gd name="connsiteX548" fmla="*/ 967328 w 2845483"/>
                <a:gd name="connsiteY548" fmla="*/ 85889 h 129593"/>
                <a:gd name="connsiteX549" fmla="*/ 956053 w 2845483"/>
                <a:gd name="connsiteY549" fmla="*/ 88803 h 129593"/>
                <a:gd name="connsiteX550" fmla="*/ 944652 w 2845483"/>
                <a:gd name="connsiteY550" fmla="*/ 85889 h 129593"/>
                <a:gd name="connsiteX551" fmla="*/ 936798 w 2845483"/>
                <a:gd name="connsiteY551" fmla="*/ 77782 h 129593"/>
                <a:gd name="connsiteX552" fmla="*/ 934011 w 2845483"/>
                <a:gd name="connsiteY552" fmla="*/ 66127 h 129593"/>
                <a:gd name="connsiteX553" fmla="*/ 936798 w 2845483"/>
                <a:gd name="connsiteY553" fmla="*/ 54473 h 129593"/>
                <a:gd name="connsiteX554" fmla="*/ 944652 w 2845483"/>
                <a:gd name="connsiteY554" fmla="*/ 46492 h 129593"/>
                <a:gd name="connsiteX555" fmla="*/ 956053 w 2845483"/>
                <a:gd name="connsiteY555" fmla="*/ 43579 h 129593"/>
                <a:gd name="connsiteX556" fmla="*/ 967328 w 2845483"/>
                <a:gd name="connsiteY556" fmla="*/ 46492 h 129593"/>
                <a:gd name="connsiteX557" fmla="*/ 974928 w 2845483"/>
                <a:gd name="connsiteY557" fmla="*/ 54473 h 129593"/>
                <a:gd name="connsiteX558" fmla="*/ 977715 w 2845483"/>
                <a:gd name="connsiteY558" fmla="*/ 66127 h 129593"/>
                <a:gd name="connsiteX559" fmla="*/ 974928 w 2845483"/>
                <a:gd name="connsiteY559" fmla="*/ 77782 h 129593"/>
                <a:gd name="connsiteX560" fmla="*/ 972902 w 2845483"/>
                <a:gd name="connsiteY560" fmla="*/ 94124 h 129593"/>
                <a:gd name="connsiteX561" fmla="*/ 984303 w 2845483"/>
                <a:gd name="connsiteY561" fmla="*/ 82596 h 129593"/>
                <a:gd name="connsiteX562" fmla="*/ 988356 w 2845483"/>
                <a:gd name="connsiteY562" fmla="*/ 65873 h 129593"/>
                <a:gd name="connsiteX563" fmla="*/ 984303 w 2845483"/>
                <a:gd name="connsiteY563" fmla="*/ 49279 h 129593"/>
                <a:gd name="connsiteX564" fmla="*/ 972902 w 2845483"/>
                <a:gd name="connsiteY564" fmla="*/ 37877 h 129593"/>
                <a:gd name="connsiteX565" fmla="*/ 956180 w 2845483"/>
                <a:gd name="connsiteY565" fmla="*/ 33697 h 129593"/>
                <a:gd name="connsiteX566" fmla="*/ 939205 w 2845483"/>
                <a:gd name="connsiteY566" fmla="*/ 37877 h 129593"/>
                <a:gd name="connsiteX567" fmla="*/ 927550 w 2845483"/>
                <a:gd name="connsiteY567" fmla="*/ 49279 h 129593"/>
                <a:gd name="connsiteX568" fmla="*/ 923370 w 2845483"/>
                <a:gd name="connsiteY568" fmla="*/ 65873 h 129593"/>
                <a:gd name="connsiteX569" fmla="*/ 927550 w 2845483"/>
                <a:gd name="connsiteY569" fmla="*/ 82596 h 129593"/>
                <a:gd name="connsiteX570" fmla="*/ 939205 w 2845483"/>
                <a:gd name="connsiteY570" fmla="*/ 94124 h 129593"/>
                <a:gd name="connsiteX571" fmla="*/ 956180 w 2845483"/>
                <a:gd name="connsiteY571" fmla="*/ 98304 h 129593"/>
                <a:gd name="connsiteX572" fmla="*/ 972902 w 2845483"/>
                <a:gd name="connsiteY572" fmla="*/ 94124 h 129593"/>
                <a:gd name="connsiteX573" fmla="*/ 907155 w 2845483"/>
                <a:gd name="connsiteY573" fmla="*/ 2281 h 129593"/>
                <a:gd name="connsiteX574" fmla="*/ 896894 w 2845483"/>
                <a:gd name="connsiteY574" fmla="*/ 2281 h 129593"/>
                <a:gd name="connsiteX575" fmla="*/ 896894 w 2845483"/>
                <a:gd name="connsiteY575" fmla="*/ 97291 h 129593"/>
                <a:gd name="connsiteX576" fmla="*/ 907155 w 2845483"/>
                <a:gd name="connsiteY576" fmla="*/ 97291 h 129593"/>
                <a:gd name="connsiteX577" fmla="*/ 907155 w 2845483"/>
                <a:gd name="connsiteY577" fmla="*/ 2281 h 129593"/>
                <a:gd name="connsiteX578" fmla="*/ 836974 w 2845483"/>
                <a:gd name="connsiteY578" fmla="*/ 54473 h 129593"/>
                <a:gd name="connsiteX579" fmla="*/ 845208 w 2845483"/>
                <a:gd name="connsiteY579" fmla="*/ 46871 h 129593"/>
                <a:gd name="connsiteX580" fmla="*/ 856609 w 2845483"/>
                <a:gd name="connsiteY580" fmla="*/ 45351 h 129593"/>
                <a:gd name="connsiteX581" fmla="*/ 856609 w 2845483"/>
                <a:gd name="connsiteY581" fmla="*/ 33697 h 129593"/>
                <a:gd name="connsiteX582" fmla="*/ 843308 w 2845483"/>
                <a:gd name="connsiteY582" fmla="*/ 37750 h 129593"/>
                <a:gd name="connsiteX583" fmla="*/ 833934 w 2845483"/>
                <a:gd name="connsiteY583" fmla="*/ 48898 h 129593"/>
                <a:gd name="connsiteX584" fmla="*/ 833934 w 2845483"/>
                <a:gd name="connsiteY584" fmla="*/ 34964 h 129593"/>
                <a:gd name="connsiteX585" fmla="*/ 823673 w 2845483"/>
                <a:gd name="connsiteY585" fmla="*/ 34964 h 129593"/>
                <a:gd name="connsiteX586" fmla="*/ 823673 w 2845483"/>
                <a:gd name="connsiteY586" fmla="*/ 97418 h 129593"/>
                <a:gd name="connsiteX587" fmla="*/ 833934 w 2845483"/>
                <a:gd name="connsiteY587" fmla="*/ 97418 h 129593"/>
                <a:gd name="connsiteX588" fmla="*/ 833934 w 2845483"/>
                <a:gd name="connsiteY588" fmla="*/ 67520 h 129593"/>
                <a:gd name="connsiteX589" fmla="*/ 836974 w 2845483"/>
                <a:gd name="connsiteY589" fmla="*/ 54600 h 129593"/>
                <a:gd name="connsiteX590" fmla="*/ 763880 w 2845483"/>
                <a:gd name="connsiteY590" fmla="*/ 48518 h 129593"/>
                <a:gd name="connsiteX591" fmla="*/ 777435 w 2845483"/>
                <a:gd name="connsiteY591" fmla="*/ 43198 h 129593"/>
                <a:gd name="connsiteX592" fmla="*/ 790609 w 2845483"/>
                <a:gd name="connsiteY592" fmla="*/ 48518 h 129593"/>
                <a:gd name="connsiteX593" fmla="*/ 796183 w 2845483"/>
                <a:gd name="connsiteY593" fmla="*/ 61820 h 129593"/>
                <a:gd name="connsiteX594" fmla="*/ 757672 w 2845483"/>
                <a:gd name="connsiteY594" fmla="*/ 61820 h 129593"/>
                <a:gd name="connsiteX595" fmla="*/ 763880 w 2845483"/>
                <a:gd name="connsiteY595" fmla="*/ 48518 h 129593"/>
                <a:gd name="connsiteX596" fmla="*/ 791876 w 2845483"/>
                <a:gd name="connsiteY596" fmla="*/ 96910 h 129593"/>
                <a:gd name="connsiteX597" fmla="*/ 802644 w 2845483"/>
                <a:gd name="connsiteY597" fmla="*/ 91970 h 129593"/>
                <a:gd name="connsiteX598" fmla="*/ 802644 w 2845483"/>
                <a:gd name="connsiteY598" fmla="*/ 82088 h 129593"/>
                <a:gd name="connsiteX599" fmla="*/ 792003 w 2845483"/>
                <a:gd name="connsiteY599" fmla="*/ 87283 h 129593"/>
                <a:gd name="connsiteX600" fmla="*/ 780348 w 2845483"/>
                <a:gd name="connsiteY600" fmla="*/ 89056 h 129593"/>
                <a:gd name="connsiteX601" fmla="*/ 765020 w 2845483"/>
                <a:gd name="connsiteY601" fmla="*/ 83862 h 129593"/>
                <a:gd name="connsiteX602" fmla="*/ 757672 w 2845483"/>
                <a:gd name="connsiteY602" fmla="*/ 70308 h 129593"/>
                <a:gd name="connsiteX603" fmla="*/ 807078 w 2845483"/>
                <a:gd name="connsiteY603" fmla="*/ 70308 h 129593"/>
                <a:gd name="connsiteX604" fmla="*/ 807204 w 2845483"/>
                <a:gd name="connsiteY604" fmla="*/ 67647 h 129593"/>
                <a:gd name="connsiteX605" fmla="*/ 807204 w 2845483"/>
                <a:gd name="connsiteY605" fmla="*/ 65114 h 129593"/>
                <a:gd name="connsiteX606" fmla="*/ 803531 w 2845483"/>
                <a:gd name="connsiteY606" fmla="*/ 49152 h 129593"/>
                <a:gd name="connsiteX607" fmla="*/ 793143 w 2845483"/>
                <a:gd name="connsiteY607" fmla="*/ 38004 h 129593"/>
                <a:gd name="connsiteX608" fmla="*/ 777435 w 2845483"/>
                <a:gd name="connsiteY608" fmla="*/ 33951 h 129593"/>
                <a:gd name="connsiteX609" fmla="*/ 761093 w 2845483"/>
                <a:gd name="connsiteY609" fmla="*/ 38258 h 129593"/>
                <a:gd name="connsiteX610" fmla="*/ 750325 w 2845483"/>
                <a:gd name="connsiteY610" fmla="*/ 50038 h 129593"/>
                <a:gd name="connsiteX611" fmla="*/ 746525 w 2845483"/>
                <a:gd name="connsiteY611" fmla="*/ 66887 h 129593"/>
                <a:gd name="connsiteX612" fmla="*/ 750958 w 2845483"/>
                <a:gd name="connsiteY612" fmla="*/ 83482 h 129593"/>
                <a:gd name="connsiteX613" fmla="*/ 762993 w 2845483"/>
                <a:gd name="connsiteY613" fmla="*/ 94630 h 129593"/>
                <a:gd name="connsiteX614" fmla="*/ 780348 w 2845483"/>
                <a:gd name="connsiteY614" fmla="*/ 98684 h 129593"/>
                <a:gd name="connsiteX615" fmla="*/ 792003 w 2845483"/>
                <a:gd name="connsiteY615" fmla="*/ 97164 h 129593"/>
                <a:gd name="connsiteX616" fmla="*/ 691672 w 2845483"/>
                <a:gd name="connsiteY616" fmla="*/ 86270 h 129593"/>
                <a:gd name="connsiteX617" fmla="*/ 683818 w 2845483"/>
                <a:gd name="connsiteY617" fmla="*/ 78162 h 129593"/>
                <a:gd name="connsiteX618" fmla="*/ 680904 w 2845483"/>
                <a:gd name="connsiteY618" fmla="*/ 66507 h 129593"/>
                <a:gd name="connsiteX619" fmla="*/ 683818 w 2845483"/>
                <a:gd name="connsiteY619" fmla="*/ 54852 h 129593"/>
                <a:gd name="connsiteX620" fmla="*/ 691672 w 2845483"/>
                <a:gd name="connsiteY620" fmla="*/ 46871 h 129593"/>
                <a:gd name="connsiteX621" fmla="*/ 703073 w 2845483"/>
                <a:gd name="connsiteY621" fmla="*/ 43958 h 129593"/>
                <a:gd name="connsiteX622" fmla="*/ 714221 w 2845483"/>
                <a:gd name="connsiteY622" fmla="*/ 46871 h 129593"/>
                <a:gd name="connsiteX623" fmla="*/ 721949 w 2845483"/>
                <a:gd name="connsiteY623" fmla="*/ 54852 h 129593"/>
                <a:gd name="connsiteX624" fmla="*/ 724736 w 2845483"/>
                <a:gd name="connsiteY624" fmla="*/ 66507 h 129593"/>
                <a:gd name="connsiteX625" fmla="*/ 721949 w 2845483"/>
                <a:gd name="connsiteY625" fmla="*/ 78162 h 129593"/>
                <a:gd name="connsiteX626" fmla="*/ 714221 w 2845483"/>
                <a:gd name="connsiteY626" fmla="*/ 86270 h 129593"/>
                <a:gd name="connsiteX627" fmla="*/ 703073 w 2845483"/>
                <a:gd name="connsiteY627" fmla="*/ 89183 h 129593"/>
                <a:gd name="connsiteX628" fmla="*/ 691672 w 2845483"/>
                <a:gd name="connsiteY628" fmla="*/ 86270 h 129593"/>
                <a:gd name="connsiteX629" fmla="*/ 731196 w 2845483"/>
                <a:gd name="connsiteY629" fmla="*/ 49786 h 129593"/>
                <a:gd name="connsiteX630" fmla="*/ 720049 w 2845483"/>
                <a:gd name="connsiteY630" fmla="*/ 38384 h 129593"/>
                <a:gd name="connsiteX631" fmla="*/ 703834 w 2845483"/>
                <a:gd name="connsiteY631" fmla="*/ 34203 h 129593"/>
                <a:gd name="connsiteX632" fmla="*/ 690405 w 2845483"/>
                <a:gd name="connsiteY632" fmla="*/ 37624 h 129593"/>
                <a:gd name="connsiteX633" fmla="*/ 680904 w 2845483"/>
                <a:gd name="connsiteY633" fmla="*/ 46998 h 129593"/>
                <a:gd name="connsiteX634" fmla="*/ 680904 w 2845483"/>
                <a:gd name="connsiteY634" fmla="*/ 2660 h 129593"/>
                <a:gd name="connsiteX635" fmla="*/ 670643 w 2845483"/>
                <a:gd name="connsiteY635" fmla="*/ 2660 h 129593"/>
                <a:gd name="connsiteX636" fmla="*/ 670643 w 2845483"/>
                <a:gd name="connsiteY636" fmla="*/ 97670 h 129593"/>
                <a:gd name="connsiteX637" fmla="*/ 680904 w 2845483"/>
                <a:gd name="connsiteY637" fmla="*/ 97670 h 129593"/>
                <a:gd name="connsiteX638" fmla="*/ 680904 w 2845483"/>
                <a:gd name="connsiteY638" fmla="*/ 85763 h 129593"/>
                <a:gd name="connsiteX639" fmla="*/ 690405 w 2845483"/>
                <a:gd name="connsiteY639" fmla="*/ 95137 h 129593"/>
                <a:gd name="connsiteX640" fmla="*/ 703834 w 2845483"/>
                <a:gd name="connsiteY640" fmla="*/ 98557 h 129593"/>
                <a:gd name="connsiteX641" fmla="*/ 720049 w 2845483"/>
                <a:gd name="connsiteY641" fmla="*/ 94376 h 129593"/>
                <a:gd name="connsiteX642" fmla="*/ 731196 w 2845483"/>
                <a:gd name="connsiteY642" fmla="*/ 82849 h 129593"/>
                <a:gd name="connsiteX643" fmla="*/ 735250 w 2845483"/>
                <a:gd name="connsiteY643" fmla="*/ 66127 h 129593"/>
                <a:gd name="connsiteX644" fmla="*/ 731196 w 2845483"/>
                <a:gd name="connsiteY644" fmla="*/ 49532 h 129593"/>
                <a:gd name="connsiteX645" fmla="*/ 567906 w 2845483"/>
                <a:gd name="connsiteY645" fmla="*/ 54979 h 129593"/>
                <a:gd name="connsiteX646" fmla="*/ 573987 w 2845483"/>
                <a:gd name="connsiteY646" fmla="*/ 46871 h 129593"/>
                <a:gd name="connsiteX647" fmla="*/ 583234 w 2845483"/>
                <a:gd name="connsiteY647" fmla="*/ 43958 h 129593"/>
                <a:gd name="connsiteX648" fmla="*/ 598056 w 2845483"/>
                <a:gd name="connsiteY648" fmla="*/ 62581 h 129593"/>
                <a:gd name="connsiteX649" fmla="*/ 598056 w 2845483"/>
                <a:gd name="connsiteY649" fmla="*/ 97543 h 129593"/>
                <a:gd name="connsiteX650" fmla="*/ 608317 w 2845483"/>
                <a:gd name="connsiteY650" fmla="*/ 97543 h 129593"/>
                <a:gd name="connsiteX651" fmla="*/ 608317 w 2845483"/>
                <a:gd name="connsiteY651" fmla="*/ 65367 h 129593"/>
                <a:gd name="connsiteX652" fmla="*/ 610470 w 2845483"/>
                <a:gd name="connsiteY652" fmla="*/ 54473 h 129593"/>
                <a:gd name="connsiteX653" fmla="*/ 616678 w 2845483"/>
                <a:gd name="connsiteY653" fmla="*/ 46746 h 129593"/>
                <a:gd name="connsiteX654" fmla="*/ 625799 w 2845483"/>
                <a:gd name="connsiteY654" fmla="*/ 43831 h 129593"/>
                <a:gd name="connsiteX655" fmla="*/ 640620 w 2845483"/>
                <a:gd name="connsiteY655" fmla="*/ 62454 h 129593"/>
                <a:gd name="connsiteX656" fmla="*/ 640620 w 2845483"/>
                <a:gd name="connsiteY656" fmla="*/ 97418 h 129593"/>
                <a:gd name="connsiteX657" fmla="*/ 650881 w 2845483"/>
                <a:gd name="connsiteY657" fmla="*/ 97418 h 129593"/>
                <a:gd name="connsiteX658" fmla="*/ 650881 w 2845483"/>
                <a:gd name="connsiteY658" fmla="*/ 60680 h 129593"/>
                <a:gd name="connsiteX659" fmla="*/ 648348 w 2845483"/>
                <a:gd name="connsiteY659" fmla="*/ 46871 h 129593"/>
                <a:gd name="connsiteX660" fmla="*/ 640620 w 2845483"/>
                <a:gd name="connsiteY660" fmla="*/ 37245 h 129593"/>
                <a:gd name="connsiteX661" fmla="*/ 627826 w 2845483"/>
                <a:gd name="connsiteY661" fmla="*/ 33824 h 129593"/>
                <a:gd name="connsiteX662" fmla="*/ 614524 w 2845483"/>
                <a:gd name="connsiteY662" fmla="*/ 37624 h 129593"/>
                <a:gd name="connsiteX663" fmla="*/ 605657 w 2845483"/>
                <a:gd name="connsiteY663" fmla="*/ 47632 h 129593"/>
                <a:gd name="connsiteX664" fmla="*/ 598436 w 2845483"/>
                <a:gd name="connsiteY664" fmla="*/ 37624 h 129593"/>
                <a:gd name="connsiteX665" fmla="*/ 586275 w 2845483"/>
                <a:gd name="connsiteY665" fmla="*/ 33951 h 129593"/>
                <a:gd name="connsiteX666" fmla="*/ 574240 w 2845483"/>
                <a:gd name="connsiteY666" fmla="*/ 37370 h 129593"/>
                <a:gd name="connsiteX667" fmla="*/ 565753 w 2845483"/>
                <a:gd name="connsiteY667" fmla="*/ 46365 h 129593"/>
                <a:gd name="connsiteX668" fmla="*/ 565753 w 2845483"/>
                <a:gd name="connsiteY668" fmla="*/ 35091 h 129593"/>
                <a:gd name="connsiteX669" fmla="*/ 555491 w 2845483"/>
                <a:gd name="connsiteY669" fmla="*/ 35091 h 129593"/>
                <a:gd name="connsiteX670" fmla="*/ 555491 w 2845483"/>
                <a:gd name="connsiteY670" fmla="*/ 97543 h 129593"/>
                <a:gd name="connsiteX671" fmla="*/ 565753 w 2845483"/>
                <a:gd name="connsiteY671" fmla="*/ 97543 h 129593"/>
                <a:gd name="connsiteX672" fmla="*/ 565753 w 2845483"/>
                <a:gd name="connsiteY672" fmla="*/ 66253 h 129593"/>
                <a:gd name="connsiteX673" fmla="*/ 567906 w 2845483"/>
                <a:gd name="connsiteY673" fmla="*/ 54979 h 129593"/>
                <a:gd name="connsiteX674" fmla="*/ 521288 w 2845483"/>
                <a:gd name="connsiteY674" fmla="*/ 84496 h 129593"/>
                <a:gd name="connsiteX675" fmla="*/ 508873 w 2845483"/>
                <a:gd name="connsiteY675" fmla="*/ 88930 h 129593"/>
                <a:gd name="connsiteX676" fmla="*/ 496332 w 2845483"/>
                <a:gd name="connsiteY676" fmla="*/ 84496 h 129593"/>
                <a:gd name="connsiteX677" fmla="*/ 491518 w 2845483"/>
                <a:gd name="connsiteY677" fmla="*/ 71067 h 129593"/>
                <a:gd name="connsiteX678" fmla="*/ 491518 w 2845483"/>
                <a:gd name="connsiteY678" fmla="*/ 35091 h 129593"/>
                <a:gd name="connsiteX679" fmla="*/ 481257 w 2845483"/>
                <a:gd name="connsiteY679" fmla="*/ 35091 h 129593"/>
                <a:gd name="connsiteX680" fmla="*/ 481257 w 2845483"/>
                <a:gd name="connsiteY680" fmla="*/ 70054 h 129593"/>
                <a:gd name="connsiteX681" fmla="*/ 488731 w 2845483"/>
                <a:gd name="connsiteY681" fmla="*/ 90957 h 129593"/>
                <a:gd name="connsiteX682" fmla="*/ 508873 w 2845483"/>
                <a:gd name="connsiteY682" fmla="*/ 98557 h 129593"/>
                <a:gd name="connsiteX683" fmla="*/ 528889 w 2845483"/>
                <a:gd name="connsiteY683" fmla="*/ 90957 h 129593"/>
                <a:gd name="connsiteX684" fmla="*/ 536363 w 2845483"/>
                <a:gd name="connsiteY684" fmla="*/ 70054 h 129593"/>
                <a:gd name="connsiteX685" fmla="*/ 536363 w 2845483"/>
                <a:gd name="connsiteY685" fmla="*/ 35091 h 129593"/>
                <a:gd name="connsiteX686" fmla="*/ 526102 w 2845483"/>
                <a:gd name="connsiteY686" fmla="*/ 35091 h 129593"/>
                <a:gd name="connsiteX687" fmla="*/ 526102 w 2845483"/>
                <a:gd name="connsiteY687" fmla="*/ 71067 h 129593"/>
                <a:gd name="connsiteX688" fmla="*/ 521288 w 2845483"/>
                <a:gd name="connsiteY688" fmla="*/ 84496 h 129593"/>
                <a:gd name="connsiteX689" fmla="*/ 421844 w 2845483"/>
                <a:gd name="connsiteY689" fmla="*/ 54979 h 129593"/>
                <a:gd name="connsiteX690" fmla="*/ 428558 w 2845483"/>
                <a:gd name="connsiteY690" fmla="*/ 46871 h 129593"/>
                <a:gd name="connsiteX691" fmla="*/ 438566 w 2845483"/>
                <a:gd name="connsiteY691" fmla="*/ 43958 h 129593"/>
                <a:gd name="connsiteX692" fmla="*/ 454781 w 2845483"/>
                <a:gd name="connsiteY692" fmla="*/ 62581 h 129593"/>
                <a:gd name="connsiteX693" fmla="*/ 454781 w 2845483"/>
                <a:gd name="connsiteY693" fmla="*/ 97543 h 129593"/>
                <a:gd name="connsiteX694" fmla="*/ 465169 w 2845483"/>
                <a:gd name="connsiteY694" fmla="*/ 97543 h 129593"/>
                <a:gd name="connsiteX695" fmla="*/ 465169 w 2845483"/>
                <a:gd name="connsiteY695" fmla="*/ 60807 h 129593"/>
                <a:gd name="connsiteX696" fmla="*/ 462382 w 2845483"/>
                <a:gd name="connsiteY696" fmla="*/ 46998 h 129593"/>
                <a:gd name="connsiteX697" fmla="*/ 454401 w 2845483"/>
                <a:gd name="connsiteY697" fmla="*/ 37370 h 129593"/>
                <a:gd name="connsiteX698" fmla="*/ 441100 w 2845483"/>
                <a:gd name="connsiteY698" fmla="*/ 33951 h 129593"/>
                <a:gd name="connsiteX699" fmla="*/ 428305 w 2845483"/>
                <a:gd name="connsiteY699" fmla="*/ 37370 h 129593"/>
                <a:gd name="connsiteX700" fmla="*/ 419437 w 2845483"/>
                <a:gd name="connsiteY700" fmla="*/ 46746 h 129593"/>
                <a:gd name="connsiteX701" fmla="*/ 419437 w 2845483"/>
                <a:gd name="connsiteY701" fmla="*/ 35091 h 129593"/>
                <a:gd name="connsiteX702" fmla="*/ 409176 w 2845483"/>
                <a:gd name="connsiteY702" fmla="*/ 35091 h 129593"/>
                <a:gd name="connsiteX703" fmla="*/ 409176 w 2845483"/>
                <a:gd name="connsiteY703" fmla="*/ 97543 h 129593"/>
                <a:gd name="connsiteX704" fmla="*/ 419437 w 2845483"/>
                <a:gd name="connsiteY704" fmla="*/ 97543 h 129593"/>
                <a:gd name="connsiteX705" fmla="*/ 419437 w 2845483"/>
                <a:gd name="connsiteY705" fmla="*/ 66253 h 129593"/>
                <a:gd name="connsiteX706" fmla="*/ 421844 w 2845483"/>
                <a:gd name="connsiteY706" fmla="*/ 54979 h 129593"/>
                <a:gd name="connsiteX707" fmla="*/ 320374 w 2845483"/>
                <a:gd name="connsiteY707" fmla="*/ 48645 h 129593"/>
                <a:gd name="connsiteX708" fmla="*/ 333928 w 2845483"/>
                <a:gd name="connsiteY708" fmla="*/ 43325 h 129593"/>
                <a:gd name="connsiteX709" fmla="*/ 347103 w 2845483"/>
                <a:gd name="connsiteY709" fmla="*/ 48645 h 129593"/>
                <a:gd name="connsiteX710" fmla="*/ 352677 w 2845483"/>
                <a:gd name="connsiteY710" fmla="*/ 61947 h 129593"/>
                <a:gd name="connsiteX711" fmla="*/ 314166 w 2845483"/>
                <a:gd name="connsiteY711" fmla="*/ 61947 h 129593"/>
                <a:gd name="connsiteX712" fmla="*/ 320374 w 2845483"/>
                <a:gd name="connsiteY712" fmla="*/ 48645 h 129593"/>
                <a:gd name="connsiteX713" fmla="*/ 348243 w 2845483"/>
                <a:gd name="connsiteY713" fmla="*/ 97037 h 129593"/>
                <a:gd name="connsiteX714" fmla="*/ 359011 w 2845483"/>
                <a:gd name="connsiteY714" fmla="*/ 92097 h 129593"/>
                <a:gd name="connsiteX715" fmla="*/ 359011 w 2845483"/>
                <a:gd name="connsiteY715" fmla="*/ 82215 h 129593"/>
                <a:gd name="connsiteX716" fmla="*/ 348370 w 2845483"/>
                <a:gd name="connsiteY716" fmla="*/ 87409 h 129593"/>
                <a:gd name="connsiteX717" fmla="*/ 336715 w 2845483"/>
                <a:gd name="connsiteY717" fmla="*/ 89183 h 129593"/>
                <a:gd name="connsiteX718" fmla="*/ 321387 w 2845483"/>
                <a:gd name="connsiteY718" fmla="*/ 83989 h 129593"/>
                <a:gd name="connsiteX719" fmla="*/ 313913 w 2845483"/>
                <a:gd name="connsiteY719" fmla="*/ 70435 h 129593"/>
                <a:gd name="connsiteX720" fmla="*/ 363318 w 2845483"/>
                <a:gd name="connsiteY720" fmla="*/ 70435 h 129593"/>
                <a:gd name="connsiteX721" fmla="*/ 363445 w 2845483"/>
                <a:gd name="connsiteY721" fmla="*/ 67773 h 129593"/>
                <a:gd name="connsiteX722" fmla="*/ 363445 w 2845483"/>
                <a:gd name="connsiteY722" fmla="*/ 65240 h 129593"/>
                <a:gd name="connsiteX723" fmla="*/ 359771 w 2845483"/>
                <a:gd name="connsiteY723" fmla="*/ 49279 h 129593"/>
                <a:gd name="connsiteX724" fmla="*/ 349383 w 2845483"/>
                <a:gd name="connsiteY724" fmla="*/ 38131 h 129593"/>
                <a:gd name="connsiteX725" fmla="*/ 333802 w 2845483"/>
                <a:gd name="connsiteY725" fmla="*/ 34078 h 129593"/>
                <a:gd name="connsiteX726" fmla="*/ 317333 w 2845483"/>
                <a:gd name="connsiteY726" fmla="*/ 38384 h 129593"/>
                <a:gd name="connsiteX727" fmla="*/ 306566 w 2845483"/>
                <a:gd name="connsiteY727" fmla="*/ 50165 h 129593"/>
                <a:gd name="connsiteX728" fmla="*/ 302765 w 2845483"/>
                <a:gd name="connsiteY728" fmla="*/ 67014 h 129593"/>
                <a:gd name="connsiteX729" fmla="*/ 307199 w 2845483"/>
                <a:gd name="connsiteY729" fmla="*/ 83608 h 129593"/>
                <a:gd name="connsiteX730" fmla="*/ 319234 w 2845483"/>
                <a:gd name="connsiteY730" fmla="*/ 94756 h 129593"/>
                <a:gd name="connsiteX731" fmla="*/ 336589 w 2845483"/>
                <a:gd name="connsiteY731" fmla="*/ 98811 h 129593"/>
                <a:gd name="connsiteX732" fmla="*/ 348117 w 2845483"/>
                <a:gd name="connsiteY732" fmla="*/ 97291 h 129593"/>
                <a:gd name="connsiteX733" fmla="*/ 245126 w 2845483"/>
                <a:gd name="connsiteY733" fmla="*/ 55232 h 129593"/>
                <a:gd name="connsiteX734" fmla="*/ 251840 w 2845483"/>
                <a:gd name="connsiteY734" fmla="*/ 47125 h 129593"/>
                <a:gd name="connsiteX735" fmla="*/ 261848 w 2845483"/>
                <a:gd name="connsiteY735" fmla="*/ 44211 h 129593"/>
                <a:gd name="connsiteX736" fmla="*/ 278063 w 2845483"/>
                <a:gd name="connsiteY736" fmla="*/ 62833 h 129593"/>
                <a:gd name="connsiteX737" fmla="*/ 278063 w 2845483"/>
                <a:gd name="connsiteY737" fmla="*/ 97797 h 129593"/>
                <a:gd name="connsiteX738" fmla="*/ 288450 w 2845483"/>
                <a:gd name="connsiteY738" fmla="*/ 97797 h 129593"/>
                <a:gd name="connsiteX739" fmla="*/ 288450 w 2845483"/>
                <a:gd name="connsiteY739" fmla="*/ 61059 h 129593"/>
                <a:gd name="connsiteX740" fmla="*/ 285790 w 2845483"/>
                <a:gd name="connsiteY740" fmla="*/ 47251 h 129593"/>
                <a:gd name="connsiteX741" fmla="*/ 277809 w 2845483"/>
                <a:gd name="connsiteY741" fmla="*/ 37624 h 129593"/>
                <a:gd name="connsiteX742" fmla="*/ 264508 w 2845483"/>
                <a:gd name="connsiteY742" fmla="*/ 34203 h 129593"/>
                <a:gd name="connsiteX743" fmla="*/ 251713 w 2845483"/>
                <a:gd name="connsiteY743" fmla="*/ 37624 h 129593"/>
                <a:gd name="connsiteX744" fmla="*/ 242846 w 2845483"/>
                <a:gd name="connsiteY744" fmla="*/ 46998 h 129593"/>
                <a:gd name="connsiteX745" fmla="*/ 242846 w 2845483"/>
                <a:gd name="connsiteY745" fmla="*/ 35344 h 129593"/>
                <a:gd name="connsiteX746" fmla="*/ 232585 w 2845483"/>
                <a:gd name="connsiteY746" fmla="*/ 35344 h 129593"/>
                <a:gd name="connsiteX747" fmla="*/ 232585 w 2845483"/>
                <a:gd name="connsiteY747" fmla="*/ 97797 h 129593"/>
                <a:gd name="connsiteX748" fmla="*/ 242846 w 2845483"/>
                <a:gd name="connsiteY748" fmla="*/ 97797 h 129593"/>
                <a:gd name="connsiteX749" fmla="*/ 242846 w 2845483"/>
                <a:gd name="connsiteY749" fmla="*/ 66507 h 129593"/>
                <a:gd name="connsiteX750" fmla="*/ 245252 w 2845483"/>
                <a:gd name="connsiteY750" fmla="*/ 55232 h 129593"/>
                <a:gd name="connsiteX751" fmla="*/ 202815 w 2845483"/>
                <a:gd name="connsiteY751" fmla="*/ 78289 h 129593"/>
                <a:gd name="connsiteX752" fmla="*/ 195087 w 2845483"/>
                <a:gd name="connsiteY752" fmla="*/ 86395 h 129593"/>
                <a:gd name="connsiteX753" fmla="*/ 183939 w 2845483"/>
                <a:gd name="connsiteY753" fmla="*/ 89310 h 129593"/>
                <a:gd name="connsiteX754" fmla="*/ 172538 w 2845483"/>
                <a:gd name="connsiteY754" fmla="*/ 86395 h 129593"/>
                <a:gd name="connsiteX755" fmla="*/ 164811 w 2845483"/>
                <a:gd name="connsiteY755" fmla="*/ 78289 h 129593"/>
                <a:gd name="connsiteX756" fmla="*/ 161897 w 2845483"/>
                <a:gd name="connsiteY756" fmla="*/ 66634 h 129593"/>
                <a:gd name="connsiteX757" fmla="*/ 164811 w 2845483"/>
                <a:gd name="connsiteY757" fmla="*/ 54979 h 129593"/>
                <a:gd name="connsiteX758" fmla="*/ 172538 w 2845483"/>
                <a:gd name="connsiteY758" fmla="*/ 46998 h 129593"/>
                <a:gd name="connsiteX759" fmla="*/ 183939 w 2845483"/>
                <a:gd name="connsiteY759" fmla="*/ 44084 h 129593"/>
                <a:gd name="connsiteX760" fmla="*/ 195087 w 2845483"/>
                <a:gd name="connsiteY760" fmla="*/ 46998 h 129593"/>
                <a:gd name="connsiteX761" fmla="*/ 202815 w 2845483"/>
                <a:gd name="connsiteY761" fmla="*/ 54979 h 129593"/>
                <a:gd name="connsiteX762" fmla="*/ 205602 w 2845483"/>
                <a:gd name="connsiteY762" fmla="*/ 66634 h 129593"/>
                <a:gd name="connsiteX763" fmla="*/ 202815 w 2845483"/>
                <a:gd name="connsiteY763" fmla="*/ 78289 h 129593"/>
                <a:gd name="connsiteX764" fmla="*/ 200661 w 2845483"/>
                <a:gd name="connsiteY764" fmla="*/ 94630 h 129593"/>
                <a:gd name="connsiteX765" fmla="*/ 212062 w 2845483"/>
                <a:gd name="connsiteY765" fmla="*/ 83103 h 129593"/>
                <a:gd name="connsiteX766" fmla="*/ 216243 w 2845483"/>
                <a:gd name="connsiteY766" fmla="*/ 66380 h 129593"/>
                <a:gd name="connsiteX767" fmla="*/ 212062 w 2845483"/>
                <a:gd name="connsiteY767" fmla="*/ 49786 h 129593"/>
                <a:gd name="connsiteX768" fmla="*/ 200661 w 2845483"/>
                <a:gd name="connsiteY768" fmla="*/ 38384 h 129593"/>
                <a:gd name="connsiteX769" fmla="*/ 183939 w 2845483"/>
                <a:gd name="connsiteY769" fmla="*/ 34203 h 129593"/>
                <a:gd name="connsiteX770" fmla="*/ 167091 w 2845483"/>
                <a:gd name="connsiteY770" fmla="*/ 38384 h 129593"/>
                <a:gd name="connsiteX771" fmla="*/ 155436 w 2845483"/>
                <a:gd name="connsiteY771" fmla="*/ 49786 h 129593"/>
                <a:gd name="connsiteX772" fmla="*/ 151129 w 2845483"/>
                <a:gd name="connsiteY772" fmla="*/ 66380 h 129593"/>
                <a:gd name="connsiteX773" fmla="*/ 155436 w 2845483"/>
                <a:gd name="connsiteY773" fmla="*/ 83103 h 129593"/>
                <a:gd name="connsiteX774" fmla="*/ 167091 w 2845483"/>
                <a:gd name="connsiteY774" fmla="*/ 94630 h 129593"/>
                <a:gd name="connsiteX775" fmla="*/ 183939 w 2845483"/>
                <a:gd name="connsiteY775" fmla="*/ 98811 h 129593"/>
                <a:gd name="connsiteX776" fmla="*/ 200661 w 2845483"/>
                <a:gd name="connsiteY776" fmla="*/ 94630 h 129593"/>
                <a:gd name="connsiteX777" fmla="*/ 93490 w 2845483"/>
                <a:gd name="connsiteY777" fmla="*/ 55232 h 129593"/>
                <a:gd name="connsiteX778" fmla="*/ 100204 w 2845483"/>
                <a:gd name="connsiteY778" fmla="*/ 47125 h 129593"/>
                <a:gd name="connsiteX779" fmla="*/ 110212 w 2845483"/>
                <a:gd name="connsiteY779" fmla="*/ 44211 h 129593"/>
                <a:gd name="connsiteX780" fmla="*/ 126427 w 2845483"/>
                <a:gd name="connsiteY780" fmla="*/ 62833 h 129593"/>
                <a:gd name="connsiteX781" fmla="*/ 126427 w 2845483"/>
                <a:gd name="connsiteY781" fmla="*/ 97797 h 129593"/>
                <a:gd name="connsiteX782" fmla="*/ 136814 w 2845483"/>
                <a:gd name="connsiteY782" fmla="*/ 97797 h 129593"/>
                <a:gd name="connsiteX783" fmla="*/ 136814 w 2845483"/>
                <a:gd name="connsiteY783" fmla="*/ 61059 h 129593"/>
                <a:gd name="connsiteX784" fmla="*/ 134154 w 2845483"/>
                <a:gd name="connsiteY784" fmla="*/ 47251 h 129593"/>
                <a:gd name="connsiteX785" fmla="*/ 126047 w 2845483"/>
                <a:gd name="connsiteY785" fmla="*/ 37624 h 129593"/>
                <a:gd name="connsiteX786" fmla="*/ 112745 w 2845483"/>
                <a:gd name="connsiteY786" fmla="*/ 34203 h 129593"/>
                <a:gd name="connsiteX787" fmla="*/ 99951 w 2845483"/>
                <a:gd name="connsiteY787" fmla="*/ 37624 h 129593"/>
                <a:gd name="connsiteX788" fmla="*/ 91083 w 2845483"/>
                <a:gd name="connsiteY788" fmla="*/ 46998 h 129593"/>
                <a:gd name="connsiteX789" fmla="*/ 91083 w 2845483"/>
                <a:gd name="connsiteY789" fmla="*/ 2787 h 129593"/>
                <a:gd name="connsiteX790" fmla="*/ 80822 w 2845483"/>
                <a:gd name="connsiteY790" fmla="*/ 2787 h 129593"/>
                <a:gd name="connsiteX791" fmla="*/ 80822 w 2845483"/>
                <a:gd name="connsiteY791" fmla="*/ 97797 h 129593"/>
                <a:gd name="connsiteX792" fmla="*/ 91083 w 2845483"/>
                <a:gd name="connsiteY792" fmla="*/ 97797 h 129593"/>
                <a:gd name="connsiteX793" fmla="*/ 91083 w 2845483"/>
                <a:gd name="connsiteY793" fmla="*/ 66507 h 129593"/>
                <a:gd name="connsiteX794" fmla="*/ 93490 w 2845483"/>
                <a:gd name="connsiteY794" fmla="*/ 55232 h 129593"/>
                <a:gd name="connsiteX795" fmla="*/ 51179 w 2845483"/>
                <a:gd name="connsiteY795" fmla="*/ 78289 h 129593"/>
                <a:gd name="connsiteX796" fmla="*/ 43451 w 2845483"/>
                <a:gd name="connsiteY796" fmla="*/ 86395 h 129593"/>
                <a:gd name="connsiteX797" fmla="*/ 32303 w 2845483"/>
                <a:gd name="connsiteY797" fmla="*/ 89310 h 129593"/>
                <a:gd name="connsiteX798" fmla="*/ 20902 w 2845483"/>
                <a:gd name="connsiteY798" fmla="*/ 86395 h 129593"/>
                <a:gd name="connsiteX799" fmla="*/ 13048 w 2845483"/>
                <a:gd name="connsiteY799" fmla="*/ 78289 h 129593"/>
                <a:gd name="connsiteX800" fmla="*/ 10134 w 2845483"/>
                <a:gd name="connsiteY800" fmla="*/ 66634 h 129593"/>
                <a:gd name="connsiteX801" fmla="*/ 13048 w 2845483"/>
                <a:gd name="connsiteY801" fmla="*/ 54979 h 129593"/>
                <a:gd name="connsiteX802" fmla="*/ 20902 w 2845483"/>
                <a:gd name="connsiteY802" fmla="*/ 46998 h 129593"/>
                <a:gd name="connsiteX803" fmla="*/ 32303 w 2845483"/>
                <a:gd name="connsiteY803" fmla="*/ 44084 h 129593"/>
                <a:gd name="connsiteX804" fmla="*/ 43451 w 2845483"/>
                <a:gd name="connsiteY804" fmla="*/ 46998 h 129593"/>
                <a:gd name="connsiteX805" fmla="*/ 51179 w 2845483"/>
                <a:gd name="connsiteY805" fmla="*/ 54979 h 129593"/>
                <a:gd name="connsiteX806" fmla="*/ 53966 w 2845483"/>
                <a:gd name="connsiteY806" fmla="*/ 66634 h 129593"/>
                <a:gd name="connsiteX807" fmla="*/ 51179 w 2845483"/>
                <a:gd name="connsiteY807" fmla="*/ 78289 h 129593"/>
                <a:gd name="connsiteX808" fmla="*/ 49405 w 2845483"/>
                <a:gd name="connsiteY808" fmla="*/ 94630 h 129593"/>
                <a:gd name="connsiteX809" fmla="*/ 60553 w 2845483"/>
                <a:gd name="connsiteY809" fmla="*/ 83103 h 129593"/>
                <a:gd name="connsiteX810" fmla="*/ 64607 w 2845483"/>
                <a:gd name="connsiteY810" fmla="*/ 66380 h 129593"/>
                <a:gd name="connsiteX811" fmla="*/ 60553 w 2845483"/>
                <a:gd name="connsiteY811" fmla="*/ 49786 h 129593"/>
                <a:gd name="connsiteX812" fmla="*/ 49405 w 2845483"/>
                <a:gd name="connsiteY812" fmla="*/ 38384 h 129593"/>
                <a:gd name="connsiteX813" fmla="*/ 33190 w 2845483"/>
                <a:gd name="connsiteY813" fmla="*/ 34203 h 129593"/>
                <a:gd name="connsiteX814" fmla="*/ 19762 w 2845483"/>
                <a:gd name="connsiteY814" fmla="*/ 37750 h 129593"/>
                <a:gd name="connsiteX815" fmla="*/ 10261 w 2845483"/>
                <a:gd name="connsiteY815" fmla="*/ 47251 h 129593"/>
                <a:gd name="connsiteX816" fmla="*/ 10261 w 2845483"/>
                <a:gd name="connsiteY816" fmla="*/ 35344 h 129593"/>
                <a:gd name="connsiteX817" fmla="*/ 0 w 2845483"/>
                <a:gd name="connsiteY817" fmla="*/ 35344 h 129593"/>
                <a:gd name="connsiteX818" fmla="*/ 0 w 2845483"/>
                <a:gd name="connsiteY818" fmla="*/ 129466 h 129593"/>
                <a:gd name="connsiteX819" fmla="*/ 10261 w 2845483"/>
                <a:gd name="connsiteY819" fmla="*/ 129466 h 129593"/>
                <a:gd name="connsiteX820" fmla="*/ 10261 w 2845483"/>
                <a:gd name="connsiteY820" fmla="*/ 85889 h 129593"/>
                <a:gd name="connsiteX821" fmla="*/ 19762 w 2845483"/>
                <a:gd name="connsiteY821" fmla="*/ 95264 h 129593"/>
                <a:gd name="connsiteX822" fmla="*/ 33190 w 2845483"/>
                <a:gd name="connsiteY822" fmla="*/ 98684 h 129593"/>
                <a:gd name="connsiteX823" fmla="*/ 49405 w 2845483"/>
                <a:gd name="connsiteY823" fmla="*/ 94503 h 12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</a:cxnLst>
              <a:rect l="l" t="t" r="r" b="b"/>
              <a:pathLst>
                <a:path w="2845483" h="129593">
                  <a:moveTo>
                    <a:pt x="2825722" y="53459"/>
                  </a:moveTo>
                  <a:cubicBezTo>
                    <a:pt x="2827749" y="50038"/>
                    <a:pt x="2830536" y="47505"/>
                    <a:pt x="2834083" y="45858"/>
                  </a:cubicBezTo>
                  <a:cubicBezTo>
                    <a:pt x="2837503" y="44211"/>
                    <a:pt x="2841303" y="43704"/>
                    <a:pt x="2845484" y="44338"/>
                  </a:cubicBezTo>
                  <a:lnTo>
                    <a:pt x="2845484" y="32683"/>
                  </a:lnTo>
                  <a:cubicBezTo>
                    <a:pt x="2840543" y="32683"/>
                    <a:pt x="2836110" y="34078"/>
                    <a:pt x="2832183" y="36737"/>
                  </a:cubicBezTo>
                  <a:cubicBezTo>
                    <a:pt x="2828256" y="39397"/>
                    <a:pt x="2825089" y="43071"/>
                    <a:pt x="2822809" y="47885"/>
                  </a:cubicBezTo>
                  <a:lnTo>
                    <a:pt x="2822809" y="33951"/>
                  </a:lnTo>
                  <a:lnTo>
                    <a:pt x="2812548" y="33951"/>
                  </a:lnTo>
                  <a:lnTo>
                    <a:pt x="2812548" y="96403"/>
                  </a:lnTo>
                  <a:lnTo>
                    <a:pt x="2822809" y="96403"/>
                  </a:lnTo>
                  <a:lnTo>
                    <a:pt x="2822809" y="66507"/>
                  </a:lnTo>
                  <a:cubicBezTo>
                    <a:pt x="2822809" y="61313"/>
                    <a:pt x="2823821" y="57006"/>
                    <a:pt x="2825849" y="53585"/>
                  </a:cubicBezTo>
                  <a:moveTo>
                    <a:pt x="2752881" y="47505"/>
                  </a:moveTo>
                  <a:cubicBezTo>
                    <a:pt x="2756302" y="43958"/>
                    <a:pt x="2760735" y="42184"/>
                    <a:pt x="2766436" y="42184"/>
                  </a:cubicBezTo>
                  <a:cubicBezTo>
                    <a:pt x="2772137" y="42184"/>
                    <a:pt x="2776316" y="43958"/>
                    <a:pt x="2779610" y="47505"/>
                  </a:cubicBezTo>
                  <a:cubicBezTo>
                    <a:pt x="2782904" y="51052"/>
                    <a:pt x="2784805" y="55486"/>
                    <a:pt x="2785184" y="60807"/>
                  </a:cubicBezTo>
                  <a:lnTo>
                    <a:pt x="2746674" y="60807"/>
                  </a:lnTo>
                  <a:cubicBezTo>
                    <a:pt x="2747434" y="55486"/>
                    <a:pt x="2749460" y="51052"/>
                    <a:pt x="2752881" y="47505"/>
                  </a:cubicBezTo>
                  <a:moveTo>
                    <a:pt x="2780751" y="95896"/>
                  </a:moveTo>
                  <a:cubicBezTo>
                    <a:pt x="2784551" y="94883"/>
                    <a:pt x="2788098" y="93236"/>
                    <a:pt x="2791518" y="90957"/>
                  </a:cubicBezTo>
                  <a:lnTo>
                    <a:pt x="2791518" y="81075"/>
                  </a:lnTo>
                  <a:cubicBezTo>
                    <a:pt x="2788224" y="83482"/>
                    <a:pt x="2784678" y="85129"/>
                    <a:pt x="2780878" y="86270"/>
                  </a:cubicBezTo>
                  <a:cubicBezTo>
                    <a:pt x="2777077" y="87409"/>
                    <a:pt x="2773149" y="88042"/>
                    <a:pt x="2769222" y="88042"/>
                  </a:cubicBezTo>
                  <a:cubicBezTo>
                    <a:pt x="2763015" y="88042"/>
                    <a:pt x="2757948" y="86270"/>
                    <a:pt x="2753768" y="82849"/>
                  </a:cubicBezTo>
                  <a:cubicBezTo>
                    <a:pt x="2749587" y="79429"/>
                    <a:pt x="2747180" y="74868"/>
                    <a:pt x="2746420" y="69294"/>
                  </a:cubicBezTo>
                  <a:lnTo>
                    <a:pt x="2795826" y="69294"/>
                  </a:lnTo>
                  <a:cubicBezTo>
                    <a:pt x="2795826" y="68407"/>
                    <a:pt x="2795952" y="67520"/>
                    <a:pt x="2796079" y="66634"/>
                  </a:cubicBezTo>
                  <a:cubicBezTo>
                    <a:pt x="2796205" y="65748"/>
                    <a:pt x="2796079" y="64987"/>
                    <a:pt x="2796079" y="64101"/>
                  </a:cubicBezTo>
                  <a:cubicBezTo>
                    <a:pt x="2796079" y="58146"/>
                    <a:pt x="2794812" y="52826"/>
                    <a:pt x="2792405" y="48139"/>
                  </a:cubicBezTo>
                  <a:cubicBezTo>
                    <a:pt x="2789998" y="43452"/>
                    <a:pt x="2786451" y="39778"/>
                    <a:pt x="2782017" y="36991"/>
                  </a:cubicBezTo>
                  <a:cubicBezTo>
                    <a:pt x="2777584" y="34330"/>
                    <a:pt x="2772389" y="32936"/>
                    <a:pt x="2766309" y="32936"/>
                  </a:cubicBezTo>
                  <a:cubicBezTo>
                    <a:pt x="2759975" y="32936"/>
                    <a:pt x="2754528" y="34330"/>
                    <a:pt x="2749968" y="37245"/>
                  </a:cubicBezTo>
                  <a:cubicBezTo>
                    <a:pt x="2745407" y="40158"/>
                    <a:pt x="2741733" y="44084"/>
                    <a:pt x="2739326" y="49025"/>
                  </a:cubicBezTo>
                  <a:cubicBezTo>
                    <a:pt x="2736792" y="53966"/>
                    <a:pt x="2735526" y="59666"/>
                    <a:pt x="2735526" y="65873"/>
                  </a:cubicBezTo>
                  <a:cubicBezTo>
                    <a:pt x="2735526" y="72082"/>
                    <a:pt x="2737046" y="77782"/>
                    <a:pt x="2739959" y="82469"/>
                  </a:cubicBezTo>
                  <a:cubicBezTo>
                    <a:pt x="2742874" y="87156"/>
                    <a:pt x="2746801" y="90957"/>
                    <a:pt x="2751994" y="93617"/>
                  </a:cubicBezTo>
                  <a:cubicBezTo>
                    <a:pt x="2757062" y="96276"/>
                    <a:pt x="2762888" y="97670"/>
                    <a:pt x="2769349" y="97670"/>
                  </a:cubicBezTo>
                  <a:cubicBezTo>
                    <a:pt x="2773276" y="97670"/>
                    <a:pt x="2777203" y="97164"/>
                    <a:pt x="2780878" y="96150"/>
                  </a:cubicBezTo>
                  <a:moveTo>
                    <a:pt x="2719437" y="1647"/>
                  </a:moveTo>
                  <a:lnTo>
                    <a:pt x="2709176" y="1647"/>
                  </a:lnTo>
                  <a:lnTo>
                    <a:pt x="2709176" y="96657"/>
                  </a:lnTo>
                  <a:lnTo>
                    <a:pt x="2719437" y="96657"/>
                  </a:lnTo>
                  <a:lnTo>
                    <a:pt x="2719437" y="1647"/>
                  </a:lnTo>
                  <a:close/>
                  <a:moveTo>
                    <a:pt x="2688148" y="1647"/>
                  </a:moveTo>
                  <a:lnTo>
                    <a:pt x="2677887" y="1647"/>
                  </a:lnTo>
                  <a:lnTo>
                    <a:pt x="2677887" y="96657"/>
                  </a:lnTo>
                  <a:lnTo>
                    <a:pt x="2688148" y="96657"/>
                  </a:lnTo>
                  <a:lnTo>
                    <a:pt x="2688148" y="1647"/>
                  </a:lnTo>
                  <a:close/>
                  <a:moveTo>
                    <a:pt x="2635956" y="45858"/>
                  </a:moveTo>
                  <a:cubicBezTo>
                    <a:pt x="2639249" y="47885"/>
                    <a:pt x="2641782" y="50545"/>
                    <a:pt x="2643683" y="53966"/>
                  </a:cubicBezTo>
                  <a:cubicBezTo>
                    <a:pt x="2645583" y="57386"/>
                    <a:pt x="2646470" y="61313"/>
                    <a:pt x="2646470" y="65748"/>
                  </a:cubicBezTo>
                  <a:cubicBezTo>
                    <a:pt x="2646470" y="70181"/>
                    <a:pt x="2645583" y="73854"/>
                    <a:pt x="2643683" y="77274"/>
                  </a:cubicBezTo>
                  <a:cubicBezTo>
                    <a:pt x="2641782" y="80695"/>
                    <a:pt x="2639249" y="83355"/>
                    <a:pt x="2635956" y="85255"/>
                  </a:cubicBezTo>
                  <a:cubicBezTo>
                    <a:pt x="2632662" y="87156"/>
                    <a:pt x="2628862" y="88169"/>
                    <a:pt x="2624554" y="88169"/>
                  </a:cubicBezTo>
                  <a:cubicBezTo>
                    <a:pt x="2620248" y="88169"/>
                    <a:pt x="2616700" y="87156"/>
                    <a:pt x="2613406" y="85255"/>
                  </a:cubicBezTo>
                  <a:cubicBezTo>
                    <a:pt x="2610112" y="83355"/>
                    <a:pt x="2607580" y="80695"/>
                    <a:pt x="2605679" y="77274"/>
                  </a:cubicBezTo>
                  <a:cubicBezTo>
                    <a:pt x="2603779" y="73854"/>
                    <a:pt x="2602892" y="70054"/>
                    <a:pt x="2602892" y="65748"/>
                  </a:cubicBezTo>
                  <a:cubicBezTo>
                    <a:pt x="2602892" y="61439"/>
                    <a:pt x="2603779" y="57513"/>
                    <a:pt x="2605679" y="53966"/>
                  </a:cubicBezTo>
                  <a:cubicBezTo>
                    <a:pt x="2607580" y="50545"/>
                    <a:pt x="2610112" y="47885"/>
                    <a:pt x="2613406" y="45858"/>
                  </a:cubicBezTo>
                  <a:cubicBezTo>
                    <a:pt x="2616700" y="43831"/>
                    <a:pt x="2620374" y="42818"/>
                    <a:pt x="2624554" y="42818"/>
                  </a:cubicBezTo>
                  <a:cubicBezTo>
                    <a:pt x="2628735" y="42818"/>
                    <a:pt x="2632662" y="43831"/>
                    <a:pt x="2635956" y="45858"/>
                  </a:cubicBezTo>
                  <a:moveTo>
                    <a:pt x="2656857" y="96657"/>
                  </a:moveTo>
                  <a:lnTo>
                    <a:pt x="2656857" y="34203"/>
                  </a:lnTo>
                  <a:lnTo>
                    <a:pt x="2646470" y="34203"/>
                  </a:lnTo>
                  <a:lnTo>
                    <a:pt x="2646470" y="45985"/>
                  </a:lnTo>
                  <a:cubicBezTo>
                    <a:pt x="2644063" y="42057"/>
                    <a:pt x="2641022" y="38890"/>
                    <a:pt x="2637095" y="36611"/>
                  </a:cubicBezTo>
                  <a:cubicBezTo>
                    <a:pt x="2633168" y="34330"/>
                    <a:pt x="2628735" y="33190"/>
                    <a:pt x="2623794" y="33190"/>
                  </a:cubicBezTo>
                  <a:cubicBezTo>
                    <a:pt x="2617714" y="33190"/>
                    <a:pt x="2612267" y="34583"/>
                    <a:pt x="2607580" y="37370"/>
                  </a:cubicBezTo>
                  <a:cubicBezTo>
                    <a:pt x="2602892" y="40158"/>
                    <a:pt x="2599091" y="44084"/>
                    <a:pt x="2596432" y="49025"/>
                  </a:cubicBezTo>
                  <a:cubicBezTo>
                    <a:pt x="2593771" y="53966"/>
                    <a:pt x="2592378" y="59539"/>
                    <a:pt x="2592378" y="65873"/>
                  </a:cubicBezTo>
                  <a:cubicBezTo>
                    <a:pt x="2592378" y="72207"/>
                    <a:pt x="2593771" y="77528"/>
                    <a:pt x="2596432" y="82342"/>
                  </a:cubicBezTo>
                  <a:cubicBezTo>
                    <a:pt x="2599091" y="87156"/>
                    <a:pt x="2602892" y="90957"/>
                    <a:pt x="2607580" y="93617"/>
                  </a:cubicBezTo>
                  <a:cubicBezTo>
                    <a:pt x="2612267" y="96403"/>
                    <a:pt x="2617714" y="97797"/>
                    <a:pt x="2623794" y="97797"/>
                  </a:cubicBezTo>
                  <a:cubicBezTo>
                    <a:pt x="2628735" y="97797"/>
                    <a:pt x="2633168" y="96657"/>
                    <a:pt x="2637095" y="94376"/>
                  </a:cubicBezTo>
                  <a:cubicBezTo>
                    <a:pt x="2641022" y="92097"/>
                    <a:pt x="2644189" y="89056"/>
                    <a:pt x="2646470" y="85129"/>
                  </a:cubicBezTo>
                  <a:lnTo>
                    <a:pt x="2646470" y="96784"/>
                  </a:lnTo>
                  <a:lnTo>
                    <a:pt x="2656857" y="96784"/>
                  </a:lnTo>
                  <a:close/>
                  <a:moveTo>
                    <a:pt x="2540819" y="53585"/>
                  </a:moveTo>
                  <a:cubicBezTo>
                    <a:pt x="2542719" y="50165"/>
                    <a:pt x="2545379" y="47505"/>
                    <a:pt x="2548927" y="45731"/>
                  </a:cubicBezTo>
                  <a:cubicBezTo>
                    <a:pt x="2552346" y="43831"/>
                    <a:pt x="2556274" y="42818"/>
                    <a:pt x="2560581" y="42818"/>
                  </a:cubicBezTo>
                  <a:cubicBezTo>
                    <a:pt x="2568435" y="42818"/>
                    <a:pt x="2574896" y="45478"/>
                    <a:pt x="2579963" y="50799"/>
                  </a:cubicBezTo>
                  <a:lnTo>
                    <a:pt x="2579963" y="39397"/>
                  </a:lnTo>
                  <a:cubicBezTo>
                    <a:pt x="2574515" y="35217"/>
                    <a:pt x="2567802" y="33063"/>
                    <a:pt x="2559948" y="33063"/>
                  </a:cubicBezTo>
                  <a:cubicBezTo>
                    <a:pt x="2553614" y="33063"/>
                    <a:pt x="2547913" y="34457"/>
                    <a:pt x="2542972" y="37245"/>
                  </a:cubicBezTo>
                  <a:cubicBezTo>
                    <a:pt x="2538032" y="40031"/>
                    <a:pt x="2534105" y="43831"/>
                    <a:pt x="2531445" y="48645"/>
                  </a:cubicBezTo>
                  <a:cubicBezTo>
                    <a:pt x="2528657" y="53459"/>
                    <a:pt x="2527264" y="59160"/>
                    <a:pt x="2527264" y="65494"/>
                  </a:cubicBezTo>
                  <a:cubicBezTo>
                    <a:pt x="2527264" y="71828"/>
                    <a:pt x="2528657" y="77401"/>
                    <a:pt x="2531318" y="82215"/>
                  </a:cubicBezTo>
                  <a:cubicBezTo>
                    <a:pt x="2534105" y="87029"/>
                    <a:pt x="2537906" y="90830"/>
                    <a:pt x="2542846" y="93617"/>
                  </a:cubicBezTo>
                  <a:cubicBezTo>
                    <a:pt x="2547786" y="96403"/>
                    <a:pt x="2553360" y="97797"/>
                    <a:pt x="2559821" y="97797"/>
                  </a:cubicBezTo>
                  <a:cubicBezTo>
                    <a:pt x="2563494" y="97797"/>
                    <a:pt x="2567169" y="97291"/>
                    <a:pt x="2570715" y="96403"/>
                  </a:cubicBezTo>
                  <a:cubicBezTo>
                    <a:pt x="2574263" y="95517"/>
                    <a:pt x="2577556" y="93997"/>
                    <a:pt x="2580597" y="91970"/>
                  </a:cubicBezTo>
                  <a:lnTo>
                    <a:pt x="2580597" y="81456"/>
                  </a:lnTo>
                  <a:cubicBezTo>
                    <a:pt x="2577936" y="83862"/>
                    <a:pt x="2574896" y="85509"/>
                    <a:pt x="2571475" y="86522"/>
                  </a:cubicBezTo>
                  <a:cubicBezTo>
                    <a:pt x="2568055" y="87536"/>
                    <a:pt x="2564508" y="88042"/>
                    <a:pt x="2560708" y="88042"/>
                  </a:cubicBezTo>
                  <a:cubicBezTo>
                    <a:pt x="2556274" y="88042"/>
                    <a:pt x="2552346" y="87029"/>
                    <a:pt x="2548927" y="85129"/>
                  </a:cubicBezTo>
                  <a:cubicBezTo>
                    <a:pt x="2545506" y="83228"/>
                    <a:pt x="2542719" y="80441"/>
                    <a:pt x="2540819" y="77021"/>
                  </a:cubicBezTo>
                  <a:cubicBezTo>
                    <a:pt x="2538918" y="73602"/>
                    <a:pt x="2537906" y="69674"/>
                    <a:pt x="2537906" y="65367"/>
                  </a:cubicBezTo>
                  <a:cubicBezTo>
                    <a:pt x="2537906" y="61059"/>
                    <a:pt x="2538918" y="57006"/>
                    <a:pt x="2540819" y="53585"/>
                  </a:cubicBezTo>
                  <a:moveTo>
                    <a:pt x="2443275" y="47759"/>
                  </a:moveTo>
                  <a:cubicBezTo>
                    <a:pt x="2446696" y="44211"/>
                    <a:pt x="2451129" y="42437"/>
                    <a:pt x="2456830" y="42437"/>
                  </a:cubicBezTo>
                  <a:cubicBezTo>
                    <a:pt x="2462531" y="42437"/>
                    <a:pt x="2466712" y="44211"/>
                    <a:pt x="2470005" y="47759"/>
                  </a:cubicBezTo>
                  <a:cubicBezTo>
                    <a:pt x="2473298" y="51306"/>
                    <a:pt x="2475199" y="55739"/>
                    <a:pt x="2475579" y="61059"/>
                  </a:cubicBezTo>
                  <a:lnTo>
                    <a:pt x="2437068" y="61059"/>
                  </a:lnTo>
                  <a:cubicBezTo>
                    <a:pt x="2437828" y="55739"/>
                    <a:pt x="2439855" y="51306"/>
                    <a:pt x="2443275" y="47759"/>
                  </a:cubicBezTo>
                  <a:moveTo>
                    <a:pt x="2471145" y="96150"/>
                  </a:moveTo>
                  <a:cubicBezTo>
                    <a:pt x="2474945" y="95137"/>
                    <a:pt x="2478493" y="93490"/>
                    <a:pt x="2481786" y="91209"/>
                  </a:cubicBezTo>
                  <a:lnTo>
                    <a:pt x="2481786" y="81329"/>
                  </a:lnTo>
                  <a:cubicBezTo>
                    <a:pt x="2478493" y="83735"/>
                    <a:pt x="2474945" y="85382"/>
                    <a:pt x="2471145" y="86522"/>
                  </a:cubicBezTo>
                  <a:cubicBezTo>
                    <a:pt x="2467345" y="87663"/>
                    <a:pt x="2463418" y="88296"/>
                    <a:pt x="2459491" y="88296"/>
                  </a:cubicBezTo>
                  <a:cubicBezTo>
                    <a:pt x="2453283" y="88296"/>
                    <a:pt x="2448216" y="86522"/>
                    <a:pt x="2444162" y="83103"/>
                  </a:cubicBezTo>
                  <a:cubicBezTo>
                    <a:pt x="2440108" y="79682"/>
                    <a:pt x="2437575" y="75122"/>
                    <a:pt x="2436815" y="69547"/>
                  </a:cubicBezTo>
                  <a:lnTo>
                    <a:pt x="2486220" y="69547"/>
                  </a:lnTo>
                  <a:cubicBezTo>
                    <a:pt x="2486220" y="68661"/>
                    <a:pt x="2486347" y="67773"/>
                    <a:pt x="2486474" y="66887"/>
                  </a:cubicBezTo>
                  <a:cubicBezTo>
                    <a:pt x="2486474" y="66000"/>
                    <a:pt x="2486474" y="65240"/>
                    <a:pt x="2486474" y="64353"/>
                  </a:cubicBezTo>
                  <a:cubicBezTo>
                    <a:pt x="2486474" y="58399"/>
                    <a:pt x="2485206" y="53080"/>
                    <a:pt x="2482799" y="48391"/>
                  </a:cubicBezTo>
                  <a:cubicBezTo>
                    <a:pt x="2480392" y="43704"/>
                    <a:pt x="2476973" y="40031"/>
                    <a:pt x="2472412" y="37245"/>
                  </a:cubicBezTo>
                  <a:cubicBezTo>
                    <a:pt x="2467978" y="34583"/>
                    <a:pt x="2462784" y="33190"/>
                    <a:pt x="2456830" y="33190"/>
                  </a:cubicBezTo>
                  <a:cubicBezTo>
                    <a:pt x="2450496" y="33190"/>
                    <a:pt x="2445049" y="34583"/>
                    <a:pt x="2440362" y="37497"/>
                  </a:cubicBezTo>
                  <a:cubicBezTo>
                    <a:pt x="2435801" y="40412"/>
                    <a:pt x="2432254" y="44338"/>
                    <a:pt x="2429594" y="49279"/>
                  </a:cubicBezTo>
                  <a:cubicBezTo>
                    <a:pt x="2427060" y="54219"/>
                    <a:pt x="2425793" y="59919"/>
                    <a:pt x="2425793" y="66127"/>
                  </a:cubicBezTo>
                  <a:cubicBezTo>
                    <a:pt x="2425793" y="72334"/>
                    <a:pt x="2427187" y="78035"/>
                    <a:pt x="2430227" y="82722"/>
                  </a:cubicBezTo>
                  <a:cubicBezTo>
                    <a:pt x="2433141" y="87409"/>
                    <a:pt x="2437068" y="91209"/>
                    <a:pt x="2442135" y="93870"/>
                  </a:cubicBezTo>
                  <a:cubicBezTo>
                    <a:pt x="2447202" y="96530"/>
                    <a:pt x="2453030" y="97923"/>
                    <a:pt x="2459491" y="97923"/>
                  </a:cubicBezTo>
                  <a:cubicBezTo>
                    <a:pt x="2463418" y="97923"/>
                    <a:pt x="2467345" y="97418"/>
                    <a:pt x="2471145" y="96403"/>
                  </a:cubicBezTo>
                  <a:moveTo>
                    <a:pt x="2417813" y="83608"/>
                  </a:moveTo>
                  <a:cubicBezTo>
                    <a:pt x="2415532" y="85255"/>
                    <a:pt x="2413125" y="86395"/>
                    <a:pt x="2410592" y="87029"/>
                  </a:cubicBezTo>
                  <a:cubicBezTo>
                    <a:pt x="2408058" y="87790"/>
                    <a:pt x="2405651" y="88169"/>
                    <a:pt x="2403244" y="88169"/>
                  </a:cubicBezTo>
                  <a:cubicBezTo>
                    <a:pt x="2399824" y="88169"/>
                    <a:pt x="2396910" y="87283"/>
                    <a:pt x="2394630" y="85382"/>
                  </a:cubicBezTo>
                  <a:cubicBezTo>
                    <a:pt x="2392350" y="83482"/>
                    <a:pt x="2391210" y="80441"/>
                    <a:pt x="2391210" y="76008"/>
                  </a:cubicBezTo>
                  <a:lnTo>
                    <a:pt x="2391210" y="43958"/>
                  </a:lnTo>
                  <a:lnTo>
                    <a:pt x="2417052" y="43958"/>
                  </a:lnTo>
                  <a:lnTo>
                    <a:pt x="2417052" y="34457"/>
                  </a:lnTo>
                  <a:lnTo>
                    <a:pt x="2391210" y="34457"/>
                  </a:lnTo>
                  <a:lnTo>
                    <a:pt x="2391210" y="14568"/>
                  </a:lnTo>
                  <a:lnTo>
                    <a:pt x="2380949" y="14568"/>
                  </a:lnTo>
                  <a:lnTo>
                    <a:pt x="2380949" y="75249"/>
                  </a:lnTo>
                  <a:cubicBezTo>
                    <a:pt x="2380949" y="83735"/>
                    <a:pt x="2382849" y="89562"/>
                    <a:pt x="2386649" y="92983"/>
                  </a:cubicBezTo>
                  <a:cubicBezTo>
                    <a:pt x="2390450" y="96276"/>
                    <a:pt x="2395644" y="97923"/>
                    <a:pt x="2402231" y="97923"/>
                  </a:cubicBezTo>
                  <a:cubicBezTo>
                    <a:pt x="2404891" y="97923"/>
                    <a:pt x="2407551" y="97543"/>
                    <a:pt x="2410338" y="96910"/>
                  </a:cubicBezTo>
                  <a:cubicBezTo>
                    <a:pt x="2413125" y="96276"/>
                    <a:pt x="2415659" y="95137"/>
                    <a:pt x="2417813" y="93617"/>
                  </a:cubicBezTo>
                  <a:lnTo>
                    <a:pt x="2417813" y="83608"/>
                  </a:lnTo>
                  <a:close/>
                  <a:moveTo>
                    <a:pt x="2339904" y="46112"/>
                  </a:moveTo>
                  <a:cubicBezTo>
                    <a:pt x="2343198" y="48139"/>
                    <a:pt x="2345732" y="50799"/>
                    <a:pt x="2347632" y="54219"/>
                  </a:cubicBezTo>
                  <a:cubicBezTo>
                    <a:pt x="2349532" y="57640"/>
                    <a:pt x="2350419" y="61566"/>
                    <a:pt x="2350419" y="66000"/>
                  </a:cubicBezTo>
                  <a:cubicBezTo>
                    <a:pt x="2350419" y="70435"/>
                    <a:pt x="2349532" y="74107"/>
                    <a:pt x="2347632" y="77528"/>
                  </a:cubicBezTo>
                  <a:cubicBezTo>
                    <a:pt x="2345732" y="80949"/>
                    <a:pt x="2343198" y="83608"/>
                    <a:pt x="2339904" y="85509"/>
                  </a:cubicBezTo>
                  <a:cubicBezTo>
                    <a:pt x="2336611" y="87409"/>
                    <a:pt x="2332810" y="88422"/>
                    <a:pt x="2328503" y="88422"/>
                  </a:cubicBezTo>
                  <a:cubicBezTo>
                    <a:pt x="2324196" y="88422"/>
                    <a:pt x="2320649" y="87409"/>
                    <a:pt x="2317355" y="85509"/>
                  </a:cubicBezTo>
                  <a:cubicBezTo>
                    <a:pt x="2314062" y="83608"/>
                    <a:pt x="2311528" y="80949"/>
                    <a:pt x="2309628" y="77528"/>
                  </a:cubicBezTo>
                  <a:cubicBezTo>
                    <a:pt x="2307728" y="74107"/>
                    <a:pt x="2306841" y="70308"/>
                    <a:pt x="2306841" y="66000"/>
                  </a:cubicBezTo>
                  <a:cubicBezTo>
                    <a:pt x="2306841" y="61693"/>
                    <a:pt x="2307728" y="57767"/>
                    <a:pt x="2309628" y="54219"/>
                  </a:cubicBezTo>
                  <a:cubicBezTo>
                    <a:pt x="2311528" y="50799"/>
                    <a:pt x="2314062" y="48139"/>
                    <a:pt x="2317355" y="46112"/>
                  </a:cubicBezTo>
                  <a:cubicBezTo>
                    <a:pt x="2320649" y="44084"/>
                    <a:pt x="2324323" y="43071"/>
                    <a:pt x="2328503" y="43071"/>
                  </a:cubicBezTo>
                  <a:cubicBezTo>
                    <a:pt x="2332684" y="43071"/>
                    <a:pt x="2336611" y="44084"/>
                    <a:pt x="2339904" y="46112"/>
                  </a:cubicBezTo>
                  <a:moveTo>
                    <a:pt x="2360807" y="96910"/>
                  </a:moveTo>
                  <a:lnTo>
                    <a:pt x="2360807" y="34457"/>
                  </a:lnTo>
                  <a:lnTo>
                    <a:pt x="2350419" y="34457"/>
                  </a:lnTo>
                  <a:lnTo>
                    <a:pt x="2350419" y="46238"/>
                  </a:lnTo>
                  <a:cubicBezTo>
                    <a:pt x="2348012" y="42311"/>
                    <a:pt x="2344972" y="39144"/>
                    <a:pt x="2341045" y="36864"/>
                  </a:cubicBezTo>
                  <a:cubicBezTo>
                    <a:pt x="2337117" y="34583"/>
                    <a:pt x="2332684" y="33444"/>
                    <a:pt x="2327743" y="33444"/>
                  </a:cubicBezTo>
                  <a:cubicBezTo>
                    <a:pt x="2321663" y="33444"/>
                    <a:pt x="2316215" y="34837"/>
                    <a:pt x="2311528" y="37624"/>
                  </a:cubicBezTo>
                  <a:cubicBezTo>
                    <a:pt x="2306841" y="40412"/>
                    <a:pt x="2303041" y="44338"/>
                    <a:pt x="2300380" y="49279"/>
                  </a:cubicBezTo>
                  <a:cubicBezTo>
                    <a:pt x="2297720" y="54219"/>
                    <a:pt x="2296327" y="59793"/>
                    <a:pt x="2296327" y="66127"/>
                  </a:cubicBezTo>
                  <a:cubicBezTo>
                    <a:pt x="2296327" y="72461"/>
                    <a:pt x="2297720" y="77782"/>
                    <a:pt x="2300380" y="82596"/>
                  </a:cubicBezTo>
                  <a:cubicBezTo>
                    <a:pt x="2303041" y="87409"/>
                    <a:pt x="2306841" y="91209"/>
                    <a:pt x="2311528" y="93870"/>
                  </a:cubicBezTo>
                  <a:cubicBezTo>
                    <a:pt x="2316215" y="96657"/>
                    <a:pt x="2321663" y="98050"/>
                    <a:pt x="2327743" y="98050"/>
                  </a:cubicBezTo>
                  <a:cubicBezTo>
                    <a:pt x="2332684" y="98050"/>
                    <a:pt x="2337117" y="96910"/>
                    <a:pt x="2341045" y="94630"/>
                  </a:cubicBezTo>
                  <a:cubicBezTo>
                    <a:pt x="2344972" y="92350"/>
                    <a:pt x="2348139" y="89310"/>
                    <a:pt x="2350419" y="85382"/>
                  </a:cubicBezTo>
                  <a:lnTo>
                    <a:pt x="2350419" y="97037"/>
                  </a:lnTo>
                  <a:lnTo>
                    <a:pt x="2360807" y="97037"/>
                  </a:lnTo>
                  <a:close/>
                  <a:moveTo>
                    <a:pt x="2198783" y="54346"/>
                  </a:moveTo>
                  <a:cubicBezTo>
                    <a:pt x="2200177" y="50926"/>
                    <a:pt x="2202330" y="48266"/>
                    <a:pt x="2204990" y="46238"/>
                  </a:cubicBezTo>
                  <a:cubicBezTo>
                    <a:pt x="2207651" y="44211"/>
                    <a:pt x="2210691" y="43325"/>
                    <a:pt x="2214238" y="43325"/>
                  </a:cubicBezTo>
                  <a:cubicBezTo>
                    <a:pt x="2224119" y="43325"/>
                    <a:pt x="2229060" y="49532"/>
                    <a:pt x="2229060" y="61947"/>
                  </a:cubicBezTo>
                  <a:lnTo>
                    <a:pt x="2229060" y="96910"/>
                  </a:lnTo>
                  <a:lnTo>
                    <a:pt x="2239321" y="96910"/>
                  </a:lnTo>
                  <a:lnTo>
                    <a:pt x="2239321" y="64733"/>
                  </a:lnTo>
                  <a:cubicBezTo>
                    <a:pt x="2239321" y="60807"/>
                    <a:pt x="2240081" y="57133"/>
                    <a:pt x="2241474" y="53839"/>
                  </a:cubicBezTo>
                  <a:cubicBezTo>
                    <a:pt x="2242868" y="50545"/>
                    <a:pt x="2244895" y="48012"/>
                    <a:pt x="2247555" y="46112"/>
                  </a:cubicBezTo>
                  <a:cubicBezTo>
                    <a:pt x="2250215" y="44211"/>
                    <a:pt x="2253255" y="43198"/>
                    <a:pt x="2256802" y="43198"/>
                  </a:cubicBezTo>
                  <a:cubicBezTo>
                    <a:pt x="2266683" y="43198"/>
                    <a:pt x="2271624" y="49405"/>
                    <a:pt x="2271624" y="61820"/>
                  </a:cubicBezTo>
                  <a:lnTo>
                    <a:pt x="2271624" y="96784"/>
                  </a:lnTo>
                  <a:lnTo>
                    <a:pt x="2281885" y="96784"/>
                  </a:lnTo>
                  <a:lnTo>
                    <a:pt x="2281885" y="60046"/>
                  </a:lnTo>
                  <a:cubicBezTo>
                    <a:pt x="2281885" y="54852"/>
                    <a:pt x="2280998" y="50292"/>
                    <a:pt x="2279225" y="46238"/>
                  </a:cubicBezTo>
                  <a:cubicBezTo>
                    <a:pt x="2277451" y="42184"/>
                    <a:pt x="2274918" y="39017"/>
                    <a:pt x="2271497" y="36611"/>
                  </a:cubicBezTo>
                  <a:cubicBezTo>
                    <a:pt x="2268077" y="34330"/>
                    <a:pt x="2263770" y="33190"/>
                    <a:pt x="2258703" y="33190"/>
                  </a:cubicBezTo>
                  <a:cubicBezTo>
                    <a:pt x="2253635" y="33190"/>
                    <a:pt x="2249328" y="34457"/>
                    <a:pt x="2245401" y="36991"/>
                  </a:cubicBezTo>
                  <a:cubicBezTo>
                    <a:pt x="2241474" y="39524"/>
                    <a:pt x="2238561" y="42818"/>
                    <a:pt x="2236534" y="46998"/>
                  </a:cubicBezTo>
                  <a:cubicBezTo>
                    <a:pt x="2234887" y="42818"/>
                    <a:pt x="2232480" y="39397"/>
                    <a:pt x="2229313" y="36991"/>
                  </a:cubicBezTo>
                  <a:cubicBezTo>
                    <a:pt x="2226146" y="34583"/>
                    <a:pt x="2222092" y="33317"/>
                    <a:pt x="2217152" y="33317"/>
                  </a:cubicBezTo>
                  <a:cubicBezTo>
                    <a:pt x="2212718" y="33317"/>
                    <a:pt x="2208664" y="34457"/>
                    <a:pt x="2205117" y="36737"/>
                  </a:cubicBezTo>
                  <a:cubicBezTo>
                    <a:pt x="2201570" y="39017"/>
                    <a:pt x="2198783" y="41932"/>
                    <a:pt x="2196630" y="45731"/>
                  </a:cubicBezTo>
                  <a:lnTo>
                    <a:pt x="2196630" y="34457"/>
                  </a:lnTo>
                  <a:lnTo>
                    <a:pt x="2186368" y="34457"/>
                  </a:lnTo>
                  <a:lnTo>
                    <a:pt x="2186368" y="96910"/>
                  </a:lnTo>
                  <a:lnTo>
                    <a:pt x="2196630" y="96910"/>
                  </a:lnTo>
                  <a:lnTo>
                    <a:pt x="2196630" y="65621"/>
                  </a:lnTo>
                  <a:cubicBezTo>
                    <a:pt x="2196630" y="61439"/>
                    <a:pt x="2197390" y="57767"/>
                    <a:pt x="2198783" y="54346"/>
                  </a:cubicBezTo>
                  <a:moveTo>
                    <a:pt x="2165466" y="34457"/>
                  </a:moveTo>
                  <a:lnTo>
                    <a:pt x="2155079" y="34457"/>
                  </a:lnTo>
                  <a:lnTo>
                    <a:pt x="2155079" y="96910"/>
                  </a:lnTo>
                  <a:lnTo>
                    <a:pt x="2165466" y="96910"/>
                  </a:lnTo>
                  <a:lnTo>
                    <a:pt x="2165466" y="34457"/>
                  </a:lnTo>
                  <a:close/>
                  <a:moveTo>
                    <a:pt x="2165720" y="20649"/>
                  </a:moveTo>
                  <a:cubicBezTo>
                    <a:pt x="2166986" y="19382"/>
                    <a:pt x="2167620" y="17862"/>
                    <a:pt x="2167620" y="15962"/>
                  </a:cubicBezTo>
                  <a:cubicBezTo>
                    <a:pt x="2167620" y="14061"/>
                    <a:pt x="2166986" y="12414"/>
                    <a:pt x="2165720" y="11021"/>
                  </a:cubicBezTo>
                  <a:cubicBezTo>
                    <a:pt x="2164453" y="9628"/>
                    <a:pt x="2162806" y="9121"/>
                    <a:pt x="2160906" y="9121"/>
                  </a:cubicBezTo>
                  <a:cubicBezTo>
                    <a:pt x="2159259" y="9121"/>
                    <a:pt x="2157739" y="9628"/>
                    <a:pt x="2156472" y="10514"/>
                  </a:cubicBezTo>
                  <a:lnTo>
                    <a:pt x="2148998" y="15835"/>
                  </a:lnTo>
                  <a:lnTo>
                    <a:pt x="2156472" y="21029"/>
                  </a:lnTo>
                  <a:cubicBezTo>
                    <a:pt x="2157865" y="22042"/>
                    <a:pt x="2159386" y="22549"/>
                    <a:pt x="2160906" y="22549"/>
                  </a:cubicBezTo>
                  <a:cubicBezTo>
                    <a:pt x="2162806" y="22549"/>
                    <a:pt x="2164326" y="21915"/>
                    <a:pt x="2165720" y="20649"/>
                  </a:cubicBezTo>
                  <a:moveTo>
                    <a:pt x="2142157" y="83608"/>
                  </a:moveTo>
                  <a:cubicBezTo>
                    <a:pt x="2139877" y="85255"/>
                    <a:pt x="2137470" y="86395"/>
                    <a:pt x="2134936" y="87029"/>
                  </a:cubicBezTo>
                  <a:cubicBezTo>
                    <a:pt x="2132403" y="87790"/>
                    <a:pt x="2129996" y="88169"/>
                    <a:pt x="2127589" y="88169"/>
                  </a:cubicBezTo>
                  <a:cubicBezTo>
                    <a:pt x="2124169" y="88169"/>
                    <a:pt x="2121255" y="87283"/>
                    <a:pt x="2118975" y="85382"/>
                  </a:cubicBezTo>
                  <a:cubicBezTo>
                    <a:pt x="2116695" y="83482"/>
                    <a:pt x="2115554" y="80441"/>
                    <a:pt x="2115554" y="76008"/>
                  </a:cubicBezTo>
                  <a:lnTo>
                    <a:pt x="2115554" y="43958"/>
                  </a:lnTo>
                  <a:lnTo>
                    <a:pt x="2141397" y="43958"/>
                  </a:lnTo>
                  <a:lnTo>
                    <a:pt x="2141397" y="34457"/>
                  </a:lnTo>
                  <a:lnTo>
                    <a:pt x="2115554" y="34457"/>
                  </a:lnTo>
                  <a:lnTo>
                    <a:pt x="2115554" y="14568"/>
                  </a:lnTo>
                  <a:lnTo>
                    <a:pt x="2105293" y="14568"/>
                  </a:lnTo>
                  <a:lnTo>
                    <a:pt x="2105293" y="75249"/>
                  </a:lnTo>
                  <a:cubicBezTo>
                    <a:pt x="2105293" y="83735"/>
                    <a:pt x="2107194" y="89562"/>
                    <a:pt x="2110994" y="92983"/>
                  </a:cubicBezTo>
                  <a:cubicBezTo>
                    <a:pt x="2114794" y="96276"/>
                    <a:pt x="2119988" y="97923"/>
                    <a:pt x="2126576" y="97923"/>
                  </a:cubicBezTo>
                  <a:cubicBezTo>
                    <a:pt x="2129236" y="97923"/>
                    <a:pt x="2131896" y="97543"/>
                    <a:pt x="2134683" y="96910"/>
                  </a:cubicBezTo>
                  <a:cubicBezTo>
                    <a:pt x="2137470" y="96276"/>
                    <a:pt x="2140004" y="95137"/>
                    <a:pt x="2142157" y="93617"/>
                  </a:cubicBezTo>
                  <a:lnTo>
                    <a:pt x="2142157" y="83608"/>
                  </a:lnTo>
                  <a:close/>
                  <a:moveTo>
                    <a:pt x="2085278" y="34457"/>
                  </a:moveTo>
                  <a:lnTo>
                    <a:pt x="2074890" y="34457"/>
                  </a:lnTo>
                  <a:lnTo>
                    <a:pt x="2074890" y="96910"/>
                  </a:lnTo>
                  <a:lnTo>
                    <a:pt x="2085278" y="96910"/>
                  </a:lnTo>
                  <a:lnTo>
                    <a:pt x="2085278" y="34457"/>
                  </a:lnTo>
                  <a:close/>
                  <a:moveTo>
                    <a:pt x="2083758" y="21029"/>
                  </a:moveTo>
                  <a:lnTo>
                    <a:pt x="2091232" y="15835"/>
                  </a:lnTo>
                  <a:lnTo>
                    <a:pt x="2083758" y="10514"/>
                  </a:lnTo>
                  <a:cubicBezTo>
                    <a:pt x="2082491" y="9628"/>
                    <a:pt x="2080971" y="9121"/>
                    <a:pt x="2079324" y="9121"/>
                  </a:cubicBezTo>
                  <a:cubicBezTo>
                    <a:pt x="2077424" y="9121"/>
                    <a:pt x="2075904" y="9755"/>
                    <a:pt x="2074637" y="11021"/>
                  </a:cubicBezTo>
                  <a:cubicBezTo>
                    <a:pt x="2073370" y="12288"/>
                    <a:pt x="2072737" y="13934"/>
                    <a:pt x="2072737" y="15962"/>
                  </a:cubicBezTo>
                  <a:cubicBezTo>
                    <a:pt x="2072737" y="17989"/>
                    <a:pt x="2073370" y="19382"/>
                    <a:pt x="2074637" y="20649"/>
                  </a:cubicBezTo>
                  <a:cubicBezTo>
                    <a:pt x="2075904" y="21915"/>
                    <a:pt x="2077424" y="22549"/>
                    <a:pt x="2079324" y="22549"/>
                  </a:cubicBezTo>
                  <a:cubicBezTo>
                    <a:pt x="2080971" y="22549"/>
                    <a:pt x="2082364" y="22042"/>
                    <a:pt x="2083758" y="21029"/>
                  </a:cubicBezTo>
                  <a:moveTo>
                    <a:pt x="2040813" y="77401"/>
                  </a:moveTo>
                  <a:cubicBezTo>
                    <a:pt x="2038913" y="80822"/>
                    <a:pt x="2036379" y="83482"/>
                    <a:pt x="2033086" y="85382"/>
                  </a:cubicBezTo>
                  <a:cubicBezTo>
                    <a:pt x="2029792" y="87283"/>
                    <a:pt x="2025992" y="88296"/>
                    <a:pt x="2021685" y="88296"/>
                  </a:cubicBezTo>
                  <a:cubicBezTo>
                    <a:pt x="2017377" y="88296"/>
                    <a:pt x="2013830" y="87283"/>
                    <a:pt x="2010537" y="85382"/>
                  </a:cubicBezTo>
                  <a:cubicBezTo>
                    <a:pt x="2007243" y="83482"/>
                    <a:pt x="2004709" y="80822"/>
                    <a:pt x="2002809" y="77401"/>
                  </a:cubicBezTo>
                  <a:cubicBezTo>
                    <a:pt x="2000909" y="73981"/>
                    <a:pt x="2000022" y="70181"/>
                    <a:pt x="2000022" y="65873"/>
                  </a:cubicBezTo>
                  <a:cubicBezTo>
                    <a:pt x="2000022" y="61566"/>
                    <a:pt x="2000909" y="57640"/>
                    <a:pt x="2002809" y="54093"/>
                  </a:cubicBezTo>
                  <a:cubicBezTo>
                    <a:pt x="2004709" y="50672"/>
                    <a:pt x="2007243" y="48012"/>
                    <a:pt x="2010537" y="45985"/>
                  </a:cubicBezTo>
                  <a:cubicBezTo>
                    <a:pt x="2013830" y="43958"/>
                    <a:pt x="2017504" y="42945"/>
                    <a:pt x="2021685" y="42945"/>
                  </a:cubicBezTo>
                  <a:cubicBezTo>
                    <a:pt x="2025865" y="42945"/>
                    <a:pt x="2029792" y="43958"/>
                    <a:pt x="2033086" y="45985"/>
                  </a:cubicBezTo>
                  <a:cubicBezTo>
                    <a:pt x="2036379" y="48012"/>
                    <a:pt x="2038913" y="50672"/>
                    <a:pt x="2040813" y="54093"/>
                  </a:cubicBezTo>
                  <a:cubicBezTo>
                    <a:pt x="2042713" y="57513"/>
                    <a:pt x="2043600" y="61439"/>
                    <a:pt x="2043600" y="65873"/>
                  </a:cubicBezTo>
                  <a:cubicBezTo>
                    <a:pt x="2043600" y="70308"/>
                    <a:pt x="2042713" y="73981"/>
                    <a:pt x="2040813" y="77401"/>
                  </a:cubicBezTo>
                  <a:moveTo>
                    <a:pt x="2053988" y="34457"/>
                  </a:moveTo>
                  <a:lnTo>
                    <a:pt x="2043600" y="34457"/>
                  </a:lnTo>
                  <a:lnTo>
                    <a:pt x="2043600" y="46365"/>
                  </a:lnTo>
                  <a:cubicBezTo>
                    <a:pt x="2041193" y="42437"/>
                    <a:pt x="2038153" y="39270"/>
                    <a:pt x="2034226" y="36864"/>
                  </a:cubicBezTo>
                  <a:cubicBezTo>
                    <a:pt x="2030299" y="34457"/>
                    <a:pt x="2025865" y="33317"/>
                    <a:pt x="2020924" y="33317"/>
                  </a:cubicBezTo>
                  <a:cubicBezTo>
                    <a:pt x="2014844" y="33317"/>
                    <a:pt x="2009397" y="34710"/>
                    <a:pt x="2004709" y="37497"/>
                  </a:cubicBezTo>
                  <a:cubicBezTo>
                    <a:pt x="2000022" y="40285"/>
                    <a:pt x="1996222" y="44211"/>
                    <a:pt x="1993562" y="49152"/>
                  </a:cubicBezTo>
                  <a:cubicBezTo>
                    <a:pt x="1990901" y="54093"/>
                    <a:pt x="1989508" y="59666"/>
                    <a:pt x="1989508" y="66000"/>
                  </a:cubicBezTo>
                  <a:cubicBezTo>
                    <a:pt x="1989508" y="72334"/>
                    <a:pt x="1990901" y="77655"/>
                    <a:pt x="1993562" y="82469"/>
                  </a:cubicBezTo>
                  <a:cubicBezTo>
                    <a:pt x="1996222" y="87283"/>
                    <a:pt x="2000022" y="91084"/>
                    <a:pt x="2004709" y="93743"/>
                  </a:cubicBezTo>
                  <a:cubicBezTo>
                    <a:pt x="2009397" y="96530"/>
                    <a:pt x="2014844" y="97923"/>
                    <a:pt x="2020924" y="97923"/>
                  </a:cubicBezTo>
                  <a:cubicBezTo>
                    <a:pt x="2025865" y="97923"/>
                    <a:pt x="2030299" y="96784"/>
                    <a:pt x="2034226" y="94503"/>
                  </a:cubicBezTo>
                  <a:cubicBezTo>
                    <a:pt x="2038153" y="92223"/>
                    <a:pt x="2041320" y="89183"/>
                    <a:pt x="2043600" y="85255"/>
                  </a:cubicBezTo>
                  <a:lnTo>
                    <a:pt x="2043600" y="98177"/>
                  </a:lnTo>
                  <a:cubicBezTo>
                    <a:pt x="2043600" y="105145"/>
                    <a:pt x="2041700" y="110591"/>
                    <a:pt x="2037900" y="114266"/>
                  </a:cubicBezTo>
                  <a:cubicBezTo>
                    <a:pt x="2034099" y="117940"/>
                    <a:pt x="2028399" y="119839"/>
                    <a:pt x="2021178" y="119839"/>
                  </a:cubicBezTo>
                  <a:cubicBezTo>
                    <a:pt x="2016997" y="119839"/>
                    <a:pt x="2012690" y="119079"/>
                    <a:pt x="2008130" y="117433"/>
                  </a:cubicBezTo>
                  <a:cubicBezTo>
                    <a:pt x="2003569" y="115912"/>
                    <a:pt x="1999516" y="113505"/>
                    <a:pt x="1995969" y="110211"/>
                  </a:cubicBezTo>
                  <a:lnTo>
                    <a:pt x="1995969" y="121612"/>
                  </a:lnTo>
                  <a:cubicBezTo>
                    <a:pt x="2003316" y="126934"/>
                    <a:pt x="2011677" y="129593"/>
                    <a:pt x="2021051" y="129593"/>
                  </a:cubicBezTo>
                  <a:cubicBezTo>
                    <a:pt x="2031566" y="129593"/>
                    <a:pt x="2039673" y="126807"/>
                    <a:pt x="2045374" y="121232"/>
                  </a:cubicBezTo>
                  <a:cubicBezTo>
                    <a:pt x="2051074" y="115659"/>
                    <a:pt x="2053988" y="107678"/>
                    <a:pt x="2053988" y="97418"/>
                  </a:cubicBezTo>
                  <a:lnTo>
                    <a:pt x="2053988" y="34457"/>
                  </a:lnTo>
                  <a:close/>
                  <a:moveTo>
                    <a:pt x="1934529" y="48012"/>
                  </a:moveTo>
                  <a:cubicBezTo>
                    <a:pt x="1937949" y="44465"/>
                    <a:pt x="1942383" y="42691"/>
                    <a:pt x="1948084" y="42691"/>
                  </a:cubicBezTo>
                  <a:cubicBezTo>
                    <a:pt x="1953784" y="42691"/>
                    <a:pt x="1957965" y="44465"/>
                    <a:pt x="1961258" y="48012"/>
                  </a:cubicBezTo>
                  <a:cubicBezTo>
                    <a:pt x="1964552" y="51558"/>
                    <a:pt x="1966452" y="55993"/>
                    <a:pt x="1966832" y="61313"/>
                  </a:cubicBezTo>
                  <a:lnTo>
                    <a:pt x="1928322" y="61313"/>
                  </a:lnTo>
                  <a:cubicBezTo>
                    <a:pt x="1929082" y="55993"/>
                    <a:pt x="1931108" y="51558"/>
                    <a:pt x="1934529" y="48012"/>
                  </a:cubicBezTo>
                  <a:moveTo>
                    <a:pt x="1962525" y="96403"/>
                  </a:moveTo>
                  <a:cubicBezTo>
                    <a:pt x="1966325" y="95390"/>
                    <a:pt x="1969873" y="93743"/>
                    <a:pt x="1973293" y="91463"/>
                  </a:cubicBezTo>
                  <a:lnTo>
                    <a:pt x="1973293" y="81583"/>
                  </a:lnTo>
                  <a:cubicBezTo>
                    <a:pt x="1969999" y="83989"/>
                    <a:pt x="1966452" y="85636"/>
                    <a:pt x="1962652" y="86775"/>
                  </a:cubicBezTo>
                  <a:cubicBezTo>
                    <a:pt x="1958851" y="87917"/>
                    <a:pt x="1954924" y="88549"/>
                    <a:pt x="1950997" y="88549"/>
                  </a:cubicBezTo>
                  <a:cubicBezTo>
                    <a:pt x="1944790" y="88549"/>
                    <a:pt x="1939723" y="86775"/>
                    <a:pt x="1935669" y="83355"/>
                  </a:cubicBezTo>
                  <a:cubicBezTo>
                    <a:pt x="1931615" y="79936"/>
                    <a:pt x="1929082" y="75374"/>
                    <a:pt x="1928322" y="69801"/>
                  </a:cubicBezTo>
                  <a:lnTo>
                    <a:pt x="1977727" y="69801"/>
                  </a:lnTo>
                  <a:cubicBezTo>
                    <a:pt x="1977727" y="68915"/>
                    <a:pt x="1977853" y="68027"/>
                    <a:pt x="1977853" y="67141"/>
                  </a:cubicBezTo>
                  <a:cubicBezTo>
                    <a:pt x="1977853" y="66253"/>
                    <a:pt x="1977853" y="65494"/>
                    <a:pt x="1977853" y="64606"/>
                  </a:cubicBezTo>
                  <a:cubicBezTo>
                    <a:pt x="1977853" y="58653"/>
                    <a:pt x="1976587" y="53332"/>
                    <a:pt x="1974180" y="48645"/>
                  </a:cubicBezTo>
                  <a:cubicBezTo>
                    <a:pt x="1971773" y="43958"/>
                    <a:pt x="1968352" y="40285"/>
                    <a:pt x="1963919" y="37497"/>
                  </a:cubicBezTo>
                  <a:cubicBezTo>
                    <a:pt x="1959485" y="34837"/>
                    <a:pt x="1954291" y="33444"/>
                    <a:pt x="1948210" y="33444"/>
                  </a:cubicBezTo>
                  <a:cubicBezTo>
                    <a:pt x="1941876" y="33444"/>
                    <a:pt x="1936429" y="34837"/>
                    <a:pt x="1931869" y="37750"/>
                  </a:cubicBezTo>
                  <a:cubicBezTo>
                    <a:pt x="1927308" y="40664"/>
                    <a:pt x="1923634" y="44592"/>
                    <a:pt x="1921101" y="49532"/>
                  </a:cubicBezTo>
                  <a:cubicBezTo>
                    <a:pt x="1918567" y="54473"/>
                    <a:pt x="1917300" y="60173"/>
                    <a:pt x="1917300" y="66380"/>
                  </a:cubicBezTo>
                  <a:cubicBezTo>
                    <a:pt x="1917300" y="72587"/>
                    <a:pt x="1918694" y="78289"/>
                    <a:pt x="1921734" y="82976"/>
                  </a:cubicBezTo>
                  <a:cubicBezTo>
                    <a:pt x="1924774" y="87663"/>
                    <a:pt x="1928702" y="91463"/>
                    <a:pt x="1933769" y="94124"/>
                  </a:cubicBezTo>
                  <a:cubicBezTo>
                    <a:pt x="1938836" y="96784"/>
                    <a:pt x="1944663" y="98177"/>
                    <a:pt x="1951124" y="98177"/>
                  </a:cubicBezTo>
                  <a:cubicBezTo>
                    <a:pt x="1955051" y="98177"/>
                    <a:pt x="1958978" y="97670"/>
                    <a:pt x="1962778" y="96657"/>
                  </a:cubicBezTo>
                  <a:moveTo>
                    <a:pt x="1901212" y="2154"/>
                  </a:moveTo>
                  <a:lnTo>
                    <a:pt x="1890951" y="2154"/>
                  </a:lnTo>
                  <a:lnTo>
                    <a:pt x="1890951" y="97164"/>
                  </a:lnTo>
                  <a:lnTo>
                    <a:pt x="1901212" y="97164"/>
                  </a:lnTo>
                  <a:lnTo>
                    <a:pt x="1901212" y="2154"/>
                  </a:lnTo>
                  <a:close/>
                  <a:moveTo>
                    <a:pt x="1805062" y="23943"/>
                  </a:moveTo>
                  <a:lnTo>
                    <a:pt x="1823937" y="66507"/>
                  </a:lnTo>
                  <a:lnTo>
                    <a:pt x="1785933" y="66507"/>
                  </a:lnTo>
                  <a:lnTo>
                    <a:pt x="1805062" y="23943"/>
                  </a:lnTo>
                  <a:close/>
                  <a:moveTo>
                    <a:pt x="1850160" y="97164"/>
                  </a:moveTo>
                  <a:lnTo>
                    <a:pt x="1805315" y="0"/>
                  </a:lnTo>
                  <a:lnTo>
                    <a:pt x="1760217" y="97164"/>
                  </a:lnTo>
                  <a:lnTo>
                    <a:pt x="1772125" y="97164"/>
                  </a:lnTo>
                  <a:lnTo>
                    <a:pt x="1781626" y="75881"/>
                  </a:lnTo>
                  <a:lnTo>
                    <a:pt x="1828244" y="75881"/>
                  </a:lnTo>
                  <a:lnTo>
                    <a:pt x="1837745" y="97164"/>
                  </a:lnTo>
                  <a:lnTo>
                    <a:pt x="1850160" y="97164"/>
                  </a:lnTo>
                  <a:close/>
                  <a:moveTo>
                    <a:pt x="1721073" y="96276"/>
                  </a:moveTo>
                  <a:cubicBezTo>
                    <a:pt x="1722467" y="95010"/>
                    <a:pt x="1723100" y="93236"/>
                    <a:pt x="1723100" y="90957"/>
                  </a:cubicBezTo>
                  <a:cubicBezTo>
                    <a:pt x="1723100" y="88676"/>
                    <a:pt x="1722467" y="87029"/>
                    <a:pt x="1721073" y="85636"/>
                  </a:cubicBezTo>
                  <a:cubicBezTo>
                    <a:pt x="1719680" y="84242"/>
                    <a:pt x="1717906" y="83608"/>
                    <a:pt x="1715753" y="83608"/>
                  </a:cubicBezTo>
                  <a:cubicBezTo>
                    <a:pt x="1713599" y="83608"/>
                    <a:pt x="1711699" y="84242"/>
                    <a:pt x="1710306" y="85636"/>
                  </a:cubicBezTo>
                  <a:cubicBezTo>
                    <a:pt x="1708912" y="87029"/>
                    <a:pt x="1708152" y="88803"/>
                    <a:pt x="1708152" y="90957"/>
                  </a:cubicBezTo>
                  <a:cubicBezTo>
                    <a:pt x="1708152" y="93109"/>
                    <a:pt x="1708912" y="94883"/>
                    <a:pt x="1710306" y="96276"/>
                  </a:cubicBezTo>
                  <a:cubicBezTo>
                    <a:pt x="1711699" y="97543"/>
                    <a:pt x="1713599" y="98177"/>
                    <a:pt x="1715753" y="98177"/>
                  </a:cubicBezTo>
                  <a:cubicBezTo>
                    <a:pt x="1717906" y="98177"/>
                    <a:pt x="1719680" y="97543"/>
                    <a:pt x="1721073" y="96276"/>
                  </a:cubicBezTo>
                  <a:moveTo>
                    <a:pt x="1690417" y="54473"/>
                  </a:moveTo>
                  <a:cubicBezTo>
                    <a:pt x="1692444" y="51052"/>
                    <a:pt x="1695231" y="48518"/>
                    <a:pt x="1698651" y="46871"/>
                  </a:cubicBezTo>
                  <a:cubicBezTo>
                    <a:pt x="1702071" y="45224"/>
                    <a:pt x="1705872" y="44718"/>
                    <a:pt x="1710052" y="45351"/>
                  </a:cubicBezTo>
                  <a:lnTo>
                    <a:pt x="1710052" y="33697"/>
                  </a:lnTo>
                  <a:cubicBezTo>
                    <a:pt x="1705112" y="33697"/>
                    <a:pt x="1700678" y="35091"/>
                    <a:pt x="1696751" y="37750"/>
                  </a:cubicBezTo>
                  <a:cubicBezTo>
                    <a:pt x="1692824" y="40412"/>
                    <a:pt x="1689657" y="44084"/>
                    <a:pt x="1687376" y="48898"/>
                  </a:cubicBezTo>
                  <a:lnTo>
                    <a:pt x="1687376" y="34964"/>
                  </a:lnTo>
                  <a:lnTo>
                    <a:pt x="1677115" y="34964"/>
                  </a:lnTo>
                  <a:lnTo>
                    <a:pt x="1677115" y="97418"/>
                  </a:lnTo>
                  <a:lnTo>
                    <a:pt x="1687376" y="97418"/>
                  </a:lnTo>
                  <a:lnTo>
                    <a:pt x="1687376" y="67520"/>
                  </a:lnTo>
                  <a:cubicBezTo>
                    <a:pt x="1687376" y="62327"/>
                    <a:pt x="1688390" y="58019"/>
                    <a:pt x="1690417" y="54600"/>
                  </a:cubicBezTo>
                  <a:moveTo>
                    <a:pt x="1635058" y="46492"/>
                  </a:moveTo>
                  <a:cubicBezTo>
                    <a:pt x="1638351" y="48518"/>
                    <a:pt x="1640885" y="51179"/>
                    <a:pt x="1642785" y="54600"/>
                  </a:cubicBezTo>
                  <a:cubicBezTo>
                    <a:pt x="1644685" y="58019"/>
                    <a:pt x="1645572" y="61947"/>
                    <a:pt x="1645572" y="66380"/>
                  </a:cubicBezTo>
                  <a:cubicBezTo>
                    <a:pt x="1645572" y="70814"/>
                    <a:pt x="1644685" y="74488"/>
                    <a:pt x="1642785" y="77908"/>
                  </a:cubicBezTo>
                  <a:cubicBezTo>
                    <a:pt x="1640885" y="81329"/>
                    <a:pt x="1638351" y="83989"/>
                    <a:pt x="1635058" y="85889"/>
                  </a:cubicBezTo>
                  <a:cubicBezTo>
                    <a:pt x="1631764" y="87790"/>
                    <a:pt x="1627964" y="88803"/>
                    <a:pt x="1623657" y="88803"/>
                  </a:cubicBezTo>
                  <a:cubicBezTo>
                    <a:pt x="1619349" y="88803"/>
                    <a:pt x="1615802" y="87790"/>
                    <a:pt x="1612509" y="85889"/>
                  </a:cubicBezTo>
                  <a:cubicBezTo>
                    <a:pt x="1609215" y="83989"/>
                    <a:pt x="1606681" y="81329"/>
                    <a:pt x="1604781" y="77908"/>
                  </a:cubicBezTo>
                  <a:cubicBezTo>
                    <a:pt x="1602881" y="74488"/>
                    <a:pt x="1601994" y="70687"/>
                    <a:pt x="1601994" y="66380"/>
                  </a:cubicBezTo>
                  <a:cubicBezTo>
                    <a:pt x="1601994" y="62073"/>
                    <a:pt x="1602881" y="58146"/>
                    <a:pt x="1604781" y="54600"/>
                  </a:cubicBezTo>
                  <a:cubicBezTo>
                    <a:pt x="1606681" y="51179"/>
                    <a:pt x="1609215" y="48518"/>
                    <a:pt x="1612509" y="46492"/>
                  </a:cubicBezTo>
                  <a:cubicBezTo>
                    <a:pt x="1615802" y="44465"/>
                    <a:pt x="1619476" y="43452"/>
                    <a:pt x="1623657" y="43452"/>
                  </a:cubicBezTo>
                  <a:cubicBezTo>
                    <a:pt x="1627837" y="43452"/>
                    <a:pt x="1631764" y="44465"/>
                    <a:pt x="1635058" y="46492"/>
                  </a:cubicBezTo>
                  <a:moveTo>
                    <a:pt x="1655960" y="97291"/>
                  </a:moveTo>
                  <a:lnTo>
                    <a:pt x="1655960" y="34837"/>
                  </a:lnTo>
                  <a:lnTo>
                    <a:pt x="1645572" y="34837"/>
                  </a:lnTo>
                  <a:lnTo>
                    <a:pt x="1645572" y="46619"/>
                  </a:lnTo>
                  <a:cubicBezTo>
                    <a:pt x="1643165" y="42691"/>
                    <a:pt x="1640125" y="39524"/>
                    <a:pt x="1636198" y="37245"/>
                  </a:cubicBezTo>
                  <a:cubicBezTo>
                    <a:pt x="1632271" y="34964"/>
                    <a:pt x="1627837" y="33824"/>
                    <a:pt x="1622770" y="33824"/>
                  </a:cubicBezTo>
                  <a:cubicBezTo>
                    <a:pt x="1616689" y="33824"/>
                    <a:pt x="1611242" y="35217"/>
                    <a:pt x="1606555" y="38004"/>
                  </a:cubicBezTo>
                  <a:cubicBezTo>
                    <a:pt x="1601868" y="40791"/>
                    <a:pt x="1598067" y="44718"/>
                    <a:pt x="1595407" y="49659"/>
                  </a:cubicBezTo>
                  <a:cubicBezTo>
                    <a:pt x="1592747" y="54600"/>
                    <a:pt x="1591353" y="60173"/>
                    <a:pt x="1591353" y="66507"/>
                  </a:cubicBezTo>
                  <a:cubicBezTo>
                    <a:pt x="1591353" y="72841"/>
                    <a:pt x="1592747" y="78162"/>
                    <a:pt x="1595407" y="82976"/>
                  </a:cubicBezTo>
                  <a:cubicBezTo>
                    <a:pt x="1598067" y="87790"/>
                    <a:pt x="1601868" y="91589"/>
                    <a:pt x="1606555" y="94251"/>
                  </a:cubicBezTo>
                  <a:cubicBezTo>
                    <a:pt x="1611242" y="97037"/>
                    <a:pt x="1616689" y="98431"/>
                    <a:pt x="1622770" y="98431"/>
                  </a:cubicBezTo>
                  <a:cubicBezTo>
                    <a:pt x="1627710" y="98431"/>
                    <a:pt x="1632271" y="97291"/>
                    <a:pt x="1636198" y="95010"/>
                  </a:cubicBezTo>
                  <a:cubicBezTo>
                    <a:pt x="1640125" y="92729"/>
                    <a:pt x="1643292" y="89689"/>
                    <a:pt x="1645572" y="85763"/>
                  </a:cubicBezTo>
                  <a:lnTo>
                    <a:pt x="1645572" y="97418"/>
                  </a:lnTo>
                  <a:lnTo>
                    <a:pt x="1655960" y="97418"/>
                  </a:lnTo>
                  <a:close/>
                  <a:moveTo>
                    <a:pt x="1575265" y="34837"/>
                  </a:moveTo>
                  <a:lnTo>
                    <a:pt x="1564877" y="34837"/>
                  </a:lnTo>
                  <a:lnTo>
                    <a:pt x="1564877" y="97291"/>
                  </a:lnTo>
                  <a:lnTo>
                    <a:pt x="1575265" y="97291"/>
                  </a:lnTo>
                  <a:lnTo>
                    <a:pt x="1575265" y="34837"/>
                  </a:lnTo>
                  <a:close/>
                  <a:moveTo>
                    <a:pt x="1575645" y="21029"/>
                  </a:moveTo>
                  <a:cubicBezTo>
                    <a:pt x="1576912" y="19763"/>
                    <a:pt x="1577545" y="18243"/>
                    <a:pt x="1577545" y="16342"/>
                  </a:cubicBezTo>
                  <a:cubicBezTo>
                    <a:pt x="1577545" y="14442"/>
                    <a:pt x="1576912" y="12795"/>
                    <a:pt x="1575645" y="11402"/>
                  </a:cubicBezTo>
                  <a:cubicBezTo>
                    <a:pt x="1574378" y="10135"/>
                    <a:pt x="1572731" y="9501"/>
                    <a:pt x="1570831" y="9501"/>
                  </a:cubicBezTo>
                  <a:cubicBezTo>
                    <a:pt x="1569184" y="9501"/>
                    <a:pt x="1567664" y="10008"/>
                    <a:pt x="1566397" y="10894"/>
                  </a:cubicBezTo>
                  <a:lnTo>
                    <a:pt x="1558923" y="16215"/>
                  </a:lnTo>
                  <a:lnTo>
                    <a:pt x="1566397" y="21410"/>
                  </a:lnTo>
                  <a:cubicBezTo>
                    <a:pt x="1567791" y="22423"/>
                    <a:pt x="1569311" y="22930"/>
                    <a:pt x="1570831" y="22930"/>
                  </a:cubicBezTo>
                  <a:cubicBezTo>
                    <a:pt x="1572731" y="22930"/>
                    <a:pt x="1574251" y="22296"/>
                    <a:pt x="1575645" y="21029"/>
                  </a:cubicBezTo>
                  <a:moveTo>
                    <a:pt x="1543975" y="2281"/>
                  </a:moveTo>
                  <a:lnTo>
                    <a:pt x="1533714" y="2281"/>
                  </a:lnTo>
                  <a:lnTo>
                    <a:pt x="1533714" y="97291"/>
                  </a:lnTo>
                  <a:lnTo>
                    <a:pt x="1543975" y="97291"/>
                  </a:lnTo>
                  <a:lnTo>
                    <a:pt x="1543975" y="2281"/>
                  </a:lnTo>
                  <a:close/>
                  <a:moveTo>
                    <a:pt x="1512812" y="34837"/>
                  </a:moveTo>
                  <a:lnTo>
                    <a:pt x="1502424" y="34837"/>
                  </a:lnTo>
                  <a:lnTo>
                    <a:pt x="1502424" y="97291"/>
                  </a:lnTo>
                  <a:lnTo>
                    <a:pt x="1512812" y="97291"/>
                  </a:lnTo>
                  <a:lnTo>
                    <a:pt x="1512812" y="34837"/>
                  </a:lnTo>
                  <a:close/>
                  <a:moveTo>
                    <a:pt x="1511291" y="21410"/>
                  </a:moveTo>
                  <a:lnTo>
                    <a:pt x="1518766" y="16215"/>
                  </a:lnTo>
                  <a:lnTo>
                    <a:pt x="1511291" y="10894"/>
                  </a:lnTo>
                  <a:cubicBezTo>
                    <a:pt x="1510025" y="10008"/>
                    <a:pt x="1508505" y="9501"/>
                    <a:pt x="1506858" y="9501"/>
                  </a:cubicBezTo>
                  <a:cubicBezTo>
                    <a:pt x="1504957" y="9501"/>
                    <a:pt x="1503437" y="10135"/>
                    <a:pt x="1502171" y="11402"/>
                  </a:cubicBezTo>
                  <a:cubicBezTo>
                    <a:pt x="1500904" y="12668"/>
                    <a:pt x="1500270" y="14315"/>
                    <a:pt x="1500270" y="16342"/>
                  </a:cubicBezTo>
                  <a:cubicBezTo>
                    <a:pt x="1500270" y="18368"/>
                    <a:pt x="1500904" y="19763"/>
                    <a:pt x="1502171" y="21029"/>
                  </a:cubicBezTo>
                  <a:cubicBezTo>
                    <a:pt x="1503437" y="22296"/>
                    <a:pt x="1504957" y="22930"/>
                    <a:pt x="1506858" y="22930"/>
                  </a:cubicBezTo>
                  <a:cubicBezTo>
                    <a:pt x="1508505" y="22930"/>
                    <a:pt x="1509898" y="22423"/>
                    <a:pt x="1511291" y="21410"/>
                  </a:cubicBezTo>
                  <a:moveTo>
                    <a:pt x="1399813" y="54725"/>
                  </a:moveTo>
                  <a:cubicBezTo>
                    <a:pt x="1401207" y="51306"/>
                    <a:pt x="1403233" y="48645"/>
                    <a:pt x="1405894" y="46619"/>
                  </a:cubicBezTo>
                  <a:cubicBezTo>
                    <a:pt x="1408554" y="44592"/>
                    <a:pt x="1411594" y="43704"/>
                    <a:pt x="1415141" y="43704"/>
                  </a:cubicBezTo>
                  <a:cubicBezTo>
                    <a:pt x="1425022" y="43704"/>
                    <a:pt x="1429963" y="49913"/>
                    <a:pt x="1429963" y="62327"/>
                  </a:cubicBezTo>
                  <a:lnTo>
                    <a:pt x="1429963" y="97291"/>
                  </a:lnTo>
                  <a:lnTo>
                    <a:pt x="1440224" y="97291"/>
                  </a:lnTo>
                  <a:lnTo>
                    <a:pt x="1440224" y="65114"/>
                  </a:lnTo>
                  <a:cubicBezTo>
                    <a:pt x="1440224" y="61186"/>
                    <a:pt x="1440984" y="57513"/>
                    <a:pt x="1442378" y="54219"/>
                  </a:cubicBezTo>
                  <a:cubicBezTo>
                    <a:pt x="1443771" y="50926"/>
                    <a:pt x="1445798" y="48391"/>
                    <a:pt x="1448585" y="46492"/>
                  </a:cubicBezTo>
                  <a:cubicBezTo>
                    <a:pt x="1451245" y="44592"/>
                    <a:pt x="1454285" y="43579"/>
                    <a:pt x="1457706" y="43579"/>
                  </a:cubicBezTo>
                  <a:cubicBezTo>
                    <a:pt x="1467587" y="43579"/>
                    <a:pt x="1472527" y="49786"/>
                    <a:pt x="1472527" y="62200"/>
                  </a:cubicBezTo>
                  <a:lnTo>
                    <a:pt x="1472527" y="97164"/>
                  </a:lnTo>
                  <a:lnTo>
                    <a:pt x="1482788" y="97164"/>
                  </a:lnTo>
                  <a:lnTo>
                    <a:pt x="1482788" y="60427"/>
                  </a:lnTo>
                  <a:cubicBezTo>
                    <a:pt x="1482788" y="55232"/>
                    <a:pt x="1481902" y="50672"/>
                    <a:pt x="1480255" y="46619"/>
                  </a:cubicBezTo>
                  <a:cubicBezTo>
                    <a:pt x="1478481" y="42564"/>
                    <a:pt x="1475948" y="39397"/>
                    <a:pt x="1472527" y="36991"/>
                  </a:cubicBezTo>
                  <a:cubicBezTo>
                    <a:pt x="1469107" y="34710"/>
                    <a:pt x="1464800" y="33570"/>
                    <a:pt x="1459733" y="33570"/>
                  </a:cubicBezTo>
                  <a:cubicBezTo>
                    <a:pt x="1454666" y="33570"/>
                    <a:pt x="1450358" y="34837"/>
                    <a:pt x="1446431" y="37370"/>
                  </a:cubicBezTo>
                  <a:cubicBezTo>
                    <a:pt x="1442504" y="39904"/>
                    <a:pt x="1439591" y="43198"/>
                    <a:pt x="1437564" y="47378"/>
                  </a:cubicBezTo>
                  <a:cubicBezTo>
                    <a:pt x="1435917" y="43198"/>
                    <a:pt x="1433510" y="39778"/>
                    <a:pt x="1430343" y="37370"/>
                  </a:cubicBezTo>
                  <a:cubicBezTo>
                    <a:pt x="1427176" y="34964"/>
                    <a:pt x="1423122" y="33697"/>
                    <a:pt x="1418182" y="33697"/>
                  </a:cubicBezTo>
                  <a:cubicBezTo>
                    <a:pt x="1413748" y="33697"/>
                    <a:pt x="1409694" y="34837"/>
                    <a:pt x="1406147" y="37118"/>
                  </a:cubicBezTo>
                  <a:cubicBezTo>
                    <a:pt x="1402600" y="39397"/>
                    <a:pt x="1399813" y="42311"/>
                    <a:pt x="1397660" y="46112"/>
                  </a:cubicBezTo>
                  <a:lnTo>
                    <a:pt x="1397660" y="34837"/>
                  </a:lnTo>
                  <a:lnTo>
                    <a:pt x="1387398" y="34837"/>
                  </a:lnTo>
                  <a:lnTo>
                    <a:pt x="1387398" y="97291"/>
                  </a:lnTo>
                  <a:lnTo>
                    <a:pt x="1397660" y="97291"/>
                  </a:lnTo>
                  <a:lnTo>
                    <a:pt x="1397660" y="66000"/>
                  </a:lnTo>
                  <a:cubicBezTo>
                    <a:pt x="1397660" y="61820"/>
                    <a:pt x="1398420" y="58146"/>
                    <a:pt x="1399813" y="54725"/>
                  </a:cubicBezTo>
                  <a:moveTo>
                    <a:pt x="1345467" y="46492"/>
                  </a:moveTo>
                  <a:cubicBezTo>
                    <a:pt x="1348761" y="48518"/>
                    <a:pt x="1351295" y="51179"/>
                    <a:pt x="1353195" y="54600"/>
                  </a:cubicBezTo>
                  <a:cubicBezTo>
                    <a:pt x="1355095" y="58019"/>
                    <a:pt x="1355982" y="61947"/>
                    <a:pt x="1355982" y="66380"/>
                  </a:cubicBezTo>
                  <a:cubicBezTo>
                    <a:pt x="1355982" y="70814"/>
                    <a:pt x="1355095" y="74488"/>
                    <a:pt x="1353195" y="77908"/>
                  </a:cubicBezTo>
                  <a:cubicBezTo>
                    <a:pt x="1351295" y="81329"/>
                    <a:pt x="1348761" y="83989"/>
                    <a:pt x="1345467" y="85889"/>
                  </a:cubicBezTo>
                  <a:cubicBezTo>
                    <a:pt x="1342174" y="87790"/>
                    <a:pt x="1338373" y="88803"/>
                    <a:pt x="1334066" y="88803"/>
                  </a:cubicBezTo>
                  <a:cubicBezTo>
                    <a:pt x="1329759" y="88803"/>
                    <a:pt x="1326212" y="87790"/>
                    <a:pt x="1322918" y="85889"/>
                  </a:cubicBezTo>
                  <a:cubicBezTo>
                    <a:pt x="1319625" y="83989"/>
                    <a:pt x="1317091" y="81329"/>
                    <a:pt x="1315191" y="77908"/>
                  </a:cubicBezTo>
                  <a:cubicBezTo>
                    <a:pt x="1313291" y="74488"/>
                    <a:pt x="1312404" y="70687"/>
                    <a:pt x="1312404" y="66380"/>
                  </a:cubicBezTo>
                  <a:cubicBezTo>
                    <a:pt x="1312404" y="62073"/>
                    <a:pt x="1313291" y="58146"/>
                    <a:pt x="1315191" y="54600"/>
                  </a:cubicBezTo>
                  <a:cubicBezTo>
                    <a:pt x="1317091" y="51179"/>
                    <a:pt x="1319625" y="48518"/>
                    <a:pt x="1322918" y="46492"/>
                  </a:cubicBezTo>
                  <a:cubicBezTo>
                    <a:pt x="1326212" y="44465"/>
                    <a:pt x="1329886" y="43452"/>
                    <a:pt x="1334066" y="43452"/>
                  </a:cubicBezTo>
                  <a:cubicBezTo>
                    <a:pt x="1338247" y="43452"/>
                    <a:pt x="1342174" y="44465"/>
                    <a:pt x="1345467" y="46492"/>
                  </a:cubicBezTo>
                  <a:moveTo>
                    <a:pt x="1366370" y="97291"/>
                  </a:moveTo>
                  <a:lnTo>
                    <a:pt x="1366370" y="34837"/>
                  </a:lnTo>
                  <a:lnTo>
                    <a:pt x="1355982" y="34837"/>
                  </a:lnTo>
                  <a:lnTo>
                    <a:pt x="1355982" y="46619"/>
                  </a:lnTo>
                  <a:cubicBezTo>
                    <a:pt x="1353575" y="42691"/>
                    <a:pt x="1350535" y="39524"/>
                    <a:pt x="1346607" y="37245"/>
                  </a:cubicBezTo>
                  <a:cubicBezTo>
                    <a:pt x="1342680" y="34964"/>
                    <a:pt x="1338247" y="33824"/>
                    <a:pt x="1333306" y="33824"/>
                  </a:cubicBezTo>
                  <a:cubicBezTo>
                    <a:pt x="1327225" y="33824"/>
                    <a:pt x="1321778" y="35217"/>
                    <a:pt x="1317091" y="38004"/>
                  </a:cubicBezTo>
                  <a:cubicBezTo>
                    <a:pt x="1312404" y="40791"/>
                    <a:pt x="1308603" y="44718"/>
                    <a:pt x="1305943" y="49659"/>
                  </a:cubicBezTo>
                  <a:cubicBezTo>
                    <a:pt x="1303283" y="54600"/>
                    <a:pt x="1301889" y="60173"/>
                    <a:pt x="1301889" y="66507"/>
                  </a:cubicBezTo>
                  <a:cubicBezTo>
                    <a:pt x="1301889" y="72841"/>
                    <a:pt x="1303283" y="78162"/>
                    <a:pt x="1305943" y="82976"/>
                  </a:cubicBezTo>
                  <a:cubicBezTo>
                    <a:pt x="1308603" y="87790"/>
                    <a:pt x="1312404" y="91589"/>
                    <a:pt x="1317091" y="94251"/>
                  </a:cubicBezTo>
                  <a:cubicBezTo>
                    <a:pt x="1321778" y="97037"/>
                    <a:pt x="1327225" y="98431"/>
                    <a:pt x="1333306" y="98431"/>
                  </a:cubicBezTo>
                  <a:cubicBezTo>
                    <a:pt x="1338247" y="98431"/>
                    <a:pt x="1342680" y="97291"/>
                    <a:pt x="1346607" y="95010"/>
                  </a:cubicBezTo>
                  <a:cubicBezTo>
                    <a:pt x="1350535" y="92729"/>
                    <a:pt x="1353702" y="89689"/>
                    <a:pt x="1355982" y="85763"/>
                  </a:cubicBezTo>
                  <a:lnTo>
                    <a:pt x="1355982" y="97418"/>
                  </a:lnTo>
                  <a:lnTo>
                    <a:pt x="1366370" y="97418"/>
                  </a:lnTo>
                  <a:close/>
                  <a:moveTo>
                    <a:pt x="1296189" y="34837"/>
                  </a:moveTo>
                  <a:lnTo>
                    <a:pt x="1271233" y="34837"/>
                  </a:lnTo>
                  <a:lnTo>
                    <a:pt x="1271233" y="23309"/>
                  </a:lnTo>
                  <a:cubicBezTo>
                    <a:pt x="1271233" y="19636"/>
                    <a:pt x="1272373" y="16596"/>
                    <a:pt x="1274653" y="14442"/>
                  </a:cubicBezTo>
                  <a:cubicBezTo>
                    <a:pt x="1276933" y="12161"/>
                    <a:pt x="1279847" y="11021"/>
                    <a:pt x="1283521" y="11021"/>
                  </a:cubicBezTo>
                  <a:cubicBezTo>
                    <a:pt x="1286181" y="11021"/>
                    <a:pt x="1288715" y="11402"/>
                    <a:pt x="1291122" y="12161"/>
                  </a:cubicBezTo>
                  <a:cubicBezTo>
                    <a:pt x="1293529" y="12922"/>
                    <a:pt x="1295935" y="14188"/>
                    <a:pt x="1298089" y="15962"/>
                  </a:cubicBezTo>
                  <a:lnTo>
                    <a:pt x="1298089" y="5700"/>
                  </a:lnTo>
                  <a:cubicBezTo>
                    <a:pt x="1295682" y="4053"/>
                    <a:pt x="1293275" y="2787"/>
                    <a:pt x="1290742" y="2281"/>
                  </a:cubicBezTo>
                  <a:cubicBezTo>
                    <a:pt x="1288208" y="1647"/>
                    <a:pt x="1285548" y="1266"/>
                    <a:pt x="1282887" y="1266"/>
                  </a:cubicBezTo>
                  <a:cubicBezTo>
                    <a:pt x="1276173" y="1266"/>
                    <a:pt x="1270853" y="3421"/>
                    <a:pt x="1266926" y="7600"/>
                  </a:cubicBezTo>
                  <a:cubicBezTo>
                    <a:pt x="1262999" y="11782"/>
                    <a:pt x="1261098" y="17228"/>
                    <a:pt x="1261098" y="23816"/>
                  </a:cubicBezTo>
                  <a:lnTo>
                    <a:pt x="1261098" y="97291"/>
                  </a:lnTo>
                  <a:lnTo>
                    <a:pt x="1271360" y="97291"/>
                  </a:lnTo>
                  <a:lnTo>
                    <a:pt x="1271360" y="44338"/>
                  </a:lnTo>
                  <a:lnTo>
                    <a:pt x="1296316" y="44338"/>
                  </a:lnTo>
                  <a:lnTo>
                    <a:pt x="1296316" y="34837"/>
                  </a:lnTo>
                  <a:close/>
                  <a:moveTo>
                    <a:pt x="1142653" y="92097"/>
                  </a:moveTo>
                  <a:cubicBezTo>
                    <a:pt x="1148227" y="96276"/>
                    <a:pt x="1155321" y="98304"/>
                    <a:pt x="1163808" y="98304"/>
                  </a:cubicBezTo>
                  <a:cubicBezTo>
                    <a:pt x="1170649" y="98304"/>
                    <a:pt x="1176223" y="96530"/>
                    <a:pt x="1180530" y="93236"/>
                  </a:cubicBezTo>
                  <a:cubicBezTo>
                    <a:pt x="1184837" y="89942"/>
                    <a:pt x="1186991" y="85129"/>
                    <a:pt x="1186991" y="79175"/>
                  </a:cubicBezTo>
                  <a:cubicBezTo>
                    <a:pt x="1186991" y="72461"/>
                    <a:pt x="1183064" y="67520"/>
                    <a:pt x="1175336" y="64226"/>
                  </a:cubicBezTo>
                  <a:lnTo>
                    <a:pt x="1160515" y="58272"/>
                  </a:lnTo>
                  <a:cubicBezTo>
                    <a:pt x="1158108" y="57386"/>
                    <a:pt x="1156334" y="56247"/>
                    <a:pt x="1155321" y="54979"/>
                  </a:cubicBezTo>
                  <a:cubicBezTo>
                    <a:pt x="1154307" y="53712"/>
                    <a:pt x="1153801" y="52192"/>
                    <a:pt x="1153801" y="50418"/>
                  </a:cubicBezTo>
                  <a:cubicBezTo>
                    <a:pt x="1153801" y="47759"/>
                    <a:pt x="1154814" y="45731"/>
                    <a:pt x="1156968" y="44338"/>
                  </a:cubicBezTo>
                  <a:cubicBezTo>
                    <a:pt x="1159121" y="42945"/>
                    <a:pt x="1161781" y="42184"/>
                    <a:pt x="1165202" y="42184"/>
                  </a:cubicBezTo>
                  <a:cubicBezTo>
                    <a:pt x="1168369" y="42184"/>
                    <a:pt x="1171536" y="42818"/>
                    <a:pt x="1174829" y="44211"/>
                  </a:cubicBezTo>
                  <a:cubicBezTo>
                    <a:pt x="1178123" y="45604"/>
                    <a:pt x="1181163" y="47505"/>
                    <a:pt x="1184077" y="50038"/>
                  </a:cubicBezTo>
                  <a:lnTo>
                    <a:pt x="1184077" y="39397"/>
                  </a:lnTo>
                  <a:cubicBezTo>
                    <a:pt x="1181670" y="37497"/>
                    <a:pt x="1178883" y="36103"/>
                    <a:pt x="1175589" y="35091"/>
                  </a:cubicBezTo>
                  <a:cubicBezTo>
                    <a:pt x="1172296" y="34078"/>
                    <a:pt x="1168875" y="33697"/>
                    <a:pt x="1165202" y="33697"/>
                  </a:cubicBezTo>
                  <a:cubicBezTo>
                    <a:pt x="1158741" y="33697"/>
                    <a:pt x="1153547" y="35217"/>
                    <a:pt x="1149620" y="38511"/>
                  </a:cubicBezTo>
                  <a:cubicBezTo>
                    <a:pt x="1145693" y="41678"/>
                    <a:pt x="1143666" y="45985"/>
                    <a:pt x="1143666" y="51433"/>
                  </a:cubicBezTo>
                  <a:cubicBezTo>
                    <a:pt x="1143666" y="55359"/>
                    <a:pt x="1144680" y="58653"/>
                    <a:pt x="1146706" y="61059"/>
                  </a:cubicBezTo>
                  <a:cubicBezTo>
                    <a:pt x="1148733" y="63467"/>
                    <a:pt x="1151647" y="65494"/>
                    <a:pt x="1155574" y="67268"/>
                  </a:cubicBezTo>
                  <a:lnTo>
                    <a:pt x="1170269" y="73221"/>
                  </a:lnTo>
                  <a:cubicBezTo>
                    <a:pt x="1172676" y="74107"/>
                    <a:pt x="1174323" y="75249"/>
                    <a:pt x="1175336" y="76642"/>
                  </a:cubicBezTo>
                  <a:cubicBezTo>
                    <a:pt x="1176350" y="78035"/>
                    <a:pt x="1176730" y="79555"/>
                    <a:pt x="1176730" y="81202"/>
                  </a:cubicBezTo>
                  <a:cubicBezTo>
                    <a:pt x="1176730" y="84116"/>
                    <a:pt x="1175589" y="86270"/>
                    <a:pt x="1173309" y="87790"/>
                  </a:cubicBezTo>
                  <a:cubicBezTo>
                    <a:pt x="1171029" y="89310"/>
                    <a:pt x="1167989" y="90069"/>
                    <a:pt x="1164315" y="90069"/>
                  </a:cubicBezTo>
                  <a:cubicBezTo>
                    <a:pt x="1160641" y="90069"/>
                    <a:pt x="1157094" y="89310"/>
                    <a:pt x="1153420" y="87917"/>
                  </a:cubicBezTo>
                  <a:cubicBezTo>
                    <a:pt x="1149747" y="86522"/>
                    <a:pt x="1146326" y="84242"/>
                    <a:pt x="1142906" y="81075"/>
                  </a:cubicBezTo>
                  <a:lnTo>
                    <a:pt x="1142906" y="92223"/>
                  </a:lnTo>
                  <a:close/>
                  <a:moveTo>
                    <a:pt x="1136065" y="97291"/>
                  </a:moveTo>
                  <a:lnTo>
                    <a:pt x="1108449" y="59414"/>
                  </a:lnTo>
                  <a:lnTo>
                    <a:pt x="1132518" y="34837"/>
                  </a:lnTo>
                  <a:lnTo>
                    <a:pt x="1120230" y="34837"/>
                  </a:lnTo>
                  <a:lnTo>
                    <a:pt x="1091601" y="63974"/>
                  </a:lnTo>
                  <a:lnTo>
                    <a:pt x="1091601" y="2281"/>
                  </a:lnTo>
                  <a:lnTo>
                    <a:pt x="1081340" y="2281"/>
                  </a:lnTo>
                  <a:lnTo>
                    <a:pt x="1081340" y="97291"/>
                  </a:lnTo>
                  <a:lnTo>
                    <a:pt x="1091601" y="97291"/>
                  </a:lnTo>
                  <a:lnTo>
                    <a:pt x="1091601" y="77021"/>
                  </a:lnTo>
                  <a:lnTo>
                    <a:pt x="1101355" y="67014"/>
                  </a:lnTo>
                  <a:lnTo>
                    <a:pt x="1123397" y="97291"/>
                  </a:lnTo>
                  <a:lnTo>
                    <a:pt x="1136065" y="97291"/>
                  </a:lnTo>
                  <a:close/>
                  <a:moveTo>
                    <a:pt x="1051570" y="77782"/>
                  </a:moveTo>
                  <a:cubicBezTo>
                    <a:pt x="1049670" y="81202"/>
                    <a:pt x="1047136" y="83862"/>
                    <a:pt x="1043842" y="85889"/>
                  </a:cubicBezTo>
                  <a:cubicBezTo>
                    <a:pt x="1040549" y="87790"/>
                    <a:pt x="1036875" y="88803"/>
                    <a:pt x="1032694" y="88803"/>
                  </a:cubicBezTo>
                  <a:cubicBezTo>
                    <a:pt x="1028514" y="88803"/>
                    <a:pt x="1024587" y="87790"/>
                    <a:pt x="1021293" y="85889"/>
                  </a:cubicBezTo>
                  <a:cubicBezTo>
                    <a:pt x="1018000" y="83989"/>
                    <a:pt x="1015466" y="81202"/>
                    <a:pt x="1013566" y="77782"/>
                  </a:cubicBezTo>
                  <a:cubicBezTo>
                    <a:pt x="1011666" y="74361"/>
                    <a:pt x="1010652" y="70435"/>
                    <a:pt x="1010652" y="66127"/>
                  </a:cubicBezTo>
                  <a:cubicBezTo>
                    <a:pt x="1010652" y="61820"/>
                    <a:pt x="1011666" y="57892"/>
                    <a:pt x="1013566" y="54473"/>
                  </a:cubicBezTo>
                  <a:cubicBezTo>
                    <a:pt x="1015466" y="51052"/>
                    <a:pt x="1018126" y="48391"/>
                    <a:pt x="1021293" y="46492"/>
                  </a:cubicBezTo>
                  <a:cubicBezTo>
                    <a:pt x="1024587" y="44592"/>
                    <a:pt x="1028387" y="43579"/>
                    <a:pt x="1032694" y="43579"/>
                  </a:cubicBezTo>
                  <a:cubicBezTo>
                    <a:pt x="1037002" y="43579"/>
                    <a:pt x="1040675" y="44592"/>
                    <a:pt x="1043842" y="46492"/>
                  </a:cubicBezTo>
                  <a:cubicBezTo>
                    <a:pt x="1047136" y="48391"/>
                    <a:pt x="1049670" y="51052"/>
                    <a:pt x="1051570" y="54473"/>
                  </a:cubicBezTo>
                  <a:cubicBezTo>
                    <a:pt x="1053470" y="57892"/>
                    <a:pt x="1054357" y="61693"/>
                    <a:pt x="1054357" y="66127"/>
                  </a:cubicBezTo>
                  <a:cubicBezTo>
                    <a:pt x="1054357" y="70560"/>
                    <a:pt x="1053470" y="74361"/>
                    <a:pt x="1051570" y="77782"/>
                  </a:cubicBezTo>
                  <a:moveTo>
                    <a:pt x="1049416" y="94124"/>
                  </a:moveTo>
                  <a:cubicBezTo>
                    <a:pt x="1054230" y="91336"/>
                    <a:pt x="1058030" y="87536"/>
                    <a:pt x="1060817" y="82596"/>
                  </a:cubicBezTo>
                  <a:cubicBezTo>
                    <a:pt x="1063604" y="77655"/>
                    <a:pt x="1064998" y="72082"/>
                    <a:pt x="1064998" y="65873"/>
                  </a:cubicBezTo>
                  <a:cubicBezTo>
                    <a:pt x="1064998" y="59666"/>
                    <a:pt x="1063604" y="54093"/>
                    <a:pt x="1060817" y="49279"/>
                  </a:cubicBezTo>
                  <a:cubicBezTo>
                    <a:pt x="1058030" y="44465"/>
                    <a:pt x="1054230" y="40664"/>
                    <a:pt x="1049416" y="37877"/>
                  </a:cubicBezTo>
                  <a:cubicBezTo>
                    <a:pt x="1044602" y="35091"/>
                    <a:pt x="1039028" y="33697"/>
                    <a:pt x="1032694" y="33697"/>
                  </a:cubicBezTo>
                  <a:cubicBezTo>
                    <a:pt x="1026360" y="33697"/>
                    <a:pt x="1020787" y="35091"/>
                    <a:pt x="1015846" y="37877"/>
                  </a:cubicBezTo>
                  <a:cubicBezTo>
                    <a:pt x="1010905" y="40664"/>
                    <a:pt x="1006978" y="44465"/>
                    <a:pt x="1004191" y="49279"/>
                  </a:cubicBezTo>
                  <a:cubicBezTo>
                    <a:pt x="1001404" y="54093"/>
                    <a:pt x="999884" y="59666"/>
                    <a:pt x="999884" y="65873"/>
                  </a:cubicBezTo>
                  <a:cubicBezTo>
                    <a:pt x="999884" y="72082"/>
                    <a:pt x="1001278" y="77655"/>
                    <a:pt x="1004191" y="82596"/>
                  </a:cubicBezTo>
                  <a:cubicBezTo>
                    <a:pt x="1006978" y="87536"/>
                    <a:pt x="1010905" y="91336"/>
                    <a:pt x="1015846" y="94124"/>
                  </a:cubicBezTo>
                  <a:cubicBezTo>
                    <a:pt x="1020787" y="96910"/>
                    <a:pt x="1026360" y="98304"/>
                    <a:pt x="1032694" y="98304"/>
                  </a:cubicBezTo>
                  <a:cubicBezTo>
                    <a:pt x="1039028" y="98304"/>
                    <a:pt x="1044476" y="96910"/>
                    <a:pt x="1049416" y="94124"/>
                  </a:cubicBezTo>
                  <a:moveTo>
                    <a:pt x="974928" y="77782"/>
                  </a:moveTo>
                  <a:cubicBezTo>
                    <a:pt x="973028" y="81202"/>
                    <a:pt x="970495" y="83862"/>
                    <a:pt x="967328" y="85889"/>
                  </a:cubicBezTo>
                  <a:cubicBezTo>
                    <a:pt x="964034" y="87790"/>
                    <a:pt x="960360" y="88803"/>
                    <a:pt x="956053" y="88803"/>
                  </a:cubicBezTo>
                  <a:cubicBezTo>
                    <a:pt x="951746" y="88803"/>
                    <a:pt x="947946" y="87790"/>
                    <a:pt x="944652" y="85889"/>
                  </a:cubicBezTo>
                  <a:cubicBezTo>
                    <a:pt x="941358" y="83989"/>
                    <a:pt x="938825" y="81202"/>
                    <a:pt x="936798" y="77782"/>
                  </a:cubicBezTo>
                  <a:cubicBezTo>
                    <a:pt x="934898" y="74361"/>
                    <a:pt x="934011" y="70435"/>
                    <a:pt x="934011" y="66127"/>
                  </a:cubicBezTo>
                  <a:cubicBezTo>
                    <a:pt x="934011" y="61820"/>
                    <a:pt x="934898" y="57892"/>
                    <a:pt x="936798" y="54473"/>
                  </a:cubicBezTo>
                  <a:cubicBezTo>
                    <a:pt x="938698" y="51052"/>
                    <a:pt x="941358" y="48391"/>
                    <a:pt x="944652" y="46492"/>
                  </a:cubicBezTo>
                  <a:cubicBezTo>
                    <a:pt x="947946" y="44592"/>
                    <a:pt x="951746" y="43579"/>
                    <a:pt x="956053" y="43579"/>
                  </a:cubicBezTo>
                  <a:cubicBezTo>
                    <a:pt x="960360" y="43579"/>
                    <a:pt x="964034" y="44592"/>
                    <a:pt x="967328" y="46492"/>
                  </a:cubicBezTo>
                  <a:cubicBezTo>
                    <a:pt x="970621" y="48391"/>
                    <a:pt x="973155" y="51052"/>
                    <a:pt x="974928" y="54473"/>
                  </a:cubicBezTo>
                  <a:cubicBezTo>
                    <a:pt x="976702" y="57892"/>
                    <a:pt x="977715" y="61693"/>
                    <a:pt x="977715" y="66127"/>
                  </a:cubicBezTo>
                  <a:cubicBezTo>
                    <a:pt x="977715" y="70560"/>
                    <a:pt x="976829" y="74361"/>
                    <a:pt x="974928" y="77782"/>
                  </a:cubicBezTo>
                  <a:moveTo>
                    <a:pt x="972902" y="94124"/>
                  </a:moveTo>
                  <a:cubicBezTo>
                    <a:pt x="977715" y="91336"/>
                    <a:pt x="981516" y="87536"/>
                    <a:pt x="984303" y="82596"/>
                  </a:cubicBezTo>
                  <a:cubicBezTo>
                    <a:pt x="987090" y="77655"/>
                    <a:pt x="988356" y="72082"/>
                    <a:pt x="988356" y="65873"/>
                  </a:cubicBezTo>
                  <a:cubicBezTo>
                    <a:pt x="988356" y="59666"/>
                    <a:pt x="986963" y="54093"/>
                    <a:pt x="984303" y="49279"/>
                  </a:cubicBezTo>
                  <a:cubicBezTo>
                    <a:pt x="981516" y="44465"/>
                    <a:pt x="977715" y="40664"/>
                    <a:pt x="972902" y="37877"/>
                  </a:cubicBezTo>
                  <a:cubicBezTo>
                    <a:pt x="968088" y="35091"/>
                    <a:pt x="962514" y="33697"/>
                    <a:pt x="956180" y="33697"/>
                  </a:cubicBezTo>
                  <a:cubicBezTo>
                    <a:pt x="949846" y="33697"/>
                    <a:pt x="944145" y="35091"/>
                    <a:pt x="939205" y="37877"/>
                  </a:cubicBezTo>
                  <a:cubicBezTo>
                    <a:pt x="934264" y="40664"/>
                    <a:pt x="930337" y="44465"/>
                    <a:pt x="927550" y="49279"/>
                  </a:cubicBezTo>
                  <a:cubicBezTo>
                    <a:pt x="924763" y="54093"/>
                    <a:pt x="923370" y="59666"/>
                    <a:pt x="923370" y="65873"/>
                  </a:cubicBezTo>
                  <a:cubicBezTo>
                    <a:pt x="923370" y="72082"/>
                    <a:pt x="924763" y="77655"/>
                    <a:pt x="927550" y="82596"/>
                  </a:cubicBezTo>
                  <a:cubicBezTo>
                    <a:pt x="930337" y="87536"/>
                    <a:pt x="934264" y="91336"/>
                    <a:pt x="939205" y="94124"/>
                  </a:cubicBezTo>
                  <a:cubicBezTo>
                    <a:pt x="944145" y="96910"/>
                    <a:pt x="949846" y="98304"/>
                    <a:pt x="956180" y="98304"/>
                  </a:cubicBezTo>
                  <a:cubicBezTo>
                    <a:pt x="962514" y="98304"/>
                    <a:pt x="967961" y="96910"/>
                    <a:pt x="972902" y="94124"/>
                  </a:cubicBezTo>
                  <a:moveTo>
                    <a:pt x="907155" y="2281"/>
                  </a:moveTo>
                  <a:lnTo>
                    <a:pt x="896894" y="2281"/>
                  </a:lnTo>
                  <a:lnTo>
                    <a:pt x="896894" y="97291"/>
                  </a:lnTo>
                  <a:lnTo>
                    <a:pt x="907155" y="97291"/>
                  </a:lnTo>
                  <a:lnTo>
                    <a:pt x="907155" y="2281"/>
                  </a:lnTo>
                  <a:close/>
                  <a:moveTo>
                    <a:pt x="836974" y="54473"/>
                  </a:moveTo>
                  <a:cubicBezTo>
                    <a:pt x="839001" y="51052"/>
                    <a:pt x="841788" y="48518"/>
                    <a:pt x="845208" y="46871"/>
                  </a:cubicBezTo>
                  <a:cubicBezTo>
                    <a:pt x="848629" y="45224"/>
                    <a:pt x="852429" y="44718"/>
                    <a:pt x="856609" y="45351"/>
                  </a:cubicBezTo>
                  <a:lnTo>
                    <a:pt x="856609" y="33697"/>
                  </a:lnTo>
                  <a:cubicBezTo>
                    <a:pt x="851669" y="33697"/>
                    <a:pt x="847235" y="35091"/>
                    <a:pt x="843308" y="37750"/>
                  </a:cubicBezTo>
                  <a:cubicBezTo>
                    <a:pt x="839381" y="40412"/>
                    <a:pt x="836214" y="44084"/>
                    <a:pt x="833934" y="48898"/>
                  </a:cubicBezTo>
                  <a:lnTo>
                    <a:pt x="833934" y="34964"/>
                  </a:lnTo>
                  <a:lnTo>
                    <a:pt x="823673" y="34964"/>
                  </a:lnTo>
                  <a:lnTo>
                    <a:pt x="823673" y="97418"/>
                  </a:lnTo>
                  <a:lnTo>
                    <a:pt x="833934" y="97418"/>
                  </a:lnTo>
                  <a:lnTo>
                    <a:pt x="833934" y="67520"/>
                  </a:lnTo>
                  <a:cubicBezTo>
                    <a:pt x="833934" y="62327"/>
                    <a:pt x="834947" y="58019"/>
                    <a:pt x="836974" y="54600"/>
                  </a:cubicBezTo>
                  <a:moveTo>
                    <a:pt x="763880" y="48518"/>
                  </a:moveTo>
                  <a:cubicBezTo>
                    <a:pt x="767300" y="44972"/>
                    <a:pt x="771734" y="43198"/>
                    <a:pt x="777435" y="43198"/>
                  </a:cubicBezTo>
                  <a:cubicBezTo>
                    <a:pt x="783135" y="43198"/>
                    <a:pt x="787316" y="44972"/>
                    <a:pt x="790609" y="48518"/>
                  </a:cubicBezTo>
                  <a:cubicBezTo>
                    <a:pt x="793903" y="52065"/>
                    <a:pt x="795803" y="56499"/>
                    <a:pt x="796183" y="61820"/>
                  </a:cubicBezTo>
                  <a:lnTo>
                    <a:pt x="757672" y="61820"/>
                  </a:lnTo>
                  <a:cubicBezTo>
                    <a:pt x="758433" y="56499"/>
                    <a:pt x="760459" y="52065"/>
                    <a:pt x="763880" y="48518"/>
                  </a:cubicBezTo>
                  <a:moveTo>
                    <a:pt x="791876" y="96910"/>
                  </a:moveTo>
                  <a:cubicBezTo>
                    <a:pt x="795676" y="95896"/>
                    <a:pt x="799223" y="94251"/>
                    <a:pt x="802644" y="91970"/>
                  </a:cubicBezTo>
                  <a:lnTo>
                    <a:pt x="802644" y="82088"/>
                  </a:lnTo>
                  <a:cubicBezTo>
                    <a:pt x="799350" y="84496"/>
                    <a:pt x="795803" y="86143"/>
                    <a:pt x="792003" y="87283"/>
                  </a:cubicBezTo>
                  <a:cubicBezTo>
                    <a:pt x="788202" y="88422"/>
                    <a:pt x="784275" y="89056"/>
                    <a:pt x="780348" y="89056"/>
                  </a:cubicBezTo>
                  <a:cubicBezTo>
                    <a:pt x="774141" y="89056"/>
                    <a:pt x="769074" y="87283"/>
                    <a:pt x="765020" y="83862"/>
                  </a:cubicBezTo>
                  <a:cubicBezTo>
                    <a:pt x="760966" y="80441"/>
                    <a:pt x="758433" y="75881"/>
                    <a:pt x="757672" y="70308"/>
                  </a:cubicBezTo>
                  <a:lnTo>
                    <a:pt x="807078" y="70308"/>
                  </a:lnTo>
                  <a:cubicBezTo>
                    <a:pt x="807078" y="69420"/>
                    <a:pt x="807204" y="68534"/>
                    <a:pt x="807204" y="67647"/>
                  </a:cubicBezTo>
                  <a:cubicBezTo>
                    <a:pt x="807204" y="66761"/>
                    <a:pt x="807204" y="66000"/>
                    <a:pt x="807204" y="65114"/>
                  </a:cubicBezTo>
                  <a:cubicBezTo>
                    <a:pt x="807204" y="59160"/>
                    <a:pt x="805937" y="53839"/>
                    <a:pt x="803531" y="49152"/>
                  </a:cubicBezTo>
                  <a:cubicBezTo>
                    <a:pt x="801124" y="44465"/>
                    <a:pt x="797577" y="40791"/>
                    <a:pt x="793143" y="38004"/>
                  </a:cubicBezTo>
                  <a:cubicBezTo>
                    <a:pt x="788709" y="35344"/>
                    <a:pt x="783515" y="33951"/>
                    <a:pt x="777435" y="33951"/>
                  </a:cubicBezTo>
                  <a:cubicBezTo>
                    <a:pt x="771101" y="33951"/>
                    <a:pt x="765653" y="35344"/>
                    <a:pt x="761093" y="38258"/>
                  </a:cubicBezTo>
                  <a:cubicBezTo>
                    <a:pt x="756532" y="41171"/>
                    <a:pt x="752859" y="45099"/>
                    <a:pt x="750325" y="50038"/>
                  </a:cubicBezTo>
                  <a:cubicBezTo>
                    <a:pt x="747791" y="54979"/>
                    <a:pt x="746525" y="60680"/>
                    <a:pt x="746525" y="66887"/>
                  </a:cubicBezTo>
                  <a:cubicBezTo>
                    <a:pt x="746525" y="73095"/>
                    <a:pt x="748045" y="78795"/>
                    <a:pt x="750958" y="83482"/>
                  </a:cubicBezTo>
                  <a:cubicBezTo>
                    <a:pt x="753872" y="88169"/>
                    <a:pt x="757926" y="91970"/>
                    <a:pt x="762993" y="94630"/>
                  </a:cubicBezTo>
                  <a:cubicBezTo>
                    <a:pt x="768060" y="97291"/>
                    <a:pt x="773887" y="98684"/>
                    <a:pt x="780348" y="98684"/>
                  </a:cubicBezTo>
                  <a:cubicBezTo>
                    <a:pt x="784275" y="98684"/>
                    <a:pt x="788202" y="98177"/>
                    <a:pt x="792003" y="97164"/>
                  </a:cubicBezTo>
                  <a:moveTo>
                    <a:pt x="691672" y="86270"/>
                  </a:moveTo>
                  <a:cubicBezTo>
                    <a:pt x="688379" y="84369"/>
                    <a:pt x="685718" y="81583"/>
                    <a:pt x="683818" y="78162"/>
                  </a:cubicBezTo>
                  <a:cubicBezTo>
                    <a:pt x="681918" y="74741"/>
                    <a:pt x="680904" y="70814"/>
                    <a:pt x="680904" y="66507"/>
                  </a:cubicBezTo>
                  <a:cubicBezTo>
                    <a:pt x="680904" y="62200"/>
                    <a:pt x="681918" y="58272"/>
                    <a:pt x="683818" y="54852"/>
                  </a:cubicBezTo>
                  <a:cubicBezTo>
                    <a:pt x="685718" y="51433"/>
                    <a:pt x="688379" y="48771"/>
                    <a:pt x="691672" y="46871"/>
                  </a:cubicBezTo>
                  <a:cubicBezTo>
                    <a:pt x="694966" y="44972"/>
                    <a:pt x="698766" y="43958"/>
                    <a:pt x="703073" y="43958"/>
                  </a:cubicBezTo>
                  <a:cubicBezTo>
                    <a:pt x="707381" y="43958"/>
                    <a:pt x="711054" y="44972"/>
                    <a:pt x="714221" y="46871"/>
                  </a:cubicBezTo>
                  <a:cubicBezTo>
                    <a:pt x="717515" y="48771"/>
                    <a:pt x="720049" y="51433"/>
                    <a:pt x="721949" y="54852"/>
                  </a:cubicBezTo>
                  <a:cubicBezTo>
                    <a:pt x="723849" y="58272"/>
                    <a:pt x="724736" y="62073"/>
                    <a:pt x="724736" y="66507"/>
                  </a:cubicBezTo>
                  <a:cubicBezTo>
                    <a:pt x="724736" y="70940"/>
                    <a:pt x="723849" y="74741"/>
                    <a:pt x="721949" y="78162"/>
                  </a:cubicBezTo>
                  <a:cubicBezTo>
                    <a:pt x="720049" y="81583"/>
                    <a:pt x="717515" y="84242"/>
                    <a:pt x="714221" y="86270"/>
                  </a:cubicBezTo>
                  <a:cubicBezTo>
                    <a:pt x="710928" y="88169"/>
                    <a:pt x="707254" y="89183"/>
                    <a:pt x="703073" y="89183"/>
                  </a:cubicBezTo>
                  <a:cubicBezTo>
                    <a:pt x="698893" y="89183"/>
                    <a:pt x="695093" y="88169"/>
                    <a:pt x="691672" y="86270"/>
                  </a:cubicBezTo>
                  <a:moveTo>
                    <a:pt x="731196" y="49786"/>
                  </a:moveTo>
                  <a:cubicBezTo>
                    <a:pt x="728536" y="44972"/>
                    <a:pt x="724736" y="41171"/>
                    <a:pt x="720049" y="38384"/>
                  </a:cubicBezTo>
                  <a:cubicBezTo>
                    <a:pt x="715361" y="35598"/>
                    <a:pt x="709914" y="34203"/>
                    <a:pt x="703834" y="34203"/>
                  </a:cubicBezTo>
                  <a:cubicBezTo>
                    <a:pt x="698893" y="34203"/>
                    <a:pt x="694333" y="35344"/>
                    <a:pt x="690405" y="37624"/>
                  </a:cubicBezTo>
                  <a:cubicBezTo>
                    <a:pt x="686478" y="39904"/>
                    <a:pt x="683311" y="43071"/>
                    <a:pt x="680904" y="46998"/>
                  </a:cubicBezTo>
                  <a:lnTo>
                    <a:pt x="680904" y="2660"/>
                  </a:lnTo>
                  <a:lnTo>
                    <a:pt x="670643" y="2660"/>
                  </a:lnTo>
                  <a:lnTo>
                    <a:pt x="670643" y="97670"/>
                  </a:lnTo>
                  <a:lnTo>
                    <a:pt x="680904" y="97670"/>
                  </a:lnTo>
                  <a:lnTo>
                    <a:pt x="680904" y="85763"/>
                  </a:lnTo>
                  <a:cubicBezTo>
                    <a:pt x="683311" y="89689"/>
                    <a:pt x="686478" y="92856"/>
                    <a:pt x="690405" y="95137"/>
                  </a:cubicBezTo>
                  <a:cubicBezTo>
                    <a:pt x="694333" y="97418"/>
                    <a:pt x="698893" y="98557"/>
                    <a:pt x="703834" y="98557"/>
                  </a:cubicBezTo>
                  <a:cubicBezTo>
                    <a:pt x="709914" y="98557"/>
                    <a:pt x="715361" y="97164"/>
                    <a:pt x="720049" y="94376"/>
                  </a:cubicBezTo>
                  <a:cubicBezTo>
                    <a:pt x="724736" y="91589"/>
                    <a:pt x="728536" y="87790"/>
                    <a:pt x="731196" y="82849"/>
                  </a:cubicBezTo>
                  <a:cubicBezTo>
                    <a:pt x="733857" y="77908"/>
                    <a:pt x="735250" y="72334"/>
                    <a:pt x="735250" y="66127"/>
                  </a:cubicBezTo>
                  <a:cubicBezTo>
                    <a:pt x="735250" y="59919"/>
                    <a:pt x="733857" y="54346"/>
                    <a:pt x="731196" y="49532"/>
                  </a:cubicBezTo>
                  <a:moveTo>
                    <a:pt x="567906" y="54979"/>
                  </a:moveTo>
                  <a:cubicBezTo>
                    <a:pt x="569300" y="51558"/>
                    <a:pt x="571326" y="48898"/>
                    <a:pt x="573987" y="46871"/>
                  </a:cubicBezTo>
                  <a:cubicBezTo>
                    <a:pt x="576647" y="44845"/>
                    <a:pt x="579687" y="43958"/>
                    <a:pt x="583234" y="43958"/>
                  </a:cubicBezTo>
                  <a:cubicBezTo>
                    <a:pt x="593115" y="43958"/>
                    <a:pt x="598056" y="50165"/>
                    <a:pt x="598056" y="62581"/>
                  </a:cubicBezTo>
                  <a:lnTo>
                    <a:pt x="598056" y="97543"/>
                  </a:lnTo>
                  <a:lnTo>
                    <a:pt x="608317" y="97543"/>
                  </a:lnTo>
                  <a:lnTo>
                    <a:pt x="608317" y="65367"/>
                  </a:lnTo>
                  <a:cubicBezTo>
                    <a:pt x="608317" y="61439"/>
                    <a:pt x="609077" y="57767"/>
                    <a:pt x="610470" y="54473"/>
                  </a:cubicBezTo>
                  <a:cubicBezTo>
                    <a:pt x="611864" y="51179"/>
                    <a:pt x="613891" y="48645"/>
                    <a:pt x="616678" y="46746"/>
                  </a:cubicBezTo>
                  <a:cubicBezTo>
                    <a:pt x="619338" y="44845"/>
                    <a:pt x="622378" y="43831"/>
                    <a:pt x="625799" y="43831"/>
                  </a:cubicBezTo>
                  <a:cubicBezTo>
                    <a:pt x="635680" y="43831"/>
                    <a:pt x="640620" y="50038"/>
                    <a:pt x="640620" y="62454"/>
                  </a:cubicBezTo>
                  <a:lnTo>
                    <a:pt x="640620" y="97418"/>
                  </a:lnTo>
                  <a:lnTo>
                    <a:pt x="650881" y="97418"/>
                  </a:lnTo>
                  <a:lnTo>
                    <a:pt x="650881" y="60680"/>
                  </a:lnTo>
                  <a:cubicBezTo>
                    <a:pt x="650881" y="55486"/>
                    <a:pt x="649995" y="50926"/>
                    <a:pt x="648348" y="46871"/>
                  </a:cubicBezTo>
                  <a:cubicBezTo>
                    <a:pt x="646574" y="42818"/>
                    <a:pt x="644041" y="39651"/>
                    <a:pt x="640620" y="37245"/>
                  </a:cubicBezTo>
                  <a:cubicBezTo>
                    <a:pt x="637200" y="34964"/>
                    <a:pt x="633020" y="33824"/>
                    <a:pt x="627826" y="33824"/>
                  </a:cubicBezTo>
                  <a:cubicBezTo>
                    <a:pt x="622632" y="33824"/>
                    <a:pt x="618451" y="35091"/>
                    <a:pt x="614524" y="37624"/>
                  </a:cubicBezTo>
                  <a:cubicBezTo>
                    <a:pt x="610597" y="40158"/>
                    <a:pt x="607684" y="43452"/>
                    <a:pt x="605657" y="47632"/>
                  </a:cubicBezTo>
                  <a:cubicBezTo>
                    <a:pt x="604010" y="43452"/>
                    <a:pt x="601603" y="40031"/>
                    <a:pt x="598436" y="37624"/>
                  </a:cubicBezTo>
                  <a:cubicBezTo>
                    <a:pt x="595269" y="35217"/>
                    <a:pt x="591215" y="33951"/>
                    <a:pt x="586275" y="33951"/>
                  </a:cubicBezTo>
                  <a:cubicBezTo>
                    <a:pt x="581841" y="33951"/>
                    <a:pt x="577787" y="35091"/>
                    <a:pt x="574240" y="37370"/>
                  </a:cubicBezTo>
                  <a:cubicBezTo>
                    <a:pt x="570693" y="39651"/>
                    <a:pt x="567906" y="42564"/>
                    <a:pt x="565753" y="46365"/>
                  </a:cubicBezTo>
                  <a:lnTo>
                    <a:pt x="565753" y="35091"/>
                  </a:lnTo>
                  <a:lnTo>
                    <a:pt x="555491" y="35091"/>
                  </a:lnTo>
                  <a:lnTo>
                    <a:pt x="555491" y="97543"/>
                  </a:lnTo>
                  <a:lnTo>
                    <a:pt x="565753" y="97543"/>
                  </a:lnTo>
                  <a:lnTo>
                    <a:pt x="565753" y="66253"/>
                  </a:lnTo>
                  <a:cubicBezTo>
                    <a:pt x="565753" y="62073"/>
                    <a:pt x="566513" y="58399"/>
                    <a:pt x="567906" y="54979"/>
                  </a:cubicBezTo>
                  <a:moveTo>
                    <a:pt x="521288" y="84496"/>
                  </a:moveTo>
                  <a:cubicBezTo>
                    <a:pt x="518121" y="87536"/>
                    <a:pt x="513940" y="88930"/>
                    <a:pt x="508873" y="88930"/>
                  </a:cubicBezTo>
                  <a:cubicBezTo>
                    <a:pt x="503806" y="88930"/>
                    <a:pt x="499499" y="87409"/>
                    <a:pt x="496332" y="84496"/>
                  </a:cubicBezTo>
                  <a:cubicBezTo>
                    <a:pt x="493165" y="81456"/>
                    <a:pt x="491518" y="77021"/>
                    <a:pt x="491518" y="71067"/>
                  </a:cubicBezTo>
                  <a:lnTo>
                    <a:pt x="491518" y="35091"/>
                  </a:lnTo>
                  <a:lnTo>
                    <a:pt x="481257" y="35091"/>
                  </a:lnTo>
                  <a:lnTo>
                    <a:pt x="481257" y="70054"/>
                  </a:lnTo>
                  <a:cubicBezTo>
                    <a:pt x="481257" y="78921"/>
                    <a:pt x="483791" y="85889"/>
                    <a:pt x="488731" y="90957"/>
                  </a:cubicBezTo>
                  <a:cubicBezTo>
                    <a:pt x="493672" y="96023"/>
                    <a:pt x="500386" y="98557"/>
                    <a:pt x="508873" y="98557"/>
                  </a:cubicBezTo>
                  <a:cubicBezTo>
                    <a:pt x="517361" y="98557"/>
                    <a:pt x="523948" y="96023"/>
                    <a:pt x="528889" y="90957"/>
                  </a:cubicBezTo>
                  <a:cubicBezTo>
                    <a:pt x="533829" y="85889"/>
                    <a:pt x="536363" y="78921"/>
                    <a:pt x="536363" y="70054"/>
                  </a:cubicBezTo>
                  <a:lnTo>
                    <a:pt x="536363" y="35091"/>
                  </a:lnTo>
                  <a:lnTo>
                    <a:pt x="526102" y="35091"/>
                  </a:lnTo>
                  <a:lnTo>
                    <a:pt x="526102" y="71067"/>
                  </a:lnTo>
                  <a:cubicBezTo>
                    <a:pt x="526102" y="77021"/>
                    <a:pt x="524582" y="81456"/>
                    <a:pt x="521288" y="84496"/>
                  </a:cubicBezTo>
                  <a:moveTo>
                    <a:pt x="421844" y="54979"/>
                  </a:moveTo>
                  <a:cubicBezTo>
                    <a:pt x="423491" y="51558"/>
                    <a:pt x="425645" y="48898"/>
                    <a:pt x="428558" y="46871"/>
                  </a:cubicBezTo>
                  <a:cubicBezTo>
                    <a:pt x="431472" y="44845"/>
                    <a:pt x="434766" y="43958"/>
                    <a:pt x="438566" y="43958"/>
                  </a:cubicBezTo>
                  <a:cubicBezTo>
                    <a:pt x="449334" y="43958"/>
                    <a:pt x="454781" y="50165"/>
                    <a:pt x="454781" y="62581"/>
                  </a:cubicBezTo>
                  <a:lnTo>
                    <a:pt x="454781" y="97543"/>
                  </a:lnTo>
                  <a:lnTo>
                    <a:pt x="465169" y="97543"/>
                  </a:lnTo>
                  <a:lnTo>
                    <a:pt x="465169" y="60807"/>
                  </a:lnTo>
                  <a:cubicBezTo>
                    <a:pt x="465169" y="55613"/>
                    <a:pt x="464282" y="51052"/>
                    <a:pt x="462382" y="46998"/>
                  </a:cubicBezTo>
                  <a:cubicBezTo>
                    <a:pt x="460608" y="42945"/>
                    <a:pt x="457948" y="39778"/>
                    <a:pt x="454401" y="37370"/>
                  </a:cubicBezTo>
                  <a:cubicBezTo>
                    <a:pt x="450854" y="35091"/>
                    <a:pt x="446420" y="33951"/>
                    <a:pt x="441100" y="33951"/>
                  </a:cubicBezTo>
                  <a:cubicBezTo>
                    <a:pt x="436286" y="33951"/>
                    <a:pt x="431979" y="35091"/>
                    <a:pt x="428305" y="37370"/>
                  </a:cubicBezTo>
                  <a:cubicBezTo>
                    <a:pt x="424631" y="39651"/>
                    <a:pt x="421591" y="42818"/>
                    <a:pt x="419437" y="46746"/>
                  </a:cubicBezTo>
                  <a:lnTo>
                    <a:pt x="419437" y="35091"/>
                  </a:lnTo>
                  <a:lnTo>
                    <a:pt x="409176" y="35091"/>
                  </a:lnTo>
                  <a:lnTo>
                    <a:pt x="409176" y="97543"/>
                  </a:lnTo>
                  <a:lnTo>
                    <a:pt x="419437" y="97543"/>
                  </a:lnTo>
                  <a:lnTo>
                    <a:pt x="419437" y="66253"/>
                  </a:lnTo>
                  <a:cubicBezTo>
                    <a:pt x="419437" y="62073"/>
                    <a:pt x="420197" y="58399"/>
                    <a:pt x="421844" y="54979"/>
                  </a:cubicBezTo>
                  <a:moveTo>
                    <a:pt x="320374" y="48645"/>
                  </a:moveTo>
                  <a:cubicBezTo>
                    <a:pt x="323794" y="45099"/>
                    <a:pt x="328228" y="43325"/>
                    <a:pt x="333928" y="43325"/>
                  </a:cubicBezTo>
                  <a:cubicBezTo>
                    <a:pt x="339629" y="43325"/>
                    <a:pt x="343809" y="45099"/>
                    <a:pt x="347103" y="48645"/>
                  </a:cubicBezTo>
                  <a:cubicBezTo>
                    <a:pt x="350397" y="52192"/>
                    <a:pt x="352297" y="56626"/>
                    <a:pt x="352677" y="61947"/>
                  </a:cubicBezTo>
                  <a:lnTo>
                    <a:pt x="314166" y="61947"/>
                  </a:lnTo>
                  <a:cubicBezTo>
                    <a:pt x="314926" y="56626"/>
                    <a:pt x="316953" y="52192"/>
                    <a:pt x="320374" y="48645"/>
                  </a:cubicBezTo>
                  <a:moveTo>
                    <a:pt x="348243" y="97037"/>
                  </a:moveTo>
                  <a:cubicBezTo>
                    <a:pt x="352044" y="96023"/>
                    <a:pt x="355591" y="94376"/>
                    <a:pt x="359011" y="92097"/>
                  </a:cubicBezTo>
                  <a:lnTo>
                    <a:pt x="359011" y="82215"/>
                  </a:lnTo>
                  <a:cubicBezTo>
                    <a:pt x="355717" y="84623"/>
                    <a:pt x="352170" y="86270"/>
                    <a:pt x="348370" y="87409"/>
                  </a:cubicBezTo>
                  <a:cubicBezTo>
                    <a:pt x="344569" y="88549"/>
                    <a:pt x="340642" y="89183"/>
                    <a:pt x="336715" y="89183"/>
                  </a:cubicBezTo>
                  <a:cubicBezTo>
                    <a:pt x="330508" y="89183"/>
                    <a:pt x="325441" y="87409"/>
                    <a:pt x="321387" y="83989"/>
                  </a:cubicBezTo>
                  <a:cubicBezTo>
                    <a:pt x="317333" y="80568"/>
                    <a:pt x="314800" y="76008"/>
                    <a:pt x="313913" y="70435"/>
                  </a:cubicBezTo>
                  <a:lnTo>
                    <a:pt x="363318" y="70435"/>
                  </a:lnTo>
                  <a:cubicBezTo>
                    <a:pt x="363318" y="69547"/>
                    <a:pt x="363445" y="68661"/>
                    <a:pt x="363445" y="67773"/>
                  </a:cubicBezTo>
                  <a:cubicBezTo>
                    <a:pt x="363445" y="66887"/>
                    <a:pt x="363445" y="66127"/>
                    <a:pt x="363445" y="65240"/>
                  </a:cubicBezTo>
                  <a:cubicBezTo>
                    <a:pt x="363445" y="59287"/>
                    <a:pt x="362178" y="53966"/>
                    <a:pt x="359771" y="49279"/>
                  </a:cubicBezTo>
                  <a:cubicBezTo>
                    <a:pt x="357364" y="44592"/>
                    <a:pt x="353944" y="40917"/>
                    <a:pt x="349383" y="38131"/>
                  </a:cubicBezTo>
                  <a:cubicBezTo>
                    <a:pt x="344950" y="35471"/>
                    <a:pt x="339756" y="34078"/>
                    <a:pt x="333802" y="34078"/>
                  </a:cubicBezTo>
                  <a:cubicBezTo>
                    <a:pt x="327468" y="34078"/>
                    <a:pt x="322020" y="35471"/>
                    <a:pt x="317333" y="38384"/>
                  </a:cubicBezTo>
                  <a:cubicBezTo>
                    <a:pt x="312773" y="41298"/>
                    <a:pt x="309226" y="45224"/>
                    <a:pt x="306566" y="50165"/>
                  </a:cubicBezTo>
                  <a:cubicBezTo>
                    <a:pt x="304032" y="55105"/>
                    <a:pt x="302765" y="60807"/>
                    <a:pt x="302765" y="67014"/>
                  </a:cubicBezTo>
                  <a:cubicBezTo>
                    <a:pt x="302765" y="73221"/>
                    <a:pt x="304159" y="78921"/>
                    <a:pt x="307199" y="83608"/>
                  </a:cubicBezTo>
                  <a:cubicBezTo>
                    <a:pt x="310113" y="88296"/>
                    <a:pt x="314040" y="92097"/>
                    <a:pt x="319234" y="94756"/>
                  </a:cubicBezTo>
                  <a:cubicBezTo>
                    <a:pt x="324301" y="97418"/>
                    <a:pt x="330128" y="98811"/>
                    <a:pt x="336589" y="98811"/>
                  </a:cubicBezTo>
                  <a:cubicBezTo>
                    <a:pt x="340516" y="98811"/>
                    <a:pt x="344443" y="98304"/>
                    <a:pt x="348117" y="97291"/>
                  </a:cubicBezTo>
                  <a:moveTo>
                    <a:pt x="245126" y="55232"/>
                  </a:moveTo>
                  <a:cubicBezTo>
                    <a:pt x="246773" y="51812"/>
                    <a:pt x="248926" y="49152"/>
                    <a:pt x="251840" y="47125"/>
                  </a:cubicBezTo>
                  <a:cubicBezTo>
                    <a:pt x="254753" y="45099"/>
                    <a:pt x="258047" y="44211"/>
                    <a:pt x="261848" y="44211"/>
                  </a:cubicBezTo>
                  <a:cubicBezTo>
                    <a:pt x="272615" y="44211"/>
                    <a:pt x="278063" y="50418"/>
                    <a:pt x="278063" y="62833"/>
                  </a:cubicBezTo>
                  <a:lnTo>
                    <a:pt x="278063" y="97797"/>
                  </a:lnTo>
                  <a:lnTo>
                    <a:pt x="288450" y="97797"/>
                  </a:lnTo>
                  <a:lnTo>
                    <a:pt x="288450" y="61059"/>
                  </a:lnTo>
                  <a:cubicBezTo>
                    <a:pt x="288450" y="55866"/>
                    <a:pt x="287564" y="51306"/>
                    <a:pt x="285790" y="47251"/>
                  </a:cubicBezTo>
                  <a:cubicBezTo>
                    <a:pt x="284017" y="43198"/>
                    <a:pt x="281356" y="40031"/>
                    <a:pt x="277809" y="37624"/>
                  </a:cubicBezTo>
                  <a:cubicBezTo>
                    <a:pt x="274262" y="35344"/>
                    <a:pt x="269828" y="34203"/>
                    <a:pt x="264508" y="34203"/>
                  </a:cubicBezTo>
                  <a:cubicBezTo>
                    <a:pt x="259694" y="34203"/>
                    <a:pt x="255387" y="35344"/>
                    <a:pt x="251713" y="37624"/>
                  </a:cubicBezTo>
                  <a:cubicBezTo>
                    <a:pt x="248039" y="39904"/>
                    <a:pt x="244999" y="43071"/>
                    <a:pt x="242846" y="46998"/>
                  </a:cubicBezTo>
                  <a:lnTo>
                    <a:pt x="242846" y="35344"/>
                  </a:lnTo>
                  <a:lnTo>
                    <a:pt x="232585" y="35344"/>
                  </a:lnTo>
                  <a:lnTo>
                    <a:pt x="232585" y="97797"/>
                  </a:lnTo>
                  <a:lnTo>
                    <a:pt x="242846" y="97797"/>
                  </a:lnTo>
                  <a:lnTo>
                    <a:pt x="242846" y="66507"/>
                  </a:lnTo>
                  <a:cubicBezTo>
                    <a:pt x="242846" y="62327"/>
                    <a:pt x="243606" y="58653"/>
                    <a:pt x="245252" y="55232"/>
                  </a:cubicBezTo>
                  <a:moveTo>
                    <a:pt x="202815" y="78289"/>
                  </a:moveTo>
                  <a:cubicBezTo>
                    <a:pt x="200915" y="81708"/>
                    <a:pt x="198381" y="84369"/>
                    <a:pt x="195087" y="86395"/>
                  </a:cubicBezTo>
                  <a:cubicBezTo>
                    <a:pt x="191794" y="88296"/>
                    <a:pt x="188120" y="89310"/>
                    <a:pt x="183939" y="89310"/>
                  </a:cubicBezTo>
                  <a:cubicBezTo>
                    <a:pt x="179759" y="89310"/>
                    <a:pt x="175832" y="88296"/>
                    <a:pt x="172538" y="86395"/>
                  </a:cubicBezTo>
                  <a:cubicBezTo>
                    <a:pt x="169245" y="84496"/>
                    <a:pt x="166711" y="81708"/>
                    <a:pt x="164811" y="78289"/>
                  </a:cubicBezTo>
                  <a:cubicBezTo>
                    <a:pt x="162911" y="74868"/>
                    <a:pt x="161897" y="70940"/>
                    <a:pt x="161897" y="66634"/>
                  </a:cubicBezTo>
                  <a:cubicBezTo>
                    <a:pt x="161897" y="62327"/>
                    <a:pt x="162911" y="58399"/>
                    <a:pt x="164811" y="54979"/>
                  </a:cubicBezTo>
                  <a:cubicBezTo>
                    <a:pt x="166711" y="51558"/>
                    <a:pt x="169371" y="48898"/>
                    <a:pt x="172538" y="46998"/>
                  </a:cubicBezTo>
                  <a:cubicBezTo>
                    <a:pt x="175832" y="45099"/>
                    <a:pt x="179632" y="44084"/>
                    <a:pt x="183939" y="44084"/>
                  </a:cubicBezTo>
                  <a:cubicBezTo>
                    <a:pt x="188247" y="44084"/>
                    <a:pt x="191920" y="45099"/>
                    <a:pt x="195087" y="46998"/>
                  </a:cubicBezTo>
                  <a:cubicBezTo>
                    <a:pt x="198381" y="48898"/>
                    <a:pt x="200915" y="51558"/>
                    <a:pt x="202815" y="54979"/>
                  </a:cubicBezTo>
                  <a:cubicBezTo>
                    <a:pt x="204715" y="58399"/>
                    <a:pt x="205602" y="62200"/>
                    <a:pt x="205602" y="66634"/>
                  </a:cubicBezTo>
                  <a:cubicBezTo>
                    <a:pt x="205602" y="71067"/>
                    <a:pt x="204715" y="74868"/>
                    <a:pt x="202815" y="78289"/>
                  </a:cubicBezTo>
                  <a:moveTo>
                    <a:pt x="200661" y="94630"/>
                  </a:moveTo>
                  <a:cubicBezTo>
                    <a:pt x="205475" y="91843"/>
                    <a:pt x="209275" y="88042"/>
                    <a:pt x="212062" y="83103"/>
                  </a:cubicBezTo>
                  <a:cubicBezTo>
                    <a:pt x="214849" y="78162"/>
                    <a:pt x="216243" y="72587"/>
                    <a:pt x="216243" y="66380"/>
                  </a:cubicBezTo>
                  <a:cubicBezTo>
                    <a:pt x="216243" y="60173"/>
                    <a:pt x="214849" y="54600"/>
                    <a:pt x="212062" y="49786"/>
                  </a:cubicBezTo>
                  <a:cubicBezTo>
                    <a:pt x="209275" y="44972"/>
                    <a:pt x="205475" y="41171"/>
                    <a:pt x="200661" y="38384"/>
                  </a:cubicBezTo>
                  <a:cubicBezTo>
                    <a:pt x="195847" y="35598"/>
                    <a:pt x="190273" y="34203"/>
                    <a:pt x="183939" y="34203"/>
                  </a:cubicBezTo>
                  <a:cubicBezTo>
                    <a:pt x="177605" y="34203"/>
                    <a:pt x="172032" y="35598"/>
                    <a:pt x="167091" y="38384"/>
                  </a:cubicBezTo>
                  <a:cubicBezTo>
                    <a:pt x="162150" y="41171"/>
                    <a:pt x="158223" y="44972"/>
                    <a:pt x="155436" y="49786"/>
                  </a:cubicBezTo>
                  <a:cubicBezTo>
                    <a:pt x="152649" y="54600"/>
                    <a:pt x="151129" y="60173"/>
                    <a:pt x="151129" y="66380"/>
                  </a:cubicBezTo>
                  <a:cubicBezTo>
                    <a:pt x="151129" y="72587"/>
                    <a:pt x="152523" y="78162"/>
                    <a:pt x="155436" y="83103"/>
                  </a:cubicBezTo>
                  <a:cubicBezTo>
                    <a:pt x="158223" y="88042"/>
                    <a:pt x="162150" y="91843"/>
                    <a:pt x="167091" y="94630"/>
                  </a:cubicBezTo>
                  <a:cubicBezTo>
                    <a:pt x="172032" y="97418"/>
                    <a:pt x="177605" y="98811"/>
                    <a:pt x="183939" y="98811"/>
                  </a:cubicBezTo>
                  <a:cubicBezTo>
                    <a:pt x="190273" y="98811"/>
                    <a:pt x="195721" y="97418"/>
                    <a:pt x="200661" y="94630"/>
                  </a:cubicBezTo>
                  <a:moveTo>
                    <a:pt x="93490" y="55232"/>
                  </a:moveTo>
                  <a:cubicBezTo>
                    <a:pt x="95137" y="51812"/>
                    <a:pt x="97290" y="49152"/>
                    <a:pt x="100204" y="47125"/>
                  </a:cubicBezTo>
                  <a:cubicBezTo>
                    <a:pt x="103118" y="45099"/>
                    <a:pt x="106411" y="44211"/>
                    <a:pt x="110212" y="44211"/>
                  </a:cubicBezTo>
                  <a:cubicBezTo>
                    <a:pt x="120979" y="44211"/>
                    <a:pt x="126427" y="50418"/>
                    <a:pt x="126427" y="62833"/>
                  </a:cubicBezTo>
                  <a:lnTo>
                    <a:pt x="126427" y="97797"/>
                  </a:lnTo>
                  <a:lnTo>
                    <a:pt x="136814" y="97797"/>
                  </a:lnTo>
                  <a:lnTo>
                    <a:pt x="136814" y="61059"/>
                  </a:lnTo>
                  <a:cubicBezTo>
                    <a:pt x="136814" y="55866"/>
                    <a:pt x="135928" y="51306"/>
                    <a:pt x="134154" y="47251"/>
                  </a:cubicBezTo>
                  <a:cubicBezTo>
                    <a:pt x="132381" y="43198"/>
                    <a:pt x="129594" y="40031"/>
                    <a:pt x="126047" y="37624"/>
                  </a:cubicBezTo>
                  <a:cubicBezTo>
                    <a:pt x="122500" y="35344"/>
                    <a:pt x="118066" y="34203"/>
                    <a:pt x="112745" y="34203"/>
                  </a:cubicBezTo>
                  <a:cubicBezTo>
                    <a:pt x="107931" y="34203"/>
                    <a:pt x="103624" y="35344"/>
                    <a:pt x="99951" y="37624"/>
                  </a:cubicBezTo>
                  <a:cubicBezTo>
                    <a:pt x="96277" y="39904"/>
                    <a:pt x="93237" y="43071"/>
                    <a:pt x="91083" y="46998"/>
                  </a:cubicBezTo>
                  <a:lnTo>
                    <a:pt x="91083" y="2787"/>
                  </a:lnTo>
                  <a:lnTo>
                    <a:pt x="80822" y="2787"/>
                  </a:lnTo>
                  <a:lnTo>
                    <a:pt x="80822" y="97797"/>
                  </a:lnTo>
                  <a:lnTo>
                    <a:pt x="91083" y="97797"/>
                  </a:lnTo>
                  <a:lnTo>
                    <a:pt x="91083" y="66507"/>
                  </a:lnTo>
                  <a:cubicBezTo>
                    <a:pt x="91083" y="62327"/>
                    <a:pt x="91843" y="58653"/>
                    <a:pt x="93490" y="55232"/>
                  </a:cubicBezTo>
                  <a:moveTo>
                    <a:pt x="51179" y="78289"/>
                  </a:moveTo>
                  <a:cubicBezTo>
                    <a:pt x="49279" y="81708"/>
                    <a:pt x="46745" y="84369"/>
                    <a:pt x="43451" y="86395"/>
                  </a:cubicBezTo>
                  <a:cubicBezTo>
                    <a:pt x="40158" y="88296"/>
                    <a:pt x="36484" y="89310"/>
                    <a:pt x="32303" y="89310"/>
                  </a:cubicBezTo>
                  <a:cubicBezTo>
                    <a:pt x="28123" y="89310"/>
                    <a:pt x="24323" y="88296"/>
                    <a:pt x="20902" y="86395"/>
                  </a:cubicBezTo>
                  <a:cubicBezTo>
                    <a:pt x="17609" y="84496"/>
                    <a:pt x="14948" y="81708"/>
                    <a:pt x="13048" y="78289"/>
                  </a:cubicBezTo>
                  <a:cubicBezTo>
                    <a:pt x="11148" y="74868"/>
                    <a:pt x="10134" y="70940"/>
                    <a:pt x="10134" y="66634"/>
                  </a:cubicBezTo>
                  <a:cubicBezTo>
                    <a:pt x="10134" y="62327"/>
                    <a:pt x="11148" y="58399"/>
                    <a:pt x="13048" y="54979"/>
                  </a:cubicBezTo>
                  <a:cubicBezTo>
                    <a:pt x="14948" y="51558"/>
                    <a:pt x="17609" y="48898"/>
                    <a:pt x="20902" y="46998"/>
                  </a:cubicBezTo>
                  <a:cubicBezTo>
                    <a:pt x="24196" y="45099"/>
                    <a:pt x="27996" y="44084"/>
                    <a:pt x="32303" y="44084"/>
                  </a:cubicBezTo>
                  <a:cubicBezTo>
                    <a:pt x="36611" y="44084"/>
                    <a:pt x="40284" y="45099"/>
                    <a:pt x="43451" y="46998"/>
                  </a:cubicBezTo>
                  <a:cubicBezTo>
                    <a:pt x="46745" y="48898"/>
                    <a:pt x="49279" y="51558"/>
                    <a:pt x="51179" y="54979"/>
                  </a:cubicBezTo>
                  <a:cubicBezTo>
                    <a:pt x="53079" y="58399"/>
                    <a:pt x="53966" y="62200"/>
                    <a:pt x="53966" y="66634"/>
                  </a:cubicBezTo>
                  <a:cubicBezTo>
                    <a:pt x="53966" y="71067"/>
                    <a:pt x="53079" y="74868"/>
                    <a:pt x="51179" y="78289"/>
                  </a:cubicBezTo>
                  <a:moveTo>
                    <a:pt x="49405" y="94630"/>
                  </a:moveTo>
                  <a:cubicBezTo>
                    <a:pt x="54092" y="91843"/>
                    <a:pt x="57893" y="88042"/>
                    <a:pt x="60553" y="83103"/>
                  </a:cubicBezTo>
                  <a:cubicBezTo>
                    <a:pt x="63213" y="78162"/>
                    <a:pt x="64607" y="72587"/>
                    <a:pt x="64607" y="66380"/>
                  </a:cubicBezTo>
                  <a:cubicBezTo>
                    <a:pt x="64607" y="60173"/>
                    <a:pt x="63213" y="54600"/>
                    <a:pt x="60553" y="49786"/>
                  </a:cubicBezTo>
                  <a:cubicBezTo>
                    <a:pt x="57893" y="44972"/>
                    <a:pt x="54092" y="41171"/>
                    <a:pt x="49405" y="38384"/>
                  </a:cubicBezTo>
                  <a:cubicBezTo>
                    <a:pt x="44718" y="35598"/>
                    <a:pt x="39271" y="34203"/>
                    <a:pt x="33190" y="34203"/>
                  </a:cubicBezTo>
                  <a:cubicBezTo>
                    <a:pt x="28250" y="34203"/>
                    <a:pt x="23689" y="35344"/>
                    <a:pt x="19762" y="37750"/>
                  </a:cubicBezTo>
                  <a:cubicBezTo>
                    <a:pt x="15835" y="40158"/>
                    <a:pt x="12668" y="43325"/>
                    <a:pt x="10261" y="47251"/>
                  </a:cubicBezTo>
                  <a:lnTo>
                    <a:pt x="10261" y="35344"/>
                  </a:lnTo>
                  <a:lnTo>
                    <a:pt x="0" y="35344"/>
                  </a:lnTo>
                  <a:lnTo>
                    <a:pt x="0" y="129466"/>
                  </a:lnTo>
                  <a:lnTo>
                    <a:pt x="10261" y="129466"/>
                  </a:lnTo>
                  <a:lnTo>
                    <a:pt x="10261" y="85889"/>
                  </a:lnTo>
                  <a:cubicBezTo>
                    <a:pt x="12668" y="89816"/>
                    <a:pt x="15835" y="92983"/>
                    <a:pt x="19762" y="95264"/>
                  </a:cubicBezTo>
                  <a:cubicBezTo>
                    <a:pt x="23689" y="97543"/>
                    <a:pt x="28250" y="98684"/>
                    <a:pt x="33190" y="98684"/>
                  </a:cubicBezTo>
                  <a:cubicBezTo>
                    <a:pt x="39271" y="98684"/>
                    <a:pt x="44718" y="97291"/>
                    <a:pt x="49405" y="94503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3" name="Freeform: Shape 2752">
              <a:extLst>
                <a:ext uri="{FF2B5EF4-FFF2-40B4-BE49-F238E27FC236}">
                  <a16:creationId xmlns:a16="http://schemas.microsoft.com/office/drawing/2014/main" id="{5367ABE8-5986-815F-DC00-97AB8A621C92}"/>
                </a:ext>
              </a:extLst>
            </p:cNvPr>
            <p:cNvSpPr/>
            <p:nvPr/>
          </p:nvSpPr>
          <p:spPr>
            <a:xfrm>
              <a:off x="6064552" y="13911099"/>
              <a:ext cx="605149" cy="97796"/>
            </a:xfrm>
            <a:custGeom>
              <a:avLst/>
              <a:gdLst>
                <a:gd name="connsiteX0" fmla="*/ 562078 w 605149"/>
                <a:gd name="connsiteY0" fmla="*/ 47251 h 97796"/>
                <a:gd name="connsiteX1" fmla="*/ 575633 w 605149"/>
                <a:gd name="connsiteY1" fmla="*/ 41930 h 97796"/>
                <a:gd name="connsiteX2" fmla="*/ 588808 w 605149"/>
                <a:gd name="connsiteY2" fmla="*/ 47251 h 97796"/>
                <a:gd name="connsiteX3" fmla="*/ 594382 w 605149"/>
                <a:gd name="connsiteY3" fmla="*/ 60553 h 97796"/>
                <a:gd name="connsiteX4" fmla="*/ 555871 w 605149"/>
                <a:gd name="connsiteY4" fmla="*/ 60553 h 97796"/>
                <a:gd name="connsiteX5" fmla="*/ 562078 w 605149"/>
                <a:gd name="connsiteY5" fmla="*/ 47251 h 97796"/>
                <a:gd name="connsiteX6" fmla="*/ 590075 w 605149"/>
                <a:gd name="connsiteY6" fmla="*/ 95517 h 97796"/>
                <a:gd name="connsiteX7" fmla="*/ 600716 w 605149"/>
                <a:gd name="connsiteY7" fmla="*/ 90576 h 97796"/>
                <a:gd name="connsiteX8" fmla="*/ 600716 w 605149"/>
                <a:gd name="connsiteY8" fmla="*/ 80695 h 97796"/>
                <a:gd name="connsiteX9" fmla="*/ 590075 w 605149"/>
                <a:gd name="connsiteY9" fmla="*/ 86016 h 97796"/>
                <a:gd name="connsiteX10" fmla="*/ 578420 w 605149"/>
                <a:gd name="connsiteY10" fmla="*/ 87663 h 97796"/>
                <a:gd name="connsiteX11" fmla="*/ 563092 w 605149"/>
                <a:gd name="connsiteY11" fmla="*/ 82469 h 97796"/>
                <a:gd name="connsiteX12" fmla="*/ 555618 w 605149"/>
                <a:gd name="connsiteY12" fmla="*/ 68913 h 97796"/>
                <a:gd name="connsiteX13" fmla="*/ 605023 w 605149"/>
                <a:gd name="connsiteY13" fmla="*/ 68913 h 97796"/>
                <a:gd name="connsiteX14" fmla="*/ 605150 w 605149"/>
                <a:gd name="connsiteY14" fmla="*/ 66253 h 97796"/>
                <a:gd name="connsiteX15" fmla="*/ 605150 w 605149"/>
                <a:gd name="connsiteY15" fmla="*/ 63720 h 97796"/>
                <a:gd name="connsiteX16" fmla="*/ 601476 w 605149"/>
                <a:gd name="connsiteY16" fmla="*/ 47632 h 97796"/>
                <a:gd name="connsiteX17" fmla="*/ 591088 w 605149"/>
                <a:gd name="connsiteY17" fmla="*/ 36484 h 97796"/>
                <a:gd name="connsiteX18" fmla="*/ 575506 w 605149"/>
                <a:gd name="connsiteY18" fmla="*/ 32429 h 97796"/>
                <a:gd name="connsiteX19" fmla="*/ 559165 w 605149"/>
                <a:gd name="connsiteY19" fmla="*/ 36737 h 97796"/>
                <a:gd name="connsiteX20" fmla="*/ 548397 w 605149"/>
                <a:gd name="connsiteY20" fmla="*/ 48518 h 97796"/>
                <a:gd name="connsiteX21" fmla="*/ 544596 w 605149"/>
                <a:gd name="connsiteY21" fmla="*/ 65367 h 97796"/>
                <a:gd name="connsiteX22" fmla="*/ 548904 w 605149"/>
                <a:gd name="connsiteY22" fmla="*/ 81962 h 97796"/>
                <a:gd name="connsiteX23" fmla="*/ 560939 w 605149"/>
                <a:gd name="connsiteY23" fmla="*/ 93109 h 97796"/>
                <a:gd name="connsiteX24" fmla="*/ 578294 w 605149"/>
                <a:gd name="connsiteY24" fmla="*/ 97037 h 97796"/>
                <a:gd name="connsiteX25" fmla="*/ 589948 w 605149"/>
                <a:gd name="connsiteY25" fmla="*/ 95517 h 97796"/>
                <a:gd name="connsiteX26" fmla="*/ 486830 w 605149"/>
                <a:gd name="connsiteY26" fmla="*/ 53585 h 97796"/>
                <a:gd name="connsiteX27" fmla="*/ 493545 w 605149"/>
                <a:gd name="connsiteY27" fmla="*/ 45478 h 97796"/>
                <a:gd name="connsiteX28" fmla="*/ 503552 w 605149"/>
                <a:gd name="connsiteY28" fmla="*/ 42437 h 97796"/>
                <a:gd name="connsiteX29" fmla="*/ 519768 w 605149"/>
                <a:gd name="connsiteY29" fmla="*/ 61059 h 97796"/>
                <a:gd name="connsiteX30" fmla="*/ 519768 w 605149"/>
                <a:gd name="connsiteY30" fmla="*/ 96023 h 97796"/>
                <a:gd name="connsiteX31" fmla="*/ 530155 w 605149"/>
                <a:gd name="connsiteY31" fmla="*/ 96023 h 97796"/>
                <a:gd name="connsiteX32" fmla="*/ 530155 w 605149"/>
                <a:gd name="connsiteY32" fmla="*/ 59287 h 97796"/>
                <a:gd name="connsiteX33" fmla="*/ 527495 w 605149"/>
                <a:gd name="connsiteY33" fmla="*/ 45478 h 97796"/>
                <a:gd name="connsiteX34" fmla="*/ 519387 w 605149"/>
                <a:gd name="connsiteY34" fmla="*/ 35850 h 97796"/>
                <a:gd name="connsiteX35" fmla="*/ 506086 w 605149"/>
                <a:gd name="connsiteY35" fmla="*/ 32429 h 97796"/>
                <a:gd name="connsiteX36" fmla="*/ 493291 w 605149"/>
                <a:gd name="connsiteY36" fmla="*/ 35850 h 97796"/>
                <a:gd name="connsiteX37" fmla="*/ 484423 w 605149"/>
                <a:gd name="connsiteY37" fmla="*/ 45097 h 97796"/>
                <a:gd name="connsiteX38" fmla="*/ 484423 w 605149"/>
                <a:gd name="connsiteY38" fmla="*/ 886 h 97796"/>
                <a:gd name="connsiteX39" fmla="*/ 474162 w 605149"/>
                <a:gd name="connsiteY39" fmla="*/ 886 h 97796"/>
                <a:gd name="connsiteX40" fmla="*/ 474162 w 605149"/>
                <a:gd name="connsiteY40" fmla="*/ 95896 h 97796"/>
                <a:gd name="connsiteX41" fmla="*/ 484423 w 605149"/>
                <a:gd name="connsiteY41" fmla="*/ 95896 h 97796"/>
                <a:gd name="connsiteX42" fmla="*/ 484423 w 605149"/>
                <a:gd name="connsiteY42" fmla="*/ 64606 h 97796"/>
                <a:gd name="connsiteX43" fmla="*/ 486830 w 605149"/>
                <a:gd name="connsiteY43" fmla="*/ 53332 h 97796"/>
                <a:gd name="connsiteX44" fmla="*/ 461242 w 605149"/>
                <a:gd name="connsiteY44" fmla="*/ 82596 h 97796"/>
                <a:gd name="connsiteX45" fmla="*/ 454021 w 605149"/>
                <a:gd name="connsiteY45" fmla="*/ 86016 h 97796"/>
                <a:gd name="connsiteX46" fmla="*/ 446673 w 605149"/>
                <a:gd name="connsiteY46" fmla="*/ 87029 h 97796"/>
                <a:gd name="connsiteX47" fmla="*/ 437932 w 605149"/>
                <a:gd name="connsiteY47" fmla="*/ 84242 h 97796"/>
                <a:gd name="connsiteX48" fmla="*/ 434512 w 605149"/>
                <a:gd name="connsiteY48" fmla="*/ 74868 h 97796"/>
                <a:gd name="connsiteX49" fmla="*/ 434512 w 605149"/>
                <a:gd name="connsiteY49" fmla="*/ 42818 h 97796"/>
                <a:gd name="connsiteX50" fmla="*/ 460355 w 605149"/>
                <a:gd name="connsiteY50" fmla="*/ 42818 h 97796"/>
                <a:gd name="connsiteX51" fmla="*/ 460355 w 605149"/>
                <a:gd name="connsiteY51" fmla="*/ 33317 h 97796"/>
                <a:gd name="connsiteX52" fmla="*/ 434512 w 605149"/>
                <a:gd name="connsiteY52" fmla="*/ 33317 h 97796"/>
                <a:gd name="connsiteX53" fmla="*/ 434512 w 605149"/>
                <a:gd name="connsiteY53" fmla="*/ 13427 h 97796"/>
                <a:gd name="connsiteX54" fmla="*/ 424250 w 605149"/>
                <a:gd name="connsiteY54" fmla="*/ 13427 h 97796"/>
                <a:gd name="connsiteX55" fmla="*/ 424250 w 605149"/>
                <a:gd name="connsiteY55" fmla="*/ 74107 h 97796"/>
                <a:gd name="connsiteX56" fmla="*/ 430078 w 605149"/>
                <a:gd name="connsiteY56" fmla="*/ 91716 h 97796"/>
                <a:gd name="connsiteX57" fmla="*/ 445659 w 605149"/>
                <a:gd name="connsiteY57" fmla="*/ 96657 h 97796"/>
                <a:gd name="connsiteX58" fmla="*/ 453767 w 605149"/>
                <a:gd name="connsiteY58" fmla="*/ 95644 h 97796"/>
                <a:gd name="connsiteX59" fmla="*/ 461242 w 605149"/>
                <a:gd name="connsiteY59" fmla="*/ 92350 h 97796"/>
                <a:gd name="connsiteX60" fmla="*/ 461242 w 605149"/>
                <a:gd name="connsiteY60" fmla="*/ 82342 h 97796"/>
                <a:gd name="connsiteX61" fmla="*/ 385740 w 605149"/>
                <a:gd name="connsiteY61" fmla="*/ 33444 h 97796"/>
                <a:gd name="connsiteX62" fmla="*/ 360784 w 605149"/>
                <a:gd name="connsiteY62" fmla="*/ 33444 h 97796"/>
                <a:gd name="connsiteX63" fmla="*/ 360784 w 605149"/>
                <a:gd name="connsiteY63" fmla="*/ 21915 h 97796"/>
                <a:gd name="connsiteX64" fmla="*/ 364205 w 605149"/>
                <a:gd name="connsiteY64" fmla="*/ 12922 h 97796"/>
                <a:gd name="connsiteX65" fmla="*/ 373072 w 605149"/>
                <a:gd name="connsiteY65" fmla="*/ 9628 h 97796"/>
                <a:gd name="connsiteX66" fmla="*/ 380673 w 605149"/>
                <a:gd name="connsiteY66" fmla="*/ 10767 h 97796"/>
                <a:gd name="connsiteX67" fmla="*/ 387640 w 605149"/>
                <a:gd name="connsiteY67" fmla="*/ 14568 h 97796"/>
                <a:gd name="connsiteX68" fmla="*/ 387640 w 605149"/>
                <a:gd name="connsiteY68" fmla="*/ 4307 h 97796"/>
                <a:gd name="connsiteX69" fmla="*/ 380293 w 605149"/>
                <a:gd name="connsiteY69" fmla="*/ 886 h 97796"/>
                <a:gd name="connsiteX70" fmla="*/ 372439 w 605149"/>
                <a:gd name="connsiteY70" fmla="*/ 0 h 97796"/>
                <a:gd name="connsiteX71" fmla="*/ 356477 w 605149"/>
                <a:gd name="connsiteY71" fmla="*/ 6334 h 97796"/>
                <a:gd name="connsiteX72" fmla="*/ 350650 w 605149"/>
                <a:gd name="connsiteY72" fmla="*/ 22549 h 97796"/>
                <a:gd name="connsiteX73" fmla="*/ 350650 w 605149"/>
                <a:gd name="connsiteY73" fmla="*/ 96023 h 97796"/>
                <a:gd name="connsiteX74" fmla="*/ 360911 w 605149"/>
                <a:gd name="connsiteY74" fmla="*/ 96023 h 97796"/>
                <a:gd name="connsiteX75" fmla="*/ 360911 w 605149"/>
                <a:gd name="connsiteY75" fmla="*/ 43071 h 97796"/>
                <a:gd name="connsiteX76" fmla="*/ 385867 w 605149"/>
                <a:gd name="connsiteY76" fmla="*/ 43071 h 97796"/>
                <a:gd name="connsiteX77" fmla="*/ 385867 w 605149"/>
                <a:gd name="connsiteY77" fmla="*/ 33570 h 97796"/>
                <a:gd name="connsiteX78" fmla="*/ 329621 w 605149"/>
                <a:gd name="connsiteY78" fmla="*/ 33444 h 97796"/>
                <a:gd name="connsiteX79" fmla="*/ 319233 w 605149"/>
                <a:gd name="connsiteY79" fmla="*/ 33444 h 97796"/>
                <a:gd name="connsiteX80" fmla="*/ 319233 w 605149"/>
                <a:gd name="connsiteY80" fmla="*/ 95896 h 97796"/>
                <a:gd name="connsiteX81" fmla="*/ 329621 w 605149"/>
                <a:gd name="connsiteY81" fmla="*/ 95896 h 97796"/>
                <a:gd name="connsiteX82" fmla="*/ 329621 w 605149"/>
                <a:gd name="connsiteY82" fmla="*/ 33444 h 97796"/>
                <a:gd name="connsiteX83" fmla="*/ 328101 w 605149"/>
                <a:gd name="connsiteY83" fmla="*/ 20015 h 97796"/>
                <a:gd name="connsiteX84" fmla="*/ 335575 w 605149"/>
                <a:gd name="connsiteY84" fmla="*/ 14822 h 97796"/>
                <a:gd name="connsiteX85" fmla="*/ 328101 w 605149"/>
                <a:gd name="connsiteY85" fmla="*/ 9501 h 97796"/>
                <a:gd name="connsiteX86" fmla="*/ 323667 w 605149"/>
                <a:gd name="connsiteY86" fmla="*/ 8108 h 97796"/>
                <a:gd name="connsiteX87" fmla="*/ 318980 w 605149"/>
                <a:gd name="connsiteY87" fmla="*/ 10008 h 97796"/>
                <a:gd name="connsiteX88" fmla="*/ 317080 w 605149"/>
                <a:gd name="connsiteY88" fmla="*/ 14949 h 97796"/>
                <a:gd name="connsiteX89" fmla="*/ 318980 w 605149"/>
                <a:gd name="connsiteY89" fmla="*/ 19636 h 97796"/>
                <a:gd name="connsiteX90" fmla="*/ 323667 w 605149"/>
                <a:gd name="connsiteY90" fmla="*/ 21535 h 97796"/>
                <a:gd name="connsiteX91" fmla="*/ 328101 w 605149"/>
                <a:gd name="connsiteY91" fmla="*/ 20015 h 97796"/>
                <a:gd name="connsiteX92" fmla="*/ 227137 w 605149"/>
                <a:gd name="connsiteY92" fmla="*/ 53332 h 97796"/>
                <a:gd name="connsiteX93" fmla="*/ 233851 w 605149"/>
                <a:gd name="connsiteY93" fmla="*/ 45224 h 97796"/>
                <a:gd name="connsiteX94" fmla="*/ 243859 w 605149"/>
                <a:gd name="connsiteY94" fmla="*/ 42184 h 97796"/>
                <a:gd name="connsiteX95" fmla="*/ 260074 w 605149"/>
                <a:gd name="connsiteY95" fmla="*/ 60807 h 97796"/>
                <a:gd name="connsiteX96" fmla="*/ 260074 w 605149"/>
                <a:gd name="connsiteY96" fmla="*/ 95769 h 97796"/>
                <a:gd name="connsiteX97" fmla="*/ 270461 w 605149"/>
                <a:gd name="connsiteY97" fmla="*/ 95769 h 97796"/>
                <a:gd name="connsiteX98" fmla="*/ 270461 w 605149"/>
                <a:gd name="connsiteY98" fmla="*/ 59033 h 97796"/>
                <a:gd name="connsiteX99" fmla="*/ 267801 w 605149"/>
                <a:gd name="connsiteY99" fmla="*/ 45224 h 97796"/>
                <a:gd name="connsiteX100" fmla="*/ 259820 w 605149"/>
                <a:gd name="connsiteY100" fmla="*/ 35596 h 97796"/>
                <a:gd name="connsiteX101" fmla="*/ 246519 w 605149"/>
                <a:gd name="connsiteY101" fmla="*/ 32177 h 97796"/>
                <a:gd name="connsiteX102" fmla="*/ 233724 w 605149"/>
                <a:gd name="connsiteY102" fmla="*/ 35596 h 97796"/>
                <a:gd name="connsiteX103" fmla="*/ 224857 w 605149"/>
                <a:gd name="connsiteY103" fmla="*/ 44845 h 97796"/>
                <a:gd name="connsiteX104" fmla="*/ 224857 w 605149"/>
                <a:gd name="connsiteY104" fmla="*/ 33190 h 97796"/>
                <a:gd name="connsiteX105" fmla="*/ 214596 w 605149"/>
                <a:gd name="connsiteY105" fmla="*/ 33190 h 97796"/>
                <a:gd name="connsiteX106" fmla="*/ 214596 w 605149"/>
                <a:gd name="connsiteY106" fmla="*/ 95644 h 97796"/>
                <a:gd name="connsiteX107" fmla="*/ 224857 w 605149"/>
                <a:gd name="connsiteY107" fmla="*/ 95644 h 97796"/>
                <a:gd name="connsiteX108" fmla="*/ 224857 w 605149"/>
                <a:gd name="connsiteY108" fmla="*/ 64353 h 97796"/>
                <a:gd name="connsiteX109" fmla="*/ 227264 w 605149"/>
                <a:gd name="connsiteY109" fmla="*/ 53078 h 97796"/>
                <a:gd name="connsiteX110" fmla="*/ 154929 w 605149"/>
                <a:gd name="connsiteY110" fmla="*/ 46744 h 97796"/>
                <a:gd name="connsiteX111" fmla="*/ 168484 w 605149"/>
                <a:gd name="connsiteY111" fmla="*/ 41425 h 97796"/>
                <a:gd name="connsiteX112" fmla="*/ 181659 w 605149"/>
                <a:gd name="connsiteY112" fmla="*/ 46744 h 97796"/>
                <a:gd name="connsiteX113" fmla="*/ 187233 w 605149"/>
                <a:gd name="connsiteY113" fmla="*/ 60046 h 97796"/>
                <a:gd name="connsiteX114" fmla="*/ 148722 w 605149"/>
                <a:gd name="connsiteY114" fmla="*/ 60046 h 97796"/>
                <a:gd name="connsiteX115" fmla="*/ 154929 w 605149"/>
                <a:gd name="connsiteY115" fmla="*/ 46744 h 97796"/>
                <a:gd name="connsiteX116" fmla="*/ 182799 w 605149"/>
                <a:gd name="connsiteY116" fmla="*/ 95010 h 97796"/>
                <a:gd name="connsiteX117" fmla="*/ 193567 w 605149"/>
                <a:gd name="connsiteY117" fmla="*/ 90069 h 97796"/>
                <a:gd name="connsiteX118" fmla="*/ 193567 w 605149"/>
                <a:gd name="connsiteY118" fmla="*/ 80188 h 97796"/>
                <a:gd name="connsiteX119" fmla="*/ 182926 w 605149"/>
                <a:gd name="connsiteY119" fmla="*/ 85509 h 97796"/>
                <a:gd name="connsiteX120" fmla="*/ 171271 w 605149"/>
                <a:gd name="connsiteY120" fmla="*/ 87156 h 97796"/>
                <a:gd name="connsiteX121" fmla="*/ 155943 w 605149"/>
                <a:gd name="connsiteY121" fmla="*/ 81962 h 97796"/>
                <a:gd name="connsiteX122" fmla="*/ 148595 w 605149"/>
                <a:gd name="connsiteY122" fmla="*/ 68407 h 97796"/>
                <a:gd name="connsiteX123" fmla="*/ 198000 w 605149"/>
                <a:gd name="connsiteY123" fmla="*/ 68407 h 97796"/>
                <a:gd name="connsiteX124" fmla="*/ 198254 w 605149"/>
                <a:gd name="connsiteY124" fmla="*/ 65746 h 97796"/>
                <a:gd name="connsiteX125" fmla="*/ 198254 w 605149"/>
                <a:gd name="connsiteY125" fmla="*/ 63213 h 97796"/>
                <a:gd name="connsiteX126" fmla="*/ 194580 w 605149"/>
                <a:gd name="connsiteY126" fmla="*/ 47125 h 97796"/>
                <a:gd name="connsiteX127" fmla="*/ 184192 w 605149"/>
                <a:gd name="connsiteY127" fmla="*/ 35977 h 97796"/>
                <a:gd name="connsiteX128" fmla="*/ 168484 w 605149"/>
                <a:gd name="connsiteY128" fmla="*/ 31924 h 97796"/>
                <a:gd name="connsiteX129" fmla="*/ 152142 w 605149"/>
                <a:gd name="connsiteY129" fmla="*/ 36230 h 97796"/>
                <a:gd name="connsiteX130" fmla="*/ 141375 w 605149"/>
                <a:gd name="connsiteY130" fmla="*/ 48012 h 97796"/>
                <a:gd name="connsiteX131" fmla="*/ 137574 w 605149"/>
                <a:gd name="connsiteY131" fmla="*/ 64860 h 97796"/>
                <a:gd name="connsiteX132" fmla="*/ 142008 w 605149"/>
                <a:gd name="connsiteY132" fmla="*/ 81456 h 97796"/>
                <a:gd name="connsiteX133" fmla="*/ 154043 w 605149"/>
                <a:gd name="connsiteY133" fmla="*/ 92602 h 97796"/>
                <a:gd name="connsiteX134" fmla="*/ 171398 w 605149"/>
                <a:gd name="connsiteY134" fmla="*/ 96530 h 97796"/>
                <a:gd name="connsiteX135" fmla="*/ 183052 w 605149"/>
                <a:gd name="connsiteY135" fmla="*/ 95010 h 97796"/>
                <a:gd name="connsiteX136" fmla="*/ 120219 w 605149"/>
                <a:gd name="connsiteY136" fmla="*/ 33190 h 97796"/>
                <a:gd name="connsiteX137" fmla="*/ 100077 w 605149"/>
                <a:gd name="connsiteY137" fmla="*/ 76135 h 97796"/>
                <a:gd name="connsiteX138" fmla="*/ 79681 w 605149"/>
                <a:gd name="connsiteY138" fmla="*/ 33190 h 97796"/>
                <a:gd name="connsiteX139" fmla="*/ 67647 w 605149"/>
                <a:gd name="connsiteY139" fmla="*/ 33190 h 97796"/>
                <a:gd name="connsiteX140" fmla="*/ 99570 w 605149"/>
                <a:gd name="connsiteY140" fmla="*/ 97797 h 97796"/>
                <a:gd name="connsiteX141" fmla="*/ 131240 w 605149"/>
                <a:gd name="connsiteY141" fmla="*/ 33190 h 97796"/>
                <a:gd name="connsiteX142" fmla="*/ 120219 w 605149"/>
                <a:gd name="connsiteY142" fmla="*/ 33190 h 97796"/>
                <a:gd name="connsiteX143" fmla="*/ 17608 w 605149"/>
                <a:gd name="connsiteY143" fmla="*/ 46744 h 97796"/>
                <a:gd name="connsiteX144" fmla="*/ 31163 w 605149"/>
                <a:gd name="connsiteY144" fmla="*/ 41425 h 97796"/>
                <a:gd name="connsiteX145" fmla="*/ 44338 w 605149"/>
                <a:gd name="connsiteY145" fmla="*/ 46744 h 97796"/>
                <a:gd name="connsiteX146" fmla="*/ 49912 w 605149"/>
                <a:gd name="connsiteY146" fmla="*/ 60046 h 97796"/>
                <a:gd name="connsiteX147" fmla="*/ 11401 w 605149"/>
                <a:gd name="connsiteY147" fmla="*/ 60046 h 97796"/>
                <a:gd name="connsiteX148" fmla="*/ 17608 w 605149"/>
                <a:gd name="connsiteY148" fmla="*/ 46744 h 97796"/>
                <a:gd name="connsiteX149" fmla="*/ 45604 w 605149"/>
                <a:gd name="connsiteY149" fmla="*/ 95010 h 97796"/>
                <a:gd name="connsiteX150" fmla="*/ 56246 w 605149"/>
                <a:gd name="connsiteY150" fmla="*/ 90069 h 97796"/>
                <a:gd name="connsiteX151" fmla="*/ 56246 w 605149"/>
                <a:gd name="connsiteY151" fmla="*/ 80188 h 97796"/>
                <a:gd name="connsiteX152" fmla="*/ 45604 w 605149"/>
                <a:gd name="connsiteY152" fmla="*/ 85509 h 97796"/>
                <a:gd name="connsiteX153" fmla="*/ 33950 w 605149"/>
                <a:gd name="connsiteY153" fmla="*/ 87156 h 97796"/>
                <a:gd name="connsiteX154" fmla="*/ 18622 w 605149"/>
                <a:gd name="connsiteY154" fmla="*/ 81962 h 97796"/>
                <a:gd name="connsiteX155" fmla="*/ 11148 w 605149"/>
                <a:gd name="connsiteY155" fmla="*/ 68407 h 97796"/>
                <a:gd name="connsiteX156" fmla="*/ 60553 w 605149"/>
                <a:gd name="connsiteY156" fmla="*/ 68407 h 97796"/>
                <a:gd name="connsiteX157" fmla="*/ 60679 w 605149"/>
                <a:gd name="connsiteY157" fmla="*/ 65746 h 97796"/>
                <a:gd name="connsiteX158" fmla="*/ 60679 w 605149"/>
                <a:gd name="connsiteY158" fmla="*/ 63213 h 97796"/>
                <a:gd name="connsiteX159" fmla="*/ 57006 w 605149"/>
                <a:gd name="connsiteY159" fmla="*/ 47125 h 97796"/>
                <a:gd name="connsiteX160" fmla="*/ 46618 w 605149"/>
                <a:gd name="connsiteY160" fmla="*/ 35977 h 97796"/>
                <a:gd name="connsiteX161" fmla="*/ 31036 w 605149"/>
                <a:gd name="connsiteY161" fmla="*/ 31924 h 97796"/>
                <a:gd name="connsiteX162" fmla="*/ 14568 w 605149"/>
                <a:gd name="connsiteY162" fmla="*/ 36230 h 97796"/>
                <a:gd name="connsiteX163" fmla="*/ 3800 w 605149"/>
                <a:gd name="connsiteY163" fmla="*/ 48012 h 97796"/>
                <a:gd name="connsiteX164" fmla="*/ 0 w 605149"/>
                <a:gd name="connsiteY164" fmla="*/ 64860 h 97796"/>
                <a:gd name="connsiteX165" fmla="*/ 4433 w 605149"/>
                <a:gd name="connsiteY165" fmla="*/ 81456 h 97796"/>
                <a:gd name="connsiteX166" fmla="*/ 16468 w 605149"/>
                <a:gd name="connsiteY166" fmla="*/ 92602 h 97796"/>
                <a:gd name="connsiteX167" fmla="*/ 33823 w 605149"/>
                <a:gd name="connsiteY167" fmla="*/ 96530 h 97796"/>
                <a:gd name="connsiteX168" fmla="*/ 45478 w 605149"/>
                <a:gd name="connsiteY168" fmla="*/ 95010 h 9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605149" h="97796">
                  <a:moveTo>
                    <a:pt x="562078" y="47251"/>
                  </a:moveTo>
                  <a:cubicBezTo>
                    <a:pt x="565499" y="43704"/>
                    <a:pt x="569932" y="41930"/>
                    <a:pt x="575633" y="41930"/>
                  </a:cubicBezTo>
                  <a:cubicBezTo>
                    <a:pt x="581334" y="41930"/>
                    <a:pt x="585515" y="43704"/>
                    <a:pt x="588808" y="47251"/>
                  </a:cubicBezTo>
                  <a:cubicBezTo>
                    <a:pt x="592101" y="50799"/>
                    <a:pt x="594002" y="55232"/>
                    <a:pt x="594382" y="60553"/>
                  </a:cubicBezTo>
                  <a:lnTo>
                    <a:pt x="555871" y="60553"/>
                  </a:lnTo>
                  <a:cubicBezTo>
                    <a:pt x="556631" y="55232"/>
                    <a:pt x="558658" y="50799"/>
                    <a:pt x="562078" y="47251"/>
                  </a:cubicBezTo>
                  <a:moveTo>
                    <a:pt x="590075" y="95517"/>
                  </a:moveTo>
                  <a:cubicBezTo>
                    <a:pt x="593875" y="94503"/>
                    <a:pt x="597422" y="92856"/>
                    <a:pt x="600716" y="90576"/>
                  </a:cubicBezTo>
                  <a:lnTo>
                    <a:pt x="600716" y="80695"/>
                  </a:lnTo>
                  <a:cubicBezTo>
                    <a:pt x="597422" y="83101"/>
                    <a:pt x="593875" y="84875"/>
                    <a:pt x="590075" y="86016"/>
                  </a:cubicBezTo>
                  <a:cubicBezTo>
                    <a:pt x="586275" y="87156"/>
                    <a:pt x="582348" y="87663"/>
                    <a:pt x="578420" y="87663"/>
                  </a:cubicBezTo>
                  <a:cubicBezTo>
                    <a:pt x="572213" y="87663"/>
                    <a:pt x="567146" y="85889"/>
                    <a:pt x="563092" y="82469"/>
                  </a:cubicBezTo>
                  <a:cubicBezTo>
                    <a:pt x="559038" y="79048"/>
                    <a:pt x="556504" y="74488"/>
                    <a:pt x="555618" y="68913"/>
                  </a:cubicBezTo>
                  <a:lnTo>
                    <a:pt x="605023" y="68913"/>
                  </a:lnTo>
                  <a:cubicBezTo>
                    <a:pt x="605023" y="68027"/>
                    <a:pt x="605150" y="67141"/>
                    <a:pt x="605150" y="66253"/>
                  </a:cubicBezTo>
                  <a:cubicBezTo>
                    <a:pt x="605150" y="65367"/>
                    <a:pt x="605150" y="64606"/>
                    <a:pt x="605150" y="63720"/>
                  </a:cubicBezTo>
                  <a:cubicBezTo>
                    <a:pt x="605150" y="57765"/>
                    <a:pt x="603883" y="52446"/>
                    <a:pt x="601476" y="47632"/>
                  </a:cubicBezTo>
                  <a:cubicBezTo>
                    <a:pt x="599069" y="42945"/>
                    <a:pt x="595522" y="39270"/>
                    <a:pt x="591088" y="36484"/>
                  </a:cubicBezTo>
                  <a:cubicBezTo>
                    <a:pt x="586654" y="33824"/>
                    <a:pt x="581461" y="32429"/>
                    <a:pt x="575506" y="32429"/>
                  </a:cubicBezTo>
                  <a:cubicBezTo>
                    <a:pt x="569172" y="32429"/>
                    <a:pt x="563725" y="33824"/>
                    <a:pt x="559165" y="36737"/>
                  </a:cubicBezTo>
                  <a:cubicBezTo>
                    <a:pt x="554605" y="39651"/>
                    <a:pt x="550930" y="43577"/>
                    <a:pt x="548397" y="48518"/>
                  </a:cubicBezTo>
                  <a:cubicBezTo>
                    <a:pt x="545864" y="53459"/>
                    <a:pt x="544596" y="59160"/>
                    <a:pt x="544596" y="65367"/>
                  </a:cubicBezTo>
                  <a:cubicBezTo>
                    <a:pt x="544596" y="71574"/>
                    <a:pt x="545990" y="77274"/>
                    <a:pt x="548904" y="81962"/>
                  </a:cubicBezTo>
                  <a:cubicBezTo>
                    <a:pt x="551817" y="86649"/>
                    <a:pt x="555871" y="90323"/>
                    <a:pt x="560939" y="93109"/>
                  </a:cubicBezTo>
                  <a:cubicBezTo>
                    <a:pt x="566005" y="95769"/>
                    <a:pt x="571833" y="97037"/>
                    <a:pt x="578294" y="97037"/>
                  </a:cubicBezTo>
                  <a:cubicBezTo>
                    <a:pt x="582221" y="97037"/>
                    <a:pt x="586148" y="96530"/>
                    <a:pt x="589948" y="95517"/>
                  </a:cubicBezTo>
                  <a:moveTo>
                    <a:pt x="486830" y="53585"/>
                  </a:moveTo>
                  <a:cubicBezTo>
                    <a:pt x="488477" y="50165"/>
                    <a:pt x="490631" y="47505"/>
                    <a:pt x="493545" y="45478"/>
                  </a:cubicBezTo>
                  <a:cubicBezTo>
                    <a:pt x="496458" y="43452"/>
                    <a:pt x="499752" y="42437"/>
                    <a:pt x="503552" y="42437"/>
                  </a:cubicBezTo>
                  <a:cubicBezTo>
                    <a:pt x="514320" y="42437"/>
                    <a:pt x="519768" y="48645"/>
                    <a:pt x="519768" y="61059"/>
                  </a:cubicBezTo>
                  <a:lnTo>
                    <a:pt x="519768" y="96023"/>
                  </a:lnTo>
                  <a:lnTo>
                    <a:pt x="530155" y="96023"/>
                  </a:lnTo>
                  <a:lnTo>
                    <a:pt x="530155" y="59287"/>
                  </a:lnTo>
                  <a:cubicBezTo>
                    <a:pt x="530155" y="54093"/>
                    <a:pt x="529269" y="49532"/>
                    <a:pt x="527495" y="45478"/>
                  </a:cubicBezTo>
                  <a:cubicBezTo>
                    <a:pt x="525721" y="41425"/>
                    <a:pt x="522935" y="38258"/>
                    <a:pt x="519387" y="35850"/>
                  </a:cubicBezTo>
                  <a:cubicBezTo>
                    <a:pt x="515841" y="33570"/>
                    <a:pt x="511406" y="32429"/>
                    <a:pt x="506086" y="32429"/>
                  </a:cubicBezTo>
                  <a:cubicBezTo>
                    <a:pt x="501272" y="32429"/>
                    <a:pt x="496965" y="33570"/>
                    <a:pt x="493291" y="35850"/>
                  </a:cubicBezTo>
                  <a:cubicBezTo>
                    <a:pt x="489618" y="38131"/>
                    <a:pt x="486578" y="41298"/>
                    <a:pt x="484423" y="45097"/>
                  </a:cubicBezTo>
                  <a:lnTo>
                    <a:pt x="484423" y="886"/>
                  </a:lnTo>
                  <a:lnTo>
                    <a:pt x="474162" y="886"/>
                  </a:lnTo>
                  <a:lnTo>
                    <a:pt x="474162" y="95896"/>
                  </a:lnTo>
                  <a:lnTo>
                    <a:pt x="484423" y="95896"/>
                  </a:lnTo>
                  <a:lnTo>
                    <a:pt x="484423" y="64606"/>
                  </a:lnTo>
                  <a:cubicBezTo>
                    <a:pt x="484423" y="60427"/>
                    <a:pt x="485184" y="56752"/>
                    <a:pt x="486830" y="53332"/>
                  </a:cubicBezTo>
                  <a:moveTo>
                    <a:pt x="461242" y="82596"/>
                  </a:moveTo>
                  <a:cubicBezTo>
                    <a:pt x="458961" y="84242"/>
                    <a:pt x="456554" y="85382"/>
                    <a:pt x="454021" y="86016"/>
                  </a:cubicBezTo>
                  <a:cubicBezTo>
                    <a:pt x="451487" y="86775"/>
                    <a:pt x="449080" y="87029"/>
                    <a:pt x="446673" y="87029"/>
                  </a:cubicBezTo>
                  <a:cubicBezTo>
                    <a:pt x="443252" y="87029"/>
                    <a:pt x="440339" y="86143"/>
                    <a:pt x="437932" y="84242"/>
                  </a:cubicBezTo>
                  <a:cubicBezTo>
                    <a:pt x="435652" y="82342"/>
                    <a:pt x="434512" y="79302"/>
                    <a:pt x="434512" y="74868"/>
                  </a:cubicBezTo>
                  <a:lnTo>
                    <a:pt x="434512" y="42818"/>
                  </a:lnTo>
                  <a:lnTo>
                    <a:pt x="460355" y="42818"/>
                  </a:lnTo>
                  <a:lnTo>
                    <a:pt x="460355" y="33317"/>
                  </a:lnTo>
                  <a:lnTo>
                    <a:pt x="434512" y="33317"/>
                  </a:lnTo>
                  <a:lnTo>
                    <a:pt x="434512" y="13427"/>
                  </a:lnTo>
                  <a:lnTo>
                    <a:pt x="424250" y="13427"/>
                  </a:lnTo>
                  <a:lnTo>
                    <a:pt x="424250" y="74107"/>
                  </a:lnTo>
                  <a:cubicBezTo>
                    <a:pt x="424250" y="82596"/>
                    <a:pt x="426151" y="88422"/>
                    <a:pt x="430078" y="91716"/>
                  </a:cubicBezTo>
                  <a:cubicBezTo>
                    <a:pt x="433878" y="95010"/>
                    <a:pt x="439073" y="96657"/>
                    <a:pt x="445659" y="96657"/>
                  </a:cubicBezTo>
                  <a:cubicBezTo>
                    <a:pt x="448320" y="96657"/>
                    <a:pt x="450981" y="96276"/>
                    <a:pt x="453767" y="95644"/>
                  </a:cubicBezTo>
                  <a:cubicBezTo>
                    <a:pt x="456554" y="95010"/>
                    <a:pt x="459087" y="93870"/>
                    <a:pt x="461242" y="92350"/>
                  </a:cubicBezTo>
                  <a:lnTo>
                    <a:pt x="461242" y="82342"/>
                  </a:lnTo>
                  <a:close/>
                  <a:moveTo>
                    <a:pt x="385740" y="33444"/>
                  </a:moveTo>
                  <a:lnTo>
                    <a:pt x="360784" y="33444"/>
                  </a:lnTo>
                  <a:lnTo>
                    <a:pt x="360784" y="21915"/>
                  </a:lnTo>
                  <a:cubicBezTo>
                    <a:pt x="360784" y="18241"/>
                    <a:pt x="361924" y="15201"/>
                    <a:pt x="364205" y="12922"/>
                  </a:cubicBezTo>
                  <a:cubicBezTo>
                    <a:pt x="366485" y="10641"/>
                    <a:pt x="369399" y="9628"/>
                    <a:pt x="373072" y="9628"/>
                  </a:cubicBezTo>
                  <a:cubicBezTo>
                    <a:pt x="375733" y="9628"/>
                    <a:pt x="378266" y="10008"/>
                    <a:pt x="380673" y="10767"/>
                  </a:cubicBezTo>
                  <a:cubicBezTo>
                    <a:pt x="383080" y="11528"/>
                    <a:pt x="385487" y="12795"/>
                    <a:pt x="387640" y="14568"/>
                  </a:cubicBezTo>
                  <a:lnTo>
                    <a:pt x="387640" y="4307"/>
                  </a:lnTo>
                  <a:cubicBezTo>
                    <a:pt x="385234" y="2660"/>
                    <a:pt x="382827" y="1520"/>
                    <a:pt x="380293" y="886"/>
                  </a:cubicBezTo>
                  <a:cubicBezTo>
                    <a:pt x="377759" y="254"/>
                    <a:pt x="375099" y="0"/>
                    <a:pt x="372439" y="0"/>
                  </a:cubicBezTo>
                  <a:cubicBezTo>
                    <a:pt x="365725" y="0"/>
                    <a:pt x="360404" y="2154"/>
                    <a:pt x="356477" y="6334"/>
                  </a:cubicBezTo>
                  <a:cubicBezTo>
                    <a:pt x="352550" y="10514"/>
                    <a:pt x="350650" y="15962"/>
                    <a:pt x="350650" y="22549"/>
                  </a:cubicBezTo>
                  <a:lnTo>
                    <a:pt x="350650" y="96023"/>
                  </a:lnTo>
                  <a:lnTo>
                    <a:pt x="360911" y="96023"/>
                  </a:lnTo>
                  <a:lnTo>
                    <a:pt x="360911" y="43071"/>
                  </a:lnTo>
                  <a:lnTo>
                    <a:pt x="385867" y="43071"/>
                  </a:lnTo>
                  <a:lnTo>
                    <a:pt x="385867" y="33570"/>
                  </a:lnTo>
                  <a:close/>
                  <a:moveTo>
                    <a:pt x="329621" y="33444"/>
                  </a:moveTo>
                  <a:lnTo>
                    <a:pt x="319233" y="33444"/>
                  </a:lnTo>
                  <a:lnTo>
                    <a:pt x="319233" y="95896"/>
                  </a:lnTo>
                  <a:lnTo>
                    <a:pt x="329621" y="95896"/>
                  </a:lnTo>
                  <a:lnTo>
                    <a:pt x="329621" y="33444"/>
                  </a:lnTo>
                  <a:close/>
                  <a:moveTo>
                    <a:pt x="328101" y="20015"/>
                  </a:moveTo>
                  <a:lnTo>
                    <a:pt x="335575" y="14822"/>
                  </a:lnTo>
                  <a:lnTo>
                    <a:pt x="328101" y="9501"/>
                  </a:lnTo>
                  <a:cubicBezTo>
                    <a:pt x="326834" y="8615"/>
                    <a:pt x="325314" y="8108"/>
                    <a:pt x="323667" y="8108"/>
                  </a:cubicBezTo>
                  <a:cubicBezTo>
                    <a:pt x="321767" y="8108"/>
                    <a:pt x="320247" y="8740"/>
                    <a:pt x="318980" y="10008"/>
                  </a:cubicBezTo>
                  <a:cubicBezTo>
                    <a:pt x="317713" y="11275"/>
                    <a:pt x="317080" y="12922"/>
                    <a:pt x="317080" y="14949"/>
                  </a:cubicBezTo>
                  <a:cubicBezTo>
                    <a:pt x="317080" y="16975"/>
                    <a:pt x="317713" y="18368"/>
                    <a:pt x="318980" y="19636"/>
                  </a:cubicBezTo>
                  <a:cubicBezTo>
                    <a:pt x="320247" y="20902"/>
                    <a:pt x="321767" y="21535"/>
                    <a:pt x="323667" y="21535"/>
                  </a:cubicBezTo>
                  <a:cubicBezTo>
                    <a:pt x="325314" y="21535"/>
                    <a:pt x="326707" y="21029"/>
                    <a:pt x="328101" y="20015"/>
                  </a:cubicBezTo>
                  <a:moveTo>
                    <a:pt x="227137" y="53332"/>
                  </a:moveTo>
                  <a:cubicBezTo>
                    <a:pt x="228784" y="49911"/>
                    <a:pt x="230937" y="47251"/>
                    <a:pt x="233851" y="45224"/>
                  </a:cubicBezTo>
                  <a:cubicBezTo>
                    <a:pt x="236765" y="43198"/>
                    <a:pt x="240058" y="42184"/>
                    <a:pt x="243859" y="42184"/>
                  </a:cubicBezTo>
                  <a:cubicBezTo>
                    <a:pt x="254626" y="42184"/>
                    <a:pt x="260074" y="48391"/>
                    <a:pt x="260074" y="60807"/>
                  </a:cubicBezTo>
                  <a:lnTo>
                    <a:pt x="260074" y="95769"/>
                  </a:lnTo>
                  <a:lnTo>
                    <a:pt x="270461" y="95769"/>
                  </a:lnTo>
                  <a:lnTo>
                    <a:pt x="270461" y="59033"/>
                  </a:lnTo>
                  <a:cubicBezTo>
                    <a:pt x="270461" y="53839"/>
                    <a:pt x="269575" y="49279"/>
                    <a:pt x="267801" y="45224"/>
                  </a:cubicBezTo>
                  <a:cubicBezTo>
                    <a:pt x="266028" y="41171"/>
                    <a:pt x="263367" y="38004"/>
                    <a:pt x="259820" y="35596"/>
                  </a:cubicBezTo>
                  <a:cubicBezTo>
                    <a:pt x="256273" y="33317"/>
                    <a:pt x="251839" y="32177"/>
                    <a:pt x="246519" y="32177"/>
                  </a:cubicBezTo>
                  <a:cubicBezTo>
                    <a:pt x="241705" y="32177"/>
                    <a:pt x="237398" y="33317"/>
                    <a:pt x="233724" y="35596"/>
                  </a:cubicBezTo>
                  <a:cubicBezTo>
                    <a:pt x="230051" y="37877"/>
                    <a:pt x="227010" y="41044"/>
                    <a:pt x="224857" y="44845"/>
                  </a:cubicBezTo>
                  <a:lnTo>
                    <a:pt x="224857" y="33190"/>
                  </a:lnTo>
                  <a:lnTo>
                    <a:pt x="214596" y="33190"/>
                  </a:lnTo>
                  <a:lnTo>
                    <a:pt x="214596" y="95644"/>
                  </a:lnTo>
                  <a:lnTo>
                    <a:pt x="224857" y="95644"/>
                  </a:lnTo>
                  <a:lnTo>
                    <a:pt x="224857" y="64353"/>
                  </a:lnTo>
                  <a:cubicBezTo>
                    <a:pt x="224857" y="60173"/>
                    <a:pt x="225617" y="56499"/>
                    <a:pt x="227264" y="53078"/>
                  </a:cubicBezTo>
                  <a:moveTo>
                    <a:pt x="154929" y="46744"/>
                  </a:moveTo>
                  <a:cubicBezTo>
                    <a:pt x="158350" y="43198"/>
                    <a:pt x="162783" y="41425"/>
                    <a:pt x="168484" y="41425"/>
                  </a:cubicBezTo>
                  <a:cubicBezTo>
                    <a:pt x="174185" y="41425"/>
                    <a:pt x="178365" y="43198"/>
                    <a:pt x="181659" y="46744"/>
                  </a:cubicBezTo>
                  <a:cubicBezTo>
                    <a:pt x="184952" y="50292"/>
                    <a:pt x="186853" y="54725"/>
                    <a:pt x="187233" y="60046"/>
                  </a:cubicBezTo>
                  <a:lnTo>
                    <a:pt x="148722" y="60046"/>
                  </a:lnTo>
                  <a:cubicBezTo>
                    <a:pt x="149482" y="54725"/>
                    <a:pt x="151509" y="50292"/>
                    <a:pt x="154929" y="46744"/>
                  </a:cubicBezTo>
                  <a:moveTo>
                    <a:pt x="182799" y="95010"/>
                  </a:moveTo>
                  <a:cubicBezTo>
                    <a:pt x="186599" y="93997"/>
                    <a:pt x="190146" y="92350"/>
                    <a:pt x="193567" y="90069"/>
                  </a:cubicBezTo>
                  <a:lnTo>
                    <a:pt x="193567" y="80188"/>
                  </a:lnTo>
                  <a:cubicBezTo>
                    <a:pt x="190273" y="82596"/>
                    <a:pt x="186726" y="84369"/>
                    <a:pt x="182926" y="85509"/>
                  </a:cubicBezTo>
                  <a:cubicBezTo>
                    <a:pt x="179125" y="86649"/>
                    <a:pt x="175198" y="87156"/>
                    <a:pt x="171271" y="87156"/>
                  </a:cubicBezTo>
                  <a:cubicBezTo>
                    <a:pt x="165064" y="87156"/>
                    <a:pt x="159996" y="85382"/>
                    <a:pt x="155943" y="81962"/>
                  </a:cubicBezTo>
                  <a:cubicBezTo>
                    <a:pt x="151889" y="78541"/>
                    <a:pt x="149355" y="73981"/>
                    <a:pt x="148595" y="68407"/>
                  </a:cubicBezTo>
                  <a:lnTo>
                    <a:pt x="198000" y="68407"/>
                  </a:lnTo>
                  <a:cubicBezTo>
                    <a:pt x="198000" y="67520"/>
                    <a:pt x="198127" y="66634"/>
                    <a:pt x="198254" y="65746"/>
                  </a:cubicBezTo>
                  <a:cubicBezTo>
                    <a:pt x="198254" y="64860"/>
                    <a:pt x="198254" y="64099"/>
                    <a:pt x="198254" y="63213"/>
                  </a:cubicBezTo>
                  <a:cubicBezTo>
                    <a:pt x="198254" y="57260"/>
                    <a:pt x="196987" y="51938"/>
                    <a:pt x="194580" y="47125"/>
                  </a:cubicBezTo>
                  <a:cubicBezTo>
                    <a:pt x="192173" y="42437"/>
                    <a:pt x="188753" y="38763"/>
                    <a:pt x="184192" y="35977"/>
                  </a:cubicBezTo>
                  <a:cubicBezTo>
                    <a:pt x="179759" y="33317"/>
                    <a:pt x="174565" y="31924"/>
                    <a:pt x="168484" y="31924"/>
                  </a:cubicBezTo>
                  <a:cubicBezTo>
                    <a:pt x="162150" y="31924"/>
                    <a:pt x="156703" y="33317"/>
                    <a:pt x="152142" y="36230"/>
                  </a:cubicBezTo>
                  <a:cubicBezTo>
                    <a:pt x="147582" y="39144"/>
                    <a:pt x="143908" y="43071"/>
                    <a:pt x="141375" y="48012"/>
                  </a:cubicBezTo>
                  <a:cubicBezTo>
                    <a:pt x="138841" y="52953"/>
                    <a:pt x="137574" y="58653"/>
                    <a:pt x="137574" y="64860"/>
                  </a:cubicBezTo>
                  <a:cubicBezTo>
                    <a:pt x="137574" y="71067"/>
                    <a:pt x="139094" y="76767"/>
                    <a:pt x="142008" y="81456"/>
                  </a:cubicBezTo>
                  <a:cubicBezTo>
                    <a:pt x="144922" y="86143"/>
                    <a:pt x="148975" y="89816"/>
                    <a:pt x="154043" y="92602"/>
                  </a:cubicBezTo>
                  <a:cubicBezTo>
                    <a:pt x="159110" y="95264"/>
                    <a:pt x="164937" y="96530"/>
                    <a:pt x="171398" y="96530"/>
                  </a:cubicBezTo>
                  <a:cubicBezTo>
                    <a:pt x="175325" y="96530"/>
                    <a:pt x="179252" y="96023"/>
                    <a:pt x="183052" y="95010"/>
                  </a:cubicBezTo>
                  <a:moveTo>
                    <a:pt x="120219" y="33190"/>
                  </a:moveTo>
                  <a:lnTo>
                    <a:pt x="100077" y="76135"/>
                  </a:lnTo>
                  <a:lnTo>
                    <a:pt x="79681" y="33190"/>
                  </a:lnTo>
                  <a:lnTo>
                    <a:pt x="67647" y="33190"/>
                  </a:lnTo>
                  <a:lnTo>
                    <a:pt x="99570" y="97797"/>
                  </a:lnTo>
                  <a:lnTo>
                    <a:pt x="131240" y="33190"/>
                  </a:lnTo>
                  <a:lnTo>
                    <a:pt x="120219" y="33190"/>
                  </a:lnTo>
                  <a:close/>
                  <a:moveTo>
                    <a:pt x="17608" y="46744"/>
                  </a:moveTo>
                  <a:cubicBezTo>
                    <a:pt x="21029" y="43198"/>
                    <a:pt x="25462" y="41425"/>
                    <a:pt x="31163" y="41425"/>
                  </a:cubicBezTo>
                  <a:cubicBezTo>
                    <a:pt x="36864" y="41425"/>
                    <a:pt x="41044" y="43198"/>
                    <a:pt x="44338" y="46744"/>
                  </a:cubicBezTo>
                  <a:cubicBezTo>
                    <a:pt x="47631" y="50292"/>
                    <a:pt x="49532" y="54725"/>
                    <a:pt x="49912" y="60046"/>
                  </a:cubicBezTo>
                  <a:lnTo>
                    <a:pt x="11401" y="60046"/>
                  </a:lnTo>
                  <a:cubicBezTo>
                    <a:pt x="12161" y="54725"/>
                    <a:pt x="14188" y="50292"/>
                    <a:pt x="17608" y="46744"/>
                  </a:cubicBezTo>
                  <a:moveTo>
                    <a:pt x="45604" y="95010"/>
                  </a:moveTo>
                  <a:cubicBezTo>
                    <a:pt x="49405" y="93997"/>
                    <a:pt x="52952" y="92350"/>
                    <a:pt x="56246" y="90069"/>
                  </a:cubicBezTo>
                  <a:lnTo>
                    <a:pt x="56246" y="80188"/>
                  </a:lnTo>
                  <a:cubicBezTo>
                    <a:pt x="52952" y="82596"/>
                    <a:pt x="49405" y="84369"/>
                    <a:pt x="45604" y="85509"/>
                  </a:cubicBezTo>
                  <a:cubicBezTo>
                    <a:pt x="41804" y="86649"/>
                    <a:pt x="37877" y="87156"/>
                    <a:pt x="33950" y="87156"/>
                  </a:cubicBezTo>
                  <a:cubicBezTo>
                    <a:pt x="27743" y="87156"/>
                    <a:pt x="22675" y="85382"/>
                    <a:pt x="18622" y="81962"/>
                  </a:cubicBezTo>
                  <a:cubicBezTo>
                    <a:pt x="14568" y="78541"/>
                    <a:pt x="12034" y="73981"/>
                    <a:pt x="11148" y="68407"/>
                  </a:cubicBezTo>
                  <a:lnTo>
                    <a:pt x="60553" y="68407"/>
                  </a:lnTo>
                  <a:cubicBezTo>
                    <a:pt x="60553" y="67520"/>
                    <a:pt x="60679" y="66634"/>
                    <a:pt x="60679" y="65746"/>
                  </a:cubicBezTo>
                  <a:cubicBezTo>
                    <a:pt x="60679" y="64860"/>
                    <a:pt x="60679" y="64099"/>
                    <a:pt x="60679" y="63213"/>
                  </a:cubicBezTo>
                  <a:cubicBezTo>
                    <a:pt x="60679" y="57260"/>
                    <a:pt x="59413" y="51938"/>
                    <a:pt x="57006" y="47125"/>
                  </a:cubicBezTo>
                  <a:cubicBezTo>
                    <a:pt x="54599" y="42437"/>
                    <a:pt x="51178" y="38763"/>
                    <a:pt x="46618" y="35977"/>
                  </a:cubicBezTo>
                  <a:cubicBezTo>
                    <a:pt x="42184" y="33317"/>
                    <a:pt x="36990" y="31924"/>
                    <a:pt x="31036" y="31924"/>
                  </a:cubicBezTo>
                  <a:cubicBezTo>
                    <a:pt x="24702" y="31924"/>
                    <a:pt x="19255" y="33317"/>
                    <a:pt x="14568" y="36230"/>
                  </a:cubicBezTo>
                  <a:cubicBezTo>
                    <a:pt x="10007" y="39144"/>
                    <a:pt x="6460" y="43071"/>
                    <a:pt x="3800" y="48012"/>
                  </a:cubicBezTo>
                  <a:cubicBezTo>
                    <a:pt x="1266" y="52953"/>
                    <a:pt x="0" y="58653"/>
                    <a:pt x="0" y="64860"/>
                  </a:cubicBezTo>
                  <a:cubicBezTo>
                    <a:pt x="0" y="71067"/>
                    <a:pt x="1393" y="76767"/>
                    <a:pt x="4433" y="81456"/>
                  </a:cubicBezTo>
                  <a:cubicBezTo>
                    <a:pt x="7347" y="86143"/>
                    <a:pt x="11274" y="89816"/>
                    <a:pt x="16468" y="92602"/>
                  </a:cubicBezTo>
                  <a:cubicBezTo>
                    <a:pt x="21535" y="95264"/>
                    <a:pt x="27363" y="96530"/>
                    <a:pt x="33823" y="96530"/>
                  </a:cubicBezTo>
                  <a:cubicBezTo>
                    <a:pt x="37750" y="96530"/>
                    <a:pt x="41677" y="96023"/>
                    <a:pt x="45478" y="95010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4" name="Freeform: Shape 2753">
              <a:extLst>
                <a:ext uri="{FF2B5EF4-FFF2-40B4-BE49-F238E27FC236}">
                  <a16:creationId xmlns:a16="http://schemas.microsoft.com/office/drawing/2014/main" id="{83D1DB9F-2D8E-B1B7-2666-6DDC7B6BD619}"/>
                </a:ext>
              </a:extLst>
            </p:cNvPr>
            <p:cNvSpPr/>
            <p:nvPr/>
          </p:nvSpPr>
          <p:spPr>
            <a:xfrm>
              <a:off x="4010944" y="13911985"/>
              <a:ext cx="2010030" cy="127947"/>
            </a:xfrm>
            <a:custGeom>
              <a:avLst/>
              <a:gdLst>
                <a:gd name="connsiteX0" fmla="*/ 2010030 w 2010030"/>
                <a:gd name="connsiteY0" fmla="*/ 254 h 127947"/>
                <a:gd name="connsiteX1" fmla="*/ 1992548 w 2010030"/>
                <a:gd name="connsiteY1" fmla="*/ 254 h 127947"/>
                <a:gd name="connsiteX2" fmla="*/ 1992548 w 2010030"/>
                <a:gd name="connsiteY2" fmla="*/ 95264 h 127947"/>
                <a:gd name="connsiteX3" fmla="*/ 2010030 w 2010030"/>
                <a:gd name="connsiteY3" fmla="*/ 95264 h 127947"/>
                <a:gd name="connsiteX4" fmla="*/ 2010030 w 2010030"/>
                <a:gd name="connsiteY4" fmla="*/ 254 h 127947"/>
                <a:gd name="connsiteX5" fmla="*/ 1975446 w 2010030"/>
                <a:gd name="connsiteY5" fmla="*/ 31418 h 127947"/>
                <a:gd name="connsiteX6" fmla="*/ 1957838 w 2010030"/>
                <a:gd name="connsiteY6" fmla="*/ 31418 h 127947"/>
                <a:gd name="connsiteX7" fmla="*/ 1957838 w 2010030"/>
                <a:gd name="connsiteY7" fmla="*/ 95264 h 127947"/>
                <a:gd name="connsiteX8" fmla="*/ 1975446 w 2010030"/>
                <a:gd name="connsiteY8" fmla="*/ 95264 h 127947"/>
                <a:gd name="connsiteX9" fmla="*/ 1975446 w 2010030"/>
                <a:gd name="connsiteY9" fmla="*/ 31418 h 127947"/>
                <a:gd name="connsiteX10" fmla="*/ 1975193 w 2010030"/>
                <a:gd name="connsiteY10" fmla="*/ 19256 h 127947"/>
                <a:gd name="connsiteX11" fmla="*/ 1978107 w 2010030"/>
                <a:gd name="connsiteY11" fmla="*/ 12541 h 127947"/>
                <a:gd name="connsiteX12" fmla="*/ 1975193 w 2010030"/>
                <a:gd name="connsiteY12" fmla="*/ 5448 h 127947"/>
                <a:gd name="connsiteX13" fmla="*/ 1968226 w 2010030"/>
                <a:gd name="connsiteY13" fmla="*/ 2535 h 127947"/>
                <a:gd name="connsiteX14" fmla="*/ 1961512 w 2010030"/>
                <a:gd name="connsiteY14" fmla="*/ 4941 h 127947"/>
                <a:gd name="connsiteX15" fmla="*/ 1952011 w 2010030"/>
                <a:gd name="connsiteY15" fmla="*/ 12289 h 127947"/>
                <a:gd name="connsiteX16" fmla="*/ 1961512 w 2010030"/>
                <a:gd name="connsiteY16" fmla="*/ 19763 h 127947"/>
                <a:gd name="connsiteX17" fmla="*/ 1964552 w 2010030"/>
                <a:gd name="connsiteY17" fmla="*/ 21537 h 127947"/>
                <a:gd name="connsiteX18" fmla="*/ 1968226 w 2010030"/>
                <a:gd name="connsiteY18" fmla="*/ 22169 h 127947"/>
                <a:gd name="connsiteX19" fmla="*/ 1975193 w 2010030"/>
                <a:gd name="connsiteY19" fmla="*/ 19256 h 127947"/>
                <a:gd name="connsiteX20" fmla="*/ 1918440 w 2010030"/>
                <a:gd name="connsiteY20" fmla="*/ 51306 h 127947"/>
                <a:gd name="connsiteX21" fmla="*/ 1923128 w 2010030"/>
                <a:gd name="connsiteY21" fmla="*/ 63594 h 127947"/>
                <a:gd name="connsiteX22" fmla="*/ 1918440 w 2010030"/>
                <a:gd name="connsiteY22" fmla="*/ 75502 h 127947"/>
                <a:gd name="connsiteX23" fmla="*/ 1906659 w 2010030"/>
                <a:gd name="connsiteY23" fmla="*/ 80189 h 127947"/>
                <a:gd name="connsiteX24" fmla="*/ 1895131 w 2010030"/>
                <a:gd name="connsiteY24" fmla="*/ 75502 h 127947"/>
                <a:gd name="connsiteX25" fmla="*/ 1890571 w 2010030"/>
                <a:gd name="connsiteY25" fmla="*/ 63594 h 127947"/>
                <a:gd name="connsiteX26" fmla="*/ 1895131 w 2010030"/>
                <a:gd name="connsiteY26" fmla="*/ 51306 h 127947"/>
                <a:gd name="connsiteX27" fmla="*/ 1906659 w 2010030"/>
                <a:gd name="connsiteY27" fmla="*/ 46492 h 127947"/>
                <a:gd name="connsiteX28" fmla="*/ 1918440 w 2010030"/>
                <a:gd name="connsiteY28" fmla="*/ 51306 h 127947"/>
                <a:gd name="connsiteX29" fmla="*/ 1940863 w 2010030"/>
                <a:gd name="connsiteY29" fmla="*/ 95264 h 127947"/>
                <a:gd name="connsiteX30" fmla="*/ 1940863 w 2010030"/>
                <a:gd name="connsiteY30" fmla="*/ 31418 h 127947"/>
                <a:gd name="connsiteX31" fmla="*/ 1923128 w 2010030"/>
                <a:gd name="connsiteY31" fmla="*/ 31418 h 127947"/>
                <a:gd name="connsiteX32" fmla="*/ 1923128 w 2010030"/>
                <a:gd name="connsiteY32" fmla="*/ 38765 h 127947"/>
                <a:gd name="connsiteX33" fmla="*/ 1914893 w 2010030"/>
                <a:gd name="connsiteY33" fmla="*/ 32431 h 127947"/>
                <a:gd name="connsiteX34" fmla="*/ 1904252 w 2010030"/>
                <a:gd name="connsiteY34" fmla="*/ 30150 h 127947"/>
                <a:gd name="connsiteX35" fmla="*/ 1887784 w 2010030"/>
                <a:gd name="connsiteY35" fmla="*/ 34585 h 127947"/>
                <a:gd name="connsiteX36" fmla="*/ 1876509 w 2010030"/>
                <a:gd name="connsiteY36" fmla="*/ 46492 h 127947"/>
                <a:gd name="connsiteX37" fmla="*/ 1872456 w 2010030"/>
                <a:gd name="connsiteY37" fmla="*/ 63720 h 127947"/>
                <a:gd name="connsiteX38" fmla="*/ 1876509 w 2010030"/>
                <a:gd name="connsiteY38" fmla="*/ 80570 h 127947"/>
                <a:gd name="connsiteX39" fmla="*/ 1887784 w 2010030"/>
                <a:gd name="connsiteY39" fmla="*/ 92223 h 127947"/>
                <a:gd name="connsiteX40" fmla="*/ 1904252 w 2010030"/>
                <a:gd name="connsiteY40" fmla="*/ 96530 h 127947"/>
                <a:gd name="connsiteX41" fmla="*/ 1914893 w 2010030"/>
                <a:gd name="connsiteY41" fmla="*/ 94251 h 127947"/>
                <a:gd name="connsiteX42" fmla="*/ 1923128 w 2010030"/>
                <a:gd name="connsiteY42" fmla="*/ 88043 h 127947"/>
                <a:gd name="connsiteX43" fmla="*/ 1923128 w 2010030"/>
                <a:gd name="connsiteY43" fmla="*/ 95264 h 127947"/>
                <a:gd name="connsiteX44" fmla="*/ 1940863 w 2010030"/>
                <a:gd name="connsiteY44" fmla="*/ 95264 h 127947"/>
                <a:gd name="connsiteX45" fmla="*/ 1783526 w 2010030"/>
                <a:gd name="connsiteY45" fmla="*/ 51686 h 127947"/>
                <a:gd name="connsiteX46" fmla="*/ 1792774 w 2010030"/>
                <a:gd name="connsiteY46" fmla="*/ 46999 h 127947"/>
                <a:gd name="connsiteX47" fmla="*/ 1800755 w 2010030"/>
                <a:gd name="connsiteY47" fmla="*/ 50545 h 127947"/>
                <a:gd name="connsiteX48" fmla="*/ 1803289 w 2010030"/>
                <a:gd name="connsiteY48" fmla="*/ 60427 h 127947"/>
                <a:gd name="connsiteX49" fmla="*/ 1803289 w 2010030"/>
                <a:gd name="connsiteY49" fmla="*/ 95264 h 127947"/>
                <a:gd name="connsiteX50" fmla="*/ 1820897 w 2010030"/>
                <a:gd name="connsiteY50" fmla="*/ 95264 h 127947"/>
                <a:gd name="connsiteX51" fmla="*/ 1820897 w 2010030"/>
                <a:gd name="connsiteY51" fmla="*/ 62961 h 127947"/>
                <a:gd name="connsiteX52" fmla="*/ 1824191 w 2010030"/>
                <a:gd name="connsiteY52" fmla="*/ 51686 h 127947"/>
                <a:gd name="connsiteX53" fmla="*/ 1833438 w 2010030"/>
                <a:gd name="connsiteY53" fmla="*/ 46999 h 127947"/>
                <a:gd name="connsiteX54" fmla="*/ 1841419 w 2010030"/>
                <a:gd name="connsiteY54" fmla="*/ 50545 h 127947"/>
                <a:gd name="connsiteX55" fmla="*/ 1843953 w 2010030"/>
                <a:gd name="connsiteY55" fmla="*/ 60427 h 127947"/>
                <a:gd name="connsiteX56" fmla="*/ 1843953 w 2010030"/>
                <a:gd name="connsiteY56" fmla="*/ 95264 h 127947"/>
                <a:gd name="connsiteX57" fmla="*/ 1861561 w 2010030"/>
                <a:gd name="connsiteY57" fmla="*/ 95264 h 127947"/>
                <a:gd name="connsiteX58" fmla="*/ 1861561 w 2010030"/>
                <a:gd name="connsiteY58" fmla="*/ 56247 h 127947"/>
                <a:gd name="connsiteX59" fmla="*/ 1858648 w 2010030"/>
                <a:gd name="connsiteY59" fmla="*/ 42945 h 127947"/>
                <a:gd name="connsiteX60" fmla="*/ 1850413 w 2010030"/>
                <a:gd name="connsiteY60" fmla="*/ 33570 h 127947"/>
                <a:gd name="connsiteX61" fmla="*/ 1837619 w 2010030"/>
                <a:gd name="connsiteY61" fmla="*/ 30150 h 127947"/>
                <a:gd name="connsiteX62" fmla="*/ 1825457 w 2010030"/>
                <a:gd name="connsiteY62" fmla="*/ 32811 h 127947"/>
                <a:gd name="connsiteX63" fmla="*/ 1816590 w 2010030"/>
                <a:gd name="connsiteY63" fmla="*/ 40158 h 127947"/>
                <a:gd name="connsiteX64" fmla="*/ 1808989 w 2010030"/>
                <a:gd name="connsiteY64" fmla="*/ 32811 h 127947"/>
                <a:gd name="connsiteX65" fmla="*/ 1798221 w 2010030"/>
                <a:gd name="connsiteY65" fmla="*/ 30150 h 127947"/>
                <a:gd name="connsiteX66" fmla="*/ 1787960 w 2010030"/>
                <a:gd name="connsiteY66" fmla="*/ 32304 h 127947"/>
                <a:gd name="connsiteX67" fmla="*/ 1780106 w 2010030"/>
                <a:gd name="connsiteY67" fmla="*/ 38638 h 127947"/>
                <a:gd name="connsiteX68" fmla="*/ 1780106 w 2010030"/>
                <a:gd name="connsiteY68" fmla="*/ 31418 h 127947"/>
                <a:gd name="connsiteX69" fmla="*/ 1762624 w 2010030"/>
                <a:gd name="connsiteY69" fmla="*/ 31418 h 127947"/>
                <a:gd name="connsiteX70" fmla="*/ 1762624 w 2010030"/>
                <a:gd name="connsiteY70" fmla="*/ 95264 h 127947"/>
                <a:gd name="connsiteX71" fmla="*/ 1780106 w 2010030"/>
                <a:gd name="connsiteY71" fmla="*/ 95264 h 127947"/>
                <a:gd name="connsiteX72" fmla="*/ 1780106 w 2010030"/>
                <a:gd name="connsiteY72" fmla="*/ 63088 h 127947"/>
                <a:gd name="connsiteX73" fmla="*/ 1783526 w 2010030"/>
                <a:gd name="connsiteY73" fmla="*/ 51686 h 127947"/>
                <a:gd name="connsiteX74" fmla="*/ 1709039 w 2010030"/>
                <a:gd name="connsiteY74" fmla="*/ 47759 h 127947"/>
                <a:gd name="connsiteX75" fmla="*/ 1718540 w 2010030"/>
                <a:gd name="connsiteY75" fmla="*/ 44086 h 127947"/>
                <a:gd name="connsiteX76" fmla="*/ 1727787 w 2010030"/>
                <a:gd name="connsiteY76" fmla="*/ 47885 h 127947"/>
                <a:gd name="connsiteX77" fmla="*/ 1731841 w 2010030"/>
                <a:gd name="connsiteY77" fmla="*/ 57260 h 127947"/>
                <a:gd name="connsiteX78" fmla="*/ 1704352 w 2010030"/>
                <a:gd name="connsiteY78" fmla="*/ 57260 h 127947"/>
                <a:gd name="connsiteX79" fmla="*/ 1709039 w 2010030"/>
                <a:gd name="connsiteY79" fmla="*/ 47759 h 127947"/>
                <a:gd name="connsiteX80" fmla="*/ 1733488 w 2010030"/>
                <a:gd name="connsiteY80" fmla="*/ 95010 h 127947"/>
                <a:gd name="connsiteX81" fmla="*/ 1744636 w 2010030"/>
                <a:gd name="connsiteY81" fmla="*/ 90450 h 127947"/>
                <a:gd name="connsiteX82" fmla="*/ 1744636 w 2010030"/>
                <a:gd name="connsiteY82" fmla="*/ 75756 h 127947"/>
                <a:gd name="connsiteX83" fmla="*/ 1723480 w 2010030"/>
                <a:gd name="connsiteY83" fmla="*/ 81583 h 127947"/>
                <a:gd name="connsiteX84" fmla="*/ 1711572 w 2010030"/>
                <a:gd name="connsiteY84" fmla="*/ 78162 h 127947"/>
                <a:gd name="connsiteX85" fmla="*/ 1704858 w 2010030"/>
                <a:gd name="connsiteY85" fmla="*/ 68915 h 127947"/>
                <a:gd name="connsiteX86" fmla="*/ 1749450 w 2010030"/>
                <a:gd name="connsiteY86" fmla="*/ 68915 h 127947"/>
                <a:gd name="connsiteX87" fmla="*/ 1749830 w 2010030"/>
                <a:gd name="connsiteY87" fmla="*/ 61568 h 127947"/>
                <a:gd name="connsiteX88" fmla="*/ 1745776 w 2010030"/>
                <a:gd name="connsiteY88" fmla="*/ 45226 h 127947"/>
                <a:gd name="connsiteX89" fmla="*/ 1734755 w 2010030"/>
                <a:gd name="connsiteY89" fmla="*/ 34078 h 127947"/>
                <a:gd name="connsiteX90" fmla="*/ 1718413 w 2010030"/>
                <a:gd name="connsiteY90" fmla="*/ 30023 h 127947"/>
                <a:gd name="connsiteX91" fmla="*/ 1701185 w 2010030"/>
                <a:gd name="connsiteY91" fmla="*/ 34458 h 127947"/>
                <a:gd name="connsiteX92" fmla="*/ 1689783 w 2010030"/>
                <a:gd name="connsiteY92" fmla="*/ 46492 h 127947"/>
                <a:gd name="connsiteX93" fmla="*/ 1685730 w 2010030"/>
                <a:gd name="connsiteY93" fmla="*/ 63974 h 127947"/>
                <a:gd name="connsiteX94" fmla="*/ 1690543 w 2010030"/>
                <a:gd name="connsiteY94" fmla="*/ 81329 h 127947"/>
                <a:gd name="connsiteX95" fmla="*/ 1703465 w 2010030"/>
                <a:gd name="connsiteY95" fmla="*/ 92604 h 127947"/>
                <a:gd name="connsiteX96" fmla="*/ 1721580 w 2010030"/>
                <a:gd name="connsiteY96" fmla="*/ 96530 h 127947"/>
                <a:gd name="connsiteX97" fmla="*/ 1733488 w 2010030"/>
                <a:gd name="connsiteY97" fmla="*/ 95137 h 127947"/>
                <a:gd name="connsiteX98" fmla="*/ 1644939 w 2010030"/>
                <a:gd name="connsiteY98" fmla="*/ 50926 h 127947"/>
                <a:gd name="connsiteX99" fmla="*/ 1657733 w 2010030"/>
                <a:gd name="connsiteY99" fmla="*/ 46238 h 127947"/>
                <a:gd name="connsiteX100" fmla="*/ 1675722 w 2010030"/>
                <a:gd name="connsiteY100" fmla="*/ 53333 h 127947"/>
                <a:gd name="connsiteX101" fmla="*/ 1675722 w 2010030"/>
                <a:gd name="connsiteY101" fmla="*/ 35598 h 127947"/>
                <a:gd name="connsiteX102" fmla="*/ 1666348 w 2010030"/>
                <a:gd name="connsiteY102" fmla="*/ 31543 h 127947"/>
                <a:gd name="connsiteX103" fmla="*/ 1656087 w 2010030"/>
                <a:gd name="connsiteY103" fmla="*/ 30277 h 127947"/>
                <a:gd name="connsiteX104" fmla="*/ 1638351 w 2010030"/>
                <a:gd name="connsiteY104" fmla="*/ 34458 h 127947"/>
                <a:gd name="connsiteX105" fmla="*/ 1626063 w 2010030"/>
                <a:gd name="connsiteY105" fmla="*/ 46112 h 127947"/>
                <a:gd name="connsiteX106" fmla="*/ 1621503 w 2010030"/>
                <a:gd name="connsiteY106" fmla="*/ 63594 h 127947"/>
                <a:gd name="connsiteX107" fmla="*/ 1625937 w 2010030"/>
                <a:gd name="connsiteY107" fmla="*/ 80949 h 127947"/>
                <a:gd name="connsiteX108" fmla="*/ 1638098 w 2010030"/>
                <a:gd name="connsiteY108" fmla="*/ 92604 h 127947"/>
                <a:gd name="connsiteX109" fmla="*/ 1655833 w 2010030"/>
                <a:gd name="connsiteY109" fmla="*/ 96784 h 127947"/>
                <a:gd name="connsiteX110" fmla="*/ 1666094 w 2010030"/>
                <a:gd name="connsiteY110" fmla="*/ 95644 h 127947"/>
                <a:gd name="connsiteX111" fmla="*/ 1675849 w 2010030"/>
                <a:gd name="connsiteY111" fmla="*/ 91970 h 127947"/>
                <a:gd name="connsiteX112" fmla="*/ 1675849 w 2010030"/>
                <a:gd name="connsiteY112" fmla="*/ 75502 h 127947"/>
                <a:gd name="connsiteX113" fmla="*/ 1667488 w 2010030"/>
                <a:gd name="connsiteY113" fmla="*/ 79555 h 127947"/>
                <a:gd name="connsiteX114" fmla="*/ 1658113 w 2010030"/>
                <a:gd name="connsiteY114" fmla="*/ 80822 h 127947"/>
                <a:gd name="connsiteX115" fmla="*/ 1644939 w 2010030"/>
                <a:gd name="connsiteY115" fmla="*/ 76008 h 127947"/>
                <a:gd name="connsiteX116" fmla="*/ 1639618 w 2010030"/>
                <a:gd name="connsiteY116" fmla="*/ 63467 h 127947"/>
                <a:gd name="connsiteX117" fmla="*/ 1644685 w 2010030"/>
                <a:gd name="connsiteY117" fmla="*/ 51052 h 127947"/>
                <a:gd name="connsiteX118" fmla="*/ 1608835 w 2010030"/>
                <a:gd name="connsiteY118" fmla="*/ 31670 h 127947"/>
                <a:gd name="connsiteX119" fmla="*/ 1591226 w 2010030"/>
                <a:gd name="connsiteY119" fmla="*/ 31670 h 127947"/>
                <a:gd name="connsiteX120" fmla="*/ 1591226 w 2010030"/>
                <a:gd name="connsiteY120" fmla="*/ 95517 h 127947"/>
                <a:gd name="connsiteX121" fmla="*/ 1608835 w 2010030"/>
                <a:gd name="connsiteY121" fmla="*/ 95517 h 127947"/>
                <a:gd name="connsiteX122" fmla="*/ 1608835 w 2010030"/>
                <a:gd name="connsiteY122" fmla="*/ 31670 h 127947"/>
                <a:gd name="connsiteX123" fmla="*/ 1605288 w 2010030"/>
                <a:gd name="connsiteY123" fmla="*/ 20016 h 127947"/>
                <a:gd name="connsiteX124" fmla="*/ 1614789 w 2010030"/>
                <a:gd name="connsiteY124" fmla="*/ 12541 h 127947"/>
                <a:gd name="connsiteX125" fmla="*/ 1605161 w 2010030"/>
                <a:gd name="connsiteY125" fmla="*/ 5194 h 127947"/>
                <a:gd name="connsiteX126" fmla="*/ 1598574 w 2010030"/>
                <a:gd name="connsiteY126" fmla="*/ 2788 h 127947"/>
                <a:gd name="connsiteX127" fmla="*/ 1591607 w 2010030"/>
                <a:gd name="connsiteY127" fmla="*/ 5702 h 127947"/>
                <a:gd name="connsiteX128" fmla="*/ 1588820 w 2010030"/>
                <a:gd name="connsiteY128" fmla="*/ 12795 h 127947"/>
                <a:gd name="connsiteX129" fmla="*/ 1591607 w 2010030"/>
                <a:gd name="connsiteY129" fmla="*/ 19509 h 127947"/>
                <a:gd name="connsiteX130" fmla="*/ 1598574 w 2010030"/>
                <a:gd name="connsiteY130" fmla="*/ 22423 h 127947"/>
                <a:gd name="connsiteX131" fmla="*/ 1605288 w 2010030"/>
                <a:gd name="connsiteY131" fmla="*/ 20016 h 127947"/>
                <a:gd name="connsiteX132" fmla="*/ 1556136 w 2010030"/>
                <a:gd name="connsiteY132" fmla="*/ 75629 h 127947"/>
                <a:gd name="connsiteX133" fmla="*/ 1544482 w 2010030"/>
                <a:gd name="connsiteY133" fmla="*/ 80443 h 127947"/>
                <a:gd name="connsiteX134" fmla="*/ 1532700 w 2010030"/>
                <a:gd name="connsiteY134" fmla="*/ 75629 h 127947"/>
                <a:gd name="connsiteX135" fmla="*/ 1528013 w 2010030"/>
                <a:gd name="connsiteY135" fmla="*/ 63467 h 127947"/>
                <a:gd name="connsiteX136" fmla="*/ 1532700 w 2010030"/>
                <a:gd name="connsiteY136" fmla="*/ 51433 h 127947"/>
                <a:gd name="connsiteX137" fmla="*/ 1544482 w 2010030"/>
                <a:gd name="connsiteY137" fmla="*/ 46746 h 127947"/>
                <a:gd name="connsiteX138" fmla="*/ 1556136 w 2010030"/>
                <a:gd name="connsiteY138" fmla="*/ 51433 h 127947"/>
                <a:gd name="connsiteX139" fmla="*/ 1560697 w 2010030"/>
                <a:gd name="connsiteY139" fmla="*/ 63467 h 127947"/>
                <a:gd name="connsiteX140" fmla="*/ 1556136 w 2010030"/>
                <a:gd name="connsiteY140" fmla="*/ 75629 h 127947"/>
                <a:gd name="connsiteX141" fmla="*/ 1562217 w 2010030"/>
                <a:gd name="connsiteY141" fmla="*/ 92477 h 127947"/>
                <a:gd name="connsiteX142" fmla="*/ 1574251 w 2010030"/>
                <a:gd name="connsiteY142" fmla="*/ 80695 h 127947"/>
                <a:gd name="connsiteX143" fmla="*/ 1578685 w 2010030"/>
                <a:gd name="connsiteY143" fmla="*/ 63213 h 127947"/>
                <a:gd name="connsiteX144" fmla="*/ 1574251 w 2010030"/>
                <a:gd name="connsiteY144" fmla="*/ 46112 h 127947"/>
                <a:gd name="connsiteX145" fmla="*/ 1562217 w 2010030"/>
                <a:gd name="connsiteY145" fmla="*/ 34458 h 127947"/>
                <a:gd name="connsiteX146" fmla="*/ 1544735 w 2010030"/>
                <a:gd name="connsiteY146" fmla="*/ 30277 h 127947"/>
                <a:gd name="connsiteX147" fmla="*/ 1527000 w 2010030"/>
                <a:gd name="connsiteY147" fmla="*/ 34458 h 127947"/>
                <a:gd name="connsiteX148" fmla="*/ 1514585 w 2010030"/>
                <a:gd name="connsiteY148" fmla="*/ 45985 h 127947"/>
                <a:gd name="connsiteX149" fmla="*/ 1510025 w 2010030"/>
                <a:gd name="connsiteY149" fmla="*/ 63088 h 127947"/>
                <a:gd name="connsiteX150" fmla="*/ 1514585 w 2010030"/>
                <a:gd name="connsiteY150" fmla="*/ 80570 h 127947"/>
                <a:gd name="connsiteX151" fmla="*/ 1527000 w 2010030"/>
                <a:gd name="connsiteY151" fmla="*/ 92350 h 127947"/>
                <a:gd name="connsiteX152" fmla="*/ 1544862 w 2010030"/>
                <a:gd name="connsiteY152" fmla="*/ 96530 h 127947"/>
                <a:gd name="connsiteX153" fmla="*/ 1562343 w 2010030"/>
                <a:gd name="connsiteY153" fmla="*/ 92350 h 127947"/>
                <a:gd name="connsiteX154" fmla="*/ 1487349 w 2010030"/>
                <a:gd name="connsiteY154" fmla="*/ 31543 h 127947"/>
                <a:gd name="connsiteX155" fmla="*/ 1472021 w 2010030"/>
                <a:gd name="connsiteY155" fmla="*/ 63213 h 127947"/>
                <a:gd name="connsiteX156" fmla="*/ 1456692 w 2010030"/>
                <a:gd name="connsiteY156" fmla="*/ 31543 h 127947"/>
                <a:gd name="connsiteX157" fmla="*/ 1436297 w 2010030"/>
                <a:gd name="connsiteY157" fmla="*/ 31543 h 127947"/>
                <a:gd name="connsiteX158" fmla="*/ 1471134 w 2010030"/>
                <a:gd name="connsiteY158" fmla="*/ 97798 h 127947"/>
                <a:gd name="connsiteX159" fmla="*/ 1505844 w 2010030"/>
                <a:gd name="connsiteY159" fmla="*/ 31543 h 127947"/>
                <a:gd name="connsiteX160" fmla="*/ 1487349 w 2010030"/>
                <a:gd name="connsiteY160" fmla="*/ 31543 h 127947"/>
                <a:gd name="connsiteX161" fmla="*/ 1381445 w 2010030"/>
                <a:gd name="connsiteY161" fmla="*/ 75502 h 127947"/>
                <a:gd name="connsiteX162" fmla="*/ 1369790 w 2010030"/>
                <a:gd name="connsiteY162" fmla="*/ 80316 h 127947"/>
                <a:gd name="connsiteX163" fmla="*/ 1358009 w 2010030"/>
                <a:gd name="connsiteY163" fmla="*/ 75502 h 127947"/>
                <a:gd name="connsiteX164" fmla="*/ 1353322 w 2010030"/>
                <a:gd name="connsiteY164" fmla="*/ 63340 h 127947"/>
                <a:gd name="connsiteX165" fmla="*/ 1358009 w 2010030"/>
                <a:gd name="connsiteY165" fmla="*/ 51306 h 127947"/>
                <a:gd name="connsiteX166" fmla="*/ 1369790 w 2010030"/>
                <a:gd name="connsiteY166" fmla="*/ 46619 h 127947"/>
                <a:gd name="connsiteX167" fmla="*/ 1381445 w 2010030"/>
                <a:gd name="connsiteY167" fmla="*/ 51306 h 127947"/>
                <a:gd name="connsiteX168" fmla="*/ 1386005 w 2010030"/>
                <a:gd name="connsiteY168" fmla="*/ 63340 h 127947"/>
                <a:gd name="connsiteX169" fmla="*/ 1381445 w 2010030"/>
                <a:gd name="connsiteY169" fmla="*/ 75502 h 127947"/>
                <a:gd name="connsiteX170" fmla="*/ 1387525 w 2010030"/>
                <a:gd name="connsiteY170" fmla="*/ 92350 h 127947"/>
                <a:gd name="connsiteX171" fmla="*/ 1399560 w 2010030"/>
                <a:gd name="connsiteY171" fmla="*/ 80570 h 127947"/>
                <a:gd name="connsiteX172" fmla="*/ 1403994 w 2010030"/>
                <a:gd name="connsiteY172" fmla="*/ 63088 h 127947"/>
                <a:gd name="connsiteX173" fmla="*/ 1399560 w 2010030"/>
                <a:gd name="connsiteY173" fmla="*/ 45985 h 127947"/>
                <a:gd name="connsiteX174" fmla="*/ 1387525 w 2010030"/>
                <a:gd name="connsiteY174" fmla="*/ 34331 h 127947"/>
                <a:gd name="connsiteX175" fmla="*/ 1370043 w 2010030"/>
                <a:gd name="connsiteY175" fmla="*/ 30150 h 127947"/>
                <a:gd name="connsiteX176" fmla="*/ 1352308 w 2010030"/>
                <a:gd name="connsiteY176" fmla="*/ 34331 h 127947"/>
                <a:gd name="connsiteX177" fmla="*/ 1339767 w 2010030"/>
                <a:gd name="connsiteY177" fmla="*/ 45858 h 127947"/>
                <a:gd name="connsiteX178" fmla="*/ 1335206 w 2010030"/>
                <a:gd name="connsiteY178" fmla="*/ 62961 h 127947"/>
                <a:gd name="connsiteX179" fmla="*/ 1339767 w 2010030"/>
                <a:gd name="connsiteY179" fmla="*/ 80443 h 127947"/>
                <a:gd name="connsiteX180" fmla="*/ 1352181 w 2010030"/>
                <a:gd name="connsiteY180" fmla="*/ 92223 h 127947"/>
                <a:gd name="connsiteX181" fmla="*/ 1370043 w 2010030"/>
                <a:gd name="connsiteY181" fmla="*/ 96405 h 127947"/>
                <a:gd name="connsiteX182" fmla="*/ 1387525 w 2010030"/>
                <a:gd name="connsiteY182" fmla="*/ 92223 h 127947"/>
                <a:gd name="connsiteX183" fmla="*/ 1328619 w 2010030"/>
                <a:gd name="connsiteY183" fmla="*/ 76642 h 127947"/>
                <a:gd name="connsiteX184" fmla="*/ 1322412 w 2010030"/>
                <a:gd name="connsiteY184" fmla="*/ 79429 h 127947"/>
                <a:gd name="connsiteX185" fmla="*/ 1315571 w 2010030"/>
                <a:gd name="connsiteY185" fmla="*/ 80316 h 127947"/>
                <a:gd name="connsiteX186" fmla="*/ 1308097 w 2010030"/>
                <a:gd name="connsiteY186" fmla="*/ 77908 h 127947"/>
                <a:gd name="connsiteX187" fmla="*/ 1305057 w 2010030"/>
                <a:gd name="connsiteY187" fmla="*/ 70054 h 127947"/>
                <a:gd name="connsiteX188" fmla="*/ 1305057 w 2010030"/>
                <a:gd name="connsiteY188" fmla="*/ 46238 h 127947"/>
                <a:gd name="connsiteX189" fmla="*/ 1327986 w 2010030"/>
                <a:gd name="connsiteY189" fmla="*/ 46238 h 127947"/>
                <a:gd name="connsiteX190" fmla="*/ 1327986 w 2010030"/>
                <a:gd name="connsiteY190" fmla="*/ 31291 h 127947"/>
                <a:gd name="connsiteX191" fmla="*/ 1305057 w 2010030"/>
                <a:gd name="connsiteY191" fmla="*/ 31291 h 127947"/>
                <a:gd name="connsiteX192" fmla="*/ 1305057 w 2010030"/>
                <a:gd name="connsiteY192" fmla="*/ 12795 h 127947"/>
                <a:gd name="connsiteX193" fmla="*/ 1287448 w 2010030"/>
                <a:gd name="connsiteY193" fmla="*/ 12795 h 127947"/>
                <a:gd name="connsiteX194" fmla="*/ 1287448 w 2010030"/>
                <a:gd name="connsiteY194" fmla="*/ 70942 h 127947"/>
                <a:gd name="connsiteX195" fmla="*/ 1293909 w 2010030"/>
                <a:gd name="connsiteY195" fmla="*/ 90450 h 127947"/>
                <a:gd name="connsiteX196" fmla="*/ 1311897 w 2010030"/>
                <a:gd name="connsiteY196" fmla="*/ 96405 h 127947"/>
                <a:gd name="connsiteX197" fmla="*/ 1320892 w 2010030"/>
                <a:gd name="connsiteY197" fmla="*/ 95390 h 127947"/>
                <a:gd name="connsiteX198" fmla="*/ 1328619 w 2010030"/>
                <a:gd name="connsiteY198" fmla="*/ 92097 h 127947"/>
                <a:gd name="connsiteX199" fmla="*/ 1328619 w 2010030"/>
                <a:gd name="connsiteY199" fmla="*/ 76769 h 127947"/>
                <a:gd name="connsiteX200" fmla="*/ 1225375 w 2010030"/>
                <a:gd name="connsiteY200" fmla="*/ 75249 h 127947"/>
                <a:gd name="connsiteX201" fmla="*/ 1213720 w 2010030"/>
                <a:gd name="connsiteY201" fmla="*/ 80063 h 127947"/>
                <a:gd name="connsiteX202" fmla="*/ 1201939 w 2010030"/>
                <a:gd name="connsiteY202" fmla="*/ 75249 h 127947"/>
                <a:gd name="connsiteX203" fmla="*/ 1197379 w 2010030"/>
                <a:gd name="connsiteY203" fmla="*/ 63088 h 127947"/>
                <a:gd name="connsiteX204" fmla="*/ 1201939 w 2010030"/>
                <a:gd name="connsiteY204" fmla="*/ 51052 h 127947"/>
                <a:gd name="connsiteX205" fmla="*/ 1213720 w 2010030"/>
                <a:gd name="connsiteY205" fmla="*/ 46365 h 127947"/>
                <a:gd name="connsiteX206" fmla="*/ 1225375 w 2010030"/>
                <a:gd name="connsiteY206" fmla="*/ 51052 h 127947"/>
                <a:gd name="connsiteX207" fmla="*/ 1229935 w 2010030"/>
                <a:gd name="connsiteY207" fmla="*/ 63088 h 127947"/>
                <a:gd name="connsiteX208" fmla="*/ 1225375 w 2010030"/>
                <a:gd name="connsiteY208" fmla="*/ 75249 h 127947"/>
                <a:gd name="connsiteX209" fmla="*/ 1231455 w 2010030"/>
                <a:gd name="connsiteY209" fmla="*/ 92097 h 127947"/>
                <a:gd name="connsiteX210" fmla="*/ 1243490 w 2010030"/>
                <a:gd name="connsiteY210" fmla="*/ 80316 h 127947"/>
                <a:gd name="connsiteX211" fmla="*/ 1247924 w 2010030"/>
                <a:gd name="connsiteY211" fmla="*/ 62834 h 127947"/>
                <a:gd name="connsiteX212" fmla="*/ 1243490 w 2010030"/>
                <a:gd name="connsiteY212" fmla="*/ 45733 h 127947"/>
                <a:gd name="connsiteX213" fmla="*/ 1231455 w 2010030"/>
                <a:gd name="connsiteY213" fmla="*/ 34078 h 127947"/>
                <a:gd name="connsiteX214" fmla="*/ 1213974 w 2010030"/>
                <a:gd name="connsiteY214" fmla="*/ 29898 h 127947"/>
                <a:gd name="connsiteX215" fmla="*/ 1196112 w 2010030"/>
                <a:gd name="connsiteY215" fmla="*/ 34078 h 127947"/>
                <a:gd name="connsiteX216" fmla="*/ 1183697 w 2010030"/>
                <a:gd name="connsiteY216" fmla="*/ 45606 h 127947"/>
                <a:gd name="connsiteX217" fmla="*/ 1179137 w 2010030"/>
                <a:gd name="connsiteY217" fmla="*/ 62707 h 127947"/>
                <a:gd name="connsiteX218" fmla="*/ 1183697 w 2010030"/>
                <a:gd name="connsiteY218" fmla="*/ 80189 h 127947"/>
                <a:gd name="connsiteX219" fmla="*/ 1196112 w 2010030"/>
                <a:gd name="connsiteY219" fmla="*/ 91970 h 127947"/>
                <a:gd name="connsiteX220" fmla="*/ 1213974 w 2010030"/>
                <a:gd name="connsiteY220" fmla="*/ 96151 h 127947"/>
                <a:gd name="connsiteX221" fmla="*/ 1231455 w 2010030"/>
                <a:gd name="connsiteY221" fmla="*/ 91970 h 127947"/>
                <a:gd name="connsiteX222" fmla="*/ 1144173 w 2010030"/>
                <a:gd name="connsiteY222" fmla="*/ 75249 h 127947"/>
                <a:gd name="connsiteX223" fmla="*/ 1132392 w 2010030"/>
                <a:gd name="connsiteY223" fmla="*/ 79936 h 127947"/>
                <a:gd name="connsiteX224" fmla="*/ 1120864 w 2010030"/>
                <a:gd name="connsiteY224" fmla="*/ 75249 h 127947"/>
                <a:gd name="connsiteX225" fmla="*/ 1116303 w 2010030"/>
                <a:gd name="connsiteY225" fmla="*/ 63340 h 127947"/>
                <a:gd name="connsiteX226" fmla="*/ 1120864 w 2010030"/>
                <a:gd name="connsiteY226" fmla="*/ 51052 h 127947"/>
                <a:gd name="connsiteX227" fmla="*/ 1132392 w 2010030"/>
                <a:gd name="connsiteY227" fmla="*/ 46238 h 127947"/>
                <a:gd name="connsiteX228" fmla="*/ 1144173 w 2010030"/>
                <a:gd name="connsiteY228" fmla="*/ 51052 h 127947"/>
                <a:gd name="connsiteX229" fmla="*/ 1148860 w 2010030"/>
                <a:gd name="connsiteY229" fmla="*/ 63340 h 127947"/>
                <a:gd name="connsiteX230" fmla="*/ 1144173 w 2010030"/>
                <a:gd name="connsiteY230" fmla="*/ 75249 h 127947"/>
                <a:gd name="connsiteX231" fmla="*/ 1166595 w 2010030"/>
                <a:gd name="connsiteY231" fmla="*/ 31164 h 127947"/>
                <a:gd name="connsiteX232" fmla="*/ 1148860 w 2010030"/>
                <a:gd name="connsiteY232" fmla="*/ 31164 h 127947"/>
                <a:gd name="connsiteX233" fmla="*/ 1148860 w 2010030"/>
                <a:gd name="connsiteY233" fmla="*/ 38384 h 127947"/>
                <a:gd name="connsiteX234" fmla="*/ 1140499 w 2010030"/>
                <a:gd name="connsiteY234" fmla="*/ 32050 h 127947"/>
                <a:gd name="connsiteX235" fmla="*/ 1129985 w 2010030"/>
                <a:gd name="connsiteY235" fmla="*/ 29898 h 127947"/>
                <a:gd name="connsiteX236" fmla="*/ 1113516 w 2010030"/>
                <a:gd name="connsiteY236" fmla="*/ 34331 h 127947"/>
                <a:gd name="connsiteX237" fmla="*/ 1102242 w 2010030"/>
                <a:gd name="connsiteY237" fmla="*/ 46112 h 127947"/>
                <a:gd name="connsiteX238" fmla="*/ 1098188 w 2010030"/>
                <a:gd name="connsiteY238" fmla="*/ 63213 h 127947"/>
                <a:gd name="connsiteX239" fmla="*/ 1102242 w 2010030"/>
                <a:gd name="connsiteY239" fmla="*/ 80189 h 127947"/>
                <a:gd name="connsiteX240" fmla="*/ 1113516 w 2010030"/>
                <a:gd name="connsiteY240" fmla="*/ 91970 h 127947"/>
                <a:gd name="connsiteX241" fmla="*/ 1129985 w 2010030"/>
                <a:gd name="connsiteY241" fmla="*/ 96278 h 127947"/>
                <a:gd name="connsiteX242" fmla="*/ 1140499 w 2010030"/>
                <a:gd name="connsiteY242" fmla="*/ 94124 h 127947"/>
                <a:gd name="connsiteX243" fmla="*/ 1148860 w 2010030"/>
                <a:gd name="connsiteY243" fmla="*/ 87917 h 127947"/>
                <a:gd name="connsiteX244" fmla="*/ 1148860 w 2010030"/>
                <a:gd name="connsiteY244" fmla="*/ 95264 h 127947"/>
                <a:gd name="connsiteX245" fmla="*/ 1143920 w 2010030"/>
                <a:gd name="connsiteY245" fmla="*/ 107805 h 127947"/>
                <a:gd name="connsiteX246" fmla="*/ 1130365 w 2010030"/>
                <a:gd name="connsiteY246" fmla="*/ 112240 h 127947"/>
                <a:gd name="connsiteX247" fmla="*/ 1117950 w 2010030"/>
                <a:gd name="connsiteY247" fmla="*/ 110086 h 127947"/>
                <a:gd name="connsiteX248" fmla="*/ 1105789 w 2010030"/>
                <a:gd name="connsiteY248" fmla="*/ 103498 h 127947"/>
                <a:gd name="connsiteX249" fmla="*/ 1105789 w 2010030"/>
                <a:gd name="connsiteY249" fmla="*/ 120853 h 127947"/>
                <a:gd name="connsiteX250" fmla="*/ 1131505 w 2010030"/>
                <a:gd name="connsiteY250" fmla="*/ 127948 h 127947"/>
                <a:gd name="connsiteX251" fmla="*/ 1156968 w 2010030"/>
                <a:gd name="connsiteY251" fmla="*/ 119206 h 127947"/>
                <a:gd name="connsiteX252" fmla="*/ 1166342 w 2010030"/>
                <a:gd name="connsiteY252" fmla="*/ 94377 h 127947"/>
                <a:gd name="connsiteX253" fmla="*/ 1166342 w 2010030"/>
                <a:gd name="connsiteY253" fmla="*/ 31164 h 127947"/>
                <a:gd name="connsiteX254" fmla="*/ 1014073 w 2010030"/>
                <a:gd name="connsiteY254" fmla="*/ 90196 h 127947"/>
                <a:gd name="connsiteX255" fmla="*/ 1024080 w 2010030"/>
                <a:gd name="connsiteY255" fmla="*/ 94631 h 127947"/>
                <a:gd name="connsiteX256" fmla="*/ 1035988 w 2010030"/>
                <a:gd name="connsiteY256" fmla="*/ 96278 h 127947"/>
                <a:gd name="connsiteX257" fmla="*/ 1049543 w 2010030"/>
                <a:gd name="connsiteY257" fmla="*/ 93870 h 127947"/>
                <a:gd name="connsiteX258" fmla="*/ 1058917 w 2010030"/>
                <a:gd name="connsiteY258" fmla="*/ 86650 h 127947"/>
                <a:gd name="connsiteX259" fmla="*/ 1062338 w 2010030"/>
                <a:gd name="connsiteY259" fmla="*/ 75249 h 127947"/>
                <a:gd name="connsiteX260" fmla="*/ 1059044 w 2010030"/>
                <a:gd name="connsiteY260" fmla="*/ 65494 h 127947"/>
                <a:gd name="connsiteX261" fmla="*/ 1048910 w 2010030"/>
                <a:gd name="connsiteY261" fmla="*/ 58653 h 127947"/>
                <a:gd name="connsiteX262" fmla="*/ 1036495 w 2010030"/>
                <a:gd name="connsiteY262" fmla="*/ 53333 h 127947"/>
                <a:gd name="connsiteX263" fmla="*/ 1032568 w 2010030"/>
                <a:gd name="connsiteY263" fmla="*/ 51179 h 127947"/>
                <a:gd name="connsiteX264" fmla="*/ 1031554 w 2010030"/>
                <a:gd name="connsiteY264" fmla="*/ 47885 h 127947"/>
                <a:gd name="connsiteX265" fmla="*/ 1033708 w 2010030"/>
                <a:gd name="connsiteY265" fmla="*/ 43959 h 127947"/>
                <a:gd name="connsiteX266" fmla="*/ 1039409 w 2010030"/>
                <a:gd name="connsiteY266" fmla="*/ 42566 h 127947"/>
                <a:gd name="connsiteX267" fmla="*/ 1048910 w 2010030"/>
                <a:gd name="connsiteY267" fmla="*/ 44845 h 127947"/>
                <a:gd name="connsiteX268" fmla="*/ 1058791 w 2010030"/>
                <a:gd name="connsiteY268" fmla="*/ 51306 h 127947"/>
                <a:gd name="connsiteX269" fmla="*/ 1058791 w 2010030"/>
                <a:gd name="connsiteY269" fmla="*/ 35217 h 127947"/>
                <a:gd name="connsiteX270" fmla="*/ 1038522 w 2010030"/>
                <a:gd name="connsiteY270" fmla="*/ 30023 h 127947"/>
                <a:gd name="connsiteX271" fmla="*/ 1020913 w 2010030"/>
                <a:gd name="connsiteY271" fmla="*/ 35217 h 127947"/>
                <a:gd name="connsiteX272" fmla="*/ 1014326 w 2010030"/>
                <a:gd name="connsiteY272" fmla="*/ 49532 h 127947"/>
                <a:gd name="connsiteX273" fmla="*/ 1018126 w 2010030"/>
                <a:gd name="connsiteY273" fmla="*/ 60807 h 127947"/>
                <a:gd name="connsiteX274" fmla="*/ 1028514 w 2010030"/>
                <a:gd name="connsiteY274" fmla="*/ 67521 h 127947"/>
                <a:gd name="connsiteX275" fmla="*/ 1040422 w 2010030"/>
                <a:gd name="connsiteY275" fmla="*/ 72462 h 127947"/>
                <a:gd name="connsiteX276" fmla="*/ 1043842 w 2010030"/>
                <a:gd name="connsiteY276" fmla="*/ 74868 h 127947"/>
                <a:gd name="connsiteX277" fmla="*/ 1044856 w 2010030"/>
                <a:gd name="connsiteY277" fmla="*/ 77908 h 127947"/>
                <a:gd name="connsiteX278" fmla="*/ 1042576 w 2010030"/>
                <a:gd name="connsiteY278" fmla="*/ 81963 h 127947"/>
                <a:gd name="connsiteX279" fmla="*/ 1036495 w 2010030"/>
                <a:gd name="connsiteY279" fmla="*/ 83483 h 127947"/>
                <a:gd name="connsiteX280" fmla="*/ 1025220 w 2010030"/>
                <a:gd name="connsiteY280" fmla="*/ 80949 h 127947"/>
                <a:gd name="connsiteX281" fmla="*/ 1014199 w 2010030"/>
                <a:gd name="connsiteY281" fmla="*/ 73602 h 127947"/>
                <a:gd name="connsiteX282" fmla="*/ 1014199 w 2010030"/>
                <a:gd name="connsiteY282" fmla="*/ 90323 h 127947"/>
                <a:gd name="connsiteX283" fmla="*/ 1000391 w 2010030"/>
                <a:gd name="connsiteY283" fmla="*/ 0 h 127947"/>
                <a:gd name="connsiteX284" fmla="*/ 982909 w 2010030"/>
                <a:gd name="connsiteY284" fmla="*/ 0 h 127947"/>
                <a:gd name="connsiteX285" fmla="*/ 982909 w 2010030"/>
                <a:gd name="connsiteY285" fmla="*/ 95010 h 127947"/>
                <a:gd name="connsiteX286" fmla="*/ 1000391 w 2010030"/>
                <a:gd name="connsiteY286" fmla="*/ 95010 h 127947"/>
                <a:gd name="connsiteX287" fmla="*/ 1000391 w 2010030"/>
                <a:gd name="connsiteY287" fmla="*/ 0 h 127947"/>
                <a:gd name="connsiteX288" fmla="*/ 965554 w 2010030"/>
                <a:gd name="connsiteY288" fmla="*/ 0 h 127947"/>
                <a:gd name="connsiteX289" fmla="*/ 948072 w 2010030"/>
                <a:gd name="connsiteY289" fmla="*/ 0 h 127947"/>
                <a:gd name="connsiteX290" fmla="*/ 948072 w 2010030"/>
                <a:gd name="connsiteY290" fmla="*/ 95010 h 127947"/>
                <a:gd name="connsiteX291" fmla="*/ 965554 w 2010030"/>
                <a:gd name="connsiteY291" fmla="*/ 95010 h 127947"/>
                <a:gd name="connsiteX292" fmla="*/ 965554 w 2010030"/>
                <a:gd name="connsiteY292" fmla="*/ 0 h 127947"/>
                <a:gd name="connsiteX293" fmla="*/ 908548 w 2010030"/>
                <a:gd name="connsiteY293" fmla="*/ 51052 h 127947"/>
                <a:gd name="connsiteX294" fmla="*/ 913235 w 2010030"/>
                <a:gd name="connsiteY294" fmla="*/ 63340 h 127947"/>
                <a:gd name="connsiteX295" fmla="*/ 908548 w 2010030"/>
                <a:gd name="connsiteY295" fmla="*/ 75249 h 127947"/>
                <a:gd name="connsiteX296" fmla="*/ 896767 w 2010030"/>
                <a:gd name="connsiteY296" fmla="*/ 79936 h 127947"/>
                <a:gd name="connsiteX297" fmla="*/ 885239 w 2010030"/>
                <a:gd name="connsiteY297" fmla="*/ 75249 h 127947"/>
                <a:gd name="connsiteX298" fmla="*/ 880679 w 2010030"/>
                <a:gd name="connsiteY298" fmla="*/ 63340 h 127947"/>
                <a:gd name="connsiteX299" fmla="*/ 885239 w 2010030"/>
                <a:gd name="connsiteY299" fmla="*/ 51052 h 127947"/>
                <a:gd name="connsiteX300" fmla="*/ 896767 w 2010030"/>
                <a:gd name="connsiteY300" fmla="*/ 46238 h 127947"/>
                <a:gd name="connsiteX301" fmla="*/ 908548 w 2010030"/>
                <a:gd name="connsiteY301" fmla="*/ 51052 h 127947"/>
                <a:gd name="connsiteX302" fmla="*/ 930970 w 2010030"/>
                <a:gd name="connsiteY302" fmla="*/ 95010 h 127947"/>
                <a:gd name="connsiteX303" fmla="*/ 930970 w 2010030"/>
                <a:gd name="connsiteY303" fmla="*/ 31164 h 127947"/>
                <a:gd name="connsiteX304" fmla="*/ 913235 w 2010030"/>
                <a:gd name="connsiteY304" fmla="*/ 31164 h 127947"/>
                <a:gd name="connsiteX305" fmla="*/ 913235 w 2010030"/>
                <a:gd name="connsiteY305" fmla="*/ 38511 h 127947"/>
                <a:gd name="connsiteX306" fmla="*/ 905001 w 2010030"/>
                <a:gd name="connsiteY306" fmla="*/ 32177 h 127947"/>
                <a:gd name="connsiteX307" fmla="*/ 894360 w 2010030"/>
                <a:gd name="connsiteY307" fmla="*/ 29898 h 127947"/>
                <a:gd name="connsiteX308" fmla="*/ 877765 w 2010030"/>
                <a:gd name="connsiteY308" fmla="*/ 34331 h 127947"/>
                <a:gd name="connsiteX309" fmla="*/ 866617 w 2010030"/>
                <a:gd name="connsiteY309" fmla="*/ 46238 h 127947"/>
                <a:gd name="connsiteX310" fmla="*/ 862563 w 2010030"/>
                <a:gd name="connsiteY310" fmla="*/ 63467 h 127947"/>
                <a:gd name="connsiteX311" fmla="*/ 866617 w 2010030"/>
                <a:gd name="connsiteY311" fmla="*/ 80316 h 127947"/>
                <a:gd name="connsiteX312" fmla="*/ 877892 w 2010030"/>
                <a:gd name="connsiteY312" fmla="*/ 91970 h 127947"/>
                <a:gd name="connsiteX313" fmla="*/ 894360 w 2010030"/>
                <a:gd name="connsiteY313" fmla="*/ 96278 h 127947"/>
                <a:gd name="connsiteX314" fmla="*/ 905001 w 2010030"/>
                <a:gd name="connsiteY314" fmla="*/ 93997 h 127947"/>
                <a:gd name="connsiteX315" fmla="*/ 913235 w 2010030"/>
                <a:gd name="connsiteY315" fmla="*/ 87790 h 127947"/>
                <a:gd name="connsiteX316" fmla="*/ 913235 w 2010030"/>
                <a:gd name="connsiteY316" fmla="*/ 95010 h 127947"/>
                <a:gd name="connsiteX317" fmla="*/ 930970 w 2010030"/>
                <a:gd name="connsiteY317" fmla="*/ 95010 h 127947"/>
                <a:gd name="connsiteX318" fmla="*/ 821519 w 2010030"/>
                <a:gd name="connsiteY318" fmla="*/ 50545 h 127947"/>
                <a:gd name="connsiteX319" fmla="*/ 834440 w 2010030"/>
                <a:gd name="connsiteY319" fmla="*/ 45858 h 127947"/>
                <a:gd name="connsiteX320" fmla="*/ 852429 w 2010030"/>
                <a:gd name="connsiteY320" fmla="*/ 52953 h 127947"/>
                <a:gd name="connsiteX321" fmla="*/ 852429 w 2010030"/>
                <a:gd name="connsiteY321" fmla="*/ 35217 h 127947"/>
                <a:gd name="connsiteX322" fmla="*/ 843055 w 2010030"/>
                <a:gd name="connsiteY322" fmla="*/ 31164 h 127947"/>
                <a:gd name="connsiteX323" fmla="*/ 832667 w 2010030"/>
                <a:gd name="connsiteY323" fmla="*/ 29898 h 127947"/>
                <a:gd name="connsiteX324" fmla="*/ 815058 w 2010030"/>
                <a:gd name="connsiteY324" fmla="*/ 34078 h 127947"/>
                <a:gd name="connsiteX325" fmla="*/ 802770 w 2010030"/>
                <a:gd name="connsiteY325" fmla="*/ 45733 h 127947"/>
                <a:gd name="connsiteX326" fmla="*/ 798210 w 2010030"/>
                <a:gd name="connsiteY326" fmla="*/ 63213 h 127947"/>
                <a:gd name="connsiteX327" fmla="*/ 802644 w 2010030"/>
                <a:gd name="connsiteY327" fmla="*/ 80570 h 127947"/>
                <a:gd name="connsiteX328" fmla="*/ 814805 w 2010030"/>
                <a:gd name="connsiteY328" fmla="*/ 92223 h 127947"/>
                <a:gd name="connsiteX329" fmla="*/ 832540 w 2010030"/>
                <a:gd name="connsiteY329" fmla="*/ 96405 h 127947"/>
                <a:gd name="connsiteX330" fmla="*/ 842801 w 2010030"/>
                <a:gd name="connsiteY330" fmla="*/ 95264 h 127947"/>
                <a:gd name="connsiteX331" fmla="*/ 852556 w 2010030"/>
                <a:gd name="connsiteY331" fmla="*/ 91591 h 127947"/>
                <a:gd name="connsiteX332" fmla="*/ 852556 w 2010030"/>
                <a:gd name="connsiteY332" fmla="*/ 75122 h 127947"/>
                <a:gd name="connsiteX333" fmla="*/ 844068 w 2010030"/>
                <a:gd name="connsiteY333" fmla="*/ 79175 h 127947"/>
                <a:gd name="connsiteX334" fmla="*/ 834820 w 2010030"/>
                <a:gd name="connsiteY334" fmla="*/ 80443 h 127947"/>
                <a:gd name="connsiteX335" fmla="*/ 821519 w 2010030"/>
                <a:gd name="connsiteY335" fmla="*/ 75629 h 127947"/>
                <a:gd name="connsiteX336" fmla="*/ 816199 w 2010030"/>
                <a:gd name="connsiteY336" fmla="*/ 63088 h 127947"/>
                <a:gd name="connsiteX337" fmla="*/ 821266 w 2010030"/>
                <a:gd name="connsiteY337" fmla="*/ 50672 h 127947"/>
                <a:gd name="connsiteX338" fmla="*/ 719288 w 2010030"/>
                <a:gd name="connsiteY338" fmla="*/ 51560 h 127947"/>
                <a:gd name="connsiteX339" fmla="*/ 729550 w 2010030"/>
                <a:gd name="connsiteY339" fmla="*/ 46872 h 127947"/>
                <a:gd name="connsiteX340" fmla="*/ 738164 w 2010030"/>
                <a:gd name="connsiteY340" fmla="*/ 50545 h 127947"/>
                <a:gd name="connsiteX341" fmla="*/ 740824 w 2010030"/>
                <a:gd name="connsiteY341" fmla="*/ 60553 h 127947"/>
                <a:gd name="connsiteX342" fmla="*/ 740824 w 2010030"/>
                <a:gd name="connsiteY342" fmla="*/ 95264 h 127947"/>
                <a:gd name="connsiteX343" fmla="*/ 758559 w 2010030"/>
                <a:gd name="connsiteY343" fmla="*/ 95264 h 127947"/>
                <a:gd name="connsiteX344" fmla="*/ 758559 w 2010030"/>
                <a:gd name="connsiteY344" fmla="*/ 56247 h 127947"/>
                <a:gd name="connsiteX345" fmla="*/ 755646 w 2010030"/>
                <a:gd name="connsiteY345" fmla="*/ 42945 h 127947"/>
                <a:gd name="connsiteX346" fmla="*/ 747538 w 2010030"/>
                <a:gd name="connsiteY346" fmla="*/ 33570 h 127947"/>
                <a:gd name="connsiteX347" fmla="*/ 734743 w 2010030"/>
                <a:gd name="connsiteY347" fmla="*/ 30150 h 127947"/>
                <a:gd name="connsiteX348" fmla="*/ 723722 w 2010030"/>
                <a:gd name="connsiteY348" fmla="*/ 32558 h 127947"/>
                <a:gd name="connsiteX349" fmla="*/ 715361 w 2010030"/>
                <a:gd name="connsiteY349" fmla="*/ 39018 h 127947"/>
                <a:gd name="connsiteX350" fmla="*/ 715361 w 2010030"/>
                <a:gd name="connsiteY350" fmla="*/ 31418 h 127947"/>
                <a:gd name="connsiteX351" fmla="*/ 697880 w 2010030"/>
                <a:gd name="connsiteY351" fmla="*/ 31418 h 127947"/>
                <a:gd name="connsiteX352" fmla="*/ 697880 w 2010030"/>
                <a:gd name="connsiteY352" fmla="*/ 95264 h 127947"/>
                <a:gd name="connsiteX353" fmla="*/ 715361 w 2010030"/>
                <a:gd name="connsiteY353" fmla="*/ 95264 h 127947"/>
                <a:gd name="connsiteX354" fmla="*/ 715361 w 2010030"/>
                <a:gd name="connsiteY354" fmla="*/ 63088 h 127947"/>
                <a:gd name="connsiteX355" fmla="*/ 719162 w 2010030"/>
                <a:gd name="connsiteY355" fmla="*/ 51686 h 127947"/>
                <a:gd name="connsiteX356" fmla="*/ 670137 w 2010030"/>
                <a:gd name="connsiteY356" fmla="*/ 31418 h 127947"/>
                <a:gd name="connsiteX357" fmla="*/ 656582 w 2010030"/>
                <a:gd name="connsiteY357" fmla="*/ 62200 h 127947"/>
                <a:gd name="connsiteX358" fmla="*/ 638593 w 2010030"/>
                <a:gd name="connsiteY358" fmla="*/ 29137 h 127947"/>
                <a:gd name="connsiteX359" fmla="*/ 620478 w 2010030"/>
                <a:gd name="connsiteY359" fmla="*/ 62327 h 127947"/>
                <a:gd name="connsiteX360" fmla="*/ 606670 w 2010030"/>
                <a:gd name="connsiteY360" fmla="*/ 31418 h 127947"/>
                <a:gd name="connsiteX361" fmla="*/ 586401 w 2010030"/>
                <a:gd name="connsiteY361" fmla="*/ 31418 h 127947"/>
                <a:gd name="connsiteX362" fmla="*/ 617945 w 2010030"/>
                <a:gd name="connsiteY362" fmla="*/ 97671 h 127947"/>
                <a:gd name="connsiteX363" fmla="*/ 638593 w 2010030"/>
                <a:gd name="connsiteY363" fmla="*/ 60553 h 127947"/>
                <a:gd name="connsiteX364" fmla="*/ 658609 w 2010030"/>
                <a:gd name="connsiteY364" fmla="*/ 97671 h 127947"/>
                <a:gd name="connsiteX365" fmla="*/ 689012 w 2010030"/>
                <a:gd name="connsiteY365" fmla="*/ 31418 h 127947"/>
                <a:gd name="connsiteX366" fmla="*/ 670137 w 2010030"/>
                <a:gd name="connsiteY366" fmla="*/ 31418 h 127947"/>
                <a:gd name="connsiteX367" fmla="*/ 562839 w 2010030"/>
                <a:gd name="connsiteY367" fmla="*/ 75375 h 127947"/>
                <a:gd name="connsiteX368" fmla="*/ 551184 w 2010030"/>
                <a:gd name="connsiteY368" fmla="*/ 80189 h 127947"/>
                <a:gd name="connsiteX369" fmla="*/ 539276 w 2010030"/>
                <a:gd name="connsiteY369" fmla="*/ 75375 h 127947"/>
                <a:gd name="connsiteX370" fmla="*/ 534716 w 2010030"/>
                <a:gd name="connsiteY370" fmla="*/ 63213 h 127947"/>
                <a:gd name="connsiteX371" fmla="*/ 539276 w 2010030"/>
                <a:gd name="connsiteY371" fmla="*/ 51179 h 127947"/>
                <a:gd name="connsiteX372" fmla="*/ 551184 w 2010030"/>
                <a:gd name="connsiteY372" fmla="*/ 46492 h 127947"/>
                <a:gd name="connsiteX373" fmla="*/ 562839 w 2010030"/>
                <a:gd name="connsiteY373" fmla="*/ 51179 h 127947"/>
                <a:gd name="connsiteX374" fmla="*/ 567399 w 2010030"/>
                <a:gd name="connsiteY374" fmla="*/ 63213 h 127947"/>
                <a:gd name="connsiteX375" fmla="*/ 562839 w 2010030"/>
                <a:gd name="connsiteY375" fmla="*/ 75375 h 127947"/>
                <a:gd name="connsiteX376" fmla="*/ 568920 w 2010030"/>
                <a:gd name="connsiteY376" fmla="*/ 92223 h 127947"/>
                <a:gd name="connsiteX377" fmla="*/ 580954 w 2010030"/>
                <a:gd name="connsiteY377" fmla="*/ 80443 h 127947"/>
                <a:gd name="connsiteX378" fmla="*/ 585388 w 2010030"/>
                <a:gd name="connsiteY378" fmla="*/ 62961 h 127947"/>
                <a:gd name="connsiteX379" fmla="*/ 580954 w 2010030"/>
                <a:gd name="connsiteY379" fmla="*/ 45858 h 127947"/>
                <a:gd name="connsiteX380" fmla="*/ 568920 w 2010030"/>
                <a:gd name="connsiteY380" fmla="*/ 34205 h 127947"/>
                <a:gd name="connsiteX381" fmla="*/ 551438 w 2010030"/>
                <a:gd name="connsiteY381" fmla="*/ 30023 h 127947"/>
                <a:gd name="connsiteX382" fmla="*/ 533703 w 2010030"/>
                <a:gd name="connsiteY382" fmla="*/ 34205 h 127947"/>
                <a:gd name="connsiteX383" fmla="*/ 521161 w 2010030"/>
                <a:gd name="connsiteY383" fmla="*/ 45733 h 127947"/>
                <a:gd name="connsiteX384" fmla="*/ 516601 w 2010030"/>
                <a:gd name="connsiteY384" fmla="*/ 62834 h 127947"/>
                <a:gd name="connsiteX385" fmla="*/ 521161 w 2010030"/>
                <a:gd name="connsiteY385" fmla="*/ 80316 h 127947"/>
                <a:gd name="connsiteX386" fmla="*/ 533576 w 2010030"/>
                <a:gd name="connsiteY386" fmla="*/ 92097 h 127947"/>
                <a:gd name="connsiteX387" fmla="*/ 551438 w 2010030"/>
                <a:gd name="connsiteY387" fmla="*/ 96278 h 127947"/>
                <a:gd name="connsiteX388" fmla="*/ 568920 w 2010030"/>
                <a:gd name="connsiteY388" fmla="*/ 92097 h 127947"/>
                <a:gd name="connsiteX389" fmla="*/ 466309 w 2010030"/>
                <a:gd name="connsiteY389" fmla="*/ 51560 h 127947"/>
                <a:gd name="connsiteX390" fmla="*/ 476570 w 2010030"/>
                <a:gd name="connsiteY390" fmla="*/ 46872 h 127947"/>
                <a:gd name="connsiteX391" fmla="*/ 485057 w 2010030"/>
                <a:gd name="connsiteY391" fmla="*/ 50545 h 127947"/>
                <a:gd name="connsiteX392" fmla="*/ 487844 w 2010030"/>
                <a:gd name="connsiteY392" fmla="*/ 60553 h 127947"/>
                <a:gd name="connsiteX393" fmla="*/ 487844 w 2010030"/>
                <a:gd name="connsiteY393" fmla="*/ 95264 h 127947"/>
                <a:gd name="connsiteX394" fmla="*/ 505580 w 2010030"/>
                <a:gd name="connsiteY394" fmla="*/ 95264 h 127947"/>
                <a:gd name="connsiteX395" fmla="*/ 505580 w 2010030"/>
                <a:gd name="connsiteY395" fmla="*/ 56247 h 127947"/>
                <a:gd name="connsiteX396" fmla="*/ 502666 w 2010030"/>
                <a:gd name="connsiteY396" fmla="*/ 42945 h 127947"/>
                <a:gd name="connsiteX397" fmla="*/ 494558 w 2010030"/>
                <a:gd name="connsiteY397" fmla="*/ 33570 h 127947"/>
                <a:gd name="connsiteX398" fmla="*/ 481890 w 2010030"/>
                <a:gd name="connsiteY398" fmla="*/ 30150 h 127947"/>
                <a:gd name="connsiteX399" fmla="*/ 470869 w 2010030"/>
                <a:gd name="connsiteY399" fmla="*/ 32558 h 127947"/>
                <a:gd name="connsiteX400" fmla="*/ 462508 w 2010030"/>
                <a:gd name="connsiteY400" fmla="*/ 39018 h 127947"/>
                <a:gd name="connsiteX401" fmla="*/ 462508 w 2010030"/>
                <a:gd name="connsiteY401" fmla="*/ 31418 h 127947"/>
                <a:gd name="connsiteX402" fmla="*/ 445027 w 2010030"/>
                <a:gd name="connsiteY402" fmla="*/ 31418 h 127947"/>
                <a:gd name="connsiteX403" fmla="*/ 445027 w 2010030"/>
                <a:gd name="connsiteY403" fmla="*/ 95264 h 127947"/>
                <a:gd name="connsiteX404" fmla="*/ 462508 w 2010030"/>
                <a:gd name="connsiteY404" fmla="*/ 95264 h 127947"/>
                <a:gd name="connsiteX405" fmla="*/ 462508 w 2010030"/>
                <a:gd name="connsiteY405" fmla="*/ 63088 h 127947"/>
                <a:gd name="connsiteX406" fmla="*/ 466309 w 2010030"/>
                <a:gd name="connsiteY406" fmla="*/ 51686 h 127947"/>
                <a:gd name="connsiteX407" fmla="*/ 436286 w 2010030"/>
                <a:gd name="connsiteY407" fmla="*/ 95264 h 127947"/>
                <a:gd name="connsiteX408" fmla="*/ 409303 w 2010030"/>
                <a:gd name="connsiteY408" fmla="*/ 56627 h 127947"/>
                <a:gd name="connsiteX409" fmla="*/ 433119 w 2010030"/>
                <a:gd name="connsiteY409" fmla="*/ 31418 h 127947"/>
                <a:gd name="connsiteX410" fmla="*/ 412597 w 2010030"/>
                <a:gd name="connsiteY410" fmla="*/ 31418 h 127947"/>
                <a:gd name="connsiteX411" fmla="*/ 389541 w 2010030"/>
                <a:gd name="connsiteY411" fmla="*/ 56120 h 127947"/>
                <a:gd name="connsiteX412" fmla="*/ 389541 w 2010030"/>
                <a:gd name="connsiteY412" fmla="*/ 254 h 127947"/>
                <a:gd name="connsiteX413" fmla="*/ 372059 w 2010030"/>
                <a:gd name="connsiteY413" fmla="*/ 254 h 127947"/>
                <a:gd name="connsiteX414" fmla="*/ 372059 w 2010030"/>
                <a:gd name="connsiteY414" fmla="*/ 95264 h 127947"/>
                <a:gd name="connsiteX415" fmla="*/ 389541 w 2010030"/>
                <a:gd name="connsiteY415" fmla="*/ 95264 h 127947"/>
                <a:gd name="connsiteX416" fmla="*/ 389541 w 2010030"/>
                <a:gd name="connsiteY416" fmla="*/ 77528 h 127947"/>
                <a:gd name="connsiteX417" fmla="*/ 397395 w 2010030"/>
                <a:gd name="connsiteY417" fmla="*/ 69295 h 127947"/>
                <a:gd name="connsiteX418" fmla="*/ 415130 w 2010030"/>
                <a:gd name="connsiteY418" fmla="*/ 95264 h 127947"/>
                <a:gd name="connsiteX419" fmla="*/ 436286 w 2010030"/>
                <a:gd name="connsiteY419" fmla="*/ 95264 h 127947"/>
                <a:gd name="connsiteX420" fmla="*/ 316827 w 2010030"/>
                <a:gd name="connsiteY420" fmla="*/ 51686 h 127947"/>
                <a:gd name="connsiteX421" fmla="*/ 327088 w 2010030"/>
                <a:gd name="connsiteY421" fmla="*/ 46999 h 127947"/>
                <a:gd name="connsiteX422" fmla="*/ 335702 w 2010030"/>
                <a:gd name="connsiteY422" fmla="*/ 50672 h 127947"/>
                <a:gd name="connsiteX423" fmla="*/ 338362 w 2010030"/>
                <a:gd name="connsiteY423" fmla="*/ 60680 h 127947"/>
                <a:gd name="connsiteX424" fmla="*/ 338362 w 2010030"/>
                <a:gd name="connsiteY424" fmla="*/ 95390 h 127947"/>
                <a:gd name="connsiteX425" fmla="*/ 356097 w 2010030"/>
                <a:gd name="connsiteY425" fmla="*/ 95390 h 127947"/>
                <a:gd name="connsiteX426" fmla="*/ 356097 w 2010030"/>
                <a:gd name="connsiteY426" fmla="*/ 56373 h 127947"/>
                <a:gd name="connsiteX427" fmla="*/ 353184 w 2010030"/>
                <a:gd name="connsiteY427" fmla="*/ 43071 h 127947"/>
                <a:gd name="connsiteX428" fmla="*/ 345076 w 2010030"/>
                <a:gd name="connsiteY428" fmla="*/ 33697 h 127947"/>
                <a:gd name="connsiteX429" fmla="*/ 332282 w 2010030"/>
                <a:gd name="connsiteY429" fmla="*/ 30277 h 127947"/>
                <a:gd name="connsiteX430" fmla="*/ 321260 w 2010030"/>
                <a:gd name="connsiteY430" fmla="*/ 32684 h 127947"/>
                <a:gd name="connsiteX431" fmla="*/ 312900 w 2010030"/>
                <a:gd name="connsiteY431" fmla="*/ 39145 h 127947"/>
                <a:gd name="connsiteX432" fmla="*/ 312900 w 2010030"/>
                <a:gd name="connsiteY432" fmla="*/ 31543 h 127947"/>
                <a:gd name="connsiteX433" fmla="*/ 295418 w 2010030"/>
                <a:gd name="connsiteY433" fmla="*/ 31543 h 127947"/>
                <a:gd name="connsiteX434" fmla="*/ 295418 w 2010030"/>
                <a:gd name="connsiteY434" fmla="*/ 95390 h 127947"/>
                <a:gd name="connsiteX435" fmla="*/ 312900 w 2010030"/>
                <a:gd name="connsiteY435" fmla="*/ 95390 h 127947"/>
                <a:gd name="connsiteX436" fmla="*/ 312900 w 2010030"/>
                <a:gd name="connsiteY436" fmla="*/ 63213 h 127947"/>
                <a:gd name="connsiteX437" fmla="*/ 316700 w 2010030"/>
                <a:gd name="connsiteY437" fmla="*/ 51813 h 127947"/>
                <a:gd name="connsiteX438" fmla="*/ 258807 w 2010030"/>
                <a:gd name="connsiteY438" fmla="*/ 77022 h 127947"/>
                <a:gd name="connsiteX439" fmla="*/ 249940 w 2010030"/>
                <a:gd name="connsiteY439" fmla="*/ 80316 h 127947"/>
                <a:gd name="connsiteX440" fmla="*/ 241072 w 2010030"/>
                <a:gd name="connsiteY440" fmla="*/ 77022 h 127947"/>
                <a:gd name="connsiteX441" fmla="*/ 237652 w 2010030"/>
                <a:gd name="connsiteY441" fmla="*/ 67521 h 127947"/>
                <a:gd name="connsiteX442" fmla="*/ 237652 w 2010030"/>
                <a:gd name="connsiteY442" fmla="*/ 31543 h 127947"/>
                <a:gd name="connsiteX443" fmla="*/ 220043 w 2010030"/>
                <a:gd name="connsiteY443" fmla="*/ 31543 h 127947"/>
                <a:gd name="connsiteX444" fmla="*/ 220043 w 2010030"/>
                <a:gd name="connsiteY444" fmla="*/ 67395 h 127947"/>
                <a:gd name="connsiteX445" fmla="*/ 223844 w 2010030"/>
                <a:gd name="connsiteY445" fmla="*/ 82976 h 127947"/>
                <a:gd name="connsiteX446" fmla="*/ 234358 w 2010030"/>
                <a:gd name="connsiteY446" fmla="*/ 93111 h 127947"/>
                <a:gd name="connsiteX447" fmla="*/ 249940 w 2010030"/>
                <a:gd name="connsiteY447" fmla="*/ 96657 h 127947"/>
                <a:gd name="connsiteX448" fmla="*/ 265521 w 2010030"/>
                <a:gd name="connsiteY448" fmla="*/ 93111 h 127947"/>
                <a:gd name="connsiteX449" fmla="*/ 276036 w 2010030"/>
                <a:gd name="connsiteY449" fmla="*/ 82976 h 127947"/>
                <a:gd name="connsiteX450" fmla="*/ 279836 w 2010030"/>
                <a:gd name="connsiteY450" fmla="*/ 67395 h 127947"/>
                <a:gd name="connsiteX451" fmla="*/ 279836 w 2010030"/>
                <a:gd name="connsiteY451" fmla="*/ 31543 h 127947"/>
                <a:gd name="connsiteX452" fmla="*/ 262228 w 2010030"/>
                <a:gd name="connsiteY452" fmla="*/ 31543 h 127947"/>
                <a:gd name="connsiteX453" fmla="*/ 262228 w 2010030"/>
                <a:gd name="connsiteY453" fmla="*/ 67521 h 127947"/>
                <a:gd name="connsiteX454" fmla="*/ 258807 w 2010030"/>
                <a:gd name="connsiteY454" fmla="*/ 77022 h 127947"/>
                <a:gd name="connsiteX455" fmla="*/ 182293 w 2010030"/>
                <a:gd name="connsiteY455" fmla="*/ 76896 h 127947"/>
                <a:gd name="connsiteX456" fmla="*/ 176085 w 2010030"/>
                <a:gd name="connsiteY456" fmla="*/ 79682 h 127947"/>
                <a:gd name="connsiteX457" fmla="*/ 169245 w 2010030"/>
                <a:gd name="connsiteY457" fmla="*/ 80570 h 127947"/>
                <a:gd name="connsiteX458" fmla="*/ 161770 w 2010030"/>
                <a:gd name="connsiteY458" fmla="*/ 78162 h 127947"/>
                <a:gd name="connsiteX459" fmla="*/ 158730 w 2010030"/>
                <a:gd name="connsiteY459" fmla="*/ 70308 h 127947"/>
                <a:gd name="connsiteX460" fmla="*/ 158730 w 2010030"/>
                <a:gd name="connsiteY460" fmla="*/ 46492 h 127947"/>
                <a:gd name="connsiteX461" fmla="*/ 181659 w 2010030"/>
                <a:gd name="connsiteY461" fmla="*/ 46492 h 127947"/>
                <a:gd name="connsiteX462" fmla="*/ 181659 w 2010030"/>
                <a:gd name="connsiteY462" fmla="*/ 31543 h 127947"/>
                <a:gd name="connsiteX463" fmla="*/ 158730 w 2010030"/>
                <a:gd name="connsiteY463" fmla="*/ 31543 h 127947"/>
                <a:gd name="connsiteX464" fmla="*/ 158730 w 2010030"/>
                <a:gd name="connsiteY464" fmla="*/ 13048 h 127947"/>
                <a:gd name="connsiteX465" fmla="*/ 141122 w 2010030"/>
                <a:gd name="connsiteY465" fmla="*/ 13048 h 127947"/>
                <a:gd name="connsiteX466" fmla="*/ 141122 w 2010030"/>
                <a:gd name="connsiteY466" fmla="*/ 71194 h 127947"/>
                <a:gd name="connsiteX467" fmla="*/ 147709 w 2010030"/>
                <a:gd name="connsiteY467" fmla="*/ 90703 h 127947"/>
                <a:gd name="connsiteX468" fmla="*/ 165698 w 2010030"/>
                <a:gd name="connsiteY468" fmla="*/ 96657 h 127947"/>
                <a:gd name="connsiteX469" fmla="*/ 174692 w 2010030"/>
                <a:gd name="connsiteY469" fmla="*/ 95644 h 127947"/>
                <a:gd name="connsiteX470" fmla="*/ 182293 w 2010030"/>
                <a:gd name="connsiteY470" fmla="*/ 92350 h 127947"/>
                <a:gd name="connsiteX471" fmla="*/ 182293 w 2010030"/>
                <a:gd name="connsiteY471" fmla="*/ 77022 h 127947"/>
                <a:gd name="connsiteX472" fmla="*/ 89563 w 2010030"/>
                <a:gd name="connsiteY472" fmla="*/ 47885 h 127947"/>
                <a:gd name="connsiteX473" fmla="*/ 99064 w 2010030"/>
                <a:gd name="connsiteY473" fmla="*/ 44211 h 127947"/>
                <a:gd name="connsiteX474" fmla="*/ 108312 w 2010030"/>
                <a:gd name="connsiteY474" fmla="*/ 48012 h 127947"/>
                <a:gd name="connsiteX475" fmla="*/ 112365 w 2010030"/>
                <a:gd name="connsiteY475" fmla="*/ 57386 h 127947"/>
                <a:gd name="connsiteX476" fmla="*/ 84876 w 2010030"/>
                <a:gd name="connsiteY476" fmla="*/ 57386 h 127947"/>
                <a:gd name="connsiteX477" fmla="*/ 89563 w 2010030"/>
                <a:gd name="connsiteY477" fmla="*/ 47885 h 127947"/>
                <a:gd name="connsiteX478" fmla="*/ 114012 w 2010030"/>
                <a:gd name="connsiteY478" fmla="*/ 95137 h 127947"/>
                <a:gd name="connsiteX479" fmla="*/ 125160 w 2010030"/>
                <a:gd name="connsiteY479" fmla="*/ 90576 h 127947"/>
                <a:gd name="connsiteX480" fmla="*/ 125160 w 2010030"/>
                <a:gd name="connsiteY480" fmla="*/ 75881 h 127947"/>
                <a:gd name="connsiteX481" fmla="*/ 104004 w 2010030"/>
                <a:gd name="connsiteY481" fmla="*/ 81709 h 127947"/>
                <a:gd name="connsiteX482" fmla="*/ 92097 w 2010030"/>
                <a:gd name="connsiteY482" fmla="*/ 78289 h 127947"/>
                <a:gd name="connsiteX483" fmla="*/ 85382 w 2010030"/>
                <a:gd name="connsiteY483" fmla="*/ 69041 h 127947"/>
                <a:gd name="connsiteX484" fmla="*/ 129974 w 2010030"/>
                <a:gd name="connsiteY484" fmla="*/ 69041 h 127947"/>
                <a:gd name="connsiteX485" fmla="*/ 130354 w 2010030"/>
                <a:gd name="connsiteY485" fmla="*/ 61693 h 127947"/>
                <a:gd name="connsiteX486" fmla="*/ 126300 w 2010030"/>
                <a:gd name="connsiteY486" fmla="*/ 45352 h 127947"/>
                <a:gd name="connsiteX487" fmla="*/ 115279 w 2010030"/>
                <a:gd name="connsiteY487" fmla="*/ 34205 h 127947"/>
                <a:gd name="connsiteX488" fmla="*/ 98937 w 2010030"/>
                <a:gd name="connsiteY488" fmla="*/ 30150 h 127947"/>
                <a:gd name="connsiteX489" fmla="*/ 81709 w 2010030"/>
                <a:gd name="connsiteY489" fmla="*/ 34585 h 127947"/>
                <a:gd name="connsiteX490" fmla="*/ 70308 w 2010030"/>
                <a:gd name="connsiteY490" fmla="*/ 46619 h 127947"/>
                <a:gd name="connsiteX491" fmla="*/ 66254 w 2010030"/>
                <a:gd name="connsiteY491" fmla="*/ 64101 h 127947"/>
                <a:gd name="connsiteX492" fmla="*/ 71068 w 2010030"/>
                <a:gd name="connsiteY492" fmla="*/ 81456 h 127947"/>
                <a:gd name="connsiteX493" fmla="*/ 83989 w 2010030"/>
                <a:gd name="connsiteY493" fmla="*/ 92731 h 127947"/>
                <a:gd name="connsiteX494" fmla="*/ 102104 w 2010030"/>
                <a:gd name="connsiteY494" fmla="*/ 96657 h 127947"/>
                <a:gd name="connsiteX495" fmla="*/ 114012 w 2010030"/>
                <a:gd name="connsiteY495" fmla="*/ 95264 h 127947"/>
                <a:gd name="connsiteX496" fmla="*/ 18369 w 2010030"/>
                <a:gd name="connsiteY496" fmla="*/ 78796 h 127947"/>
                <a:gd name="connsiteX497" fmla="*/ 18369 w 2010030"/>
                <a:gd name="connsiteY497" fmla="*/ 380 h 127947"/>
                <a:gd name="connsiteX498" fmla="*/ 0 w 2010030"/>
                <a:gd name="connsiteY498" fmla="*/ 380 h 127947"/>
                <a:gd name="connsiteX499" fmla="*/ 0 w 2010030"/>
                <a:gd name="connsiteY499" fmla="*/ 95390 h 127947"/>
                <a:gd name="connsiteX500" fmla="*/ 59540 w 2010030"/>
                <a:gd name="connsiteY500" fmla="*/ 95390 h 127947"/>
                <a:gd name="connsiteX501" fmla="*/ 59540 w 2010030"/>
                <a:gd name="connsiteY501" fmla="*/ 78796 h 127947"/>
                <a:gd name="connsiteX502" fmla="*/ 18369 w 2010030"/>
                <a:gd name="connsiteY502" fmla="*/ 78796 h 12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</a:cxnLst>
              <a:rect l="l" t="t" r="r" b="b"/>
              <a:pathLst>
                <a:path w="2010030" h="127947">
                  <a:moveTo>
                    <a:pt x="2010030" y="254"/>
                  </a:moveTo>
                  <a:lnTo>
                    <a:pt x="1992548" y="254"/>
                  </a:lnTo>
                  <a:lnTo>
                    <a:pt x="1992548" y="95264"/>
                  </a:lnTo>
                  <a:lnTo>
                    <a:pt x="2010030" y="95264"/>
                  </a:lnTo>
                  <a:lnTo>
                    <a:pt x="2010030" y="254"/>
                  </a:lnTo>
                  <a:close/>
                  <a:moveTo>
                    <a:pt x="1975446" y="31418"/>
                  </a:moveTo>
                  <a:lnTo>
                    <a:pt x="1957838" y="31418"/>
                  </a:lnTo>
                  <a:lnTo>
                    <a:pt x="1957838" y="95264"/>
                  </a:lnTo>
                  <a:lnTo>
                    <a:pt x="1975446" y="95264"/>
                  </a:lnTo>
                  <a:lnTo>
                    <a:pt x="1975446" y="31418"/>
                  </a:lnTo>
                  <a:close/>
                  <a:moveTo>
                    <a:pt x="1975193" y="19256"/>
                  </a:moveTo>
                  <a:cubicBezTo>
                    <a:pt x="1977093" y="17355"/>
                    <a:pt x="1978107" y="15076"/>
                    <a:pt x="1978107" y="12541"/>
                  </a:cubicBezTo>
                  <a:cubicBezTo>
                    <a:pt x="1978107" y="10008"/>
                    <a:pt x="1977093" y="7475"/>
                    <a:pt x="1975193" y="5448"/>
                  </a:cubicBezTo>
                  <a:cubicBezTo>
                    <a:pt x="1973293" y="3421"/>
                    <a:pt x="1971013" y="2535"/>
                    <a:pt x="1968226" y="2535"/>
                  </a:cubicBezTo>
                  <a:cubicBezTo>
                    <a:pt x="1965692" y="2535"/>
                    <a:pt x="1963412" y="3294"/>
                    <a:pt x="1961512" y="4941"/>
                  </a:cubicBezTo>
                  <a:lnTo>
                    <a:pt x="1952011" y="12289"/>
                  </a:lnTo>
                  <a:lnTo>
                    <a:pt x="1961512" y="19763"/>
                  </a:lnTo>
                  <a:cubicBezTo>
                    <a:pt x="1962525" y="20522"/>
                    <a:pt x="1963539" y="21156"/>
                    <a:pt x="1964552" y="21537"/>
                  </a:cubicBezTo>
                  <a:cubicBezTo>
                    <a:pt x="1965565" y="21917"/>
                    <a:pt x="1966832" y="22169"/>
                    <a:pt x="1968226" y="22169"/>
                  </a:cubicBezTo>
                  <a:cubicBezTo>
                    <a:pt x="1970886" y="22169"/>
                    <a:pt x="1973293" y="21283"/>
                    <a:pt x="1975193" y="19256"/>
                  </a:cubicBezTo>
                  <a:moveTo>
                    <a:pt x="1918440" y="51306"/>
                  </a:moveTo>
                  <a:cubicBezTo>
                    <a:pt x="1921607" y="54473"/>
                    <a:pt x="1923128" y="58653"/>
                    <a:pt x="1923128" y="63594"/>
                  </a:cubicBezTo>
                  <a:cubicBezTo>
                    <a:pt x="1923128" y="68534"/>
                    <a:pt x="1921607" y="72462"/>
                    <a:pt x="1918440" y="75502"/>
                  </a:cubicBezTo>
                  <a:cubicBezTo>
                    <a:pt x="1915273" y="78542"/>
                    <a:pt x="1911346" y="80189"/>
                    <a:pt x="1906659" y="80189"/>
                  </a:cubicBezTo>
                  <a:cubicBezTo>
                    <a:pt x="1901972" y="80189"/>
                    <a:pt x="1898172" y="78669"/>
                    <a:pt x="1895131" y="75502"/>
                  </a:cubicBezTo>
                  <a:cubicBezTo>
                    <a:pt x="1892091" y="72335"/>
                    <a:pt x="1890571" y="68407"/>
                    <a:pt x="1890571" y="63594"/>
                  </a:cubicBezTo>
                  <a:cubicBezTo>
                    <a:pt x="1890571" y="58780"/>
                    <a:pt x="1892091" y="54473"/>
                    <a:pt x="1895131" y="51306"/>
                  </a:cubicBezTo>
                  <a:cubicBezTo>
                    <a:pt x="1898172" y="48139"/>
                    <a:pt x="1901972" y="46492"/>
                    <a:pt x="1906659" y="46492"/>
                  </a:cubicBezTo>
                  <a:cubicBezTo>
                    <a:pt x="1911346" y="46492"/>
                    <a:pt x="1915273" y="48139"/>
                    <a:pt x="1918440" y="51306"/>
                  </a:cubicBezTo>
                  <a:moveTo>
                    <a:pt x="1940863" y="95264"/>
                  </a:moveTo>
                  <a:lnTo>
                    <a:pt x="1940863" y="31418"/>
                  </a:lnTo>
                  <a:lnTo>
                    <a:pt x="1923128" y="31418"/>
                  </a:lnTo>
                  <a:lnTo>
                    <a:pt x="1923128" y="38765"/>
                  </a:lnTo>
                  <a:cubicBezTo>
                    <a:pt x="1920847" y="36105"/>
                    <a:pt x="1918060" y="33951"/>
                    <a:pt x="1914893" y="32431"/>
                  </a:cubicBezTo>
                  <a:cubicBezTo>
                    <a:pt x="1911726" y="30911"/>
                    <a:pt x="1908179" y="30150"/>
                    <a:pt x="1904252" y="30150"/>
                  </a:cubicBezTo>
                  <a:cubicBezTo>
                    <a:pt x="1898045" y="30150"/>
                    <a:pt x="1892471" y="31543"/>
                    <a:pt x="1887784" y="34585"/>
                  </a:cubicBezTo>
                  <a:cubicBezTo>
                    <a:pt x="1882970" y="37498"/>
                    <a:pt x="1879296" y="41425"/>
                    <a:pt x="1876509" y="46492"/>
                  </a:cubicBezTo>
                  <a:cubicBezTo>
                    <a:pt x="1873849" y="51560"/>
                    <a:pt x="1872456" y="57260"/>
                    <a:pt x="1872456" y="63720"/>
                  </a:cubicBezTo>
                  <a:cubicBezTo>
                    <a:pt x="1872456" y="70181"/>
                    <a:pt x="1873849" y="75629"/>
                    <a:pt x="1876509" y="80570"/>
                  </a:cubicBezTo>
                  <a:cubicBezTo>
                    <a:pt x="1879170" y="85509"/>
                    <a:pt x="1882970" y="89437"/>
                    <a:pt x="1887784" y="92223"/>
                  </a:cubicBezTo>
                  <a:cubicBezTo>
                    <a:pt x="1892598" y="95137"/>
                    <a:pt x="1898045" y="96530"/>
                    <a:pt x="1904252" y="96530"/>
                  </a:cubicBezTo>
                  <a:cubicBezTo>
                    <a:pt x="1908179" y="96530"/>
                    <a:pt x="1911726" y="95771"/>
                    <a:pt x="1914893" y="94251"/>
                  </a:cubicBezTo>
                  <a:cubicBezTo>
                    <a:pt x="1918060" y="92731"/>
                    <a:pt x="1920847" y="90703"/>
                    <a:pt x="1923128" y="88043"/>
                  </a:cubicBezTo>
                  <a:lnTo>
                    <a:pt x="1923128" y="95264"/>
                  </a:lnTo>
                  <a:lnTo>
                    <a:pt x="1940863" y="95264"/>
                  </a:lnTo>
                  <a:close/>
                  <a:moveTo>
                    <a:pt x="1783526" y="51686"/>
                  </a:moveTo>
                  <a:cubicBezTo>
                    <a:pt x="1785807" y="48519"/>
                    <a:pt x="1788847" y="46999"/>
                    <a:pt x="1792774" y="46999"/>
                  </a:cubicBezTo>
                  <a:cubicBezTo>
                    <a:pt x="1796701" y="46999"/>
                    <a:pt x="1799235" y="48139"/>
                    <a:pt x="1800755" y="50545"/>
                  </a:cubicBezTo>
                  <a:cubicBezTo>
                    <a:pt x="1802402" y="52953"/>
                    <a:pt x="1803289" y="56247"/>
                    <a:pt x="1803289" y="60427"/>
                  </a:cubicBezTo>
                  <a:lnTo>
                    <a:pt x="1803289" y="95264"/>
                  </a:lnTo>
                  <a:lnTo>
                    <a:pt x="1820897" y="95264"/>
                  </a:lnTo>
                  <a:lnTo>
                    <a:pt x="1820897" y="62961"/>
                  </a:lnTo>
                  <a:cubicBezTo>
                    <a:pt x="1820897" y="58526"/>
                    <a:pt x="1822037" y="54727"/>
                    <a:pt x="1824191" y="51686"/>
                  </a:cubicBezTo>
                  <a:cubicBezTo>
                    <a:pt x="1826471" y="48646"/>
                    <a:pt x="1829511" y="46999"/>
                    <a:pt x="1833438" y="46999"/>
                  </a:cubicBezTo>
                  <a:cubicBezTo>
                    <a:pt x="1837112" y="46999"/>
                    <a:pt x="1839772" y="48139"/>
                    <a:pt x="1841419" y="50545"/>
                  </a:cubicBezTo>
                  <a:cubicBezTo>
                    <a:pt x="1843066" y="52953"/>
                    <a:pt x="1843953" y="56247"/>
                    <a:pt x="1843953" y="60427"/>
                  </a:cubicBezTo>
                  <a:lnTo>
                    <a:pt x="1843953" y="95264"/>
                  </a:lnTo>
                  <a:lnTo>
                    <a:pt x="1861561" y="95264"/>
                  </a:lnTo>
                  <a:lnTo>
                    <a:pt x="1861561" y="56247"/>
                  </a:lnTo>
                  <a:cubicBezTo>
                    <a:pt x="1861561" y="51306"/>
                    <a:pt x="1860548" y="46872"/>
                    <a:pt x="1858648" y="42945"/>
                  </a:cubicBezTo>
                  <a:cubicBezTo>
                    <a:pt x="1856747" y="39018"/>
                    <a:pt x="1853960" y="35978"/>
                    <a:pt x="1850413" y="33570"/>
                  </a:cubicBezTo>
                  <a:cubicBezTo>
                    <a:pt x="1846866" y="31291"/>
                    <a:pt x="1842559" y="30150"/>
                    <a:pt x="1837619" y="30150"/>
                  </a:cubicBezTo>
                  <a:cubicBezTo>
                    <a:pt x="1833058" y="30150"/>
                    <a:pt x="1829005" y="31038"/>
                    <a:pt x="1825457" y="32811"/>
                  </a:cubicBezTo>
                  <a:cubicBezTo>
                    <a:pt x="1821910" y="34585"/>
                    <a:pt x="1818997" y="36991"/>
                    <a:pt x="1816590" y="40158"/>
                  </a:cubicBezTo>
                  <a:cubicBezTo>
                    <a:pt x="1814690" y="36991"/>
                    <a:pt x="1812156" y="34585"/>
                    <a:pt x="1808989" y="32811"/>
                  </a:cubicBezTo>
                  <a:cubicBezTo>
                    <a:pt x="1805949" y="31038"/>
                    <a:pt x="1802275" y="30150"/>
                    <a:pt x="1798221" y="30150"/>
                  </a:cubicBezTo>
                  <a:cubicBezTo>
                    <a:pt x="1794421" y="30150"/>
                    <a:pt x="1791001" y="30911"/>
                    <a:pt x="1787960" y="32304"/>
                  </a:cubicBezTo>
                  <a:cubicBezTo>
                    <a:pt x="1784920" y="33824"/>
                    <a:pt x="1782260" y="35851"/>
                    <a:pt x="1780106" y="38638"/>
                  </a:cubicBezTo>
                  <a:lnTo>
                    <a:pt x="1780106" y="31418"/>
                  </a:lnTo>
                  <a:lnTo>
                    <a:pt x="1762624" y="31418"/>
                  </a:lnTo>
                  <a:lnTo>
                    <a:pt x="1762624" y="95264"/>
                  </a:lnTo>
                  <a:lnTo>
                    <a:pt x="1780106" y="95264"/>
                  </a:lnTo>
                  <a:lnTo>
                    <a:pt x="1780106" y="63088"/>
                  </a:lnTo>
                  <a:cubicBezTo>
                    <a:pt x="1780106" y="58653"/>
                    <a:pt x="1781246" y="54853"/>
                    <a:pt x="1783526" y="51686"/>
                  </a:cubicBezTo>
                  <a:moveTo>
                    <a:pt x="1709039" y="47759"/>
                  </a:moveTo>
                  <a:cubicBezTo>
                    <a:pt x="1711446" y="45226"/>
                    <a:pt x="1714613" y="44086"/>
                    <a:pt x="1718540" y="44086"/>
                  </a:cubicBezTo>
                  <a:cubicBezTo>
                    <a:pt x="1722467" y="44086"/>
                    <a:pt x="1725634" y="45352"/>
                    <a:pt x="1727787" y="47885"/>
                  </a:cubicBezTo>
                  <a:cubicBezTo>
                    <a:pt x="1730068" y="50420"/>
                    <a:pt x="1731334" y="53587"/>
                    <a:pt x="1731841" y="57260"/>
                  </a:cubicBezTo>
                  <a:lnTo>
                    <a:pt x="1704352" y="57260"/>
                  </a:lnTo>
                  <a:cubicBezTo>
                    <a:pt x="1705112" y="53460"/>
                    <a:pt x="1706632" y="50293"/>
                    <a:pt x="1709039" y="47759"/>
                  </a:cubicBezTo>
                  <a:moveTo>
                    <a:pt x="1733488" y="95010"/>
                  </a:moveTo>
                  <a:cubicBezTo>
                    <a:pt x="1737415" y="93997"/>
                    <a:pt x="1741089" y="92477"/>
                    <a:pt x="1744636" y="90450"/>
                  </a:cubicBezTo>
                  <a:lnTo>
                    <a:pt x="1744636" y="75756"/>
                  </a:lnTo>
                  <a:cubicBezTo>
                    <a:pt x="1737922" y="79682"/>
                    <a:pt x="1730954" y="81583"/>
                    <a:pt x="1723480" y="81583"/>
                  </a:cubicBezTo>
                  <a:cubicBezTo>
                    <a:pt x="1718793" y="81583"/>
                    <a:pt x="1714866" y="80443"/>
                    <a:pt x="1711572" y="78162"/>
                  </a:cubicBezTo>
                  <a:cubicBezTo>
                    <a:pt x="1708279" y="75881"/>
                    <a:pt x="1705998" y="72841"/>
                    <a:pt x="1704858" y="68915"/>
                  </a:cubicBezTo>
                  <a:lnTo>
                    <a:pt x="1749450" y="68915"/>
                  </a:lnTo>
                  <a:cubicBezTo>
                    <a:pt x="1749703" y="66507"/>
                    <a:pt x="1749830" y="63974"/>
                    <a:pt x="1749830" y="61568"/>
                  </a:cubicBezTo>
                  <a:cubicBezTo>
                    <a:pt x="1749830" y="55359"/>
                    <a:pt x="1748563" y="49913"/>
                    <a:pt x="1745776" y="45226"/>
                  </a:cubicBezTo>
                  <a:cubicBezTo>
                    <a:pt x="1743116" y="40538"/>
                    <a:pt x="1739442" y="36737"/>
                    <a:pt x="1734755" y="34078"/>
                  </a:cubicBezTo>
                  <a:cubicBezTo>
                    <a:pt x="1730068" y="31418"/>
                    <a:pt x="1724620" y="30023"/>
                    <a:pt x="1718413" y="30023"/>
                  </a:cubicBezTo>
                  <a:cubicBezTo>
                    <a:pt x="1711952" y="30023"/>
                    <a:pt x="1706252" y="31418"/>
                    <a:pt x="1701185" y="34458"/>
                  </a:cubicBezTo>
                  <a:cubicBezTo>
                    <a:pt x="1696244" y="37372"/>
                    <a:pt x="1692444" y="41425"/>
                    <a:pt x="1689783" y="46492"/>
                  </a:cubicBezTo>
                  <a:cubicBezTo>
                    <a:pt x="1687123" y="51560"/>
                    <a:pt x="1685730" y="57386"/>
                    <a:pt x="1685730" y="63974"/>
                  </a:cubicBezTo>
                  <a:cubicBezTo>
                    <a:pt x="1685730" y="70562"/>
                    <a:pt x="1687250" y="76388"/>
                    <a:pt x="1690543" y="81329"/>
                  </a:cubicBezTo>
                  <a:cubicBezTo>
                    <a:pt x="1693837" y="86270"/>
                    <a:pt x="1698018" y="89944"/>
                    <a:pt x="1703465" y="92604"/>
                  </a:cubicBezTo>
                  <a:cubicBezTo>
                    <a:pt x="1708912" y="95264"/>
                    <a:pt x="1714866" y="96530"/>
                    <a:pt x="1721580" y="96530"/>
                  </a:cubicBezTo>
                  <a:cubicBezTo>
                    <a:pt x="1725634" y="96530"/>
                    <a:pt x="1729561" y="96024"/>
                    <a:pt x="1733488" y="95137"/>
                  </a:cubicBezTo>
                  <a:moveTo>
                    <a:pt x="1644939" y="50926"/>
                  </a:moveTo>
                  <a:cubicBezTo>
                    <a:pt x="1648359" y="47759"/>
                    <a:pt x="1652666" y="46238"/>
                    <a:pt x="1657733" y="46238"/>
                  </a:cubicBezTo>
                  <a:cubicBezTo>
                    <a:pt x="1664827" y="46238"/>
                    <a:pt x="1670781" y="48646"/>
                    <a:pt x="1675722" y="53333"/>
                  </a:cubicBezTo>
                  <a:lnTo>
                    <a:pt x="1675722" y="35598"/>
                  </a:lnTo>
                  <a:cubicBezTo>
                    <a:pt x="1672808" y="33697"/>
                    <a:pt x="1669768" y="32431"/>
                    <a:pt x="1666348" y="31543"/>
                  </a:cubicBezTo>
                  <a:cubicBezTo>
                    <a:pt x="1663054" y="30657"/>
                    <a:pt x="1659634" y="30277"/>
                    <a:pt x="1656087" y="30277"/>
                  </a:cubicBezTo>
                  <a:cubicBezTo>
                    <a:pt x="1649499" y="30277"/>
                    <a:pt x="1643545" y="31670"/>
                    <a:pt x="1638351" y="34458"/>
                  </a:cubicBezTo>
                  <a:cubicBezTo>
                    <a:pt x="1633157" y="37245"/>
                    <a:pt x="1629104" y="41171"/>
                    <a:pt x="1626063" y="46112"/>
                  </a:cubicBezTo>
                  <a:cubicBezTo>
                    <a:pt x="1623023" y="51052"/>
                    <a:pt x="1621503" y="56879"/>
                    <a:pt x="1621503" y="63594"/>
                  </a:cubicBezTo>
                  <a:cubicBezTo>
                    <a:pt x="1621503" y="70308"/>
                    <a:pt x="1623023" y="76008"/>
                    <a:pt x="1625937" y="80949"/>
                  </a:cubicBezTo>
                  <a:cubicBezTo>
                    <a:pt x="1628850" y="85889"/>
                    <a:pt x="1632904" y="89817"/>
                    <a:pt x="1638098" y="92604"/>
                  </a:cubicBezTo>
                  <a:cubicBezTo>
                    <a:pt x="1643292" y="95390"/>
                    <a:pt x="1649119" y="96784"/>
                    <a:pt x="1655833" y="96784"/>
                  </a:cubicBezTo>
                  <a:cubicBezTo>
                    <a:pt x="1659254" y="96784"/>
                    <a:pt x="1662674" y="96405"/>
                    <a:pt x="1666094" y="95644"/>
                  </a:cubicBezTo>
                  <a:cubicBezTo>
                    <a:pt x="1669515" y="94883"/>
                    <a:pt x="1672682" y="93617"/>
                    <a:pt x="1675849" y="91970"/>
                  </a:cubicBezTo>
                  <a:lnTo>
                    <a:pt x="1675849" y="75502"/>
                  </a:lnTo>
                  <a:cubicBezTo>
                    <a:pt x="1673188" y="77403"/>
                    <a:pt x="1670401" y="78669"/>
                    <a:pt x="1667488" y="79555"/>
                  </a:cubicBezTo>
                  <a:cubicBezTo>
                    <a:pt x="1664447" y="80443"/>
                    <a:pt x="1661407" y="80822"/>
                    <a:pt x="1658113" y="80822"/>
                  </a:cubicBezTo>
                  <a:cubicBezTo>
                    <a:pt x="1652793" y="80822"/>
                    <a:pt x="1648359" y="79175"/>
                    <a:pt x="1644939" y="76008"/>
                  </a:cubicBezTo>
                  <a:cubicBezTo>
                    <a:pt x="1641392" y="72841"/>
                    <a:pt x="1639618" y="68661"/>
                    <a:pt x="1639618" y="63467"/>
                  </a:cubicBezTo>
                  <a:cubicBezTo>
                    <a:pt x="1639618" y="58274"/>
                    <a:pt x="1641265" y="54219"/>
                    <a:pt x="1644685" y="51052"/>
                  </a:cubicBezTo>
                  <a:moveTo>
                    <a:pt x="1608835" y="31670"/>
                  </a:moveTo>
                  <a:lnTo>
                    <a:pt x="1591226" y="31670"/>
                  </a:lnTo>
                  <a:lnTo>
                    <a:pt x="1591226" y="95517"/>
                  </a:lnTo>
                  <a:lnTo>
                    <a:pt x="1608835" y="95517"/>
                  </a:lnTo>
                  <a:lnTo>
                    <a:pt x="1608835" y="31670"/>
                  </a:lnTo>
                  <a:close/>
                  <a:moveTo>
                    <a:pt x="1605288" y="20016"/>
                  </a:moveTo>
                  <a:lnTo>
                    <a:pt x="1614789" y="12541"/>
                  </a:lnTo>
                  <a:lnTo>
                    <a:pt x="1605161" y="5194"/>
                  </a:lnTo>
                  <a:cubicBezTo>
                    <a:pt x="1603261" y="3547"/>
                    <a:pt x="1600981" y="2788"/>
                    <a:pt x="1598574" y="2788"/>
                  </a:cubicBezTo>
                  <a:cubicBezTo>
                    <a:pt x="1595914" y="2788"/>
                    <a:pt x="1593633" y="3801"/>
                    <a:pt x="1591607" y="5702"/>
                  </a:cubicBezTo>
                  <a:cubicBezTo>
                    <a:pt x="1589706" y="7729"/>
                    <a:pt x="1588820" y="10008"/>
                    <a:pt x="1588820" y="12795"/>
                  </a:cubicBezTo>
                  <a:cubicBezTo>
                    <a:pt x="1588820" y="15583"/>
                    <a:pt x="1589706" y="17609"/>
                    <a:pt x="1591607" y="19509"/>
                  </a:cubicBezTo>
                  <a:cubicBezTo>
                    <a:pt x="1593507" y="21410"/>
                    <a:pt x="1595787" y="22423"/>
                    <a:pt x="1598574" y="22423"/>
                  </a:cubicBezTo>
                  <a:cubicBezTo>
                    <a:pt x="1600981" y="22423"/>
                    <a:pt x="1603134" y="21663"/>
                    <a:pt x="1605288" y="20016"/>
                  </a:cubicBezTo>
                  <a:moveTo>
                    <a:pt x="1556136" y="75629"/>
                  </a:moveTo>
                  <a:cubicBezTo>
                    <a:pt x="1553096" y="78796"/>
                    <a:pt x="1549169" y="80443"/>
                    <a:pt x="1544482" y="80443"/>
                  </a:cubicBezTo>
                  <a:cubicBezTo>
                    <a:pt x="1539794" y="80443"/>
                    <a:pt x="1535741" y="78796"/>
                    <a:pt x="1532700" y="75629"/>
                  </a:cubicBezTo>
                  <a:cubicBezTo>
                    <a:pt x="1529660" y="72462"/>
                    <a:pt x="1528013" y="68407"/>
                    <a:pt x="1528013" y="63467"/>
                  </a:cubicBezTo>
                  <a:cubicBezTo>
                    <a:pt x="1528013" y="58526"/>
                    <a:pt x="1529533" y="54600"/>
                    <a:pt x="1532700" y="51433"/>
                  </a:cubicBezTo>
                  <a:cubicBezTo>
                    <a:pt x="1535741" y="48266"/>
                    <a:pt x="1539668" y="46746"/>
                    <a:pt x="1544482" y="46746"/>
                  </a:cubicBezTo>
                  <a:cubicBezTo>
                    <a:pt x="1549295" y="46746"/>
                    <a:pt x="1553096" y="48266"/>
                    <a:pt x="1556136" y="51433"/>
                  </a:cubicBezTo>
                  <a:cubicBezTo>
                    <a:pt x="1559176" y="54600"/>
                    <a:pt x="1560697" y="58526"/>
                    <a:pt x="1560697" y="63467"/>
                  </a:cubicBezTo>
                  <a:cubicBezTo>
                    <a:pt x="1560697" y="68407"/>
                    <a:pt x="1559176" y="72462"/>
                    <a:pt x="1556136" y="75629"/>
                  </a:cubicBezTo>
                  <a:moveTo>
                    <a:pt x="1562217" y="92477"/>
                  </a:moveTo>
                  <a:cubicBezTo>
                    <a:pt x="1567284" y="89690"/>
                    <a:pt x="1571338" y="85636"/>
                    <a:pt x="1574251" y="80695"/>
                  </a:cubicBezTo>
                  <a:cubicBezTo>
                    <a:pt x="1577165" y="75629"/>
                    <a:pt x="1578685" y="69801"/>
                    <a:pt x="1578685" y="63213"/>
                  </a:cubicBezTo>
                  <a:cubicBezTo>
                    <a:pt x="1578685" y="56627"/>
                    <a:pt x="1577165" y="51179"/>
                    <a:pt x="1574251" y="46112"/>
                  </a:cubicBezTo>
                  <a:cubicBezTo>
                    <a:pt x="1571338" y="41171"/>
                    <a:pt x="1567284" y="37245"/>
                    <a:pt x="1562217" y="34458"/>
                  </a:cubicBezTo>
                  <a:cubicBezTo>
                    <a:pt x="1557150" y="31670"/>
                    <a:pt x="1551322" y="30277"/>
                    <a:pt x="1544735" y="30277"/>
                  </a:cubicBezTo>
                  <a:cubicBezTo>
                    <a:pt x="1538148" y="30277"/>
                    <a:pt x="1532194" y="31670"/>
                    <a:pt x="1527000" y="34458"/>
                  </a:cubicBezTo>
                  <a:cubicBezTo>
                    <a:pt x="1521679" y="37245"/>
                    <a:pt x="1517625" y="41044"/>
                    <a:pt x="1514585" y="45985"/>
                  </a:cubicBezTo>
                  <a:cubicBezTo>
                    <a:pt x="1511545" y="50926"/>
                    <a:pt x="1510025" y="56627"/>
                    <a:pt x="1510025" y="63088"/>
                  </a:cubicBezTo>
                  <a:cubicBezTo>
                    <a:pt x="1510025" y="69547"/>
                    <a:pt x="1511545" y="75502"/>
                    <a:pt x="1514585" y="80570"/>
                  </a:cubicBezTo>
                  <a:cubicBezTo>
                    <a:pt x="1517625" y="85636"/>
                    <a:pt x="1521806" y="89564"/>
                    <a:pt x="1527000" y="92350"/>
                  </a:cubicBezTo>
                  <a:cubicBezTo>
                    <a:pt x="1532194" y="95137"/>
                    <a:pt x="1538148" y="96530"/>
                    <a:pt x="1544862" y="96530"/>
                  </a:cubicBezTo>
                  <a:cubicBezTo>
                    <a:pt x="1551576" y="96530"/>
                    <a:pt x="1557150" y="95137"/>
                    <a:pt x="1562343" y="92350"/>
                  </a:cubicBezTo>
                  <a:moveTo>
                    <a:pt x="1487349" y="31543"/>
                  </a:moveTo>
                  <a:lnTo>
                    <a:pt x="1472021" y="63213"/>
                  </a:lnTo>
                  <a:lnTo>
                    <a:pt x="1456692" y="31543"/>
                  </a:lnTo>
                  <a:lnTo>
                    <a:pt x="1436297" y="31543"/>
                  </a:lnTo>
                  <a:lnTo>
                    <a:pt x="1471134" y="97798"/>
                  </a:lnTo>
                  <a:lnTo>
                    <a:pt x="1505844" y="31543"/>
                  </a:lnTo>
                  <a:lnTo>
                    <a:pt x="1487349" y="31543"/>
                  </a:lnTo>
                  <a:close/>
                  <a:moveTo>
                    <a:pt x="1381445" y="75502"/>
                  </a:moveTo>
                  <a:cubicBezTo>
                    <a:pt x="1378404" y="78669"/>
                    <a:pt x="1374477" y="80316"/>
                    <a:pt x="1369790" y="80316"/>
                  </a:cubicBezTo>
                  <a:cubicBezTo>
                    <a:pt x="1365103" y="80316"/>
                    <a:pt x="1361049" y="78669"/>
                    <a:pt x="1358009" y="75502"/>
                  </a:cubicBezTo>
                  <a:cubicBezTo>
                    <a:pt x="1354968" y="72335"/>
                    <a:pt x="1353322" y="68281"/>
                    <a:pt x="1353322" y="63340"/>
                  </a:cubicBezTo>
                  <a:cubicBezTo>
                    <a:pt x="1353322" y="58401"/>
                    <a:pt x="1354842" y="54473"/>
                    <a:pt x="1358009" y="51306"/>
                  </a:cubicBezTo>
                  <a:cubicBezTo>
                    <a:pt x="1361049" y="48139"/>
                    <a:pt x="1364976" y="46619"/>
                    <a:pt x="1369790" y="46619"/>
                  </a:cubicBezTo>
                  <a:cubicBezTo>
                    <a:pt x="1374604" y="46619"/>
                    <a:pt x="1378404" y="48139"/>
                    <a:pt x="1381445" y="51306"/>
                  </a:cubicBezTo>
                  <a:cubicBezTo>
                    <a:pt x="1384485" y="54473"/>
                    <a:pt x="1386005" y="58401"/>
                    <a:pt x="1386005" y="63340"/>
                  </a:cubicBezTo>
                  <a:cubicBezTo>
                    <a:pt x="1386005" y="68281"/>
                    <a:pt x="1384485" y="72335"/>
                    <a:pt x="1381445" y="75502"/>
                  </a:cubicBezTo>
                  <a:moveTo>
                    <a:pt x="1387525" y="92350"/>
                  </a:moveTo>
                  <a:cubicBezTo>
                    <a:pt x="1392592" y="89564"/>
                    <a:pt x="1396646" y="85509"/>
                    <a:pt x="1399560" y="80570"/>
                  </a:cubicBezTo>
                  <a:cubicBezTo>
                    <a:pt x="1402473" y="75629"/>
                    <a:pt x="1403994" y="69674"/>
                    <a:pt x="1403994" y="63088"/>
                  </a:cubicBezTo>
                  <a:cubicBezTo>
                    <a:pt x="1403994" y="56500"/>
                    <a:pt x="1402473" y="51052"/>
                    <a:pt x="1399560" y="45985"/>
                  </a:cubicBezTo>
                  <a:cubicBezTo>
                    <a:pt x="1396646" y="41044"/>
                    <a:pt x="1392592" y="37118"/>
                    <a:pt x="1387525" y="34331"/>
                  </a:cubicBezTo>
                  <a:cubicBezTo>
                    <a:pt x="1382458" y="31543"/>
                    <a:pt x="1376631" y="30150"/>
                    <a:pt x="1370043" y="30150"/>
                  </a:cubicBezTo>
                  <a:cubicBezTo>
                    <a:pt x="1363456" y="30150"/>
                    <a:pt x="1357502" y="31543"/>
                    <a:pt x="1352308" y="34331"/>
                  </a:cubicBezTo>
                  <a:cubicBezTo>
                    <a:pt x="1346988" y="37118"/>
                    <a:pt x="1342934" y="40919"/>
                    <a:pt x="1339767" y="45858"/>
                  </a:cubicBezTo>
                  <a:cubicBezTo>
                    <a:pt x="1336727" y="50799"/>
                    <a:pt x="1335206" y="56500"/>
                    <a:pt x="1335206" y="62961"/>
                  </a:cubicBezTo>
                  <a:cubicBezTo>
                    <a:pt x="1335206" y="69422"/>
                    <a:pt x="1336727" y="75375"/>
                    <a:pt x="1339767" y="80443"/>
                  </a:cubicBezTo>
                  <a:cubicBezTo>
                    <a:pt x="1342807" y="85509"/>
                    <a:pt x="1346988" y="89437"/>
                    <a:pt x="1352181" y="92223"/>
                  </a:cubicBezTo>
                  <a:cubicBezTo>
                    <a:pt x="1357375" y="95010"/>
                    <a:pt x="1363329" y="96405"/>
                    <a:pt x="1370043" y="96405"/>
                  </a:cubicBezTo>
                  <a:cubicBezTo>
                    <a:pt x="1376757" y="96405"/>
                    <a:pt x="1382331" y="95010"/>
                    <a:pt x="1387525" y="92223"/>
                  </a:cubicBezTo>
                  <a:moveTo>
                    <a:pt x="1328619" y="76642"/>
                  </a:moveTo>
                  <a:cubicBezTo>
                    <a:pt x="1326719" y="77908"/>
                    <a:pt x="1324565" y="78796"/>
                    <a:pt x="1322412" y="79429"/>
                  </a:cubicBezTo>
                  <a:cubicBezTo>
                    <a:pt x="1320258" y="80063"/>
                    <a:pt x="1317978" y="80316"/>
                    <a:pt x="1315571" y="80316"/>
                  </a:cubicBezTo>
                  <a:cubicBezTo>
                    <a:pt x="1312657" y="80316"/>
                    <a:pt x="1310124" y="79555"/>
                    <a:pt x="1308097" y="77908"/>
                  </a:cubicBezTo>
                  <a:cubicBezTo>
                    <a:pt x="1306070" y="76262"/>
                    <a:pt x="1305057" y="73729"/>
                    <a:pt x="1305057" y="70054"/>
                  </a:cubicBezTo>
                  <a:lnTo>
                    <a:pt x="1305057" y="46238"/>
                  </a:lnTo>
                  <a:lnTo>
                    <a:pt x="1327986" y="46238"/>
                  </a:lnTo>
                  <a:lnTo>
                    <a:pt x="1327986" y="31291"/>
                  </a:lnTo>
                  <a:lnTo>
                    <a:pt x="1305057" y="31291"/>
                  </a:lnTo>
                  <a:lnTo>
                    <a:pt x="1305057" y="12795"/>
                  </a:lnTo>
                  <a:lnTo>
                    <a:pt x="1287448" y="12795"/>
                  </a:lnTo>
                  <a:lnTo>
                    <a:pt x="1287448" y="70942"/>
                  </a:lnTo>
                  <a:cubicBezTo>
                    <a:pt x="1287448" y="79936"/>
                    <a:pt x="1289602" y="86523"/>
                    <a:pt x="1293909" y="90450"/>
                  </a:cubicBezTo>
                  <a:cubicBezTo>
                    <a:pt x="1298216" y="94377"/>
                    <a:pt x="1304296" y="96405"/>
                    <a:pt x="1311897" y="96405"/>
                  </a:cubicBezTo>
                  <a:cubicBezTo>
                    <a:pt x="1315064" y="96405"/>
                    <a:pt x="1318105" y="96024"/>
                    <a:pt x="1320892" y="95390"/>
                  </a:cubicBezTo>
                  <a:cubicBezTo>
                    <a:pt x="1323678" y="94631"/>
                    <a:pt x="1326339" y="93617"/>
                    <a:pt x="1328619" y="92097"/>
                  </a:cubicBezTo>
                  <a:lnTo>
                    <a:pt x="1328619" y="76769"/>
                  </a:lnTo>
                  <a:close/>
                  <a:moveTo>
                    <a:pt x="1225375" y="75249"/>
                  </a:moveTo>
                  <a:cubicBezTo>
                    <a:pt x="1222334" y="78416"/>
                    <a:pt x="1218407" y="80063"/>
                    <a:pt x="1213720" y="80063"/>
                  </a:cubicBezTo>
                  <a:cubicBezTo>
                    <a:pt x="1209033" y="80063"/>
                    <a:pt x="1204979" y="78416"/>
                    <a:pt x="1201939" y="75249"/>
                  </a:cubicBezTo>
                  <a:cubicBezTo>
                    <a:pt x="1198899" y="72082"/>
                    <a:pt x="1197379" y="68027"/>
                    <a:pt x="1197379" y="63088"/>
                  </a:cubicBezTo>
                  <a:cubicBezTo>
                    <a:pt x="1197379" y="58147"/>
                    <a:pt x="1198899" y="54219"/>
                    <a:pt x="1201939" y="51052"/>
                  </a:cubicBezTo>
                  <a:cubicBezTo>
                    <a:pt x="1204979" y="47885"/>
                    <a:pt x="1208906" y="46365"/>
                    <a:pt x="1213720" y="46365"/>
                  </a:cubicBezTo>
                  <a:cubicBezTo>
                    <a:pt x="1218534" y="46365"/>
                    <a:pt x="1222334" y="47885"/>
                    <a:pt x="1225375" y="51052"/>
                  </a:cubicBezTo>
                  <a:cubicBezTo>
                    <a:pt x="1228415" y="54219"/>
                    <a:pt x="1229935" y="58147"/>
                    <a:pt x="1229935" y="63088"/>
                  </a:cubicBezTo>
                  <a:cubicBezTo>
                    <a:pt x="1229935" y="68027"/>
                    <a:pt x="1228415" y="72082"/>
                    <a:pt x="1225375" y="75249"/>
                  </a:cubicBezTo>
                  <a:moveTo>
                    <a:pt x="1231455" y="92097"/>
                  </a:moveTo>
                  <a:cubicBezTo>
                    <a:pt x="1236523" y="89310"/>
                    <a:pt x="1240576" y="85257"/>
                    <a:pt x="1243490" y="80316"/>
                  </a:cubicBezTo>
                  <a:cubicBezTo>
                    <a:pt x="1246404" y="75249"/>
                    <a:pt x="1247924" y="69422"/>
                    <a:pt x="1247924" y="62834"/>
                  </a:cubicBezTo>
                  <a:cubicBezTo>
                    <a:pt x="1247924" y="56247"/>
                    <a:pt x="1246404" y="50799"/>
                    <a:pt x="1243490" y="45733"/>
                  </a:cubicBezTo>
                  <a:cubicBezTo>
                    <a:pt x="1240576" y="40792"/>
                    <a:pt x="1236523" y="36864"/>
                    <a:pt x="1231455" y="34078"/>
                  </a:cubicBezTo>
                  <a:cubicBezTo>
                    <a:pt x="1226388" y="31291"/>
                    <a:pt x="1220561" y="29898"/>
                    <a:pt x="1213974" y="29898"/>
                  </a:cubicBezTo>
                  <a:cubicBezTo>
                    <a:pt x="1207386" y="29898"/>
                    <a:pt x="1201432" y="31291"/>
                    <a:pt x="1196112" y="34078"/>
                  </a:cubicBezTo>
                  <a:cubicBezTo>
                    <a:pt x="1190791" y="36864"/>
                    <a:pt x="1186737" y="40665"/>
                    <a:pt x="1183697" y="45606"/>
                  </a:cubicBezTo>
                  <a:cubicBezTo>
                    <a:pt x="1180657" y="50545"/>
                    <a:pt x="1179137" y="56247"/>
                    <a:pt x="1179137" y="62707"/>
                  </a:cubicBezTo>
                  <a:cubicBezTo>
                    <a:pt x="1179137" y="69168"/>
                    <a:pt x="1180657" y="75122"/>
                    <a:pt x="1183697" y="80189"/>
                  </a:cubicBezTo>
                  <a:cubicBezTo>
                    <a:pt x="1186737" y="85257"/>
                    <a:pt x="1190918" y="89183"/>
                    <a:pt x="1196112" y="91970"/>
                  </a:cubicBezTo>
                  <a:cubicBezTo>
                    <a:pt x="1201306" y="94758"/>
                    <a:pt x="1207260" y="96151"/>
                    <a:pt x="1213974" y="96151"/>
                  </a:cubicBezTo>
                  <a:cubicBezTo>
                    <a:pt x="1220688" y="96151"/>
                    <a:pt x="1226262" y="94758"/>
                    <a:pt x="1231455" y="91970"/>
                  </a:cubicBezTo>
                  <a:moveTo>
                    <a:pt x="1144173" y="75249"/>
                  </a:moveTo>
                  <a:cubicBezTo>
                    <a:pt x="1141006" y="78289"/>
                    <a:pt x="1137079" y="79936"/>
                    <a:pt x="1132392" y="79936"/>
                  </a:cubicBezTo>
                  <a:cubicBezTo>
                    <a:pt x="1127705" y="79936"/>
                    <a:pt x="1123904" y="78416"/>
                    <a:pt x="1120864" y="75249"/>
                  </a:cubicBezTo>
                  <a:cubicBezTo>
                    <a:pt x="1117823" y="72082"/>
                    <a:pt x="1116303" y="68154"/>
                    <a:pt x="1116303" y="63340"/>
                  </a:cubicBezTo>
                  <a:cubicBezTo>
                    <a:pt x="1116303" y="58526"/>
                    <a:pt x="1117823" y="54219"/>
                    <a:pt x="1120864" y="51052"/>
                  </a:cubicBezTo>
                  <a:cubicBezTo>
                    <a:pt x="1123904" y="47885"/>
                    <a:pt x="1127705" y="46238"/>
                    <a:pt x="1132392" y="46238"/>
                  </a:cubicBezTo>
                  <a:cubicBezTo>
                    <a:pt x="1137079" y="46238"/>
                    <a:pt x="1141006" y="47885"/>
                    <a:pt x="1144173" y="51052"/>
                  </a:cubicBezTo>
                  <a:cubicBezTo>
                    <a:pt x="1147340" y="54219"/>
                    <a:pt x="1148860" y="58401"/>
                    <a:pt x="1148860" y="63340"/>
                  </a:cubicBezTo>
                  <a:cubicBezTo>
                    <a:pt x="1148860" y="68281"/>
                    <a:pt x="1147340" y="72208"/>
                    <a:pt x="1144173" y="75249"/>
                  </a:cubicBezTo>
                  <a:moveTo>
                    <a:pt x="1166595" y="31164"/>
                  </a:moveTo>
                  <a:lnTo>
                    <a:pt x="1148860" y="31164"/>
                  </a:lnTo>
                  <a:lnTo>
                    <a:pt x="1148860" y="38384"/>
                  </a:lnTo>
                  <a:cubicBezTo>
                    <a:pt x="1146453" y="35725"/>
                    <a:pt x="1143666" y="33570"/>
                    <a:pt x="1140499" y="32050"/>
                  </a:cubicBezTo>
                  <a:cubicBezTo>
                    <a:pt x="1137332" y="30530"/>
                    <a:pt x="1133785" y="29898"/>
                    <a:pt x="1129985" y="29898"/>
                  </a:cubicBezTo>
                  <a:cubicBezTo>
                    <a:pt x="1123777" y="29898"/>
                    <a:pt x="1118330" y="31291"/>
                    <a:pt x="1113516" y="34331"/>
                  </a:cubicBezTo>
                  <a:cubicBezTo>
                    <a:pt x="1108703" y="37372"/>
                    <a:pt x="1104902" y="41171"/>
                    <a:pt x="1102242" y="46112"/>
                  </a:cubicBezTo>
                  <a:cubicBezTo>
                    <a:pt x="1099582" y="51052"/>
                    <a:pt x="1098188" y="56754"/>
                    <a:pt x="1098188" y="63213"/>
                  </a:cubicBezTo>
                  <a:cubicBezTo>
                    <a:pt x="1098188" y="69674"/>
                    <a:pt x="1099582" y="75249"/>
                    <a:pt x="1102242" y="80189"/>
                  </a:cubicBezTo>
                  <a:cubicBezTo>
                    <a:pt x="1104902" y="85130"/>
                    <a:pt x="1108703" y="89056"/>
                    <a:pt x="1113516" y="91970"/>
                  </a:cubicBezTo>
                  <a:cubicBezTo>
                    <a:pt x="1118330" y="94883"/>
                    <a:pt x="1123777" y="96278"/>
                    <a:pt x="1129985" y="96278"/>
                  </a:cubicBezTo>
                  <a:cubicBezTo>
                    <a:pt x="1133785" y="96278"/>
                    <a:pt x="1137332" y="95517"/>
                    <a:pt x="1140499" y="94124"/>
                  </a:cubicBezTo>
                  <a:cubicBezTo>
                    <a:pt x="1143666" y="92604"/>
                    <a:pt x="1146453" y="90576"/>
                    <a:pt x="1148860" y="87917"/>
                  </a:cubicBezTo>
                  <a:lnTo>
                    <a:pt x="1148860" y="95264"/>
                  </a:lnTo>
                  <a:cubicBezTo>
                    <a:pt x="1148860" y="100711"/>
                    <a:pt x="1147213" y="104891"/>
                    <a:pt x="1143920" y="107805"/>
                  </a:cubicBezTo>
                  <a:cubicBezTo>
                    <a:pt x="1140626" y="110718"/>
                    <a:pt x="1136192" y="112240"/>
                    <a:pt x="1130365" y="112240"/>
                  </a:cubicBezTo>
                  <a:cubicBezTo>
                    <a:pt x="1126438" y="112240"/>
                    <a:pt x="1122257" y="111479"/>
                    <a:pt x="1117950" y="110086"/>
                  </a:cubicBezTo>
                  <a:cubicBezTo>
                    <a:pt x="1113643" y="108692"/>
                    <a:pt x="1109589" y="106411"/>
                    <a:pt x="1105789" y="103498"/>
                  </a:cubicBezTo>
                  <a:lnTo>
                    <a:pt x="1105789" y="120853"/>
                  </a:lnTo>
                  <a:cubicBezTo>
                    <a:pt x="1113770" y="125540"/>
                    <a:pt x="1122257" y="127948"/>
                    <a:pt x="1131505" y="127948"/>
                  </a:cubicBezTo>
                  <a:cubicBezTo>
                    <a:pt x="1142273" y="127948"/>
                    <a:pt x="1150760" y="125033"/>
                    <a:pt x="1156968" y="119206"/>
                  </a:cubicBezTo>
                  <a:cubicBezTo>
                    <a:pt x="1163302" y="113379"/>
                    <a:pt x="1166342" y="105018"/>
                    <a:pt x="1166342" y="94377"/>
                  </a:cubicBezTo>
                  <a:lnTo>
                    <a:pt x="1166342" y="31164"/>
                  </a:lnTo>
                  <a:close/>
                  <a:moveTo>
                    <a:pt x="1014073" y="90196"/>
                  </a:moveTo>
                  <a:cubicBezTo>
                    <a:pt x="1016986" y="92097"/>
                    <a:pt x="1020280" y="93490"/>
                    <a:pt x="1024080" y="94631"/>
                  </a:cubicBezTo>
                  <a:cubicBezTo>
                    <a:pt x="1027881" y="95771"/>
                    <a:pt x="1031808" y="96278"/>
                    <a:pt x="1035988" y="96278"/>
                  </a:cubicBezTo>
                  <a:cubicBezTo>
                    <a:pt x="1041055" y="96278"/>
                    <a:pt x="1045616" y="95390"/>
                    <a:pt x="1049543" y="93870"/>
                  </a:cubicBezTo>
                  <a:cubicBezTo>
                    <a:pt x="1053470" y="92223"/>
                    <a:pt x="1056637" y="89817"/>
                    <a:pt x="1058917" y="86650"/>
                  </a:cubicBezTo>
                  <a:cubicBezTo>
                    <a:pt x="1061198" y="83483"/>
                    <a:pt x="1062338" y="79682"/>
                    <a:pt x="1062338" y="75249"/>
                  </a:cubicBezTo>
                  <a:cubicBezTo>
                    <a:pt x="1062338" y="71321"/>
                    <a:pt x="1061198" y="68027"/>
                    <a:pt x="1059044" y="65494"/>
                  </a:cubicBezTo>
                  <a:cubicBezTo>
                    <a:pt x="1056890" y="62961"/>
                    <a:pt x="1053470" y="60680"/>
                    <a:pt x="1048910" y="58653"/>
                  </a:cubicBezTo>
                  <a:lnTo>
                    <a:pt x="1036495" y="53333"/>
                  </a:lnTo>
                  <a:cubicBezTo>
                    <a:pt x="1034595" y="52699"/>
                    <a:pt x="1033328" y="51940"/>
                    <a:pt x="1032568" y="51179"/>
                  </a:cubicBezTo>
                  <a:cubicBezTo>
                    <a:pt x="1031808" y="50420"/>
                    <a:pt x="1031554" y="49279"/>
                    <a:pt x="1031554" y="47885"/>
                  </a:cubicBezTo>
                  <a:cubicBezTo>
                    <a:pt x="1031554" y="46238"/>
                    <a:pt x="1032188" y="44845"/>
                    <a:pt x="1033708" y="43959"/>
                  </a:cubicBezTo>
                  <a:cubicBezTo>
                    <a:pt x="1035101" y="43071"/>
                    <a:pt x="1037002" y="42566"/>
                    <a:pt x="1039409" y="42566"/>
                  </a:cubicBezTo>
                  <a:cubicBezTo>
                    <a:pt x="1042322" y="42566"/>
                    <a:pt x="1045489" y="43325"/>
                    <a:pt x="1048910" y="44845"/>
                  </a:cubicBezTo>
                  <a:cubicBezTo>
                    <a:pt x="1052330" y="46365"/>
                    <a:pt x="1055624" y="48519"/>
                    <a:pt x="1058791" y="51306"/>
                  </a:cubicBezTo>
                  <a:lnTo>
                    <a:pt x="1058791" y="35217"/>
                  </a:lnTo>
                  <a:cubicBezTo>
                    <a:pt x="1053090" y="31797"/>
                    <a:pt x="1046376" y="30023"/>
                    <a:pt x="1038522" y="30023"/>
                  </a:cubicBezTo>
                  <a:cubicBezTo>
                    <a:pt x="1031301" y="30023"/>
                    <a:pt x="1025347" y="31797"/>
                    <a:pt x="1020913" y="35217"/>
                  </a:cubicBezTo>
                  <a:cubicBezTo>
                    <a:pt x="1016479" y="38638"/>
                    <a:pt x="1014326" y="43452"/>
                    <a:pt x="1014326" y="49532"/>
                  </a:cubicBezTo>
                  <a:cubicBezTo>
                    <a:pt x="1014326" y="54473"/>
                    <a:pt x="1015593" y="58147"/>
                    <a:pt x="1018126" y="60807"/>
                  </a:cubicBezTo>
                  <a:cubicBezTo>
                    <a:pt x="1020660" y="63467"/>
                    <a:pt x="1024207" y="65621"/>
                    <a:pt x="1028514" y="67521"/>
                  </a:cubicBezTo>
                  <a:lnTo>
                    <a:pt x="1040422" y="72462"/>
                  </a:lnTo>
                  <a:cubicBezTo>
                    <a:pt x="1042069" y="73221"/>
                    <a:pt x="1043336" y="73982"/>
                    <a:pt x="1043842" y="74868"/>
                  </a:cubicBezTo>
                  <a:cubicBezTo>
                    <a:pt x="1044476" y="75756"/>
                    <a:pt x="1044856" y="76769"/>
                    <a:pt x="1044856" y="77908"/>
                  </a:cubicBezTo>
                  <a:cubicBezTo>
                    <a:pt x="1044856" y="79555"/>
                    <a:pt x="1044096" y="80949"/>
                    <a:pt x="1042576" y="81963"/>
                  </a:cubicBezTo>
                  <a:cubicBezTo>
                    <a:pt x="1041055" y="82976"/>
                    <a:pt x="1039029" y="83483"/>
                    <a:pt x="1036495" y="83483"/>
                  </a:cubicBezTo>
                  <a:cubicBezTo>
                    <a:pt x="1032821" y="83483"/>
                    <a:pt x="1029147" y="82596"/>
                    <a:pt x="1025220" y="80949"/>
                  </a:cubicBezTo>
                  <a:cubicBezTo>
                    <a:pt x="1021293" y="79302"/>
                    <a:pt x="1017620" y="76896"/>
                    <a:pt x="1014199" y="73602"/>
                  </a:cubicBezTo>
                  <a:lnTo>
                    <a:pt x="1014199" y="90323"/>
                  </a:lnTo>
                  <a:close/>
                  <a:moveTo>
                    <a:pt x="1000391" y="0"/>
                  </a:moveTo>
                  <a:lnTo>
                    <a:pt x="982909" y="0"/>
                  </a:lnTo>
                  <a:lnTo>
                    <a:pt x="982909" y="95010"/>
                  </a:lnTo>
                  <a:lnTo>
                    <a:pt x="1000391" y="95010"/>
                  </a:lnTo>
                  <a:lnTo>
                    <a:pt x="1000391" y="0"/>
                  </a:lnTo>
                  <a:close/>
                  <a:moveTo>
                    <a:pt x="965554" y="0"/>
                  </a:moveTo>
                  <a:lnTo>
                    <a:pt x="948072" y="0"/>
                  </a:lnTo>
                  <a:lnTo>
                    <a:pt x="948072" y="95010"/>
                  </a:lnTo>
                  <a:lnTo>
                    <a:pt x="965554" y="95010"/>
                  </a:lnTo>
                  <a:lnTo>
                    <a:pt x="965554" y="0"/>
                  </a:lnTo>
                  <a:close/>
                  <a:moveTo>
                    <a:pt x="908548" y="51052"/>
                  </a:moveTo>
                  <a:cubicBezTo>
                    <a:pt x="911715" y="54219"/>
                    <a:pt x="913235" y="58401"/>
                    <a:pt x="913235" y="63340"/>
                  </a:cubicBezTo>
                  <a:cubicBezTo>
                    <a:pt x="913235" y="68281"/>
                    <a:pt x="911715" y="72208"/>
                    <a:pt x="908548" y="75249"/>
                  </a:cubicBezTo>
                  <a:cubicBezTo>
                    <a:pt x="905381" y="78289"/>
                    <a:pt x="901454" y="79936"/>
                    <a:pt x="896767" y="79936"/>
                  </a:cubicBezTo>
                  <a:cubicBezTo>
                    <a:pt x="892080" y="79936"/>
                    <a:pt x="888279" y="78416"/>
                    <a:pt x="885239" y="75249"/>
                  </a:cubicBezTo>
                  <a:cubicBezTo>
                    <a:pt x="882199" y="72082"/>
                    <a:pt x="880679" y="68154"/>
                    <a:pt x="880679" y="63340"/>
                  </a:cubicBezTo>
                  <a:cubicBezTo>
                    <a:pt x="880679" y="58526"/>
                    <a:pt x="882199" y="54219"/>
                    <a:pt x="885239" y="51052"/>
                  </a:cubicBezTo>
                  <a:cubicBezTo>
                    <a:pt x="888279" y="47885"/>
                    <a:pt x="892080" y="46238"/>
                    <a:pt x="896767" y="46238"/>
                  </a:cubicBezTo>
                  <a:cubicBezTo>
                    <a:pt x="901454" y="46238"/>
                    <a:pt x="905381" y="47885"/>
                    <a:pt x="908548" y="51052"/>
                  </a:cubicBezTo>
                  <a:moveTo>
                    <a:pt x="930970" y="95010"/>
                  </a:moveTo>
                  <a:lnTo>
                    <a:pt x="930970" y="31164"/>
                  </a:lnTo>
                  <a:lnTo>
                    <a:pt x="913235" y="31164"/>
                  </a:lnTo>
                  <a:lnTo>
                    <a:pt x="913235" y="38511"/>
                  </a:lnTo>
                  <a:cubicBezTo>
                    <a:pt x="910955" y="35851"/>
                    <a:pt x="908168" y="33697"/>
                    <a:pt x="905001" y="32177"/>
                  </a:cubicBezTo>
                  <a:cubicBezTo>
                    <a:pt x="901834" y="30657"/>
                    <a:pt x="898287" y="29898"/>
                    <a:pt x="894360" y="29898"/>
                  </a:cubicBezTo>
                  <a:cubicBezTo>
                    <a:pt x="888153" y="29898"/>
                    <a:pt x="882579" y="31291"/>
                    <a:pt x="877765" y="34331"/>
                  </a:cubicBezTo>
                  <a:cubicBezTo>
                    <a:pt x="872951" y="37245"/>
                    <a:pt x="869277" y="41171"/>
                    <a:pt x="866617" y="46238"/>
                  </a:cubicBezTo>
                  <a:cubicBezTo>
                    <a:pt x="863957" y="51306"/>
                    <a:pt x="862563" y="57006"/>
                    <a:pt x="862563" y="63467"/>
                  </a:cubicBezTo>
                  <a:cubicBezTo>
                    <a:pt x="862563" y="69928"/>
                    <a:pt x="863957" y="75375"/>
                    <a:pt x="866617" y="80316"/>
                  </a:cubicBezTo>
                  <a:cubicBezTo>
                    <a:pt x="869277" y="85257"/>
                    <a:pt x="873078" y="89183"/>
                    <a:pt x="877892" y="91970"/>
                  </a:cubicBezTo>
                  <a:cubicBezTo>
                    <a:pt x="882705" y="94883"/>
                    <a:pt x="888153" y="96278"/>
                    <a:pt x="894360" y="96278"/>
                  </a:cubicBezTo>
                  <a:cubicBezTo>
                    <a:pt x="898287" y="96278"/>
                    <a:pt x="901834" y="95517"/>
                    <a:pt x="905001" y="93997"/>
                  </a:cubicBezTo>
                  <a:cubicBezTo>
                    <a:pt x="908168" y="92477"/>
                    <a:pt x="910955" y="90450"/>
                    <a:pt x="913235" y="87790"/>
                  </a:cubicBezTo>
                  <a:lnTo>
                    <a:pt x="913235" y="95010"/>
                  </a:lnTo>
                  <a:lnTo>
                    <a:pt x="930970" y="95010"/>
                  </a:lnTo>
                  <a:close/>
                  <a:moveTo>
                    <a:pt x="821519" y="50545"/>
                  </a:moveTo>
                  <a:cubicBezTo>
                    <a:pt x="824939" y="47378"/>
                    <a:pt x="829247" y="45858"/>
                    <a:pt x="834440" y="45858"/>
                  </a:cubicBezTo>
                  <a:cubicBezTo>
                    <a:pt x="841535" y="45858"/>
                    <a:pt x="847488" y="48266"/>
                    <a:pt x="852429" y="52953"/>
                  </a:cubicBezTo>
                  <a:lnTo>
                    <a:pt x="852429" y="35217"/>
                  </a:lnTo>
                  <a:cubicBezTo>
                    <a:pt x="849515" y="33317"/>
                    <a:pt x="846475" y="32050"/>
                    <a:pt x="843055" y="31164"/>
                  </a:cubicBezTo>
                  <a:cubicBezTo>
                    <a:pt x="839761" y="30277"/>
                    <a:pt x="836214" y="29898"/>
                    <a:pt x="832667" y="29898"/>
                  </a:cubicBezTo>
                  <a:cubicBezTo>
                    <a:pt x="826080" y="29898"/>
                    <a:pt x="820252" y="31291"/>
                    <a:pt x="815058" y="34078"/>
                  </a:cubicBezTo>
                  <a:cubicBezTo>
                    <a:pt x="809865" y="36864"/>
                    <a:pt x="805811" y="40792"/>
                    <a:pt x="802770" y="45733"/>
                  </a:cubicBezTo>
                  <a:cubicBezTo>
                    <a:pt x="799730" y="50672"/>
                    <a:pt x="798210" y="56500"/>
                    <a:pt x="798210" y="63213"/>
                  </a:cubicBezTo>
                  <a:cubicBezTo>
                    <a:pt x="798210" y="69928"/>
                    <a:pt x="799730" y="75629"/>
                    <a:pt x="802644" y="80570"/>
                  </a:cubicBezTo>
                  <a:cubicBezTo>
                    <a:pt x="805557" y="85509"/>
                    <a:pt x="809611" y="89437"/>
                    <a:pt x="814805" y="92223"/>
                  </a:cubicBezTo>
                  <a:cubicBezTo>
                    <a:pt x="819999" y="95010"/>
                    <a:pt x="825826" y="96405"/>
                    <a:pt x="832540" y="96405"/>
                  </a:cubicBezTo>
                  <a:cubicBezTo>
                    <a:pt x="835961" y="96405"/>
                    <a:pt x="839381" y="96024"/>
                    <a:pt x="842801" y="95264"/>
                  </a:cubicBezTo>
                  <a:cubicBezTo>
                    <a:pt x="846222" y="94504"/>
                    <a:pt x="849389" y="93238"/>
                    <a:pt x="852556" y="91591"/>
                  </a:cubicBezTo>
                  <a:lnTo>
                    <a:pt x="852556" y="75122"/>
                  </a:lnTo>
                  <a:cubicBezTo>
                    <a:pt x="849895" y="77022"/>
                    <a:pt x="847108" y="78289"/>
                    <a:pt x="844068" y="79175"/>
                  </a:cubicBezTo>
                  <a:cubicBezTo>
                    <a:pt x="841028" y="80063"/>
                    <a:pt x="837987" y="80443"/>
                    <a:pt x="834820" y="80443"/>
                  </a:cubicBezTo>
                  <a:cubicBezTo>
                    <a:pt x="829500" y="80443"/>
                    <a:pt x="825066" y="78796"/>
                    <a:pt x="821519" y="75629"/>
                  </a:cubicBezTo>
                  <a:cubicBezTo>
                    <a:pt x="817972" y="72462"/>
                    <a:pt x="816199" y="68281"/>
                    <a:pt x="816199" y="63088"/>
                  </a:cubicBezTo>
                  <a:cubicBezTo>
                    <a:pt x="816199" y="57894"/>
                    <a:pt x="817972" y="53839"/>
                    <a:pt x="821266" y="50672"/>
                  </a:cubicBezTo>
                  <a:moveTo>
                    <a:pt x="719288" y="51560"/>
                  </a:moveTo>
                  <a:cubicBezTo>
                    <a:pt x="721822" y="48393"/>
                    <a:pt x="725242" y="46872"/>
                    <a:pt x="729550" y="46872"/>
                  </a:cubicBezTo>
                  <a:cubicBezTo>
                    <a:pt x="733477" y="46872"/>
                    <a:pt x="736264" y="48139"/>
                    <a:pt x="738164" y="50545"/>
                  </a:cubicBezTo>
                  <a:cubicBezTo>
                    <a:pt x="739937" y="52953"/>
                    <a:pt x="740824" y="56247"/>
                    <a:pt x="740824" y="60553"/>
                  </a:cubicBezTo>
                  <a:lnTo>
                    <a:pt x="740824" y="95264"/>
                  </a:lnTo>
                  <a:lnTo>
                    <a:pt x="758559" y="95264"/>
                  </a:lnTo>
                  <a:lnTo>
                    <a:pt x="758559" y="56247"/>
                  </a:lnTo>
                  <a:cubicBezTo>
                    <a:pt x="758559" y="51306"/>
                    <a:pt x="757546" y="46872"/>
                    <a:pt x="755646" y="42945"/>
                  </a:cubicBezTo>
                  <a:cubicBezTo>
                    <a:pt x="753745" y="39018"/>
                    <a:pt x="751085" y="35978"/>
                    <a:pt x="747538" y="33570"/>
                  </a:cubicBezTo>
                  <a:cubicBezTo>
                    <a:pt x="743991" y="31291"/>
                    <a:pt x="739811" y="30150"/>
                    <a:pt x="734743" y="30150"/>
                  </a:cubicBezTo>
                  <a:cubicBezTo>
                    <a:pt x="730563" y="30150"/>
                    <a:pt x="726889" y="30911"/>
                    <a:pt x="723722" y="32558"/>
                  </a:cubicBezTo>
                  <a:cubicBezTo>
                    <a:pt x="720555" y="34205"/>
                    <a:pt x="717768" y="36357"/>
                    <a:pt x="715361" y="39018"/>
                  </a:cubicBezTo>
                  <a:lnTo>
                    <a:pt x="715361" y="31418"/>
                  </a:lnTo>
                  <a:lnTo>
                    <a:pt x="697880" y="31418"/>
                  </a:lnTo>
                  <a:lnTo>
                    <a:pt x="697880" y="95264"/>
                  </a:lnTo>
                  <a:lnTo>
                    <a:pt x="715361" y="95264"/>
                  </a:lnTo>
                  <a:lnTo>
                    <a:pt x="715361" y="63088"/>
                  </a:lnTo>
                  <a:cubicBezTo>
                    <a:pt x="715361" y="58653"/>
                    <a:pt x="716628" y="54853"/>
                    <a:pt x="719162" y="51686"/>
                  </a:cubicBezTo>
                  <a:moveTo>
                    <a:pt x="670137" y="31418"/>
                  </a:moveTo>
                  <a:lnTo>
                    <a:pt x="656582" y="62200"/>
                  </a:lnTo>
                  <a:lnTo>
                    <a:pt x="638593" y="29137"/>
                  </a:lnTo>
                  <a:lnTo>
                    <a:pt x="620478" y="62327"/>
                  </a:lnTo>
                  <a:lnTo>
                    <a:pt x="606670" y="31418"/>
                  </a:lnTo>
                  <a:lnTo>
                    <a:pt x="586401" y="31418"/>
                  </a:lnTo>
                  <a:lnTo>
                    <a:pt x="617945" y="97671"/>
                  </a:lnTo>
                  <a:lnTo>
                    <a:pt x="638593" y="60553"/>
                  </a:lnTo>
                  <a:lnTo>
                    <a:pt x="658609" y="97671"/>
                  </a:lnTo>
                  <a:lnTo>
                    <a:pt x="689012" y="31418"/>
                  </a:lnTo>
                  <a:lnTo>
                    <a:pt x="670137" y="31418"/>
                  </a:lnTo>
                  <a:close/>
                  <a:moveTo>
                    <a:pt x="562839" y="75375"/>
                  </a:moveTo>
                  <a:cubicBezTo>
                    <a:pt x="559799" y="78542"/>
                    <a:pt x="555871" y="80189"/>
                    <a:pt x="551184" y="80189"/>
                  </a:cubicBezTo>
                  <a:cubicBezTo>
                    <a:pt x="546497" y="80189"/>
                    <a:pt x="542443" y="78542"/>
                    <a:pt x="539276" y="75375"/>
                  </a:cubicBezTo>
                  <a:cubicBezTo>
                    <a:pt x="536236" y="72208"/>
                    <a:pt x="534716" y="68154"/>
                    <a:pt x="534716" y="63213"/>
                  </a:cubicBezTo>
                  <a:cubicBezTo>
                    <a:pt x="534716" y="58274"/>
                    <a:pt x="536236" y="54346"/>
                    <a:pt x="539276" y="51179"/>
                  </a:cubicBezTo>
                  <a:cubicBezTo>
                    <a:pt x="542317" y="48012"/>
                    <a:pt x="546371" y="46492"/>
                    <a:pt x="551184" y="46492"/>
                  </a:cubicBezTo>
                  <a:cubicBezTo>
                    <a:pt x="555998" y="46492"/>
                    <a:pt x="559799" y="48012"/>
                    <a:pt x="562839" y="51179"/>
                  </a:cubicBezTo>
                  <a:cubicBezTo>
                    <a:pt x="565879" y="54346"/>
                    <a:pt x="567399" y="58274"/>
                    <a:pt x="567399" y="63213"/>
                  </a:cubicBezTo>
                  <a:cubicBezTo>
                    <a:pt x="567399" y="68154"/>
                    <a:pt x="565879" y="72208"/>
                    <a:pt x="562839" y="75375"/>
                  </a:cubicBezTo>
                  <a:moveTo>
                    <a:pt x="568920" y="92223"/>
                  </a:moveTo>
                  <a:cubicBezTo>
                    <a:pt x="573987" y="89437"/>
                    <a:pt x="578040" y="85382"/>
                    <a:pt x="580954" y="80443"/>
                  </a:cubicBezTo>
                  <a:cubicBezTo>
                    <a:pt x="583868" y="75375"/>
                    <a:pt x="585388" y="69547"/>
                    <a:pt x="585388" y="62961"/>
                  </a:cubicBezTo>
                  <a:cubicBezTo>
                    <a:pt x="585388" y="56373"/>
                    <a:pt x="583868" y="50926"/>
                    <a:pt x="580954" y="45858"/>
                  </a:cubicBezTo>
                  <a:cubicBezTo>
                    <a:pt x="578040" y="40919"/>
                    <a:pt x="573987" y="36991"/>
                    <a:pt x="568920" y="34205"/>
                  </a:cubicBezTo>
                  <a:cubicBezTo>
                    <a:pt x="563852" y="31418"/>
                    <a:pt x="558025" y="30023"/>
                    <a:pt x="551438" y="30023"/>
                  </a:cubicBezTo>
                  <a:cubicBezTo>
                    <a:pt x="544850" y="30023"/>
                    <a:pt x="538896" y="31418"/>
                    <a:pt x="533703" y="34205"/>
                  </a:cubicBezTo>
                  <a:cubicBezTo>
                    <a:pt x="528382" y="36991"/>
                    <a:pt x="524328" y="40792"/>
                    <a:pt x="521161" y="45733"/>
                  </a:cubicBezTo>
                  <a:cubicBezTo>
                    <a:pt x="518121" y="50672"/>
                    <a:pt x="516601" y="56373"/>
                    <a:pt x="516601" y="62834"/>
                  </a:cubicBezTo>
                  <a:cubicBezTo>
                    <a:pt x="516601" y="69295"/>
                    <a:pt x="518121" y="75249"/>
                    <a:pt x="521161" y="80316"/>
                  </a:cubicBezTo>
                  <a:cubicBezTo>
                    <a:pt x="524202" y="85382"/>
                    <a:pt x="528382" y="89310"/>
                    <a:pt x="533576" y="92097"/>
                  </a:cubicBezTo>
                  <a:cubicBezTo>
                    <a:pt x="538770" y="94883"/>
                    <a:pt x="544724" y="96278"/>
                    <a:pt x="551438" y="96278"/>
                  </a:cubicBezTo>
                  <a:cubicBezTo>
                    <a:pt x="558152" y="96278"/>
                    <a:pt x="563726" y="94883"/>
                    <a:pt x="568920" y="92097"/>
                  </a:cubicBezTo>
                  <a:moveTo>
                    <a:pt x="466309" y="51560"/>
                  </a:moveTo>
                  <a:cubicBezTo>
                    <a:pt x="468842" y="48393"/>
                    <a:pt x="472263" y="46872"/>
                    <a:pt x="476570" y="46872"/>
                  </a:cubicBezTo>
                  <a:cubicBezTo>
                    <a:pt x="480497" y="46872"/>
                    <a:pt x="483284" y="48139"/>
                    <a:pt x="485057" y="50545"/>
                  </a:cubicBezTo>
                  <a:cubicBezTo>
                    <a:pt x="486831" y="52953"/>
                    <a:pt x="487844" y="56247"/>
                    <a:pt x="487844" y="60553"/>
                  </a:cubicBezTo>
                  <a:lnTo>
                    <a:pt x="487844" y="95264"/>
                  </a:lnTo>
                  <a:lnTo>
                    <a:pt x="505580" y="95264"/>
                  </a:lnTo>
                  <a:lnTo>
                    <a:pt x="505580" y="56247"/>
                  </a:lnTo>
                  <a:cubicBezTo>
                    <a:pt x="505580" y="51306"/>
                    <a:pt x="504566" y="46872"/>
                    <a:pt x="502666" y="42945"/>
                  </a:cubicBezTo>
                  <a:cubicBezTo>
                    <a:pt x="500766" y="39018"/>
                    <a:pt x="498105" y="35978"/>
                    <a:pt x="494558" y="33570"/>
                  </a:cubicBezTo>
                  <a:cubicBezTo>
                    <a:pt x="491011" y="31291"/>
                    <a:pt x="486831" y="30150"/>
                    <a:pt x="481890" y="30150"/>
                  </a:cubicBezTo>
                  <a:cubicBezTo>
                    <a:pt x="477710" y="30150"/>
                    <a:pt x="474036" y="30911"/>
                    <a:pt x="470869" y="32558"/>
                  </a:cubicBezTo>
                  <a:cubicBezTo>
                    <a:pt x="467702" y="34205"/>
                    <a:pt x="464915" y="36357"/>
                    <a:pt x="462508" y="39018"/>
                  </a:cubicBezTo>
                  <a:lnTo>
                    <a:pt x="462508" y="31418"/>
                  </a:lnTo>
                  <a:lnTo>
                    <a:pt x="445027" y="31418"/>
                  </a:lnTo>
                  <a:lnTo>
                    <a:pt x="445027" y="95264"/>
                  </a:lnTo>
                  <a:lnTo>
                    <a:pt x="462508" y="95264"/>
                  </a:lnTo>
                  <a:lnTo>
                    <a:pt x="462508" y="63088"/>
                  </a:lnTo>
                  <a:cubicBezTo>
                    <a:pt x="462508" y="58653"/>
                    <a:pt x="463775" y="54853"/>
                    <a:pt x="466309" y="51686"/>
                  </a:cubicBezTo>
                  <a:moveTo>
                    <a:pt x="436286" y="95264"/>
                  </a:moveTo>
                  <a:lnTo>
                    <a:pt x="409303" y="56627"/>
                  </a:lnTo>
                  <a:lnTo>
                    <a:pt x="433119" y="31418"/>
                  </a:lnTo>
                  <a:lnTo>
                    <a:pt x="412597" y="31418"/>
                  </a:lnTo>
                  <a:lnTo>
                    <a:pt x="389541" y="56120"/>
                  </a:lnTo>
                  <a:lnTo>
                    <a:pt x="389541" y="254"/>
                  </a:lnTo>
                  <a:lnTo>
                    <a:pt x="372059" y="254"/>
                  </a:lnTo>
                  <a:lnTo>
                    <a:pt x="372059" y="95264"/>
                  </a:lnTo>
                  <a:lnTo>
                    <a:pt x="389541" y="95264"/>
                  </a:lnTo>
                  <a:lnTo>
                    <a:pt x="389541" y="77528"/>
                  </a:lnTo>
                  <a:lnTo>
                    <a:pt x="397395" y="69295"/>
                  </a:lnTo>
                  <a:lnTo>
                    <a:pt x="415130" y="95264"/>
                  </a:lnTo>
                  <a:lnTo>
                    <a:pt x="436286" y="95264"/>
                  </a:lnTo>
                  <a:close/>
                  <a:moveTo>
                    <a:pt x="316827" y="51686"/>
                  </a:moveTo>
                  <a:cubicBezTo>
                    <a:pt x="319360" y="48519"/>
                    <a:pt x="322781" y="46999"/>
                    <a:pt x="327088" y="46999"/>
                  </a:cubicBezTo>
                  <a:cubicBezTo>
                    <a:pt x="331015" y="46999"/>
                    <a:pt x="333802" y="48266"/>
                    <a:pt x="335702" y="50672"/>
                  </a:cubicBezTo>
                  <a:cubicBezTo>
                    <a:pt x="337475" y="53080"/>
                    <a:pt x="338362" y="56373"/>
                    <a:pt x="338362" y="60680"/>
                  </a:cubicBezTo>
                  <a:lnTo>
                    <a:pt x="338362" y="95390"/>
                  </a:lnTo>
                  <a:lnTo>
                    <a:pt x="356097" y="95390"/>
                  </a:lnTo>
                  <a:lnTo>
                    <a:pt x="356097" y="56373"/>
                  </a:lnTo>
                  <a:cubicBezTo>
                    <a:pt x="356097" y="51433"/>
                    <a:pt x="355084" y="46999"/>
                    <a:pt x="353184" y="43071"/>
                  </a:cubicBezTo>
                  <a:cubicBezTo>
                    <a:pt x="351284" y="39145"/>
                    <a:pt x="348623" y="36105"/>
                    <a:pt x="345076" y="33697"/>
                  </a:cubicBezTo>
                  <a:cubicBezTo>
                    <a:pt x="341529" y="31418"/>
                    <a:pt x="337349" y="30277"/>
                    <a:pt x="332282" y="30277"/>
                  </a:cubicBezTo>
                  <a:cubicBezTo>
                    <a:pt x="328101" y="30277"/>
                    <a:pt x="324427" y="31038"/>
                    <a:pt x="321260" y="32684"/>
                  </a:cubicBezTo>
                  <a:cubicBezTo>
                    <a:pt x="318093" y="34331"/>
                    <a:pt x="315306" y="36484"/>
                    <a:pt x="312900" y="39145"/>
                  </a:cubicBezTo>
                  <a:lnTo>
                    <a:pt x="312900" y="31543"/>
                  </a:lnTo>
                  <a:lnTo>
                    <a:pt x="295418" y="31543"/>
                  </a:lnTo>
                  <a:lnTo>
                    <a:pt x="295418" y="95390"/>
                  </a:lnTo>
                  <a:lnTo>
                    <a:pt x="312900" y="95390"/>
                  </a:lnTo>
                  <a:lnTo>
                    <a:pt x="312900" y="63213"/>
                  </a:lnTo>
                  <a:cubicBezTo>
                    <a:pt x="312900" y="58780"/>
                    <a:pt x="314166" y="54980"/>
                    <a:pt x="316700" y="51813"/>
                  </a:cubicBezTo>
                  <a:moveTo>
                    <a:pt x="258807" y="77022"/>
                  </a:moveTo>
                  <a:cubicBezTo>
                    <a:pt x="256527" y="79175"/>
                    <a:pt x="253613" y="80316"/>
                    <a:pt x="249940" y="80316"/>
                  </a:cubicBezTo>
                  <a:cubicBezTo>
                    <a:pt x="246266" y="80316"/>
                    <a:pt x="243352" y="79175"/>
                    <a:pt x="241072" y="77022"/>
                  </a:cubicBezTo>
                  <a:cubicBezTo>
                    <a:pt x="238792" y="74868"/>
                    <a:pt x="237652" y="71701"/>
                    <a:pt x="237652" y="67521"/>
                  </a:cubicBezTo>
                  <a:lnTo>
                    <a:pt x="237652" y="31543"/>
                  </a:lnTo>
                  <a:lnTo>
                    <a:pt x="220043" y="31543"/>
                  </a:lnTo>
                  <a:lnTo>
                    <a:pt x="220043" y="67395"/>
                  </a:lnTo>
                  <a:cubicBezTo>
                    <a:pt x="220043" y="73348"/>
                    <a:pt x="221310" y="78542"/>
                    <a:pt x="223844" y="82976"/>
                  </a:cubicBezTo>
                  <a:cubicBezTo>
                    <a:pt x="226377" y="87409"/>
                    <a:pt x="229924" y="90703"/>
                    <a:pt x="234358" y="93111"/>
                  </a:cubicBezTo>
                  <a:cubicBezTo>
                    <a:pt x="238918" y="95517"/>
                    <a:pt x="244112" y="96657"/>
                    <a:pt x="249940" y="96657"/>
                  </a:cubicBezTo>
                  <a:cubicBezTo>
                    <a:pt x="255767" y="96657"/>
                    <a:pt x="261087" y="95517"/>
                    <a:pt x="265521" y="93111"/>
                  </a:cubicBezTo>
                  <a:cubicBezTo>
                    <a:pt x="269955" y="90703"/>
                    <a:pt x="273502" y="87409"/>
                    <a:pt x="276036" y="82976"/>
                  </a:cubicBezTo>
                  <a:cubicBezTo>
                    <a:pt x="278569" y="78542"/>
                    <a:pt x="279836" y="73348"/>
                    <a:pt x="279836" y="67395"/>
                  </a:cubicBezTo>
                  <a:lnTo>
                    <a:pt x="279836" y="31543"/>
                  </a:lnTo>
                  <a:lnTo>
                    <a:pt x="262228" y="31543"/>
                  </a:lnTo>
                  <a:lnTo>
                    <a:pt x="262228" y="67521"/>
                  </a:lnTo>
                  <a:cubicBezTo>
                    <a:pt x="262228" y="71701"/>
                    <a:pt x="261087" y="74868"/>
                    <a:pt x="258807" y="77022"/>
                  </a:cubicBezTo>
                  <a:moveTo>
                    <a:pt x="182293" y="76896"/>
                  </a:moveTo>
                  <a:cubicBezTo>
                    <a:pt x="180392" y="78162"/>
                    <a:pt x="178239" y="79048"/>
                    <a:pt x="176085" y="79682"/>
                  </a:cubicBezTo>
                  <a:cubicBezTo>
                    <a:pt x="173932" y="80316"/>
                    <a:pt x="171652" y="80570"/>
                    <a:pt x="169245" y="80570"/>
                  </a:cubicBezTo>
                  <a:cubicBezTo>
                    <a:pt x="166331" y="80570"/>
                    <a:pt x="163797" y="79809"/>
                    <a:pt x="161770" y="78162"/>
                  </a:cubicBezTo>
                  <a:cubicBezTo>
                    <a:pt x="159744" y="76515"/>
                    <a:pt x="158730" y="73982"/>
                    <a:pt x="158730" y="70308"/>
                  </a:cubicBezTo>
                  <a:lnTo>
                    <a:pt x="158730" y="46492"/>
                  </a:lnTo>
                  <a:lnTo>
                    <a:pt x="181659" y="46492"/>
                  </a:lnTo>
                  <a:lnTo>
                    <a:pt x="181659" y="31543"/>
                  </a:lnTo>
                  <a:lnTo>
                    <a:pt x="158730" y="31543"/>
                  </a:lnTo>
                  <a:lnTo>
                    <a:pt x="158730" y="13048"/>
                  </a:lnTo>
                  <a:lnTo>
                    <a:pt x="141122" y="13048"/>
                  </a:lnTo>
                  <a:lnTo>
                    <a:pt x="141122" y="71194"/>
                  </a:lnTo>
                  <a:cubicBezTo>
                    <a:pt x="141122" y="80189"/>
                    <a:pt x="143275" y="86777"/>
                    <a:pt x="147709" y="90703"/>
                  </a:cubicBezTo>
                  <a:cubicBezTo>
                    <a:pt x="152016" y="94631"/>
                    <a:pt x="158097" y="96657"/>
                    <a:pt x="165698" y="96657"/>
                  </a:cubicBezTo>
                  <a:cubicBezTo>
                    <a:pt x="168865" y="96657"/>
                    <a:pt x="171905" y="96278"/>
                    <a:pt x="174692" y="95644"/>
                  </a:cubicBezTo>
                  <a:cubicBezTo>
                    <a:pt x="177479" y="94883"/>
                    <a:pt x="180012" y="93870"/>
                    <a:pt x="182293" y="92350"/>
                  </a:cubicBezTo>
                  <a:lnTo>
                    <a:pt x="182293" y="77022"/>
                  </a:lnTo>
                  <a:close/>
                  <a:moveTo>
                    <a:pt x="89563" y="47885"/>
                  </a:moveTo>
                  <a:cubicBezTo>
                    <a:pt x="91970" y="45352"/>
                    <a:pt x="95137" y="44211"/>
                    <a:pt x="99064" y="44211"/>
                  </a:cubicBezTo>
                  <a:cubicBezTo>
                    <a:pt x="102991" y="44211"/>
                    <a:pt x="106158" y="45479"/>
                    <a:pt x="108312" y="48012"/>
                  </a:cubicBezTo>
                  <a:cubicBezTo>
                    <a:pt x="110592" y="50545"/>
                    <a:pt x="111859" y="53712"/>
                    <a:pt x="112365" y="57386"/>
                  </a:cubicBezTo>
                  <a:lnTo>
                    <a:pt x="84876" y="57386"/>
                  </a:lnTo>
                  <a:cubicBezTo>
                    <a:pt x="85636" y="53587"/>
                    <a:pt x="87156" y="50420"/>
                    <a:pt x="89563" y="47885"/>
                  </a:cubicBezTo>
                  <a:moveTo>
                    <a:pt x="114012" y="95137"/>
                  </a:moveTo>
                  <a:cubicBezTo>
                    <a:pt x="117939" y="94124"/>
                    <a:pt x="121613" y="92604"/>
                    <a:pt x="125160" y="90576"/>
                  </a:cubicBezTo>
                  <a:lnTo>
                    <a:pt x="125160" y="75881"/>
                  </a:lnTo>
                  <a:cubicBezTo>
                    <a:pt x="118446" y="79809"/>
                    <a:pt x="111479" y="81709"/>
                    <a:pt x="104004" y="81709"/>
                  </a:cubicBezTo>
                  <a:cubicBezTo>
                    <a:pt x="99317" y="81709"/>
                    <a:pt x="95390" y="80570"/>
                    <a:pt x="92097" y="78289"/>
                  </a:cubicBezTo>
                  <a:cubicBezTo>
                    <a:pt x="88803" y="76008"/>
                    <a:pt x="86523" y="72968"/>
                    <a:pt x="85382" y="69041"/>
                  </a:cubicBezTo>
                  <a:lnTo>
                    <a:pt x="129974" y="69041"/>
                  </a:lnTo>
                  <a:cubicBezTo>
                    <a:pt x="130227" y="66634"/>
                    <a:pt x="130354" y="64101"/>
                    <a:pt x="130354" y="61693"/>
                  </a:cubicBezTo>
                  <a:cubicBezTo>
                    <a:pt x="130354" y="55486"/>
                    <a:pt x="128960" y="50039"/>
                    <a:pt x="126300" y="45352"/>
                  </a:cubicBezTo>
                  <a:cubicBezTo>
                    <a:pt x="123640" y="40665"/>
                    <a:pt x="119966" y="36864"/>
                    <a:pt x="115279" y="34205"/>
                  </a:cubicBezTo>
                  <a:cubicBezTo>
                    <a:pt x="110592" y="31543"/>
                    <a:pt x="105145" y="30150"/>
                    <a:pt x="98937" y="30150"/>
                  </a:cubicBezTo>
                  <a:cubicBezTo>
                    <a:pt x="92477" y="30150"/>
                    <a:pt x="86776" y="31543"/>
                    <a:pt x="81709" y="34585"/>
                  </a:cubicBezTo>
                  <a:cubicBezTo>
                    <a:pt x="76768" y="37498"/>
                    <a:pt x="72968" y="41551"/>
                    <a:pt x="70308" y="46619"/>
                  </a:cubicBezTo>
                  <a:cubicBezTo>
                    <a:pt x="67647" y="51686"/>
                    <a:pt x="66254" y="57513"/>
                    <a:pt x="66254" y="64101"/>
                  </a:cubicBezTo>
                  <a:cubicBezTo>
                    <a:pt x="66254" y="70688"/>
                    <a:pt x="67774" y="76515"/>
                    <a:pt x="71068" y="81456"/>
                  </a:cubicBezTo>
                  <a:cubicBezTo>
                    <a:pt x="74361" y="86397"/>
                    <a:pt x="78542" y="90071"/>
                    <a:pt x="83989" y="92731"/>
                  </a:cubicBezTo>
                  <a:cubicBezTo>
                    <a:pt x="89436" y="95390"/>
                    <a:pt x="95390" y="96657"/>
                    <a:pt x="102104" y="96657"/>
                  </a:cubicBezTo>
                  <a:cubicBezTo>
                    <a:pt x="106158" y="96657"/>
                    <a:pt x="110085" y="96151"/>
                    <a:pt x="114012" y="95264"/>
                  </a:cubicBezTo>
                  <a:moveTo>
                    <a:pt x="18369" y="78796"/>
                  </a:moveTo>
                  <a:lnTo>
                    <a:pt x="18369" y="380"/>
                  </a:lnTo>
                  <a:lnTo>
                    <a:pt x="0" y="380"/>
                  </a:lnTo>
                  <a:lnTo>
                    <a:pt x="0" y="95390"/>
                  </a:lnTo>
                  <a:lnTo>
                    <a:pt x="59540" y="95390"/>
                  </a:lnTo>
                  <a:lnTo>
                    <a:pt x="59540" y="78796"/>
                  </a:lnTo>
                  <a:lnTo>
                    <a:pt x="18369" y="78796"/>
                  </a:lnTo>
                  <a:close/>
                </a:path>
              </a:pathLst>
            </a:custGeom>
            <a:solidFill>
              <a:srgbClr val="38D2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5" name="Freeform: Shape 2754">
              <a:extLst>
                <a:ext uri="{FF2B5EF4-FFF2-40B4-BE49-F238E27FC236}">
                  <a16:creationId xmlns:a16="http://schemas.microsoft.com/office/drawing/2014/main" id="{05D66EC6-0F14-82F4-6E14-4BCFB2AA27E7}"/>
                </a:ext>
              </a:extLst>
            </p:cNvPr>
            <p:cNvSpPr/>
            <p:nvPr/>
          </p:nvSpPr>
          <p:spPr>
            <a:xfrm>
              <a:off x="3903900" y="13952651"/>
              <a:ext cx="27996" cy="27868"/>
            </a:xfrm>
            <a:custGeom>
              <a:avLst/>
              <a:gdLst>
                <a:gd name="connsiteX0" fmla="*/ 23942 w 27996"/>
                <a:gd name="connsiteY0" fmla="*/ 23816 h 27868"/>
                <a:gd name="connsiteX1" fmla="*/ 27996 w 27996"/>
                <a:gd name="connsiteY1" fmla="*/ 14061 h 27868"/>
                <a:gd name="connsiteX2" fmla="*/ 23942 w 27996"/>
                <a:gd name="connsiteY2" fmla="*/ 4053 h 27868"/>
                <a:gd name="connsiteX3" fmla="*/ 13934 w 27996"/>
                <a:gd name="connsiteY3" fmla="*/ 0 h 27868"/>
                <a:gd name="connsiteX4" fmla="*/ 4180 w 27996"/>
                <a:gd name="connsiteY4" fmla="*/ 4053 h 27868"/>
                <a:gd name="connsiteX5" fmla="*/ 0 w 27996"/>
                <a:gd name="connsiteY5" fmla="*/ 14061 h 27868"/>
                <a:gd name="connsiteX6" fmla="*/ 1900 w 27996"/>
                <a:gd name="connsiteY6" fmla="*/ 21028 h 27868"/>
                <a:gd name="connsiteX7" fmla="*/ 6967 w 27996"/>
                <a:gd name="connsiteY7" fmla="*/ 25968 h 27868"/>
                <a:gd name="connsiteX8" fmla="*/ 13934 w 27996"/>
                <a:gd name="connsiteY8" fmla="*/ 27869 h 27868"/>
                <a:gd name="connsiteX9" fmla="*/ 23942 w 27996"/>
                <a:gd name="connsiteY9" fmla="*/ 23816 h 2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6" h="27868">
                  <a:moveTo>
                    <a:pt x="23942" y="23816"/>
                  </a:moveTo>
                  <a:cubicBezTo>
                    <a:pt x="26602" y="21155"/>
                    <a:pt x="27996" y="17861"/>
                    <a:pt x="27996" y="14061"/>
                  </a:cubicBezTo>
                  <a:cubicBezTo>
                    <a:pt x="27996" y="10260"/>
                    <a:pt x="26602" y="6840"/>
                    <a:pt x="23942" y="4053"/>
                  </a:cubicBezTo>
                  <a:cubicBezTo>
                    <a:pt x="21282" y="1393"/>
                    <a:pt x="17862" y="0"/>
                    <a:pt x="13934" y="0"/>
                  </a:cubicBezTo>
                  <a:cubicBezTo>
                    <a:pt x="10007" y="0"/>
                    <a:pt x="6840" y="1393"/>
                    <a:pt x="4180" y="4053"/>
                  </a:cubicBezTo>
                  <a:cubicBezTo>
                    <a:pt x="1393" y="6713"/>
                    <a:pt x="0" y="10007"/>
                    <a:pt x="0" y="14061"/>
                  </a:cubicBezTo>
                  <a:cubicBezTo>
                    <a:pt x="0" y="16594"/>
                    <a:pt x="633" y="18875"/>
                    <a:pt x="1900" y="21028"/>
                  </a:cubicBezTo>
                  <a:cubicBezTo>
                    <a:pt x="3167" y="23182"/>
                    <a:pt x="4814" y="24702"/>
                    <a:pt x="6967" y="25968"/>
                  </a:cubicBezTo>
                  <a:cubicBezTo>
                    <a:pt x="9121" y="27236"/>
                    <a:pt x="11401" y="27869"/>
                    <a:pt x="13934" y="27869"/>
                  </a:cubicBezTo>
                  <a:cubicBezTo>
                    <a:pt x="17862" y="27869"/>
                    <a:pt x="21282" y="26476"/>
                    <a:pt x="23942" y="23816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6" name="Freeform: Shape 2755">
              <a:extLst>
                <a:ext uri="{FF2B5EF4-FFF2-40B4-BE49-F238E27FC236}">
                  <a16:creationId xmlns:a16="http://schemas.microsoft.com/office/drawing/2014/main" id="{0E2954DD-A545-2EC9-16C8-B8A2DE343D13}"/>
                </a:ext>
              </a:extLst>
            </p:cNvPr>
            <p:cNvSpPr/>
            <p:nvPr/>
          </p:nvSpPr>
          <p:spPr>
            <a:xfrm>
              <a:off x="4007777" y="13616569"/>
              <a:ext cx="1502423" cy="127565"/>
            </a:xfrm>
            <a:custGeom>
              <a:avLst/>
              <a:gdLst>
                <a:gd name="connsiteX0" fmla="*/ 1500397 w 1502423"/>
                <a:gd name="connsiteY0" fmla="*/ 94124 h 127565"/>
                <a:gd name="connsiteX1" fmla="*/ 1502424 w 1502423"/>
                <a:gd name="connsiteY1" fmla="*/ 88930 h 127565"/>
                <a:gd name="connsiteX2" fmla="*/ 1500397 w 1502423"/>
                <a:gd name="connsiteY2" fmla="*/ 83608 h 127565"/>
                <a:gd name="connsiteX3" fmla="*/ 1495076 w 1502423"/>
                <a:gd name="connsiteY3" fmla="*/ 81581 h 127565"/>
                <a:gd name="connsiteX4" fmla="*/ 1489629 w 1502423"/>
                <a:gd name="connsiteY4" fmla="*/ 83608 h 127565"/>
                <a:gd name="connsiteX5" fmla="*/ 1487476 w 1502423"/>
                <a:gd name="connsiteY5" fmla="*/ 88930 h 127565"/>
                <a:gd name="connsiteX6" fmla="*/ 1489629 w 1502423"/>
                <a:gd name="connsiteY6" fmla="*/ 94124 h 127565"/>
                <a:gd name="connsiteX7" fmla="*/ 1495076 w 1502423"/>
                <a:gd name="connsiteY7" fmla="*/ 96023 h 127565"/>
                <a:gd name="connsiteX8" fmla="*/ 1500397 w 1502423"/>
                <a:gd name="connsiteY8" fmla="*/ 94124 h 127565"/>
                <a:gd name="connsiteX9" fmla="*/ 1478355 w 1502423"/>
                <a:gd name="connsiteY9" fmla="*/ 81835 h 127565"/>
                <a:gd name="connsiteX10" fmla="*/ 1471134 w 1502423"/>
                <a:gd name="connsiteY10" fmla="*/ 85255 h 127565"/>
                <a:gd name="connsiteX11" fmla="*/ 1463660 w 1502423"/>
                <a:gd name="connsiteY11" fmla="*/ 86268 h 127565"/>
                <a:gd name="connsiteX12" fmla="*/ 1455046 w 1502423"/>
                <a:gd name="connsiteY12" fmla="*/ 83482 h 127565"/>
                <a:gd name="connsiteX13" fmla="*/ 1451499 w 1502423"/>
                <a:gd name="connsiteY13" fmla="*/ 74107 h 127565"/>
                <a:gd name="connsiteX14" fmla="*/ 1451499 w 1502423"/>
                <a:gd name="connsiteY14" fmla="*/ 42057 h 127565"/>
                <a:gd name="connsiteX15" fmla="*/ 1477341 w 1502423"/>
                <a:gd name="connsiteY15" fmla="*/ 42057 h 127565"/>
                <a:gd name="connsiteX16" fmla="*/ 1477341 w 1502423"/>
                <a:gd name="connsiteY16" fmla="*/ 32556 h 127565"/>
                <a:gd name="connsiteX17" fmla="*/ 1451499 w 1502423"/>
                <a:gd name="connsiteY17" fmla="*/ 32556 h 127565"/>
                <a:gd name="connsiteX18" fmla="*/ 1451499 w 1502423"/>
                <a:gd name="connsiteY18" fmla="*/ 12668 h 127565"/>
                <a:gd name="connsiteX19" fmla="*/ 1441238 w 1502423"/>
                <a:gd name="connsiteY19" fmla="*/ 12668 h 127565"/>
                <a:gd name="connsiteX20" fmla="*/ 1441238 w 1502423"/>
                <a:gd name="connsiteY20" fmla="*/ 73348 h 127565"/>
                <a:gd name="connsiteX21" fmla="*/ 1447065 w 1502423"/>
                <a:gd name="connsiteY21" fmla="*/ 90957 h 127565"/>
                <a:gd name="connsiteX22" fmla="*/ 1462646 w 1502423"/>
                <a:gd name="connsiteY22" fmla="*/ 95896 h 127565"/>
                <a:gd name="connsiteX23" fmla="*/ 1470754 w 1502423"/>
                <a:gd name="connsiteY23" fmla="*/ 94883 h 127565"/>
                <a:gd name="connsiteX24" fmla="*/ 1478228 w 1502423"/>
                <a:gd name="connsiteY24" fmla="*/ 91589 h 127565"/>
                <a:gd name="connsiteX25" fmla="*/ 1478228 w 1502423"/>
                <a:gd name="connsiteY25" fmla="*/ 81581 h 127565"/>
                <a:gd name="connsiteX26" fmla="*/ 1421475 w 1502423"/>
                <a:gd name="connsiteY26" fmla="*/ 32683 h 127565"/>
                <a:gd name="connsiteX27" fmla="*/ 1411088 w 1502423"/>
                <a:gd name="connsiteY27" fmla="*/ 32683 h 127565"/>
                <a:gd name="connsiteX28" fmla="*/ 1411088 w 1502423"/>
                <a:gd name="connsiteY28" fmla="*/ 95137 h 127565"/>
                <a:gd name="connsiteX29" fmla="*/ 1421475 w 1502423"/>
                <a:gd name="connsiteY29" fmla="*/ 95137 h 127565"/>
                <a:gd name="connsiteX30" fmla="*/ 1421475 w 1502423"/>
                <a:gd name="connsiteY30" fmla="*/ 32683 h 127565"/>
                <a:gd name="connsiteX31" fmla="*/ 1419955 w 1502423"/>
                <a:gd name="connsiteY31" fmla="*/ 19256 h 127565"/>
                <a:gd name="connsiteX32" fmla="*/ 1427429 w 1502423"/>
                <a:gd name="connsiteY32" fmla="*/ 14061 h 127565"/>
                <a:gd name="connsiteX33" fmla="*/ 1419955 w 1502423"/>
                <a:gd name="connsiteY33" fmla="*/ 8740 h 127565"/>
                <a:gd name="connsiteX34" fmla="*/ 1415521 w 1502423"/>
                <a:gd name="connsiteY34" fmla="*/ 7347 h 127565"/>
                <a:gd name="connsiteX35" fmla="*/ 1410834 w 1502423"/>
                <a:gd name="connsiteY35" fmla="*/ 9247 h 127565"/>
                <a:gd name="connsiteX36" fmla="*/ 1408934 w 1502423"/>
                <a:gd name="connsiteY36" fmla="*/ 14188 h 127565"/>
                <a:gd name="connsiteX37" fmla="*/ 1410834 w 1502423"/>
                <a:gd name="connsiteY37" fmla="*/ 18875 h 127565"/>
                <a:gd name="connsiteX38" fmla="*/ 1415521 w 1502423"/>
                <a:gd name="connsiteY38" fmla="*/ 20776 h 127565"/>
                <a:gd name="connsiteX39" fmla="*/ 1419955 w 1502423"/>
                <a:gd name="connsiteY39" fmla="*/ 19256 h 127565"/>
                <a:gd name="connsiteX40" fmla="*/ 1322412 w 1502423"/>
                <a:gd name="connsiteY40" fmla="*/ 46238 h 127565"/>
                <a:gd name="connsiteX41" fmla="*/ 1335966 w 1502423"/>
                <a:gd name="connsiteY41" fmla="*/ 40917 h 127565"/>
                <a:gd name="connsiteX42" fmla="*/ 1349141 w 1502423"/>
                <a:gd name="connsiteY42" fmla="*/ 46238 h 127565"/>
                <a:gd name="connsiteX43" fmla="*/ 1354715 w 1502423"/>
                <a:gd name="connsiteY43" fmla="*/ 59539 h 127565"/>
                <a:gd name="connsiteX44" fmla="*/ 1316204 w 1502423"/>
                <a:gd name="connsiteY44" fmla="*/ 59539 h 127565"/>
                <a:gd name="connsiteX45" fmla="*/ 1322412 w 1502423"/>
                <a:gd name="connsiteY45" fmla="*/ 46238 h 127565"/>
                <a:gd name="connsiteX46" fmla="*/ 1350281 w 1502423"/>
                <a:gd name="connsiteY46" fmla="*/ 94503 h 127565"/>
                <a:gd name="connsiteX47" fmla="*/ 1361049 w 1502423"/>
                <a:gd name="connsiteY47" fmla="*/ 89562 h 127565"/>
                <a:gd name="connsiteX48" fmla="*/ 1361049 w 1502423"/>
                <a:gd name="connsiteY48" fmla="*/ 79682 h 127565"/>
                <a:gd name="connsiteX49" fmla="*/ 1350408 w 1502423"/>
                <a:gd name="connsiteY49" fmla="*/ 85002 h 127565"/>
                <a:gd name="connsiteX50" fmla="*/ 1338753 w 1502423"/>
                <a:gd name="connsiteY50" fmla="*/ 86649 h 127565"/>
                <a:gd name="connsiteX51" fmla="*/ 1323425 w 1502423"/>
                <a:gd name="connsiteY51" fmla="*/ 81456 h 127565"/>
                <a:gd name="connsiteX52" fmla="*/ 1316078 w 1502423"/>
                <a:gd name="connsiteY52" fmla="*/ 67900 h 127565"/>
                <a:gd name="connsiteX53" fmla="*/ 1365483 w 1502423"/>
                <a:gd name="connsiteY53" fmla="*/ 67900 h 127565"/>
                <a:gd name="connsiteX54" fmla="*/ 1365736 w 1502423"/>
                <a:gd name="connsiteY54" fmla="*/ 65240 h 127565"/>
                <a:gd name="connsiteX55" fmla="*/ 1365736 w 1502423"/>
                <a:gd name="connsiteY55" fmla="*/ 62706 h 127565"/>
                <a:gd name="connsiteX56" fmla="*/ 1362063 w 1502423"/>
                <a:gd name="connsiteY56" fmla="*/ 46619 h 127565"/>
                <a:gd name="connsiteX57" fmla="*/ 1351675 w 1502423"/>
                <a:gd name="connsiteY57" fmla="*/ 35471 h 127565"/>
                <a:gd name="connsiteX58" fmla="*/ 1335966 w 1502423"/>
                <a:gd name="connsiteY58" fmla="*/ 31416 h 127565"/>
                <a:gd name="connsiteX59" fmla="*/ 1319625 w 1502423"/>
                <a:gd name="connsiteY59" fmla="*/ 35723 h 127565"/>
                <a:gd name="connsiteX60" fmla="*/ 1308857 w 1502423"/>
                <a:gd name="connsiteY60" fmla="*/ 47505 h 127565"/>
                <a:gd name="connsiteX61" fmla="*/ 1305057 w 1502423"/>
                <a:gd name="connsiteY61" fmla="*/ 64353 h 127565"/>
                <a:gd name="connsiteX62" fmla="*/ 1309490 w 1502423"/>
                <a:gd name="connsiteY62" fmla="*/ 80949 h 127565"/>
                <a:gd name="connsiteX63" fmla="*/ 1321525 w 1502423"/>
                <a:gd name="connsiteY63" fmla="*/ 92097 h 127565"/>
                <a:gd name="connsiteX64" fmla="*/ 1338880 w 1502423"/>
                <a:gd name="connsiteY64" fmla="*/ 96023 h 127565"/>
                <a:gd name="connsiteX65" fmla="*/ 1350535 w 1502423"/>
                <a:gd name="connsiteY65" fmla="*/ 94503 h 127565"/>
                <a:gd name="connsiteX66" fmla="*/ 1279721 w 1502423"/>
                <a:gd name="connsiteY66" fmla="*/ 52319 h 127565"/>
                <a:gd name="connsiteX67" fmla="*/ 1287955 w 1502423"/>
                <a:gd name="connsiteY67" fmla="*/ 44718 h 127565"/>
                <a:gd name="connsiteX68" fmla="*/ 1299356 w 1502423"/>
                <a:gd name="connsiteY68" fmla="*/ 43198 h 127565"/>
                <a:gd name="connsiteX69" fmla="*/ 1299356 w 1502423"/>
                <a:gd name="connsiteY69" fmla="*/ 31543 h 127565"/>
                <a:gd name="connsiteX70" fmla="*/ 1286055 w 1502423"/>
                <a:gd name="connsiteY70" fmla="*/ 35596 h 127565"/>
                <a:gd name="connsiteX71" fmla="*/ 1276680 w 1502423"/>
                <a:gd name="connsiteY71" fmla="*/ 46744 h 127565"/>
                <a:gd name="connsiteX72" fmla="*/ 1276680 w 1502423"/>
                <a:gd name="connsiteY72" fmla="*/ 32810 h 127565"/>
                <a:gd name="connsiteX73" fmla="*/ 1266419 w 1502423"/>
                <a:gd name="connsiteY73" fmla="*/ 32810 h 127565"/>
                <a:gd name="connsiteX74" fmla="*/ 1266419 w 1502423"/>
                <a:gd name="connsiteY74" fmla="*/ 95264 h 127565"/>
                <a:gd name="connsiteX75" fmla="*/ 1276680 w 1502423"/>
                <a:gd name="connsiteY75" fmla="*/ 95264 h 127565"/>
                <a:gd name="connsiteX76" fmla="*/ 1276680 w 1502423"/>
                <a:gd name="connsiteY76" fmla="*/ 65367 h 127565"/>
                <a:gd name="connsiteX77" fmla="*/ 1279721 w 1502423"/>
                <a:gd name="connsiteY77" fmla="*/ 52446 h 127565"/>
                <a:gd name="connsiteX78" fmla="*/ 1236649 w 1502423"/>
                <a:gd name="connsiteY78" fmla="*/ 75628 h 127565"/>
                <a:gd name="connsiteX79" fmla="*/ 1228922 w 1502423"/>
                <a:gd name="connsiteY79" fmla="*/ 83735 h 127565"/>
                <a:gd name="connsiteX80" fmla="*/ 1217774 w 1502423"/>
                <a:gd name="connsiteY80" fmla="*/ 86649 h 127565"/>
                <a:gd name="connsiteX81" fmla="*/ 1206373 w 1502423"/>
                <a:gd name="connsiteY81" fmla="*/ 83735 h 127565"/>
                <a:gd name="connsiteX82" fmla="*/ 1198645 w 1502423"/>
                <a:gd name="connsiteY82" fmla="*/ 75628 h 127565"/>
                <a:gd name="connsiteX83" fmla="*/ 1195732 w 1502423"/>
                <a:gd name="connsiteY83" fmla="*/ 63974 h 127565"/>
                <a:gd name="connsiteX84" fmla="*/ 1198645 w 1502423"/>
                <a:gd name="connsiteY84" fmla="*/ 52319 h 127565"/>
                <a:gd name="connsiteX85" fmla="*/ 1206373 w 1502423"/>
                <a:gd name="connsiteY85" fmla="*/ 44338 h 127565"/>
                <a:gd name="connsiteX86" fmla="*/ 1217774 w 1502423"/>
                <a:gd name="connsiteY86" fmla="*/ 41425 h 127565"/>
                <a:gd name="connsiteX87" fmla="*/ 1228922 w 1502423"/>
                <a:gd name="connsiteY87" fmla="*/ 44338 h 127565"/>
                <a:gd name="connsiteX88" fmla="*/ 1236649 w 1502423"/>
                <a:gd name="connsiteY88" fmla="*/ 52319 h 127565"/>
                <a:gd name="connsiteX89" fmla="*/ 1239436 w 1502423"/>
                <a:gd name="connsiteY89" fmla="*/ 63974 h 127565"/>
                <a:gd name="connsiteX90" fmla="*/ 1236649 w 1502423"/>
                <a:gd name="connsiteY90" fmla="*/ 75628 h 127565"/>
                <a:gd name="connsiteX91" fmla="*/ 1234496 w 1502423"/>
                <a:gd name="connsiteY91" fmla="*/ 92097 h 127565"/>
                <a:gd name="connsiteX92" fmla="*/ 1245897 w 1502423"/>
                <a:gd name="connsiteY92" fmla="*/ 80568 h 127565"/>
                <a:gd name="connsiteX93" fmla="*/ 1250077 w 1502423"/>
                <a:gd name="connsiteY93" fmla="*/ 63847 h 127565"/>
                <a:gd name="connsiteX94" fmla="*/ 1245897 w 1502423"/>
                <a:gd name="connsiteY94" fmla="*/ 47251 h 127565"/>
                <a:gd name="connsiteX95" fmla="*/ 1234496 w 1502423"/>
                <a:gd name="connsiteY95" fmla="*/ 35850 h 127565"/>
                <a:gd name="connsiteX96" fmla="*/ 1217774 w 1502423"/>
                <a:gd name="connsiteY96" fmla="*/ 31670 h 127565"/>
                <a:gd name="connsiteX97" fmla="*/ 1200926 w 1502423"/>
                <a:gd name="connsiteY97" fmla="*/ 35850 h 127565"/>
                <a:gd name="connsiteX98" fmla="*/ 1189271 w 1502423"/>
                <a:gd name="connsiteY98" fmla="*/ 47251 h 127565"/>
                <a:gd name="connsiteX99" fmla="*/ 1185091 w 1502423"/>
                <a:gd name="connsiteY99" fmla="*/ 63847 h 127565"/>
                <a:gd name="connsiteX100" fmla="*/ 1189271 w 1502423"/>
                <a:gd name="connsiteY100" fmla="*/ 80568 h 127565"/>
                <a:gd name="connsiteX101" fmla="*/ 1200926 w 1502423"/>
                <a:gd name="connsiteY101" fmla="*/ 92097 h 127565"/>
                <a:gd name="connsiteX102" fmla="*/ 1217774 w 1502423"/>
                <a:gd name="connsiteY102" fmla="*/ 96276 h 127565"/>
                <a:gd name="connsiteX103" fmla="*/ 1234496 w 1502423"/>
                <a:gd name="connsiteY103" fmla="*/ 92097 h 127565"/>
                <a:gd name="connsiteX104" fmla="*/ 1127324 w 1502423"/>
                <a:gd name="connsiteY104" fmla="*/ 52699 h 127565"/>
                <a:gd name="connsiteX105" fmla="*/ 1134039 w 1502423"/>
                <a:gd name="connsiteY105" fmla="*/ 44592 h 127565"/>
                <a:gd name="connsiteX106" fmla="*/ 1144046 w 1502423"/>
                <a:gd name="connsiteY106" fmla="*/ 41551 h 127565"/>
                <a:gd name="connsiteX107" fmla="*/ 1160261 w 1502423"/>
                <a:gd name="connsiteY107" fmla="*/ 60173 h 127565"/>
                <a:gd name="connsiteX108" fmla="*/ 1160261 w 1502423"/>
                <a:gd name="connsiteY108" fmla="*/ 95137 h 127565"/>
                <a:gd name="connsiteX109" fmla="*/ 1170649 w 1502423"/>
                <a:gd name="connsiteY109" fmla="*/ 95137 h 127565"/>
                <a:gd name="connsiteX110" fmla="*/ 1170649 w 1502423"/>
                <a:gd name="connsiteY110" fmla="*/ 58399 h 127565"/>
                <a:gd name="connsiteX111" fmla="*/ 1167989 w 1502423"/>
                <a:gd name="connsiteY111" fmla="*/ 44592 h 127565"/>
                <a:gd name="connsiteX112" fmla="*/ 1159881 w 1502423"/>
                <a:gd name="connsiteY112" fmla="*/ 34964 h 127565"/>
                <a:gd name="connsiteX113" fmla="*/ 1146580 w 1502423"/>
                <a:gd name="connsiteY113" fmla="*/ 31543 h 127565"/>
                <a:gd name="connsiteX114" fmla="*/ 1133785 w 1502423"/>
                <a:gd name="connsiteY114" fmla="*/ 34964 h 127565"/>
                <a:gd name="connsiteX115" fmla="*/ 1124918 w 1502423"/>
                <a:gd name="connsiteY115" fmla="*/ 44211 h 127565"/>
                <a:gd name="connsiteX116" fmla="*/ 1124918 w 1502423"/>
                <a:gd name="connsiteY116" fmla="*/ 32556 h 127565"/>
                <a:gd name="connsiteX117" fmla="*/ 1114656 w 1502423"/>
                <a:gd name="connsiteY117" fmla="*/ 32556 h 127565"/>
                <a:gd name="connsiteX118" fmla="*/ 1114656 w 1502423"/>
                <a:gd name="connsiteY118" fmla="*/ 95010 h 127565"/>
                <a:gd name="connsiteX119" fmla="*/ 1124918 w 1502423"/>
                <a:gd name="connsiteY119" fmla="*/ 95010 h 127565"/>
                <a:gd name="connsiteX120" fmla="*/ 1124918 w 1502423"/>
                <a:gd name="connsiteY120" fmla="*/ 63720 h 127565"/>
                <a:gd name="connsiteX121" fmla="*/ 1127324 w 1502423"/>
                <a:gd name="connsiteY121" fmla="*/ 52446 h 127565"/>
                <a:gd name="connsiteX122" fmla="*/ 1080453 w 1502423"/>
                <a:gd name="connsiteY122" fmla="*/ 75501 h 127565"/>
                <a:gd name="connsiteX123" fmla="*/ 1072725 w 1502423"/>
                <a:gd name="connsiteY123" fmla="*/ 83482 h 127565"/>
                <a:gd name="connsiteX124" fmla="*/ 1061324 w 1502423"/>
                <a:gd name="connsiteY124" fmla="*/ 86395 h 127565"/>
                <a:gd name="connsiteX125" fmla="*/ 1050176 w 1502423"/>
                <a:gd name="connsiteY125" fmla="*/ 83482 h 127565"/>
                <a:gd name="connsiteX126" fmla="*/ 1042449 w 1502423"/>
                <a:gd name="connsiteY126" fmla="*/ 75501 h 127565"/>
                <a:gd name="connsiteX127" fmla="*/ 1039662 w 1502423"/>
                <a:gd name="connsiteY127" fmla="*/ 63974 h 127565"/>
                <a:gd name="connsiteX128" fmla="*/ 1042449 w 1502423"/>
                <a:gd name="connsiteY128" fmla="*/ 52319 h 127565"/>
                <a:gd name="connsiteX129" fmla="*/ 1050176 w 1502423"/>
                <a:gd name="connsiteY129" fmla="*/ 44211 h 127565"/>
                <a:gd name="connsiteX130" fmla="*/ 1061324 w 1502423"/>
                <a:gd name="connsiteY130" fmla="*/ 41171 h 127565"/>
                <a:gd name="connsiteX131" fmla="*/ 1072725 w 1502423"/>
                <a:gd name="connsiteY131" fmla="*/ 44211 h 127565"/>
                <a:gd name="connsiteX132" fmla="*/ 1080453 w 1502423"/>
                <a:gd name="connsiteY132" fmla="*/ 52319 h 127565"/>
                <a:gd name="connsiteX133" fmla="*/ 1083240 w 1502423"/>
                <a:gd name="connsiteY133" fmla="*/ 63974 h 127565"/>
                <a:gd name="connsiteX134" fmla="*/ 1080453 w 1502423"/>
                <a:gd name="connsiteY134" fmla="*/ 75501 h 127565"/>
                <a:gd name="connsiteX135" fmla="*/ 1093628 w 1502423"/>
                <a:gd name="connsiteY135" fmla="*/ 32556 h 127565"/>
                <a:gd name="connsiteX136" fmla="*/ 1083240 w 1502423"/>
                <a:gd name="connsiteY136" fmla="*/ 32556 h 127565"/>
                <a:gd name="connsiteX137" fmla="*/ 1083240 w 1502423"/>
                <a:gd name="connsiteY137" fmla="*/ 44465 h 127565"/>
                <a:gd name="connsiteX138" fmla="*/ 1073866 w 1502423"/>
                <a:gd name="connsiteY138" fmla="*/ 34964 h 127565"/>
                <a:gd name="connsiteX139" fmla="*/ 1060564 w 1502423"/>
                <a:gd name="connsiteY139" fmla="*/ 31416 h 127565"/>
                <a:gd name="connsiteX140" fmla="*/ 1044349 w 1502423"/>
                <a:gd name="connsiteY140" fmla="*/ 35596 h 127565"/>
                <a:gd name="connsiteX141" fmla="*/ 1033201 w 1502423"/>
                <a:gd name="connsiteY141" fmla="*/ 47251 h 127565"/>
                <a:gd name="connsiteX142" fmla="*/ 1029147 w 1502423"/>
                <a:gd name="connsiteY142" fmla="*/ 64099 h 127565"/>
                <a:gd name="connsiteX143" fmla="*/ 1033201 w 1502423"/>
                <a:gd name="connsiteY143" fmla="*/ 80568 h 127565"/>
                <a:gd name="connsiteX144" fmla="*/ 1044349 w 1502423"/>
                <a:gd name="connsiteY144" fmla="*/ 91843 h 127565"/>
                <a:gd name="connsiteX145" fmla="*/ 1060564 w 1502423"/>
                <a:gd name="connsiteY145" fmla="*/ 95896 h 127565"/>
                <a:gd name="connsiteX146" fmla="*/ 1073866 w 1502423"/>
                <a:gd name="connsiteY146" fmla="*/ 92477 h 127565"/>
                <a:gd name="connsiteX147" fmla="*/ 1083240 w 1502423"/>
                <a:gd name="connsiteY147" fmla="*/ 83228 h 127565"/>
                <a:gd name="connsiteX148" fmla="*/ 1083240 w 1502423"/>
                <a:gd name="connsiteY148" fmla="*/ 96150 h 127565"/>
                <a:gd name="connsiteX149" fmla="*/ 1077539 w 1502423"/>
                <a:gd name="connsiteY149" fmla="*/ 112238 h 127565"/>
                <a:gd name="connsiteX150" fmla="*/ 1060691 w 1502423"/>
                <a:gd name="connsiteY150" fmla="*/ 117813 h 127565"/>
                <a:gd name="connsiteX151" fmla="*/ 1047769 w 1502423"/>
                <a:gd name="connsiteY151" fmla="*/ 115532 h 127565"/>
                <a:gd name="connsiteX152" fmla="*/ 1035735 w 1502423"/>
                <a:gd name="connsiteY152" fmla="*/ 108185 h 127565"/>
                <a:gd name="connsiteX153" fmla="*/ 1035735 w 1502423"/>
                <a:gd name="connsiteY153" fmla="*/ 119585 h 127565"/>
                <a:gd name="connsiteX154" fmla="*/ 1060817 w 1502423"/>
                <a:gd name="connsiteY154" fmla="*/ 127566 h 127565"/>
                <a:gd name="connsiteX155" fmla="*/ 1085140 w 1502423"/>
                <a:gd name="connsiteY155" fmla="*/ 119206 h 127565"/>
                <a:gd name="connsiteX156" fmla="*/ 1093754 w 1502423"/>
                <a:gd name="connsiteY156" fmla="*/ 95390 h 127565"/>
                <a:gd name="connsiteX157" fmla="*/ 1093754 w 1502423"/>
                <a:gd name="connsiteY157" fmla="*/ 32429 h 127565"/>
                <a:gd name="connsiteX158" fmla="*/ 1012932 w 1502423"/>
                <a:gd name="connsiteY158" fmla="*/ 32556 h 127565"/>
                <a:gd name="connsiteX159" fmla="*/ 1002545 w 1502423"/>
                <a:gd name="connsiteY159" fmla="*/ 32556 h 127565"/>
                <a:gd name="connsiteX160" fmla="*/ 1002545 w 1502423"/>
                <a:gd name="connsiteY160" fmla="*/ 95010 h 127565"/>
                <a:gd name="connsiteX161" fmla="*/ 1012932 w 1502423"/>
                <a:gd name="connsiteY161" fmla="*/ 95010 h 127565"/>
                <a:gd name="connsiteX162" fmla="*/ 1012932 w 1502423"/>
                <a:gd name="connsiteY162" fmla="*/ 32556 h 127565"/>
                <a:gd name="connsiteX163" fmla="*/ 1011412 w 1502423"/>
                <a:gd name="connsiteY163" fmla="*/ 19129 h 127565"/>
                <a:gd name="connsiteX164" fmla="*/ 1018886 w 1502423"/>
                <a:gd name="connsiteY164" fmla="*/ 13934 h 127565"/>
                <a:gd name="connsiteX165" fmla="*/ 1011412 w 1502423"/>
                <a:gd name="connsiteY165" fmla="*/ 8615 h 127565"/>
                <a:gd name="connsiteX166" fmla="*/ 1006978 w 1502423"/>
                <a:gd name="connsiteY166" fmla="*/ 7220 h 127565"/>
                <a:gd name="connsiteX167" fmla="*/ 1002291 w 1502423"/>
                <a:gd name="connsiteY167" fmla="*/ 9121 h 127565"/>
                <a:gd name="connsiteX168" fmla="*/ 1000391 w 1502423"/>
                <a:gd name="connsiteY168" fmla="*/ 14061 h 127565"/>
                <a:gd name="connsiteX169" fmla="*/ 1002291 w 1502423"/>
                <a:gd name="connsiteY169" fmla="*/ 18748 h 127565"/>
                <a:gd name="connsiteX170" fmla="*/ 1006978 w 1502423"/>
                <a:gd name="connsiteY170" fmla="*/ 20649 h 127565"/>
                <a:gd name="connsiteX171" fmla="*/ 1011412 w 1502423"/>
                <a:gd name="connsiteY171" fmla="*/ 19129 h 127565"/>
                <a:gd name="connsiteX172" fmla="*/ 954153 w 1502423"/>
                <a:gd name="connsiteY172" fmla="*/ 96910 h 127565"/>
                <a:gd name="connsiteX173" fmla="*/ 955926 w 1502423"/>
                <a:gd name="connsiteY173" fmla="*/ 93236 h 127565"/>
                <a:gd name="connsiteX174" fmla="*/ 956687 w 1502423"/>
                <a:gd name="connsiteY174" fmla="*/ 89183 h 127565"/>
                <a:gd name="connsiteX175" fmla="*/ 954533 w 1502423"/>
                <a:gd name="connsiteY175" fmla="*/ 83608 h 127565"/>
                <a:gd name="connsiteX176" fmla="*/ 948832 w 1502423"/>
                <a:gd name="connsiteY176" fmla="*/ 81329 h 127565"/>
                <a:gd name="connsiteX177" fmla="*/ 943385 w 1502423"/>
                <a:gd name="connsiteY177" fmla="*/ 83228 h 127565"/>
                <a:gd name="connsiteX178" fmla="*/ 941105 w 1502423"/>
                <a:gd name="connsiteY178" fmla="*/ 88676 h 127565"/>
                <a:gd name="connsiteX179" fmla="*/ 942372 w 1502423"/>
                <a:gd name="connsiteY179" fmla="*/ 92983 h 127565"/>
                <a:gd name="connsiteX180" fmla="*/ 946552 w 1502423"/>
                <a:gd name="connsiteY180" fmla="*/ 95896 h 127565"/>
                <a:gd name="connsiteX181" fmla="*/ 937178 w 1502423"/>
                <a:gd name="connsiteY181" fmla="*/ 113885 h 127565"/>
                <a:gd name="connsiteX182" fmla="*/ 944779 w 1502423"/>
                <a:gd name="connsiteY182" fmla="*/ 113885 h 127565"/>
                <a:gd name="connsiteX183" fmla="*/ 954280 w 1502423"/>
                <a:gd name="connsiteY183" fmla="*/ 96784 h 127565"/>
                <a:gd name="connsiteX184" fmla="*/ 924003 w 1502423"/>
                <a:gd name="connsiteY184" fmla="*/ 0 h 127565"/>
                <a:gd name="connsiteX185" fmla="*/ 913742 w 1502423"/>
                <a:gd name="connsiteY185" fmla="*/ 0 h 127565"/>
                <a:gd name="connsiteX186" fmla="*/ 913742 w 1502423"/>
                <a:gd name="connsiteY186" fmla="*/ 95010 h 127565"/>
                <a:gd name="connsiteX187" fmla="*/ 924003 w 1502423"/>
                <a:gd name="connsiteY187" fmla="*/ 95010 h 127565"/>
                <a:gd name="connsiteX188" fmla="*/ 924003 w 1502423"/>
                <a:gd name="connsiteY188" fmla="*/ 0 h 127565"/>
                <a:gd name="connsiteX189" fmla="*/ 892713 w 1502423"/>
                <a:gd name="connsiteY189" fmla="*/ 0 h 127565"/>
                <a:gd name="connsiteX190" fmla="*/ 882452 w 1502423"/>
                <a:gd name="connsiteY190" fmla="*/ 0 h 127565"/>
                <a:gd name="connsiteX191" fmla="*/ 882452 w 1502423"/>
                <a:gd name="connsiteY191" fmla="*/ 95010 h 127565"/>
                <a:gd name="connsiteX192" fmla="*/ 892713 w 1502423"/>
                <a:gd name="connsiteY192" fmla="*/ 95010 h 127565"/>
                <a:gd name="connsiteX193" fmla="*/ 892713 w 1502423"/>
                <a:gd name="connsiteY193" fmla="*/ 0 h 127565"/>
                <a:gd name="connsiteX194" fmla="*/ 840521 w 1502423"/>
                <a:gd name="connsiteY194" fmla="*/ 44211 h 127565"/>
                <a:gd name="connsiteX195" fmla="*/ 848249 w 1502423"/>
                <a:gd name="connsiteY195" fmla="*/ 52319 h 127565"/>
                <a:gd name="connsiteX196" fmla="*/ 851036 w 1502423"/>
                <a:gd name="connsiteY196" fmla="*/ 63974 h 127565"/>
                <a:gd name="connsiteX197" fmla="*/ 848249 w 1502423"/>
                <a:gd name="connsiteY197" fmla="*/ 75501 h 127565"/>
                <a:gd name="connsiteX198" fmla="*/ 840521 w 1502423"/>
                <a:gd name="connsiteY198" fmla="*/ 83482 h 127565"/>
                <a:gd name="connsiteX199" fmla="*/ 829120 w 1502423"/>
                <a:gd name="connsiteY199" fmla="*/ 86395 h 127565"/>
                <a:gd name="connsiteX200" fmla="*/ 817972 w 1502423"/>
                <a:gd name="connsiteY200" fmla="*/ 83482 h 127565"/>
                <a:gd name="connsiteX201" fmla="*/ 810245 w 1502423"/>
                <a:gd name="connsiteY201" fmla="*/ 75501 h 127565"/>
                <a:gd name="connsiteX202" fmla="*/ 807458 w 1502423"/>
                <a:gd name="connsiteY202" fmla="*/ 63974 h 127565"/>
                <a:gd name="connsiteX203" fmla="*/ 810245 w 1502423"/>
                <a:gd name="connsiteY203" fmla="*/ 52319 h 127565"/>
                <a:gd name="connsiteX204" fmla="*/ 817972 w 1502423"/>
                <a:gd name="connsiteY204" fmla="*/ 44211 h 127565"/>
                <a:gd name="connsiteX205" fmla="*/ 829120 w 1502423"/>
                <a:gd name="connsiteY205" fmla="*/ 41171 h 127565"/>
                <a:gd name="connsiteX206" fmla="*/ 840521 w 1502423"/>
                <a:gd name="connsiteY206" fmla="*/ 44211 h 127565"/>
                <a:gd name="connsiteX207" fmla="*/ 861423 w 1502423"/>
                <a:gd name="connsiteY207" fmla="*/ 95010 h 127565"/>
                <a:gd name="connsiteX208" fmla="*/ 861423 w 1502423"/>
                <a:gd name="connsiteY208" fmla="*/ 32556 h 127565"/>
                <a:gd name="connsiteX209" fmla="*/ 851036 w 1502423"/>
                <a:gd name="connsiteY209" fmla="*/ 32556 h 127565"/>
                <a:gd name="connsiteX210" fmla="*/ 851036 w 1502423"/>
                <a:gd name="connsiteY210" fmla="*/ 44338 h 127565"/>
                <a:gd name="connsiteX211" fmla="*/ 841661 w 1502423"/>
                <a:gd name="connsiteY211" fmla="*/ 34964 h 127565"/>
                <a:gd name="connsiteX212" fmla="*/ 828233 w 1502423"/>
                <a:gd name="connsiteY212" fmla="*/ 31543 h 127565"/>
                <a:gd name="connsiteX213" fmla="*/ 812018 w 1502423"/>
                <a:gd name="connsiteY213" fmla="*/ 35723 h 127565"/>
                <a:gd name="connsiteX214" fmla="*/ 800870 w 1502423"/>
                <a:gd name="connsiteY214" fmla="*/ 47378 h 127565"/>
                <a:gd name="connsiteX215" fmla="*/ 796817 w 1502423"/>
                <a:gd name="connsiteY215" fmla="*/ 64226 h 127565"/>
                <a:gd name="connsiteX216" fmla="*/ 800870 w 1502423"/>
                <a:gd name="connsiteY216" fmla="*/ 80695 h 127565"/>
                <a:gd name="connsiteX217" fmla="*/ 812018 w 1502423"/>
                <a:gd name="connsiteY217" fmla="*/ 91970 h 127565"/>
                <a:gd name="connsiteX218" fmla="*/ 828233 w 1502423"/>
                <a:gd name="connsiteY218" fmla="*/ 96023 h 127565"/>
                <a:gd name="connsiteX219" fmla="*/ 841661 w 1502423"/>
                <a:gd name="connsiteY219" fmla="*/ 92602 h 127565"/>
                <a:gd name="connsiteX220" fmla="*/ 851036 w 1502423"/>
                <a:gd name="connsiteY220" fmla="*/ 83355 h 127565"/>
                <a:gd name="connsiteX221" fmla="*/ 851036 w 1502423"/>
                <a:gd name="connsiteY221" fmla="*/ 95010 h 127565"/>
                <a:gd name="connsiteX222" fmla="*/ 861423 w 1502423"/>
                <a:gd name="connsiteY222" fmla="*/ 95010 h 127565"/>
                <a:gd name="connsiteX223" fmla="*/ 745385 w 1502423"/>
                <a:gd name="connsiteY223" fmla="*/ 51938 h 127565"/>
                <a:gd name="connsiteX224" fmla="*/ 753365 w 1502423"/>
                <a:gd name="connsiteY224" fmla="*/ 44084 h 127565"/>
                <a:gd name="connsiteX225" fmla="*/ 765147 w 1502423"/>
                <a:gd name="connsiteY225" fmla="*/ 41171 h 127565"/>
                <a:gd name="connsiteX226" fmla="*/ 784529 w 1502423"/>
                <a:gd name="connsiteY226" fmla="*/ 49152 h 127565"/>
                <a:gd name="connsiteX227" fmla="*/ 784529 w 1502423"/>
                <a:gd name="connsiteY227" fmla="*/ 37750 h 127565"/>
                <a:gd name="connsiteX228" fmla="*/ 764513 w 1502423"/>
                <a:gd name="connsiteY228" fmla="*/ 31416 h 127565"/>
                <a:gd name="connsiteX229" fmla="*/ 747665 w 1502423"/>
                <a:gd name="connsiteY229" fmla="*/ 35471 h 127565"/>
                <a:gd name="connsiteX230" fmla="*/ 736010 w 1502423"/>
                <a:gd name="connsiteY230" fmla="*/ 46871 h 127565"/>
                <a:gd name="connsiteX231" fmla="*/ 731830 w 1502423"/>
                <a:gd name="connsiteY231" fmla="*/ 63720 h 127565"/>
                <a:gd name="connsiteX232" fmla="*/ 735884 w 1502423"/>
                <a:gd name="connsiteY232" fmla="*/ 80568 h 127565"/>
                <a:gd name="connsiteX233" fmla="*/ 747285 w 1502423"/>
                <a:gd name="connsiteY233" fmla="*/ 91970 h 127565"/>
                <a:gd name="connsiteX234" fmla="*/ 764260 w 1502423"/>
                <a:gd name="connsiteY234" fmla="*/ 96023 h 127565"/>
                <a:gd name="connsiteX235" fmla="*/ 775154 w 1502423"/>
                <a:gd name="connsiteY235" fmla="*/ 94630 h 127565"/>
                <a:gd name="connsiteX236" fmla="*/ 785035 w 1502423"/>
                <a:gd name="connsiteY236" fmla="*/ 90196 h 127565"/>
                <a:gd name="connsiteX237" fmla="*/ 785035 w 1502423"/>
                <a:gd name="connsiteY237" fmla="*/ 79682 h 127565"/>
                <a:gd name="connsiteX238" fmla="*/ 775914 w 1502423"/>
                <a:gd name="connsiteY238" fmla="*/ 84748 h 127565"/>
                <a:gd name="connsiteX239" fmla="*/ 765147 w 1502423"/>
                <a:gd name="connsiteY239" fmla="*/ 86268 h 127565"/>
                <a:gd name="connsiteX240" fmla="*/ 753365 w 1502423"/>
                <a:gd name="connsiteY240" fmla="*/ 83355 h 127565"/>
                <a:gd name="connsiteX241" fmla="*/ 745258 w 1502423"/>
                <a:gd name="connsiteY241" fmla="*/ 75247 h 127565"/>
                <a:gd name="connsiteX242" fmla="*/ 742344 w 1502423"/>
                <a:gd name="connsiteY242" fmla="*/ 63594 h 127565"/>
                <a:gd name="connsiteX243" fmla="*/ 745258 w 1502423"/>
                <a:gd name="connsiteY243" fmla="*/ 51812 h 127565"/>
                <a:gd name="connsiteX244" fmla="*/ 665450 w 1502423"/>
                <a:gd name="connsiteY244" fmla="*/ 44084 h 127565"/>
                <a:gd name="connsiteX245" fmla="*/ 673177 w 1502423"/>
                <a:gd name="connsiteY245" fmla="*/ 52192 h 127565"/>
                <a:gd name="connsiteX246" fmla="*/ 675964 w 1502423"/>
                <a:gd name="connsiteY246" fmla="*/ 63847 h 127565"/>
                <a:gd name="connsiteX247" fmla="*/ 673177 w 1502423"/>
                <a:gd name="connsiteY247" fmla="*/ 75374 h 127565"/>
                <a:gd name="connsiteX248" fmla="*/ 665450 w 1502423"/>
                <a:gd name="connsiteY248" fmla="*/ 83355 h 127565"/>
                <a:gd name="connsiteX249" fmla="*/ 654048 w 1502423"/>
                <a:gd name="connsiteY249" fmla="*/ 86268 h 127565"/>
                <a:gd name="connsiteX250" fmla="*/ 642901 w 1502423"/>
                <a:gd name="connsiteY250" fmla="*/ 83355 h 127565"/>
                <a:gd name="connsiteX251" fmla="*/ 635173 w 1502423"/>
                <a:gd name="connsiteY251" fmla="*/ 75374 h 127565"/>
                <a:gd name="connsiteX252" fmla="*/ 632386 w 1502423"/>
                <a:gd name="connsiteY252" fmla="*/ 63847 h 127565"/>
                <a:gd name="connsiteX253" fmla="*/ 635173 w 1502423"/>
                <a:gd name="connsiteY253" fmla="*/ 52192 h 127565"/>
                <a:gd name="connsiteX254" fmla="*/ 642901 w 1502423"/>
                <a:gd name="connsiteY254" fmla="*/ 44084 h 127565"/>
                <a:gd name="connsiteX255" fmla="*/ 654048 w 1502423"/>
                <a:gd name="connsiteY255" fmla="*/ 41044 h 127565"/>
                <a:gd name="connsiteX256" fmla="*/ 665450 w 1502423"/>
                <a:gd name="connsiteY256" fmla="*/ 44084 h 127565"/>
                <a:gd name="connsiteX257" fmla="*/ 686352 w 1502423"/>
                <a:gd name="connsiteY257" fmla="*/ 94883 h 127565"/>
                <a:gd name="connsiteX258" fmla="*/ 686352 w 1502423"/>
                <a:gd name="connsiteY258" fmla="*/ 32429 h 127565"/>
                <a:gd name="connsiteX259" fmla="*/ 675964 w 1502423"/>
                <a:gd name="connsiteY259" fmla="*/ 32429 h 127565"/>
                <a:gd name="connsiteX260" fmla="*/ 675964 w 1502423"/>
                <a:gd name="connsiteY260" fmla="*/ 44211 h 127565"/>
                <a:gd name="connsiteX261" fmla="*/ 666463 w 1502423"/>
                <a:gd name="connsiteY261" fmla="*/ 34837 h 127565"/>
                <a:gd name="connsiteX262" fmla="*/ 653162 w 1502423"/>
                <a:gd name="connsiteY262" fmla="*/ 31416 h 127565"/>
                <a:gd name="connsiteX263" fmla="*/ 636947 w 1502423"/>
                <a:gd name="connsiteY263" fmla="*/ 35596 h 127565"/>
                <a:gd name="connsiteX264" fmla="*/ 625799 w 1502423"/>
                <a:gd name="connsiteY264" fmla="*/ 47251 h 127565"/>
                <a:gd name="connsiteX265" fmla="*/ 621745 w 1502423"/>
                <a:gd name="connsiteY265" fmla="*/ 64099 h 127565"/>
                <a:gd name="connsiteX266" fmla="*/ 625799 w 1502423"/>
                <a:gd name="connsiteY266" fmla="*/ 80568 h 127565"/>
                <a:gd name="connsiteX267" fmla="*/ 636947 w 1502423"/>
                <a:gd name="connsiteY267" fmla="*/ 91843 h 127565"/>
                <a:gd name="connsiteX268" fmla="*/ 653162 w 1502423"/>
                <a:gd name="connsiteY268" fmla="*/ 95896 h 127565"/>
                <a:gd name="connsiteX269" fmla="*/ 666463 w 1502423"/>
                <a:gd name="connsiteY269" fmla="*/ 92477 h 127565"/>
                <a:gd name="connsiteX270" fmla="*/ 675964 w 1502423"/>
                <a:gd name="connsiteY270" fmla="*/ 83228 h 127565"/>
                <a:gd name="connsiteX271" fmla="*/ 675964 w 1502423"/>
                <a:gd name="connsiteY271" fmla="*/ 94883 h 127565"/>
                <a:gd name="connsiteX272" fmla="*/ 686352 w 1502423"/>
                <a:gd name="connsiteY272" fmla="*/ 94883 h 127565"/>
                <a:gd name="connsiteX273" fmla="*/ 563219 w 1502423"/>
                <a:gd name="connsiteY273" fmla="*/ 75374 h 127565"/>
                <a:gd name="connsiteX274" fmla="*/ 555491 w 1502423"/>
                <a:gd name="connsiteY274" fmla="*/ 83355 h 127565"/>
                <a:gd name="connsiteX275" fmla="*/ 544090 w 1502423"/>
                <a:gd name="connsiteY275" fmla="*/ 86268 h 127565"/>
                <a:gd name="connsiteX276" fmla="*/ 532942 w 1502423"/>
                <a:gd name="connsiteY276" fmla="*/ 83355 h 127565"/>
                <a:gd name="connsiteX277" fmla="*/ 525215 w 1502423"/>
                <a:gd name="connsiteY277" fmla="*/ 75374 h 127565"/>
                <a:gd name="connsiteX278" fmla="*/ 522428 w 1502423"/>
                <a:gd name="connsiteY278" fmla="*/ 63847 h 127565"/>
                <a:gd name="connsiteX279" fmla="*/ 525215 w 1502423"/>
                <a:gd name="connsiteY279" fmla="*/ 52192 h 127565"/>
                <a:gd name="connsiteX280" fmla="*/ 532942 w 1502423"/>
                <a:gd name="connsiteY280" fmla="*/ 44084 h 127565"/>
                <a:gd name="connsiteX281" fmla="*/ 544090 w 1502423"/>
                <a:gd name="connsiteY281" fmla="*/ 41044 h 127565"/>
                <a:gd name="connsiteX282" fmla="*/ 555491 w 1502423"/>
                <a:gd name="connsiteY282" fmla="*/ 44084 h 127565"/>
                <a:gd name="connsiteX283" fmla="*/ 563219 w 1502423"/>
                <a:gd name="connsiteY283" fmla="*/ 52192 h 127565"/>
                <a:gd name="connsiteX284" fmla="*/ 566006 w 1502423"/>
                <a:gd name="connsiteY284" fmla="*/ 63847 h 127565"/>
                <a:gd name="connsiteX285" fmla="*/ 563219 w 1502423"/>
                <a:gd name="connsiteY285" fmla="*/ 75374 h 127565"/>
                <a:gd name="connsiteX286" fmla="*/ 576394 w 1502423"/>
                <a:gd name="connsiteY286" fmla="*/ 32429 h 127565"/>
                <a:gd name="connsiteX287" fmla="*/ 566006 w 1502423"/>
                <a:gd name="connsiteY287" fmla="*/ 32429 h 127565"/>
                <a:gd name="connsiteX288" fmla="*/ 566006 w 1502423"/>
                <a:gd name="connsiteY288" fmla="*/ 44338 h 127565"/>
                <a:gd name="connsiteX289" fmla="*/ 556632 w 1502423"/>
                <a:gd name="connsiteY289" fmla="*/ 34837 h 127565"/>
                <a:gd name="connsiteX290" fmla="*/ 543330 w 1502423"/>
                <a:gd name="connsiteY290" fmla="*/ 31290 h 127565"/>
                <a:gd name="connsiteX291" fmla="*/ 527115 w 1502423"/>
                <a:gd name="connsiteY291" fmla="*/ 35471 h 127565"/>
                <a:gd name="connsiteX292" fmla="*/ 515967 w 1502423"/>
                <a:gd name="connsiteY292" fmla="*/ 47125 h 127565"/>
                <a:gd name="connsiteX293" fmla="*/ 511914 w 1502423"/>
                <a:gd name="connsiteY293" fmla="*/ 63974 h 127565"/>
                <a:gd name="connsiteX294" fmla="*/ 515967 w 1502423"/>
                <a:gd name="connsiteY294" fmla="*/ 80441 h 127565"/>
                <a:gd name="connsiteX295" fmla="*/ 527115 w 1502423"/>
                <a:gd name="connsiteY295" fmla="*/ 91716 h 127565"/>
                <a:gd name="connsiteX296" fmla="*/ 543330 w 1502423"/>
                <a:gd name="connsiteY296" fmla="*/ 95769 h 127565"/>
                <a:gd name="connsiteX297" fmla="*/ 556632 w 1502423"/>
                <a:gd name="connsiteY297" fmla="*/ 92350 h 127565"/>
                <a:gd name="connsiteX298" fmla="*/ 566006 w 1502423"/>
                <a:gd name="connsiteY298" fmla="*/ 83101 h 127565"/>
                <a:gd name="connsiteX299" fmla="*/ 566006 w 1502423"/>
                <a:gd name="connsiteY299" fmla="*/ 96023 h 127565"/>
                <a:gd name="connsiteX300" fmla="*/ 560305 w 1502423"/>
                <a:gd name="connsiteY300" fmla="*/ 112111 h 127565"/>
                <a:gd name="connsiteX301" fmla="*/ 543457 w 1502423"/>
                <a:gd name="connsiteY301" fmla="*/ 117686 h 127565"/>
                <a:gd name="connsiteX302" fmla="*/ 530536 w 1502423"/>
                <a:gd name="connsiteY302" fmla="*/ 115405 h 127565"/>
                <a:gd name="connsiteX303" fmla="*/ 518501 w 1502423"/>
                <a:gd name="connsiteY303" fmla="*/ 108058 h 127565"/>
                <a:gd name="connsiteX304" fmla="*/ 518501 w 1502423"/>
                <a:gd name="connsiteY304" fmla="*/ 119460 h 127565"/>
                <a:gd name="connsiteX305" fmla="*/ 543584 w 1502423"/>
                <a:gd name="connsiteY305" fmla="*/ 127439 h 127565"/>
                <a:gd name="connsiteX306" fmla="*/ 567906 w 1502423"/>
                <a:gd name="connsiteY306" fmla="*/ 119079 h 127565"/>
                <a:gd name="connsiteX307" fmla="*/ 576520 w 1502423"/>
                <a:gd name="connsiteY307" fmla="*/ 95264 h 127565"/>
                <a:gd name="connsiteX308" fmla="*/ 576520 w 1502423"/>
                <a:gd name="connsiteY308" fmla="*/ 32304 h 127565"/>
                <a:gd name="connsiteX309" fmla="*/ 454021 w 1502423"/>
                <a:gd name="connsiteY309" fmla="*/ 52319 h 127565"/>
                <a:gd name="connsiteX310" fmla="*/ 460735 w 1502423"/>
                <a:gd name="connsiteY310" fmla="*/ 44211 h 127565"/>
                <a:gd name="connsiteX311" fmla="*/ 470743 w 1502423"/>
                <a:gd name="connsiteY311" fmla="*/ 41171 h 127565"/>
                <a:gd name="connsiteX312" fmla="*/ 486958 w 1502423"/>
                <a:gd name="connsiteY312" fmla="*/ 59793 h 127565"/>
                <a:gd name="connsiteX313" fmla="*/ 486958 w 1502423"/>
                <a:gd name="connsiteY313" fmla="*/ 94756 h 127565"/>
                <a:gd name="connsiteX314" fmla="*/ 497345 w 1502423"/>
                <a:gd name="connsiteY314" fmla="*/ 94756 h 127565"/>
                <a:gd name="connsiteX315" fmla="*/ 497345 w 1502423"/>
                <a:gd name="connsiteY315" fmla="*/ 58019 h 127565"/>
                <a:gd name="connsiteX316" fmla="*/ 494685 w 1502423"/>
                <a:gd name="connsiteY316" fmla="*/ 44211 h 127565"/>
                <a:gd name="connsiteX317" fmla="*/ 486578 w 1502423"/>
                <a:gd name="connsiteY317" fmla="*/ 34583 h 127565"/>
                <a:gd name="connsiteX318" fmla="*/ 473276 w 1502423"/>
                <a:gd name="connsiteY318" fmla="*/ 31163 h 127565"/>
                <a:gd name="connsiteX319" fmla="*/ 460482 w 1502423"/>
                <a:gd name="connsiteY319" fmla="*/ 34583 h 127565"/>
                <a:gd name="connsiteX320" fmla="*/ 451614 w 1502423"/>
                <a:gd name="connsiteY320" fmla="*/ 43831 h 127565"/>
                <a:gd name="connsiteX321" fmla="*/ 451614 w 1502423"/>
                <a:gd name="connsiteY321" fmla="*/ 32177 h 127565"/>
                <a:gd name="connsiteX322" fmla="*/ 441353 w 1502423"/>
                <a:gd name="connsiteY322" fmla="*/ 32177 h 127565"/>
                <a:gd name="connsiteX323" fmla="*/ 441353 w 1502423"/>
                <a:gd name="connsiteY323" fmla="*/ 94630 h 127565"/>
                <a:gd name="connsiteX324" fmla="*/ 451614 w 1502423"/>
                <a:gd name="connsiteY324" fmla="*/ 94630 h 127565"/>
                <a:gd name="connsiteX325" fmla="*/ 451614 w 1502423"/>
                <a:gd name="connsiteY325" fmla="*/ 63340 h 127565"/>
                <a:gd name="connsiteX326" fmla="*/ 454021 w 1502423"/>
                <a:gd name="connsiteY326" fmla="*/ 52065 h 127565"/>
                <a:gd name="connsiteX327" fmla="*/ 420451 w 1502423"/>
                <a:gd name="connsiteY327" fmla="*/ 32177 h 127565"/>
                <a:gd name="connsiteX328" fmla="*/ 410063 w 1502423"/>
                <a:gd name="connsiteY328" fmla="*/ 32177 h 127565"/>
                <a:gd name="connsiteX329" fmla="*/ 410063 w 1502423"/>
                <a:gd name="connsiteY329" fmla="*/ 94630 h 127565"/>
                <a:gd name="connsiteX330" fmla="*/ 420451 w 1502423"/>
                <a:gd name="connsiteY330" fmla="*/ 94630 h 127565"/>
                <a:gd name="connsiteX331" fmla="*/ 420451 w 1502423"/>
                <a:gd name="connsiteY331" fmla="*/ 32177 h 127565"/>
                <a:gd name="connsiteX332" fmla="*/ 418931 w 1502423"/>
                <a:gd name="connsiteY332" fmla="*/ 18748 h 127565"/>
                <a:gd name="connsiteX333" fmla="*/ 426405 w 1502423"/>
                <a:gd name="connsiteY333" fmla="*/ 13554 h 127565"/>
                <a:gd name="connsiteX334" fmla="*/ 418931 w 1502423"/>
                <a:gd name="connsiteY334" fmla="*/ 8235 h 127565"/>
                <a:gd name="connsiteX335" fmla="*/ 414497 w 1502423"/>
                <a:gd name="connsiteY335" fmla="*/ 6841 h 127565"/>
                <a:gd name="connsiteX336" fmla="*/ 409810 w 1502423"/>
                <a:gd name="connsiteY336" fmla="*/ 8740 h 127565"/>
                <a:gd name="connsiteX337" fmla="*/ 407909 w 1502423"/>
                <a:gd name="connsiteY337" fmla="*/ 13681 h 127565"/>
                <a:gd name="connsiteX338" fmla="*/ 409810 w 1502423"/>
                <a:gd name="connsiteY338" fmla="*/ 18368 h 127565"/>
                <a:gd name="connsiteX339" fmla="*/ 414497 w 1502423"/>
                <a:gd name="connsiteY339" fmla="*/ 20268 h 127565"/>
                <a:gd name="connsiteX340" fmla="*/ 418931 w 1502423"/>
                <a:gd name="connsiteY340" fmla="*/ 18748 h 127565"/>
                <a:gd name="connsiteX341" fmla="*/ 397268 w 1502423"/>
                <a:gd name="connsiteY341" fmla="*/ 81329 h 127565"/>
                <a:gd name="connsiteX342" fmla="*/ 390048 w 1502423"/>
                <a:gd name="connsiteY342" fmla="*/ 84748 h 127565"/>
                <a:gd name="connsiteX343" fmla="*/ 382573 w 1502423"/>
                <a:gd name="connsiteY343" fmla="*/ 85763 h 127565"/>
                <a:gd name="connsiteX344" fmla="*/ 373959 w 1502423"/>
                <a:gd name="connsiteY344" fmla="*/ 82976 h 127565"/>
                <a:gd name="connsiteX345" fmla="*/ 370539 w 1502423"/>
                <a:gd name="connsiteY345" fmla="*/ 73600 h 127565"/>
                <a:gd name="connsiteX346" fmla="*/ 370539 w 1502423"/>
                <a:gd name="connsiteY346" fmla="*/ 41551 h 127565"/>
                <a:gd name="connsiteX347" fmla="*/ 396382 w 1502423"/>
                <a:gd name="connsiteY347" fmla="*/ 41551 h 127565"/>
                <a:gd name="connsiteX348" fmla="*/ 396382 w 1502423"/>
                <a:gd name="connsiteY348" fmla="*/ 32050 h 127565"/>
                <a:gd name="connsiteX349" fmla="*/ 370539 w 1502423"/>
                <a:gd name="connsiteY349" fmla="*/ 32050 h 127565"/>
                <a:gd name="connsiteX350" fmla="*/ 370539 w 1502423"/>
                <a:gd name="connsiteY350" fmla="*/ 12161 h 127565"/>
                <a:gd name="connsiteX351" fmla="*/ 360278 w 1502423"/>
                <a:gd name="connsiteY351" fmla="*/ 12161 h 127565"/>
                <a:gd name="connsiteX352" fmla="*/ 360278 w 1502423"/>
                <a:gd name="connsiteY352" fmla="*/ 72841 h 127565"/>
                <a:gd name="connsiteX353" fmla="*/ 365978 w 1502423"/>
                <a:gd name="connsiteY353" fmla="*/ 90450 h 127565"/>
                <a:gd name="connsiteX354" fmla="*/ 381687 w 1502423"/>
                <a:gd name="connsiteY354" fmla="*/ 95390 h 127565"/>
                <a:gd name="connsiteX355" fmla="*/ 389794 w 1502423"/>
                <a:gd name="connsiteY355" fmla="*/ 94376 h 127565"/>
                <a:gd name="connsiteX356" fmla="*/ 397268 w 1502423"/>
                <a:gd name="connsiteY356" fmla="*/ 91082 h 127565"/>
                <a:gd name="connsiteX357" fmla="*/ 397268 w 1502423"/>
                <a:gd name="connsiteY357" fmla="*/ 81075 h 127565"/>
                <a:gd name="connsiteX358" fmla="*/ 305045 w 1502423"/>
                <a:gd name="connsiteY358" fmla="*/ 51558 h 127565"/>
                <a:gd name="connsiteX359" fmla="*/ 313153 w 1502423"/>
                <a:gd name="connsiteY359" fmla="*/ 43704 h 127565"/>
                <a:gd name="connsiteX360" fmla="*/ 324807 w 1502423"/>
                <a:gd name="connsiteY360" fmla="*/ 40791 h 127565"/>
                <a:gd name="connsiteX361" fmla="*/ 344189 w 1502423"/>
                <a:gd name="connsiteY361" fmla="*/ 48771 h 127565"/>
                <a:gd name="connsiteX362" fmla="*/ 344189 w 1502423"/>
                <a:gd name="connsiteY362" fmla="*/ 37370 h 127565"/>
                <a:gd name="connsiteX363" fmla="*/ 324174 w 1502423"/>
                <a:gd name="connsiteY363" fmla="*/ 31036 h 127565"/>
                <a:gd name="connsiteX364" fmla="*/ 307326 w 1502423"/>
                <a:gd name="connsiteY364" fmla="*/ 35091 h 127565"/>
                <a:gd name="connsiteX365" fmla="*/ 295671 w 1502423"/>
                <a:gd name="connsiteY365" fmla="*/ 46492 h 127565"/>
                <a:gd name="connsiteX366" fmla="*/ 291491 w 1502423"/>
                <a:gd name="connsiteY366" fmla="*/ 63340 h 127565"/>
                <a:gd name="connsiteX367" fmla="*/ 295544 w 1502423"/>
                <a:gd name="connsiteY367" fmla="*/ 80188 h 127565"/>
                <a:gd name="connsiteX368" fmla="*/ 306946 w 1502423"/>
                <a:gd name="connsiteY368" fmla="*/ 91589 h 127565"/>
                <a:gd name="connsiteX369" fmla="*/ 323921 w 1502423"/>
                <a:gd name="connsiteY369" fmla="*/ 95644 h 127565"/>
                <a:gd name="connsiteX370" fmla="*/ 334815 w 1502423"/>
                <a:gd name="connsiteY370" fmla="*/ 94249 h 127565"/>
                <a:gd name="connsiteX371" fmla="*/ 344696 w 1502423"/>
                <a:gd name="connsiteY371" fmla="*/ 89816 h 127565"/>
                <a:gd name="connsiteX372" fmla="*/ 344696 w 1502423"/>
                <a:gd name="connsiteY372" fmla="*/ 79302 h 127565"/>
                <a:gd name="connsiteX373" fmla="*/ 335575 w 1502423"/>
                <a:gd name="connsiteY373" fmla="*/ 84369 h 127565"/>
                <a:gd name="connsiteX374" fmla="*/ 324807 w 1502423"/>
                <a:gd name="connsiteY374" fmla="*/ 85889 h 127565"/>
                <a:gd name="connsiteX375" fmla="*/ 313026 w 1502423"/>
                <a:gd name="connsiteY375" fmla="*/ 82976 h 127565"/>
                <a:gd name="connsiteX376" fmla="*/ 304919 w 1502423"/>
                <a:gd name="connsiteY376" fmla="*/ 74868 h 127565"/>
                <a:gd name="connsiteX377" fmla="*/ 302005 w 1502423"/>
                <a:gd name="connsiteY377" fmla="*/ 63213 h 127565"/>
                <a:gd name="connsiteX378" fmla="*/ 304919 w 1502423"/>
                <a:gd name="connsiteY378" fmla="*/ 51431 h 127565"/>
                <a:gd name="connsiteX379" fmla="*/ 236512 w 1502423"/>
                <a:gd name="connsiteY379" fmla="*/ 45604 h 127565"/>
                <a:gd name="connsiteX380" fmla="*/ 250066 w 1502423"/>
                <a:gd name="connsiteY380" fmla="*/ 40285 h 127565"/>
                <a:gd name="connsiteX381" fmla="*/ 263241 w 1502423"/>
                <a:gd name="connsiteY381" fmla="*/ 45604 h 127565"/>
                <a:gd name="connsiteX382" fmla="*/ 268815 w 1502423"/>
                <a:gd name="connsiteY382" fmla="*/ 58906 h 127565"/>
                <a:gd name="connsiteX383" fmla="*/ 230304 w 1502423"/>
                <a:gd name="connsiteY383" fmla="*/ 58906 h 127565"/>
                <a:gd name="connsiteX384" fmla="*/ 236512 w 1502423"/>
                <a:gd name="connsiteY384" fmla="*/ 45604 h 127565"/>
                <a:gd name="connsiteX385" fmla="*/ 264508 w 1502423"/>
                <a:gd name="connsiteY385" fmla="*/ 93870 h 127565"/>
                <a:gd name="connsiteX386" fmla="*/ 275276 w 1502423"/>
                <a:gd name="connsiteY386" fmla="*/ 88930 h 127565"/>
                <a:gd name="connsiteX387" fmla="*/ 275276 w 1502423"/>
                <a:gd name="connsiteY387" fmla="*/ 79048 h 127565"/>
                <a:gd name="connsiteX388" fmla="*/ 264635 w 1502423"/>
                <a:gd name="connsiteY388" fmla="*/ 84369 h 127565"/>
                <a:gd name="connsiteX389" fmla="*/ 252980 w 1502423"/>
                <a:gd name="connsiteY389" fmla="*/ 86016 h 127565"/>
                <a:gd name="connsiteX390" fmla="*/ 237652 w 1502423"/>
                <a:gd name="connsiteY390" fmla="*/ 80822 h 127565"/>
                <a:gd name="connsiteX391" fmla="*/ 230178 w 1502423"/>
                <a:gd name="connsiteY391" fmla="*/ 67266 h 127565"/>
                <a:gd name="connsiteX392" fmla="*/ 279583 w 1502423"/>
                <a:gd name="connsiteY392" fmla="*/ 67266 h 127565"/>
                <a:gd name="connsiteX393" fmla="*/ 279709 w 1502423"/>
                <a:gd name="connsiteY393" fmla="*/ 64606 h 127565"/>
                <a:gd name="connsiteX394" fmla="*/ 279709 w 1502423"/>
                <a:gd name="connsiteY394" fmla="*/ 62073 h 127565"/>
                <a:gd name="connsiteX395" fmla="*/ 276036 w 1502423"/>
                <a:gd name="connsiteY395" fmla="*/ 45985 h 127565"/>
                <a:gd name="connsiteX396" fmla="*/ 265648 w 1502423"/>
                <a:gd name="connsiteY396" fmla="*/ 34837 h 127565"/>
                <a:gd name="connsiteX397" fmla="*/ 250066 w 1502423"/>
                <a:gd name="connsiteY397" fmla="*/ 30784 h 127565"/>
                <a:gd name="connsiteX398" fmla="*/ 233598 w 1502423"/>
                <a:gd name="connsiteY398" fmla="*/ 35091 h 127565"/>
                <a:gd name="connsiteX399" fmla="*/ 222830 w 1502423"/>
                <a:gd name="connsiteY399" fmla="*/ 46871 h 127565"/>
                <a:gd name="connsiteX400" fmla="*/ 219030 w 1502423"/>
                <a:gd name="connsiteY400" fmla="*/ 63720 h 127565"/>
                <a:gd name="connsiteX401" fmla="*/ 223464 w 1502423"/>
                <a:gd name="connsiteY401" fmla="*/ 80315 h 127565"/>
                <a:gd name="connsiteX402" fmla="*/ 235498 w 1502423"/>
                <a:gd name="connsiteY402" fmla="*/ 91463 h 127565"/>
                <a:gd name="connsiteX403" fmla="*/ 252853 w 1502423"/>
                <a:gd name="connsiteY403" fmla="*/ 95390 h 127565"/>
                <a:gd name="connsiteX404" fmla="*/ 264508 w 1502423"/>
                <a:gd name="connsiteY404" fmla="*/ 93870 h 127565"/>
                <a:gd name="connsiteX405" fmla="*/ 194327 w 1502423"/>
                <a:gd name="connsiteY405" fmla="*/ 74868 h 127565"/>
                <a:gd name="connsiteX406" fmla="*/ 186600 w 1502423"/>
                <a:gd name="connsiteY406" fmla="*/ 82976 h 127565"/>
                <a:gd name="connsiteX407" fmla="*/ 175325 w 1502423"/>
                <a:gd name="connsiteY407" fmla="*/ 85889 h 127565"/>
                <a:gd name="connsiteX408" fmla="*/ 164051 w 1502423"/>
                <a:gd name="connsiteY408" fmla="*/ 82976 h 127565"/>
                <a:gd name="connsiteX409" fmla="*/ 156197 w 1502423"/>
                <a:gd name="connsiteY409" fmla="*/ 74868 h 127565"/>
                <a:gd name="connsiteX410" fmla="*/ 153283 w 1502423"/>
                <a:gd name="connsiteY410" fmla="*/ 63213 h 127565"/>
                <a:gd name="connsiteX411" fmla="*/ 156197 w 1502423"/>
                <a:gd name="connsiteY411" fmla="*/ 51558 h 127565"/>
                <a:gd name="connsiteX412" fmla="*/ 164051 w 1502423"/>
                <a:gd name="connsiteY412" fmla="*/ 43577 h 127565"/>
                <a:gd name="connsiteX413" fmla="*/ 175325 w 1502423"/>
                <a:gd name="connsiteY413" fmla="*/ 40664 h 127565"/>
                <a:gd name="connsiteX414" fmla="*/ 186600 w 1502423"/>
                <a:gd name="connsiteY414" fmla="*/ 43577 h 127565"/>
                <a:gd name="connsiteX415" fmla="*/ 194327 w 1502423"/>
                <a:gd name="connsiteY415" fmla="*/ 51558 h 127565"/>
                <a:gd name="connsiteX416" fmla="*/ 197114 w 1502423"/>
                <a:gd name="connsiteY416" fmla="*/ 63213 h 127565"/>
                <a:gd name="connsiteX417" fmla="*/ 194327 w 1502423"/>
                <a:gd name="connsiteY417" fmla="*/ 74868 h 127565"/>
                <a:gd name="connsiteX418" fmla="*/ 192554 w 1502423"/>
                <a:gd name="connsiteY418" fmla="*/ 91336 h 127565"/>
                <a:gd name="connsiteX419" fmla="*/ 203702 w 1502423"/>
                <a:gd name="connsiteY419" fmla="*/ 79809 h 127565"/>
                <a:gd name="connsiteX420" fmla="*/ 207755 w 1502423"/>
                <a:gd name="connsiteY420" fmla="*/ 63086 h 127565"/>
                <a:gd name="connsiteX421" fmla="*/ 203702 w 1502423"/>
                <a:gd name="connsiteY421" fmla="*/ 46492 h 127565"/>
                <a:gd name="connsiteX422" fmla="*/ 192554 w 1502423"/>
                <a:gd name="connsiteY422" fmla="*/ 35091 h 127565"/>
                <a:gd name="connsiteX423" fmla="*/ 176339 w 1502423"/>
                <a:gd name="connsiteY423" fmla="*/ 30909 h 127565"/>
                <a:gd name="connsiteX424" fmla="*/ 162911 w 1502423"/>
                <a:gd name="connsiteY424" fmla="*/ 34457 h 127565"/>
                <a:gd name="connsiteX425" fmla="*/ 153410 w 1502423"/>
                <a:gd name="connsiteY425" fmla="*/ 43958 h 127565"/>
                <a:gd name="connsiteX426" fmla="*/ 153410 w 1502423"/>
                <a:gd name="connsiteY426" fmla="*/ 32050 h 127565"/>
                <a:gd name="connsiteX427" fmla="*/ 143149 w 1502423"/>
                <a:gd name="connsiteY427" fmla="*/ 32050 h 127565"/>
                <a:gd name="connsiteX428" fmla="*/ 143149 w 1502423"/>
                <a:gd name="connsiteY428" fmla="*/ 126173 h 127565"/>
                <a:gd name="connsiteX429" fmla="*/ 153410 w 1502423"/>
                <a:gd name="connsiteY429" fmla="*/ 126173 h 127565"/>
                <a:gd name="connsiteX430" fmla="*/ 153410 w 1502423"/>
                <a:gd name="connsiteY430" fmla="*/ 82596 h 127565"/>
                <a:gd name="connsiteX431" fmla="*/ 162911 w 1502423"/>
                <a:gd name="connsiteY431" fmla="*/ 91970 h 127565"/>
                <a:gd name="connsiteX432" fmla="*/ 176339 w 1502423"/>
                <a:gd name="connsiteY432" fmla="*/ 95390 h 127565"/>
                <a:gd name="connsiteX433" fmla="*/ 192554 w 1502423"/>
                <a:gd name="connsiteY433" fmla="*/ 91209 h 127565"/>
                <a:gd name="connsiteX434" fmla="*/ 131241 w 1502423"/>
                <a:gd name="connsiteY434" fmla="*/ 94376 h 127565"/>
                <a:gd name="connsiteX435" fmla="*/ 105651 w 1502423"/>
                <a:gd name="connsiteY435" fmla="*/ 61820 h 127565"/>
                <a:gd name="connsiteX436" fmla="*/ 128074 w 1502423"/>
                <a:gd name="connsiteY436" fmla="*/ 31924 h 127565"/>
                <a:gd name="connsiteX437" fmla="*/ 116039 w 1502423"/>
                <a:gd name="connsiteY437" fmla="*/ 31924 h 127565"/>
                <a:gd name="connsiteX438" fmla="*/ 99444 w 1502423"/>
                <a:gd name="connsiteY438" fmla="*/ 53839 h 127565"/>
                <a:gd name="connsiteX439" fmla="*/ 82089 w 1502423"/>
                <a:gd name="connsiteY439" fmla="*/ 31924 h 127565"/>
                <a:gd name="connsiteX440" fmla="*/ 69294 w 1502423"/>
                <a:gd name="connsiteY440" fmla="*/ 31924 h 127565"/>
                <a:gd name="connsiteX441" fmla="*/ 92730 w 1502423"/>
                <a:gd name="connsiteY441" fmla="*/ 61693 h 127565"/>
                <a:gd name="connsiteX442" fmla="*/ 68281 w 1502423"/>
                <a:gd name="connsiteY442" fmla="*/ 94376 h 127565"/>
                <a:gd name="connsiteX443" fmla="*/ 80062 w 1502423"/>
                <a:gd name="connsiteY443" fmla="*/ 94376 h 127565"/>
                <a:gd name="connsiteX444" fmla="*/ 98937 w 1502423"/>
                <a:gd name="connsiteY444" fmla="*/ 69674 h 127565"/>
                <a:gd name="connsiteX445" fmla="*/ 118446 w 1502423"/>
                <a:gd name="connsiteY445" fmla="*/ 94376 h 127565"/>
                <a:gd name="connsiteX446" fmla="*/ 131241 w 1502423"/>
                <a:gd name="connsiteY446" fmla="*/ 94376 h 127565"/>
                <a:gd name="connsiteX447" fmla="*/ 17609 w 1502423"/>
                <a:gd name="connsiteY447" fmla="*/ 45478 h 127565"/>
                <a:gd name="connsiteX448" fmla="*/ 31163 w 1502423"/>
                <a:gd name="connsiteY448" fmla="*/ 40158 h 127565"/>
                <a:gd name="connsiteX449" fmla="*/ 44338 w 1502423"/>
                <a:gd name="connsiteY449" fmla="*/ 45478 h 127565"/>
                <a:gd name="connsiteX450" fmla="*/ 49912 w 1502423"/>
                <a:gd name="connsiteY450" fmla="*/ 58780 h 127565"/>
                <a:gd name="connsiteX451" fmla="*/ 11401 w 1502423"/>
                <a:gd name="connsiteY451" fmla="*/ 58780 h 127565"/>
                <a:gd name="connsiteX452" fmla="*/ 17609 w 1502423"/>
                <a:gd name="connsiteY452" fmla="*/ 45478 h 127565"/>
                <a:gd name="connsiteX453" fmla="*/ 45605 w 1502423"/>
                <a:gd name="connsiteY453" fmla="*/ 93743 h 127565"/>
                <a:gd name="connsiteX454" fmla="*/ 56246 w 1502423"/>
                <a:gd name="connsiteY454" fmla="*/ 88803 h 127565"/>
                <a:gd name="connsiteX455" fmla="*/ 56246 w 1502423"/>
                <a:gd name="connsiteY455" fmla="*/ 78921 h 127565"/>
                <a:gd name="connsiteX456" fmla="*/ 45605 w 1502423"/>
                <a:gd name="connsiteY456" fmla="*/ 84242 h 127565"/>
                <a:gd name="connsiteX457" fmla="*/ 33950 w 1502423"/>
                <a:gd name="connsiteY457" fmla="*/ 85889 h 127565"/>
                <a:gd name="connsiteX458" fmla="*/ 18622 w 1502423"/>
                <a:gd name="connsiteY458" fmla="*/ 80695 h 127565"/>
                <a:gd name="connsiteX459" fmla="*/ 11148 w 1502423"/>
                <a:gd name="connsiteY459" fmla="*/ 67141 h 127565"/>
                <a:gd name="connsiteX460" fmla="*/ 60553 w 1502423"/>
                <a:gd name="connsiteY460" fmla="*/ 67141 h 127565"/>
                <a:gd name="connsiteX461" fmla="*/ 60680 w 1502423"/>
                <a:gd name="connsiteY461" fmla="*/ 64480 h 127565"/>
                <a:gd name="connsiteX462" fmla="*/ 60680 w 1502423"/>
                <a:gd name="connsiteY462" fmla="*/ 61947 h 127565"/>
                <a:gd name="connsiteX463" fmla="*/ 57006 w 1502423"/>
                <a:gd name="connsiteY463" fmla="*/ 45858 h 127565"/>
                <a:gd name="connsiteX464" fmla="*/ 46618 w 1502423"/>
                <a:gd name="connsiteY464" fmla="*/ 34710 h 127565"/>
                <a:gd name="connsiteX465" fmla="*/ 31037 w 1502423"/>
                <a:gd name="connsiteY465" fmla="*/ 30657 h 127565"/>
                <a:gd name="connsiteX466" fmla="*/ 14568 w 1502423"/>
                <a:gd name="connsiteY466" fmla="*/ 34964 h 127565"/>
                <a:gd name="connsiteX467" fmla="*/ 3801 w 1502423"/>
                <a:gd name="connsiteY467" fmla="*/ 46744 h 127565"/>
                <a:gd name="connsiteX468" fmla="*/ 0 w 1502423"/>
                <a:gd name="connsiteY468" fmla="*/ 63594 h 127565"/>
                <a:gd name="connsiteX469" fmla="*/ 4434 w 1502423"/>
                <a:gd name="connsiteY469" fmla="*/ 80188 h 127565"/>
                <a:gd name="connsiteX470" fmla="*/ 16469 w 1502423"/>
                <a:gd name="connsiteY470" fmla="*/ 91336 h 127565"/>
                <a:gd name="connsiteX471" fmla="*/ 33824 w 1502423"/>
                <a:gd name="connsiteY471" fmla="*/ 95264 h 127565"/>
                <a:gd name="connsiteX472" fmla="*/ 45478 w 1502423"/>
                <a:gd name="connsiteY472" fmla="*/ 93743 h 12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</a:cxnLst>
              <a:rect l="l" t="t" r="r" b="b"/>
              <a:pathLst>
                <a:path w="1502423" h="127565">
                  <a:moveTo>
                    <a:pt x="1500397" y="94124"/>
                  </a:moveTo>
                  <a:cubicBezTo>
                    <a:pt x="1501791" y="92856"/>
                    <a:pt x="1502424" y="91082"/>
                    <a:pt x="1502424" y="88930"/>
                  </a:cubicBezTo>
                  <a:cubicBezTo>
                    <a:pt x="1502424" y="86775"/>
                    <a:pt x="1501791" y="85002"/>
                    <a:pt x="1500397" y="83608"/>
                  </a:cubicBezTo>
                  <a:cubicBezTo>
                    <a:pt x="1499004" y="82215"/>
                    <a:pt x="1497230" y="81581"/>
                    <a:pt x="1495076" y="81581"/>
                  </a:cubicBezTo>
                  <a:cubicBezTo>
                    <a:pt x="1492923" y="81581"/>
                    <a:pt x="1491023" y="82215"/>
                    <a:pt x="1489629" y="83608"/>
                  </a:cubicBezTo>
                  <a:cubicBezTo>
                    <a:pt x="1488236" y="85002"/>
                    <a:pt x="1487476" y="86775"/>
                    <a:pt x="1487476" y="88930"/>
                  </a:cubicBezTo>
                  <a:cubicBezTo>
                    <a:pt x="1487476" y="91082"/>
                    <a:pt x="1488236" y="92856"/>
                    <a:pt x="1489629" y="94124"/>
                  </a:cubicBezTo>
                  <a:cubicBezTo>
                    <a:pt x="1491023" y="95390"/>
                    <a:pt x="1492923" y="96023"/>
                    <a:pt x="1495076" y="96023"/>
                  </a:cubicBezTo>
                  <a:cubicBezTo>
                    <a:pt x="1497230" y="96023"/>
                    <a:pt x="1499004" y="95390"/>
                    <a:pt x="1500397" y="94124"/>
                  </a:cubicBezTo>
                  <a:moveTo>
                    <a:pt x="1478355" y="81835"/>
                  </a:moveTo>
                  <a:cubicBezTo>
                    <a:pt x="1476075" y="83482"/>
                    <a:pt x="1473668" y="84623"/>
                    <a:pt x="1471134" y="85255"/>
                  </a:cubicBezTo>
                  <a:cubicBezTo>
                    <a:pt x="1468600" y="86016"/>
                    <a:pt x="1466193" y="86268"/>
                    <a:pt x="1463660" y="86268"/>
                  </a:cubicBezTo>
                  <a:cubicBezTo>
                    <a:pt x="1460240" y="86268"/>
                    <a:pt x="1457326" y="85382"/>
                    <a:pt x="1455046" y="83482"/>
                  </a:cubicBezTo>
                  <a:cubicBezTo>
                    <a:pt x="1452765" y="81581"/>
                    <a:pt x="1451499" y="78541"/>
                    <a:pt x="1451499" y="74107"/>
                  </a:cubicBezTo>
                  <a:lnTo>
                    <a:pt x="1451499" y="42057"/>
                  </a:lnTo>
                  <a:lnTo>
                    <a:pt x="1477341" y="42057"/>
                  </a:lnTo>
                  <a:lnTo>
                    <a:pt x="1477341" y="32556"/>
                  </a:lnTo>
                  <a:lnTo>
                    <a:pt x="1451499" y="32556"/>
                  </a:lnTo>
                  <a:lnTo>
                    <a:pt x="1451499" y="12668"/>
                  </a:lnTo>
                  <a:lnTo>
                    <a:pt x="1441238" y="12668"/>
                  </a:lnTo>
                  <a:lnTo>
                    <a:pt x="1441238" y="73348"/>
                  </a:lnTo>
                  <a:cubicBezTo>
                    <a:pt x="1441238" y="81835"/>
                    <a:pt x="1443138" y="87663"/>
                    <a:pt x="1447065" y="90957"/>
                  </a:cubicBezTo>
                  <a:cubicBezTo>
                    <a:pt x="1450865" y="94249"/>
                    <a:pt x="1456186" y="95896"/>
                    <a:pt x="1462646" y="95896"/>
                  </a:cubicBezTo>
                  <a:cubicBezTo>
                    <a:pt x="1465307" y="95896"/>
                    <a:pt x="1467967" y="95517"/>
                    <a:pt x="1470754" y="94883"/>
                  </a:cubicBezTo>
                  <a:cubicBezTo>
                    <a:pt x="1473541" y="94249"/>
                    <a:pt x="1476075" y="93109"/>
                    <a:pt x="1478228" y="91589"/>
                  </a:cubicBezTo>
                  <a:lnTo>
                    <a:pt x="1478228" y="81581"/>
                  </a:lnTo>
                  <a:close/>
                  <a:moveTo>
                    <a:pt x="1421475" y="32683"/>
                  </a:moveTo>
                  <a:lnTo>
                    <a:pt x="1411088" y="32683"/>
                  </a:lnTo>
                  <a:lnTo>
                    <a:pt x="1411088" y="95137"/>
                  </a:lnTo>
                  <a:lnTo>
                    <a:pt x="1421475" y="95137"/>
                  </a:lnTo>
                  <a:lnTo>
                    <a:pt x="1421475" y="32683"/>
                  </a:lnTo>
                  <a:close/>
                  <a:moveTo>
                    <a:pt x="1419955" y="19256"/>
                  </a:moveTo>
                  <a:lnTo>
                    <a:pt x="1427429" y="14061"/>
                  </a:lnTo>
                  <a:lnTo>
                    <a:pt x="1419955" y="8740"/>
                  </a:lnTo>
                  <a:cubicBezTo>
                    <a:pt x="1418688" y="7854"/>
                    <a:pt x="1417168" y="7347"/>
                    <a:pt x="1415521" y="7347"/>
                  </a:cubicBezTo>
                  <a:cubicBezTo>
                    <a:pt x="1413621" y="7347"/>
                    <a:pt x="1412101" y="7981"/>
                    <a:pt x="1410834" y="9247"/>
                  </a:cubicBezTo>
                  <a:cubicBezTo>
                    <a:pt x="1409568" y="10514"/>
                    <a:pt x="1408934" y="12161"/>
                    <a:pt x="1408934" y="14188"/>
                  </a:cubicBezTo>
                  <a:cubicBezTo>
                    <a:pt x="1408934" y="16215"/>
                    <a:pt x="1409568" y="17609"/>
                    <a:pt x="1410834" y="18875"/>
                  </a:cubicBezTo>
                  <a:cubicBezTo>
                    <a:pt x="1412101" y="20142"/>
                    <a:pt x="1413621" y="20776"/>
                    <a:pt x="1415521" y="20776"/>
                  </a:cubicBezTo>
                  <a:cubicBezTo>
                    <a:pt x="1417168" y="20776"/>
                    <a:pt x="1418562" y="20268"/>
                    <a:pt x="1419955" y="19256"/>
                  </a:cubicBezTo>
                  <a:moveTo>
                    <a:pt x="1322412" y="46238"/>
                  </a:moveTo>
                  <a:cubicBezTo>
                    <a:pt x="1325832" y="42691"/>
                    <a:pt x="1330266" y="40917"/>
                    <a:pt x="1335966" y="40917"/>
                  </a:cubicBezTo>
                  <a:cubicBezTo>
                    <a:pt x="1341667" y="40917"/>
                    <a:pt x="1345847" y="42691"/>
                    <a:pt x="1349141" y="46238"/>
                  </a:cubicBezTo>
                  <a:cubicBezTo>
                    <a:pt x="1352435" y="49786"/>
                    <a:pt x="1354335" y="54219"/>
                    <a:pt x="1354715" y="59539"/>
                  </a:cubicBezTo>
                  <a:lnTo>
                    <a:pt x="1316204" y="59539"/>
                  </a:lnTo>
                  <a:cubicBezTo>
                    <a:pt x="1316964" y="54219"/>
                    <a:pt x="1318991" y="49786"/>
                    <a:pt x="1322412" y="46238"/>
                  </a:cubicBezTo>
                  <a:moveTo>
                    <a:pt x="1350281" y="94503"/>
                  </a:moveTo>
                  <a:cubicBezTo>
                    <a:pt x="1354082" y="93490"/>
                    <a:pt x="1357629" y="91843"/>
                    <a:pt x="1361049" y="89562"/>
                  </a:cubicBezTo>
                  <a:lnTo>
                    <a:pt x="1361049" y="79682"/>
                  </a:lnTo>
                  <a:cubicBezTo>
                    <a:pt x="1357755" y="82088"/>
                    <a:pt x="1354208" y="83862"/>
                    <a:pt x="1350408" y="85002"/>
                  </a:cubicBezTo>
                  <a:cubicBezTo>
                    <a:pt x="1346608" y="86143"/>
                    <a:pt x="1342680" y="86649"/>
                    <a:pt x="1338753" y="86649"/>
                  </a:cubicBezTo>
                  <a:cubicBezTo>
                    <a:pt x="1332546" y="86649"/>
                    <a:pt x="1327479" y="84875"/>
                    <a:pt x="1323425" y="81456"/>
                  </a:cubicBezTo>
                  <a:cubicBezTo>
                    <a:pt x="1319371" y="78035"/>
                    <a:pt x="1316838" y="73475"/>
                    <a:pt x="1316078" y="67900"/>
                  </a:cubicBezTo>
                  <a:lnTo>
                    <a:pt x="1365483" y="67900"/>
                  </a:lnTo>
                  <a:cubicBezTo>
                    <a:pt x="1365483" y="67014"/>
                    <a:pt x="1365610" y="66127"/>
                    <a:pt x="1365736" y="65240"/>
                  </a:cubicBezTo>
                  <a:cubicBezTo>
                    <a:pt x="1365736" y="64353"/>
                    <a:pt x="1365736" y="63594"/>
                    <a:pt x="1365736" y="62706"/>
                  </a:cubicBezTo>
                  <a:cubicBezTo>
                    <a:pt x="1365736" y="56752"/>
                    <a:pt x="1364469" y="51431"/>
                    <a:pt x="1362063" y="46619"/>
                  </a:cubicBezTo>
                  <a:cubicBezTo>
                    <a:pt x="1359656" y="41930"/>
                    <a:pt x="1356235" y="38258"/>
                    <a:pt x="1351675" y="35471"/>
                  </a:cubicBezTo>
                  <a:cubicBezTo>
                    <a:pt x="1347241" y="32810"/>
                    <a:pt x="1342047" y="31416"/>
                    <a:pt x="1335966" y="31416"/>
                  </a:cubicBezTo>
                  <a:cubicBezTo>
                    <a:pt x="1329632" y="31416"/>
                    <a:pt x="1324185" y="32810"/>
                    <a:pt x="1319625" y="35723"/>
                  </a:cubicBezTo>
                  <a:cubicBezTo>
                    <a:pt x="1315064" y="38638"/>
                    <a:pt x="1311391" y="42564"/>
                    <a:pt x="1308857" y="47505"/>
                  </a:cubicBezTo>
                  <a:cubicBezTo>
                    <a:pt x="1306323" y="52446"/>
                    <a:pt x="1305057" y="58146"/>
                    <a:pt x="1305057" y="64353"/>
                  </a:cubicBezTo>
                  <a:cubicBezTo>
                    <a:pt x="1305057" y="70560"/>
                    <a:pt x="1306577" y="76262"/>
                    <a:pt x="1309490" y="80949"/>
                  </a:cubicBezTo>
                  <a:cubicBezTo>
                    <a:pt x="1312404" y="85636"/>
                    <a:pt x="1316458" y="89310"/>
                    <a:pt x="1321525" y="92097"/>
                  </a:cubicBezTo>
                  <a:cubicBezTo>
                    <a:pt x="1326592" y="94756"/>
                    <a:pt x="1332419" y="96023"/>
                    <a:pt x="1338880" y="96023"/>
                  </a:cubicBezTo>
                  <a:cubicBezTo>
                    <a:pt x="1342807" y="96023"/>
                    <a:pt x="1346734" y="95517"/>
                    <a:pt x="1350535" y="94503"/>
                  </a:cubicBezTo>
                  <a:moveTo>
                    <a:pt x="1279721" y="52319"/>
                  </a:moveTo>
                  <a:cubicBezTo>
                    <a:pt x="1281747" y="48898"/>
                    <a:pt x="1284534" y="46365"/>
                    <a:pt x="1287955" y="44718"/>
                  </a:cubicBezTo>
                  <a:cubicBezTo>
                    <a:pt x="1291375" y="43071"/>
                    <a:pt x="1295175" y="42564"/>
                    <a:pt x="1299356" y="43198"/>
                  </a:cubicBezTo>
                  <a:lnTo>
                    <a:pt x="1299356" y="31543"/>
                  </a:lnTo>
                  <a:cubicBezTo>
                    <a:pt x="1294415" y="31543"/>
                    <a:pt x="1289982" y="32810"/>
                    <a:pt x="1286055" y="35596"/>
                  </a:cubicBezTo>
                  <a:cubicBezTo>
                    <a:pt x="1282127" y="38258"/>
                    <a:pt x="1278960" y="41930"/>
                    <a:pt x="1276680" y="46744"/>
                  </a:cubicBezTo>
                  <a:lnTo>
                    <a:pt x="1276680" y="32810"/>
                  </a:lnTo>
                  <a:lnTo>
                    <a:pt x="1266419" y="32810"/>
                  </a:lnTo>
                  <a:lnTo>
                    <a:pt x="1266419" y="95264"/>
                  </a:lnTo>
                  <a:lnTo>
                    <a:pt x="1276680" y="95264"/>
                  </a:lnTo>
                  <a:lnTo>
                    <a:pt x="1276680" y="65367"/>
                  </a:lnTo>
                  <a:cubicBezTo>
                    <a:pt x="1276680" y="60173"/>
                    <a:pt x="1277694" y="55866"/>
                    <a:pt x="1279721" y="52446"/>
                  </a:cubicBezTo>
                  <a:moveTo>
                    <a:pt x="1236649" y="75628"/>
                  </a:moveTo>
                  <a:cubicBezTo>
                    <a:pt x="1234749" y="79048"/>
                    <a:pt x="1232216" y="81708"/>
                    <a:pt x="1228922" y="83735"/>
                  </a:cubicBezTo>
                  <a:cubicBezTo>
                    <a:pt x="1225628" y="85636"/>
                    <a:pt x="1221954" y="86649"/>
                    <a:pt x="1217774" y="86649"/>
                  </a:cubicBezTo>
                  <a:cubicBezTo>
                    <a:pt x="1213594" y="86649"/>
                    <a:pt x="1209666" y="85636"/>
                    <a:pt x="1206373" y="83735"/>
                  </a:cubicBezTo>
                  <a:cubicBezTo>
                    <a:pt x="1203079" y="81835"/>
                    <a:pt x="1200546" y="79175"/>
                    <a:pt x="1198645" y="75628"/>
                  </a:cubicBezTo>
                  <a:cubicBezTo>
                    <a:pt x="1196745" y="72207"/>
                    <a:pt x="1195732" y="68281"/>
                    <a:pt x="1195732" y="63974"/>
                  </a:cubicBezTo>
                  <a:cubicBezTo>
                    <a:pt x="1195732" y="59666"/>
                    <a:pt x="1196745" y="55739"/>
                    <a:pt x="1198645" y="52319"/>
                  </a:cubicBezTo>
                  <a:cubicBezTo>
                    <a:pt x="1200546" y="48898"/>
                    <a:pt x="1203206" y="46238"/>
                    <a:pt x="1206373" y="44338"/>
                  </a:cubicBezTo>
                  <a:cubicBezTo>
                    <a:pt x="1209666" y="42437"/>
                    <a:pt x="1213467" y="41425"/>
                    <a:pt x="1217774" y="41425"/>
                  </a:cubicBezTo>
                  <a:cubicBezTo>
                    <a:pt x="1222081" y="41425"/>
                    <a:pt x="1225755" y="42437"/>
                    <a:pt x="1228922" y="44338"/>
                  </a:cubicBezTo>
                  <a:cubicBezTo>
                    <a:pt x="1232216" y="46238"/>
                    <a:pt x="1234749" y="48898"/>
                    <a:pt x="1236649" y="52319"/>
                  </a:cubicBezTo>
                  <a:cubicBezTo>
                    <a:pt x="1238550" y="55739"/>
                    <a:pt x="1239436" y="59539"/>
                    <a:pt x="1239436" y="63974"/>
                  </a:cubicBezTo>
                  <a:cubicBezTo>
                    <a:pt x="1239436" y="68407"/>
                    <a:pt x="1238550" y="72207"/>
                    <a:pt x="1236649" y="75628"/>
                  </a:cubicBezTo>
                  <a:moveTo>
                    <a:pt x="1234496" y="92097"/>
                  </a:moveTo>
                  <a:cubicBezTo>
                    <a:pt x="1239310" y="89310"/>
                    <a:pt x="1243110" y="85509"/>
                    <a:pt x="1245897" y="80568"/>
                  </a:cubicBezTo>
                  <a:cubicBezTo>
                    <a:pt x="1248684" y="75628"/>
                    <a:pt x="1250077" y="70054"/>
                    <a:pt x="1250077" y="63847"/>
                  </a:cubicBezTo>
                  <a:cubicBezTo>
                    <a:pt x="1250077" y="57640"/>
                    <a:pt x="1248684" y="52065"/>
                    <a:pt x="1245897" y="47251"/>
                  </a:cubicBezTo>
                  <a:cubicBezTo>
                    <a:pt x="1243110" y="42437"/>
                    <a:pt x="1239310" y="38638"/>
                    <a:pt x="1234496" y="35850"/>
                  </a:cubicBezTo>
                  <a:cubicBezTo>
                    <a:pt x="1229682" y="33063"/>
                    <a:pt x="1224108" y="31670"/>
                    <a:pt x="1217774" y="31670"/>
                  </a:cubicBezTo>
                  <a:cubicBezTo>
                    <a:pt x="1211440" y="31670"/>
                    <a:pt x="1205866" y="33063"/>
                    <a:pt x="1200926" y="35850"/>
                  </a:cubicBezTo>
                  <a:cubicBezTo>
                    <a:pt x="1195985" y="38638"/>
                    <a:pt x="1192058" y="42437"/>
                    <a:pt x="1189271" y="47251"/>
                  </a:cubicBezTo>
                  <a:cubicBezTo>
                    <a:pt x="1186484" y="52065"/>
                    <a:pt x="1185091" y="57640"/>
                    <a:pt x="1185091" y="63847"/>
                  </a:cubicBezTo>
                  <a:cubicBezTo>
                    <a:pt x="1185091" y="70054"/>
                    <a:pt x="1186484" y="75628"/>
                    <a:pt x="1189271" y="80568"/>
                  </a:cubicBezTo>
                  <a:cubicBezTo>
                    <a:pt x="1192058" y="85509"/>
                    <a:pt x="1195985" y="89310"/>
                    <a:pt x="1200926" y="92097"/>
                  </a:cubicBezTo>
                  <a:cubicBezTo>
                    <a:pt x="1205866" y="94883"/>
                    <a:pt x="1211440" y="96276"/>
                    <a:pt x="1217774" y="96276"/>
                  </a:cubicBezTo>
                  <a:cubicBezTo>
                    <a:pt x="1224108" y="96276"/>
                    <a:pt x="1229555" y="94883"/>
                    <a:pt x="1234496" y="92097"/>
                  </a:cubicBezTo>
                  <a:moveTo>
                    <a:pt x="1127324" y="52699"/>
                  </a:moveTo>
                  <a:cubicBezTo>
                    <a:pt x="1128971" y="49279"/>
                    <a:pt x="1131125" y="46619"/>
                    <a:pt x="1134039" y="44592"/>
                  </a:cubicBezTo>
                  <a:cubicBezTo>
                    <a:pt x="1136952" y="42564"/>
                    <a:pt x="1140246" y="41551"/>
                    <a:pt x="1144046" y="41551"/>
                  </a:cubicBezTo>
                  <a:cubicBezTo>
                    <a:pt x="1154814" y="41551"/>
                    <a:pt x="1160261" y="47759"/>
                    <a:pt x="1160261" y="60173"/>
                  </a:cubicBezTo>
                  <a:lnTo>
                    <a:pt x="1160261" y="95137"/>
                  </a:lnTo>
                  <a:lnTo>
                    <a:pt x="1170649" y="95137"/>
                  </a:lnTo>
                  <a:lnTo>
                    <a:pt x="1170649" y="58399"/>
                  </a:lnTo>
                  <a:cubicBezTo>
                    <a:pt x="1170649" y="53205"/>
                    <a:pt x="1169762" y="48645"/>
                    <a:pt x="1167989" y="44592"/>
                  </a:cubicBezTo>
                  <a:cubicBezTo>
                    <a:pt x="1166215" y="40537"/>
                    <a:pt x="1163428" y="37370"/>
                    <a:pt x="1159881" y="34964"/>
                  </a:cubicBezTo>
                  <a:cubicBezTo>
                    <a:pt x="1156334" y="32683"/>
                    <a:pt x="1151900" y="31543"/>
                    <a:pt x="1146580" y="31543"/>
                  </a:cubicBezTo>
                  <a:cubicBezTo>
                    <a:pt x="1141766" y="31543"/>
                    <a:pt x="1137459" y="32683"/>
                    <a:pt x="1133785" y="34964"/>
                  </a:cubicBezTo>
                  <a:cubicBezTo>
                    <a:pt x="1130111" y="37243"/>
                    <a:pt x="1127071" y="40410"/>
                    <a:pt x="1124918" y="44211"/>
                  </a:cubicBezTo>
                  <a:lnTo>
                    <a:pt x="1124918" y="32556"/>
                  </a:lnTo>
                  <a:lnTo>
                    <a:pt x="1114656" y="32556"/>
                  </a:lnTo>
                  <a:lnTo>
                    <a:pt x="1114656" y="95010"/>
                  </a:lnTo>
                  <a:lnTo>
                    <a:pt x="1124918" y="95010"/>
                  </a:lnTo>
                  <a:lnTo>
                    <a:pt x="1124918" y="63720"/>
                  </a:lnTo>
                  <a:cubicBezTo>
                    <a:pt x="1124918" y="59539"/>
                    <a:pt x="1125678" y="55866"/>
                    <a:pt x="1127324" y="52446"/>
                  </a:cubicBezTo>
                  <a:moveTo>
                    <a:pt x="1080453" y="75501"/>
                  </a:moveTo>
                  <a:cubicBezTo>
                    <a:pt x="1078553" y="78921"/>
                    <a:pt x="1076019" y="81581"/>
                    <a:pt x="1072725" y="83482"/>
                  </a:cubicBezTo>
                  <a:cubicBezTo>
                    <a:pt x="1069432" y="85382"/>
                    <a:pt x="1065631" y="86395"/>
                    <a:pt x="1061324" y="86395"/>
                  </a:cubicBezTo>
                  <a:cubicBezTo>
                    <a:pt x="1057017" y="86395"/>
                    <a:pt x="1053470" y="85382"/>
                    <a:pt x="1050176" y="83482"/>
                  </a:cubicBezTo>
                  <a:cubicBezTo>
                    <a:pt x="1046883" y="81581"/>
                    <a:pt x="1044349" y="78921"/>
                    <a:pt x="1042449" y="75501"/>
                  </a:cubicBezTo>
                  <a:cubicBezTo>
                    <a:pt x="1040549" y="72080"/>
                    <a:pt x="1039662" y="68281"/>
                    <a:pt x="1039662" y="63974"/>
                  </a:cubicBezTo>
                  <a:cubicBezTo>
                    <a:pt x="1039662" y="59666"/>
                    <a:pt x="1040549" y="55739"/>
                    <a:pt x="1042449" y="52319"/>
                  </a:cubicBezTo>
                  <a:cubicBezTo>
                    <a:pt x="1044349" y="48898"/>
                    <a:pt x="1046883" y="46238"/>
                    <a:pt x="1050176" y="44211"/>
                  </a:cubicBezTo>
                  <a:cubicBezTo>
                    <a:pt x="1053470" y="42184"/>
                    <a:pt x="1057144" y="41171"/>
                    <a:pt x="1061324" y="41171"/>
                  </a:cubicBezTo>
                  <a:cubicBezTo>
                    <a:pt x="1065505" y="41171"/>
                    <a:pt x="1069432" y="42184"/>
                    <a:pt x="1072725" y="44211"/>
                  </a:cubicBezTo>
                  <a:cubicBezTo>
                    <a:pt x="1076019" y="46238"/>
                    <a:pt x="1078553" y="48898"/>
                    <a:pt x="1080453" y="52319"/>
                  </a:cubicBezTo>
                  <a:cubicBezTo>
                    <a:pt x="1082353" y="55739"/>
                    <a:pt x="1083240" y="59666"/>
                    <a:pt x="1083240" y="63974"/>
                  </a:cubicBezTo>
                  <a:cubicBezTo>
                    <a:pt x="1083240" y="68281"/>
                    <a:pt x="1082353" y="72080"/>
                    <a:pt x="1080453" y="75501"/>
                  </a:cubicBezTo>
                  <a:moveTo>
                    <a:pt x="1093628" y="32556"/>
                  </a:moveTo>
                  <a:lnTo>
                    <a:pt x="1083240" y="32556"/>
                  </a:lnTo>
                  <a:lnTo>
                    <a:pt x="1083240" y="44465"/>
                  </a:lnTo>
                  <a:cubicBezTo>
                    <a:pt x="1080833" y="40537"/>
                    <a:pt x="1077793" y="37370"/>
                    <a:pt x="1073866" y="34964"/>
                  </a:cubicBezTo>
                  <a:cubicBezTo>
                    <a:pt x="1069938" y="32556"/>
                    <a:pt x="1065505" y="31416"/>
                    <a:pt x="1060564" y="31416"/>
                  </a:cubicBezTo>
                  <a:cubicBezTo>
                    <a:pt x="1054483" y="31416"/>
                    <a:pt x="1049036" y="32810"/>
                    <a:pt x="1044349" y="35596"/>
                  </a:cubicBezTo>
                  <a:cubicBezTo>
                    <a:pt x="1039662" y="38384"/>
                    <a:pt x="1035862" y="42311"/>
                    <a:pt x="1033201" y="47251"/>
                  </a:cubicBezTo>
                  <a:cubicBezTo>
                    <a:pt x="1030541" y="52192"/>
                    <a:pt x="1029147" y="57765"/>
                    <a:pt x="1029147" y="64099"/>
                  </a:cubicBezTo>
                  <a:cubicBezTo>
                    <a:pt x="1029147" y="70433"/>
                    <a:pt x="1030541" y="75754"/>
                    <a:pt x="1033201" y="80568"/>
                  </a:cubicBezTo>
                  <a:cubicBezTo>
                    <a:pt x="1035862" y="85382"/>
                    <a:pt x="1039662" y="89183"/>
                    <a:pt x="1044349" y="91843"/>
                  </a:cubicBezTo>
                  <a:cubicBezTo>
                    <a:pt x="1049036" y="94503"/>
                    <a:pt x="1054483" y="95896"/>
                    <a:pt x="1060564" y="95896"/>
                  </a:cubicBezTo>
                  <a:cubicBezTo>
                    <a:pt x="1065505" y="95896"/>
                    <a:pt x="1069938" y="94756"/>
                    <a:pt x="1073866" y="92477"/>
                  </a:cubicBezTo>
                  <a:cubicBezTo>
                    <a:pt x="1077793" y="90196"/>
                    <a:pt x="1080960" y="87156"/>
                    <a:pt x="1083240" y="83228"/>
                  </a:cubicBezTo>
                  <a:lnTo>
                    <a:pt x="1083240" y="96150"/>
                  </a:lnTo>
                  <a:cubicBezTo>
                    <a:pt x="1083240" y="103118"/>
                    <a:pt x="1081340" y="108564"/>
                    <a:pt x="1077539" y="112238"/>
                  </a:cubicBezTo>
                  <a:cubicBezTo>
                    <a:pt x="1073739" y="115912"/>
                    <a:pt x="1068165" y="117813"/>
                    <a:pt x="1060691" y="117813"/>
                  </a:cubicBezTo>
                  <a:cubicBezTo>
                    <a:pt x="1056510" y="117813"/>
                    <a:pt x="1052203" y="117052"/>
                    <a:pt x="1047769" y="115532"/>
                  </a:cubicBezTo>
                  <a:cubicBezTo>
                    <a:pt x="1043209" y="114012"/>
                    <a:pt x="1039282" y="111479"/>
                    <a:pt x="1035735" y="108185"/>
                  </a:cubicBezTo>
                  <a:lnTo>
                    <a:pt x="1035735" y="119585"/>
                  </a:lnTo>
                  <a:cubicBezTo>
                    <a:pt x="1043082" y="124906"/>
                    <a:pt x="1051443" y="127566"/>
                    <a:pt x="1060817" y="127566"/>
                  </a:cubicBezTo>
                  <a:cubicBezTo>
                    <a:pt x="1071332" y="127566"/>
                    <a:pt x="1079439" y="124779"/>
                    <a:pt x="1085140" y="119206"/>
                  </a:cubicBezTo>
                  <a:cubicBezTo>
                    <a:pt x="1090841" y="113632"/>
                    <a:pt x="1093754" y="105651"/>
                    <a:pt x="1093754" y="95390"/>
                  </a:cubicBezTo>
                  <a:lnTo>
                    <a:pt x="1093754" y="32429"/>
                  </a:lnTo>
                  <a:close/>
                  <a:moveTo>
                    <a:pt x="1012932" y="32556"/>
                  </a:moveTo>
                  <a:lnTo>
                    <a:pt x="1002545" y="32556"/>
                  </a:lnTo>
                  <a:lnTo>
                    <a:pt x="1002545" y="95010"/>
                  </a:lnTo>
                  <a:lnTo>
                    <a:pt x="1012932" y="95010"/>
                  </a:lnTo>
                  <a:lnTo>
                    <a:pt x="1012932" y="32556"/>
                  </a:lnTo>
                  <a:close/>
                  <a:moveTo>
                    <a:pt x="1011412" y="19129"/>
                  </a:moveTo>
                  <a:lnTo>
                    <a:pt x="1018886" y="13934"/>
                  </a:lnTo>
                  <a:lnTo>
                    <a:pt x="1011412" y="8615"/>
                  </a:lnTo>
                  <a:cubicBezTo>
                    <a:pt x="1010145" y="7727"/>
                    <a:pt x="1008625" y="7220"/>
                    <a:pt x="1006978" y="7220"/>
                  </a:cubicBezTo>
                  <a:cubicBezTo>
                    <a:pt x="1005078" y="7220"/>
                    <a:pt x="1003558" y="7854"/>
                    <a:pt x="1002291" y="9121"/>
                  </a:cubicBezTo>
                  <a:cubicBezTo>
                    <a:pt x="1001025" y="10387"/>
                    <a:pt x="1000391" y="12034"/>
                    <a:pt x="1000391" y="14061"/>
                  </a:cubicBezTo>
                  <a:cubicBezTo>
                    <a:pt x="1000391" y="16089"/>
                    <a:pt x="1001025" y="17482"/>
                    <a:pt x="1002291" y="18748"/>
                  </a:cubicBezTo>
                  <a:cubicBezTo>
                    <a:pt x="1003558" y="20015"/>
                    <a:pt x="1005078" y="20649"/>
                    <a:pt x="1006978" y="20649"/>
                  </a:cubicBezTo>
                  <a:cubicBezTo>
                    <a:pt x="1008625" y="20649"/>
                    <a:pt x="1010019" y="20142"/>
                    <a:pt x="1011412" y="19129"/>
                  </a:cubicBezTo>
                  <a:moveTo>
                    <a:pt x="954153" y="96910"/>
                  </a:moveTo>
                  <a:cubicBezTo>
                    <a:pt x="954786" y="95769"/>
                    <a:pt x="955420" y="94503"/>
                    <a:pt x="955926" y="93236"/>
                  </a:cubicBezTo>
                  <a:cubicBezTo>
                    <a:pt x="956433" y="91970"/>
                    <a:pt x="956687" y="90576"/>
                    <a:pt x="956687" y="89183"/>
                  </a:cubicBezTo>
                  <a:cubicBezTo>
                    <a:pt x="956687" y="87029"/>
                    <a:pt x="956053" y="85129"/>
                    <a:pt x="954533" y="83608"/>
                  </a:cubicBezTo>
                  <a:cubicBezTo>
                    <a:pt x="953139" y="82088"/>
                    <a:pt x="951239" y="81329"/>
                    <a:pt x="948832" y="81329"/>
                  </a:cubicBezTo>
                  <a:cubicBezTo>
                    <a:pt x="946679" y="81329"/>
                    <a:pt x="944905" y="81962"/>
                    <a:pt x="943385" y="83228"/>
                  </a:cubicBezTo>
                  <a:cubicBezTo>
                    <a:pt x="941865" y="84496"/>
                    <a:pt x="941105" y="86395"/>
                    <a:pt x="941105" y="88676"/>
                  </a:cubicBezTo>
                  <a:cubicBezTo>
                    <a:pt x="941105" y="90323"/>
                    <a:pt x="941485" y="91716"/>
                    <a:pt x="942372" y="92983"/>
                  </a:cubicBezTo>
                  <a:cubicBezTo>
                    <a:pt x="943258" y="94249"/>
                    <a:pt x="944652" y="95264"/>
                    <a:pt x="946552" y="95896"/>
                  </a:cubicBezTo>
                  <a:lnTo>
                    <a:pt x="937178" y="113885"/>
                  </a:lnTo>
                  <a:lnTo>
                    <a:pt x="944779" y="113885"/>
                  </a:lnTo>
                  <a:lnTo>
                    <a:pt x="954280" y="96784"/>
                  </a:lnTo>
                  <a:close/>
                  <a:moveTo>
                    <a:pt x="924003" y="0"/>
                  </a:moveTo>
                  <a:lnTo>
                    <a:pt x="913742" y="0"/>
                  </a:lnTo>
                  <a:lnTo>
                    <a:pt x="913742" y="95010"/>
                  </a:lnTo>
                  <a:lnTo>
                    <a:pt x="924003" y="95010"/>
                  </a:lnTo>
                  <a:lnTo>
                    <a:pt x="924003" y="0"/>
                  </a:lnTo>
                  <a:close/>
                  <a:moveTo>
                    <a:pt x="892713" y="0"/>
                  </a:moveTo>
                  <a:lnTo>
                    <a:pt x="882452" y="0"/>
                  </a:lnTo>
                  <a:lnTo>
                    <a:pt x="882452" y="95010"/>
                  </a:lnTo>
                  <a:lnTo>
                    <a:pt x="892713" y="95010"/>
                  </a:lnTo>
                  <a:lnTo>
                    <a:pt x="892713" y="0"/>
                  </a:lnTo>
                  <a:close/>
                  <a:moveTo>
                    <a:pt x="840521" y="44211"/>
                  </a:moveTo>
                  <a:cubicBezTo>
                    <a:pt x="843815" y="46238"/>
                    <a:pt x="846348" y="48898"/>
                    <a:pt x="848249" y="52319"/>
                  </a:cubicBezTo>
                  <a:cubicBezTo>
                    <a:pt x="850149" y="55739"/>
                    <a:pt x="851036" y="59666"/>
                    <a:pt x="851036" y="63974"/>
                  </a:cubicBezTo>
                  <a:cubicBezTo>
                    <a:pt x="851036" y="68281"/>
                    <a:pt x="850149" y="72080"/>
                    <a:pt x="848249" y="75501"/>
                  </a:cubicBezTo>
                  <a:cubicBezTo>
                    <a:pt x="846348" y="78921"/>
                    <a:pt x="843815" y="81581"/>
                    <a:pt x="840521" y="83482"/>
                  </a:cubicBezTo>
                  <a:cubicBezTo>
                    <a:pt x="837227" y="85382"/>
                    <a:pt x="833427" y="86395"/>
                    <a:pt x="829120" y="86395"/>
                  </a:cubicBezTo>
                  <a:cubicBezTo>
                    <a:pt x="824813" y="86395"/>
                    <a:pt x="821266" y="85382"/>
                    <a:pt x="817972" y="83482"/>
                  </a:cubicBezTo>
                  <a:cubicBezTo>
                    <a:pt x="814678" y="81581"/>
                    <a:pt x="812145" y="78921"/>
                    <a:pt x="810245" y="75501"/>
                  </a:cubicBezTo>
                  <a:cubicBezTo>
                    <a:pt x="808344" y="72080"/>
                    <a:pt x="807458" y="68281"/>
                    <a:pt x="807458" y="63974"/>
                  </a:cubicBezTo>
                  <a:cubicBezTo>
                    <a:pt x="807458" y="59666"/>
                    <a:pt x="808344" y="55739"/>
                    <a:pt x="810245" y="52319"/>
                  </a:cubicBezTo>
                  <a:cubicBezTo>
                    <a:pt x="812145" y="48898"/>
                    <a:pt x="814678" y="46238"/>
                    <a:pt x="817972" y="44211"/>
                  </a:cubicBezTo>
                  <a:cubicBezTo>
                    <a:pt x="821266" y="42184"/>
                    <a:pt x="824939" y="41171"/>
                    <a:pt x="829120" y="41171"/>
                  </a:cubicBezTo>
                  <a:cubicBezTo>
                    <a:pt x="833300" y="41171"/>
                    <a:pt x="837227" y="42184"/>
                    <a:pt x="840521" y="44211"/>
                  </a:cubicBezTo>
                  <a:moveTo>
                    <a:pt x="861423" y="95010"/>
                  </a:moveTo>
                  <a:lnTo>
                    <a:pt x="861423" y="32556"/>
                  </a:lnTo>
                  <a:lnTo>
                    <a:pt x="851036" y="32556"/>
                  </a:lnTo>
                  <a:lnTo>
                    <a:pt x="851036" y="44338"/>
                  </a:lnTo>
                  <a:cubicBezTo>
                    <a:pt x="848629" y="40410"/>
                    <a:pt x="845588" y="37243"/>
                    <a:pt x="841661" y="34964"/>
                  </a:cubicBezTo>
                  <a:cubicBezTo>
                    <a:pt x="837734" y="32683"/>
                    <a:pt x="833300" y="31543"/>
                    <a:pt x="828233" y="31543"/>
                  </a:cubicBezTo>
                  <a:cubicBezTo>
                    <a:pt x="822153" y="31543"/>
                    <a:pt x="816705" y="32936"/>
                    <a:pt x="812018" y="35723"/>
                  </a:cubicBezTo>
                  <a:cubicBezTo>
                    <a:pt x="807331" y="38511"/>
                    <a:pt x="803531" y="42437"/>
                    <a:pt x="800870" y="47378"/>
                  </a:cubicBezTo>
                  <a:cubicBezTo>
                    <a:pt x="798210" y="52319"/>
                    <a:pt x="796817" y="57892"/>
                    <a:pt x="796817" y="64226"/>
                  </a:cubicBezTo>
                  <a:cubicBezTo>
                    <a:pt x="796817" y="70560"/>
                    <a:pt x="798210" y="75881"/>
                    <a:pt x="800870" y="80695"/>
                  </a:cubicBezTo>
                  <a:cubicBezTo>
                    <a:pt x="803531" y="85509"/>
                    <a:pt x="807331" y="89310"/>
                    <a:pt x="812018" y="91970"/>
                  </a:cubicBezTo>
                  <a:cubicBezTo>
                    <a:pt x="816705" y="94756"/>
                    <a:pt x="822153" y="96023"/>
                    <a:pt x="828233" y="96023"/>
                  </a:cubicBezTo>
                  <a:cubicBezTo>
                    <a:pt x="833174" y="96023"/>
                    <a:pt x="837607" y="94883"/>
                    <a:pt x="841661" y="92602"/>
                  </a:cubicBezTo>
                  <a:cubicBezTo>
                    <a:pt x="845588" y="90323"/>
                    <a:pt x="848755" y="87283"/>
                    <a:pt x="851036" y="83355"/>
                  </a:cubicBezTo>
                  <a:lnTo>
                    <a:pt x="851036" y="95010"/>
                  </a:lnTo>
                  <a:lnTo>
                    <a:pt x="861423" y="95010"/>
                  </a:lnTo>
                  <a:close/>
                  <a:moveTo>
                    <a:pt x="745385" y="51938"/>
                  </a:moveTo>
                  <a:cubicBezTo>
                    <a:pt x="747285" y="48518"/>
                    <a:pt x="749945" y="45858"/>
                    <a:pt x="753365" y="44084"/>
                  </a:cubicBezTo>
                  <a:cubicBezTo>
                    <a:pt x="756786" y="42184"/>
                    <a:pt x="760713" y="41171"/>
                    <a:pt x="765147" y="41171"/>
                  </a:cubicBezTo>
                  <a:cubicBezTo>
                    <a:pt x="773001" y="41171"/>
                    <a:pt x="779461" y="43831"/>
                    <a:pt x="784529" y="49152"/>
                  </a:cubicBezTo>
                  <a:lnTo>
                    <a:pt x="784529" y="37750"/>
                  </a:lnTo>
                  <a:cubicBezTo>
                    <a:pt x="779081" y="33570"/>
                    <a:pt x="772367" y="31416"/>
                    <a:pt x="764513" y="31416"/>
                  </a:cubicBezTo>
                  <a:cubicBezTo>
                    <a:pt x="758179" y="31416"/>
                    <a:pt x="752605" y="32810"/>
                    <a:pt x="747665" y="35471"/>
                  </a:cubicBezTo>
                  <a:cubicBezTo>
                    <a:pt x="742724" y="38258"/>
                    <a:pt x="738797" y="42057"/>
                    <a:pt x="736010" y="46871"/>
                  </a:cubicBezTo>
                  <a:cubicBezTo>
                    <a:pt x="733223" y="51685"/>
                    <a:pt x="731830" y="57386"/>
                    <a:pt x="731830" y="63720"/>
                  </a:cubicBezTo>
                  <a:cubicBezTo>
                    <a:pt x="731830" y="70054"/>
                    <a:pt x="733223" y="75628"/>
                    <a:pt x="735884" y="80568"/>
                  </a:cubicBezTo>
                  <a:cubicBezTo>
                    <a:pt x="738670" y="85382"/>
                    <a:pt x="742471" y="89183"/>
                    <a:pt x="747285" y="91970"/>
                  </a:cubicBezTo>
                  <a:cubicBezTo>
                    <a:pt x="752225" y="94756"/>
                    <a:pt x="757799" y="96023"/>
                    <a:pt x="764260" y="96023"/>
                  </a:cubicBezTo>
                  <a:cubicBezTo>
                    <a:pt x="767934" y="96023"/>
                    <a:pt x="771607" y="95517"/>
                    <a:pt x="775154" y="94630"/>
                  </a:cubicBezTo>
                  <a:cubicBezTo>
                    <a:pt x="778701" y="93743"/>
                    <a:pt x="781995" y="92223"/>
                    <a:pt x="785035" y="90196"/>
                  </a:cubicBezTo>
                  <a:lnTo>
                    <a:pt x="785035" y="79682"/>
                  </a:lnTo>
                  <a:cubicBezTo>
                    <a:pt x="782375" y="82088"/>
                    <a:pt x="779335" y="83735"/>
                    <a:pt x="775914" y="84748"/>
                  </a:cubicBezTo>
                  <a:cubicBezTo>
                    <a:pt x="772494" y="85763"/>
                    <a:pt x="768947" y="86268"/>
                    <a:pt x="765147" y="86268"/>
                  </a:cubicBezTo>
                  <a:cubicBezTo>
                    <a:pt x="760713" y="86268"/>
                    <a:pt x="756786" y="85255"/>
                    <a:pt x="753365" y="83355"/>
                  </a:cubicBezTo>
                  <a:cubicBezTo>
                    <a:pt x="749945" y="81456"/>
                    <a:pt x="747158" y="78795"/>
                    <a:pt x="745258" y="75247"/>
                  </a:cubicBezTo>
                  <a:cubicBezTo>
                    <a:pt x="743358" y="71828"/>
                    <a:pt x="742344" y="67900"/>
                    <a:pt x="742344" y="63594"/>
                  </a:cubicBezTo>
                  <a:cubicBezTo>
                    <a:pt x="742344" y="59287"/>
                    <a:pt x="743358" y="55232"/>
                    <a:pt x="745258" y="51812"/>
                  </a:cubicBezTo>
                  <a:moveTo>
                    <a:pt x="665450" y="44084"/>
                  </a:moveTo>
                  <a:cubicBezTo>
                    <a:pt x="668743" y="46112"/>
                    <a:pt x="671277" y="48771"/>
                    <a:pt x="673177" y="52192"/>
                  </a:cubicBezTo>
                  <a:cubicBezTo>
                    <a:pt x="675077" y="55613"/>
                    <a:pt x="675964" y="59539"/>
                    <a:pt x="675964" y="63847"/>
                  </a:cubicBezTo>
                  <a:cubicBezTo>
                    <a:pt x="675964" y="68154"/>
                    <a:pt x="675077" y="71955"/>
                    <a:pt x="673177" y="75374"/>
                  </a:cubicBezTo>
                  <a:cubicBezTo>
                    <a:pt x="671277" y="78795"/>
                    <a:pt x="668743" y="81456"/>
                    <a:pt x="665450" y="83355"/>
                  </a:cubicBezTo>
                  <a:cubicBezTo>
                    <a:pt x="662156" y="85255"/>
                    <a:pt x="658355" y="86268"/>
                    <a:pt x="654048" y="86268"/>
                  </a:cubicBezTo>
                  <a:cubicBezTo>
                    <a:pt x="649741" y="86268"/>
                    <a:pt x="646194" y="85255"/>
                    <a:pt x="642901" y="83355"/>
                  </a:cubicBezTo>
                  <a:cubicBezTo>
                    <a:pt x="639607" y="81456"/>
                    <a:pt x="637073" y="78795"/>
                    <a:pt x="635173" y="75374"/>
                  </a:cubicBezTo>
                  <a:cubicBezTo>
                    <a:pt x="633273" y="71955"/>
                    <a:pt x="632386" y="68154"/>
                    <a:pt x="632386" y="63847"/>
                  </a:cubicBezTo>
                  <a:cubicBezTo>
                    <a:pt x="632386" y="59539"/>
                    <a:pt x="633273" y="55613"/>
                    <a:pt x="635173" y="52192"/>
                  </a:cubicBezTo>
                  <a:cubicBezTo>
                    <a:pt x="637073" y="48771"/>
                    <a:pt x="639607" y="46112"/>
                    <a:pt x="642901" y="44084"/>
                  </a:cubicBezTo>
                  <a:cubicBezTo>
                    <a:pt x="646194" y="42057"/>
                    <a:pt x="649868" y="41044"/>
                    <a:pt x="654048" y="41044"/>
                  </a:cubicBezTo>
                  <a:cubicBezTo>
                    <a:pt x="658229" y="41044"/>
                    <a:pt x="662156" y="42057"/>
                    <a:pt x="665450" y="44084"/>
                  </a:cubicBezTo>
                  <a:moveTo>
                    <a:pt x="686352" y="94883"/>
                  </a:moveTo>
                  <a:lnTo>
                    <a:pt x="686352" y="32429"/>
                  </a:lnTo>
                  <a:lnTo>
                    <a:pt x="675964" y="32429"/>
                  </a:lnTo>
                  <a:lnTo>
                    <a:pt x="675964" y="44211"/>
                  </a:lnTo>
                  <a:cubicBezTo>
                    <a:pt x="673557" y="40285"/>
                    <a:pt x="670517" y="37118"/>
                    <a:pt x="666463" y="34837"/>
                  </a:cubicBezTo>
                  <a:cubicBezTo>
                    <a:pt x="662536" y="32556"/>
                    <a:pt x="658102" y="31416"/>
                    <a:pt x="653162" y="31416"/>
                  </a:cubicBezTo>
                  <a:cubicBezTo>
                    <a:pt x="647081" y="31416"/>
                    <a:pt x="641634" y="32810"/>
                    <a:pt x="636947" y="35596"/>
                  </a:cubicBezTo>
                  <a:cubicBezTo>
                    <a:pt x="632259" y="38384"/>
                    <a:pt x="628459" y="42311"/>
                    <a:pt x="625799" y="47251"/>
                  </a:cubicBezTo>
                  <a:cubicBezTo>
                    <a:pt x="623138" y="52192"/>
                    <a:pt x="621745" y="57765"/>
                    <a:pt x="621745" y="64099"/>
                  </a:cubicBezTo>
                  <a:cubicBezTo>
                    <a:pt x="621745" y="70433"/>
                    <a:pt x="623138" y="75754"/>
                    <a:pt x="625799" y="80568"/>
                  </a:cubicBezTo>
                  <a:cubicBezTo>
                    <a:pt x="628459" y="85382"/>
                    <a:pt x="632259" y="89183"/>
                    <a:pt x="636947" y="91843"/>
                  </a:cubicBezTo>
                  <a:cubicBezTo>
                    <a:pt x="641634" y="94630"/>
                    <a:pt x="647081" y="95896"/>
                    <a:pt x="653162" y="95896"/>
                  </a:cubicBezTo>
                  <a:cubicBezTo>
                    <a:pt x="658102" y="95896"/>
                    <a:pt x="662536" y="94756"/>
                    <a:pt x="666463" y="92477"/>
                  </a:cubicBezTo>
                  <a:cubicBezTo>
                    <a:pt x="670390" y="90196"/>
                    <a:pt x="673557" y="87156"/>
                    <a:pt x="675964" y="83228"/>
                  </a:cubicBezTo>
                  <a:lnTo>
                    <a:pt x="675964" y="94883"/>
                  </a:lnTo>
                  <a:lnTo>
                    <a:pt x="686352" y="94883"/>
                  </a:lnTo>
                  <a:close/>
                  <a:moveTo>
                    <a:pt x="563219" y="75374"/>
                  </a:moveTo>
                  <a:cubicBezTo>
                    <a:pt x="561319" y="78795"/>
                    <a:pt x="558785" y="81456"/>
                    <a:pt x="555491" y="83355"/>
                  </a:cubicBezTo>
                  <a:cubicBezTo>
                    <a:pt x="552198" y="85255"/>
                    <a:pt x="548397" y="86268"/>
                    <a:pt x="544090" y="86268"/>
                  </a:cubicBezTo>
                  <a:cubicBezTo>
                    <a:pt x="539783" y="86268"/>
                    <a:pt x="536236" y="85255"/>
                    <a:pt x="532942" y="83355"/>
                  </a:cubicBezTo>
                  <a:cubicBezTo>
                    <a:pt x="529649" y="81456"/>
                    <a:pt x="527115" y="78795"/>
                    <a:pt x="525215" y="75374"/>
                  </a:cubicBezTo>
                  <a:cubicBezTo>
                    <a:pt x="523315" y="71955"/>
                    <a:pt x="522428" y="68154"/>
                    <a:pt x="522428" y="63847"/>
                  </a:cubicBezTo>
                  <a:cubicBezTo>
                    <a:pt x="522428" y="59539"/>
                    <a:pt x="523315" y="55613"/>
                    <a:pt x="525215" y="52192"/>
                  </a:cubicBezTo>
                  <a:cubicBezTo>
                    <a:pt x="527115" y="48771"/>
                    <a:pt x="529649" y="46112"/>
                    <a:pt x="532942" y="44084"/>
                  </a:cubicBezTo>
                  <a:cubicBezTo>
                    <a:pt x="536236" y="42057"/>
                    <a:pt x="539910" y="41044"/>
                    <a:pt x="544090" y="41044"/>
                  </a:cubicBezTo>
                  <a:cubicBezTo>
                    <a:pt x="548271" y="41044"/>
                    <a:pt x="552198" y="42057"/>
                    <a:pt x="555491" y="44084"/>
                  </a:cubicBezTo>
                  <a:cubicBezTo>
                    <a:pt x="558785" y="46112"/>
                    <a:pt x="561319" y="48771"/>
                    <a:pt x="563219" y="52192"/>
                  </a:cubicBezTo>
                  <a:cubicBezTo>
                    <a:pt x="565119" y="55613"/>
                    <a:pt x="566006" y="59539"/>
                    <a:pt x="566006" y="63847"/>
                  </a:cubicBezTo>
                  <a:cubicBezTo>
                    <a:pt x="566006" y="68154"/>
                    <a:pt x="565119" y="71955"/>
                    <a:pt x="563219" y="75374"/>
                  </a:cubicBezTo>
                  <a:moveTo>
                    <a:pt x="576394" y="32429"/>
                  </a:moveTo>
                  <a:lnTo>
                    <a:pt x="566006" y="32429"/>
                  </a:lnTo>
                  <a:lnTo>
                    <a:pt x="566006" y="44338"/>
                  </a:lnTo>
                  <a:cubicBezTo>
                    <a:pt x="563599" y="40410"/>
                    <a:pt x="560559" y="37243"/>
                    <a:pt x="556632" y="34837"/>
                  </a:cubicBezTo>
                  <a:cubicBezTo>
                    <a:pt x="552704" y="32429"/>
                    <a:pt x="548271" y="31290"/>
                    <a:pt x="543330" y="31290"/>
                  </a:cubicBezTo>
                  <a:cubicBezTo>
                    <a:pt x="537250" y="31290"/>
                    <a:pt x="531802" y="32683"/>
                    <a:pt x="527115" y="35471"/>
                  </a:cubicBezTo>
                  <a:cubicBezTo>
                    <a:pt x="522428" y="38258"/>
                    <a:pt x="518628" y="42184"/>
                    <a:pt x="515967" y="47125"/>
                  </a:cubicBezTo>
                  <a:cubicBezTo>
                    <a:pt x="513307" y="52065"/>
                    <a:pt x="511914" y="57640"/>
                    <a:pt x="511914" y="63974"/>
                  </a:cubicBezTo>
                  <a:cubicBezTo>
                    <a:pt x="511914" y="70308"/>
                    <a:pt x="513307" y="75628"/>
                    <a:pt x="515967" y="80441"/>
                  </a:cubicBezTo>
                  <a:cubicBezTo>
                    <a:pt x="518628" y="85255"/>
                    <a:pt x="522428" y="89056"/>
                    <a:pt x="527115" y="91716"/>
                  </a:cubicBezTo>
                  <a:cubicBezTo>
                    <a:pt x="531802" y="94503"/>
                    <a:pt x="537250" y="95769"/>
                    <a:pt x="543330" y="95769"/>
                  </a:cubicBezTo>
                  <a:cubicBezTo>
                    <a:pt x="548271" y="95769"/>
                    <a:pt x="552704" y="94630"/>
                    <a:pt x="556632" y="92350"/>
                  </a:cubicBezTo>
                  <a:cubicBezTo>
                    <a:pt x="560559" y="90069"/>
                    <a:pt x="563726" y="87029"/>
                    <a:pt x="566006" y="83101"/>
                  </a:cubicBezTo>
                  <a:lnTo>
                    <a:pt x="566006" y="96023"/>
                  </a:lnTo>
                  <a:cubicBezTo>
                    <a:pt x="566006" y="102991"/>
                    <a:pt x="564106" y="108437"/>
                    <a:pt x="560305" y="112111"/>
                  </a:cubicBezTo>
                  <a:cubicBezTo>
                    <a:pt x="556505" y="115786"/>
                    <a:pt x="550931" y="117686"/>
                    <a:pt x="543457" y="117686"/>
                  </a:cubicBezTo>
                  <a:cubicBezTo>
                    <a:pt x="539276" y="117686"/>
                    <a:pt x="534969" y="116925"/>
                    <a:pt x="530536" y="115405"/>
                  </a:cubicBezTo>
                  <a:cubicBezTo>
                    <a:pt x="525975" y="113885"/>
                    <a:pt x="522048" y="111352"/>
                    <a:pt x="518501" y="108058"/>
                  </a:cubicBezTo>
                  <a:lnTo>
                    <a:pt x="518501" y="119460"/>
                  </a:lnTo>
                  <a:cubicBezTo>
                    <a:pt x="525848" y="124779"/>
                    <a:pt x="534209" y="127439"/>
                    <a:pt x="543584" y="127439"/>
                  </a:cubicBezTo>
                  <a:cubicBezTo>
                    <a:pt x="554098" y="127439"/>
                    <a:pt x="562205" y="124653"/>
                    <a:pt x="567906" y="119079"/>
                  </a:cubicBezTo>
                  <a:cubicBezTo>
                    <a:pt x="573607" y="113505"/>
                    <a:pt x="576520" y="105524"/>
                    <a:pt x="576520" y="95264"/>
                  </a:cubicBezTo>
                  <a:lnTo>
                    <a:pt x="576520" y="32304"/>
                  </a:lnTo>
                  <a:close/>
                  <a:moveTo>
                    <a:pt x="454021" y="52319"/>
                  </a:moveTo>
                  <a:cubicBezTo>
                    <a:pt x="455668" y="48898"/>
                    <a:pt x="457821" y="46238"/>
                    <a:pt x="460735" y="44211"/>
                  </a:cubicBezTo>
                  <a:cubicBezTo>
                    <a:pt x="463649" y="42184"/>
                    <a:pt x="466942" y="41171"/>
                    <a:pt x="470743" y="41171"/>
                  </a:cubicBezTo>
                  <a:cubicBezTo>
                    <a:pt x="481510" y="41171"/>
                    <a:pt x="486958" y="47378"/>
                    <a:pt x="486958" y="59793"/>
                  </a:cubicBezTo>
                  <a:lnTo>
                    <a:pt x="486958" y="94756"/>
                  </a:lnTo>
                  <a:lnTo>
                    <a:pt x="497345" y="94756"/>
                  </a:lnTo>
                  <a:lnTo>
                    <a:pt x="497345" y="58019"/>
                  </a:lnTo>
                  <a:cubicBezTo>
                    <a:pt x="497345" y="52826"/>
                    <a:pt x="496459" y="48264"/>
                    <a:pt x="494685" y="44211"/>
                  </a:cubicBezTo>
                  <a:cubicBezTo>
                    <a:pt x="492912" y="40158"/>
                    <a:pt x="490125" y="36991"/>
                    <a:pt x="486578" y="34583"/>
                  </a:cubicBezTo>
                  <a:cubicBezTo>
                    <a:pt x="483031" y="32304"/>
                    <a:pt x="478597" y="31163"/>
                    <a:pt x="473276" y="31163"/>
                  </a:cubicBezTo>
                  <a:cubicBezTo>
                    <a:pt x="468462" y="31163"/>
                    <a:pt x="464155" y="32304"/>
                    <a:pt x="460482" y="34583"/>
                  </a:cubicBezTo>
                  <a:cubicBezTo>
                    <a:pt x="456808" y="36864"/>
                    <a:pt x="453768" y="40031"/>
                    <a:pt x="451614" y="43831"/>
                  </a:cubicBezTo>
                  <a:lnTo>
                    <a:pt x="451614" y="32177"/>
                  </a:lnTo>
                  <a:lnTo>
                    <a:pt x="441353" y="32177"/>
                  </a:lnTo>
                  <a:lnTo>
                    <a:pt x="441353" y="94630"/>
                  </a:lnTo>
                  <a:lnTo>
                    <a:pt x="451614" y="94630"/>
                  </a:lnTo>
                  <a:lnTo>
                    <a:pt x="451614" y="63340"/>
                  </a:lnTo>
                  <a:cubicBezTo>
                    <a:pt x="451614" y="59160"/>
                    <a:pt x="452374" y="55486"/>
                    <a:pt x="454021" y="52065"/>
                  </a:cubicBezTo>
                  <a:moveTo>
                    <a:pt x="420451" y="32177"/>
                  </a:moveTo>
                  <a:lnTo>
                    <a:pt x="410063" y="32177"/>
                  </a:lnTo>
                  <a:lnTo>
                    <a:pt x="410063" y="94630"/>
                  </a:lnTo>
                  <a:lnTo>
                    <a:pt x="420451" y="94630"/>
                  </a:lnTo>
                  <a:lnTo>
                    <a:pt x="420451" y="32177"/>
                  </a:lnTo>
                  <a:close/>
                  <a:moveTo>
                    <a:pt x="418931" y="18748"/>
                  </a:moveTo>
                  <a:lnTo>
                    <a:pt x="426405" y="13554"/>
                  </a:lnTo>
                  <a:lnTo>
                    <a:pt x="418931" y="8235"/>
                  </a:lnTo>
                  <a:cubicBezTo>
                    <a:pt x="417664" y="7347"/>
                    <a:pt x="416144" y="6841"/>
                    <a:pt x="414497" y="6841"/>
                  </a:cubicBezTo>
                  <a:cubicBezTo>
                    <a:pt x="412597" y="6841"/>
                    <a:pt x="411076" y="7474"/>
                    <a:pt x="409810" y="8740"/>
                  </a:cubicBezTo>
                  <a:cubicBezTo>
                    <a:pt x="408543" y="10008"/>
                    <a:pt x="407909" y="11655"/>
                    <a:pt x="407909" y="13681"/>
                  </a:cubicBezTo>
                  <a:cubicBezTo>
                    <a:pt x="407909" y="15708"/>
                    <a:pt x="408543" y="17101"/>
                    <a:pt x="409810" y="18368"/>
                  </a:cubicBezTo>
                  <a:cubicBezTo>
                    <a:pt x="411076" y="19636"/>
                    <a:pt x="412597" y="20268"/>
                    <a:pt x="414497" y="20268"/>
                  </a:cubicBezTo>
                  <a:cubicBezTo>
                    <a:pt x="416144" y="20268"/>
                    <a:pt x="417537" y="19761"/>
                    <a:pt x="418931" y="18748"/>
                  </a:cubicBezTo>
                  <a:moveTo>
                    <a:pt x="397268" y="81329"/>
                  </a:moveTo>
                  <a:cubicBezTo>
                    <a:pt x="394988" y="82976"/>
                    <a:pt x="392581" y="84116"/>
                    <a:pt x="390048" y="84748"/>
                  </a:cubicBezTo>
                  <a:cubicBezTo>
                    <a:pt x="387514" y="85509"/>
                    <a:pt x="385107" y="85763"/>
                    <a:pt x="382573" y="85763"/>
                  </a:cubicBezTo>
                  <a:cubicBezTo>
                    <a:pt x="379153" y="85763"/>
                    <a:pt x="376239" y="84875"/>
                    <a:pt x="373959" y="82976"/>
                  </a:cubicBezTo>
                  <a:cubicBezTo>
                    <a:pt x="371679" y="81075"/>
                    <a:pt x="370539" y="78035"/>
                    <a:pt x="370539" y="73600"/>
                  </a:cubicBezTo>
                  <a:lnTo>
                    <a:pt x="370539" y="41551"/>
                  </a:lnTo>
                  <a:lnTo>
                    <a:pt x="396382" y="41551"/>
                  </a:lnTo>
                  <a:lnTo>
                    <a:pt x="396382" y="32050"/>
                  </a:lnTo>
                  <a:lnTo>
                    <a:pt x="370539" y="32050"/>
                  </a:lnTo>
                  <a:lnTo>
                    <a:pt x="370539" y="12161"/>
                  </a:lnTo>
                  <a:lnTo>
                    <a:pt x="360278" y="12161"/>
                  </a:lnTo>
                  <a:lnTo>
                    <a:pt x="360278" y="72841"/>
                  </a:lnTo>
                  <a:cubicBezTo>
                    <a:pt x="360278" y="81329"/>
                    <a:pt x="362178" y="87156"/>
                    <a:pt x="365978" y="90450"/>
                  </a:cubicBezTo>
                  <a:cubicBezTo>
                    <a:pt x="369779" y="93743"/>
                    <a:pt x="375099" y="95390"/>
                    <a:pt x="381687" y="95390"/>
                  </a:cubicBezTo>
                  <a:cubicBezTo>
                    <a:pt x="384347" y="95390"/>
                    <a:pt x="387007" y="95010"/>
                    <a:pt x="389794" y="94376"/>
                  </a:cubicBezTo>
                  <a:cubicBezTo>
                    <a:pt x="392581" y="93743"/>
                    <a:pt x="395115" y="92602"/>
                    <a:pt x="397268" y="91082"/>
                  </a:cubicBezTo>
                  <a:lnTo>
                    <a:pt x="397268" y="81075"/>
                  </a:lnTo>
                  <a:close/>
                  <a:moveTo>
                    <a:pt x="305045" y="51558"/>
                  </a:moveTo>
                  <a:cubicBezTo>
                    <a:pt x="306946" y="48139"/>
                    <a:pt x="309733" y="45478"/>
                    <a:pt x="313153" y="43704"/>
                  </a:cubicBezTo>
                  <a:cubicBezTo>
                    <a:pt x="316573" y="41930"/>
                    <a:pt x="320500" y="40791"/>
                    <a:pt x="324807" y="40791"/>
                  </a:cubicBezTo>
                  <a:cubicBezTo>
                    <a:pt x="332662" y="40791"/>
                    <a:pt x="339122" y="43452"/>
                    <a:pt x="344189" y="48771"/>
                  </a:cubicBezTo>
                  <a:lnTo>
                    <a:pt x="344189" y="37370"/>
                  </a:lnTo>
                  <a:cubicBezTo>
                    <a:pt x="338742" y="33190"/>
                    <a:pt x="332028" y="31036"/>
                    <a:pt x="324174" y="31036"/>
                  </a:cubicBezTo>
                  <a:cubicBezTo>
                    <a:pt x="317840" y="31036"/>
                    <a:pt x="312139" y="32429"/>
                    <a:pt x="307326" y="35091"/>
                  </a:cubicBezTo>
                  <a:cubicBezTo>
                    <a:pt x="302385" y="37877"/>
                    <a:pt x="298458" y="41678"/>
                    <a:pt x="295671" y="46492"/>
                  </a:cubicBezTo>
                  <a:cubicBezTo>
                    <a:pt x="292884" y="51306"/>
                    <a:pt x="291491" y="57006"/>
                    <a:pt x="291491" y="63340"/>
                  </a:cubicBezTo>
                  <a:cubicBezTo>
                    <a:pt x="291491" y="69674"/>
                    <a:pt x="292884" y="75247"/>
                    <a:pt x="295544" y="80188"/>
                  </a:cubicBezTo>
                  <a:cubicBezTo>
                    <a:pt x="298331" y="85002"/>
                    <a:pt x="302132" y="88803"/>
                    <a:pt x="306946" y="91589"/>
                  </a:cubicBezTo>
                  <a:cubicBezTo>
                    <a:pt x="311886" y="94376"/>
                    <a:pt x="317460" y="95644"/>
                    <a:pt x="323921" y="95644"/>
                  </a:cubicBezTo>
                  <a:cubicBezTo>
                    <a:pt x="327594" y="95644"/>
                    <a:pt x="331268" y="95137"/>
                    <a:pt x="334815" y="94249"/>
                  </a:cubicBezTo>
                  <a:cubicBezTo>
                    <a:pt x="338362" y="93363"/>
                    <a:pt x="341656" y="91843"/>
                    <a:pt x="344696" y="89816"/>
                  </a:cubicBezTo>
                  <a:lnTo>
                    <a:pt x="344696" y="79302"/>
                  </a:lnTo>
                  <a:cubicBezTo>
                    <a:pt x="342036" y="81708"/>
                    <a:pt x="338996" y="83355"/>
                    <a:pt x="335575" y="84369"/>
                  </a:cubicBezTo>
                  <a:cubicBezTo>
                    <a:pt x="332155" y="85382"/>
                    <a:pt x="328608" y="85889"/>
                    <a:pt x="324807" y="85889"/>
                  </a:cubicBezTo>
                  <a:cubicBezTo>
                    <a:pt x="320374" y="85889"/>
                    <a:pt x="316447" y="84875"/>
                    <a:pt x="313026" y="82976"/>
                  </a:cubicBezTo>
                  <a:cubicBezTo>
                    <a:pt x="309606" y="81075"/>
                    <a:pt x="306819" y="78414"/>
                    <a:pt x="304919" y="74868"/>
                  </a:cubicBezTo>
                  <a:cubicBezTo>
                    <a:pt x="303019" y="71448"/>
                    <a:pt x="302005" y="67520"/>
                    <a:pt x="302005" y="63213"/>
                  </a:cubicBezTo>
                  <a:cubicBezTo>
                    <a:pt x="302005" y="58906"/>
                    <a:pt x="303019" y="54852"/>
                    <a:pt x="304919" y="51431"/>
                  </a:cubicBezTo>
                  <a:moveTo>
                    <a:pt x="236512" y="45604"/>
                  </a:moveTo>
                  <a:cubicBezTo>
                    <a:pt x="239932" y="42057"/>
                    <a:pt x="244366" y="40285"/>
                    <a:pt x="250066" y="40285"/>
                  </a:cubicBezTo>
                  <a:cubicBezTo>
                    <a:pt x="255767" y="40285"/>
                    <a:pt x="259947" y="42057"/>
                    <a:pt x="263241" y="45604"/>
                  </a:cubicBezTo>
                  <a:cubicBezTo>
                    <a:pt x="266535" y="49152"/>
                    <a:pt x="268435" y="53585"/>
                    <a:pt x="268815" y="58906"/>
                  </a:cubicBezTo>
                  <a:lnTo>
                    <a:pt x="230304" y="58906"/>
                  </a:lnTo>
                  <a:cubicBezTo>
                    <a:pt x="231064" y="53585"/>
                    <a:pt x="233091" y="49152"/>
                    <a:pt x="236512" y="45604"/>
                  </a:cubicBezTo>
                  <a:moveTo>
                    <a:pt x="264508" y="93870"/>
                  </a:moveTo>
                  <a:cubicBezTo>
                    <a:pt x="268308" y="92856"/>
                    <a:pt x="271855" y="91209"/>
                    <a:pt x="275276" y="88930"/>
                  </a:cubicBezTo>
                  <a:lnTo>
                    <a:pt x="275276" y="79048"/>
                  </a:lnTo>
                  <a:cubicBezTo>
                    <a:pt x="271982" y="81456"/>
                    <a:pt x="268435" y="83228"/>
                    <a:pt x="264635" y="84369"/>
                  </a:cubicBezTo>
                  <a:cubicBezTo>
                    <a:pt x="260834" y="85509"/>
                    <a:pt x="256907" y="86016"/>
                    <a:pt x="252980" y="86016"/>
                  </a:cubicBezTo>
                  <a:cubicBezTo>
                    <a:pt x="246773" y="86016"/>
                    <a:pt x="241705" y="84242"/>
                    <a:pt x="237652" y="80822"/>
                  </a:cubicBezTo>
                  <a:cubicBezTo>
                    <a:pt x="233598" y="77401"/>
                    <a:pt x="231064" y="72841"/>
                    <a:pt x="230178" y="67266"/>
                  </a:cubicBezTo>
                  <a:lnTo>
                    <a:pt x="279583" y="67266"/>
                  </a:lnTo>
                  <a:cubicBezTo>
                    <a:pt x="279583" y="66380"/>
                    <a:pt x="279709" y="65494"/>
                    <a:pt x="279709" y="64606"/>
                  </a:cubicBezTo>
                  <a:cubicBezTo>
                    <a:pt x="279709" y="63720"/>
                    <a:pt x="279709" y="62960"/>
                    <a:pt x="279709" y="62073"/>
                  </a:cubicBezTo>
                  <a:cubicBezTo>
                    <a:pt x="279709" y="56120"/>
                    <a:pt x="278443" y="50799"/>
                    <a:pt x="276036" y="45985"/>
                  </a:cubicBezTo>
                  <a:cubicBezTo>
                    <a:pt x="273629" y="41298"/>
                    <a:pt x="270208" y="37624"/>
                    <a:pt x="265648" y="34837"/>
                  </a:cubicBezTo>
                  <a:cubicBezTo>
                    <a:pt x="261214" y="32177"/>
                    <a:pt x="256020" y="30784"/>
                    <a:pt x="250066" y="30784"/>
                  </a:cubicBezTo>
                  <a:cubicBezTo>
                    <a:pt x="243732" y="30784"/>
                    <a:pt x="238285" y="32177"/>
                    <a:pt x="233598" y="35091"/>
                  </a:cubicBezTo>
                  <a:cubicBezTo>
                    <a:pt x="229037" y="38004"/>
                    <a:pt x="225490" y="41930"/>
                    <a:pt x="222830" y="46871"/>
                  </a:cubicBezTo>
                  <a:cubicBezTo>
                    <a:pt x="220297" y="51812"/>
                    <a:pt x="219030" y="57513"/>
                    <a:pt x="219030" y="63720"/>
                  </a:cubicBezTo>
                  <a:cubicBezTo>
                    <a:pt x="219030" y="69928"/>
                    <a:pt x="220423" y="75628"/>
                    <a:pt x="223464" y="80315"/>
                  </a:cubicBezTo>
                  <a:cubicBezTo>
                    <a:pt x="226377" y="85002"/>
                    <a:pt x="230304" y="88676"/>
                    <a:pt x="235498" y="91463"/>
                  </a:cubicBezTo>
                  <a:cubicBezTo>
                    <a:pt x="240565" y="94124"/>
                    <a:pt x="246393" y="95390"/>
                    <a:pt x="252853" y="95390"/>
                  </a:cubicBezTo>
                  <a:cubicBezTo>
                    <a:pt x="256780" y="95390"/>
                    <a:pt x="260707" y="94883"/>
                    <a:pt x="264508" y="93870"/>
                  </a:cubicBezTo>
                  <a:moveTo>
                    <a:pt x="194327" y="74868"/>
                  </a:moveTo>
                  <a:cubicBezTo>
                    <a:pt x="192427" y="78289"/>
                    <a:pt x="189893" y="80949"/>
                    <a:pt x="186600" y="82976"/>
                  </a:cubicBezTo>
                  <a:cubicBezTo>
                    <a:pt x="183306" y="84875"/>
                    <a:pt x="179632" y="85889"/>
                    <a:pt x="175325" y="85889"/>
                  </a:cubicBezTo>
                  <a:cubicBezTo>
                    <a:pt x="171018" y="85889"/>
                    <a:pt x="167344" y="84875"/>
                    <a:pt x="164051" y="82976"/>
                  </a:cubicBezTo>
                  <a:cubicBezTo>
                    <a:pt x="160757" y="81075"/>
                    <a:pt x="158097" y="78414"/>
                    <a:pt x="156197" y="74868"/>
                  </a:cubicBezTo>
                  <a:cubicBezTo>
                    <a:pt x="154296" y="71448"/>
                    <a:pt x="153283" y="67520"/>
                    <a:pt x="153283" y="63213"/>
                  </a:cubicBezTo>
                  <a:cubicBezTo>
                    <a:pt x="153283" y="58906"/>
                    <a:pt x="154296" y="54979"/>
                    <a:pt x="156197" y="51558"/>
                  </a:cubicBezTo>
                  <a:cubicBezTo>
                    <a:pt x="158097" y="48139"/>
                    <a:pt x="160757" y="45478"/>
                    <a:pt x="164051" y="43577"/>
                  </a:cubicBezTo>
                  <a:cubicBezTo>
                    <a:pt x="167344" y="41678"/>
                    <a:pt x="171145" y="40664"/>
                    <a:pt x="175325" y="40664"/>
                  </a:cubicBezTo>
                  <a:cubicBezTo>
                    <a:pt x="179506" y="40664"/>
                    <a:pt x="183306" y="41678"/>
                    <a:pt x="186600" y="43577"/>
                  </a:cubicBezTo>
                  <a:cubicBezTo>
                    <a:pt x="189893" y="45478"/>
                    <a:pt x="192427" y="48139"/>
                    <a:pt x="194327" y="51558"/>
                  </a:cubicBezTo>
                  <a:cubicBezTo>
                    <a:pt x="196227" y="54979"/>
                    <a:pt x="197114" y="58780"/>
                    <a:pt x="197114" y="63213"/>
                  </a:cubicBezTo>
                  <a:cubicBezTo>
                    <a:pt x="197114" y="67647"/>
                    <a:pt x="196227" y="71448"/>
                    <a:pt x="194327" y="74868"/>
                  </a:cubicBezTo>
                  <a:moveTo>
                    <a:pt x="192554" y="91336"/>
                  </a:moveTo>
                  <a:cubicBezTo>
                    <a:pt x="197241" y="88549"/>
                    <a:pt x="201041" y="84748"/>
                    <a:pt x="203702" y="79809"/>
                  </a:cubicBezTo>
                  <a:cubicBezTo>
                    <a:pt x="206362" y="74868"/>
                    <a:pt x="207755" y="69294"/>
                    <a:pt x="207755" y="63086"/>
                  </a:cubicBezTo>
                  <a:cubicBezTo>
                    <a:pt x="207755" y="56879"/>
                    <a:pt x="206362" y="51306"/>
                    <a:pt x="203702" y="46492"/>
                  </a:cubicBezTo>
                  <a:cubicBezTo>
                    <a:pt x="201041" y="41678"/>
                    <a:pt x="197241" y="37877"/>
                    <a:pt x="192554" y="35091"/>
                  </a:cubicBezTo>
                  <a:cubicBezTo>
                    <a:pt x="187867" y="32304"/>
                    <a:pt x="182419" y="30909"/>
                    <a:pt x="176339" y="30909"/>
                  </a:cubicBezTo>
                  <a:cubicBezTo>
                    <a:pt x="171398" y="30909"/>
                    <a:pt x="166838" y="32050"/>
                    <a:pt x="162911" y="34457"/>
                  </a:cubicBezTo>
                  <a:cubicBezTo>
                    <a:pt x="158984" y="36864"/>
                    <a:pt x="155817" y="40031"/>
                    <a:pt x="153410" y="43958"/>
                  </a:cubicBezTo>
                  <a:lnTo>
                    <a:pt x="153410" y="32050"/>
                  </a:lnTo>
                  <a:lnTo>
                    <a:pt x="143149" y="32050"/>
                  </a:lnTo>
                  <a:lnTo>
                    <a:pt x="143149" y="126173"/>
                  </a:lnTo>
                  <a:lnTo>
                    <a:pt x="153410" y="126173"/>
                  </a:lnTo>
                  <a:lnTo>
                    <a:pt x="153410" y="82596"/>
                  </a:lnTo>
                  <a:cubicBezTo>
                    <a:pt x="155817" y="86522"/>
                    <a:pt x="158984" y="89689"/>
                    <a:pt x="162911" y="91970"/>
                  </a:cubicBezTo>
                  <a:cubicBezTo>
                    <a:pt x="166838" y="94249"/>
                    <a:pt x="171398" y="95390"/>
                    <a:pt x="176339" y="95390"/>
                  </a:cubicBezTo>
                  <a:cubicBezTo>
                    <a:pt x="182419" y="95390"/>
                    <a:pt x="187867" y="93997"/>
                    <a:pt x="192554" y="91209"/>
                  </a:cubicBezTo>
                  <a:moveTo>
                    <a:pt x="131241" y="94376"/>
                  </a:moveTo>
                  <a:lnTo>
                    <a:pt x="105651" y="61820"/>
                  </a:lnTo>
                  <a:lnTo>
                    <a:pt x="128074" y="31924"/>
                  </a:lnTo>
                  <a:lnTo>
                    <a:pt x="116039" y="31924"/>
                  </a:lnTo>
                  <a:lnTo>
                    <a:pt x="99444" y="53839"/>
                  </a:lnTo>
                  <a:lnTo>
                    <a:pt x="82089" y="31924"/>
                  </a:lnTo>
                  <a:lnTo>
                    <a:pt x="69294" y="31924"/>
                  </a:lnTo>
                  <a:lnTo>
                    <a:pt x="92730" y="61693"/>
                  </a:lnTo>
                  <a:lnTo>
                    <a:pt x="68281" y="94376"/>
                  </a:lnTo>
                  <a:lnTo>
                    <a:pt x="80062" y="94376"/>
                  </a:lnTo>
                  <a:lnTo>
                    <a:pt x="98937" y="69674"/>
                  </a:lnTo>
                  <a:lnTo>
                    <a:pt x="118446" y="94376"/>
                  </a:lnTo>
                  <a:lnTo>
                    <a:pt x="131241" y="94376"/>
                  </a:lnTo>
                  <a:close/>
                  <a:moveTo>
                    <a:pt x="17609" y="45478"/>
                  </a:moveTo>
                  <a:cubicBezTo>
                    <a:pt x="21029" y="41930"/>
                    <a:pt x="25463" y="40158"/>
                    <a:pt x="31163" y="40158"/>
                  </a:cubicBezTo>
                  <a:cubicBezTo>
                    <a:pt x="36864" y="40158"/>
                    <a:pt x="41044" y="41930"/>
                    <a:pt x="44338" y="45478"/>
                  </a:cubicBezTo>
                  <a:cubicBezTo>
                    <a:pt x="47632" y="49025"/>
                    <a:pt x="49532" y="53459"/>
                    <a:pt x="49912" y="58780"/>
                  </a:cubicBezTo>
                  <a:lnTo>
                    <a:pt x="11401" y="58780"/>
                  </a:lnTo>
                  <a:cubicBezTo>
                    <a:pt x="12161" y="53459"/>
                    <a:pt x="14188" y="49025"/>
                    <a:pt x="17609" y="45478"/>
                  </a:cubicBezTo>
                  <a:moveTo>
                    <a:pt x="45605" y="93743"/>
                  </a:moveTo>
                  <a:cubicBezTo>
                    <a:pt x="49405" y="92729"/>
                    <a:pt x="52952" y="91082"/>
                    <a:pt x="56246" y="88803"/>
                  </a:cubicBezTo>
                  <a:lnTo>
                    <a:pt x="56246" y="78921"/>
                  </a:lnTo>
                  <a:cubicBezTo>
                    <a:pt x="52952" y="81329"/>
                    <a:pt x="49405" y="83101"/>
                    <a:pt x="45605" y="84242"/>
                  </a:cubicBezTo>
                  <a:cubicBezTo>
                    <a:pt x="41805" y="85382"/>
                    <a:pt x="37877" y="85889"/>
                    <a:pt x="33950" y="85889"/>
                  </a:cubicBezTo>
                  <a:cubicBezTo>
                    <a:pt x="27743" y="85889"/>
                    <a:pt x="22676" y="84116"/>
                    <a:pt x="18622" y="80695"/>
                  </a:cubicBezTo>
                  <a:cubicBezTo>
                    <a:pt x="14568" y="77274"/>
                    <a:pt x="12035" y="72714"/>
                    <a:pt x="11148" y="67141"/>
                  </a:cubicBezTo>
                  <a:lnTo>
                    <a:pt x="60553" y="67141"/>
                  </a:lnTo>
                  <a:cubicBezTo>
                    <a:pt x="60553" y="66253"/>
                    <a:pt x="60680" y="65367"/>
                    <a:pt x="60680" y="64480"/>
                  </a:cubicBezTo>
                  <a:cubicBezTo>
                    <a:pt x="60680" y="63594"/>
                    <a:pt x="60680" y="62833"/>
                    <a:pt x="60680" y="61947"/>
                  </a:cubicBezTo>
                  <a:cubicBezTo>
                    <a:pt x="60680" y="55993"/>
                    <a:pt x="59413" y="50672"/>
                    <a:pt x="57006" y="45858"/>
                  </a:cubicBezTo>
                  <a:cubicBezTo>
                    <a:pt x="54599" y="41171"/>
                    <a:pt x="51179" y="37497"/>
                    <a:pt x="46618" y="34710"/>
                  </a:cubicBezTo>
                  <a:cubicBezTo>
                    <a:pt x="42185" y="32050"/>
                    <a:pt x="36991" y="30657"/>
                    <a:pt x="31037" y="30657"/>
                  </a:cubicBezTo>
                  <a:cubicBezTo>
                    <a:pt x="24703" y="30657"/>
                    <a:pt x="19256" y="32050"/>
                    <a:pt x="14568" y="34964"/>
                  </a:cubicBezTo>
                  <a:cubicBezTo>
                    <a:pt x="10008" y="37877"/>
                    <a:pt x="6461" y="41805"/>
                    <a:pt x="3801" y="46744"/>
                  </a:cubicBezTo>
                  <a:cubicBezTo>
                    <a:pt x="1267" y="51685"/>
                    <a:pt x="0" y="57386"/>
                    <a:pt x="0" y="63594"/>
                  </a:cubicBezTo>
                  <a:cubicBezTo>
                    <a:pt x="0" y="69801"/>
                    <a:pt x="1394" y="75501"/>
                    <a:pt x="4434" y="80188"/>
                  </a:cubicBezTo>
                  <a:cubicBezTo>
                    <a:pt x="7348" y="84875"/>
                    <a:pt x="11275" y="88549"/>
                    <a:pt x="16469" y="91336"/>
                  </a:cubicBezTo>
                  <a:cubicBezTo>
                    <a:pt x="21536" y="93997"/>
                    <a:pt x="27363" y="95264"/>
                    <a:pt x="33824" y="95264"/>
                  </a:cubicBezTo>
                  <a:cubicBezTo>
                    <a:pt x="37751" y="95264"/>
                    <a:pt x="41678" y="94756"/>
                    <a:pt x="45478" y="93743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7" name="Freeform: Shape 2756">
              <a:extLst>
                <a:ext uri="{FF2B5EF4-FFF2-40B4-BE49-F238E27FC236}">
                  <a16:creationId xmlns:a16="http://schemas.microsoft.com/office/drawing/2014/main" id="{B9645778-C5D4-319A-76C6-70284511E378}"/>
                </a:ext>
              </a:extLst>
            </p:cNvPr>
            <p:cNvSpPr/>
            <p:nvPr/>
          </p:nvSpPr>
          <p:spPr>
            <a:xfrm>
              <a:off x="4013225" y="13465439"/>
              <a:ext cx="2441121" cy="128580"/>
            </a:xfrm>
            <a:custGeom>
              <a:avLst/>
              <a:gdLst>
                <a:gd name="connsiteX0" fmla="*/ 2440995 w 2441121"/>
                <a:gd name="connsiteY0" fmla="*/ 80949 h 128580"/>
                <a:gd name="connsiteX1" fmla="*/ 2433901 w 2441121"/>
                <a:gd name="connsiteY1" fmla="*/ 84496 h 128580"/>
                <a:gd name="connsiteX2" fmla="*/ 2426427 w 2441121"/>
                <a:gd name="connsiteY2" fmla="*/ 85636 h 128580"/>
                <a:gd name="connsiteX3" fmla="*/ 2417813 w 2441121"/>
                <a:gd name="connsiteY3" fmla="*/ 82849 h 128580"/>
                <a:gd name="connsiteX4" fmla="*/ 2414393 w 2441121"/>
                <a:gd name="connsiteY4" fmla="*/ 73475 h 128580"/>
                <a:gd name="connsiteX5" fmla="*/ 2414393 w 2441121"/>
                <a:gd name="connsiteY5" fmla="*/ 41425 h 128580"/>
                <a:gd name="connsiteX6" fmla="*/ 2440235 w 2441121"/>
                <a:gd name="connsiteY6" fmla="*/ 41425 h 128580"/>
                <a:gd name="connsiteX7" fmla="*/ 2440235 w 2441121"/>
                <a:gd name="connsiteY7" fmla="*/ 31924 h 128580"/>
                <a:gd name="connsiteX8" fmla="*/ 2414393 w 2441121"/>
                <a:gd name="connsiteY8" fmla="*/ 31924 h 128580"/>
                <a:gd name="connsiteX9" fmla="*/ 2414393 w 2441121"/>
                <a:gd name="connsiteY9" fmla="*/ 12036 h 128580"/>
                <a:gd name="connsiteX10" fmla="*/ 2404131 w 2441121"/>
                <a:gd name="connsiteY10" fmla="*/ 12036 h 128580"/>
                <a:gd name="connsiteX11" fmla="*/ 2404131 w 2441121"/>
                <a:gd name="connsiteY11" fmla="*/ 72714 h 128580"/>
                <a:gd name="connsiteX12" fmla="*/ 2409832 w 2441121"/>
                <a:gd name="connsiteY12" fmla="*/ 90450 h 128580"/>
                <a:gd name="connsiteX13" fmla="*/ 2425540 w 2441121"/>
                <a:gd name="connsiteY13" fmla="*/ 95390 h 128580"/>
                <a:gd name="connsiteX14" fmla="*/ 2433648 w 2441121"/>
                <a:gd name="connsiteY14" fmla="*/ 94377 h 128580"/>
                <a:gd name="connsiteX15" fmla="*/ 2441122 w 2441121"/>
                <a:gd name="connsiteY15" fmla="*/ 91084 h 128580"/>
                <a:gd name="connsiteX16" fmla="*/ 2441122 w 2441121"/>
                <a:gd name="connsiteY16" fmla="*/ 81075 h 128580"/>
                <a:gd name="connsiteX17" fmla="*/ 2377022 w 2441121"/>
                <a:gd name="connsiteY17" fmla="*/ 74741 h 128580"/>
                <a:gd name="connsiteX18" fmla="*/ 2369294 w 2441121"/>
                <a:gd name="connsiteY18" fmla="*/ 82849 h 128580"/>
                <a:gd name="connsiteX19" fmla="*/ 2358147 w 2441121"/>
                <a:gd name="connsiteY19" fmla="*/ 85763 h 128580"/>
                <a:gd name="connsiteX20" fmla="*/ 2346745 w 2441121"/>
                <a:gd name="connsiteY20" fmla="*/ 82849 h 128580"/>
                <a:gd name="connsiteX21" fmla="*/ 2338891 w 2441121"/>
                <a:gd name="connsiteY21" fmla="*/ 74741 h 128580"/>
                <a:gd name="connsiteX22" fmla="*/ 2335978 w 2441121"/>
                <a:gd name="connsiteY22" fmla="*/ 63088 h 128580"/>
                <a:gd name="connsiteX23" fmla="*/ 2338891 w 2441121"/>
                <a:gd name="connsiteY23" fmla="*/ 51433 h 128580"/>
                <a:gd name="connsiteX24" fmla="*/ 2346745 w 2441121"/>
                <a:gd name="connsiteY24" fmla="*/ 43452 h 128580"/>
                <a:gd name="connsiteX25" fmla="*/ 2358147 w 2441121"/>
                <a:gd name="connsiteY25" fmla="*/ 40538 h 128580"/>
                <a:gd name="connsiteX26" fmla="*/ 2369294 w 2441121"/>
                <a:gd name="connsiteY26" fmla="*/ 43452 h 128580"/>
                <a:gd name="connsiteX27" fmla="*/ 2377022 w 2441121"/>
                <a:gd name="connsiteY27" fmla="*/ 51433 h 128580"/>
                <a:gd name="connsiteX28" fmla="*/ 2379809 w 2441121"/>
                <a:gd name="connsiteY28" fmla="*/ 63088 h 128580"/>
                <a:gd name="connsiteX29" fmla="*/ 2377022 w 2441121"/>
                <a:gd name="connsiteY29" fmla="*/ 74741 h 128580"/>
                <a:gd name="connsiteX30" fmla="*/ 2374868 w 2441121"/>
                <a:gd name="connsiteY30" fmla="*/ 91084 h 128580"/>
                <a:gd name="connsiteX31" fmla="*/ 2386270 w 2441121"/>
                <a:gd name="connsiteY31" fmla="*/ 79555 h 128580"/>
                <a:gd name="connsiteX32" fmla="*/ 2390323 w 2441121"/>
                <a:gd name="connsiteY32" fmla="*/ 62834 h 128580"/>
                <a:gd name="connsiteX33" fmla="*/ 2386270 w 2441121"/>
                <a:gd name="connsiteY33" fmla="*/ 46238 h 128580"/>
                <a:gd name="connsiteX34" fmla="*/ 2374868 w 2441121"/>
                <a:gd name="connsiteY34" fmla="*/ 34837 h 128580"/>
                <a:gd name="connsiteX35" fmla="*/ 2358147 w 2441121"/>
                <a:gd name="connsiteY35" fmla="*/ 30657 h 128580"/>
                <a:gd name="connsiteX36" fmla="*/ 2341298 w 2441121"/>
                <a:gd name="connsiteY36" fmla="*/ 34837 h 128580"/>
                <a:gd name="connsiteX37" fmla="*/ 2329644 w 2441121"/>
                <a:gd name="connsiteY37" fmla="*/ 46238 h 128580"/>
                <a:gd name="connsiteX38" fmla="*/ 2325336 w 2441121"/>
                <a:gd name="connsiteY38" fmla="*/ 62834 h 128580"/>
                <a:gd name="connsiteX39" fmla="*/ 2329644 w 2441121"/>
                <a:gd name="connsiteY39" fmla="*/ 79555 h 128580"/>
                <a:gd name="connsiteX40" fmla="*/ 2341298 w 2441121"/>
                <a:gd name="connsiteY40" fmla="*/ 91084 h 128580"/>
                <a:gd name="connsiteX41" fmla="*/ 2358147 w 2441121"/>
                <a:gd name="connsiteY41" fmla="*/ 95264 h 128580"/>
                <a:gd name="connsiteX42" fmla="*/ 2374868 w 2441121"/>
                <a:gd name="connsiteY42" fmla="*/ 91084 h 128580"/>
                <a:gd name="connsiteX43" fmla="*/ 2267697 w 2441121"/>
                <a:gd name="connsiteY43" fmla="*/ 51686 h 128580"/>
                <a:gd name="connsiteX44" fmla="*/ 2274411 w 2441121"/>
                <a:gd name="connsiteY44" fmla="*/ 43579 h 128580"/>
                <a:gd name="connsiteX45" fmla="*/ 2284419 w 2441121"/>
                <a:gd name="connsiteY45" fmla="*/ 40665 h 128580"/>
                <a:gd name="connsiteX46" fmla="*/ 2300634 w 2441121"/>
                <a:gd name="connsiteY46" fmla="*/ 59287 h 128580"/>
                <a:gd name="connsiteX47" fmla="*/ 2300634 w 2441121"/>
                <a:gd name="connsiteY47" fmla="*/ 94251 h 128580"/>
                <a:gd name="connsiteX48" fmla="*/ 2311022 w 2441121"/>
                <a:gd name="connsiteY48" fmla="*/ 94251 h 128580"/>
                <a:gd name="connsiteX49" fmla="*/ 2311022 w 2441121"/>
                <a:gd name="connsiteY49" fmla="*/ 57513 h 128580"/>
                <a:gd name="connsiteX50" fmla="*/ 2308361 w 2441121"/>
                <a:gd name="connsiteY50" fmla="*/ 43705 h 128580"/>
                <a:gd name="connsiteX51" fmla="*/ 2300254 w 2441121"/>
                <a:gd name="connsiteY51" fmla="*/ 34078 h 128580"/>
                <a:gd name="connsiteX52" fmla="*/ 2286952 w 2441121"/>
                <a:gd name="connsiteY52" fmla="*/ 30657 h 128580"/>
                <a:gd name="connsiteX53" fmla="*/ 2274158 w 2441121"/>
                <a:gd name="connsiteY53" fmla="*/ 34078 h 128580"/>
                <a:gd name="connsiteX54" fmla="*/ 2265290 w 2441121"/>
                <a:gd name="connsiteY54" fmla="*/ 43452 h 128580"/>
                <a:gd name="connsiteX55" fmla="*/ 2265290 w 2441121"/>
                <a:gd name="connsiteY55" fmla="*/ 31797 h 128580"/>
                <a:gd name="connsiteX56" fmla="*/ 2255029 w 2441121"/>
                <a:gd name="connsiteY56" fmla="*/ 31797 h 128580"/>
                <a:gd name="connsiteX57" fmla="*/ 2255029 w 2441121"/>
                <a:gd name="connsiteY57" fmla="*/ 94251 h 128580"/>
                <a:gd name="connsiteX58" fmla="*/ 2265290 w 2441121"/>
                <a:gd name="connsiteY58" fmla="*/ 94251 h 128580"/>
                <a:gd name="connsiteX59" fmla="*/ 2265290 w 2441121"/>
                <a:gd name="connsiteY59" fmla="*/ 62961 h 128580"/>
                <a:gd name="connsiteX60" fmla="*/ 2267697 w 2441121"/>
                <a:gd name="connsiteY60" fmla="*/ 51686 h 128580"/>
                <a:gd name="connsiteX61" fmla="*/ 2166226 w 2441121"/>
                <a:gd name="connsiteY61" fmla="*/ 45352 h 128580"/>
                <a:gd name="connsiteX62" fmla="*/ 2179781 w 2441121"/>
                <a:gd name="connsiteY62" fmla="*/ 40031 h 128580"/>
                <a:gd name="connsiteX63" fmla="*/ 2192956 w 2441121"/>
                <a:gd name="connsiteY63" fmla="*/ 45352 h 128580"/>
                <a:gd name="connsiteX64" fmla="*/ 2198530 w 2441121"/>
                <a:gd name="connsiteY64" fmla="*/ 58653 h 128580"/>
                <a:gd name="connsiteX65" fmla="*/ 2160019 w 2441121"/>
                <a:gd name="connsiteY65" fmla="*/ 58653 h 128580"/>
                <a:gd name="connsiteX66" fmla="*/ 2166226 w 2441121"/>
                <a:gd name="connsiteY66" fmla="*/ 45352 h 128580"/>
                <a:gd name="connsiteX67" fmla="*/ 2194096 w 2441121"/>
                <a:gd name="connsiteY67" fmla="*/ 93743 h 128580"/>
                <a:gd name="connsiteX68" fmla="*/ 2204864 w 2441121"/>
                <a:gd name="connsiteY68" fmla="*/ 88803 h 128580"/>
                <a:gd name="connsiteX69" fmla="*/ 2204864 w 2441121"/>
                <a:gd name="connsiteY69" fmla="*/ 78923 h 128580"/>
                <a:gd name="connsiteX70" fmla="*/ 2194223 w 2441121"/>
                <a:gd name="connsiteY70" fmla="*/ 84116 h 128580"/>
                <a:gd name="connsiteX71" fmla="*/ 2182568 w 2441121"/>
                <a:gd name="connsiteY71" fmla="*/ 85889 h 128580"/>
                <a:gd name="connsiteX72" fmla="*/ 2167240 w 2441121"/>
                <a:gd name="connsiteY72" fmla="*/ 80695 h 128580"/>
                <a:gd name="connsiteX73" fmla="*/ 2159892 w 2441121"/>
                <a:gd name="connsiteY73" fmla="*/ 67141 h 128580"/>
                <a:gd name="connsiteX74" fmla="*/ 2209298 w 2441121"/>
                <a:gd name="connsiteY74" fmla="*/ 67141 h 128580"/>
                <a:gd name="connsiteX75" fmla="*/ 2209551 w 2441121"/>
                <a:gd name="connsiteY75" fmla="*/ 64481 h 128580"/>
                <a:gd name="connsiteX76" fmla="*/ 2209551 w 2441121"/>
                <a:gd name="connsiteY76" fmla="*/ 61947 h 128580"/>
                <a:gd name="connsiteX77" fmla="*/ 2205877 w 2441121"/>
                <a:gd name="connsiteY77" fmla="*/ 45985 h 128580"/>
                <a:gd name="connsiteX78" fmla="*/ 2195489 w 2441121"/>
                <a:gd name="connsiteY78" fmla="*/ 34837 h 128580"/>
                <a:gd name="connsiteX79" fmla="*/ 2179781 w 2441121"/>
                <a:gd name="connsiteY79" fmla="*/ 30784 h 128580"/>
                <a:gd name="connsiteX80" fmla="*/ 2163439 w 2441121"/>
                <a:gd name="connsiteY80" fmla="*/ 35091 h 128580"/>
                <a:gd name="connsiteX81" fmla="*/ 2152672 w 2441121"/>
                <a:gd name="connsiteY81" fmla="*/ 46872 h 128580"/>
                <a:gd name="connsiteX82" fmla="*/ 2148871 w 2441121"/>
                <a:gd name="connsiteY82" fmla="*/ 63720 h 128580"/>
                <a:gd name="connsiteX83" fmla="*/ 2153305 w 2441121"/>
                <a:gd name="connsiteY83" fmla="*/ 80316 h 128580"/>
                <a:gd name="connsiteX84" fmla="*/ 2165340 w 2441121"/>
                <a:gd name="connsiteY84" fmla="*/ 91464 h 128580"/>
                <a:gd name="connsiteX85" fmla="*/ 2182695 w 2441121"/>
                <a:gd name="connsiteY85" fmla="*/ 95517 h 128580"/>
                <a:gd name="connsiteX86" fmla="*/ 2194349 w 2441121"/>
                <a:gd name="connsiteY86" fmla="*/ 93997 h 128580"/>
                <a:gd name="connsiteX87" fmla="*/ 2123535 w 2441121"/>
                <a:gd name="connsiteY87" fmla="*/ 51813 h 128580"/>
                <a:gd name="connsiteX88" fmla="*/ 2131769 w 2441121"/>
                <a:gd name="connsiteY88" fmla="*/ 44211 h 128580"/>
                <a:gd name="connsiteX89" fmla="*/ 2143171 w 2441121"/>
                <a:gd name="connsiteY89" fmla="*/ 42691 h 128580"/>
                <a:gd name="connsiteX90" fmla="*/ 2143171 w 2441121"/>
                <a:gd name="connsiteY90" fmla="*/ 31038 h 128580"/>
                <a:gd name="connsiteX91" fmla="*/ 2129869 w 2441121"/>
                <a:gd name="connsiteY91" fmla="*/ 35091 h 128580"/>
                <a:gd name="connsiteX92" fmla="*/ 2120495 w 2441121"/>
                <a:gd name="connsiteY92" fmla="*/ 46238 h 128580"/>
                <a:gd name="connsiteX93" fmla="*/ 2120495 w 2441121"/>
                <a:gd name="connsiteY93" fmla="*/ 32304 h 128580"/>
                <a:gd name="connsiteX94" fmla="*/ 2110234 w 2441121"/>
                <a:gd name="connsiteY94" fmla="*/ 32304 h 128580"/>
                <a:gd name="connsiteX95" fmla="*/ 2110234 w 2441121"/>
                <a:gd name="connsiteY95" fmla="*/ 94758 h 128580"/>
                <a:gd name="connsiteX96" fmla="*/ 2120495 w 2441121"/>
                <a:gd name="connsiteY96" fmla="*/ 94758 h 128580"/>
                <a:gd name="connsiteX97" fmla="*/ 2120495 w 2441121"/>
                <a:gd name="connsiteY97" fmla="*/ 64860 h 128580"/>
                <a:gd name="connsiteX98" fmla="*/ 2123535 w 2441121"/>
                <a:gd name="connsiteY98" fmla="*/ 51940 h 128580"/>
                <a:gd name="connsiteX99" fmla="*/ 2068303 w 2441121"/>
                <a:gd name="connsiteY99" fmla="*/ 43832 h 128580"/>
                <a:gd name="connsiteX100" fmla="*/ 2076030 w 2441121"/>
                <a:gd name="connsiteY100" fmla="*/ 51940 h 128580"/>
                <a:gd name="connsiteX101" fmla="*/ 2078817 w 2441121"/>
                <a:gd name="connsiteY101" fmla="*/ 63720 h 128580"/>
                <a:gd name="connsiteX102" fmla="*/ 2076030 w 2441121"/>
                <a:gd name="connsiteY102" fmla="*/ 75249 h 128580"/>
                <a:gd name="connsiteX103" fmla="*/ 2068303 w 2441121"/>
                <a:gd name="connsiteY103" fmla="*/ 83230 h 128580"/>
                <a:gd name="connsiteX104" fmla="*/ 2056902 w 2441121"/>
                <a:gd name="connsiteY104" fmla="*/ 86143 h 128580"/>
                <a:gd name="connsiteX105" fmla="*/ 2045754 w 2441121"/>
                <a:gd name="connsiteY105" fmla="*/ 83230 h 128580"/>
                <a:gd name="connsiteX106" fmla="*/ 2038026 w 2441121"/>
                <a:gd name="connsiteY106" fmla="*/ 75249 h 128580"/>
                <a:gd name="connsiteX107" fmla="*/ 2035239 w 2441121"/>
                <a:gd name="connsiteY107" fmla="*/ 63720 h 128580"/>
                <a:gd name="connsiteX108" fmla="*/ 2038026 w 2441121"/>
                <a:gd name="connsiteY108" fmla="*/ 51940 h 128580"/>
                <a:gd name="connsiteX109" fmla="*/ 2045754 w 2441121"/>
                <a:gd name="connsiteY109" fmla="*/ 43832 h 128580"/>
                <a:gd name="connsiteX110" fmla="*/ 2056902 w 2441121"/>
                <a:gd name="connsiteY110" fmla="*/ 40792 h 128580"/>
                <a:gd name="connsiteX111" fmla="*/ 2068303 w 2441121"/>
                <a:gd name="connsiteY111" fmla="*/ 43832 h 128580"/>
                <a:gd name="connsiteX112" fmla="*/ 2089205 w 2441121"/>
                <a:gd name="connsiteY112" fmla="*/ 94631 h 128580"/>
                <a:gd name="connsiteX113" fmla="*/ 2089205 w 2441121"/>
                <a:gd name="connsiteY113" fmla="*/ 32177 h 128580"/>
                <a:gd name="connsiteX114" fmla="*/ 2078817 w 2441121"/>
                <a:gd name="connsiteY114" fmla="*/ 32177 h 128580"/>
                <a:gd name="connsiteX115" fmla="*/ 2078817 w 2441121"/>
                <a:gd name="connsiteY115" fmla="*/ 43959 h 128580"/>
                <a:gd name="connsiteX116" fmla="*/ 2069443 w 2441121"/>
                <a:gd name="connsiteY116" fmla="*/ 34585 h 128580"/>
                <a:gd name="connsiteX117" fmla="*/ 2056141 w 2441121"/>
                <a:gd name="connsiteY117" fmla="*/ 31164 h 128580"/>
                <a:gd name="connsiteX118" fmla="*/ 2039926 w 2441121"/>
                <a:gd name="connsiteY118" fmla="*/ 35344 h 128580"/>
                <a:gd name="connsiteX119" fmla="*/ 2028779 w 2441121"/>
                <a:gd name="connsiteY119" fmla="*/ 46999 h 128580"/>
                <a:gd name="connsiteX120" fmla="*/ 2024725 w 2441121"/>
                <a:gd name="connsiteY120" fmla="*/ 63847 h 128580"/>
                <a:gd name="connsiteX121" fmla="*/ 2028779 w 2441121"/>
                <a:gd name="connsiteY121" fmla="*/ 80316 h 128580"/>
                <a:gd name="connsiteX122" fmla="*/ 2039926 w 2441121"/>
                <a:gd name="connsiteY122" fmla="*/ 91591 h 128580"/>
                <a:gd name="connsiteX123" fmla="*/ 2056141 w 2441121"/>
                <a:gd name="connsiteY123" fmla="*/ 95771 h 128580"/>
                <a:gd name="connsiteX124" fmla="*/ 2069443 w 2441121"/>
                <a:gd name="connsiteY124" fmla="*/ 92350 h 128580"/>
                <a:gd name="connsiteX125" fmla="*/ 2078817 w 2441121"/>
                <a:gd name="connsiteY125" fmla="*/ 83103 h 128580"/>
                <a:gd name="connsiteX126" fmla="*/ 2078817 w 2441121"/>
                <a:gd name="connsiteY126" fmla="*/ 94758 h 128580"/>
                <a:gd name="connsiteX127" fmla="*/ 2089205 w 2441121"/>
                <a:gd name="connsiteY127" fmla="*/ 94758 h 128580"/>
                <a:gd name="connsiteX128" fmla="*/ 1969366 w 2441121"/>
                <a:gd name="connsiteY128" fmla="*/ 51813 h 128580"/>
                <a:gd name="connsiteX129" fmla="*/ 1977600 w 2441121"/>
                <a:gd name="connsiteY129" fmla="*/ 44211 h 128580"/>
                <a:gd name="connsiteX130" fmla="*/ 1989001 w 2441121"/>
                <a:gd name="connsiteY130" fmla="*/ 42691 h 128580"/>
                <a:gd name="connsiteX131" fmla="*/ 1989001 w 2441121"/>
                <a:gd name="connsiteY131" fmla="*/ 31038 h 128580"/>
                <a:gd name="connsiteX132" fmla="*/ 1975573 w 2441121"/>
                <a:gd name="connsiteY132" fmla="*/ 35091 h 128580"/>
                <a:gd name="connsiteX133" fmla="*/ 1966199 w 2441121"/>
                <a:gd name="connsiteY133" fmla="*/ 46238 h 128580"/>
                <a:gd name="connsiteX134" fmla="*/ 1966199 w 2441121"/>
                <a:gd name="connsiteY134" fmla="*/ 32304 h 128580"/>
                <a:gd name="connsiteX135" fmla="*/ 1955938 w 2441121"/>
                <a:gd name="connsiteY135" fmla="*/ 32304 h 128580"/>
                <a:gd name="connsiteX136" fmla="*/ 1955938 w 2441121"/>
                <a:gd name="connsiteY136" fmla="*/ 94758 h 128580"/>
                <a:gd name="connsiteX137" fmla="*/ 1966199 w 2441121"/>
                <a:gd name="connsiteY137" fmla="*/ 94758 h 128580"/>
                <a:gd name="connsiteX138" fmla="*/ 1966199 w 2441121"/>
                <a:gd name="connsiteY138" fmla="*/ 64860 h 128580"/>
                <a:gd name="connsiteX139" fmla="*/ 1969239 w 2441121"/>
                <a:gd name="connsiteY139" fmla="*/ 51940 h 128580"/>
                <a:gd name="connsiteX140" fmla="*/ 1926168 w 2441121"/>
                <a:gd name="connsiteY140" fmla="*/ 75122 h 128580"/>
                <a:gd name="connsiteX141" fmla="*/ 1918567 w 2441121"/>
                <a:gd name="connsiteY141" fmla="*/ 83230 h 128580"/>
                <a:gd name="connsiteX142" fmla="*/ 1907293 w 2441121"/>
                <a:gd name="connsiteY142" fmla="*/ 86143 h 128580"/>
                <a:gd name="connsiteX143" fmla="*/ 1895891 w 2441121"/>
                <a:gd name="connsiteY143" fmla="*/ 83230 h 128580"/>
                <a:gd name="connsiteX144" fmla="*/ 1888037 w 2441121"/>
                <a:gd name="connsiteY144" fmla="*/ 75122 h 128580"/>
                <a:gd name="connsiteX145" fmla="*/ 1885250 w 2441121"/>
                <a:gd name="connsiteY145" fmla="*/ 63467 h 128580"/>
                <a:gd name="connsiteX146" fmla="*/ 1888037 w 2441121"/>
                <a:gd name="connsiteY146" fmla="*/ 51813 h 128580"/>
                <a:gd name="connsiteX147" fmla="*/ 1895891 w 2441121"/>
                <a:gd name="connsiteY147" fmla="*/ 43832 h 128580"/>
                <a:gd name="connsiteX148" fmla="*/ 1907293 w 2441121"/>
                <a:gd name="connsiteY148" fmla="*/ 40919 h 128580"/>
                <a:gd name="connsiteX149" fmla="*/ 1918567 w 2441121"/>
                <a:gd name="connsiteY149" fmla="*/ 43832 h 128580"/>
                <a:gd name="connsiteX150" fmla="*/ 1926168 w 2441121"/>
                <a:gd name="connsiteY150" fmla="*/ 51813 h 128580"/>
                <a:gd name="connsiteX151" fmla="*/ 1928955 w 2441121"/>
                <a:gd name="connsiteY151" fmla="*/ 63467 h 128580"/>
                <a:gd name="connsiteX152" fmla="*/ 1926168 w 2441121"/>
                <a:gd name="connsiteY152" fmla="*/ 75122 h 128580"/>
                <a:gd name="connsiteX153" fmla="*/ 1924141 w 2441121"/>
                <a:gd name="connsiteY153" fmla="*/ 91464 h 128580"/>
                <a:gd name="connsiteX154" fmla="*/ 1935542 w 2441121"/>
                <a:gd name="connsiteY154" fmla="*/ 79936 h 128580"/>
                <a:gd name="connsiteX155" fmla="*/ 1939596 w 2441121"/>
                <a:gd name="connsiteY155" fmla="*/ 63213 h 128580"/>
                <a:gd name="connsiteX156" fmla="*/ 1935542 w 2441121"/>
                <a:gd name="connsiteY156" fmla="*/ 46619 h 128580"/>
                <a:gd name="connsiteX157" fmla="*/ 1924141 w 2441121"/>
                <a:gd name="connsiteY157" fmla="*/ 35217 h 128580"/>
                <a:gd name="connsiteX158" fmla="*/ 1907419 w 2441121"/>
                <a:gd name="connsiteY158" fmla="*/ 31038 h 128580"/>
                <a:gd name="connsiteX159" fmla="*/ 1890444 w 2441121"/>
                <a:gd name="connsiteY159" fmla="*/ 35217 h 128580"/>
                <a:gd name="connsiteX160" fmla="*/ 1878790 w 2441121"/>
                <a:gd name="connsiteY160" fmla="*/ 46619 h 128580"/>
                <a:gd name="connsiteX161" fmla="*/ 1874609 w 2441121"/>
                <a:gd name="connsiteY161" fmla="*/ 63213 h 128580"/>
                <a:gd name="connsiteX162" fmla="*/ 1878790 w 2441121"/>
                <a:gd name="connsiteY162" fmla="*/ 79936 h 128580"/>
                <a:gd name="connsiteX163" fmla="*/ 1890444 w 2441121"/>
                <a:gd name="connsiteY163" fmla="*/ 91464 h 128580"/>
                <a:gd name="connsiteX164" fmla="*/ 1907419 w 2441121"/>
                <a:gd name="connsiteY164" fmla="*/ 95644 h 128580"/>
                <a:gd name="connsiteX165" fmla="*/ 1924141 w 2441121"/>
                <a:gd name="connsiteY165" fmla="*/ 91464 h 128580"/>
                <a:gd name="connsiteX166" fmla="*/ 1830905 w 2441121"/>
                <a:gd name="connsiteY166" fmla="*/ 96530 h 128580"/>
                <a:gd name="connsiteX167" fmla="*/ 1832678 w 2441121"/>
                <a:gd name="connsiteY167" fmla="*/ 92857 h 128580"/>
                <a:gd name="connsiteX168" fmla="*/ 1833438 w 2441121"/>
                <a:gd name="connsiteY168" fmla="*/ 88803 h 128580"/>
                <a:gd name="connsiteX169" fmla="*/ 1831285 w 2441121"/>
                <a:gd name="connsiteY169" fmla="*/ 83230 h 128580"/>
                <a:gd name="connsiteX170" fmla="*/ 1825457 w 2441121"/>
                <a:gd name="connsiteY170" fmla="*/ 80949 h 128580"/>
                <a:gd name="connsiteX171" fmla="*/ 1820010 w 2441121"/>
                <a:gd name="connsiteY171" fmla="*/ 82849 h 128580"/>
                <a:gd name="connsiteX172" fmla="*/ 1817730 w 2441121"/>
                <a:gd name="connsiteY172" fmla="*/ 88297 h 128580"/>
                <a:gd name="connsiteX173" fmla="*/ 1818997 w 2441121"/>
                <a:gd name="connsiteY173" fmla="*/ 92604 h 128580"/>
                <a:gd name="connsiteX174" fmla="*/ 1823177 w 2441121"/>
                <a:gd name="connsiteY174" fmla="*/ 95517 h 128580"/>
                <a:gd name="connsiteX175" fmla="*/ 1813803 w 2441121"/>
                <a:gd name="connsiteY175" fmla="*/ 113506 h 128580"/>
                <a:gd name="connsiteX176" fmla="*/ 1821404 w 2441121"/>
                <a:gd name="connsiteY176" fmla="*/ 113506 h 128580"/>
                <a:gd name="connsiteX177" fmla="*/ 1830905 w 2441121"/>
                <a:gd name="connsiteY177" fmla="*/ 96405 h 128580"/>
                <a:gd name="connsiteX178" fmla="*/ 1800248 w 2441121"/>
                <a:gd name="connsiteY178" fmla="*/ 51813 h 128580"/>
                <a:gd name="connsiteX179" fmla="*/ 1808482 w 2441121"/>
                <a:gd name="connsiteY179" fmla="*/ 44211 h 128580"/>
                <a:gd name="connsiteX180" fmla="*/ 1819884 w 2441121"/>
                <a:gd name="connsiteY180" fmla="*/ 42691 h 128580"/>
                <a:gd name="connsiteX181" fmla="*/ 1819884 w 2441121"/>
                <a:gd name="connsiteY181" fmla="*/ 31038 h 128580"/>
                <a:gd name="connsiteX182" fmla="*/ 1806582 w 2441121"/>
                <a:gd name="connsiteY182" fmla="*/ 35091 h 128580"/>
                <a:gd name="connsiteX183" fmla="*/ 1797081 w 2441121"/>
                <a:gd name="connsiteY183" fmla="*/ 46238 h 128580"/>
                <a:gd name="connsiteX184" fmla="*/ 1797081 w 2441121"/>
                <a:gd name="connsiteY184" fmla="*/ 32304 h 128580"/>
                <a:gd name="connsiteX185" fmla="*/ 1786820 w 2441121"/>
                <a:gd name="connsiteY185" fmla="*/ 32304 h 128580"/>
                <a:gd name="connsiteX186" fmla="*/ 1786820 w 2441121"/>
                <a:gd name="connsiteY186" fmla="*/ 94758 h 128580"/>
                <a:gd name="connsiteX187" fmla="*/ 1797081 w 2441121"/>
                <a:gd name="connsiteY187" fmla="*/ 94758 h 128580"/>
                <a:gd name="connsiteX188" fmla="*/ 1797081 w 2441121"/>
                <a:gd name="connsiteY188" fmla="*/ 64860 h 128580"/>
                <a:gd name="connsiteX189" fmla="*/ 1800248 w 2441121"/>
                <a:gd name="connsiteY189" fmla="*/ 51940 h 128580"/>
                <a:gd name="connsiteX190" fmla="*/ 1727154 w 2441121"/>
                <a:gd name="connsiteY190" fmla="*/ 45858 h 128580"/>
                <a:gd name="connsiteX191" fmla="*/ 1740709 w 2441121"/>
                <a:gd name="connsiteY191" fmla="*/ 40538 h 128580"/>
                <a:gd name="connsiteX192" fmla="*/ 1753883 w 2441121"/>
                <a:gd name="connsiteY192" fmla="*/ 45858 h 128580"/>
                <a:gd name="connsiteX193" fmla="*/ 1759457 w 2441121"/>
                <a:gd name="connsiteY193" fmla="*/ 59160 h 128580"/>
                <a:gd name="connsiteX194" fmla="*/ 1720947 w 2441121"/>
                <a:gd name="connsiteY194" fmla="*/ 59160 h 128580"/>
                <a:gd name="connsiteX195" fmla="*/ 1727154 w 2441121"/>
                <a:gd name="connsiteY195" fmla="*/ 45858 h 128580"/>
                <a:gd name="connsiteX196" fmla="*/ 1755024 w 2441121"/>
                <a:gd name="connsiteY196" fmla="*/ 94251 h 128580"/>
                <a:gd name="connsiteX197" fmla="*/ 1765791 w 2441121"/>
                <a:gd name="connsiteY197" fmla="*/ 89310 h 128580"/>
                <a:gd name="connsiteX198" fmla="*/ 1765791 w 2441121"/>
                <a:gd name="connsiteY198" fmla="*/ 79429 h 128580"/>
                <a:gd name="connsiteX199" fmla="*/ 1755150 w 2441121"/>
                <a:gd name="connsiteY199" fmla="*/ 84623 h 128580"/>
                <a:gd name="connsiteX200" fmla="*/ 1743496 w 2441121"/>
                <a:gd name="connsiteY200" fmla="*/ 86397 h 128580"/>
                <a:gd name="connsiteX201" fmla="*/ 1728167 w 2441121"/>
                <a:gd name="connsiteY201" fmla="*/ 81202 h 128580"/>
                <a:gd name="connsiteX202" fmla="*/ 1720693 w 2441121"/>
                <a:gd name="connsiteY202" fmla="*/ 67648 h 128580"/>
                <a:gd name="connsiteX203" fmla="*/ 1770098 w 2441121"/>
                <a:gd name="connsiteY203" fmla="*/ 67648 h 128580"/>
                <a:gd name="connsiteX204" fmla="*/ 1770225 w 2441121"/>
                <a:gd name="connsiteY204" fmla="*/ 64987 h 128580"/>
                <a:gd name="connsiteX205" fmla="*/ 1770225 w 2441121"/>
                <a:gd name="connsiteY205" fmla="*/ 62454 h 128580"/>
                <a:gd name="connsiteX206" fmla="*/ 1766551 w 2441121"/>
                <a:gd name="connsiteY206" fmla="*/ 46492 h 128580"/>
                <a:gd name="connsiteX207" fmla="*/ 1756164 w 2441121"/>
                <a:gd name="connsiteY207" fmla="*/ 35344 h 128580"/>
                <a:gd name="connsiteX208" fmla="*/ 1740582 w 2441121"/>
                <a:gd name="connsiteY208" fmla="*/ 31291 h 128580"/>
                <a:gd name="connsiteX209" fmla="*/ 1724114 w 2441121"/>
                <a:gd name="connsiteY209" fmla="*/ 35598 h 128580"/>
                <a:gd name="connsiteX210" fmla="*/ 1713346 w 2441121"/>
                <a:gd name="connsiteY210" fmla="*/ 47378 h 128580"/>
                <a:gd name="connsiteX211" fmla="*/ 1709545 w 2441121"/>
                <a:gd name="connsiteY211" fmla="*/ 64228 h 128580"/>
                <a:gd name="connsiteX212" fmla="*/ 1713979 w 2441121"/>
                <a:gd name="connsiteY212" fmla="*/ 80822 h 128580"/>
                <a:gd name="connsiteX213" fmla="*/ 1726014 w 2441121"/>
                <a:gd name="connsiteY213" fmla="*/ 91970 h 128580"/>
                <a:gd name="connsiteX214" fmla="*/ 1743369 w 2441121"/>
                <a:gd name="connsiteY214" fmla="*/ 96024 h 128580"/>
                <a:gd name="connsiteX215" fmla="*/ 1754897 w 2441121"/>
                <a:gd name="connsiteY215" fmla="*/ 94504 h 128580"/>
                <a:gd name="connsiteX216" fmla="*/ 1693457 w 2441121"/>
                <a:gd name="connsiteY216" fmla="*/ 0 h 128580"/>
                <a:gd name="connsiteX217" fmla="*/ 1683196 w 2441121"/>
                <a:gd name="connsiteY217" fmla="*/ 0 h 128580"/>
                <a:gd name="connsiteX218" fmla="*/ 1683196 w 2441121"/>
                <a:gd name="connsiteY218" fmla="*/ 95010 h 128580"/>
                <a:gd name="connsiteX219" fmla="*/ 1693457 w 2441121"/>
                <a:gd name="connsiteY219" fmla="*/ 95010 h 128580"/>
                <a:gd name="connsiteX220" fmla="*/ 1693457 w 2441121"/>
                <a:gd name="connsiteY220" fmla="*/ 0 h 128580"/>
                <a:gd name="connsiteX221" fmla="*/ 1662167 w 2441121"/>
                <a:gd name="connsiteY221" fmla="*/ 0 h 128580"/>
                <a:gd name="connsiteX222" fmla="*/ 1651906 w 2441121"/>
                <a:gd name="connsiteY222" fmla="*/ 0 h 128580"/>
                <a:gd name="connsiteX223" fmla="*/ 1651906 w 2441121"/>
                <a:gd name="connsiteY223" fmla="*/ 95010 h 128580"/>
                <a:gd name="connsiteX224" fmla="*/ 1662167 w 2441121"/>
                <a:gd name="connsiteY224" fmla="*/ 95010 h 128580"/>
                <a:gd name="connsiteX225" fmla="*/ 1662167 w 2441121"/>
                <a:gd name="connsiteY225" fmla="*/ 0 h 128580"/>
                <a:gd name="connsiteX226" fmla="*/ 1609975 w 2441121"/>
                <a:gd name="connsiteY226" fmla="*/ 44211 h 128580"/>
                <a:gd name="connsiteX227" fmla="*/ 1617703 w 2441121"/>
                <a:gd name="connsiteY227" fmla="*/ 52319 h 128580"/>
                <a:gd name="connsiteX228" fmla="*/ 1620490 w 2441121"/>
                <a:gd name="connsiteY228" fmla="*/ 64101 h 128580"/>
                <a:gd name="connsiteX229" fmla="*/ 1617703 w 2441121"/>
                <a:gd name="connsiteY229" fmla="*/ 75629 h 128580"/>
                <a:gd name="connsiteX230" fmla="*/ 1609975 w 2441121"/>
                <a:gd name="connsiteY230" fmla="*/ 83610 h 128580"/>
                <a:gd name="connsiteX231" fmla="*/ 1598574 w 2441121"/>
                <a:gd name="connsiteY231" fmla="*/ 86523 h 128580"/>
                <a:gd name="connsiteX232" fmla="*/ 1587426 w 2441121"/>
                <a:gd name="connsiteY232" fmla="*/ 83610 h 128580"/>
                <a:gd name="connsiteX233" fmla="*/ 1579699 w 2441121"/>
                <a:gd name="connsiteY233" fmla="*/ 75629 h 128580"/>
                <a:gd name="connsiteX234" fmla="*/ 1576912 w 2441121"/>
                <a:gd name="connsiteY234" fmla="*/ 64101 h 128580"/>
                <a:gd name="connsiteX235" fmla="*/ 1579699 w 2441121"/>
                <a:gd name="connsiteY235" fmla="*/ 52319 h 128580"/>
                <a:gd name="connsiteX236" fmla="*/ 1587426 w 2441121"/>
                <a:gd name="connsiteY236" fmla="*/ 44211 h 128580"/>
                <a:gd name="connsiteX237" fmla="*/ 1598574 w 2441121"/>
                <a:gd name="connsiteY237" fmla="*/ 41171 h 128580"/>
                <a:gd name="connsiteX238" fmla="*/ 1609975 w 2441121"/>
                <a:gd name="connsiteY238" fmla="*/ 44211 h 128580"/>
                <a:gd name="connsiteX239" fmla="*/ 1630877 w 2441121"/>
                <a:gd name="connsiteY239" fmla="*/ 95010 h 128580"/>
                <a:gd name="connsiteX240" fmla="*/ 1630877 w 2441121"/>
                <a:gd name="connsiteY240" fmla="*/ 32558 h 128580"/>
                <a:gd name="connsiteX241" fmla="*/ 1620490 w 2441121"/>
                <a:gd name="connsiteY241" fmla="*/ 32558 h 128580"/>
                <a:gd name="connsiteX242" fmla="*/ 1620490 w 2441121"/>
                <a:gd name="connsiteY242" fmla="*/ 44338 h 128580"/>
                <a:gd name="connsiteX243" fmla="*/ 1611115 w 2441121"/>
                <a:gd name="connsiteY243" fmla="*/ 34964 h 128580"/>
                <a:gd name="connsiteX244" fmla="*/ 1597687 w 2441121"/>
                <a:gd name="connsiteY244" fmla="*/ 31543 h 128580"/>
                <a:gd name="connsiteX245" fmla="*/ 1581472 w 2441121"/>
                <a:gd name="connsiteY245" fmla="*/ 35725 h 128580"/>
                <a:gd name="connsiteX246" fmla="*/ 1570324 w 2441121"/>
                <a:gd name="connsiteY246" fmla="*/ 47378 h 128580"/>
                <a:gd name="connsiteX247" fmla="*/ 1566271 w 2441121"/>
                <a:gd name="connsiteY247" fmla="*/ 64228 h 128580"/>
                <a:gd name="connsiteX248" fmla="*/ 1570324 w 2441121"/>
                <a:gd name="connsiteY248" fmla="*/ 80695 h 128580"/>
                <a:gd name="connsiteX249" fmla="*/ 1581472 w 2441121"/>
                <a:gd name="connsiteY249" fmla="*/ 91970 h 128580"/>
                <a:gd name="connsiteX250" fmla="*/ 1597687 w 2441121"/>
                <a:gd name="connsiteY250" fmla="*/ 96151 h 128580"/>
                <a:gd name="connsiteX251" fmla="*/ 1611115 w 2441121"/>
                <a:gd name="connsiteY251" fmla="*/ 92731 h 128580"/>
                <a:gd name="connsiteX252" fmla="*/ 1620490 w 2441121"/>
                <a:gd name="connsiteY252" fmla="*/ 83483 h 128580"/>
                <a:gd name="connsiteX253" fmla="*/ 1620490 w 2441121"/>
                <a:gd name="connsiteY253" fmla="*/ 95137 h 128580"/>
                <a:gd name="connsiteX254" fmla="*/ 1630877 w 2441121"/>
                <a:gd name="connsiteY254" fmla="*/ 95137 h 128580"/>
                <a:gd name="connsiteX255" fmla="*/ 1514839 w 2441121"/>
                <a:gd name="connsiteY255" fmla="*/ 51940 h 128580"/>
                <a:gd name="connsiteX256" fmla="*/ 1522819 w 2441121"/>
                <a:gd name="connsiteY256" fmla="*/ 44086 h 128580"/>
                <a:gd name="connsiteX257" fmla="*/ 1534601 w 2441121"/>
                <a:gd name="connsiteY257" fmla="*/ 41171 h 128580"/>
                <a:gd name="connsiteX258" fmla="*/ 1553983 w 2441121"/>
                <a:gd name="connsiteY258" fmla="*/ 49152 h 128580"/>
                <a:gd name="connsiteX259" fmla="*/ 1553983 w 2441121"/>
                <a:gd name="connsiteY259" fmla="*/ 37752 h 128580"/>
                <a:gd name="connsiteX260" fmla="*/ 1533967 w 2441121"/>
                <a:gd name="connsiteY260" fmla="*/ 31418 h 128580"/>
                <a:gd name="connsiteX261" fmla="*/ 1517119 w 2441121"/>
                <a:gd name="connsiteY261" fmla="*/ 35598 h 128580"/>
                <a:gd name="connsiteX262" fmla="*/ 1505464 w 2441121"/>
                <a:gd name="connsiteY262" fmla="*/ 46999 h 128580"/>
                <a:gd name="connsiteX263" fmla="*/ 1501284 w 2441121"/>
                <a:gd name="connsiteY263" fmla="*/ 63847 h 128580"/>
                <a:gd name="connsiteX264" fmla="*/ 1505464 w 2441121"/>
                <a:gd name="connsiteY264" fmla="*/ 80695 h 128580"/>
                <a:gd name="connsiteX265" fmla="*/ 1516865 w 2441121"/>
                <a:gd name="connsiteY265" fmla="*/ 92097 h 128580"/>
                <a:gd name="connsiteX266" fmla="*/ 1533841 w 2441121"/>
                <a:gd name="connsiteY266" fmla="*/ 96278 h 128580"/>
                <a:gd name="connsiteX267" fmla="*/ 1544735 w 2441121"/>
                <a:gd name="connsiteY267" fmla="*/ 94883 h 128580"/>
                <a:gd name="connsiteX268" fmla="*/ 1554616 w 2441121"/>
                <a:gd name="connsiteY268" fmla="*/ 90450 h 128580"/>
                <a:gd name="connsiteX269" fmla="*/ 1554616 w 2441121"/>
                <a:gd name="connsiteY269" fmla="*/ 79936 h 128580"/>
                <a:gd name="connsiteX270" fmla="*/ 1545495 w 2441121"/>
                <a:gd name="connsiteY270" fmla="*/ 85003 h 128580"/>
                <a:gd name="connsiteX271" fmla="*/ 1534727 w 2441121"/>
                <a:gd name="connsiteY271" fmla="*/ 86523 h 128580"/>
                <a:gd name="connsiteX272" fmla="*/ 1522946 w 2441121"/>
                <a:gd name="connsiteY272" fmla="*/ 83610 h 128580"/>
                <a:gd name="connsiteX273" fmla="*/ 1514839 w 2441121"/>
                <a:gd name="connsiteY273" fmla="*/ 75502 h 128580"/>
                <a:gd name="connsiteX274" fmla="*/ 1511925 w 2441121"/>
                <a:gd name="connsiteY274" fmla="*/ 63847 h 128580"/>
                <a:gd name="connsiteX275" fmla="*/ 1514839 w 2441121"/>
                <a:gd name="connsiteY275" fmla="*/ 52067 h 128580"/>
                <a:gd name="connsiteX276" fmla="*/ 1417295 w 2441121"/>
                <a:gd name="connsiteY276" fmla="*/ 46238 h 128580"/>
                <a:gd name="connsiteX277" fmla="*/ 1430850 w 2441121"/>
                <a:gd name="connsiteY277" fmla="*/ 40919 h 128580"/>
                <a:gd name="connsiteX278" fmla="*/ 1444025 w 2441121"/>
                <a:gd name="connsiteY278" fmla="*/ 46238 h 128580"/>
                <a:gd name="connsiteX279" fmla="*/ 1449598 w 2441121"/>
                <a:gd name="connsiteY279" fmla="*/ 59540 h 128580"/>
                <a:gd name="connsiteX280" fmla="*/ 1411088 w 2441121"/>
                <a:gd name="connsiteY280" fmla="*/ 59540 h 128580"/>
                <a:gd name="connsiteX281" fmla="*/ 1417295 w 2441121"/>
                <a:gd name="connsiteY281" fmla="*/ 46238 h 128580"/>
                <a:gd name="connsiteX282" fmla="*/ 1445291 w 2441121"/>
                <a:gd name="connsiteY282" fmla="*/ 94631 h 128580"/>
                <a:gd name="connsiteX283" fmla="*/ 1456059 w 2441121"/>
                <a:gd name="connsiteY283" fmla="*/ 89690 h 128580"/>
                <a:gd name="connsiteX284" fmla="*/ 1456059 w 2441121"/>
                <a:gd name="connsiteY284" fmla="*/ 79809 h 128580"/>
                <a:gd name="connsiteX285" fmla="*/ 1445418 w 2441121"/>
                <a:gd name="connsiteY285" fmla="*/ 85003 h 128580"/>
                <a:gd name="connsiteX286" fmla="*/ 1433763 w 2441121"/>
                <a:gd name="connsiteY286" fmla="*/ 86777 h 128580"/>
                <a:gd name="connsiteX287" fmla="*/ 1418435 w 2441121"/>
                <a:gd name="connsiteY287" fmla="*/ 81583 h 128580"/>
                <a:gd name="connsiteX288" fmla="*/ 1410961 w 2441121"/>
                <a:gd name="connsiteY288" fmla="*/ 68027 h 128580"/>
                <a:gd name="connsiteX289" fmla="*/ 1460366 w 2441121"/>
                <a:gd name="connsiteY289" fmla="*/ 68027 h 128580"/>
                <a:gd name="connsiteX290" fmla="*/ 1460493 w 2441121"/>
                <a:gd name="connsiteY290" fmla="*/ 65367 h 128580"/>
                <a:gd name="connsiteX291" fmla="*/ 1460493 w 2441121"/>
                <a:gd name="connsiteY291" fmla="*/ 62834 h 128580"/>
                <a:gd name="connsiteX292" fmla="*/ 1456819 w 2441121"/>
                <a:gd name="connsiteY292" fmla="*/ 46872 h 128580"/>
                <a:gd name="connsiteX293" fmla="*/ 1446431 w 2441121"/>
                <a:gd name="connsiteY293" fmla="*/ 35725 h 128580"/>
                <a:gd name="connsiteX294" fmla="*/ 1430850 w 2441121"/>
                <a:gd name="connsiteY294" fmla="*/ 31670 h 128580"/>
                <a:gd name="connsiteX295" fmla="*/ 1414381 w 2441121"/>
                <a:gd name="connsiteY295" fmla="*/ 35978 h 128580"/>
                <a:gd name="connsiteX296" fmla="*/ 1403614 w 2441121"/>
                <a:gd name="connsiteY296" fmla="*/ 47759 h 128580"/>
                <a:gd name="connsiteX297" fmla="*/ 1399813 w 2441121"/>
                <a:gd name="connsiteY297" fmla="*/ 64608 h 128580"/>
                <a:gd name="connsiteX298" fmla="*/ 1404247 w 2441121"/>
                <a:gd name="connsiteY298" fmla="*/ 81202 h 128580"/>
                <a:gd name="connsiteX299" fmla="*/ 1416282 w 2441121"/>
                <a:gd name="connsiteY299" fmla="*/ 92350 h 128580"/>
                <a:gd name="connsiteX300" fmla="*/ 1433637 w 2441121"/>
                <a:gd name="connsiteY300" fmla="*/ 96405 h 128580"/>
                <a:gd name="connsiteX301" fmla="*/ 1445291 w 2441121"/>
                <a:gd name="connsiteY301" fmla="*/ 94883 h 128580"/>
                <a:gd name="connsiteX302" fmla="*/ 1342174 w 2441121"/>
                <a:gd name="connsiteY302" fmla="*/ 52826 h 128580"/>
                <a:gd name="connsiteX303" fmla="*/ 1348888 w 2441121"/>
                <a:gd name="connsiteY303" fmla="*/ 44718 h 128580"/>
                <a:gd name="connsiteX304" fmla="*/ 1358896 w 2441121"/>
                <a:gd name="connsiteY304" fmla="*/ 41805 h 128580"/>
                <a:gd name="connsiteX305" fmla="*/ 1375111 w 2441121"/>
                <a:gd name="connsiteY305" fmla="*/ 60427 h 128580"/>
                <a:gd name="connsiteX306" fmla="*/ 1375111 w 2441121"/>
                <a:gd name="connsiteY306" fmla="*/ 95390 h 128580"/>
                <a:gd name="connsiteX307" fmla="*/ 1385498 w 2441121"/>
                <a:gd name="connsiteY307" fmla="*/ 95390 h 128580"/>
                <a:gd name="connsiteX308" fmla="*/ 1385498 w 2441121"/>
                <a:gd name="connsiteY308" fmla="*/ 58653 h 128580"/>
                <a:gd name="connsiteX309" fmla="*/ 1382838 w 2441121"/>
                <a:gd name="connsiteY309" fmla="*/ 44845 h 128580"/>
                <a:gd name="connsiteX310" fmla="*/ 1374857 w 2441121"/>
                <a:gd name="connsiteY310" fmla="*/ 35217 h 128580"/>
                <a:gd name="connsiteX311" fmla="*/ 1361556 w 2441121"/>
                <a:gd name="connsiteY311" fmla="*/ 31797 h 128580"/>
                <a:gd name="connsiteX312" fmla="*/ 1348761 w 2441121"/>
                <a:gd name="connsiteY312" fmla="*/ 35217 h 128580"/>
                <a:gd name="connsiteX313" fmla="*/ 1339894 w 2441121"/>
                <a:gd name="connsiteY313" fmla="*/ 44592 h 128580"/>
                <a:gd name="connsiteX314" fmla="*/ 1339894 w 2441121"/>
                <a:gd name="connsiteY314" fmla="*/ 380 h 128580"/>
                <a:gd name="connsiteX315" fmla="*/ 1329633 w 2441121"/>
                <a:gd name="connsiteY315" fmla="*/ 380 h 128580"/>
                <a:gd name="connsiteX316" fmla="*/ 1329633 w 2441121"/>
                <a:gd name="connsiteY316" fmla="*/ 95390 h 128580"/>
                <a:gd name="connsiteX317" fmla="*/ 1339894 w 2441121"/>
                <a:gd name="connsiteY317" fmla="*/ 95390 h 128580"/>
                <a:gd name="connsiteX318" fmla="*/ 1339894 w 2441121"/>
                <a:gd name="connsiteY318" fmla="*/ 64101 h 128580"/>
                <a:gd name="connsiteX319" fmla="*/ 1342301 w 2441121"/>
                <a:gd name="connsiteY319" fmla="*/ 52826 h 128580"/>
                <a:gd name="connsiteX320" fmla="*/ 1316711 w 2441121"/>
                <a:gd name="connsiteY320" fmla="*/ 82090 h 128580"/>
                <a:gd name="connsiteX321" fmla="*/ 1309491 w 2441121"/>
                <a:gd name="connsiteY321" fmla="*/ 85636 h 128580"/>
                <a:gd name="connsiteX322" fmla="*/ 1302016 w 2441121"/>
                <a:gd name="connsiteY322" fmla="*/ 86777 h 128580"/>
                <a:gd name="connsiteX323" fmla="*/ 1293402 w 2441121"/>
                <a:gd name="connsiteY323" fmla="*/ 83989 h 128580"/>
                <a:gd name="connsiteX324" fmla="*/ 1289982 w 2441121"/>
                <a:gd name="connsiteY324" fmla="*/ 74615 h 128580"/>
                <a:gd name="connsiteX325" fmla="*/ 1289982 w 2441121"/>
                <a:gd name="connsiteY325" fmla="*/ 42566 h 128580"/>
                <a:gd name="connsiteX326" fmla="*/ 1315825 w 2441121"/>
                <a:gd name="connsiteY326" fmla="*/ 42566 h 128580"/>
                <a:gd name="connsiteX327" fmla="*/ 1315825 w 2441121"/>
                <a:gd name="connsiteY327" fmla="*/ 33065 h 128580"/>
                <a:gd name="connsiteX328" fmla="*/ 1289982 w 2441121"/>
                <a:gd name="connsiteY328" fmla="*/ 33065 h 128580"/>
                <a:gd name="connsiteX329" fmla="*/ 1289982 w 2441121"/>
                <a:gd name="connsiteY329" fmla="*/ 13175 h 128580"/>
                <a:gd name="connsiteX330" fmla="*/ 1279721 w 2441121"/>
                <a:gd name="connsiteY330" fmla="*/ 13175 h 128580"/>
                <a:gd name="connsiteX331" fmla="*/ 1279721 w 2441121"/>
                <a:gd name="connsiteY331" fmla="*/ 73855 h 128580"/>
                <a:gd name="connsiteX332" fmla="*/ 1285421 w 2441121"/>
                <a:gd name="connsiteY332" fmla="*/ 91591 h 128580"/>
                <a:gd name="connsiteX333" fmla="*/ 1301130 w 2441121"/>
                <a:gd name="connsiteY333" fmla="*/ 96530 h 128580"/>
                <a:gd name="connsiteX334" fmla="*/ 1309237 w 2441121"/>
                <a:gd name="connsiteY334" fmla="*/ 95517 h 128580"/>
                <a:gd name="connsiteX335" fmla="*/ 1316711 w 2441121"/>
                <a:gd name="connsiteY335" fmla="*/ 92223 h 128580"/>
                <a:gd name="connsiteX336" fmla="*/ 1316711 w 2441121"/>
                <a:gd name="connsiteY336" fmla="*/ 82215 h 128580"/>
                <a:gd name="connsiteX337" fmla="*/ 1191932 w 2441121"/>
                <a:gd name="connsiteY337" fmla="*/ 46492 h 128580"/>
                <a:gd name="connsiteX338" fmla="*/ 1205486 w 2441121"/>
                <a:gd name="connsiteY338" fmla="*/ 41171 h 128580"/>
                <a:gd name="connsiteX339" fmla="*/ 1218661 w 2441121"/>
                <a:gd name="connsiteY339" fmla="*/ 46492 h 128580"/>
                <a:gd name="connsiteX340" fmla="*/ 1224235 w 2441121"/>
                <a:gd name="connsiteY340" fmla="*/ 59794 h 128580"/>
                <a:gd name="connsiteX341" fmla="*/ 1185724 w 2441121"/>
                <a:gd name="connsiteY341" fmla="*/ 59794 h 128580"/>
                <a:gd name="connsiteX342" fmla="*/ 1191932 w 2441121"/>
                <a:gd name="connsiteY342" fmla="*/ 46492 h 128580"/>
                <a:gd name="connsiteX343" fmla="*/ 1219801 w 2441121"/>
                <a:gd name="connsiteY343" fmla="*/ 94883 h 128580"/>
                <a:gd name="connsiteX344" fmla="*/ 1230569 w 2441121"/>
                <a:gd name="connsiteY344" fmla="*/ 89944 h 128580"/>
                <a:gd name="connsiteX345" fmla="*/ 1230569 w 2441121"/>
                <a:gd name="connsiteY345" fmla="*/ 80063 h 128580"/>
                <a:gd name="connsiteX346" fmla="*/ 1219928 w 2441121"/>
                <a:gd name="connsiteY346" fmla="*/ 85257 h 128580"/>
                <a:gd name="connsiteX347" fmla="*/ 1208273 w 2441121"/>
                <a:gd name="connsiteY347" fmla="*/ 87029 h 128580"/>
                <a:gd name="connsiteX348" fmla="*/ 1192945 w 2441121"/>
                <a:gd name="connsiteY348" fmla="*/ 81836 h 128580"/>
                <a:gd name="connsiteX349" fmla="*/ 1185598 w 2441121"/>
                <a:gd name="connsiteY349" fmla="*/ 68281 h 128580"/>
                <a:gd name="connsiteX350" fmla="*/ 1235003 w 2441121"/>
                <a:gd name="connsiteY350" fmla="*/ 68281 h 128580"/>
                <a:gd name="connsiteX351" fmla="*/ 1235256 w 2441121"/>
                <a:gd name="connsiteY351" fmla="*/ 65621 h 128580"/>
                <a:gd name="connsiteX352" fmla="*/ 1235256 w 2441121"/>
                <a:gd name="connsiteY352" fmla="*/ 63088 h 128580"/>
                <a:gd name="connsiteX353" fmla="*/ 1231582 w 2441121"/>
                <a:gd name="connsiteY353" fmla="*/ 47126 h 128580"/>
                <a:gd name="connsiteX354" fmla="*/ 1221195 w 2441121"/>
                <a:gd name="connsiteY354" fmla="*/ 35978 h 128580"/>
                <a:gd name="connsiteX355" fmla="*/ 1205613 w 2441121"/>
                <a:gd name="connsiteY355" fmla="*/ 31924 h 128580"/>
                <a:gd name="connsiteX356" fmla="*/ 1189145 w 2441121"/>
                <a:gd name="connsiteY356" fmla="*/ 36232 h 128580"/>
                <a:gd name="connsiteX357" fmla="*/ 1178377 w 2441121"/>
                <a:gd name="connsiteY357" fmla="*/ 48012 h 128580"/>
                <a:gd name="connsiteX358" fmla="*/ 1174576 w 2441121"/>
                <a:gd name="connsiteY358" fmla="*/ 64860 h 128580"/>
                <a:gd name="connsiteX359" fmla="*/ 1179010 w 2441121"/>
                <a:gd name="connsiteY359" fmla="*/ 81456 h 128580"/>
                <a:gd name="connsiteX360" fmla="*/ 1190918 w 2441121"/>
                <a:gd name="connsiteY360" fmla="*/ 92604 h 128580"/>
                <a:gd name="connsiteX361" fmla="*/ 1208273 w 2441121"/>
                <a:gd name="connsiteY361" fmla="*/ 96657 h 128580"/>
                <a:gd name="connsiteX362" fmla="*/ 1219928 w 2441121"/>
                <a:gd name="connsiteY362" fmla="*/ 95137 h 128580"/>
                <a:gd name="connsiteX363" fmla="*/ 1119471 w 2441121"/>
                <a:gd name="connsiteY363" fmla="*/ 90576 h 128580"/>
                <a:gd name="connsiteX364" fmla="*/ 1140626 w 2441121"/>
                <a:gd name="connsiteY364" fmla="*/ 96784 h 128580"/>
                <a:gd name="connsiteX365" fmla="*/ 1157348 w 2441121"/>
                <a:gd name="connsiteY365" fmla="*/ 91716 h 128580"/>
                <a:gd name="connsiteX366" fmla="*/ 1163809 w 2441121"/>
                <a:gd name="connsiteY366" fmla="*/ 77655 h 128580"/>
                <a:gd name="connsiteX367" fmla="*/ 1152154 w 2441121"/>
                <a:gd name="connsiteY367" fmla="*/ 62707 h 128580"/>
                <a:gd name="connsiteX368" fmla="*/ 1137332 w 2441121"/>
                <a:gd name="connsiteY368" fmla="*/ 56754 h 128580"/>
                <a:gd name="connsiteX369" fmla="*/ 1132139 w 2441121"/>
                <a:gd name="connsiteY369" fmla="*/ 53460 h 128580"/>
                <a:gd name="connsiteX370" fmla="*/ 1130618 w 2441121"/>
                <a:gd name="connsiteY370" fmla="*/ 48900 h 128580"/>
                <a:gd name="connsiteX371" fmla="*/ 1133785 w 2441121"/>
                <a:gd name="connsiteY371" fmla="*/ 42818 h 128580"/>
                <a:gd name="connsiteX372" fmla="*/ 1142020 w 2441121"/>
                <a:gd name="connsiteY372" fmla="*/ 40665 h 128580"/>
                <a:gd name="connsiteX373" fmla="*/ 1151647 w 2441121"/>
                <a:gd name="connsiteY373" fmla="*/ 42691 h 128580"/>
                <a:gd name="connsiteX374" fmla="*/ 1160895 w 2441121"/>
                <a:gd name="connsiteY374" fmla="*/ 48519 h 128580"/>
                <a:gd name="connsiteX375" fmla="*/ 1160895 w 2441121"/>
                <a:gd name="connsiteY375" fmla="*/ 37877 h 128580"/>
                <a:gd name="connsiteX376" fmla="*/ 1152407 w 2441121"/>
                <a:gd name="connsiteY376" fmla="*/ 33570 h 128580"/>
                <a:gd name="connsiteX377" fmla="*/ 1142020 w 2441121"/>
                <a:gd name="connsiteY377" fmla="*/ 32177 h 128580"/>
                <a:gd name="connsiteX378" fmla="*/ 1126438 w 2441121"/>
                <a:gd name="connsiteY378" fmla="*/ 36991 h 128580"/>
                <a:gd name="connsiteX379" fmla="*/ 1120484 w 2441121"/>
                <a:gd name="connsiteY379" fmla="*/ 49913 h 128580"/>
                <a:gd name="connsiteX380" fmla="*/ 1123524 w 2441121"/>
                <a:gd name="connsiteY380" fmla="*/ 59540 h 128580"/>
                <a:gd name="connsiteX381" fmla="*/ 1132392 w 2441121"/>
                <a:gd name="connsiteY381" fmla="*/ 65748 h 128580"/>
                <a:gd name="connsiteX382" fmla="*/ 1147087 w 2441121"/>
                <a:gd name="connsiteY382" fmla="*/ 71701 h 128580"/>
                <a:gd name="connsiteX383" fmla="*/ 1152027 w 2441121"/>
                <a:gd name="connsiteY383" fmla="*/ 75122 h 128580"/>
                <a:gd name="connsiteX384" fmla="*/ 1153421 w 2441121"/>
                <a:gd name="connsiteY384" fmla="*/ 79682 h 128580"/>
                <a:gd name="connsiteX385" fmla="*/ 1150000 w 2441121"/>
                <a:gd name="connsiteY385" fmla="*/ 86270 h 128580"/>
                <a:gd name="connsiteX386" fmla="*/ 1141006 w 2441121"/>
                <a:gd name="connsiteY386" fmla="*/ 88549 h 128580"/>
                <a:gd name="connsiteX387" fmla="*/ 1130112 w 2441121"/>
                <a:gd name="connsiteY387" fmla="*/ 86397 h 128580"/>
                <a:gd name="connsiteX388" fmla="*/ 1119597 w 2441121"/>
                <a:gd name="connsiteY388" fmla="*/ 79555 h 128580"/>
                <a:gd name="connsiteX389" fmla="*/ 1119597 w 2441121"/>
                <a:gd name="connsiteY389" fmla="*/ 90703 h 128580"/>
                <a:gd name="connsiteX390" fmla="*/ 1103256 w 2441121"/>
                <a:gd name="connsiteY390" fmla="*/ 33317 h 128580"/>
                <a:gd name="connsiteX391" fmla="*/ 1092868 w 2441121"/>
                <a:gd name="connsiteY391" fmla="*/ 33317 h 128580"/>
                <a:gd name="connsiteX392" fmla="*/ 1092868 w 2441121"/>
                <a:gd name="connsiteY392" fmla="*/ 95771 h 128580"/>
                <a:gd name="connsiteX393" fmla="*/ 1103256 w 2441121"/>
                <a:gd name="connsiteY393" fmla="*/ 95771 h 128580"/>
                <a:gd name="connsiteX394" fmla="*/ 1103256 w 2441121"/>
                <a:gd name="connsiteY394" fmla="*/ 33317 h 128580"/>
                <a:gd name="connsiteX395" fmla="*/ 1101735 w 2441121"/>
                <a:gd name="connsiteY395" fmla="*/ 19890 h 128580"/>
                <a:gd name="connsiteX396" fmla="*/ 1109209 w 2441121"/>
                <a:gd name="connsiteY396" fmla="*/ 14695 h 128580"/>
                <a:gd name="connsiteX397" fmla="*/ 1101735 w 2441121"/>
                <a:gd name="connsiteY397" fmla="*/ 9374 h 128580"/>
                <a:gd name="connsiteX398" fmla="*/ 1097302 w 2441121"/>
                <a:gd name="connsiteY398" fmla="*/ 7981 h 128580"/>
                <a:gd name="connsiteX399" fmla="*/ 1092614 w 2441121"/>
                <a:gd name="connsiteY399" fmla="*/ 10008 h 128580"/>
                <a:gd name="connsiteX400" fmla="*/ 1090714 w 2441121"/>
                <a:gd name="connsiteY400" fmla="*/ 14949 h 128580"/>
                <a:gd name="connsiteX401" fmla="*/ 1092614 w 2441121"/>
                <a:gd name="connsiteY401" fmla="*/ 19636 h 128580"/>
                <a:gd name="connsiteX402" fmla="*/ 1097302 w 2441121"/>
                <a:gd name="connsiteY402" fmla="*/ 21537 h 128580"/>
                <a:gd name="connsiteX403" fmla="*/ 1101735 w 2441121"/>
                <a:gd name="connsiteY403" fmla="*/ 20016 h 128580"/>
                <a:gd name="connsiteX404" fmla="*/ 1029908 w 2441121"/>
                <a:gd name="connsiteY404" fmla="*/ 53333 h 128580"/>
                <a:gd name="connsiteX405" fmla="*/ 1036622 w 2441121"/>
                <a:gd name="connsiteY405" fmla="*/ 45226 h 128580"/>
                <a:gd name="connsiteX406" fmla="*/ 1046630 w 2441121"/>
                <a:gd name="connsiteY406" fmla="*/ 42312 h 128580"/>
                <a:gd name="connsiteX407" fmla="*/ 1062845 w 2441121"/>
                <a:gd name="connsiteY407" fmla="*/ 60934 h 128580"/>
                <a:gd name="connsiteX408" fmla="*/ 1062845 w 2441121"/>
                <a:gd name="connsiteY408" fmla="*/ 95898 h 128580"/>
                <a:gd name="connsiteX409" fmla="*/ 1073232 w 2441121"/>
                <a:gd name="connsiteY409" fmla="*/ 95898 h 128580"/>
                <a:gd name="connsiteX410" fmla="*/ 1073232 w 2441121"/>
                <a:gd name="connsiteY410" fmla="*/ 59160 h 128580"/>
                <a:gd name="connsiteX411" fmla="*/ 1070572 w 2441121"/>
                <a:gd name="connsiteY411" fmla="*/ 45352 h 128580"/>
                <a:gd name="connsiteX412" fmla="*/ 1062465 w 2441121"/>
                <a:gd name="connsiteY412" fmla="*/ 35725 h 128580"/>
                <a:gd name="connsiteX413" fmla="*/ 1049163 w 2441121"/>
                <a:gd name="connsiteY413" fmla="*/ 32304 h 128580"/>
                <a:gd name="connsiteX414" fmla="*/ 1036368 w 2441121"/>
                <a:gd name="connsiteY414" fmla="*/ 35725 h 128580"/>
                <a:gd name="connsiteX415" fmla="*/ 1027501 w 2441121"/>
                <a:gd name="connsiteY415" fmla="*/ 45099 h 128580"/>
                <a:gd name="connsiteX416" fmla="*/ 1027501 w 2441121"/>
                <a:gd name="connsiteY416" fmla="*/ 33444 h 128580"/>
                <a:gd name="connsiteX417" fmla="*/ 1017240 w 2441121"/>
                <a:gd name="connsiteY417" fmla="*/ 33444 h 128580"/>
                <a:gd name="connsiteX418" fmla="*/ 1017240 w 2441121"/>
                <a:gd name="connsiteY418" fmla="*/ 95898 h 128580"/>
                <a:gd name="connsiteX419" fmla="*/ 1027501 w 2441121"/>
                <a:gd name="connsiteY419" fmla="*/ 95898 h 128580"/>
                <a:gd name="connsiteX420" fmla="*/ 1027501 w 2441121"/>
                <a:gd name="connsiteY420" fmla="*/ 64608 h 128580"/>
                <a:gd name="connsiteX421" fmla="*/ 1029908 w 2441121"/>
                <a:gd name="connsiteY421" fmla="*/ 53333 h 128580"/>
                <a:gd name="connsiteX422" fmla="*/ 983036 w 2441121"/>
                <a:gd name="connsiteY422" fmla="*/ 76388 h 128580"/>
                <a:gd name="connsiteX423" fmla="*/ 975309 w 2441121"/>
                <a:gd name="connsiteY423" fmla="*/ 84369 h 128580"/>
                <a:gd name="connsiteX424" fmla="*/ 963908 w 2441121"/>
                <a:gd name="connsiteY424" fmla="*/ 87283 h 128580"/>
                <a:gd name="connsiteX425" fmla="*/ 952760 w 2441121"/>
                <a:gd name="connsiteY425" fmla="*/ 84369 h 128580"/>
                <a:gd name="connsiteX426" fmla="*/ 945032 w 2441121"/>
                <a:gd name="connsiteY426" fmla="*/ 76388 h 128580"/>
                <a:gd name="connsiteX427" fmla="*/ 942245 w 2441121"/>
                <a:gd name="connsiteY427" fmla="*/ 64860 h 128580"/>
                <a:gd name="connsiteX428" fmla="*/ 945032 w 2441121"/>
                <a:gd name="connsiteY428" fmla="*/ 53080 h 128580"/>
                <a:gd name="connsiteX429" fmla="*/ 952760 w 2441121"/>
                <a:gd name="connsiteY429" fmla="*/ 44972 h 128580"/>
                <a:gd name="connsiteX430" fmla="*/ 963908 w 2441121"/>
                <a:gd name="connsiteY430" fmla="*/ 41932 h 128580"/>
                <a:gd name="connsiteX431" fmla="*/ 975309 w 2441121"/>
                <a:gd name="connsiteY431" fmla="*/ 44972 h 128580"/>
                <a:gd name="connsiteX432" fmla="*/ 983036 w 2441121"/>
                <a:gd name="connsiteY432" fmla="*/ 53080 h 128580"/>
                <a:gd name="connsiteX433" fmla="*/ 985823 w 2441121"/>
                <a:gd name="connsiteY433" fmla="*/ 64860 h 128580"/>
                <a:gd name="connsiteX434" fmla="*/ 983036 w 2441121"/>
                <a:gd name="connsiteY434" fmla="*/ 76388 h 128580"/>
                <a:gd name="connsiteX435" fmla="*/ 996211 w 2441121"/>
                <a:gd name="connsiteY435" fmla="*/ 33444 h 128580"/>
                <a:gd name="connsiteX436" fmla="*/ 985823 w 2441121"/>
                <a:gd name="connsiteY436" fmla="*/ 33444 h 128580"/>
                <a:gd name="connsiteX437" fmla="*/ 985823 w 2441121"/>
                <a:gd name="connsiteY437" fmla="*/ 45352 h 128580"/>
                <a:gd name="connsiteX438" fmla="*/ 976449 w 2441121"/>
                <a:gd name="connsiteY438" fmla="*/ 35851 h 128580"/>
                <a:gd name="connsiteX439" fmla="*/ 963147 w 2441121"/>
                <a:gd name="connsiteY439" fmla="*/ 32304 h 128580"/>
                <a:gd name="connsiteX440" fmla="*/ 946932 w 2441121"/>
                <a:gd name="connsiteY440" fmla="*/ 36484 h 128580"/>
                <a:gd name="connsiteX441" fmla="*/ 935785 w 2441121"/>
                <a:gd name="connsiteY441" fmla="*/ 48139 h 128580"/>
                <a:gd name="connsiteX442" fmla="*/ 931731 w 2441121"/>
                <a:gd name="connsiteY442" fmla="*/ 64987 h 128580"/>
                <a:gd name="connsiteX443" fmla="*/ 935785 w 2441121"/>
                <a:gd name="connsiteY443" fmla="*/ 81456 h 128580"/>
                <a:gd name="connsiteX444" fmla="*/ 946932 w 2441121"/>
                <a:gd name="connsiteY444" fmla="*/ 92731 h 128580"/>
                <a:gd name="connsiteX445" fmla="*/ 963147 w 2441121"/>
                <a:gd name="connsiteY445" fmla="*/ 96910 h 128580"/>
                <a:gd name="connsiteX446" fmla="*/ 976449 w 2441121"/>
                <a:gd name="connsiteY446" fmla="*/ 93490 h 128580"/>
                <a:gd name="connsiteX447" fmla="*/ 985823 w 2441121"/>
                <a:gd name="connsiteY447" fmla="*/ 84242 h 128580"/>
                <a:gd name="connsiteX448" fmla="*/ 985823 w 2441121"/>
                <a:gd name="connsiteY448" fmla="*/ 97164 h 128580"/>
                <a:gd name="connsiteX449" fmla="*/ 980123 w 2441121"/>
                <a:gd name="connsiteY449" fmla="*/ 113253 h 128580"/>
                <a:gd name="connsiteX450" fmla="*/ 963274 w 2441121"/>
                <a:gd name="connsiteY450" fmla="*/ 118826 h 128580"/>
                <a:gd name="connsiteX451" fmla="*/ 950353 w 2441121"/>
                <a:gd name="connsiteY451" fmla="*/ 116420 h 128580"/>
                <a:gd name="connsiteX452" fmla="*/ 938318 w 2441121"/>
                <a:gd name="connsiteY452" fmla="*/ 109198 h 128580"/>
                <a:gd name="connsiteX453" fmla="*/ 938318 w 2441121"/>
                <a:gd name="connsiteY453" fmla="*/ 120600 h 128580"/>
                <a:gd name="connsiteX454" fmla="*/ 963401 w 2441121"/>
                <a:gd name="connsiteY454" fmla="*/ 128580 h 128580"/>
                <a:gd name="connsiteX455" fmla="*/ 987723 w 2441121"/>
                <a:gd name="connsiteY455" fmla="*/ 120219 h 128580"/>
                <a:gd name="connsiteX456" fmla="*/ 996338 w 2441121"/>
                <a:gd name="connsiteY456" fmla="*/ 96405 h 128580"/>
                <a:gd name="connsiteX457" fmla="*/ 996338 w 2441121"/>
                <a:gd name="connsiteY457" fmla="*/ 33444 h 128580"/>
                <a:gd name="connsiteX458" fmla="*/ 906648 w 2441121"/>
                <a:gd name="connsiteY458" fmla="*/ 76388 h 128580"/>
                <a:gd name="connsiteX459" fmla="*/ 899047 w 2441121"/>
                <a:gd name="connsiteY459" fmla="*/ 84496 h 128580"/>
                <a:gd name="connsiteX460" fmla="*/ 887773 w 2441121"/>
                <a:gd name="connsiteY460" fmla="*/ 87409 h 128580"/>
                <a:gd name="connsiteX461" fmla="*/ 876372 w 2441121"/>
                <a:gd name="connsiteY461" fmla="*/ 84496 h 128580"/>
                <a:gd name="connsiteX462" fmla="*/ 868644 w 2441121"/>
                <a:gd name="connsiteY462" fmla="*/ 76388 h 128580"/>
                <a:gd name="connsiteX463" fmla="*/ 865731 w 2441121"/>
                <a:gd name="connsiteY463" fmla="*/ 64735 h 128580"/>
                <a:gd name="connsiteX464" fmla="*/ 868644 w 2441121"/>
                <a:gd name="connsiteY464" fmla="*/ 53080 h 128580"/>
                <a:gd name="connsiteX465" fmla="*/ 876372 w 2441121"/>
                <a:gd name="connsiteY465" fmla="*/ 45099 h 128580"/>
                <a:gd name="connsiteX466" fmla="*/ 887773 w 2441121"/>
                <a:gd name="connsiteY466" fmla="*/ 42185 h 128580"/>
                <a:gd name="connsiteX467" fmla="*/ 899047 w 2441121"/>
                <a:gd name="connsiteY467" fmla="*/ 45099 h 128580"/>
                <a:gd name="connsiteX468" fmla="*/ 906648 w 2441121"/>
                <a:gd name="connsiteY468" fmla="*/ 53080 h 128580"/>
                <a:gd name="connsiteX469" fmla="*/ 909435 w 2441121"/>
                <a:gd name="connsiteY469" fmla="*/ 64735 h 128580"/>
                <a:gd name="connsiteX470" fmla="*/ 906648 w 2441121"/>
                <a:gd name="connsiteY470" fmla="*/ 76388 h 128580"/>
                <a:gd name="connsiteX471" fmla="*/ 904621 w 2441121"/>
                <a:gd name="connsiteY471" fmla="*/ 92731 h 128580"/>
                <a:gd name="connsiteX472" fmla="*/ 916022 w 2441121"/>
                <a:gd name="connsiteY472" fmla="*/ 81202 h 128580"/>
                <a:gd name="connsiteX473" fmla="*/ 920203 w 2441121"/>
                <a:gd name="connsiteY473" fmla="*/ 64481 h 128580"/>
                <a:gd name="connsiteX474" fmla="*/ 916022 w 2441121"/>
                <a:gd name="connsiteY474" fmla="*/ 47885 h 128580"/>
                <a:gd name="connsiteX475" fmla="*/ 904621 w 2441121"/>
                <a:gd name="connsiteY475" fmla="*/ 36484 h 128580"/>
                <a:gd name="connsiteX476" fmla="*/ 887900 w 2441121"/>
                <a:gd name="connsiteY476" fmla="*/ 32304 h 128580"/>
                <a:gd name="connsiteX477" fmla="*/ 871051 w 2441121"/>
                <a:gd name="connsiteY477" fmla="*/ 36484 h 128580"/>
                <a:gd name="connsiteX478" fmla="*/ 859397 w 2441121"/>
                <a:gd name="connsiteY478" fmla="*/ 47885 h 128580"/>
                <a:gd name="connsiteX479" fmla="*/ 855216 w 2441121"/>
                <a:gd name="connsiteY479" fmla="*/ 64481 h 128580"/>
                <a:gd name="connsiteX480" fmla="*/ 859397 w 2441121"/>
                <a:gd name="connsiteY480" fmla="*/ 81202 h 128580"/>
                <a:gd name="connsiteX481" fmla="*/ 871051 w 2441121"/>
                <a:gd name="connsiteY481" fmla="*/ 92731 h 128580"/>
                <a:gd name="connsiteX482" fmla="*/ 887900 w 2441121"/>
                <a:gd name="connsiteY482" fmla="*/ 96910 h 128580"/>
                <a:gd name="connsiteX483" fmla="*/ 904621 w 2441121"/>
                <a:gd name="connsiteY483" fmla="*/ 92731 h 128580"/>
                <a:gd name="connsiteX484" fmla="*/ 803784 w 2441121"/>
                <a:gd name="connsiteY484" fmla="*/ 52826 h 128580"/>
                <a:gd name="connsiteX485" fmla="*/ 811765 w 2441121"/>
                <a:gd name="connsiteY485" fmla="*/ 44972 h 128580"/>
                <a:gd name="connsiteX486" fmla="*/ 823546 w 2441121"/>
                <a:gd name="connsiteY486" fmla="*/ 42059 h 128580"/>
                <a:gd name="connsiteX487" fmla="*/ 842928 w 2441121"/>
                <a:gd name="connsiteY487" fmla="*/ 50039 h 128580"/>
                <a:gd name="connsiteX488" fmla="*/ 842928 w 2441121"/>
                <a:gd name="connsiteY488" fmla="*/ 38638 h 128580"/>
                <a:gd name="connsiteX489" fmla="*/ 822913 w 2441121"/>
                <a:gd name="connsiteY489" fmla="*/ 32304 h 128580"/>
                <a:gd name="connsiteX490" fmla="*/ 806064 w 2441121"/>
                <a:gd name="connsiteY490" fmla="*/ 36484 h 128580"/>
                <a:gd name="connsiteX491" fmla="*/ 794410 w 2441121"/>
                <a:gd name="connsiteY491" fmla="*/ 47885 h 128580"/>
                <a:gd name="connsiteX492" fmla="*/ 790229 w 2441121"/>
                <a:gd name="connsiteY492" fmla="*/ 64735 h 128580"/>
                <a:gd name="connsiteX493" fmla="*/ 794283 w 2441121"/>
                <a:gd name="connsiteY493" fmla="*/ 81583 h 128580"/>
                <a:gd name="connsiteX494" fmla="*/ 805811 w 2441121"/>
                <a:gd name="connsiteY494" fmla="*/ 92984 h 128580"/>
                <a:gd name="connsiteX495" fmla="*/ 822786 w 2441121"/>
                <a:gd name="connsiteY495" fmla="*/ 97164 h 128580"/>
                <a:gd name="connsiteX496" fmla="*/ 833680 w 2441121"/>
                <a:gd name="connsiteY496" fmla="*/ 95771 h 128580"/>
                <a:gd name="connsiteX497" fmla="*/ 843562 w 2441121"/>
                <a:gd name="connsiteY497" fmla="*/ 91337 h 128580"/>
                <a:gd name="connsiteX498" fmla="*/ 843562 w 2441121"/>
                <a:gd name="connsiteY498" fmla="*/ 80822 h 128580"/>
                <a:gd name="connsiteX499" fmla="*/ 834441 w 2441121"/>
                <a:gd name="connsiteY499" fmla="*/ 85889 h 128580"/>
                <a:gd name="connsiteX500" fmla="*/ 823673 w 2441121"/>
                <a:gd name="connsiteY500" fmla="*/ 87409 h 128580"/>
                <a:gd name="connsiteX501" fmla="*/ 811892 w 2441121"/>
                <a:gd name="connsiteY501" fmla="*/ 84496 h 128580"/>
                <a:gd name="connsiteX502" fmla="*/ 803784 w 2441121"/>
                <a:gd name="connsiteY502" fmla="*/ 76388 h 128580"/>
                <a:gd name="connsiteX503" fmla="*/ 800870 w 2441121"/>
                <a:gd name="connsiteY503" fmla="*/ 64735 h 128580"/>
                <a:gd name="connsiteX504" fmla="*/ 803784 w 2441121"/>
                <a:gd name="connsiteY504" fmla="*/ 52953 h 128580"/>
                <a:gd name="connsiteX505" fmla="*/ 735377 w 2441121"/>
                <a:gd name="connsiteY505" fmla="*/ 47126 h 128580"/>
                <a:gd name="connsiteX506" fmla="*/ 748932 w 2441121"/>
                <a:gd name="connsiteY506" fmla="*/ 41805 h 128580"/>
                <a:gd name="connsiteX507" fmla="*/ 762106 w 2441121"/>
                <a:gd name="connsiteY507" fmla="*/ 47126 h 128580"/>
                <a:gd name="connsiteX508" fmla="*/ 767680 w 2441121"/>
                <a:gd name="connsiteY508" fmla="*/ 60427 h 128580"/>
                <a:gd name="connsiteX509" fmla="*/ 729170 w 2441121"/>
                <a:gd name="connsiteY509" fmla="*/ 60427 h 128580"/>
                <a:gd name="connsiteX510" fmla="*/ 735377 w 2441121"/>
                <a:gd name="connsiteY510" fmla="*/ 47126 h 128580"/>
                <a:gd name="connsiteX511" fmla="*/ 763373 w 2441121"/>
                <a:gd name="connsiteY511" fmla="*/ 95517 h 128580"/>
                <a:gd name="connsiteX512" fmla="*/ 774141 w 2441121"/>
                <a:gd name="connsiteY512" fmla="*/ 90576 h 128580"/>
                <a:gd name="connsiteX513" fmla="*/ 774141 w 2441121"/>
                <a:gd name="connsiteY513" fmla="*/ 80695 h 128580"/>
                <a:gd name="connsiteX514" fmla="*/ 763500 w 2441121"/>
                <a:gd name="connsiteY514" fmla="*/ 85889 h 128580"/>
                <a:gd name="connsiteX515" fmla="*/ 751845 w 2441121"/>
                <a:gd name="connsiteY515" fmla="*/ 87663 h 128580"/>
                <a:gd name="connsiteX516" fmla="*/ 736517 w 2441121"/>
                <a:gd name="connsiteY516" fmla="*/ 82469 h 128580"/>
                <a:gd name="connsiteX517" fmla="*/ 729170 w 2441121"/>
                <a:gd name="connsiteY517" fmla="*/ 68915 h 128580"/>
                <a:gd name="connsiteX518" fmla="*/ 778575 w 2441121"/>
                <a:gd name="connsiteY518" fmla="*/ 68915 h 128580"/>
                <a:gd name="connsiteX519" fmla="*/ 778701 w 2441121"/>
                <a:gd name="connsiteY519" fmla="*/ 66255 h 128580"/>
                <a:gd name="connsiteX520" fmla="*/ 778701 w 2441121"/>
                <a:gd name="connsiteY520" fmla="*/ 63720 h 128580"/>
                <a:gd name="connsiteX521" fmla="*/ 775028 w 2441121"/>
                <a:gd name="connsiteY521" fmla="*/ 47759 h 128580"/>
                <a:gd name="connsiteX522" fmla="*/ 764640 w 2441121"/>
                <a:gd name="connsiteY522" fmla="*/ 36611 h 128580"/>
                <a:gd name="connsiteX523" fmla="*/ 748932 w 2441121"/>
                <a:gd name="connsiteY523" fmla="*/ 32558 h 128580"/>
                <a:gd name="connsiteX524" fmla="*/ 732590 w 2441121"/>
                <a:gd name="connsiteY524" fmla="*/ 36864 h 128580"/>
                <a:gd name="connsiteX525" fmla="*/ 721822 w 2441121"/>
                <a:gd name="connsiteY525" fmla="*/ 48646 h 128580"/>
                <a:gd name="connsiteX526" fmla="*/ 718022 w 2441121"/>
                <a:gd name="connsiteY526" fmla="*/ 65494 h 128580"/>
                <a:gd name="connsiteX527" fmla="*/ 722455 w 2441121"/>
                <a:gd name="connsiteY527" fmla="*/ 82090 h 128580"/>
                <a:gd name="connsiteX528" fmla="*/ 734490 w 2441121"/>
                <a:gd name="connsiteY528" fmla="*/ 93238 h 128580"/>
                <a:gd name="connsiteX529" fmla="*/ 751845 w 2441121"/>
                <a:gd name="connsiteY529" fmla="*/ 97291 h 128580"/>
                <a:gd name="connsiteX530" fmla="*/ 763500 w 2441121"/>
                <a:gd name="connsiteY530" fmla="*/ 95771 h 128580"/>
                <a:gd name="connsiteX531" fmla="*/ 692686 w 2441121"/>
                <a:gd name="connsiteY531" fmla="*/ 53587 h 128580"/>
                <a:gd name="connsiteX532" fmla="*/ 700920 w 2441121"/>
                <a:gd name="connsiteY532" fmla="*/ 45985 h 128580"/>
                <a:gd name="connsiteX533" fmla="*/ 712321 w 2441121"/>
                <a:gd name="connsiteY533" fmla="*/ 44465 h 128580"/>
                <a:gd name="connsiteX534" fmla="*/ 712321 w 2441121"/>
                <a:gd name="connsiteY534" fmla="*/ 32811 h 128580"/>
                <a:gd name="connsiteX535" fmla="*/ 699020 w 2441121"/>
                <a:gd name="connsiteY535" fmla="*/ 36864 h 128580"/>
                <a:gd name="connsiteX536" fmla="*/ 689645 w 2441121"/>
                <a:gd name="connsiteY536" fmla="*/ 48012 h 128580"/>
                <a:gd name="connsiteX537" fmla="*/ 689645 w 2441121"/>
                <a:gd name="connsiteY537" fmla="*/ 34078 h 128580"/>
                <a:gd name="connsiteX538" fmla="*/ 679384 w 2441121"/>
                <a:gd name="connsiteY538" fmla="*/ 34078 h 128580"/>
                <a:gd name="connsiteX539" fmla="*/ 679384 w 2441121"/>
                <a:gd name="connsiteY539" fmla="*/ 96530 h 128580"/>
                <a:gd name="connsiteX540" fmla="*/ 689645 w 2441121"/>
                <a:gd name="connsiteY540" fmla="*/ 96530 h 128580"/>
                <a:gd name="connsiteX541" fmla="*/ 689645 w 2441121"/>
                <a:gd name="connsiteY541" fmla="*/ 66634 h 128580"/>
                <a:gd name="connsiteX542" fmla="*/ 692686 w 2441121"/>
                <a:gd name="connsiteY542" fmla="*/ 53712 h 128580"/>
                <a:gd name="connsiteX543" fmla="*/ 637200 w 2441121"/>
                <a:gd name="connsiteY543" fmla="*/ 83230 h 128580"/>
                <a:gd name="connsiteX544" fmla="*/ 629979 w 2441121"/>
                <a:gd name="connsiteY544" fmla="*/ 86777 h 128580"/>
                <a:gd name="connsiteX545" fmla="*/ 622632 w 2441121"/>
                <a:gd name="connsiteY545" fmla="*/ 87917 h 128580"/>
                <a:gd name="connsiteX546" fmla="*/ 613891 w 2441121"/>
                <a:gd name="connsiteY546" fmla="*/ 85130 h 128580"/>
                <a:gd name="connsiteX547" fmla="*/ 610470 w 2441121"/>
                <a:gd name="connsiteY547" fmla="*/ 75756 h 128580"/>
                <a:gd name="connsiteX548" fmla="*/ 610470 w 2441121"/>
                <a:gd name="connsiteY548" fmla="*/ 43705 h 128580"/>
                <a:gd name="connsiteX549" fmla="*/ 636313 w 2441121"/>
                <a:gd name="connsiteY549" fmla="*/ 43705 h 128580"/>
                <a:gd name="connsiteX550" fmla="*/ 636313 w 2441121"/>
                <a:gd name="connsiteY550" fmla="*/ 34205 h 128580"/>
                <a:gd name="connsiteX551" fmla="*/ 610470 w 2441121"/>
                <a:gd name="connsiteY551" fmla="*/ 34205 h 128580"/>
                <a:gd name="connsiteX552" fmla="*/ 610470 w 2441121"/>
                <a:gd name="connsiteY552" fmla="*/ 14315 h 128580"/>
                <a:gd name="connsiteX553" fmla="*/ 600209 w 2441121"/>
                <a:gd name="connsiteY553" fmla="*/ 14315 h 128580"/>
                <a:gd name="connsiteX554" fmla="*/ 600209 w 2441121"/>
                <a:gd name="connsiteY554" fmla="*/ 74995 h 128580"/>
                <a:gd name="connsiteX555" fmla="*/ 606037 w 2441121"/>
                <a:gd name="connsiteY555" fmla="*/ 92731 h 128580"/>
                <a:gd name="connsiteX556" fmla="*/ 621618 w 2441121"/>
                <a:gd name="connsiteY556" fmla="*/ 97671 h 128580"/>
                <a:gd name="connsiteX557" fmla="*/ 629726 w 2441121"/>
                <a:gd name="connsiteY557" fmla="*/ 96657 h 128580"/>
                <a:gd name="connsiteX558" fmla="*/ 637200 w 2441121"/>
                <a:gd name="connsiteY558" fmla="*/ 93363 h 128580"/>
                <a:gd name="connsiteX559" fmla="*/ 637200 w 2441121"/>
                <a:gd name="connsiteY559" fmla="*/ 83356 h 128580"/>
                <a:gd name="connsiteX560" fmla="*/ 586021 w 2441121"/>
                <a:gd name="connsiteY560" fmla="*/ 15329 h 128580"/>
                <a:gd name="connsiteX561" fmla="*/ 587795 w 2441121"/>
                <a:gd name="connsiteY561" fmla="*/ 11782 h 128580"/>
                <a:gd name="connsiteX562" fmla="*/ 588428 w 2441121"/>
                <a:gd name="connsiteY562" fmla="*/ 7981 h 128580"/>
                <a:gd name="connsiteX563" fmla="*/ 586275 w 2441121"/>
                <a:gd name="connsiteY563" fmla="*/ 2661 h 128580"/>
                <a:gd name="connsiteX564" fmla="*/ 580954 w 2441121"/>
                <a:gd name="connsiteY564" fmla="*/ 634 h 128580"/>
                <a:gd name="connsiteX565" fmla="*/ 575507 w 2441121"/>
                <a:gd name="connsiteY565" fmla="*/ 2535 h 128580"/>
                <a:gd name="connsiteX566" fmla="*/ 573353 w 2441121"/>
                <a:gd name="connsiteY566" fmla="*/ 7602 h 128580"/>
                <a:gd name="connsiteX567" fmla="*/ 574873 w 2441121"/>
                <a:gd name="connsiteY567" fmla="*/ 11909 h 128580"/>
                <a:gd name="connsiteX568" fmla="*/ 578801 w 2441121"/>
                <a:gd name="connsiteY568" fmla="*/ 14568 h 128580"/>
                <a:gd name="connsiteX569" fmla="*/ 570313 w 2441121"/>
                <a:gd name="connsiteY569" fmla="*/ 31038 h 128580"/>
                <a:gd name="connsiteX570" fmla="*/ 577534 w 2441121"/>
                <a:gd name="connsiteY570" fmla="*/ 31038 h 128580"/>
                <a:gd name="connsiteX571" fmla="*/ 586021 w 2441121"/>
                <a:gd name="connsiteY571" fmla="*/ 15456 h 128580"/>
                <a:gd name="connsiteX572" fmla="*/ 516981 w 2441121"/>
                <a:gd name="connsiteY572" fmla="*/ 53966 h 128580"/>
                <a:gd name="connsiteX573" fmla="*/ 523695 w 2441121"/>
                <a:gd name="connsiteY573" fmla="*/ 45858 h 128580"/>
                <a:gd name="connsiteX574" fmla="*/ 533703 w 2441121"/>
                <a:gd name="connsiteY574" fmla="*/ 42945 h 128580"/>
                <a:gd name="connsiteX575" fmla="*/ 549918 w 2441121"/>
                <a:gd name="connsiteY575" fmla="*/ 61568 h 128580"/>
                <a:gd name="connsiteX576" fmla="*/ 549918 w 2441121"/>
                <a:gd name="connsiteY576" fmla="*/ 96530 h 128580"/>
                <a:gd name="connsiteX577" fmla="*/ 560305 w 2441121"/>
                <a:gd name="connsiteY577" fmla="*/ 96530 h 128580"/>
                <a:gd name="connsiteX578" fmla="*/ 560305 w 2441121"/>
                <a:gd name="connsiteY578" fmla="*/ 59794 h 128580"/>
                <a:gd name="connsiteX579" fmla="*/ 557645 w 2441121"/>
                <a:gd name="connsiteY579" fmla="*/ 45985 h 128580"/>
                <a:gd name="connsiteX580" fmla="*/ 549537 w 2441121"/>
                <a:gd name="connsiteY580" fmla="*/ 36357 h 128580"/>
                <a:gd name="connsiteX581" fmla="*/ 536236 w 2441121"/>
                <a:gd name="connsiteY581" fmla="*/ 32938 h 128580"/>
                <a:gd name="connsiteX582" fmla="*/ 523441 w 2441121"/>
                <a:gd name="connsiteY582" fmla="*/ 36357 h 128580"/>
                <a:gd name="connsiteX583" fmla="*/ 514574 w 2441121"/>
                <a:gd name="connsiteY583" fmla="*/ 45733 h 128580"/>
                <a:gd name="connsiteX584" fmla="*/ 514574 w 2441121"/>
                <a:gd name="connsiteY584" fmla="*/ 34078 h 128580"/>
                <a:gd name="connsiteX585" fmla="*/ 504313 w 2441121"/>
                <a:gd name="connsiteY585" fmla="*/ 34078 h 128580"/>
                <a:gd name="connsiteX586" fmla="*/ 504313 w 2441121"/>
                <a:gd name="connsiteY586" fmla="*/ 96530 h 128580"/>
                <a:gd name="connsiteX587" fmla="*/ 514574 w 2441121"/>
                <a:gd name="connsiteY587" fmla="*/ 96530 h 128580"/>
                <a:gd name="connsiteX588" fmla="*/ 514574 w 2441121"/>
                <a:gd name="connsiteY588" fmla="*/ 65240 h 128580"/>
                <a:gd name="connsiteX589" fmla="*/ 516981 w 2441121"/>
                <a:gd name="connsiteY589" fmla="*/ 53966 h 128580"/>
                <a:gd name="connsiteX590" fmla="*/ 474543 w 2441121"/>
                <a:gd name="connsiteY590" fmla="*/ 77022 h 128580"/>
                <a:gd name="connsiteX591" fmla="*/ 466816 w 2441121"/>
                <a:gd name="connsiteY591" fmla="*/ 85130 h 128580"/>
                <a:gd name="connsiteX592" fmla="*/ 455541 w 2441121"/>
                <a:gd name="connsiteY592" fmla="*/ 88043 h 128580"/>
                <a:gd name="connsiteX593" fmla="*/ 444140 w 2441121"/>
                <a:gd name="connsiteY593" fmla="*/ 85130 h 128580"/>
                <a:gd name="connsiteX594" fmla="*/ 436412 w 2441121"/>
                <a:gd name="connsiteY594" fmla="*/ 77022 h 128580"/>
                <a:gd name="connsiteX595" fmla="*/ 433499 w 2441121"/>
                <a:gd name="connsiteY595" fmla="*/ 65367 h 128580"/>
                <a:gd name="connsiteX596" fmla="*/ 436412 w 2441121"/>
                <a:gd name="connsiteY596" fmla="*/ 53712 h 128580"/>
                <a:gd name="connsiteX597" fmla="*/ 444140 w 2441121"/>
                <a:gd name="connsiteY597" fmla="*/ 45733 h 128580"/>
                <a:gd name="connsiteX598" fmla="*/ 455541 w 2441121"/>
                <a:gd name="connsiteY598" fmla="*/ 42818 h 128580"/>
                <a:gd name="connsiteX599" fmla="*/ 466816 w 2441121"/>
                <a:gd name="connsiteY599" fmla="*/ 45733 h 128580"/>
                <a:gd name="connsiteX600" fmla="*/ 474543 w 2441121"/>
                <a:gd name="connsiteY600" fmla="*/ 53712 h 128580"/>
                <a:gd name="connsiteX601" fmla="*/ 477330 w 2441121"/>
                <a:gd name="connsiteY601" fmla="*/ 65367 h 128580"/>
                <a:gd name="connsiteX602" fmla="*/ 474543 w 2441121"/>
                <a:gd name="connsiteY602" fmla="*/ 77022 h 128580"/>
                <a:gd name="connsiteX603" fmla="*/ 472389 w 2441121"/>
                <a:gd name="connsiteY603" fmla="*/ 93363 h 128580"/>
                <a:gd name="connsiteX604" fmla="*/ 483791 w 2441121"/>
                <a:gd name="connsiteY604" fmla="*/ 81836 h 128580"/>
                <a:gd name="connsiteX605" fmla="*/ 487971 w 2441121"/>
                <a:gd name="connsiteY605" fmla="*/ 65114 h 128580"/>
                <a:gd name="connsiteX606" fmla="*/ 483791 w 2441121"/>
                <a:gd name="connsiteY606" fmla="*/ 48519 h 128580"/>
                <a:gd name="connsiteX607" fmla="*/ 472389 w 2441121"/>
                <a:gd name="connsiteY607" fmla="*/ 37118 h 128580"/>
                <a:gd name="connsiteX608" fmla="*/ 455668 w 2441121"/>
                <a:gd name="connsiteY608" fmla="*/ 32938 h 128580"/>
                <a:gd name="connsiteX609" fmla="*/ 438819 w 2441121"/>
                <a:gd name="connsiteY609" fmla="*/ 37118 h 128580"/>
                <a:gd name="connsiteX610" fmla="*/ 427165 w 2441121"/>
                <a:gd name="connsiteY610" fmla="*/ 48519 h 128580"/>
                <a:gd name="connsiteX611" fmla="*/ 422984 w 2441121"/>
                <a:gd name="connsiteY611" fmla="*/ 65114 h 128580"/>
                <a:gd name="connsiteX612" fmla="*/ 427165 w 2441121"/>
                <a:gd name="connsiteY612" fmla="*/ 81836 h 128580"/>
                <a:gd name="connsiteX613" fmla="*/ 438819 w 2441121"/>
                <a:gd name="connsiteY613" fmla="*/ 93363 h 128580"/>
                <a:gd name="connsiteX614" fmla="*/ 455668 w 2441121"/>
                <a:gd name="connsiteY614" fmla="*/ 97544 h 128580"/>
                <a:gd name="connsiteX615" fmla="*/ 472389 w 2441121"/>
                <a:gd name="connsiteY615" fmla="*/ 93363 h 128580"/>
                <a:gd name="connsiteX616" fmla="*/ 385867 w 2441121"/>
                <a:gd name="connsiteY616" fmla="*/ 45733 h 128580"/>
                <a:gd name="connsiteX617" fmla="*/ 393595 w 2441121"/>
                <a:gd name="connsiteY617" fmla="*/ 53839 h 128580"/>
                <a:gd name="connsiteX618" fmla="*/ 396382 w 2441121"/>
                <a:gd name="connsiteY618" fmla="*/ 65621 h 128580"/>
                <a:gd name="connsiteX619" fmla="*/ 393595 w 2441121"/>
                <a:gd name="connsiteY619" fmla="*/ 77149 h 128580"/>
                <a:gd name="connsiteX620" fmla="*/ 385867 w 2441121"/>
                <a:gd name="connsiteY620" fmla="*/ 85130 h 128580"/>
                <a:gd name="connsiteX621" fmla="*/ 374466 w 2441121"/>
                <a:gd name="connsiteY621" fmla="*/ 88043 h 128580"/>
                <a:gd name="connsiteX622" fmla="*/ 363318 w 2441121"/>
                <a:gd name="connsiteY622" fmla="*/ 85130 h 128580"/>
                <a:gd name="connsiteX623" fmla="*/ 355591 w 2441121"/>
                <a:gd name="connsiteY623" fmla="*/ 77149 h 128580"/>
                <a:gd name="connsiteX624" fmla="*/ 352804 w 2441121"/>
                <a:gd name="connsiteY624" fmla="*/ 65621 h 128580"/>
                <a:gd name="connsiteX625" fmla="*/ 355591 w 2441121"/>
                <a:gd name="connsiteY625" fmla="*/ 53839 h 128580"/>
                <a:gd name="connsiteX626" fmla="*/ 363318 w 2441121"/>
                <a:gd name="connsiteY626" fmla="*/ 45733 h 128580"/>
                <a:gd name="connsiteX627" fmla="*/ 374466 w 2441121"/>
                <a:gd name="connsiteY627" fmla="*/ 42691 h 128580"/>
                <a:gd name="connsiteX628" fmla="*/ 385867 w 2441121"/>
                <a:gd name="connsiteY628" fmla="*/ 45733 h 128580"/>
                <a:gd name="connsiteX629" fmla="*/ 406769 w 2441121"/>
                <a:gd name="connsiteY629" fmla="*/ 96530 h 128580"/>
                <a:gd name="connsiteX630" fmla="*/ 406769 w 2441121"/>
                <a:gd name="connsiteY630" fmla="*/ 1520 h 128580"/>
                <a:gd name="connsiteX631" fmla="*/ 396382 w 2441121"/>
                <a:gd name="connsiteY631" fmla="*/ 1520 h 128580"/>
                <a:gd name="connsiteX632" fmla="*/ 396382 w 2441121"/>
                <a:gd name="connsiteY632" fmla="*/ 45985 h 128580"/>
                <a:gd name="connsiteX633" fmla="*/ 387007 w 2441121"/>
                <a:gd name="connsiteY633" fmla="*/ 36357 h 128580"/>
                <a:gd name="connsiteX634" fmla="*/ 373706 w 2441121"/>
                <a:gd name="connsiteY634" fmla="*/ 32938 h 128580"/>
                <a:gd name="connsiteX635" fmla="*/ 357491 w 2441121"/>
                <a:gd name="connsiteY635" fmla="*/ 37118 h 128580"/>
                <a:gd name="connsiteX636" fmla="*/ 346343 w 2441121"/>
                <a:gd name="connsiteY636" fmla="*/ 48773 h 128580"/>
                <a:gd name="connsiteX637" fmla="*/ 342289 w 2441121"/>
                <a:gd name="connsiteY637" fmla="*/ 65621 h 128580"/>
                <a:gd name="connsiteX638" fmla="*/ 346343 w 2441121"/>
                <a:gd name="connsiteY638" fmla="*/ 82090 h 128580"/>
                <a:gd name="connsiteX639" fmla="*/ 357491 w 2441121"/>
                <a:gd name="connsiteY639" fmla="*/ 93363 h 128580"/>
                <a:gd name="connsiteX640" fmla="*/ 373706 w 2441121"/>
                <a:gd name="connsiteY640" fmla="*/ 97544 h 128580"/>
                <a:gd name="connsiteX641" fmla="*/ 387007 w 2441121"/>
                <a:gd name="connsiteY641" fmla="*/ 94124 h 128580"/>
                <a:gd name="connsiteX642" fmla="*/ 396382 w 2441121"/>
                <a:gd name="connsiteY642" fmla="*/ 84750 h 128580"/>
                <a:gd name="connsiteX643" fmla="*/ 396382 w 2441121"/>
                <a:gd name="connsiteY643" fmla="*/ 96530 h 128580"/>
                <a:gd name="connsiteX644" fmla="*/ 406769 w 2441121"/>
                <a:gd name="connsiteY644" fmla="*/ 96530 h 128580"/>
                <a:gd name="connsiteX645" fmla="*/ 283636 w 2441121"/>
                <a:gd name="connsiteY645" fmla="*/ 83483 h 128580"/>
                <a:gd name="connsiteX646" fmla="*/ 271095 w 2441121"/>
                <a:gd name="connsiteY646" fmla="*/ 87917 h 128580"/>
                <a:gd name="connsiteX647" fmla="*/ 258554 w 2441121"/>
                <a:gd name="connsiteY647" fmla="*/ 83483 h 128580"/>
                <a:gd name="connsiteX648" fmla="*/ 253740 w 2441121"/>
                <a:gd name="connsiteY648" fmla="*/ 70181 h 128580"/>
                <a:gd name="connsiteX649" fmla="*/ 253740 w 2441121"/>
                <a:gd name="connsiteY649" fmla="*/ 34205 h 128580"/>
                <a:gd name="connsiteX650" fmla="*/ 243479 w 2441121"/>
                <a:gd name="connsiteY650" fmla="*/ 34205 h 128580"/>
                <a:gd name="connsiteX651" fmla="*/ 243479 w 2441121"/>
                <a:gd name="connsiteY651" fmla="*/ 69168 h 128580"/>
                <a:gd name="connsiteX652" fmla="*/ 250953 w 2441121"/>
                <a:gd name="connsiteY652" fmla="*/ 90071 h 128580"/>
                <a:gd name="connsiteX653" fmla="*/ 271095 w 2441121"/>
                <a:gd name="connsiteY653" fmla="*/ 97671 h 128580"/>
                <a:gd name="connsiteX654" fmla="*/ 291111 w 2441121"/>
                <a:gd name="connsiteY654" fmla="*/ 90071 h 128580"/>
                <a:gd name="connsiteX655" fmla="*/ 298585 w 2441121"/>
                <a:gd name="connsiteY655" fmla="*/ 69168 h 128580"/>
                <a:gd name="connsiteX656" fmla="*/ 298585 w 2441121"/>
                <a:gd name="connsiteY656" fmla="*/ 34205 h 128580"/>
                <a:gd name="connsiteX657" fmla="*/ 288324 w 2441121"/>
                <a:gd name="connsiteY657" fmla="*/ 34205 h 128580"/>
                <a:gd name="connsiteX658" fmla="*/ 288324 w 2441121"/>
                <a:gd name="connsiteY658" fmla="*/ 70181 h 128580"/>
                <a:gd name="connsiteX659" fmla="*/ 283510 w 2441121"/>
                <a:gd name="connsiteY659" fmla="*/ 83483 h 128580"/>
                <a:gd name="connsiteX660" fmla="*/ 215989 w 2441121"/>
                <a:gd name="connsiteY660" fmla="*/ 77022 h 128580"/>
                <a:gd name="connsiteX661" fmla="*/ 208389 w 2441121"/>
                <a:gd name="connsiteY661" fmla="*/ 85130 h 128580"/>
                <a:gd name="connsiteX662" fmla="*/ 197114 w 2441121"/>
                <a:gd name="connsiteY662" fmla="*/ 88043 h 128580"/>
                <a:gd name="connsiteX663" fmla="*/ 185713 w 2441121"/>
                <a:gd name="connsiteY663" fmla="*/ 85130 h 128580"/>
                <a:gd name="connsiteX664" fmla="*/ 177859 w 2441121"/>
                <a:gd name="connsiteY664" fmla="*/ 77022 h 128580"/>
                <a:gd name="connsiteX665" fmla="*/ 175072 w 2441121"/>
                <a:gd name="connsiteY665" fmla="*/ 65367 h 128580"/>
                <a:gd name="connsiteX666" fmla="*/ 177859 w 2441121"/>
                <a:gd name="connsiteY666" fmla="*/ 53712 h 128580"/>
                <a:gd name="connsiteX667" fmla="*/ 185713 w 2441121"/>
                <a:gd name="connsiteY667" fmla="*/ 45733 h 128580"/>
                <a:gd name="connsiteX668" fmla="*/ 197114 w 2441121"/>
                <a:gd name="connsiteY668" fmla="*/ 42818 h 128580"/>
                <a:gd name="connsiteX669" fmla="*/ 208389 w 2441121"/>
                <a:gd name="connsiteY669" fmla="*/ 45733 h 128580"/>
                <a:gd name="connsiteX670" fmla="*/ 215989 w 2441121"/>
                <a:gd name="connsiteY670" fmla="*/ 53712 h 128580"/>
                <a:gd name="connsiteX671" fmla="*/ 218776 w 2441121"/>
                <a:gd name="connsiteY671" fmla="*/ 65367 h 128580"/>
                <a:gd name="connsiteX672" fmla="*/ 215989 w 2441121"/>
                <a:gd name="connsiteY672" fmla="*/ 77022 h 128580"/>
                <a:gd name="connsiteX673" fmla="*/ 213963 w 2441121"/>
                <a:gd name="connsiteY673" fmla="*/ 93363 h 128580"/>
                <a:gd name="connsiteX674" fmla="*/ 225364 w 2441121"/>
                <a:gd name="connsiteY674" fmla="*/ 81836 h 128580"/>
                <a:gd name="connsiteX675" fmla="*/ 229418 w 2441121"/>
                <a:gd name="connsiteY675" fmla="*/ 65114 h 128580"/>
                <a:gd name="connsiteX676" fmla="*/ 225364 w 2441121"/>
                <a:gd name="connsiteY676" fmla="*/ 48519 h 128580"/>
                <a:gd name="connsiteX677" fmla="*/ 213963 w 2441121"/>
                <a:gd name="connsiteY677" fmla="*/ 37118 h 128580"/>
                <a:gd name="connsiteX678" fmla="*/ 197241 w 2441121"/>
                <a:gd name="connsiteY678" fmla="*/ 32938 h 128580"/>
                <a:gd name="connsiteX679" fmla="*/ 180266 w 2441121"/>
                <a:gd name="connsiteY679" fmla="*/ 37118 h 128580"/>
                <a:gd name="connsiteX680" fmla="*/ 168611 w 2441121"/>
                <a:gd name="connsiteY680" fmla="*/ 48519 h 128580"/>
                <a:gd name="connsiteX681" fmla="*/ 164304 w 2441121"/>
                <a:gd name="connsiteY681" fmla="*/ 65114 h 128580"/>
                <a:gd name="connsiteX682" fmla="*/ 168611 w 2441121"/>
                <a:gd name="connsiteY682" fmla="*/ 81836 h 128580"/>
                <a:gd name="connsiteX683" fmla="*/ 180266 w 2441121"/>
                <a:gd name="connsiteY683" fmla="*/ 93363 h 128580"/>
                <a:gd name="connsiteX684" fmla="*/ 197241 w 2441121"/>
                <a:gd name="connsiteY684" fmla="*/ 97544 h 128580"/>
                <a:gd name="connsiteX685" fmla="*/ 213963 w 2441121"/>
                <a:gd name="connsiteY685" fmla="*/ 93363 h 128580"/>
                <a:gd name="connsiteX686" fmla="*/ 149102 w 2441121"/>
                <a:gd name="connsiteY686" fmla="*/ 34078 h 128580"/>
                <a:gd name="connsiteX687" fmla="*/ 129340 w 2441121"/>
                <a:gd name="connsiteY687" fmla="*/ 74868 h 128580"/>
                <a:gd name="connsiteX688" fmla="*/ 108945 w 2441121"/>
                <a:gd name="connsiteY688" fmla="*/ 34078 h 128580"/>
                <a:gd name="connsiteX689" fmla="*/ 96784 w 2441121"/>
                <a:gd name="connsiteY689" fmla="*/ 34078 h 128580"/>
                <a:gd name="connsiteX690" fmla="*/ 123767 w 2441121"/>
                <a:gd name="connsiteY690" fmla="*/ 86523 h 128580"/>
                <a:gd name="connsiteX691" fmla="*/ 103751 w 2441121"/>
                <a:gd name="connsiteY691" fmla="*/ 128200 h 128580"/>
                <a:gd name="connsiteX692" fmla="*/ 114646 w 2441121"/>
                <a:gd name="connsiteY692" fmla="*/ 128200 h 128580"/>
                <a:gd name="connsiteX693" fmla="*/ 159997 w 2441121"/>
                <a:gd name="connsiteY693" fmla="*/ 34078 h 128580"/>
                <a:gd name="connsiteX694" fmla="*/ 149102 w 2441121"/>
                <a:gd name="connsiteY694" fmla="*/ 34078 h 128580"/>
                <a:gd name="connsiteX695" fmla="*/ 66887 w 2441121"/>
                <a:gd name="connsiteY695" fmla="*/ 34078 h 128580"/>
                <a:gd name="connsiteX696" fmla="*/ 41931 w 2441121"/>
                <a:gd name="connsiteY696" fmla="*/ 34078 h 128580"/>
                <a:gd name="connsiteX697" fmla="*/ 41931 w 2441121"/>
                <a:gd name="connsiteY697" fmla="*/ 22549 h 128580"/>
                <a:gd name="connsiteX698" fmla="*/ 45225 w 2441121"/>
                <a:gd name="connsiteY698" fmla="*/ 13556 h 128580"/>
                <a:gd name="connsiteX699" fmla="*/ 54219 w 2441121"/>
                <a:gd name="connsiteY699" fmla="*/ 10135 h 128580"/>
                <a:gd name="connsiteX700" fmla="*/ 61820 w 2441121"/>
                <a:gd name="connsiteY700" fmla="*/ 11275 h 128580"/>
                <a:gd name="connsiteX701" fmla="*/ 68787 w 2441121"/>
                <a:gd name="connsiteY701" fmla="*/ 15076 h 128580"/>
                <a:gd name="connsiteX702" fmla="*/ 68787 w 2441121"/>
                <a:gd name="connsiteY702" fmla="*/ 4814 h 128580"/>
                <a:gd name="connsiteX703" fmla="*/ 61440 w 2441121"/>
                <a:gd name="connsiteY703" fmla="*/ 1395 h 128580"/>
                <a:gd name="connsiteX704" fmla="*/ 53586 w 2441121"/>
                <a:gd name="connsiteY704" fmla="*/ 380 h 128580"/>
                <a:gd name="connsiteX705" fmla="*/ 37624 w 2441121"/>
                <a:gd name="connsiteY705" fmla="*/ 6714 h 128580"/>
                <a:gd name="connsiteX706" fmla="*/ 31797 w 2441121"/>
                <a:gd name="connsiteY706" fmla="*/ 22930 h 128580"/>
                <a:gd name="connsiteX707" fmla="*/ 31797 w 2441121"/>
                <a:gd name="connsiteY707" fmla="*/ 96405 h 128580"/>
                <a:gd name="connsiteX708" fmla="*/ 42058 w 2441121"/>
                <a:gd name="connsiteY708" fmla="*/ 96405 h 128580"/>
                <a:gd name="connsiteX709" fmla="*/ 42058 w 2441121"/>
                <a:gd name="connsiteY709" fmla="*/ 43452 h 128580"/>
                <a:gd name="connsiteX710" fmla="*/ 67014 w 2441121"/>
                <a:gd name="connsiteY710" fmla="*/ 43452 h 128580"/>
                <a:gd name="connsiteX711" fmla="*/ 67014 w 2441121"/>
                <a:gd name="connsiteY711" fmla="*/ 33951 h 128580"/>
                <a:gd name="connsiteX712" fmla="*/ 10768 w 2441121"/>
                <a:gd name="connsiteY712" fmla="*/ 1520 h 128580"/>
                <a:gd name="connsiteX713" fmla="*/ 0 w 2441121"/>
                <a:gd name="connsiteY713" fmla="*/ 1520 h 128580"/>
                <a:gd name="connsiteX714" fmla="*/ 0 w 2441121"/>
                <a:gd name="connsiteY714" fmla="*/ 96530 h 128580"/>
                <a:gd name="connsiteX715" fmla="*/ 10768 w 2441121"/>
                <a:gd name="connsiteY715" fmla="*/ 96530 h 128580"/>
                <a:gd name="connsiteX716" fmla="*/ 10768 w 2441121"/>
                <a:gd name="connsiteY716" fmla="*/ 1520 h 12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</a:cxnLst>
              <a:rect l="l" t="t" r="r" b="b"/>
              <a:pathLst>
                <a:path w="2441121" h="128580">
                  <a:moveTo>
                    <a:pt x="2440995" y="80949"/>
                  </a:moveTo>
                  <a:cubicBezTo>
                    <a:pt x="2438715" y="82596"/>
                    <a:pt x="2436308" y="83737"/>
                    <a:pt x="2433901" y="84496"/>
                  </a:cubicBezTo>
                  <a:cubicBezTo>
                    <a:pt x="2431368" y="85257"/>
                    <a:pt x="2428961" y="85636"/>
                    <a:pt x="2426427" y="85636"/>
                  </a:cubicBezTo>
                  <a:cubicBezTo>
                    <a:pt x="2423007" y="85636"/>
                    <a:pt x="2420093" y="84750"/>
                    <a:pt x="2417813" y="82849"/>
                  </a:cubicBezTo>
                  <a:cubicBezTo>
                    <a:pt x="2415533" y="80949"/>
                    <a:pt x="2414393" y="77908"/>
                    <a:pt x="2414393" y="73475"/>
                  </a:cubicBezTo>
                  <a:lnTo>
                    <a:pt x="2414393" y="41425"/>
                  </a:lnTo>
                  <a:lnTo>
                    <a:pt x="2440235" y="41425"/>
                  </a:lnTo>
                  <a:lnTo>
                    <a:pt x="2440235" y="31924"/>
                  </a:lnTo>
                  <a:lnTo>
                    <a:pt x="2414393" y="31924"/>
                  </a:lnTo>
                  <a:lnTo>
                    <a:pt x="2414393" y="12036"/>
                  </a:lnTo>
                  <a:lnTo>
                    <a:pt x="2404131" y="12036"/>
                  </a:lnTo>
                  <a:lnTo>
                    <a:pt x="2404131" y="72714"/>
                  </a:lnTo>
                  <a:cubicBezTo>
                    <a:pt x="2404131" y="81202"/>
                    <a:pt x="2406032" y="87029"/>
                    <a:pt x="2409832" y="90450"/>
                  </a:cubicBezTo>
                  <a:cubicBezTo>
                    <a:pt x="2413632" y="93743"/>
                    <a:pt x="2418826" y="95390"/>
                    <a:pt x="2425540" y="95390"/>
                  </a:cubicBezTo>
                  <a:cubicBezTo>
                    <a:pt x="2428201" y="95390"/>
                    <a:pt x="2430861" y="95010"/>
                    <a:pt x="2433648" y="94377"/>
                  </a:cubicBezTo>
                  <a:cubicBezTo>
                    <a:pt x="2436435" y="93743"/>
                    <a:pt x="2438968" y="92604"/>
                    <a:pt x="2441122" y="91084"/>
                  </a:cubicBezTo>
                  <a:lnTo>
                    <a:pt x="2441122" y="81075"/>
                  </a:lnTo>
                  <a:close/>
                  <a:moveTo>
                    <a:pt x="2377022" y="74741"/>
                  </a:moveTo>
                  <a:cubicBezTo>
                    <a:pt x="2375122" y="78162"/>
                    <a:pt x="2372588" y="80822"/>
                    <a:pt x="2369294" y="82849"/>
                  </a:cubicBezTo>
                  <a:cubicBezTo>
                    <a:pt x="2366001" y="84750"/>
                    <a:pt x="2362327" y="85763"/>
                    <a:pt x="2358147" y="85763"/>
                  </a:cubicBezTo>
                  <a:cubicBezTo>
                    <a:pt x="2353966" y="85763"/>
                    <a:pt x="2350039" y="84750"/>
                    <a:pt x="2346745" y="82849"/>
                  </a:cubicBezTo>
                  <a:cubicBezTo>
                    <a:pt x="2343452" y="80949"/>
                    <a:pt x="2340791" y="78289"/>
                    <a:pt x="2338891" y="74741"/>
                  </a:cubicBezTo>
                  <a:cubicBezTo>
                    <a:pt x="2336991" y="71321"/>
                    <a:pt x="2335978" y="67395"/>
                    <a:pt x="2335978" y="63088"/>
                  </a:cubicBezTo>
                  <a:cubicBezTo>
                    <a:pt x="2335978" y="58780"/>
                    <a:pt x="2336991" y="54853"/>
                    <a:pt x="2338891" y="51433"/>
                  </a:cubicBezTo>
                  <a:cubicBezTo>
                    <a:pt x="2340791" y="48012"/>
                    <a:pt x="2343452" y="45352"/>
                    <a:pt x="2346745" y="43452"/>
                  </a:cubicBezTo>
                  <a:cubicBezTo>
                    <a:pt x="2350039" y="41551"/>
                    <a:pt x="2353839" y="40538"/>
                    <a:pt x="2358147" y="40538"/>
                  </a:cubicBezTo>
                  <a:cubicBezTo>
                    <a:pt x="2362454" y="40538"/>
                    <a:pt x="2366127" y="41551"/>
                    <a:pt x="2369294" y="43452"/>
                  </a:cubicBezTo>
                  <a:cubicBezTo>
                    <a:pt x="2372588" y="45352"/>
                    <a:pt x="2375122" y="48012"/>
                    <a:pt x="2377022" y="51433"/>
                  </a:cubicBezTo>
                  <a:cubicBezTo>
                    <a:pt x="2378922" y="54853"/>
                    <a:pt x="2379809" y="58653"/>
                    <a:pt x="2379809" y="63088"/>
                  </a:cubicBezTo>
                  <a:cubicBezTo>
                    <a:pt x="2379809" y="67521"/>
                    <a:pt x="2378922" y="71448"/>
                    <a:pt x="2377022" y="74741"/>
                  </a:cubicBezTo>
                  <a:moveTo>
                    <a:pt x="2374868" y="91084"/>
                  </a:moveTo>
                  <a:cubicBezTo>
                    <a:pt x="2379682" y="88297"/>
                    <a:pt x="2383483" y="84496"/>
                    <a:pt x="2386270" y="79555"/>
                  </a:cubicBezTo>
                  <a:cubicBezTo>
                    <a:pt x="2389057" y="74615"/>
                    <a:pt x="2390323" y="69041"/>
                    <a:pt x="2390323" y="62834"/>
                  </a:cubicBezTo>
                  <a:cubicBezTo>
                    <a:pt x="2390323" y="56627"/>
                    <a:pt x="2388930" y="51052"/>
                    <a:pt x="2386270" y="46238"/>
                  </a:cubicBezTo>
                  <a:cubicBezTo>
                    <a:pt x="2383483" y="41425"/>
                    <a:pt x="2379682" y="37625"/>
                    <a:pt x="2374868" y="34837"/>
                  </a:cubicBezTo>
                  <a:cubicBezTo>
                    <a:pt x="2370055" y="32050"/>
                    <a:pt x="2364481" y="30657"/>
                    <a:pt x="2358147" y="30657"/>
                  </a:cubicBezTo>
                  <a:cubicBezTo>
                    <a:pt x="2351813" y="30657"/>
                    <a:pt x="2346239" y="32050"/>
                    <a:pt x="2341298" y="34837"/>
                  </a:cubicBezTo>
                  <a:cubicBezTo>
                    <a:pt x="2336358" y="37625"/>
                    <a:pt x="2332431" y="41425"/>
                    <a:pt x="2329644" y="46238"/>
                  </a:cubicBezTo>
                  <a:cubicBezTo>
                    <a:pt x="2326857" y="51052"/>
                    <a:pt x="2325336" y="56627"/>
                    <a:pt x="2325336" y="62834"/>
                  </a:cubicBezTo>
                  <a:cubicBezTo>
                    <a:pt x="2325336" y="69041"/>
                    <a:pt x="2326730" y="74615"/>
                    <a:pt x="2329644" y="79555"/>
                  </a:cubicBezTo>
                  <a:cubicBezTo>
                    <a:pt x="2332431" y="84496"/>
                    <a:pt x="2336358" y="88297"/>
                    <a:pt x="2341298" y="91084"/>
                  </a:cubicBezTo>
                  <a:cubicBezTo>
                    <a:pt x="2346239" y="93870"/>
                    <a:pt x="2351813" y="95264"/>
                    <a:pt x="2358147" y="95264"/>
                  </a:cubicBezTo>
                  <a:cubicBezTo>
                    <a:pt x="2364481" y="95264"/>
                    <a:pt x="2369928" y="93870"/>
                    <a:pt x="2374868" y="91084"/>
                  </a:cubicBezTo>
                  <a:moveTo>
                    <a:pt x="2267697" y="51686"/>
                  </a:moveTo>
                  <a:cubicBezTo>
                    <a:pt x="2269344" y="48266"/>
                    <a:pt x="2271497" y="45606"/>
                    <a:pt x="2274411" y="43579"/>
                  </a:cubicBezTo>
                  <a:cubicBezTo>
                    <a:pt x="2277325" y="41551"/>
                    <a:pt x="2280618" y="40665"/>
                    <a:pt x="2284419" y="40665"/>
                  </a:cubicBezTo>
                  <a:cubicBezTo>
                    <a:pt x="2295187" y="40665"/>
                    <a:pt x="2300634" y="46872"/>
                    <a:pt x="2300634" y="59287"/>
                  </a:cubicBezTo>
                  <a:lnTo>
                    <a:pt x="2300634" y="94251"/>
                  </a:lnTo>
                  <a:lnTo>
                    <a:pt x="2311022" y="94251"/>
                  </a:lnTo>
                  <a:lnTo>
                    <a:pt x="2311022" y="57513"/>
                  </a:lnTo>
                  <a:cubicBezTo>
                    <a:pt x="2311022" y="52319"/>
                    <a:pt x="2310135" y="47759"/>
                    <a:pt x="2308361" y="43705"/>
                  </a:cubicBezTo>
                  <a:cubicBezTo>
                    <a:pt x="2306588" y="39651"/>
                    <a:pt x="2303801" y="36484"/>
                    <a:pt x="2300254" y="34078"/>
                  </a:cubicBezTo>
                  <a:cubicBezTo>
                    <a:pt x="2296707" y="31797"/>
                    <a:pt x="2292273" y="30657"/>
                    <a:pt x="2286952" y="30657"/>
                  </a:cubicBezTo>
                  <a:cubicBezTo>
                    <a:pt x="2282139" y="30657"/>
                    <a:pt x="2277831" y="31797"/>
                    <a:pt x="2274158" y="34078"/>
                  </a:cubicBezTo>
                  <a:cubicBezTo>
                    <a:pt x="2270484" y="36357"/>
                    <a:pt x="2267444" y="39524"/>
                    <a:pt x="2265290" y="43452"/>
                  </a:cubicBezTo>
                  <a:lnTo>
                    <a:pt x="2265290" y="31797"/>
                  </a:lnTo>
                  <a:lnTo>
                    <a:pt x="2255029" y="31797"/>
                  </a:lnTo>
                  <a:lnTo>
                    <a:pt x="2255029" y="94251"/>
                  </a:lnTo>
                  <a:lnTo>
                    <a:pt x="2265290" y="94251"/>
                  </a:lnTo>
                  <a:lnTo>
                    <a:pt x="2265290" y="62961"/>
                  </a:lnTo>
                  <a:cubicBezTo>
                    <a:pt x="2265290" y="58780"/>
                    <a:pt x="2266050" y="55107"/>
                    <a:pt x="2267697" y="51686"/>
                  </a:cubicBezTo>
                  <a:moveTo>
                    <a:pt x="2166226" y="45352"/>
                  </a:moveTo>
                  <a:cubicBezTo>
                    <a:pt x="2169647" y="41805"/>
                    <a:pt x="2174081" y="40031"/>
                    <a:pt x="2179781" y="40031"/>
                  </a:cubicBezTo>
                  <a:cubicBezTo>
                    <a:pt x="2185482" y="40031"/>
                    <a:pt x="2189662" y="41805"/>
                    <a:pt x="2192956" y="45352"/>
                  </a:cubicBezTo>
                  <a:cubicBezTo>
                    <a:pt x="2196250" y="48900"/>
                    <a:pt x="2198150" y="53333"/>
                    <a:pt x="2198530" y="58653"/>
                  </a:cubicBezTo>
                  <a:lnTo>
                    <a:pt x="2160019" y="58653"/>
                  </a:lnTo>
                  <a:cubicBezTo>
                    <a:pt x="2160779" y="53333"/>
                    <a:pt x="2162806" y="48900"/>
                    <a:pt x="2166226" y="45352"/>
                  </a:cubicBezTo>
                  <a:moveTo>
                    <a:pt x="2194096" y="93743"/>
                  </a:moveTo>
                  <a:cubicBezTo>
                    <a:pt x="2197896" y="92731"/>
                    <a:pt x="2201443" y="91084"/>
                    <a:pt x="2204864" y="88803"/>
                  </a:cubicBezTo>
                  <a:lnTo>
                    <a:pt x="2204864" y="78923"/>
                  </a:lnTo>
                  <a:cubicBezTo>
                    <a:pt x="2201570" y="81329"/>
                    <a:pt x="2198023" y="83103"/>
                    <a:pt x="2194223" y="84116"/>
                  </a:cubicBezTo>
                  <a:cubicBezTo>
                    <a:pt x="2190422" y="85257"/>
                    <a:pt x="2186495" y="85889"/>
                    <a:pt x="2182568" y="85889"/>
                  </a:cubicBezTo>
                  <a:cubicBezTo>
                    <a:pt x="2176361" y="85889"/>
                    <a:pt x="2171294" y="84116"/>
                    <a:pt x="2167240" y="80695"/>
                  </a:cubicBezTo>
                  <a:cubicBezTo>
                    <a:pt x="2163186" y="77276"/>
                    <a:pt x="2160652" y="72714"/>
                    <a:pt x="2159892" y="67141"/>
                  </a:cubicBezTo>
                  <a:lnTo>
                    <a:pt x="2209298" y="67141"/>
                  </a:lnTo>
                  <a:cubicBezTo>
                    <a:pt x="2209298" y="66255"/>
                    <a:pt x="2209424" y="65367"/>
                    <a:pt x="2209551" y="64481"/>
                  </a:cubicBezTo>
                  <a:cubicBezTo>
                    <a:pt x="2209551" y="63594"/>
                    <a:pt x="2209551" y="62834"/>
                    <a:pt x="2209551" y="61947"/>
                  </a:cubicBezTo>
                  <a:cubicBezTo>
                    <a:pt x="2209551" y="55993"/>
                    <a:pt x="2208284" y="50672"/>
                    <a:pt x="2205877" y="45985"/>
                  </a:cubicBezTo>
                  <a:cubicBezTo>
                    <a:pt x="2203470" y="41298"/>
                    <a:pt x="2200050" y="37625"/>
                    <a:pt x="2195489" y="34837"/>
                  </a:cubicBezTo>
                  <a:cubicBezTo>
                    <a:pt x="2191056" y="32177"/>
                    <a:pt x="2185862" y="30784"/>
                    <a:pt x="2179781" y="30784"/>
                  </a:cubicBezTo>
                  <a:cubicBezTo>
                    <a:pt x="2173447" y="30784"/>
                    <a:pt x="2168000" y="32177"/>
                    <a:pt x="2163439" y="35091"/>
                  </a:cubicBezTo>
                  <a:cubicBezTo>
                    <a:pt x="2158879" y="38004"/>
                    <a:pt x="2155205" y="41932"/>
                    <a:pt x="2152672" y="46872"/>
                  </a:cubicBezTo>
                  <a:cubicBezTo>
                    <a:pt x="2150138" y="51813"/>
                    <a:pt x="2148871" y="57513"/>
                    <a:pt x="2148871" y="63720"/>
                  </a:cubicBezTo>
                  <a:cubicBezTo>
                    <a:pt x="2148871" y="69928"/>
                    <a:pt x="2150391" y="75629"/>
                    <a:pt x="2153305" y="80316"/>
                  </a:cubicBezTo>
                  <a:cubicBezTo>
                    <a:pt x="2156219" y="85003"/>
                    <a:pt x="2160272" y="88803"/>
                    <a:pt x="2165340" y="91464"/>
                  </a:cubicBezTo>
                  <a:cubicBezTo>
                    <a:pt x="2170407" y="94124"/>
                    <a:pt x="2176234" y="95517"/>
                    <a:pt x="2182695" y="95517"/>
                  </a:cubicBezTo>
                  <a:cubicBezTo>
                    <a:pt x="2186622" y="95517"/>
                    <a:pt x="2190549" y="95010"/>
                    <a:pt x="2194349" y="93997"/>
                  </a:cubicBezTo>
                  <a:moveTo>
                    <a:pt x="2123535" y="51813"/>
                  </a:moveTo>
                  <a:cubicBezTo>
                    <a:pt x="2125562" y="48393"/>
                    <a:pt x="2128349" y="45858"/>
                    <a:pt x="2131769" y="44211"/>
                  </a:cubicBezTo>
                  <a:cubicBezTo>
                    <a:pt x="2135190" y="42566"/>
                    <a:pt x="2138990" y="42059"/>
                    <a:pt x="2143171" y="42691"/>
                  </a:cubicBezTo>
                  <a:lnTo>
                    <a:pt x="2143171" y="31038"/>
                  </a:lnTo>
                  <a:cubicBezTo>
                    <a:pt x="2138230" y="31038"/>
                    <a:pt x="2133796" y="32304"/>
                    <a:pt x="2129869" y="35091"/>
                  </a:cubicBezTo>
                  <a:cubicBezTo>
                    <a:pt x="2125942" y="37752"/>
                    <a:pt x="2122775" y="41425"/>
                    <a:pt x="2120495" y="46238"/>
                  </a:cubicBezTo>
                  <a:lnTo>
                    <a:pt x="2120495" y="32304"/>
                  </a:lnTo>
                  <a:lnTo>
                    <a:pt x="2110234" y="32304"/>
                  </a:lnTo>
                  <a:lnTo>
                    <a:pt x="2110234" y="94758"/>
                  </a:lnTo>
                  <a:lnTo>
                    <a:pt x="2120495" y="94758"/>
                  </a:lnTo>
                  <a:lnTo>
                    <a:pt x="2120495" y="64860"/>
                  </a:lnTo>
                  <a:cubicBezTo>
                    <a:pt x="2120495" y="59667"/>
                    <a:pt x="2121508" y="55359"/>
                    <a:pt x="2123535" y="51940"/>
                  </a:cubicBezTo>
                  <a:moveTo>
                    <a:pt x="2068303" y="43832"/>
                  </a:moveTo>
                  <a:cubicBezTo>
                    <a:pt x="2071596" y="45858"/>
                    <a:pt x="2074130" y="48519"/>
                    <a:pt x="2076030" y="51940"/>
                  </a:cubicBezTo>
                  <a:cubicBezTo>
                    <a:pt x="2077930" y="55359"/>
                    <a:pt x="2078817" y="59287"/>
                    <a:pt x="2078817" y="63720"/>
                  </a:cubicBezTo>
                  <a:cubicBezTo>
                    <a:pt x="2078817" y="68154"/>
                    <a:pt x="2077930" y="71828"/>
                    <a:pt x="2076030" y="75249"/>
                  </a:cubicBezTo>
                  <a:cubicBezTo>
                    <a:pt x="2074130" y="78669"/>
                    <a:pt x="2071596" y="81329"/>
                    <a:pt x="2068303" y="83230"/>
                  </a:cubicBezTo>
                  <a:cubicBezTo>
                    <a:pt x="2065009" y="85130"/>
                    <a:pt x="2061209" y="86143"/>
                    <a:pt x="2056902" y="86143"/>
                  </a:cubicBezTo>
                  <a:cubicBezTo>
                    <a:pt x="2052594" y="86143"/>
                    <a:pt x="2049047" y="85130"/>
                    <a:pt x="2045754" y="83230"/>
                  </a:cubicBezTo>
                  <a:cubicBezTo>
                    <a:pt x="2042460" y="81329"/>
                    <a:pt x="2039926" y="78669"/>
                    <a:pt x="2038026" y="75249"/>
                  </a:cubicBezTo>
                  <a:cubicBezTo>
                    <a:pt x="2036126" y="71828"/>
                    <a:pt x="2035239" y="68027"/>
                    <a:pt x="2035239" y="63720"/>
                  </a:cubicBezTo>
                  <a:cubicBezTo>
                    <a:pt x="2035239" y="59414"/>
                    <a:pt x="2036126" y="55359"/>
                    <a:pt x="2038026" y="51940"/>
                  </a:cubicBezTo>
                  <a:cubicBezTo>
                    <a:pt x="2039926" y="48519"/>
                    <a:pt x="2042460" y="45858"/>
                    <a:pt x="2045754" y="43832"/>
                  </a:cubicBezTo>
                  <a:cubicBezTo>
                    <a:pt x="2049047" y="41805"/>
                    <a:pt x="2052721" y="40792"/>
                    <a:pt x="2056902" y="40792"/>
                  </a:cubicBezTo>
                  <a:cubicBezTo>
                    <a:pt x="2061082" y="40792"/>
                    <a:pt x="2065009" y="41805"/>
                    <a:pt x="2068303" y="43832"/>
                  </a:cubicBezTo>
                  <a:moveTo>
                    <a:pt x="2089205" y="94631"/>
                  </a:moveTo>
                  <a:lnTo>
                    <a:pt x="2089205" y="32177"/>
                  </a:lnTo>
                  <a:lnTo>
                    <a:pt x="2078817" y="32177"/>
                  </a:lnTo>
                  <a:lnTo>
                    <a:pt x="2078817" y="43959"/>
                  </a:lnTo>
                  <a:cubicBezTo>
                    <a:pt x="2076410" y="40031"/>
                    <a:pt x="2073370" y="36864"/>
                    <a:pt x="2069443" y="34585"/>
                  </a:cubicBezTo>
                  <a:cubicBezTo>
                    <a:pt x="2065516" y="32304"/>
                    <a:pt x="2061082" y="31164"/>
                    <a:pt x="2056141" y="31164"/>
                  </a:cubicBezTo>
                  <a:cubicBezTo>
                    <a:pt x="2050061" y="31164"/>
                    <a:pt x="2044614" y="32558"/>
                    <a:pt x="2039926" y="35344"/>
                  </a:cubicBezTo>
                  <a:cubicBezTo>
                    <a:pt x="2035239" y="38131"/>
                    <a:pt x="2031439" y="42059"/>
                    <a:pt x="2028779" y="46999"/>
                  </a:cubicBezTo>
                  <a:cubicBezTo>
                    <a:pt x="2026118" y="51940"/>
                    <a:pt x="2024725" y="57513"/>
                    <a:pt x="2024725" y="63847"/>
                  </a:cubicBezTo>
                  <a:cubicBezTo>
                    <a:pt x="2024725" y="70181"/>
                    <a:pt x="2026118" y="75502"/>
                    <a:pt x="2028779" y="80316"/>
                  </a:cubicBezTo>
                  <a:cubicBezTo>
                    <a:pt x="2031439" y="85130"/>
                    <a:pt x="2035239" y="88930"/>
                    <a:pt x="2039926" y="91591"/>
                  </a:cubicBezTo>
                  <a:cubicBezTo>
                    <a:pt x="2044614" y="94377"/>
                    <a:pt x="2050061" y="95771"/>
                    <a:pt x="2056141" y="95771"/>
                  </a:cubicBezTo>
                  <a:cubicBezTo>
                    <a:pt x="2061082" y="95771"/>
                    <a:pt x="2065516" y="94631"/>
                    <a:pt x="2069443" y="92350"/>
                  </a:cubicBezTo>
                  <a:cubicBezTo>
                    <a:pt x="2073370" y="90071"/>
                    <a:pt x="2076537" y="87029"/>
                    <a:pt x="2078817" y="83103"/>
                  </a:cubicBezTo>
                  <a:lnTo>
                    <a:pt x="2078817" y="94758"/>
                  </a:lnTo>
                  <a:lnTo>
                    <a:pt x="2089205" y="94758"/>
                  </a:lnTo>
                  <a:close/>
                  <a:moveTo>
                    <a:pt x="1969366" y="51813"/>
                  </a:moveTo>
                  <a:cubicBezTo>
                    <a:pt x="1971393" y="48393"/>
                    <a:pt x="1974180" y="45858"/>
                    <a:pt x="1977600" y="44211"/>
                  </a:cubicBezTo>
                  <a:cubicBezTo>
                    <a:pt x="1981020" y="42566"/>
                    <a:pt x="1984821" y="42059"/>
                    <a:pt x="1989001" y="42691"/>
                  </a:cubicBezTo>
                  <a:lnTo>
                    <a:pt x="1989001" y="31038"/>
                  </a:lnTo>
                  <a:cubicBezTo>
                    <a:pt x="1984061" y="31038"/>
                    <a:pt x="1979500" y="32304"/>
                    <a:pt x="1975573" y="35091"/>
                  </a:cubicBezTo>
                  <a:cubicBezTo>
                    <a:pt x="1971646" y="37752"/>
                    <a:pt x="1968479" y="41425"/>
                    <a:pt x="1966199" y="46238"/>
                  </a:cubicBezTo>
                  <a:lnTo>
                    <a:pt x="1966199" y="32304"/>
                  </a:lnTo>
                  <a:lnTo>
                    <a:pt x="1955938" y="32304"/>
                  </a:lnTo>
                  <a:lnTo>
                    <a:pt x="1955938" y="94758"/>
                  </a:lnTo>
                  <a:lnTo>
                    <a:pt x="1966199" y="94758"/>
                  </a:lnTo>
                  <a:lnTo>
                    <a:pt x="1966199" y="64860"/>
                  </a:lnTo>
                  <a:cubicBezTo>
                    <a:pt x="1966199" y="59667"/>
                    <a:pt x="1967212" y="55359"/>
                    <a:pt x="1969239" y="51940"/>
                  </a:cubicBezTo>
                  <a:moveTo>
                    <a:pt x="1926168" y="75122"/>
                  </a:moveTo>
                  <a:cubicBezTo>
                    <a:pt x="1924268" y="78542"/>
                    <a:pt x="1921734" y="81202"/>
                    <a:pt x="1918567" y="83230"/>
                  </a:cubicBezTo>
                  <a:cubicBezTo>
                    <a:pt x="1915273" y="85130"/>
                    <a:pt x="1911600" y="86143"/>
                    <a:pt x="1907293" y="86143"/>
                  </a:cubicBezTo>
                  <a:cubicBezTo>
                    <a:pt x="1902986" y="86143"/>
                    <a:pt x="1899185" y="85130"/>
                    <a:pt x="1895891" y="83230"/>
                  </a:cubicBezTo>
                  <a:cubicBezTo>
                    <a:pt x="1892598" y="81329"/>
                    <a:pt x="1890064" y="78669"/>
                    <a:pt x="1888037" y="75122"/>
                  </a:cubicBezTo>
                  <a:cubicBezTo>
                    <a:pt x="1886137" y="71701"/>
                    <a:pt x="1885250" y="67775"/>
                    <a:pt x="1885250" y="63467"/>
                  </a:cubicBezTo>
                  <a:cubicBezTo>
                    <a:pt x="1885250" y="59160"/>
                    <a:pt x="1886137" y="55234"/>
                    <a:pt x="1888037" y="51813"/>
                  </a:cubicBezTo>
                  <a:cubicBezTo>
                    <a:pt x="1889938" y="48393"/>
                    <a:pt x="1892598" y="45733"/>
                    <a:pt x="1895891" y="43832"/>
                  </a:cubicBezTo>
                  <a:cubicBezTo>
                    <a:pt x="1899185" y="41932"/>
                    <a:pt x="1902986" y="40919"/>
                    <a:pt x="1907293" y="40919"/>
                  </a:cubicBezTo>
                  <a:cubicBezTo>
                    <a:pt x="1911600" y="40919"/>
                    <a:pt x="1915273" y="41932"/>
                    <a:pt x="1918567" y="43832"/>
                  </a:cubicBezTo>
                  <a:cubicBezTo>
                    <a:pt x="1921861" y="45733"/>
                    <a:pt x="1924394" y="48393"/>
                    <a:pt x="1926168" y="51813"/>
                  </a:cubicBezTo>
                  <a:cubicBezTo>
                    <a:pt x="1928068" y="55234"/>
                    <a:pt x="1928955" y="59033"/>
                    <a:pt x="1928955" y="63467"/>
                  </a:cubicBezTo>
                  <a:cubicBezTo>
                    <a:pt x="1928955" y="67902"/>
                    <a:pt x="1928068" y="71828"/>
                    <a:pt x="1926168" y="75122"/>
                  </a:cubicBezTo>
                  <a:moveTo>
                    <a:pt x="1924141" y="91464"/>
                  </a:moveTo>
                  <a:cubicBezTo>
                    <a:pt x="1928955" y="88676"/>
                    <a:pt x="1932755" y="84876"/>
                    <a:pt x="1935542" y="79936"/>
                  </a:cubicBezTo>
                  <a:cubicBezTo>
                    <a:pt x="1938329" y="74995"/>
                    <a:pt x="1939596" y="69422"/>
                    <a:pt x="1939596" y="63213"/>
                  </a:cubicBezTo>
                  <a:cubicBezTo>
                    <a:pt x="1939596" y="57006"/>
                    <a:pt x="1938203" y="51433"/>
                    <a:pt x="1935542" y="46619"/>
                  </a:cubicBezTo>
                  <a:cubicBezTo>
                    <a:pt x="1932755" y="41805"/>
                    <a:pt x="1928955" y="38004"/>
                    <a:pt x="1924141" y="35217"/>
                  </a:cubicBezTo>
                  <a:cubicBezTo>
                    <a:pt x="1919327" y="32431"/>
                    <a:pt x="1913753" y="31038"/>
                    <a:pt x="1907419" y="31038"/>
                  </a:cubicBezTo>
                  <a:cubicBezTo>
                    <a:pt x="1901085" y="31038"/>
                    <a:pt x="1895385" y="32431"/>
                    <a:pt x="1890444" y="35217"/>
                  </a:cubicBezTo>
                  <a:cubicBezTo>
                    <a:pt x="1885504" y="38004"/>
                    <a:pt x="1881577" y="41805"/>
                    <a:pt x="1878790" y="46619"/>
                  </a:cubicBezTo>
                  <a:cubicBezTo>
                    <a:pt x="1876003" y="51433"/>
                    <a:pt x="1874609" y="57006"/>
                    <a:pt x="1874609" y="63213"/>
                  </a:cubicBezTo>
                  <a:cubicBezTo>
                    <a:pt x="1874609" y="69422"/>
                    <a:pt x="1876003" y="74995"/>
                    <a:pt x="1878790" y="79936"/>
                  </a:cubicBezTo>
                  <a:cubicBezTo>
                    <a:pt x="1881577" y="84876"/>
                    <a:pt x="1885504" y="88676"/>
                    <a:pt x="1890444" y="91464"/>
                  </a:cubicBezTo>
                  <a:cubicBezTo>
                    <a:pt x="1895385" y="94251"/>
                    <a:pt x="1901085" y="95644"/>
                    <a:pt x="1907419" y="95644"/>
                  </a:cubicBezTo>
                  <a:cubicBezTo>
                    <a:pt x="1913753" y="95644"/>
                    <a:pt x="1919201" y="94251"/>
                    <a:pt x="1924141" y="91464"/>
                  </a:cubicBezTo>
                  <a:moveTo>
                    <a:pt x="1830905" y="96530"/>
                  </a:moveTo>
                  <a:cubicBezTo>
                    <a:pt x="1831538" y="95390"/>
                    <a:pt x="1832172" y="94124"/>
                    <a:pt x="1832678" y="92857"/>
                  </a:cubicBezTo>
                  <a:cubicBezTo>
                    <a:pt x="1833185" y="91591"/>
                    <a:pt x="1833438" y="90196"/>
                    <a:pt x="1833438" y="88803"/>
                  </a:cubicBezTo>
                  <a:cubicBezTo>
                    <a:pt x="1833438" y="86650"/>
                    <a:pt x="1832678" y="84750"/>
                    <a:pt x="1831285" y="83230"/>
                  </a:cubicBezTo>
                  <a:cubicBezTo>
                    <a:pt x="1829891" y="81709"/>
                    <a:pt x="1827991" y="80949"/>
                    <a:pt x="1825457" y="80949"/>
                  </a:cubicBezTo>
                  <a:cubicBezTo>
                    <a:pt x="1823304" y="80949"/>
                    <a:pt x="1821530" y="81583"/>
                    <a:pt x="1820010" y="82849"/>
                  </a:cubicBezTo>
                  <a:cubicBezTo>
                    <a:pt x="1818490" y="84116"/>
                    <a:pt x="1817730" y="86016"/>
                    <a:pt x="1817730" y="88297"/>
                  </a:cubicBezTo>
                  <a:cubicBezTo>
                    <a:pt x="1817730" y="89944"/>
                    <a:pt x="1818110" y="91337"/>
                    <a:pt x="1818997" y="92604"/>
                  </a:cubicBezTo>
                  <a:cubicBezTo>
                    <a:pt x="1819884" y="93870"/>
                    <a:pt x="1821277" y="94883"/>
                    <a:pt x="1823177" y="95517"/>
                  </a:cubicBezTo>
                  <a:lnTo>
                    <a:pt x="1813803" y="113506"/>
                  </a:lnTo>
                  <a:lnTo>
                    <a:pt x="1821404" y="113506"/>
                  </a:lnTo>
                  <a:lnTo>
                    <a:pt x="1830905" y="96405"/>
                  </a:lnTo>
                  <a:close/>
                  <a:moveTo>
                    <a:pt x="1800248" y="51813"/>
                  </a:moveTo>
                  <a:cubicBezTo>
                    <a:pt x="1802275" y="48393"/>
                    <a:pt x="1805062" y="45858"/>
                    <a:pt x="1808482" y="44211"/>
                  </a:cubicBezTo>
                  <a:cubicBezTo>
                    <a:pt x="1811903" y="42566"/>
                    <a:pt x="1815703" y="42059"/>
                    <a:pt x="1819884" y="42691"/>
                  </a:cubicBezTo>
                  <a:lnTo>
                    <a:pt x="1819884" y="31038"/>
                  </a:lnTo>
                  <a:cubicBezTo>
                    <a:pt x="1814943" y="31038"/>
                    <a:pt x="1810509" y="32304"/>
                    <a:pt x="1806582" y="35091"/>
                  </a:cubicBezTo>
                  <a:cubicBezTo>
                    <a:pt x="1802655" y="37752"/>
                    <a:pt x="1799488" y="41425"/>
                    <a:pt x="1797081" y="46238"/>
                  </a:cubicBezTo>
                  <a:lnTo>
                    <a:pt x="1797081" y="32304"/>
                  </a:lnTo>
                  <a:lnTo>
                    <a:pt x="1786820" y="32304"/>
                  </a:lnTo>
                  <a:lnTo>
                    <a:pt x="1786820" y="94758"/>
                  </a:lnTo>
                  <a:lnTo>
                    <a:pt x="1797081" y="94758"/>
                  </a:lnTo>
                  <a:lnTo>
                    <a:pt x="1797081" y="64860"/>
                  </a:lnTo>
                  <a:cubicBezTo>
                    <a:pt x="1797081" y="59667"/>
                    <a:pt x="1798095" y="55359"/>
                    <a:pt x="1800248" y="51940"/>
                  </a:cubicBezTo>
                  <a:moveTo>
                    <a:pt x="1727154" y="45858"/>
                  </a:moveTo>
                  <a:cubicBezTo>
                    <a:pt x="1730574" y="42312"/>
                    <a:pt x="1735008" y="40538"/>
                    <a:pt x="1740709" y="40538"/>
                  </a:cubicBezTo>
                  <a:cubicBezTo>
                    <a:pt x="1746409" y="40538"/>
                    <a:pt x="1750590" y="42312"/>
                    <a:pt x="1753883" y="45858"/>
                  </a:cubicBezTo>
                  <a:cubicBezTo>
                    <a:pt x="1757177" y="49405"/>
                    <a:pt x="1759077" y="53839"/>
                    <a:pt x="1759457" y="59160"/>
                  </a:cubicBezTo>
                  <a:lnTo>
                    <a:pt x="1720947" y="59160"/>
                  </a:lnTo>
                  <a:cubicBezTo>
                    <a:pt x="1721707" y="53839"/>
                    <a:pt x="1723734" y="49405"/>
                    <a:pt x="1727154" y="45858"/>
                  </a:cubicBezTo>
                  <a:moveTo>
                    <a:pt x="1755024" y="94251"/>
                  </a:moveTo>
                  <a:cubicBezTo>
                    <a:pt x="1758824" y="93238"/>
                    <a:pt x="1762371" y="91591"/>
                    <a:pt x="1765791" y="89310"/>
                  </a:cubicBezTo>
                  <a:lnTo>
                    <a:pt x="1765791" y="79429"/>
                  </a:lnTo>
                  <a:cubicBezTo>
                    <a:pt x="1762498" y="81836"/>
                    <a:pt x="1758951" y="83610"/>
                    <a:pt x="1755150" y="84623"/>
                  </a:cubicBezTo>
                  <a:cubicBezTo>
                    <a:pt x="1751350" y="85763"/>
                    <a:pt x="1747423" y="86397"/>
                    <a:pt x="1743496" y="86397"/>
                  </a:cubicBezTo>
                  <a:cubicBezTo>
                    <a:pt x="1737288" y="86397"/>
                    <a:pt x="1732221" y="84623"/>
                    <a:pt x="1728167" y="81202"/>
                  </a:cubicBezTo>
                  <a:cubicBezTo>
                    <a:pt x="1724114" y="77782"/>
                    <a:pt x="1721580" y="73221"/>
                    <a:pt x="1720693" y="67648"/>
                  </a:cubicBezTo>
                  <a:lnTo>
                    <a:pt x="1770098" y="67648"/>
                  </a:lnTo>
                  <a:cubicBezTo>
                    <a:pt x="1770098" y="66761"/>
                    <a:pt x="1770225" y="65874"/>
                    <a:pt x="1770225" y="64987"/>
                  </a:cubicBezTo>
                  <a:cubicBezTo>
                    <a:pt x="1770225" y="64101"/>
                    <a:pt x="1770225" y="63340"/>
                    <a:pt x="1770225" y="62454"/>
                  </a:cubicBezTo>
                  <a:cubicBezTo>
                    <a:pt x="1770225" y="56500"/>
                    <a:pt x="1768958" y="51179"/>
                    <a:pt x="1766551" y="46492"/>
                  </a:cubicBezTo>
                  <a:cubicBezTo>
                    <a:pt x="1764144" y="41805"/>
                    <a:pt x="1760724" y="38131"/>
                    <a:pt x="1756164" y="35344"/>
                  </a:cubicBezTo>
                  <a:cubicBezTo>
                    <a:pt x="1751730" y="32684"/>
                    <a:pt x="1746536" y="31291"/>
                    <a:pt x="1740582" y="31291"/>
                  </a:cubicBezTo>
                  <a:cubicBezTo>
                    <a:pt x="1734248" y="31291"/>
                    <a:pt x="1728801" y="32684"/>
                    <a:pt x="1724114" y="35598"/>
                  </a:cubicBezTo>
                  <a:cubicBezTo>
                    <a:pt x="1719553" y="38511"/>
                    <a:pt x="1716006" y="42439"/>
                    <a:pt x="1713346" y="47378"/>
                  </a:cubicBezTo>
                  <a:cubicBezTo>
                    <a:pt x="1710812" y="52319"/>
                    <a:pt x="1709545" y="58020"/>
                    <a:pt x="1709545" y="64228"/>
                  </a:cubicBezTo>
                  <a:cubicBezTo>
                    <a:pt x="1709545" y="70435"/>
                    <a:pt x="1710939" y="76135"/>
                    <a:pt x="1713979" y="80822"/>
                  </a:cubicBezTo>
                  <a:cubicBezTo>
                    <a:pt x="1716893" y="85509"/>
                    <a:pt x="1720820" y="89310"/>
                    <a:pt x="1726014" y="91970"/>
                  </a:cubicBezTo>
                  <a:cubicBezTo>
                    <a:pt x="1731081" y="94631"/>
                    <a:pt x="1736908" y="96024"/>
                    <a:pt x="1743369" y="96024"/>
                  </a:cubicBezTo>
                  <a:cubicBezTo>
                    <a:pt x="1747296" y="96024"/>
                    <a:pt x="1751223" y="95517"/>
                    <a:pt x="1754897" y="94504"/>
                  </a:cubicBezTo>
                  <a:moveTo>
                    <a:pt x="1693457" y="0"/>
                  </a:moveTo>
                  <a:lnTo>
                    <a:pt x="1683196" y="0"/>
                  </a:lnTo>
                  <a:lnTo>
                    <a:pt x="1683196" y="95010"/>
                  </a:lnTo>
                  <a:lnTo>
                    <a:pt x="1693457" y="95010"/>
                  </a:lnTo>
                  <a:lnTo>
                    <a:pt x="1693457" y="0"/>
                  </a:lnTo>
                  <a:close/>
                  <a:moveTo>
                    <a:pt x="1662167" y="0"/>
                  </a:moveTo>
                  <a:lnTo>
                    <a:pt x="1651906" y="0"/>
                  </a:lnTo>
                  <a:lnTo>
                    <a:pt x="1651906" y="95010"/>
                  </a:lnTo>
                  <a:lnTo>
                    <a:pt x="1662167" y="95010"/>
                  </a:lnTo>
                  <a:lnTo>
                    <a:pt x="1662167" y="0"/>
                  </a:lnTo>
                  <a:close/>
                  <a:moveTo>
                    <a:pt x="1609975" y="44211"/>
                  </a:moveTo>
                  <a:cubicBezTo>
                    <a:pt x="1613269" y="46238"/>
                    <a:pt x="1615802" y="48900"/>
                    <a:pt x="1617703" y="52319"/>
                  </a:cubicBezTo>
                  <a:cubicBezTo>
                    <a:pt x="1619603" y="55739"/>
                    <a:pt x="1620490" y="59667"/>
                    <a:pt x="1620490" y="64101"/>
                  </a:cubicBezTo>
                  <a:cubicBezTo>
                    <a:pt x="1620490" y="68534"/>
                    <a:pt x="1619603" y="72208"/>
                    <a:pt x="1617703" y="75629"/>
                  </a:cubicBezTo>
                  <a:cubicBezTo>
                    <a:pt x="1615802" y="79048"/>
                    <a:pt x="1613269" y="81709"/>
                    <a:pt x="1609975" y="83610"/>
                  </a:cubicBezTo>
                  <a:cubicBezTo>
                    <a:pt x="1606681" y="85509"/>
                    <a:pt x="1602881" y="86523"/>
                    <a:pt x="1598574" y="86523"/>
                  </a:cubicBezTo>
                  <a:cubicBezTo>
                    <a:pt x="1594267" y="86523"/>
                    <a:pt x="1590720" y="85509"/>
                    <a:pt x="1587426" y="83610"/>
                  </a:cubicBezTo>
                  <a:cubicBezTo>
                    <a:pt x="1584132" y="81709"/>
                    <a:pt x="1581599" y="79048"/>
                    <a:pt x="1579699" y="75629"/>
                  </a:cubicBezTo>
                  <a:cubicBezTo>
                    <a:pt x="1577798" y="72208"/>
                    <a:pt x="1576912" y="68407"/>
                    <a:pt x="1576912" y="64101"/>
                  </a:cubicBezTo>
                  <a:cubicBezTo>
                    <a:pt x="1576912" y="59794"/>
                    <a:pt x="1577798" y="55739"/>
                    <a:pt x="1579699" y="52319"/>
                  </a:cubicBezTo>
                  <a:cubicBezTo>
                    <a:pt x="1581599" y="48900"/>
                    <a:pt x="1584132" y="46238"/>
                    <a:pt x="1587426" y="44211"/>
                  </a:cubicBezTo>
                  <a:cubicBezTo>
                    <a:pt x="1590720" y="42185"/>
                    <a:pt x="1594393" y="41171"/>
                    <a:pt x="1598574" y="41171"/>
                  </a:cubicBezTo>
                  <a:cubicBezTo>
                    <a:pt x="1602754" y="41171"/>
                    <a:pt x="1606681" y="42185"/>
                    <a:pt x="1609975" y="44211"/>
                  </a:cubicBezTo>
                  <a:moveTo>
                    <a:pt x="1630877" y="95010"/>
                  </a:moveTo>
                  <a:lnTo>
                    <a:pt x="1630877" y="32558"/>
                  </a:lnTo>
                  <a:lnTo>
                    <a:pt x="1620490" y="32558"/>
                  </a:lnTo>
                  <a:lnTo>
                    <a:pt x="1620490" y="44338"/>
                  </a:lnTo>
                  <a:cubicBezTo>
                    <a:pt x="1618083" y="40412"/>
                    <a:pt x="1615042" y="37245"/>
                    <a:pt x="1611115" y="34964"/>
                  </a:cubicBezTo>
                  <a:cubicBezTo>
                    <a:pt x="1607188" y="32684"/>
                    <a:pt x="1602754" y="31543"/>
                    <a:pt x="1597687" y="31543"/>
                  </a:cubicBezTo>
                  <a:cubicBezTo>
                    <a:pt x="1591607" y="31543"/>
                    <a:pt x="1586159" y="32938"/>
                    <a:pt x="1581472" y="35725"/>
                  </a:cubicBezTo>
                  <a:cubicBezTo>
                    <a:pt x="1576785" y="38511"/>
                    <a:pt x="1572985" y="42439"/>
                    <a:pt x="1570324" y="47378"/>
                  </a:cubicBezTo>
                  <a:cubicBezTo>
                    <a:pt x="1567664" y="52319"/>
                    <a:pt x="1566271" y="57894"/>
                    <a:pt x="1566271" y="64228"/>
                  </a:cubicBezTo>
                  <a:cubicBezTo>
                    <a:pt x="1566271" y="70562"/>
                    <a:pt x="1567664" y="75881"/>
                    <a:pt x="1570324" y="80695"/>
                  </a:cubicBezTo>
                  <a:cubicBezTo>
                    <a:pt x="1572985" y="85509"/>
                    <a:pt x="1576785" y="89310"/>
                    <a:pt x="1581472" y="91970"/>
                  </a:cubicBezTo>
                  <a:cubicBezTo>
                    <a:pt x="1586159" y="94758"/>
                    <a:pt x="1591607" y="96151"/>
                    <a:pt x="1597687" y="96151"/>
                  </a:cubicBezTo>
                  <a:cubicBezTo>
                    <a:pt x="1602628" y="96151"/>
                    <a:pt x="1607188" y="95010"/>
                    <a:pt x="1611115" y="92731"/>
                  </a:cubicBezTo>
                  <a:cubicBezTo>
                    <a:pt x="1615042" y="90450"/>
                    <a:pt x="1618209" y="87409"/>
                    <a:pt x="1620490" y="83483"/>
                  </a:cubicBezTo>
                  <a:lnTo>
                    <a:pt x="1620490" y="95137"/>
                  </a:lnTo>
                  <a:lnTo>
                    <a:pt x="1630877" y="95137"/>
                  </a:lnTo>
                  <a:close/>
                  <a:moveTo>
                    <a:pt x="1514839" y="51940"/>
                  </a:moveTo>
                  <a:cubicBezTo>
                    <a:pt x="1516739" y="48519"/>
                    <a:pt x="1519399" y="45858"/>
                    <a:pt x="1522819" y="44086"/>
                  </a:cubicBezTo>
                  <a:cubicBezTo>
                    <a:pt x="1526240" y="42185"/>
                    <a:pt x="1530167" y="41171"/>
                    <a:pt x="1534601" y="41171"/>
                  </a:cubicBezTo>
                  <a:cubicBezTo>
                    <a:pt x="1542455" y="41171"/>
                    <a:pt x="1548915" y="43832"/>
                    <a:pt x="1553983" y="49152"/>
                  </a:cubicBezTo>
                  <a:lnTo>
                    <a:pt x="1553983" y="37752"/>
                  </a:lnTo>
                  <a:cubicBezTo>
                    <a:pt x="1548535" y="33570"/>
                    <a:pt x="1541821" y="31418"/>
                    <a:pt x="1533967" y="31418"/>
                  </a:cubicBezTo>
                  <a:cubicBezTo>
                    <a:pt x="1527633" y="31418"/>
                    <a:pt x="1522059" y="32811"/>
                    <a:pt x="1517119" y="35598"/>
                  </a:cubicBezTo>
                  <a:cubicBezTo>
                    <a:pt x="1512178" y="38384"/>
                    <a:pt x="1508251" y="42185"/>
                    <a:pt x="1505464" y="46999"/>
                  </a:cubicBezTo>
                  <a:cubicBezTo>
                    <a:pt x="1502677" y="51813"/>
                    <a:pt x="1501284" y="57513"/>
                    <a:pt x="1501284" y="63847"/>
                  </a:cubicBezTo>
                  <a:cubicBezTo>
                    <a:pt x="1501284" y="70181"/>
                    <a:pt x="1502677" y="75756"/>
                    <a:pt x="1505464" y="80695"/>
                  </a:cubicBezTo>
                  <a:cubicBezTo>
                    <a:pt x="1508251" y="85509"/>
                    <a:pt x="1512052" y="89310"/>
                    <a:pt x="1516865" y="92097"/>
                  </a:cubicBezTo>
                  <a:cubicBezTo>
                    <a:pt x="1521806" y="94883"/>
                    <a:pt x="1527380" y="96278"/>
                    <a:pt x="1533841" y="96278"/>
                  </a:cubicBezTo>
                  <a:cubicBezTo>
                    <a:pt x="1537514" y="96278"/>
                    <a:pt x="1541188" y="95771"/>
                    <a:pt x="1544735" y="94883"/>
                  </a:cubicBezTo>
                  <a:cubicBezTo>
                    <a:pt x="1548282" y="93997"/>
                    <a:pt x="1551576" y="92477"/>
                    <a:pt x="1554616" y="90450"/>
                  </a:cubicBezTo>
                  <a:lnTo>
                    <a:pt x="1554616" y="79936"/>
                  </a:lnTo>
                  <a:cubicBezTo>
                    <a:pt x="1551956" y="82342"/>
                    <a:pt x="1548915" y="83989"/>
                    <a:pt x="1545495" y="85003"/>
                  </a:cubicBezTo>
                  <a:cubicBezTo>
                    <a:pt x="1542075" y="86016"/>
                    <a:pt x="1538528" y="86523"/>
                    <a:pt x="1534727" y="86523"/>
                  </a:cubicBezTo>
                  <a:cubicBezTo>
                    <a:pt x="1530293" y="86523"/>
                    <a:pt x="1526366" y="85509"/>
                    <a:pt x="1522946" y="83610"/>
                  </a:cubicBezTo>
                  <a:cubicBezTo>
                    <a:pt x="1519526" y="81709"/>
                    <a:pt x="1516739" y="79048"/>
                    <a:pt x="1514839" y="75502"/>
                  </a:cubicBezTo>
                  <a:cubicBezTo>
                    <a:pt x="1512938" y="72082"/>
                    <a:pt x="1511925" y="68154"/>
                    <a:pt x="1511925" y="63847"/>
                  </a:cubicBezTo>
                  <a:cubicBezTo>
                    <a:pt x="1511925" y="59540"/>
                    <a:pt x="1512938" y="55486"/>
                    <a:pt x="1514839" y="52067"/>
                  </a:cubicBezTo>
                  <a:moveTo>
                    <a:pt x="1417295" y="46238"/>
                  </a:moveTo>
                  <a:cubicBezTo>
                    <a:pt x="1420715" y="42691"/>
                    <a:pt x="1425149" y="40919"/>
                    <a:pt x="1430850" y="40919"/>
                  </a:cubicBezTo>
                  <a:cubicBezTo>
                    <a:pt x="1436550" y="40919"/>
                    <a:pt x="1440731" y="42691"/>
                    <a:pt x="1444025" y="46238"/>
                  </a:cubicBezTo>
                  <a:cubicBezTo>
                    <a:pt x="1447318" y="49786"/>
                    <a:pt x="1449218" y="54219"/>
                    <a:pt x="1449598" y="59540"/>
                  </a:cubicBezTo>
                  <a:lnTo>
                    <a:pt x="1411088" y="59540"/>
                  </a:lnTo>
                  <a:cubicBezTo>
                    <a:pt x="1411848" y="54219"/>
                    <a:pt x="1413875" y="49786"/>
                    <a:pt x="1417295" y="46238"/>
                  </a:cubicBezTo>
                  <a:moveTo>
                    <a:pt x="1445291" y="94631"/>
                  </a:moveTo>
                  <a:cubicBezTo>
                    <a:pt x="1449092" y="93617"/>
                    <a:pt x="1452639" y="91970"/>
                    <a:pt x="1456059" y="89690"/>
                  </a:cubicBezTo>
                  <a:lnTo>
                    <a:pt x="1456059" y="79809"/>
                  </a:lnTo>
                  <a:cubicBezTo>
                    <a:pt x="1452765" y="82215"/>
                    <a:pt x="1449218" y="83989"/>
                    <a:pt x="1445418" y="85003"/>
                  </a:cubicBezTo>
                  <a:cubicBezTo>
                    <a:pt x="1441618" y="86143"/>
                    <a:pt x="1437691" y="86777"/>
                    <a:pt x="1433763" y="86777"/>
                  </a:cubicBezTo>
                  <a:cubicBezTo>
                    <a:pt x="1427556" y="86777"/>
                    <a:pt x="1422489" y="85003"/>
                    <a:pt x="1418435" y="81583"/>
                  </a:cubicBezTo>
                  <a:cubicBezTo>
                    <a:pt x="1414381" y="78162"/>
                    <a:pt x="1411848" y="73602"/>
                    <a:pt x="1410961" y="68027"/>
                  </a:cubicBezTo>
                  <a:lnTo>
                    <a:pt x="1460366" y="68027"/>
                  </a:lnTo>
                  <a:cubicBezTo>
                    <a:pt x="1460366" y="67141"/>
                    <a:pt x="1460493" y="66255"/>
                    <a:pt x="1460493" y="65367"/>
                  </a:cubicBezTo>
                  <a:cubicBezTo>
                    <a:pt x="1460493" y="64481"/>
                    <a:pt x="1460493" y="63720"/>
                    <a:pt x="1460493" y="62834"/>
                  </a:cubicBezTo>
                  <a:cubicBezTo>
                    <a:pt x="1460493" y="56879"/>
                    <a:pt x="1459226" y="51560"/>
                    <a:pt x="1456819" y="46872"/>
                  </a:cubicBezTo>
                  <a:cubicBezTo>
                    <a:pt x="1454412" y="42185"/>
                    <a:pt x="1450992" y="38511"/>
                    <a:pt x="1446431" y="35725"/>
                  </a:cubicBezTo>
                  <a:cubicBezTo>
                    <a:pt x="1441998" y="33065"/>
                    <a:pt x="1436804" y="31670"/>
                    <a:pt x="1430850" y="31670"/>
                  </a:cubicBezTo>
                  <a:cubicBezTo>
                    <a:pt x="1424516" y="31670"/>
                    <a:pt x="1419069" y="33065"/>
                    <a:pt x="1414381" y="35978"/>
                  </a:cubicBezTo>
                  <a:cubicBezTo>
                    <a:pt x="1409821" y="38892"/>
                    <a:pt x="1406274" y="42818"/>
                    <a:pt x="1403614" y="47759"/>
                  </a:cubicBezTo>
                  <a:cubicBezTo>
                    <a:pt x="1401080" y="52699"/>
                    <a:pt x="1399813" y="58401"/>
                    <a:pt x="1399813" y="64608"/>
                  </a:cubicBezTo>
                  <a:cubicBezTo>
                    <a:pt x="1399813" y="70815"/>
                    <a:pt x="1401207" y="76515"/>
                    <a:pt x="1404247" y="81202"/>
                  </a:cubicBezTo>
                  <a:cubicBezTo>
                    <a:pt x="1407161" y="85889"/>
                    <a:pt x="1411214" y="89690"/>
                    <a:pt x="1416282" y="92350"/>
                  </a:cubicBezTo>
                  <a:cubicBezTo>
                    <a:pt x="1421349" y="95010"/>
                    <a:pt x="1427176" y="96405"/>
                    <a:pt x="1433637" y="96405"/>
                  </a:cubicBezTo>
                  <a:cubicBezTo>
                    <a:pt x="1437564" y="96405"/>
                    <a:pt x="1441491" y="95898"/>
                    <a:pt x="1445291" y="94883"/>
                  </a:cubicBezTo>
                  <a:moveTo>
                    <a:pt x="1342174" y="52826"/>
                  </a:moveTo>
                  <a:cubicBezTo>
                    <a:pt x="1343821" y="49405"/>
                    <a:pt x="1345974" y="46746"/>
                    <a:pt x="1348888" y="44718"/>
                  </a:cubicBezTo>
                  <a:cubicBezTo>
                    <a:pt x="1351802" y="42691"/>
                    <a:pt x="1355095" y="41805"/>
                    <a:pt x="1358896" y="41805"/>
                  </a:cubicBezTo>
                  <a:cubicBezTo>
                    <a:pt x="1369663" y="41805"/>
                    <a:pt x="1375111" y="48012"/>
                    <a:pt x="1375111" y="60427"/>
                  </a:cubicBezTo>
                  <a:lnTo>
                    <a:pt x="1375111" y="95390"/>
                  </a:lnTo>
                  <a:lnTo>
                    <a:pt x="1385498" y="95390"/>
                  </a:lnTo>
                  <a:lnTo>
                    <a:pt x="1385498" y="58653"/>
                  </a:lnTo>
                  <a:cubicBezTo>
                    <a:pt x="1385498" y="53460"/>
                    <a:pt x="1384612" y="48900"/>
                    <a:pt x="1382838" y="44845"/>
                  </a:cubicBezTo>
                  <a:cubicBezTo>
                    <a:pt x="1381065" y="40792"/>
                    <a:pt x="1378404" y="37625"/>
                    <a:pt x="1374857" y="35217"/>
                  </a:cubicBezTo>
                  <a:cubicBezTo>
                    <a:pt x="1371310" y="32938"/>
                    <a:pt x="1366876" y="31797"/>
                    <a:pt x="1361556" y="31797"/>
                  </a:cubicBezTo>
                  <a:cubicBezTo>
                    <a:pt x="1356742" y="31797"/>
                    <a:pt x="1352435" y="32938"/>
                    <a:pt x="1348761" y="35217"/>
                  </a:cubicBezTo>
                  <a:cubicBezTo>
                    <a:pt x="1345088" y="37498"/>
                    <a:pt x="1342047" y="40665"/>
                    <a:pt x="1339894" y="44592"/>
                  </a:cubicBezTo>
                  <a:lnTo>
                    <a:pt x="1339894" y="380"/>
                  </a:lnTo>
                  <a:lnTo>
                    <a:pt x="1329633" y="380"/>
                  </a:lnTo>
                  <a:lnTo>
                    <a:pt x="1329633" y="95390"/>
                  </a:lnTo>
                  <a:lnTo>
                    <a:pt x="1339894" y="95390"/>
                  </a:lnTo>
                  <a:lnTo>
                    <a:pt x="1339894" y="64101"/>
                  </a:lnTo>
                  <a:cubicBezTo>
                    <a:pt x="1339894" y="59921"/>
                    <a:pt x="1340654" y="56247"/>
                    <a:pt x="1342301" y="52826"/>
                  </a:cubicBezTo>
                  <a:moveTo>
                    <a:pt x="1316711" y="82090"/>
                  </a:moveTo>
                  <a:cubicBezTo>
                    <a:pt x="1314431" y="83737"/>
                    <a:pt x="1312024" y="84876"/>
                    <a:pt x="1309491" y="85636"/>
                  </a:cubicBezTo>
                  <a:cubicBezTo>
                    <a:pt x="1306957" y="86397"/>
                    <a:pt x="1304550" y="86777"/>
                    <a:pt x="1302016" y="86777"/>
                  </a:cubicBezTo>
                  <a:cubicBezTo>
                    <a:pt x="1298596" y="86777"/>
                    <a:pt x="1295682" y="85889"/>
                    <a:pt x="1293402" y="83989"/>
                  </a:cubicBezTo>
                  <a:cubicBezTo>
                    <a:pt x="1291122" y="82090"/>
                    <a:pt x="1289982" y="79048"/>
                    <a:pt x="1289982" y="74615"/>
                  </a:cubicBezTo>
                  <a:lnTo>
                    <a:pt x="1289982" y="42566"/>
                  </a:lnTo>
                  <a:lnTo>
                    <a:pt x="1315825" y="42566"/>
                  </a:lnTo>
                  <a:lnTo>
                    <a:pt x="1315825" y="33065"/>
                  </a:lnTo>
                  <a:lnTo>
                    <a:pt x="1289982" y="33065"/>
                  </a:lnTo>
                  <a:lnTo>
                    <a:pt x="1289982" y="13175"/>
                  </a:lnTo>
                  <a:lnTo>
                    <a:pt x="1279721" y="13175"/>
                  </a:lnTo>
                  <a:lnTo>
                    <a:pt x="1279721" y="73855"/>
                  </a:lnTo>
                  <a:cubicBezTo>
                    <a:pt x="1279721" y="82342"/>
                    <a:pt x="1281621" y="88170"/>
                    <a:pt x="1285421" y="91591"/>
                  </a:cubicBezTo>
                  <a:cubicBezTo>
                    <a:pt x="1289222" y="94883"/>
                    <a:pt x="1294542" y="96530"/>
                    <a:pt x="1301130" y="96530"/>
                  </a:cubicBezTo>
                  <a:cubicBezTo>
                    <a:pt x="1303790" y="96530"/>
                    <a:pt x="1306450" y="96151"/>
                    <a:pt x="1309237" y="95517"/>
                  </a:cubicBezTo>
                  <a:cubicBezTo>
                    <a:pt x="1312024" y="94883"/>
                    <a:pt x="1314558" y="93743"/>
                    <a:pt x="1316711" y="92223"/>
                  </a:cubicBezTo>
                  <a:lnTo>
                    <a:pt x="1316711" y="82215"/>
                  </a:lnTo>
                  <a:close/>
                  <a:moveTo>
                    <a:pt x="1191932" y="46492"/>
                  </a:moveTo>
                  <a:cubicBezTo>
                    <a:pt x="1195352" y="42945"/>
                    <a:pt x="1199786" y="41171"/>
                    <a:pt x="1205486" y="41171"/>
                  </a:cubicBezTo>
                  <a:cubicBezTo>
                    <a:pt x="1211187" y="41171"/>
                    <a:pt x="1215367" y="42945"/>
                    <a:pt x="1218661" y="46492"/>
                  </a:cubicBezTo>
                  <a:cubicBezTo>
                    <a:pt x="1221955" y="50039"/>
                    <a:pt x="1223855" y="54473"/>
                    <a:pt x="1224235" y="59794"/>
                  </a:cubicBezTo>
                  <a:lnTo>
                    <a:pt x="1185724" y="59794"/>
                  </a:lnTo>
                  <a:cubicBezTo>
                    <a:pt x="1186484" y="54473"/>
                    <a:pt x="1188511" y="50039"/>
                    <a:pt x="1191932" y="46492"/>
                  </a:cubicBezTo>
                  <a:moveTo>
                    <a:pt x="1219801" y="94883"/>
                  </a:moveTo>
                  <a:cubicBezTo>
                    <a:pt x="1223602" y="93870"/>
                    <a:pt x="1227149" y="92223"/>
                    <a:pt x="1230569" y="89944"/>
                  </a:cubicBezTo>
                  <a:lnTo>
                    <a:pt x="1230569" y="80063"/>
                  </a:lnTo>
                  <a:cubicBezTo>
                    <a:pt x="1227275" y="82469"/>
                    <a:pt x="1223728" y="84242"/>
                    <a:pt x="1219928" y="85257"/>
                  </a:cubicBezTo>
                  <a:cubicBezTo>
                    <a:pt x="1216127" y="86397"/>
                    <a:pt x="1212200" y="87029"/>
                    <a:pt x="1208273" y="87029"/>
                  </a:cubicBezTo>
                  <a:cubicBezTo>
                    <a:pt x="1202066" y="87029"/>
                    <a:pt x="1196999" y="85257"/>
                    <a:pt x="1192945" y="81836"/>
                  </a:cubicBezTo>
                  <a:cubicBezTo>
                    <a:pt x="1188891" y="78416"/>
                    <a:pt x="1186358" y="73855"/>
                    <a:pt x="1185598" y="68281"/>
                  </a:cubicBezTo>
                  <a:lnTo>
                    <a:pt x="1235003" y="68281"/>
                  </a:lnTo>
                  <a:cubicBezTo>
                    <a:pt x="1235003" y="67395"/>
                    <a:pt x="1235129" y="66507"/>
                    <a:pt x="1235256" y="65621"/>
                  </a:cubicBezTo>
                  <a:cubicBezTo>
                    <a:pt x="1235256" y="64735"/>
                    <a:pt x="1235256" y="63974"/>
                    <a:pt x="1235256" y="63088"/>
                  </a:cubicBezTo>
                  <a:cubicBezTo>
                    <a:pt x="1235256" y="57133"/>
                    <a:pt x="1233989" y="51813"/>
                    <a:pt x="1231582" y="47126"/>
                  </a:cubicBezTo>
                  <a:cubicBezTo>
                    <a:pt x="1229175" y="42439"/>
                    <a:pt x="1225755" y="38765"/>
                    <a:pt x="1221195" y="35978"/>
                  </a:cubicBezTo>
                  <a:cubicBezTo>
                    <a:pt x="1216761" y="33317"/>
                    <a:pt x="1211567" y="31924"/>
                    <a:pt x="1205613" y="31924"/>
                  </a:cubicBezTo>
                  <a:cubicBezTo>
                    <a:pt x="1199279" y="31924"/>
                    <a:pt x="1193832" y="33317"/>
                    <a:pt x="1189145" y="36232"/>
                  </a:cubicBezTo>
                  <a:cubicBezTo>
                    <a:pt x="1184584" y="39145"/>
                    <a:pt x="1181037" y="43071"/>
                    <a:pt x="1178377" y="48012"/>
                  </a:cubicBezTo>
                  <a:cubicBezTo>
                    <a:pt x="1175843" y="52953"/>
                    <a:pt x="1174576" y="58653"/>
                    <a:pt x="1174576" y="64860"/>
                  </a:cubicBezTo>
                  <a:cubicBezTo>
                    <a:pt x="1174576" y="71069"/>
                    <a:pt x="1175970" y="76769"/>
                    <a:pt x="1179010" y="81456"/>
                  </a:cubicBezTo>
                  <a:cubicBezTo>
                    <a:pt x="1181924" y="86143"/>
                    <a:pt x="1185851" y="89944"/>
                    <a:pt x="1190918" y="92604"/>
                  </a:cubicBezTo>
                  <a:cubicBezTo>
                    <a:pt x="1195985" y="95264"/>
                    <a:pt x="1201813" y="96657"/>
                    <a:pt x="1208273" y="96657"/>
                  </a:cubicBezTo>
                  <a:cubicBezTo>
                    <a:pt x="1212200" y="96657"/>
                    <a:pt x="1216127" y="96151"/>
                    <a:pt x="1219928" y="95137"/>
                  </a:cubicBezTo>
                  <a:moveTo>
                    <a:pt x="1119471" y="90576"/>
                  </a:moveTo>
                  <a:cubicBezTo>
                    <a:pt x="1125044" y="94758"/>
                    <a:pt x="1132139" y="96784"/>
                    <a:pt x="1140626" y="96784"/>
                  </a:cubicBezTo>
                  <a:cubicBezTo>
                    <a:pt x="1147467" y="96784"/>
                    <a:pt x="1153041" y="95010"/>
                    <a:pt x="1157348" y="91716"/>
                  </a:cubicBezTo>
                  <a:cubicBezTo>
                    <a:pt x="1161655" y="88297"/>
                    <a:pt x="1163809" y="83610"/>
                    <a:pt x="1163809" y="77655"/>
                  </a:cubicBezTo>
                  <a:cubicBezTo>
                    <a:pt x="1163809" y="70942"/>
                    <a:pt x="1159881" y="66001"/>
                    <a:pt x="1152154" y="62707"/>
                  </a:cubicBezTo>
                  <a:lnTo>
                    <a:pt x="1137332" y="56754"/>
                  </a:lnTo>
                  <a:cubicBezTo>
                    <a:pt x="1134926" y="55866"/>
                    <a:pt x="1133152" y="54727"/>
                    <a:pt x="1132139" y="53460"/>
                  </a:cubicBezTo>
                  <a:cubicBezTo>
                    <a:pt x="1131125" y="52192"/>
                    <a:pt x="1130618" y="50672"/>
                    <a:pt x="1130618" y="48900"/>
                  </a:cubicBezTo>
                  <a:cubicBezTo>
                    <a:pt x="1130618" y="46238"/>
                    <a:pt x="1131632" y="44211"/>
                    <a:pt x="1133785" y="42818"/>
                  </a:cubicBezTo>
                  <a:cubicBezTo>
                    <a:pt x="1135939" y="41425"/>
                    <a:pt x="1138599" y="40665"/>
                    <a:pt x="1142020" y="40665"/>
                  </a:cubicBezTo>
                  <a:cubicBezTo>
                    <a:pt x="1145187" y="40665"/>
                    <a:pt x="1148354" y="41298"/>
                    <a:pt x="1151647" y="42691"/>
                  </a:cubicBezTo>
                  <a:cubicBezTo>
                    <a:pt x="1154941" y="44086"/>
                    <a:pt x="1157981" y="45985"/>
                    <a:pt x="1160895" y="48519"/>
                  </a:cubicBezTo>
                  <a:lnTo>
                    <a:pt x="1160895" y="37877"/>
                  </a:lnTo>
                  <a:cubicBezTo>
                    <a:pt x="1158488" y="35978"/>
                    <a:pt x="1155701" y="34585"/>
                    <a:pt x="1152407" y="33570"/>
                  </a:cubicBezTo>
                  <a:cubicBezTo>
                    <a:pt x="1149114" y="32558"/>
                    <a:pt x="1145693" y="32177"/>
                    <a:pt x="1142020" y="32177"/>
                  </a:cubicBezTo>
                  <a:cubicBezTo>
                    <a:pt x="1135559" y="32177"/>
                    <a:pt x="1130365" y="33697"/>
                    <a:pt x="1126438" y="36991"/>
                  </a:cubicBezTo>
                  <a:cubicBezTo>
                    <a:pt x="1122511" y="40158"/>
                    <a:pt x="1120484" y="44465"/>
                    <a:pt x="1120484" y="49913"/>
                  </a:cubicBezTo>
                  <a:cubicBezTo>
                    <a:pt x="1120484" y="53839"/>
                    <a:pt x="1121497" y="57133"/>
                    <a:pt x="1123524" y="59540"/>
                  </a:cubicBezTo>
                  <a:cubicBezTo>
                    <a:pt x="1125551" y="61947"/>
                    <a:pt x="1128465" y="63974"/>
                    <a:pt x="1132392" y="65748"/>
                  </a:cubicBezTo>
                  <a:lnTo>
                    <a:pt x="1147087" y="71701"/>
                  </a:lnTo>
                  <a:cubicBezTo>
                    <a:pt x="1149494" y="72589"/>
                    <a:pt x="1151141" y="73729"/>
                    <a:pt x="1152027" y="75122"/>
                  </a:cubicBezTo>
                  <a:cubicBezTo>
                    <a:pt x="1153041" y="76515"/>
                    <a:pt x="1153421" y="78035"/>
                    <a:pt x="1153421" y="79682"/>
                  </a:cubicBezTo>
                  <a:cubicBezTo>
                    <a:pt x="1153421" y="82596"/>
                    <a:pt x="1152281" y="84750"/>
                    <a:pt x="1150000" y="86270"/>
                  </a:cubicBezTo>
                  <a:cubicBezTo>
                    <a:pt x="1147720" y="87790"/>
                    <a:pt x="1144680" y="88549"/>
                    <a:pt x="1141006" y="88549"/>
                  </a:cubicBezTo>
                  <a:cubicBezTo>
                    <a:pt x="1137332" y="88549"/>
                    <a:pt x="1133785" y="87790"/>
                    <a:pt x="1130112" y="86397"/>
                  </a:cubicBezTo>
                  <a:cubicBezTo>
                    <a:pt x="1126438" y="85003"/>
                    <a:pt x="1123018" y="82722"/>
                    <a:pt x="1119597" y="79555"/>
                  </a:cubicBezTo>
                  <a:lnTo>
                    <a:pt x="1119597" y="90703"/>
                  </a:lnTo>
                  <a:close/>
                  <a:moveTo>
                    <a:pt x="1103256" y="33317"/>
                  </a:moveTo>
                  <a:lnTo>
                    <a:pt x="1092868" y="33317"/>
                  </a:lnTo>
                  <a:lnTo>
                    <a:pt x="1092868" y="95771"/>
                  </a:lnTo>
                  <a:lnTo>
                    <a:pt x="1103256" y="95771"/>
                  </a:lnTo>
                  <a:lnTo>
                    <a:pt x="1103256" y="33317"/>
                  </a:lnTo>
                  <a:close/>
                  <a:moveTo>
                    <a:pt x="1101735" y="19890"/>
                  </a:moveTo>
                  <a:lnTo>
                    <a:pt x="1109209" y="14695"/>
                  </a:lnTo>
                  <a:lnTo>
                    <a:pt x="1101735" y="9374"/>
                  </a:lnTo>
                  <a:cubicBezTo>
                    <a:pt x="1100469" y="8488"/>
                    <a:pt x="1098948" y="7981"/>
                    <a:pt x="1097302" y="7981"/>
                  </a:cubicBezTo>
                  <a:cubicBezTo>
                    <a:pt x="1095401" y="7981"/>
                    <a:pt x="1093881" y="8615"/>
                    <a:pt x="1092614" y="10008"/>
                  </a:cubicBezTo>
                  <a:cubicBezTo>
                    <a:pt x="1091348" y="11275"/>
                    <a:pt x="1090714" y="12922"/>
                    <a:pt x="1090714" y="14949"/>
                  </a:cubicBezTo>
                  <a:cubicBezTo>
                    <a:pt x="1090714" y="16976"/>
                    <a:pt x="1091348" y="18370"/>
                    <a:pt x="1092614" y="19636"/>
                  </a:cubicBezTo>
                  <a:cubicBezTo>
                    <a:pt x="1093881" y="20902"/>
                    <a:pt x="1095401" y="21537"/>
                    <a:pt x="1097302" y="21537"/>
                  </a:cubicBezTo>
                  <a:cubicBezTo>
                    <a:pt x="1098948" y="21537"/>
                    <a:pt x="1100342" y="21029"/>
                    <a:pt x="1101735" y="20016"/>
                  </a:cubicBezTo>
                  <a:moveTo>
                    <a:pt x="1029908" y="53333"/>
                  </a:moveTo>
                  <a:cubicBezTo>
                    <a:pt x="1031555" y="49913"/>
                    <a:pt x="1033708" y="47253"/>
                    <a:pt x="1036622" y="45226"/>
                  </a:cubicBezTo>
                  <a:cubicBezTo>
                    <a:pt x="1039535" y="43198"/>
                    <a:pt x="1042829" y="42312"/>
                    <a:pt x="1046630" y="42312"/>
                  </a:cubicBezTo>
                  <a:cubicBezTo>
                    <a:pt x="1057397" y="42312"/>
                    <a:pt x="1062845" y="48519"/>
                    <a:pt x="1062845" y="60934"/>
                  </a:cubicBezTo>
                  <a:lnTo>
                    <a:pt x="1062845" y="95898"/>
                  </a:lnTo>
                  <a:lnTo>
                    <a:pt x="1073232" y="95898"/>
                  </a:lnTo>
                  <a:lnTo>
                    <a:pt x="1073232" y="59160"/>
                  </a:lnTo>
                  <a:cubicBezTo>
                    <a:pt x="1073232" y="53966"/>
                    <a:pt x="1072346" y="49405"/>
                    <a:pt x="1070572" y="45352"/>
                  </a:cubicBezTo>
                  <a:cubicBezTo>
                    <a:pt x="1068799" y="41298"/>
                    <a:pt x="1066012" y="38131"/>
                    <a:pt x="1062465" y="35725"/>
                  </a:cubicBezTo>
                  <a:cubicBezTo>
                    <a:pt x="1058918" y="33444"/>
                    <a:pt x="1054484" y="32304"/>
                    <a:pt x="1049163" y="32304"/>
                  </a:cubicBezTo>
                  <a:cubicBezTo>
                    <a:pt x="1044349" y="32304"/>
                    <a:pt x="1040042" y="33444"/>
                    <a:pt x="1036368" y="35725"/>
                  </a:cubicBezTo>
                  <a:cubicBezTo>
                    <a:pt x="1032695" y="38004"/>
                    <a:pt x="1029654" y="41171"/>
                    <a:pt x="1027501" y="45099"/>
                  </a:cubicBezTo>
                  <a:lnTo>
                    <a:pt x="1027501" y="33444"/>
                  </a:lnTo>
                  <a:lnTo>
                    <a:pt x="1017240" y="33444"/>
                  </a:lnTo>
                  <a:lnTo>
                    <a:pt x="1017240" y="95898"/>
                  </a:lnTo>
                  <a:lnTo>
                    <a:pt x="1027501" y="95898"/>
                  </a:lnTo>
                  <a:lnTo>
                    <a:pt x="1027501" y="64608"/>
                  </a:lnTo>
                  <a:cubicBezTo>
                    <a:pt x="1027501" y="60427"/>
                    <a:pt x="1028261" y="56754"/>
                    <a:pt x="1029908" y="53333"/>
                  </a:cubicBezTo>
                  <a:moveTo>
                    <a:pt x="983036" y="76388"/>
                  </a:moveTo>
                  <a:cubicBezTo>
                    <a:pt x="981136" y="79809"/>
                    <a:pt x="978602" y="82469"/>
                    <a:pt x="975309" y="84369"/>
                  </a:cubicBezTo>
                  <a:cubicBezTo>
                    <a:pt x="972015" y="86270"/>
                    <a:pt x="968215" y="87283"/>
                    <a:pt x="963908" y="87283"/>
                  </a:cubicBezTo>
                  <a:cubicBezTo>
                    <a:pt x="959600" y="87283"/>
                    <a:pt x="956053" y="86270"/>
                    <a:pt x="952760" y="84369"/>
                  </a:cubicBezTo>
                  <a:cubicBezTo>
                    <a:pt x="949466" y="82469"/>
                    <a:pt x="946932" y="79809"/>
                    <a:pt x="945032" y="76388"/>
                  </a:cubicBezTo>
                  <a:cubicBezTo>
                    <a:pt x="943132" y="72968"/>
                    <a:pt x="942245" y="69168"/>
                    <a:pt x="942245" y="64860"/>
                  </a:cubicBezTo>
                  <a:cubicBezTo>
                    <a:pt x="942245" y="60553"/>
                    <a:pt x="943132" y="56500"/>
                    <a:pt x="945032" y="53080"/>
                  </a:cubicBezTo>
                  <a:cubicBezTo>
                    <a:pt x="946932" y="49659"/>
                    <a:pt x="949466" y="46999"/>
                    <a:pt x="952760" y="44972"/>
                  </a:cubicBezTo>
                  <a:cubicBezTo>
                    <a:pt x="956053" y="42945"/>
                    <a:pt x="959727" y="41932"/>
                    <a:pt x="963908" y="41932"/>
                  </a:cubicBezTo>
                  <a:cubicBezTo>
                    <a:pt x="968088" y="41932"/>
                    <a:pt x="972015" y="42945"/>
                    <a:pt x="975309" y="44972"/>
                  </a:cubicBezTo>
                  <a:cubicBezTo>
                    <a:pt x="978602" y="46999"/>
                    <a:pt x="981136" y="49659"/>
                    <a:pt x="983036" y="53080"/>
                  </a:cubicBezTo>
                  <a:cubicBezTo>
                    <a:pt x="984936" y="56500"/>
                    <a:pt x="985823" y="60427"/>
                    <a:pt x="985823" y="64860"/>
                  </a:cubicBezTo>
                  <a:cubicBezTo>
                    <a:pt x="985823" y="69295"/>
                    <a:pt x="984936" y="72968"/>
                    <a:pt x="983036" y="76388"/>
                  </a:cubicBezTo>
                  <a:moveTo>
                    <a:pt x="996211" y="33444"/>
                  </a:moveTo>
                  <a:lnTo>
                    <a:pt x="985823" y="33444"/>
                  </a:lnTo>
                  <a:lnTo>
                    <a:pt x="985823" y="45352"/>
                  </a:lnTo>
                  <a:cubicBezTo>
                    <a:pt x="983416" y="41425"/>
                    <a:pt x="980249" y="38258"/>
                    <a:pt x="976449" y="35851"/>
                  </a:cubicBezTo>
                  <a:cubicBezTo>
                    <a:pt x="972522" y="33444"/>
                    <a:pt x="968088" y="32304"/>
                    <a:pt x="963147" y="32304"/>
                  </a:cubicBezTo>
                  <a:cubicBezTo>
                    <a:pt x="957067" y="32304"/>
                    <a:pt x="951620" y="33697"/>
                    <a:pt x="946932" y="36484"/>
                  </a:cubicBezTo>
                  <a:cubicBezTo>
                    <a:pt x="942245" y="39272"/>
                    <a:pt x="938445" y="43198"/>
                    <a:pt x="935785" y="48139"/>
                  </a:cubicBezTo>
                  <a:cubicBezTo>
                    <a:pt x="933124" y="53080"/>
                    <a:pt x="931731" y="58653"/>
                    <a:pt x="931731" y="64987"/>
                  </a:cubicBezTo>
                  <a:cubicBezTo>
                    <a:pt x="931731" y="71321"/>
                    <a:pt x="933124" y="76642"/>
                    <a:pt x="935785" y="81456"/>
                  </a:cubicBezTo>
                  <a:cubicBezTo>
                    <a:pt x="938445" y="86270"/>
                    <a:pt x="942245" y="90071"/>
                    <a:pt x="946932" y="92731"/>
                  </a:cubicBezTo>
                  <a:cubicBezTo>
                    <a:pt x="951620" y="95517"/>
                    <a:pt x="957067" y="96910"/>
                    <a:pt x="963147" y="96910"/>
                  </a:cubicBezTo>
                  <a:cubicBezTo>
                    <a:pt x="968088" y="96910"/>
                    <a:pt x="972522" y="95771"/>
                    <a:pt x="976449" y="93490"/>
                  </a:cubicBezTo>
                  <a:cubicBezTo>
                    <a:pt x="980376" y="91210"/>
                    <a:pt x="983543" y="88170"/>
                    <a:pt x="985823" y="84242"/>
                  </a:cubicBezTo>
                  <a:lnTo>
                    <a:pt x="985823" y="97164"/>
                  </a:lnTo>
                  <a:cubicBezTo>
                    <a:pt x="985823" y="104132"/>
                    <a:pt x="983923" y="109578"/>
                    <a:pt x="980123" y="113253"/>
                  </a:cubicBezTo>
                  <a:cubicBezTo>
                    <a:pt x="976322" y="116927"/>
                    <a:pt x="970748" y="118826"/>
                    <a:pt x="963274" y="118826"/>
                  </a:cubicBezTo>
                  <a:cubicBezTo>
                    <a:pt x="959094" y="118826"/>
                    <a:pt x="954787" y="118067"/>
                    <a:pt x="950353" y="116420"/>
                  </a:cubicBezTo>
                  <a:cubicBezTo>
                    <a:pt x="945792" y="114900"/>
                    <a:pt x="941865" y="112492"/>
                    <a:pt x="938318" y="109198"/>
                  </a:cubicBezTo>
                  <a:lnTo>
                    <a:pt x="938318" y="120600"/>
                  </a:lnTo>
                  <a:cubicBezTo>
                    <a:pt x="945666" y="125921"/>
                    <a:pt x="954026" y="128580"/>
                    <a:pt x="963401" y="128580"/>
                  </a:cubicBezTo>
                  <a:cubicBezTo>
                    <a:pt x="973915" y="128580"/>
                    <a:pt x="982023" y="125794"/>
                    <a:pt x="987723" y="120219"/>
                  </a:cubicBezTo>
                  <a:cubicBezTo>
                    <a:pt x="993424" y="114646"/>
                    <a:pt x="996338" y="106665"/>
                    <a:pt x="996338" y="96405"/>
                  </a:cubicBezTo>
                  <a:lnTo>
                    <a:pt x="996338" y="33444"/>
                  </a:lnTo>
                  <a:close/>
                  <a:moveTo>
                    <a:pt x="906648" y="76388"/>
                  </a:moveTo>
                  <a:cubicBezTo>
                    <a:pt x="904748" y="79809"/>
                    <a:pt x="902214" y="82469"/>
                    <a:pt x="899047" y="84496"/>
                  </a:cubicBezTo>
                  <a:cubicBezTo>
                    <a:pt x="895754" y="86397"/>
                    <a:pt x="892080" y="87409"/>
                    <a:pt x="887773" y="87409"/>
                  </a:cubicBezTo>
                  <a:cubicBezTo>
                    <a:pt x="883466" y="87409"/>
                    <a:pt x="879665" y="86397"/>
                    <a:pt x="876372" y="84496"/>
                  </a:cubicBezTo>
                  <a:cubicBezTo>
                    <a:pt x="873078" y="82596"/>
                    <a:pt x="870544" y="79936"/>
                    <a:pt x="868644" y="76388"/>
                  </a:cubicBezTo>
                  <a:cubicBezTo>
                    <a:pt x="866744" y="72968"/>
                    <a:pt x="865731" y="69041"/>
                    <a:pt x="865731" y="64735"/>
                  </a:cubicBezTo>
                  <a:cubicBezTo>
                    <a:pt x="865731" y="60427"/>
                    <a:pt x="866617" y="56500"/>
                    <a:pt x="868644" y="53080"/>
                  </a:cubicBezTo>
                  <a:cubicBezTo>
                    <a:pt x="870544" y="49659"/>
                    <a:pt x="873078" y="46999"/>
                    <a:pt x="876372" y="45099"/>
                  </a:cubicBezTo>
                  <a:cubicBezTo>
                    <a:pt x="879665" y="43198"/>
                    <a:pt x="883466" y="42185"/>
                    <a:pt x="887773" y="42185"/>
                  </a:cubicBezTo>
                  <a:cubicBezTo>
                    <a:pt x="892080" y="42185"/>
                    <a:pt x="895754" y="43198"/>
                    <a:pt x="899047" y="45099"/>
                  </a:cubicBezTo>
                  <a:cubicBezTo>
                    <a:pt x="902341" y="46999"/>
                    <a:pt x="904875" y="49659"/>
                    <a:pt x="906648" y="53080"/>
                  </a:cubicBezTo>
                  <a:cubicBezTo>
                    <a:pt x="908548" y="56500"/>
                    <a:pt x="909435" y="60300"/>
                    <a:pt x="909435" y="64735"/>
                  </a:cubicBezTo>
                  <a:cubicBezTo>
                    <a:pt x="909435" y="69168"/>
                    <a:pt x="908548" y="73095"/>
                    <a:pt x="906648" y="76388"/>
                  </a:cubicBezTo>
                  <a:moveTo>
                    <a:pt x="904621" y="92731"/>
                  </a:moveTo>
                  <a:cubicBezTo>
                    <a:pt x="909435" y="89944"/>
                    <a:pt x="913236" y="86143"/>
                    <a:pt x="916022" y="81202"/>
                  </a:cubicBezTo>
                  <a:cubicBezTo>
                    <a:pt x="918809" y="76262"/>
                    <a:pt x="920203" y="70688"/>
                    <a:pt x="920203" y="64481"/>
                  </a:cubicBezTo>
                  <a:cubicBezTo>
                    <a:pt x="920203" y="58274"/>
                    <a:pt x="918809" y="52699"/>
                    <a:pt x="916022" y="47885"/>
                  </a:cubicBezTo>
                  <a:cubicBezTo>
                    <a:pt x="913236" y="43071"/>
                    <a:pt x="909435" y="39272"/>
                    <a:pt x="904621" y="36484"/>
                  </a:cubicBezTo>
                  <a:cubicBezTo>
                    <a:pt x="899807" y="33697"/>
                    <a:pt x="894234" y="32304"/>
                    <a:pt x="887900" y="32304"/>
                  </a:cubicBezTo>
                  <a:cubicBezTo>
                    <a:pt x="881566" y="32304"/>
                    <a:pt x="875865" y="33697"/>
                    <a:pt x="871051" y="36484"/>
                  </a:cubicBezTo>
                  <a:cubicBezTo>
                    <a:pt x="866111" y="39272"/>
                    <a:pt x="862183" y="43071"/>
                    <a:pt x="859397" y="47885"/>
                  </a:cubicBezTo>
                  <a:cubicBezTo>
                    <a:pt x="856610" y="52699"/>
                    <a:pt x="855216" y="58274"/>
                    <a:pt x="855216" y="64481"/>
                  </a:cubicBezTo>
                  <a:cubicBezTo>
                    <a:pt x="855216" y="70688"/>
                    <a:pt x="856610" y="76262"/>
                    <a:pt x="859397" y="81202"/>
                  </a:cubicBezTo>
                  <a:cubicBezTo>
                    <a:pt x="862183" y="86143"/>
                    <a:pt x="866111" y="89944"/>
                    <a:pt x="871051" y="92731"/>
                  </a:cubicBezTo>
                  <a:cubicBezTo>
                    <a:pt x="875992" y="95517"/>
                    <a:pt x="881566" y="96910"/>
                    <a:pt x="887900" y="96910"/>
                  </a:cubicBezTo>
                  <a:cubicBezTo>
                    <a:pt x="894234" y="96910"/>
                    <a:pt x="899681" y="95517"/>
                    <a:pt x="904621" y="92731"/>
                  </a:cubicBezTo>
                  <a:moveTo>
                    <a:pt x="803784" y="52826"/>
                  </a:moveTo>
                  <a:cubicBezTo>
                    <a:pt x="805684" y="49405"/>
                    <a:pt x="808344" y="46746"/>
                    <a:pt x="811765" y="44972"/>
                  </a:cubicBezTo>
                  <a:cubicBezTo>
                    <a:pt x="815185" y="43071"/>
                    <a:pt x="819112" y="42059"/>
                    <a:pt x="823546" y="42059"/>
                  </a:cubicBezTo>
                  <a:cubicBezTo>
                    <a:pt x="831400" y="42059"/>
                    <a:pt x="837861" y="44718"/>
                    <a:pt x="842928" y="50039"/>
                  </a:cubicBezTo>
                  <a:lnTo>
                    <a:pt x="842928" y="38638"/>
                  </a:lnTo>
                  <a:cubicBezTo>
                    <a:pt x="837481" y="34458"/>
                    <a:pt x="830767" y="32304"/>
                    <a:pt x="822913" y="32304"/>
                  </a:cubicBezTo>
                  <a:cubicBezTo>
                    <a:pt x="816579" y="32304"/>
                    <a:pt x="811005" y="33697"/>
                    <a:pt x="806064" y="36484"/>
                  </a:cubicBezTo>
                  <a:cubicBezTo>
                    <a:pt x="801124" y="39272"/>
                    <a:pt x="797197" y="43071"/>
                    <a:pt x="794410" y="47885"/>
                  </a:cubicBezTo>
                  <a:cubicBezTo>
                    <a:pt x="791623" y="52699"/>
                    <a:pt x="790229" y="58401"/>
                    <a:pt x="790229" y="64735"/>
                  </a:cubicBezTo>
                  <a:cubicBezTo>
                    <a:pt x="790229" y="71069"/>
                    <a:pt x="791623" y="76642"/>
                    <a:pt x="794283" y="81583"/>
                  </a:cubicBezTo>
                  <a:cubicBezTo>
                    <a:pt x="797070" y="86397"/>
                    <a:pt x="800870" y="90196"/>
                    <a:pt x="805811" y="92984"/>
                  </a:cubicBezTo>
                  <a:cubicBezTo>
                    <a:pt x="810751" y="95771"/>
                    <a:pt x="816325" y="97164"/>
                    <a:pt x="822786" y="97164"/>
                  </a:cubicBezTo>
                  <a:cubicBezTo>
                    <a:pt x="826460" y="97164"/>
                    <a:pt x="830133" y="96657"/>
                    <a:pt x="833680" y="95771"/>
                  </a:cubicBezTo>
                  <a:cubicBezTo>
                    <a:pt x="837228" y="94883"/>
                    <a:pt x="840521" y="93363"/>
                    <a:pt x="843562" y="91337"/>
                  </a:cubicBezTo>
                  <a:lnTo>
                    <a:pt x="843562" y="80822"/>
                  </a:lnTo>
                  <a:cubicBezTo>
                    <a:pt x="840901" y="83230"/>
                    <a:pt x="837861" y="84876"/>
                    <a:pt x="834441" y="85889"/>
                  </a:cubicBezTo>
                  <a:cubicBezTo>
                    <a:pt x="831020" y="86904"/>
                    <a:pt x="827473" y="87409"/>
                    <a:pt x="823673" y="87409"/>
                  </a:cubicBezTo>
                  <a:cubicBezTo>
                    <a:pt x="819239" y="87409"/>
                    <a:pt x="815312" y="86397"/>
                    <a:pt x="811892" y="84496"/>
                  </a:cubicBezTo>
                  <a:cubicBezTo>
                    <a:pt x="808471" y="82596"/>
                    <a:pt x="805684" y="79936"/>
                    <a:pt x="803784" y="76388"/>
                  </a:cubicBezTo>
                  <a:cubicBezTo>
                    <a:pt x="801884" y="72968"/>
                    <a:pt x="800870" y="69041"/>
                    <a:pt x="800870" y="64735"/>
                  </a:cubicBezTo>
                  <a:cubicBezTo>
                    <a:pt x="800870" y="60427"/>
                    <a:pt x="801884" y="56373"/>
                    <a:pt x="803784" y="52953"/>
                  </a:cubicBezTo>
                  <a:moveTo>
                    <a:pt x="735377" y="47126"/>
                  </a:moveTo>
                  <a:cubicBezTo>
                    <a:pt x="738797" y="43579"/>
                    <a:pt x="743231" y="41805"/>
                    <a:pt x="748932" y="41805"/>
                  </a:cubicBezTo>
                  <a:cubicBezTo>
                    <a:pt x="754632" y="41805"/>
                    <a:pt x="758813" y="43579"/>
                    <a:pt x="762106" y="47126"/>
                  </a:cubicBezTo>
                  <a:cubicBezTo>
                    <a:pt x="765400" y="50672"/>
                    <a:pt x="767300" y="55107"/>
                    <a:pt x="767680" y="60427"/>
                  </a:cubicBezTo>
                  <a:lnTo>
                    <a:pt x="729170" y="60427"/>
                  </a:lnTo>
                  <a:cubicBezTo>
                    <a:pt x="729930" y="55107"/>
                    <a:pt x="731956" y="50672"/>
                    <a:pt x="735377" y="47126"/>
                  </a:cubicBezTo>
                  <a:moveTo>
                    <a:pt x="763373" y="95517"/>
                  </a:moveTo>
                  <a:cubicBezTo>
                    <a:pt x="767173" y="94504"/>
                    <a:pt x="770721" y="92857"/>
                    <a:pt x="774141" y="90576"/>
                  </a:cubicBezTo>
                  <a:lnTo>
                    <a:pt x="774141" y="80695"/>
                  </a:lnTo>
                  <a:cubicBezTo>
                    <a:pt x="770847" y="83103"/>
                    <a:pt x="767300" y="84876"/>
                    <a:pt x="763500" y="85889"/>
                  </a:cubicBezTo>
                  <a:cubicBezTo>
                    <a:pt x="759699" y="87029"/>
                    <a:pt x="755772" y="87663"/>
                    <a:pt x="751845" y="87663"/>
                  </a:cubicBezTo>
                  <a:cubicBezTo>
                    <a:pt x="745638" y="87663"/>
                    <a:pt x="740571" y="85889"/>
                    <a:pt x="736517" y="82469"/>
                  </a:cubicBezTo>
                  <a:cubicBezTo>
                    <a:pt x="732463" y="79048"/>
                    <a:pt x="729930" y="74488"/>
                    <a:pt x="729170" y="68915"/>
                  </a:cubicBezTo>
                  <a:lnTo>
                    <a:pt x="778575" y="68915"/>
                  </a:lnTo>
                  <a:cubicBezTo>
                    <a:pt x="778575" y="68027"/>
                    <a:pt x="778701" y="67141"/>
                    <a:pt x="778701" y="66255"/>
                  </a:cubicBezTo>
                  <a:cubicBezTo>
                    <a:pt x="778701" y="65367"/>
                    <a:pt x="778701" y="64608"/>
                    <a:pt x="778701" y="63720"/>
                  </a:cubicBezTo>
                  <a:cubicBezTo>
                    <a:pt x="778701" y="57767"/>
                    <a:pt x="777435" y="52446"/>
                    <a:pt x="775028" y="47759"/>
                  </a:cubicBezTo>
                  <a:cubicBezTo>
                    <a:pt x="772621" y="43071"/>
                    <a:pt x="769074" y="39399"/>
                    <a:pt x="764640" y="36611"/>
                  </a:cubicBezTo>
                  <a:cubicBezTo>
                    <a:pt x="760206" y="33951"/>
                    <a:pt x="755012" y="32558"/>
                    <a:pt x="748932" y="32558"/>
                  </a:cubicBezTo>
                  <a:cubicBezTo>
                    <a:pt x="742598" y="32558"/>
                    <a:pt x="737150" y="33951"/>
                    <a:pt x="732590" y="36864"/>
                  </a:cubicBezTo>
                  <a:cubicBezTo>
                    <a:pt x="728029" y="39778"/>
                    <a:pt x="724356" y="43705"/>
                    <a:pt x="721822" y="48646"/>
                  </a:cubicBezTo>
                  <a:cubicBezTo>
                    <a:pt x="719288" y="53587"/>
                    <a:pt x="718022" y="59287"/>
                    <a:pt x="718022" y="65494"/>
                  </a:cubicBezTo>
                  <a:cubicBezTo>
                    <a:pt x="718022" y="71701"/>
                    <a:pt x="719542" y="77403"/>
                    <a:pt x="722455" y="82090"/>
                  </a:cubicBezTo>
                  <a:cubicBezTo>
                    <a:pt x="725369" y="86777"/>
                    <a:pt x="729423" y="90576"/>
                    <a:pt x="734490" y="93238"/>
                  </a:cubicBezTo>
                  <a:cubicBezTo>
                    <a:pt x="739557" y="95898"/>
                    <a:pt x="745385" y="97291"/>
                    <a:pt x="751845" y="97291"/>
                  </a:cubicBezTo>
                  <a:cubicBezTo>
                    <a:pt x="755772" y="97291"/>
                    <a:pt x="759699" y="96784"/>
                    <a:pt x="763500" y="95771"/>
                  </a:cubicBezTo>
                  <a:moveTo>
                    <a:pt x="692686" y="53587"/>
                  </a:moveTo>
                  <a:cubicBezTo>
                    <a:pt x="694713" y="50166"/>
                    <a:pt x="697500" y="47632"/>
                    <a:pt x="700920" y="45985"/>
                  </a:cubicBezTo>
                  <a:cubicBezTo>
                    <a:pt x="704340" y="44338"/>
                    <a:pt x="708141" y="43832"/>
                    <a:pt x="712321" y="44465"/>
                  </a:cubicBezTo>
                  <a:lnTo>
                    <a:pt x="712321" y="32811"/>
                  </a:lnTo>
                  <a:cubicBezTo>
                    <a:pt x="707381" y="32811"/>
                    <a:pt x="702947" y="34078"/>
                    <a:pt x="699020" y="36864"/>
                  </a:cubicBezTo>
                  <a:cubicBezTo>
                    <a:pt x="695093" y="39524"/>
                    <a:pt x="691926" y="43198"/>
                    <a:pt x="689645" y="48012"/>
                  </a:cubicBezTo>
                  <a:lnTo>
                    <a:pt x="689645" y="34078"/>
                  </a:lnTo>
                  <a:lnTo>
                    <a:pt x="679384" y="34078"/>
                  </a:lnTo>
                  <a:lnTo>
                    <a:pt x="679384" y="96530"/>
                  </a:lnTo>
                  <a:lnTo>
                    <a:pt x="689645" y="96530"/>
                  </a:lnTo>
                  <a:lnTo>
                    <a:pt x="689645" y="66634"/>
                  </a:lnTo>
                  <a:cubicBezTo>
                    <a:pt x="689645" y="61441"/>
                    <a:pt x="690659" y="57133"/>
                    <a:pt x="692686" y="53712"/>
                  </a:cubicBezTo>
                  <a:moveTo>
                    <a:pt x="637200" y="83230"/>
                  </a:moveTo>
                  <a:cubicBezTo>
                    <a:pt x="634920" y="84876"/>
                    <a:pt x="632513" y="86016"/>
                    <a:pt x="629979" y="86777"/>
                  </a:cubicBezTo>
                  <a:cubicBezTo>
                    <a:pt x="627446" y="87536"/>
                    <a:pt x="625039" y="87917"/>
                    <a:pt x="622632" y="87917"/>
                  </a:cubicBezTo>
                  <a:cubicBezTo>
                    <a:pt x="619211" y="87917"/>
                    <a:pt x="616298" y="87029"/>
                    <a:pt x="613891" y="85130"/>
                  </a:cubicBezTo>
                  <a:cubicBezTo>
                    <a:pt x="611611" y="83230"/>
                    <a:pt x="610470" y="80189"/>
                    <a:pt x="610470" y="75756"/>
                  </a:cubicBezTo>
                  <a:lnTo>
                    <a:pt x="610470" y="43705"/>
                  </a:lnTo>
                  <a:lnTo>
                    <a:pt x="636313" y="43705"/>
                  </a:lnTo>
                  <a:lnTo>
                    <a:pt x="636313" y="34205"/>
                  </a:lnTo>
                  <a:lnTo>
                    <a:pt x="610470" y="34205"/>
                  </a:lnTo>
                  <a:lnTo>
                    <a:pt x="610470" y="14315"/>
                  </a:lnTo>
                  <a:lnTo>
                    <a:pt x="600209" y="14315"/>
                  </a:lnTo>
                  <a:lnTo>
                    <a:pt x="600209" y="74995"/>
                  </a:lnTo>
                  <a:cubicBezTo>
                    <a:pt x="600209" y="83483"/>
                    <a:pt x="602110" y="89310"/>
                    <a:pt x="606037" y="92731"/>
                  </a:cubicBezTo>
                  <a:cubicBezTo>
                    <a:pt x="609837" y="96024"/>
                    <a:pt x="615031" y="97671"/>
                    <a:pt x="621618" y="97671"/>
                  </a:cubicBezTo>
                  <a:cubicBezTo>
                    <a:pt x="624279" y="97671"/>
                    <a:pt x="626939" y="97291"/>
                    <a:pt x="629726" y="96657"/>
                  </a:cubicBezTo>
                  <a:cubicBezTo>
                    <a:pt x="632513" y="96024"/>
                    <a:pt x="635046" y="94883"/>
                    <a:pt x="637200" y="93363"/>
                  </a:cubicBezTo>
                  <a:lnTo>
                    <a:pt x="637200" y="83356"/>
                  </a:lnTo>
                  <a:close/>
                  <a:moveTo>
                    <a:pt x="586021" y="15329"/>
                  </a:moveTo>
                  <a:cubicBezTo>
                    <a:pt x="586655" y="14188"/>
                    <a:pt x="587288" y="12922"/>
                    <a:pt x="587795" y="11782"/>
                  </a:cubicBezTo>
                  <a:cubicBezTo>
                    <a:pt x="588302" y="10515"/>
                    <a:pt x="588428" y="9249"/>
                    <a:pt x="588428" y="7981"/>
                  </a:cubicBezTo>
                  <a:cubicBezTo>
                    <a:pt x="588428" y="5828"/>
                    <a:pt x="587795" y="3928"/>
                    <a:pt x="586275" y="2661"/>
                  </a:cubicBezTo>
                  <a:cubicBezTo>
                    <a:pt x="584881" y="1268"/>
                    <a:pt x="583108" y="634"/>
                    <a:pt x="580954" y="634"/>
                  </a:cubicBezTo>
                  <a:cubicBezTo>
                    <a:pt x="578801" y="634"/>
                    <a:pt x="577027" y="1268"/>
                    <a:pt x="575507" y="2535"/>
                  </a:cubicBezTo>
                  <a:cubicBezTo>
                    <a:pt x="573987" y="3801"/>
                    <a:pt x="573353" y="5448"/>
                    <a:pt x="573353" y="7602"/>
                  </a:cubicBezTo>
                  <a:cubicBezTo>
                    <a:pt x="573353" y="9374"/>
                    <a:pt x="573860" y="10896"/>
                    <a:pt x="574873" y="11909"/>
                  </a:cubicBezTo>
                  <a:cubicBezTo>
                    <a:pt x="575887" y="13048"/>
                    <a:pt x="577154" y="13936"/>
                    <a:pt x="578801" y="14568"/>
                  </a:cubicBezTo>
                  <a:lnTo>
                    <a:pt x="570313" y="31038"/>
                  </a:lnTo>
                  <a:lnTo>
                    <a:pt x="577534" y="31038"/>
                  </a:lnTo>
                  <a:lnTo>
                    <a:pt x="586021" y="15456"/>
                  </a:lnTo>
                  <a:close/>
                  <a:moveTo>
                    <a:pt x="516981" y="53966"/>
                  </a:moveTo>
                  <a:cubicBezTo>
                    <a:pt x="518628" y="50545"/>
                    <a:pt x="520781" y="47885"/>
                    <a:pt x="523695" y="45858"/>
                  </a:cubicBezTo>
                  <a:cubicBezTo>
                    <a:pt x="526608" y="43832"/>
                    <a:pt x="529902" y="42945"/>
                    <a:pt x="533703" y="42945"/>
                  </a:cubicBezTo>
                  <a:cubicBezTo>
                    <a:pt x="544470" y="42945"/>
                    <a:pt x="549918" y="49152"/>
                    <a:pt x="549918" y="61568"/>
                  </a:cubicBezTo>
                  <a:lnTo>
                    <a:pt x="549918" y="96530"/>
                  </a:lnTo>
                  <a:lnTo>
                    <a:pt x="560305" y="96530"/>
                  </a:lnTo>
                  <a:lnTo>
                    <a:pt x="560305" y="59794"/>
                  </a:lnTo>
                  <a:cubicBezTo>
                    <a:pt x="560305" y="54600"/>
                    <a:pt x="559419" y="50039"/>
                    <a:pt x="557645" y="45985"/>
                  </a:cubicBezTo>
                  <a:cubicBezTo>
                    <a:pt x="555871" y="41932"/>
                    <a:pt x="553085" y="38765"/>
                    <a:pt x="549537" y="36357"/>
                  </a:cubicBezTo>
                  <a:cubicBezTo>
                    <a:pt x="545990" y="34078"/>
                    <a:pt x="541557" y="32938"/>
                    <a:pt x="536236" y="32938"/>
                  </a:cubicBezTo>
                  <a:cubicBezTo>
                    <a:pt x="531422" y="32938"/>
                    <a:pt x="527115" y="34078"/>
                    <a:pt x="523441" y="36357"/>
                  </a:cubicBezTo>
                  <a:cubicBezTo>
                    <a:pt x="519768" y="38638"/>
                    <a:pt x="516727" y="41805"/>
                    <a:pt x="514574" y="45733"/>
                  </a:cubicBezTo>
                  <a:lnTo>
                    <a:pt x="514574" y="34078"/>
                  </a:lnTo>
                  <a:lnTo>
                    <a:pt x="504313" y="34078"/>
                  </a:lnTo>
                  <a:lnTo>
                    <a:pt x="504313" y="96530"/>
                  </a:lnTo>
                  <a:lnTo>
                    <a:pt x="514574" y="96530"/>
                  </a:lnTo>
                  <a:lnTo>
                    <a:pt x="514574" y="65240"/>
                  </a:lnTo>
                  <a:cubicBezTo>
                    <a:pt x="514574" y="61061"/>
                    <a:pt x="515334" y="57386"/>
                    <a:pt x="516981" y="53966"/>
                  </a:cubicBezTo>
                  <a:moveTo>
                    <a:pt x="474543" y="77022"/>
                  </a:moveTo>
                  <a:cubicBezTo>
                    <a:pt x="472643" y="80443"/>
                    <a:pt x="470109" y="83103"/>
                    <a:pt x="466816" y="85130"/>
                  </a:cubicBezTo>
                  <a:cubicBezTo>
                    <a:pt x="463522" y="87029"/>
                    <a:pt x="459848" y="88043"/>
                    <a:pt x="455541" y="88043"/>
                  </a:cubicBezTo>
                  <a:cubicBezTo>
                    <a:pt x="451234" y="88043"/>
                    <a:pt x="447434" y="87029"/>
                    <a:pt x="444140" y="85130"/>
                  </a:cubicBezTo>
                  <a:cubicBezTo>
                    <a:pt x="440846" y="83230"/>
                    <a:pt x="438313" y="80570"/>
                    <a:pt x="436412" y="77022"/>
                  </a:cubicBezTo>
                  <a:cubicBezTo>
                    <a:pt x="434512" y="73602"/>
                    <a:pt x="433499" y="69674"/>
                    <a:pt x="433499" y="65367"/>
                  </a:cubicBezTo>
                  <a:cubicBezTo>
                    <a:pt x="433499" y="61061"/>
                    <a:pt x="434512" y="57133"/>
                    <a:pt x="436412" y="53712"/>
                  </a:cubicBezTo>
                  <a:cubicBezTo>
                    <a:pt x="438313" y="50293"/>
                    <a:pt x="440846" y="47632"/>
                    <a:pt x="444140" y="45733"/>
                  </a:cubicBezTo>
                  <a:cubicBezTo>
                    <a:pt x="447434" y="43832"/>
                    <a:pt x="451234" y="42818"/>
                    <a:pt x="455541" y="42818"/>
                  </a:cubicBezTo>
                  <a:cubicBezTo>
                    <a:pt x="459848" y="42818"/>
                    <a:pt x="463522" y="43832"/>
                    <a:pt x="466816" y="45733"/>
                  </a:cubicBezTo>
                  <a:cubicBezTo>
                    <a:pt x="470109" y="47632"/>
                    <a:pt x="472643" y="50293"/>
                    <a:pt x="474543" y="53712"/>
                  </a:cubicBezTo>
                  <a:cubicBezTo>
                    <a:pt x="476443" y="57133"/>
                    <a:pt x="477330" y="60934"/>
                    <a:pt x="477330" y="65367"/>
                  </a:cubicBezTo>
                  <a:cubicBezTo>
                    <a:pt x="477330" y="69801"/>
                    <a:pt x="476443" y="73729"/>
                    <a:pt x="474543" y="77022"/>
                  </a:cubicBezTo>
                  <a:moveTo>
                    <a:pt x="472389" y="93363"/>
                  </a:moveTo>
                  <a:cubicBezTo>
                    <a:pt x="477203" y="90576"/>
                    <a:pt x="481004" y="86777"/>
                    <a:pt x="483791" y="81836"/>
                  </a:cubicBezTo>
                  <a:cubicBezTo>
                    <a:pt x="486578" y="76896"/>
                    <a:pt x="487971" y="71321"/>
                    <a:pt x="487971" y="65114"/>
                  </a:cubicBezTo>
                  <a:cubicBezTo>
                    <a:pt x="487971" y="58906"/>
                    <a:pt x="486578" y="53333"/>
                    <a:pt x="483791" y="48519"/>
                  </a:cubicBezTo>
                  <a:cubicBezTo>
                    <a:pt x="481004" y="43705"/>
                    <a:pt x="477203" y="39904"/>
                    <a:pt x="472389" y="37118"/>
                  </a:cubicBezTo>
                  <a:cubicBezTo>
                    <a:pt x="467576" y="34331"/>
                    <a:pt x="462002" y="32938"/>
                    <a:pt x="455668" y="32938"/>
                  </a:cubicBezTo>
                  <a:cubicBezTo>
                    <a:pt x="449334" y="32938"/>
                    <a:pt x="443633" y="34331"/>
                    <a:pt x="438819" y="37118"/>
                  </a:cubicBezTo>
                  <a:cubicBezTo>
                    <a:pt x="433879" y="39904"/>
                    <a:pt x="429952" y="43705"/>
                    <a:pt x="427165" y="48519"/>
                  </a:cubicBezTo>
                  <a:cubicBezTo>
                    <a:pt x="424378" y="53333"/>
                    <a:pt x="422984" y="58906"/>
                    <a:pt x="422984" y="65114"/>
                  </a:cubicBezTo>
                  <a:cubicBezTo>
                    <a:pt x="422984" y="71321"/>
                    <a:pt x="424378" y="76896"/>
                    <a:pt x="427165" y="81836"/>
                  </a:cubicBezTo>
                  <a:cubicBezTo>
                    <a:pt x="429952" y="86777"/>
                    <a:pt x="433879" y="90576"/>
                    <a:pt x="438819" y="93363"/>
                  </a:cubicBezTo>
                  <a:cubicBezTo>
                    <a:pt x="443760" y="96151"/>
                    <a:pt x="449334" y="97544"/>
                    <a:pt x="455668" y="97544"/>
                  </a:cubicBezTo>
                  <a:cubicBezTo>
                    <a:pt x="462002" y="97544"/>
                    <a:pt x="467449" y="96151"/>
                    <a:pt x="472389" y="93363"/>
                  </a:cubicBezTo>
                  <a:moveTo>
                    <a:pt x="385867" y="45733"/>
                  </a:moveTo>
                  <a:cubicBezTo>
                    <a:pt x="389161" y="47759"/>
                    <a:pt x="391694" y="50420"/>
                    <a:pt x="393595" y="53839"/>
                  </a:cubicBezTo>
                  <a:cubicBezTo>
                    <a:pt x="395495" y="57260"/>
                    <a:pt x="396382" y="61187"/>
                    <a:pt x="396382" y="65621"/>
                  </a:cubicBezTo>
                  <a:cubicBezTo>
                    <a:pt x="396382" y="70054"/>
                    <a:pt x="395495" y="73729"/>
                    <a:pt x="393595" y="77149"/>
                  </a:cubicBezTo>
                  <a:cubicBezTo>
                    <a:pt x="391694" y="80570"/>
                    <a:pt x="389161" y="83230"/>
                    <a:pt x="385867" y="85130"/>
                  </a:cubicBezTo>
                  <a:cubicBezTo>
                    <a:pt x="382573" y="87029"/>
                    <a:pt x="378773" y="88043"/>
                    <a:pt x="374466" y="88043"/>
                  </a:cubicBezTo>
                  <a:cubicBezTo>
                    <a:pt x="370159" y="88043"/>
                    <a:pt x="366612" y="87029"/>
                    <a:pt x="363318" y="85130"/>
                  </a:cubicBezTo>
                  <a:cubicBezTo>
                    <a:pt x="360024" y="83230"/>
                    <a:pt x="357491" y="80570"/>
                    <a:pt x="355591" y="77149"/>
                  </a:cubicBezTo>
                  <a:cubicBezTo>
                    <a:pt x="353690" y="73729"/>
                    <a:pt x="352804" y="69928"/>
                    <a:pt x="352804" y="65621"/>
                  </a:cubicBezTo>
                  <a:cubicBezTo>
                    <a:pt x="352804" y="61314"/>
                    <a:pt x="353690" y="57260"/>
                    <a:pt x="355591" y="53839"/>
                  </a:cubicBezTo>
                  <a:cubicBezTo>
                    <a:pt x="357491" y="50420"/>
                    <a:pt x="360024" y="47759"/>
                    <a:pt x="363318" y="45733"/>
                  </a:cubicBezTo>
                  <a:cubicBezTo>
                    <a:pt x="366612" y="43705"/>
                    <a:pt x="370286" y="42691"/>
                    <a:pt x="374466" y="42691"/>
                  </a:cubicBezTo>
                  <a:cubicBezTo>
                    <a:pt x="378646" y="42691"/>
                    <a:pt x="382573" y="43705"/>
                    <a:pt x="385867" y="45733"/>
                  </a:cubicBezTo>
                  <a:moveTo>
                    <a:pt x="406769" y="96530"/>
                  </a:moveTo>
                  <a:lnTo>
                    <a:pt x="406769" y="1520"/>
                  </a:lnTo>
                  <a:lnTo>
                    <a:pt x="396382" y="1520"/>
                  </a:lnTo>
                  <a:lnTo>
                    <a:pt x="396382" y="45985"/>
                  </a:lnTo>
                  <a:cubicBezTo>
                    <a:pt x="393975" y="41932"/>
                    <a:pt x="390934" y="38765"/>
                    <a:pt x="387007" y="36357"/>
                  </a:cubicBezTo>
                  <a:cubicBezTo>
                    <a:pt x="383080" y="34078"/>
                    <a:pt x="378646" y="32938"/>
                    <a:pt x="373706" y="32938"/>
                  </a:cubicBezTo>
                  <a:cubicBezTo>
                    <a:pt x="367625" y="32938"/>
                    <a:pt x="362178" y="34331"/>
                    <a:pt x="357491" y="37118"/>
                  </a:cubicBezTo>
                  <a:cubicBezTo>
                    <a:pt x="352804" y="39904"/>
                    <a:pt x="349003" y="43832"/>
                    <a:pt x="346343" y="48773"/>
                  </a:cubicBezTo>
                  <a:cubicBezTo>
                    <a:pt x="343683" y="53712"/>
                    <a:pt x="342289" y="59287"/>
                    <a:pt x="342289" y="65621"/>
                  </a:cubicBezTo>
                  <a:cubicBezTo>
                    <a:pt x="342289" y="71955"/>
                    <a:pt x="343683" y="77276"/>
                    <a:pt x="346343" y="82090"/>
                  </a:cubicBezTo>
                  <a:cubicBezTo>
                    <a:pt x="349003" y="86904"/>
                    <a:pt x="352804" y="90703"/>
                    <a:pt x="357491" y="93363"/>
                  </a:cubicBezTo>
                  <a:cubicBezTo>
                    <a:pt x="362178" y="96151"/>
                    <a:pt x="367625" y="97544"/>
                    <a:pt x="373706" y="97544"/>
                  </a:cubicBezTo>
                  <a:cubicBezTo>
                    <a:pt x="378646" y="97544"/>
                    <a:pt x="383080" y="96405"/>
                    <a:pt x="387007" y="94124"/>
                  </a:cubicBezTo>
                  <a:cubicBezTo>
                    <a:pt x="390934" y="91843"/>
                    <a:pt x="394101" y="88676"/>
                    <a:pt x="396382" y="84750"/>
                  </a:cubicBezTo>
                  <a:lnTo>
                    <a:pt x="396382" y="96530"/>
                  </a:lnTo>
                  <a:lnTo>
                    <a:pt x="406769" y="96530"/>
                  </a:lnTo>
                  <a:close/>
                  <a:moveTo>
                    <a:pt x="283636" y="83483"/>
                  </a:moveTo>
                  <a:cubicBezTo>
                    <a:pt x="280469" y="86523"/>
                    <a:pt x="276289" y="87917"/>
                    <a:pt x="271095" y="87917"/>
                  </a:cubicBezTo>
                  <a:cubicBezTo>
                    <a:pt x="265901" y="87917"/>
                    <a:pt x="261721" y="86397"/>
                    <a:pt x="258554" y="83483"/>
                  </a:cubicBezTo>
                  <a:cubicBezTo>
                    <a:pt x="255387" y="80443"/>
                    <a:pt x="253740" y="76008"/>
                    <a:pt x="253740" y="70181"/>
                  </a:cubicBezTo>
                  <a:lnTo>
                    <a:pt x="253740" y="34205"/>
                  </a:lnTo>
                  <a:lnTo>
                    <a:pt x="243479" y="34205"/>
                  </a:lnTo>
                  <a:lnTo>
                    <a:pt x="243479" y="69168"/>
                  </a:lnTo>
                  <a:cubicBezTo>
                    <a:pt x="243479" y="78035"/>
                    <a:pt x="246013" y="85003"/>
                    <a:pt x="250953" y="90071"/>
                  </a:cubicBezTo>
                  <a:cubicBezTo>
                    <a:pt x="255894" y="95137"/>
                    <a:pt x="262608" y="97671"/>
                    <a:pt x="271095" y="97671"/>
                  </a:cubicBezTo>
                  <a:cubicBezTo>
                    <a:pt x="279583" y="97671"/>
                    <a:pt x="286170" y="95137"/>
                    <a:pt x="291111" y="90071"/>
                  </a:cubicBezTo>
                  <a:cubicBezTo>
                    <a:pt x="296051" y="85003"/>
                    <a:pt x="298585" y="78035"/>
                    <a:pt x="298585" y="69168"/>
                  </a:cubicBezTo>
                  <a:lnTo>
                    <a:pt x="298585" y="34205"/>
                  </a:lnTo>
                  <a:lnTo>
                    <a:pt x="288324" y="34205"/>
                  </a:lnTo>
                  <a:lnTo>
                    <a:pt x="288324" y="70181"/>
                  </a:lnTo>
                  <a:cubicBezTo>
                    <a:pt x="288324" y="76135"/>
                    <a:pt x="286803" y="80570"/>
                    <a:pt x="283510" y="83483"/>
                  </a:cubicBezTo>
                  <a:moveTo>
                    <a:pt x="215989" y="77022"/>
                  </a:moveTo>
                  <a:cubicBezTo>
                    <a:pt x="214089" y="80443"/>
                    <a:pt x="211556" y="83103"/>
                    <a:pt x="208389" y="85130"/>
                  </a:cubicBezTo>
                  <a:cubicBezTo>
                    <a:pt x="205095" y="87029"/>
                    <a:pt x="201421" y="88043"/>
                    <a:pt x="197114" y="88043"/>
                  </a:cubicBezTo>
                  <a:cubicBezTo>
                    <a:pt x="192807" y="88043"/>
                    <a:pt x="189007" y="87029"/>
                    <a:pt x="185713" y="85130"/>
                  </a:cubicBezTo>
                  <a:cubicBezTo>
                    <a:pt x="182419" y="83230"/>
                    <a:pt x="179886" y="80570"/>
                    <a:pt x="177859" y="77022"/>
                  </a:cubicBezTo>
                  <a:cubicBezTo>
                    <a:pt x="175959" y="73602"/>
                    <a:pt x="175072" y="69674"/>
                    <a:pt x="175072" y="65367"/>
                  </a:cubicBezTo>
                  <a:cubicBezTo>
                    <a:pt x="175072" y="61061"/>
                    <a:pt x="175959" y="57133"/>
                    <a:pt x="177859" y="53712"/>
                  </a:cubicBezTo>
                  <a:cubicBezTo>
                    <a:pt x="179759" y="50293"/>
                    <a:pt x="182419" y="47632"/>
                    <a:pt x="185713" y="45733"/>
                  </a:cubicBezTo>
                  <a:cubicBezTo>
                    <a:pt x="189007" y="43832"/>
                    <a:pt x="192807" y="42818"/>
                    <a:pt x="197114" y="42818"/>
                  </a:cubicBezTo>
                  <a:cubicBezTo>
                    <a:pt x="201421" y="42818"/>
                    <a:pt x="205095" y="43832"/>
                    <a:pt x="208389" y="45733"/>
                  </a:cubicBezTo>
                  <a:cubicBezTo>
                    <a:pt x="211682" y="47632"/>
                    <a:pt x="214216" y="50293"/>
                    <a:pt x="215989" y="53712"/>
                  </a:cubicBezTo>
                  <a:cubicBezTo>
                    <a:pt x="217890" y="57133"/>
                    <a:pt x="218776" y="60934"/>
                    <a:pt x="218776" y="65367"/>
                  </a:cubicBezTo>
                  <a:cubicBezTo>
                    <a:pt x="218776" y="69801"/>
                    <a:pt x="217890" y="73729"/>
                    <a:pt x="215989" y="77022"/>
                  </a:cubicBezTo>
                  <a:moveTo>
                    <a:pt x="213963" y="93363"/>
                  </a:moveTo>
                  <a:cubicBezTo>
                    <a:pt x="218776" y="90576"/>
                    <a:pt x="222577" y="86777"/>
                    <a:pt x="225364" y="81836"/>
                  </a:cubicBezTo>
                  <a:cubicBezTo>
                    <a:pt x="228151" y="76896"/>
                    <a:pt x="229418" y="71321"/>
                    <a:pt x="229418" y="65114"/>
                  </a:cubicBezTo>
                  <a:cubicBezTo>
                    <a:pt x="229418" y="58906"/>
                    <a:pt x="228024" y="53333"/>
                    <a:pt x="225364" y="48519"/>
                  </a:cubicBezTo>
                  <a:cubicBezTo>
                    <a:pt x="222577" y="43705"/>
                    <a:pt x="218776" y="39904"/>
                    <a:pt x="213963" y="37118"/>
                  </a:cubicBezTo>
                  <a:cubicBezTo>
                    <a:pt x="209149" y="34331"/>
                    <a:pt x="203575" y="32938"/>
                    <a:pt x="197241" y="32938"/>
                  </a:cubicBezTo>
                  <a:cubicBezTo>
                    <a:pt x="190907" y="32938"/>
                    <a:pt x="185206" y="34331"/>
                    <a:pt x="180266" y="37118"/>
                  </a:cubicBezTo>
                  <a:cubicBezTo>
                    <a:pt x="175325" y="39904"/>
                    <a:pt x="171398" y="43705"/>
                    <a:pt x="168611" y="48519"/>
                  </a:cubicBezTo>
                  <a:cubicBezTo>
                    <a:pt x="165824" y="53333"/>
                    <a:pt x="164304" y="58906"/>
                    <a:pt x="164304" y="65114"/>
                  </a:cubicBezTo>
                  <a:cubicBezTo>
                    <a:pt x="164304" y="71321"/>
                    <a:pt x="165698" y="76896"/>
                    <a:pt x="168611" y="81836"/>
                  </a:cubicBezTo>
                  <a:cubicBezTo>
                    <a:pt x="171398" y="86777"/>
                    <a:pt x="175325" y="90576"/>
                    <a:pt x="180266" y="93363"/>
                  </a:cubicBezTo>
                  <a:cubicBezTo>
                    <a:pt x="185206" y="96151"/>
                    <a:pt x="190907" y="97544"/>
                    <a:pt x="197241" y="97544"/>
                  </a:cubicBezTo>
                  <a:cubicBezTo>
                    <a:pt x="203575" y="97544"/>
                    <a:pt x="209022" y="96151"/>
                    <a:pt x="213963" y="93363"/>
                  </a:cubicBezTo>
                  <a:moveTo>
                    <a:pt x="149102" y="34078"/>
                  </a:moveTo>
                  <a:lnTo>
                    <a:pt x="129340" y="74868"/>
                  </a:lnTo>
                  <a:lnTo>
                    <a:pt x="108945" y="34078"/>
                  </a:lnTo>
                  <a:lnTo>
                    <a:pt x="96784" y="34078"/>
                  </a:lnTo>
                  <a:lnTo>
                    <a:pt x="123767" y="86523"/>
                  </a:lnTo>
                  <a:lnTo>
                    <a:pt x="103751" y="128200"/>
                  </a:lnTo>
                  <a:lnTo>
                    <a:pt x="114646" y="128200"/>
                  </a:lnTo>
                  <a:lnTo>
                    <a:pt x="159997" y="34078"/>
                  </a:lnTo>
                  <a:lnTo>
                    <a:pt x="149102" y="34078"/>
                  </a:lnTo>
                  <a:close/>
                  <a:moveTo>
                    <a:pt x="66887" y="34078"/>
                  </a:moveTo>
                  <a:lnTo>
                    <a:pt x="41931" y="34078"/>
                  </a:lnTo>
                  <a:lnTo>
                    <a:pt x="41931" y="22549"/>
                  </a:lnTo>
                  <a:cubicBezTo>
                    <a:pt x="41931" y="18875"/>
                    <a:pt x="43071" y="15835"/>
                    <a:pt x="45225" y="13556"/>
                  </a:cubicBezTo>
                  <a:cubicBezTo>
                    <a:pt x="47505" y="11275"/>
                    <a:pt x="50419" y="10135"/>
                    <a:pt x="54219" y="10135"/>
                  </a:cubicBezTo>
                  <a:cubicBezTo>
                    <a:pt x="56880" y="10135"/>
                    <a:pt x="59413" y="10515"/>
                    <a:pt x="61820" y="11275"/>
                  </a:cubicBezTo>
                  <a:cubicBezTo>
                    <a:pt x="64227" y="12036"/>
                    <a:pt x="66634" y="13302"/>
                    <a:pt x="68787" y="15076"/>
                  </a:cubicBezTo>
                  <a:lnTo>
                    <a:pt x="68787" y="4814"/>
                  </a:lnTo>
                  <a:cubicBezTo>
                    <a:pt x="66381" y="3167"/>
                    <a:pt x="63974" y="2027"/>
                    <a:pt x="61440" y="1395"/>
                  </a:cubicBezTo>
                  <a:cubicBezTo>
                    <a:pt x="58906" y="761"/>
                    <a:pt x="56246" y="380"/>
                    <a:pt x="53586" y="380"/>
                  </a:cubicBezTo>
                  <a:cubicBezTo>
                    <a:pt x="46872" y="380"/>
                    <a:pt x="41551" y="2535"/>
                    <a:pt x="37624" y="6714"/>
                  </a:cubicBezTo>
                  <a:cubicBezTo>
                    <a:pt x="33697" y="10896"/>
                    <a:pt x="31797" y="16342"/>
                    <a:pt x="31797" y="22930"/>
                  </a:cubicBezTo>
                  <a:lnTo>
                    <a:pt x="31797" y="96405"/>
                  </a:lnTo>
                  <a:lnTo>
                    <a:pt x="42058" y="96405"/>
                  </a:lnTo>
                  <a:lnTo>
                    <a:pt x="42058" y="43452"/>
                  </a:lnTo>
                  <a:lnTo>
                    <a:pt x="67014" y="43452"/>
                  </a:lnTo>
                  <a:lnTo>
                    <a:pt x="67014" y="33951"/>
                  </a:lnTo>
                  <a:close/>
                  <a:moveTo>
                    <a:pt x="10768" y="1520"/>
                  </a:moveTo>
                  <a:lnTo>
                    <a:pt x="0" y="1520"/>
                  </a:lnTo>
                  <a:lnTo>
                    <a:pt x="0" y="96530"/>
                  </a:lnTo>
                  <a:lnTo>
                    <a:pt x="10768" y="96530"/>
                  </a:lnTo>
                  <a:lnTo>
                    <a:pt x="10768" y="1520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8" name="Freeform: Shape 2757">
              <a:extLst>
                <a:ext uri="{FF2B5EF4-FFF2-40B4-BE49-F238E27FC236}">
                  <a16:creationId xmlns:a16="http://schemas.microsoft.com/office/drawing/2014/main" id="{DE53F6E5-6904-FDEC-F056-EBD4527CC7C2}"/>
                </a:ext>
              </a:extLst>
            </p:cNvPr>
            <p:cNvSpPr/>
            <p:nvPr/>
          </p:nvSpPr>
          <p:spPr>
            <a:xfrm>
              <a:off x="4013098" y="13311651"/>
              <a:ext cx="2532457" cy="128705"/>
            </a:xfrm>
            <a:custGeom>
              <a:avLst/>
              <a:gdLst>
                <a:gd name="connsiteX0" fmla="*/ 2530431 w 2532457"/>
                <a:gd name="connsiteY0" fmla="*/ 95010 h 128705"/>
                <a:gd name="connsiteX1" fmla="*/ 2532458 w 2532457"/>
                <a:gd name="connsiteY1" fmla="*/ 89816 h 128705"/>
                <a:gd name="connsiteX2" fmla="*/ 2530431 w 2532457"/>
                <a:gd name="connsiteY2" fmla="*/ 84495 h 128705"/>
                <a:gd name="connsiteX3" fmla="*/ 2525110 w 2532457"/>
                <a:gd name="connsiteY3" fmla="*/ 82467 h 128705"/>
                <a:gd name="connsiteX4" fmla="*/ 2519663 w 2532457"/>
                <a:gd name="connsiteY4" fmla="*/ 84495 h 128705"/>
                <a:gd name="connsiteX5" fmla="*/ 2517510 w 2532457"/>
                <a:gd name="connsiteY5" fmla="*/ 89816 h 128705"/>
                <a:gd name="connsiteX6" fmla="*/ 2519663 w 2532457"/>
                <a:gd name="connsiteY6" fmla="*/ 95010 h 128705"/>
                <a:gd name="connsiteX7" fmla="*/ 2525110 w 2532457"/>
                <a:gd name="connsiteY7" fmla="*/ 96909 h 128705"/>
                <a:gd name="connsiteX8" fmla="*/ 2530431 w 2532457"/>
                <a:gd name="connsiteY8" fmla="*/ 95010 h 128705"/>
                <a:gd name="connsiteX9" fmla="*/ 2487106 w 2532457"/>
                <a:gd name="connsiteY9" fmla="*/ 82848 h 128705"/>
                <a:gd name="connsiteX10" fmla="*/ 2474692 w 2532457"/>
                <a:gd name="connsiteY10" fmla="*/ 87408 h 128705"/>
                <a:gd name="connsiteX11" fmla="*/ 2462151 w 2532457"/>
                <a:gd name="connsiteY11" fmla="*/ 82848 h 128705"/>
                <a:gd name="connsiteX12" fmla="*/ 2457337 w 2532457"/>
                <a:gd name="connsiteY12" fmla="*/ 69547 h 128705"/>
                <a:gd name="connsiteX13" fmla="*/ 2457337 w 2532457"/>
                <a:gd name="connsiteY13" fmla="*/ 33569 h 128705"/>
                <a:gd name="connsiteX14" fmla="*/ 2447076 w 2532457"/>
                <a:gd name="connsiteY14" fmla="*/ 33569 h 128705"/>
                <a:gd name="connsiteX15" fmla="*/ 2447076 w 2532457"/>
                <a:gd name="connsiteY15" fmla="*/ 68533 h 128705"/>
                <a:gd name="connsiteX16" fmla="*/ 2454550 w 2532457"/>
                <a:gd name="connsiteY16" fmla="*/ 89435 h 128705"/>
                <a:gd name="connsiteX17" fmla="*/ 2474692 w 2532457"/>
                <a:gd name="connsiteY17" fmla="*/ 97036 h 128705"/>
                <a:gd name="connsiteX18" fmla="*/ 2494707 w 2532457"/>
                <a:gd name="connsiteY18" fmla="*/ 89435 h 128705"/>
                <a:gd name="connsiteX19" fmla="*/ 2502181 w 2532457"/>
                <a:gd name="connsiteY19" fmla="*/ 68533 h 128705"/>
                <a:gd name="connsiteX20" fmla="*/ 2502181 w 2532457"/>
                <a:gd name="connsiteY20" fmla="*/ 33569 h 128705"/>
                <a:gd name="connsiteX21" fmla="*/ 2491920 w 2532457"/>
                <a:gd name="connsiteY21" fmla="*/ 33569 h 128705"/>
                <a:gd name="connsiteX22" fmla="*/ 2491920 w 2532457"/>
                <a:gd name="connsiteY22" fmla="*/ 69547 h 128705"/>
                <a:gd name="connsiteX23" fmla="*/ 2487106 w 2532457"/>
                <a:gd name="connsiteY23" fmla="*/ 82848 h 128705"/>
                <a:gd name="connsiteX24" fmla="*/ 2419713 w 2532457"/>
                <a:gd name="connsiteY24" fmla="*/ 76387 h 128705"/>
                <a:gd name="connsiteX25" fmla="*/ 2412112 w 2532457"/>
                <a:gd name="connsiteY25" fmla="*/ 84495 h 128705"/>
                <a:gd name="connsiteX26" fmla="*/ 2400837 w 2532457"/>
                <a:gd name="connsiteY26" fmla="*/ 87408 h 128705"/>
                <a:gd name="connsiteX27" fmla="*/ 2389436 w 2532457"/>
                <a:gd name="connsiteY27" fmla="*/ 84495 h 128705"/>
                <a:gd name="connsiteX28" fmla="*/ 2381709 w 2532457"/>
                <a:gd name="connsiteY28" fmla="*/ 76387 h 128705"/>
                <a:gd name="connsiteX29" fmla="*/ 2378795 w 2532457"/>
                <a:gd name="connsiteY29" fmla="*/ 64733 h 128705"/>
                <a:gd name="connsiteX30" fmla="*/ 2381709 w 2532457"/>
                <a:gd name="connsiteY30" fmla="*/ 53078 h 128705"/>
                <a:gd name="connsiteX31" fmla="*/ 2389436 w 2532457"/>
                <a:gd name="connsiteY31" fmla="*/ 45097 h 128705"/>
                <a:gd name="connsiteX32" fmla="*/ 2400837 w 2532457"/>
                <a:gd name="connsiteY32" fmla="*/ 42184 h 128705"/>
                <a:gd name="connsiteX33" fmla="*/ 2412112 w 2532457"/>
                <a:gd name="connsiteY33" fmla="*/ 45097 h 128705"/>
                <a:gd name="connsiteX34" fmla="*/ 2419713 w 2532457"/>
                <a:gd name="connsiteY34" fmla="*/ 53078 h 128705"/>
                <a:gd name="connsiteX35" fmla="*/ 2422500 w 2532457"/>
                <a:gd name="connsiteY35" fmla="*/ 64733 h 128705"/>
                <a:gd name="connsiteX36" fmla="*/ 2419713 w 2532457"/>
                <a:gd name="connsiteY36" fmla="*/ 76387 h 128705"/>
                <a:gd name="connsiteX37" fmla="*/ 2417686 w 2532457"/>
                <a:gd name="connsiteY37" fmla="*/ 92856 h 128705"/>
                <a:gd name="connsiteX38" fmla="*/ 2429087 w 2532457"/>
                <a:gd name="connsiteY38" fmla="*/ 81328 h 128705"/>
                <a:gd name="connsiteX39" fmla="*/ 2433141 w 2532457"/>
                <a:gd name="connsiteY39" fmla="*/ 64606 h 128705"/>
                <a:gd name="connsiteX40" fmla="*/ 2429087 w 2532457"/>
                <a:gd name="connsiteY40" fmla="*/ 48011 h 128705"/>
                <a:gd name="connsiteX41" fmla="*/ 2417686 w 2532457"/>
                <a:gd name="connsiteY41" fmla="*/ 36609 h 128705"/>
                <a:gd name="connsiteX42" fmla="*/ 2400964 w 2532457"/>
                <a:gd name="connsiteY42" fmla="*/ 32429 h 128705"/>
                <a:gd name="connsiteX43" fmla="*/ 2383989 w 2532457"/>
                <a:gd name="connsiteY43" fmla="*/ 36609 h 128705"/>
                <a:gd name="connsiteX44" fmla="*/ 2372334 w 2532457"/>
                <a:gd name="connsiteY44" fmla="*/ 48011 h 128705"/>
                <a:gd name="connsiteX45" fmla="*/ 2368154 w 2532457"/>
                <a:gd name="connsiteY45" fmla="*/ 64606 h 128705"/>
                <a:gd name="connsiteX46" fmla="*/ 2372334 w 2532457"/>
                <a:gd name="connsiteY46" fmla="*/ 81328 h 128705"/>
                <a:gd name="connsiteX47" fmla="*/ 2383989 w 2532457"/>
                <a:gd name="connsiteY47" fmla="*/ 92856 h 128705"/>
                <a:gd name="connsiteX48" fmla="*/ 2400964 w 2532457"/>
                <a:gd name="connsiteY48" fmla="*/ 97036 h 128705"/>
                <a:gd name="connsiteX49" fmla="*/ 2417686 w 2532457"/>
                <a:gd name="connsiteY49" fmla="*/ 92856 h 128705"/>
                <a:gd name="connsiteX50" fmla="*/ 2352826 w 2532457"/>
                <a:gd name="connsiteY50" fmla="*/ 33569 h 128705"/>
                <a:gd name="connsiteX51" fmla="*/ 2333064 w 2532457"/>
                <a:gd name="connsiteY51" fmla="*/ 74361 h 128705"/>
                <a:gd name="connsiteX52" fmla="*/ 2312668 w 2532457"/>
                <a:gd name="connsiteY52" fmla="*/ 33569 h 128705"/>
                <a:gd name="connsiteX53" fmla="*/ 2300507 w 2532457"/>
                <a:gd name="connsiteY53" fmla="*/ 33569 h 128705"/>
                <a:gd name="connsiteX54" fmla="*/ 2327490 w 2532457"/>
                <a:gd name="connsiteY54" fmla="*/ 86015 h 128705"/>
                <a:gd name="connsiteX55" fmla="*/ 2307474 w 2532457"/>
                <a:gd name="connsiteY55" fmla="*/ 127693 h 128705"/>
                <a:gd name="connsiteX56" fmla="*/ 2318369 w 2532457"/>
                <a:gd name="connsiteY56" fmla="*/ 127693 h 128705"/>
                <a:gd name="connsiteX57" fmla="*/ 2363720 w 2532457"/>
                <a:gd name="connsiteY57" fmla="*/ 33569 h 128705"/>
                <a:gd name="connsiteX58" fmla="*/ 2352826 w 2532457"/>
                <a:gd name="connsiteY58" fmla="*/ 33569 h 128705"/>
                <a:gd name="connsiteX59" fmla="*/ 2246795 w 2532457"/>
                <a:gd name="connsiteY59" fmla="*/ 76514 h 128705"/>
                <a:gd name="connsiteX60" fmla="*/ 2239067 w 2532457"/>
                <a:gd name="connsiteY60" fmla="*/ 84495 h 128705"/>
                <a:gd name="connsiteX61" fmla="*/ 2227666 w 2532457"/>
                <a:gd name="connsiteY61" fmla="*/ 87408 h 128705"/>
                <a:gd name="connsiteX62" fmla="*/ 2216518 w 2532457"/>
                <a:gd name="connsiteY62" fmla="*/ 84495 h 128705"/>
                <a:gd name="connsiteX63" fmla="*/ 2208791 w 2532457"/>
                <a:gd name="connsiteY63" fmla="*/ 76514 h 128705"/>
                <a:gd name="connsiteX64" fmla="*/ 2206004 w 2532457"/>
                <a:gd name="connsiteY64" fmla="*/ 64985 h 128705"/>
                <a:gd name="connsiteX65" fmla="*/ 2208791 w 2532457"/>
                <a:gd name="connsiteY65" fmla="*/ 53332 h 128705"/>
                <a:gd name="connsiteX66" fmla="*/ 2216518 w 2532457"/>
                <a:gd name="connsiteY66" fmla="*/ 45224 h 128705"/>
                <a:gd name="connsiteX67" fmla="*/ 2227666 w 2532457"/>
                <a:gd name="connsiteY67" fmla="*/ 42311 h 128705"/>
                <a:gd name="connsiteX68" fmla="*/ 2239067 w 2532457"/>
                <a:gd name="connsiteY68" fmla="*/ 45224 h 128705"/>
                <a:gd name="connsiteX69" fmla="*/ 2246795 w 2532457"/>
                <a:gd name="connsiteY69" fmla="*/ 53332 h 128705"/>
                <a:gd name="connsiteX70" fmla="*/ 2249582 w 2532457"/>
                <a:gd name="connsiteY70" fmla="*/ 64985 h 128705"/>
                <a:gd name="connsiteX71" fmla="*/ 2246795 w 2532457"/>
                <a:gd name="connsiteY71" fmla="*/ 76514 h 128705"/>
                <a:gd name="connsiteX72" fmla="*/ 2259969 w 2532457"/>
                <a:gd name="connsiteY72" fmla="*/ 33569 h 128705"/>
                <a:gd name="connsiteX73" fmla="*/ 2249582 w 2532457"/>
                <a:gd name="connsiteY73" fmla="*/ 33569 h 128705"/>
                <a:gd name="connsiteX74" fmla="*/ 2249582 w 2532457"/>
                <a:gd name="connsiteY74" fmla="*/ 45478 h 128705"/>
                <a:gd name="connsiteX75" fmla="*/ 2240207 w 2532457"/>
                <a:gd name="connsiteY75" fmla="*/ 35977 h 128705"/>
                <a:gd name="connsiteX76" fmla="*/ 2226906 w 2532457"/>
                <a:gd name="connsiteY76" fmla="*/ 32429 h 128705"/>
                <a:gd name="connsiteX77" fmla="*/ 2210691 w 2532457"/>
                <a:gd name="connsiteY77" fmla="*/ 36736 h 128705"/>
                <a:gd name="connsiteX78" fmla="*/ 2199543 w 2532457"/>
                <a:gd name="connsiteY78" fmla="*/ 48264 h 128705"/>
                <a:gd name="connsiteX79" fmla="*/ 2195489 w 2532457"/>
                <a:gd name="connsiteY79" fmla="*/ 65112 h 128705"/>
                <a:gd name="connsiteX80" fmla="*/ 2199543 w 2532457"/>
                <a:gd name="connsiteY80" fmla="*/ 81581 h 128705"/>
                <a:gd name="connsiteX81" fmla="*/ 2210691 w 2532457"/>
                <a:gd name="connsiteY81" fmla="*/ 92983 h 128705"/>
                <a:gd name="connsiteX82" fmla="*/ 2226906 w 2532457"/>
                <a:gd name="connsiteY82" fmla="*/ 97036 h 128705"/>
                <a:gd name="connsiteX83" fmla="*/ 2240207 w 2532457"/>
                <a:gd name="connsiteY83" fmla="*/ 93615 h 128705"/>
                <a:gd name="connsiteX84" fmla="*/ 2249582 w 2532457"/>
                <a:gd name="connsiteY84" fmla="*/ 84368 h 128705"/>
                <a:gd name="connsiteX85" fmla="*/ 2249582 w 2532457"/>
                <a:gd name="connsiteY85" fmla="*/ 97289 h 128705"/>
                <a:gd name="connsiteX86" fmla="*/ 2243754 w 2532457"/>
                <a:gd name="connsiteY86" fmla="*/ 113378 h 128705"/>
                <a:gd name="connsiteX87" fmla="*/ 2227033 w 2532457"/>
                <a:gd name="connsiteY87" fmla="*/ 118951 h 128705"/>
                <a:gd name="connsiteX88" fmla="*/ 2214111 w 2532457"/>
                <a:gd name="connsiteY88" fmla="*/ 116672 h 128705"/>
                <a:gd name="connsiteX89" fmla="*/ 2201950 w 2532457"/>
                <a:gd name="connsiteY89" fmla="*/ 109323 h 128705"/>
                <a:gd name="connsiteX90" fmla="*/ 2201950 w 2532457"/>
                <a:gd name="connsiteY90" fmla="*/ 120725 h 128705"/>
                <a:gd name="connsiteX91" fmla="*/ 2227033 w 2532457"/>
                <a:gd name="connsiteY91" fmla="*/ 128706 h 128705"/>
                <a:gd name="connsiteX92" fmla="*/ 2251355 w 2532457"/>
                <a:gd name="connsiteY92" fmla="*/ 120346 h 128705"/>
                <a:gd name="connsiteX93" fmla="*/ 2259969 w 2532457"/>
                <a:gd name="connsiteY93" fmla="*/ 96530 h 128705"/>
                <a:gd name="connsiteX94" fmla="*/ 2259969 w 2532457"/>
                <a:gd name="connsiteY94" fmla="*/ 33569 h 128705"/>
                <a:gd name="connsiteX95" fmla="*/ 2137597 w 2532457"/>
                <a:gd name="connsiteY95" fmla="*/ 53459 h 128705"/>
                <a:gd name="connsiteX96" fmla="*/ 2144311 w 2532457"/>
                <a:gd name="connsiteY96" fmla="*/ 45478 h 128705"/>
                <a:gd name="connsiteX97" fmla="*/ 2154318 w 2532457"/>
                <a:gd name="connsiteY97" fmla="*/ 42437 h 128705"/>
                <a:gd name="connsiteX98" fmla="*/ 2170533 w 2532457"/>
                <a:gd name="connsiteY98" fmla="*/ 61059 h 128705"/>
                <a:gd name="connsiteX99" fmla="*/ 2170533 w 2532457"/>
                <a:gd name="connsiteY99" fmla="*/ 96023 h 128705"/>
                <a:gd name="connsiteX100" fmla="*/ 2180921 w 2532457"/>
                <a:gd name="connsiteY100" fmla="*/ 96023 h 128705"/>
                <a:gd name="connsiteX101" fmla="*/ 2180921 w 2532457"/>
                <a:gd name="connsiteY101" fmla="*/ 59285 h 128705"/>
                <a:gd name="connsiteX102" fmla="*/ 2178261 w 2532457"/>
                <a:gd name="connsiteY102" fmla="*/ 45478 h 128705"/>
                <a:gd name="connsiteX103" fmla="*/ 2170280 w 2532457"/>
                <a:gd name="connsiteY103" fmla="*/ 35850 h 128705"/>
                <a:gd name="connsiteX104" fmla="*/ 2156979 w 2532457"/>
                <a:gd name="connsiteY104" fmla="*/ 32302 h 128705"/>
                <a:gd name="connsiteX105" fmla="*/ 2144184 w 2532457"/>
                <a:gd name="connsiteY105" fmla="*/ 35850 h 128705"/>
                <a:gd name="connsiteX106" fmla="*/ 2135316 w 2532457"/>
                <a:gd name="connsiteY106" fmla="*/ 45097 h 128705"/>
                <a:gd name="connsiteX107" fmla="*/ 2135316 w 2532457"/>
                <a:gd name="connsiteY107" fmla="*/ 33442 h 128705"/>
                <a:gd name="connsiteX108" fmla="*/ 2125055 w 2532457"/>
                <a:gd name="connsiteY108" fmla="*/ 33442 h 128705"/>
                <a:gd name="connsiteX109" fmla="*/ 2125055 w 2532457"/>
                <a:gd name="connsiteY109" fmla="*/ 95896 h 128705"/>
                <a:gd name="connsiteX110" fmla="*/ 2135316 w 2532457"/>
                <a:gd name="connsiteY110" fmla="*/ 95896 h 128705"/>
                <a:gd name="connsiteX111" fmla="*/ 2135316 w 2532457"/>
                <a:gd name="connsiteY111" fmla="*/ 64606 h 128705"/>
                <a:gd name="connsiteX112" fmla="*/ 2137723 w 2532457"/>
                <a:gd name="connsiteY112" fmla="*/ 53332 h 128705"/>
                <a:gd name="connsiteX113" fmla="*/ 2104153 w 2532457"/>
                <a:gd name="connsiteY113" fmla="*/ 33442 h 128705"/>
                <a:gd name="connsiteX114" fmla="*/ 2093765 w 2532457"/>
                <a:gd name="connsiteY114" fmla="*/ 33442 h 128705"/>
                <a:gd name="connsiteX115" fmla="*/ 2093765 w 2532457"/>
                <a:gd name="connsiteY115" fmla="*/ 95896 h 128705"/>
                <a:gd name="connsiteX116" fmla="*/ 2104153 w 2532457"/>
                <a:gd name="connsiteY116" fmla="*/ 95896 h 128705"/>
                <a:gd name="connsiteX117" fmla="*/ 2104153 w 2532457"/>
                <a:gd name="connsiteY117" fmla="*/ 33442 h 128705"/>
                <a:gd name="connsiteX118" fmla="*/ 2102633 w 2532457"/>
                <a:gd name="connsiteY118" fmla="*/ 20015 h 128705"/>
                <a:gd name="connsiteX119" fmla="*/ 2110107 w 2532457"/>
                <a:gd name="connsiteY119" fmla="*/ 14821 h 128705"/>
                <a:gd name="connsiteX120" fmla="*/ 2102633 w 2532457"/>
                <a:gd name="connsiteY120" fmla="*/ 9501 h 128705"/>
                <a:gd name="connsiteX121" fmla="*/ 2098199 w 2532457"/>
                <a:gd name="connsiteY121" fmla="*/ 8106 h 128705"/>
                <a:gd name="connsiteX122" fmla="*/ 2093512 w 2532457"/>
                <a:gd name="connsiteY122" fmla="*/ 10007 h 128705"/>
                <a:gd name="connsiteX123" fmla="*/ 2091612 w 2532457"/>
                <a:gd name="connsiteY123" fmla="*/ 14947 h 128705"/>
                <a:gd name="connsiteX124" fmla="*/ 2093512 w 2532457"/>
                <a:gd name="connsiteY124" fmla="*/ 19634 h 128705"/>
                <a:gd name="connsiteX125" fmla="*/ 2098199 w 2532457"/>
                <a:gd name="connsiteY125" fmla="*/ 21535 h 128705"/>
                <a:gd name="connsiteX126" fmla="*/ 2102633 w 2532457"/>
                <a:gd name="connsiteY126" fmla="*/ 20015 h 128705"/>
                <a:gd name="connsiteX127" fmla="*/ 2072863 w 2532457"/>
                <a:gd name="connsiteY127" fmla="*/ 886 h 128705"/>
                <a:gd name="connsiteX128" fmla="*/ 2062602 w 2532457"/>
                <a:gd name="connsiteY128" fmla="*/ 886 h 128705"/>
                <a:gd name="connsiteX129" fmla="*/ 2062602 w 2532457"/>
                <a:gd name="connsiteY129" fmla="*/ 95896 h 128705"/>
                <a:gd name="connsiteX130" fmla="*/ 2072863 w 2532457"/>
                <a:gd name="connsiteY130" fmla="*/ 95896 h 128705"/>
                <a:gd name="connsiteX131" fmla="*/ 2072863 w 2532457"/>
                <a:gd name="connsiteY131" fmla="*/ 886 h 128705"/>
                <a:gd name="connsiteX132" fmla="*/ 2041573 w 2532457"/>
                <a:gd name="connsiteY132" fmla="*/ 886 h 128705"/>
                <a:gd name="connsiteX133" fmla="*/ 2031312 w 2532457"/>
                <a:gd name="connsiteY133" fmla="*/ 886 h 128705"/>
                <a:gd name="connsiteX134" fmla="*/ 2031312 w 2532457"/>
                <a:gd name="connsiteY134" fmla="*/ 95896 h 128705"/>
                <a:gd name="connsiteX135" fmla="*/ 2041573 w 2532457"/>
                <a:gd name="connsiteY135" fmla="*/ 95896 h 128705"/>
                <a:gd name="connsiteX136" fmla="*/ 2041573 w 2532457"/>
                <a:gd name="connsiteY136" fmla="*/ 886 h 128705"/>
                <a:gd name="connsiteX137" fmla="*/ 1989381 w 2532457"/>
                <a:gd name="connsiteY137" fmla="*/ 44970 h 128705"/>
                <a:gd name="connsiteX138" fmla="*/ 1997109 w 2532457"/>
                <a:gd name="connsiteY138" fmla="*/ 53078 h 128705"/>
                <a:gd name="connsiteX139" fmla="*/ 1999896 w 2532457"/>
                <a:gd name="connsiteY139" fmla="*/ 64733 h 128705"/>
                <a:gd name="connsiteX140" fmla="*/ 1997109 w 2532457"/>
                <a:gd name="connsiteY140" fmla="*/ 76260 h 128705"/>
                <a:gd name="connsiteX141" fmla="*/ 1989381 w 2532457"/>
                <a:gd name="connsiteY141" fmla="*/ 84241 h 128705"/>
                <a:gd name="connsiteX142" fmla="*/ 1977980 w 2532457"/>
                <a:gd name="connsiteY142" fmla="*/ 87154 h 128705"/>
                <a:gd name="connsiteX143" fmla="*/ 1966832 w 2532457"/>
                <a:gd name="connsiteY143" fmla="*/ 84241 h 128705"/>
                <a:gd name="connsiteX144" fmla="*/ 1959105 w 2532457"/>
                <a:gd name="connsiteY144" fmla="*/ 76260 h 128705"/>
                <a:gd name="connsiteX145" fmla="*/ 1956318 w 2532457"/>
                <a:gd name="connsiteY145" fmla="*/ 64733 h 128705"/>
                <a:gd name="connsiteX146" fmla="*/ 1959105 w 2532457"/>
                <a:gd name="connsiteY146" fmla="*/ 53078 h 128705"/>
                <a:gd name="connsiteX147" fmla="*/ 1966832 w 2532457"/>
                <a:gd name="connsiteY147" fmla="*/ 44970 h 128705"/>
                <a:gd name="connsiteX148" fmla="*/ 1977980 w 2532457"/>
                <a:gd name="connsiteY148" fmla="*/ 42057 h 128705"/>
                <a:gd name="connsiteX149" fmla="*/ 1989381 w 2532457"/>
                <a:gd name="connsiteY149" fmla="*/ 44970 h 128705"/>
                <a:gd name="connsiteX150" fmla="*/ 2010283 w 2532457"/>
                <a:gd name="connsiteY150" fmla="*/ 95896 h 128705"/>
                <a:gd name="connsiteX151" fmla="*/ 2010283 w 2532457"/>
                <a:gd name="connsiteY151" fmla="*/ 33442 h 128705"/>
                <a:gd name="connsiteX152" fmla="*/ 1999896 w 2532457"/>
                <a:gd name="connsiteY152" fmla="*/ 33442 h 128705"/>
                <a:gd name="connsiteX153" fmla="*/ 1999896 w 2532457"/>
                <a:gd name="connsiteY153" fmla="*/ 45224 h 128705"/>
                <a:gd name="connsiteX154" fmla="*/ 1990521 w 2532457"/>
                <a:gd name="connsiteY154" fmla="*/ 35850 h 128705"/>
                <a:gd name="connsiteX155" fmla="*/ 1977220 w 2532457"/>
                <a:gd name="connsiteY155" fmla="*/ 32302 h 128705"/>
                <a:gd name="connsiteX156" fmla="*/ 1961005 w 2532457"/>
                <a:gd name="connsiteY156" fmla="*/ 36609 h 128705"/>
                <a:gd name="connsiteX157" fmla="*/ 1949857 w 2532457"/>
                <a:gd name="connsiteY157" fmla="*/ 48137 h 128705"/>
                <a:gd name="connsiteX158" fmla="*/ 1945803 w 2532457"/>
                <a:gd name="connsiteY158" fmla="*/ 64985 h 128705"/>
                <a:gd name="connsiteX159" fmla="*/ 1949857 w 2532457"/>
                <a:gd name="connsiteY159" fmla="*/ 81454 h 128705"/>
                <a:gd name="connsiteX160" fmla="*/ 1961005 w 2532457"/>
                <a:gd name="connsiteY160" fmla="*/ 92856 h 128705"/>
                <a:gd name="connsiteX161" fmla="*/ 1977220 w 2532457"/>
                <a:gd name="connsiteY161" fmla="*/ 96909 h 128705"/>
                <a:gd name="connsiteX162" fmla="*/ 1990521 w 2532457"/>
                <a:gd name="connsiteY162" fmla="*/ 93488 h 128705"/>
                <a:gd name="connsiteX163" fmla="*/ 1999896 w 2532457"/>
                <a:gd name="connsiteY163" fmla="*/ 84241 h 128705"/>
                <a:gd name="connsiteX164" fmla="*/ 1999896 w 2532457"/>
                <a:gd name="connsiteY164" fmla="*/ 95896 h 128705"/>
                <a:gd name="connsiteX165" fmla="*/ 2010283 w 2532457"/>
                <a:gd name="connsiteY165" fmla="*/ 95896 h 128705"/>
                <a:gd name="connsiteX166" fmla="*/ 1894245 w 2532457"/>
                <a:gd name="connsiteY166" fmla="*/ 52825 h 128705"/>
                <a:gd name="connsiteX167" fmla="*/ 1902352 w 2532457"/>
                <a:gd name="connsiteY167" fmla="*/ 44970 h 128705"/>
                <a:gd name="connsiteX168" fmla="*/ 1914007 w 2532457"/>
                <a:gd name="connsiteY168" fmla="*/ 42184 h 128705"/>
                <a:gd name="connsiteX169" fmla="*/ 1933389 w 2532457"/>
                <a:gd name="connsiteY169" fmla="*/ 50165 h 128705"/>
                <a:gd name="connsiteX170" fmla="*/ 1933389 w 2532457"/>
                <a:gd name="connsiteY170" fmla="*/ 38763 h 128705"/>
                <a:gd name="connsiteX171" fmla="*/ 1913373 w 2532457"/>
                <a:gd name="connsiteY171" fmla="*/ 32429 h 128705"/>
                <a:gd name="connsiteX172" fmla="*/ 1896398 w 2532457"/>
                <a:gd name="connsiteY172" fmla="*/ 36609 h 128705"/>
                <a:gd name="connsiteX173" fmla="*/ 1884870 w 2532457"/>
                <a:gd name="connsiteY173" fmla="*/ 48011 h 128705"/>
                <a:gd name="connsiteX174" fmla="*/ 1880690 w 2532457"/>
                <a:gd name="connsiteY174" fmla="*/ 64860 h 128705"/>
                <a:gd name="connsiteX175" fmla="*/ 1884870 w 2532457"/>
                <a:gd name="connsiteY175" fmla="*/ 81708 h 128705"/>
                <a:gd name="connsiteX176" fmla="*/ 1896272 w 2532457"/>
                <a:gd name="connsiteY176" fmla="*/ 93109 h 128705"/>
                <a:gd name="connsiteX177" fmla="*/ 1913247 w 2532457"/>
                <a:gd name="connsiteY177" fmla="*/ 97162 h 128705"/>
                <a:gd name="connsiteX178" fmla="*/ 1924141 w 2532457"/>
                <a:gd name="connsiteY178" fmla="*/ 95769 h 128705"/>
                <a:gd name="connsiteX179" fmla="*/ 1934022 w 2532457"/>
                <a:gd name="connsiteY179" fmla="*/ 91336 h 128705"/>
                <a:gd name="connsiteX180" fmla="*/ 1934022 w 2532457"/>
                <a:gd name="connsiteY180" fmla="*/ 80820 h 128705"/>
                <a:gd name="connsiteX181" fmla="*/ 1924901 w 2532457"/>
                <a:gd name="connsiteY181" fmla="*/ 86015 h 128705"/>
                <a:gd name="connsiteX182" fmla="*/ 1914133 w 2532457"/>
                <a:gd name="connsiteY182" fmla="*/ 87535 h 128705"/>
                <a:gd name="connsiteX183" fmla="*/ 1902352 w 2532457"/>
                <a:gd name="connsiteY183" fmla="*/ 84621 h 128705"/>
                <a:gd name="connsiteX184" fmla="*/ 1894245 w 2532457"/>
                <a:gd name="connsiteY184" fmla="*/ 76514 h 128705"/>
                <a:gd name="connsiteX185" fmla="*/ 1891331 w 2532457"/>
                <a:gd name="connsiteY185" fmla="*/ 64860 h 128705"/>
                <a:gd name="connsiteX186" fmla="*/ 1894245 w 2532457"/>
                <a:gd name="connsiteY186" fmla="*/ 53078 h 128705"/>
                <a:gd name="connsiteX187" fmla="*/ 1796321 w 2532457"/>
                <a:gd name="connsiteY187" fmla="*/ 90955 h 128705"/>
                <a:gd name="connsiteX188" fmla="*/ 1817477 w 2532457"/>
                <a:gd name="connsiteY188" fmla="*/ 97162 h 128705"/>
                <a:gd name="connsiteX189" fmla="*/ 1834198 w 2532457"/>
                <a:gd name="connsiteY189" fmla="*/ 92095 h 128705"/>
                <a:gd name="connsiteX190" fmla="*/ 1840659 w 2532457"/>
                <a:gd name="connsiteY190" fmla="*/ 78161 h 128705"/>
                <a:gd name="connsiteX191" fmla="*/ 1829005 w 2532457"/>
                <a:gd name="connsiteY191" fmla="*/ 63213 h 128705"/>
                <a:gd name="connsiteX192" fmla="*/ 1814183 w 2532457"/>
                <a:gd name="connsiteY192" fmla="*/ 57258 h 128705"/>
                <a:gd name="connsiteX193" fmla="*/ 1808989 w 2532457"/>
                <a:gd name="connsiteY193" fmla="*/ 53964 h 128705"/>
                <a:gd name="connsiteX194" fmla="*/ 1807469 w 2532457"/>
                <a:gd name="connsiteY194" fmla="*/ 49404 h 128705"/>
                <a:gd name="connsiteX195" fmla="*/ 1810636 w 2532457"/>
                <a:gd name="connsiteY195" fmla="*/ 43324 h 128705"/>
                <a:gd name="connsiteX196" fmla="*/ 1818870 w 2532457"/>
                <a:gd name="connsiteY196" fmla="*/ 41171 h 128705"/>
                <a:gd name="connsiteX197" fmla="*/ 1828498 w 2532457"/>
                <a:gd name="connsiteY197" fmla="*/ 43324 h 128705"/>
                <a:gd name="connsiteX198" fmla="*/ 1837745 w 2532457"/>
                <a:gd name="connsiteY198" fmla="*/ 49025 h 128705"/>
                <a:gd name="connsiteX199" fmla="*/ 1837745 w 2532457"/>
                <a:gd name="connsiteY199" fmla="*/ 38383 h 128705"/>
                <a:gd name="connsiteX200" fmla="*/ 1829258 w 2532457"/>
                <a:gd name="connsiteY200" fmla="*/ 34076 h 128705"/>
                <a:gd name="connsiteX201" fmla="*/ 1818870 w 2532457"/>
                <a:gd name="connsiteY201" fmla="*/ 32683 h 128705"/>
                <a:gd name="connsiteX202" fmla="*/ 1803289 w 2532457"/>
                <a:gd name="connsiteY202" fmla="*/ 37497 h 128705"/>
                <a:gd name="connsiteX203" fmla="*/ 1797335 w 2532457"/>
                <a:gd name="connsiteY203" fmla="*/ 50545 h 128705"/>
                <a:gd name="connsiteX204" fmla="*/ 1800375 w 2532457"/>
                <a:gd name="connsiteY204" fmla="*/ 60173 h 128705"/>
                <a:gd name="connsiteX205" fmla="*/ 1809242 w 2532457"/>
                <a:gd name="connsiteY205" fmla="*/ 66253 h 128705"/>
                <a:gd name="connsiteX206" fmla="*/ 1823937 w 2532457"/>
                <a:gd name="connsiteY206" fmla="*/ 72207 h 128705"/>
                <a:gd name="connsiteX207" fmla="*/ 1828878 w 2532457"/>
                <a:gd name="connsiteY207" fmla="*/ 75628 h 128705"/>
                <a:gd name="connsiteX208" fmla="*/ 1830271 w 2532457"/>
                <a:gd name="connsiteY208" fmla="*/ 80188 h 128705"/>
                <a:gd name="connsiteX209" fmla="*/ 1826851 w 2532457"/>
                <a:gd name="connsiteY209" fmla="*/ 86775 h 128705"/>
                <a:gd name="connsiteX210" fmla="*/ 1817857 w 2532457"/>
                <a:gd name="connsiteY210" fmla="*/ 89055 h 128705"/>
                <a:gd name="connsiteX211" fmla="*/ 1806962 w 2532457"/>
                <a:gd name="connsiteY211" fmla="*/ 86902 h 128705"/>
                <a:gd name="connsiteX212" fmla="*/ 1796448 w 2532457"/>
                <a:gd name="connsiteY212" fmla="*/ 80061 h 128705"/>
                <a:gd name="connsiteX213" fmla="*/ 1796448 w 2532457"/>
                <a:gd name="connsiteY213" fmla="*/ 91209 h 128705"/>
                <a:gd name="connsiteX214" fmla="*/ 1780106 w 2532457"/>
                <a:gd name="connsiteY214" fmla="*/ 33696 h 128705"/>
                <a:gd name="connsiteX215" fmla="*/ 1769718 w 2532457"/>
                <a:gd name="connsiteY215" fmla="*/ 33696 h 128705"/>
                <a:gd name="connsiteX216" fmla="*/ 1769718 w 2532457"/>
                <a:gd name="connsiteY216" fmla="*/ 96150 h 128705"/>
                <a:gd name="connsiteX217" fmla="*/ 1780106 w 2532457"/>
                <a:gd name="connsiteY217" fmla="*/ 96150 h 128705"/>
                <a:gd name="connsiteX218" fmla="*/ 1780106 w 2532457"/>
                <a:gd name="connsiteY218" fmla="*/ 33696 h 128705"/>
                <a:gd name="connsiteX219" fmla="*/ 1778586 w 2532457"/>
                <a:gd name="connsiteY219" fmla="*/ 20268 h 128705"/>
                <a:gd name="connsiteX220" fmla="*/ 1786060 w 2532457"/>
                <a:gd name="connsiteY220" fmla="*/ 15074 h 128705"/>
                <a:gd name="connsiteX221" fmla="*/ 1778586 w 2532457"/>
                <a:gd name="connsiteY221" fmla="*/ 9753 h 128705"/>
                <a:gd name="connsiteX222" fmla="*/ 1774152 w 2532457"/>
                <a:gd name="connsiteY222" fmla="*/ 8360 h 128705"/>
                <a:gd name="connsiteX223" fmla="*/ 1769465 w 2532457"/>
                <a:gd name="connsiteY223" fmla="*/ 10260 h 128705"/>
                <a:gd name="connsiteX224" fmla="*/ 1767565 w 2532457"/>
                <a:gd name="connsiteY224" fmla="*/ 15201 h 128705"/>
                <a:gd name="connsiteX225" fmla="*/ 1769465 w 2532457"/>
                <a:gd name="connsiteY225" fmla="*/ 19888 h 128705"/>
                <a:gd name="connsiteX226" fmla="*/ 1774152 w 2532457"/>
                <a:gd name="connsiteY226" fmla="*/ 21789 h 128705"/>
                <a:gd name="connsiteX227" fmla="*/ 1778586 w 2532457"/>
                <a:gd name="connsiteY227" fmla="*/ 20268 h 128705"/>
                <a:gd name="connsiteX228" fmla="*/ 1710939 w 2532457"/>
                <a:gd name="connsiteY228" fmla="*/ 76514 h 128705"/>
                <a:gd name="connsiteX229" fmla="*/ 1703211 w 2532457"/>
                <a:gd name="connsiteY229" fmla="*/ 84621 h 128705"/>
                <a:gd name="connsiteX230" fmla="*/ 1692063 w 2532457"/>
                <a:gd name="connsiteY230" fmla="*/ 87535 h 128705"/>
                <a:gd name="connsiteX231" fmla="*/ 1680662 w 2532457"/>
                <a:gd name="connsiteY231" fmla="*/ 84621 h 128705"/>
                <a:gd name="connsiteX232" fmla="*/ 1672935 w 2532457"/>
                <a:gd name="connsiteY232" fmla="*/ 76514 h 128705"/>
                <a:gd name="connsiteX233" fmla="*/ 1670021 w 2532457"/>
                <a:gd name="connsiteY233" fmla="*/ 64860 h 128705"/>
                <a:gd name="connsiteX234" fmla="*/ 1672935 w 2532457"/>
                <a:gd name="connsiteY234" fmla="*/ 53205 h 128705"/>
                <a:gd name="connsiteX235" fmla="*/ 1680662 w 2532457"/>
                <a:gd name="connsiteY235" fmla="*/ 45224 h 128705"/>
                <a:gd name="connsiteX236" fmla="*/ 1692063 w 2532457"/>
                <a:gd name="connsiteY236" fmla="*/ 42311 h 128705"/>
                <a:gd name="connsiteX237" fmla="*/ 1703211 w 2532457"/>
                <a:gd name="connsiteY237" fmla="*/ 45224 h 128705"/>
                <a:gd name="connsiteX238" fmla="*/ 1710939 w 2532457"/>
                <a:gd name="connsiteY238" fmla="*/ 53205 h 128705"/>
                <a:gd name="connsiteX239" fmla="*/ 1713726 w 2532457"/>
                <a:gd name="connsiteY239" fmla="*/ 64860 h 128705"/>
                <a:gd name="connsiteX240" fmla="*/ 1710939 w 2532457"/>
                <a:gd name="connsiteY240" fmla="*/ 76514 h 128705"/>
                <a:gd name="connsiteX241" fmla="*/ 1708785 w 2532457"/>
                <a:gd name="connsiteY241" fmla="*/ 92983 h 128705"/>
                <a:gd name="connsiteX242" fmla="*/ 1720186 w 2532457"/>
                <a:gd name="connsiteY242" fmla="*/ 81454 h 128705"/>
                <a:gd name="connsiteX243" fmla="*/ 1724367 w 2532457"/>
                <a:gd name="connsiteY243" fmla="*/ 64733 h 128705"/>
                <a:gd name="connsiteX244" fmla="*/ 1720186 w 2532457"/>
                <a:gd name="connsiteY244" fmla="*/ 48137 h 128705"/>
                <a:gd name="connsiteX245" fmla="*/ 1708785 w 2532457"/>
                <a:gd name="connsiteY245" fmla="*/ 36736 h 128705"/>
                <a:gd name="connsiteX246" fmla="*/ 1692063 w 2532457"/>
                <a:gd name="connsiteY246" fmla="*/ 32556 h 128705"/>
                <a:gd name="connsiteX247" fmla="*/ 1675215 w 2532457"/>
                <a:gd name="connsiteY247" fmla="*/ 36736 h 128705"/>
                <a:gd name="connsiteX248" fmla="*/ 1663560 w 2532457"/>
                <a:gd name="connsiteY248" fmla="*/ 48137 h 128705"/>
                <a:gd name="connsiteX249" fmla="*/ 1659380 w 2532457"/>
                <a:gd name="connsiteY249" fmla="*/ 64733 h 128705"/>
                <a:gd name="connsiteX250" fmla="*/ 1663560 w 2532457"/>
                <a:gd name="connsiteY250" fmla="*/ 81454 h 128705"/>
                <a:gd name="connsiteX251" fmla="*/ 1675215 w 2532457"/>
                <a:gd name="connsiteY251" fmla="*/ 92983 h 128705"/>
                <a:gd name="connsiteX252" fmla="*/ 1692063 w 2532457"/>
                <a:gd name="connsiteY252" fmla="*/ 97162 h 128705"/>
                <a:gd name="connsiteX253" fmla="*/ 1708785 w 2532457"/>
                <a:gd name="connsiteY253" fmla="*/ 92983 h 128705"/>
                <a:gd name="connsiteX254" fmla="*/ 1601614 w 2532457"/>
                <a:gd name="connsiteY254" fmla="*/ 53585 h 128705"/>
                <a:gd name="connsiteX255" fmla="*/ 1608328 w 2532457"/>
                <a:gd name="connsiteY255" fmla="*/ 45604 h 128705"/>
                <a:gd name="connsiteX256" fmla="*/ 1618336 w 2532457"/>
                <a:gd name="connsiteY256" fmla="*/ 42564 h 128705"/>
                <a:gd name="connsiteX257" fmla="*/ 1634551 w 2532457"/>
                <a:gd name="connsiteY257" fmla="*/ 61186 h 128705"/>
                <a:gd name="connsiteX258" fmla="*/ 1634551 w 2532457"/>
                <a:gd name="connsiteY258" fmla="*/ 96150 h 128705"/>
                <a:gd name="connsiteX259" fmla="*/ 1644939 w 2532457"/>
                <a:gd name="connsiteY259" fmla="*/ 96150 h 128705"/>
                <a:gd name="connsiteX260" fmla="*/ 1644939 w 2532457"/>
                <a:gd name="connsiteY260" fmla="*/ 59412 h 128705"/>
                <a:gd name="connsiteX261" fmla="*/ 1642278 w 2532457"/>
                <a:gd name="connsiteY261" fmla="*/ 45604 h 128705"/>
                <a:gd name="connsiteX262" fmla="*/ 1634297 w 2532457"/>
                <a:gd name="connsiteY262" fmla="*/ 35977 h 128705"/>
                <a:gd name="connsiteX263" fmla="*/ 1620996 w 2532457"/>
                <a:gd name="connsiteY263" fmla="*/ 32429 h 128705"/>
                <a:gd name="connsiteX264" fmla="*/ 1608201 w 2532457"/>
                <a:gd name="connsiteY264" fmla="*/ 35977 h 128705"/>
                <a:gd name="connsiteX265" fmla="*/ 1599334 w 2532457"/>
                <a:gd name="connsiteY265" fmla="*/ 45224 h 128705"/>
                <a:gd name="connsiteX266" fmla="*/ 1599334 w 2532457"/>
                <a:gd name="connsiteY266" fmla="*/ 1013 h 128705"/>
                <a:gd name="connsiteX267" fmla="*/ 1589073 w 2532457"/>
                <a:gd name="connsiteY267" fmla="*/ 1013 h 128705"/>
                <a:gd name="connsiteX268" fmla="*/ 1589073 w 2532457"/>
                <a:gd name="connsiteY268" fmla="*/ 96023 h 128705"/>
                <a:gd name="connsiteX269" fmla="*/ 1599334 w 2532457"/>
                <a:gd name="connsiteY269" fmla="*/ 96023 h 128705"/>
                <a:gd name="connsiteX270" fmla="*/ 1599334 w 2532457"/>
                <a:gd name="connsiteY270" fmla="*/ 64733 h 128705"/>
                <a:gd name="connsiteX271" fmla="*/ 1601741 w 2532457"/>
                <a:gd name="connsiteY271" fmla="*/ 53459 h 128705"/>
                <a:gd name="connsiteX272" fmla="*/ 1566524 w 2532457"/>
                <a:gd name="connsiteY272" fmla="*/ 33569 h 128705"/>
                <a:gd name="connsiteX273" fmla="*/ 1549042 w 2532457"/>
                <a:gd name="connsiteY273" fmla="*/ 75501 h 128705"/>
                <a:gd name="connsiteX274" fmla="*/ 1527760 w 2532457"/>
                <a:gd name="connsiteY274" fmla="*/ 31416 h 128705"/>
                <a:gd name="connsiteX275" fmla="*/ 1506351 w 2532457"/>
                <a:gd name="connsiteY275" fmla="*/ 75628 h 128705"/>
                <a:gd name="connsiteX276" fmla="*/ 1488869 w 2532457"/>
                <a:gd name="connsiteY276" fmla="*/ 33569 h 128705"/>
                <a:gd name="connsiteX277" fmla="*/ 1477088 w 2532457"/>
                <a:gd name="connsiteY277" fmla="*/ 33569 h 128705"/>
                <a:gd name="connsiteX278" fmla="*/ 1505210 w 2532457"/>
                <a:gd name="connsiteY278" fmla="*/ 98177 h 128705"/>
                <a:gd name="connsiteX279" fmla="*/ 1527886 w 2532457"/>
                <a:gd name="connsiteY279" fmla="*/ 51812 h 128705"/>
                <a:gd name="connsiteX280" fmla="*/ 1550055 w 2532457"/>
                <a:gd name="connsiteY280" fmla="*/ 98177 h 128705"/>
                <a:gd name="connsiteX281" fmla="*/ 1577418 w 2532457"/>
                <a:gd name="connsiteY281" fmla="*/ 33569 h 128705"/>
                <a:gd name="connsiteX282" fmla="*/ 1566524 w 2532457"/>
                <a:gd name="connsiteY282" fmla="*/ 33569 h 128705"/>
                <a:gd name="connsiteX283" fmla="*/ 1435030 w 2532457"/>
                <a:gd name="connsiteY283" fmla="*/ 33569 h 128705"/>
                <a:gd name="connsiteX284" fmla="*/ 1415268 w 2532457"/>
                <a:gd name="connsiteY284" fmla="*/ 74361 h 128705"/>
                <a:gd name="connsiteX285" fmla="*/ 1394872 w 2532457"/>
                <a:gd name="connsiteY285" fmla="*/ 33569 h 128705"/>
                <a:gd name="connsiteX286" fmla="*/ 1382711 w 2532457"/>
                <a:gd name="connsiteY286" fmla="*/ 33569 h 128705"/>
                <a:gd name="connsiteX287" fmla="*/ 1409694 w 2532457"/>
                <a:gd name="connsiteY287" fmla="*/ 86015 h 128705"/>
                <a:gd name="connsiteX288" fmla="*/ 1389678 w 2532457"/>
                <a:gd name="connsiteY288" fmla="*/ 127693 h 128705"/>
                <a:gd name="connsiteX289" fmla="*/ 1400573 w 2532457"/>
                <a:gd name="connsiteY289" fmla="*/ 127693 h 128705"/>
                <a:gd name="connsiteX290" fmla="*/ 1445924 w 2532457"/>
                <a:gd name="connsiteY290" fmla="*/ 33569 h 128705"/>
                <a:gd name="connsiteX291" fmla="*/ 1435030 w 2532457"/>
                <a:gd name="connsiteY291" fmla="*/ 33569 h 128705"/>
                <a:gd name="connsiteX292" fmla="*/ 1381951 w 2532457"/>
                <a:gd name="connsiteY292" fmla="*/ 33569 h 128705"/>
                <a:gd name="connsiteX293" fmla="*/ 1356995 w 2532457"/>
                <a:gd name="connsiteY293" fmla="*/ 33569 h 128705"/>
                <a:gd name="connsiteX294" fmla="*/ 1356995 w 2532457"/>
                <a:gd name="connsiteY294" fmla="*/ 22042 h 128705"/>
                <a:gd name="connsiteX295" fmla="*/ 1360289 w 2532457"/>
                <a:gd name="connsiteY295" fmla="*/ 13047 h 128705"/>
                <a:gd name="connsiteX296" fmla="*/ 1369283 w 2532457"/>
                <a:gd name="connsiteY296" fmla="*/ 9753 h 128705"/>
                <a:gd name="connsiteX297" fmla="*/ 1376884 w 2532457"/>
                <a:gd name="connsiteY297" fmla="*/ 10894 h 128705"/>
                <a:gd name="connsiteX298" fmla="*/ 1383851 w 2532457"/>
                <a:gd name="connsiteY298" fmla="*/ 14694 h 128705"/>
                <a:gd name="connsiteX299" fmla="*/ 1383851 w 2532457"/>
                <a:gd name="connsiteY299" fmla="*/ 4433 h 128705"/>
                <a:gd name="connsiteX300" fmla="*/ 1376504 w 2532457"/>
                <a:gd name="connsiteY300" fmla="*/ 1013 h 128705"/>
                <a:gd name="connsiteX301" fmla="*/ 1368649 w 2532457"/>
                <a:gd name="connsiteY301" fmla="*/ 0 h 128705"/>
                <a:gd name="connsiteX302" fmla="*/ 1352688 w 2532457"/>
                <a:gd name="connsiteY302" fmla="*/ 6334 h 128705"/>
                <a:gd name="connsiteX303" fmla="*/ 1346860 w 2532457"/>
                <a:gd name="connsiteY303" fmla="*/ 22548 h 128705"/>
                <a:gd name="connsiteX304" fmla="*/ 1346860 w 2532457"/>
                <a:gd name="connsiteY304" fmla="*/ 96023 h 128705"/>
                <a:gd name="connsiteX305" fmla="*/ 1357122 w 2532457"/>
                <a:gd name="connsiteY305" fmla="*/ 96023 h 128705"/>
                <a:gd name="connsiteX306" fmla="*/ 1357122 w 2532457"/>
                <a:gd name="connsiteY306" fmla="*/ 43070 h 128705"/>
                <a:gd name="connsiteX307" fmla="*/ 1382078 w 2532457"/>
                <a:gd name="connsiteY307" fmla="*/ 43070 h 128705"/>
                <a:gd name="connsiteX308" fmla="*/ 1382078 w 2532457"/>
                <a:gd name="connsiteY308" fmla="*/ 33569 h 128705"/>
                <a:gd name="connsiteX309" fmla="*/ 1325832 w 2532457"/>
                <a:gd name="connsiteY309" fmla="*/ 33569 h 128705"/>
                <a:gd name="connsiteX310" fmla="*/ 1315444 w 2532457"/>
                <a:gd name="connsiteY310" fmla="*/ 33569 h 128705"/>
                <a:gd name="connsiteX311" fmla="*/ 1315444 w 2532457"/>
                <a:gd name="connsiteY311" fmla="*/ 96023 h 128705"/>
                <a:gd name="connsiteX312" fmla="*/ 1325832 w 2532457"/>
                <a:gd name="connsiteY312" fmla="*/ 96023 h 128705"/>
                <a:gd name="connsiteX313" fmla="*/ 1325832 w 2532457"/>
                <a:gd name="connsiteY313" fmla="*/ 33569 h 128705"/>
                <a:gd name="connsiteX314" fmla="*/ 1326085 w 2532457"/>
                <a:gd name="connsiteY314" fmla="*/ 19761 h 128705"/>
                <a:gd name="connsiteX315" fmla="*/ 1327985 w 2532457"/>
                <a:gd name="connsiteY315" fmla="*/ 15074 h 128705"/>
                <a:gd name="connsiteX316" fmla="*/ 1326085 w 2532457"/>
                <a:gd name="connsiteY316" fmla="*/ 10133 h 128705"/>
                <a:gd name="connsiteX317" fmla="*/ 1321271 w 2532457"/>
                <a:gd name="connsiteY317" fmla="*/ 8233 h 128705"/>
                <a:gd name="connsiteX318" fmla="*/ 1316837 w 2532457"/>
                <a:gd name="connsiteY318" fmla="*/ 9626 h 128705"/>
                <a:gd name="connsiteX319" fmla="*/ 1309363 w 2532457"/>
                <a:gd name="connsiteY319" fmla="*/ 14947 h 128705"/>
                <a:gd name="connsiteX320" fmla="*/ 1316837 w 2532457"/>
                <a:gd name="connsiteY320" fmla="*/ 20142 h 128705"/>
                <a:gd name="connsiteX321" fmla="*/ 1321271 w 2532457"/>
                <a:gd name="connsiteY321" fmla="*/ 21662 h 128705"/>
                <a:gd name="connsiteX322" fmla="*/ 1326085 w 2532457"/>
                <a:gd name="connsiteY322" fmla="*/ 19761 h 128705"/>
                <a:gd name="connsiteX323" fmla="*/ 1302522 w 2532457"/>
                <a:gd name="connsiteY323" fmla="*/ 82721 h 128705"/>
                <a:gd name="connsiteX324" fmla="*/ 1295302 w 2532457"/>
                <a:gd name="connsiteY324" fmla="*/ 86141 h 128705"/>
                <a:gd name="connsiteX325" fmla="*/ 1287954 w 2532457"/>
                <a:gd name="connsiteY325" fmla="*/ 87281 h 128705"/>
                <a:gd name="connsiteX326" fmla="*/ 1279340 w 2532457"/>
                <a:gd name="connsiteY326" fmla="*/ 84495 h 128705"/>
                <a:gd name="connsiteX327" fmla="*/ 1275920 w 2532457"/>
                <a:gd name="connsiteY327" fmla="*/ 75120 h 128705"/>
                <a:gd name="connsiteX328" fmla="*/ 1275920 w 2532457"/>
                <a:gd name="connsiteY328" fmla="*/ 43070 h 128705"/>
                <a:gd name="connsiteX329" fmla="*/ 1301762 w 2532457"/>
                <a:gd name="connsiteY329" fmla="*/ 43070 h 128705"/>
                <a:gd name="connsiteX330" fmla="*/ 1301762 w 2532457"/>
                <a:gd name="connsiteY330" fmla="*/ 33569 h 128705"/>
                <a:gd name="connsiteX331" fmla="*/ 1275920 w 2532457"/>
                <a:gd name="connsiteY331" fmla="*/ 33569 h 128705"/>
                <a:gd name="connsiteX332" fmla="*/ 1275920 w 2532457"/>
                <a:gd name="connsiteY332" fmla="*/ 13681 h 128705"/>
                <a:gd name="connsiteX333" fmla="*/ 1265659 w 2532457"/>
                <a:gd name="connsiteY333" fmla="*/ 13681 h 128705"/>
                <a:gd name="connsiteX334" fmla="*/ 1265659 w 2532457"/>
                <a:gd name="connsiteY334" fmla="*/ 74361 h 128705"/>
                <a:gd name="connsiteX335" fmla="*/ 1271359 w 2532457"/>
                <a:gd name="connsiteY335" fmla="*/ 92095 h 128705"/>
                <a:gd name="connsiteX336" fmla="*/ 1287068 w 2532457"/>
                <a:gd name="connsiteY336" fmla="*/ 97036 h 128705"/>
                <a:gd name="connsiteX337" fmla="*/ 1295175 w 2532457"/>
                <a:gd name="connsiteY337" fmla="*/ 96023 h 128705"/>
                <a:gd name="connsiteX338" fmla="*/ 1302649 w 2532457"/>
                <a:gd name="connsiteY338" fmla="*/ 92729 h 128705"/>
                <a:gd name="connsiteX339" fmla="*/ 1302649 w 2532457"/>
                <a:gd name="connsiteY339" fmla="*/ 82721 h 128705"/>
                <a:gd name="connsiteX340" fmla="*/ 1206372 w 2532457"/>
                <a:gd name="connsiteY340" fmla="*/ 53459 h 128705"/>
                <a:gd name="connsiteX341" fmla="*/ 1213087 w 2532457"/>
                <a:gd name="connsiteY341" fmla="*/ 45478 h 128705"/>
                <a:gd name="connsiteX342" fmla="*/ 1223094 w 2532457"/>
                <a:gd name="connsiteY342" fmla="*/ 42437 h 128705"/>
                <a:gd name="connsiteX343" fmla="*/ 1239309 w 2532457"/>
                <a:gd name="connsiteY343" fmla="*/ 61059 h 128705"/>
                <a:gd name="connsiteX344" fmla="*/ 1239309 w 2532457"/>
                <a:gd name="connsiteY344" fmla="*/ 96023 h 128705"/>
                <a:gd name="connsiteX345" fmla="*/ 1249697 w 2532457"/>
                <a:gd name="connsiteY345" fmla="*/ 96023 h 128705"/>
                <a:gd name="connsiteX346" fmla="*/ 1249697 w 2532457"/>
                <a:gd name="connsiteY346" fmla="*/ 59285 h 128705"/>
                <a:gd name="connsiteX347" fmla="*/ 1247037 w 2532457"/>
                <a:gd name="connsiteY347" fmla="*/ 45478 h 128705"/>
                <a:gd name="connsiteX348" fmla="*/ 1238929 w 2532457"/>
                <a:gd name="connsiteY348" fmla="*/ 35850 h 128705"/>
                <a:gd name="connsiteX349" fmla="*/ 1225628 w 2532457"/>
                <a:gd name="connsiteY349" fmla="*/ 32302 h 128705"/>
                <a:gd name="connsiteX350" fmla="*/ 1212833 w 2532457"/>
                <a:gd name="connsiteY350" fmla="*/ 35850 h 128705"/>
                <a:gd name="connsiteX351" fmla="*/ 1203966 w 2532457"/>
                <a:gd name="connsiteY351" fmla="*/ 45097 h 128705"/>
                <a:gd name="connsiteX352" fmla="*/ 1203966 w 2532457"/>
                <a:gd name="connsiteY352" fmla="*/ 33442 h 128705"/>
                <a:gd name="connsiteX353" fmla="*/ 1193705 w 2532457"/>
                <a:gd name="connsiteY353" fmla="*/ 33442 h 128705"/>
                <a:gd name="connsiteX354" fmla="*/ 1193705 w 2532457"/>
                <a:gd name="connsiteY354" fmla="*/ 95896 h 128705"/>
                <a:gd name="connsiteX355" fmla="*/ 1203966 w 2532457"/>
                <a:gd name="connsiteY355" fmla="*/ 95896 h 128705"/>
                <a:gd name="connsiteX356" fmla="*/ 1203966 w 2532457"/>
                <a:gd name="connsiteY356" fmla="*/ 64606 h 128705"/>
                <a:gd name="connsiteX357" fmla="*/ 1206372 w 2532457"/>
                <a:gd name="connsiteY357" fmla="*/ 53332 h 128705"/>
                <a:gd name="connsiteX358" fmla="*/ 1134038 w 2532457"/>
                <a:gd name="connsiteY358" fmla="*/ 46998 h 128705"/>
                <a:gd name="connsiteX359" fmla="*/ 1147593 w 2532457"/>
                <a:gd name="connsiteY359" fmla="*/ 41677 h 128705"/>
                <a:gd name="connsiteX360" fmla="*/ 1160768 w 2532457"/>
                <a:gd name="connsiteY360" fmla="*/ 46998 h 128705"/>
                <a:gd name="connsiteX361" fmla="*/ 1166342 w 2532457"/>
                <a:gd name="connsiteY361" fmla="*/ 60298 h 128705"/>
                <a:gd name="connsiteX362" fmla="*/ 1127831 w 2532457"/>
                <a:gd name="connsiteY362" fmla="*/ 60298 h 128705"/>
                <a:gd name="connsiteX363" fmla="*/ 1134038 w 2532457"/>
                <a:gd name="connsiteY363" fmla="*/ 46998 h 128705"/>
                <a:gd name="connsiteX364" fmla="*/ 1161908 w 2532457"/>
                <a:gd name="connsiteY364" fmla="*/ 95389 h 128705"/>
                <a:gd name="connsiteX365" fmla="*/ 1172676 w 2532457"/>
                <a:gd name="connsiteY365" fmla="*/ 90448 h 128705"/>
                <a:gd name="connsiteX366" fmla="*/ 1172676 w 2532457"/>
                <a:gd name="connsiteY366" fmla="*/ 80568 h 128705"/>
                <a:gd name="connsiteX367" fmla="*/ 1162035 w 2532457"/>
                <a:gd name="connsiteY367" fmla="*/ 85888 h 128705"/>
                <a:gd name="connsiteX368" fmla="*/ 1150380 w 2532457"/>
                <a:gd name="connsiteY368" fmla="*/ 87535 h 128705"/>
                <a:gd name="connsiteX369" fmla="*/ 1134925 w 2532457"/>
                <a:gd name="connsiteY369" fmla="*/ 82342 h 128705"/>
                <a:gd name="connsiteX370" fmla="*/ 1127578 w 2532457"/>
                <a:gd name="connsiteY370" fmla="*/ 68786 h 128705"/>
                <a:gd name="connsiteX371" fmla="*/ 1176983 w 2532457"/>
                <a:gd name="connsiteY371" fmla="*/ 68786 h 128705"/>
                <a:gd name="connsiteX372" fmla="*/ 1177236 w 2532457"/>
                <a:gd name="connsiteY372" fmla="*/ 66127 h 128705"/>
                <a:gd name="connsiteX373" fmla="*/ 1177236 w 2532457"/>
                <a:gd name="connsiteY373" fmla="*/ 63592 h 128705"/>
                <a:gd name="connsiteX374" fmla="*/ 1173562 w 2532457"/>
                <a:gd name="connsiteY374" fmla="*/ 47505 h 128705"/>
                <a:gd name="connsiteX375" fmla="*/ 1163175 w 2532457"/>
                <a:gd name="connsiteY375" fmla="*/ 36357 h 128705"/>
                <a:gd name="connsiteX376" fmla="*/ 1147593 w 2532457"/>
                <a:gd name="connsiteY376" fmla="*/ 32302 h 128705"/>
                <a:gd name="connsiteX377" fmla="*/ 1131125 w 2532457"/>
                <a:gd name="connsiteY377" fmla="*/ 36609 h 128705"/>
                <a:gd name="connsiteX378" fmla="*/ 1120357 w 2532457"/>
                <a:gd name="connsiteY378" fmla="*/ 48391 h 128705"/>
                <a:gd name="connsiteX379" fmla="*/ 1116556 w 2532457"/>
                <a:gd name="connsiteY379" fmla="*/ 65239 h 128705"/>
                <a:gd name="connsiteX380" fmla="*/ 1120990 w 2532457"/>
                <a:gd name="connsiteY380" fmla="*/ 81835 h 128705"/>
                <a:gd name="connsiteX381" fmla="*/ 1132898 w 2532457"/>
                <a:gd name="connsiteY381" fmla="*/ 92983 h 128705"/>
                <a:gd name="connsiteX382" fmla="*/ 1150253 w 2532457"/>
                <a:gd name="connsiteY382" fmla="*/ 97036 h 128705"/>
                <a:gd name="connsiteX383" fmla="*/ 1161781 w 2532457"/>
                <a:gd name="connsiteY383" fmla="*/ 95516 h 128705"/>
                <a:gd name="connsiteX384" fmla="*/ 1079313 w 2532457"/>
                <a:gd name="connsiteY384" fmla="*/ 45224 h 128705"/>
                <a:gd name="connsiteX385" fmla="*/ 1087040 w 2532457"/>
                <a:gd name="connsiteY385" fmla="*/ 53332 h 128705"/>
                <a:gd name="connsiteX386" fmla="*/ 1089827 w 2532457"/>
                <a:gd name="connsiteY386" fmla="*/ 64985 h 128705"/>
                <a:gd name="connsiteX387" fmla="*/ 1087040 w 2532457"/>
                <a:gd name="connsiteY387" fmla="*/ 76514 h 128705"/>
                <a:gd name="connsiteX388" fmla="*/ 1079313 w 2532457"/>
                <a:gd name="connsiteY388" fmla="*/ 84495 h 128705"/>
                <a:gd name="connsiteX389" fmla="*/ 1067911 w 2532457"/>
                <a:gd name="connsiteY389" fmla="*/ 87408 h 128705"/>
                <a:gd name="connsiteX390" fmla="*/ 1056764 w 2532457"/>
                <a:gd name="connsiteY390" fmla="*/ 84495 h 128705"/>
                <a:gd name="connsiteX391" fmla="*/ 1049036 w 2532457"/>
                <a:gd name="connsiteY391" fmla="*/ 76514 h 128705"/>
                <a:gd name="connsiteX392" fmla="*/ 1046249 w 2532457"/>
                <a:gd name="connsiteY392" fmla="*/ 64985 h 128705"/>
                <a:gd name="connsiteX393" fmla="*/ 1049036 w 2532457"/>
                <a:gd name="connsiteY393" fmla="*/ 53332 h 128705"/>
                <a:gd name="connsiteX394" fmla="*/ 1056764 w 2532457"/>
                <a:gd name="connsiteY394" fmla="*/ 45224 h 128705"/>
                <a:gd name="connsiteX395" fmla="*/ 1067911 w 2532457"/>
                <a:gd name="connsiteY395" fmla="*/ 42311 h 128705"/>
                <a:gd name="connsiteX396" fmla="*/ 1079313 w 2532457"/>
                <a:gd name="connsiteY396" fmla="*/ 45224 h 128705"/>
                <a:gd name="connsiteX397" fmla="*/ 1100215 w 2532457"/>
                <a:gd name="connsiteY397" fmla="*/ 96150 h 128705"/>
                <a:gd name="connsiteX398" fmla="*/ 1100215 w 2532457"/>
                <a:gd name="connsiteY398" fmla="*/ 1140 h 128705"/>
                <a:gd name="connsiteX399" fmla="*/ 1089827 w 2532457"/>
                <a:gd name="connsiteY399" fmla="*/ 1140 h 128705"/>
                <a:gd name="connsiteX400" fmla="*/ 1089827 w 2532457"/>
                <a:gd name="connsiteY400" fmla="*/ 45604 h 128705"/>
                <a:gd name="connsiteX401" fmla="*/ 1080453 w 2532457"/>
                <a:gd name="connsiteY401" fmla="*/ 35977 h 128705"/>
                <a:gd name="connsiteX402" fmla="*/ 1067025 w 2532457"/>
                <a:gd name="connsiteY402" fmla="*/ 32429 h 128705"/>
                <a:gd name="connsiteX403" fmla="*/ 1050810 w 2532457"/>
                <a:gd name="connsiteY403" fmla="*/ 36736 h 128705"/>
                <a:gd name="connsiteX404" fmla="*/ 1039662 w 2532457"/>
                <a:gd name="connsiteY404" fmla="*/ 48264 h 128705"/>
                <a:gd name="connsiteX405" fmla="*/ 1035608 w 2532457"/>
                <a:gd name="connsiteY405" fmla="*/ 65112 h 128705"/>
                <a:gd name="connsiteX406" fmla="*/ 1039662 w 2532457"/>
                <a:gd name="connsiteY406" fmla="*/ 81581 h 128705"/>
                <a:gd name="connsiteX407" fmla="*/ 1050810 w 2532457"/>
                <a:gd name="connsiteY407" fmla="*/ 92983 h 128705"/>
                <a:gd name="connsiteX408" fmla="*/ 1067025 w 2532457"/>
                <a:gd name="connsiteY408" fmla="*/ 97036 h 128705"/>
                <a:gd name="connsiteX409" fmla="*/ 1080453 w 2532457"/>
                <a:gd name="connsiteY409" fmla="*/ 93615 h 128705"/>
                <a:gd name="connsiteX410" fmla="*/ 1089827 w 2532457"/>
                <a:gd name="connsiteY410" fmla="*/ 84368 h 128705"/>
                <a:gd name="connsiteX411" fmla="*/ 1089827 w 2532457"/>
                <a:gd name="connsiteY411" fmla="*/ 96150 h 128705"/>
                <a:gd name="connsiteX412" fmla="*/ 1100215 w 2532457"/>
                <a:gd name="connsiteY412" fmla="*/ 96150 h 128705"/>
                <a:gd name="connsiteX413" fmla="*/ 1019520 w 2532457"/>
                <a:gd name="connsiteY413" fmla="*/ 33696 h 128705"/>
                <a:gd name="connsiteX414" fmla="*/ 1009132 w 2532457"/>
                <a:gd name="connsiteY414" fmla="*/ 33696 h 128705"/>
                <a:gd name="connsiteX415" fmla="*/ 1009132 w 2532457"/>
                <a:gd name="connsiteY415" fmla="*/ 96150 h 128705"/>
                <a:gd name="connsiteX416" fmla="*/ 1019520 w 2532457"/>
                <a:gd name="connsiteY416" fmla="*/ 96150 h 128705"/>
                <a:gd name="connsiteX417" fmla="*/ 1019520 w 2532457"/>
                <a:gd name="connsiteY417" fmla="*/ 33696 h 128705"/>
                <a:gd name="connsiteX418" fmla="*/ 1018000 w 2532457"/>
                <a:gd name="connsiteY418" fmla="*/ 20268 h 128705"/>
                <a:gd name="connsiteX419" fmla="*/ 1025474 w 2532457"/>
                <a:gd name="connsiteY419" fmla="*/ 15074 h 128705"/>
                <a:gd name="connsiteX420" fmla="*/ 1018000 w 2532457"/>
                <a:gd name="connsiteY420" fmla="*/ 9753 h 128705"/>
                <a:gd name="connsiteX421" fmla="*/ 1013566 w 2532457"/>
                <a:gd name="connsiteY421" fmla="*/ 8360 h 128705"/>
                <a:gd name="connsiteX422" fmla="*/ 1008879 w 2532457"/>
                <a:gd name="connsiteY422" fmla="*/ 10260 h 128705"/>
                <a:gd name="connsiteX423" fmla="*/ 1006978 w 2532457"/>
                <a:gd name="connsiteY423" fmla="*/ 15201 h 128705"/>
                <a:gd name="connsiteX424" fmla="*/ 1008879 w 2532457"/>
                <a:gd name="connsiteY424" fmla="*/ 19888 h 128705"/>
                <a:gd name="connsiteX425" fmla="*/ 1013566 w 2532457"/>
                <a:gd name="connsiteY425" fmla="*/ 21789 h 128705"/>
                <a:gd name="connsiteX426" fmla="*/ 1018000 w 2532457"/>
                <a:gd name="connsiteY426" fmla="*/ 20268 h 128705"/>
                <a:gd name="connsiteX427" fmla="*/ 950352 w 2532457"/>
                <a:gd name="connsiteY427" fmla="*/ 76514 h 128705"/>
                <a:gd name="connsiteX428" fmla="*/ 942625 w 2532457"/>
                <a:gd name="connsiteY428" fmla="*/ 84621 h 128705"/>
                <a:gd name="connsiteX429" fmla="*/ 931477 w 2532457"/>
                <a:gd name="connsiteY429" fmla="*/ 87535 h 128705"/>
                <a:gd name="connsiteX430" fmla="*/ 920076 w 2532457"/>
                <a:gd name="connsiteY430" fmla="*/ 84621 h 128705"/>
                <a:gd name="connsiteX431" fmla="*/ 912349 w 2532457"/>
                <a:gd name="connsiteY431" fmla="*/ 76514 h 128705"/>
                <a:gd name="connsiteX432" fmla="*/ 909435 w 2532457"/>
                <a:gd name="connsiteY432" fmla="*/ 64860 h 128705"/>
                <a:gd name="connsiteX433" fmla="*/ 912349 w 2532457"/>
                <a:gd name="connsiteY433" fmla="*/ 53205 h 128705"/>
                <a:gd name="connsiteX434" fmla="*/ 920076 w 2532457"/>
                <a:gd name="connsiteY434" fmla="*/ 45224 h 128705"/>
                <a:gd name="connsiteX435" fmla="*/ 931477 w 2532457"/>
                <a:gd name="connsiteY435" fmla="*/ 42311 h 128705"/>
                <a:gd name="connsiteX436" fmla="*/ 942625 w 2532457"/>
                <a:gd name="connsiteY436" fmla="*/ 45224 h 128705"/>
                <a:gd name="connsiteX437" fmla="*/ 950352 w 2532457"/>
                <a:gd name="connsiteY437" fmla="*/ 53205 h 128705"/>
                <a:gd name="connsiteX438" fmla="*/ 953139 w 2532457"/>
                <a:gd name="connsiteY438" fmla="*/ 64860 h 128705"/>
                <a:gd name="connsiteX439" fmla="*/ 950352 w 2532457"/>
                <a:gd name="connsiteY439" fmla="*/ 76514 h 128705"/>
                <a:gd name="connsiteX440" fmla="*/ 948199 w 2532457"/>
                <a:gd name="connsiteY440" fmla="*/ 92983 h 128705"/>
                <a:gd name="connsiteX441" fmla="*/ 959600 w 2532457"/>
                <a:gd name="connsiteY441" fmla="*/ 81454 h 128705"/>
                <a:gd name="connsiteX442" fmla="*/ 963781 w 2532457"/>
                <a:gd name="connsiteY442" fmla="*/ 64733 h 128705"/>
                <a:gd name="connsiteX443" fmla="*/ 959600 w 2532457"/>
                <a:gd name="connsiteY443" fmla="*/ 48137 h 128705"/>
                <a:gd name="connsiteX444" fmla="*/ 948199 w 2532457"/>
                <a:gd name="connsiteY444" fmla="*/ 36736 h 128705"/>
                <a:gd name="connsiteX445" fmla="*/ 931477 w 2532457"/>
                <a:gd name="connsiteY445" fmla="*/ 32556 h 128705"/>
                <a:gd name="connsiteX446" fmla="*/ 914629 w 2532457"/>
                <a:gd name="connsiteY446" fmla="*/ 36736 h 128705"/>
                <a:gd name="connsiteX447" fmla="*/ 902974 w 2532457"/>
                <a:gd name="connsiteY447" fmla="*/ 48137 h 128705"/>
                <a:gd name="connsiteX448" fmla="*/ 898794 w 2532457"/>
                <a:gd name="connsiteY448" fmla="*/ 64733 h 128705"/>
                <a:gd name="connsiteX449" fmla="*/ 902974 w 2532457"/>
                <a:gd name="connsiteY449" fmla="*/ 81454 h 128705"/>
                <a:gd name="connsiteX450" fmla="*/ 914629 w 2532457"/>
                <a:gd name="connsiteY450" fmla="*/ 92983 h 128705"/>
                <a:gd name="connsiteX451" fmla="*/ 931477 w 2532457"/>
                <a:gd name="connsiteY451" fmla="*/ 97162 h 128705"/>
                <a:gd name="connsiteX452" fmla="*/ 948199 w 2532457"/>
                <a:gd name="connsiteY452" fmla="*/ 92983 h 128705"/>
                <a:gd name="connsiteX453" fmla="*/ 890686 w 2532457"/>
                <a:gd name="connsiteY453" fmla="*/ 82848 h 128705"/>
                <a:gd name="connsiteX454" fmla="*/ 883466 w 2532457"/>
                <a:gd name="connsiteY454" fmla="*/ 86268 h 128705"/>
                <a:gd name="connsiteX455" fmla="*/ 875991 w 2532457"/>
                <a:gd name="connsiteY455" fmla="*/ 87408 h 128705"/>
                <a:gd name="connsiteX456" fmla="*/ 867377 w 2532457"/>
                <a:gd name="connsiteY456" fmla="*/ 84621 h 128705"/>
                <a:gd name="connsiteX457" fmla="*/ 863957 w 2532457"/>
                <a:gd name="connsiteY457" fmla="*/ 75247 h 128705"/>
                <a:gd name="connsiteX458" fmla="*/ 863957 w 2532457"/>
                <a:gd name="connsiteY458" fmla="*/ 43197 h 128705"/>
                <a:gd name="connsiteX459" fmla="*/ 889800 w 2532457"/>
                <a:gd name="connsiteY459" fmla="*/ 43197 h 128705"/>
                <a:gd name="connsiteX460" fmla="*/ 889800 w 2532457"/>
                <a:gd name="connsiteY460" fmla="*/ 33696 h 128705"/>
                <a:gd name="connsiteX461" fmla="*/ 863957 w 2532457"/>
                <a:gd name="connsiteY461" fmla="*/ 33696 h 128705"/>
                <a:gd name="connsiteX462" fmla="*/ 863957 w 2532457"/>
                <a:gd name="connsiteY462" fmla="*/ 13808 h 128705"/>
                <a:gd name="connsiteX463" fmla="*/ 853696 w 2532457"/>
                <a:gd name="connsiteY463" fmla="*/ 13808 h 128705"/>
                <a:gd name="connsiteX464" fmla="*/ 853696 w 2532457"/>
                <a:gd name="connsiteY464" fmla="*/ 74486 h 128705"/>
                <a:gd name="connsiteX465" fmla="*/ 859523 w 2532457"/>
                <a:gd name="connsiteY465" fmla="*/ 92222 h 128705"/>
                <a:gd name="connsiteX466" fmla="*/ 875105 w 2532457"/>
                <a:gd name="connsiteY466" fmla="*/ 97162 h 128705"/>
                <a:gd name="connsiteX467" fmla="*/ 883212 w 2532457"/>
                <a:gd name="connsiteY467" fmla="*/ 96150 h 128705"/>
                <a:gd name="connsiteX468" fmla="*/ 890686 w 2532457"/>
                <a:gd name="connsiteY468" fmla="*/ 92856 h 128705"/>
                <a:gd name="connsiteX469" fmla="*/ 890686 w 2532457"/>
                <a:gd name="connsiteY469" fmla="*/ 82848 h 128705"/>
                <a:gd name="connsiteX470" fmla="*/ 794663 w 2532457"/>
                <a:gd name="connsiteY470" fmla="*/ 53332 h 128705"/>
                <a:gd name="connsiteX471" fmla="*/ 802897 w 2532457"/>
                <a:gd name="connsiteY471" fmla="*/ 45731 h 128705"/>
                <a:gd name="connsiteX472" fmla="*/ 814298 w 2532457"/>
                <a:gd name="connsiteY472" fmla="*/ 44211 h 128705"/>
                <a:gd name="connsiteX473" fmla="*/ 814298 w 2532457"/>
                <a:gd name="connsiteY473" fmla="*/ 32556 h 128705"/>
                <a:gd name="connsiteX474" fmla="*/ 800997 w 2532457"/>
                <a:gd name="connsiteY474" fmla="*/ 36609 h 128705"/>
                <a:gd name="connsiteX475" fmla="*/ 791623 w 2532457"/>
                <a:gd name="connsiteY475" fmla="*/ 47757 h 128705"/>
                <a:gd name="connsiteX476" fmla="*/ 791623 w 2532457"/>
                <a:gd name="connsiteY476" fmla="*/ 33823 h 128705"/>
                <a:gd name="connsiteX477" fmla="*/ 781362 w 2532457"/>
                <a:gd name="connsiteY477" fmla="*/ 33823 h 128705"/>
                <a:gd name="connsiteX478" fmla="*/ 781362 w 2532457"/>
                <a:gd name="connsiteY478" fmla="*/ 96276 h 128705"/>
                <a:gd name="connsiteX479" fmla="*/ 791623 w 2532457"/>
                <a:gd name="connsiteY479" fmla="*/ 96276 h 128705"/>
                <a:gd name="connsiteX480" fmla="*/ 791623 w 2532457"/>
                <a:gd name="connsiteY480" fmla="*/ 66380 h 128705"/>
                <a:gd name="connsiteX481" fmla="*/ 794663 w 2532457"/>
                <a:gd name="connsiteY481" fmla="*/ 53459 h 128705"/>
                <a:gd name="connsiteX482" fmla="*/ 721569 w 2532457"/>
                <a:gd name="connsiteY482" fmla="*/ 47378 h 128705"/>
                <a:gd name="connsiteX483" fmla="*/ 735123 w 2532457"/>
                <a:gd name="connsiteY483" fmla="*/ 42057 h 128705"/>
                <a:gd name="connsiteX484" fmla="*/ 748298 w 2532457"/>
                <a:gd name="connsiteY484" fmla="*/ 47378 h 128705"/>
                <a:gd name="connsiteX485" fmla="*/ 753872 w 2532457"/>
                <a:gd name="connsiteY485" fmla="*/ 60679 h 128705"/>
                <a:gd name="connsiteX486" fmla="*/ 715361 w 2532457"/>
                <a:gd name="connsiteY486" fmla="*/ 60679 h 128705"/>
                <a:gd name="connsiteX487" fmla="*/ 721569 w 2532457"/>
                <a:gd name="connsiteY487" fmla="*/ 47378 h 128705"/>
                <a:gd name="connsiteX488" fmla="*/ 749565 w 2532457"/>
                <a:gd name="connsiteY488" fmla="*/ 95769 h 128705"/>
                <a:gd name="connsiteX489" fmla="*/ 760333 w 2532457"/>
                <a:gd name="connsiteY489" fmla="*/ 90829 h 128705"/>
                <a:gd name="connsiteX490" fmla="*/ 760333 w 2532457"/>
                <a:gd name="connsiteY490" fmla="*/ 80947 h 128705"/>
                <a:gd name="connsiteX491" fmla="*/ 749692 w 2532457"/>
                <a:gd name="connsiteY491" fmla="*/ 86268 h 128705"/>
                <a:gd name="connsiteX492" fmla="*/ 738037 w 2532457"/>
                <a:gd name="connsiteY492" fmla="*/ 87915 h 128705"/>
                <a:gd name="connsiteX493" fmla="*/ 722709 w 2532457"/>
                <a:gd name="connsiteY493" fmla="*/ 82721 h 128705"/>
                <a:gd name="connsiteX494" fmla="*/ 715361 w 2532457"/>
                <a:gd name="connsiteY494" fmla="*/ 69167 h 128705"/>
                <a:gd name="connsiteX495" fmla="*/ 764767 w 2532457"/>
                <a:gd name="connsiteY495" fmla="*/ 69167 h 128705"/>
                <a:gd name="connsiteX496" fmla="*/ 765020 w 2532457"/>
                <a:gd name="connsiteY496" fmla="*/ 66507 h 128705"/>
                <a:gd name="connsiteX497" fmla="*/ 765020 w 2532457"/>
                <a:gd name="connsiteY497" fmla="*/ 63972 h 128705"/>
                <a:gd name="connsiteX498" fmla="*/ 761346 w 2532457"/>
                <a:gd name="connsiteY498" fmla="*/ 47884 h 128705"/>
                <a:gd name="connsiteX499" fmla="*/ 750958 w 2532457"/>
                <a:gd name="connsiteY499" fmla="*/ 36736 h 128705"/>
                <a:gd name="connsiteX500" fmla="*/ 735250 w 2532457"/>
                <a:gd name="connsiteY500" fmla="*/ 32683 h 128705"/>
                <a:gd name="connsiteX501" fmla="*/ 718908 w 2532457"/>
                <a:gd name="connsiteY501" fmla="*/ 36990 h 128705"/>
                <a:gd name="connsiteX502" fmla="*/ 708141 w 2532457"/>
                <a:gd name="connsiteY502" fmla="*/ 48771 h 128705"/>
                <a:gd name="connsiteX503" fmla="*/ 704340 w 2532457"/>
                <a:gd name="connsiteY503" fmla="*/ 65619 h 128705"/>
                <a:gd name="connsiteX504" fmla="*/ 708774 w 2532457"/>
                <a:gd name="connsiteY504" fmla="*/ 82215 h 128705"/>
                <a:gd name="connsiteX505" fmla="*/ 720809 w 2532457"/>
                <a:gd name="connsiteY505" fmla="*/ 93363 h 128705"/>
                <a:gd name="connsiteX506" fmla="*/ 738164 w 2532457"/>
                <a:gd name="connsiteY506" fmla="*/ 97416 h 128705"/>
                <a:gd name="connsiteX507" fmla="*/ 749818 w 2532457"/>
                <a:gd name="connsiteY507" fmla="*/ 95896 h 128705"/>
                <a:gd name="connsiteX508" fmla="*/ 688379 w 2532457"/>
                <a:gd name="connsiteY508" fmla="*/ 34076 h 128705"/>
                <a:gd name="connsiteX509" fmla="*/ 677991 w 2532457"/>
                <a:gd name="connsiteY509" fmla="*/ 34076 h 128705"/>
                <a:gd name="connsiteX510" fmla="*/ 677991 w 2532457"/>
                <a:gd name="connsiteY510" fmla="*/ 96530 h 128705"/>
                <a:gd name="connsiteX511" fmla="*/ 688379 w 2532457"/>
                <a:gd name="connsiteY511" fmla="*/ 96530 h 128705"/>
                <a:gd name="connsiteX512" fmla="*/ 688379 w 2532457"/>
                <a:gd name="connsiteY512" fmla="*/ 34076 h 128705"/>
                <a:gd name="connsiteX513" fmla="*/ 686858 w 2532457"/>
                <a:gd name="connsiteY513" fmla="*/ 20647 h 128705"/>
                <a:gd name="connsiteX514" fmla="*/ 694333 w 2532457"/>
                <a:gd name="connsiteY514" fmla="*/ 15455 h 128705"/>
                <a:gd name="connsiteX515" fmla="*/ 686858 w 2532457"/>
                <a:gd name="connsiteY515" fmla="*/ 10133 h 128705"/>
                <a:gd name="connsiteX516" fmla="*/ 682425 w 2532457"/>
                <a:gd name="connsiteY516" fmla="*/ 8740 h 128705"/>
                <a:gd name="connsiteX517" fmla="*/ 677737 w 2532457"/>
                <a:gd name="connsiteY517" fmla="*/ 10641 h 128705"/>
                <a:gd name="connsiteX518" fmla="*/ 675837 w 2532457"/>
                <a:gd name="connsiteY518" fmla="*/ 15581 h 128705"/>
                <a:gd name="connsiteX519" fmla="*/ 677737 w 2532457"/>
                <a:gd name="connsiteY519" fmla="*/ 20268 h 128705"/>
                <a:gd name="connsiteX520" fmla="*/ 682425 w 2532457"/>
                <a:gd name="connsiteY520" fmla="*/ 22169 h 128705"/>
                <a:gd name="connsiteX521" fmla="*/ 686858 w 2532457"/>
                <a:gd name="connsiteY521" fmla="*/ 20647 h 128705"/>
                <a:gd name="connsiteX522" fmla="*/ 618071 w 2532457"/>
                <a:gd name="connsiteY522" fmla="*/ 91336 h 128705"/>
                <a:gd name="connsiteX523" fmla="*/ 639227 w 2532457"/>
                <a:gd name="connsiteY523" fmla="*/ 97543 h 128705"/>
                <a:gd name="connsiteX524" fmla="*/ 655949 w 2532457"/>
                <a:gd name="connsiteY524" fmla="*/ 92475 h 128705"/>
                <a:gd name="connsiteX525" fmla="*/ 662409 w 2532457"/>
                <a:gd name="connsiteY525" fmla="*/ 78541 h 128705"/>
                <a:gd name="connsiteX526" fmla="*/ 650755 w 2532457"/>
                <a:gd name="connsiteY526" fmla="*/ 63592 h 128705"/>
                <a:gd name="connsiteX527" fmla="*/ 635933 w 2532457"/>
                <a:gd name="connsiteY527" fmla="*/ 57638 h 128705"/>
                <a:gd name="connsiteX528" fmla="*/ 630739 w 2532457"/>
                <a:gd name="connsiteY528" fmla="*/ 54345 h 128705"/>
                <a:gd name="connsiteX529" fmla="*/ 629219 w 2532457"/>
                <a:gd name="connsiteY529" fmla="*/ 49784 h 128705"/>
                <a:gd name="connsiteX530" fmla="*/ 632386 w 2532457"/>
                <a:gd name="connsiteY530" fmla="*/ 43704 h 128705"/>
                <a:gd name="connsiteX531" fmla="*/ 640620 w 2532457"/>
                <a:gd name="connsiteY531" fmla="*/ 41550 h 128705"/>
                <a:gd name="connsiteX532" fmla="*/ 650121 w 2532457"/>
                <a:gd name="connsiteY532" fmla="*/ 43704 h 128705"/>
                <a:gd name="connsiteX533" fmla="*/ 659369 w 2532457"/>
                <a:gd name="connsiteY533" fmla="*/ 49404 h 128705"/>
                <a:gd name="connsiteX534" fmla="*/ 659369 w 2532457"/>
                <a:gd name="connsiteY534" fmla="*/ 38763 h 128705"/>
                <a:gd name="connsiteX535" fmla="*/ 650881 w 2532457"/>
                <a:gd name="connsiteY535" fmla="*/ 34457 h 128705"/>
                <a:gd name="connsiteX536" fmla="*/ 640494 w 2532457"/>
                <a:gd name="connsiteY536" fmla="*/ 33063 h 128705"/>
                <a:gd name="connsiteX537" fmla="*/ 624912 w 2532457"/>
                <a:gd name="connsiteY537" fmla="*/ 37877 h 128705"/>
                <a:gd name="connsiteX538" fmla="*/ 618958 w 2532457"/>
                <a:gd name="connsiteY538" fmla="*/ 50924 h 128705"/>
                <a:gd name="connsiteX539" fmla="*/ 621998 w 2532457"/>
                <a:gd name="connsiteY539" fmla="*/ 60552 h 128705"/>
                <a:gd name="connsiteX540" fmla="*/ 630866 w 2532457"/>
                <a:gd name="connsiteY540" fmla="*/ 66632 h 128705"/>
                <a:gd name="connsiteX541" fmla="*/ 645561 w 2532457"/>
                <a:gd name="connsiteY541" fmla="*/ 72587 h 128705"/>
                <a:gd name="connsiteX542" fmla="*/ 650501 w 2532457"/>
                <a:gd name="connsiteY542" fmla="*/ 76008 h 128705"/>
                <a:gd name="connsiteX543" fmla="*/ 652021 w 2532457"/>
                <a:gd name="connsiteY543" fmla="*/ 80568 h 128705"/>
                <a:gd name="connsiteX544" fmla="*/ 648601 w 2532457"/>
                <a:gd name="connsiteY544" fmla="*/ 87154 h 128705"/>
                <a:gd name="connsiteX545" fmla="*/ 639480 w 2532457"/>
                <a:gd name="connsiteY545" fmla="*/ 89435 h 128705"/>
                <a:gd name="connsiteX546" fmla="*/ 628586 w 2532457"/>
                <a:gd name="connsiteY546" fmla="*/ 87281 h 128705"/>
                <a:gd name="connsiteX547" fmla="*/ 618071 w 2532457"/>
                <a:gd name="connsiteY547" fmla="*/ 80441 h 128705"/>
                <a:gd name="connsiteX548" fmla="*/ 618071 w 2532457"/>
                <a:gd name="connsiteY548" fmla="*/ 91589 h 128705"/>
                <a:gd name="connsiteX549" fmla="*/ 580827 w 2532457"/>
                <a:gd name="connsiteY549" fmla="*/ 45731 h 128705"/>
                <a:gd name="connsiteX550" fmla="*/ 588555 w 2532457"/>
                <a:gd name="connsiteY550" fmla="*/ 53839 h 128705"/>
                <a:gd name="connsiteX551" fmla="*/ 591342 w 2532457"/>
                <a:gd name="connsiteY551" fmla="*/ 65493 h 128705"/>
                <a:gd name="connsiteX552" fmla="*/ 588555 w 2532457"/>
                <a:gd name="connsiteY552" fmla="*/ 77021 h 128705"/>
                <a:gd name="connsiteX553" fmla="*/ 580827 w 2532457"/>
                <a:gd name="connsiteY553" fmla="*/ 85002 h 128705"/>
                <a:gd name="connsiteX554" fmla="*/ 569426 w 2532457"/>
                <a:gd name="connsiteY554" fmla="*/ 87915 h 128705"/>
                <a:gd name="connsiteX555" fmla="*/ 558278 w 2532457"/>
                <a:gd name="connsiteY555" fmla="*/ 85002 h 128705"/>
                <a:gd name="connsiteX556" fmla="*/ 550551 w 2532457"/>
                <a:gd name="connsiteY556" fmla="*/ 77021 h 128705"/>
                <a:gd name="connsiteX557" fmla="*/ 547764 w 2532457"/>
                <a:gd name="connsiteY557" fmla="*/ 65493 h 128705"/>
                <a:gd name="connsiteX558" fmla="*/ 550551 w 2532457"/>
                <a:gd name="connsiteY558" fmla="*/ 53839 h 128705"/>
                <a:gd name="connsiteX559" fmla="*/ 558278 w 2532457"/>
                <a:gd name="connsiteY559" fmla="*/ 45731 h 128705"/>
                <a:gd name="connsiteX560" fmla="*/ 569426 w 2532457"/>
                <a:gd name="connsiteY560" fmla="*/ 42816 h 128705"/>
                <a:gd name="connsiteX561" fmla="*/ 580827 w 2532457"/>
                <a:gd name="connsiteY561" fmla="*/ 45731 h 128705"/>
                <a:gd name="connsiteX562" fmla="*/ 601730 w 2532457"/>
                <a:gd name="connsiteY562" fmla="*/ 96655 h 128705"/>
                <a:gd name="connsiteX563" fmla="*/ 601730 w 2532457"/>
                <a:gd name="connsiteY563" fmla="*/ 34203 h 128705"/>
                <a:gd name="connsiteX564" fmla="*/ 591342 w 2532457"/>
                <a:gd name="connsiteY564" fmla="*/ 34203 h 128705"/>
                <a:gd name="connsiteX565" fmla="*/ 591342 w 2532457"/>
                <a:gd name="connsiteY565" fmla="*/ 45983 h 128705"/>
                <a:gd name="connsiteX566" fmla="*/ 581968 w 2532457"/>
                <a:gd name="connsiteY566" fmla="*/ 36609 h 128705"/>
                <a:gd name="connsiteX567" fmla="*/ 568666 w 2532457"/>
                <a:gd name="connsiteY567" fmla="*/ 33063 h 128705"/>
                <a:gd name="connsiteX568" fmla="*/ 552451 w 2532457"/>
                <a:gd name="connsiteY568" fmla="*/ 37370 h 128705"/>
                <a:gd name="connsiteX569" fmla="*/ 541303 w 2532457"/>
                <a:gd name="connsiteY569" fmla="*/ 48898 h 128705"/>
                <a:gd name="connsiteX570" fmla="*/ 537250 w 2532457"/>
                <a:gd name="connsiteY570" fmla="*/ 65746 h 128705"/>
                <a:gd name="connsiteX571" fmla="*/ 541303 w 2532457"/>
                <a:gd name="connsiteY571" fmla="*/ 82215 h 128705"/>
                <a:gd name="connsiteX572" fmla="*/ 552451 w 2532457"/>
                <a:gd name="connsiteY572" fmla="*/ 93615 h 128705"/>
                <a:gd name="connsiteX573" fmla="*/ 568666 w 2532457"/>
                <a:gd name="connsiteY573" fmla="*/ 97670 h 128705"/>
                <a:gd name="connsiteX574" fmla="*/ 581968 w 2532457"/>
                <a:gd name="connsiteY574" fmla="*/ 94249 h 128705"/>
                <a:gd name="connsiteX575" fmla="*/ 591342 w 2532457"/>
                <a:gd name="connsiteY575" fmla="*/ 85002 h 128705"/>
                <a:gd name="connsiteX576" fmla="*/ 591342 w 2532457"/>
                <a:gd name="connsiteY576" fmla="*/ 96655 h 128705"/>
                <a:gd name="connsiteX577" fmla="*/ 601730 w 2532457"/>
                <a:gd name="connsiteY577" fmla="*/ 96655 h 128705"/>
                <a:gd name="connsiteX578" fmla="*/ 482270 w 2532457"/>
                <a:gd name="connsiteY578" fmla="*/ 47757 h 128705"/>
                <a:gd name="connsiteX579" fmla="*/ 495825 w 2532457"/>
                <a:gd name="connsiteY579" fmla="*/ 42437 h 128705"/>
                <a:gd name="connsiteX580" fmla="*/ 509000 w 2532457"/>
                <a:gd name="connsiteY580" fmla="*/ 47757 h 128705"/>
                <a:gd name="connsiteX581" fmla="*/ 514574 w 2532457"/>
                <a:gd name="connsiteY581" fmla="*/ 61059 h 128705"/>
                <a:gd name="connsiteX582" fmla="*/ 476063 w 2532457"/>
                <a:gd name="connsiteY582" fmla="*/ 61059 h 128705"/>
                <a:gd name="connsiteX583" fmla="*/ 482270 w 2532457"/>
                <a:gd name="connsiteY583" fmla="*/ 47757 h 128705"/>
                <a:gd name="connsiteX584" fmla="*/ 510140 w 2532457"/>
                <a:gd name="connsiteY584" fmla="*/ 96150 h 128705"/>
                <a:gd name="connsiteX585" fmla="*/ 520908 w 2532457"/>
                <a:gd name="connsiteY585" fmla="*/ 91209 h 128705"/>
                <a:gd name="connsiteX586" fmla="*/ 520908 w 2532457"/>
                <a:gd name="connsiteY586" fmla="*/ 81328 h 128705"/>
                <a:gd name="connsiteX587" fmla="*/ 510267 w 2532457"/>
                <a:gd name="connsiteY587" fmla="*/ 86649 h 128705"/>
                <a:gd name="connsiteX588" fmla="*/ 498612 w 2532457"/>
                <a:gd name="connsiteY588" fmla="*/ 88296 h 128705"/>
                <a:gd name="connsiteX589" fmla="*/ 483284 w 2532457"/>
                <a:gd name="connsiteY589" fmla="*/ 83101 h 128705"/>
                <a:gd name="connsiteX590" fmla="*/ 475936 w 2532457"/>
                <a:gd name="connsiteY590" fmla="*/ 69547 h 128705"/>
                <a:gd name="connsiteX591" fmla="*/ 525342 w 2532457"/>
                <a:gd name="connsiteY591" fmla="*/ 69547 h 128705"/>
                <a:gd name="connsiteX592" fmla="*/ 525595 w 2532457"/>
                <a:gd name="connsiteY592" fmla="*/ 66886 h 128705"/>
                <a:gd name="connsiteX593" fmla="*/ 525595 w 2532457"/>
                <a:gd name="connsiteY593" fmla="*/ 64353 h 128705"/>
                <a:gd name="connsiteX594" fmla="*/ 521921 w 2532457"/>
                <a:gd name="connsiteY594" fmla="*/ 48264 h 128705"/>
                <a:gd name="connsiteX595" fmla="*/ 511534 w 2532457"/>
                <a:gd name="connsiteY595" fmla="*/ 37116 h 128705"/>
                <a:gd name="connsiteX596" fmla="*/ 495825 w 2532457"/>
                <a:gd name="connsiteY596" fmla="*/ 33063 h 128705"/>
                <a:gd name="connsiteX597" fmla="*/ 479484 w 2532457"/>
                <a:gd name="connsiteY597" fmla="*/ 37370 h 128705"/>
                <a:gd name="connsiteX598" fmla="*/ 468716 w 2532457"/>
                <a:gd name="connsiteY598" fmla="*/ 49150 h 128705"/>
                <a:gd name="connsiteX599" fmla="*/ 464915 w 2532457"/>
                <a:gd name="connsiteY599" fmla="*/ 66000 h 128705"/>
                <a:gd name="connsiteX600" fmla="*/ 469349 w 2532457"/>
                <a:gd name="connsiteY600" fmla="*/ 82594 h 128705"/>
                <a:gd name="connsiteX601" fmla="*/ 481384 w 2532457"/>
                <a:gd name="connsiteY601" fmla="*/ 93742 h 128705"/>
                <a:gd name="connsiteX602" fmla="*/ 498739 w 2532457"/>
                <a:gd name="connsiteY602" fmla="*/ 97797 h 128705"/>
                <a:gd name="connsiteX603" fmla="*/ 510393 w 2532457"/>
                <a:gd name="connsiteY603" fmla="*/ 96276 h 128705"/>
                <a:gd name="connsiteX604" fmla="*/ 427925 w 2532457"/>
                <a:gd name="connsiteY604" fmla="*/ 83608 h 128705"/>
                <a:gd name="connsiteX605" fmla="*/ 420704 w 2532457"/>
                <a:gd name="connsiteY605" fmla="*/ 87029 h 128705"/>
                <a:gd name="connsiteX606" fmla="*/ 413357 w 2532457"/>
                <a:gd name="connsiteY606" fmla="*/ 88169 h 128705"/>
                <a:gd name="connsiteX607" fmla="*/ 404742 w 2532457"/>
                <a:gd name="connsiteY607" fmla="*/ 85382 h 128705"/>
                <a:gd name="connsiteX608" fmla="*/ 401322 w 2532457"/>
                <a:gd name="connsiteY608" fmla="*/ 76008 h 128705"/>
                <a:gd name="connsiteX609" fmla="*/ 401322 w 2532457"/>
                <a:gd name="connsiteY609" fmla="*/ 43958 h 128705"/>
                <a:gd name="connsiteX610" fmla="*/ 427165 w 2532457"/>
                <a:gd name="connsiteY610" fmla="*/ 43958 h 128705"/>
                <a:gd name="connsiteX611" fmla="*/ 427165 w 2532457"/>
                <a:gd name="connsiteY611" fmla="*/ 34457 h 128705"/>
                <a:gd name="connsiteX612" fmla="*/ 401322 w 2532457"/>
                <a:gd name="connsiteY612" fmla="*/ 34457 h 128705"/>
                <a:gd name="connsiteX613" fmla="*/ 401322 w 2532457"/>
                <a:gd name="connsiteY613" fmla="*/ 14567 h 128705"/>
                <a:gd name="connsiteX614" fmla="*/ 391061 w 2532457"/>
                <a:gd name="connsiteY614" fmla="*/ 14567 h 128705"/>
                <a:gd name="connsiteX615" fmla="*/ 391061 w 2532457"/>
                <a:gd name="connsiteY615" fmla="*/ 75247 h 128705"/>
                <a:gd name="connsiteX616" fmla="*/ 396761 w 2532457"/>
                <a:gd name="connsiteY616" fmla="*/ 92983 h 128705"/>
                <a:gd name="connsiteX617" fmla="*/ 412470 w 2532457"/>
                <a:gd name="connsiteY617" fmla="*/ 97923 h 128705"/>
                <a:gd name="connsiteX618" fmla="*/ 420577 w 2532457"/>
                <a:gd name="connsiteY618" fmla="*/ 96909 h 128705"/>
                <a:gd name="connsiteX619" fmla="*/ 428051 w 2532457"/>
                <a:gd name="connsiteY619" fmla="*/ 93615 h 128705"/>
                <a:gd name="connsiteX620" fmla="*/ 428051 w 2532457"/>
                <a:gd name="connsiteY620" fmla="*/ 83608 h 128705"/>
                <a:gd name="connsiteX621" fmla="*/ 371045 w 2532457"/>
                <a:gd name="connsiteY621" fmla="*/ 34457 h 128705"/>
                <a:gd name="connsiteX622" fmla="*/ 360658 w 2532457"/>
                <a:gd name="connsiteY622" fmla="*/ 34457 h 128705"/>
                <a:gd name="connsiteX623" fmla="*/ 360658 w 2532457"/>
                <a:gd name="connsiteY623" fmla="*/ 96909 h 128705"/>
                <a:gd name="connsiteX624" fmla="*/ 371045 w 2532457"/>
                <a:gd name="connsiteY624" fmla="*/ 96909 h 128705"/>
                <a:gd name="connsiteX625" fmla="*/ 371045 w 2532457"/>
                <a:gd name="connsiteY625" fmla="*/ 34457 h 128705"/>
                <a:gd name="connsiteX626" fmla="*/ 369525 w 2532457"/>
                <a:gd name="connsiteY626" fmla="*/ 21028 h 128705"/>
                <a:gd name="connsiteX627" fmla="*/ 376999 w 2532457"/>
                <a:gd name="connsiteY627" fmla="*/ 15835 h 128705"/>
                <a:gd name="connsiteX628" fmla="*/ 369525 w 2532457"/>
                <a:gd name="connsiteY628" fmla="*/ 10514 h 128705"/>
                <a:gd name="connsiteX629" fmla="*/ 365091 w 2532457"/>
                <a:gd name="connsiteY629" fmla="*/ 9121 h 128705"/>
                <a:gd name="connsiteX630" fmla="*/ 360404 w 2532457"/>
                <a:gd name="connsiteY630" fmla="*/ 11021 h 128705"/>
                <a:gd name="connsiteX631" fmla="*/ 358504 w 2532457"/>
                <a:gd name="connsiteY631" fmla="*/ 15960 h 128705"/>
                <a:gd name="connsiteX632" fmla="*/ 360404 w 2532457"/>
                <a:gd name="connsiteY632" fmla="*/ 20647 h 128705"/>
                <a:gd name="connsiteX633" fmla="*/ 365091 w 2532457"/>
                <a:gd name="connsiteY633" fmla="*/ 22548 h 128705"/>
                <a:gd name="connsiteX634" fmla="*/ 369525 w 2532457"/>
                <a:gd name="connsiteY634" fmla="*/ 21028 h 128705"/>
                <a:gd name="connsiteX635" fmla="*/ 271982 w 2532457"/>
                <a:gd name="connsiteY635" fmla="*/ 48011 h 128705"/>
                <a:gd name="connsiteX636" fmla="*/ 285536 w 2532457"/>
                <a:gd name="connsiteY636" fmla="*/ 42691 h 128705"/>
                <a:gd name="connsiteX637" fmla="*/ 298711 w 2532457"/>
                <a:gd name="connsiteY637" fmla="*/ 48011 h 128705"/>
                <a:gd name="connsiteX638" fmla="*/ 304285 w 2532457"/>
                <a:gd name="connsiteY638" fmla="*/ 61313 h 128705"/>
                <a:gd name="connsiteX639" fmla="*/ 265774 w 2532457"/>
                <a:gd name="connsiteY639" fmla="*/ 61313 h 128705"/>
                <a:gd name="connsiteX640" fmla="*/ 271982 w 2532457"/>
                <a:gd name="connsiteY640" fmla="*/ 48011 h 128705"/>
                <a:gd name="connsiteX641" fmla="*/ 299978 w 2532457"/>
                <a:gd name="connsiteY641" fmla="*/ 96403 h 128705"/>
                <a:gd name="connsiteX642" fmla="*/ 310746 w 2532457"/>
                <a:gd name="connsiteY642" fmla="*/ 91463 h 128705"/>
                <a:gd name="connsiteX643" fmla="*/ 310746 w 2532457"/>
                <a:gd name="connsiteY643" fmla="*/ 81581 h 128705"/>
                <a:gd name="connsiteX644" fmla="*/ 300105 w 2532457"/>
                <a:gd name="connsiteY644" fmla="*/ 86902 h 128705"/>
                <a:gd name="connsiteX645" fmla="*/ 288450 w 2532457"/>
                <a:gd name="connsiteY645" fmla="*/ 88549 h 128705"/>
                <a:gd name="connsiteX646" fmla="*/ 273122 w 2532457"/>
                <a:gd name="connsiteY646" fmla="*/ 83355 h 128705"/>
                <a:gd name="connsiteX647" fmla="*/ 265648 w 2532457"/>
                <a:gd name="connsiteY647" fmla="*/ 69799 h 128705"/>
                <a:gd name="connsiteX648" fmla="*/ 315053 w 2532457"/>
                <a:gd name="connsiteY648" fmla="*/ 69799 h 128705"/>
                <a:gd name="connsiteX649" fmla="*/ 315180 w 2532457"/>
                <a:gd name="connsiteY649" fmla="*/ 67139 h 128705"/>
                <a:gd name="connsiteX650" fmla="*/ 315180 w 2532457"/>
                <a:gd name="connsiteY650" fmla="*/ 64606 h 128705"/>
                <a:gd name="connsiteX651" fmla="*/ 311506 w 2532457"/>
                <a:gd name="connsiteY651" fmla="*/ 48518 h 128705"/>
                <a:gd name="connsiteX652" fmla="*/ 301118 w 2532457"/>
                <a:gd name="connsiteY652" fmla="*/ 37370 h 128705"/>
                <a:gd name="connsiteX653" fmla="*/ 285536 w 2532457"/>
                <a:gd name="connsiteY653" fmla="*/ 33315 h 128705"/>
                <a:gd name="connsiteX654" fmla="*/ 269068 w 2532457"/>
                <a:gd name="connsiteY654" fmla="*/ 37624 h 128705"/>
                <a:gd name="connsiteX655" fmla="*/ 258300 w 2532457"/>
                <a:gd name="connsiteY655" fmla="*/ 49404 h 128705"/>
                <a:gd name="connsiteX656" fmla="*/ 254500 w 2532457"/>
                <a:gd name="connsiteY656" fmla="*/ 66253 h 128705"/>
                <a:gd name="connsiteX657" fmla="*/ 258934 w 2532457"/>
                <a:gd name="connsiteY657" fmla="*/ 82848 h 128705"/>
                <a:gd name="connsiteX658" fmla="*/ 270968 w 2532457"/>
                <a:gd name="connsiteY658" fmla="*/ 93995 h 128705"/>
                <a:gd name="connsiteX659" fmla="*/ 288323 w 2532457"/>
                <a:gd name="connsiteY659" fmla="*/ 98050 h 128705"/>
                <a:gd name="connsiteX660" fmla="*/ 299978 w 2532457"/>
                <a:gd name="connsiteY660" fmla="*/ 96530 h 128705"/>
                <a:gd name="connsiteX661" fmla="*/ 250319 w 2532457"/>
                <a:gd name="connsiteY661" fmla="*/ 97162 h 128705"/>
                <a:gd name="connsiteX662" fmla="*/ 222703 w 2532457"/>
                <a:gd name="connsiteY662" fmla="*/ 59285 h 128705"/>
                <a:gd name="connsiteX663" fmla="*/ 246772 w 2532457"/>
                <a:gd name="connsiteY663" fmla="*/ 34710 h 128705"/>
                <a:gd name="connsiteX664" fmla="*/ 234484 w 2532457"/>
                <a:gd name="connsiteY664" fmla="*/ 34710 h 128705"/>
                <a:gd name="connsiteX665" fmla="*/ 205855 w 2532457"/>
                <a:gd name="connsiteY665" fmla="*/ 63846 h 128705"/>
                <a:gd name="connsiteX666" fmla="*/ 205855 w 2532457"/>
                <a:gd name="connsiteY666" fmla="*/ 2153 h 128705"/>
                <a:gd name="connsiteX667" fmla="*/ 195594 w 2532457"/>
                <a:gd name="connsiteY667" fmla="*/ 2153 h 128705"/>
                <a:gd name="connsiteX668" fmla="*/ 195594 w 2532457"/>
                <a:gd name="connsiteY668" fmla="*/ 97162 h 128705"/>
                <a:gd name="connsiteX669" fmla="*/ 205855 w 2532457"/>
                <a:gd name="connsiteY669" fmla="*/ 97162 h 128705"/>
                <a:gd name="connsiteX670" fmla="*/ 205855 w 2532457"/>
                <a:gd name="connsiteY670" fmla="*/ 76894 h 128705"/>
                <a:gd name="connsiteX671" fmla="*/ 215609 w 2532457"/>
                <a:gd name="connsiteY671" fmla="*/ 66886 h 128705"/>
                <a:gd name="connsiteX672" fmla="*/ 237651 w 2532457"/>
                <a:gd name="connsiteY672" fmla="*/ 97162 h 128705"/>
                <a:gd name="connsiteX673" fmla="*/ 250319 w 2532457"/>
                <a:gd name="connsiteY673" fmla="*/ 97162 h 128705"/>
                <a:gd name="connsiteX674" fmla="*/ 153663 w 2532457"/>
                <a:gd name="connsiteY674" fmla="*/ 46237 h 128705"/>
                <a:gd name="connsiteX675" fmla="*/ 161390 w 2532457"/>
                <a:gd name="connsiteY675" fmla="*/ 54345 h 128705"/>
                <a:gd name="connsiteX676" fmla="*/ 164177 w 2532457"/>
                <a:gd name="connsiteY676" fmla="*/ 66000 h 128705"/>
                <a:gd name="connsiteX677" fmla="*/ 161390 w 2532457"/>
                <a:gd name="connsiteY677" fmla="*/ 77528 h 128705"/>
                <a:gd name="connsiteX678" fmla="*/ 153663 w 2532457"/>
                <a:gd name="connsiteY678" fmla="*/ 85509 h 128705"/>
                <a:gd name="connsiteX679" fmla="*/ 142261 w 2532457"/>
                <a:gd name="connsiteY679" fmla="*/ 88422 h 128705"/>
                <a:gd name="connsiteX680" fmla="*/ 131114 w 2532457"/>
                <a:gd name="connsiteY680" fmla="*/ 85509 h 128705"/>
                <a:gd name="connsiteX681" fmla="*/ 123386 w 2532457"/>
                <a:gd name="connsiteY681" fmla="*/ 77528 h 128705"/>
                <a:gd name="connsiteX682" fmla="*/ 120599 w 2532457"/>
                <a:gd name="connsiteY682" fmla="*/ 66000 h 128705"/>
                <a:gd name="connsiteX683" fmla="*/ 123386 w 2532457"/>
                <a:gd name="connsiteY683" fmla="*/ 54345 h 128705"/>
                <a:gd name="connsiteX684" fmla="*/ 131114 w 2532457"/>
                <a:gd name="connsiteY684" fmla="*/ 46237 h 128705"/>
                <a:gd name="connsiteX685" fmla="*/ 142261 w 2532457"/>
                <a:gd name="connsiteY685" fmla="*/ 43324 h 128705"/>
                <a:gd name="connsiteX686" fmla="*/ 153663 w 2532457"/>
                <a:gd name="connsiteY686" fmla="*/ 46237 h 128705"/>
                <a:gd name="connsiteX687" fmla="*/ 174565 w 2532457"/>
                <a:gd name="connsiteY687" fmla="*/ 97162 h 128705"/>
                <a:gd name="connsiteX688" fmla="*/ 174565 w 2532457"/>
                <a:gd name="connsiteY688" fmla="*/ 34710 h 128705"/>
                <a:gd name="connsiteX689" fmla="*/ 164177 w 2532457"/>
                <a:gd name="connsiteY689" fmla="*/ 34710 h 128705"/>
                <a:gd name="connsiteX690" fmla="*/ 164177 w 2532457"/>
                <a:gd name="connsiteY690" fmla="*/ 46491 h 128705"/>
                <a:gd name="connsiteX691" fmla="*/ 154803 w 2532457"/>
                <a:gd name="connsiteY691" fmla="*/ 37116 h 128705"/>
                <a:gd name="connsiteX692" fmla="*/ 141501 w 2532457"/>
                <a:gd name="connsiteY692" fmla="*/ 33569 h 128705"/>
                <a:gd name="connsiteX693" fmla="*/ 125286 w 2532457"/>
                <a:gd name="connsiteY693" fmla="*/ 37877 h 128705"/>
                <a:gd name="connsiteX694" fmla="*/ 114138 w 2532457"/>
                <a:gd name="connsiteY694" fmla="*/ 49404 h 128705"/>
                <a:gd name="connsiteX695" fmla="*/ 110085 w 2532457"/>
                <a:gd name="connsiteY695" fmla="*/ 66253 h 128705"/>
                <a:gd name="connsiteX696" fmla="*/ 114138 w 2532457"/>
                <a:gd name="connsiteY696" fmla="*/ 82721 h 128705"/>
                <a:gd name="connsiteX697" fmla="*/ 125286 w 2532457"/>
                <a:gd name="connsiteY697" fmla="*/ 94122 h 128705"/>
                <a:gd name="connsiteX698" fmla="*/ 141501 w 2532457"/>
                <a:gd name="connsiteY698" fmla="*/ 98177 h 128705"/>
                <a:gd name="connsiteX699" fmla="*/ 154803 w 2532457"/>
                <a:gd name="connsiteY699" fmla="*/ 94756 h 128705"/>
                <a:gd name="connsiteX700" fmla="*/ 164177 w 2532457"/>
                <a:gd name="connsiteY700" fmla="*/ 85509 h 128705"/>
                <a:gd name="connsiteX701" fmla="*/ 164177 w 2532457"/>
                <a:gd name="connsiteY701" fmla="*/ 97162 h 128705"/>
                <a:gd name="connsiteX702" fmla="*/ 174565 w 2532457"/>
                <a:gd name="connsiteY702" fmla="*/ 97162 h 128705"/>
                <a:gd name="connsiteX703" fmla="*/ 12541 w 2532457"/>
                <a:gd name="connsiteY703" fmla="*/ 54598 h 128705"/>
                <a:gd name="connsiteX704" fmla="*/ 18622 w 2532457"/>
                <a:gd name="connsiteY704" fmla="*/ 46617 h 128705"/>
                <a:gd name="connsiteX705" fmla="*/ 27869 w 2532457"/>
                <a:gd name="connsiteY705" fmla="*/ 43577 h 128705"/>
                <a:gd name="connsiteX706" fmla="*/ 42691 w 2532457"/>
                <a:gd name="connsiteY706" fmla="*/ 62199 h 128705"/>
                <a:gd name="connsiteX707" fmla="*/ 42691 w 2532457"/>
                <a:gd name="connsiteY707" fmla="*/ 97162 h 128705"/>
                <a:gd name="connsiteX708" fmla="*/ 52952 w 2532457"/>
                <a:gd name="connsiteY708" fmla="*/ 97162 h 128705"/>
                <a:gd name="connsiteX709" fmla="*/ 52952 w 2532457"/>
                <a:gd name="connsiteY709" fmla="*/ 64985 h 128705"/>
                <a:gd name="connsiteX710" fmla="*/ 55106 w 2532457"/>
                <a:gd name="connsiteY710" fmla="*/ 54218 h 128705"/>
                <a:gd name="connsiteX711" fmla="*/ 61186 w 2532457"/>
                <a:gd name="connsiteY711" fmla="*/ 46491 h 128705"/>
                <a:gd name="connsiteX712" fmla="*/ 70434 w 2532457"/>
                <a:gd name="connsiteY712" fmla="*/ 43577 h 128705"/>
                <a:gd name="connsiteX713" fmla="*/ 85255 w 2532457"/>
                <a:gd name="connsiteY713" fmla="*/ 62199 h 128705"/>
                <a:gd name="connsiteX714" fmla="*/ 85255 w 2532457"/>
                <a:gd name="connsiteY714" fmla="*/ 97162 h 128705"/>
                <a:gd name="connsiteX715" fmla="*/ 95516 w 2532457"/>
                <a:gd name="connsiteY715" fmla="*/ 97162 h 128705"/>
                <a:gd name="connsiteX716" fmla="*/ 95516 w 2532457"/>
                <a:gd name="connsiteY716" fmla="*/ 60425 h 128705"/>
                <a:gd name="connsiteX717" fmla="*/ 92856 w 2532457"/>
                <a:gd name="connsiteY717" fmla="*/ 46617 h 128705"/>
                <a:gd name="connsiteX718" fmla="*/ 85129 w 2532457"/>
                <a:gd name="connsiteY718" fmla="*/ 36990 h 128705"/>
                <a:gd name="connsiteX719" fmla="*/ 72334 w 2532457"/>
                <a:gd name="connsiteY719" fmla="*/ 33442 h 128705"/>
                <a:gd name="connsiteX720" fmla="*/ 59033 w 2532457"/>
                <a:gd name="connsiteY720" fmla="*/ 37116 h 128705"/>
                <a:gd name="connsiteX721" fmla="*/ 50165 w 2532457"/>
                <a:gd name="connsiteY721" fmla="*/ 47125 h 128705"/>
                <a:gd name="connsiteX722" fmla="*/ 42944 w 2532457"/>
                <a:gd name="connsiteY722" fmla="*/ 37116 h 128705"/>
                <a:gd name="connsiteX723" fmla="*/ 30783 w 2532457"/>
                <a:gd name="connsiteY723" fmla="*/ 33442 h 128705"/>
                <a:gd name="connsiteX724" fmla="*/ 18748 w 2532457"/>
                <a:gd name="connsiteY724" fmla="*/ 36863 h 128705"/>
                <a:gd name="connsiteX725" fmla="*/ 10261 w 2532457"/>
                <a:gd name="connsiteY725" fmla="*/ 45858 h 128705"/>
                <a:gd name="connsiteX726" fmla="*/ 10261 w 2532457"/>
                <a:gd name="connsiteY726" fmla="*/ 34583 h 128705"/>
                <a:gd name="connsiteX727" fmla="*/ 0 w 2532457"/>
                <a:gd name="connsiteY727" fmla="*/ 34583 h 128705"/>
                <a:gd name="connsiteX728" fmla="*/ 0 w 2532457"/>
                <a:gd name="connsiteY728" fmla="*/ 97036 h 128705"/>
                <a:gd name="connsiteX729" fmla="*/ 10261 w 2532457"/>
                <a:gd name="connsiteY729" fmla="*/ 97036 h 128705"/>
                <a:gd name="connsiteX730" fmla="*/ 10261 w 2532457"/>
                <a:gd name="connsiteY730" fmla="*/ 65746 h 128705"/>
                <a:gd name="connsiteX731" fmla="*/ 12414 w 2532457"/>
                <a:gd name="connsiteY731" fmla="*/ 54471 h 12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</a:cxnLst>
              <a:rect l="l" t="t" r="r" b="b"/>
              <a:pathLst>
                <a:path w="2532457" h="128705">
                  <a:moveTo>
                    <a:pt x="2530431" y="95010"/>
                  </a:moveTo>
                  <a:cubicBezTo>
                    <a:pt x="2531825" y="93742"/>
                    <a:pt x="2532458" y="91968"/>
                    <a:pt x="2532458" y="89816"/>
                  </a:cubicBezTo>
                  <a:cubicBezTo>
                    <a:pt x="2532458" y="87662"/>
                    <a:pt x="2531825" y="85888"/>
                    <a:pt x="2530431" y="84495"/>
                  </a:cubicBezTo>
                  <a:cubicBezTo>
                    <a:pt x="2529037" y="83101"/>
                    <a:pt x="2527264" y="82467"/>
                    <a:pt x="2525110" y="82467"/>
                  </a:cubicBezTo>
                  <a:cubicBezTo>
                    <a:pt x="2522957" y="82467"/>
                    <a:pt x="2521057" y="83101"/>
                    <a:pt x="2519663" y="84495"/>
                  </a:cubicBezTo>
                  <a:cubicBezTo>
                    <a:pt x="2518270" y="85888"/>
                    <a:pt x="2517510" y="87662"/>
                    <a:pt x="2517510" y="89816"/>
                  </a:cubicBezTo>
                  <a:cubicBezTo>
                    <a:pt x="2517510" y="91968"/>
                    <a:pt x="2518270" y="93742"/>
                    <a:pt x="2519663" y="95010"/>
                  </a:cubicBezTo>
                  <a:cubicBezTo>
                    <a:pt x="2521057" y="96276"/>
                    <a:pt x="2522957" y="96909"/>
                    <a:pt x="2525110" y="96909"/>
                  </a:cubicBezTo>
                  <a:cubicBezTo>
                    <a:pt x="2527264" y="96909"/>
                    <a:pt x="2529037" y="96276"/>
                    <a:pt x="2530431" y="95010"/>
                  </a:cubicBezTo>
                  <a:moveTo>
                    <a:pt x="2487106" y="82848"/>
                  </a:moveTo>
                  <a:cubicBezTo>
                    <a:pt x="2483939" y="85888"/>
                    <a:pt x="2479759" y="87408"/>
                    <a:pt x="2474692" y="87408"/>
                  </a:cubicBezTo>
                  <a:cubicBezTo>
                    <a:pt x="2469625" y="87408"/>
                    <a:pt x="2465318" y="85888"/>
                    <a:pt x="2462151" y="82848"/>
                  </a:cubicBezTo>
                  <a:cubicBezTo>
                    <a:pt x="2458984" y="79807"/>
                    <a:pt x="2457337" y="75374"/>
                    <a:pt x="2457337" y="69547"/>
                  </a:cubicBezTo>
                  <a:lnTo>
                    <a:pt x="2457337" y="33569"/>
                  </a:lnTo>
                  <a:lnTo>
                    <a:pt x="2447076" y="33569"/>
                  </a:lnTo>
                  <a:lnTo>
                    <a:pt x="2447076" y="68533"/>
                  </a:lnTo>
                  <a:cubicBezTo>
                    <a:pt x="2447076" y="77401"/>
                    <a:pt x="2449609" y="84368"/>
                    <a:pt x="2454550" y="89435"/>
                  </a:cubicBezTo>
                  <a:cubicBezTo>
                    <a:pt x="2459490" y="94503"/>
                    <a:pt x="2466204" y="97036"/>
                    <a:pt x="2474692" y="97036"/>
                  </a:cubicBezTo>
                  <a:cubicBezTo>
                    <a:pt x="2483179" y="97036"/>
                    <a:pt x="2489767" y="94503"/>
                    <a:pt x="2494707" y="89435"/>
                  </a:cubicBezTo>
                  <a:cubicBezTo>
                    <a:pt x="2499648" y="84368"/>
                    <a:pt x="2502181" y="77401"/>
                    <a:pt x="2502181" y="68533"/>
                  </a:cubicBezTo>
                  <a:lnTo>
                    <a:pt x="2502181" y="33569"/>
                  </a:lnTo>
                  <a:lnTo>
                    <a:pt x="2491920" y="33569"/>
                  </a:lnTo>
                  <a:lnTo>
                    <a:pt x="2491920" y="69547"/>
                  </a:lnTo>
                  <a:cubicBezTo>
                    <a:pt x="2491920" y="75501"/>
                    <a:pt x="2490400" y="79934"/>
                    <a:pt x="2487106" y="82848"/>
                  </a:cubicBezTo>
                  <a:moveTo>
                    <a:pt x="2419713" y="76387"/>
                  </a:moveTo>
                  <a:cubicBezTo>
                    <a:pt x="2417813" y="79807"/>
                    <a:pt x="2415279" y="82467"/>
                    <a:pt x="2412112" y="84495"/>
                  </a:cubicBezTo>
                  <a:cubicBezTo>
                    <a:pt x="2408818" y="86395"/>
                    <a:pt x="2405145" y="87408"/>
                    <a:pt x="2400837" y="87408"/>
                  </a:cubicBezTo>
                  <a:cubicBezTo>
                    <a:pt x="2396530" y="87408"/>
                    <a:pt x="2392730" y="86395"/>
                    <a:pt x="2389436" y="84495"/>
                  </a:cubicBezTo>
                  <a:cubicBezTo>
                    <a:pt x="2386143" y="82594"/>
                    <a:pt x="2383609" y="79934"/>
                    <a:pt x="2381709" y="76387"/>
                  </a:cubicBezTo>
                  <a:cubicBezTo>
                    <a:pt x="2379809" y="72966"/>
                    <a:pt x="2378795" y="69040"/>
                    <a:pt x="2378795" y="64733"/>
                  </a:cubicBezTo>
                  <a:cubicBezTo>
                    <a:pt x="2378795" y="60425"/>
                    <a:pt x="2379682" y="56499"/>
                    <a:pt x="2381709" y="53078"/>
                  </a:cubicBezTo>
                  <a:cubicBezTo>
                    <a:pt x="2383609" y="49658"/>
                    <a:pt x="2386143" y="46998"/>
                    <a:pt x="2389436" y="45097"/>
                  </a:cubicBezTo>
                  <a:cubicBezTo>
                    <a:pt x="2392730" y="43197"/>
                    <a:pt x="2396530" y="42184"/>
                    <a:pt x="2400837" y="42184"/>
                  </a:cubicBezTo>
                  <a:cubicBezTo>
                    <a:pt x="2405145" y="42184"/>
                    <a:pt x="2408818" y="43197"/>
                    <a:pt x="2412112" y="45097"/>
                  </a:cubicBezTo>
                  <a:cubicBezTo>
                    <a:pt x="2415406" y="46998"/>
                    <a:pt x="2417939" y="49658"/>
                    <a:pt x="2419713" y="53078"/>
                  </a:cubicBezTo>
                  <a:cubicBezTo>
                    <a:pt x="2421613" y="56499"/>
                    <a:pt x="2422500" y="60298"/>
                    <a:pt x="2422500" y="64733"/>
                  </a:cubicBezTo>
                  <a:cubicBezTo>
                    <a:pt x="2422500" y="69167"/>
                    <a:pt x="2421613" y="73093"/>
                    <a:pt x="2419713" y="76387"/>
                  </a:cubicBezTo>
                  <a:moveTo>
                    <a:pt x="2417686" y="92856"/>
                  </a:moveTo>
                  <a:cubicBezTo>
                    <a:pt x="2422500" y="90069"/>
                    <a:pt x="2426300" y="86268"/>
                    <a:pt x="2429087" y="81328"/>
                  </a:cubicBezTo>
                  <a:cubicBezTo>
                    <a:pt x="2431874" y="76387"/>
                    <a:pt x="2433141" y="70814"/>
                    <a:pt x="2433141" y="64606"/>
                  </a:cubicBezTo>
                  <a:cubicBezTo>
                    <a:pt x="2433141" y="58399"/>
                    <a:pt x="2431747" y="52825"/>
                    <a:pt x="2429087" y="48011"/>
                  </a:cubicBezTo>
                  <a:cubicBezTo>
                    <a:pt x="2426300" y="43197"/>
                    <a:pt x="2422500" y="39397"/>
                    <a:pt x="2417686" y="36609"/>
                  </a:cubicBezTo>
                  <a:cubicBezTo>
                    <a:pt x="2412872" y="33823"/>
                    <a:pt x="2407298" y="32429"/>
                    <a:pt x="2400964" y="32429"/>
                  </a:cubicBezTo>
                  <a:cubicBezTo>
                    <a:pt x="2394630" y="32429"/>
                    <a:pt x="2388930" y="33823"/>
                    <a:pt x="2383989" y="36609"/>
                  </a:cubicBezTo>
                  <a:cubicBezTo>
                    <a:pt x="2379048" y="39397"/>
                    <a:pt x="2375121" y="43197"/>
                    <a:pt x="2372334" y="48011"/>
                  </a:cubicBezTo>
                  <a:cubicBezTo>
                    <a:pt x="2369547" y="52825"/>
                    <a:pt x="2368154" y="58399"/>
                    <a:pt x="2368154" y="64606"/>
                  </a:cubicBezTo>
                  <a:cubicBezTo>
                    <a:pt x="2368154" y="70814"/>
                    <a:pt x="2369547" y="76387"/>
                    <a:pt x="2372334" y="81328"/>
                  </a:cubicBezTo>
                  <a:cubicBezTo>
                    <a:pt x="2375121" y="86268"/>
                    <a:pt x="2379048" y="90069"/>
                    <a:pt x="2383989" y="92856"/>
                  </a:cubicBezTo>
                  <a:cubicBezTo>
                    <a:pt x="2388930" y="95642"/>
                    <a:pt x="2394630" y="97036"/>
                    <a:pt x="2400964" y="97036"/>
                  </a:cubicBezTo>
                  <a:cubicBezTo>
                    <a:pt x="2407298" y="97036"/>
                    <a:pt x="2412745" y="95642"/>
                    <a:pt x="2417686" y="92856"/>
                  </a:cubicBezTo>
                  <a:moveTo>
                    <a:pt x="2352826" y="33569"/>
                  </a:moveTo>
                  <a:lnTo>
                    <a:pt x="2333064" y="74361"/>
                  </a:lnTo>
                  <a:lnTo>
                    <a:pt x="2312668" y="33569"/>
                  </a:lnTo>
                  <a:lnTo>
                    <a:pt x="2300507" y="33569"/>
                  </a:lnTo>
                  <a:lnTo>
                    <a:pt x="2327490" y="86015"/>
                  </a:lnTo>
                  <a:lnTo>
                    <a:pt x="2307474" y="127693"/>
                  </a:lnTo>
                  <a:lnTo>
                    <a:pt x="2318369" y="127693"/>
                  </a:lnTo>
                  <a:lnTo>
                    <a:pt x="2363720" y="33569"/>
                  </a:lnTo>
                  <a:lnTo>
                    <a:pt x="2352826" y="33569"/>
                  </a:lnTo>
                  <a:close/>
                  <a:moveTo>
                    <a:pt x="2246795" y="76514"/>
                  </a:moveTo>
                  <a:cubicBezTo>
                    <a:pt x="2244895" y="79934"/>
                    <a:pt x="2242361" y="82594"/>
                    <a:pt x="2239067" y="84495"/>
                  </a:cubicBezTo>
                  <a:cubicBezTo>
                    <a:pt x="2235774" y="86395"/>
                    <a:pt x="2231973" y="87408"/>
                    <a:pt x="2227666" y="87408"/>
                  </a:cubicBezTo>
                  <a:cubicBezTo>
                    <a:pt x="2223359" y="87408"/>
                    <a:pt x="2219812" y="86395"/>
                    <a:pt x="2216518" y="84495"/>
                  </a:cubicBezTo>
                  <a:cubicBezTo>
                    <a:pt x="2213225" y="82594"/>
                    <a:pt x="2210691" y="79934"/>
                    <a:pt x="2208791" y="76514"/>
                  </a:cubicBezTo>
                  <a:cubicBezTo>
                    <a:pt x="2206891" y="73093"/>
                    <a:pt x="2206004" y="69294"/>
                    <a:pt x="2206004" y="64985"/>
                  </a:cubicBezTo>
                  <a:cubicBezTo>
                    <a:pt x="2206004" y="60679"/>
                    <a:pt x="2206891" y="56626"/>
                    <a:pt x="2208791" y="53332"/>
                  </a:cubicBezTo>
                  <a:cubicBezTo>
                    <a:pt x="2210691" y="49911"/>
                    <a:pt x="2213225" y="47251"/>
                    <a:pt x="2216518" y="45224"/>
                  </a:cubicBezTo>
                  <a:cubicBezTo>
                    <a:pt x="2219812" y="43197"/>
                    <a:pt x="2223486" y="42311"/>
                    <a:pt x="2227666" y="42311"/>
                  </a:cubicBezTo>
                  <a:cubicBezTo>
                    <a:pt x="2231847" y="42311"/>
                    <a:pt x="2235774" y="43324"/>
                    <a:pt x="2239067" y="45224"/>
                  </a:cubicBezTo>
                  <a:cubicBezTo>
                    <a:pt x="2242361" y="47251"/>
                    <a:pt x="2244895" y="49911"/>
                    <a:pt x="2246795" y="53332"/>
                  </a:cubicBezTo>
                  <a:cubicBezTo>
                    <a:pt x="2248695" y="56752"/>
                    <a:pt x="2249582" y="60679"/>
                    <a:pt x="2249582" y="64985"/>
                  </a:cubicBezTo>
                  <a:cubicBezTo>
                    <a:pt x="2249582" y="69294"/>
                    <a:pt x="2248695" y="73093"/>
                    <a:pt x="2246795" y="76514"/>
                  </a:cubicBezTo>
                  <a:moveTo>
                    <a:pt x="2259969" y="33569"/>
                  </a:moveTo>
                  <a:lnTo>
                    <a:pt x="2249582" y="33569"/>
                  </a:lnTo>
                  <a:lnTo>
                    <a:pt x="2249582" y="45478"/>
                  </a:lnTo>
                  <a:cubicBezTo>
                    <a:pt x="2247175" y="41550"/>
                    <a:pt x="2244134" y="38383"/>
                    <a:pt x="2240207" y="35977"/>
                  </a:cubicBezTo>
                  <a:cubicBezTo>
                    <a:pt x="2236280" y="33569"/>
                    <a:pt x="2231847" y="32429"/>
                    <a:pt x="2226906" y="32429"/>
                  </a:cubicBezTo>
                  <a:cubicBezTo>
                    <a:pt x="2220825" y="32429"/>
                    <a:pt x="2215378" y="33823"/>
                    <a:pt x="2210691" y="36736"/>
                  </a:cubicBezTo>
                  <a:cubicBezTo>
                    <a:pt x="2206004" y="39524"/>
                    <a:pt x="2202203" y="43450"/>
                    <a:pt x="2199543" y="48264"/>
                  </a:cubicBezTo>
                  <a:cubicBezTo>
                    <a:pt x="2196883" y="53205"/>
                    <a:pt x="2195489" y="58778"/>
                    <a:pt x="2195489" y="65112"/>
                  </a:cubicBezTo>
                  <a:cubicBezTo>
                    <a:pt x="2195489" y="71446"/>
                    <a:pt x="2196883" y="76767"/>
                    <a:pt x="2199543" y="81581"/>
                  </a:cubicBezTo>
                  <a:cubicBezTo>
                    <a:pt x="2202203" y="86395"/>
                    <a:pt x="2206004" y="90196"/>
                    <a:pt x="2210691" y="92983"/>
                  </a:cubicBezTo>
                  <a:cubicBezTo>
                    <a:pt x="2215378" y="95769"/>
                    <a:pt x="2220825" y="97036"/>
                    <a:pt x="2226906" y="97036"/>
                  </a:cubicBezTo>
                  <a:cubicBezTo>
                    <a:pt x="2231847" y="97036"/>
                    <a:pt x="2236280" y="95896"/>
                    <a:pt x="2240207" y="93615"/>
                  </a:cubicBezTo>
                  <a:cubicBezTo>
                    <a:pt x="2244134" y="91336"/>
                    <a:pt x="2247301" y="88296"/>
                    <a:pt x="2249582" y="84368"/>
                  </a:cubicBezTo>
                  <a:lnTo>
                    <a:pt x="2249582" y="97289"/>
                  </a:lnTo>
                  <a:cubicBezTo>
                    <a:pt x="2249582" y="104257"/>
                    <a:pt x="2247681" y="109704"/>
                    <a:pt x="2243754" y="113378"/>
                  </a:cubicBezTo>
                  <a:cubicBezTo>
                    <a:pt x="2239954" y="117052"/>
                    <a:pt x="2234380" y="118951"/>
                    <a:pt x="2227033" y="118951"/>
                  </a:cubicBezTo>
                  <a:cubicBezTo>
                    <a:pt x="2222852" y="118951"/>
                    <a:pt x="2218545" y="118192"/>
                    <a:pt x="2214111" y="116672"/>
                  </a:cubicBezTo>
                  <a:cubicBezTo>
                    <a:pt x="2209551" y="115152"/>
                    <a:pt x="2205497" y="112617"/>
                    <a:pt x="2201950" y="109323"/>
                  </a:cubicBezTo>
                  <a:lnTo>
                    <a:pt x="2201950" y="120725"/>
                  </a:lnTo>
                  <a:cubicBezTo>
                    <a:pt x="2209297" y="126046"/>
                    <a:pt x="2217658" y="128706"/>
                    <a:pt x="2227033" y="128706"/>
                  </a:cubicBezTo>
                  <a:cubicBezTo>
                    <a:pt x="2237547" y="128706"/>
                    <a:pt x="2245655" y="125919"/>
                    <a:pt x="2251355" y="120346"/>
                  </a:cubicBezTo>
                  <a:cubicBezTo>
                    <a:pt x="2257056" y="114771"/>
                    <a:pt x="2259969" y="106790"/>
                    <a:pt x="2259969" y="96530"/>
                  </a:cubicBezTo>
                  <a:lnTo>
                    <a:pt x="2259969" y="33569"/>
                  </a:lnTo>
                  <a:close/>
                  <a:moveTo>
                    <a:pt x="2137597" y="53459"/>
                  </a:moveTo>
                  <a:cubicBezTo>
                    <a:pt x="2139244" y="50038"/>
                    <a:pt x="2141397" y="47378"/>
                    <a:pt x="2144311" y="45478"/>
                  </a:cubicBezTo>
                  <a:cubicBezTo>
                    <a:pt x="2147224" y="43450"/>
                    <a:pt x="2150518" y="42437"/>
                    <a:pt x="2154318" y="42437"/>
                  </a:cubicBezTo>
                  <a:cubicBezTo>
                    <a:pt x="2165086" y="42437"/>
                    <a:pt x="2170533" y="48645"/>
                    <a:pt x="2170533" y="61059"/>
                  </a:cubicBezTo>
                  <a:lnTo>
                    <a:pt x="2170533" y="96023"/>
                  </a:lnTo>
                  <a:lnTo>
                    <a:pt x="2180921" y="96023"/>
                  </a:lnTo>
                  <a:lnTo>
                    <a:pt x="2180921" y="59285"/>
                  </a:lnTo>
                  <a:cubicBezTo>
                    <a:pt x="2180921" y="54091"/>
                    <a:pt x="2180034" y="49531"/>
                    <a:pt x="2178261" y="45478"/>
                  </a:cubicBezTo>
                  <a:cubicBezTo>
                    <a:pt x="2176487" y="41423"/>
                    <a:pt x="2173827" y="38256"/>
                    <a:pt x="2170280" y="35850"/>
                  </a:cubicBezTo>
                  <a:cubicBezTo>
                    <a:pt x="2166733" y="33569"/>
                    <a:pt x="2162299" y="32302"/>
                    <a:pt x="2156979" y="32302"/>
                  </a:cubicBezTo>
                  <a:cubicBezTo>
                    <a:pt x="2152165" y="32302"/>
                    <a:pt x="2147858" y="33442"/>
                    <a:pt x="2144184" y="35850"/>
                  </a:cubicBezTo>
                  <a:cubicBezTo>
                    <a:pt x="2140510" y="38129"/>
                    <a:pt x="2137470" y="41296"/>
                    <a:pt x="2135316" y="45097"/>
                  </a:cubicBezTo>
                  <a:lnTo>
                    <a:pt x="2135316" y="33442"/>
                  </a:lnTo>
                  <a:lnTo>
                    <a:pt x="2125055" y="33442"/>
                  </a:lnTo>
                  <a:lnTo>
                    <a:pt x="2125055" y="95896"/>
                  </a:lnTo>
                  <a:lnTo>
                    <a:pt x="2135316" y="95896"/>
                  </a:lnTo>
                  <a:lnTo>
                    <a:pt x="2135316" y="64606"/>
                  </a:lnTo>
                  <a:cubicBezTo>
                    <a:pt x="2135316" y="60425"/>
                    <a:pt x="2136077" y="56752"/>
                    <a:pt x="2137723" y="53332"/>
                  </a:cubicBezTo>
                  <a:moveTo>
                    <a:pt x="2104153" y="33442"/>
                  </a:moveTo>
                  <a:lnTo>
                    <a:pt x="2093765" y="33442"/>
                  </a:lnTo>
                  <a:lnTo>
                    <a:pt x="2093765" y="95896"/>
                  </a:lnTo>
                  <a:lnTo>
                    <a:pt x="2104153" y="95896"/>
                  </a:lnTo>
                  <a:lnTo>
                    <a:pt x="2104153" y="33442"/>
                  </a:lnTo>
                  <a:close/>
                  <a:moveTo>
                    <a:pt x="2102633" y="20015"/>
                  </a:moveTo>
                  <a:lnTo>
                    <a:pt x="2110107" y="14821"/>
                  </a:lnTo>
                  <a:lnTo>
                    <a:pt x="2102633" y="9501"/>
                  </a:lnTo>
                  <a:cubicBezTo>
                    <a:pt x="2101366" y="8613"/>
                    <a:pt x="2099846" y="8106"/>
                    <a:pt x="2098199" y="8106"/>
                  </a:cubicBezTo>
                  <a:cubicBezTo>
                    <a:pt x="2096299" y="8106"/>
                    <a:pt x="2094779" y="8740"/>
                    <a:pt x="2093512" y="10007"/>
                  </a:cubicBezTo>
                  <a:cubicBezTo>
                    <a:pt x="2092245" y="11273"/>
                    <a:pt x="2091612" y="12920"/>
                    <a:pt x="2091612" y="14947"/>
                  </a:cubicBezTo>
                  <a:cubicBezTo>
                    <a:pt x="2091612" y="16975"/>
                    <a:pt x="2092245" y="18368"/>
                    <a:pt x="2093512" y="19634"/>
                  </a:cubicBezTo>
                  <a:cubicBezTo>
                    <a:pt x="2094779" y="20901"/>
                    <a:pt x="2096299" y="21535"/>
                    <a:pt x="2098199" y="21535"/>
                  </a:cubicBezTo>
                  <a:cubicBezTo>
                    <a:pt x="2099846" y="21535"/>
                    <a:pt x="2101240" y="21028"/>
                    <a:pt x="2102633" y="20015"/>
                  </a:cubicBezTo>
                  <a:moveTo>
                    <a:pt x="2072863" y="886"/>
                  </a:moveTo>
                  <a:lnTo>
                    <a:pt x="2062602" y="886"/>
                  </a:lnTo>
                  <a:lnTo>
                    <a:pt x="2062602" y="95896"/>
                  </a:lnTo>
                  <a:lnTo>
                    <a:pt x="2072863" y="95896"/>
                  </a:lnTo>
                  <a:lnTo>
                    <a:pt x="2072863" y="886"/>
                  </a:lnTo>
                  <a:close/>
                  <a:moveTo>
                    <a:pt x="2041573" y="886"/>
                  </a:moveTo>
                  <a:lnTo>
                    <a:pt x="2031312" y="886"/>
                  </a:lnTo>
                  <a:lnTo>
                    <a:pt x="2031312" y="95896"/>
                  </a:lnTo>
                  <a:lnTo>
                    <a:pt x="2041573" y="95896"/>
                  </a:lnTo>
                  <a:lnTo>
                    <a:pt x="2041573" y="886"/>
                  </a:lnTo>
                  <a:close/>
                  <a:moveTo>
                    <a:pt x="1989381" y="44970"/>
                  </a:moveTo>
                  <a:cubicBezTo>
                    <a:pt x="1992675" y="46998"/>
                    <a:pt x="1995208" y="49658"/>
                    <a:pt x="1997109" y="53078"/>
                  </a:cubicBezTo>
                  <a:cubicBezTo>
                    <a:pt x="1999009" y="56499"/>
                    <a:pt x="1999896" y="60425"/>
                    <a:pt x="1999896" y="64733"/>
                  </a:cubicBezTo>
                  <a:cubicBezTo>
                    <a:pt x="1999896" y="69040"/>
                    <a:pt x="1999009" y="72841"/>
                    <a:pt x="1997109" y="76260"/>
                  </a:cubicBezTo>
                  <a:cubicBezTo>
                    <a:pt x="1995208" y="79681"/>
                    <a:pt x="1992675" y="82342"/>
                    <a:pt x="1989381" y="84241"/>
                  </a:cubicBezTo>
                  <a:cubicBezTo>
                    <a:pt x="1986088" y="86141"/>
                    <a:pt x="1982287" y="87154"/>
                    <a:pt x="1977980" y="87154"/>
                  </a:cubicBezTo>
                  <a:cubicBezTo>
                    <a:pt x="1973673" y="87154"/>
                    <a:pt x="1970126" y="86141"/>
                    <a:pt x="1966832" y="84241"/>
                  </a:cubicBezTo>
                  <a:cubicBezTo>
                    <a:pt x="1963539" y="82342"/>
                    <a:pt x="1961005" y="79681"/>
                    <a:pt x="1959105" y="76260"/>
                  </a:cubicBezTo>
                  <a:cubicBezTo>
                    <a:pt x="1957205" y="72841"/>
                    <a:pt x="1956318" y="69040"/>
                    <a:pt x="1956318" y="64733"/>
                  </a:cubicBezTo>
                  <a:cubicBezTo>
                    <a:pt x="1956318" y="60425"/>
                    <a:pt x="1957205" y="56372"/>
                    <a:pt x="1959105" y="53078"/>
                  </a:cubicBezTo>
                  <a:cubicBezTo>
                    <a:pt x="1961005" y="49658"/>
                    <a:pt x="1963539" y="46998"/>
                    <a:pt x="1966832" y="44970"/>
                  </a:cubicBezTo>
                  <a:cubicBezTo>
                    <a:pt x="1970126" y="42943"/>
                    <a:pt x="1973800" y="42057"/>
                    <a:pt x="1977980" y="42057"/>
                  </a:cubicBezTo>
                  <a:cubicBezTo>
                    <a:pt x="1982160" y="42057"/>
                    <a:pt x="1986088" y="43070"/>
                    <a:pt x="1989381" y="44970"/>
                  </a:cubicBezTo>
                  <a:moveTo>
                    <a:pt x="2010283" y="95896"/>
                  </a:moveTo>
                  <a:lnTo>
                    <a:pt x="2010283" y="33442"/>
                  </a:lnTo>
                  <a:lnTo>
                    <a:pt x="1999896" y="33442"/>
                  </a:lnTo>
                  <a:lnTo>
                    <a:pt x="1999896" y="45224"/>
                  </a:lnTo>
                  <a:cubicBezTo>
                    <a:pt x="1997489" y="41296"/>
                    <a:pt x="1994448" y="38129"/>
                    <a:pt x="1990521" y="35850"/>
                  </a:cubicBezTo>
                  <a:cubicBezTo>
                    <a:pt x="1986594" y="33569"/>
                    <a:pt x="1982160" y="32302"/>
                    <a:pt x="1977220" y="32302"/>
                  </a:cubicBezTo>
                  <a:cubicBezTo>
                    <a:pt x="1971139" y="32302"/>
                    <a:pt x="1965692" y="33696"/>
                    <a:pt x="1961005" y="36609"/>
                  </a:cubicBezTo>
                  <a:cubicBezTo>
                    <a:pt x="1956318" y="39397"/>
                    <a:pt x="1952517" y="43324"/>
                    <a:pt x="1949857" y="48137"/>
                  </a:cubicBezTo>
                  <a:cubicBezTo>
                    <a:pt x="1947197" y="53078"/>
                    <a:pt x="1945803" y="58651"/>
                    <a:pt x="1945803" y="64985"/>
                  </a:cubicBezTo>
                  <a:cubicBezTo>
                    <a:pt x="1945803" y="71319"/>
                    <a:pt x="1947197" y="76640"/>
                    <a:pt x="1949857" y="81454"/>
                  </a:cubicBezTo>
                  <a:cubicBezTo>
                    <a:pt x="1952517" y="86268"/>
                    <a:pt x="1956318" y="90069"/>
                    <a:pt x="1961005" y="92856"/>
                  </a:cubicBezTo>
                  <a:cubicBezTo>
                    <a:pt x="1965692" y="95642"/>
                    <a:pt x="1971139" y="96909"/>
                    <a:pt x="1977220" y="96909"/>
                  </a:cubicBezTo>
                  <a:cubicBezTo>
                    <a:pt x="1982160" y="96909"/>
                    <a:pt x="1986594" y="95769"/>
                    <a:pt x="1990521" y="93488"/>
                  </a:cubicBezTo>
                  <a:cubicBezTo>
                    <a:pt x="1994448" y="91209"/>
                    <a:pt x="1997615" y="88169"/>
                    <a:pt x="1999896" y="84241"/>
                  </a:cubicBezTo>
                  <a:lnTo>
                    <a:pt x="1999896" y="95896"/>
                  </a:lnTo>
                  <a:lnTo>
                    <a:pt x="2010283" y="95896"/>
                  </a:lnTo>
                  <a:close/>
                  <a:moveTo>
                    <a:pt x="1894245" y="52825"/>
                  </a:moveTo>
                  <a:cubicBezTo>
                    <a:pt x="1896145" y="49404"/>
                    <a:pt x="1898805" y="46871"/>
                    <a:pt x="1902352" y="44970"/>
                  </a:cubicBezTo>
                  <a:cubicBezTo>
                    <a:pt x="1905773" y="43070"/>
                    <a:pt x="1909700" y="42184"/>
                    <a:pt x="1914007" y="42184"/>
                  </a:cubicBezTo>
                  <a:cubicBezTo>
                    <a:pt x="1921861" y="42184"/>
                    <a:pt x="1928322" y="44844"/>
                    <a:pt x="1933389" y="50165"/>
                  </a:cubicBezTo>
                  <a:lnTo>
                    <a:pt x="1933389" y="38763"/>
                  </a:lnTo>
                  <a:cubicBezTo>
                    <a:pt x="1927941" y="34583"/>
                    <a:pt x="1921227" y="32429"/>
                    <a:pt x="1913373" y="32429"/>
                  </a:cubicBezTo>
                  <a:cubicBezTo>
                    <a:pt x="1907039" y="32429"/>
                    <a:pt x="1901339" y="33823"/>
                    <a:pt x="1896398" y="36609"/>
                  </a:cubicBezTo>
                  <a:cubicBezTo>
                    <a:pt x="1891458" y="39397"/>
                    <a:pt x="1887531" y="43197"/>
                    <a:pt x="1884870" y="48011"/>
                  </a:cubicBezTo>
                  <a:cubicBezTo>
                    <a:pt x="1882083" y="52825"/>
                    <a:pt x="1880690" y="58526"/>
                    <a:pt x="1880690" y="64860"/>
                  </a:cubicBezTo>
                  <a:cubicBezTo>
                    <a:pt x="1880690" y="71194"/>
                    <a:pt x="1882083" y="76767"/>
                    <a:pt x="1884870" y="81708"/>
                  </a:cubicBezTo>
                  <a:cubicBezTo>
                    <a:pt x="1887657" y="86522"/>
                    <a:pt x="1891458" y="90321"/>
                    <a:pt x="1896272" y="93109"/>
                  </a:cubicBezTo>
                  <a:cubicBezTo>
                    <a:pt x="1901212" y="95896"/>
                    <a:pt x="1906786" y="97162"/>
                    <a:pt x="1913247" y="97162"/>
                  </a:cubicBezTo>
                  <a:cubicBezTo>
                    <a:pt x="1916920" y="97162"/>
                    <a:pt x="1920594" y="96655"/>
                    <a:pt x="1924141" y="95769"/>
                  </a:cubicBezTo>
                  <a:cubicBezTo>
                    <a:pt x="1927688" y="94883"/>
                    <a:pt x="1930982" y="93363"/>
                    <a:pt x="1934022" y="91336"/>
                  </a:cubicBezTo>
                  <a:lnTo>
                    <a:pt x="1934022" y="80820"/>
                  </a:lnTo>
                  <a:cubicBezTo>
                    <a:pt x="1931362" y="83228"/>
                    <a:pt x="1928322" y="84875"/>
                    <a:pt x="1924901" y="86015"/>
                  </a:cubicBezTo>
                  <a:cubicBezTo>
                    <a:pt x="1921481" y="87029"/>
                    <a:pt x="1917934" y="87535"/>
                    <a:pt x="1914133" y="87535"/>
                  </a:cubicBezTo>
                  <a:cubicBezTo>
                    <a:pt x="1909700" y="87535"/>
                    <a:pt x="1905773" y="86522"/>
                    <a:pt x="1902352" y="84621"/>
                  </a:cubicBezTo>
                  <a:cubicBezTo>
                    <a:pt x="1898932" y="82721"/>
                    <a:pt x="1896145" y="80061"/>
                    <a:pt x="1894245" y="76514"/>
                  </a:cubicBezTo>
                  <a:cubicBezTo>
                    <a:pt x="1892344" y="73093"/>
                    <a:pt x="1891331" y="69167"/>
                    <a:pt x="1891331" y="64860"/>
                  </a:cubicBezTo>
                  <a:cubicBezTo>
                    <a:pt x="1891331" y="60552"/>
                    <a:pt x="1892344" y="56499"/>
                    <a:pt x="1894245" y="53078"/>
                  </a:cubicBezTo>
                  <a:moveTo>
                    <a:pt x="1796321" y="90955"/>
                  </a:moveTo>
                  <a:cubicBezTo>
                    <a:pt x="1801895" y="95135"/>
                    <a:pt x="1808989" y="97162"/>
                    <a:pt x="1817477" y="97162"/>
                  </a:cubicBezTo>
                  <a:cubicBezTo>
                    <a:pt x="1824317" y="97162"/>
                    <a:pt x="1829891" y="95516"/>
                    <a:pt x="1834198" y="92095"/>
                  </a:cubicBezTo>
                  <a:cubicBezTo>
                    <a:pt x="1838506" y="88676"/>
                    <a:pt x="1840659" y="83987"/>
                    <a:pt x="1840659" y="78161"/>
                  </a:cubicBezTo>
                  <a:cubicBezTo>
                    <a:pt x="1840659" y="71446"/>
                    <a:pt x="1836732" y="66507"/>
                    <a:pt x="1829005" y="63213"/>
                  </a:cubicBezTo>
                  <a:lnTo>
                    <a:pt x="1814183" y="57258"/>
                  </a:lnTo>
                  <a:cubicBezTo>
                    <a:pt x="1811776" y="56372"/>
                    <a:pt x="1810003" y="55232"/>
                    <a:pt x="1808989" y="53964"/>
                  </a:cubicBezTo>
                  <a:cubicBezTo>
                    <a:pt x="1807976" y="52698"/>
                    <a:pt x="1807469" y="51178"/>
                    <a:pt x="1807469" y="49404"/>
                  </a:cubicBezTo>
                  <a:cubicBezTo>
                    <a:pt x="1807469" y="46744"/>
                    <a:pt x="1808482" y="44717"/>
                    <a:pt x="1810636" y="43324"/>
                  </a:cubicBezTo>
                  <a:cubicBezTo>
                    <a:pt x="1812790" y="41930"/>
                    <a:pt x="1815450" y="41171"/>
                    <a:pt x="1818870" y="41171"/>
                  </a:cubicBezTo>
                  <a:cubicBezTo>
                    <a:pt x="1822037" y="41171"/>
                    <a:pt x="1825204" y="41803"/>
                    <a:pt x="1828498" y="43324"/>
                  </a:cubicBezTo>
                  <a:cubicBezTo>
                    <a:pt x="1831791" y="44717"/>
                    <a:pt x="1834832" y="46617"/>
                    <a:pt x="1837745" y="49025"/>
                  </a:cubicBezTo>
                  <a:lnTo>
                    <a:pt x="1837745" y="38383"/>
                  </a:lnTo>
                  <a:cubicBezTo>
                    <a:pt x="1835339" y="36482"/>
                    <a:pt x="1832552" y="35089"/>
                    <a:pt x="1829258" y="34076"/>
                  </a:cubicBezTo>
                  <a:cubicBezTo>
                    <a:pt x="1825964" y="33063"/>
                    <a:pt x="1822544" y="32683"/>
                    <a:pt x="1818870" y="32683"/>
                  </a:cubicBezTo>
                  <a:cubicBezTo>
                    <a:pt x="1812409" y="32683"/>
                    <a:pt x="1807216" y="34203"/>
                    <a:pt x="1803289" y="37497"/>
                  </a:cubicBezTo>
                  <a:cubicBezTo>
                    <a:pt x="1799361" y="40791"/>
                    <a:pt x="1797335" y="44970"/>
                    <a:pt x="1797335" y="50545"/>
                  </a:cubicBezTo>
                  <a:cubicBezTo>
                    <a:pt x="1797335" y="54471"/>
                    <a:pt x="1798348" y="57765"/>
                    <a:pt x="1800375" y="60173"/>
                  </a:cubicBezTo>
                  <a:cubicBezTo>
                    <a:pt x="1802402" y="62579"/>
                    <a:pt x="1805315" y="64606"/>
                    <a:pt x="1809242" y="66253"/>
                  </a:cubicBezTo>
                  <a:lnTo>
                    <a:pt x="1823937" y="72207"/>
                  </a:lnTo>
                  <a:cubicBezTo>
                    <a:pt x="1826344" y="73093"/>
                    <a:pt x="1827991" y="74234"/>
                    <a:pt x="1828878" y="75628"/>
                  </a:cubicBezTo>
                  <a:cubicBezTo>
                    <a:pt x="1829765" y="77021"/>
                    <a:pt x="1830271" y="78541"/>
                    <a:pt x="1830271" y="80188"/>
                  </a:cubicBezTo>
                  <a:cubicBezTo>
                    <a:pt x="1830271" y="83101"/>
                    <a:pt x="1829131" y="85255"/>
                    <a:pt x="1826851" y="86775"/>
                  </a:cubicBezTo>
                  <a:cubicBezTo>
                    <a:pt x="1824571" y="88296"/>
                    <a:pt x="1821530" y="89055"/>
                    <a:pt x="1817857" y="89055"/>
                  </a:cubicBezTo>
                  <a:cubicBezTo>
                    <a:pt x="1814183" y="89055"/>
                    <a:pt x="1810636" y="88296"/>
                    <a:pt x="1806962" y="86902"/>
                  </a:cubicBezTo>
                  <a:cubicBezTo>
                    <a:pt x="1803289" y="85509"/>
                    <a:pt x="1799868" y="83228"/>
                    <a:pt x="1796448" y="80061"/>
                  </a:cubicBezTo>
                  <a:lnTo>
                    <a:pt x="1796448" y="91209"/>
                  </a:lnTo>
                  <a:close/>
                  <a:moveTo>
                    <a:pt x="1780106" y="33696"/>
                  </a:moveTo>
                  <a:lnTo>
                    <a:pt x="1769718" y="33696"/>
                  </a:lnTo>
                  <a:lnTo>
                    <a:pt x="1769718" y="96150"/>
                  </a:lnTo>
                  <a:lnTo>
                    <a:pt x="1780106" y="96150"/>
                  </a:lnTo>
                  <a:lnTo>
                    <a:pt x="1780106" y="33696"/>
                  </a:lnTo>
                  <a:close/>
                  <a:moveTo>
                    <a:pt x="1778586" y="20268"/>
                  </a:moveTo>
                  <a:lnTo>
                    <a:pt x="1786060" y="15074"/>
                  </a:lnTo>
                  <a:lnTo>
                    <a:pt x="1778586" y="9753"/>
                  </a:lnTo>
                  <a:cubicBezTo>
                    <a:pt x="1777319" y="8867"/>
                    <a:pt x="1775799" y="8360"/>
                    <a:pt x="1774152" y="8360"/>
                  </a:cubicBezTo>
                  <a:cubicBezTo>
                    <a:pt x="1772252" y="8360"/>
                    <a:pt x="1770732" y="8994"/>
                    <a:pt x="1769465" y="10260"/>
                  </a:cubicBezTo>
                  <a:cubicBezTo>
                    <a:pt x="1768198" y="11527"/>
                    <a:pt x="1767565" y="13174"/>
                    <a:pt x="1767565" y="15201"/>
                  </a:cubicBezTo>
                  <a:cubicBezTo>
                    <a:pt x="1767565" y="17228"/>
                    <a:pt x="1768198" y="18622"/>
                    <a:pt x="1769465" y="19888"/>
                  </a:cubicBezTo>
                  <a:cubicBezTo>
                    <a:pt x="1770732" y="21155"/>
                    <a:pt x="1772252" y="21789"/>
                    <a:pt x="1774152" y="21789"/>
                  </a:cubicBezTo>
                  <a:cubicBezTo>
                    <a:pt x="1775799" y="21789"/>
                    <a:pt x="1777192" y="21281"/>
                    <a:pt x="1778586" y="20268"/>
                  </a:cubicBezTo>
                  <a:moveTo>
                    <a:pt x="1710939" y="76514"/>
                  </a:moveTo>
                  <a:cubicBezTo>
                    <a:pt x="1709039" y="79934"/>
                    <a:pt x="1706505" y="82594"/>
                    <a:pt x="1703211" y="84621"/>
                  </a:cubicBezTo>
                  <a:cubicBezTo>
                    <a:pt x="1699918" y="86522"/>
                    <a:pt x="1696244" y="87535"/>
                    <a:pt x="1692063" y="87535"/>
                  </a:cubicBezTo>
                  <a:cubicBezTo>
                    <a:pt x="1687883" y="87535"/>
                    <a:pt x="1683956" y="86522"/>
                    <a:pt x="1680662" y="84621"/>
                  </a:cubicBezTo>
                  <a:cubicBezTo>
                    <a:pt x="1677369" y="82721"/>
                    <a:pt x="1674835" y="80061"/>
                    <a:pt x="1672935" y="76514"/>
                  </a:cubicBezTo>
                  <a:cubicBezTo>
                    <a:pt x="1671035" y="73093"/>
                    <a:pt x="1670021" y="69167"/>
                    <a:pt x="1670021" y="64860"/>
                  </a:cubicBezTo>
                  <a:cubicBezTo>
                    <a:pt x="1670021" y="60552"/>
                    <a:pt x="1671035" y="56626"/>
                    <a:pt x="1672935" y="53205"/>
                  </a:cubicBezTo>
                  <a:cubicBezTo>
                    <a:pt x="1674835" y="49784"/>
                    <a:pt x="1677369" y="47125"/>
                    <a:pt x="1680662" y="45224"/>
                  </a:cubicBezTo>
                  <a:cubicBezTo>
                    <a:pt x="1683956" y="43324"/>
                    <a:pt x="1687756" y="42311"/>
                    <a:pt x="1692063" y="42311"/>
                  </a:cubicBezTo>
                  <a:cubicBezTo>
                    <a:pt x="1696371" y="42311"/>
                    <a:pt x="1700044" y="43324"/>
                    <a:pt x="1703211" y="45224"/>
                  </a:cubicBezTo>
                  <a:cubicBezTo>
                    <a:pt x="1706505" y="47125"/>
                    <a:pt x="1709039" y="49784"/>
                    <a:pt x="1710939" y="53205"/>
                  </a:cubicBezTo>
                  <a:cubicBezTo>
                    <a:pt x="1712839" y="56626"/>
                    <a:pt x="1713726" y="60425"/>
                    <a:pt x="1713726" y="64860"/>
                  </a:cubicBezTo>
                  <a:cubicBezTo>
                    <a:pt x="1713726" y="69294"/>
                    <a:pt x="1712839" y="73220"/>
                    <a:pt x="1710939" y="76514"/>
                  </a:cubicBezTo>
                  <a:moveTo>
                    <a:pt x="1708785" y="92983"/>
                  </a:moveTo>
                  <a:cubicBezTo>
                    <a:pt x="1713599" y="90196"/>
                    <a:pt x="1717399" y="86395"/>
                    <a:pt x="1720186" y="81454"/>
                  </a:cubicBezTo>
                  <a:cubicBezTo>
                    <a:pt x="1722973" y="76514"/>
                    <a:pt x="1724367" y="70940"/>
                    <a:pt x="1724367" y="64733"/>
                  </a:cubicBezTo>
                  <a:cubicBezTo>
                    <a:pt x="1724367" y="58526"/>
                    <a:pt x="1722973" y="52951"/>
                    <a:pt x="1720186" y="48137"/>
                  </a:cubicBezTo>
                  <a:cubicBezTo>
                    <a:pt x="1717399" y="43324"/>
                    <a:pt x="1713599" y="39524"/>
                    <a:pt x="1708785" y="36736"/>
                  </a:cubicBezTo>
                  <a:cubicBezTo>
                    <a:pt x="1703971" y="33949"/>
                    <a:pt x="1698397" y="32556"/>
                    <a:pt x="1692063" y="32556"/>
                  </a:cubicBezTo>
                  <a:cubicBezTo>
                    <a:pt x="1685729" y="32556"/>
                    <a:pt x="1680029" y="33949"/>
                    <a:pt x="1675215" y="36736"/>
                  </a:cubicBezTo>
                  <a:cubicBezTo>
                    <a:pt x="1670275" y="39524"/>
                    <a:pt x="1666347" y="43324"/>
                    <a:pt x="1663560" y="48137"/>
                  </a:cubicBezTo>
                  <a:cubicBezTo>
                    <a:pt x="1660774" y="52951"/>
                    <a:pt x="1659380" y="58526"/>
                    <a:pt x="1659380" y="64733"/>
                  </a:cubicBezTo>
                  <a:cubicBezTo>
                    <a:pt x="1659380" y="70940"/>
                    <a:pt x="1660774" y="76514"/>
                    <a:pt x="1663560" y="81454"/>
                  </a:cubicBezTo>
                  <a:cubicBezTo>
                    <a:pt x="1666347" y="86395"/>
                    <a:pt x="1670275" y="90196"/>
                    <a:pt x="1675215" y="92983"/>
                  </a:cubicBezTo>
                  <a:cubicBezTo>
                    <a:pt x="1680156" y="95769"/>
                    <a:pt x="1685729" y="97162"/>
                    <a:pt x="1692063" y="97162"/>
                  </a:cubicBezTo>
                  <a:cubicBezTo>
                    <a:pt x="1698397" y="97162"/>
                    <a:pt x="1703845" y="95769"/>
                    <a:pt x="1708785" y="92983"/>
                  </a:cubicBezTo>
                  <a:moveTo>
                    <a:pt x="1601614" y="53585"/>
                  </a:moveTo>
                  <a:cubicBezTo>
                    <a:pt x="1603261" y="50165"/>
                    <a:pt x="1605414" y="47505"/>
                    <a:pt x="1608328" y="45604"/>
                  </a:cubicBezTo>
                  <a:cubicBezTo>
                    <a:pt x="1611242" y="43577"/>
                    <a:pt x="1614535" y="42564"/>
                    <a:pt x="1618336" y="42564"/>
                  </a:cubicBezTo>
                  <a:cubicBezTo>
                    <a:pt x="1629104" y="42564"/>
                    <a:pt x="1634551" y="48771"/>
                    <a:pt x="1634551" y="61186"/>
                  </a:cubicBezTo>
                  <a:lnTo>
                    <a:pt x="1634551" y="96150"/>
                  </a:lnTo>
                  <a:lnTo>
                    <a:pt x="1644939" y="96150"/>
                  </a:lnTo>
                  <a:lnTo>
                    <a:pt x="1644939" y="59412"/>
                  </a:lnTo>
                  <a:cubicBezTo>
                    <a:pt x="1644939" y="54218"/>
                    <a:pt x="1644052" y="49658"/>
                    <a:pt x="1642278" y="45604"/>
                  </a:cubicBezTo>
                  <a:cubicBezTo>
                    <a:pt x="1640505" y="41550"/>
                    <a:pt x="1637844" y="38383"/>
                    <a:pt x="1634297" y="35977"/>
                  </a:cubicBezTo>
                  <a:cubicBezTo>
                    <a:pt x="1630750" y="33696"/>
                    <a:pt x="1626317" y="32429"/>
                    <a:pt x="1620996" y="32429"/>
                  </a:cubicBezTo>
                  <a:cubicBezTo>
                    <a:pt x="1616182" y="32429"/>
                    <a:pt x="1611875" y="33569"/>
                    <a:pt x="1608201" y="35977"/>
                  </a:cubicBezTo>
                  <a:cubicBezTo>
                    <a:pt x="1604528" y="38256"/>
                    <a:pt x="1601487" y="41423"/>
                    <a:pt x="1599334" y="45224"/>
                  </a:cubicBezTo>
                  <a:lnTo>
                    <a:pt x="1599334" y="1013"/>
                  </a:lnTo>
                  <a:lnTo>
                    <a:pt x="1589073" y="1013"/>
                  </a:lnTo>
                  <a:lnTo>
                    <a:pt x="1589073" y="96023"/>
                  </a:lnTo>
                  <a:lnTo>
                    <a:pt x="1599334" y="96023"/>
                  </a:lnTo>
                  <a:lnTo>
                    <a:pt x="1599334" y="64733"/>
                  </a:lnTo>
                  <a:cubicBezTo>
                    <a:pt x="1599334" y="60552"/>
                    <a:pt x="1600094" y="56879"/>
                    <a:pt x="1601741" y="53459"/>
                  </a:cubicBezTo>
                  <a:moveTo>
                    <a:pt x="1566524" y="33569"/>
                  </a:moveTo>
                  <a:lnTo>
                    <a:pt x="1549042" y="75501"/>
                  </a:lnTo>
                  <a:lnTo>
                    <a:pt x="1527760" y="31416"/>
                  </a:lnTo>
                  <a:lnTo>
                    <a:pt x="1506351" y="75628"/>
                  </a:lnTo>
                  <a:lnTo>
                    <a:pt x="1488869" y="33569"/>
                  </a:lnTo>
                  <a:lnTo>
                    <a:pt x="1477088" y="33569"/>
                  </a:lnTo>
                  <a:lnTo>
                    <a:pt x="1505210" y="98177"/>
                  </a:lnTo>
                  <a:lnTo>
                    <a:pt x="1527886" y="51812"/>
                  </a:lnTo>
                  <a:lnTo>
                    <a:pt x="1550055" y="98177"/>
                  </a:lnTo>
                  <a:lnTo>
                    <a:pt x="1577418" y="33569"/>
                  </a:lnTo>
                  <a:lnTo>
                    <a:pt x="1566524" y="33569"/>
                  </a:lnTo>
                  <a:close/>
                  <a:moveTo>
                    <a:pt x="1435030" y="33569"/>
                  </a:moveTo>
                  <a:lnTo>
                    <a:pt x="1415268" y="74361"/>
                  </a:lnTo>
                  <a:lnTo>
                    <a:pt x="1394872" y="33569"/>
                  </a:lnTo>
                  <a:lnTo>
                    <a:pt x="1382711" y="33569"/>
                  </a:lnTo>
                  <a:lnTo>
                    <a:pt x="1409694" y="86015"/>
                  </a:lnTo>
                  <a:lnTo>
                    <a:pt x="1389678" y="127693"/>
                  </a:lnTo>
                  <a:lnTo>
                    <a:pt x="1400573" y="127693"/>
                  </a:lnTo>
                  <a:lnTo>
                    <a:pt x="1445924" y="33569"/>
                  </a:lnTo>
                  <a:lnTo>
                    <a:pt x="1435030" y="33569"/>
                  </a:lnTo>
                  <a:close/>
                  <a:moveTo>
                    <a:pt x="1381951" y="33569"/>
                  </a:moveTo>
                  <a:lnTo>
                    <a:pt x="1356995" y="33569"/>
                  </a:lnTo>
                  <a:lnTo>
                    <a:pt x="1356995" y="22042"/>
                  </a:lnTo>
                  <a:cubicBezTo>
                    <a:pt x="1356995" y="18368"/>
                    <a:pt x="1358135" y="15328"/>
                    <a:pt x="1360289" y="13047"/>
                  </a:cubicBezTo>
                  <a:cubicBezTo>
                    <a:pt x="1362569" y="10767"/>
                    <a:pt x="1365482" y="9753"/>
                    <a:pt x="1369283" y="9753"/>
                  </a:cubicBezTo>
                  <a:cubicBezTo>
                    <a:pt x="1371943" y="9753"/>
                    <a:pt x="1374477" y="10133"/>
                    <a:pt x="1376884" y="10894"/>
                  </a:cubicBezTo>
                  <a:cubicBezTo>
                    <a:pt x="1379291" y="11654"/>
                    <a:pt x="1381697" y="12920"/>
                    <a:pt x="1383851" y="14694"/>
                  </a:cubicBezTo>
                  <a:lnTo>
                    <a:pt x="1383851" y="4433"/>
                  </a:lnTo>
                  <a:cubicBezTo>
                    <a:pt x="1381444" y="2787"/>
                    <a:pt x="1379037" y="1645"/>
                    <a:pt x="1376504" y="1013"/>
                  </a:cubicBezTo>
                  <a:cubicBezTo>
                    <a:pt x="1373970" y="379"/>
                    <a:pt x="1371310" y="0"/>
                    <a:pt x="1368649" y="0"/>
                  </a:cubicBezTo>
                  <a:cubicBezTo>
                    <a:pt x="1361935" y="0"/>
                    <a:pt x="1356615" y="2153"/>
                    <a:pt x="1352688" y="6334"/>
                  </a:cubicBezTo>
                  <a:cubicBezTo>
                    <a:pt x="1348761" y="10514"/>
                    <a:pt x="1346860" y="15960"/>
                    <a:pt x="1346860" y="22548"/>
                  </a:cubicBezTo>
                  <a:lnTo>
                    <a:pt x="1346860" y="96023"/>
                  </a:lnTo>
                  <a:lnTo>
                    <a:pt x="1357122" y="96023"/>
                  </a:lnTo>
                  <a:lnTo>
                    <a:pt x="1357122" y="43070"/>
                  </a:lnTo>
                  <a:lnTo>
                    <a:pt x="1382078" y="43070"/>
                  </a:lnTo>
                  <a:lnTo>
                    <a:pt x="1382078" y="33569"/>
                  </a:lnTo>
                  <a:close/>
                  <a:moveTo>
                    <a:pt x="1325832" y="33569"/>
                  </a:moveTo>
                  <a:lnTo>
                    <a:pt x="1315444" y="33569"/>
                  </a:lnTo>
                  <a:lnTo>
                    <a:pt x="1315444" y="96023"/>
                  </a:lnTo>
                  <a:lnTo>
                    <a:pt x="1325832" y="96023"/>
                  </a:lnTo>
                  <a:lnTo>
                    <a:pt x="1325832" y="33569"/>
                  </a:lnTo>
                  <a:close/>
                  <a:moveTo>
                    <a:pt x="1326085" y="19761"/>
                  </a:moveTo>
                  <a:cubicBezTo>
                    <a:pt x="1327352" y="18495"/>
                    <a:pt x="1327985" y="16975"/>
                    <a:pt x="1327985" y="15074"/>
                  </a:cubicBezTo>
                  <a:cubicBezTo>
                    <a:pt x="1327985" y="13174"/>
                    <a:pt x="1327352" y="11527"/>
                    <a:pt x="1326085" y="10133"/>
                  </a:cubicBezTo>
                  <a:cubicBezTo>
                    <a:pt x="1324818" y="8867"/>
                    <a:pt x="1323171" y="8233"/>
                    <a:pt x="1321271" y="8233"/>
                  </a:cubicBezTo>
                  <a:cubicBezTo>
                    <a:pt x="1319624" y="8233"/>
                    <a:pt x="1318104" y="8740"/>
                    <a:pt x="1316837" y="9626"/>
                  </a:cubicBezTo>
                  <a:lnTo>
                    <a:pt x="1309363" y="14947"/>
                  </a:lnTo>
                  <a:lnTo>
                    <a:pt x="1316837" y="20142"/>
                  </a:lnTo>
                  <a:cubicBezTo>
                    <a:pt x="1318231" y="21155"/>
                    <a:pt x="1319751" y="21662"/>
                    <a:pt x="1321271" y="21662"/>
                  </a:cubicBezTo>
                  <a:cubicBezTo>
                    <a:pt x="1323171" y="21662"/>
                    <a:pt x="1324691" y="21028"/>
                    <a:pt x="1326085" y="19761"/>
                  </a:cubicBezTo>
                  <a:moveTo>
                    <a:pt x="1302522" y="82721"/>
                  </a:moveTo>
                  <a:cubicBezTo>
                    <a:pt x="1300242" y="84368"/>
                    <a:pt x="1297835" y="85509"/>
                    <a:pt x="1295302" y="86141"/>
                  </a:cubicBezTo>
                  <a:cubicBezTo>
                    <a:pt x="1292768" y="86902"/>
                    <a:pt x="1290361" y="87281"/>
                    <a:pt x="1287954" y="87281"/>
                  </a:cubicBezTo>
                  <a:cubicBezTo>
                    <a:pt x="1284534" y="87281"/>
                    <a:pt x="1281620" y="86395"/>
                    <a:pt x="1279340" y="84495"/>
                  </a:cubicBezTo>
                  <a:cubicBezTo>
                    <a:pt x="1277060" y="82594"/>
                    <a:pt x="1275920" y="79554"/>
                    <a:pt x="1275920" y="75120"/>
                  </a:cubicBezTo>
                  <a:lnTo>
                    <a:pt x="1275920" y="43070"/>
                  </a:lnTo>
                  <a:lnTo>
                    <a:pt x="1301762" y="43070"/>
                  </a:lnTo>
                  <a:lnTo>
                    <a:pt x="1301762" y="33569"/>
                  </a:lnTo>
                  <a:lnTo>
                    <a:pt x="1275920" y="33569"/>
                  </a:lnTo>
                  <a:lnTo>
                    <a:pt x="1275920" y="13681"/>
                  </a:lnTo>
                  <a:lnTo>
                    <a:pt x="1265659" y="13681"/>
                  </a:lnTo>
                  <a:lnTo>
                    <a:pt x="1265659" y="74361"/>
                  </a:lnTo>
                  <a:cubicBezTo>
                    <a:pt x="1265659" y="82848"/>
                    <a:pt x="1267559" y="88676"/>
                    <a:pt x="1271359" y="92095"/>
                  </a:cubicBezTo>
                  <a:cubicBezTo>
                    <a:pt x="1275160" y="95516"/>
                    <a:pt x="1280354" y="97036"/>
                    <a:pt x="1287068" y="97036"/>
                  </a:cubicBezTo>
                  <a:cubicBezTo>
                    <a:pt x="1289728" y="97036"/>
                    <a:pt x="1292388" y="96655"/>
                    <a:pt x="1295175" y="96023"/>
                  </a:cubicBezTo>
                  <a:cubicBezTo>
                    <a:pt x="1297962" y="95389"/>
                    <a:pt x="1300496" y="94249"/>
                    <a:pt x="1302649" y="92729"/>
                  </a:cubicBezTo>
                  <a:lnTo>
                    <a:pt x="1302649" y="82721"/>
                  </a:lnTo>
                  <a:close/>
                  <a:moveTo>
                    <a:pt x="1206372" y="53459"/>
                  </a:moveTo>
                  <a:cubicBezTo>
                    <a:pt x="1208019" y="50038"/>
                    <a:pt x="1210173" y="47378"/>
                    <a:pt x="1213087" y="45478"/>
                  </a:cubicBezTo>
                  <a:cubicBezTo>
                    <a:pt x="1216000" y="43450"/>
                    <a:pt x="1219294" y="42437"/>
                    <a:pt x="1223094" y="42437"/>
                  </a:cubicBezTo>
                  <a:cubicBezTo>
                    <a:pt x="1233862" y="42437"/>
                    <a:pt x="1239309" y="48645"/>
                    <a:pt x="1239309" y="61059"/>
                  </a:cubicBezTo>
                  <a:lnTo>
                    <a:pt x="1239309" y="96023"/>
                  </a:lnTo>
                  <a:lnTo>
                    <a:pt x="1249697" y="96023"/>
                  </a:lnTo>
                  <a:lnTo>
                    <a:pt x="1249697" y="59285"/>
                  </a:lnTo>
                  <a:cubicBezTo>
                    <a:pt x="1249697" y="54091"/>
                    <a:pt x="1248810" y="49531"/>
                    <a:pt x="1247037" y="45478"/>
                  </a:cubicBezTo>
                  <a:cubicBezTo>
                    <a:pt x="1245263" y="41423"/>
                    <a:pt x="1242476" y="38256"/>
                    <a:pt x="1238929" y="35850"/>
                  </a:cubicBezTo>
                  <a:cubicBezTo>
                    <a:pt x="1235382" y="33569"/>
                    <a:pt x="1230948" y="32302"/>
                    <a:pt x="1225628" y="32302"/>
                  </a:cubicBezTo>
                  <a:cubicBezTo>
                    <a:pt x="1220814" y="32302"/>
                    <a:pt x="1216507" y="33442"/>
                    <a:pt x="1212833" y="35850"/>
                  </a:cubicBezTo>
                  <a:cubicBezTo>
                    <a:pt x="1209159" y="38129"/>
                    <a:pt x="1206119" y="41296"/>
                    <a:pt x="1203966" y="45097"/>
                  </a:cubicBezTo>
                  <a:lnTo>
                    <a:pt x="1203966" y="33442"/>
                  </a:lnTo>
                  <a:lnTo>
                    <a:pt x="1193705" y="33442"/>
                  </a:lnTo>
                  <a:lnTo>
                    <a:pt x="1193705" y="95896"/>
                  </a:lnTo>
                  <a:lnTo>
                    <a:pt x="1203966" y="95896"/>
                  </a:lnTo>
                  <a:lnTo>
                    <a:pt x="1203966" y="64606"/>
                  </a:lnTo>
                  <a:cubicBezTo>
                    <a:pt x="1203966" y="60425"/>
                    <a:pt x="1204726" y="56752"/>
                    <a:pt x="1206372" y="53332"/>
                  </a:cubicBezTo>
                  <a:moveTo>
                    <a:pt x="1134038" y="46998"/>
                  </a:moveTo>
                  <a:cubicBezTo>
                    <a:pt x="1137459" y="43450"/>
                    <a:pt x="1141892" y="41677"/>
                    <a:pt x="1147593" y="41677"/>
                  </a:cubicBezTo>
                  <a:cubicBezTo>
                    <a:pt x="1153294" y="41677"/>
                    <a:pt x="1157474" y="43450"/>
                    <a:pt x="1160768" y="46998"/>
                  </a:cubicBezTo>
                  <a:cubicBezTo>
                    <a:pt x="1164061" y="50545"/>
                    <a:pt x="1165962" y="54979"/>
                    <a:pt x="1166342" y="60298"/>
                  </a:cubicBezTo>
                  <a:lnTo>
                    <a:pt x="1127831" y="60298"/>
                  </a:lnTo>
                  <a:cubicBezTo>
                    <a:pt x="1128591" y="54979"/>
                    <a:pt x="1130618" y="50545"/>
                    <a:pt x="1134038" y="46998"/>
                  </a:cubicBezTo>
                  <a:moveTo>
                    <a:pt x="1161908" y="95389"/>
                  </a:moveTo>
                  <a:cubicBezTo>
                    <a:pt x="1165708" y="94376"/>
                    <a:pt x="1169255" y="92729"/>
                    <a:pt x="1172676" y="90448"/>
                  </a:cubicBezTo>
                  <a:lnTo>
                    <a:pt x="1172676" y="80568"/>
                  </a:lnTo>
                  <a:cubicBezTo>
                    <a:pt x="1169382" y="82974"/>
                    <a:pt x="1165835" y="84748"/>
                    <a:pt x="1162035" y="85888"/>
                  </a:cubicBezTo>
                  <a:cubicBezTo>
                    <a:pt x="1158234" y="87029"/>
                    <a:pt x="1154307" y="87535"/>
                    <a:pt x="1150380" y="87535"/>
                  </a:cubicBezTo>
                  <a:cubicBezTo>
                    <a:pt x="1144173" y="87535"/>
                    <a:pt x="1139106" y="85761"/>
                    <a:pt x="1134925" y="82342"/>
                  </a:cubicBezTo>
                  <a:cubicBezTo>
                    <a:pt x="1130871" y="78921"/>
                    <a:pt x="1128338" y="74361"/>
                    <a:pt x="1127578" y="68786"/>
                  </a:cubicBezTo>
                  <a:lnTo>
                    <a:pt x="1176983" y="68786"/>
                  </a:lnTo>
                  <a:cubicBezTo>
                    <a:pt x="1176983" y="67900"/>
                    <a:pt x="1177109" y="67013"/>
                    <a:pt x="1177236" y="66127"/>
                  </a:cubicBezTo>
                  <a:cubicBezTo>
                    <a:pt x="1177236" y="65239"/>
                    <a:pt x="1177236" y="64480"/>
                    <a:pt x="1177236" y="63592"/>
                  </a:cubicBezTo>
                  <a:cubicBezTo>
                    <a:pt x="1177236" y="57638"/>
                    <a:pt x="1175969" y="52192"/>
                    <a:pt x="1173562" y="47505"/>
                  </a:cubicBezTo>
                  <a:cubicBezTo>
                    <a:pt x="1171156" y="42816"/>
                    <a:pt x="1167735" y="39144"/>
                    <a:pt x="1163175" y="36357"/>
                  </a:cubicBezTo>
                  <a:cubicBezTo>
                    <a:pt x="1158614" y="33569"/>
                    <a:pt x="1153547" y="32302"/>
                    <a:pt x="1147593" y="32302"/>
                  </a:cubicBezTo>
                  <a:cubicBezTo>
                    <a:pt x="1141259" y="32302"/>
                    <a:pt x="1135812" y="33696"/>
                    <a:pt x="1131125" y="36609"/>
                  </a:cubicBezTo>
                  <a:cubicBezTo>
                    <a:pt x="1126564" y="39524"/>
                    <a:pt x="1123017" y="43450"/>
                    <a:pt x="1120357" y="48391"/>
                  </a:cubicBezTo>
                  <a:cubicBezTo>
                    <a:pt x="1117697" y="53332"/>
                    <a:pt x="1116556" y="59032"/>
                    <a:pt x="1116556" y="65239"/>
                  </a:cubicBezTo>
                  <a:cubicBezTo>
                    <a:pt x="1116556" y="71446"/>
                    <a:pt x="1117950" y="77148"/>
                    <a:pt x="1120990" y="81835"/>
                  </a:cubicBezTo>
                  <a:cubicBezTo>
                    <a:pt x="1123904" y="86522"/>
                    <a:pt x="1127831" y="90321"/>
                    <a:pt x="1132898" y="92983"/>
                  </a:cubicBezTo>
                  <a:cubicBezTo>
                    <a:pt x="1137965" y="95642"/>
                    <a:pt x="1143793" y="97036"/>
                    <a:pt x="1150253" y="97036"/>
                  </a:cubicBezTo>
                  <a:cubicBezTo>
                    <a:pt x="1154180" y="97036"/>
                    <a:pt x="1158107" y="96530"/>
                    <a:pt x="1161781" y="95516"/>
                  </a:cubicBezTo>
                  <a:moveTo>
                    <a:pt x="1079313" y="45224"/>
                  </a:moveTo>
                  <a:cubicBezTo>
                    <a:pt x="1082606" y="47251"/>
                    <a:pt x="1085140" y="49911"/>
                    <a:pt x="1087040" y="53332"/>
                  </a:cubicBezTo>
                  <a:cubicBezTo>
                    <a:pt x="1088940" y="56752"/>
                    <a:pt x="1089827" y="60679"/>
                    <a:pt x="1089827" y="64985"/>
                  </a:cubicBezTo>
                  <a:cubicBezTo>
                    <a:pt x="1089827" y="69294"/>
                    <a:pt x="1088940" y="73093"/>
                    <a:pt x="1087040" y="76514"/>
                  </a:cubicBezTo>
                  <a:cubicBezTo>
                    <a:pt x="1085140" y="79934"/>
                    <a:pt x="1082606" y="82594"/>
                    <a:pt x="1079313" y="84495"/>
                  </a:cubicBezTo>
                  <a:cubicBezTo>
                    <a:pt x="1076019" y="86395"/>
                    <a:pt x="1072219" y="87408"/>
                    <a:pt x="1067911" y="87408"/>
                  </a:cubicBezTo>
                  <a:cubicBezTo>
                    <a:pt x="1063604" y="87408"/>
                    <a:pt x="1060057" y="86395"/>
                    <a:pt x="1056764" y="84495"/>
                  </a:cubicBezTo>
                  <a:cubicBezTo>
                    <a:pt x="1053470" y="82594"/>
                    <a:pt x="1050936" y="79934"/>
                    <a:pt x="1049036" y="76514"/>
                  </a:cubicBezTo>
                  <a:cubicBezTo>
                    <a:pt x="1047136" y="73093"/>
                    <a:pt x="1046249" y="69294"/>
                    <a:pt x="1046249" y="64985"/>
                  </a:cubicBezTo>
                  <a:cubicBezTo>
                    <a:pt x="1046249" y="60679"/>
                    <a:pt x="1047136" y="56626"/>
                    <a:pt x="1049036" y="53332"/>
                  </a:cubicBezTo>
                  <a:cubicBezTo>
                    <a:pt x="1050936" y="49911"/>
                    <a:pt x="1053470" y="47251"/>
                    <a:pt x="1056764" y="45224"/>
                  </a:cubicBezTo>
                  <a:cubicBezTo>
                    <a:pt x="1060057" y="43197"/>
                    <a:pt x="1063731" y="42311"/>
                    <a:pt x="1067911" y="42311"/>
                  </a:cubicBezTo>
                  <a:cubicBezTo>
                    <a:pt x="1072092" y="42311"/>
                    <a:pt x="1076019" y="43324"/>
                    <a:pt x="1079313" y="45224"/>
                  </a:cubicBezTo>
                  <a:moveTo>
                    <a:pt x="1100215" y="96150"/>
                  </a:moveTo>
                  <a:lnTo>
                    <a:pt x="1100215" y="1140"/>
                  </a:lnTo>
                  <a:lnTo>
                    <a:pt x="1089827" y="1140"/>
                  </a:lnTo>
                  <a:lnTo>
                    <a:pt x="1089827" y="45604"/>
                  </a:lnTo>
                  <a:cubicBezTo>
                    <a:pt x="1087420" y="41550"/>
                    <a:pt x="1084380" y="38383"/>
                    <a:pt x="1080453" y="35977"/>
                  </a:cubicBezTo>
                  <a:cubicBezTo>
                    <a:pt x="1076526" y="33696"/>
                    <a:pt x="1072092" y="32429"/>
                    <a:pt x="1067025" y="32429"/>
                  </a:cubicBezTo>
                  <a:cubicBezTo>
                    <a:pt x="1060944" y="32429"/>
                    <a:pt x="1055497" y="33823"/>
                    <a:pt x="1050810" y="36736"/>
                  </a:cubicBezTo>
                  <a:cubicBezTo>
                    <a:pt x="1046122" y="39524"/>
                    <a:pt x="1042322" y="43450"/>
                    <a:pt x="1039662" y="48264"/>
                  </a:cubicBezTo>
                  <a:cubicBezTo>
                    <a:pt x="1037002" y="53205"/>
                    <a:pt x="1035608" y="58778"/>
                    <a:pt x="1035608" y="65112"/>
                  </a:cubicBezTo>
                  <a:cubicBezTo>
                    <a:pt x="1035608" y="71446"/>
                    <a:pt x="1037002" y="76767"/>
                    <a:pt x="1039662" y="81581"/>
                  </a:cubicBezTo>
                  <a:cubicBezTo>
                    <a:pt x="1042322" y="86395"/>
                    <a:pt x="1046122" y="90196"/>
                    <a:pt x="1050810" y="92983"/>
                  </a:cubicBezTo>
                  <a:cubicBezTo>
                    <a:pt x="1055497" y="95769"/>
                    <a:pt x="1060944" y="97036"/>
                    <a:pt x="1067025" y="97036"/>
                  </a:cubicBezTo>
                  <a:cubicBezTo>
                    <a:pt x="1071965" y="97036"/>
                    <a:pt x="1076526" y="95896"/>
                    <a:pt x="1080453" y="93615"/>
                  </a:cubicBezTo>
                  <a:cubicBezTo>
                    <a:pt x="1084380" y="91336"/>
                    <a:pt x="1087547" y="88169"/>
                    <a:pt x="1089827" y="84368"/>
                  </a:cubicBezTo>
                  <a:lnTo>
                    <a:pt x="1089827" y="96150"/>
                  </a:lnTo>
                  <a:lnTo>
                    <a:pt x="1100215" y="96150"/>
                  </a:lnTo>
                  <a:close/>
                  <a:moveTo>
                    <a:pt x="1019520" y="33696"/>
                  </a:moveTo>
                  <a:lnTo>
                    <a:pt x="1009132" y="33696"/>
                  </a:lnTo>
                  <a:lnTo>
                    <a:pt x="1009132" y="96150"/>
                  </a:lnTo>
                  <a:lnTo>
                    <a:pt x="1019520" y="96150"/>
                  </a:lnTo>
                  <a:lnTo>
                    <a:pt x="1019520" y="33696"/>
                  </a:lnTo>
                  <a:close/>
                  <a:moveTo>
                    <a:pt x="1018000" y="20268"/>
                  </a:moveTo>
                  <a:lnTo>
                    <a:pt x="1025474" y="15074"/>
                  </a:lnTo>
                  <a:lnTo>
                    <a:pt x="1018000" y="9753"/>
                  </a:lnTo>
                  <a:cubicBezTo>
                    <a:pt x="1016733" y="8867"/>
                    <a:pt x="1015213" y="8360"/>
                    <a:pt x="1013566" y="8360"/>
                  </a:cubicBezTo>
                  <a:cubicBezTo>
                    <a:pt x="1011666" y="8360"/>
                    <a:pt x="1010145" y="8994"/>
                    <a:pt x="1008879" y="10260"/>
                  </a:cubicBezTo>
                  <a:cubicBezTo>
                    <a:pt x="1007612" y="11527"/>
                    <a:pt x="1006978" y="13174"/>
                    <a:pt x="1006978" y="15201"/>
                  </a:cubicBezTo>
                  <a:cubicBezTo>
                    <a:pt x="1006978" y="17228"/>
                    <a:pt x="1007612" y="18622"/>
                    <a:pt x="1008879" y="19888"/>
                  </a:cubicBezTo>
                  <a:cubicBezTo>
                    <a:pt x="1010145" y="21155"/>
                    <a:pt x="1011666" y="21789"/>
                    <a:pt x="1013566" y="21789"/>
                  </a:cubicBezTo>
                  <a:cubicBezTo>
                    <a:pt x="1015213" y="21789"/>
                    <a:pt x="1016606" y="21281"/>
                    <a:pt x="1018000" y="20268"/>
                  </a:cubicBezTo>
                  <a:moveTo>
                    <a:pt x="950352" y="76514"/>
                  </a:moveTo>
                  <a:cubicBezTo>
                    <a:pt x="948452" y="79934"/>
                    <a:pt x="945919" y="82594"/>
                    <a:pt x="942625" y="84621"/>
                  </a:cubicBezTo>
                  <a:cubicBezTo>
                    <a:pt x="939331" y="86522"/>
                    <a:pt x="935658" y="87535"/>
                    <a:pt x="931477" y="87535"/>
                  </a:cubicBezTo>
                  <a:cubicBezTo>
                    <a:pt x="927297" y="87535"/>
                    <a:pt x="923370" y="86522"/>
                    <a:pt x="920076" y="84621"/>
                  </a:cubicBezTo>
                  <a:cubicBezTo>
                    <a:pt x="916782" y="82721"/>
                    <a:pt x="914249" y="80061"/>
                    <a:pt x="912349" y="76514"/>
                  </a:cubicBezTo>
                  <a:cubicBezTo>
                    <a:pt x="910448" y="73093"/>
                    <a:pt x="909435" y="69167"/>
                    <a:pt x="909435" y="64860"/>
                  </a:cubicBezTo>
                  <a:cubicBezTo>
                    <a:pt x="909435" y="60552"/>
                    <a:pt x="910448" y="56626"/>
                    <a:pt x="912349" y="53205"/>
                  </a:cubicBezTo>
                  <a:cubicBezTo>
                    <a:pt x="914249" y="49784"/>
                    <a:pt x="916909" y="47125"/>
                    <a:pt x="920076" y="45224"/>
                  </a:cubicBezTo>
                  <a:cubicBezTo>
                    <a:pt x="923370" y="43324"/>
                    <a:pt x="927170" y="42311"/>
                    <a:pt x="931477" y="42311"/>
                  </a:cubicBezTo>
                  <a:cubicBezTo>
                    <a:pt x="935784" y="42311"/>
                    <a:pt x="939458" y="43324"/>
                    <a:pt x="942625" y="45224"/>
                  </a:cubicBezTo>
                  <a:cubicBezTo>
                    <a:pt x="945919" y="47125"/>
                    <a:pt x="948452" y="49784"/>
                    <a:pt x="950352" y="53205"/>
                  </a:cubicBezTo>
                  <a:cubicBezTo>
                    <a:pt x="952253" y="56626"/>
                    <a:pt x="953139" y="60425"/>
                    <a:pt x="953139" y="64860"/>
                  </a:cubicBezTo>
                  <a:cubicBezTo>
                    <a:pt x="953139" y="69294"/>
                    <a:pt x="952253" y="73220"/>
                    <a:pt x="950352" y="76514"/>
                  </a:cubicBezTo>
                  <a:moveTo>
                    <a:pt x="948199" y="92983"/>
                  </a:moveTo>
                  <a:cubicBezTo>
                    <a:pt x="953013" y="90196"/>
                    <a:pt x="956813" y="86395"/>
                    <a:pt x="959600" y="81454"/>
                  </a:cubicBezTo>
                  <a:cubicBezTo>
                    <a:pt x="962387" y="76514"/>
                    <a:pt x="963781" y="70940"/>
                    <a:pt x="963781" y="64733"/>
                  </a:cubicBezTo>
                  <a:cubicBezTo>
                    <a:pt x="963781" y="58526"/>
                    <a:pt x="962387" y="52951"/>
                    <a:pt x="959600" y="48137"/>
                  </a:cubicBezTo>
                  <a:cubicBezTo>
                    <a:pt x="956813" y="43324"/>
                    <a:pt x="953013" y="39524"/>
                    <a:pt x="948199" y="36736"/>
                  </a:cubicBezTo>
                  <a:cubicBezTo>
                    <a:pt x="943385" y="33949"/>
                    <a:pt x="937811" y="32556"/>
                    <a:pt x="931477" y="32556"/>
                  </a:cubicBezTo>
                  <a:cubicBezTo>
                    <a:pt x="925143" y="32556"/>
                    <a:pt x="919569" y="33949"/>
                    <a:pt x="914629" y="36736"/>
                  </a:cubicBezTo>
                  <a:cubicBezTo>
                    <a:pt x="909688" y="39524"/>
                    <a:pt x="905761" y="43324"/>
                    <a:pt x="902974" y="48137"/>
                  </a:cubicBezTo>
                  <a:cubicBezTo>
                    <a:pt x="900187" y="52951"/>
                    <a:pt x="898794" y="58526"/>
                    <a:pt x="898794" y="64733"/>
                  </a:cubicBezTo>
                  <a:cubicBezTo>
                    <a:pt x="898794" y="70940"/>
                    <a:pt x="900187" y="76514"/>
                    <a:pt x="902974" y="81454"/>
                  </a:cubicBezTo>
                  <a:cubicBezTo>
                    <a:pt x="905761" y="86395"/>
                    <a:pt x="909688" y="90196"/>
                    <a:pt x="914629" y="92983"/>
                  </a:cubicBezTo>
                  <a:cubicBezTo>
                    <a:pt x="919569" y="95769"/>
                    <a:pt x="925143" y="97162"/>
                    <a:pt x="931477" y="97162"/>
                  </a:cubicBezTo>
                  <a:cubicBezTo>
                    <a:pt x="937811" y="97162"/>
                    <a:pt x="943258" y="95769"/>
                    <a:pt x="948199" y="92983"/>
                  </a:cubicBezTo>
                  <a:moveTo>
                    <a:pt x="890686" y="82848"/>
                  </a:moveTo>
                  <a:cubicBezTo>
                    <a:pt x="888406" y="84495"/>
                    <a:pt x="885999" y="85634"/>
                    <a:pt x="883466" y="86268"/>
                  </a:cubicBezTo>
                  <a:cubicBezTo>
                    <a:pt x="880932" y="87029"/>
                    <a:pt x="878525" y="87408"/>
                    <a:pt x="875991" y="87408"/>
                  </a:cubicBezTo>
                  <a:cubicBezTo>
                    <a:pt x="872571" y="87408"/>
                    <a:pt x="869657" y="86522"/>
                    <a:pt x="867377" y="84621"/>
                  </a:cubicBezTo>
                  <a:cubicBezTo>
                    <a:pt x="865097" y="82721"/>
                    <a:pt x="863957" y="79681"/>
                    <a:pt x="863957" y="75247"/>
                  </a:cubicBezTo>
                  <a:lnTo>
                    <a:pt x="863957" y="43197"/>
                  </a:lnTo>
                  <a:lnTo>
                    <a:pt x="889800" y="43197"/>
                  </a:lnTo>
                  <a:lnTo>
                    <a:pt x="889800" y="33696"/>
                  </a:lnTo>
                  <a:lnTo>
                    <a:pt x="863957" y="33696"/>
                  </a:lnTo>
                  <a:lnTo>
                    <a:pt x="863957" y="13808"/>
                  </a:lnTo>
                  <a:lnTo>
                    <a:pt x="853696" y="13808"/>
                  </a:lnTo>
                  <a:lnTo>
                    <a:pt x="853696" y="74486"/>
                  </a:lnTo>
                  <a:cubicBezTo>
                    <a:pt x="853696" y="82974"/>
                    <a:pt x="855596" y="88801"/>
                    <a:pt x="859523" y="92222"/>
                  </a:cubicBezTo>
                  <a:cubicBezTo>
                    <a:pt x="863323" y="95516"/>
                    <a:pt x="868517" y="97162"/>
                    <a:pt x="875105" y="97162"/>
                  </a:cubicBezTo>
                  <a:cubicBezTo>
                    <a:pt x="877765" y="97162"/>
                    <a:pt x="880425" y="96782"/>
                    <a:pt x="883212" y="96150"/>
                  </a:cubicBezTo>
                  <a:cubicBezTo>
                    <a:pt x="885999" y="95516"/>
                    <a:pt x="888533" y="94376"/>
                    <a:pt x="890686" y="92856"/>
                  </a:cubicBezTo>
                  <a:lnTo>
                    <a:pt x="890686" y="82848"/>
                  </a:lnTo>
                  <a:close/>
                  <a:moveTo>
                    <a:pt x="794663" y="53332"/>
                  </a:moveTo>
                  <a:cubicBezTo>
                    <a:pt x="796690" y="49911"/>
                    <a:pt x="799477" y="47378"/>
                    <a:pt x="802897" y="45731"/>
                  </a:cubicBezTo>
                  <a:cubicBezTo>
                    <a:pt x="806318" y="44084"/>
                    <a:pt x="810118" y="43577"/>
                    <a:pt x="814298" y="44211"/>
                  </a:cubicBezTo>
                  <a:lnTo>
                    <a:pt x="814298" y="32556"/>
                  </a:lnTo>
                  <a:cubicBezTo>
                    <a:pt x="809358" y="32556"/>
                    <a:pt x="804924" y="33823"/>
                    <a:pt x="800997" y="36609"/>
                  </a:cubicBezTo>
                  <a:cubicBezTo>
                    <a:pt x="797070" y="39397"/>
                    <a:pt x="793903" y="42943"/>
                    <a:pt x="791623" y="47757"/>
                  </a:cubicBezTo>
                  <a:lnTo>
                    <a:pt x="791623" y="33823"/>
                  </a:lnTo>
                  <a:lnTo>
                    <a:pt x="781362" y="33823"/>
                  </a:lnTo>
                  <a:lnTo>
                    <a:pt x="781362" y="96276"/>
                  </a:lnTo>
                  <a:lnTo>
                    <a:pt x="791623" y="96276"/>
                  </a:lnTo>
                  <a:lnTo>
                    <a:pt x="791623" y="66380"/>
                  </a:lnTo>
                  <a:cubicBezTo>
                    <a:pt x="791623" y="61186"/>
                    <a:pt x="792636" y="56879"/>
                    <a:pt x="794663" y="53459"/>
                  </a:cubicBezTo>
                  <a:moveTo>
                    <a:pt x="721569" y="47378"/>
                  </a:moveTo>
                  <a:cubicBezTo>
                    <a:pt x="724989" y="43831"/>
                    <a:pt x="729423" y="42057"/>
                    <a:pt x="735123" y="42057"/>
                  </a:cubicBezTo>
                  <a:cubicBezTo>
                    <a:pt x="740824" y="42057"/>
                    <a:pt x="745004" y="43831"/>
                    <a:pt x="748298" y="47378"/>
                  </a:cubicBezTo>
                  <a:cubicBezTo>
                    <a:pt x="751592" y="50924"/>
                    <a:pt x="753492" y="55359"/>
                    <a:pt x="753872" y="60679"/>
                  </a:cubicBezTo>
                  <a:lnTo>
                    <a:pt x="715361" y="60679"/>
                  </a:lnTo>
                  <a:cubicBezTo>
                    <a:pt x="716121" y="55359"/>
                    <a:pt x="718148" y="50924"/>
                    <a:pt x="721569" y="47378"/>
                  </a:cubicBezTo>
                  <a:moveTo>
                    <a:pt x="749565" y="95769"/>
                  </a:moveTo>
                  <a:cubicBezTo>
                    <a:pt x="753365" y="94756"/>
                    <a:pt x="756912" y="93109"/>
                    <a:pt x="760333" y="90829"/>
                  </a:cubicBezTo>
                  <a:lnTo>
                    <a:pt x="760333" y="80947"/>
                  </a:lnTo>
                  <a:cubicBezTo>
                    <a:pt x="757039" y="83355"/>
                    <a:pt x="753492" y="85129"/>
                    <a:pt x="749692" y="86268"/>
                  </a:cubicBezTo>
                  <a:cubicBezTo>
                    <a:pt x="745891" y="87408"/>
                    <a:pt x="741964" y="87915"/>
                    <a:pt x="738037" y="87915"/>
                  </a:cubicBezTo>
                  <a:cubicBezTo>
                    <a:pt x="731830" y="87915"/>
                    <a:pt x="726763" y="86141"/>
                    <a:pt x="722709" y="82721"/>
                  </a:cubicBezTo>
                  <a:cubicBezTo>
                    <a:pt x="718655" y="79300"/>
                    <a:pt x="716121" y="74740"/>
                    <a:pt x="715361" y="69167"/>
                  </a:cubicBezTo>
                  <a:lnTo>
                    <a:pt x="764767" y="69167"/>
                  </a:lnTo>
                  <a:cubicBezTo>
                    <a:pt x="764767" y="68279"/>
                    <a:pt x="764893" y="67393"/>
                    <a:pt x="765020" y="66507"/>
                  </a:cubicBezTo>
                  <a:cubicBezTo>
                    <a:pt x="765020" y="65619"/>
                    <a:pt x="765020" y="64860"/>
                    <a:pt x="765020" y="63972"/>
                  </a:cubicBezTo>
                  <a:cubicBezTo>
                    <a:pt x="765020" y="58019"/>
                    <a:pt x="763753" y="52571"/>
                    <a:pt x="761346" y="47884"/>
                  </a:cubicBezTo>
                  <a:cubicBezTo>
                    <a:pt x="758939" y="43197"/>
                    <a:pt x="755519" y="39524"/>
                    <a:pt x="750958" y="36736"/>
                  </a:cubicBezTo>
                  <a:cubicBezTo>
                    <a:pt x="746398" y="33949"/>
                    <a:pt x="741331" y="32683"/>
                    <a:pt x="735250" y="32683"/>
                  </a:cubicBezTo>
                  <a:cubicBezTo>
                    <a:pt x="728916" y="32683"/>
                    <a:pt x="723469" y="34076"/>
                    <a:pt x="718908" y="36990"/>
                  </a:cubicBezTo>
                  <a:cubicBezTo>
                    <a:pt x="714348" y="39903"/>
                    <a:pt x="710674" y="43831"/>
                    <a:pt x="708141" y="48771"/>
                  </a:cubicBezTo>
                  <a:cubicBezTo>
                    <a:pt x="705607" y="53712"/>
                    <a:pt x="704340" y="59412"/>
                    <a:pt x="704340" y="65619"/>
                  </a:cubicBezTo>
                  <a:cubicBezTo>
                    <a:pt x="704340" y="71827"/>
                    <a:pt x="705860" y="77528"/>
                    <a:pt x="708774" y="82215"/>
                  </a:cubicBezTo>
                  <a:cubicBezTo>
                    <a:pt x="711688" y="86902"/>
                    <a:pt x="715741" y="90702"/>
                    <a:pt x="720809" y="93363"/>
                  </a:cubicBezTo>
                  <a:cubicBezTo>
                    <a:pt x="725876" y="96023"/>
                    <a:pt x="731703" y="97416"/>
                    <a:pt x="738164" y="97416"/>
                  </a:cubicBezTo>
                  <a:cubicBezTo>
                    <a:pt x="742091" y="97416"/>
                    <a:pt x="746018" y="96909"/>
                    <a:pt x="749818" y="95896"/>
                  </a:cubicBezTo>
                  <a:moveTo>
                    <a:pt x="688379" y="34076"/>
                  </a:moveTo>
                  <a:lnTo>
                    <a:pt x="677991" y="34076"/>
                  </a:lnTo>
                  <a:lnTo>
                    <a:pt x="677991" y="96530"/>
                  </a:lnTo>
                  <a:lnTo>
                    <a:pt x="688379" y="96530"/>
                  </a:lnTo>
                  <a:lnTo>
                    <a:pt x="688379" y="34076"/>
                  </a:lnTo>
                  <a:close/>
                  <a:moveTo>
                    <a:pt x="686858" y="20647"/>
                  </a:moveTo>
                  <a:lnTo>
                    <a:pt x="694333" y="15455"/>
                  </a:lnTo>
                  <a:lnTo>
                    <a:pt x="686858" y="10133"/>
                  </a:lnTo>
                  <a:cubicBezTo>
                    <a:pt x="685592" y="9247"/>
                    <a:pt x="684071" y="8740"/>
                    <a:pt x="682425" y="8740"/>
                  </a:cubicBezTo>
                  <a:cubicBezTo>
                    <a:pt x="680524" y="8740"/>
                    <a:pt x="679004" y="9374"/>
                    <a:pt x="677737" y="10641"/>
                  </a:cubicBezTo>
                  <a:cubicBezTo>
                    <a:pt x="676471" y="11907"/>
                    <a:pt x="675837" y="13554"/>
                    <a:pt x="675837" y="15581"/>
                  </a:cubicBezTo>
                  <a:cubicBezTo>
                    <a:pt x="675837" y="17607"/>
                    <a:pt x="676471" y="19002"/>
                    <a:pt x="677737" y="20268"/>
                  </a:cubicBezTo>
                  <a:cubicBezTo>
                    <a:pt x="679004" y="21535"/>
                    <a:pt x="680524" y="22169"/>
                    <a:pt x="682425" y="22169"/>
                  </a:cubicBezTo>
                  <a:cubicBezTo>
                    <a:pt x="684071" y="22169"/>
                    <a:pt x="685465" y="21662"/>
                    <a:pt x="686858" y="20647"/>
                  </a:cubicBezTo>
                  <a:moveTo>
                    <a:pt x="618071" y="91336"/>
                  </a:moveTo>
                  <a:cubicBezTo>
                    <a:pt x="623645" y="95516"/>
                    <a:pt x="630739" y="97543"/>
                    <a:pt x="639227" y="97543"/>
                  </a:cubicBezTo>
                  <a:cubicBezTo>
                    <a:pt x="646068" y="97543"/>
                    <a:pt x="651641" y="95896"/>
                    <a:pt x="655949" y="92475"/>
                  </a:cubicBezTo>
                  <a:cubicBezTo>
                    <a:pt x="660256" y="89055"/>
                    <a:pt x="662409" y="84368"/>
                    <a:pt x="662409" y="78541"/>
                  </a:cubicBezTo>
                  <a:cubicBezTo>
                    <a:pt x="662409" y="71827"/>
                    <a:pt x="658482" y="66886"/>
                    <a:pt x="650755" y="63592"/>
                  </a:cubicBezTo>
                  <a:lnTo>
                    <a:pt x="635933" y="57638"/>
                  </a:lnTo>
                  <a:cubicBezTo>
                    <a:pt x="633526" y="56752"/>
                    <a:pt x="631753" y="55611"/>
                    <a:pt x="630739" y="54345"/>
                  </a:cubicBezTo>
                  <a:cubicBezTo>
                    <a:pt x="629726" y="53078"/>
                    <a:pt x="629219" y="51558"/>
                    <a:pt x="629219" y="49784"/>
                  </a:cubicBezTo>
                  <a:cubicBezTo>
                    <a:pt x="629219" y="47125"/>
                    <a:pt x="630233" y="45097"/>
                    <a:pt x="632386" y="43704"/>
                  </a:cubicBezTo>
                  <a:cubicBezTo>
                    <a:pt x="634540" y="42311"/>
                    <a:pt x="637200" y="41550"/>
                    <a:pt x="640620" y="41550"/>
                  </a:cubicBezTo>
                  <a:cubicBezTo>
                    <a:pt x="643787" y="41550"/>
                    <a:pt x="646954" y="42184"/>
                    <a:pt x="650121" y="43704"/>
                  </a:cubicBezTo>
                  <a:cubicBezTo>
                    <a:pt x="653415" y="45097"/>
                    <a:pt x="656455" y="46998"/>
                    <a:pt x="659369" y="49404"/>
                  </a:cubicBezTo>
                  <a:lnTo>
                    <a:pt x="659369" y="38763"/>
                  </a:lnTo>
                  <a:cubicBezTo>
                    <a:pt x="656962" y="36863"/>
                    <a:pt x="654175" y="35469"/>
                    <a:pt x="650881" y="34457"/>
                  </a:cubicBezTo>
                  <a:cubicBezTo>
                    <a:pt x="647588" y="33442"/>
                    <a:pt x="644167" y="33063"/>
                    <a:pt x="640494" y="33063"/>
                  </a:cubicBezTo>
                  <a:cubicBezTo>
                    <a:pt x="634033" y="33063"/>
                    <a:pt x="628839" y="34583"/>
                    <a:pt x="624912" y="37877"/>
                  </a:cubicBezTo>
                  <a:cubicBezTo>
                    <a:pt x="620985" y="41044"/>
                    <a:pt x="618958" y="45351"/>
                    <a:pt x="618958" y="50924"/>
                  </a:cubicBezTo>
                  <a:cubicBezTo>
                    <a:pt x="618958" y="54852"/>
                    <a:pt x="619971" y="58146"/>
                    <a:pt x="621998" y="60552"/>
                  </a:cubicBezTo>
                  <a:cubicBezTo>
                    <a:pt x="624025" y="62960"/>
                    <a:pt x="626939" y="64985"/>
                    <a:pt x="630866" y="66632"/>
                  </a:cubicBezTo>
                  <a:lnTo>
                    <a:pt x="645561" y="72587"/>
                  </a:lnTo>
                  <a:cubicBezTo>
                    <a:pt x="647968" y="73473"/>
                    <a:pt x="649615" y="74613"/>
                    <a:pt x="650501" y="76008"/>
                  </a:cubicBezTo>
                  <a:cubicBezTo>
                    <a:pt x="651515" y="77401"/>
                    <a:pt x="652021" y="78921"/>
                    <a:pt x="652021" y="80568"/>
                  </a:cubicBezTo>
                  <a:cubicBezTo>
                    <a:pt x="652021" y="83482"/>
                    <a:pt x="650881" y="85634"/>
                    <a:pt x="648601" y="87154"/>
                  </a:cubicBezTo>
                  <a:cubicBezTo>
                    <a:pt x="646321" y="88676"/>
                    <a:pt x="643281" y="89435"/>
                    <a:pt x="639480" y="89435"/>
                  </a:cubicBezTo>
                  <a:cubicBezTo>
                    <a:pt x="635680" y="89435"/>
                    <a:pt x="632259" y="88676"/>
                    <a:pt x="628586" y="87281"/>
                  </a:cubicBezTo>
                  <a:cubicBezTo>
                    <a:pt x="624912" y="85888"/>
                    <a:pt x="621492" y="83608"/>
                    <a:pt x="618071" y="80441"/>
                  </a:cubicBezTo>
                  <a:lnTo>
                    <a:pt x="618071" y="91589"/>
                  </a:lnTo>
                  <a:close/>
                  <a:moveTo>
                    <a:pt x="580827" y="45731"/>
                  </a:moveTo>
                  <a:cubicBezTo>
                    <a:pt x="584121" y="47757"/>
                    <a:pt x="586655" y="50418"/>
                    <a:pt x="588555" y="53839"/>
                  </a:cubicBezTo>
                  <a:cubicBezTo>
                    <a:pt x="590455" y="57258"/>
                    <a:pt x="591342" y="61186"/>
                    <a:pt x="591342" y="65493"/>
                  </a:cubicBezTo>
                  <a:cubicBezTo>
                    <a:pt x="591342" y="69799"/>
                    <a:pt x="590455" y="73600"/>
                    <a:pt x="588555" y="77021"/>
                  </a:cubicBezTo>
                  <a:cubicBezTo>
                    <a:pt x="586655" y="80441"/>
                    <a:pt x="584121" y="83101"/>
                    <a:pt x="580827" y="85002"/>
                  </a:cubicBezTo>
                  <a:cubicBezTo>
                    <a:pt x="577534" y="86902"/>
                    <a:pt x="573733" y="87915"/>
                    <a:pt x="569426" y="87915"/>
                  </a:cubicBezTo>
                  <a:cubicBezTo>
                    <a:pt x="565119" y="87915"/>
                    <a:pt x="561572" y="86902"/>
                    <a:pt x="558278" y="85002"/>
                  </a:cubicBezTo>
                  <a:cubicBezTo>
                    <a:pt x="554985" y="83101"/>
                    <a:pt x="552451" y="80441"/>
                    <a:pt x="550551" y="77021"/>
                  </a:cubicBezTo>
                  <a:cubicBezTo>
                    <a:pt x="548651" y="73600"/>
                    <a:pt x="547764" y="69799"/>
                    <a:pt x="547764" y="65493"/>
                  </a:cubicBezTo>
                  <a:cubicBezTo>
                    <a:pt x="547764" y="61186"/>
                    <a:pt x="548651" y="57131"/>
                    <a:pt x="550551" y="53839"/>
                  </a:cubicBezTo>
                  <a:cubicBezTo>
                    <a:pt x="552451" y="50418"/>
                    <a:pt x="554985" y="47757"/>
                    <a:pt x="558278" y="45731"/>
                  </a:cubicBezTo>
                  <a:cubicBezTo>
                    <a:pt x="561572" y="43704"/>
                    <a:pt x="565246" y="42816"/>
                    <a:pt x="569426" y="42816"/>
                  </a:cubicBezTo>
                  <a:cubicBezTo>
                    <a:pt x="573607" y="42816"/>
                    <a:pt x="577534" y="43831"/>
                    <a:pt x="580827" y="45731"/>
                  </a:cubicBezTo>
                  <a:moveTo>
                    <a:pt x="601730" y="96655"/>
                  </a:moveTo>
                  <a:lnTo>
                    <a:pt x="601730" y="34203"/>
                  </a:lnTo>
                  <a:lnTo>
                    <a:pt x="591342" y="34203"/>
                  </a:lnTo>
                  <a:lnTo>
                    <a:pt x="591342" y="45983"/>
                  </a:lnTo>
                  <a:cubicBezTo>
                    <a:pt x="588935" y="42057"/>
                    <a:pt x="585895" y="38890"/>
                    <a:pt x="581968" y="36609"/>
                  </a:cubicBezTo>
                  <a:cubicBezTo>
                    <a:pt x="578040" y="34330"/>
                    <a:pt x="573607" y="33063"/>
                    <a:pt x="568666" y="33063"/>
                  </a:cubicBezTo>
                  <a:cubicBezTo>
                    <a:pt x="562586" y="33063"/>
                    <a:pt x="557138" y="34457"/>
                    <a:pt x="552451" y="37370"/>
                  </a:cubicBezTo>
                  <a:cubicBezTo>
                    <a:pt x="547764" y="40157"/>
                    <a:pt x="543964" y="44084"/>
                    <a:pt x="541303" y="48898"/>
                  </a:cubicBezTo>
                  <a:cubicBezTo>
                    <a:pt x="538643" y="53839"/>
                    <a:pt x="537250" y="59412"/>
                    <a:pt x="537250" y="65746"/>
                  </a:cubicBezTo>
                  <a:cubicBezTo>
                    <a:pt x="537250" y="72080"/>
                    <a:pt x="538643" y="77401"/>
                    <a:pt x="541303" y="82215"/>
                  </a:cubicBezTo>
                  <a:cubicBezTo>
                    <a:pt x="543964" y="87029"/>
                    <a:pt x="547764" y="90829"/>
                    <a:pt x="552451" y="93615"/>
                  </a:cubicBezTo>
                  <a:cubicBezTo>
                    <a:pt x="557138" y="96403"/>
                    <a:pt x="562586" y="97670"/>
                    <a:pt x="568666" y="97670"/>
                  </a:cubicBezTo>
                  <a:cubicBezTo>
                    <a:pt x="573607" y="97670"/>
                    <a:pt x="578040" y="96530"/>
                    <a:pt x="581968" y="94249"/>
                  </a:cubicBezTo>
                  <a:cubicBezTo>
                    <a:pt x="585895" y="91968"/>
                    <a:pt x="589062" y="88928"/>
                    <a:pt x="591342" y="85002"/>
                  </a:cubicBezTo>
                  <a:lnTo>
                    <a:pt x="591342" y="96655"/>
                  </a:lnTo>
                  <a:lnTo>
                    <a:pt x="601730" y="96655"/>
                  </a:lnTo>
                  <a:close/>
                  <a:moveTo>
                    <a:pt x="482270" y="47757"/>
                  </a:moveTo>
                  <a:cubicBezTo>
                    <a:pt x="485691" y="44211"/>
                    <a:pt x="490125" y="42437"/>
                    <a:pt x="495825" y="42437"/>
                  </a:cubicBezTo>
                  <a:cubicBezTo>
                    <a:pt x="501526" y="42437"/>
                    <a:pt x="505706" y="44211"/>
                    <a:pt x="509000" y="47757"/>
                  </a:cubicBezTo>
                  <a:cubicBezTo>
                    <a:pt x="512294" y="51304"/>
                    <a:pt x="514194" y="55738"/>
                    <a:pt x="514574" y="61059"/>
                  </a:cubicBezTo>
                  <a:lnTo>
                    <a:pt x="476063" y="61059"/>
                  </a:lnTo>
                  <a:cubicBezTo>
                    <a:pt x="476823" y="55738"/>
                    <a:pt x="478850" y="51304"/>
                    <a:pt x="482270" y="47757"/>
                  </a:cubicBezTo>
                  <a:moveTo>
                    <a:pt x="510140" y="96150"/>
                  </a:moveTo>
                  <a:cubicBezTo>
                    <a:pt x="513940" y="95135"/>
                    <a:pt x="517487" y="93488"/>
                    <a:pt x="520908" y="91209"/>
                  </a:cubicBezTo>
                  <a:lnTo>
                    <a:pt x="520908" y="81328"/>
                  </a:lnTo>
                  <a:cubicBezTo>
                    <a:pt x="517614" y="83735"/>
                    <a:pt x="514067" y="85509"/>
                    <a:pt x="510267" y="86649"/>
                  </a:cubicBezTo>
                  <a:cubicBezTo>
                    <a:pt x="506466" y="87788"/>
                    <a:pt x="502539" y="88296"/>
                    <a:pt x="498612" y="88296"/>
                  </a:cubicBezTo>
                  <a:cubicBezTo>
                    <a:pt x="492405" y="88296"/>
                    <a:pt x="487338" y="86522"/>
                    <a:pt x="483284" y="83101"/>
                  </a:cubicBezTo>
                  <a:cubicBezTo>
                    <a:pt x="479230" y="79681"/>
                    <a:pt x="476697" y="75120"/>
                    <a:pt x="475936" y="69547"/>
                  </a:cubicBezTo>
                  <a:lnTo>
                    <a:pt x="525342" y="69547"/>
                  </a:lnTo>
                  <a:cubicBezTo>
                    <a:pt x="525342" y="68660"/>
                    <a:pt x="525468" y="67773"/>
                    <a:pt x="525595" y="66886"/>
                  </a:cubicBezTo>
                  <a:cubicBezTo>
                    <a:pt x="525595" y="66000"/>
                    <a:pt x="525595" y="65239"/>
                    <a:pt x="525595" y="64353"/>
                  </a:cubicBezTo>
                  <a:cubicBezTo>
                    <a:pt x="525595" y="58399"/>
                    <a:pt x="524328" y="52951"/>
                    <a:pt x="521921" y="48264"/>
                  </a:cubicBezTo>
                  <a:cubicBezTo>
                    <a:pt x="519514" y="43577"/>
                    <a:pt x="516094" y="39903"/>
                    <a:pt x="511534" y="37116"/>
                  </a:cubicBezTo>
                  <a:cubicBezTo>
                    <a:pt x="506973" y="34330"/>
                    <a:pt x="501906" y="33063"/>
                    <a:pt x="495825" y="33063"/>
                  </a:cubicBezTo>
                  <a:cubicBezTo>
                    <a:pt x="489491" y="33063"/>
                    <a:pt x="484044" y="34457"/>
                    <a:pt x="479484" y="37370"/>
                  </a:cubicBezTo>
                  <a:cubicBezTo>
                    <a:pt x="474923" y="40283"/>
                    <a:pt x="471249" y="44211"/>
                    <a:pt x="468716" y="49150"/>
                  </a:cubicBezTo>
                  <a:cubicBezTo>
                    <a:pt x="466182" y="54091"/>
                    <a:pt x="464915" y="59793"/>
                    <a:pt x="464915" y="66000"/>
                  </a:cubicBezTo>
                  <a:cubicBezTo>
                    <a:pt x="464915" y="72207"/>
                    <a:pt x="466435" y="77907"/>
                    <a:pt x="469349" y="82594"/>
                  </a:cubicBezTo>
                  <a:cubicBezTo>
                    <a:pt x="472263" y="87281"/>
                    <a:pt x="476317" y="91082"/>
                    <a:pt x="481384" y="93742"/>
                  </a:cubicBezTo>
                  <a:cubicBezTo>
                    <a:pt x="486451" y="96403"/>
                    <a:pt x="492278" y="97797"/>
                    <a:pt x="498739" y="97797"/>
                  </a:cubicBezTo>
                  <a:cubicBezTo>
                    <a:pt x="502666" y="97797"/>
                    <a:pt x="506593" y="97289"/>
                    <a:pt x="510393" y="96276"/>
                  </a:cubicBezTo>
                  <a:moveTo>
                    <a:pt x="427925" y="83608"/>
                  </a:moveTo>
                  <a:cubicBezTo>
                    <a:pt x="425645" y="85255"/>
                    <a:pt x="423238" y="86395"/>
                    <a:pt x="420704" y="87029"/>
                  </a:cubicBezTo>
                  <a:cubicBezTo>
                    <a:pt x="418170" y="87788"/>
                    <a:pt x="415763" y="88169"/>
                    <a:pt x="413357" y="88169"/>
                  </a:cubicBezTo>
                  <a:cubicBezTo>
                    <a:pt x="409936" y="88169"/>
                    <a:pt x="407023" y="87281"/>
                    <a:pt x="404742" y="85382"/>
                  </a:cubicBezTo>
                  <a:cubicBezTo>
                    <a:pt x="402462" y="83482"/>
                    <a:pt x="401322" y="80441"/>
                    <a:pt x="401322" y="76008"/>
                  </a:cubicBezTo>
                  <a:lnTo>
                    <a:pt x="401322" y="43958"/>
                  </a:lnTo>
                  <a:lnTo>
                    <a:pt x="427165" y="43958"/>
                  </a:lnTo>
                  <a:lnTo>
                    <a:pt x="427165" y="34457"/>
                  </a:lnTo>
                  <a:lnTo>
                    <a:pt x="401322" y="34457"/>
                  </a:lnTo>
                  <a:lnTo>
                    <a:pt x="401322" y="14567"/>
                  </a:lnTo>
                  <a:lnTo>
                    <a:pt x="391061" y="14567"/>
                  </a:lnTo>
                  <a:lnTo>
                    <a:pt x="391061" y="75247"/>
                  </a:lnTo>
                  <a:cubicBezTo>
                    <a:pt x="391061" y="83735"/>
                    <a:pt x="392961" y="89562"/>
                    <a:pt x="396761" y="92983"/>
                  </a:cubicBezTo>
                  <a:cubicBezTo>
                    <a:pt x="400562" y="96276"/>
                    <a:pt x="405756" y="97923"/>
                    <a:pt x="412470" y="97923"/>
                  </a:cubicBezTo>
                  <a:cubicBezTo>
                    <a:pt x="415130" y="97923"/>
                    <a:pt x="417790" y="97543"/>
                    <a:pt x="420577" y="96909"/>
                  </a:cubicBezTo>
                  <a:cubicBezTo>
                    <a:pt x="423364" y="96276"/>
                    <a:pt x="425898" y="95135"/>
                    <a:pt x="428051" y="93615"/>
                  </a:cubicBezTo>
                  <a:lnTo>
                    <a:pt x="428051" y="83608"/>
                  </a:lnTo>
                  <a:close/>
                  <a:moveTo>
                    <a:pt x="371045" y="34457"/>
                  </a:moveTo>
                  <a:lnTo>
                    <a:pt x="360658" y="34457"/>
                  </a:lnTo>
                  <a:lnTo>
                    <a:pt x="360658" y="96909"/>
                  </a:lnTo>
                  <a:lnTo>
                    <a:pt x="371045" y="96909"/>
                  </a:lnTo>
                  <a:lnTo>
                    <a:pt x="371045" y="34457"/>
                  </a:lnTo>
                  <a:close/>
                  <a:moveTo>
                    <a:pt x="369525" y="21028"/>
                  </a:moveTo>
                  <a:lnTo>
                    <a:pt x="376999" y="15835"/>
                  </a:lnTo>
                  <a:lnTo>
                    <a:pt x="369525" y="10514"/>
                  </a:lnTo>
                  <a:cubicBezTo>
                    <a:pt x="368258" y="9626"/>
                    <a:pt x="366738" y="9121"/>
                    <a:pt x="365091" y="9121"/>
                  </a:cubicBezTo>
                  <a:cubicBezTo>
                    <a:pt x="363191" y="9121"/>
                    <a:pt x="361671" y="9753"/>
                    <a:pt x="360404" y="11021"/>
                  </a:cubicBezTo>
                  <a:cubicBezTo>
                    <a:pt x="359138" y="12288"/>
                    <a:pt x="358504" y="13934"/>
                    <a:pt x="358504" y="15960"/>
                  </a:cubicBezTo>
                  <a:cubicBezTo>
                    <a:pt x="358504" y="17988"/>
                    <a:pt x="359138" y="19381"/>
                    <a:pt x="360404" y="20647"/>
                  </a:cubicBezTo>
                  <a:cubicBezTo>
                    <a:pt x="361671" y="21915"/>
                    <a:pt x="363191" y="22548"/>
                    <a:pt x="365091" y="22548"/>
                  </a:cubicBezTo>
                  <a:cubicBezTo>
                    <a:pt x="366738" y="22548"/>
                    <a:pt x="368132" y="22042"/>
                    <a:pt x="369525" y="21028"/>
                  </a:cubicBezTo>
                  <a:moveTo>
                    <a:pt x="271982" y="48011"/>
                  </a:moveTo>
                  <a:cubicBezTo>
                    <a:pt x="275402" y="44463"/>
                    <a:pt x="279836" y="42691"/>
                    <a:pt x="285536" y="42691"/>
                  </a:cubicBezTo>
                  <a:cubicBezTo>
                    <a:pt x="291237" y="42691"/>
                    <a:pt x="295417" y="44463"/>
                    <a:pt x="298711" y="48011"/>
                  </a:cubicBezTo>
                  <a:cubicBezTo>
                    <a:pt x="302005" y="51558"/>
                    <a:pt x="303905" y="55992"/>
                    <a:pt x="304285" y="61313"/>
                  </a:cubicBezTo>
                  <a:lnTo>
                    <a:pt x="265774" y="61313"/>
                  </a:lnTo>
                  <a:cubicBezTo>
                    <a:pt x="266534" y="55992"/>
                    <a:pt x="268561" y="51558"/>
                    <a:pt x="271982" y="48011"/>
                  </a:cubicBezTo>
                  <a:moveTo>
                    <a:pt x="299978" y="96403"/>
                  </a:moveTo>
                  <a:cubicBezTo>
                    <a:pt x="303778" y="95389"/>
                    <a:pt x="307325" y="93742"/>
                    <a:pt x="310746" y="91463"/>
                  </a:cubicBezTo>
                  <a:lnTo>
                    <a:pt x="310746" y="81581"/>
                  </a:lnTo>
                  <a:cubicBezTo>
                    <a:pt x="307452" y="83987"/>
                    <a:pt x="303905" y="85761"/>
                    <a:pt x="300105" y="86902"/>
                  </a:cubicBezTo>
                  <a:cubicBezTo>
                    <a:pt x="296304" y="88042"/>
                    <a:pt x="292377" y="88549"/>
                    <a:pt x="288450" y="88549"/>
                  </a:cubicBezTo>
                  <a:cubicBezTo>
                    <a:pt x="282243" y="88549"/>
                    <a:pt x="277176" y="86775"/>
                    <a:pt x="273122" y="83355"/>
                  </a:cubicBezTo>
                  <a:cubicBezTo>
                    <a:pt x="269068" y="79934"/>
                    <a:pt x="266534" y="75374"/>
                    <a:pt x="265648" y="69799"/>
                  </a:cubicBezTo>
                  <a:lnTo>
                    <a:pt x="315053" y="69799"/>
                  </a:lnTo>
                  <a:cubicBezTo>
                    <a:pt x="315053" y="68913"/>
                    <a:pt x="315180" y="68027"/>
                    <a:pt x="315180" y="67139"/>
                  </a:cubicBezTo>
                  <a:cubicBezTo>
                    <a:pt x="315180" y="66253"/>
                    <a:pt x="315180" y="65493"/>
                    <a:pt x="315180" y="64606"/>
                  </a:cubicBezTo>
                  <a:cubicBezTo>
                    <a:pt x="315180" y="58651"/>
                    <a:pt x="313913" y="53205"/>
                    <a:pt x="311506" y="48518"/>
                  </a:cubicBezTo>
                  <a:cubicBezTo>
                    <a:pt x="309099" y="43831"/>
                    <a:pt x="305679" y="40157"/>
                    <a:pt x="301118" y="37370"/>
                  </a:cubicBezTo>
                  <a:cubicBezTo>
                    <a:pt x="296684" y="34710"/>
                    <a:pt x="291490" y="33315"/>
                    <a:pt x="285536" y="33315"/>
                  </a:cubicBezTo>
                  <a:cubicBezTo>
                    <a:pt x="279202" y="33315"/>
                    <a:pt x="273755" y="34710"/>
                    <a:pt x="269068" y="37624"/>
                  </a:cubicBezTo>
                  <a:cubicBezTo>
                    <a:pt x="264508" y="40537"/>
                    <a:pt x="260961" y="44463"/>
                    <a:pt x="258300" y="49404"/>
                  </a:cubicBezTo>
                  <a:cubicBezTo>
                    <a:pt x="255767" y="54345"/>
                    <a:pt x="254500" y="60046"/>
                    <a:pt x="254500" y="66253"/>
                  </a:cubicBezTo>
                  <a:cubicBezTo>
                    <a:pt x="254500" y="72461"/>
                    <a:pt x="255893" y="78161"/>
                    <a:pt x="258934" y="82848"/>
                  </a:cubicBezTo>
                  <a:cubicBezTo>
                    <a:pt x="261847" y="87535"/>
                    <a:pt x="265901" y="91336"/>
                    <a:pt x="270968" y="93995"/>
                  </a:cubicBezTo>
                  <a:cubicBezTo>
                    <a:pt x="276035" y="96655"/>
                    <a:pt x="281863" y="98050"/>
                    <a:pt x="288323" y="98050"/>
                  </a:cubicBezTo>
                  <a:cubicBezTo>
                    <a:pt x="292250" y="98050"/>
                    <a:pt x="296178" y="97543"/>
                    <a:pt x="299978" y="96530"/>
                  </a:cubicBezTo>
                  <a:moveTo>
                    <a:pt x="250319" y="97162"/>
                  </a:moveTo>
                  <a:lnTo>
                    <a:pt x="222703" y="59285"/>
                  </a:lnTo>
                  <a:lnTo>
                    <a:pt x="246772" y="34710"/>
                  </a:lnTo>
                  <a:lnTo>
                    <a:pt x="234484" y="34710"/>
                  </a:lnTo>
                  <a:lnTo>
                    <a:pt x="205855" y="63846"/>
                  </a:lnTo>
                  <a:lnTo>
                    <a:pt x="205855" y="2153"/>
                  </a:lnTo>
                  <a:lnTo>
                    <a:pt x="195594" y="2153"/>
                  </a:lnTo>
                  <a:lnTo>
                    <a:pt x="195594" y="97162"/>
                  </a:lnTo>
                  <a:lnTo>
                    <a:pt x="205855" y="97162"/>
                  </a:lnTo>
                  <a:lnTo>
                    <a:pt x="205855" y="76894"/>
                  </a:lnTo>
                  <a:lnTo>
                    <a:pt x="215609" y="66886"/>
                  </a:lnTo>
                  <a:lnTo>
                    <a:pt x="237651" y="97162"/>
                  </a:lnTo>
                  <a:lnTo>
                    <a:pt x="250319" y="97162"/>
                  </a:lnTo>
                  <a:close/>
                  <a:moveTo>
                    <a:pt x="153663" y="46237"/>
                  </a:moveTo>
                  <a:cubicBezTo>
                    <a:pt x="156956" y="48264"/>
                    <a:pt x="159490" y="50924"/>
                    <a:pt x="161390" y="54345"/>
                  </a:cubicBezTo>
                  <a:cubicBezTo>
                    <a:pt x="163290" y="57765"/>
                    <a:pt x="164177" y="61693"/>
                    <a:pt x="164177" y="66000"/>
                  </a:cubicBezTo>
                  <a:cubicBezTo>
                    <a:pt x="164177" y="70306"/>
                    <a:pt x="163290" y="74107"/>
                    <a:pt x="161390" y="77528"/>
                  </a:cubicBezTo>
                  <a:cubicBezTo>
                    <a:pt x="159490" y="80947"/>
                    <a:pt x="156956" y="83608"/>
                    <a:pt x="153663" y="85509"/>
                  </a:cubicBezTo>
                  <a:cubicBezTo>
                    <a:pt x="150369" y="87408"/>
                    <a:pt x="146568" y="88422"/>
                    <a:pt x="142261" y="88422"/>
                  </a:cubicBezTo>
                  <a:cubicBezTo>
                    <a:pt x="137954" y="88422"/>
                    <a:pt x="134407" y="87408"/>
                    <a:pt x="131114" y="85509"/>
                  </a:cubicBezTo>
                  <a:cubicBezTo>
                    <a:pt x="127820" y="83608"/>
                    <a:pt x="125286" y="80947"/>
                    <a:pt x="123386" y="77528"/>
                  </a:cubicBezTo>
                  <a:cubicBezTo>
                    <a:pt x="121486" y="74107"/>
                    <a:pt x="120599" y="70306"/>
                    <a:pt x="120599" y="66000"/>
                  </a:cubicBezTo>
                  <a:cubicBezTo>
                    <a:pt x="120599" y="61693"/>
                    <a:pt x="121486" y="57638"/>
                    <a:pt x="123386" y="54345"/>
                  </a:cubicBezTo>
                  <a:cubicBezTo>
                    <a:pt x="125286" y="50924"/>
                    <a:pt x="127820" y="48264"/>
                    <a:pt x="131114" y="46237"/>
                  </a:cubicBezTo>
                  <a:cubicBezTo>
                    <a:pt x="134407" y="44211"/>
                    <a:pt x="138081" y="43324"/>
                    <a:pt x="142261" y="43324"/>
                  </a:cubicBezTo>
                  <a:cubicBezTo>
                    <a:pt x="146442" y="43324"/>
                    <a:pt x="150369" y="44338"/>
                    <a:pt x="153663" y="46237"/>
                  </a:cubicBezTo>
                  <a:moveTo>
                    <a:pt x="174565" y="97162"/>
                  </a:moveTo>
                  <a:lnTo>
                    <a:pt x="174565" y="34710"/>
                  </a:lnTo>
                  <a:lnTo>
                    <a:pt x="164177" y="34710"/>
                  </a:lnTo>
                  <a:lnTo>
                    <a:pt x="164177" y="46491"/>
                  </a:lnTo>
                  <a:cubicBezTo>
                    <a:pt x="161770" y="42564"/>
                    <a:pt x="158730" y="39397"/>
                    <a:pt x="154803" y="37116"/>
                  </a:cubicBezTo>
                  <a:cubicBezTo>
                    <a:pt x="150876" y="34837"/>
                    <a:pt x="146442" y="33569"/>
                    <a:pt x="141501" y="33569"/>
                  </a:cubicBezTo>
                  <a:cubicBezTo>
                    <a:pt x="135421" y="33569"/>
                    <a:pt x="129973" y="34962"/>
                    <a:pt x="125286" y="37877"/>
                  </a:cubicBezTo>
                  <a:cubicBezTo>
                    <a:pt x="120599" y="40664"/>
                    <a:pt x="116799" y="44590"/>
                    <a:pt x="114138" y="49404"/>
                  </a:cubicBezTo>
                  <a:cubicBezTo>
                    <a:pt x="111478" y="54345"/>
                    <a:pt x="110085" y="59919"/>
                    <a:pt x="110085" y="66253"/>
                  </a:cubicBezTo>
                  <a:cubicBezTo>
                    <a:pt x="110085" y="72587"/>
                    <a:pt x="111478" y="77907"/>
                    <a:pt x="114138" y="82721"/>
                  </a:cubicBezTo>
                  <a:cubicBezTo>
                    <a:pt x="116799" y="87535"/>
                    <a:pt x="120599" y="91336"/>
                    <a:pt x="125286" y="94122"/>
                  </a:cubicBezTo>
                  <a:cubicBezTo>
                    <a:pt x="129973" y="96909"/>
                    <a:pt x="135421" y="98177"/>
                    <a:pt x="141501" y="98177"/>
                  </a:cubicBezTo>
                  <a:cubicBezTo>
                    <a:pt x="146442" y="98177"/>
                    <a:pt x="150876" y="97036"/>
                    <a:pt x="154803" y="94756"/>
                  </a:cubicBezTo>
                  <a:cubicBezTo>
                    <a:pt x="158730" y="92475"/>
                    <a:pt x="161897" y="89435"/>
                    <a:pt x="164177" y="85509"/>
                  </a:cubicBezTo>
                  <a:lnTo>
                    <a:pt x="164177" y="97162"/>
                  </a:lnTo>
                  <a:lnTo>
                    <a:pt x="174565" y="97162"/>
                  </a:lnTo>
                  <a:close/>
                  <a:moveTo>
                    <a:pt x="12541" y="54598"/>
                  </a:moveTo>
                  <a:cubicBezTo>
                    <a:pt x="13935" y="51178"/>
                    <a:pt x="15961" y="48518"/>
                    <a:pt x="18622" y="46617"/>
                  </a:cubicBezTo>
                  <a:cubicBezTo>
                    <a:pt x="21282" y="44590"/>
                    <a:pt x="24322" y="43577"/>
                    <a:pt x="27869" y="43577"/>
                  </a:cubicBezTo>
                  <a:cubicBezTo>
                    <a:pt x="37750" y="43577"/>
                    <a:pt x="42691" y="49784"/>
                    <a:pt x="42691" y="62199"/>
                  </a:cubicBezTo>
                  <a:lnTo>
                    <a:pt x="42691" y="97162"/>
                  </a:lnTo>
                  <a:lnTo>
                    <a:pt x="52952" y="97162"/>
                  </a:lnTo>
                  <a:lnTo>
                    <a:pt x="52952" y="64985"/>
                  </a:lnTo>
                  <a:cubicBezTo>
                    <a:pt x="52952" y="61059"/>
                    <a:pt x="53712" y="57385"/>
                    <a:pt x="55106" y="54218"/>
                  </a:cubicBezTo>
                  <a:cubicBezTo>
                    <a:pt x="56499" y="51051"/>
                    <a:pt x="58526" y="48391"/>
                    <a:pt x="61186" y="46491"/>
                  </a:cubicBezTo>
                  <a:cubicBezTo>
                    <a:pt x="63846" y="44590"/>
                    <a:pt x="66887" y="43577"/>
                    <a:pt x="70434" y="43577"/>
                  </a:cubicBezTo>
                  <a:cubicBezTo>
                    <a:pt x="80315" y="43577"/>
                    <a:pt x="85255" y="49784"/>
                    <a:pt x="85255" y="62199"/>
                  </a:cubicBezTo>
                  <a:lnTo>
                    <a:pt x="85255" y="97162"/>
                  </a:lnTo>
                  <a:lnTo>
                    <a:pt x="95516" y="97162"/>
                  </a:lnTo>
                  <a:lnTo>
                    <a:pt x="95516" y="60425"/>
                  </a:lnTo>
                  <a:cubicBezTo>
                    <a:pt x="95516" y="55232"/>
                    <a:pt x="94630" y="50672"/>
                    <a:pt x="92856" y="46617"/>
                  </a:cubicBezTo>
                  <a:cubicBezTo>
                    <a:pt x="91083" y="42564"/>
                    <a:pt x="88549" y="39397"/>
                    <a:pt x="85129" y="36990"/>
                  </a:cubicBezTo>
                  <a:cubicBezTo>
                    <a:pt x="81708" y="34710"/>
                    <a:pt x="77401" y="33442"/>
                    <a:pt x="72334" y="33442"/>
                  </a:cubicBezTo>
                  <a:cubicBezTo>
                    <a:pt x="67267" y="33442"/>
                    <a:pt x="62960" y="34710"/>
                    <a:pt x="59033" y="37116"/>
                  </a:cubicBezTo>
                  <a:cubicBezTo>
                    <a:pt x="55106" y="39649"/>
                    <a:pt x="52192" y="42943"/>
                    <a:pt x="50165" y="47125"/>
                  </a:cubicBezTo>
                  <a:cubicBezTo>
                    <a:pt x="48518" y="42943"/>
                    <a:pt x="46111" y="39524"/>
                    <a:pt x="42944" y="37116"/>
                  </a:cubicBezTo>
                  <a:cubicBezTo>
                    <a:pt x="39777" y="34710"/>
                    <a:pt x="35723" y="33442"/>
                    <a:pt x="30783" y="33442"/>
                  </a:cubicBezTo>
                  <a:cubicBezTo>
                    <a:pt x="26349" y="33442"/>
                    <a:pt x="22295" y="34583"/>
                    <a:pt x="18748" y="36863"/>
                  </a:cubicBezTo>
                  <a:cubicBezTo>
                    <a:pt x="15201" y="39144"/>
                    <a:pt x="12414" y="42057"/>
                    <a:pt x="10261" y="45858"/>
                  </a:cubicBezTo>
                  <a:lnTo>
                    <a:pt x="10261" y="34583"/>
                  </a:lnTo>
                  <a:lnTo>
                    <a:pt x="0" y="34583"/>
                  </a:lnTo>
                  <a:lnTo>
                    <a:pt x="0" y="97036"/>
                  </a:lnTo>
                  <a:lnTo>
                    <a:pt x="10261" y="97036"/>
                  </a:lnTo>
                  <a:lnTo>
                    <a:pt x="10261" y="65746"/>
                  </a:lnTo>
                  <a:cubicBezTo>
                    <a:pt x="10261" y="61566"/>
                    <a:pt x="11021" y="57892"/>
                    <a:pt x="12414" y="54471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9" name="Freeform: Shape 2758">
              <a:extLst>
                <a:ext uri="{FF2B5EF4-FFF2-40B4-BE49-F238E27FC236}">
                  <a16:creationId xmlns:a16="http://schemas.microsoft.com/office/drawing/2014/main" id="{A1A950FF-25E2-9D9A-47EE-AA212BEE4303}"/>
                </a:ext>
              </a:extLst>
            </p:cNvPr>
            <p:cNvSpPr/>
            <p:nvPr/>
          </p:nvSpPr>
          <p:spPr>
            <a:xfrm>
              <a:off x="5351598" y="13160901"/>
              <a:ext cx="1228414" cy="126933"/>
            </a:xfrm>
            <a:custGeom>
              <a:avLst/>
              <a:gdLst>
                <a:gd name="connsiteX0" fmla="*/ 1214987 w 1228414"/>
                <a:gd name="connsiteY0" fmla="*/ 75120 h 126933"/>
                <a:gd name="connsiteX1" fmla="*/ 1207259 w 1228414"/>
                <a:gd name="connsiteY1" fmla="*/ 83228 h 126933"/>
                <a:gd name="connsiteX2" fmla="*/ 1195985 w 1228414"/>
                <a:gd name="connsiteY2" fmla="*/ 86141 h 126933"/>
                <a:gd name="connsiteX3" fmla="*/ 1184584 w 1228414"/>
                <a:gd name="connsiteY3" fmla="*/ 83228 h 126933"/>
                <a:gd name="connsiteX4" fmla="*/ 1176856 w 1228414"/>
                <a:gd name="connsiteY4" fmla="*/ 75120 h 126933"/>
                <a:gd name="connsiteX5" fmla="*/ 1173942 w 1228414"/>
                <a:gd name="connsiteY5" fmla="*/ 63467 h 126933"/>
                <a:gd name="connsiteX6" fmla="*/ 1176856 w 1228414"/>
                <a:gd name="connsiteY6" fmla="*/ 51812 h 126933"/>
                <a:gd name="connsiteX7" fmla="*/ 1184584 w 1228414"/>
                <a:gd name="connsiteY7" fmla="*/ 43831 h 126933"/>
                <a:gd name="connsiteX8" fmla="*/ 1195985 w 1228414"/>
                <a:gd name="connsiteY8" fmla="*/ 40917 h 126933"/>
                <a:gd name="connsiteX9" fmla="*/ 1207259 w 1228414"/>
                <a:gd name="connsiteY9" fmla="*/ 43831 h 126933"/>
                <a:gd name="connsiteX10" fmla="*/ 1214987 w 1228414"/>
                <a:gd name="connsiteY10" fmla="*/ 51812 h 126933"/>
                <a:gd name="connsiteX11" fmla="*/ 1217774 w 1228414"/>
                <a:gd name="connsiteY11" fmla="*/ 63467 h 126933"/>
                <a:gd name="connsiteX12" fmla="*/ 1214987 w 1228414"/>
                <a:gd name="connsiteY12" fmla="*/ 75120 h 126933"/>
                <a:gd name="connsiteX13" fmla="*/ 1212833 w 1228414"/>
                <a:gd name="connsiteY13" fmla="*/ 91463 h 126933"/>
                <a:gd name="connsiteX14" fmla="*/ 1224235 w 1228414"/>
                <a:gd name="connsiteY14" fmla="*/ 79934 h 126933"/>
                <a:gd name="connsiteX15" fmla="*/ 1228415 w 1228414"/>
                <a:gd name="connsiteY15" fmla="*/ 63213 h 126933"/>
                <a:gd name="connsiteX16" fmla="*/ 1224235 w 1228414"/>
                <a:gd name="connsiteY16" fmla="*/ 46617 h 126933"/>
                <a:gd name="connsiteX17" fmla="*/ 1212833 w 1228414"/>
                <a:gd name="connsiteY17" fmla="*/ 35216 h 126933"/>
                <a:gd name="connsiteX18" fmla="*/ 1196111 w 1228414"/>
                <a:gd name="connsiteY18" fmla="*/ 31036 h 126933"/>
                <a:gd name="connsiteX19" fmla="*/ 1179263 w 1228414"/>
                <a:gd name="connsiteY19" fmla="*/ 35216 h 126933"/>
                <a:gd name="connsiteX20" fmla="*/ 1167608 w 1228414"/>
                <a:gd name="connsiteY20" fmla="*/ 46617 h 126933"/>
                <a:gd name="connsiteX21" fmla="*/ 1163428 w 1228414"/>
                <a:gd name="connsiteY21" fmla="*/ 63213 h 126933"/>
                <a:gd name="connsiteX22" fmla="*/ 1167608 w 1228414"/>
                <a:gd name="connsiteY22" fmla="*/ 79934 h 126933"/>
                <a:gd name="connsiteX23" fmla="*/ 1179263 w 1228414"/>
                <a:gd name="connsiteY23" fmla="*/ 91463 h 126933"/>
                <a:gd name="connsiteX24" fmla="*/ 1196111 w 1228414"/>
                <a:gd name="connsiteY24" fmla="*/ 95642 h 126933"/>
                <a:gd name="connsiteX25" fmla="*/ 1212833 w 1228414"/>
                <a:gd name="connsiteY25" fmla="*/ 91463 h 126933"/>
                <a:gd name="connsiteX26" fmla="*/ 1155321 w 1228414"/>
                <a:gd name="connsiteY26" fmla="*/ 81328 h 126933"/>
                <a:gd name="connsiteX27" fmla="*/ 1148100 w 1228414"/>
                <a:gd name="connsiteY27" fmla="*/ 84875 h 126933"/>
                <a:gd name="connsiteX28" fmla="*/ 1140752 w 1228414"/>
                <a:gd name="connsiteY28" fmla="*/ 86015 h 126933"/>
                <a:gd name="connsiteX29" fmla="*/ 1132138 w 1228414"/>
                <a:gd name="connsiteY29" fmla="*/ 83228 h 126933"/>
                <a:gd name="connsiteX30" fmla="*/ 1128718 w 1228414"/>
                <a:gd name="connsiteY30" fmla="*/ 73854 h 126933"/>
                <a:gd name="connsiteX31" fmla="*/ 1128718 w 1228414"/>
                <a:gd name="connsiteY31" fmla="*/ 41803 h 126933"/>
                <a:gd name="connsiteX32" fmla="*/ 1154561 w 1228414"/>
                <a:gd name="connsiteY32" fmla="*/ 41803 h 126933"/>
                <a:gd name="connsiteX33" fmla="*/ 1154561 w 1228414"/>
                <a:gd name="connsiteY33" fmla="*/ 32302 h 126933"/>
                <a:gd name="connsiteX34" fmla="*/ 1128718 w 1228414"/>
                <a:gd name="connsiteY34" fmla="*/ 32302 h 126933"/>
                <a:gd name="connsiteX35" fmla="*/ 1128718 w 1228414"/>
                <a:gd name="connsiteY35" fmla="*/ 12414 h 126933"/>
                <a:gd name="connsiteX36" fmla="*/ 1118457 w 1228414"/>
                <a:gd name="connsiteY36" fmla="*/ 12414 h 126933"/>
                <a:gd name="connsiteX37" fmla="*/ 1118457 w 1228414"/>
                <a:gd name="connsiteY37" fmla="*/ 73095 h 126933"/>
                <a:gd name="connsiteX38" fmla="*/ 1124284 w 1228414"/>
                <a:gd name="connsiteY38" fmla="*/ 90829 h 126933"/>
                <a:gd name="connsiteX39" fmla="*/ 1139866 w 1228414"/>
                <a:gd name="connsiteY39" fmla="*/ 95769 h 126933"/>
                <a:gd name="connsiteX40" fmla="*/ 1147973 w 1228414"/>
                <a:gd name="connsiteY40" fmla="*/ 94756 h 126933"/>
                <a:gd name="connsiteX41" fmla="*/ 1155447 w 1228414"/>
                <a:gd name="connsiteY41" fmla="*/ 91463 h 126933"/>
                <a:gd name="connsiteX42" fmla="*/ 1155447 w 1228414"/>
                <a:gd name="connsiteY42" fmla="*/ 81454 h 126933"/>
                <a:gd name="connsiteX43" fmla="*/ 1030541 w 1228414"/>
                <a:gd name="connsiteY43" fmla="*/ 45731 h 126933"/>
                <a:gd name="connsiteX44" fmla="*/ 1044096 w 1228414"/>
                <a:gd name="connsiteY44" fmla="*/ 40410 h 126933"/>
                <a:gd name="connsiteX45" fmla="*/ 1057270 w 1228414"/>
                <a:gd name="connsiteY45" fmla="*/ 45731 h 126933"/>
                <a:gd name="connsiteX46" fmla="*/ 1062844 w 1228414"/>
                <a:gd name="connsiteY46" fmla="*/ 59032 h 126933"/>
                <a:gd name="connsiteX47" fmla="*/ 1024334 w 1228414"/>
                <a:gd name="connsiteY47" fmla="*/ 59032 h 126933"/>
                <a:gd name="connsiteX48" fmla="*/ 1030541 w 1228414"/>
                <a:gd name="connsiteY48" fmla="*/ 45731 h 126933"/>
                <a:gd name="connsiteX49" fmla="*/ 1058537 w 1228414"/>
                <a:gd name="connsiteY49" fmla="*/ 94122 h 126933"/>
                <a:gd name="connsiteX50" fmla="*/ 1069305 w 1228414"/>
                <a:gd name="connsiteY50" fmla="*/ 89182 h 126933"/>
                <a:gd name="connsiteX51" fmla="*/ 1069305 w 1228414"/>
                <a:gd name="connsiteY51" fmla="*/ 79302 h 126933"/>
                <a:gd name="connsiteX52" fmla="*/ 1058664 w 1228414"/>
                <a:gd name="connsiteY52" fmla="*/ 84495 h 126933"/>
                <a:gd name="connsiteX53" fmla="*/ 1047009 w 1228414"/>
                <a:gd name="connsiteY53" fmla="*/ 86268 h 126933"/>
                <a:gd name="connsiteX54" fmla="*/ 1031681 w 1228414"/>
                <a:gd name="connsiteY54" fmla="*/ 81075 h 126933"/>
                <a:gd name="connsiteX55" fmla="*/ 1024334 w 1228414"/>
                <a:gd name="connsiteY55" fmla="*/ 67520 h 126933"/>
                <a:gd name="connsiteX56" fmla="*/ 1073739 w 1228414"/>
                <a:gd name="connsiteY56" fmla="*/ 67520 h 126933"/>
                <a:gd name="connsiteX57" fmla="*/ 1073865 w 1228414"/>
                <a:gd name="connsiteY57" fmla="*/ 64860 h 126933"/>
                <a:gd name="connsiteX58" fmla="*/ 1073865 w 1228414"/>
                <a:gd name="connsiteY58" fmla="*/ 62326 h 126933"/>
                <a:gd name="connsiteX59" fmla="*/ 1070192 w 1228414"/>
                <a:gd name="connsiteY59" fmla="*/ 46364 h 126933"/>
                <a:gd name="connsiteX60" fmla="*/ 1059804 w 1228414"/>
                <a:gd name="connsiteY60" fmla="*/ 35216 h 126933"/>
                <a:gd name="connsiteX61" fmla="*/ 1044222 w 1228414"/>
                <a:gd name="connsiteY61" fmla="*/ 31163 h 126933"/>
                <a:gd name="connsiteX62" fmla="*/ 1027754 w 1228414"/>
                <a:gd name="connsiteY62" fmla="*/ 35469 h 126933"/>
                <a:gd name="connsiteX63" fmla="*/ 1016986 w 1228414"/>
                <a:gd name="connsiteY63" fmla="*/ 47251 h 126933"/>
                <a:gd name="connsiteX64" fmla="*/ 1013186 w 1228414"/>
                <a:gd name="connsiteY64" fmla="*/ 64099 h 126933"/>
                <a:gd name="connsiteX65" fmla="*/ 1017619 w 1228414"/>
                <a:gd name="connsiteY65" fmla="*/ 80695 h 126933"/>
                <a:gd name="connsiteX66" fmla="*/ 1029654 w 1228414"/>
                <a:gd name="connsiteY66" fmla="*/ 91843 h 126933"/>
                <a:gd name="connsiteX67" fmla="*/ 1047009 w 1228414"/>
                <a:gd name="connsiteY67" fmla="*/ 95896 h 126933"/>
                <a:gd name="connsiteX68" fmla="*/ 1058664 w 1228414"/>
                <a:gd name="connsiteY68" fmla="*/ 94376 h 126933"/>
                <a:gd name="connsiteX69" fmla="*/ 955546 w 1228414"/>
                <a:gd name="connsiteY69" fmla="*/ 52319 h 126933"/>
                <a:gd name="connsiteX70" fmla="*/ 962260 w 1228414"/>
                <a:gd name="connsiteY70" fmla="*/ 44211 h 126933"/>
                <a:gd name="connsiteX71" fmla="*/ 972268 w 1228414"/>
                <a:gd name="connsiteY71" fmla="*/ 41298 h 126933"/>
                <a:gd name="connsiteX72" fmla="*/ 988483 w 1228414"/>
                <a:gd name="connsiteY72" fmla="*/ 59919 h 126933"/>
                <a:gd name="connsiteX73" fmla="*/ 988483 w 1228414"/>
                <a:gd name="connsiteY73" fmla="*/ 94883 h 126933"/>
                <a:gd name="connsiteX74" fmla="*/ 998871 w 1228414"/>
                <a:gd name="connsiteY74" fmla="*/ 94883 h 126933"/>
                <a:gd name="connsiteX75" fmla="*/ 998871 w 1228414"/>
                <a:gd name="connsiteY75" fmla="*/ 58146 h 126933"/>
                <a:gd name="connsiteX76" fmla="*/ 996084 w 1228414"/>
                <a:gd name="connsiteY76" fmla="*/ 44338 h 126933"/>
                <a:gd name="connsiteX77" fmla="*/ 988103 w 1228414"/>
                <a:gd name="connsiteY77" fmla="*/ 34710 h 126933"/>
                <a:gd name="connsiteX78" fmla="*/ 974802 w 1228414"/>
                <a:gd name="connsiteY78" fmla="*/ 31290 h 126933"/>
                <a:gd name="connsiteX79" fmla="*/ 962007 w 1228414"/>
                <a:gd name="connsiteY79" fmla="*/ 34710 h 126933"/>
                <a:gd name="connsiteX80" fmla="*/ 953139 w 1228414"/>
                <a:gd name="connsiteY80" fmla="*/ 44084 h 126933"/>
                <a:gd name="connsiteX81" fmla="*/ 953139 w 1228414"/>
                <a:gd name="connsiteY81" fmla="*/ 32429 h 126933"/>
                <a:gd name="connsiteX82" fmla="*/ 942878 w 1228414"/>
                <a:gd name="connsiteY82" fmla="*/ 32429 h 126933"/>
                <a:gd name="connsiteX83" fmla="*/ 942878 w 1228414"/>
                <a:gd name="connsiteY83" fmla="*/ 94883 h 126933"/>
                <a:gd name="connsiteX84" fmla="*/ 953139 w 1228414"/>
                <a:gd name="connsiteY84" fmla="*/ 94883 h 126933"/>
                <a:gd name="connsiteX85" fmla="*/ 953139 w 1228414"/>
                <a:gd name="connsiteY85" fmla="*/ 63594 h 126933"/>
                <a:gd name="connsiteX86" fmla="*/ 955546 w 1228414"/>
                <a:gd name="connsiteY86" fmla="*/ 52319 h 126933"/>
                <a:gd name="connsiteX87" fmla="*/ 921976 w 1228414"/>
                <a:gd name="connsiteY87" fmla="*/ 32429 h 126933"/>
                <a:gd name="connsiteX88" fmla="*/ 911588 w 1228414"/>
                <a:gd name="connsiteY88" fmla="*/ 32429 h 126933"/>
                <a:gd name="connsiteX89" fmla="*/ 911588 w 1228414"/>
                <a:gd name="connsiteY89" fmla="*/ 94883 h 126933"/>
                <a:gd name="connsiteX90" fmla="*/ 921976 w 1228414"/>
                <a:gd name="connsiteY90" fmla="*/ 94883 h 126933"/>
                <a:gd name="connsiteX91" fmla="*/ 921976 w 1228414"/>
                <a:gd name="connsiteY91" fmla="*/ 32429 h 126933"/>
                <a:gd name="connsiteX92" fmla="*/ 920456 w 1228414"/>
                <a:gd name="connsiteY92" fmla="*/ 19002 h 126933"/>
                <a:gd name="connsiteX93" fmla="*/ 927930 w 1228414"/>
                <a:gd name="connsiteY93" fmla="*/ 13808 h 126933"/>
                <a:gd name="connsiteX94" fmla="*/ 920456 w 1228414"/>
                <a:gd name="connsiteY94" fmla="*/ 8487 h 126933"/>
                <a:gd name="connsiteX95" fmla="*/ 916022 w 1228414"/>
                <a:gd name="connsiteY95" fmla="*/ 7093 h 126933"/>
                <a:gd name="connsiteX96" fmla="*/ 911335 w 1228414"/>
                <a:gd name="connsiteY96" fmla="*/ 9121 h 126933"/>
                <a:gd name="connsiteX97" fmla="*/ 909435 w 1228414"/>
                <a:gd name="connsiteY97" fmla="*/ 14061 h 126933"/>
                <a:gd name="connsiteX98" fmla="*/ 911335 w 1228414"/>
                <a:gd name="connsiteY98" fmla="*/ 18748 h 126933"/>
                <a:gd name="connsiteX99" fmla="*/ 916022 w 1228414"/>
                <a:gd name="connsiteY99" fmla="*/ 20649 h 126933"/>
                <a:gd name="connsiteX100" fmla="*/ 920456 w 1228414"/>
                <a:gd name="connsiteY100" fmla="*/ 19129 h 126933"/>
                <a:gd name="connsiteX101" fmla="*/ 890686 w 1228414"/>
                <a:gd name="connsiteY101" fmla="*/ 0 h 126933"/>
                <a:gd name="connsiteX102" fmla="*/ 880425 w 1228414"/>
                <a:gd name="connsiteY102" fmla="*/ 0 h 126933"/>
                <a:gd name="connsiteX103" fmla="*/ 880425 w 1228414"/>
                <a:gd name="connsiteY103" fmla="*/ 95010 h 126933"/>
                <a:gd name="connsiteX104" fmla="*/ 890686 w 1228414"/>
                <a:gd name="connsiteY104" fmla="*/ 95010 h 126933"/>
                <a:gd name="connsiteX105" fmla="*/ 890686 w 1228414"/>
                <a:gd name="connsiteY105" fmla="*/ 0 h 126933"/>
                <a:gd name="connsiteX106" fmla="*/ 791623 w 1228414"/>
                <a:gd name="connsiteY106" fmla="*/ 46112 h 126933"/>
                <a:gd name="connsiteX107" fmla="*/ 805177 w 1228414"/>
                <a:gd name="connsiteY107" fmla="*/ 40791 h 126933"/>
                <a:gd name="connsiteX108" fmla="*/ 818352 w 1228414"/>
                <a:gd name="connsiteY108" fmla="*/ 46112 h 126933"/>
                <a:gd name="connsiteX109" fmla="*/ 823926 w 1228414"/>
                <a:gd name="connsiteY109" fmla="*/ 59412 h 126933"/>
                <a:gd name="connsiteX110" fmla="*/ 785415 w 1228414"/>
                <a:gd name="connsiteY110" fmla="*/ 59412 h 126933"/>
                <a:gd name="connsiteX111" fmla="*/ 791623 w 1228414"/>
                <a:gd name="connsiteY111" fmla="*/ 46112 h 126933"/>
                <a:gd name="connsiteX112" fmla="*/ 819492 w 1228414"/>
                <a:gd name="connsiteY112" fmla="*/ 94503 h 126933"/>
                <a:gd name="connsiteX113" fmla="*/ 830260 w 1228414"/>
                <a:gd name="connsiteY113" fmla="*/ 89562 h 126933"/>
                <a:gd name="connsiteX114" fmla="*/ 830260 w 1228414"/>
                <a:gd name="connsiteY114" fmla="*/ 79681 h 126933"/>
                <a:gd name="connsiteX115" fmla="*/ 819619 w 1228414"/>
                <a:gd name="connsiteY115" fmla="*/ 84875 h 126933"/>
                <a:gd name="connsiteX116" fmla="*/ 807964 w 1228414"/>
                <a:gd name="connsiteY116" fmla="*/ 86649 h 126933"/>
                <a:gd name="connsiteX117" fmla="*/ 792636 w 1228414"/>
                <a:gd name="connsiteY117" fmla="*/ 81454 h 126933"/>
                <a:gd name="connsiteX118" fmla="*/ 785162 w 1228414"/>
                <a:gd name="connsiteY118" fmla="*/ 67900 h 126933"/>
                <a:gd name="connsiteX119" fmla="*/ 834567 w 1228414"/>
                <a:gd name="connsiteY119" fmla="*/ 67900 h 126933"/>
                <a:gd name="connsiteX120" fmla="*/ 834694 w 1228414"/>
                <a:gd name="connsiteY120" fmla="*/ 65240 h 126933"/>
                <a:gd name="connsiteX121" fmla="*/ 834694 w 1228414"/>
                <a:gd name="connsiteY121" fmla="*/ 62706 h 126933"/>
                <a:gd name="connsiteX122" fmla="*/ 831020 w 1228414"/>
                <a:gd name="connsiteY122" fmla="*/ 46744 h 126933"/>
                <a:gd name="connsiteX123" fmla="*/ 820632 w 1228414"/>
                <a:gd name="connsiteY123" fmla="*/ 35596 h 126933"/>
                <a:gd name="connsiteX124" fmla="*/ 805051 w 1228414"/>
                <a:gd name="connsiteY124" fmla="*/ 31543 h 126933"/>
                <a:gd name="connsiteX125" fmla="*/ 788582 w 1228414"/>
                <a:gd name="connsiteY125" fmla="*/ 35850 h 126933"/>
                <a:gd name="connsiteX126" fmla="*/ 777815 w 1228414"/>
                <a:gd name="connsiteY126" fmla="*/ 47632 h 126933"/>
                <a:gd name="connsiteX127" fmla="*/ 774014 w 1228414"/>
                <a:gd name="connsiteY127" fmla="*/ 64480 h 126933"/>
                <a:gd name="connsiteX128" fmla="*/ 778448 w 1228414"/>
                <a:gd name="connsiteY128" fmla="*/ 81075 h 126933"/>
                <a:gd name="connsiteX129" fmla="*/ 790483 w 1228414"/>
                <a:gd name="connsiteY129" fmla="*/ 92222 h 126933"/>
                <a:gd name="connsiteX130" fmla="*/ 807838 w 1228414"/>
                <a:gd name="connsiteY130" fmla="*/ 96276 h 126933"/>
                <a:gd name="connsiteX131" fmla="*/ 819366 w 1228414"/>
                <a:gd name="connsiteY131" fmla="*/ 94756 h 126933"/>
                <a:gd name="connsiteX132" fmla="*/ 716375 w 1228414"/>
                <a:gd name="connsiteY132" fmla="*/ 52698 h 126933"/>
                <a:gd name="connsiteX133" fmla="*/ 723089 w 1228414"/>
                <a:gd name="connsiteY133" fmla="*/ 44592 h 126933"/>
                <a:gd name="connsiteX134" fmla="*/ 733097 w 1228414"/>
                <a:gd name="connsiteY134" fmla="*/ 41677 h 126933"/>
                <a:gd name="connsiteX135" fmla="*/ 749312 w 1228414"/>
                <a:gd name="connsiteY135" fmla="*/ 60300 h 126933"/>
                <a:gd name="connsiteX136" fmla="*/ 749312 w 1228414"/>
                <a:gd name="connsiteY136" fmla="*/ 95264 h 126933"/>
                <a:gd name="connsiteX137" fmla="*/ 759699 w 1228414"/>
                <a:gd name="connsiteY137" fmla="*/ 95264 h 126933"/>
                <a:gd name="connsiteX138" fmla="*/ 759699 w 1228414"/>
                <a:gd name="connsiteY138" fmla="*/ 58526 h 126933"/>
                <a:gd name="connsiteX139" fmla="*/ 757039 w 1228414"/>
                <a:gd name="connsiteY139" fmla="*/ 44717 h 126933"/>
                <a:gd name="connsiteX140" fmla="*/ 749058 w 1228414"/>
                <a:gd name="connsiteY140" fmla="*/ 35091 h 126933"/>
                <a:gd name="connsiteX141" fmla="*/ 735757 w 1228414"/>
                <a:gd name="connsiteY141" fmla="*/ 31670 h 126933"/>
                <a:gd name="connsiteX142" fmla="*/ 722962 w 1228414"/>
                <a:gd name="connsiteY142" fmla="*/ 35091 h 126933"/>
                <a:gd name="connsiteX143" fmla="*/ 714095 w 1228414"/>
                <a:gd name="connsiteY143" fmla="*/ 44465 h 126933"/>
                <a:gd name="connsiteX144" fmla="*/ 714095 w 1228414"/>
                <a:gd name="connsiteY144" fmla="*/ 32810 h 126933"/>
                <a:gd name="connsiteX145" fmla="*/ 703834 w 1228414"/>
                <a:gd name="connsiteY145" fmla="*/ 32810 h 126933"/>
                <a:gd name="connsiteX146" fmla="*/ 703834 w 1228414"/>
                <a:gd name="connsiteY146" fmla="*/ 95264 h 126933"/>
                <a:gd name="connsiteX147" fmla="*/ 714095 w 1228414"/>
                <a:gd name="connsiteY147" fmla="*/ 95264 h 126933"/>
                <a:gd name="connsiteX148" fmla="*/ 714095 w 1228414"/>
                <a:gd name="connsiteY148" fmla="*/ 63972 h 126933"/>
                <a:gd name="connsiteX149" fmla="*/ 716502 w 1228414"/>
                <a:gd name="connsiteY149" fmla="*/ 52698 h 126933"/>
                <a:gd name="connsiteX150" fmla="*/ 674064 w 1228414"/>
                <a:gd name="connsiteY150" fmla="*/ 75754 h 126933"/>
                <a:gd name="connsiteX151" fmla="*/ 666336 w 1228414"/>
                <a:gd name="connsiteY151" fmla="*/ 83862 h 126933"/>
                <a:gd name="connsiteX152" fmla="*/ 655188 w 1228414"/>
                <a:gd name="connsiteY152" fmla="*/ 86775 h 126933"/>
                <a:gd name="connsiteX153" fmla="*/ 643787 w 1228414"/>
                <a:gd name="connsiteY153" fmla="*/ 83862 h 126933"/>
                <a:gd name="connsiteX154" fmla="*/ 636060 w 1228414"/>
                <a:gd name="connsiteY154" fmla="*/ 75754 h 126933"/>
                <a:gd name="connsiteX155" fmla="*/ 633146 w 1228414"/>
                <a:gd name="connsiteY155" fmla="*/ 64099 h 126933"/>
                <a:gd name="connsiteX156" fmla="*/ 636060 w 1228414"/>
                <a:gd name="connsiteY156" fmla="*/ 52446 h 126933"/>
                <a:gd name="connsiteX157" fmla="*/ 643787 w 1228414"/>
                <a:gd name="connsiteY157" fmla="*/ 44465 h 126933"/>
                <a:gd name="connsiteX158" fmla="*/ 655188 w 1228414"/>
                <a:gd name="connsiteY158" fmla="*/ 41550 h 126933"/>
                <a:gd name="connsiteX159" fmla="*/ 666336 w 1228414"/>
                <a:gd name="connsiteY159" fmla="*/ 44465 h 126933"/>
                <a:gd name="connsiteX160" fmla="*/ 674064 w 1228414"/>
                <a:gd name="connsiteY160" fmla="*/ 52446 h 126933"/>
                <a:gd name="connsiteX161" fmla="*/ 676851 w 1228414"/>
                <a:gd name="connsiteY161" fmla="*/ 64099 h 126933"/>
                <a:gd name="connsiteX162" fmla="*/ 674064 w 1228414"/>
                <a:gd name="connsiteY162" fmla="*/ 75754 h 126933"/>
                <a:gd name="connsiteX163" fmla="*/ 671910 w 1228414"/>
                <a:gd name="connsiteY163" fmla="*/ 92097 h 126933"/>
                <a:gd name="connsiteX164" fmla="*/ 683311 w 1228414"/>
                <a:gd name="connsiteY164" fmla="*/ 80568 h 126933"/>
                <a:gd name="connsiteX165" fmla="*/ 687492 w 1228414"/>
                <a:gd name="connsiteY165" fmla="*/ 63846 h 126933"/>
                <a:gd name="connsiteX166" fmla="*/ 683311 w 1228414"/>
                <a:gd name="connsiteY166" fmla="*/ 47251 h 126933"/>
                <a:gd name="connsiteX167" fmla="*/ 671910 w 1228414"/>
                <a:gd name="connsiteY167" fmla="*/ 35850 h 126933"/>
                <a:gd name="connsiteX168" fmla="*/ 655188 w 1228414"/>
                <a:gd name="connsiteY168" fmla="*/ 31670 h 126933"/>
                <a:gd name="connsiteX169" fmla="*/ 638340 w 1228414"/>
                <a:gd name="connsiteY169" fmla="*/ 35850 h 126933"/>
                <a:gd name="connsiteX170" fmla="*/ 626686 w 1228414"/>
                <a:gd name="connsiteY170" fmla="*/ 47251 h 126933"/>
                <a:gd name="connsiteX171" fmla="*/ 622378 w 1228414"/>
                <a:gd name="connsiteY171" fmla="*/ 63846 h 126933"/>
                <a:gd name="connsiteX172" fmla="*/ 626686 w 1228414"/>
                <a:gd name="connsiteY172" fmla="*/ 80568 h 126933"/>
                <a:gd name="connsiteX173" fmla="*/ 638340 w 1228414"/>
                <a:gd name="connsiteY173" fmla="*/ 92097 h 126933"/>
                <a:gd name="connsiteX174" fmla="*/ 655188 w 1228414"/>
                <a:gd name="connsiteY174" fmla="*/ 96276 h 126933"/>
                <a:gd name="connsiteX175" fmla="*/ 671910 w 1228414"/>
                <a:gd name="connsiteY175" fmla="*/ 92097 h 126933"/>
                <a:gd name="connsiteX176" fmla="*/ 564739 w 1228414"/>
                <a:gd name="connsiteY176" fmla="*/ 52698 h 126933"/>
                <a:gd name="connsiteX177" fmla="*/ 571453 w 1228414"/>
                <a:gd name="connsiteY177" fmla="*/ 44592 h 126933"/>
                <a:gd name="connsiteX178" fmla="*/ 581461 w 1228414"/>
                <a:gd name="connsiteY178" fmla="*/ 41677 h 126933"/>
                <a:gd name="connsiteX179" fmla="*/ 597676 w 1228414"/>
                <a:gd name="connsiteY179" fmla="*/ 60300 h 126933"/>
                <a:gd name="connsiteX180" fmla="*/ 597676 w 1228414"/>
                <a:gd name="connsiteY180" fmla="*/ 95264 h 126933"/>
                <a:gd name="connsiteX181" fmla="*/ 608064 w 1228414"/>
                <a:gd name="connsiteY181" fmla="*/ 95264 h 126933"/>
                <a:gd name="connsiteX182" fmla="*/ 608064 w 1228414"/>
                <a:gd name="connsiteY182" fmla="*/ 58526 h 126933"/>
                <a:gd name="connsiteX183" fmla="*/ 605403 w 1228414"/>
                <a:gd name="connsiteY183" fmla="*/ 44717 h 126933"/>
                <a:gd name="connsiteX184" fmla="*/ 597296 w 1228414"/>
                <a:gd name="connsiteY184" fmla="*/ 35091 h 126933"/>
                <a:gd name="connsiteX185" fmla="*/ 583994 w 1228414"/>
                <a:gd name="connsiteY185" fmla="*/ 31670 h 126933"/>
                <a:gd name="connsiteX186" fmla="*/ 571200 w 1228414"/>
                <a:gd name="connsiteY186" fmla="*/ 35091 h 126933"/>
                <a:gd name="connsiteX187" fmla="*/ 562332 w 1228414"/>
                <a:gd name="connsiteY187" fmla="*/ 44465 h 126933"/>
                <a:gd name="connsiteX188" fmla="*/ 562332 w 1228414"/>
                <a:gd name="connsiteY188" fmla="*/ 254 h 126933"/>
                <a:gd name="connsiteX189" fmla="*/ 552071 w 1228414"/>
                <a:gd name="connsiteY189" fmla="*/ 254 h 126933"/>
                <a:gd name="connsiteX190" fmla="*/ 552071 w 1228414"/>
                <a:gd name="connsiteY190" fmla="*/ 95264 h 126933"/>
                <a:gd name="connsiteX191" fmla="*/ 562332 w 1228414"/>
                <a:gd name="connsiteY191" fmla="*/ 95264 h 126933"/>
                <a:gd name="connsiteX192" fmla="*/ 562332 w 1228414"/>
                <a:gd name="connsiteY192" fmla="*/ 63972 h 126933"/>
                <a:gd name="connsiteX193" fmla="*/ 564739 w 1228414"/>
                <a:gd name="connsiteY193" fmla="*/ 52698 h 126933"/>
                <a:gd name="connsiteX194" fmla="*/ 522428 w 1228414"/>
                <a:gd name="connsiteY194" fmla="*/ 75754 h 126933"/>
                <a:gd name="connsiteX195" fmla="*/ 514700 w 1228414"/>
                <a:gd name="connsiteY195" fmla="*/ 83862 h 126933"/>
                <a:gd name="connsiteX196" fmla="*/ 503553 w 1228414"/>
                <a:gd name="connsiteY196" fmla="*/ 86775 h 126933"/>
                <a:gd name="connsiteX197" fmla="*/ 492151 w 1228414"/>
                <a:gd name="connsiteY197" fmla="*/ 83862 h 126933"/>
                <a:gd name="connsiteX198" fmla="*/ 484297 w 1228414"/>
                <a:gd name="connsiteY198" fmla="*/ 75754 h 126933"/>
                <a:gd name="connsiteX199" fmla="*/ 481384 w 1228414"/>
                <a:gd name="connsiteY199" fmla="*/ 64099 h 126933"/>
                <a:gd name="connsiteX200" fmla="*/ 484297 w 1228414"/>
                <a:gd name="connsiteY200" fmla="*/ 52446 h 126933"/>
                <a:gd name="connsiteX201" fmla="*/ 492151 w 1228414"/>
                <a:gd name="connsiteY201" fmla="*/ 44465 h 126933"/>
                <a:gd name="connsiteX202" fmla="*/ 503553 w 1228414"/>
                <a:gd name="connsiteY202" fmla="*/ 41550 h 126933"/>
                <a:gd name="connsiteX203" fmla="*/ 514700 w 1228414"/>
                <a:gd name="connsiteY203" fmla="*/ 44465 h 126933"/>
                <a:gd name="connsiteX204" fmla="*/ 522428 w 1228414"/>
                <a:gd name="connsiteY204" fmla="*/ 52446 h 126933"/>
                <a:gd name="connsiteX205" fmla="*/ 525215 w 1228414"/>
                <a:gd name="connsiteY205" fmla="*/ 64099 h 126933"/>
                <a:gd name="connsiteX206" fmla="*/ 522428 w 1228414"/>
                <a:gd name="connsiteY206" fmla="*/ 75754 h 126933"/>
                <a:gd name="connsiteX207" fmla="*/ 520654 w 1228414"/>
                <a:gd name="connsiteY207" fmla="*/ 92097 h 126933"/>
                <a:gd name="connsiteX208" fmla="*/ 531802 w 1228414"/>
                <a:gd name="connsiteY208" fmla="*/ 80568 h 126933"/>
                <a:gd name="connsiteX209" fmla="*/ 535856 w 1228414"/>
                <a:gd name="connsiteY209" fmla="*/ 63846 h 126933"/>
                <a:gd name="connsiteX210" fmla="*/ 531802 w 1228414"/>
                <a:gd name="connsiteY210" fmla="*/ 47251 h 126933"/>
                <a:gd name="connsiteX211" fmla="*/ 520654 w 1228414"/>
                <a:gd name="connsiteY211" fmla="*/ 35850 h 126933"/>
                <a:gd name="connsiteX212" fmla="*/ 504439 w 1228414"/>
                <a:gd name="connsiteY212" fmla="*/ 31670 h 126933"/>
                <a:gd name="connsiteX213" fmla="*/ 491011 w 1228414"/>
                <a:gd name="connsiteY213" fmla="*/ 35216 h 126933"/>
                <a:gd name="connsiteX214" fmla="*/ 481510 w 1228414"/>
                <a:gd name="connsiteY214" fmla="*/ 44717 h 126933"/>
                <a:gd name="connsiteX215" fmla="*/ 481510 w 1228414"/>
                <a:gd name="connsiteY215" fmla="*/ 32810 h 126933"/>
                <a:gd name="connsiteX216" fmla="*/ 471249 w 1228414"/>
                <a:gd name="connsiteY216" fmla="*/ 32810 h 126933"/>
                <a:gd name="connsiteX217" fmla="*/ 471249 w 1228414"/>
                <a:gd name="connsiteY217" fmla="*/ 126934 h 126933"/>
                <a:gd name="connsiteX218" fmla="*/ 481510 w 1228414"/>
                <a:gd name="connsiteY218" fmla="*/ 126934 h 126933"/>
                <a:gd name="connsiteX219" fmla="*/ 481510 w 1228414"/>
                <a:gd name="connsiteY219" fmla="*/ 83355 h 126933"/>
                <a:gd name="connsiteX220" fmla="*/ 491011 w 1228414"/>
                <a:gd name="connsiteY220" fmla="*/ 92729 h 126933"/>
                <a:gd name="connsiteX221" fmla="*/ 504439 w 1228414"/>
                <a:gd name="connsiteY221" fmla="*/ 96150 h 126933"/>
                <a:gd name="connsiteX222" fmla="*/ 520654 w 1228414"/>
                <a:gd name="connsiteY222" fmla="*/ 91970 h 126933"/>
                <a:gd name="connsiteX223" fmla="*/ 411203 w 1228414"/>
                <a:gd name="connsiteY223" fmla="*/ 52319 h 126933"/>
                <a:gd name="connsiteX224" fmla="*/ 419437 w 1228414"/>
                <a:gd name="connsiteY224" fmla="*/ 44717 h 126933"/>
                <a:gd name="connsiteX225" fmla="*/ 430838 w 1228414"/>
                <a:gd name="connsiteY225" fmla="*/ 43197 h 126933"/>
                <a:gd name="connsiteX226" fmla="*/ 430838 w 1228414"/>
                <a:gd name="connsiteY226" fmla="*/ 31543 h 126933"/>
                <a:gd name="connsiteX227" fmla="*/ 417537 w 1228414"/>
                <a:gd name="connsiteY227" fmla="*/ 35596 h 126933"/>
                <a:gd name="connsiteX228" fmla="*/ 408163 w 1228414"/>
                <a:gd name="connsiteY228" fmla="*/ 46744 h 126933"/>
                <a:gd name="connsiteX229" fmla="*/ 408163 w 1228414"/>
                <a:gd name="connsiteY229" fmla="*/ 32810 h 126933"/>
                <a:gd name="connsiteX230" fmla="*/ 397901 w 1228414"/>
                <a:gd name="connsiteY230" fmla="*/ 32810 h 126933"/>
                <a:gd name="connsiteX231" fmla="*/ 397901 w 1228414"/>
                <a:gd name="connsiteY231" fmla="*/ 95264 h 126933"/>
                <a:gd name="connsiteX232" fmla="*/ 408163 w 1228414"/>
                <a:gd name="connsiteY232" fmla="*/ 95264 h 126933"/>
                <a:gd name="connsiteX233" fmla="*/ 408163 w 1228414"/>
                <a:gd name="connsiteY233" fmla="*/ 65366 h 126933"/>
                <a:gd name="connsiteX234" fmla="*/ 411203 w 1228414"/>
                <a:gd name="connsiteY234" fmla="*/ 52446 h 126933"/>
                <a:gd name="connsiteX235" fmla="*/ 363571 w 1228414"/>
                <a:gd name="connsiteY235" fmla="*/ 82088 h 126933"/>
                <a:gd name="connsiteX236" fmla="*/ 351030 w 1228414"/>
                <a:gd name="connsiteY236" fmla="*/ 86522 h 126933"/>
                <a:gd name="connsiteX237" fmla="*/ 338489 w 1228414"/>
                <a:gd name="connsiteY237" fmla="*/ 82088 h 126933"/>
                <a:gd name="connsiteX238" fmla="*/ 333675 w 1228414"/>
                <a:gd name="connsiteY238" fmla="*/ 68786 h 126933"/>
                <a:gd name="connsiteX239" fmla="*/ 333675 w 1228414"/>
                <a:gd name="connsiteY239" fmla="*/ 32810 h 126933"/>
                <a:gd name="connsiteX240" fmla="*/ 323414 w 1228414"/>
                <a:gd name="connsiteY240" fmla="*/ 32810 h 126933"/>
                <a:gd name="connsiteX241" fmla="*/ 323414 w 1228414"/>
                <a:gd name="connsiteY241" fmla="*/ 67773 h 126933"/>
                <a:gd name="connsiteX242" fmla="*/ 330888 w 1228414"/>
                <a:gd name="connsiteY242" fmla="*/ 88676 h 126933"/>
                <a:gd name="connsiteX243" fmla="*/ 351030 w 1228414"/>
                <a:gd name="connsiteY243" fmla="*/ 96276 h 126933"/>
                <a:gd name="connsiteX244" fmla="*/ 371045 w 1228414"/>
                <a:gd name="connsiteY244" fmla="*/ 88676 h 126933"/>
                <a:gd name="connsiteX245" fmla="*/ 378519 w 1228414"/>
                <a:gd name="connsiteY245" fmla="*/ 67773 h 126933"/>
                <a:gd name="connsiteX246" fmla="*/ 378519 w 1228414"/>
                <a:gd name="connsiteY246" fmla="*/ 32810 h 126933"/>
                <a:gd name="connsiteX247" fmla="*/ 368258 w 1228414"/>
                <a:gd name="connsiteY247" fmla="*/ 32810 h 126933"/>
                <a:gd name="connsiteX248" fmla="*/ 368258 w 1228414"/>
                <a:gd name="connsiteY248" fmla="*/ 68786 h 126933"/>
                <a:gd name="connsiteX249" fmla="*/ 363445 w 1228414"/>
                <a:gd name="connsiteY249" fmla="*/ 82088 h 126933"/>
                <a:gd name="connsiteX250" fmla="*/ 295924 w 1228414"/>
                <a:gd name="connsiteY250" fmla="*/ 75628 h 126933"/>
                <a:gd name="connsiteX251" fmla="*/ 288323 w 1228414"/>
                <a:gd name="connsiteY251" fmla="*/ 83735 h 126933"/>
                <a:gd name="connsiteX252" fmla="*/ 277049 w 1228414"/>
                <a:gd name="connsiteY252" fmla="*/ 86649 h 126933"/>
                <a:gd name="connsiteX253" fmla="*/ 265648 w 1228414"/>
                <a:gd name="connsiteY253" fmla="*/ 83735 h 126933"/>
                <a:gd name="connsiteX254" fmla="*/ 257793 w 1228414"/>
                <a:gd name="connsiteY254" fmla="*/ 75628 h 126933"/>
                <a:gd name="connsiteX255" fmla="*/ 255006 w 1228414"/>
                <a:gd name="connsiteY255" fmla="*/ 63972 h 126933"/>
                <a:gd name="connsiteX256" fmla="*/ 257793 w 1228414"/>
                <a:gd name="connsiteY256" fmla="*/ 52319 h 126933"/>
                <a:gd name="connsiteX257" fmla="*/ 265648 w 1228414"/>
                <a:gd name="connsiteY257" fmla="*/ 44338 h 126933"/>
                <a:gd name="connsiteX258" fmla="*/ 277049 w 1228414"/>
                <a:gd name="connsiteY258" fmla="*/ 41425 h 126933"/>
                <a:gd name="connsiteX259" fmla="*/ 288323 w 1228414"/>
                <a:gd name="connsiteY259" fmla="*/ 44338 h 126933"/>
                <a:gd name="connsiteX260" fmla="*/ 295924 w 1228414"/>
                <a:gd name="connsiteY260" fmla="*/ 52319 h 126933"/>
                <a:gd name="connsiteX261" fmla="*/ 298711 w 1228414"/>
                <a:gd name="connsiteY261" fmla="*/ 63972 h 126933"/>
                <a:gd name="connsiteX262" fmla="*/ 295924 w 1228414"/>
                <a:gd name="connsiteY262" fmla="*/ 75628 h 126933"/>
                <a:gd name="connsiteX263" fmla="*/ 293897 w 1228414"/>
                <a:gd name="connsiteY263" fmla="*/ 91970 h 126933"/>
                <a:gd name="connsiteX264" fmla="*/ 305298 w 1228414"/>
                <a:gd name="connsiteY264" fmla="*/ 80441 h 126933"/>
                <a:gd name="connsiteX265" fmla="*/ 309352 w 1228414"/>
                <a:gd name="connsiteY265" fmla="*/ 63719 h 126933"/>
                <a:gd name="connsiteX266" fmla="*/ 305298 w 1228414"/>
                <a:gd name="connsiteY266" fmla="*/ 47125 h 126933"/>
                <a:gd name="connsiteX267" fmla="*/ 293897 w 1228414"/>
                <a:gd name="connsiteY267" fmla="*/ 35723 h 126933"/>
                <a:gd name="connsiteX268" fmla="*/ 277175 w 1228414"/>
                <a:gd name="connsiteY268" fmla="*/ 31543 h 126933"/>
                <a:gd name="connsiteX269" fmla="*/ 260200 w 1228414"/>
                <a:gd name="connsiteY269" fmla="*/ 35723 h 126933"/>
                <a:gd name="connsiteX270" fmla="*/ 248546 w 1228414"/>
                <a:gd name="connsiteY270" fmla="*/ 47125 h 126933"/>
                <a:gd name="connsiteX271" fmla="*/ 244365 w 1228414"/>
                <a:gd name="connsiteY271" fmla="*/ 63719 h 126933"/>
                <a:gd name="connsiteX272" fmla="*/ 248546 w 1228414"/>
                <a:gd name="connsiteY272" fmla="*/ 80441 h 126933"/>
                <a:gd name="connsiteX273" fmla="*/ 260200 w 1228414"/>
                <a:gd name="connsiteY273" fmla="*/ 91970 h 126933"/>
                <a:gd name="connsiteX274" fmla="*/ 277175 w 1228414"/>
                <a:gd name="connsiteY274" fmla="*/ 96150 h 126933"/>
                <a:gd name="connsiteX275" fmla="*/ 293897 w 1228414"/>
                <a:gd name="connsiteY275" fmla="*/ 91970 h 126933"/>
                <a:gd name="connsiteX276" fmla="*/ 229037 w 1228414"/>
                <a:gd name="connsiteY276" fmla="*/ 32683 h 126933"/>
                <a:gd name="connsiteX277" fmla="*/ 209275 w 1228414"/>
                <a:gd name="connsiteY277" fmla="*/ 73473 h 126933"/>
                <a:gd name="connsiteX278" fmla="*/ 188879 w 1228414"/>
                <a:gd name="connsiteY278" fmla="*/ 32683 h 126933"/>
                <a:gd name="connsiteX279" fmla="*/ 176718 w 1228414"/>
                <a:gd name="connsiteY279" fmla="*/ 32683 h 126933"/>
                <a:gd name="connsiteX280" fmla="*/ 203701 w 1228414"/>
                <a:gd name="connsiteY280" fmla="*/ 85129 h 126933"/>
                <a:gd name="connsiteX281" fmla="*/ 183686 w 1228414"/>
                <a:gd name="connsiteY281" fmla="*/ 126807 h 126933"/>
                <a:gd name="connsiteX282" fmla="*/ 194580 w 1228414"/>
                <a:gd name="connsiteY282" fmla="*/ 126807 h 126933"/>
                <a:gd name="connsiteX283" fmla="*/ 239932 w 1228414"/>
                <a:gd name="connsiteY283" fmla="*/ 32683 h 126933"/>
                <a:gd name="connsiteX284" fmla="*/ 229037 w 1228414"/>
                <a:gd name="connsiteY284" fmla="*/ 32683 h 126933"/>
                <a:gd name="connsiteX285" fmla="*/ 94123 w 1228414"/>
                <a:gd name="connsiteY285" fmla="*/ 52572 h 126933"/>
                <a:gd name="connsiteX286" fmla="*/ 100837 w 1228414"/>
                <a:gd name="connsiteY286" fmla="*/ 44465 h 126933"/>
                <a:gd name="connsiteX287" fmla="*/ 110845 w 1228414"/>
                <a:gd name="connsiteY287" fmla="*/ 41550 h 126933"/>
                <a:gd name="connsiteX288" fmla="*/ 127060 w 1228414"/>
                <a:gd name="connsiteY288" fmla="*/ 60173 h 126933"/>
                <a:gd name="connsiteX289" fmla="*/ 127060 w 1228414"/>
                <a:gd name="connsiteY289" fmla="*/ 95137 h 126933"/>
                <a:gd name="connsiteX290" fmla="*/ 137447 w 1228414"/>
                <a:gd name="connsiteY290" fmla="*/ 95137 h 126933"/>
                <a:gd name="connsiteX291" fmla="*/ 137447 w 1228414"/>
                <a:gd name="connsiteY291" fmla="*/ 58399 h 126933"/>
                <a:gd name="connsiteX292" fmla="*/ 134660 w 1228414"/>
                <a:gd name="connsiteY292" fmla="*/ 44592 h 126933"/>
                <a:gd name="connsiteX293" fmla="*/ 126680 w 1228414"/>
                <a:gd name="connsiteY293" fmla="*/ 34964 h 126933"/>
                <a:gd name="connsiteX294" fmla="*/ 113378 w 1228414"/>
                <a:gd name="connsiteY294" fmla="*/ 31543 h 126933"/>
                <a:gd name="connsiteX295" fmla="*/ 100584 w 1228414"/>
                <a:gd name="connsiteY295" fmla="*/ 34964 h 126933"/>
                <a:gd name="connsiteX296" fmla="*/ 91716 w 1228414"/>
                <a:gd name="connsiteY296" fmla="*/ 44338 h 126933"/>
                <a:gd name="connsiteX297" fmla="*/ 91716 w 1228414"/>
                <a:gd name="connsiteY297" fmla="*/ 32683 h 126933"/>
                <a:gd name="connsiteX298" fmla="*/ 81455 w 1228414"/>
                <a:gd name="connsiteY298" fmla="*/ 32683 h 126933"/>
                <a:gd name="connsiteX299" fmla="*/ 81455 w 1228414"/>
                <a:gd name="connsiteY299" fmla="*/ 95137 h 126933"/>
                <a:gd name="connsiteX300" fmla="*/ 91716 w 1228414"/>
                <a:gd name="connsiteY300" fmla="*/ 95137 h 126933"/>
                <a:gd name="connsiteX301" fmla="*/ 91716 w 1228414"/>
                <a:gd name="connsiteY301" fmla="*/ 63846 h 126933"/>
                <a:gd name="connsiteX302" fmla="*/ 94123 w 1228414"/>
                <a:gd name="connsiteY302" fmla="*/ 52572 h 126933"/>
                <a:gd name="connsiteX303" fmla="*/ 51685 w 1228414"/>
                <a:gd name="connsiteY303" fmla="*/ 75628 h 126933"/>
                <a:gd name="connsiteX304" fmla="*/ 44084 w 1228414"/>
                <a:gd name="connsiteY304" fmla="*/ 83735 h 126933"/>
                <a:gd name="connsiteX305" fmla="*/ 32810 w 1228414"/>
                <a:gd name="connsiteY305" fmla="*/ 86649 h 126933"/>
                <a:gd name="connsiteX306" fmla="*/ 21409 w 1228414"/>
                <a:gd name="connsiteY306" fmla="*/ 83735 h 126933"/>
                <a:gd name="connsiteX307" fmla="*/ 13554 w 1228414"/>
                <a:gd name="connsiteY307" fmla="*/ 75628 h 126933"/>
                <a:gd name="connsiteX308" fmla="*/ 10767 w 1228414"/>
                <a:gd name="connsiteY308" fmla="*/ 63972 h 126933"/>
                <a:gd name="connsiteX309" fmla="*/ 13554 w 1228414"/>
                <a:gd name="connsiteY309" fmla="*/ 52319 h 126933"/>
                <a:gd name="connsiteX310" fmla="*/ 21409 w 1228414"/>
                <a:gd name="connsiteY310" fmla="*/ 44338 h 126933"/>
                <a:gd name="connsiteX311" fmla="*/ 32810 w 1228414"/>
                <a:gd name="connsiteY311" fmla="*/ 41425 h 126933"/>
                <a:gd name="connsiteX312" fmla="*/ 44084 w 1228414"/>
                <a:gd name="connsiteY312" fmla="*/ 44338 h 126933"/>
                <a:gd name="connsiteX313" fmla="*/ 51685 w 1228414"/>
                <a:gd name="connsiteY313" fmla="*/ 52319 h 126933"/>
                <a:gd name="connsiteX314" fmla="*/ 54472 w 1228414"/>
                <a:gd name="connsiteY314" fmla="*/ 63972 h 126933"/>
                <a:gd name="connsiteX315" fmla="*/ 51685 w 1228414"/>
                <a:gd name="connsiteY315" fmla="*/ 75628 h 126933"/>
                <a:gd name="connsiteX316" fmla="*/ 49658 w 1228414"/>
                <a:gd name="connsiteY316" fmla="*/ 91970 h 126933"/>
                <a:gd name="connsiteX317" fmla="*/ 61059 w 1228414"/>
                <a:gd name="connsiteY317" fmla="*/ 80441 h 126933"/>
                <a:gd name="connsiteX318" fmla="*/ 65113 w 1228414"/>
                <a:gd name="connsiteY318" fmla="*/ 63719 h 126933"/>
                <a:gd name="connsiteX319" fmla="*/ 61059 w 1228414"/>
                <a:gd name="connsiteY319" fmla="*/ 47125 h 126933"/>
                <a:gd name="connsiteX320" fmla="*/ 49658 w 1228414"/>
                <a:gd name="connsiteY320" fmla="*/ 35723 h 126933"/>
                <a:gd name="connsiteX321" fmla="*/ 32936 w 1228414"/>
                <a:gd name="connsiteY321" fmla="*/ 31543 h 126933"/>
                <a:gd name="connsiteX322" fmla="*/ 15961 w 1228414"/>
                <a:gd name="connsiteY322" fmla="*/ 35723 h 126933"/>
                <a:gd name="connsiteX323" fmla="*/ 4307 w 1228414"/>
                <a:gd name="connsiteY323" fmla="*/ 47125 h 126933"/>
                <a:gd name="connsiteX324" fmla="*/ 0 w 1228414"/>
                <a:gd name="connsiteY324" fmla="*/ 63719 h 126933"/>
                <a:gd name="connsiteX325" fmla="*/ 4307 w 1228414"/>
                <a:gd name="connsiteY325" fmla="*/ 80441 h 126933"/>
                <a:gd name="connsiteX326" fmla="*/ 15961 w 1228414"/>
                <a:gd name="connsiteY326" fmla="*/ 91970 h 126933"/>
                <a:gd name="connsiteX327" fmla="*/ 32936 w 1228414"/>
                <a:gd name="connsiteY327" fmla="*/ 96150 h 126933"/>
                <a:gd name="connsiteX328" fmla="*/ 49658 w 1228414"/>
                <a:gd name="connsiteY328" fmla="*/ 91970 h 12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</a:cxnLst>
              <a:rect l="l" t="t" r="r" b="b"/>
              <a:pathLst>
                <a:path w="1228414" h="126933">
                  <a:moveTo>
                    <a:pt x="1214987" y="75120"/>
                  </a:moveTo>
                  <a:cubicBezTo>
                    <a:pt x="1213087" y="78541"/>
                    <a:pt x="1210553" y="81201"/>
                    <a:pt x="1207259" y="83228"/>
                  </a:cubicBezTo>
                  <a:cubicBezTo>
                    <a:pt x="1203966" y="85129"/>
                    <a:pt x="1200292" y="86141"/>
                    <a:pt x="1195985" y="86141"/>
                  </a:cubicBezTo>
                  <a:cubicBezTo>
                    <a:pt x="1191678" y="86141"/>
                    <a:pt x="1187877" y="85129"/>
                    <a:pt x="1184584" y="83228"/>
                  </a:cubicBezTo>
                  <a:cubicBezTo>
                    <a:pt x="1181290" y="81328"/>
                    <a:pt x="1178630" y="78668"/>
                    <a:pt x="1176856" y="75120"/>
                  </a:cubicBezTo>
                  <a:cubicBezTo>
                    <a:pt x="1174956" y="71700"/>
                    <a:pt x="1173942" y="67773"/>
                    <a:pt x="1173942" y="63467"/>
                  </a:cubicBezTo>
                  <a:cubicBezTo>
                    <a:pt x="1173942" y="59159"/>
                    <a:pt x="1174956" y="55232"/>
                    <a:pt x="1176856" y="51812"/>
                  </a:cubicBezTo>
                  <a:cubicBezTo>
                    <a:pt x="1178756" y="48391"/>
                    <a:pt x="1181290" y="45731"/>
                    <a:pt x="1184584" y="43831"/>
                  </a:cubicBezTo>
                  <a:cubicBezTo>
                    <a:pt x="1187877" y="41930"/>
                    <a:pt x="1191678" y="40917"/>
                    <a:pt x="1195985" y="40917"/>
                  </a:cubicBezTo>
                  <a:cubicBezTo>
                    <a:pt x="1200292" y="40917"/>
                    <a:pt x="1203966" y="41930"/>
                    <a:pt x="1207259" y="43831"/>
                  </a:cubicBezTo>
                  <a:cubicBezTo>
                    <a:pt x="1210553" y="45731"/>
                    <a:pt x="1213087" y="48391"/>
                    <a:pt x="1214987" y="51812"/>
                  </a:cubicBezTo>
                  <a:cubicBezTo>
                    <a:pt x="1216887" y="55232"/>
                    <a:pt x="1217774" y="59032"/>
                    <a:pt x="1217774" y="63467"/>
                  </a:cubicBezTo>
                  <a:cubicBezTo>
                    <a:pt x="1217774" y="67900"/>
                    <a:pt x="1216887" y="71827"/>
                    <a:pt x="1214987" y="75120"/>
                  </a:cubicBezTo>
                  <a:moveTo>
                    <a:pt x="1212833" y="91463"/>
                  </a:moveTo>
                  <a:cubicBezTo>
                    <a:pt x="1217647" y="88676"/>
                    <a:pt x="1221447" y="84875"/>
                    <a:pt x="1224235" y="79934"/>
                  </a:cubicBezTo>
                  <a:cubicBezTo>
                    <a:pt x="1227021" y="74994"/>
                    <a:pt x="1228415" y="69420"/>
                    <a:pt x="1228415" y="63213"/>
                  </a:cubicBezTo>
                  <a:cubicBezTo>
                    <a:pt x="1228415" y="57006"/>
                    <a:pt x="1227021" y="51431"/>
                    <a:pt x="1224235" y="46617"/>
                  </a:cubicBezTo>
                  <a:cubicBezTo>
                    <a:pt x="1221447" y="41803"/>
                    <a:pt x="1217647" y="38004"/>
                    <a:pt x="1212833" y="35216"/>
                  </a:cubicBezTo>
                  <a:cubicBezTo>
                    <a:pt x="1208019" y="32429"/>
                    <a:pt x="1202445" y="31036"/>
                    <a:pt x="1196111" y="31036"/>
                  </a:cubicBezTo>
                  <a:cubicBezTo>
                    <a:pt x="1189777" y="31036"/>
                    <a:pt x="1184077" y="32429"/>
                    <a:pt x="1179263" y="35216"/>
                  </a:cubicBezTo>
                  <a:cubicBezTo>
                    <a:pt x="1174323" y="38004"/>
                    <a:pt x="1170396" y="41803"/>
                    <a:pt x="1167608" y="46617"/>
                  </a:cubicBezTo>
                  <a:cubicBezTo>
                    <a:pt x="1164822" y="51431"/>
                    <a:pt x="1163428" y="57006"/>
                    <a:pt x="1163428" y="63213"/>
                  </a:cubicBezTo>
                  <a:cubicBezTo>
                    <a:pt x="1163428" y="69420"/>
                    <a:pt x="1164822" y="74994"/>
                    <a:pt x="1167608" y="79934"/>
                  </a:cubicBezTo>
                  <a:cubicBezTo>
                    <a:pt x="1170396" y="84875"/>
                    <a:pt x="1174323" y="88676"/>
                    <a:pt x="1179263" y="91463"/>
                  </a:cubicBezTo>
                  <a:cubicBezTo>
                    <a:pt x="1184204" y="94249"/>
                    <a:pt x="1189777" y="95642"/>
                    <a:pt x="1196111" y="95642"/>
                  </a:cubicBezTo>
                  <a:cubicBezTo>
                    <a:pt x="1202445" y="95642"/>
                    <a:pt x="1207893" y="94249"/>
                    <a:pt x="1212833" y="91463"/>
                  </a:cubicBezTo>
                  <a:moveTo>
                    <a:pt x="1155321" y="81328"/>
                  </a:moveTo>
                  <a:cubicBezTo>
                    <a:pt x="1153040" y="82974"/>
                    <a:pt x="1150634" y="84116"/>
                    <a:pt x="1148100" y="84875"/>
                  </a:cubicBezTo>
                  <a:cubicBezTo>
                    <a:pt x="1145566" y="85636"/>
                    <a:pt x="1143159" y="86015"/>
                    <a:pt x="1140752" y="86015"/>
                  </a:cubicBezTo>
                  <a:cubicBezTo>
                    <a:pt x="1137332" y="86015"/>
                    <a:pt x="1134418" y="85129"/>
                    <a:pt x="1132138" y="83228"/>
                  </a:cubicBezTo>
                  <a:cubicBezTo>
                    <a:pt x="1129858" y="81328"/>
                    <a:pt x="1128718" y="78287"/>
                    <a:pt x="1128718" y="73854"/>
                  </a:cubicBezTo>
                  <a:lnTo>
                    <a:pt x="1128718" y="41803"/>
                  </a:lnTo>
                  <a:lnTo>
                    <a:pt x="1154561" y="41803"/>
                  </a:lnTo>
                  <a:lnTo>
                    <a:pt x="1154561" y="32302"/>
                  </a:lnTo>
                  <a:lnTo>
                    <a:pt x="1128718" y="32302"/>
                  </a:lnTo>
                  <a:lnTo>
                    <a:pt x="1128718" y="12414"/>
                  </a:lnTo>
                  <a:lnTo>
                    <a:pt x="1118457" y="12414"/>
                  </a:lnTo>
                  <a:lnTo>
                    <a:pt x="1118457" y="73095"/>
                  </a:lnTo>
                  <a:cubicBezTo>
                    <a:pt x="1118457" y="81581"/>
                    <a:pt x="1120357" y="87409"/>
                    <a:pt x="1124284" y="90829"/>
                  </a:cubicBezTo>
                  <a:cubicBezTo>
                    <a:pt x="1128084" y="94122"/>
                    <a:pt x="1133278" y="95769"/>
                    <a:pt x="1139866" y="95769"/>
                  </a:cubicBezTo>
                  <a:cubicBezTo>
                    <a:pt x="1142526" y="95769"/>
                    <a:pt x="1145186" y="95389"/>
                    <a:pt x="1147973" y="94756"/>
                  </a:cubicBezTo>
                  <a:cubicBezTo>
                    <a:pt x="1150760" y="94122"/>
                    <a:pt x="1153294" y="92983"/>
                    <a:pt x="1155447" y="91463"/>
                  </a:cubicBezTo>
                  <a:lnTo>
                    <a:pt x="1155447" y="81454"/>
                  </a:lnTo>
                  <a:close/>
                  <a:moveTo>
                    <a:pt x="1030541" y="45731"/>
                  </a:moveTo>
                  <a:cubicBezTo>
                    <a:pt x="1033961" y="42184"/>
                    <a:pt x="1038395" y="40410"/>
                    <a:pt x="1044096" y="40410"/>
                  </a:cubicBezTo>
                  <a:cubicBezTo>
                    <a:pt x="1049796" y="40410"/>
                    <a:pt x="1053977" y="42184"/>
                    <a:pt x="1057270" y="45731"/>
                  </a:cubicBezTo>
                  <a:cubicBezTo>
                    <a:pt x="1060564" y="49279"/>
                    <a:pt x="1062464" y="53712"/>
                    <a:pt x="1062844" y="59032"/>
                  </a:cubicBezTo>
                  <a:lnTo>
                    <a:pt x="1024334" y="59032"/>
                  </a:lnTo>
                  <a:cubicBezTo>
                    <a:pt x="1025094" y="53712"/>
                    <a:pt x="1027120" y="49279"/>
                    <a:pt x="1030541" y="45731"/>
                  </a:cubicBezTo>
                  <a:moveTo>
                    <a:pt x="1058537" y="94122"/>
                  </a:moveTo>
                  <a:cubicBezTo>
                    <a:pt x="1062338" y="93109"/>
                    <a:pt x="1065885" y="91463"/>
                    <a:pt x="1069305" y="89182"/>
                  </a:cubicBezTo>
                  <a:lnTo>
                    <a:pt x="1069305" y="79302"/>
                  </a:lnTo>
                  <a:cubicBezTo>
                    <a:pt x="1066011" y="81708"/>
                    <a:pt x="1062464" y="83482"/>
                    <a:pt x="1058664" y="84495"/>
                  </a:cubicBezTo>
                  <a:cubicBezTo>
                    <a:pt x="1054863" y="85636"/>
                    <a:pt x="1050936" y="86268"/>
                    <a:pt x="1047009" y="86268"/>
                  </a:cubicBezTo>
                  <a:cubicBezTo>
                    <a:pt x="1040802" y="86268"/>
                    <a:pt x="1035735" y="84495"/>
                    <a:pt x="1031681" y="81075"/>
                  </a:cubicBezTo>
                  <a:cubicBezTo>
                    <a:pt x="1027627" y="77655"/>
                    <a:pt x="1025094" y="73095"/>
                    <a:pt x="1024334" y="67520"/>
                  </a:cubicBezTo>
                  <a:lnTo>
                    <a:pt x="1073739" y="67520"/>
                  </a:lnTo>
                  <a:cubicBezTo>
                    <a:pt x="1073739" y="66634"/>
                    <a:pt x="1073865" y="65746"/>
                    <a:pt x="1073865" y="64860"/>
                  </a:cubicBezTo>
                  <a:cubicBezTo>
                    <a:pt x="1073865" y="63972"/>
                    <a:pt x="1073865" y="63213"/>
                    <a:pt x="1073865" y="62326"/>
                  </a:cubicBezTo>
                  <a:cubicBezTo>
                    <a:pt x="1073865" y="56372"/>
                    <a:pt x="1072599" y="51051"/>
                    <a:pt x="1070192" y="46364"/>
                  </a:cubicBezTo>
                  <a:cubicBezTo>
                    <a:pt x="1067785" y="41677"/>
                    <a:pt x="1064364" y="38004"/>
                    <a:pt x="1059804" y="35216"/>
                  </a:cubicBezTo>
                  <a:cubicBezTo>
                    <a:pt x="1055370" y="32556"/>
                    <a:pt x="1050176" y="31163"/>
                    <a:pt x="1044222" y="31163"/>
                  </a:cubicBezTo>
                  <a:cubicBezTo>
                    <a:pt x="1037888" y="31163"/>
                    <a:pt x="1032441" y="32556"/>
                    <a:pt x="1027754" y="35469"/>
                  </a:cubicBezTo>
                  <a:cubicBezTo>
                    <a:pt x="1023193" y="38383"/>
                    <a:pt x="1019646" y="42311"/>
                    <a:pt x="1016986" y="47251"/>
                  </a:cubicBezTo>
                  <a:cubicBezTo>
                    <a:pt x="1014452" y="52192"/>
                    <a:pt x="1013186" y="57892"/>
                    <a:pt x="1013186" y="64099"/>
                  </a:cubicBezTo>
                  <a:cubicBezTo>
                    <a:pt x="1013186" y="70306"/>
                    <a:pt x="1014579" y="76008"/>
                    <a:pt x="1017619" y="80695"/>
                  </a:cubicBezTo>
                  <a:cubicBezTo>
                    <a:pt x="1020660" y="85382"/>
                    <a:pt x="1024587" y="89182"/>
                    <a:pt x="1029654" y="91843"/>
                  </a:cubicBezTo>
                  <a:cubicBezTo>
                    <a:pt x="1034721" y="94503"/>
                    <a:pt x="1040549" y="95896"/>
                    <a:pt x="1047009" y="95896"/>
                  </a:cubicBezTo>
                  <a:cubicBezTo>
                    <a:pt x="1050936" y="95896"/>
                    <a:pt x="1054863" y="95389"/>
                    <a:pt x="1058664" y="94376"/>
                  </a:cubicBezTo>
                  <a:moveTo>
                    <a:pt x="955546" y="52319"/>
                  </a:moveTo>
                  <a:cubicBezTo>
                    <a:pt x="957193" y="48898"/>
                    <a:pt x="959347" y="46238"/>
                    <a:pt x="962260" y="44211"/>
                  </a:cubicBezTo>
                  <a:cubicBezTo>
                    <a:pt x="965174" y="42184"/>
                    <a:pt x="968468" y="41298"/>
                    <a:pt x="972268" y="41298"/>
                  </a:cubicBezTo>
                  <a:cubicBezTo>
                    <a:pt x="983036" y="41298"/>
                    <a:pt x="988483" y="47505"/>
                    <a:pt x="988483" y="59919"/>
                  </a:cubicBezTo>
                  <a:lnTo>
                    <a:pt x="988483" y="94883"/>
                  </a:lnTo>
                  <a:lnTo>
                    <a:pt x="998871" y="94883"/>
                  </a:lnTo>
                  <a:lnTo>
                    <a:pt x="998871" y="58146"/>
                  </a:lnTo>
                  <a:cubicBezTo>
                    <a:pt x="998871" y="52951"/>
                    <a:pt x="997984" y="48391"/>
                    <a:pt x="996084" y="44338"/>
                  </a:cubicBezTo>
                  <a:cubicBezTo>
                    <a:pt x="994310" y="40283"/>
                    <a:pt x="991650" y="37116"/>
                    <a:pt x="988103" y="34710"/>
                  </a:cubicBezTo>
                  <a:cubicBezTo>
                    <a:pt x="984556" y="32429"/>
                    <a:pt x="980122" y="31290"/>
                    <a:pt x="974802" y="31290"/>
                  </a:cubicBezTo>
                  <a:cubicBezTo>
                    <a:pt x="969988" y="31290"/>
                    <a:pt x="965681" y="32429"/>
                    <a:pt x="962007" y="34710"/>
                  </a:cubicBezTo>
                  <a:cubicBezTo>
                    <a:pt x="958333" y="36990"/>
                    <a:pt x="955293" y="40157"/>
                    <a:pt x="953139" y="44084"/>
                  </a:cubicBezTo>
                  <a:lnTo>
                    <a:pt x="953139" y="32429"/>
                  </a:lnTo>
                  <a:lnTo>
                    <a:pt x="942878" y="32429"/>
                  </a:lnTo>
                  <a:lnTo>
                    <a:pt x="942878" y="94883"/>
                  </a:lnTo>
                  <a:lnTo>
                    <a:pt x="953139" y="94883"/>
                  </a:lnTo>
                  <a:lnTo>
                    <a:pt x="953139" y="63594"/>
                  </a:lnTo>
                  <a:cubicBezTo>
                    <a:pt x="953139" y="59412"/>
                    <a:pt x="953900" y="55739"/>
                    <a:pt x="955546" y="52319"/>
                  </a:cubicBezTo>
                  <a:moveTo>
                    <a:pt x="921976" y="32429"/>
                  </a:moveTo>
                  <a:lnTo>
                    <a:pt x="911588" y="32429"/>
                  </a:lnTo>
                  <a:lnTo>
                    <a:pt x="911588" y="94883"/>
                  </a:lnTo>
                  <a:lnTo>
                    <a:pt x="921976" y="94883"/>
                  </a:lnTo>
                  <a:lnTo>
                    <a:pt x="921976" y="32429"/>
                  </a:lnTo>
                  <a:close/>
                  <a:moveTo>
                    <a:pt x="920456" y="19002"/>
                  </a:moveTo>
                  <a:lnTo>
                    <a:pt x="927930" y="13808"/>
                  </a:lnTo>
                  <a:lnTo>
                    <a:pt x="920456" y="8487"/>
                  </a:lnTo>
                  <a:cubicBezTo>
                    <a:pt x="919189" y="7600"/>
                    <a:pt x="917669" y="7093"/>
                    <a:pt x="916022" y="7093"/>
                  </a:cubicBezTo>
                  <a:cubicBezTo>
                    <a:pt x="914122" y="7093"/>
                    <a:pt x="912602" y="7727"/>
                    <a:pt x="911335" y="9121"/>
                  </a:cubicBezTo>
                  <a:cubicBezTo>
                    <a:pt x="910068" y="10387"/>
                    <a:pt x="909435" y="12034"/>
                    <a:pt x="909435" y="14061"/>
                  </a:cubicBezTo>
                  <a:cubicBezTo>
                    <a:pt x="909435" y="16089"/>
                    <a:pt x="910068" y="17482"/>
                    <a:pt x="911335" y="18748"/>
                  </a:cubicBezTo>
                  <a:cubicBezTo>
                    <a:pt x="912602" y="20015"/>
                    <a:pt x="914122" y="20649"/>
                    <a:pt x="916022" y="20649"/>
                  </a:cubicBezTo>
                  <a:cubicBezTo>
                    <a:pt x="917669" y="20649"/>
                    <a:pt x="919063" y="20142"/>
                    <a:pt x="920456" y="19129"/>
                  </a:cubicBezTo>
                  <a:moveTo>
                    <a:pt x="890686" y="0"/>
                  </a:moveTo>
                  <a:lnTo>
                    <a:pt x="880425" y="0"/>
                  </a:lnTo>
                  <a:lnTo>
                    <a:pt x="880425" y="95010"/>
                  </a:lnTo>
                  <a:lnTo>
                    <a:pt x="890686" y="95010"/>
                  </a:lnTo>
                  <a:lnTo>
                    <a:pt x="890686" y="0"/>
                  </a:lnTo>
                  <a:close/>
                  <a:moveTo>
                    <a:pt x="791623" y="46112"/>
                  </a:moveTo>
                  <a:cubicBezTo>
                    <a:pt x="795043" y="42564"/>
                    <a:pt x="799477" y="40791"/>
                    <a:pt x="805177" y="40791"/>
                  </a:cubicBezTo>
                  <a:cubicBezTo>
                    <a:pt x="810878" y="40791"/>
                    <a:pt x="815058" y="42564"/>
                    <a:pt x="818352" y="46112"/>
                  </a:cubicBezTo>
                  <a:cubicBezTo>
                    <a:pt x="821646" y="49658"/>
                    <a:pt x="823546" y="54093"/>
                    <a:pt x="823926" y="59412"/>
                  </a:cubicBezTo>
                  <a:lnTo>
                    <a:pt x="785415" y="59412"/>
                  </a:lnTo>
                  <a:cubicBezTo>
                    <a:pt x="786175" y="54093"/>
                    <a:pt x="788202" y="49658"/>
                    <a:pt x="791623" y="46112"/>
                  </a:cubicBezTo>
                  <a:moveTo>
                    <a:pt x="819492" y="94503"/>
                  </a:moveTo>
                  <a:cubicBezTo>
                    <a:pt x="823293" y="93490"/>
                    <a:pt x="826840" y="91843"/>
                    <a:pt x="830260" y="89562"/>
                  </a:cubicBezTo>
                  <a:lnTo>
                    <a:pt x="830260" y="79681"/>
                  </a:lnTo>
                  <a:cubicBezTo>
                    <a:pt x="826966" y="82088"/>
                    <a:pt x="823419" y="83862"/>
                    <a:pt x="819619" y="84875"/>
                  </a:cubicBezTo>
                  <a:cubicBezTo>
                    <a:pt x="815819" y="86015"/>
                    <a:pt x="811891" y="86649"/>
                    <a:pt x="807964" y="86649"/>
                  </a:cubicBezTo>
                  <a:cubicBezTo>
                    <a:pt x="801757" y="86649"/>
                    <a:pt x="796690" y="84875"/>
                    <a:pt x="792636" y="81454"/>
                  </a:cubicBezTo>
                  <a:cubicBezTo>
                    <a:pt x="788582" y="78034"/>
                    <a:pt x="786049" y="73473"/>
                    <a:pt x="785162" y="67900"/>
                  </a:cubicBezTo>
                  <a:lnTo>
                    <a:pt x="834567" y="67900"/>
                  </a:lnTo>
                  <a:cubicBezTo>
                    <a:pt x="834567" y="67013"/>
                    <a:pt x="834694" y="66127"/>
                    <a:pt x="834694" y="65240"/>
                  </a:cubicBezTo>
                  <a:cubicBezTo>
                    <a:pt x="834694" y="64353"/>
                    <a:pt x="834694" y="63594"/>
                    <a:pt x="834694" y="62706"/>
                  </a:cubicBezTo>
                  <a:cubicBezTo>
                    <a:pt x="834694" y="56752"/>
                    <a:pt x="833427" y="51431"/>
                    <a:pt x="831020" y="46744"/>
                  </a:cubicBezTo>
                  <a:cubicBezTo>
                    <a:pt x="828613" y="42057"/>
                    <a:pt x="825193" y="38383"/>
                    <a:pt x="820632" y="35596"/>
                  </a:cubicBezTo>
                  <a:cubicBezTo>
                    <a:pt x="816199" y="32936"/>
                    <a:pt x="811005" y="31543"/>
                    <a:pt x="805051" y="31543"/>
                  </a:cubicBezTo>
                  <a:cubicBezTo>
                    <a:pt x="798717" y="31543"/>
                    <a:pt x="793270" y="32936"/>
                    <a:pt x="788582" y="35850"/>
                  </a:cubicBezTo>
                  <a:cubicBezTo>
                    <a:pt x="784022" y="38763"/>
                    <a:pt x="780475" y="42691"/>
                    <a:pt x="777815" y="47632"/>
                  </a:cubicBezTo>
                  <a:cubicBezTo>
                    <a:pt x="775281" y="52572"/>
                    <a:pt x="774014" y="58272"/>
                    <a:pt x="774014" y="64480"/>
                  </a:cubicBezTo>
                  <a:cubicBezTo>
                    <a:pt x="774014" y="70687"/>
                    <a:pt x="775408" y="76387"/>
                    <a:pt x="778448" y="81075"/>
                  </a:cubicBezTo>
                  <a:cubicBezTo>
                    <a:pt x="781362" y="85763"/>
                    <a:pt x="785289" y="89562"/>
                    <a:pt x="790483" y="92222"/>
                  </a:cubicBezTo>
                  <a:cubicBezTo>
                    <a:pt x="795550" y="94883"/>
                    <a:pt x="801377" y="96276"/>
                    <a:pt x="807838" y="96276"/>
                  </a:cubicBezTo>
                  <a:cubicBezTo>
                    <a:pt x="811765" y="96276"/>
                    <a:pt x="815692" y="95769"/>
                    <a:pt x="819366" y="94756"/>
                  </a:cubicBezTo>
                  <a:moveTo>
                    <a:pt x="716375" y="52698"/>
                  </a:moveTo>
                  <a:cubicBezTo>
                    <a:pt x="718022" y="49279"/>
                    <a:pt x="720175" y="46617"/>
                    <a:pt x="723089" y="44592"/>
                  </a:cubicBezTo>
                  <a:cubicBezTo>
                    <a:pt x="726003" y="42564"/>
                    <a:pt x="729296" y="41677"/>
                    <a:pt x="733097" y="41677"/>
                  </a:cubicBezTo>
                  <a:cubicBezTo>
                    <a:pt x="743864" y="41677"/>
                    <a:pt x="749312" y="47884"/>
                    <a:pt x="749312" y="60300"/>
                  </a:cubicBezTo>
                  <a:lnTo>
                    <a:pt x="749312" y="95264"/>
                  </a:lnTo>
                  <a:lnTo>
                    <a:pt x="759699" y="95264"/>
                  </a:lnTo>
                  <a:lnTo>
                    <a:pt x="759699" y="58526"/>
                  </a:lnTo>
                  <a:cubicBezTo>
                    <a:pt x="759699" y="53332"/>
                    <a:pt x="758813" y="48771"/>
                    <a:pt x="757039" y="44717"/>
                  </a:cubicBezTo>
                  <a:cubicBezTo>
                    <a:pt x="755266" y="40664"/>
                    <a:pt x="752605" y="37497"/>
                    <a:pt x="749058" y="35091"/>
                  </a:cubicBezTo>
                  <a:cubicBezTo>
                    <a:pt x="745511" y="32810"/>
                    <a:pt x="741077" y="31670"/>
                    <a:pt x="735757" y="31670"/>
                  </a:cubicBezTo>
                  <a:cubicBezTo>
                    <a:pt x="730943" y="31670"/>
                    <a:pt x="726636" y="32810"/>
                    <a:pt x="722962" y="35091"/>
                  </a:cubicBezTo>
                  <a:cubicBezTo>
                    <a:pt x="719288" y="37370"/>
                    <a:pt x="716248" y="40537"/>
                    <a:pt x="714095" y="44465"/>
                  </a:cubicBezTo>
                  <a:lnTo>
                    <a:pt x="714095" y="32810"/>
                  </a:lnTo>
                  <a:lnTo>
                    <a:pt x="703834" y="32810"/>
                  </a:lnTo>
                  <a:lnTo>
                    <a:pt x="703834" y="95264"/>
                  </a:lnTo>
                  <a:lnTo>
                    <a:pt x="714095" y="95264"/>
                  </a:lnTo>
                  <a:lnTo>
                    <a:pt x="714095" y="63972"/>
                  </a:lnTo>
                  <a:cubicBezTo>
                    <a:pt x="714095" y="59793"/>
                    <a:pt x="714855" y="56118"/>
                    <a:pt x="716502" y="52698"/>
                  </a:cubicBezTo>
                  <a:moveTo>
                    <a:pt x="674064" y="75754"/>
                  </a:moveTo>
                  <a:cubicBezTo>
                    <a:pt x="672164" y="79175"/>
                    <a:pt x="669630" y="81835"/>
                    <a:pt x="666336" y="83862"/>
                  </a:cubicBezTo>
                  <a:cubicBezTo>
                    <a:pt x="663043" y="85763"/>
                    <a:pt x="659369" y="86775"/>
                    <a:pt x="655188" y="86775"/>
                  </a:cubicBezTo>
                  <a:cubicBezTo>
                    <a:pt x="651008" y="86775"/>
                    <a:pt x="647081" y="85763"/>
                    <a:pt x="643787" y="83862"/>
                  </a:cubicBezTo>
                  <a:cubicBezTo>
                    <a:pt x="640494" y="81962"/>
                    <a:pt x="637960" y="79302"/>
                    <a:pt x="636060" y="75754"/>
                  </a:cubicBezTo>
                  <a:cubicBezTo>
                    <a:pt x="634160" y="72334"/>
                    <a:pt x="633146" y="68407"/>
                    <a:pt x="633146" y="64099"/>
                  </a:cubicBezTo>
                  <a:cubicBezTo>
                    <a:pt x="633146" y="59793"/>
                    <a:pt x="634160" y="55865"/>
                    <a:pt x="636060" y="52446"/>
                  </a:cubicBezTo>
                  <a:cubicBezTo>
                    <a:pt x="637960" y="49025"/>
                    <a:pt x="640620" y="46364"/>
                    <a:pt x="643787" y="44465"/>
                  </a:cubicBezTo>
                  <a:cubicBezTo>
                    <a:pt x="647081" y="42564"/>
                    <a:pt x="650881" y="41550"/>
                    <a:pt x="655188" y="41550"/>
                  </a:cubicBezTo>
                  <a:cubicBezTo>
                    <a:pt x="659496" y="41550"/>
                    <a:pt x="663169" y="42564"/>
                    <a:pt x="666336" y="44465"/>
                  </a:cubicBezTo>
                  <a:cubicBezTo>
                    <a:pt x="669630" y="46364"/>
                    <a:pt x="672164" y="49025"/>
                    <a:pt x="674064" y="52446"/>
                  </a:cubicBezTo>
                  <a:cubicBezTo>
                    <a:pt x="675964" y="55865"/>
                    <a:pt x="676851" y="59666"/>
                    <a:pt x="676851" y="64099"/>
                  </a:cubicBezTo>
                  <a:cubicBezTo>
                    <a:pt x="676851" y="68533"/>
                    <a:pt x="675964" y="72461"/>
                    <a:pt x="674064" y="75754"/>
                  </a:cubicBezTo>
                  <a:moveTo>
                    <a:pt x="671910" y="92097"/>
                  </a:moveTo>
                  <a:cubicBezTo>
                    <a:pt x="676724" y="89308"/>
                    <a:pt x="680524" y="85509"/>
                    <a:pt x="683311" y="80568"/>
                  </a:cubicBezTo>
                  <a:cubicBezTo>
                    <a:pt x="686098" y="75628"/>
                    <a:pt x="687492" y="70053"/>
                    <a:pt x="687492" y="63846"/>
                  </a:cubicBezTo>
                  <a:cubicBezTo>
                    <a:pt x="687492" y="57638"/>
                    <a:pt x="686098" y="52065"/>
                    <a:pt x="683311" y="47251"/>
                  </a:cubicBezTo>
                  <a:cubicBezTo>
                    <a:pt x="680524" y="42437"/>
                    <a:pt x="676724" y="38636"/>
                    <a:pt x="671910" y="35850"/>
                  </a:cubicBezTo>
                  <a:cubicBezTo>
                    <a:pt x="667096" y="33063"/>
                    <a:pt x="661522" y="31670"/>
                    <a:pt x="655188" y="31670"/>
                  </a:cubicBezTo>
                  <a:cubicBezTo>
                    <a:pt x="648854" y="31670"/>
                    <a:pt x="643281" y="33063"/>
                    <a:pt x="638340" y="35850"/>
                  </a:cubicBezTo>
                  <a:cubicBezTo>
                    <a:pt x="633400" y="38636"/>
                    <a:pt x="629472" y="42437"/>
                    <a:pt x="626686" y="47251"/>
                  </a:cubicBezTo>
                  <a:cubicBezTo>
                    <a:pt x="623899" y="52065"/>
                    <a:pt x="622378" y="57638"/>
                    <a:pt x="622378" y="63846"/>
                  </a:cubicBezTo>
                  <a:cubicBezTo>
                    <a:pt x="622378" y="70053"/>
                    <a:pt x="623772" y="75628"/>
                    <a:pt x="626686" y="80568"/>
                  </a:cubicBezTo>
                  <a:cubicBezTo>
                    <a:pt x="629472" y="85509"/>
                    <a:pt x="633400" y="89308"/>
                    <a:pt x="638340" y="92097"/>
                  </a:cubicBezTo>
                  <a:cubicBezTo>
                    <a:pt x="643281" y="94883"/>
                    <a:pt x="648854" y="96276"/>
                    <a:pt x="655188" y="96276"/>
                  </a:cubicBezTo>
                  <a:cubicBezTo>
                    <a:pt x="661522" y="96276"/>
                    <a:pt x="666970" y="94883"/>
                    <a:pt x="671910" y="92097"/>
                  </a:cubicBezTo>
                  <a:moveTo>
                    <a:pt x="564739" y="52698"/>
                  </a:moveTo>
                  <a:cubicBezTo>
                    <a:pt x="566386" y="49279"/>
                    <a:pt x="568539" y="46617"/>
                    <a:pt x="571453" y="44592"/>
                  </a:cubicBezTo>
                  <a:cubicBezTo>
                    <a:pt x="574367" y="42564"/>
                    <a:pt x="577660" y="41677"/>
                    <a:pt x="581461" y="41677"/>
                  </a:cubicBezTo>
                  <a:cubicBezTo>
                    <a:pt x="592229" y="41677"/>
                    <a:pt x="597676" y="47884"/>
                    <a:pt x="597676" y="60300"/>
                  </a:cubicBezTo>
                  <a:lnTo>
                    <a:pt x="597676" y="95264"/>
                  </a:lnTo>
                  <a:lnTo>
                    <a:pt x="608064" y="95264"/>
                  </a:lnTo>
                  <a:lnTo>
                    <a:pt x="608064" y="58526"/>
                  </a:lnTo>
                  <a:cubicBezTo>
                    <a:pt x="608064" y="53332"/>
                    <a:pt x="607177" y="48771"/>
                    <a:pt x="605403" y="44717"/>
                  </a:cubicBezTo>
                  <a:cubicBezTo>
                    <a:pt x="603630" y="40664"/>
                    <a:pt x="600843" y="37497"/>
                    <a:pt x="597296" y="35091"/>
                  </a:cubicBezTo>
                  <a:cubicBezTo>
                    <a:pt x="593749" y="32810"/>
                    <a:pt x="589315" y="31670"/>
                    <a:pt x="583994" y="31670"/>
                  </a:cubicBezTo>
                  <a:cubicBezTo>
                    <a:pt x="579181" y="31670"/>
                    <a:pt x="574873" y="32810"/>
                    <a:pt x="571200" y="35091"/>
                  </a:cubicBezTo>
                  <a:cubicBezTo>
                    <a:pt x="567526" y="37370"/>
                    <a:pt x="564486" y="40537"/>
                    <a:pt x="562332" y="44465"/>
                  </a:cubicBezTo>
                  <a:lnTo>
                    <a:pt x="562332" y="254"/>
                  </a:lnTo>
                  <a:lnTo>
                    <a:pt x="552071" y="254"/>
                  </a:lnTo>
                  <a:lnTo>
                    <a:pt x="552071" y="95264"/>
                  </a:lnTo>
                  <a:lnTo>
                    <a:pt x="562332" y="95264"/>
                  </a:lnTo>
                  <a:lnTo>
                    <a:pt x="562332" y="63972"/>
                  </a:lnTo>
                  <a:cubicBezTo>
                    <a:pt x="562332" y="59793"/>
                    <a:pt x="563092" y="56118"/>
                    <a:pt x="564739" y="52698"/>
                  </a:cubicBezTo>
                  <a:moveTo>
                    <a:pt x="522428" y="75754"/>
                  </a:moveTo>
                  <a:cubicBezTo>
                    <a:pt x="520528" y="79175"/>
                    <a:pt x="517994" y="81835"/>
                    <a:pt x="514700" y="83862"/>
                  </a:cubicBezTo>
                  <a:cubicBezTo>
                    <a:pt x="511407" y="85763"/>
                    <a:pt x="507733" y="86775"/>
                    <a:pt x="503553" y="86775"/>
                  </a:cubicBezTo>
                  <a:cubicBezTo>
                    <a:pt x="499372" y="86775"/>
                    <a:pt x="495572" y="85763"/>
                    <a:pt x="492151" y="83862"/>
                  </a:cubicBezTo>
                  <a:cubicBezTo>
                    <a:pt x="488858" y="81962"/>
                    <a:pt x="486197" y="79302"/>
                    <a:pt x="484297" y="75754"/>
                  </a:cubicBezTo>
                  <a:cubicBezTo>
                    <a:pt x="482397" y="72334"/>
                    <a:pt x="481384" y="68407"/>
                    <a:pt x="481384" y="64099"/>
                  </a:cubicBezTo>
                  <a:cubicBezTo>
                    <a:pt x="481384" y="59793"/>
                    <a:pt x="482397" y="55865"/>
                    <a:pt x="484297" y="52446"/>
                  </a:cubicBezTo>
                  <a:cubicBezTo>
                    <a:pt x="486197" y="49025"/>
                    <a:pt x="488858" y="46364"/>
                    <a:pt x="492151" y="44465"/>
                  </a:cubicBezTo>
                  <a:cubicBezTo>
                    <a:pt x="495445" y="42564"/>
                    <a:pt x="499245" y="41550"/>
                    <a:pt x="503553" y="41550"/>
                  </a:cubicBezTo>
                  <a:cubicBezTo>
                    <a:pt x="507860" y="41550"/>
                    <a:pt x="511533" y="42564"/>
                    <a:pt x="514700" y="44465"/>
                  </a:cubicBezTo>
                  <a:cubicBezTo>
                    <a:pt x="517994" y="46364"/>
                    <a:pt x="520528" y="49025"/>
                    <a:pt x="522428" y="52446"/>
                  </a:cubicBezTo>
                  <a:cubicBezTo>
                    <a:pt x="524328" y="55865"/>
                    <a:pt x="525215" y="59666"/>
                    <a:pt x="525215" y="64099"/>
                  </a:cubicBezTo>
                  <a:cubicBezTo>
                    <a:pt x="525215" y="68533"/>
                    <a:pt x="524328" y="72461"/>
                    <a:pt x="522428" y="75754"/>
                  </a:cubicBezTo>
                  <a:moveTo>
                    <a:pt x="520654" y="92097"/>
                  </a:moveTo>
                  <a:cubicBezTo>
                    <a:pt x="525342" y="89308"/>
                    <a:pt x="529142" y="85509"/>
                    <a:pt x="531802" y="80568"/>
                  </a:cubicBezTo>
                  <a:cubicBezTo>
                    <a:pt x="534463" y="75628"/>
                    <a:pt x="535856" y="70053"/>
                    <a:pt x="535856" y="63846"/>
                  </a:cubicBezTo>
                  <a:cubicBezTo>
                    <a:pt x="535856" y="57638"/>
                    <a:pt x="534463" y="52065"/>
                    <a:pt x="531802" y="47251"/>
                  </a:cubicBezTo>
                  <a:cubicBezTo>
                    <a:pt x="529142" y="42437"/>
                    <a:pt x="525342" y="38636"/>
                    <a:pt x="520654" y="35850"/>
                  </a:cubicBezTo>
                  <a:cubicBezTo>
                    <a:pt x="515967" y="33063"/>
                    <a:pt x="510520" y="31670"/>
                    <a:pt x="504439" y="31670"/>
                  </a:cubicBezTo>
                  <a:cubicBezTo>
                    <a:pt x="499499" y="31670"/>
                    <a:pt x="494938" y="32810"/>
                    <a:pt x="491011" y="35216"/>
                  </a:cubicBezTo>
                  <a:cubicBezTo>
                    <a:pt x="487084" y="37624"/>
                    <a:pt x="483917" y="40791"/>
                    <a:pt x="481510" y="44717"/>
                  </a:cubicBezTo>
                  <a:lnTo>
                    <a:pt x="481510" y="32810"/>
                  </a:lnTo>
                  <a:lnTo>
                    <a:pt x="471249" y="32810"/>
                  </a:lnTo>
                  <a:lnTo>
                    <a:pt x="471249" y="126934"/>
                  </a:lnTo>
                  <a:lnTo>
                    <a:pt x="481510" y="126934"/>
                  </a:lnTo>
                  <a:lnTo>
                    <a:pt x="481510" y="83355"/>
                  </a:lnTo>
                  <a:cubicBezTo>
                    <a:pt x="483917" y="87283"/>
                    <a:pt x="487084" y="90450"/>
                    <a:pt x="491011" y="92729"/>
                  </a:cubicBezTo>
                  <a:cubicBezTo>
                    <a:pt x="494938" y="95010"/>
                    <a:pt x="499499" y="96150"/>
                    <a:pt x="504439" y="96150"/>
                  </a:cubicBezTo>
                  <a:cubicBezTo>
                    <a:pt x="510520" y="96150"/>
                    <a:pt x="515967" y="94756"/>
                    <a:pt x="520654" y="91970"/>
                  </a:cubicBezTo>
                  <a:moveTo>
                    <a:pt x="411203" y="52319"/>
                  </a:moveTo>
                  <a:cubicBezTo>
                    <a:pt x="413230" y="48898"/>
                    <a:pt x="416017" y="46364"/>
                    <a:pt x="419437" y="44717"/>
                  </a:cubicBezTo>
                  <a:cubicBezTo>
                    <a:pt x="422857" y="43071"/>
                    <a:pt x="426658" y="42564"/>
                    <a:pt x="430838" y="43197"/>
                  </a:cubicBezTo>
                  <a:lnTo>
                    <a:pt x="430838" y="31543"/>
                  </a:lnTo>
                  <a:cubicBezTo>
                    <a:pt x="425898" y="31543"/>
                    <a:pt x="421464" y="32810"/>
                    <a:pt x="417537" y="35596"/>
                  </a:cubicBezTo>
                  <a:cubicBezTo>
                    <a:pt x="413610" y="38258"/>
                    <a:pt x="410443" y="41930"/>
                    <a:pt x="408163" y="46744"/>
                  </a:cubicBezTo>
                  <a:lnTo>
                    <a:pt x="408163" y="32810"/>
                  </a:lnTo>
                  <a:lnTo>
                    <a:pt x="397901" y="32810"/>
                  </a:lnTo>
                  <a:lnTo>
                    <a:pt x="397901" y="95264"/>
                  </a:lnTo>
                  <a:lnTo>
                    <a:pt x="408163" y="95264"/>
                  </a:lnTo>
                  <a:lnTo>
                    <a:pt x="408163" y="65366"/>
                  </a:lnTo>
                  <a:cubicBezTo>
                    <a:pt x="408163" y="60173"/>
                    <a:pt x="409176" y="55865"/>
                    <a:pt x="411203" y="52446"/>
                  </a:cubicBezTo>
                  <a:moveTo>
                    <a:pt x="363571" y="82088"/>
                  </a:moveTo>
                  <a:cubicBezTo>
                    <a:pt x="360404" y="85129"/>
                    <a:pt x="356224" y="86522"/>
                    <a:pt x="351030" y="86522"/>
                  </a:cubicBezTo>
                  <a:cubicBezTo>
                    <a:pt x="345836" y="86522"/>
                    <a:pt x="341656" y="85002"/>
                    <a:pt x="338489" y="82088"/>
                  </a:cubicBezTo>
                  <a:cubicBezTo>
                    <a:pt x="335322" y="79048"/>
                    <a:pt x="333675" y="74615"/>
                    <a:pt x="333675" y="68786"/>
                  </a:cubicBezTo>
                  <a:lnTo>
                    <a:pt x="333675" y="32810"/>
                  </a:lnTo>
                  <a:lnTo>
                    <a:pt x="323414" y="32810"/>
                  </a:lnTo>
                  <a:lnTo>
                    <a:pt x="323414" y="67773"/>
                  </a:lnTo>
                  <a:cubicBezTo>
                    <a:pt x="323414" y="76640"/>
                    <a:pt x="325947" y="83608"/>
                    <a:pt x="330888" y="88676"/>
                  </a:cubicBezTo>
                  <a:cubicBezTo>
                    <a:pt x="335828" y="93743"/>
                    <a:pt x="342542" y="96276"/>
                    <a:pt x="351030" y="96276"/>
                  </a:cubicBezTo>
                  <a:cubicBezTo>
                    <a:pt x="359517" y="96276"/>
                    <a:pt x="366105" y="93743"/>
                    <a:pt x="371045" y="88676"/>
                  </a:cubicBezTo>
                  <a:cubicBezTo>
                    <a:pt x="375986" y="83608"/>
                    <a:pt x="378519" y="76640"/>
                    <a:pt x="378519" y="67773"/>
                  </a:cubicBezTo>
                  <a:lnTo>
                    <a:pt x="378519" y="32810"/>
                  </a:lnTo>
                  <a:lnTo>
                    <a:pt x="368258" y="32810"/>
                  </a:lnTo>
                  <a:lnTo>
                    <a:pt x="368258" y="68786"/>
                  </a:lnTo>
                  <a:cubicBezTo>
                    <a:pt x="368258" y="74741"/>
                    <a:pt x="366738" y="79175"/>
                    <a:pt x="363445" y="82088"/>
                  </a:cubicBezTo>
                  <a:moveTo>
                    <a:pt x="295924" y="75628"/>
                  </a:moveTo>
                  <a:cubicBezTo>
                    <a:pt x="294024" y="79048"/>
                    <a:pt x="291490" y="81708"/>
                    <a:pt x="288323" y="83735"/>
                  </a:cubicBezTo>
                  <a:cubicBezTo>
                    <a:pt x="285030" y="85636"/>
                    <a:pt x="281356" y="86649"/>
                    <a:pt x="277049" y="86649"/>
                  </a:cubicBezTo>
                  <a:cubicBezTo>
                    <a:pt x="272742" y="86649"/>
                    <a:pt x="268941" y="85636"/>
                    <a:pt x="265648" y="83735"/>
                  </a:cubicBezTo>
                  <a:cubicBezTo>
                    <a:pt x="262354" y="81835"/>
                    <a:pt x="259820" y="79175"/>
                    <a:pt x="257793" y="75628"/>
                  </a:cubicBezTo>
                  <a:cubicBezTo>
                    <a:pt x="255893" y="72207"/>
                    <a:pt x="255006" y="68281"/>
                    <a:pt x="255006" y="63972"/>
                  </a:cubicBezTo>
                  <a:cubicBezTo>
                    <a:pt x="255006" y="59666"/>
                    <a:pt x="255893" y="55739"/>
                    <a:pt x="257793" y="52319"/>
                  </a:cubicBezTo>
                  <a:cubicBezTo>
                    <a:pt x="259694" y="48898"/>
                    <a:pt x="262354" y="46238"/>
                    <a:pt x="265648" y="44338"/>
                  </a:cubicBezTo>
                  <a:cubicBezTo>
                    <a:pt x="268941" y="42437"/>
                    <a:pt x="272742" y="41425"/>
                    <a:pt x="277049" y="41425"/>
                  </a:cubicBezTo>
                  <a:cubicBezTo>
                    <a:pt x="281356" y="41425"/>
                    <a:pt x="285030" y="42437"/>
                    <a:pt x="288323" y="44338"/>
                  </a:cubicBezTo>
                  <a:cubicBezTo>
                    <a:pt x="291617" y="46238"/>
                    <a:pt x="294151" y="48898"/>
                    <a:pt x="295924" y="52319"/>
                  </a:cubicBezTo>
                  <a:cubicBezTo>
                    <a:pt x="297824" y="55739"/>
                    <a:pt x="298711" y="59539"/>
                    <a:pt x="298711" y="63972"/>
                  </a:cubicBezTo>
                  <a:cubicBezTo>
                    <a:pt x="298711" y="68407"/>
                    <a:pt x="297824" y="72334"/>
                    <a:pt x="295924" y="75628"/>
                  </a:cubicBezTo>
                  <a:moveTo>
                    <a:pt x="293897" y="91970"/>
                  </a:moveTo>
                  <a:cubicBezTo>
                    <a:pt x="298711" y="89182"/>
                    <a:pt x="302511" y="85382"/>
                    <a:pt x="305298" y="80441"/>
                  </a:cubicBezTo>
                  <a:cubicBezTo>
                    <a:pt x="308085" y="75501"/>
                    <a:pt x="309352" y="69928"/>
                    <a:pt x="309352" y="63719"/>
                  </a:cubicBezTo>
                  <a:cubicBezTo>
                    <a:pt x="309352" y="57512"/>
                    <a:pt x="307959" y="51938"/>
                    <a:pt x="305298" y="47125"/>
                  </a:cubicBezTo>
                  <a:cubicBezTo>
                    <a:pt x="302511" y="42311"/>
                    <a:pt x="298711" y="38510"/>
                    <a:pt x="293897" y="35723"/>
                  </a:cubicBezTo>
                  <a:cubicBezTo>
                    <a:pt x="289083" y="32936"/>
                    <a:pt x="283509" y="31543"/>
                    <a:pt x="277175" y="31543"/>
                  </a:cubicBezTo>
                  <a:cubicBezTo>
                    <a:pt x="270841" y="31543"/>
                    <a:pt x="265141" y="32936"/>
                    <a:pt x="260200" y="35723"/>
                  </a:cubicBezTo>
                  <a:cubicBezTo>
                    <a:pt x="255260" y="38510"/>
                    <a:pt x="251333" y="42311"/>
                    <a:pt x="248546" y="47125"/>
                  </a:cubicBezTo>
                  <a:cubicBezTo>
                    <a:pt x="245759" y="51938"/>
                    <a:pt x="244365" y="57512"/>
                    <a:pt x="244365" y="63719"/>
                  </a:cubicBezTo>
                  <a:cubicBezTo>
                    <a:pt x="244365" y="69928"/>
                    <a:pt x="245759" y="75501"/>
                    <a:pt x="248546" y="80441"/>
                  </a:cubicBezTo>
                  <a:cubicBezTo>
                    <a:pt x="251333" y="85382"/>
                    <a:pt x="255260" y="89182"/>
                    <a:pt x="260200" y="91970"/>
                  </a:cubicBezTo>
                  <a:cubicBezTo>
                    <a:pt x="265141" y="94756"/>
                    <a:pt x="270841" y="96150"/>
                    <a:pt x="277175" y="96150"/>
                  </a:cubicBezTo>
                  <a:cubicBezTo>
                    <a:pt x="283509" y="96150"/>
                    <a:pt x="288957" y="94756"/>
                    <a:pt x="293897" y="91970"/>
                  </a:cubicBezTo>
                  <a:moveTo>
                    <a:pt x="229037" y="32683"/>
                  </a:moveTo>
                  <a:lnTo>
                    <a:pt x="209275" y="73473"/>
                  </a:lnTo>
                  <a:lnTo>
                    <a:pt x="188879" y="32683"/>
                  </a:lnTo>
                  <a:lnTo>
                    <a:pt x="176718" y="32683"/>
                  </a:lnTo>
                  <a:lnTo>
                    <a:pt x="203701" y="85129"/>
                  </a:lnTo>
                  <a:lnTo>
                    <a:pt x="183686" y="126807"/>
                  </a:lnTo>
                  <a:lnTo>
                    <a:pt x="194580" y="126807"/>
                  </a:lnTo>
                  <a:lnTo>
                    <a:pt x="239932" y="32683"/>
                  </a:lnTo>
                  <a:lnTo>
                    <a:pt x="229037" y="32683"/>
                  </a:lnTo>
                  <a:close/>
                  <a:moveTo>
                    <a:pt x="94123" y="52572"/>
                  </a:moveTo>
                  <a:cubicBezTo>
                    <a:pt x="95770" y="49152"/>
                    <a:pt x="97923" y="46491"/>
                    <a:pt x="100837" y="44465"/>
                  </a:cubicBezTo>
                  <a:cubicBezTo>
                    <a:pt x="103751" y="42437"/>
                    <a:pt x="107044" y="41550"/>
                    <a:pt x="110845" y="41550"/>
                  </a:cubicBezTo>
                  <a:cubicBezTo>
                    <a:pt x="121612" y="41550"/>
                    <a:pt x="127060" y="47759"/>
                    <a:pt x="127060" y="60173"/>
                  </a:cubicBezTo>
                  <a:lnTo>
                    <a:pt x="127060" y="95137"/>
                  </a:lnTo>
                  <a:lnTo>
                    <a:pt x="137447" y="95137"/>
                  </a:lnTo>
                  <a:lnTo>
                    <a:pt x="137447" y="58399"/>
                  </a:lnTo>
                  <a:cubicBezTo>
                    <a:pt x="137447" y="53205"/>
                    <a:pt x="136561" y="48645"/>
                    <a:pt x="134660" y="44592"/>
                  </a:cubicBezTo>
                  <a:cubicBezTo>
                    <a:pt x="132887" y="40537"/>
                    <a:pt x="130227" y="37370"/>
                    <a:pt x="126680" y="34964"/>
                  </a:cubicBezTo>
                  <a:cubicBezTo>
                    <a:pt x="123133" y="32683"/>
                    <a:pt x="118699" y="31543"/>
                    <a:pt x="113378" y="31543"/>
                  </a:cubicBezTo>
                  <a:cubicBezTo>
                    <a:pt x="108564" y="31543"/>
                    <a:pt x="104257" y="32683"/>
                    <a:pt x="100584" y="34964"/>
                  </a:cubicBezTo>
                  <a:cubicBezTo>
                    <a:pt x="96910" y="37243"/>
                    <a:pt x="93869" y="40410"/>
                    <a:pt x="91716" y="44338"/>
                  </a:cubicBezTo>
                  <a:lnTo>
                    <a:pt x="91716" y="32683"/>
                  </a:lnTo>
                  <a:lnTo>
                    <a:pt x="81455" y="32683"/>
                  </a:lnTo>
                  <a:lnTo>
                    <a:pt x="81455" y="95137"/>
                  </a:lnTo>
                  <a:lnTo>
                    <a:pt x="91716" y="95137"/>
                  </a:lnTo>
                  <a:lnTo>
                    <a:pt x="91716" y="63846"/>
                  </a:lnTo>
                  <a:cubicBezTo>
                    <a:pt x="91716" y="59666"/>
                    <a:pt x="92476" y="55992"/>
                    <a:pt x="94123" y="52572"/>
                  </a:cubicBezTo>
                  <a:moveTo>
                    <a:pt x="51685" y="75628"/>
                  </a:moveTo>
                  <a:cubicBezTo>
                    <a:pt x="49785" y="79048"/>
                    <a:pt x="47251" y="81708"/>
                    <a:pt x="44084" y="83735"/>
                  </a:cubicBezTo>
                  <a:cubicBezTo>
                    <a:pt x="40791" y="85636"/>
                    <a:pt x="37117" y="86649"/>
                    <a:pt x="32810" y="86649"/>
                  </a:cubicBezTo>
                  <a:cubicBezTo>
                    <a:pt x="28503" y="86649"/>
                    <a:pt x="24702" y="85636"/>
                    <a:pt x="21409" y="83735"/>
                  </a:cubicBezTo>
                  <a:cubicBezTo>
                    <a:pt x="18115" y="81835"/>
                    <a:pt x="15581" y="79175"/>
                    <a:pt x="13554" y="75628"/>
                  </a:cubicBezTo>
                  <a:cubicBezTo>
                    <a:pt x="11654" y="72207"/>
                    <a:pt x="10767" y="68281"/>
                    <a:pt x="10767" y="63972"/>
                  </a:cubicBezTo>
                  <a:cubicBezTo>
                    <a:pt x="10767" y="59666"/>
                    <a:pt x="11654" y="55739"/>
                    <a:pt x="13554" y="52319"/>
                  </a:cubicBezTo>
                  <a:cubicBezTo>
                    <a:pt x="15455" y="48898"/>
                    <a:pt x="18115" y="46238"/>
                    <a:pt x="21409" y="44338"/>
                  </a:cubicBezTo>
                  <a:cubicBezTo>
                    <a:pt x="24702" y="42437"/>
                    <a:pt x="28503" y="41425"/>
                    <a:pt x="32810" y="41425"/>
                  </a:cubicBezTo>
                  <a:cubicBezTo>
                    <a:pt x="37117" y="41425"/>
                    <a:pt x="40791" y="42437"/>
                    <a:pt x="44084" y="44338"/>
                  </a:cubicBezTo>
                  <a:cubicBezTo>
                    <a:pt x="47378" y="46238"/>
                    <a:pt x="49912" y="48898"/>
                    <a:pt x="51685" y="52319"/>
                  </a:cubicBezTo>
                  <a:cubicBezTo>
                    <a:pt x="53585" y="55739"/>
                    <a:pt x="54472" y="59539"/>
                    <a:pt x="54472" y="63972"/>
                  </a:cubicBezTo>
                  <a:cubicBezTo>
                    <a:pt x="54472" y="68407"/>
                    <a:pt x="53585" y="72334"/>
                    <a:pt x="51685" y="75628"/>
                  </a:cubicBezTo>
                  <a:moveTo>
                    <a:pt x="49658" y="91970"/>
                  </a:moveTo>
                  <a:cubicBezTo>
                    <a:pt x="54472" y="89182"/>
                    <a:pt x="58272" y="85382"/>
                    <a:pt x="61059" y="80441"/>
                  </a:cubicBezTo>
                  <a:cubicBezTo>
                    <a:pt x="63846" y="75501"/>
                    <a:pt x="65113" y="69928"/>
                    <a:pt x="65113" y="63719"/>
                  </a:cubicBezTo>
                  <a:cubicBezTo>
                    <a:pt x="65113" y="57512"/>
                    <a:pt x="63720" y="51938"/>
                    <a:pt x="61059" y="47125"/>
                  </a:cubicBezTo>
                  <a:cubicBezTo>
                    <a:pt x="58272" y="42311"/>
                    <a:pt x="54472" y="38510"/>
                    <a:pt x="49658" y="35723"/>
                  </a:cubicBezTo>
                  <a:cubicBezTo>
                    <a:pt x="44844" y="32936"/>
                    <a:pt x="39270" y="31543"/>
                    <a:pt x="32936" y="31543"/>
                  </a:cubicBezTo>
                  <a:cubicBezTo>
                    <a:pt x="26602" y="31543"/>
                    <a:pt x="20902" y="32936"/>
                    <a:pt x="15961" y="35723"/>
                  </a:cubicBezTo>
                  <a:cubicBezTo>
                    <a:pt x="11021" y="38510"/>
                    <a:pt x="7094" y="42311"/>
                    <a:pt x="4307" y="47125"/>
                  </a:cubicBezTo>
                  <a:cubicBezTo>
                    <a:pt x="1520" y="51938"/>
                    <a:pt x="0" y="57512"/>
                    <a:pt x="0" y="63719"/>
                  </a:cubicBezTo>
                  <a:cubicBezTo>
                    <a:pt x="0" y="69928"/>
                    <a:pt x="1393" y="75501"/>
                    <a:pt x="4307" y="80441"/>
                  </a:cubicBezTo>
                  <a:cubicBezTo>
                    <a:pt x="7094" y="85382"/>
                    <a:pt x="11021" y="89182"/>
                    <a:pt x="15961" y="91970"/>
                  </a:cubicBezTo>
                  <a:cubicBezTo>
                    <a:pt x="20902" y="94756"/>
                    <a:pt x="26602" y="96150"/>
                    <a:pt x="32936" y="96150"/>
                  </a:cubicBezTo>
                  <a:cubicBezTo>
                    <a:pt x="39270" y="96150"/>
                    <a:pt x="44718" y="94756"/>
                    <a:pt x="49658" y="91970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0" name="Freeform: Shape 2759">
              <a:extLst>
                <a:ext uri="{FF2B5EF4-FFF2-40B4-BE49-F238E27FC236}">
                  <a16:creationId xmlns:a16="http://schemas.microsoft.com/office/drawing/2014/main" id="{7A2717F2-1153-5CDC-6297-952A423576C0}"/>
                </a:ext>
              </a:extLst>
            </p:cNvPr>
            <p:cNvSpPr/>
            <p:nvPr/>
          </p:nvSpPr>
          <p:spPr>
            <a:xfrm>
              <a:off x="4007017" y="13159508"/>
              <a:ext cx="1305689" cy="98050"/>
            </a:xfrm>
            <a:custGeom>
              <a:avLst/>
              <a:gdLst>
                <a:gd name="connsiteX0" fmla="*/ 1272500 w 1305689"/>
                <a:gd name="connsiteY0" fmla="*/ 21662 h 98050"/>
                <a:gd name="connsiteX1" fmla="*/ 1283014 w 1305689"/>
                <a:gd name="connsiteY1" fmla="*/ 32429 h 98050"/>
                <a:gd name="connsiteX2" fmla="*/ 1286688 w 1305689"/>
                <a:gd name="connsiteY2" fmla="*/ 48645 h 98050"/>
                <a:gd name="connsiteX3" fmla="*/ 1283014 w 1305689"/>
                <a:gd name="connsiteY3" fmla="*/ 64860 h 98050"/>
                <a:gd name="connsiteX4" fmla="*/ 1272500 w 1305689"/>
                <a:gd name="connsiteY4" fmla="*/ 75628 h 98050"/>
                <a:gd name="connsiteX5" fmla="*/ 1256665 w 1305689"/>
                <a:gd name="connsiteY5" fmla="*/ 79427 h 98050"/>
                <a:gd name="connsiteX6" fmla="*/ 1240196 w 1305689"/>
                <a:gd name="connsiteY6" fmla="*/ 79427 h 98050"/>
                <a:gd name="connsiteX7" fmla="*/ 1240196 w 1305689"/>
                <a:gd name="connsiteY7" fmla="*/ 17861 h 98050"/>
                <a:gd name="connsiteX8" fmla="*/ 1256665 w 1305689"/>
                <a:gd name="connsiteY8" fmla="*/ 17861 h 98050"/>
                <a:gd name="connsiteX9" fmla="*/ 1272500 w 1305689"/>
                <a:gd name="connsiteY9" fmla="*/ 21662 h 98050"/>
                <a:gd name="connsiteX10" fmla="*/ 1257425 w 1305689"/>
                <a:gd name="connsiteY10" fmla="*/ 96150 h 98050"/>
                <a:gd name="connsiteX11" fmla="*/ 1282381 w 1305689"/>
                <a:gd name="connsiteY11" fmla="*/ 90196 h 98050"/>
                <a:gd name="connsiteX12" fmla="*/ 1299483 w 1305689"/>
                <a:gd name="connsiteY12" fmla="*/ 73473 h 98050"/>
                <a:gd name="connsiteX13" fmla="*/ 1305690 w 1305689"/>
                <a:gd name="connsiteY13" fmla="*/ 48645 h 98050"/>
                <a:gd name="connsiteX14" fmla="*/ 1299483 w 1305689"/>
                <a:gd name="connsiteY14" fmla="*/ 23816 h 98050"/>
                <a:gd name="connsiteX15" fmla="*/ 1282254 w 1305689"/>
                <a:gd name="connsiteY15" fmla="*/ 7093 h 98050"/>
                <a:gd name="connsiteX16" fmla="*/ 1257171 w 1305689"/>
                <a:gd name="connsiteY16" fmla="*/ 1013 h 98050"/>
                <a:gd name="connsiteX17" fmla="*/ 1222081 w 1305689"/>
                <a:gd name="connsiteY17" fmla="*/ 1013 h 98050"/>
                <a:gd name="connsiteX18" fmla="*/ 1222081 w 1305689"/>
                <a:gd name="connsiteY18" fmla="*/ 96023 h 98050"/>
                <a:gd name="connsiteX19" fmla="*/ 1257551 w 1305689"/>
                <a:gd name="connsiteY19" fmla="*/ 96023 h 98050"/>
                <a:gd name="connsiteX20" fmla="*/ 1203712 w 1305689"/>
                <a:gd name="connsiteY20" fmla="*/ 1140 h 98050"/>
                <a:gd name="connsiteX21" fmla="*/ 1185344 w 1305689"/>
                <a:gd name="connsiteY21" fmla="*/ 1140 h 98050"/>
                <a:gd name="connsiteX22" fmla="*/ 1185344 w 1305689"/>
                <a:gd name="connsiteY22" fmla="*/ 96150 h 98050"/>
                <a:gd name="connsiteX23" fmla="*/ 1203712 w 1305689"/>
                <a:gd name="connsiteY23" fmla="*/ 96150 h 98050"/>
                <a:gd name="connsiteX24" fmla="*/ 1203712 w 1305689"/>
                <a:gd name="connsiteY24" fmla="*/ 1140 h 98050"/>
                <a:gd name="connsiteX25" fmla="*/ 1128338 w 1305689"/>
                <a:gd name="connsiteY25" fmla="*/ 57133 h 98050"/>
                <a:gd name="connsiteX26" fmla="*/ 1136572 w 1305689"/>
                <a:gd name="connsiteY26" fmla="*/ 51051 h 98050"/>
                <a:gd name="connsiteX27" fmla="*/ 1147340 w 1305689"/>
                <a:gd name="connsiteY27" fmla="*/ 50545 h 98050"/>
                <a:gd name="connsiteX28" fmla="*/ 1147340 w 1305689"/>
                <a:gd name="connsiteY28" fmla="*/ 31163 h 98050"/>
                <a:gd name="connsiteX29" fmla="*/ 1134672 w 1305689"/>
                <a:gd name="connsiteY29" fmla="*/ 34457 h 98050"/>
                <a:gd name="connsiteX30" fmla="*/ 1125171 w 1305689"/>
                <a:gd name="connsiteY30" fmla="*/ 43958 h 98050"/>
                <a:gd name="connsiteX31" fmla="*/ 1125171 w 1305689"/>
                <a:gd name="connsiteY31" fmla="*/ 32429 h 98050"/>
                <a:gd name="connsiteX32" fmla="*/ 1107689 w 1305689"/>
                <a:gd name="connsiteY32" fmla="*/ 32429 h 98050"/>
                <a:gd name="connsiteX33" fmla="*/ 1107689 w 1305689"/>
                <a:gd name="connsiteY33" fmla="*/ 96276 h 98050"/>
                <a:gd name="connsiteX34" fmla="*/ 1125171 w 1305689"/>
                <a:gd name="connsiteY34" fmla="*/ 96276 h 98050"/>
                <a:gd name="connsiteX35" fmla="*/ 1125171 w 1305689"/>
                <a:gd name="connsiteY35" fmla="*/ 68406 h 98050"/>
                <a:gd name="connsiteX36" fmla="*/ 1128338 w 1305689"/>
                <a:gd name="connsiteY36" fmla="*/ 57133 h 98050"/>
                <a:gd name="connsiteX37" fmla="*/ 1054103 w 1305689"/>
                <a:gd name="connsiteY37" fmla="*/ 48771 h 98050"/>
                <a:gd name="connsiteX38" fmla="*/ 1063604 w 1305689"/>
                <a:gd name="connsiteY38" fmla="*/ 45097 h 98050"/>
                <a:gd name="connsiteX39" fmla="*/ 1072979 w 1305689"/>
                <a:gd name="connsiteY39" fmla="*/ 48898 h 98050"/>
                <a:gd name="connsiteX40" fmla="*/ 1076906 w 1305689"/>
                <a:gd name="connsiteY40" fmla="*/ 58272 h 98050"/>
                <a:gd name="connsiteX41" fmla="*/ 1049416 w 1305689"/>
                <a:gd name="connsiteY41" fmla="*/ 58272 h 98050"/>
                <a:gd name="connsiteX42" fmla="*/ 1054103 w 1305689"/>
                <a:gd name="connsiteY42" fmla="*/ 48898 h 98050"/>
                <a:gd name="connsiteX43" fmla="*/ 1078553 w 1305689"/>
                <a:gd name="connsiteY43" fmla="*/ 96150 h 98050"/>
                <a:gd name="connsiteX44" fmla="*/ 1089700 w 1305689"/>
                <a:gd name="connsiteY44" fmla="*/ 91589 h 98050"/>
                <a:gd name="connsiteX45" fmla="*/ 1089700 w 1305689"/>
                <a:gd name="connsiteY45" fmla="*/ 76894 h 98050"/>
                <a:gd name="connsiteX46" fmla="*/ 1068545 w 1305689"/>
                <a:gd name="connsiteY46" fmla="*/ 82721 h 98050"/>
                <a:gd name="connsiteX47" fmla="*/ 1056637 w 1305689"/>
                <a:gd name="connsiteY47" fmla="*/ 79302 h 98050"/>
                <a:gd name="connsiteX48" fmla="*/ 1049923 w 1305689"/>
                <a:gd name="connsiteY48" fmla="*/ 70053 h 98050"/>
                <a:gd name="connsiteX49" fmla="*/ 1094514 w 1305689"/>
                <a:gd name="connsiteY49" fmla="*/ 70053 h 98050"/>
                <a:gd name="connsiteX50" fmla="*/ 1094894 w 1305689"/>
                <a:gd name="connsiteY50" fmla="*/ 62706 h 98050"/>
                <a:gd name="connsiteX51" fmla="*/ 1090841 w 1305689"/>
                <a:gd name="connsiteY51" fmla="*/ 46364 h 98050"/>
                <a:gd name="connsiteX52" fmla="*/ 1079819 w 1305689"/>
                <a:gd name="connsiteY52" fmla="*/ 35216 h 98050"/>
                <a:gd name="connsiteX53" fmla="*/ 1063478 w 1305689"/>
                <a:gd name="connsiteY53" fmla="*/ 31163 h 98050"/>
                <a:gd name="connsiteX54" fmla="*/ 1046249 w 1305689"/>
                <a:gd name="connsiteY54" fmla="*/ 35469 h 98050"/>
                <a:gd name="connsiteX55" fmla="*/ 1034848 w 1305689"/>
                <a:gd name="connsiteY55" fmla="*/ 47505 h 98050"/>
                <a:gd name="connsiteX56" fmla="*/ 1030794 w 1305689"/>
                <a:gd name="connsiteY56" fmla="*/ 64987 h 98050"/>
                <a:gd name="connsiteX57" fmla="*/ 1035608 w 1305689"/>
                <a:gd name="connsiteY57" fmla="*/ 82342 h 98050"/>
                <a:gd name="connsiteX58" fmla="*/ 1048403 w 1305689"/>
                <a:gd name="connsiteY58" fmla="*/ 93615 h 98050"/>
                <a:gd name="connsiteX59" fmla="*/ 1066518 w 1305689"/>
                <a:gd name="connsiteY59" fmla="*/ 97543 h 98050"/>
                <a:gd name="connsiteX60" fmla="*/ 1078426 w 1305689"/>
                <a:gd name="connsiteY60" fmla="*/ 96150 h 98050"/>
                <a:gd name="connsiteX61" fmla="*/ 1018000 w 1305689"/>
                <a:gd name="connsiteY61" fmla="*/ 1266 h 98050"/>
                <a:gd name="connsiteX62" fmla="*/ 1000518 w 1305689"/>
                <a:gd name="connsiteY62" fmla="*/ 1266 h 98050"/>
                <a:gd name="connsiteX63" fmla="*/ 1000518 w 1305689"/>
                <a:gd name="connsiteY63" fmla="*/ 96276 h 98050"/>
                <a:gd name="connsiteX64" fmla="*/ 1018000 w 1305689"/>
                <a:gd name="connsiteY64" fmla="*/ 96276 h 98050"/>
                <a:gd name="connsiteX65" fmla="*/ 1018000 w 1305689"/>
                <a:gd name="connsiteY65" fmla="*/ 1266 h 98050"/>
                <a:gd name="connsiteX66" fmla="*/ 983163 w 1305689"/>
                <a:gd name="connsiteY66" fmla="*/ 1266 h 98050"/>
                <a:gd name="connsiteX67" fmla="*/ 965681 w 1305689"/>
                <a:gd name="connsiteY67" fmla="*/ 1266 h 98050"/>
                <a:gd name="connsiteX68" fmla="*/ 965681 w 1305689"/>
                <a:gd name="connsiteY68" fmla="*/ 96276 h 98050"/>
                <a:gd name="connsiteX69" fmla="*/ 983163 w 1305689"/>
                <a:gd name="connsiteY69" fmla="*/ 96276 h 98050"/>
                <a:gd name="connsiteX70" fmla="*/ 983163 w 1305689"/>
                <a:gd name="connsiteY70" fmla="*/ 1266 h 98050"/>
                <a:gd name="connsiteX71" fmla="*/ 926157 w 1305689"/>
                <a:gd name="connsiteY71" fmla="*/ 52319 h 98050"/>
                <a:gd name="connsiteX72" fmla="*/ 930844 w 1305689"/>
                <a:gd name="connsiteY72" fmla="*/ 64606 h 98050"/>
                <a:gd name="connsiteX73" fmla="*/ 926157 w 1305689"/>
                <a:gd name="connsiteY73" fmla="*/ 76640 h 98050"/>
                <a:gd name="connsiteX74" fmla="*/ 914375 w 1305689"/>
                <a:gd name="connsiteY74" fmla="*/ 81201 h 98050"/>
                <a:gd name="connsiteX75" fmla="*/ 902848 w 1305689"/>
                <a:gd name="connsiteY75" fmla="*/ 76514 h 98050"/>
                <a:gd name="connsiteX76" fmla="*/ 898287 w 1305689"/>
                <a:gd name="connsiteY76" fmla="*/ 64606 h 98050"/>
                <a:gd name="connsiteX77" fmla="*/ 902848 w 1305689"/>
                <a:gd name="connsiteY77" fmla="*/ 52319 h 98050"/>
                <a:gd name="connsiteX78" fmla="*/ 914375 w 1305689"/>
                <a:gd name="connsiteY78" fmla="*/ 47505 h 98050"/>
                <a:gd name="connsiteX79" fmla="*/ 926157 w 1305689"/>
                <a:gd name="connsiteY79" fmla="*/ 52319 h 98050"/>
                <a:gd name="connsiteX80" fmla="*/ 948579 w 1305689"/>
                <a:gd name="connsiteY80" fmla="*/ 96276 h 98050"/>
                <a:gd name="connsiteX81" fmla="*/ 948579 w 1305689"/>
                <a:gd name="connsiteY81" fmla="*/ 32429 h 98050"/>
                <a:gd name="connsiteX82" fmla="*/ 930844 w 1305689"/>
                <a:gd name="connsiteY82" fmla="*/ 32429 h 98050"/>
                <a:gd name="connsiteX83" fmla="*/ 930844 w 1305689"/>
                <a:gd name="connsiteY83" fmla="*/ 39776 h 98050"/>
                <a:gd name="connsiteX84" fmla="*/ 922610 w 1305689"/>
                <a:gd name="connsiteY84" fmla="*/ 33442 h 98050"/>
                <a:gd name="connsiteX85" fmla="*/ 911969 w 1305689"/>
                <a:gd name="connsiteY85" fmla="*/ 31163 h 98050"/>
                <a:gd name="connsiteX86" fmla="*/ 895500 w 1305689"/>
                <a:gd name="connsiteY86" fmla="*/ 35469 h 98050"/>
                <a:gd name="connsiteX87" fmla="*/ 884226 w 1305689"/>
                <a:gd name="connsiteY87" fmla="*/ 47378 h 98050"/>
                <a:gd name="connsiteX88" fmla="*/ 880172 w 1305689"/>
                <a:gd name="connsiteY88" fmla="*/ 64480 h 98050"/>
                <a:gd name="connsiteX89" fmla="*/ 884226 w 1305689"/>
                <a:gd name="connsiteY89" fmla="*/ 81454 h 98050"/>
                <a:gd name="connsiteX90" fmla="*/ 895500 w 1305689"/>
                <a:gd name="connsiteY90" fmla="*/ 93109 h 98050"/>
                <a:gd name="connsiteX91" fmla="*/ 911969 w 1305689"/>
                <a:gd name="connsiteY91" fmla="*/ 97416 h 98050"/>
                <a:gd name="connsiteX92" fmla="*/ 922610 w 1305689"/>
                <a:gd name="connsiteY92" fmla="*/ 95137 h 98050"/>
                <a:gd name="connsiteX93" fmla="*/ 930844 w 1305689"/>
                <a:gd name="connsiteY93" fmla="*/ 88928 h 98050"/>
                <a:gd name="connsiteX94" fmla="*/ 930844 w 1305689"/>
                <a:gd name="connsiteY94" fmla="*/ 96150 h 98050"/>
                <a:gd name="connsiteX95" fmla="*/ 948579 w 1305689"/>
                <a:gd name="connsiteY95" fmla="*/ 96150 h 98050"/>
                <a:gd name="connsiteX96" fmla="*/ 839254 w 1305689"/>
                <a:gd name="connsiteY96" fmla="*/ 51812 h 98050"/>
                <a:gd name="connsiteX97" fmla="*/ 852049 w 1305689"/>
                <a:gd name="connsiteY97" fmla="*/ 47125 h 98050"/>
                <a:gd name="connsiteX98" fmla="*/ 870037 w 1305689"/>
                <a:gd name="connsiteY98" fmla="*/ 54218 h 98050"/>
                <a:gd name="connsiteX99" fmla="*/ 870037 w 1305689"/>
                <a:gd name="connsiteY99" fmla="*/ 36484 h 98050"/>
                <a:gd name="connsiteX100" fmla="*/ 860663 w 1305689"/>
                <a:gd name="connsiteY100" fmla="*/ 32429 h 98050"/>
                <a:gd name="connsiteX101" fmla="*/ 850275 w 1305689"/>
                <a:gd name="connsiteY101" fmla="*/ 31163 h 98050"/>
                <a:gd name="connsiteX102" fmla="*/ 832667 w 1305689"/>
                <a:gd name="connsiteY102" fmla="*/ 35343 h 98050"/>
                <a:gd name="connsiteX103" fmla="*/ 820379 w 1305689"/>
                <a:gd name="connsiteY103" fmla="*/ 46998 h 98050"/>
                <a:gd name="connsiteX104" fmla="*/ 815819 w 1305689"/>
                <a:gd name="connsiteY104" fmla="*/ 64480 h 98050"/>
                <a:gd name="connsiteX105" fmla="*/ 820252 w 1305689"/>
                <a:gd name="connsiteY105" fmla="*/ 81835 h 98050"/>
                <a:gd name="connsiteX106" fmla="*/ 832414 w 1305689"/>
                <a:gd name="connsiteY106" fmla="*/ 93490 h 98050"/>
                <a:gd name="connsiteX107" fmla="*/ 850149 w 1305689"/>
                <a:gd name="connsiteY107" fmla="*/ 97670 h 98050"/>
                <a:gd name="connsiteX108" fmla="*/ 860410 w 1305689"/>
                <a:gd name="connsiteY108" fmla="*/ 96530 h 98050"/>
                <a:gd name="connsiteX109" fmla="*/ 870164 w 1305689"/>
                <a:gd name="connsiteY109" fmla="*/ 92856 h 98050"/>
                <a:gd name="connsiteX110" fmla="*/ 870164 w 1305689"/>
                <a:gd name="connsiteY110" fmla="*/ 76387 h 98050"/>
                <a:gd name="connsiteX111" fmla="*/ 861677 w 1305689"/>
                <a:gd name="connsiteY111" fmla="*/ 80441 h 98050"/>
                <a:gd name="connsiteX112" fmla="*/ 852429 w 1305689"/>
                <a:gd name="connsiteY112" fmla="*/ 81708 h 98050"/>
                <a:gd name="connsiteX113" fmla="*/ 839128 w 1305689"/>
                <a:gd name="connsiteY113" fmla="*/ 76894 h 98050"/>
                <a:gd name="connsiteX114" fmla="*/ 833934 w 1305689"/>
                <a:gd name="connsiteY114" fmla="*/ 64353 h 98050"/>
                <a:gd name="connsiteX115" fmla="*/ 839001 w 1305689"/>
                <a:gd name="connsiteY115" fmla="*/ 51938 h 98050"/>
                <a:gd name="connsiteX116" fmla="*/ 763753 w 1305689"/>
                <a:gd name="connsiteY116" fmla="*/ 57258 h 98050"/>
                <a:gd name="connsiteX117" fmla="*/ 771987 w 1305689"/>
                <a:gd name="connsiteY117" fmla="*/ 51178 h 98050"/>
                <a:gd name="connsiteX118" fmla="*/ 782755 w 1305689"/>
                <a:gd name="connsiteY118" fmla="*/ 50672 h 98050"/>
                <a:gd name="connsiteX119" fmla="*/ 782755 w 1305689"/>
                <a:gd name="connsiteY119" fmla="*/ 31290 h 98050"/>
                <a:gd name="connsiteX120" fmla="*/ 770087 w 1305689"/>
                <a:gd name="connsiteY120" fmla="*/ 34583 h 98050"/>
                <a:gd name="connsiteX121" fmla="*/ 760586 w 1305689"/>
                <a:gd name="connsiteY121" fmla="*/ 44084 h 98050"/>
                <a:gd name="connsiteX122" fmla="*/ 760586 w 1305689"/>
                <a:gd name="connsiteY122" fmla="*/ 32556 h 98050"/>
                <a:gd name="connsiteX123" fmla="*/ 743104 w 1305689"/>
                <a:gd name="connsiteY123" fmla="*/ 32556 h 98050"/>
                <a:gd name="connsiteX124" fmla="*/ 743104 w 1305689"/>
                <a:gd name="connsiteY124" fmla="*/ 96403 h 98050"/>
                <a:gd name="connsiteX125" fmla="*/ 760586 w 1305689"/>
                <a:gd name="connsiteY125" fmla="*/ 96403 h 98050"/>
                <a:gd name="connsiteX126" fmla="*/ 760586 w 1305689"/>
                <a:gd name="connsiteY126" fmla="*/ 68533 h 98050"/>
                <a:gd name="connsiteX127" fmla="*/ 763753 w 1305689"/>
                <a:gd name="connsiteY127" fmla="*/ 57258 h 98050"/>
                <a:gd name="connsiteX128" fmla="*/ 707887 w 1305689"/>
                <a:gd name="connsiteY128" fmla="*/ 76514 h 98050"/>
                <a:gd name="connsiteX129" fmla="*/ 696233 w 1305689"/>
                <a:gd name="connsiteY129" fmla="*/ 81328 h 98050"/>
                <a:gd name="connsiteX130" fmla="*/ 684452 w 1305689"/>
                <a:gd name="connsiteY130" fmla="*/ 76514 h 98050"/>
                <a:gd name="connsiteX131" fmla="*/ 679891 w 1305689"/>
                <a:gd name="connsiteY131" fmla="*/ 64353 h 98050"/>
                <a:gd name="connsiteX132" fmla="*/ 684452 w 1305689"/>
                <a:gd name="connsiteY132" fmla="*/ 52319 h 98050"/>
                <a:gd name="connsiteX133" fmla="*/ 696233 w 1305689"/>
                <a:gd name="connsiteY133" fmla="*/ 47632 h 98050"/>
                <a:gd name="connsiteX134" fmla="*/ 707887 w 1305689"/>
                <a:gd name="connsiteY134" fmla="*/ 52319 h 98050"/>
                <a:gd name="connsiteX135" fmla="*/ 712448 w 1305689"/>
                <a:gd name="connsiteY135" fmla="*/ 64353 h 98050"/>
                <a:gd name="connsiteX136" fmla="*/ 707887 w 1305689"/>
                <a:gd name="connsiteY136" fmla="*/ 76514 h 98050"/>
                <a:gd name="connsiteX137" fmla="*/ 713841 w 1305689"/>
                <a:gd name="connsiteY137" fmla="*/ 93363 h 98050"/>
                <a:gd name="connsiteX138" fmla="*/ 726003 w 1305689"/>
                <a:gd name="connsiteY138" fmla="*/ 81581 h 98050"/>
                <a:gd name="connsiteX139" fmla="*/ 730436 w 1305689"/>
                <a:gd name="connsiteY139" fmla="*/ 64099 h 98050"/>
                <a:gd name="connsiteX140" fmla="*/ 726003 w 1305689"/>
                <a:gd name="connsiteY140" fmla="*/ 47125 h 98050"/>
                <a:gd name="connsiteX141" fmla="*/ 713841 w 1305689"/>
                <a:gd name="connsiteY141" fmla="*/ 35469 h 98050"/>
                <a:gd name="connsiteX142" fmla="*/ 696359 w 1305689"/>
                <a:gd name="connsiteY142" fmla="*/ 31290 h 98050"/>
                <a:gd name="connsiteX143" fmla="*/ 678624 w 1305689"/>
                <a:gd name="connsiteY143" fmla="*/ 35469 h 98050"/>
                <a:gd name="connsiteX144" fmla="*/ 666210 w 1305689"/>
                <a:gd name="connsiteY144" fmla="*/ 46998 h 98050"/>
                <a:gd name="connsiteX145" fmla="*/ 661649 w 1305689"/>
                <a:gd name="connsiteY145" fmla="*/ 64099 h 98050"/>
                <a:gd name="connsiteX146" fmla="*/ 666210 w 1305689"/>
                <a:gd name="connsiteY146" fmla="*/ 81581 h 98050"/>
                <a:gd name="connsiteX147" fmla="*/ 678624 w 1305689"/>
                <a:gd name="connsiteY147" fmla="*/ 93363 h 98050"/>
                <a:gd name="connsiteX148" fmla="*/ 696486 w 1305689"/>
                <a:gd name="connsiteY148" fmla="*/ 97670 h 98050"/>
                <a:gd name="connsiteX149" fmla="*/ 713968 w 1305689"/>
                <a:gd name="connsiteY149" fmla="*/ 93363 h 98050"/>
                <a:gd name="connsiteX150" fmla="*/ 657469 w 1305689"/>
                <a:gd name="connsiteY150" fmla="*/ 32556 h 98050"/>
                <a:gd name="connsiteX151" fmla="*/ 634413 w 1305689"/>
                <a:gd name="connsiteY151" fmla="*/ 32556 h 98050"/>
                <a:gd name="connsiteX152" fmla="*/ 634413 w 1305689"/>
                <a:gd name="connsiteY152" fmla="*/ 25842 h 98050"/>
                <a:gd name="connsiteX153" fmla="*/ 637453 w 1305689"/>
                <a:gd name="connsiteY153" fmla="*/ 18368 h 98050"/>
                <a:gd name="connsiteX154" fmla="*/ 645181 w 1305689"/>
                <a:gd name="connsiteY154" fmla="*/ 15708 h 98050"/>
                <a:gd name="connsiteX155" fmla="*/ 658736 w 1305689"/>
                <a:gd name="connsiteY155" fmla="*/ 19888 h 98050"/>
                <a:gd name="connsiteX156" fmla="*/ 658736 w 1305689"/>
                <a:gd name="connsiteY156" fmla="*/ 4307 h 98050"/>
                <a:gd name="connsiteX157" fmla="*/ 650881 w 1305689"/>
                <a:gd name="connsiteY157" fmla="*/ 1013 h 98050"/>
                <a:gd name="connsiteX158" fmla="*/ 642647 w 1305689"/>
                <a:gd name="connsiteY158" fmla="*/ 0 h 98050"/>
                <a:gd name="connsiteX159" fmla="*/ 628966 w 1305689"/>
                <a:gd name="connsiteY159" fmla="*/ 3419 h 98050"/>
                <a:gd name="connsiteX160" fmla="*/ 620098 w 1305689"/>
                <a:gd name="connsiteY160" fmla="*/ 12668 h 98050"/>
                <a:gd name="connsiteX161" fmla="*/ 617058 w 1305689"/>
                <a:gd name="connsiteY161" fmla="*/ 26349 h 98050"/>
                <a:gd name="connsiteX162" fmla="*/ 617058 w 1305689"/>
                <a:gd name="connsiteY162" fmla="*/ 96276 h 98050"/>
                <a:gd name="connsiteX163" fmla="*/ 634540 w 1305689"/>
                <a:gd name="connsiteY163" fmla="*/ 96276 h 98050"/>
                <a:gd name="connsiteX164" fmla="*/ 634540 w 1305689"/>
                <a:gd name="connsiteY164" fmla="*/ 47378 h 98050"/>
                <a:gd name="connsiteX165" fmla="*/ 657595 w 1305689"/>
                <a:gd name="connsiteY165" fmla="*/ 47378 h 98050"/>
                <a:gd name="connsiteX166" fmla="*/ 657595 w 1305689"/>
                <a:gd name="connsiteY166" fmla="*/ 32429 h 98050"/>
                <a:gd name="connsiteX167" fmla="*/ 535223 w 1305689"/>
                <a:gd name="connsiteY167" fmla="*/ 48898 h 98050"/>
                <a:gd name="connsiteX168" fmla="*/ 544724 w 1305689"/>
                <a:gd name="connsiteY168" fmla="*/ 45224 h 98050"/>
                <a:gd name="connsiteX169" fmla="*/ 553971 w 1305689"/>
                <a:gd name="connsiteY169" fmla="*/ 49025 h 98050"/>
                <a:gd name="connsiteX170" fmla="*/ 558025 w 1305689"/>
                <a:gd name="connsiteY170" fmla="*/ 58399 h 98050"/>
                <a:gd name="connsiteX171" fmla="*/ 530536 w 1305689"/>
                <a:gd name="connsiteY171" fmla="*/ 58399 h 98050"/>
                <a:gd name="connsiteX172" fmla="*/ 535223 w 1305689"/>
                <a:gd name="connsiteY172" fmla="*/ 49025 h 98050"/>
                <a:gd name="connsiteX173" fmla="*/ 559672 w 1305689"/>
                <a:gd name="connsiteY173" fmla="*/ 96276 h 98050"/>
                <a:gd name="connsiteX174" fmla="*/ 570820 w 1305689"/>
                <a:gd name="connsiteY174" fmla="*/ 91716 h 98050"/>
                <a:gd name="connsiteX175" fmla="*/ 570820 w 1305689"/>
                <a:gd name="connsiteY175" fmla="*/ 77021 h 98050"/>
                <a:gd name="connsiteX176" fmla="*/ 549664 w 1305689"/>
                <a:gd name="connsiteY176" fmla="*/ 82848 h 98050"/>
                <a:gd name="connsiteX177" fmla="*/ 537756 w 1305689"/>
                <a:gd name="connsiteY177" fmla="*/ 79427 h 98050"/>
                <a:gd name="connsiteX178" fmla="*/ 531042 w 1305689"/>
                <a:gd name="connsiteY178" fmla="*/ 70180 h 98050"/>
                <a:gd name="connsiteX179" fmla="*/ 575634 w 1305689"/>
                <a:gd name="connsiteY179" fmla="*/ 70180 h 98050"/>
                <a:gd name="connsiteX180" fmla="*/ 576014 w 1305689"/>
                <a:gd name="connsiteY180" fmla="*/ 62833 h 98050"/>
                <a:gd name="connsiteX181" fmla="*/ 571960 w 1305689"/>
                <a:gd name="connsiteY181" fmla="*/ 46491 h 98050"/>
                <a:gd name="connsiteX182" fmla="*/ 560939 w 1305689"/>
                <a:gd name="connsiteY182" fmla="*/ 35343 h 98050"/>
                <a:gd name="connsiteX183" fmla="*/ 544597 w 1305689"/>
                <a:gd name="connsiteY183" fmla="*/ 31290 h 98050"/>
                <a:gd name="connsiteX184" fmla="*/ 527369 w 1305689"/>
                <a:gd name="connsiteY184" fmla="*/ 35596 h 98050"/>
                <a:gd name="connsiteX185" fmla="*/ 515967 w 1305689"/>
                <a:gd name="connsiteY185" fmla="*/ 47632 h 98050"/>
                <a:gd name="connsiteX186" fmla="*/ 511914 w 1305689"/>
                <a:gd name="connsiteY186" fmla="*/ 65112 h 98050"/>
                <a:gd name="connsiteX187" fmla="*/ 516727 w 1305689"/>
                <a:gd name="connsiteY187" fmla="*/ 82469 h 98050"/>
                <a:gd name="connsiteX188" fmla="*/ 529649 w 1305689"/>
                <a:gd name="connsiteY188" fmla="*/ 93742 h 98050"/>
                <a:gd name="connsiteX189" fmla="*/ 547764 w 1305689"/>
                <a:gd name="connsiteY189" fmla="*/ 97670 h 98050"/>
                <a:gd name="connsiteX190" fmla="*/ 559672 w 1305689"/>
                <a:gd name="connsiteY190" fmla="*/ 96276 h 98050"/>
                <a:gd name="connsiteX191" fmla="*/ 457821 w 1305689"/>
                <a:gd name="connsiteY191" fmla="*/ 76640 h 98050"/>
                <a:gd name="connsiteX192" fmla="*/ 453007 w 1305689"/>
                <a:gd name="connsiteY192" fmla="*/ 64353 h 98050"/>
                <a:gd name="connsiteX193" fmla="*/ 457821 w 1305689"/>
                <a:gd name="connsiteY193" fmla="*/ 52444 h 98050"/>
                <a:gd name="connsiteX194" fmla="*/ 469602 w 1305689"/>
                <a:gd name="connsiteY194" fmla="*/ 47757 h 98050"/>
                <a:gd name="connsiteX195" fmla="*/ 481257 w 1305689"/>
                <a:gd name="connsiteY195" fmla="*/ 52444 h 98050"/>
                <a:gd name="connsiteX196" fmla="*/ 485818 w 1305689"/>
                <a:gd name="connsiteY196" fmla="*/ 64353 h 98050"/>
                <a:gd name="connsiteX197" fmla="*/ 481257 w 1305689"/>
                <a:gd name="connsiteY197" fmla="*/ 76640 h 98050"/>
                <a:gd name="connsiteX198" fmla="*/ 469602 w 1305689"/>
                <a:gd name="connsiteY198" fmla="*/ 81454 h 98050"/>
                <a:gd name="connsiteX199" fmla="*/ 457821 w 1305689"/>
                <a:gd name="connsiteY199" fmla="*/ 76640 h 98050"/>
                <a:gd name="connsiteX200" fmla="*/ 499752 w 1305689"/>
                <a:gd name="connsiteY200" fmla="*/ 47378 h 98050"/>
                <a:gd name="connsiteX201" fmla="*/ 488478 w 1305689"/>
                <a:gd name="connsiteY201" fmla="*/ 35723 h 98050"/>
                <a:gd name="connsiteX202" fmla="*/ 472009 w 1305689"/>
                <a:gd name="connsiteY202" fmla="*/ 31543 h 98050"/>
                <a:gd name="connsiteX203" fmla="*/ 461495 w 1305689"/>
                <a:gd name="connsiteY203" fmla="*/ 33696 h 98050"/>
                <a:gd name="connsiteX204" fmla="*/ 453007 w 1305689"/>
                <a:gd name="connsiteY204" fmla="*/ 39903 h 98050"/>
                <a:gd name="connsiteX205" fmla="*/ 453007 w 1305689"/>
                <a:gd name="connsiteY205" fmla="*/ 1520 h 98050"/>
                <a:gd name="connsiteX206" fmla="*/ 435526 w 1305689"/>
                <a:gd name="connsiteY206" fmla="*/ 1520 h 98050"/>
                <a:gd name="connsiteX207" fmla="*/ 435526 w 1305689"/>
                <a:gd name="connsiteY207" fmla="*/ 96530 h 98050"/>
                <a:gd name="connsiteX208" fmla="*/ 453007 w 1305689"/>
                <a:gd name="connsiteY208" fmla="*/ 96530 h 98050"/>
                <a:gd name="connsiteX209" fmla="*/ 453007 w 1305689"/>
                <a:gd name="connsiteY209" fmla="*/ 89308 h 98050"/>
                <a:gd name="connsiteX210" fmla="*/ 461495 w 1305689"/>
                <a:gd name="connsiteY210" fmla="*/ 95516 h 98050"/>
                <a:gd name="connsiteX211" fmla="*/ 472009 w 1305689"/>
                <a:gd name="connsiteY211" fmla="*/ 97797 h 98050"/>
                <a:gd name="connsiteX212" fmla="*/ 488478 w 1305689"/>
                <a:gd name="connsiteY212" fmla="*/ 93363 h 98050"/>
                <a:gd name="connsiteX213" fmla="*/ 499752 w 1305689"/>
                <a:gd name="connsiteY213" fmla="*/ 81454 h 98050"/>
                <a:gd name="connsiteX214" fmla="*/ 503806 w 1305689"/>
                <a:gd name="connsiteY214" fmla="*/ 64353 h 98050"/>
                <a:gd name="connsiteX215" fmla="*/ 499626 w 1305689"/>
                <a:gd name="connsiteY215" fmla="*/ 47378 h 98050"/>
                <a:gd name="connsiteX216" fmla="*/ 418424 w 1305689"/>
                <a:gd name="connsiteY216" fmla="*/ 32683 h 98050"/>
                <a:gd name="connsiteX217" fmla="*/ 400815 w 1305689"/>
                <a:gd name="connsiteY217" fmla="*/ 32683 h 98050"/>
                <a:gd name="connsiteX218" fmla="*/ 400815 w 1305689"/>
                <a:gd name="connsiteY218" fmla="*/ 96530 h 98050"/>
                <a:gd name="connsiteX219" fmla="*/ 418424 w 1305689"/>
                <a:gd name="connsiteY219" fmla="*/ 96530 h 98050"/>
                <a:gd name="connsiteX220" fmla="*/ 418424 w 1305689"/>
                <a:gd name="connsiteY220" fmla="*/ 32683 h 98050"/>
                <a:gd name="connsiteX221" fmla="*/ 414877 w 1305689"/>
                <a:gd name="connsiteY221" fmla="*/ 21028 h 98050"/>
                <a:gd name="connsiteX222" fmla="*/ 424378 w 1305689"/>
                <a:gd name="connsiteY222" fmla="*/ 13554 h 98050"/>
                <a:gd name="connsiteX223" fmla="*/ 414750 w 1305689"/>
                <a:gd name="connsiteY223" fmla="*/ 6207 h 98050"/>
                <a:gd name="connsiteX224" fmla="*/ 408163 w 1305689"/>
                <a:gd name="connsiteY224" fmla="*/ 3799 h 98050"/>
                <a:gd name="connsiteX225" fmla="*/ 401322 w 1305689"/>
                <a:gd name="connsiteY225" fmla="*/ 6713 h 98050"/>
                <a:gd name="connsiteX226" fmla="*/ 398408 w 1305689"/>
                <a:gd name="connsiteY226" fmla="*/ 13681 h 98050"/>
                <a:gd name="connsiteX227" fmla="*/ 401322 w 1305689"/>
                <a:gd name="connsiteY227" fmla="*/ 20395 h 98050"/>
                <a:gd name="connsiteX228" fmla="*/ 408163 w 1305689"/>
                <a:gd name="connsiteY228" fmla="*/ 23309 h 98050"/>
                <a:gd name="connsiteX229" fmla="*/ 414877 w 1305689"/>
                <a:gd name="connsiteY229" fmla="*/ 20901 h 98050"/>
                <a:gd name="connsiteX230" fmla="*/ 372566 w 1305689"/>
                <a:gd name="connsiteY230" fmla="*/ 57385 h 98050"/>
                <a:gd name="connsiteX231" fmla="*/ 380800 w 1305689"/>
                <a:gd name="connsiteY231" fmla="*/ 51304 h 98050"/>
                <a:gd name="connsiteX232" fmla="*/ 391568 w 1305689"/>
                <a:gd name="connsiteY232" fmla="*/ 50799 h 98050"/>
                <a:gd name="connsiteX233" fmla="*/ 391568 w 1305689"/>
                <a:gd name="connsiteY233" fmla="*/ 31416 h 98050"/>
                <a:gd name="connsiteX234" fmla="*/ 378900 w 1305689"/>
                <a:gd name="connsiteY234" fmla="*/ 34710 h 98050"/>
                <a:gd name="connsiteX235" fmla="*/ 369399 w 1305689"/>
                <a:gd name="connsiteY235" fmla="*/ 44211 h 98050"/>
                <a:gd name="connsiteX236" fmla="*/ 369399 w 1305689"/>
                <a:gd name="connsiteY236" fmla="*/ 32683 h 98050"/>
                <a:gd name="connsiteX237" fmla="*/ 351917 w 1305689"/>
                <a:gd name="connsiteY237" fmla="*/ 32683 h 98050"/>
                <a:gd name="connsiteX238" fmla="*/ 351917 w 1305689"/>
                <a:gd name="connsiteY238" fmla="*/ 96530 h 98050"/>
                <a:gd name="connsiteX239" fmla="*/ 369399 w 1305689"/>
                <a:gd name="connsiteY239" fmla="*/ 96530 h 98050"/>
                <a:gd name="connsiteX240" fmla="*/ 369399 w 1305689"/>
                <a:gd name="connsiteY240" fmla="*/ 68660 h 98050"/>
                <a:gd name="connsiteX241" fmla="*/ 372566 w 1305689"/>
                <a:gd name="connsiteY241" fmla="*/ 57385 h 98050"/>
                <a:gd name="connsiteX242" fmla="*/ 306439 w 1305689"/>
                <a:gd name="connsiteY242" fmla="*/ 52065 h 98050"/>
                <a:gd name="connsiteX243" fmla="*/ 319234 w 1305689"/>
                <a:gd name="connsiteY243" fmla="*/ 47378 h 98050"/>
                <a:gd name="connsiteX244" fmla="*/ 337222 w 1305689"/>
                <a:gd name="connsiteY244" fmla="*/ 54471 h 98050"/>
                <a:gd name="connsiteX245" fmla="*/ 337222 w 1305689"/>
                <a:gd name="connsiteY245" fmla="*/ 36736 h 98050"/>
                <a:gd name="connsiteX246" fmla="*/ 327848 w 1305689"/>
                <a:gd name="connsiteY246" fmla="*/ 32683 h 98050"/>
                <a:gd name="connsiteX247" fmla="*/ 317460 w 1305689"/>
                <a:gd name="connsiteY247" fmla="*/ 31416 h 98050"/>
                <a:gd name="connsiteX248" fmla="*/ 299852 w 1305689"/>
                <a:gd name="connsiteY248" fmla="*/ 35596 h 98050"/>
                <a:gd name="connsiteX249" fmla="*/ 287564 w 1305689"/>
                <a:gd name="connsiteY249" fmla="*/ 47251 h 98050"/>
                <a:gd name="connsiteX250" fmla="*/ 283003 w 1305689"/>
                <a:gd name="connsiteY250" fmla="*/ 64733 h 98050"/>
                <a:gd name="connsiteX251" fmla="*/ 287437 w 1305689"/>
                <a:gd name="connsiteY251" fmla="*/ 82088 h 98050"/>
                <a:gd name="connsiteX252" fmla="*/ 299598 w 1305689"/>
                <a:gd name="connsiteY252" fmla="*/ 93742 h 98050"/>
                <a:gd name="connsiteX253" fmla="*/ 317333 w 1305689"/>
                <a:gd name="connsiteY253" fmla="*/ 97923 h 98050"/>
                <a:gd name="connsiteX254" fmla="*/ 327594 w 1305689"/>
                <a:gd name="connsiteY254" fmla="*/ 96782 h 98050"/>
                <a:gd name="connsiteX255" fmla="*/ 337349 w 1305689"/>
                <a:gd name="connsiteY255" fmla="*/ 93109 h 98050"/>
                <a:gd name="connsiteX256" fmla="*/ 337349 w 1305689"/>
                <a:gd name="connsiteY256" fmla="*/ 76640 h 98050"/>
                <a:gd name="connsiteX257" fmla="*/ 328861 w 1305689"/>
                <a:gd name="connsiteY257" fmla="*/ 80695 h 98050"/>
                <a:gd name="connsiteX258" fmla="*/ 319614 w 1305689"/>
                <a:gd name="connsiteY258" fmla="*/ 81962 h 98050"/>
                <a:gd name="connsiteX259" fmla="*/ 306312 w 1305689"/>
                <a:gd name="connsiteY259" fmla="*/ 77148 h 98050"/>
                <a:gd name="connsiteX260" fmla="*/ 301118 w 1305689"/>
                <a:gd name="connsiteY260" fmla="*/ 64606 h 98050"/>
                <a:gd name="connsiteX261" fmla="*/ 306186 w 1305689"/>
                <a:gd name="connsiteY261" fmla="*/ 52192 h 98050"/>
                <a:gd name="connsiteX262" fmla="*/ 226884 w 1305689"/>
                <a:gd name="connsiteY262" fmla="*/ 91843 h 98050"/>
                <a:gd name="connsiteX263" fmla="*/ 236892 w 1305689"/>
                <a:gd name="connsiteY263" fmla="*/ 96276 h 98050"/>
                <a:gd name="connsiteX264" fmla="*/ 248800 w 1305689"/>
                <a:gd name="connsiteY264" fmla="*/ 97923 h 98050"/>
                <a:gd name="connsiteX265" fmla="*/ 262354 w 1305689"/>
                <a:gd name="connsiteY265" fmla="*/ 95389 h 98050"/>
                <a:gd name="connsiteX266" fmla="*/ 271729 w 1305689"/>
                <a:gd name="connsiteY266" fmla="*/ 88169 h 98050"/>
                <a:gd name="connsiteX267" fmla="*/ 275149 w 1305689"/>
                <a:gd name="connsiteY267" fmla="*/ 76767 h 98050"/>
                <a:gd name="connsiteX268" fmla="*/ 271855 w 1305689"/>
                <a:gd name="connsiteY268" fmla="*/ 66886 h 98050"/>
                <a:gd name="connsiteX269" fmla="*/ 261721 w 1305689"/>
                <a:gd name="connsiteY269" fmla="*/ 60046 h 98050"/>
                <a:gd name="connsiteX270" fmla="*/ 249306 w 1305689"/>
                <a:gd name="connsiteY270" fmla="*/ 54725 h 98050"/>
                <a:gd name="connsiteX271" fmla="*/ 245506 w 1305689"/>
                <a:gd name="connsiteY271" fmla="*/ 52571 h 98050"/>
                <a:gd name="connsiteX272" fmla="*/ 244492 w 1305689"/>
                <a:gd name="connsiteY272" fmla="*/ 49277 h 98050"/>
                <a:gd name="connsiteX273" fmla="*/ 246519 w 1305689"/>
                <a:gd name="connsiteY273" fmla="*/ 45351 h 98050"/>
                <a:gd name="connsiteX274" fmla="*/ 252220 w 1305689"/>
                <a:gd name="connsiteY274" fmla="*/ 43958 h 98050"/>
                <a:gd name="connsiteX275" fmla="*/ 261848 w 1305689"/>
                <a:gd name="connsiteY275" fmla="*/ 46237 h 98050"/>
                <a:gd name="connsiteX276" fmla="*/ 271602 w 1305689"/>
                <a:gd name="connsiteY276" fmla="*/ 52698 h 98050"/>
                <a:gd name="connsiteX277" fmla="*/ 271602 w 1305689"/>
                <a:gd name="connsiteY277" fmla="*/ 36609 h 98050"/>
                <a:gd name="connsiteX278" fmla="*/ 251333 w 1305689"/>
                <a:gd name="connsiteY278" fmla="*/ 31416 h 98050"/>
                <a:gd name="connsiteX279" fmla="*/ 233851 w 1305689"/>
                <a:gd name="connsiteY279" fmla="*/ 36609 h 98050"/>
                <a:gd name="connsiteX280" fmla="*/ 227137 w 1305689"/>
                <a:gd name="connsiteY280" fmla="*/ 50924 h 98050"/>
                <a:gd name="connsiteX281" fmla="*/ 231064 w 1305689"/>
                <a:gd name="connsiteY281" fmla="*/ 62199 h 98050"/>
                <a:gd name="connsiteX282" fmla="*/ 241452 w 1305689"/>
                <a:gd name="connsiteY282" fmla="*/ 68913 h 98050"/>
                <a:gd name="connsiteX283" fmla="*/ 253360 w 1305689"/>
                <a:gd name="connsiteY283" fmla="*/ 73854 h 98050"/>
                <a:gd name="connsiteX284" fmla="*/ 256907 w 1305689"/>
                <a:gd name="connsiteY284" fmla="*/ 76260 h 98050"/>
                <a:gd name="connsiteX285" fmla="*/ 257794 w 1305689"/>
                <a:gd name="connsiteY285" fmla="*/ 79302 h 98050"/>
                <a:gd name="connsiteX286" fmla="*/ 255640 w 1305689"/>
                <a:gd name="connsiteY286" fmla="*/ 83355 h 98050"/>
                <a:gd name="connsiteX287" fmla="*/ 249433 w 1305689"/>
                <a:gd name="connsiteY287" fmla="*/ 84875 h 98050"/>
                <a:gd name="connsiteX288" fmla="*/ 238158 w 1305689"/>
                <a:gd name="connsiteY288" fmla="*/ 82342 h 98050"/>
                <a:gd name="connsiteX289" fmla="*/ 227137 w 1305689"/>
                <a:gd name="connsiteY289" fmla="*/ 74994 h 98050"/>
                <a:gd name="connsiteX290" fmla="*/ 227137 w 1305689"/>
                <a:gd name="connsiteY290" fmla="*/ 91716 h 98050"/>
                <a:gd name="connsiteX291" fmla="*/ 172158 w 1305689"/>
                <a:gd name="connsiteY291" fmla="*/ 76767 h 98050"/>
                <a:gd name="connsiteX292" fmla="*/ 167344 w 1305689"/>
                <a:gd name="connsiteY292" fmla="*/ 64480 h 98050"/>
                <a:gd name="connsiteX293" fmla="*/ 172158 w 1305689"/>
                <a:gd name="connsiteY293" fmla="*/ 52571 h 98050"/>
                <a:gd name="connsiteX294" fmla="*/ 183939 w 1305689"/>
                <a:gd name="connsiteY294" fmla="*/ 47884 h 98050"/>
                <a:gd name="connsiteX295" fmla="*/ 195594 w 1305689"/>
                <a:gd name="connsiteY295" fmla="*/ 52571 h 98050"/>
                <a:gd name="connsiteX296" fmla="*/ 200154 w 1305689"/>
                <a:gd name="connsiteY296" fmla="*/ 64480 h 98050"/>
                <a:gd name="connsiteX297" fmla="*/ 195594 w 1305689"/>
                <a:gd name="connsiteY297" fmla="*/ 76767 h 98050"/>
                <a:gd name="connsiteX298" fmla="*/ 183939 w 1305689"/>
                <a:gd name="connsiteY298" fmla="*/ 81581 h 98050"/>
                <a:gd name="connsiteX299" fmla="*/ 172158 w 1305689"/>
                <a:gd name="connsiteY299" fmla="*/ 76767 h 98050"/>
                <a:gd name="connsiteX300" fmla="*/ 214089 w 1305689"/>
                <a:gd name="connsiteY300" fmla="*/ 47505 h 98050"/>
                <a:gd name="connsiteX301" fmla="*/ 202815 w 1305689"/>
                <a:gd name="connsiteY301" fmla="*/ 35850 h 98050"/>
                <a:gd name="connsiteX302" fmla="*/ 186473 w 1305689"/>
                <a:gd name="connsiteY302" fmla="*/ 31670 h 98050"/>
                <a:gd name="connsiteX303" fmla="*/ 175959 w 1305689"/>
                <a:gd name="connsiteY303" fmla="*/ 33823 h 98050"/>
                <a:gd name="connsiteX304" fmla="*/ 167471 w 1305689"/>
                <a:gd name="connsiteY304" fmla="*/ 40030 h 98050"/>
                <a:gd name="connsiteX305" fmla="*/ 167471 w 1305689"/>
                <a:gd name="connsiteY305" fmla="*/ 1647 h 98050"/>
                <a:gd name="connsiteX306" fmla="*/ 149989 w 1305689"/>
                <a:gd name="connsiteY306" fmla="*/ 1647 h 98050"/>
                <a:gd name="connsiteX307" fmla="*/ 149989 w 1305689"/>
                <a:gd name="connsiteY307" fmla="*/ 96657 h 98050"/>
                <a:gd name="connsiteX308" fmla="*/ 167471 w 1305689"/>
                <a:gd name="connsiteY308" fmla="*/ 96657 h 98050"/>
                <a:gd name="connsiteX309" fmla="*/ 167471 w 1305689"/>
                <a:gd name="connsiteY309" fmla="*/ 89435 h 98050"/>
                <a:gd name="connsiteX310" fmla="*/ 175959 w 1305689"/>
                <a:gd name="connsiteY310" fmla="*/ 95642 h 98050"/>
                <a:gd name="connsiteX311" fmla="*/ 186473 w 1305689"/>
                <a:gd name="connsiteY311" fmla="*/ 97923 h 98050"/>
                <a:gd name="connsiteX312" fmla="*/ 202941 w 1305689"/>
                <a:gd name="connsiteY312" fmla="*/ 93490 h 98050"/>
                <a:gd name="connsiteX313" fmla="*/ 214216 w 1305689"/>
                <a:gd name="connsiteY313" fmla="*/ 81581 h 98050"/>
                <a:gd name="connsiteX314" fmla="*/ 218270 w 1305689"/>
                <a:gd name="connsiteY314" fmla="*/ 64480 h 98050"/>
                <a:gd name="connsiteX315" fmla="*/ 214216 w 1305689"/>
                <a:gd name="connsiteY315" fmla="*/ 47505 h 98050"/>
                <a:gd name="connsiteX316" fmla="*/ 113505 w 1305689"/>
                <a:gd name="connsiteY316" fmla="*/ 78287 h 98050"/>
                <a:gd name="connsiteX317" fmla="*/ 104638 w 1305689"/>
                <a:gd name="connsiteY317" fmla="*/ 81581 h 98050"/>
                <a:gd name="connsiteX318" fmla="*/ 95770 w 1305689"/>
                <a:gd name="connsiteY318" fmla="*/ 78287 h 98050"/>
                <a:gd name="connsiteX319" fmla="*/ 92350 w 1305689"/>
                <a:gd name="connsiteY319" fmla="*/ 68786 h 98050"/>
                <a:gd name="connsiteX320" fmla="*/ 92350 w 1305689"/>
                <a:gd name="connsiteY320" fmla="*/ 32810 h 98050"/>
                <a:gd name="connsiteX321" fmla="*/ 74741 w 1305689"/>
                <a:gd name="connsiteY321" fmla="*/ 32810 h 98050"/>
                <a:gd name="connsiteX322" fmla="*/ 74741 w 1305689"/>
                <a:gd name="connsiteY322" fmla="*/ 68660 h 98050"/>
                <a:gd name="connsiteX323" fmla="*/ 78542 w 1305689"/>
                <a:gd name="connsiteY323" fmla="*/ 84241 h 98050"/>
                <a:gd name="connsiteX324" fmla="*/ 89056 w 1305689"/>
                <a:gd name="connsiteY324" fmla="*/ 94376 h 98050"/>
                <a:gd name="connsiteX325" fmla="*/ 104638 w 1305689"/>
                <a:gd name="connsiteY325" fmla="*/ 97923 h 98050"/>
                <a:gd name="connsiteX326" fmla="*/ 120219 w 1305689"/>
                <a:gd name="connsiteY326" fmla="*/ 94376 h 98050"/>
                <a:gd name="connsiteX327" fmla="*/ 130734 w 1305689"/>
                <a:gd name="connsiteY327" fmla="*/ 84241 h 98050"/>
                <a:gd name="connsiteX328" fmla="*/ 134534 w 1305689"/>
                <a:gd name="connsiteY328" fmla="*/ 68660 h 98050"/>
                <a:gd name="connsiteX329" fmla="*/ 134534 w 1305689"/>
                <a:gd name="connsiteY329" fmla="*/ 32810 h 98050"/>
                <a:gd name="connsiteX330" fmla="*/ 116926 w 1305689"/>
                <a:gd name="connsiteY330" fmla="*/ 32810 h 98050"/>
                <a:gd name="connsiteX331" fmla="*/ 116926 w 1305689"/>
                <a:gd name="connsiteY331" fmla="*/ 68786 h 98050"/>
                <a:gd name="connsiteX332" fmla="*/ 113505 w 1305689"/>
                <a:gd name="connsiteY332" fmla="*/ 78287 h 98050"/>
                <a:gd name="connsiteX333" fmla="*/ 46112 w 1305689"/>
                <a:gd name="connsiteY333" fmla="*/ 19002 h 98050"/>
                <a:gd name="connsiteX334" fmla="*/ 59160 w 1305689"/>
                <a:gd name="connsiteY334" fmla="*/ 26983 h 98050"/>
                <a:gd name="connsiteX335" fmla="*/ 59160 w 1305689"/>
                <a:gd name="connsiteY335" fmla="*/ 7093 h 98050"/>
                <a:gd name="connsiteX336" fmla="*/ 46872 w 1305689"/>
                <a:gd name="connsiteY336" fmla="*/ 1899 h 98050"/>
                <a:gd name="connsiteX337" fmla="*/ 33317 w 1305689"/>
                <a:gd name="connsiteY337" fmla="*/ 379 h 98050"/>
                <a:gd name="connsiteX338" fmla="*/ 16849 w 1305689"/>
                <a:gd name="connsiteY338" fmla="*/ 3799 h 98050"/>
                <a:gd name="connsiteX339" fmla="*/ 5194 w 1305689"/>
                <a:gd name="connsiteY339" fmla="*/ 13427 h 98050"/>
                <a:gd name="connsiteX340" fmla="*/ 887 w 1305689"/>
                <a:gd name="connsiteY340" fmla="*/ 28249 h 98050"/>
                <a:gd name="connsiteX341" fmla="*/ 5321 w 1305689"/>
                <a:gd name="connsiteY341" fmla="*/ 43197 h 98050"/>
                <a:gd name="connsiteX342" fmla="*/ 17862 w 1305689"/>
                <a:gd name="connsiteY342" fmla="*/ 52951 h 98050"/>
                <a:gd name="connsiteX343" fmla="*/ 35724 w 1305689"/>
                <a:gd name="connsiteY343" fmla="*/ 61566 h 98050"/>
                <a:gd name="connsiteX344" fmla="*/ 42311 w 1305689"/>
                <a:gd name="connsiteY344" fmla="*/ 66380 h 98050"/>
                <a:gd name="connsiteX345" fmla="*/ 44085 w 1305689"/>
                <a:gd name="connsiteY345" fmla="*/ 72207 h 98050"/>
                <a:gd name="connsiteX346" fmla="*/ 40031 w 1305689"/>
                <a:gd name="connsiteY346" fmla="*/ 79681 h 98050"/>
                <a:gd name="connsiteX347" fmla="*/ 30403 w 1305689"/>
                <a:gd name="connsiteY347" fmla="*/ 82088 h 98050"/>
                <a:gd name="connsiteX348" fmla="*/ 15962 w 1305689"/>
                <a:gd name="connsiteY348" fmla="*/ 78668 h 98050"/>
                <a:gd name="connsiteX349" fmla="*/ 0 w 1305689"/>
                <a:gd name="connsiteY349" fmla="*/ 68027 h 98050"/>
                <a:gd name="connsiteX350" fmla="*/ 0 w 1305689"/>
                <a:gd name="connsiteY350" fmla="*/ 89055 h 98050"/>
                <a:gd name="connsiteX351" fmla="*/ 14188 w 1305689"/>
                <a:gd name="connsiteY351" fmla="*/ 95896 h 98050"/>
                <a:gd name="connsiteX352" fmla="*/ 30023 w 1305689"/>
                <a:gd name="connsiteY352" fmla="*/ 98050 h 98050"/>
                <a:gd name="connsiteX353" fmla="*/ 47505 w 1305689"/>
                <a:gd name="connsiteY353" fmla="*/ 94376 h 98050"/>
                <a:gd name="connsiteX354" fmla="*/ 59666 w 1305689"/>
                <a:gd name="connsiteY354" fmla="*/ 84241 h 98050"/>
                <a:gd name="connsiteX355" fmla="*/ 64100 w 1305689"/>
                <a:gd name="connsiteY355" fmla="*/ 68913 h 98050"/>
                <a:gd name="connsiteX356" fmla="*/ 59920 w 1305689"/>
                <a:gd name="connsiteY356" fmla="*/ 55486 h 98050"/>
                <a:gd name="connsiteX357" fmla="*/ 47125 w 1305689"/>
                <a:gd name="connsiteY357" fmla="*/ 45858 h 98050"/>
                <a:gd name="connsiteX358" fmla="*/ 28123 w 1305689"/>
                <a:gd name="connsiteY358" fmla="*/ 36484 h 98050"/>
                <a:gd name="connsiteX359" fmla="*/ 22296 w 1305689"/>
                <a:gd name="connsiteY359" fmla="*/ 32176 h 98050"/>
                <a:gd name="connsiteX360" fmla="*/ 20269 w 1305689"/>
                <a:gd name="connsiteY360" fmla="*/ 26602 h 98050"/>
                <a:gd name="connsiteX361" fmla="*/ 24069 w 1305689"/>
                <a:gd name="connsiteY361" fmla="*/ 18875 h 98050"/>
                <a:gd name="connsiteX362" fmla="*/ 33317 w 1305689"/>
                <a:gd name="connsiteY362" fmla="*/ 16341 h 98050"/>
                <a:gd name="connsiteX363" fmla="*/ 45858 w 1305689"/>
                <a:gd name="connsiteY363" fmla="*/ 19129 h 9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</a:cxnLst>
              <a:rect l="l" t="t" r="r" b="b"/>
              <a:pathLst>
                <a:path w="1305689" h="98050">
                  <a:moveTo>
                    <a:pt x="1272500" y="21662"/>
                  </a:moveTo>
                  <a:cubicBezTo>
                    <a:pt x="1277060" y="24195"/>
                    <a:pt x="1280481" y="27742"/>
                    <a:pt x="1283014" y="32429"/>
                  </a:cubicBezTo>
                  <a:cubicBezTo>
                    <a:pt x="1285548" y="36990"/>
                    <a:pt x="1286688" y="42437"/>
                    <a:pt x="1286688" y="48645"/>
                  </a:cubicBezTo>
                  <a:cubicBezTo>
                    <a:pt x="1286688" y="54852"/>
                    <a:pt x="1285421" y="60173"/>
                    <a:pt x="1283014" y="64860"/>
                  </a:cubicBezTo>
                  <a:cubicBezTo>
                    <a:pt x="1280481" y="69547"/>
                    <a:pt x="1277060" y="73093"/>
                    <a:pt x="1272500" y="75628"/>
                  </a:cubicBezTo>
                  <a:cubicBezTo>
                    <a:pt x="1267939" y="78161"/>
                    <a:pt x="1262745" y="79427"/>
                    <a:pt x="1256665" y="79427"/>
                  </a:cubicBezTo>
                  <a:lnTo>
                    <a:pt x="1240196" y="79427"/>
                  </a:lnTo>
                  <a:lnTo>
                    <a:pt x="1240196" y="17861"/>
                  </a:lnTo>
                  <a:lnTo>
                    <a:pt x="1256665" y="17861"/>
                  </a:lnTo>
                  <a:cubicBezTo>
                    <a:pt x="1262745" y="17861"/>
                    <a:pt x="1268066" y="19129"/>
                    <a:pt x="1272500" y="21662"/>
                  </a:cubicBezTo>
                  <a:moveTo>
                    <a:pt x="1257425" y="96150"/>
                  </a:moveTo>
                  <a:cubicBezTo>
                    <a:pt x="1266926" y="96150"/>
                    <a:pt x="1275160" y="94122"/>
                    <a:pt x="1282381" y="90196"/>
                  </a:cubicBezTo>
                  <a:cubicBezTo>
                    <a:pt x="1289601" y="86141"/>
                    <a:pt x="1295302" y="80568"/>
                    <a:pt x="1299483" y="73473"/>
                  </a:cubicBezTo>
                  <a:cubicBezTo>
                    <a:pt x="1303663" y="66380"/>
                    <a:pt x="1305690" y="58146"/>
                    <a:pt x="1305690" y="48645"/>
                  </a:cubicBezTo>
                  <a:cubicBezTo>
                    <a:pt x="1305690" y="39144"/>
                    <a:pt x="1303536" y="30909"/>
                    <a:pt x="1299483" y="23816"/>
                  </a:cubicBezTo>
                  <a:cubicBezTo>
                    <a:pt x="1295302" y="16721"/>
                    <a:pt x="1289601" y="11148"/>
                    <a:pt x="1282254" y="7093"/>
                  </a:cubicBezTo>
                  <a:cubicBezTo>
                    <a:pt x="1274907" y="3040"/>
                    <a:pt x="1266546" y="1013"/>
                    <a:pt x="1257171" y="1013"/>
                  </a:cubicBezTo>
                  <a:lnTo>
                    <a:pt x="1222081" y="1013"/>
                  </a:lnTo>
                  <a:lnTo>
                    <a:pt x="1222081" y="96023"/>
                  </a:lnTo>
                  <a:lnTo>
                    <a:pt x="1257551" y="96023"/>
                  </a:lnTo>
                  <a:close/>
                  <a:moveTo>
                    <a:pt x="1203712" y="1140"/>
                  </a:moveTo>
                  <a:lnTo>
                    <a:pt x="1185344" y="1140"/>
                  </a:lnTo>
                  <a:lnTo>
                    <a:pt x="1185344" y="96150"/>
                  </a:lnTo>
                  <a:lnTo>
                    <a:pt x="1203712" y="96150"/>
                  </a:lnTo>
                  <a:lnTo>
                    <a:pt x="1203712" y="1140"/>
                  </a:lnTo>
                  <a:close/>
                  <a:moveTo>
                    <a:pt x="1128338" y="57133"/>
                  </a:moveTo>
                  <a:cubicBezTo>
                    <a:pt x="1130491" y="54218"/>
                    <a:pt x="1133152" y="52192"/>
                    <a:pt x="1136572" y="51051"/>
                  </a:cubicBezTo>
                  <a:cubicBezTo>
                    <a:pt x="1139992" y="49911"/>
                    <a:pt x="1143539" y="49658"/>
                    <a:pt x="1147340" y="50545"/>
                  </a:cubicBezTo>
                  <a:lnTo>
                    <a:pt x="1147340" y="31163"/>
                  </a:lnTo>
                  <a:cubicBezTo>
                    <a:pt x="1142653" y="31163"/>
                    <a:pt x="1138346" y="32302"/>
                    <a:pt x="1134672" y="34457"/>
                  </a:cubicBezTo>
                  <a:cubicBezTo>
                    <a:pt x="1130998" y="36609"/>
                    <a:pt x="1127831" y="39776"/>
                    <a:pt x="1125171" y="43958"/>
                  </a:cubicBezTo>
                  <a:lnTo>
                    <a:pt x="1125171" y="32429"/>
                  </a:lnTo>
                  <a:lnTo>
                    <a:pt x="1107689" y="32429"/>
                  </a:lnTo>
                  <a:lnTo>
                    <a:pt x="1107689" y="96276"/>
                  </a:lnTo>
                  <a:lnTo>
                    <a:pt x="1125171" y="96276"/>
                  </a:lnTo>
                  <a:lnTo>
                    <a:pt x="1125171" y="68406"/>
                  </a:lnTo>
                  <a:cubicBezTo>
                    <a:pt x="1125171" y="63846"/>
                    <a:pt x="1126184" y="60046"/>
                    <a:pt x="1128338" y="57133"/>
                  </a:cubicBezTo>
                  <a:moveTo>
                    <a:pt x="1054103" y="48771"/>
                  </a:moveTo>
                  <a:cubicBezTo>
                    <a:pt x="1056510" y="46237"/>
                    <a:pt x="1059677" y="45097"/>
                    <a:pt x="1063604" y="45097"/>
                  </a:cubicBezTo>
                  <a:cubicBezTo>
                    <a:pt x="1067531" y="45097"/>
                    <a:pt x="1070698" y="46364"/>
                    <a:pt x="1072979" y="48898"/>
                  </a:cubicBezTo>
                  <a:cubicBezTo>
                    <a:pt x="1075259" y="51431"/>
                    <a:pt x="1076526" y="54598"/>
                    <a:pt x="1076906" y="58272"/>
                  </a:cubicBezTo>
                  <a:lnTo>
                    <a:pt x="1049416" y="58272"/>
                  </a:lnTo>
                  <a:cubicBezTo>
                    <a:pt x="1050176" y="54471"/>
                    <a:pt x="1051696" y="51304"/>
                    <a:pt x="1054103" y="48898"/>
                  </a:cubicBezTo>
                  <a:moveTo>
                    <a:pt x="1078553" y="96150"/>
                  </a:moveTo>
                  <a:cubicBezTo>
                    <a:pt x="1082480" y="95137"/>
                    <a:pt x="1086153" y="93615"/>
                    <a:pt x="1089700" y="91589"/>
                  </a:cubicBezTo>
                  <a:lnTo>
                    <a:pt x="1089700" y="76894"/>
                  </a:lnTo>
                  <a:cubicBezTo>
                    <a:pt x="1082986" y="80822"/>
                    <a:pt x="1076019" y="82721"/>
                    <a:pt x="1068545" y="82721"/>
                  </a:cubicBezTo>
                  <a:cubicBezTo>
                    <a:pt x="1063858" y="82721"/>
                    <a:pt x="1059931" y="81581"/>
                    <a:pt x="1056637" y="79302"/>
                  </a:cubicBezTo>
                  <a:cubicBezTo>
                    <a:pt x="1053343" y="77021"/>
                    <a:pt x="1051063" y="73981"/>
                    <a:pt x="1049923" y="70053"/>
                  </a:cubicBezTo>
                  <a:lnTo>
                    <a:pt x="1094514" y="70053"/>
                  </a:lnTo>
                  <a:cubicBezTo>
                    <a:pt x="1094768" y="67647"/>
                    <a:pt x="1094894" y="65112"/>
                    <a:pt x="1094894" y="62706"/>
                  </a:cubicBezTo>
                  <a:cubicBezTo>
                    <a:pt x="1094894" y="56499"/>
                    <a:pt x="1093501" y="51051"/>
                    <a:pt x="1090841" y="46364"/>
                  </a:cubicBezTo>
                  <a:cubicBezTo>
                    <a:pt x="1088180" y="41677"/>
                    <a:pt x="1084507" y="37877"/>
                    <a:pt x="1079819" y="35216"/>
                  </a:cubicBezTo>
                  <a:cubicBezTo>
                    <a:pt x="1075132" y="32556"/>
                    <a:pt x="1069685" y="31163"/>
                    <a:pt x="1063478" y="31163"/>
                  </a:cubicBezTo>
                  <a:cubicBezTo>
                    <a:pt x="1057017" y="31163"/>
                    <a:pt x="1051316" y="32556"/>
                    <a:pt x="1046249" y="35469"/>
                  </a:cubicBezTo>
                  <a:cubicBezTo>
                    <a:pt x="1041309" y="38383"/>
                    <a:pt x="1037508" y="42437"/>
                    <a:pt x="1034848" y="47505"/>
                  </a:cubicBezTo>
                  <a:cubicBezTo>
                    <a:pt x="1032188" y="52571"/>
                    <a:pt x="1030794" y="58399"/>
                    <a:pt x="1030794" y="64987"/>
                  </a:cubicBezTo>
                  <a:cubicBezTo>
                    <a:pt x="1030794" y="71573"/>
                    <a:pt x="1032314" y="77401"/>
                    <a:pt x="1035608" y="82342"/>
                  </a:cubicBezTo>
                  <a:cubicBezTo>
                    <a:pt x="1038902" y="87281"/>
                    <a:pt x="1043082" y="90955"/>
                    <a:pt x="1048403" y="93615"/>
                  </a:cubicBezTo>
                  <a:cubicBezTo>
                    <a:pt x="1053850" y="96276"/>
                    <a:pt x="1059804" y="97543"/>
                    <a:pt x="1066518" y="97543"/>
                  </a:cubicBezTo>
                  <a:cubicBezTo>
                    <a:pt x="1070572" y="97543"/>
                    <a:pt x="1074499" y="97036"/>
                    <a:pt x="1078426" y="96150"/>
                  </a:cubicBezTo>
                  <a:moveTo>
                    <a:pt x="1018000" y="1266"/>
                  </a:moveTo>
                  <a:lnTo>
                    <a:pt x="1000518" y="1266"/>
                  </a:lnTo>
                  <a:lnTo>
                    <a:pt x="1000518" y="96276"/>
                  </a:lnTo>
                  <a:lnTo>
                    <a:pt x="1018000" y="96276"/>
                  </a:lnTo>
                  <a:lnTo>
                    <a:pt x="1018000" y="1266"/>
                  </a:lnTo>
                  <a:close/>
                  <a:moveTo>
                    <a:pt x="983163" y="1266"/>
                  </a:moveTo>
                  <a:lnTo>
                    <a:pt x="965681" y="1266"/>
                  </a:lnTo>
                  <a:lnTo>
                    <a:pt x="965681" y="96276"/>
                  </a:lnTo>
                  <a:lnTo>
                    <a:pt x="983163" y="96276"/>
                  </a:lnTo>
                  <a:lnTo>
                    <a:pt x="983163" y="1266"/>
                  </a:lnTo>
                  <a:close/>
                  <a:moveTo>
                    <a:pt x="926157" y="52319"/>
                  </a:moveTo>
                  <a:cubicBezTo>
                    <a:pt x="929324" y="55486"/>
                    <a:pt x="930844" y="59666"/>
                    <a:pt x="930844" y="64606"/>
                  </a:cubicBezTo>
                  <a:cubicBezTo>
                    <a:pt x="930844" y="69547"/>
                    <a:pt x="929324" y="73473"/>
                    <a:pt x="926157" y="76640"/>
                  </a:cubicBezTo>
                  <a:cubicBezTo>
                    <a:pt x="922990" y="79681"/>
                    <a:pt x="919063" y="81201"/>
                    <a:pt x="914375" y="81201"/>
                  </a:cubicBezTo>
                  <a:cubicBezTo>
                    <a:pt x="909688" y="81201"/>
                    <a:pt x="905888" y="79681"/>
                    <a:pt x="902848" y="76514"/>
                  </a:cubicBezTo>
                  <a:cubicBezTo>
                    <a:pt x="899807" y="73347"/>
                    <a:pt x="898287" y="69420"/>
                    <a:pt x="898287" y="64606"/>
                  </a:cubicBezTo>
                  <a:cubicBezTo>
                    <a:pt x="898287" y="59793"/>
                    <a:pt x="899807" y="55486"/>
                    <a:pt x="902848" y="52319"/>
                  </a:cubicBezTo>
                  <a:cubicBezTo>
                    <a:pt x="905888" y="49152"/>
                    <a:pt x="909688" y="47505"/>
                    <a:pt x="914375" y="47505"/>
                  </a:cubicBezTo>
                  <a:cubicBezTo>
                    <a:pt x="919063" y="47505"/>
                    <a:pt x="922990" y="49152"/>
                    <a:pt x="926157" y="52319"/>
                  </a:cubicBezTo>
                  <a:moveTo>
                    <a:pt x="948579" y="96276"/>
                  </a:moveTo>
                  <a:lnTo>
                    <a:pt x="948579" y="32429"/>
                  </a:lnTo>
                  <a:lnTo>
                    <a:pt x="930844" y="32429"/>
                  </a:lnTo>
                  <a:lnTo>
                    <a:pt x="930844" y="39776"/>
                  </a:lnTo>
                  <a:cubicBezTo>
                    <a:pt x="928564" y="37116"/>
                    <a:pt x="925777" y="34964"/>
                    <a:pt x="922610" y="33442"/>
                  </a:cubicBezTo>
                  <a:cubicBezTo>
                    <a:pt x="919443" y="31922"/>
                    <a:pt x="915896" y="31163"/>
                    <a:pt x="911969" y="31163"/>
                  </a:cubicBezTo>
                  <a:cubicBezTo>
                    <a:pt x="905761" y="31163"/>
                    <a:pt x="900187" y="32556"/>
                    <a:pt x="895500" y="35469"/>
                  </a:cubicBezTo>
                  <a:cubicBezTo>
                    <a:pt x="890686" y="38383"/>
                    <a:pt x="887013" y="42311"/>
                    <a:pt x="884226" y="47378"/>
                  </a:cubicBezTo>
                  <a:cubicBezTo>
                    <a:pt x="881565" y="52444"/>
                    <a:pt x="880172" y="58146"/>
                    <a:pt x="880172" y="64480"/>
                  </a:cubicBezTo>
                  <a:cubicBezTo>
                    <a:pt x="880172" y="70814"/>
                    <a:pt x="881565" y="76514"/>
                    <a:pt x="884226" y="81454"/>
                  </a:cubicBezTo>
                  <a:cubicBezTo>
                    <a:pt x="886886" y="86395"/>
                    <a:pt x="890686" y="90323"/>
                    <a:pt x="895500" y="93109"/>
                  </a:cubicBezTo>
                  <a:cubicBezTo>
                    <a:pt x="900314" y="96023"/>
                    <a:pt x="905761" y="97416"/>
                    <a:pt x="911969" y="97416"/>
                  </a:cubicBezTo>
                  <a:cubicBezTo>
                    <a:pt x="915896" y="97416"/>
                    <a:pt x="919443" y="96657"/>
                    <a:pt x="922610" y="95137"/>
                  </a:cubicBezTo>
                  <a:cubicBezTo>
                    <a:pt x="925777" y="93615"/>
                    <a:pt x="928564" y="91589"/>
                    <a:pt x="930844" y="88928"/>
                  </a:cubicBezTo>
                  <a:lnTo>
                    <a:pt x="930844" y="96150"/>
                  </a:lnTo>
                  <a:lnTo>
                    <a:pt x="948579" y="96150"/>
                  </a:lnTo>
                  <a:close/>
                  <a:moveTo>
                    <a:pt x="839254" y="51812"/>
                  </a:moveTo>
                  <a:cubicBezTo>
                    <a:pt x="842675" y="48645"/>
                    <a:pt x="846982" y="47125"/>
                    <a:pt x="852049" y="47125"/>
                  </a:cubicBezTo>
                  <a:cubicBezTo>
                    <a:pt x="859143" y="47125"/>
                    <a:pt x="865097" y="49531"/>
                    <a:pt x="870037" y="54218"/>
                  </a:cubicBezTo>
                  <a:lnTo>
                    <a:pt x="870037" y="36484"/>
                  </a:lnTo>
                  <a:cubicBezTo>
                    <a:pt x="867124" y="34583"/>
                    <a:pt x="864084" y="33317"/>
                    <a:pt x="860663" y="32429"/>
                  </a:cubicBezTo>
                  <a:cubicBezTo>
                    <a:pt x="857243" y="31543"/>
                    <a:pt x="853822" y="31163"/>
                    <a:pt x="850275" y="31163"/>
                  </a:cubicBezTo>
                  <a:cubicBezTo>
                    <a:pt x="843688" y="31163"/>
                    <a:pt x="837861" y="32556"/>
                    <a:pt x="832667" y="35343"/>
                  </a:cubicBezTo>
                  <a:cubicBezTo>
                    <a:pt x="827473" y="38131"/>
                    <a:pt x="823419" y="42057"/>
                    <a:pt x="820379" y="46998"/>
                  </a:cubicBezTo>
                  <a:cubicBezTo>
                    <a:pt x="817339" y="51938"/>
                    <a:pt x="815819" y="57765"/>
                    <a:pt x="815819" y="64480"/>
                  </a:cubicBezTo>
                  <a:cubicBezTo>
                    <a:pt x="815819" y="71194"/>
                    <a:pt x="817339" y="76894"/>
                    <a:pt x="820252" y="81835"/>
                  </a:cubicBezTo>
                  <a:cubicBezTo>
                    <a:pt x="823166" y="86775"/>
                    <a:pt x="827220" y="90702"/>
                    <a:pt x="832414" y="93490"/>
                  </a:cubicBezTo>
                  <a:cubicBezTo>
                    <a:pt x="837607" y="96276"/>
                    <a:pt x="843435" y="97670"/>
                    <a:pt x="850149" y="97670"/>
                  </a:cubicBezTo>
                  <a:cubicBezTo>
                    <a:pt x="853569" y="97670"/>
                    <a:pt x="856989" y="97289"/>
                    <a:pt x="860410" y="96530"/>
                  </a:cubicBezTo>
                  <a:cubicBezTo>
                    <a:pt x="863830" y="95769"/>
                    <a:pt x="866997" y="94503"/>
                    <a:pt x="870164" y="92856"/>
                  </a:cubicBezTo>
                  <a:lnTo>
                    <a:pt x="870164" y="76387"/>
                  </a:lnTo>
                  <a:cubicBezTo>
                    <a:pt x="867504" y="78287"/>
                    <a:pt x="864717" y="79554"/>
                    <a:pt x="861677" y="80441"/>
                  </a:cubicBezTo>
                  <a:cubicBezTo>
                    <a:pt x="858636" y="81328"/>
                    <a:pt x="855596" y="81708"/>
                    <a:pt x="852429" y="81708"/>
                  </a:cubicBezTo>
                  <a:cubicBezTo>
                    <a:pt x="847108" y="81708"/>
                    <a:pt x="842675" y="80061"/>
                    <a:pt x="839128" y="76894"/>
                  </a:cubicBezTo>
                  <a:cubicBezTo>
                    <a:pt x="835581" y="73727"/>
                    <a:pt x="833934" y="69547"/>
                    <a:pt x="833934" y="64353"/>
                  </a:cubicBezTo>
                  <a:cubicBezTo>
                    <a:pt x="833934" y="59159"/>
                    <a:pt x="835581" y="55105"/>
                    <a:pt x="839001" y="51938"/>
                  </a:cubicBezTo>
                  <a:moveTo>
                    <a:pt x="763753" y="57258"/>
                  </a:moveTo>
                  <a:cubicBezTo>
                    <a:pt x="765907" y="54345"/>
                    <a:pt x="768567" y="52319"/>
                    <a:pt x="771987" y="51178"/>
                  </a:cubicBezTo>
                  <a:cubicBezTo>
                    <a:pt x="775408" y="50038"/>
                    <a:pt x="778955" y="49784"/>
                    <a:pt x="782755" y="50672"/>
                  </a:cubicBezTo>
                  <a:lnTo>
                    <a:pt x="782755" y="31290"/>
                  </a:lnTo>
                  <a:cubicBezTo>
                    <a:pt x="778068" y="31290"/>
                    <a:pt x="773761" y="32429"/>
                    <a:pt x="770087" y="34583"/>
                  </a:cubicBezTo>
                  <a:cubicBezTo>
                    <a:pt x="766413" y="36736"/>
                    <a:pt x="763246" y="39903"/>
                    <a:pt x="760586" y="44084"/>
                  </a:cubicBezTo>
                  <a:lnTo>
                    <a:pt x="760586" y="32556"/>
                  </a:lnTo>
                  <a:lnTo>
                    <a:pt x="743104" y="32556"/>
                  </a:lnTo>
                  <a:lnTo>
                    <a:pt x="743104" y="96403"/>
                  </a:lnTo>
                  <a:lnTo>
                    <a:pt x="760586" y="96403"/>
                  </a:lnTo>
                  <a:lnTo>
                    <a:pt x="760586" y="68533"/>
                  </a:lnTo>
                  <a:cubicBezTo>
                    <a:pt x="760586" y="63972"/>
                    <a:pt x="761600" y="60173"/>
                    <a:pt x="763753" y="57258"/>
                  </a:cubicBezTo>
                  <a:moveTo>
                    <a:pt x="707887" y="76514"/>
                  </a:moveTo>
                  <a:cubicBezTo>
                    <a:pt x="704847" y="79681"/>
                    <a:pt x="700920" y="81328"/>
                    <a:pt x="696233" y="81328"/>
                  </a:cubicBezTo>
                  <a:cubicBezTo>
                    <a:pt x="691546" y="81328"/>
                    <a:pt x="687492" y="79681"/>
                    <a:pt x="684452" y="76514"/>
                  </a:cubicBezTo>
                  <a:cubicBezTo>
                    <a:pt x="681411" y="73347"/>
                    <a:pt x="679891" y="69294"/>
                    <a:pt x="679891" y="64353"/>
                  </a:cubicBezTo>
                  <a:cubicBezTo>
                    <a:pt x="679891" y="59412"/>
                    <a:pt x="681411" y="55486"/>
                    <a:pt x="684452" y="52319"/>
                  </a:cubicBezTo>
                  <a:cubicBezTo>
                    <a:pt x="687492" y="49152"/>
                    <a:pt x="691419" y="47632"/>
                    <a:pt x="696233" y="47632"/>
                  </a:cubicBezTo>
                  <a:cubicBezTo>
                    <a:pt x="701047" y="47632"/>
                    <a:pt x="704847" y="49152"/>
                    <a:pt x="707887" y="52319"/>
                  </a:cubicBezTo>
                  <a:cubicBezTo>
                    <a:pt x="710928" y="55486"/>
                    <a:pt x="712448" y="59412"/>
                    <a:pt x="712448" y="64353"/>
                  </a:cubicBezTo>
                  <a:cubicBezTo>
                    <a:pt x="712448" y="69294"/>
                    <a:pt x="710928" y="73347"/>
                    <a:pt x="707887" y="76514"/>
                  </a:cubicBezTo>
                  <a:moveTo>
                    <a:pt x="713841" y="93363"/>
                  </a:moveTo>
                  <a:cubicBezTo>
                    <a:pt x="718908" y="90575"/>
                    <a:pt x="722962" y="86649"/>
                    <a:pt x="726003" y="81581"/>
                  </a:cubicBezTo>
                  <a:cubicBezTo>
                    <a:pt x="728916" y="76514"/>
                    <a:pt x="730436" y="70687"/>
                    <a:pt x="730436" y="64099"/>
                  </a:cubicBezTo>
                  <a:cubicBezTo>
                    <a:pt x="730436" y="57512"/>
                    <a:pt x="728916" y="51938"/>
                    <a:pt x="726003" y="47125"/>
                  </a:cubicBezTo>
                  <a:cubicBezTo>
                    <a:pt x="723089" y="42184"/>
                    <a:pt x="719035" y="38256"/>
                    <a:pt x="713841" y="35469"/>
                  </a:cubicBezTo>
                  <a:cubicBezTo>
                    <a:pt x="708774" y="32683"/>
                    <a:pt x="702947" y="31290"/>
                    <a:pt x="696359" y="31290"/>
                  </a:cubicBezTo>
                  <a:cubicBezTo>
                    <a:pt x="689772" y="31290"/>
                    <a:pt x="683818" y="32683"/>
                    <a:pt x="678624" y="35469"/>
                  </a:cubicBezTo>
                  <a:cubicBezTo>
                    <a:pt x="673304" y="38256"/>
                    <a:pt x="669250" y="42057"/>
                    <a:pt x="666210" y="46998"/>
                  </a:cubicBezTo>
                  <a:cubicBezTo>
                    <a:pt x="663169" y="51938"/>
                    <a:pt x="661649" y="57638"/>
                    <a:pt x="661649" y="64099"/>
                  </a:cubicBezTo>
                  <a:cubicBezTo>
                    <a:pt x="661649" y="70560"/>
                    <a:pt x="663169" y="76514"/>
                    <a:pt x="666210" y="81581"/>
                  </a:cubicBezTo>
                  <a:cubicBezTo>
                    <a:pt x="669250" y="86649"/>
                    <a:pt x="673430" y="90575"/>
                    <a:pt x="678624" y="93363"/>
                  </a:cubicBezTo>
                  <a:cubicBezTo>
                    <a:pt x="683818" y="96150"/>
                    <a:pt x="689772" y="97670"/>
                    <a:pt x="696486" y="97670"/>
                  </a:cubicBezTo>
                  <a:cubicBezTo>
                    <a:pt x="703200" y="97670"/>
                    <a:pt x="708774" y="96276"/>
                    <a:pt x="713968" y="93363"/>
                  </a:cubicBezTo>
                  <a:moveTo>
                    <a:pt x="657469" y="32556"/>
                  </a:moveTo>
                  <a:lnTo>
                    <a:pt x="634413" y="32556"/>
                  </a:lnTo>
                  <a:lnTo>
                    <a:pt x="634413" y="25842"/>
                  </a:lnTo>
                  <a:cubicBezTo>
                    <a:pt x="634413" y="22675"/>
                    <a:pt x="635426" y="20142"/>
                    <a:pt x="637453" y="18368"/>
                  </a:cubicBezTo>
                  <a:cubicBezTo>
                    <a:pt x="639480" y="16594"/>
                    <a:pt x="642014" y="15708"/>
                    <a:pt x="645181" y="15708"/>
                  </a:cubicBezTo>
                  <a:cubicBezTo>
                    <a:pt x="650121" y="15708"/>
                    <a:pt x="654682" y="17101"/>
                    <a:pt x="658736" y="19888"/>
                  </a:cubicBezTo>
                  <a:lnTo>
                    <a:pt x="658736" y="4307"/>
                  </a:lnTo>
                  <a:cubicBezTo>
                    <a:pt x="656202" y="2787"/>
                    <a:pt x="653542" y="1647"/>
                    <a:pt x="650881" y="1013"/>
                  </a:cubicBezTo>
                  <a:cubicBezTo>
                    <a:pt x="648094" y="379"/>
                    <a:pt x="645434" y="0"/>
                    <a:pt x="642647" y="0"/>
                  </a:cubicBezTo>
                  <a:cubicBezTo>
                    <a:pt x="637453" y="0"/>
                    <a:pt x="632893" y="1140"/>
                    <a:pt x="628966" y="3419"/>
                  </a:cubicBezTo>
                  <a:cubicBezTo>
                    <a:pt x="625165" y="5700"/>
                    <a:pt x="622125" y="8740"/>
                    <a:pt x="620098" y="12668"/>
                  </a:cubicBezTo>
                  <a:cubicBezTo>
                    <a:pt x="618071" y="16594"/>
                    <a:pt x="617058" y="21155"/>
                    <a:pt x="617058" y="26349"/>
                  </a:cubicBezTo>
                  <a:lnTo>
                    <a:pt x="617058" y="96276"/>
                  </a:lnTo>
                  <a:lnTo>
                    <a:pt x="634540" y="96276"/>
                  </a:lnTo>
                  <a:lnTo>
                    <a:pt x="634540" y="47378"/>
                  </a:lnTo>
                  <a:lnTo>
                    <a:pt x="657595" y="47378"/>
                  </a:lnTo>
                  <a:lnTo>
                    <a:pt x="657595" y="32429"/>
                  </a:lnTo>
                  <a:close/>
                  <a:moveTo>
                    <a:pt x="535223" y="48898"/>
                  </a:moveTo>
                  <a:cubicBezTo>
                    <a:pt x="537630" y="46364"/>
                    <a:pt x="540797" y="45224"/>
                    <a:pt x="544724" y="45224"/>
                  </a:cubicBezTo>
                  <a:cubicBezTo>
                    <a:pt x="548651" y="45224"/>
                    <a:pt x="551818" y="46491"/>
                    <a:pt x="553971" y="49025"/>
                  </a:cubicBezTo>
                  <a:cubicBezTo>
                    <a:pt x="556252" y="51558"/>
                    <a:pt x="557518" y="54725"/>
                    <a:pt x="558025" y="58399"/>
                  </a:cubicBezTo>
                  <a:lnTo>
                    <a:pt x="530536" y="58399"/>
                  </a:lnTo>
                  <a:cubicBezTo>
                    <a:pt x="531296" y="54598"/>
                    <a:pt x="532816" y="51431"/>
                    <a:pt x="535223" y="49025"/>
                  </a:cubicBezTo>
                  <a:moveTo>
                    <a:pt x="559672" y="96276"/>
                  </a:moveTo>
                  <a:cubicBezTo>
                    <a:pt x="563599" y="95262"/>
                    <a:pt x="567273" y="93742"/>
                    <a:pt x="570820" y="91716"/>
                  </a:cubicBezTo>
                  <a:lnTo>
                    <a:pt x="570820" y="77021"/>
                  </a:lnTo>
                  <a:cubicBezTo>
                    <a:pt x="564106" y="80947"/>
                    <a:pt x="557138" y="82848"/>
                    <a:pt x="549664" y="82848"/>
                  </a:cubicBezTo>
                  <a:cubicBezTo>
                    <a:pt x="544977" y="82848"/>
                    <a:pt x="541050" y="81708"/>
                    <a:pt x="537756" y="79427"/>
                  </a:cubicBezTo>
                  <a:cubicBezTo>
                    <a:pt x="534463" y="77148"/>
                    <a:pt x="532182" y="74107"/>
                    <a:pt x="531042" y="70180"/>
                  </a:cubicBezTo>
                  <a:lnTo>
                    <a:pt x="575634" y="70180"/>
                  </a:lnTo>
                  <a:cubicBezTo>
                    <a:pt x="575887" y="67773"/>
                    <a:pt x="576014" y="65239"/>
                    <a:pt x="576014" y="62833"/>
                  </a:cubicBezTo>
                  <a:cubicBezTo>
                    <a:pt x="576014" y="56626"/>
                    <a:pt x="574620" y="51178"/>
                    <a:pt x="571960" y="46491"/>
                  </a:cubicBezTo>
                  <a:cubicBezTo>
                    <a:pt x="569300" y="41803"/>
                    <a:pt x="565626" y="38004"/>
                    <a:pt x="560939" y="35343"/>
                  </a:cubicBezTo>
                  <a:cubicBezTo>
                    <a:pt x="556252" y="32683"/>
                    <a:pt x="550804" y="31290"/>
                    <a:pt x="544597" y="31290"/>
                  </a:cubicBezTo>
                  <a:cubicBezTo>
                    <a:pt x="538136" y="31290"/>
                    <a:pt x="532436" y="32683"/>
                    <a:pt x="527369" y="35596"/>
                  </a:cubicBezTo>
                  <a:cubicBezTo>
                    <a:pt x="522428" y="38510"/>
                    <a:pt x="518628" y="42564"/>
                    <a:pt x="515967" y="47632"/>
                  </a:cubicBezTo>
                  <a:cubicBezTo>
                    <a:pt x="513307" y="52698"/>
                    <a:pt x="511914" y="58526"/>
                    <a:pt x="511914" y="65112"/>
                  </a:cubicBezTo>
                  <a:cubicBezTo>
                    <a:pt x="511914" y="71700"/>
                    <a:pt x="513434" y="77528"/>
                    <a:pt x="516727" y="82469"/>
                  </a:cubicBezTo>
                  <a:cubicBezTo>
                    <a:pt x="520021" y="87408"/>
                    <a:pt x="524202" y="91082"/>
                    <a:pt x="529649" y="93742"/>
                  </a:cubicBezTo>
                  <a:cubicBezTo>
                    <a:pt x="535096" y="96403"/>
                    <a:pt x="541050" y="97670"/>
                    <a:pt x="547764" y="97670"/>
                  </a:cubicBezTo>
                  <a:cubicBezTo>
                    <a:pt x="551818" y="97670"/>
                    <a:pt x="555745" y="97162"/>
                    <a:pt x="559672" y="96276"/>
                  </a:cubicBezTo>
                  <a:moveTo>
                    <a:pt x="457821" y="76640"/>
                  </a:moveTo>
                  <a:cubicBezTo>
                    <a:pt x="454654" y="73473"/>
                    <a:pt x="453007" y="69294"/>
                    <a:pt x="453007" y="64353"/>
                  </a:cubicBezTo>
                  <a:cubicBezTo>
                    <a:pt x="453007" y="59412"/>
                    <a:pt x="454528" y="55611"/>
                    <a:pt x="457821" y="52444"/>
                  </a:cubicBezTo>
                  <a:cubicBezTo>
                    <a:pt x="461115" y="49277"/>
                    <a:pt x="464915" y="47757"/>
                    <a:pt x="469602" y="47757"/>
                  </a:cubicBezTo>
                  <a:cubicBezTo>
                    <a:pt x="474290" y="47757"/>
                    <a:pt x="478090" y="49277"/>
                    <a:pt x="481257" y="52444"/>
                  </a:cubicBezTo>
                  <a:cubicBezTo>
                    <a:pt x="484297" y="55611"/>
                    <a:pt x="485818" y="59539"/>
                    <a:pt x="485818" y="64353"/>
                  </a:cubicBezTo>
                  <a:cubicBezTo>
                    <a:pt x="485818" y="69167"/>
                    <a:pt x="484297" y="73473"/>
                    <a:pt x="481257" y="76640"/>
                  </a:cubicBezTo>
                  <a:cubicBezTo>
                    <a:pt x="478217" y="79807"/>
                    <a:pt x="474290" y="81454"/>
                    <a:pt x="469602" y="81454"/>
                  </a:cubicBezTo>
                  <a:cubicBezTo>
                    <a:pt x="464915" y="81454"/>
                    <a:pt x="460988" y="79807"/>
                    <a:pt x="457821" y="76640"/>
                  </a:cubicBezTo>
                  <a:moveTo>
                    <a:pt x="499752" y="47378"/>
                  </a:moveTo>
                  <a:cubicBezTo>
                    <a:pt x="496965" y="42437"/>
                    <a:pt x="493292" y="38510"/>
                    <a:pt x="488478" y="35723"/>
                  </a:cubicBezTo>
                  <a:cubicBezTo>
                    <a:pt x="483664" y="32936"/>
                    <a:pt x="478217" y="31543"/>
                    <a:pt x="472009" y="31543"/>
                  </a:cubicBezTo>
                  <a:cubicBezTo>
                    <a:pt x="468082" y="31543"/>
                    <a:pt x="464662" y="32302"/>
                    <a:pt x="461495" y="33696"/>
                  </a:cubicBezTo>
                  <a:cubicBezTo>
                    <a:pt x="458328" y="35089"/>
                    <a:pt x="455541" y="37243"/>
                    <a:pt x="453007" y="39903"/>
                  </a:cubicBezTo>
                  <a:lnTo>
                    <a:pt x="453007" y="1520"/>
                  </a:lnTo>
                  <a:lnTo>
                    <a:pt x="435526" y="1520"/>
                  </a:lnTo>
                  <a:lnTo>
                    <a:pt x="435526" y="96530"/>
                  </a:lnTo>
                  <a:lnTo>
                    <a:pt x="453007" y="96530"/>
                  </a:lnTo>
                  <a:lnTo>
                    <a:pt x="453007" y="89308"/>
                  </a:lnTo>
                  <a:cubicBezTo>
                    <a:pt x="455414" y="91970"/>
                    <a:pt x="458328" y="93995"/>
                    <a:pt x="461495" y="95516"/>
                  </a:cubicBezTo>
                  <a:cubicBezTo>
                    <a:pt x="464662" y="97036"/>
                    <a:pt x="468209" y="97797"/>
                    <a:pt x="472009" y="97797"/>
                  </a:cubicBezTo>
                  <a:cubicBezTo>
                    <a:pt x="478217" y="97797"/>
                    <a:pt x="483791" y="96403"/>
                    <a:pt x="488478" y="93363"/>
                  </a:cubicBezTo>
                  <a:cubicBezTo>
                    <a:pt x="493292" y="90448"/>
                    <a:pt x="496965" y="86522"/>
                    <a:pt x="499752" y="81454"/>
                  </a:cubicBezTo>
                  <a:cubicBezTo>
                    <a:pt x="502413" y="76387"/>
                    <a:pt x="503806" y="70687"/>
                    <a:pt x="503806" y="64353"/>
                  </a:cubicBezTo>
                  <a:cubicBezTo>
                    <a:pt x="503806" y="58019"/>
                    <a:pt x="502413" y="52319"/>
                    <a:pt x="499626" y="47378"/>
                  </a:cubicBezTo>
                  <a:moveTo>
                    <a:pt x="418424" y="32683"/>
                  </a:moveTo>
                  <a:lnTo>
                    <a:pt x="400815" y="32683"/>
                  </a:lnTo>
                  <a:lnTo>
                    <a:pt x="400815" y="96530"/>
                  </a:lnTo>
                  <a:lnTo>
                    <a:pt x="418424" y="96530"/>
                  </a:lnTo>
                  <a:lnTo>
                    <a:pt x="418424" y="32683"/>
                  </a:lnTo>
                  <a:close/>
                  <a:moveTo>
                    <a:pt x="414877" y="21028"/>
                  </a:moveTo>
                  <a:lnTo>
                    <a:pt x="424378" y="13554"/>
                  </a:lnTo>
                  <a:lnTo>
                    <a:pt x="414750" y="6207"/>
                  </a:lnTo>
                  <a:cubicBezTo>
                    <a:pt x="412850" y="4560"/>
                    <a:pt x="410570" y="3799"/>
                    <a:pt x="408163" y="3799"/>
                  </a:cubicBezTo>
                  <a:cubicBezTo>
                    <a:pt x="405502" y="3799"/>
                    <a:pt x="403222" y="4814"/>
                    <a:pt x="401322" y="6713"/>
                  </a:cubicBezTo>
                  <a:cubicBezTo>
                    <a:pt x="399422" y="8740"/>
                    <a:pt x="398408" y="11021"/>
                    <a:pt x="398408" y="13681"/>
                  </a:cubicBezTo>
                  <a:cubicBezTo>
                    <a:pt x="398408" y="16341"/>
                    <a:pt x="399422" y="18622"/>
                    <a:pt x="401322" y="20395"/>
                  </a:cubicBezTo>
                  <a:cubicBezTo>
                    <a:pt x="403222" y="22296"/>
                    <a:pt x="405502" y="23309"/>
                    <a:pt x="408163" y="23309"/>
                  </a:cubicBezTo>
                  <a:cubicBezTo>
                    <a:pt x="410570" y="23309"/>
                    <a:pt x="412723" y="22548"/>
                    <a:pt x="414877" y="20901"/>
                  </a:cubicBezTo>
                  <a:moveTo>
                    <a:pt x="372566" y="57385"/>
                  </a:moveTo>
                  <a:cubicBezTo>
                    <a:pt x="374719" y="54471"/>
                    <a:pt x="377380" y="52444"/>
                    <a:pt x="380800" y="51304"/>
                  </a:cubicBezTo>
                  <a:cubicBezTo>
                    <a:pt x="384220" y="50165"/>
                    <a:pt x="387767" y="49911"/>
                    <a:pt x="391568" y="50799"/>
                  </a:cubicBezTo>
                  <a:lnTo>
                    <a:pt x="391568" y="31416"/>
                  </a:lnTo>
                  <a:cubicBezTo>
                    <a:pt x="386881" y="31416"/>
                    <a:pt x="382573" y="32556"/>
                    <a:pt x="378900" y="34710"/>
                  </a:cubicBezTo>
                  <a:cubicBezTo>
                    <a:pt x="375226" y="36863"/>
                    <a:pt x="372059" y="40030"/>
                    <a:pt x="369399" y="44211"/>
                  </a:cubicBezTo>
                  <a:lnTo>
                    <a:pt x="369399" y="32683"/>
                  </a:lnTo>
                  <a:lnTo>
                    <a:pt x="351917" y="32683"/>
                  </a:lnTo>
                  <a:lnTo>
                    <a:pt x="351917" y="96530"/>
                  </a:lnTo>
                  <a:lnTo>
                    <a:pt x="369399" y="96530"/>
                  </a:lnTo>
                  <a:lnTo>
                    <a:pt x="369399" y="68660"/>
                  </a:lnTo>
                  <a:cubicBezTo>
                    <a:pt x="369399" y="64099"/>
                    <a:pt x="370412" y="60300"/>
                    <a:pt x="372566" y="57385"/>
                  </a:cubicBezTo>
                  <a:moveTo>
                    <a:pt x="306439" y="52065"/>
                  </a:moveTo>
                  <a:cubicBezTo>
                    <a:pt x="309859" y="48898"/>
                    <a:pt x="314166" y="47378"/>
                    <a:pt x="319234" y="47378"/>
                  </a:cubicBezTo>
                  <a:cubicBezTo>
                    <a:pt x="326328" y="47378"/>
                    <a:pt x="332282" y="49784"/>
                    <a:pt x="337222" y="54471"/>
                  </a:cubicBezTo>
                  <a:lnTo>
                    <a:pt x="337222" y="36736"/>
                  </a:lnTo>
                  <a:cubicBezTo>
                    <a:pt x="334308" y="34837"/>
                    <a:pt x="331268" y="33569"/>
                    <a:pt x="327848" y="32683"/>
                  </a:cubicBezTo>
                  <a:cubicBezTo>
                    <a:pt x="324554" y="31797"/>
                    <a:pt x="321007" y="31416"/>
                    <a:pt x="317460" y="31416"/>
                  </a:cubicBezTo>
                  <a:cubicBezTo>
                    <a:pt x="310873" y="31416"/>
                    <a:pt x="305045" y="32810"/>
                    <a:pt x="299852" y="35596"/>
                  </a:cubicBezTo>
                  <a:cubicBezTo>
                    <a:pt x="294658" y="38383"/>
                    <a:pt x="290604" y="42311"/>
                    <a:pt x="287564" y="47251"/>
                  </a:cubicBezTo>
                  <a:cubicBezTo>
                    <a:pt x="284523" y="52192"/>
                    <a:pt x="283003" y="58019"/>
                    <a:pt x="283003" y="64733"/>
                  </a:cubicBezTo>
                  <a:cubicBezTo>
                    <a:pt x="283003" y="71446"/>
                    <a:pt x="284523" y="77148"/>
                    <a:pt x="287437" y="82088"/>
                  </a:cubicBezTo>
                  <a:cubicBezTo>
                    <a:pt x="290351" y="87029"/>
                    <a:pt x="294404" y="90955"/>
                    <a:pt x="299598" y="93742"/>
                  </a:cubicBezTo>
                  <a:cubicBezTo>
                    <a:pt x="304792" y="96530"/>
                    <a:pt x="310619" y="97923"/>
                    <a:pt x="317333" y="97923"/>
                  </a:cubicBezTo>
                  <a:cubicBezTo>
                    <a:pt x="320754" y="97923"/>
                    <a:pt x="324174" y="97543"/>
                    <a:pt x="327594" y="96782"/>
                  </a:cubicBezTo>
                  <a:cubicBezTo>
                    <a:pt x="331015" y="96023"/>
                    <a:pt x="334182" y="94756"/>
                    <a:pt x="337349" y="93109"/>
                  </a:cubicBezTo>
                  <a:lnTo>
                    <a:pt x="337349" y="76640"/>
                  </a:lnTo>
                  <a:cubicBezTo>
                    <a:pt x="334688" y="78541"/>
                    <a:pt x="331902" y="79807"/>
                    <a:pt x="328861" y="80695"/>
                  </a:cubicBezTo>
                  <a:cubicBezTo>
                    <a:pt x="325821" y="81581"/>
                    <a:pt x="322781" y="81962"/>
                    <a:pt x="319614" y="81962"/>
                  </a:cubicBezTo>
                  <a:cubicBezTo>
                    <a:pt x="314293" y="81962"/>
                    <a:pt x="309859" y="80315"/>
                    <a:pt x="306312" y="77148"/>
                  </a:cubicBezTo>
                  <a:cubicBezTo>
                    <a:pt x="302765" y="73981"/>
                    <a:pt x="301118" y="69801"/>
                    <a:pt x="301118" y="64606"/>
                  </a:cubicBezTo>
                  <a:cubicBezTo>
                    <a:pt x="301118" y="59412"/>
                    <a:pt x="302765" y="55359"/>
                    <a:pt x="306186" y="52192"/>
                  </a:cubicBezTo>
                  <a:moveTo>
                    <a:pt x="226884" y="91843"/>
                  </a:moveTo>
                  <a:cubicBezTo>
                    <a:pt x="229798" y="93742"/>
                    <a:pt x="233091" y="95137"/>
                    <a:pt x="236892" y="96276"/>
                  </a:cubicBezTo>
                  <a:cubicBezTo>
                    <a:pt x="240692" y="97416"/>
                    <a:pt x="244619" y="97923"/>
                    <a:pt x="248800" y="97923"/>
                  </a:cubicBezTo>
                  <a:cubicBezTo>
                    <a:pt x="253867" y="97923"/>
                    <a:pt x="258427" y="97036"/>
                    <a:pt x="262354" y="95389"/>
                  </a:cubicBezTo>
                  <a:cubicBezTo>
                    <a:pt x="266281" y="93742"/>
                    <a:pt x="269448" y="91336"/>
                    <a:pt x="271729" y="88169"/>
                  </a:cubicBezTo>
                  <a:cubicBezTo>
                    <a:pt x="274009" y="85002"/>
                    <a:pt x="275149" y="81201"/>
                    <a:pt x="275149" y="76767"/>
                  </a:cubicBezTo>
                  <a:cubicBezTo>
                    <a:pt x="275149" y="72841"/>
                    <a:pt x="274009" y="69547"/>
                    <a:pt x="271855" y="66886"/>
                  </a:cubicBezTo>
                  <a:cubicBezTo>
                    <a:pt x="269702" y="64353"/>
                    <a:pt x="266281" y="62072"/>
                    <a:pt x="261721" y="60046"/>
                  </a:cubicBezTo>
                  <a:lnTo>
                    <a:pt x="249306" y="54725"/>
                  </a:lnTo>
                  <a:cubicBezTo>
                    <a:pt x="247406" y="54091"/>
                    <a:pt x="246139" y="53332"/>
                    <a:pt x="245506" y="52571"/>
                  </a:cubicBezTo>
                  <a:cubicBezTo>
                    <a:pt x="244746" y="51812"/>
                    <a:pt x="244492" y="50672"/>
                    <a:pt x="244492" y="49277"/>
                  </a:cubicBezTo>
                  <a:cubicBezTo>
                    <a:pt x="244492" y="47632"/>
                    <a:pt x="245126" y="46237"/>
                    <a:pt x="246519" y="45351"/>
                  </a:cubicBezTo>
                  <a:cubicBezTo>
                    <a:pt x="247913" y="44465"/>
                    <a:pt x="249813" y="43958"/>
                    <a:pt x="252220" y="43958"/>
                  </a:cubicBezTo>
                  <a:cubicBezTo>
                    <a:pt x="255134" y="43958"/>
                    <a:pt x="258427" y="44717"/>
                    <a:pt x="261848" y="46237"/>
                  </a:cubicBezTo>
                  <a:cubicBezTo>
                    <a:pt x="265268" y="47757"/>
                    <a:pt x="268562" y="49911"/>
                    <a:pt x="271602" y="52698"/>
                  </a:cubicBezTo>
                  <a:lnTo>
                    <a:pt x="271602" y="36609"/>
                  </a:lnTo>
                  <a:cubicBezTo>
                    <a:pt x="265901" y="33190"/>
                    <a:pt x="259187" y="31416"/>
                    <a:pt x="251333" y="31416"/>
                  </a:cubicBezTo>
                  <a:cubicBezTo>
                    <a:pt x="244112" y="31416"/>
                    <a:pt x="238158" y="33190"/>
                    <a:pt x="233851" y="36609"/>
                  </a:cubicBezTo>
                  <a:cubicBezTo>
                    <a:pt x="229418" y="40030"/>
                    <a:pt x="227137" y="44844"/>
                    <a:pt x="227137" y="50924"/>
                  </a:cubicBezTo>
                  <a:cubicBezTo>
                    <a:pt x="227137" y="55865"/>
                    <a:pt x="228404" y="59539"/>
                    <a:pt x="231064" y="62199"/>
                  </a:cubicBezTo>
                  <a:cubicBezTo>
                    <a:pt x="233598" y="64860"/>
                    <a:pt x="237018" y="67013"/>
                    <a:pt x="241452" y="68913"/>
                  </a:cubicBezTo>
                  <a:lnTo>
                    <a:pt x="253360" y="73854"/>
                  </a:lnTo>
                  <a:cubicBezTo>
                    <a:pt x="255007" y="74613"/>
                    <a:pt x="256274" y="75374"/>
                    <a:pt x="256907" y="76260"/>
                  </a:cubicBezTo>
                  <a:cubicBezTo>
                    <a:pt x="257540" y="77148"/>
                    <a:pt x="257794" y="78161"/>
                    <a:pt x="257794" y="79302"/>
                  </a:cubicBezTo>
                  <a:cubicBezTo>
                    <a:pt x="257794" y="80947"/>
                    <a:pt x="257034" y="82342"/>
                    <a:pt x="255640" y="83355"/>
                  </a:cubicBezTo>
                  <a:cubicBezTo>
                    <a:pt x="254120" y="84368"/>
                    <a:pt x="252093" y="84875"/>
                    <a:pt x="249433" y="84875"/>
                  </a:cubicBezTo>
                  <a:cubicBezTo>
                    <a:pt x="245759" y="84875"/>
                    <a:pt x="242085" y="83989"/>
                    <a:pt x="238158" y="82342"/>
                  </a:cubicBezTo>
                  <a:cubicBezTo>
                    <a:pt x="234231" y="80695"/>
                    <a:pt x="230558" y="78161"/>
                    <a:pt x="227137" y="74994"/>
                  </a:cubicBezTo>
                  <a:lnTo>
                    <a:pt x="227137" y="91716"/>
                  </a:lnTo>
                  <a:close/>
                  <a:moveTo>
                    <a:pt x="172158" y="76767"/>
                  </a:moveTo>
                  <a:cubicBezTo>
                    <a:pt x="168991" y="73600"/>
                    <a:pt x="167344" y="69420"/>
                    <a:pt x="167344" y="64480"/>
                  </a:cubicBezTo>
                  <a:cubicBezTo>
                    <a:pt x="167344" y="59539"/>
                    <a:pt x="168865" y="55738"/>
                    <a:pt x="172158" y="52571"/>
                  </a:cubicBezTo>
                  <a:cubicBezTo>
                    <a:pt x="175452" y="49404"/>
                    <a:pt x="179252" y="47884"/>
                    <a:pt x="183939" y="47884"/>
                  </a:cubicBezTo>
                  <a:cubicBezTo>
                    <a:pt x="188627" y="47884"/>
                    <a:pt x="192427" y="49404"/>
                    <a:pt x="195594" y="52571"/>
                  </a:cubicBezTo>
                  <a:cubicBezTo>
                    <a:pt x="198634" y="55738"/>
                    <a:pt x="200154" y="59666"/>
                    <a:pt x="200154" y="64480"/>
                  </a:cubicBezTo>
                  <a:cubicBezTo>
                    <a:pt x="200154" y="69294"/>
                    <a:pt x="198634" y="73600"/>
                    <a:pt x="195594" y="76767"/>
                  </a:cubicBezTo>
                  <a:cubicBezTo>
                    <a:pt x="192554" y="79934"/>
                    <a:pt x="188627" y="81581"/>
                    <a:pt x="183939" y="81581"/>
                  </a:cubicBezTo>
                  <a:cubicBezTo>
                    <a:pt x="179252" y="81581"/>
                    <a:pt x="175325" y="79934"/>
                    <a:pt x="172158" y="76767"/>
                  </a:cubicBezTo>
                  <a:moveTo>
                    <a:pt x="214089" y="47505"/>
                  </a:moveTo>
                  <a:cubicBezTo>
                    <a:pt x="211302" y="42564"/>
                    <a:pt x="207629" y="38636"/>
                    <a:pt x="202815" y="35850"/>
                  </a:cubicBezTo>
                  <a:cubicBezTo>
                    <a:pt x="198001" y="33063"/>
                    <a:pt x="192554" y="31670"/>
                    <a:pt x="186473" y="31670"/>
                  </a:cubicBezTo>
                  <a:cubicBezTo>
                    <a:pt x="182546" y="31670"/>
                    <a:pt x="179126" y="32429"/>
                    <a:pt x="175959" y="33823"/>
                  </a:cubicBezTo>
                  <a:cubicBezTo>
                    <a:pt x="172792" y="35216"/>
                    <a:pt x="170005" y="37370"/>
                    <a:pt x="167471" y="40030"/>
                  </a:cubicBezTo>
                  <a:lnTo>
                    <a:pt x="167471" y="1647"/>
                  </a:lnTo>
                  <a:lnTo>
                    <a:pt x="149989" y="1647"/>
                  </a:lnTo>
                  <a:lnTo>
                    <a:pt x="149989" y="96657"/>
                  </a:lnTo>
                  <a:lnTo>
                    <a:pt x="167471" y="96657"/>
                  </a:lnTo>
                  <a:lnTo>
                    <a:pt x="167471" y="89435"/>
                  </a:lnTo>
                  <a:cubicBezTo>
                    <a:pt x="169878" y="92095"/>
                    <a:pt x="172792" y="94122"/>
                    <a:pt x="175959" y="95642"/>
                  </a:cubicBezTo>
                  <a:cubicBezTo>
                    <a:pt x="179126" y="97162"/>
                    <a:pt x="182673" y="97923"/>
                    <a:pt x="186473" y="97923"/>
                  </a:cubicBezTo>
                  <a:cubicBezTo>
                    <a:pt x="192680" y="97923"/>
                    <a:pt x="198254" y="96530"/>
                    <a:pt x="202941" y="93490"/>
                  </a:cubicBezTo>
                  <a:cubicBezTo>
                    <a:pt x="207755" y="90575"/>
                    <a:pt x="211429" y="86649"/>
                    <a:pt x="214216" y="81581"/>
                  </a:cubicBezTo>
                  <a:cubicBezTo>
                    <a:pt x="216876" y="76514"/>
                    <a:pt x="218270" y="70814"/>
                    <a:pt x="218270" y="64480"/>
                  </a:cubicBezTo>
                  <a:cubicBezTo>
                    <a:pt x="218270" y="58146"/>
                    <a:pt x="216876" y="52444"/>
                    <a:pt x="214216" y="47505"/>
                  </a:cubicBezTo>
                  <a:moveTo>
                    <a:pt x="113505" y="78287"/>
                  </a:moveTo>
                  <a:cubicBezTo>
                    <a:pt x="111225" y="80441"/>
                    <a:pt x="108311" y="81581"/>
                    <a:pt x="104638" y="81581"/>
                  </a:cubicBezTo>
                  <a:cubicBezTo>
                    <a:pt x="100964" y="81581"/>
                    <a:pt x="98050" y="80441"/>
                    <a:pt x="95770" y="78287"/>
                  </a:cubicBezTo>
                  <a:cubicBezTo>
                    <a:pt x="93490" y="76135"/>
                    <a:pt x="92350" y="72968"/>
                    <a:pt x="92350" y="68786"/>
                  </a:cubicBezTo>
                  <a:lnTo>
                    <a:pt x="92350" y="32810"/>
                  </a:lnTo>
                  <a:lnTo>
                    <a:pt x="74741" y="32810"/>
                  </a:lnTo>
                  <a:lnTo>
                    <a:pt x="74741" y="68660"/>
                  </a:lnTo>
                  <a:cubicBezTo>
                    <a:pt x="74741" y="74613"/>
                    <a:pt x="76008" y="79807"/>
                    <a:pt x="78542" y="84241"/>
                  </a:cubicBezTo>
                  <a:cubicBezTo>
                    <a:pt x="81075" y="88676"/>
                    <a:pt x="84622" y="91970"/>
                    <a:pt x="89056" y="94376"/>
                  </a:cubicBezTo>
                  <a:cubicBezTo>
                    <a:pt x="93490" y="96782"/>
                    <a:pt x="98810" y="97923"/>
                    <a:pt x="104638" y="97923"/>
                  </a:cubicBezTo>
                  <a:cubicBezTo>
                    <a:pt x="110465" y="97923"/>
                    <a:pt x="115786" y="96782"/>
                    <a:pt x="120219" y="94376"/>
                  </a:cubicBezTo>
                  <a:cubicBezTo>
                    <a:pt x="124653" y="91970"/>
                    <a:pt x="128200" y="88676"/>
                    <a:pt x="130734" y="84241"/>
                  </a:cubicBezTo>
                  <a:cubicBezTo>
                    <a:pt x="133267" y="79807"/>
                    <a:pt x="134534" y="74613"/>
                    <a:pt x="134534" y="68660"/>
                  </a:cubicBezTo>
                  <a:lnTo>
                    <a:pt x="134534" y="32810"/>
                  </a:lnTo>
                  <a:lnTo>
                    <a:pt x="116926" y="32810"/>
                  </a:lnTo>
                  <a:lnTo>
                    <a:pt x="116926" y="68786"/>
                  </a:lnTo>
                  <a:cubicBezTo>
                    <a:pt x="116926" y="72968"/>
                    <a:pt x="115786" y="76135"/>
                    <a:pt x="113505" y="78287"/>
                  </a:cubicBezTo>
                  <a:moveTo>
                    <a:pt x="46112" y="19002"/>
                  </a:moveTo>
                  <a:cubicBezTo>
                    <a:pt x="50419" y="20901"/>
                    <a:pt x="54853" y="23562"/>
                    <a:pt x="59160" y="26983"/>
                  </a:cubicBezTo>
                  <a:lnTo>
                    <a:pt x="59160" y="7093"/>
                  </a:lnTo>
                  <a:cubicBezTo>
                    <a:pt x="55233" y="4687"/>
                    <a:pt x="51179" y="2913"/>
                    <a:pt x="46872" y="1899"/>
                  </a:cubicBezTo>
                  <a:cubicBezTo>
                    <a:pt x="42565" y="886"/>
                    <a:pt x="38004" y="379"/>
                    <a:pt x="33317" y="379"/>
                  </a:cubicBezTo>
                  <a:cubicBezTo>
                    <a:pt x="27236" y="379"/>
                    <a:pt x="21789" y="1520"/>
                    <a:pt x="16849" y="3799"/>
                  </a:cubicBezTo>
                  <a:cubicBezTo>
                    <a:pt x="11908" y="6080"/>
                    <a:pt x="8108" y="9247"/>
                    <a:pt x="5194" y="13427"/>
                  </a:cubicBezTo>
                  <a:cubicBezTo>
                    <a:pt x="2280" y="17607"/>
                    <a:pt x="887" y="22548"/>
                    <a:pt x="887" y="28249"/>
                  </a:cubicBezTo>
                  <a:cubicBezTo>
                    <a:pt x="887" y="34457"/>
                    <a:pt x="2407" y="39397"/>
                    <a:pt x="5321" y="43197"/>
                  </a:cubicBezTo>
                  <a:cubicBezTo>
                    <a:pt x="8234" y="46998"/>
                    <a:pt x="12415" y="50292"/>
                    <a:pt x="17862" y="52951"/>
                  </a:cubicBezTo>
                  <a:lnTo>
                    <a:pt x="35724" y="61566"/>
                  </a:lnTo>
                  <a:cubicBezTo>
                    <a:pt x="38891" y="63213"/>
                    <a:pt x="41171" y="64860"/>
                    <a:pt x="42311" y="66380"/>
                  </a:cubicBezTo>
                  <a:cubicBezTo>
                    <a:pt x="43578" y="67900"/>
                    <a:pt x="44085" y="69801"/>
                    <a:pt x="44085" y="72207"/>
                  </a:cubicBezTo>
                  <a:cubicBezTo>
                    <a:pt x="44085" y="75628"/>
                    <a:pt x="42691" y="78034"/>
                    <a:pt x="40031" y="79681"/>
                  </a:cubicBezTo>
                  <a:cubicBezTo>
                    <a:pt x="37371" y="81328"/>
                    <a:pt x="34077" y="82088"/>
                    <a:pt x="30403" y="82088"/>
                  </a:cubicBezTo>
                  <a:cubicBezTo>
                    <a:pt x="26096" y="82088"/>
                    <a:pt x="21282" y="80947"/>
                    <a:pt x="15962" y="78668"/>
                  </a:cubicBezTo>
                  <a:cubicBezTo>
                    <a:pt x="10641" y="76387"/>
                    <a:pt x="5321" y="72841"/>
                    <a:pt x="0" y="68027"/>
                  </a:cubicBezTo>
                  <a:lnTo>
                    <a:pt x="0" y="89055"/>
                  </a:lnTo>
                  <a:cubicBezTo>
                    <a:pt x="4307" y="92222"/>
                    <a:pt x="8994" y="94503"/>
                    <a:pt x="14188" y="95896"/>
                  </a:cubicBezTo>
                  <a:cubicBezTo>
                    <a:pt x="19382" y="97289"/>
                    <a:pt x="24576" y="98050"/>
                    <a:pt x="30023" y="98050"/>
                  </a:cubicBezTo>
                  <a:cubicBezTo>
                    <a:pt x="36611" y="98050"/>
                    <a:pt x="42438" y="96782"/>
                    <a:pt x="47505" y="94376"/>
                  </a:cubicBezTo>
                  <a:cubicBezTo>
                    <a:pt x="52572" y="91970"/>
                    <a:pt x="56626" y="88549"/>
                    <a:pt x="59666" y="84241"/>
                  </a:cubicBezTo>
                  <a:cubicBezTo>
                    <a:pt x="62707" y="79934"/>
                    <a:pt x="64100" y="74740"/>
                    <a:pt x="64100" y="68913"/>
                  </a:cubicBezTo>
                  <a:cubicBezTo>
                    <a:pt x="64100" y="63592"/>
                    <a:pt x="62707" y="59159"/>
                    <a:pt x="59920" y="55486"/>
                  </a:cubicBezTo>
                  <a:cubicBezTo>
                    <a:pt x="57133" y="51812"/>
                    <a:pt x="52952" y="48645"/>
                    <a:pt x="47125" y="45858"/>
                  </a:cubicBezTo>
                  <a:lnTo>
                    <a:pt x="28123" y="36484"/>
                  </a:lnTo>
                  <a:cubicBezTo>
                    <a:pt x="25589" y="35089"/>
                    <a:pt x="23689" y="33696"/>
                    <a:pt x="22296" y="32176"/>
                  </a:cubicBezTo>
                  <a:cubicBezTo>
                    <a:pt x="20902" y="30656"/>
                    <a:pt x="20269" y="28755"/>
                    <a:pt x="20269" y="26602"/>
                  </a:cubicBezTo>
                  <a:cubicBezTo>
                    <a:pt x="20269" y="23182"/>
                    <a:pt x="21536" y="20522"/>
                    <a:pt x="24069" y="18875"/>
                  </a:cubicBezTo>
                  <a:cubicBezTo>
                    <a:pt x="26603" y="17228"/>
                    <a:pt x="29643" y="16341"/>
                    <a:pt x="33317" y="16341"/>
                  </a:cubicBezTo>
                  <a:cubicBezTo>
                    <a:pt x="37244" y="16341"/>
                    <a:pt x="41424" y="17228"/>
                    <a:pt x="45858" y="19129"/>
                  </a:cubicBezTo>
                </a:path>
              </a:pathLst>
            </a:custGeom>
            <a:solidFill>
              <a:srgbClr val="38D2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1" name="Freeform: Shape 2760">
              <a:extLst>
                <a:ext uri="{FF2B5EF4-FFF2-40B4-BE49-F238E27FC236}">
                  <a16:creationId xmlns:a16="http://schemas.microsoft.com/office/drawing/2014/main" id="{B2309A07-221B-FD78-82CB-511D2E0F3BE0}"/>
                </a:ext>
              </a:extLst>
            </p:cNvPr>
            <p:cNvSpPr/>
            <p:nvPr/>
          </p:nvSpPr>
          <p:spPr>
            <a:xfrm>
              <a:off x="3903900" y="13201058"/>
              <a:ext cx="27996" cy="27870"/>
            </a:xfrm>
            <a:custGeom>
              <a:avLst/>
              <a:gdLst>
                <a:gd name="connsiteX0" fmla="*/ 23942 w 27996"/>
                <a:gd name="connsiteY0" fmla="*/ 23816 h 27870"/>
                <a:gd name="connsiteX1" fmla="*/ 27996 w 27996"/>
                <a:gd name="connsiteY1" fmla="*/ 14061 h 27870"/>
                <a:gd name="connsiteX2" fmla="*/ 23942 w 27996"/>
                <a:gd name="connsiteY2" fmla="*/ 4055 h 27870"/>
                <a:gd name="connsiteX3" fmla="*/ 13934 w 27996"/>
                <a:gd name="connsiteY3" fmla="*/ 0 h 27870"/>
                <a:gd name="connsiteX4" fmla="*/ 4180 w 27996"/>
                <a:gd name="connsiteY4" fmla="*/ 4055 h 27870"/>
                <a:gd name="connsiteX5" fmla="*/ 0 w 27996"/>
                <a:gd name="connsiteY5" fmla="*/ 14061 h 27870"/>
                <a:gd name="connsiteX6" fmla="*/ 1900 w 27996"/>
                <a:gd name="connsiteY6" fmla="*/ 20902 h 27870"/>
                <a:gd name="connsiteX7" fmla="*/ 6967 w 27996"/>
                <a:gd name="connsiteY7" fmla="*/ 25970 h 27870"/>
                <a:gd name="connsiteX8" fmla="*/ 13934 w 27996"/>
                <a:gd name="connsiteY8" fmla="*/ 27871 h 27870"/>
                <a:gd name="connsiteX9" fmla="*/ 23942 w 27996"/>
                <a:gd name="connsiteY9" fmla="*/ 23816 h 2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6" h="27870">
                  <a:moveTo>
                    <a:pt x="23942" y="23816"/>
                  </a:moveTo>
                  <a:cubicBezTo>
                    <a:pt x="26602" y="21156"/>
                    <a:pt x="27996" y="17862"/>
                    <a:pt x="27996" y="14061"/>
                  </a:cubicBezTo>
                  <a:cubicBezTo>
                    <a:pt x="27996" y="10262"/>
                    <a:pt x="26602" y="6714"/>
                    <a:pt x="23942" y="4055"/>
                  </a:cubicBezTo>
                  <a:cubicBezTo>
                    <a:pt x="21282" y="1393"/>
                    <a:pt x="17862" y="0"/>
                    <a:pt x="13934" y="0"/>
                  </a:cubicBezTo>
                  <a:cubicBezTo>
                    <a:pt x="10007" y="0"/>
                    <a:pt x="6840" y="1393"/>
                    <a:pt x="4180" y="4055"/>
                  </a:cubicBezTo>
                  <a:cubicBezTo>
                    <a:pt x="1393" y="6714"/>
                    <a:pt x="0" y="10008"/>
                    <a:pt x="0" y="14061"/>
                  </a:cubicBezTo>
                  <a:cubicBezTo>
                    <a:pt x="0" y="16596"/>
                    <a:pt x="633" y="18875"/>
                    <a:pt x="1900" y="20902"/>
                  </a:cubicBezTo>
                  <a:cubicBezTo>
                    <a:pt x="3167" y="22930"/>
                    <a:pt x="4814" y="24577"/>
                    <a:pt x="6967" y="25970"/>
                  </a:cubicBezTo>
                  <a:cubicBezTo>
                    <a:pt x="9121" y="27236"/>
                    <a:pt x="11401" y="27871"/>
                    <a:pt x="13934" y="27871"/>
                  </a:cubicBezTo>
                  <a:cubicBezTo>
                    <a:pt x="17862" y="27871"/>
                    <a:pt x="21282" y="26477"/>
                    <a:pt x="23942" y="23816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62" name="Freeform: Shape 2761">
            <a:extLst>
              <a:ext uri="{FF2B5EF4-FFF2-40B4-BE49-F238E27FC236}">
                <a16:creationId xmlns:a16="http://schemas.microsoft.com/office/drawing/2014/main" id="{97527165-780E-D0A3-E01E-F33F3B917516}"/>
              </a:ext>
            </a:extLst>
          </p:cNvPr>
          <p:cNvSpPr/>
          <p:nvPr/>
        </p:nvSpPr>
        <p:spPr>
          <a:xfrm>
            <a:off x="-1514" y="17453449"/>
            <a:ext cx="7540874" cy="2648243"/>
          </a:xfrm>
          <a:custGeom>
            <a:avLst/>
            <a:gdLst>
              <a:gd name="connsiteX0" fmla="*/ 0 w 7540874"/>
              <a:gd name="connsiteY0" fmla="*/ 0 h 2648243"/>
              <a:gd name="connsiteX1" fmla="*/ 7540875 w 7540874"/>
              <a:gd name="connsiteY1" fmla="*/ 0 h 2648243"/>
              <a:gd name="connsiteX2" fmla="*/ 7540875 w 7540874"/>
              <a:gd name="connsiteY2" fmla="*/ 2648244 h 2648243"/>
              <a:gd name="connsiteX3" fmla="*/ 0 w 7540874"/>
              <a:gd name="connsiteY3" fmla="*/ 2648244 h 26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0874" h="2648243">
                <a:moveTo>
                  <a:pt x="0" y="0"/>
                </a:moveTo>
                <a:lnTo>
                  <a:pt x="7540875" y="0"/>
                </a:lnTo>
                <a:lnTo>
                  <a:pt x="7540875" y="2648244"/>
                </a:lnTo>
                <a:lnTo>
                  <a:pt x="0" y="2648244"/>
                </a:lnTo>
                <a:close/>
              </a:path>
            </a:pathLst>
          </a:custGeom>
          <a:gradFill>
            <a:gsLst>
              <a:gs pos="0">
                <a:srgbClr val="2C3A87"/>
              </a:gs>
              <a:gs pos="50000">
                <a:srgbClr val="164DA7"/>
              </a:gs>
              <a:gs pos="100000">
                <a:srgbClr val="0061C7"/>
              </a:gs>
            </a:gsLst>
            <a:lin ang="0" scaled="1"/>
          </a:gra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763" name="Graphic 1199">
            <a:extLst>
              <a:ext uri="{FF2B5EF4-FFF2-40B4-BE49-F238E27FC236}">
                <a16:creationId xmlns:a16="http://schemas.microsoft.com/office/drawing/2014/main" id="{D64CC2B3-A0F1-3C20-B10A-2A22429BE81B}"/>
              </a:ext>
            </a:extLst>
          </p:cNvPr>
          <p:cNvGrpSpPr/>
          <p:nvPr/>
        </p:nvGrpSpPr>
        <p:grpSpPr>
          <a:xfrm>
            <a:off x="582353" y="17877954"/>
            <a:ext cx="6213621" cy="1792774"/>
            <a:chOff x="582353" y="17877954"/>
            <a:chExt cx="6213621" cy="1792774"/>
          </a:xfrm>
        </p:grpSpPr>
        <p:sp>
          <p:nvSpPr>
            <p:cNvPr id="2764" name="Freeform: Shape 2763">
              <a:extLst>
                <a:ext uri="{FF2B5EF4-FFF2-40B4-BE49-F238E27FC236}">
                  <a16:creationId xmlns:a16="http://schemas.microsoft.com/office/drawing/2014/main" id="{72CF549F-7FE1-AA54-329D-7A85D7D10E1E}"/>
                </a:ext>
              </a:extLst>
            </p:cNvPr>
            <p:cNvSpPr/>
            <p:nvPr/>
          </p:nvSpPr>
          <p:spPr>
            <a:xfrm>
              <a:off x="582353" y="19245716"/>
              <a:ext cx="3105050" cy="130354"/>
            </a:xfrm>
            <a:custGeom>
              <a:avLst/>
              <a:gdLst>
                <a:gd name="connsiteX0" fmla="*/ 3103024 w 3105050"/>
                <a:gd name="connsiteY0" fmla="*/ 96530 h 130354"/>
                <a:gd name="connsiteX1" fmla="*/ 3105051 w 3105050"/>
                <a:gd name="connsiteY1" fmla="*/ 91209 h 130354"/>
                <a:gd name="connsiteX2" fmla="*/ 3103024 w 3105050"/>
                <a:gd name="connsiteY2" fmla="*/ 85889 h 130354"/>
                <a:gd name="connsiteX3" fmla="*/ 3097704 w 3105050"/>
                <a:gd name="connsiteY3" fmla="*/ 83862 h 130354"/>
                <a:gd name="connsiteX4" fmla="*/ 3092257 w 3105050"/>
                <a:gd name="connsiteY4" fmla="*/ 85889 h 130354"/>
                <a:gd name="connsiteX5" fmla="*/ 3090103 w 3105050"/>
                <a:gd name="connsiteY5" fmla="*/ 91209 h 130354"/>
                <a:gd name="connsiteX6" fmla="*/ 3092257 w 3105050"/>
                <a:gd name="connsiteY6" fmla="*/ 96530 h 130354"/>
                <a:gd name="connsiteX7" fmla="*/ 3097704 w 3105050"/>
                <a:gd name="connsiteY7" fmla="*/ 98431 h 130354"/>
                <a:gd name="connsiteX8" fmla="*/ 3103024 w 3105050"/>
                <a:gd name="connsiteY8" fmla="*/ 96530 h 130354"/>
                <a:gd name="connsiteX9" fmla="*/ 3103024 w 3105050"/>
                <a:gd name="connsiteY9" fmla="*/ 49659 h 130354"/>
                <a:gd name="connsiteX10" fmla="*/ 3105051 w 3105050"/>
                <a:gd name="connsiteY10" fmla="*/ 44465 h 130354"/>
                <a:gd name="connsiteX11" fmla="*/ 3103024 w 3105050"/>
                <a:gd name="connsiteY11" fmla="*/ 39017 h 130354"/>
                <a:gd name="connsiteX12" fmla="*/ 3097704 w 3105050"/>
                <a:gd name="connsiteY12" fmla="*/ 36864 h 130354"/>
                <a:gd name="connsiteX13" fmla="*/ 3092257 w 3105050"/>
                <a:gd name="connsiteY13" fmla="*/ 39017 h 130354"/>
                <a:gd name="connsiteX14" fmla="*/ 3090103 w 3105050"/>
                <a:gd name="connsiteY14" fmla="*/ 44465 h 130354"/>
                <a:gd name="connsiteX15" fmla="*/ 3092257 w 3105050"/>
                <a:gd name="connsiteY15" fmla="*/ 49659 h 130354"/>
                <a:gd name="connsiteX16" fmla="*/ 3097704 w 3105050"/>
                <a:gd name="connsiteY16" fmla="*/ 51560 h 130354"/>
                <a:gd name="connsiteX17" fmla="*/ 3103024 w 3105050"/>
                <a:gd name="connsiteY17" fmla="*/ 49659 h 130354"/>
                <a:gd name="connsiteX18" fmla="*/ 3058433 w 3105050"/>
                <a:gd name="connsiteY18" fmla="*/ 78035 h 130354"/>
                <a:gd name="connsiteX19" fmla="*/ 3050706 w 3105050"/>
                <a:gd name="connsiteY19" fmla="*/ 86016 h 130354"/>
                <a:gd name="connsiteX20" fmla="*/ 3039304 w 3105050"/>
                <a:gd name="connsiteY20" fmla="*/ 88930 h 130354"/>
                <a:gd name="connsiteX21" fmla="*/ 3028157 w 3105050"/>
                <a:gd name="connsiteY21" fmla="*/ 86016 h 130354"/>
                <a:gd name="connsiteX22" fmla="*/ 3020429 w 3105050"/>
                <a:gd name="connsiteY22" fmla="*/ 78035 h 130354"/>
                <a:gd name="connsiteX23" fmla="*/ 3017642 w 3105050"/>
                <a:gd name="connsiteY23" fmla="*/ 66507 h 130354"/>
                <a:gd name="connsiteX24" fmla="*/ 3020429 w 3105050"/>
                <a:gd name="connsiteY24" fmla="*/ 54727 h 130354"/>
                <a:gd name="connsiteX25" fmla="*/ 3028157 w 3105050"/>
                <a:gd name="connsiteY25" fmla="*/ 46619 h 130354"/>
                <a:gd name="connsiteX26" fmla="*/ 3039304 w 3105050"/>
                <a:gd name="connsiteY26" fmla="*/ 43579 h 130354"/>
                <a:gd name="connsiteX27" fmla="*/ 3050706 w 3105050"/>
                <a:gd name="connsiteY27" fmla="*/ 46619 h 130354"/>
                <a:gd name="connsiteX28" fmla="*/ 3058433 w 3105050"/>
                <a:gd name="connsiteY28" fmla="*/ 54727 h 130354"/>
                <a:gd name="connsiteX29" fmla="*/ 3061220 w 3105050"/>
                <a:gd name="connsiteY29" fmla="*/ 66507 h 130354"/>
                <a:gd name="connsiteX30" fmla="*/ 3058433 w 3105050"/>
                <a:gd name="connsiteY30" fmla="*/ 78035 h 130354"/>
                <a:gd name="connsiteX31" fmla="*/ 3071608 w 3105050"/>
                <a:gd name="connsiteY31" fmla="*/ 35091 h 130354"/>
                <a:gd name="connsiteX32" fmla="*/ 3061220 w 3105050"/>
                <a:gd name="connsiteY32" fmla="*/ 35091 h 130354"/>
                <a:gd name="connsiteX33" fmla="*/ 3061220 w 3105050"/>
                <a:gd name="connsiteY33" fmla="*/ 46998 h 130354"/>
                <a:gd name="connsiteX34" fmla="*/ 3051846 w 3105050"/>
                <a:gd name="connsiteY34" fmla="*/ 37497 h 130354"/>
                <a:gd name="connsiteX35" fmla="*/ 3038544 w 3105050"/>
                <a:gd name="connsiteY35" fmla="*/ 33951 h 130354"/>
                <a:gd name="connsiteX36" fmla="*/ 3022329 w 3105050"/>
                <a:gd name="connsiteY36" fmla="*/ 38131 h 130354"/>
                <a:gd name="connsiteX37" fmla="*/ 3011181 w 3105050"/>
                <a:gd name="connsiteY37" fmla="*/ 49786 h 130354"/>
                <a:gd name="connsiteX38" fmla="*/ 3007128 w 3105050"/>
                <a:gd name="connsiteY38" fmla="*/ 66634 h 130354"/>
                <a:gd name="connsiteX39" fmla="*/ 3011181 w 3105050"/>
                <a:gd name="connsiteY39" fmla="*/ 83103 h 130354"/>
                <a:gd name="connsiteX40" fmla="*/ 3022329 w 3105050"/>
                <a:gd name="connsiteY40" fmla="*/ 94503 h 130354"/>
                <a:gd name="connsiteX41" fmla="*/ 3038544 w 3105050"/>
                <a:gd name="connsiteY41" fmla="*/ 98684 h 130354"/>
                <a:gd name="connsiteX42" fmla="*/ 3051846 w 3105050"/>
                <a:gd name="connsiteY42" fmla="*/ 95264 h 130354"/>
                <a:gd name="connsiteX43" fmla="*/ 3061220 w 3105050"/>
                <a:gd name="connsiteY43" fmla="*/ 86016 h 130354"/>
                <a:gd name="connsiteX44" fmla="*/ 3061220 w 3105050"/>
                <a:gd name="connsiteY44" fmla="*/ 98938 h 130354"/>
                <a:gd name="connsiteX45" fmla="*/ 3055519 w 3105050"/>
                <a:gd name="connsiteY45" fmla="*/ 115025 h 130354"/>
                <a:gd name="connsiteX46" fmla="*/ 3038671 w 3105050"/>
                <a:gd name="connsiteY46" fmla="*/ 120600 h 130354"/>
                <a:gd name="connsiteX47" fmla="*/ 3025750 w 3105050"/>
                <a:gd name="connsiteY47" fmla="*/ 118192 h 130354"/>
                <a:gd name="connsiteX48" fmla="*/ 3013588 w 3105050"/>
                <a:gd name="connsiteY48" fmla="*/ 110972 h 130354"/>
                <a:gd name="connsiteX49" fmla="*/ 3013588 w 3105050"/>
                <a:gd name="connsiteY49" fmla="*/ 122373 h 130354"/>
                <a:gd name="connsiteX50" fmla="*/ 3038671 w 3105050"/>
                <a:gd name="connsiteY50" fmla="*/ 130354 h 130354"/>
                <a:gd name="connsiteX51" fmla="*/ 3062994 w 3105050"/>
                <a:gd name="connsiteY51" fmla="*/ 121993 h 130354"/>
                <a:gd name="connsiteX52" fmla="*/ 3071608 w 3105050"/>
                <a:gd name="connsiteY52" fmla="*/ 98177 h 130354"/>
                <a:gd name="connsiteX53" fmla="*/ 3071608 w 3105050"/>
                <a:gd name="connsiteY53" fmla="*/ 35217 h 130354"/>
                <a:gd name="connsiteX54" fmla="*/ 2949235 w 3105050"/>
                <a:gd name="connsiteY54" fmla="*/ 54979 h 130354"/>
                <a:gd name="connsiteX55" fmla="*/ 2955949 w 3105050"/>
                <a:gd name="connsiteY55" fmla="*/ 46871 h 130354"/>
                <a:gd name="connsiteX56" fmla="*/ 2965957 w 3105050"/>
                <a:gd name="connsiteY56" fmla="*/ 43958 h 130354"/>
                <a:gd name="connsiteX57" fmla="*/ 2982172 w 3105050"/>
                <a:gd name="connsiteY57" fmla="*/ 62581 h 130354"/>
                <a:gd name="connsiteX58" fmla="*/ 2982172 w 3105050"/>
                <a:gd name="connsiteY58" fmla="*/ 97543 h 130354"/>
                <a:gd name="connsiteX59" fmla="*/ 2992560 w 3105050"/>
                <a:gd name="connsiteY59" fmla="*/ 97543 h 130354"/>
                <a:gd name="connsiteX60" fmla="*/ 2992560 w 3105050"/>
                <a:gd name="connsiteY60" fmla="*/ 60807 h 130354"/>
                <a:gd name="connsiteX61" fmla="*/ 2989899 w 3105050"/>
                <a:gd name="connsiteY61" fmla="*/ 46998 h 130354"/>
                <a:gd name="connsiteX62" fmla="*/ 2981918 w 3105050"/>
                <a:gd name="connsiteY62" fmla="*/ 37497 h 130354"/>
                <a:gd name="connsiteX63" fmla="*/ 2968617 w 3105050"/>
                <a:gd name="connsiteY63" fmla="*/ 33951 h 130354"/>
                <a:gd name="connsiteX64" fmla="*/ 2955822 w 3105050"/>
                <a:gd name="connsiteY64" fmla="*/ 37497 h 130354"/>
                <a:gd name="connsiteX65" fmla="*/ 2946955 w 3105050"/>
                <a:gd name="connsiteY65" fmla="*/ 46746 h 130354"/>
                <a:gd name="connsiteX66" fmla="*/ 2946955 w 3105050"/>
                <a:gd name="connsiteY66" fmla="*/ 35091 h 130354"/>
                <a:gd name="connsiteX67" fmla="*/ 2936694 w 3105050"/>
                <a:gd name="connsiteY67" fmla="*/ 35091 h 130354"/>
                <a:gd name="connsiteX68" fmla="*/ 2936694 w 3105050"/>
                <a:gd name="connsiteY68" fmla="*/ 97543 h 130354"/>
                <a:gd name="connsiteX69" fmla="*/ 2946955 w 3105050"/>
                <a:gd name="connsiteY69" fmla="*/ 97543 h 130354"/>
                <a:gd name="connsiteX70" fmla="*/ 2946955 w 3105050"/>
                <a:gd name="connsiteY70" fmla="*/ 66253 h 130354"/>
                <a:gd name="connsiteX71" fmla="*/ 2949362 w 3105050"/>
                <a:gd name="connsiteY71" fmla="*/ 54979 h 130354"/>
                <a:gd name="connsiteX72" fmla="*/ 2915792 w 3105050"/>
                <a:gd name="connsiteY72" fmla="*/ 35091 h 130354"/>
                <a:gd name="connsiteX73" fmla="*/ 2905404 w 3105050"/>
                <a:gd name="connsiteY73" fmla="*/ 35091 h 130354"/>
                <a:gd name="connsiteX74" fmla="*/ 2905404 w 3105050"/>
                <a:gd name="connsiteY74" fmla="*/ 97543 h 130354"/>
                <a:gd name="connsiteX75" fmla="*/ 2915792 w 3105050"/>
                <a:gd name="connsiteY75" fmla="*/ 97543 h 130354"/>
                <a:gd name="connsiteX76" fmla="*/ 2915792 w 3105050"/>
                <a:gd name="connsiteY76" fmla="*/ 35091 h 130354"/>
                <a:gd name="connsiteX77" fmla="*/ 2914271 w 3105050"/>
                <a:gd name="connsiteY77" fmla="*/ 21662 h 130354"/>
                <a:gd name="connsiteX78" fmla="*/ 2921745 w 3105050"/>
                <a:gd name="connsiteY78" fmla="*/ 16469 h 130354"/>
                <a:gd name="connsiteX79" fmla="*/ 2914271 w 3105050"/>
                <a:gd name="connsiteY79" fmla="*/ 11148 h 130354"/>
                <a:gd name="connsiteX80" fmla="*/ 2909838 w 3105050"/>
                <a:gd name="connsiteY80" fmla="*/ 9755 h 130354"/>
                <a:gd name="connsiteX81" fmla="*/ 2905150 w 3105050"/>
                <a:gd name="connsiteY81" fmla="*/ 11655 h 130354"/>
                <a:gd name="connsiteX82" fmla="*/ 2903250 w 3105050"/>
                <a:gd name="connsiteY82" fmla="*/ 16469 h 130354"/>
                <a:gd name="connsiteX83" fmla="*/ 2905150 w 3105050"/>
                <a:gd name="connsiteY83" fmla="*/ 21156 h 130354"/>
                <a:gd name="connsiteX84" fmla="*/ 2909838 w 3105050"/>
                <a:gd name="connsiteY84" fmla="*/ 23057 h 130354"/>
                <a:gd name="connsiteX85" fmla="*/ 2914271 w 3105050"/>
                <a:gd name="connsiteY85" fmla="*/ 21535 h 130354"/>
                <a:gd name="connsiteX86" fmla="*/ 2892609 w 3105050"/>
                <a:gd name="connsiteY86" fmla="*/ 84116 h 130354"/>
                <a:gd name="connsiteX87" fmla="*/ 2885388 w 3105050"/>
                <a:gd name="connsiteY87" fmla="*/ 87663 h 130354"/>
                <a:gd name="connsiteX88" fmla="*/ 2878041 w 3105050"/>
                <a:gd name="connsiteY88" fmla="*/ 88676 h 130354"/>
                <a:gd name="connsiteX89" fmla="*/ 2869427 w 3105050"/>
                <a:gd name="connsiteY89" fmla="*/ 85889 h 130354"/>
                <a:gd name="connsiteX90" fmla="*/ 2866006 w 3105050"/>
                <a:gd name="connsiteY90" fmla="*/ 76515 h 130354"/>
                <a:gd name="connsiteX91" fmla="*/ 2866006 w 3105050"/>
                <a:gd name="connsiteY91" fmla="*/ 44465 h 130354"/>
                <a:gd name="connsiteX92" fmla="*/ 2891849 w 3105050"/>
                <a:gd name="connsiteY92" fmla="*/ 44465 h 130354"/>
                <a:gd name="connsiteX93" fmla="*/ 2891849 w 3105050"/>
                <a:gd name="connsiteY93" fmla="*/ 34964 h 130354"/>
                <a:gd name="connsiteX94" fmla="*/ 2866006 w 3105050"/>
                <a:gd name="connsiteY94" fmla="*/ 34964 h 130354"/>
                <a:gd name="connsiteX95" fmla="*/ 2866006 w 3105050"/>
                <a:gd name="connsiteY95" fmla="*/ 15076 h 130354"/>
                <a:gd name="connsiteX96" fmla="*/ 2855745 w 3105050"/>
                <a:gd name="connsiteY96" fmla="*/ 15076 h 130354"/>
                <a:gd name="connsiteX97" fmla="*/ 2855745 w 3105050"/>
                <a:gd name="connsiteY97" fmla="*/ 75754 h 130354"/>
                <a:gd name="connsiteX98" fmla="*/ 2861446 w 3105050"/>
                <a:gd name="connsiteY98" fmla="*/ 93490 h 130354"/>
                <a:gd name="connsiteX99" fmla="*/ 2877154 w 3105050"/>
                <a:gd name="connsiteY99" fmla="*/ 98557 h 130354"/>
                <a:gd name="connsiteX100" fmla="*/ 2885262 w 3105050"/>
                <a:gd name="connsiteY100" fmla="*/ 97543 h 130354"/>
                <a:gd name="connsiteX101" fmla="*/ 2892736 w 3105050"/>
                <a:gd name="connsiteY101" fmla="*/ 94251 h 130354"/>
                <a:gd name="connsiteX102" fmla="*/ 2892736 w 3105050"/>
                <a:gd name="connsiteY102" fmla="*/ 84242 h 130354"/>
                <a:gd name="connsiteX103" fmla="*/ 2800386 w 3105050"/>
                <a:gd name="connsiteY103" fmla="*/ 54346 h 130354"/>
                <a:gd name="connsiteX104" fmla="*/ 2808494 w 3105050"/>
                <a:gd name="connsiteY104" fmla="*/ 46492 h 130354"/>
                <a:gd name="connsiteX105" fmla="*/ 2820148 w 3105050"/>
                <a:gd name="connsiteY105" fmla="*/ 43579 h 130354"/>
                <a:gd name="connsiteX106" fmla="*/ 2839530 w 3105050"/>
                <a:gd name="connsiteY106" fmla="*/ 51560 h 130354"/>
                <a:gd name="connsiteX107" fmla="*/ 2839530 w 3105050"/>
                <a:gd name="connsiteY107" fmla="*/ 40158 h 130354"/>
                <a:gd name="connsiteX108" fmla="*/ 2819515 w 3105050"/>
                <a:gd name="connsiteY108" fmla="*/ 33824 h 130354"/>
                <a:gd name="connsiteX109" fmla="*/ 2802666 w 3105050"/>
                <a:gd name="connsiteY109" fmla="*/ 37877 h 130354"/>
                <a:gd name="connsiteX110" fmla="*/ 2791012 w 3105050"/>
                <a:gd name="connsiteY110" fmla="*/ 49279 h 130354"/>
                <a:gd name="connsiteX111" fmla="*/ 2786831 w 3105050"/>
                <a:gd name="connsiteY111" fmla="*/ 66127 h 130354"/>
                <a:gd name="connsiteX112" fmla="*/ 2791012 w 3105050"/>
                <a:gd name="connsiteY112" fmla="*/ 82976 h 130354"/>
                <a:gd name="connsiteX113" fmla="*/ 2802413 w 3105050"/>
                <a:gd name="connsiteY113" fmla="*/ 94376 h 130354"/>
                <a:gd name="connsiteX114" fmla="*/ 2819388 w 3105050"/>
                <a:gd name="connsiteY114" fmla="*/ 98557 h 130354"/>
                <a:gd name="connsiteX115" fmla="*/ 2830283 w 3105050"/>
                <a:gd name="connsiteY115" fmla="*/ 97164 h 130354"/>
                <a:gd name="connsiteX116" fmla="*/ 2840164 w 3105050"/>
                <a:gd name="connsiteY116" fmla="*/ 92731 h 130354"/>
                <a:gd name="connsiteX117" fmla="*/ 2840164 w 3105050"/>
                <a:gd name="connsiteY117" fmla="*/ 82215 h 130354"/>
                <a:gd name="connsiteX118" fmla="*/ 2831043 w 3105050"/>
                <a:gd name="connsiteY118" fmla="*/ 87409 h 130354"/>
                <a:gd name="connsiteX119" fmla="*/ 2820275 w 3105050"/>
                <a:gd name="connsiteY119" fmla="*/ 88930 h 130354"/>
                <a:gd name="connsiteX120" fmla="*/ 2808494 w 3105050"/>
                <a:gd name="connsiteY120" fmla="*/ 86016 h 130354"/>
                <a:gd name="connsiteX121" fmla="*/ 2800386 w 3105050"/>
                <a:gd name="connsiteY121" fmla="*/ 78035 h 130354"/>
                <a:gd name="connsiteX122" fmla="*/ 2797472 w 3105050"/>
                <a:gd name="connsiteY122" fmla="*/ 66380 h 130354"/>
                <a:gd name="connsiteX123" fmla="*/ 2800386 w 3105050"/>
                <a:gd name="connsiteY123" fmla="*/ 54600 h 130354"/>
                <a:gd name="connsiteX124" fmla="*/ 2749714 w 3105050"/>
                <a:gd name="connsiteY124" fmla="*/ 46746 h 130354"/>
                <a:gd name="connsiteX125" fmla="*/ 2757442 w 3105050"/>
                <a:gd name="connsiteY125" fmla="*/ 54852 h 130354"/>
                <a:gd name="connsiteX126" fmla="*/ 2760228 w 3105050"/>
                <a:gd name="connsiteY126" fmla="*/ 66634 h 130354"/>
                <a:gd name="connsiteX127" fmla="*/ 2757442 w 3105050"/>
                <a:gd name="connsiteY127" fmla="*/ 78162 h 130354"/>
                <a:gd name="connsiteX128" fmla="*/ 2749714 w 3105050"/>
                <a:gd name="connsiteY128" fmla="*/ 86143 h 130354"/>
                <a:gd name="connsiteX129" fmla="*/ 2738313 w 3105050"/>
                <a:gd name="connsiteY129" fmla="*/ 89056 h 130354"/>
                <a:gd name="connsiteX130" fmla="*/ 2727165 w 3105050"/>
                <a:gd name="connsiteY130" fmla="*/ 86143 h 130354"/>
                <a:gd name="connsiteX131" fmla="*/ 2719438 w 3105050"/>
                <a:gd name="connsiteY131" fmla="*/ 78162 h 130354"/>
                <a:gd name="connsiteX132" fmla="*/ 2716651 w 3105050"/>
                <a:gd name="connsiteY132" fmla="*/ 66634 h 130354"/>
                <a:gd name="connsiteX133" fmla="*/ 2719438 w 3105050"/>
                <a:gd name="connsiteY133" fmla="*/ 54852 h 130354"/>
                <a:gd name="connsiteX134" fmla="*/ 2727165 w 3105050"/>
                <a:gd name="connsiteY134" fmla="*/ 46746 h 130354"/>
                <a:gd name="connsiteX135" fmla="*/ 2738313 w 3105050"/>
                <a:gd name="connsiteY135" fmla="*/ 43704 h 130354"/>
                <a:gd name="connsiteX136" fmla="*/ 2749714 w 3105050"/>
                <a:gd name="connsiteY136" fmla="*/ 46746 h 130354"/>
                <a:gd name="connsiteX137" fmla="*/ 2770616 w 3105050"/>
                <a:gd name="connsiteY137" fmla="*/ 97543 h 130354"/>
                <a:gd name="connsiteX138" fmla="*/ 2770616 w 3105050"/>
                <a:gd name="connsiteY138" fmla="*/ 35091 h 130354"/>
                <a:gd name="connsiteX139" fmla="*/ 2760228 w 3105050"/>
                <a:gd name="connsiteY139" fmla="*/ 35091 h 130354"/>
                <a:gd name="connsiteX140" fmla="*/ 2760228 w 3105050"/>
                <a:gd name="connsiteY140" fmla="*/ 46871 h 130354"/>
                <a:gd name="connsiteX141" fmla="*/ 2750727 w 3105050"/>
                <a:gd name="connsiteY141" fmla="*/ 37497 h 130354"/>
                <a:gd name="connsiteX142" fmla="*/ 2737426 w 3105050"/>
                <a:gd name="connsiteY142" fmla="*/ 33951 h 130354"/>
                <a:gd name="connsiteX143" fmla="*/ 2721211 w 3105050"/>
                <a:gd name="connsiteY143" fmla="*/ 38131 h 130354"/>
                <a:gd name="connsiteX144" fmla="*/ 2710063 w 3105050"/>
                <a:gd name="connsiteY144" fmla="*/ 49786 h 130354"/>
                <a:gd name="connsiteX145" fmla="*/ 2706009 w 3105050"/>
                <a:gd name="connsiteY145" fmla="*/ 66634 h 130354"/>
                <a:gd name="connsiteX146" fmla="*/ 2710063 w 3105050"/>
                <a:gd name="connsiteY146" fmla="*/ 83103 h 130354"/>
                <a:gd name="connsiteX147" fmla="*/ 2721211 w 3105050"/>
                <a:gd name="connsiteY147" fmla="*/ 94503 h 130354"/>
                <a:gd name="connsiteX148" fmla="*/ 2737426 w 3105050"/>
                <a:gd name="connsiteY148" fmla="*/ 98684 h 130354"/>
                <a:gd name="connsiteX149" fmla="*/ 2750727 w 3105050"/>
                <a:gd name="connsiteY149" fmla="*/ 95264 h 130354"/>
                <a:gd name="connsiteX150" fmla="*/ 2760228 w 3105050"/>
                <a:gd name="connsiteY150" fmla="*/ 86016 h 130354"/>
                <a:gd name="connsiteX151" fmla="*/ 2760228 w 3105050"/>
                <a:gd name="connsiteY151" fmla="*/ 97670 h 130354"/>
                <a:gd name="connsiteX152" fmla="*/ 2770616 w 3105050"/>
                <a:gd name="connsiteY152" fmla="*/ 97670 h 130354"/>
                <a:gd name="connsiteX153" fmla="*/ 2697902 w 3105050"/>
                <a:gd name="connsiteY153" fmla="*/ 84242 h 130354"/>
                <a:gd name="connsiteX154" fmla="*/ 2690681 w 3105050"/>
                <a:gd name="connsiteY154" fmla="*/ 87790 h 130354"/>
                <a:gd name="connsiteX155" fmla="*/ 2683334 w 3105050"/>
                <a:gd name="connsiteY155" fmla="*/ 88803 h 130354"/>
                <a:gd name="connsiteX156" fmla="*/ 2674719 w 3105050"/>
                <a:gd name="connsiteY156" fmla="*/ 86016 h 130354"/>
                <a:gd name="connsiteX157" fmla="*/ 2671172 w 3105050"/>
                <a:gd name="connsiteY157" fmla="*/ 76642 h 130354"/>
                <a:gd name="connsiteX158" fmla="*/ 2671172 w 3105050"/>
                <a:gd name="connsiteY158" fmla="*/ 44592 h 130354"/>
                <a:gd name="connsiteX159" fmla="*/ 2697015 w 3105050"/>
                <a:gd name="connsiteY159" fmla="*/ 44592 h 130354"/>
                <a:gd name="connsiteX160" fmla="*/ 2697015 w 3105050"/>
                <a:gd name="connsiteY160" fmla="*/ 35091 h 130354"/>
                <a:gd name="connsiteX161" fmla="*/ 2671172 w 3105050"/>
                <a:gd name="connsiteY161" fmla="*/ 35091 h 130354"/>
                <a:gd name="connsiteX162" fmla="*/ 2671172 w 3105050"/>
                <a:gd name="connsiteY162" fmla="*/ 15201 h 130354"/>
                <a:gd name="connsiteX163" fmla="*/ 2660911 w 3105050"/>
                <a:gd name="connsiteY163" fmla="*/ 15201 h 130354"/>
                <a:gd name="connsiteX164" fmla="*/ 2660911 w 3105050"/>
                <a:gd name="connsiteY164" fmla="*/ 75881 h 130354"/>
                <a:gd name="connsiteX165" fmla="*/ 2666739 w 3105050"/>
                <a:gd name="connsiteY165" fmla="*/ 93617 h 130354"/>
                <a:gd name="connsiteX166" fmla="*/ 2682320 w 3105050"/>
                <a:gd name="connsiteY166" fmla="*/ 98684 h 130354"/>
                <a:gd name="connsiteX167" fmla="*/ 2690428 w 3105050"/>
                <a:gd name="connsiteY167" fmla="*/ 97670 h 130354"/>
                <a:gd name="connsiteX168" fmla="*/ 2697902 w 3105050"/>
                <a:gd name="connsiteY168" fmla="*/ 94376 h 130354"/>
                <a:gd name="connsiteX169" fmla="*/ 2697902 w 3105050"/>
                <a:gd name="connsiteY169" fmla="*/ 84369 h 130354"/>
                <a:gd name="connsiteX170" fmla="*/ 2601752 w 3105050"/>
                <a:gd name="connsiteY170" fmla="*/ 54979 h 130354"/>
                <a:gd name="connsiteX171" fmla="*/ 2608466 w 3105050"/>
                <a:gd name="connsiteY171" fmla="*/ 46871 h 130354"/>
                <a:gd name="connsiteX172" fmla="*/ 2618474 w 3105050"/>
                <a:gd name="connsiteY172" fmla="*/ 43958 h 130354"/>
                <a:gd name="connsiteX173" fmla="*/ 2634689 w 3105050"/>
                <a:gd name="connsiteY173" fmla="*/ 62581 h 130354"/>
                <a:gd name="connsiteX174" fmla="*/ 2634689 w 3105050"/>
                <a:gd name="connsiteY174" fmla="*/ 97543 h 130354"/>
                <a:gd name="connsiteX175" fmla="*/ 2645076 w 3105050"/>
                <a:gd name="connsiteY175" fmla="*/ 97543 h 130354"/>
                <a:gd name="connsiteX176" fmla="*/ 2645076 w 3105050"/>
                <a:gd name="connsiteY176" fmla="*/ 60807 h 130354"/>
                <a:gd name="connsiteX177" fmla="*/ 2642416 w 3105050"/>
                <a:gd name="connsiteY177" fmla="*/ 46998 h 130354"/>
                <a:gd name="connsiteX178" fmla="*/ 2634309 w 3105050"/>
                <a:gd name="connsiteY178" fmla="*/ 37497 h 130354"/>
                <a:gd name="connsiteX179" fmla="*/ 2621007 w 3105050"/>
                <a:gd name="connsiteY179" fmla="*/ 33951 h 130354"/>
                <a:gd name="connsiteX180" fmla="*/ 2608213 w 3105050"/>
                <a:gd name="connsiteY180" fmla="*/ 37497 h 130354"/>
                <a:gd name="connsiteX181" fmla="*/ 2599345 w 3105050"/>
                <a:gd name="connsiteY181" fmla="*/ 46746 h 130354"/>
                <a:gd name="connsiteX182" fmla="*/ 2599345 w 3105050"/>
                <a:gd name="connsiteY182" fmla="*/ 35091 h 130354"/>
                <a:gd name="connsiteX183" fmla="*/ 2589084 w 3105050"/>
                <a:gd name="connsiteY183" fmla="*/ 35091 h 130354"/>
                <a:gd name="connsiteX184" fmla="*/ 2589084 w 3105050"/>
                <a:gd name="connsiteY184" fmla="*/ 97543 h 130354"/>
                <a:gd name="connsiteX185" fmla="*/ 2599345 w 3105050"/>
                <a:gd name="connsiteY185" fmla="*/ 97543 h 130354"/>
                <a:gd name="connsiteX186" fmla="*/ 2599345 w 3105050"/>
                <a:gd name="connsiteY186" fmla="*/ 66253 h 130354"/>
                <a:gd name="connsiteX187" fmla="*/ 2601752 w 3105050"/>
                <a:gd name="connsiteY187" fmla="*/ 54979 h 130354"/>
                <a:gd name="connsiteX188" fmla="*/ 2559314 w 3105050"/>
                <a:gd name="connsiteY188" fmla="*/ 77908 h 130354"/>
                <a:gd name="connsiteX189" fmla="*/ 2551713 w 3105050"/>
                <a:gd name="connsiteY189" fmla="*/ 85889 h 130354"/>
                <a:gd name="connsiteX190" fmla="*/ 2540566 w 3105050"/>
                <a:gd name="connsiteY190" fmla="*/ 88803 h 130354"/>
                <a:gd name="connsiteX191" fmla="*/ 2529164 w 3105050"/>
                <a:gd name="connsiteY191" fmla="*/ 85889 h 130354"/>
                <a:gd name="connsiteX192" fmla="*/ 2521437 w 3105050"/>
                <a:gd name="connsiteY192" fmla="*/ 77908 h 130354"/>
                <a:gd name="connsiteX193" fmla="*/ 2518523 w 3105050"/>
                <a:gd name="connsiteY193" fmla="*/ 66253 h 130354"/>
                <a:gd name="connsiteX194" fmla="*/ 2521437 w 3105050"/>
                <a:gd name="connsiteY194" fmla="*/ 54600 h 130354"/>
                <a:gd name="connsiteX195" fmla="*/ 2529164 w 3105050"/>
                <a:gd name="connsiteY195" fmla="*/ 46619 h 130354"/>
                <a:gd name="connsiteX196" fmla="*/ 2540566 w 3105050"/>
                <a:gd name="connsiteY196" fmla="*/ 43704 h 130354"/>
                <a:gd name="connsiteX197" fmla="*/ 2551713 w 3105050"/>
                <a:gd name="connsiteY197" fmla="*/ 46619 h 130354"/>
                <a:gd name="connsiteX198" fmla="*/ 2559314 w 3105050"/>
                <a:gd name="connsiteY198" fmla="*/ 54600 h 130354"/>
                <a:gd name="connsiteX199" fmla="*/ 2562101 w 3105050"/>
                <a:gd name="connsiteY199" fmla="*/ 66253 h 130354"/>
                <a:gd name="connsiteX200" fmla="*/ 2559314 w 3105050"/>
                <a:gd name="connsiteY200" fmla="*/ 77908 h 130354"/>
                <a:gd name="connsiteX201" fmla="*/ 2557287 w 3105050"/>
                <a:gd name="connsiteY201" fmla="*/ 94251 h 130354"/>
                <a:gd name="connsiteX202" fmla="*/ 2568689 w 3105050"/>
                <a:gd name="connsiteY202" fmla="*/ 82722 h 130354"/>
                <a:gd name="connsiteX203" fmla="*/ 2572869 w 3105050"/>
                <a:gd name="connsiteY203" fmla="*/ 66000 h 130354"/>
                <a:gd name="connsiteX204" fmla="*/ 2568689 w 3105050"/>
                <a:gd name="connsiteY204" fmla="*/ 49405 h 130354"/>
                <a:gd name="connsiteX205" fmla="*/ 2557287 w 3105050"/>
                <a:gd name="connsiteY205" fmla="*/ 38004 h 130354"/>
                <a:gd name="connsiteX206" fmla="*/ 2540566 w 3105050"/>
                <a:gd name="connsiteY206" fmla="*/ 33824 h 130354"/>
                <a:gd name="connsiteX207" fmla="*/ 2523717 w 3105050"/>
                <a:gd name="connsiteY207" fmla="*/ 38004 h 130354"/>
                <a:gd name="connsiteX208" fmla="*/ 2512063 w 3105050"/>
                <a:gd name="connsiteY208" fmla="*/ 49405 h 130354"/>
                <a:gd name="connsiteX209" fmla="*/ 2507882 w 3105050"/>
                <a:gd name="connsiteY209" fmla="*/ 66000 h 130354"/>
                <a:gd name="connsiteX210" fmla="*/ 2512063 w 3105050"/>
                <a:gd name="connsiteY210" fmla="*/ 82722 h 130354"/>
                <a:gd name="connsiteX211" fmla="*/ 2523717 w 3105050"/>
                <a:gd name="connsiteY211" fmla="*/ 94251 h 130354"/>
                <a:gd name="connsiteX212" fmla="*/ 2540566 w 3105050"/>
                <a:gd name="connsiteY212" fmla="*/ 98431 h 130354"/>
                <a:gd name="connsiteX213" fmla="*/ 2557287 w 3105050"/>
                <a:gd name="connsiteY213" fmla="*/ 94251 h 130354"/>
                <a:gd name="connsiteX214" fmla="*/ 2456450 w 3105050"/>
                <a:gd name="connsiteY214" fmla="*/ 54346 h 130354"/>
                <a:gd name="connsiteX215" fmla="*/ 2464431 w 3105050"/>
                <a:gd name="connsiteY215" fmla="*/ 46492 h 130354"/>
                <a:gd name="connsiteX216" fmla="*/ 2476212 w 3105050"/>
                <a:gd name="connsiteY216" fmla="*/ 43579 h 130354"/>
                <a:gd name="connsiteX217" fmla="*/ 2495594 w 3105050"/>
                <a:gd name="connsiteY217" fmla="*/ 51560 h 130354"/>
                <a:gd name="connsiteX218" fmla="*/ 2495594 w 3105050"/>
                <a:gd name="connsiteY218" fmla="*/ 40158 h 130354"/>
                <a:gd name="connsiteX219" fmla="*/ 2475579 w 3105050"/>
                <a:gd name="connsiteY219" fmla="*/ 33824 h 130354"/>
                <a:gd name="connsiteX220" fmla="*/ 2458604 w 3105050"/>
                <a:gd name="connsiteY220" fmla="*/ 37877 h 130354"/>
                <a:gd name="connsiteX221" fmla="*/ 2447076 w 3105050"/>
                <a:gd name="connsiteY221" fmla="*/ 49279 h 130354"/>
                <a:gd name="connsiteX222" fmla="*/ 2442895 w 3105050"/>
                <a:gd name="connsiteY222" fmla="*/ 66127 h 130354"/>
                <a:gd name="connsiteX223" fmla="*/ 2446949 w 3105050"/>
                <a:gd name="connsiteY223" fmla="*/ 82976 h 130354"/>
                <a:gd name="connsiteX224" fmla="*/ 2458350 w 3105050"/>
                <a:gd name="connsiteY224" fmla="*/ 94376 h 130354"/>
                <a:gd name="connsiteX225" fmla="*/ 2475325 w 3105050"/>
                <a:gd name="connsiteY225" fmla="*/ 98557 h 130354"/>
                <a:gd name="connsiteX226" fmla="*/ 2486220 w 3105050"/>
                <a:gd name="connsiteY226" fmla="*/ 97164 h 130354"/>
                <a:gd name="connsiteX227" fmla="*/ 2496101 w 3105050"/>
                <a:gd name="connsiteY227" fmla="*/ 92731 h 130354"/>
                <a:gd name="connsiteX228" fmla="*/ 2496101 w 3105050"/>
                <a:gd name="connsiteY228" fmla="*/ 82215 h 130354"/>
                <a:gd name="connsiteX229" fmla="*/ 2486980 w 3105050"/>
                <a:gd name="connsiteY229" fmla="*/ 87409 h 130354"/>
                <a:gd name="connsiteX230" fmla="*/ 2476212 w 3105050"/>
                <a:gd name="connsiteY230" fmla="*/ 88930 h 130354"/>
                <a:gd name="connsiteX231" fmla="*/ 2464431 w 3105050"/>
                <a:gd name="connsiteY231" fmla="*/ 86016 h 130354"/>
                <a:gd name="connsiteX232" fmla="*/ 2456323 w 3105050"/>
                <a:gd name="connsiteY232" fmla="*/ 78035 h 130354"/>
                <a:gd name="connsiteX233" fmla="*/ 2453410 w 3105050"/>
                <a:gd name="connsiteY233" fmla="*/ 66380 h 130354"/>
                <a:gd name="connsiteX234" fmla="*/ 2456323 w 3105050"/>
                <a:gd name="connsiteY234" fmla="*/ 54600 h 130354"/>
                <a:gd name="connsiteX235" fmla="*/ 2396150 w 3105050"/>
                <a:gd name="connsiteY235" fmla="*/ 35217 h 130354"/>
                <a:gd name="connsiteX236" fmla="*/ 2376388 w 3105050"/>
                <a:gd name="connsiteY236" fmla="*/ 76008 h 130354"/>
                <a:gd name="connsiteX237" fmla="*/ 2355993 w 3105050"/>
                <a:gd name="connsiteY237" fmla="*/ 35217 h 130354"/>
                <a:gd name="connsiteX238" fmla="*/ 2343832 w 3105050"/>
                <a:gd name="connsiteY238" fmla="*/ 35217 h 130354"/>
                <a:gd name="connsiteX239" fmla="*/ 2370814 w 3105050"/>
                <a:gd name="connsiteY239" fmla="*/ 87663 h 130354"/>
                <a:gd name="connsiteX240" fmla="*/ 2350799 w 3105050"/>
                <a:gd name="connsiteY240" fmla="*/ 129340 h 130354"/>
                <a:gd name="connsiteX241" fmla="*/ 2361693 w 3105050"/>
                <a:gd name="connsiteY241" fmla="*/ 129340 h 130354"/>
                <a:gd name="connsiteX242" fmla="*/ 2407045 w 3105050"/>
                <a:gd name="connsiteY242" fmla="*/ 35217 h 130354"/>
                <a:gd name="connsiteX243" fmla="*/ 2396150 w 3105050"/>
                <a:gd name="connsiteY243" fmla="*/ 35217 h 130354"/>
                <a:gd name="connsiteX244" fmla="*/ 2296073 w 3105050"/>
                <a:gd name="connsiteY244" fmla="*/ 86143 h 130354"/>
                <a:gd name="connsiteX245" fmla="*/ 2288219 w 3105050"/>
                <a:gd name="connsiteY245" fmla="*/ 78162 h 130354"/>
                <a:gd name="connsiteX246" fmla="*/ 2285305 w 3105050"/>
                <a:gd name="connsiteY246" fmla="*/ 66507 h 130354"/>
                <a:gd name="connsiteX247" fmla="*/ 2288219 w 3105050"/>
                <a:gd name="connsiteY247" fmla="*/ 54852 h 130354"/>
                <a:gd name="connsiteX248" fmla="*/ 2296073 w 3105050"/>
                <a:gd name="connsiteY248" fmla="*/ 46871 h 130354"/>
                <a:gd name="connsiteX249" fmla="*/ 2307474 w 3105050"/>
                <a:gd name="connsiteY249" fmla="*/ 43958 h 130354"/>
                <a:gd name="connsiteX250" fmla="*/ 2318622 w 3105050"/>
                <a:gd name="connsiteY250" fmla="*/ 46871 h 130354"/>
                <a:gd name="connsiteX251" fmla="*/ 2326223 w 3105050"/>
                <a:gd name="connsiteY251" fmla="*/ 54852 h 130354"/>
                <a:gd name="connsiteX252" fmla="*/ 2329010 w 3105050"/>
                <a:gd name="connsiteY252" fmla="*/ 66507 h 130354"/>
                <a:gd name="connsiteX253" fmla="*/ 2326223 w 3105050"/>
                <a:gd name="connsiteY253" fmla="*/ 78162 h 130354"/>
                <a:gd name="connsiteX254" fmla="*/ 2318622 w 3105050"/>
                <a:gd name="connsiteY254" fmla="*/ 86143 h 130354"/>
                <a:gd name="connsiteX255" fmla="*/ 2307474 w 3105050"/>
                <a:gd name="connsiteY255" fmla="*/ 89056 h 130354"/>
                <a:gd name="connsiteX256" fmla="*/ 2296073 w 3105050"/>
                <a:gd name="connsiteY256" fmla="*/ 86143 h 130354"/>
                <a:gd name="connsiteX257" fmla="*/ 2335597 w 3105050"/>
                <a:gd name="connsiteY257" fmla="*/ 49659 h 130354"/>
                <a:gd name="connsiteX258" fmla="*/ 2324450 w 3105050"/>
                <a:gd name="connsiteY258" fmla="*/ 38258 h 130354"/>
                <a:gd name="connsiteX259" fmla="*/ 2308234 w 3105050"/>
                <a:gd name="connsiteY259" fmla="*/ 34078 h 130354"/>
                <a:gd name="connsiteX260" fmla="*/ 2294806 w 3105050"/>
                <a:gd name="connsiteY260" fmla="*/ 37624 h 130354"/>
                <a:gd name="connsiteX261" fmla="*/ 2285305 w 3105050"/>
                <a:gd name="connsiteY261" fmla="*/ 46998 h 130354"/>
                <a:gd name="connsiteX262" fmla="*/ 2285305 w 3105050"/>
                <a:gd name="connsiteY262" fmla="*/ 2660 h 130354"/>
                <a:gd name="connsiteX263" fmla="*/ 2275044 w 3105050"/>
                <a:gd name="connsiteY263" fmla="*/ 2660 h 130354"/>
                <a:gd name="connsiteX264" fmla="*/ 2275044 w 3105050"/>
                <a:gd name="connsiteY264" fmla="*/ 97670 h 130354"/>
                <a:gd name="connsiteX265" fmla="*/ 2285305 w 3105050"/>
                <a:gd name="connsiteY265" fmla="*/ 97670 h 130354"/>
                <a:gd name="connsiteX266" fmla="*/ 2285305 w 3105050"/>
                <a:gd name="connsiteY266" fmla="*/ 85763 h 130354"/>
                <a:gd name="connsiteX267" fmla="*/ 2294806 w 3105050"/>
                <a:gd name="connsiteY267" fmla="*/ 95137 h 130354"/>
                <a:gd name="connsiteX268" fmla="*/ 2308234 w 3105050"/>
                <a:gd name="connsiteY268" fmla="*/ 98684 h 130354"/>
                <a:gd name="connsiteX269" fmla="*/ 2324450 w 3105050"/>
                <a:gd name="connsiteY269" fmla="*/ 94503 h 130354"/>
                <a:gd name="connsiteX270" fmla="*/ 2335597 w 3105050"/>
                <a:gd name="connsiteY270" fmla="*/ 82976 h 130354"/>
                <a:gd name="connsiteX271" fmla="*/ 2339651 w 3105050"/>
                <a:gd name="connsiteY271" fmla="*/ 66253 h 130354"/>
                <a:gd name="connsiteX272" fmla="*/ 2335597 w 3105050"/>
                <a:gd name="connsiteY272" fmla="*/ 49659 h 130354"/>
                <a:gd name="connsiteX273" fmla="*/ 2185862 w 3105050"/>
                <a:gd name="connsiteY273" fmla="*/ 92477 h 130354"/>
                <a:gd name="connsiteX274" fmla="*/ 2207017 w 3105050"/>
                <a:gd name="connsiteY274" fmla="*/ 98684 h 130354"/>
                <a:gd name="connsiteX275" fmla="*/ 2223739 w 3105050"/>
                <a:gd name="connsiteY275" fmla="*/ 93617 h 130354"/>
                <a:gd name="connsiteX276" fmla="*/ 2230200 w 3105050"/>
                <a:gd name="connsiteY276" fmla="*/ 79682 h 130354"/>
                <a:gd name="connsiteX277" fmla="*/ 2218545 w 3105050"/>
                <a:gd name="connsiteY277" fmla="*/ 64733 h 130354"/>
                <a:gd name="connsiteX278" fmla="*/ 2203724 w 3105050"/>
                <a:gd name="connsiteY278" fmla="*/ 58780 h 130354"/>
                <a:gd name="connsiteX279" fmla="*/ 2198530 w 3105050"/>
                <a:gd name="connsiteY279" fmla="*/ 55486 h 130354"/>
                <a:gd name="connsiteX280" fmla="*/ 2197010 w 3105050"/>
                <a:gd name="connsiteY280" fmla="*/ 50926 h 130354"/>
                <a:gd name="connsiteX281" fmla="*/ 2200177 w 3105050"/>
                <a:gd name="connsiteY281" fmla="*/ 44845 h 130354"/>
                <a:gd name="connsiteX282" fmla="*/ 2208411 w 3105050"/>
                <a:gd name="connsiteY282" fmla="*/ 42691 h 130354"/>
                <a:gd name="connsiteX283" fmla="*/ 2217912 w 3105050"/>
                <a:gd name="connsiteY283" fmla="*/ 44845 h 130354"/>
                <a:gd name="connsiteX284" fmla="*/ 2227159 w 3105050"/>
                <a:gd name="connsiteY284" fmla="*/ 50545 h 130354"/>
                <a:gd name="connsiteX285" fmla="*/ 2227159 w 3105050"/>
                <a:gd name="connsiteY285" fmla="*/ 39904 h 130354"/>
                <a:gd name="connsiteX286" fmla="*/ 2218672 w 3105050"/>
                <a:gd name="connsiteY286" fmla="*/ 35725 h 130354"/>
                <a:gd name="connsiteX287" fmla="*/ 2208284 w 3105050"/>
                <a:gd name="connsiteY287" fmla="*/ 34330 h 130354"/>
                <a:gd name="connsiteX288" fmla="*/ 2192702 w 3105050"/>
                <a:gd name="connsiteY288" fmla="*/ 39144 h 130354"/>
                <a:gd name="connsiteX289" fmla="*/ 2186748 w 3105050"/>
                <a:gd name="connsiteY289" fmla="*/ 52065 h 130354"/>
                <a:gd name="connsiteX290" fmla="*/ 2189789 w 3105050"/>
                <a:gd name="connsiteY290" fmla="*/ 61693 h 130354"/>
                <a:gd name="connsiteX291" fmla="*/ 2198656 w 3105050"/>
                <a:gd name="connsiteY291" fmla="*/ 67900 h 130354"/>
                <a:gd name="connsiteX292" fmla="*/ 2213351 w 3105050"/>
                <a:gd name="connsiteY292" fmla="*/ 73854 h 130354"/>
                <a:gd name="connsiteX293" fmla="*/ 2218292 w 3105050"/>
                <a:gd name="connsiteY293" fmla="*/ 77274 h 130354"/>
                <a:gd name="connsiteX294" fmla="*/ 2219812 w 3105050"/>
                <a:gd name="connsiteY294" fmla="*/ 81835 h 130354"/>
                <a:gd name="connsiteX295" fmla="*/ 2216392 w 3105050"/>
                <a:gd name="connsiteY295" fmla="*/ 88422 h 130354"/>
                <a:gd name="connsiteX296" fmla="*/ 2207271 w 3105050"/>
                <a:gd name="connsiteY296" fmla="*/ 90703 h 130354"/>
                <a:gd name="connsiteX297" fmla="*/ 2196376 w 3105050"/>
                <a:gd name="connsiteY297" fmla="*/ 88549 h 130354"/>
                <a:gd name="connsiteX298" fmla="*/ 2185862 w 3105050"/>
                <a:gd name="connsiteY298" fmla="*/ 81708 h 130354"/>
                <a:gd name="connsiteX299" fmla="*/ 2185862 w 3105050"/>
                <a:gd name="connsiteY299" fmla="*/ 92856 h 130354"/>
                <a:gd name="connsiteX300" fmla="*/ 2127462 w 3105050"/>
                <a:gd name="connsiteY300" fmla="*/ 55105 h 130354"/>
                <a:gd name="connsiteX301" fmla="*/ 2134176 w 3105050"/>
                <a:gd name="connsiteY301" fmla="*/ 46998 h 130354"/>
                <a:gd name="connsiteX302" fmla="*/ 2144184 w 3105050"/>
                <a:gd name="connsiteY302" fmla="*/ 44084 h 130354"/>
                <a:gd name="connsiteX303" fmla="*/ 2160399 w 3105050"/>
                <a:gd name="connsiteY303" fmla="*/ 62706 h 130354"/>
                <a:gd name="connsiteX304" fmla="*/ 2160399 w 3105050"/>
                <a:gd name="connsiteY304" fmla="*/ 97670 h 130354"/>
                <a:gd name="connsiteX305" fmla="*/ 2170787 w 3105050"/>
                <a:gd name="connsiteY305" fmla="*/ 97670 h 130354"/>
                <a:gd name="connsiteX306" fmla="*/ 2170787 w 3105050"/>
                <a:gd name="connsiteY306" fmla="*/ 60934 h 130354"/>
                <a:gd name="connsiteX307" fmla="*/ 2168000 w 3105050"/>
                <a:gd name="connsiteY307" fmla="*/ 47125 h 130354"/>
                <a:gd name="connsiteX308" fmla="*/ 2160019 w 3105050"/>
                <a:gd name="connsiteY308" fmla="*/ 37624 h 130354"/>
                <a:gd name="connsiteX309" fmla="*/ 2146718 w 3105050"/>
                <a:gd name="connsiteY309" fmla="*/ 34078 h 130354"/>
                <a:gd name="connsiteX310" fmla="*/ 2133923 w 3105050"/>
                <a:gd name="connsiteY310" fmla="*/ 37624 h 130354"/>
                <a:gd name="connsiteX311" fmla="*/ 2125055 w 3105050"/>
                <a:gd name="connsiteY311" fmla="*/ 46871 h 130354"/>
                <a:gd name="connsiteX312" fmla="*/ 2125055 w 3105050"/>
                <a:gd name="connsiteY312" fmla="*/ 35217 h 130354"/>
                <a:gd name="connsiteX313" fmla="*/ 2114794 w 3105050"/>
                <a:gd name="connsiteY313" fmla="*/ 35217 h 130354"/>
                <a:gd name="connsiteX314" fmla="*/ 2114794 w 3105050"/>
                <a:gd name="connsiteY314" fmla="*/ 97670 h 130354"/>
                <a:gd name="connsiteX315" fmla="*/ 2125055 w 3105050"/>
                <a:gd name="connsiteY315" fmla="*/ 97670 h 130354"/>
                <a:gd name="connsiteX316" fmla="*/ 2125055 w 3105050"/>
                <a:gd name="connsiteY316" fmla="*/ 66380 h 130354"/>
                <a:gd name="connsiteX317" fmla="*/ 2127462 w 3105050"/>
                <a:gd name="connsiteY317" fmla="*/ 55105 h 130354"/>
                <a:gd name="connsiteX318" fmla="*/ 2085024 w 3105050"/>
                <a:gd name="connsiteY318" fmla="*/ 78035 h 130354"/>
                <a:gd name="connsiteX319" fmla="*/ 2077424 w 3105050"/>
                <a:gd name="connsiteY319" fmla="*/ 86016 h 130354"/>
                <a:gd name="connsiteX320" fmla="*/ 2066149 w 3105050"/>
                <a:gd name="connsiteY320" fmla="*/ 88930 h 130354"/>
                <a:gd name="connsiteX321" fmla="*/ 2054748 w 3105050"/>
                <a:gd name="connsiteY321" fmla="*/ 86016 h 130354"/>
                <a:gd name="connsiteX322" fmla="*/ 2046894 w 3105050"/>
                <a:gd name="connsiteY322" fmla="*/ 78035 h 130354"/>
                <a:gd name="connsiteX323" fmla="*/ 2044107 w 3105050"/>
                <a:gd name="connsiteY323" fmla="*/ 66380 h 130354"/>
                <a:gd name="connsiteX324" fmla="*/ 2046894 w 3105050"/>
                <a:gd name="connsiteY324" fmla="*/ 54727 h 130354"/>
                <a:gd name="connsiteX325" fmla="*/ 2054748 w 3105050"/>
                <a:gd name="connsiteY325" fmla="*/ 46746 h 130354"/>
                <a:gd name="connsiteX326" fmla="*/ 2066149 w 3105050"/>
                <a:gd name="connsiteY326" fmla="*/ 43831 h 130354"/>
                <a:gd name="connsiteX327" fmla="*/ 2077424 w 3105050"/>
                <a:gd name="connsiteY327" fmla="*/ 46746 h 130354"/>
                <a:gd name="connsiteX328" fmla="*/ 2085024 w 3105050"/>
                <a:gd name="connsiteY328" fmla="*/ 54727 h 130354"/>
                <a:gd name="connsiteX329" fmla="*/ 2087811 w 3105050"/>
                <a:gd name="connsiteY329" fmla="*/ 66380 h 130354"/>
                <a:gd name="connsiteX330" fmla="*/ 2085024 w 3105050"/>
                <a:gd name="connsiteY330" fmla="*/ 78035 h 130354"/>
                <a:gd name="connsiteX331" fmla="*/ 2082871 w 3105050"/>
                <a:gd name="connsiteY331" fmla="*/ 94376 h 130354"/>
                <a:gd name="connsiteX332" fmla="*/ 2094272 w 3105050"/>
                <a:gd name="connsiteY332" fmla="*/ 82849 h 130354"/>
                <a:gd name="connsiteX333" fmla="*/ 2098326 w 3105050"/>
                <a:gd name="connsiteY333" fmla="*/ 66127 h 130354"/>
                <a:gd name="connsiteX334" fmla="*/ 2094272 w 3105050"/>
                <a:gd name="connsiteY334" fmla="*/ 49532 h 130354"/>
                <a:gd name="connsiteX335" fmla="*/ 2082871 w 3105050"/>
                <a:gd name="connsiteY335" fmla="*/ 38131 h 130354"/>
                <a:gd name="connsiteX336" fmla="*/ 2066276 w 3105050"/>
                <a:gd name="connsiteY336" fmla="*/ 33951 h 130354"/>
                <a:gd name="connsiteX337" fmla="*/ 2049301 w 3105050"/>
                <a:gd name="connsiteY337" fmla="*/ 38131 h 130354"/>
                <a:gd name="connsiteX338" fmla="*/ 2037646 w 3105050"/>
                <a:gd name="connsiteY338" fmla="*/ 49532 h 130354"/>
                <a:gd name="connsiteX339" fmla="*/ 2033339 w 3105050"/>
                <a:gd name="connsiteY339" fmla="*/ 66127 h 130354"/>
                <a:gd name="connsiteX340" fmla="*/ 2037646 w 3105050"/>
                <a:gd name="connsiteY340" fmla="*/ 82849 h 130354"/>
                <a:gd name="connsiteX341" fmla="*/ 2049301 w 3105050"/>
                <a:gd name="connsiteY341" fmla="*/ 94376 h 130354"/>
                <a:gd name="connsiteX342" fmla="*/ 2066276 w 3105050"/>
                <a:gd name="connsiteY342" fmla="*/ 98557 h 130354"/>
                <a:gd name="connsiteX343" fmla="*/ 2082871 w 3105050"/>
                <a:gd name="connsiteY343" fmla="*/ 94376 h 130354"/>
                <a:gd name="connsiteX344" fmla="*/ 2017377 w 3105050"/>
                <a:gd name="connsiteY344" fmla="*/ 35091 h 130354"/>
                <a:gd name="connsiteX345" fmla="*/ 2006990 w 3105050"/>
                <a:gd name="connsiteY345" fmla="*/ 35091 h 130354"/>
                <a:gd name="connsiteX346" fmla="*/ 2006990 w 3105050"/>
                <a:gd name="connsiteY346" fmla="*/ 97543 h 130354"/>
                <a:gd name="connsiteX347" fmla="*/ 2017377 w 3105050"/>
                <a:gd name="connsiteY347" fmla="*/ 97543 h 130354"/>
                <a:gd name="connsiteX348" fmla="*/ 2017377 w 3105050"/>
                <a:gd name="connsiteY348" fmla="*/ 35091 h 130354"/>
                <a:gd name="connsiteX349" fmla="*/ 2017631 w 3105050"/>
                <a:gd name="connsiteY349" fmla="*/ 21283 h 130354"/>
                <a:gd name="connsiteX350" fmla="*/ 2019531 w 3105050"/>
                <a:gd name="connsiteY350" fmla="*/ 16596 h 130354"/>
                <a:gd name="connsiteX351" fmla="*/ 2017631 w 3105050"/>
                <a:gd name="connsiteY351" fmla="*/ 11782 h 130354"/>
                <a:gd name="connsiteX352" fmla="*/ 2012817 w 3105050"/>
                <a:gd name="connsiteY352" fmla="*/ 9881 h 130354"/>
                <a:gd name="connsiteX353" fmla="*/ 2008383 w 3105050"/>
                <a:gd name="connsiteY353" fmla="*/ 11275 h 130354"/>
                <a:gd name="connsiteX354" fmla="*/ 2000909 w 3105050"/>
                <a:gd name="connsiteY354" fmla="*/ 16596 h 130354"/>
                <a:gd name="connsiteX355" fmla="*/ 2008383 w 3105050"/>
                <a:gd name="connsiteY355" fmla="*/ 21789 h 130354"/>
                <a:gd name="connsiteX356" fmla="*/ 2012817 w 3105050"/>
                <a:gd name="connsiteY356" fmla="*/ 23309 h 130354"/>
                <a:gd name="connsiteX357" fmla="*/ 2017631 w 3105050"/>
                <a:gd name="connsiteY357" fmla="*/ 21410 h 130354"/>
                <a:gd name="connsiteX358" fmla="*/ 1950871 w 3105050"/>
                <a:gd name="connsiteY358" fmla="*/ 54600 h 130354"/>
                <a:gd name="connsiteX359" fmla="*/ 1958978 w 3105050"/>
                <a:gd name="connsiteY359" fmla="*/ 46746 h 130354"/>
                <a:gd name="connsiteX360" fmla="*/ 1970633 w 3105050"/>
                <a:gd name="connsiteY360" fmla="*/ 43831 h 130354"/>
                <a:gd name="connsiteX361" fmla="*/ 1990015 w 3105050"/>
                <a:gd name="connsiteY361" fmla="*/ 51812 h 130354"/>
                <a:gd name="connsiteX362" fmla="*/ 1990015 w 3105050"/>
                <a:gd name="connsiteY362" fmla="*/ 40412 h 130354"/>
                <a:gd name="connsiteX363" fmla="*/ 1969999 w 3105050"/>
                <a:gd name="connsiteY363" fmla="*/ 34078 h 130354"/>
                <a:gd name="connsiteX364" fmla="*/ 1953024 w 3105050"/>
                <a:gd name="connsiteY364" fmla="*/ 38131 h 130354"/>
                <a:gd name="connsiteX365" fmla="*/ 1941496 w 3105050"/>
                <a:gd name="connsiteY365" fmla="*/ 49532 h 130354"/>
                <a:gd name="connsiteX366" fmla="*/ 1937316 w 3105050"/>
                <a:gd name="connsiteY366" fmla="*/ 66380 h 130354"/>
                <a:gd name="connsiteX367" fmla="*/ 1941370 w 3105050"/>
                <a:gd name="connsiteY367" fmla="*/ 83230 h 130354"/>
                <a:gd name="connsiteX368" fmla="*/ 1952771 w 3105050"/>
                <a:gd name="connsiteY368" fmla="*/ 94630 h 130354"/>
                <a:gd name="connsiteX369" fmla="*/ 1969746 w 3105050"/>
                <a:gd name="connsiteY369" fmla="*/ 98811 h 130354"/>
                <a:gd name="connsiteX370" fmla="*/ 1980640 w 3105050"/>
                <a:gd name="connsiteY370" fmla="*/ 97418 h 130354"/>
                <a:gd name="connsiteX371" fmla="*/ 1990521 w 3105050"/>
                <a:gd name="connsiteY371" fmla="*/ 92983 h 130354"/>
                <a:gd name="connsiteX372" fmla="*/ 1990521 w 3105050"/>
                <a:gd name="connsiteY372" fmla="*/ 82469 h 130354"/>
                <a:gd name="connsiteX373" fmla="*/ 1981400 w 3105050"/>
                <a:gd name="connsiteY373" fmla="*/ 87663 h 130354"/>
                <a:gd name="connsiteX374" fmla="*/ 1970633 w 3105050"/>
                <a:gd name="connsiteY374" fmla="*/ 89183 h 130354"/>
                <a:gd name="connsiteX375" fmla="*/ 1958851 w 3105050"/>
                <a:gd name="connsiteY375" fmla="*/ 86270 h 130354"/>
                <a:gd name="connsiteX376" fmla="*/ 1950744 w 3105050"/>
                <a:gd name="connsiteY376" fmla="*/ 78289 h 130354"/>
                <a:gd name="connsiteX377" fmla="*/ 1947830 w 3105050"/>
                <a:gd name="connsiteY377" fmla="*/ 66634 h 130354"/>
                <a:gd name="connsiteX378" fmla="*/ 1950744 w 3105050"/>
                <a:gd name="connsiteY378" fmla="*/ 54852 h 130354"/>
                <a:gd name="connsiteX379" fmla="*/ 1921101 w 3105050"/>
                <a:gd name="connsiteY379" fmla="*/ 35471 h 130354"/>
                <a:gd name="connsiteX380" fmla="*/ 1910713 w 3105050"/>
                <a:gd name="connsiteY380" fmla="*/ 35471 h 130354"/>
                <a:gd name="connsiteX381" fmla="*/ 1910713 w 3105050"/>
                <a:gd name="connsiteY381" fmla="*/ 97923 h 130354"/>
                <a:gd name="connsiteX382" fmla="*/ 1921101 w 3105050"/>
                <a:gd name="connsiteY382" fmla="*/ 97923 h 130354"/>
                <a:gd name="connsiteX383" fmla="*/ 1921101 w 3105050"/>
                <a:gd name="connsiteY383" fmla="*/ 35471 h 130354"/>
                <a:gd name="connsiteX384" fmla="*/ 1919581 w 3105050"/>
                <a:gd name="connsiteY384" fmla="*/ 22042 h 130354"/>
                <a:gd name="connsiteX385" fmla="*/ 1927055 w 3105050"/>
                <a:gd name="connsiteY385" fmla="*/ 16848 h 130354"/>
                <a:gd name="connsiteX386" fmla="*/ 1919581 w 3105050"/>
                <a:gd name="connsiteY386" fmla="*/ 11528 h 130354"/>
                <a:gd name="connsiteX387" fmla="*/ 1915147 w 3105050"/>
                <a:gd name="connsiteY387" fmla="*/ 10135 h 130354"/>
                <a:gd name="connsiteX388" fmla="*/ 1910460 w 3105050"/>
                <a:gd name="connsiteY388" fmla="*/ 12034 h 130354"/>
                <a:gd name="connsiteX389" fmla="*/ 1908559 w 3105050"/>
                <a:gd name="connsiteY389" fmla="*/ 16848 h 130354"/>
                <a:gd name="connsiteX390" fmla="*/ 1910460 w 3105050"/>
                <a:gd name="connsiteY390" fmla="*/ 21535 h 130354"/>
                <a:gd name="connsiteX391" fmla="*/ 1915147 w 3105050"/>
                <a:gd name="connsiteY391" fmla="*/ 23435 h 130354"/>
                <a:gd name="connsiteX392" fmla="*/ 1919581 w 3105050"/>
                <a:gd name="connsiteY392" fmla="*/ 21915 h 130354"/>
                <a:gd name="connsiteX393" fmla="*/ 1881197 w 3105050"/>
                <a:gd name="connsiteY393" fmla="*/ 78162 h 130354"/>
                <a:gd name="connsiteX394" fmla="*/ 1873469 w 3105050"/>
                <a:gd name="connsiteY394" fmla="*/ 86143 h 130354"/>
                <a:gd name="connsiteX395" fmla="*/ 1862321 w 3105050"/>
                <a:gd name="connsiteY395" fmla="*/ 89056 h 130354"/>
                <a:gd name="connsiteX396" fmla="*/ 1850920 w 3105050"/>
                <a:gd name="connsiteY396" fmla="*/ 86143 h 130354"/>
                <a:gd name="connsiteX397" fmla="*/ 1843066 w 3105050"/>
                <a:gd name="connsiteY397" fmla="*/ 78162 h 130354"/>
                <a:gd name="connsiteX398" fmla="*/ 1840152 w 3105050"/>
                <a:gd name="connsiteY398" fmla="*/ 66507 h 130354"/>
                <a:gd name="connsiteX399" fmla="*/ 1843066 w 3105050"/>
                <a:gd name="connsiteY399" fmla="*/ 54852 h 130354"/>
                <a:gd name="connsiteX400" fmla="*/ 1850920 w 3105050"/>
                <a:gd name="connsiteY400" fmla="*/ 46871 h 130354"/>
                <a:gd name="connsiteX401" fmla="*/ 1862321 w 3105050"/>
                <a:gd name="connsiteY401" fmla="*/ 43958 h 130354"/>
                <a:gd name="connsiteX402" fmla="*/ 1873469 w 3105050"/>
                <a:gd name="connsiteY402" fmla="*/ 46871 h 130354"/>
                <a:gd name="connsiteX403" fmla="*/ 1881197 w 3105050"/>
                <a:gd name="connsiteY403" fmla="*/ 54852 h 130354"/>
                <a:gd name="connsiteX404" fmla="*/ 1883984 w 3105050"/>
                <a:gd name="connsiteY404" fmla="*/ 66507 h 130354"/>
                <a:gd name="connsiteX405" fmla="*/ 1881197 w 3105050"/>
                <a:gd name="connsiteY405" fmla="*/ 78162 h 130354"/>
                <a:gd name="connsiteX406" fmla="*/ 1879423 w 3105050"/>
                <a:gd name="connsiteY406" fmla="*/ 94503 h 130354"/>
                <a:gd name="connsiteX407" fmla="*/ 1890571 w 3105050"/>
                <a:gd name="connsiteY407" fmla="*/ 82976 h 130354"/>
                <a:gd name="connsiteX408" fmla="*/ 1894625 w 3105050"/>
                <a:gd name="connsiteY408" fmla="*/ 66253 h 130354"/>
                <a:gd name="connsiteX409" fmla="*/ 1890571 w 3105050"/>
                <a:gd name="connsiteY409" fmla="*/ 49659 h 130354"/>
                <a:gd name="connsiteX410" fmla="*/ 1879423 w 3105050"/>
                <a:gd name="connsiteY410" fmla="*/ 38258 h 130354"/>
                <a:gd name="connsiteX411" fmla="*/ 1863208 w 3105050"/>
                <a:gd name="connsiteY411" fmla="*/ 34078 h 130354"/>
                <a:gd name="connsiteX412" fmla="*/ 1849780 w 3105050"/>
                <a:gd name="connsiteY412" fmla="*/ 37624 h 130354"/>
                <a:gd name="connsiteX413" fmla="*/ 1840279 w 3105050"/>
                <a:gd name="connsiteY413" fmla="*/ 47125 h 130354"/>
                <a:gd name="connsiteX414" fmla="*/ 1840279 w 3105050"/>
                <a:gd name="connsiteY414" fmla="*/ 35217 h 130354"/>
                <a:gd name="connsiteX415" fmla="*/ 1830018 w 3105050"/>
                <a:gd name="connsiteY415" fmla="*/ 35217 h 130354"/>
                <a:gd name="connsiteX416" fmla="*/ 1830018 w 3105050"/>
                <a:gd name="connsiteY416" fmla="*/ 129340 h 130354"/>
                <a:gd name="connsiteX417" fmla="*/ 1840279 w 3105050"/>
                <a:gd name="connsiteY417" fmla="*/ 129340 h 130354"/>
                <a:gd name="connsiteX418" fmla="*/ 1840279 w 3105050"/>
                <a:gd name="connsiteY418" fmla="*/ 85763 h 130354"/>
                <a:gd name="connsiteX419" fmla="*/ 1849780 w 3105050"/>
                <a:gd name="connsiteY419" fmla="*/ 95137 h 130354"/>
                <a:gd name="connsiteX420" fmla="*/ 1863208 w 3105050"/>
                <a:gd name="connsiteY420" fmla="*/ 98684 h 130354"/>
                <a:gd name="connsiteX421" fmla="*/ 1879423 w 3105050"/>
                <a:gd name="connsiteY421" fmla="*/ 94503 h 130354"/>
                <a:gd name="connsiteX422" fmla="*/ 1769972 w 3105050"/>
                <a:gd name="connsiteY422" fmla="*/ 92477 h 130354"/>
                <a:gd name="connsiteX423" fmla="*/ 1791127 w 3105050"/>
                <a:gd name="connsiteY423" fmla="*/ 98684 h 130354"/>
                <a:gd name="connsiteX424" fmla="*/ 1807849 w 3105050"/>
                <a:gd name="connsiteY424" fmla="*/ 93617 h 130354"/>
                <a:gd name="connsiteX425" fmla="*/ 1814310 w 3105050"/>
                <a:gd name="connsiteY425" fmla="*/ 79682 h 130354"/>
                <a:gd name="connsiteX426" fmla="*/ 1802655 w 3105050"/>
                <a:gd name="connsiteY426" fmla="*/ 64733 h 130354"/>
                <a:gd name="connsiteX427" fmla="*/ 1787834 w 3105050"/>
                <a:gd name="connsiteY427" fmla="*/ 58780 h 130354"/>
                <a:gd name="connsiteX428" fmla="*/ 1782640 w 3105050"/>
                <a:gd name="connsiteY428" fmla="*/ 55486 h 130354"/>
                <a:gd name="connsiteX429" fmla="*/ 1781120 w 3105050"/>
                <a:gd name="connsiteY429" fmla="*/ 50926 h 130354"/>
                <a:gd name="connsiteX430" fmla="*/ 1784287 w 3105050"/>
                <a:gd name="connsiteY430" fmla="*/ 44845 h 130354"/>
                <a:gd name="connsiteX431" fmla="*/ 1792521 w 3105050"/>
                <a:gd name="connsiteY431" fmla="*/ 42691 h 130354"/>
                <a:gd name="connsiteX432" fmla="*/ 1802022 w 3105050"/>
                <a:gd name="connsiteY432" fmla="*/ 44845 h 130354"/>
                <a:gd name="connsiteX433" fmla="*/ 1811269 w 3105050"/>
                <a:gd name="connsiteY433" fmla="*/ 50545 h 130354"/>
                <a:gd name="connsiteX434" fmla="*/ 1811269 w 3105050"/>
                <a:gd name="connsiteY434" fmla="*/ 39904 h 130354"/>
                <a:gd name="connsiteX435" fmla="*/ 1802782 w 3105050"/>
                <a:gd name="connsiteY435" fmla="*/ 35725 h 130354"/>
                <a:gd name="connsiteX436" fmla="*/ 1792394 w 3105050"/>
                <a:gd name="connsiteY436" fmla="*/ 34330 h 130354"/>
                <a:gd name="connsiteX437" fmla="*/ 1776812 w 3105050"/>
                <a:gd name="connsiteY437" fmla="*/ 39144 h 130354"/>
                <a:gd name="connsiteX438" fmla="*/ 1770858 w 3105050"/>
                <a:gd name="connsiteY438" fmla="*/ 52065 h 130354"/>
                <a:gd name="connsiteX439" fmla="*/ 1773899 w 3105050"/>
                <a:gd name="connsiteY439" fmla="*/ 61693 h 130354"/>
                <a:gd name="connsiteX440" fmla="*/ 1782766 w 3105050"/>
                <a:gd name="connsiteY440" fmla="*/ 67900 h 130354"/>
                <a:gd name="connsiteX441" fmla="*/ 1797461 w 3105050"/>
                <a:gd name="connsiteY441" fmla="*/ 73854 h 130354"/>
                <a:gd name="connsiteX442" fmla="*/ 1802402 w 3105050"/>
                <a:gd name="connsiteY442" fmla="*/ 77274 h 130354"/>
                <a:gd name="connsiteX443" fmla="*/ 1803922 w 3105050"/>
                <a:gd name="connsiteY443" fmla="*/ 81835 h 130354"/>
                <a:gd name="connsiteX444" fmla="*/ 1800502 w 3105050"/>
                <a:gd name="connsiteY444" fmla="*/ 88422 h 130354"/>
                <a:gd name="connsiteX445" fmla="*/ 1791381 w 3105050"/>
                <a:gd name="connsiteY445" fmla="*/ 90703 h 130354"/>
                <a:gd name="connsiteX446" fmla="*/ 1780486 w 3105050"/>
                <a:gd name="connsiteY446" fmla="*/ 88549 h 130354"/>
                <a:gd name="connsiteX447" fmla="*/ 1769972 w 3105050"/>
                <a:gd name="connsiteY447" fmla="*/ 81708 h 130354"/>
                <a:gd name="connsiteX448" fmla="*/ 1769972 w 3105050"/>
                <a:gd name="connsiteY448" fmla="*/ 92856 h 130354"/>
                <a:gd name="connsiteX449" fmla="*/ 1740455 w 3105050"/>
                <a:gd name="connsiteY449" fmla="*/ 84623 h 130354"/>
                <a:gd name="connsiteX450" fmla="*/ 1727914 w 3105050"/>
                <a:gd name="connsiteY450" fmla="*/ 89183 h 130354"/>
                <a:gd name="connsiteX451" fmla="*/ 1715373 w 3105050"/>
                <a:gd name="connsiteY451" fmla="*/ 84623 h 130354"/>
                <a:gd name="connsiteX452" fmla="*/ 1710559 w 3105050"/>
                <a:gd name="connsiteY452" fmla="*/ 71321 h 130354"/>
                <a:gd name="connsiteX453" fmla="*/ 1710559 w 3105050"/>
                <a:gd name="connsiteY453" fmla="*/ 35344 h 130354"/>
                <a:gd name="connsiteX454" fmla="*/ 1700298 w 3105050"/>
                <a:gd name="connsiteY454" fmla="*/ 35344 h 130354"/>
                <a:gd name="connsiteX455" fmla="*/ 1700298 w 3105050"/>
                <a:gd name="connsiteY455" fmla="*/ 70308 h 130354"/>
                <a:gd name="connsiteX456" fmla="*/ 1707772 w 3105050"/>
                <a:gd name="connsiteY456" fmla="*/ 91209 h 130354"/>
                <a:gd name="connsiteX457" fmla="*/ 1727914 w 3105050"/>
                <a:gd name="connsiteY457" fmla="*/ 98811 h 130354"/>
                <a:gd name="connsiteX458" fmla="*/ 1747929 w 3105050"/>
                <a:gd name="connsiteY458" fmla="*/ 91209 h 130354"/>
                <a:gd name="connsiteX459" fmla="*/ 1755403 w 3105050"/>
                <a:gd name="connsiteY459" fmla="*/ 70308 h 130354"/>
                <a:gd name="connsiteX460" fmla="*/ 1755403 w 3105050"/>
                <a:gd name="connsiteY460" fmla="*/ 35344 h 130354"/>
                <a:gd name="connsiteX461" fmla="*/ 1745142 w 3105050"/>
                <a:gd name="connsiteY461" fmla="*/ 35344 h 130354"/>
                <a:gd name="connsiteX462" fmla="*/ 1745142 w 3105050"/>
                <a:gd name="connsiteY462" fmla="*/ 71321 h 130354"/>
                <a:gd name="connsiteX463" fmla="*/ 1740329 w 3105050"/>
                <a:gd name="connsiteY463" fmla="*/ 84623 h 130354"/>
                <a:gd name="connsiteX464" fmla="*/ 1642025 w 3105050"/>
                <a:gd name="connsiteY464" fmla="*/ 92477 h 130354"/>
                <a:gd name="connsiteX465" fmla="*/ 1663180 w 3105050"/>
                <a:gd name="connsiteY465" fmla="*/ 98684 h 130354"/>
                <a:gd name="connsiteX466" fmla="*/ 1679902 w 3105050"/>
                <a:gd name="connsiteY466" fmla="*/ 93617 h 130354"/>
                <a:gd name="connsiteX467" fmla="*/ 1686363 w 3105050"/>
                <a:gd name="connsiteY467" fmla="*/ 79682 h 130354"/>
                <a:gd name="connsiteX468" fmla="*/ 1674708 w 3105050"/>
                <a:gd name="connsiteY468" fmla="*/ 64733 h 130354"/>
                <a:gd name="connsiteX469" fmla="*/ 1659887 w 3105050"/>
                <a:gd name="connsiteY469" fmla="*/ 58780 h 130354"/>
                <a:gd name="connsiteX470" fmla="*/ 1654693 w 3105050"/>
                <a:gd name="connsiteY470" fmla="*/ 55486 h 130354"/>
                <a:gd name="connsiteX471" fmla="*/ 1653173 w 3105050"/>
                <a:gd name="connsiteY471" fmla="*/ 50926 h 130354"/>
                <a:gd name="connsiteX472" fmla="*/ 1656340 w 3105050"/>
                <a:gd name="connsiteY472" fmla="*/ 44845 h 130354"/>
                <a:gd name="connsiteX473" fmla="*/ 1664574 w 3105050"/>
                <a:gd name="connsiteY473" fmla="*/ 42691 h 130354"/>
                <a:gd name="connsiteX474" fmla="*/ 1674075 w 3105050"/>
                <a:gd name="connsiteY474" fmla="*/ 44845 h 130354"/>
                <a:gd name="connsiteX475" fmla="*/ 1683323 w 3105050"/>
                <a:gd name="connsiteY475" fmla="*/ 50545 h 130354"/>
                <a:gd name="connsiteX476" fmla="*/ 1683323 w 3105050"/>
                <a:gd name="connsiteY476" fmla="*/ 39904 h 130354"/>
                <a:gd name="connsiteX477" fmla="*/ 1674835 w 3105050"/>
                <a:gd name="connsiteY477" fmla="*/ 35725 h 130354"/>
                <a:gd name="connsiteX478" fmla="*/ 1664447 w 3105050"/>
                <a:gd name="connsiteY478" fmla="*/ 34330 h 130354"/>
                <a:gd name="connsiteX479" fmla="*/ 1648866 w 3105050"/>
                <a:gd name="connsiteY479" fmla="*/ 39144 h 130354"/>
                <a:gd name="connsiteX480" fmla="*/ 1642912 w 3105050"/>
                <a:gd name="connsiteY480" fmla="*/ 52065 h 130354"/>
                <a:gd name="connsiteX481" fmla="*/ 1645952 w 3105050"/>
                <a:gd name="connsiteY481" fmla="*/ 61693 h 130354"/>
                <a:gd name="connsiteX482" fmla="*/ 1654820 w 3105050"/>
                <a:gd name="connsiteY482" fmla="*/ 67900 h 130354"/>
                <a:gd name="connsiteX483" fmla="*/ 1669514 w 3105050"/>
                <a:gd name="connsiteY483" fmla="*/ 73854 h 130354"/>
                <a:gd name="connsiteX484" fmla="*/ 1674455 w 3105050"/>
                <a:gd name="connsiteY484" fmla="*/ 77274 h 130354"/>
                <a:gd name="connsiteX485" fmla="*/ 1675975 w 3105050"/>
                <a:gd name="connsiteY485" fmla="*/ 81835 h 130354"/>
                <a:gd name="connsiteX486" fmla="*/ 1672555 w 3105050"/>
                <a:gd name="connsiteY486" fmla="*/ 88422 h 130354"/>
                <a:gd name="connsiteX487" fmla="*/ 1663434 w 3105050"/>
                <a:gd name="connsiteY487" fmla="*/ 90703 h 130354"/>
                <a:gd name="connsiteX488" fmla="*/ 1652539 w 3105050"/>
                <a:gd name="connsiteY488" fmla="*/ 88549 h 130354"/>
                <a:gd name="connsiteX489" fmla="*/ 1642025 w 3105050"/>
                <a:gd name="connsiteY489" fmla="*/ 81708 h 130354"/>
                <a:gd name="connsiteX490" fmla="*/ 1642025 w 3105050"/>
                <a:gd name="connsiteY490" fmla="*/ 92856 h 130354"/>
                <a:gd name="connsiteX491" fmla="*/ 1586792 w 3105050"/>
                <a:gd name="connsiteY491" fmla="*/ 54852 h 130354"/>
                <a:gd name="connsiteX492" fmla="*/ 1595027 w 3105050"/>
                <a:gd name="connsiteY492" fmla="*/ 47251 h 130354"/>
                <a:gd name="connsiteX493" fmla="*/ 1606428 w 3105050"/>
                <a:gd name="connsiteY493" fmla="*/ 45731 h 130354"/>
                <a:gd name="connsiteX494" fmla="*/ 1606428 w 3105050"/>
                <a:gd name="connsiteY494" fmla="*/ 34078 h 130354"/>
                <a:gd name="connsiteX495" fmla="*/ 1593126 w 3105050"/>
                <a:gd name="connsiteY495" fmla="*/ 38131 h 130354"/>
                <a:gd name="connsiteX496" fmla="*/ 1583625 w 3105050"/>
                <a:gd name="connsiteY496" fmla="*/ 49152 h 130354"/>
                <a:gd name="connsiteX497" fmla="*/ 1583625 w 3105050"/>
                <a:gd name="connsiteY497" fmla="*/ 35217 h 130354"/>
                <a:gd name="connsiteX498" fmla="*/ 1573364 w 3105050"/>
                <a:gd name="connsiteY498" fmla="*/ 35217 h 130354"/>
                <a:gd name="connsiteX499" fmla="*/ 1573364 w 3105050"/>
                <a:gd name="connsiteY499" fmla="*/ 97670 h 130354"/>
                <a:gd name="connsiteX500" fmla="*/ 1583625 w 3105050"/>
                <a:gd name="connsiteY500" fmla="*/ 97670 h 130354"/>
                <a:gd name="connsiteX501" fmla="*/ 1583625 w 3105050"/>
                <a:gd name="connsiteY501" fmla="*/ 67773 h 130354"/>
                <a:gd name="connsiteX502" fmla="*/ 1586792 w 3105050"/>
                <a:gd name="connsiteY502" fmla="*/ 54852 h 130354"/>
                <a:gd name="connsiteX503" fmla="*/ 1539161 w 3105050"/>
                <a:gd name="connsiteY503" fmla="*/ 84496 h 130354"/>
                <a:gd name="connsiteX504" fmla="*/ 1526619 w 3105050"/>
                <a:gd name="connsiteY504" fmla="*/ 89056 h 130354"/>
                <a:gd name="connsiteX505" fmla="*/ 1514078 w 3105050"/>
                <a:gd name="connsiteY505" fmla="*/ 84496 h 130354"/>
                <a:gd name="connsiteX506" fmla="*/ 1509264 w 3105050"/>
                <a:gd name="connsiteY506" fmla="*/ 71194 h 130354"/>
                <a:gd name="connsiteX507" fmla="*/ 1509264 w 3105050"/>
                <a:gd name="connsiteY507" fmla="*/ 35217 h 130354"/>
                <a:gd name="connsiteX508" fmla="*/ 1499003 w 3105050"/>
                <a:gd name="connsiteY508" fmla="*/ 35217 h 130354"/>
                <a:gd name="connsiteX509" fmla="*/ 1499003 w 3105050"/>
                <a:gd name="connsiteY509" fmla="*/ 70181 h 130354"/>
                <a:gd name="connsiteX510" fmla="*/ 1506477 w 3105050"/>
                <a:gd name="connsiteY510" fmla="*/ 91084 h 130354"/>
                <a:gd name="connsiteX511" fmla="*/ 1526619 w 3105050"/>
                <a:gd name="connsiteY511" fmla="*/ 98684 h 130354"/>
                <a:gd name="connsiteX512" fmla="*/ 1546635 w 3105050"/>
                <a:gd name="connsiteY512" fmla="*/ 91084 h 130354"/>
                <a:gd name="connsiteX513" fmla="*/ 1554109 w 3105050"/>
                <a:gd name="connsiteY513" fmla="*/ 70181 h 130354"/>
                <a:gd name="connsiteX514" fmla="*/ 1554109 w 3105050"/>
                <a:gd name="connsiteY514" fmla="*/ 35217 h 130354"/>
                <a:gd name="connsiteX515" fmla="*/ 1543848 w 3105050"/>
                <a:gd name="connsiteY515" fmla="*/ 35217 h 130354"/>
                <a:gd name="connsiteX516" fmla="*/ 1543848 w 3105050"/>
                <a:gd name="connsiteY516" fmla="*/ 71194 h 130354"/>
                <a:gd name="connsiteX517" fmla="*/ 1539034 w 3105050"/>
                <a:gd name="connsiteY517" fmla="*/ 84496 h 130354"/>
                <a:gd name="connsiteX518" fmla="*/ 1471640 w 3105050"/>
                <a:gd name="connsiteY518" fmla="*/ 78035 h 130354"/>
                <a:gd name="connsiteX519" fmla="*/ 1464040 w 3105050"/>
                <a:gd name="connsiteY519" fmla="*/ 86016 h 130354"/>
                <a:gd name="connsiteX520" fmla="*/ 1452892 w 3105050"/>
                <a:gd name="connsiteY520" fmla="*/ 88930 h 130354"/>
                <a:gd name="connsiteX521" fmla="*/ 1441491 w 3105050"/>
                <a:gd name="connsiteY521" fmla="*/ 86016 h 130354"/>
                <a:gd name="connsiteX522" fmla="*/ 1433763 w 3105050"/>
                <a:gd name="connsiteY522" fmla="*/ 78035 h 130354"/>
                <a:gd name="connsiteX523" fmla="*/ 1430849 w 3105050"/>
                <a:gd name="connsiteY523" fmla="*/ 66380 h 130354"/>
                <a:gd name="connsiteX524" fmla="*/ 1433763 w 3105050"/>
                <a:gd name="connsiteY524" fmla="*/ 54727 h 130354"/>
                <a:gd name="connsiteX525" fmla="*/ 1441491 w 3105050"/>
                <a:gd name="connsiteY525" fmla="*/ 46746 h 130354"/>
                <a:gd name="connsiteX526" fmla="*/ 1452892 w 3105050"/>
                <a:gd name="connsiteY526" fmla="*/ 43831 h 130354"/>
                <a:gd name="connsiteX527" fmla="*/ 1464040 w 3105050"/>
                <a:gd name="connsiteY527" fmla="*/ 46746 h 130354"/>
                <a:gd name="connsiteX528" fmla="*/ 1471640 w 3105050"/>
                <a:gd name="connsiteY528" fmla="*/ 54727 h 130354"/>
                <a:gd name="connsiteX529" fmla="*/ 1474427 w 3105050"/>
                <a:gd name="connsiteY529" fmla="*/ 66380 h 130354"/>
                <a:gd name="connsiteX530" fmla="*/ 1471640 w 3105050"/>
                <a:gd name="connsiteY530" fmla="*/ 78035 h 130354"/>
                <a:gd name="connsiteX531" fmla="*/ 1469614 w 3105050"/>
                <a:gd name="connsiteY531" fmla="*/ 94376 h 130354"/>
                <a:gd name="connsiteX532" fmla="*/ 1481015 w 3105050"/>
                <a:gd name="connsiteY532" fmla="*/ 82849 h 130354"/>
                <a:gd name="connsiteX533" fmla="*/ 1485068 w 3105050"/>
                <a:gd name="connsiteY533" fmla="*/ 66127 h 130354"/>
                <a:gd name="connsiteX534" fmla="*/ 1481015 w 3105050"/>
                <a:gd name="connsiteY534" fmla="*/ 49532 h 130354"/>
                <a:gd name="connsiteX535" fmla="*/ 1469614 w 3105050"/>
                <a:gd name="connsiteY535" fmla="*/ 38131 h 130354"/>
                <a:gd name="connsiteX536" fmla="*/ 1452892 w 3105050"/>
                <a:gd name="connsiteY536" fmla="*/ 33951 h 130354"/>
                <a:gd name="connsiteX537" fmla="*/ 1435917 w 3105050"/>
                <a:gd name="connsiteY537" fmla="*/ 38131 h 130354"/>
                <a:gd name="connsiteX538" fmla="*/ 1424262 w 3105050"/>
                <a:gd name="connsiteY538" fmla="*/ 49532 h 130354"/>
                <a:gd name="connsiteX539" fmla="*/ 1420082 w 3105050"/>
                <a:gd name="connsiteY539" fmla="*/ 66127 h 130354"/>
                <a:gd name="connsiteX540" fmla="*/ 1424262 w 3105050"/>
                <a:gd name="connsiteY540" fmla="*/ 82849 h 130354"/>
                <a:gd name="connsiteX541" fmla="*/ 1435917 w 3105050"/>
                <a:gd name="connsiteY541" fmla="*/ 94376 h 130354"/>
                <a:gd name="connsiteX542" fmla="*/ 1452892 w 3105050"/>
                <a:gd name="connsiteY542" fmla="*/ 98557 h 130354"/>
                <a:gd name="connsiteX543" fmla="*/ 1469614 w 3105050"/>
                <a:gd name="connsiteY543" fmla="*/ 94376 h 130354"/>
                <a:gd name="connsiteX544" fmla="*/ 1404753 w 3105050"/>
                <a:gd name="connsiteY544" fmla="*/ 35091 h 130354"/>
                <a:gd name="connsiteX545" fmla="*/ 1384991 w 3105050"/>
                <a:gd name="connsiteY545" fmla="*/ 75881 h 130354"/>
                <a:gd name="connsiteX546" fmla="*/ 1364596 w 3105050"/>
                <a:gd name="connsiteY546" fmla="*/ 35091 h 130354"/>
                <a:gd name="connsiteX547" fmla="*/ 1352435 w 3105050"/>
                <a:gd name="connsiteY547" fmla="*/ 35091 h 130354"/>
                <a:gd name="connsiteX548" fmla="*/ 1379417 w 3105050"/>
                <a:gd name="connsiteY548" fmla="*/ 87536 h 130354"/>
                <a:gd name="connsiteX549" fmla="*/ 1359402 w 3105050"/>
                <a:gd name="connsiteY549" fmla="*/ 129213 h 130354"/>
                <a:gd name="connsiteX550" fmla="*/ 1370297 w 3105050"/>
                <a:gd name="connsiteY550" fmla="*/ 129213 h 130354"/>
                <a:gd name="connsiteX551" fmla="*/ 1415648 w 3105050"/>
                <a:gd name="connsiteY551" fmla="*/ 35091 h 130354"/>
                <a:gd name="connsiteX552" fmla="*/ 1404753 w 3105050"/>
                <a:gd name="connsiteY552" fmla="*/ 35091 h 130354"/>
                <a:gd name="connsiteX553" fmla="*/ 1320005 w 3105050"/>
                <a:gd name="connsiteY553" fmla="*/ 84242 h 130354"/>
                <a:gd name="connsiteX554" fmla="*/ 1312784 w 3105050"/>
                <a:gd name="connsiteY554" fmla="*/ 87790 h 130354"/>
                <a:gd name="connsiteX555" fmla="*/ 1305310 w 3105050"/>
                <a:gd name="connsiteY555" fmla="*/ 88803 h 130354"/>
                <a:gd name="connsiteX556" fmla="*/ 1296696 w 3105050"/>
                <a:gd name="connsiteY556" fmla="*/ 86016 h 130354"/>
                <a:gd name="connsiteX557" fmla="*/ 1293275 w 3105050"/>
                <a:gd name="connsiteY557" fmla="*/ 76642 h 130354"/>
                <a:gd name="connsiteX558" fmla="*/ 1293275 w 3105050"/>
                <a:gd name="connsiteY558" fmla="*/ 44592 h 130354"/>
                <a:gd name="connsiteX559" fmla="*/ 1319118 w 3105050"/>
                <a:gd name="connsiteY559" fmla="*/ 44592 h 130354"/>
                <a:gd name="connsiteX560" fmla="*/ 1319118 w 3105050"/>
                <a:gd name="connsiteY560" fmla="*/ 35091 h 130354"/>
                <a:gd name="connsiteX561" fmla="*/ 1293275 w 3105050"/>
                <a:gd name="connsiteY561" fmla="*/ 35091 h 130354"/>
                <a:gd name="connsiteX562" fmla="*/ 1293275 w 3105050"/>
                <a:gd name="connsiteY562" fmla="*/ 15201 h 130354"/>
                <a:gd name="connsiteX563" fmla="*/ 1283014 w 3105050"/>
                <a:gd name="connsiteY563" fmla="*/ 15201 h 130354"/>
                <a:gd name="connsiteX564" fmla="*/ 1283014 w 3105050"/>
                <a:gd name="connsiteY564" fmla="*/ 75881 h 130354"/>
                <a:gd name="connsiteX565" fmla="*/ 1288841 w 3105050"/>
                <a:gd name="connsiteY565" fmla="*/ 93617 h 130354"/>
                <a:gd name="connsiteX566" fmla="*/ 1304550 w 3105050"/>
                <a:gd name="connsiteY566" fmla="*/ 98684 h 130354"/>
                <a:gd name="connsiteX567" fmla="*/ 1312657 w 3105050"/>
                <a:gd name="connsiteY567" fmla="*/ 97670 h 130354"/>
                <a:gd name="connsiteX568" fmla="*/ 1320131 w 3105050"/>
                <a:gd name="connsiteY568" fmla="*/ 94376 h 130354"/>
                <a:gd name="connsiteX569" fmla="*/ 1320131 w 3105050"/>
                <a:gd name="connsiteY569" fmla="*/ 84369 h 130354"/>
                <a:gd name="connsiteX570" fmla="*/ 1253118 w 3105050"/>
                <a:gd name="connsiteY570" fmla="*/ 54727 h 130354"/>
                <a:gd name="connsiteX571" fmla="*/ 1261479 w 3105050"/>
                <a:gd name="connsiteY571" fmla="*/ 47125 h 130354"/>
                <a:gd name="connsiteX572" fmla="*/ 1272880 w 3105050"/>
                <a:gd name="connsiteY572" fmla="*/ 45604 h 130354"/>
                <a:gd name="connsiteX573" fmla="*/ 1272880 w 3105050"/>
                <a:gd name="connsiteY573" fmla="*/ 33951 h 130354"/>
                <a:gd name="connsiteX574" fmla="*/ 1259452 w 3105050"/>
                <a:gd name="connsiteY574" fmla="*/ 38004 h 130354"/>
                <a:gd name="connsiteX575" fmla="*/ 1250077 w 3105050"/>
                <a:gd name="connsiteY575" fmla="*/ 49025 h 130354"/>
                <a:gd name="connsiteX576" fmla="*/ 1250077 w 3105050"/>
                <a:gd name="connsiteY576" fmla="*/ 35091 h 130354"/>
                <a:gd name="connsiteX577" fmla="*/ 1239816 w 3105050"/>
                <a:gd name="connsiteY577" fmla="*/ 35091 h 130354"/>
                <a:gd name="connsiteX578" fmla="*/ 1239816 w 3105050"/>
                <a:gd name="connsiteY578" fmla="*/ 97543 h 130354"/>
                <a:gd name="connsiteX579" fmla="*/ 1250077 w 3105050"/>
                <a:gd name="connsiteY579" fmla="*/ 97543 h 130354"/>
                <a:gd name="connsiteX580" fmla="*/ 1250077 w 3105050"/>
                <a:gd name="connsiteY580" fmla="*/ 67647 h 130354"/>
                <a:gd name="connsiteX581" fmla="*/ 1253118 w 3105050"/>
                <a:gd name="connsiteY581" fmla="*/ 54727 h 130354"/>
                <a:gd name="connsiteX582" fmla="*/ 1210047 w 3105050"/>
                <a:gd name="connsiteY582" fmla="*/ 77908 h 130354"/>
                <a:gd name="connsiteX583" fmla="*/ 1202446 w 3105050"/>
                <a:gd name="connsiteY583" fmla="*/ 85889 h 130354"/>
                <a:gd name="connsiteX584" fmla="*/ 1191298 w 3105050"/>
                <a:gd name="connsiteY584" fmla="*/ 88803 h 130354"/>
                <a:gd name="connsiteX585" fmla="*/ 1179897 w 3105050"/>
                <a:gd name="connsiteY585" fmla="*/ 85889 h 130354"/>
                <a:gd name="connsiteX586" fmla="*/ 1172169 w 3105050"/>
                <a:gd name="connsiteY586" fmla="*/ 77908 h 130354"/>
                <a:gd name="connsiteX587" fmla="*/ 1169256 w 3105050"/>
                <a:gd name="connsiteY587" fmla="*/ 66253 h 130354"/>
                <a:gd name="connsiteX588" fmla="*/ 1172169 w 3105050"/>
                <a:gd name="connsiteY588" fmla="*/ 54600 h 130354"/>
                <a:gd name="connsiteX589" fmla="*/ 1179897 w 3105050"/>
                <a:gd name="connsiteY589" fmla="*/ 46619 h 130354"/>
                <a:gd name="connsiteX590" fmla="*/ 1191298 w 3105050"/>
                <a:gd name="connsiteY590" fmla="*/ 43704 h 130354"/>
                <a:gd name="connsiteX591" fmla="*/ 1202446 w 3105050"/>
                <a:gd name="connsiteY591" fmla="*/ 46619 h 130354"/>
                <a:gd name="connsiteX592" fmla="*/ 1210047 w 3105050"/>
                <a:gd name="connsiteY592" fmla="*/ 54600 h 130354"/>
                <a:gd name="connsiteX593" fmla="*/ 1212833 w 3105050"/>
                <a:gd name="connsiteY593" fmla="*/ 66253 h 130354"/>
                <a:gd name="connsiteX594" fmla="*/ 1210047 w 3105050"/>
                <a:gd name="connsiteY594" fmla="*/ 77908 h 130354"/>
                <a:gd name="connsiteX595" fmla="*/ 1208020 w 3105050"/>
                <a:gd name="connsiteY595" fmla="*/ 94251 h 130354"/>
                <a:gd name="connsiteX596" fmla="*/ 1219421 w 3105050"/>
                <a:gd name="connsiteY596" fmla="*/ 82722 h 130354"/>
                <a:gd name="connsiteX597" fmla="*/ 1223601 w 3105050"/>
                <a:gd name="connsiteY597" fmla="*/ 66000 h 130354"/>
                <a:gd name="connsiteX598" fmla="*/ 1219421 w 3105050"/>
                <a:gd name="connsiteY598" fmla="*/ 49405 h 130354"/>
                <a:gd name="connsiteX599" fmla="*/ 1208020 w 3105050"/>
                <a:gd name="connsiteY599" fmla="*/ 38004 h 130354"/>
                <a:gd name="connsiteX600" fmla="*/ 1191298 w 3105050"/>
                <a:gd name="connsiteY600" fmla="*/ 33824 h 130354"/>
                <a:gd name="connsiteX601" fmla="*/ 1174449 w 3105050"/>
                <a:gd name="connsiteY601" fmla="*/ 38004 h 130354"/>
                <a:gd name="connsiteX602" fmla="*/ 1162795 w 3105050"/>
                <a:gd name="connsiteY602" fmla="*/ 49405 h 130354"/>
                <a:gd name="connsiteX603" fmla="*/ 1158614 w 3105050"/>
                <a:gd name="connsiteY603" fmla="*/ 66000 h 130354"/>
                <a:gd name="connsiteX604" fmla="*/ 1162795 w 3105050"/>
                <a:gd name="connsiteY604" fmla="*/ 82722 h 130354"/>
                <a:gd name="connsiteX605" fmla="*/ 1174449 w 3105050"/>
                <a:gd name="connsiteY605" fmla="*/ 94251 h 130354"/>
                <a:gd name="connsiteX606" fmla="*/ 1191298 w 3105050"/>
                <a:gd name="connsiteY606" fmla="*/ 98431 h 130354"/>
                <a:gd name="connsiteX607" fmla="*/ 1208020 w 3105050"/>
                <a:gd name="connsiteY607" fmla="*/ 94251 h 130354"/>
                <a:gd name="connsiteX608" fmla="*/ 1133659 w 3105050"/>
                <a:gd name="connsiteY608" fmla="*/ 77908 h 130354"/>
                <a:gd name="connsiteX609" fmla="*/ 1126058 w 3105050"/>
                <a:gd name="connsiteY609" fmla="*/ 85889 h 130354"/>
                <a:gd name="connsiteX610" fmla="*/ 1114910 w 3105050"/>
                <a:gd name="connsiteY610" fmla="*/ 88803 h 130354"/>
                <a:gd name="connsiteX611" fmla="*/ 1103509 w 3105050"/>
                <a:gd name="connsiteY611" fmla="*/ 85889 h 130354"/>
                <a:gd name="connsiteX612" fmla="*/ 1095655 w 3105050"/>
                <a:gd name="connsiteY612" fmla="*/ 77908 h 130354"/>
                <a:gd name="connsiteX613" fmla="*/ 1092741 w 3105050"/>
                <a:gd name="connsiteY613" fmla="*/ 66253 h 130354"/>
                <a:gd name="connsiteX614" fmla="*/ 1095655 w 3105050"/>
                <a:gd name="connsiteY614" fmla="*/ 54600 h 130354"/>
                <a:gd name="connsiteX615" fmla="*/ 1103509 w 3105050"/>
                <a:gd name="connsiteY615" fmla="*/ 46619 h 130354"/>
                <a:gd name="connsiteX616" fmla="*/ 1114910 w 3105050"/>
                <a:gd name="connsiteY616" fmla="*/ 43704 h 130354"/>
                <a:gd name="connsiteX617" fmla="*/ 1126058 w 3105050"/>
                <a:gd name="connsiteY617" fmla="*/ 46619 h 130354"/>
                <a:gd name="connsiteX618" fmla="*/ 1133659 w 3105050"/>
                <a:gd name="connsiteY618" fmla="*/ 54600 h 130354"/>
                <a:gd name="connsiteX619" fmla="*/ 1136445 w 3105050"/>
                <a:gd name="connsiteY619" fmla="*/ 66253 h 130354"/>
                <a:gd name="connsiteX620" fmla="*/ 1133659 w 3105050"/>
                <a:gd name="connsiteY620" fmla="*/ 77908 h 130354"/>
                <a:gd name="connsiteX621" fmla="*/ 1131885 w 3105050"/>
                <a:gd name="connsiteY621" fmla="*/ 94251 h 130354"/>
                <a:gd name="connsiteX622" fmla="*/ 1143033 w 3105050"/>
                <a:gd name="connsiteY622" fmla="*/ 82722 h 130354"/>
                <a:gd name="connsiteX623" fmla="*/ 1147087 w 3105050"/>
                <a:gd name="connsiteY623" fmla="*/ 66000 h 130354"/>
                <a:gd name="connsiteX624" fmla="*/ 1143033 w 3105050"/>
                <a:gd name="connsiteY624" fmla="*/ 49405 h 130354"/>
                <a:gd name="connsiteX625" fmla="*/ 1131885 w 3105050"/>
                <a:gd name="connsiteY625" fmla="*/ 38004 h 130354"/>
                <a:gd name="connsiteX626" fmla="*/ 1115670 w 3105050"/>
                <a:gd name="connsiteY626" fmla="*/ 33824 h 130354"/>
                <a:gd name="connsiteX627" fmla="*/ 1102242 w 3105050"/>
                <a:gd name="connsiteY627" fmla="*/ 37370 h 130354"/>
                <a:gd name="connsiteX628" fmla="*/ 1092741 w 3105050"/>
                <a:gd name="connsiteY628" fmla="*/ 46871 h 130354"/>
                <a:gd name="connsiteX629" fmla="*/ 1092741 w 3105050"/>
                <a:gd name="connsiteY629" fmla="*/ 34964 h 130354"/>
                <a:gd name="connsiteX630" fmla="*/ 1082480 w 3105050"/>
                <a:gd name="connsiteY630" fmla="*/ 34964 h 130354"/>
                <a:gd name="connsiteX631" fmla="*/ 1082480 w 3105050"/>
                <a:gd name="connsiteY631" fmla="*/ 129088 h 130354"/>
                <a:gd name="connsiteX632" fmla="*/ 1092741 w 3105050"/>
                <a:gd name="connsiteY632" fmla="*/ 129088 h 130354"/>
                <a:gd name="connsiteX633" fmla="*/ 1092741 w 3105050"/>
                <a:gd name="connsiteY633" fmla="*/ 85509 h 130354"/>
                <a:gd name="connsiteX634" fmla="*/ 1102242 w 3105050"/>
                <a:gd name="connsiteY634" fmla="*/ 94883 h 130354"/>
                <a:gd name="connsiteX635" fmla="*/ 1115670 w 3105050"/>
                <a:gd name="connsiteY635" fmla="*/ 98431 h 130354"/>
                <a:gd name="connsiteX636" fmla="*/ 1131885 w 3105050"/>
                <a:gd name="connsiteY636" fmla="*/ 94251 h 130354"/>
                <a:gd name="connsiteX637" fmla="*/ 1022814 w 3105050"/>
                <a:gd name="connsiteY637" fmla="*/ 48518 h 130354"/>
                <a:gd name="connsiteX638" fmla="*/ 1036368 w 3105050"/>
                <a:gd name="connsiteY638" fmla="*/ 43198 h 130354"/>
                <a:gd name="connsiteX639" fmla="*/ 1049543 w 3105050"/>
                <a:gd name="connsiteY639" fmla="*/ 48518 h 130354"/>
                <a:gd name="connsiteX640" fmla="*/ 1055117 w 3105050"/>
                <a:gd name="connsiteY640" fmla="*/ 61820 h 130354"/>
                <a:gd name="connsiteX641" fmla="*/ 1016606 w 3105050"/>
                <a:gd name="connsiteY641" fmla="*/ 61820 h 130354"/>
                <a:gd name="connsiteX642" fmla="*/ 1022814 w 3105050"/>
                <a:gd name="connsiteY642" fmla="*/ 48518 h 130354"/>
                <a:gd name="connsiteX643" fmla="*/ 1050683 w 3105050"/>
                <a:gd name="connsiteY643" fmla="*/ 96784 h 130354"/>
                <a:gd name="connsiteX644" fmla="*/ 1061451 w 3105050"/>
                <a:gd name="connsiteY644" fmla="*/ 91716 h 130354"/>
                <a:gd name="connsiteX645" fmla="*/ 1061451 w 3105050"/>
                <a:gd name="connsiteY645" fmla="*/ 81835 h 130354"/>
                <a:gd name="connsiteX646" fmla="*/ 1050810 w 3105050"/>
                <a:gd name="connsiteY646" fmla="*/ 87156 h 130354"/>
                <a:gd name="connsiteX647" fmla="*/ 1039155 w 3105050"/>
                <a:gd name="connsiteY647" fmla="*/ 88803 h 130354"/>
                <a:gd name="connsiteX648" fmla="*/ 1023827 w 3105050"/>
                <a:gd name="connsiteY648" fmla="*/ 83608 h 130354"/>
                <a:gd name="connsiteX649" fmla="*/ 1016353 w 3105050"/>
                <a:gd name="connsiteY649" fmla="*/ 70054 h 130354"/>
                <a:gd name="connsiteX650" fmla="*/ 1065758 w 3105050"/>
                <a:gd name="connsiteY650" fmla="*/ 70054 h 130354"/>
                <a:gd name="connsiteX651" fmla="*/ 1065885 w 3105050"/>
                <a:gd name="connsiteY651" fmla="*/ 67395 h 130354"/>
                <a:gd name="connsiteX652" fmla="*/ 1065885 w 3105050"/>
                <a:gd name="connsiteY652" fmla="*/ 64860 h 130354"/>
                <a:gd name="connsiteX653" fmla="*/ 1062211 w 3105050"/>
                <a:gd name="connsiteY653" fmla="*/ 48898 h 130354"/>
                <a:gd name="connsiteX654" fmla="*/ 1051823 w 3105050"/>
                <a:gd name="connsiteY654" fmla="*/ 37750 h 130354"/>
                <a:gd name="connsiteX655" fmla="*/ 1036115 w 3105050"/>
                <a:gd name="connsiteY655" fmla="*/ 33697 h 130354"/>
                <a:gd name="connsiteX656" fmla="*/ 1019773 w 3105050"/>
                <a:gd name="connsiteY656" fmla="*/ 38004 h 130354"/>
                <a:gd name="connsiteX657" fmla="*/ 1009005 w 3105050"/>
                <a:gd name="connsiteY657" fmla="*/ 49786 h 130354"/>
                <a:gd name="connsiteX658" fmla="*/ 1005205 w 3105050"/>
                <a:gd name="connsiteY658" fmla="*/ 66634 h 130354"/>
                <a:gd name="connsiteX659" fmla="*/ 1009639 w 3105050"/>
                <a:gd name="connsiteY659" fmla="*/ 83230 h 130354"/>
                <a:gd name="connsiteX660" fmla="*/ 1021547 w 3105050"/>
                <a:gd name="connsiteY660" fmla="*/ 94376 h 130354"/>
                <a:gd name="connsiteX661" fmla="*/ 1038902 w 3105050"/>
                <a:gd name="connsiteY661" fmla="*/ 98304 h 130354"/>
                <a:gd name="connsiteX662" fmla="*/ 1050430 w 3105050"/>
                <a:gd name="connsiteY662" fmla="*/ 96784 h 130354"/>
                <a:gd name="connsiteX663" fmla="*/ 979616 w 3105050"/>
                <a:gd name="connsiteY663" fmla="*/ 54600 h 130354"/>
                <a:gd name="connsiteX664" fmla="*/ 987977 w 3105050"/>
                <a:gd name="connsiteY664" fmla="*/ 46998 h 130354"/>
                <a:gd name="connsiteX665" fmla="*/ 999378 w 3105050"/>
                <a:gd name="connsiteY665" fmla="*/ 45478 h 130354"/>
                <a:gd name="connsiteX666" fmla="*/ 999378 w 3105050"/>
                <a:gd name="connsiteY666" fmla="*/ 33824 h 130354"/>
                <a:gd name="connsiteX667" fmla="*/ 985950 w 3105050"/>
                <a:gd name="connsiteY667" fmla="*/ 37877 h 130354"/>
                <a:gd name="connsiteX668" fmla="*/ 976575 w 3105050"/>
                <a:gd name="connsiteY668" fmla="*/ 48898 h 130354"/>
                <a:gd name="connsiteX669" fmla="*/ 976575 w 3105050"/>
                <a:gd name="connsiteY669" fmla="*/ 34964 h 130354"/>
                <a:gd name="connsiteX670" fmla="*/ 966314 w 3105050"/>
                <a:gd name="connsiteY670" fmla="*/ 34964 h 130354"/>
                <a:gd name="connsiteX671" fmla="*/ 966314 w 3105050"/>
                <a:gd name="connsiteY671" fmla="*/ 97418 h 130354"/>
                <a:gd name="connsiteX672" fmla="*/ 976575 w 3105050"/>
                <a:gd name="connsiteY672" fmla="*/ 97418 h 130354"/>
                <a:gd name="connsiteX673" fmla="*/ 976575 w 3105050"/>
                <a:gd name="connsiteY673" fmla="*/ 67520 h 130354"/>
                <a:gd name="connsiteX674" fmla="*/ 979616 w 3105050"/>
                <a:gd name="connsiteY674" fmla="*/ 54600 h 130354"/>
                <a:gd name="connsiteX675" fmla="*/ 877005 w 3105050"/>
                <a:gd name="connsiteY675" fmla="*/ 92223 h 130354"/>
                <a:gd name="connsiteX676" fmla="*/ 898161 w 3105050"/>
                <a:gd name="connsiteY676" fmla="*/ 98431 h 130354"/>
                <a:gd name="connsiteX677" fmla="*/ 914882 w 3105050"/>
                <a:gd name="connsiteY677" fmla="*/ 93363 h 130354"/>
                <a:gd name="connsiteX678" fmla="*/ 921343 w 3105050"/>
                <a:gd name="connsiteY678" fmla="*/ 79429 h 130354"/>
                <a:gd name="connsiteX679" fmla="*/ 909688 w 3105050"/>
                <a:gd name="connsiteY679" fmla="*/ 64480 h 130354"/>
                <a:gd name="connsiteX680" fmla="*/ 894867 w 3105050"/>
                <a:gd name="connsiteY680" fmla="*/ 58526 h 130354"/>
                <a:gd name="connsiteX681" fmla="*/ 889673 w 3105050"/>
                <a:gd name="connsiteY681" fmla="*/ 55232 h 130354"/>
                <a:gd name="connsiteX682" fmla="*/ 888153 w 3105050"/>
                <a:gd name="connsiteY682" fmla="*/ 50672 h 130354"/>
                <a:gd name="connsiteX683" fmla="*/ 891320 w 3105050"/>
                <a:gd name="connsiteY683" fmla="*/ 44592 h 130354"/>
                <a:gd name="connsiteX684" fmla="*/ 899554 w 3105050"/>
                <a:gd name="connsiteY684" fmla="*/ 42437 h 130354"/>
                <a:gd name="connsiteX685" fmla="*/ 909182 w 3105050"/>
                <a:gd name="connsiteY685" fmla="*/ 44592 h 130354"/>
                <a:gd name="connsiteX686" fmla="*/ 918303 w 3105050"/>
                <a:gd name="connsiteY686" fmla="*/ 50292 h 130354"/>
                <a:gd name="connsiteX687" fmla="*/ 918303 w 3105050"/>
                <a:gd name="connsiteY687" fmla="*/ 39651 h 130354"/>
                <a:gd name="connsiteX688" fmla="*/ 909815 w 3105050"/>
                <a:gd name="connsiteY688" fmla="*/ 35471 h 130354"/>
                <a:gd name="connsiteX689" fmla="*/ 899427 w 3105050"/>
                <a:gd name="connsiteY689" fmla="*/ 34078 h 130354"/>
                <a:gd name="connsiteX690" fmla="*/ 883846 w 3105050"/>
                <a:gd name="connsiteY690" fmla="*/ 38892 h 130354"/>
                <a:gd name="connsiteX691" fmla="*/ 877892 w 3105050"/>
                <a:gd name="connsiteY691" fmla="*/ 51812 h 130354"/>
                <a:gd name="connsiteX692" fmla="*/ 880932 w 3105050"/>
                <a:gd name="connsiteY692" fmla="*/ 61439 h 130354"/>
                <a:gd name="connsiteX693" fmla="*/ 889800 w 3105050"/>
                <a:gd name="connsiteY693" fmla="*/ 67647 h 130354"/>
                <a:gd name="connsiteX694" fmla="*/ 904495 w 3105050"/>
                <a:gd name="connsiteY694" fmla="*/ 73602 h 130354"/>
                <a:gd name="connsiteX695" fmla="*/ 909435 w 3105050"/>
                <a:gd name="connsiteY695" fmla="*/ 77021 h 130354"/>
                <a:gd name="connsiteX696" fmla="*/ 910955 w 3105050"/>
                <a:gd name="connsiteY696" fmla="*/ 81583 h 130354"/>
                <a:gd name="connsiteX697" fmla="*/ 907408 w 3105050"/>
                <a:gd name="connsiteY697" fmla="*/ 88169 h 130354"/>
                <a:gd name="connsiteX698" fmla="*/ 898287 w 3105050"/>
                <a:gd name="connsiteY698" fmla="*/ 90450 h 130354"/>
                <a:gd name="connsiteX699" fmla="*/ 887393 w 3105050"/>
                <a:gd name="connsiteY699" fmla="*/ 88296 h 130354"/>
                <a:gd name="connsiteX700" fmla="*/ 876878 w 3105050"/>
                <a:gd name="connsiteY700" fmla="*/ 81456 h 130354"/>
                <a:gd name="connsiteX701" fmla="*/ 876878 w 3105050"/>
                <a:gd name="connsiteY701" fmla="*/ 92604 h 130354"/>
                <a:gd name="connsiteX702" fmla="*/ 859396 w 3105050"/>
                <a:gd name="connsiteY702" fmla="*/ 34964 h 130354"/>
                <a:gd name="connsiteX703" fmla="*/ 839634 w 3105050"/>
                <a:gd name="connsiteY703" fmla="*/ 75754 h 130354"/>
                <a:gd name="connsiteX704" fmla="*/ 819239 w 3105050"/>
                <a:gd name="connsiteY704" fmla="*/ 34964 h 130354"/>
                <a:gd name="connsiteX705" fmla="*/ 807078 w 3105050"/>
                <a:gd name="connsiteY705" fmla="*/ 34964 h 130354"/>
                <a:gd name="connsiteX706" fmla="*/ 834060 w 3105050"/>
                <a:gd name="connsiteY706" fmla="*/ 87409 h 130354"/>
                <a:gd name="connsiteX707" fmla="*/ 814045 w 3105050"/>
                <a:gd name="connsiteY707" fmla="*/ 129088 h 130354"/>
                <a:gd name="connsiteX708" fmla="*/ 824939 w 3105050"/>
                <a:gd name="connsiteY708" fmla="*/ 129088 h 130354"/>
                <a:gd name="connsiteX709" fmla="*/ 870291 w 3105050"/>
                <a:gd name="connsiteY709" fmla="*/ 34964 h 130354"/>
                <a:gd name="connsiteX710" fmla="*/ 859396 w 3105050"/>
                <a:gd name="connsiteY710" fmla="*/ 34964 h 130354"/>
                <a:gd name="connsiteX711" fmla="*/ 774774 w 3105050"/>
                <a:gd name="connsiteY711" fmla="*/ 46492 h 130354"/>
                <a:gd name="connsiteX712" fmla="*/ 782502 w 3105050"/>
                <a:gd name="connsiteY712" fmla="*/ 54600 h 130354"/>
                <a:gd name="connsiteX713" fmla="*/ 785289 w 3105050"/>
                <a:gd name="connsiteY713" fmla="*/ 66380 h 130354"/>
                <a:gd name="connsiteX714" fmla="*/ 782502 w 3105050"/>
                <a:gd name="connsiteY714" fmla="*/ 77908 h 130354"/>
                <a:gd name="connsiteX715" fmla="*/ 774774 w 3105050"/>
                <a:gd name="connsiteY715" fmla="*/ 85889 h 130354"/>
                <a:gd name="connsiteX716" fmla="*/ 763373 w 3105050"/>
                <a:gd name="connsiteY716" fmla="*/ 88803 h 130354"/>
                <a:gd name="connsiteX717" fmla="*/ 752225 w 3105050"/>
                <a:gd name="connsiteY717" fmla="*/ 85889 h 130354"/>
                <a:gd name="connsiteX718" fmla="*/ 744498 w 3105050"/>
                <a:gd name="connsiteY718" fmla="*/ 77908 h 130354"/>
                <a:gd name="connsiteX719" fmla="*/ 741711 w 3105050"/>
                <a:gd name="connsiteY719" fmla="*/ 66380 h 130354"/>
                <a:gd name="connsiteX720" fmla="*/ 744498 w 3105050"/>
                <a:gd name="connsiteY720" fmla="*/ 54600 h 130354"/>
                <a:gd name="connsiteX721" fmla="*/ 752225 w 3105050"/>
                <a:gd name="connsiteY721" fmla="*/ 46492 h 130354"/>
                <a:gd name="connsiteX722" fmla="*/ 763373 w 3105050"/>
                <a:gd name="connsiteY722" fmla="*/ 43452 h 130354"/>
                <a:gd name="connsiteX723" fmla="*/ 774774 w 3105050"/>
                <a:gd name="connsiteY723" fmla="*/ 46492 h 130354"/>
                <a:gd name="connsiteX724" fmla="*/ 795676 w 3105050"/>
                <a:gd name="connsiteY724" fmla="*/ 97291 h 130354"/>
                <a:gd name="connsiteX725" fmla="*/ 795676 w 3105050"/>
                <a:gd name="connsiteY725" fmla="*/ 34837 h 130354"/>
                <a:gd name="connsiteX726" fmla="*/ 785289 w 3105050"/>
                <a:gd name="connsiteY726" fmla="*/ 34837 h 130354"/>
                <a:gd name="connsiteX727" fmla="*/ 785289 w 3105050"/>
                <a:gd name="connsiteY727" fmla="*/ 46619 h 130354"/>
                <a:gd name="connsiteX728" fmla="*/ 775788 w 3105050"/>
                <a:gd name="connsiteY728" fmla="*/ 37245 h 130354"/>
                <a:gd name="connsiteX729" fmla="*/ 762360 w 3105050"/>
                <a:gd name="connsiteY729" fmla="*/ 33697 h 130354"/>
                <a:gd name="connsiteX730" fmla="*/ 746145 w 3105050"/>
                <a:gd name="connsiteY730" fmla="*/ 37877 h 130354"/>
                <a:gd name="connsiteX731" fmla="*/ 734997 w 3105050"/>
                <a:gd name="connsiteY731" fmla="*/ 49532 h 130354"/>
                <a:gd name="connsiteX732" fmla="*/ 730943 w 3105050"/>
                <a:gd name="connsiteY732" fmla="*/ 66380 h 130354"/>
                <a:gd name="connsiteX733" fmla="*/ 734997 w 3105050"/>
                <a:gd name="connsiteY733" fmla="*/ 82849 h 130354"/>
                <a:gd name="connsiteX734" fmla="*/ 746145 w 3105050"/>
                <a:gd name="connsiteY734" fmla="*/ 94251 h 130354"/>
                <a:gd name="connsiteX735" fmla="*/ 762360 w 3105050"/>
                <a:gd name="connsiteY735" fmla="*/ 98431 h 130354"/>
                <a:gd name="connsiteX736" fmla="*/ 775788 w 3105050"/>
                <a:gd name="connsiteY736" fmla="*/ 95010 h 130354"/>
                <a:gd name="connsiteX737" fmla="*/ 785289 w 3105050"/>
                <a:gd name="connsiteY737" fmla="*/ 85763 h 130354"/>
                <a:gd name="connsiteX738" fmla="*/ 785289 w 3105050"/>
                <a:gd name="connsiteY738" fmla="*/ 97418 h 130354"/>
                <a:gd name="connsiteX739" fmla="*/ 795676 w 3105050"/>
                <a:gd name="connsiteY739" fmla="*/ 97418 h 130354"/>
                <a:gd name="connsiteX740" fmla="*/ 715488 w 3105050"/>
                <a:gd name="connsiteY740" fmla="*/ 34837 h 130354"/>
                <a:gd name="connsiteX741" fmla="*/ 698006 w 3105050"/>
                <a:gd name="connsiteY741" fmla="*/ 76769 h 130354"/>
                <a:gd name="connsiteX742" fmla="*/ 676724 w 3105050"/>
                <a:gd name="connsiteY742" fmla="*/ 32683 h 130354"/>
                <a:gd name="connsiteX743" fmla="*/ 655315 w 3105050"/>
                <a:gd name="connsiteY743" fmla="*/ 76896 h 130354"/>
                <a:gd name="connsiteX744" fmla="*/ 637833 w 3105050"/>
                <a:gd name="connsiteY744" fmla="*/ 34837 h 130354"/>
                <a:gd name="connsiteX745" fmla="*/ 626052 w 3105050"/>
                <a:gd name="connsiteY745" fmla="*/ 34837 h 130354"/>
                <a:gd name="connsiteX746" fmla="*/ 654175 w 3105050"/>
                <a:gd name="connsiteY746" fmla="*/ 99443 h 130354"/>
                <a:gd name="connsiteX747" fmla="*/ 676851 w 3105050"/>
                <a:gd name="connsiteY747" fmla="*/ 53080 h 130354"/>
                <a:gd name="connsiteX748" fmla="*/ 699020 w 3105050"/>
                <a:gd name="connsiteY748" fmla="*/ 99443 h 130354"/>
                <a:gd name="connsiteX749" fmla="*/ 726383 w 3105050"/>
                <a:gd name="connsiteY749" fmla="*/ 34837 h 130354"/>
                <a:gd name="connsiteX750" fmla="*/ 715488 w 3105050"/>
                <a:gd name="connsiteY750" fmla="*/ 34837 h 130354"/>
                <a:gd name="connsiteX751" fmla="*/ 614398 w 3105050"/>
                <a:gd name="connsiteY751" fmla="*/ 2281 h 130354"/>
                <a:gd name="connsiteX752" fmla="*/ 604137 w 3105050"/>
                <a:gd name="connsiteY752" fmla="*/ 2281 h 130354"/>
                <a:gd name="connsiteX753" fmla="*/ 604137 w 3105050"/>
                <a:gd name="connsiteY753" fmla="*/ 97291 h 130354"/>
                <a:gd name="connsiteX754" fmla="*/ 614398 w 3105050"/>
                <a:gd name="connsiteY754" fmla="*/ 97291 h 130354"/>
                <a:gd name="connsiteX755" fmla="*/ 614398 w 3105050"/>
                <a:gd name="connsiteY755" fmla="*/ 2281 h 130354"/>
                <a:gd name="connsiteX756" fmla="*/ 562205 w 3105050"/>
                <a:gd name="connsiteY756" fmla="*/ 46492 h 130354"/>
                <a:gd name="connsiteX757" fmla="*/ 569933 w 3105050"/>
                <a:gd name="connsiteY757" fmla="*/ 54600 h 130354"/>
                <a:gd name="connsiteX758" fmla="*/ 572720 w 3105050"/>
                <a:gd name="connsiteY758" fmla="*/ 66380 h 130354"/>
                <a:gd name="connsiteX759" fmla="*/ 569933 w 3105050"/>
                <a:gd name="connsiteY759" fmla="*/ 77908 h 130354"/>
                <a:gd name="connsiteX760" fmla="*/ 562205 w 3105050"/>
                <a:gd name="connsiteY760" fmla="*/ 85889 h 130354"/>
                <a:gd name="connsiteX761" fmla="*/ 550804 w 3105050"/>
                <a:gd name="connsiteY761" fmla="*/ 88803 h 130354"/>
                <a:gd name="connsiteX762" fmla="*/ 539656 w 3105050"/>
                <a:gd name="connsiteY762" fmla="*/ 85889 h 130354"/>
                <a:gd name="connsiteX763" fmla="*/ 531929 w 3105050"/>
                <a:gd name="connsiteY763" fmla="*/ 77908 h 130354"/>
                <a:gd name="connsiteX764" fmla="*/ 529142 w 3105050"/>
                <a:gd name="connsiteY764" fmla="*/ 66380 h 130354"/>
                <a:gd name="connsiteX765" fmla="*/ 531929 w 3105050"/>
                <a:gd name="connsiteY765" fmla="*/ 54600 h 130354"/>
                <a:gd name="connsiteX766" fmla="*/ 539656 w 3105050"/>
                <a:gd name="connsiteY766" fmla="*/ 46492 h 130354"/>
                <a:gd name="connsiteX767" fmla="*/ 550804 w 3105050"/>
                <a:gd name="connsiteY767" fmla="*/ 43452 h 130354"/>
                <a:gd name="connsiteX768" fmla="*/ 562205 w 3105050"/>
                <a:gd name="connsiteY768" fmla="*/ 46492 h 130354"/>
                <a:gd name="connsiteX769" fmla="*/ 583108 w 3105050"/>
                <a:gd name="connsiteY769" fmla="*/ 97291 h 130354"/>
                <a:gd name="connsiteX770" fmla="*/ 583108 w 3105050"/>
                <a:gd name="connsiteY770" fmla="*/ 34837 h 130354"/>
                <a:gd name="connsiteX771" fmla="*/ 572720 w 3105050"/>
                <a:gd name="connsiteY771" fmla="*/ 34837 h 130354"/>
                <a:gd name="connsiteX772" fmla="*/ 572720 w 3105050"/>
                <a:gd name="connsiteY772" fmla="*/ 46619 h 130354"/>
                <a:gd name="connsiteX773" fmla="*/ 563219 w 3105050"/>
                <a:gd name="connsiteY773" fmla="*/ 37245 h 130354"/>
                <a:gd name="connsiteX774" fmla="*/ 549791 w 3105050"/>
                <a:gd name="connsiteY774" fmla="*/ 33697 h 130354"/>
                <a:gd name="connsiteX775" fmla="*/ 533576 w 3105050"/>
                <a:gd name="connsiteY775" fmla="*/ 37877 h 130354"/>
                <a:gd name="connsiteX776" fmla="*/ 522428 w 3105050"/>
                <a:gd name="connsiteY776" fmla="*/ 49532 h 130354"/>
                <a:gd name="connsiteX777" fmla="*/ 518374 w 3105050"/>
                <a:gd name="connsiteY777" fmla="*/ 66380 h 130354"/>
                <a:gd name="connsiteX778" fmla="*/ 522428 w 3105050"/>
                <a:gd name="connsiteY778" fmla="*/ 82849 h 130354"/>
                <a:gd name="connsiteX779" fmla="*/ 533576 w 3105050"/>
                <a:gd name="connsiteY779" fmla="*/ 94251 h 130354"/>
                <a:gd name="connsiteX780" fmla="*/ 549791 w 3105050"/>
                <a:gd name="connsiteY780" fmla="*/ 98431 h 130354"/>
                <a:gd name="connsiteX781" fmla="*/ 563219 w 3105050"/>
                <a:gd name="connsiteY781" fmla="*/ 95010 h 130354"/>
                <a:gd name="connsiteX782" fmla="*/ 572720 w 3105050"/>
                <a:gd name="connsiteY782" fmla="*/ 85763 h 130354"/>
                <a:gd name="connsiteX783" fmla="*/ 572720 w 3105050"/>
                <a:gd name="connsiteY783" fmla="*/ 97418 h 130354"/>
                <a:gd name="connsiteX784" fmla="*/ 583108 w 3105050"/>
                <a:gd name="connsiteY784" fmla="*/ 97418 h 130354"/>
                <a:gd name="connsiteX785" fmla="*/ 474796 w 3105050"/>
                <a:gd name="connsiteY785" fmla="*/ 99190 h 130354"/>
                <a:gd name="connsiteX786" fmla="*/ 476570 w 3105050"/>
                <a:gd name="connsiteY786" fmla="*/ 95517 h 130354"/>
                <a:gd name="connsiteX787" fmla="*/ 477330 w 3105050"/>
                <a:gd name="connsiteY787" fmla="*/ 91463 h 130354"/>
                <a:gd name="connsiteX788" fmla="*/ 475176 w 3105050"/>
                <a:gd name="connsiteY788" fmla="*/ 85889 h 130354"/>
                <a:gd name="connsiteX789" fmla="*/ 469349 w 3105050"/>
                <a:gd name="connsiteY789" fmla="*/ 83608 h 130354"/>
                <a:gd name="connsiteX790" fmla="*/ 463902 w 3105050"/>
                <a:gd name="connsiteY790" fmla="*/ 85509 h 130354"/>
                <a:gd name="connsiteX791" fmla="*/ 461495 w 3105050"/>
                <a:gd name="connsiteY791" fmla="*/ 91084 h 130354"/>
                <a:gd name="connsiteX792" fmla="*/ 462762 w 3105050"/>
                <a:gd name="connsiteY792" fmla="*/ 95390 h 130354"/>
                <a:gd name="connsiteX793" fmla="*/ 466942 w 3105050"/>
                <a:gd name="connsiteY793" fmla="*/ 98304 h 130354"/>
                <a:gd name="connsiteX794" fmla="*/ 457568 w 3105050"/>
                <a:gd name="connsiteY794" fmla="*/ 116293 h 130354"/>
                <a:gd name="connsiteX795" fmla="*/ 465169 w 3105050"/>
                <a:gd name="connsiteY795" fmla="*/ 116293 h 130354"/>
                <a:gd name="connsiteX796" fmla="*/ 474670 w 3105050"/>
                <a:gd name="connsiteY796" fmla="*/ 99190 h 130354"/>
                <a:gd name="connsiteX797" fmla="*/ 454401 w 3105050"/>
                <a:gd name="connsiteY797" fmla="*/ 97291 h 130354"/>
                <a:gd name="connsiteX798" fmla="*/ 426785 w 3105050"/>
                <a:gd name="connsiteY798" fmla="*/ 59414 h 130354"/>
                <a:gd name="connsiteX799" fmla="*/ 450854 w 3105050"/>
                <a:gd name="connsiteY799" fmla="*/ 34837 h 130354"/>
                <a:gd name="connsiteX800" fmla="*/ 438566 w 3105050"/>
                <a:gd name="connsiteY800" fmla="*/ 34837 h 130354"/>
                <a:gd name="connsiteX801" fmla="*/ 409936 w 3105050"/>
                <a:gd name="connsiteY801" fmla="*/ 63974 h 130354"/>
                <a:gd name="connsiteX802" fmla="*/ 409936 w 3105050"/>
                <a:gd name="connsiteY802" fmla="*/ 2281 h 130354"/>
                <a:gd name="connsiteX803" fmla="*/ 399675 w 3105050"/>
                <a:gd name="connsiteY803" fmla="*/ 2281 h 130354"/>
                <a:gd name="connsiteX804" fmla="*/ 399675 w 3105050"/>
                <a:gd name="connsiteY804" fmla="*/ 97291 h 130354"/>
                <a:gd name="connsiteX805" fmla="*/ 409936 w 3105050"/>
                <a:gd name="connsiteY805" fmla="*/ 97291 h 130354"/>
                <a:gd name="connsiteX806" fmla="*/ 409936 w 3105050"/>
                <a:gd name="connsiteY806" fmla="*/ 77021 h 130354"/>
                <a:gd name="connsiteX807" fmla="*/ 419690 w 3105050"/>
                <a:gd name="connsiteY807" fmla="*/ 67014 h 130354"/>
                <a:gd name="connsiteX808" fmla="*/ 441733 w 3105050"/>
                <a:gd name="connsiteY808" fmla="*/ 97291 h 130354"/>
                <a:gd name="connsiteX809" fmla="*/ 454401 w 3105050"/>
                <a:gd name="connsiteY809" fmla="*/ 97291 h 130354"/>
                <a:gd name="connsiteX810" fmla="*/ 368892 w 3105050"/>
                <a:gd name="connsiteY810" fmla="*/ 54473 h 130354"/>
                <a:gd name="connsiteX811" fmla="*/ 377126 w 3105050"/>
                <a:gd name="connsiteY811" fmla="*/ 46871 h 130354"/>
                <a:gd name="connsiteX812" fmla="*/ 388527 w 3105050"/>
                <a:gd name="connsiteY812" fmla="*/ 45351 h 130354"/>
                <a:gd name="connsiteX813" fmla="*/ 388527 w 3105050"/>
                <a:gd name="connsiteY813" fmla="*/ 33697 h 130354"/>
                <a:gd name="connsiteX814" fmla="*/ 375099 w 3105050"/>
                <a:gd name="connsiteY814" fmla="*/ 37750 h 130354"/>
                <a:gd name="connsiteX815" fmla="*/ 365598 w 3105050"/>
                <a:gd name="connsiteY815" fmla="*/ 48771 h 130354"/>
                <a:gd name="connsiteX816" fmla="*/ 365598 w 3105050"/>
                <a:gd name="connsiteY816" fmla="*/ 34837 h 130354"/>
                <a:gd name="connsiteX817" fmla="*/ 355337 w 3105050"/>
                <a:gd name="connsiteY817" fmla="*/ 34837 h 130354"/>
                <a:gd name="connsiteX818" fmla="*/ 355337 w 3105050"/>
                <a:gd name="connsiteY818" fmla="*/ 97291 h 130354"/>
                <a:gd name="connsiteX819" fmla="*/ 365598 w 3105050"/>
                <a:gd name="connsiteY819" fmla="*/ 97291 h 130354"/>
                <a:gd name="connsiteX820" fmla="*/ 365598 w 3105050"/>
                <a:gd name="connsiteY820" fmla="*/ 67395 h 130354"/>
                <a:gd name="connsiteX821" fmla="*/ 368765 w 3105050"/>
                <a:gd name="connsiteY821" fmla="*/ 54473 h 130354"/>
                <a:gd name="connsiteX822" fmla="*/ 325694 w 3105050"/>
                <a:gd name="connsiteY822" fmla="*/ 77655 h 130354"/>
                <a:gd name="connsiteX823" fmla="*/ 317967 w 3105050"/>
                <a:gd name="connsiteY823" fmla="*/ 85636 h 130354"/>
                <a:gd name="connsiteX824" fmla="*/ 306819 w 3105050"/>
                <a:gd name="connsiteY824" fmla="*/ 88549 h 130354"/>
                <a:gd name="connsiteX825" fmla="*/ 295418 w 3105050"/>
                <a:gd name="connsiteY825" fmla="*/ 85636 h 130354"/>
                <a:gd name="connsiteX826" fmla="*/ 287563 w 3105050"/>
                <a:gd name="connsiteY826" fmla="*/ 77655 h 130354"/>
                <a:gd name="connsiteX827" fmla="*/ 284776 w 3105050"/>
                <a:gd name="connsiteY827" fmla="*/ 66000 h 130354"/>
                <a:gd name="connsiteX828" fmla="*/ 287563 w 3105050"/>
                <a:gd name="connsiteY828" fmla="*/ 54346 h 130354"/>
                <a:gd name="connsiteX829" fmla="*/ 295418 w 3105050"/>
                <a:gd name="connsiteY829" fmla="*/ 46365 h 130354"/>
                <a:gd name="connsiteX830" fmla="*/ 306819 w 3105050"/>
                <a:gd name="connsiteY830" fmla="*/ 43452 h 130354"/>
                <a:gd name="connsiteX831" fmla="*/ 317967 w 3105050"/>
                <a:gd name="connsiteY831" fmla="*/ 46365 h 130354"/>
                <a:gd name="connsiteX832" fmla="*/ 325694 w 3105050"/>
                <a:gd name="connsiteY832" fmla="*/ 54346 h 130354"/>
                <a:gd name="connsiteX833" fmla="*/ 328481 w 3105050"/>
                <a:gd name="connsiteY833" fmla="*/ 66000 h 130354"/>
                <a:gd name="connsiteX834" fmla="*/ 325694 w 3105050"/>
                <a:gd name="connsiteY834" fmla="*/ 77655 h 130354"/>
                <a:gd name="connsiteX835" fmla="*/ 323540 w 3105050"/>
                <a:gd name="connsiteY835" fmla="*/ 93997 h 130354"/>
                <a:gd name="connsiteX836" fmla="*/ 334942 w 3105050"/>
                <a:gd name="connsiteY836" fmla="*/ 82469 h 130354"/>
                <a:gd name="connsiteX837" fmla="*/ 338995 w 3105050"/>
                <a:gd name="connsiteY837" fmla="*/ 65748 h 130354"/>
                <a:gd name="connsiteX838" fmla="*/ 334942 w 3105050"/>
                <a:gd name="connsiteY838" fmla="*/ 49152 h 130354"/>
                <a:gd name="connsiteX839" fmla="*/ 323540 w 3105050"/>
                <a:gd name="connsiteY839" fmla="*/ 37750 h 130354"/>
                <a:gd name="connsiteX840" fmla="*/ 306819 w 3105050"/>
                <a:gd name="connsiteY840" fmla="*/ 33570 h 130354"/>
                <a:gd name="connsiteX841" fmla="*/ 289970 w 3105050"/>
                <a:gd name="connsiteY841" fmla="*/ 37750 h 130354"/>
                <a:gd name="connsiteX842" fmla="*/ 278316 w 3105050"/>
                <a:gd name="connsiteY842" fmla="*/ 49152 h 130354"/>
                <a:gd name="connsiteX843" fmla="*/ 274135 w 3105050"/>
                <a:gd name="connsiteY843" fmla="*/ 65748 h 130354"/>
                <a:gd name="connsiteX844" fmla="*/ 278316 w 3105050"/>
                <a:gd name="connsiteY844" fmla="*/ 82469 h 130354"/>
                <a:gd name="connsiteX845" fmla="*/ 289970 w 3105050"/>
                <a:gd name="connsiteY845" fmla="*/ 93997 h 130354"/>
                <a:gd name="connsiteX846" fmla="*/ 306819 w 3105050"/>
                <a:gd name="connsiteY846" fmla="*/ 98177 h 130354"/>
                <a:gd name="connsiteX847" fmla="*/ 323540 w 3105050"/>
                <a:gd name="connsiteY847" fmla="*/ 93997 h 130354"/>
                <a:gd name="connsiteX848" fmla="*/ 258427 w 3105050"/>
                <a:gd name="connsiteY848" fmla="*/ 34710 h 130354"/>
                <a:gd name="connsiteX849" fmla="*/ 240945 w 3105050"/>
                <a:gd name="connsiteY849" fmla="*/ 76642 h 130354"/>
                <a:gd name="connsiteX850" fmla="*/ 219663 w 3105050"/>
                <a:gd name="connsiteY850" fmla="*/ 32558 h 130354"/>
                <a:gd name="connsiteX851" fmla="*/ 198254 w 3105050"/>
                <a:gd name="connsiteY851" fmla="*/ 76769 h 130354"/>
                <a:gd name="connsiteX852" fmla="*/ 180772 w 3105050"/>
                <a:gd name="connsiteY852" fmla="*/ 34710 h 130354"/>
                <a:gd name="connsiteX853" fmla="*/ 168991 w 3105050"/>
                <a:gd name="connsiteY853" fmla="*/ 34710 h 130354"/>
                <a:gd name="connsiteX854" fmla="*/ 197114 w 3105050"/>
                <a:gd name="connsiteY854" fmla="*/ 99317 h 130354"/>
                <a:gd name="connsiteX855" fmla="*/ 219790 w 3105050"/>
                <a:gd name="connsiteY855" fmla="*/ 52953 h 130354"/>
                <a:gd name="connsiteX856" fmla="*/ 241959 w 3105050"/>
                <a:gd name="connsiteY856" fmla="*/ 99317 h 130354"/>
                <a:gd name="connsiteX857" fmla="*/ 269322 w 3105050"/>
                <a:gd name="connsiteY857" fmla="*/ 34710 h 130354"/>
                <a:gd name="connsiteX858" fmla="*/ 258427 w 3105050"/>
                <a:gd name="connsiteY858" fmla="*/ 34710 h 130354"/>
                <a:gd name="connsiteX859" fmla="*/ 136308 w 3105050"/>
                <a:gd name="connsiteY859" fmla="*/ 83862 h 130354"/>
                <a:gd name="connsiteX860" fmla="*/ 129087 w 3105050"/>
                <a:gd name="connsiteY860" fmla="*/ 87409 h 130354"/>
                <a:gd name="connsiteX861" fmla="*/ 121739 w 3105050"/>
                <a:gd name="connsiteY861" fmla="*/ 88422 h 130354"/>
                <a:gd name="connsiteX862" fmla="*/ 112998 w 3105050"/>
                <a:gd name="connsiteY862" fmla="*/ 85636 h 130354"/>
                <a:gd name="connsiteX863" fmla="*/ 109578 w 3105050"/>
                <a:gd name="connsiteY863" fmla="*/ 76262 h 130354"/>
                <a:gd name="connsiteX864" fmla="*/ 109578 w 3105050"/>
                <a:gd name="connsiteY864" fmla="*/ 44211 h 130354"/>
                <a:gd name="connsiteX865" fmla="*/ 135421 w 3105050"/>
                <a:gd name="connsiteY865" fmla="*/ 44211 h 130354"/>
                <a:gd name="connsiteX866" fmla="*/ 135421 w 3105050"/>
                <a:gd name="connsiteY866" fmla="*/ 34710 h 130354"/>
                <a:gd name="connsiteX867" fmla="*/ 109578 w 3105050"/>
                <a:gd name="connsiteY867" fmla="*/ 34710 h 130354"/>
                <a:gd name="connsiteX868" fmla="*/ 109578 w 3105050"/>
                <a:gd name="connsiteY868" fmla="*/ 14822 h 130354"/>
                <a:gd name="connsiteX869" fmla="*/ 99317 w 3105050"/>
                <a:gd name="connsiteY869" fmla="*/ 14822 h 130354"/>
                <a:gd name="connsiteX870" fmla="*/ 99317 w 3105050"/>
                <a:gd name="connsiteY870" fmla="*/ 75501 h 130354"/>
                <a:gd name="connsiteX871" fmla="*/ 105144 w 3105050"/>
                <a:gd name="connsiteY871" fmla="*/ 93236 h 130354"/>
                <a:gd name="connsiteX872" fmla="*/ 120726 w 3105050"/>
                <a:gd name="connsiteY872" fmla="*/ 98304 h 130354"/>
                <a:gd name="connsiteX873" fmla="*/ 128833 w 3105050"/>
                <a:gd name="connsiteY873" fmla="*/ 97291 h 130354"/>
                <a:gd name="connsiteX874" fmla="*/ 136308 w 3105050"/>
                <a:gd name="connsiteY874" fmla="*/ 93997 h 130354"/>
                <a:gd name="connsiteX875" fmla="*/ 136308 w 3105050"/>
                <a:gd name="connsiteY875" fmla="*/ 83989 h 130354"/>
                <a:gd name="connsiteX876" fmla="*/ 44845 w 3105050"/>
                <a:gd name="connsiteY876" fmla="*/ 23943 h 130354"/>
                <a:gd name="connsiteX877" fmla="*/ 63720 w 3105050"/>
                <a:gd name="connsiteY877" fmla="*/ 66507 h 130354"/>
                <a:gd name="connsiteX878" fmla="*/ 25716 w 3105050"/>
                <a:gd name="connsiteY878" fmla="*/ 66507 h 130354"/>
                <a:gd name="connsiteX879" fmla="*/ 44845 w 3105050"/>
                <a:gd name="connsiteY879" fmla="*/ 23943 h 130354"/>
                <a:gd name="connsiteX880" fmla="*/ 89943 w 3105050"/>
                <a:gd name="connsiteY880" fmla="*/ 97164 h 130354"/>
                <a:gd name="connsiteX881" fmla="*/ 45098 w 3105050"/>
                <a:gd name="connsiteY881" fmla="*/ 0 h 130354"/>
                <a:gd name="connsiteX882" fmla="*/ 0 w 3105050"/>
                <a:gd name="connsiteY882" fmla="*/ 97164 h 130354"/>
                <a:gd name="connsiteX883" fmla="*/ 11908 w 3105050"/>
                <a:gd name="connsiteY883" fmla="*/ 97164 h 130354"/>
                <a:gd name="connsiteX884" fmla="*/ 21409 w 3105050"/>
                <a:gd name="connsiteY884" fmla="*/ 75881 h 130354"/>
                <a:gd name="connsiteX885" fmla="*/ 68027 w 3105050"/>
                <a:gd name="connsiteY885" fmla="*/ 75881 h 130354"/>
                <a:gd name="connsiteX886" fmla="*/ 77528 w 3105050"/>
                <a:gd name="connsiteY886" fmla="*/ 97164 h 130354"/>
                <a:gd name="connsiteX887" fmla="*/ 89943 w 3105050"/>
                <a:gd name="connsiteY887" fmla="*/ 97164 h 13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</a:cxnLst>
              <a:rect l="l" t="t" r="r" b="b"/>
              <a:pathLst>
                <a:path w="3105050" h="130354">
                  <a:moveTo>
                    <a:pt x="3103024" y="96530"/>
                  </a:moveTo>
                  <a:cubicBezTo>
                    <a:pt x="3104418" y="95264"/>
                    <a:pt x="3105051" y="93490"/>
                    <a:pt x="3105051" y="91209"/>
                  </a:cubicBezTo>
                  <a:cubicBezTo>
                    <a:pt x="3105051" y="88930"/>
                    <a:pt x="3104418" y="87283"/>
                    <a:pt x="3103024" y="85889"/>
                  </a:cubicBezTo>
                  <a:cubicBezTo>
                    <a:pt x="3101631" y="84496"/>
                    <a:pt x="3099857" y="83862"/>
                    <a:pt x="3097704" y="83862"/>
                  </a:cubicBezTo>
                  <a:cubicBezTo>
                    <a:pt x="3095550" y="83862"/>
                    <a:pt x="3093650" y="84496"/>
                    <a:pt x="3092257" y="85889"/>
                  </a:cubicBezTo>
                  <a:cubicBezTo>
                    <a:pt x="3090863" y="87283"/>
                    <a:pt x="3090103" y="89056"/>
                    <a:pt x="3090103" y="91209"/>
                  </a:cubicBezTo>
                  <a:cubicBezTo>
                    <a:pt x="3090103" y="93363"/>
                    <a:pt x="3090863" y="95137"/>
                    <a:pt x="3092257" y="96530"/>
                  </a:cubicBezTo>
                  <a:cubicBezTo>
                    <a:pt x="3093650" y="97797"/>
                    <a:pt x="3095550" y="98431"/>
                    <a:pt x="3097704" y="98431"/>
                  </a:cubicBezTo>
                  <a:cubicBezTo>
                    <a:pt x="3099857" y="98431"/>
                    <a:pt x="3101631" y="97797"/>
                    <a:pt x="3103024" y="96530"/>
                  </a:cubicBezTo>
                  <a:moveTo>
                    <a:pt x="3103024" y="49659"/>
                  </a:moveTo>
                  <a:cubicBezTo>
                    <a:pt x="3104418" y="48393"/>
                    <a:pt x="3105051" y="46619"/>
                    <a:pt x="3105051" y="44465"/>
                  </a:cubicBezTo>
                  <a:cubicBezTo>
                    <a:pt x="3105051" y="42311"/>
                    <a:pt x="3104418" y="40412"/>
                    <a:pt x="3103024" y="39017"/>
                  </a:cubicBezTo>
                  <a:cubicBezTo>
                    <a:pt x="3101631" y="37624"/>
                    <a:pt x="3099857" y="36864"/>
                    <a:pt x="3097704" y="36864"/>
                  </a:cubicBezTo>
                  <a:cubicBezTo>
                    <a:pt x="3095550" y="36864"/>
                    <a:pt x="3093650" y="37624"/>
                    <a:pt x="3092257" y="39017"/>
                  </a:cubicBezTo>
                  <a:cubicBezTo>
                    <a:pt x="3090863" y="40412"/>
                    <a:pt x="3090103" y="42184"/>
                    <a:pt x="3090103" y="44465"/>
                  </a:cubicBezTo>
                  <a:cubicBezTo>
                    <a:pt x="3090103" y="46746"/>
                    <a:pt x="3090863" y="48393"/>
                    <a:pt x="3092257" y="49659"/>
                  </a:cubicBezTo>
                  <a:cubicBezTo>
                    <a:pt x="3093650" y="50926"/>
                    <a:pt x="3095550" y="51560"/>
                    <a:pt x="3097704" y="51560"/>
                  </a:cubicBezTo>
                  <a:cubicBezTo>
                    <a:pt x="3099857" y="51560"/>
                    <a:pt x="3101631" y="50926"/>
                    <a:pt x="3103024" y="49659"/>
                  </a:cubicBezTo>
                  <a:moveTo>
                    <a:pt x="3058433" y="78035"/>
                  </a:moveTo>
                  <a:cubicBezTo>
                    <a:pt x="3056533" y="81456"/>
                    <a:pt x="3053999" y="84116"/>
                    <a:pt x="3050706" y="86016"/>
                  </a:cubicBezTo>
                  <a:cubicBezTo>
                    <a:pt x="3047412" y="87917"/>
                    <a:pt x="3043612" y="88930"/>
                    <a:pt x="3039304" y="88930"/>
                  </a:cubicBezTo>
                  <a:cubicBezTo>
                    <a:pt x="3034997" y="88930"/>
                    <a:pt x="3031450" y="87917"/>
                    <a:pt x="3028157" y="86016"/>
                  </a:cubicBezTo>
                  <a:cubicBezTo>
                    <a:pt x="3024863" y="84116"/>
                    <a:pt x="3022329" y="81456"/>
                    <a:pt x="3020429" y="78035"/>
                  </a:cubicBezTo>
                  <a:cubicBezTo>
                    <a:pt x="3018529" y="74615"/>
                    <a:pt x="3017642" y="70814"/>
                    <a:pt x="3017642" y="66507"/>
                  </a:cubicBezTo>
                  <a:cubicBezTo>
                    <a:pt x="3017642" y="62200"/>
                    <a:pt x="3018529" y="58146"/>
                    <a:pt x="3020429" y="54727"/>
                  </a:cubicBezTo>
                  <a:cubicBezTo>
                    <a:pt x="3022329" y="51306"/>
                    <a:pt x="3024863" y="48645"/>
                    <a:pt x="3028157" y="46619"/>
                  </a:cubicBezTo>
                  <a:cubicBezTo>
                    <a:pt x="3031450" y="44592"/>
                    <a:pt x="3035124" y="43579"/>
                    <a:pt x="3039304" y="43579"/>
                  </a:cubicBezTo>
                  <a:cubicBezTo>
                    <a:pt x="3043485" y="43579"/>
                    <a:pt x="3047412" y="44592"/>
                    <a:pt x="3050706" y="46619"/>
                  </a:cubicBezTo>
                  <a:cubicBezTo>
                    <a:pt x="3053999" y="48645"/>
                    <a:pt x="3056533" y="51306"/>
                    <a:pt x="3058433" y="54727"/>
                  </a:cubicBezTo>
                  <a:cubicBezTo>
                    <a:pt x="3060333" y="58146"/>
                    <a:pt x="3061220" y="62073"/>
                    <a:pt x="3061220" y="66507"/>
                  </a:cubicBezTo>
                  <a:cubicBezTo>
                    <a:pt x="3061220" y="70940"/>
                    <a:pt x="3060333" y="74615"/>
                    <a:pt x="3058433" y="78035"/>
                  </a:cubicBezTo>
                  <a:moveTo>
                    <a:pt x="3071608" y="35091"/>
                  </a:moveTo>
                  <a:lnTo>
                    <a:pt x="3061220" y="35091"/>
                  </a:lnTo>
                  <a:lnTo>
                    <a:pt x="3061220" y="46998"/>
                  </a:lnTo>
                  <a:cubicBezTo>
                    <a:pt x="3058813" y="43071"/>
                    <a:pt x="3055773" y="39904"/>
                    <a:pt x="3051846" y="37497"/>
                  </a:cubicBezTo>
                  <a:cubicBezTo>
                    <a:pt x="3047919" y="35091"/>
                    <a:pt x="3043485" y="33951"/>
                    <a:pt x="3038544" y="33951"/>
                  </a:cubicBezTo>
                  <a:cubicBezTo>
                    <a:pt x="3032464" y="33951"/>
                    <a:pt x="3027016" y="35344"/>
                    <a:pt x="3022329" y="38131"/>
                  </a:cubicBezTo>
                  <a:cubicBezTo>
                    <a:pt x="3017642" y="40917"/>
                    <a:pt x="3013842" y="44845"/>
                    <a:pt x="3011181" y="49786"/>
                  </a:cubicBezTo>
                  <a:cubicBezTo>
                    <a:pt x="3008521" y="54727"/>
                    <a:pt x="3007128" y="60300"/>
                    <a:pt x="3007128" y="66634"/>
                  </a:cubicBezTo>
                  <a:cubicBezTo>
                    <a:pt x="3007128" y="72968"/>
                    <a:pt x="3008521" y="78289"/>
                    <a:pt x="3011181" y="83103"/>
                  </a:cubicBezTo>
                  <a:cubicBezTo>
                    <a:pt x="3013842" y="87917"/>
                    <a:pt x="3017642" y="91716"/>
                    <a:pt x="3022329" y="94503"/>
                  </a:cubicBezTo>
                  <a:cubicBezTo>
                    <a:pt x="3027016" y="97291"/>
                    <a:pt x="3032464" y="98684"/>
                    <a:pt x="3038544" y="98684"/>
                  </a:cubicBezTo>
                  <a:cubicBezTo>
                    <a:pt x="3043485" y="98684"/>
                    <a:pt x="3047919" y="97543"/>
                    <a:pt x="3051846" y="95264"/>
                  </a:cubicBezTo>
                  <a:cubicBezTo>
                    <a:pt x="3055773" y="92983"/>
                    <a:pt x="3058940" y="89942"/>
                    <a:pt x="3061220" y="86016"/>
                  </a:cubicBezTo>
                  <a:lnTo>
                    <a:pt x="3061220" y="98938"/>
                  </a:lnTo>
                  <a:cubicBezTo>
                    <a:pt x="3061220" y="105904"/>
                    <a:pt x="3059320" y="111352"/>
                    <a:pt x="3055519" y="115025"/>
                  </a:cubicBezTo>
                  <a:cubicBezTo>
                    <a:pt x="3051719" y="118699"/>
                    <a:pt x="3046018" y="120600"/>
                    <a:pt x="3038671" y="120600"/>
                  </a:cubicBezTo>
                  <a:cubicBezTo>
                    <a:pt x="3034491" y="120600"/>
                    <a:pt x="3030183" y="119839"/>
                    <a:pt x="3025750" y="118192"/>
                  </a:cubicBezTo>
                  <a:cubicBezTo>
                    <a:pt x="3021189" y="116672"/>
                    <a:pt x="3017135" y="114266"/>
                    <a:pt x="3013588" y="110972"/>
                  </a:cubicBezTo>
                  <a:lnTo>
                    <a:pt x="3013588" y="122373"/>
                  </a:lnTo>
                  <a:cubicBezTo>
                    <a:pt x="3020936" y="127693"/>
                    <a:pt x="3029297" y="130354"/>
                    <a:pt x="3038671" y="130354"/>
                  </a:cubicBezTo>
                  <a:cubicBezTo>
                    <a:pt x="3049185" y="130354"/>
                    <a:pt x="3057293" y="127568"/>
                    <a:pt x="3062994" y="121993"/>
                  </a:cubicBezTo>
                  <a:cubicBezTo>
                    <a:pt x="3068694" y="116420"/>
                    <a:pt x="3071608" y="108439"/>
                    <a:pt x="3071608" y="98177"/>
                  </a:cubicBezTo>
                  <a:lnTo>
                    <a:pt x="3071608" y="35217"/>
                  </a:lnTo>
                  <a:close/>
                  <a:moveTo>
                    <a:pt x="2949235" y="54979"/>
                  </a:moveTo>
                  <a:cubicBezTo>
                    <a:pt x="2950882" y="51560"/>
                    <a:pt x="2953035" y="48898"/>
                    <a:pt x="2955949" y="46871"/>
                  </a:cubicBezTo>
                  <a:cubicBezTo>
                    <a:pt x="2958863" y="44845"/>
                    <a:pt x="2962156" y="43958"/>
                    <a:pt x="2965957" y="43958"/>
                  </a:cubicBezTo>
                  <a:cubicBezTo>
                    <a:pt x="2976725" y="43958"/>
                    <a:pt x="2982172" y="50165"/>
                    <a:pt x="2982172" y="62581"/>
                  </a:cubicBezTo>
                  <a:lnTo>
                    <a:pt x="2982172" y="97543"/>
                  </a:lnTo>
                  <a:lnTo>
                    <a:pt x="2992560" y="97543"/>
                  </a:lnTo>
                  <a:lnTo>
                    <a:pt x="2992560" y="60807"/>
                  </a:lnTo>
                  <a:cubicBezTo>
                    <a:pt x="2992560" y="55613"/>
                    <a:pt x="2991673" y="51052"/>
                    <a:pt x="2989899" y="46998"/>
                  </a:cubicBezTo>
                  <a:cubicBezTo>
                    <a:pt x="2988126" y="42945"/>
                    <a:pt x="2985465" y="39778"/>
                    <a:pt x="2981918" y="37497"/>
                  </a:cubicBezTo>
                  <a:cubicBezTo>
                    <a:pt x="2978371" y="35217"/>
                    <a:pt x="2973938" y="33951"/>
                    <a:pt x="2968617" y="33951"/>
                  </a:cubicBezTo>
                  <a:cubicBezTo>
                    <a:pt x="2963803" y="33951"/>
                    <a:pt x="2959496" y="35091"/>
                    <a:pt x="2955822" y="37497"/>
                  </a:cubicBezTo>
                  <a:cubicBezTo>
                    <a:pt x="2952149" y="39778"/>
                    <a:pt x="2949108" y="42945"/>
                    <a:pt x="2946955" y="46746"/>
                  </a:cubicBezTo>
                  <a:lnTo>
                    <a:pt x="2946955" y="35091"/>
                  </a:lnTo>
                  <a:lnTo>
                    <a:pt x="2936694" y="35091"/>
                  </a:lnTo>
                  <a:lnTo>
                    <a:pt x="2936694" y="97543"/>
                  </a:lnTo>
                  <a:lnTo>
                    <a:pt x="2946955" y="97543"/>
                  </a:lnTo>
                  <a:lnTo>
                    <a:pt x="2946955" y="66253"/>
                  </a:lnTo>
                  <a:cubicBezTo>
                    <a:pt x="2946955" y="62073"/>
                    <a:pt x="2947715" y="58399"/>
                    <a:pt x="2949362" y="54979"/>
                  </a:cubicBezTo>
                  <a:moveTo>
                    <a:pt x="2915792" y="35091"/>
                  </a:moveTo>
                  <a:lnTo>
                    <a:pt x="2905404" y="35091"/>
                  </a:lnTo>
                  <a:lnTo>
                    <a:pt x="2905404" y="97543"/>
                  </a:lnTo>
                  <a:lnTo>
                    <a:pt x="2915792" y="97543"/>
                  </a:lnTo>
                  <a:lnTo>
                    <a:pt x="2915792" y="35091"/>
                  </a:lnTo>
                  <a:close/>
                  <a:moveTo>
                    <a:pt x="2914271" y="21662"/>
                  </a:moveTo>
                  <a:lnTo>
                    <a:pt x="2921745" y="16469"/>
                  </a:lnTo>
                  <a:lnTo>
                    <a:pt x="2914271" y="11148"/>
                  </a:lnTo>
                  <a:cubicBezTo>
                    <a:pt x="2913005" y="10262"/>
                    <a:pt x="2911484" y="9755"/>
                    <a:pt x="2909838" y="9755"/>
                  </a:cubicBezTo>
                  <a:cubicBezTo>
                    <a:pt x="2907937" y="9755"/>
                    <a:pt x="2906417" y="10389"/>
                    <a:pt x="2905150" y="11655"/>
                  </a:cubicBezTo>
                  <a:cubicBezTo>
                    <a:pt x="2903884" y="12922"/>
                    <a:pt x="2903250" y="14568"/>
                    <a:pt x="2903250" y="16469"/>
                  </a:cubicBezTo>
                  <a:cubicBezTo>
                    <a:pt x="2903250" y="18368"/>
                    <a:pt x="2903884" y="19890"/>
                    <a:pt x="2905150" y="21156"/>
                  </a:cubicBezTo>
                  <a:cubicBezTo>
                    <a:pt x="2906417" y="22423"/>
                    <a:pt x="2907937" y="23057"/>
                    <a:pt x="2909838" y="23057"/>
                  </a:cubicBezTo>
                  <a:cubicBezTo>
                    <a:pt x="2911484" y="23057"/>
                    <a:pt x="2912878" y="22549"/>
                    <a:pt x="2914271" y="21535"/>
                  </a:cubicBezTo>
                  <a:moveTo>
                    <a:pt x="2892609" y="84116"/>
                  </a:moveTo>
                  <a:cubicBezTo>
                    <a:pt x="2890329" y="85763"/>
                    <a:pt x="2887922" y="86902"/>
                    <a:pt x="2885388" y="87663"/>
                  </a:cubicBezTo>
                  <a:cubicBezTo>
                    <a:pt x="2882855" y="88422"/>
                    <a:pt x="2880448" y="88676"/>
                    <a:pt x="2878041" y="88676"/>
                  </a:cubicBezTo>
                  <a:cubicBezTo>
                    <a:pt x="2874621" y="88676"/>
                    <a:pt x="2871707" y="87790"/>
                    <a:pt x="2869427" y="85889"/>
                  </a:cubicBezTo>
                  <a:cubicBezTo>
                    <a:pt x="2867146" y="83989"/>
                    <a:pt x="2866006" y="80949"/>
                    <a:pt x="2866006" y="76515"/>
                  </a:cubicBezTo>
                  <a:lnTo>
                    <a:pt x="2866006" y="44465"/>
                  </a:lnTo>
                  <a:lnTo>
                    <a:pt x="2891849" y="44465"/>
                  </a:lnTo>
                  <a:lnTo>
                    <a:pt x="2891849" y="34964"/>
                  </a:lnTo>
                  <a:lnTo>
                    <a:pt x="2866006" y="34964"/>
                  </a:lnTo>
                  <a:lnTo>
                    <a:pt x="2866006" y="15076"/>
                  </a:lnTo>
                  <a:lnTo>
                    <a:pt x="2855745" y="15076"/>
                  </a:lnTo>
                  <a:lnTo>
                    <a:pt x="2855745" y="75754"/>
                  </a:lnTo>
                  <a:cubicBezTo>
                    <a:pt x="2855745" y="84242"/>
                    <a:pt x="2857645" y="90069"/>
                    <a:pt x="2861446" y="93490"/>
                  </a:cubicBezTo>
                  <a:cubicBezTo>
                    <a:pt x="2865246" y="96910"/>
                    <a:pt x="2870440" y="98557"/>
                    <a:pt x="2877154" y="98557"/>
                  </a:cubicBezTo>
                  <a:cubicBezTo>
                    <a:pt x="2879814" y="98557"/>
                    <a:pt x="2882475" y="98177"/>
                    <a:pt x="2885262" y="97543"/>
                  </a:cubicBezTo>
                  <a:cubicBezTo>
                    <a:pt x="2888049" y="96910"/>
                    <a:pt x="2890582" y="95771"/>
                    <a:pt x="2892736" y="94251"/>
                  </a:cubicBezTo>
                  <a:lnTo>
                    <a:pt x="2892736" y="84242"/>
                  </a:lnTo>
                  <a:close/>
                  <a:moveTo>
                    <a:pt x="2800386" y="54346"/>
                  </a:moveTo>
                  <a:cubicBezTo>
                    <a:pt x="2802286" y="50926"/>
                    <a:pt x="2805073" y="48266"/>
                    <a:pt x="2808494" y="46492"/>
                  </a:cubicBezTo>
                  <a:cubicBezTo>
                    <a:pt x="2811914" y="44718"/>
                    <a:pt x="2815841" y="43579"/>
                    <a:pt x="2820148" y="43579"/>
                  </a:cubicBezTo>
                  <a:cubicBezTo>
                    <a:pt x="2828002" y="43579"/>
                    <a:pt x="2834463" y="46238"/>
                    <a:pt x="2839530" y="51560"/>
                  </a:cubicBezTo>
                  <a:lnTo>
                    <a:pt x="2839530" y="40158"/>
                  </a:lnTo>
                  <a:cubicBezTo>
                    <a:pt x="2834083" y="35977"/>
                    <a:pt x="2827369" y="33824"/>
                    <a:pt x="2819515" y="33824"/>
                  </a:cubicBezTo>
                  <a:cubicBezTo>
                    <a:pt x="2813181" y="33824"/>
                    <a:pt x="2807480" y="35217"/>
                    <a:pt x="2802666" y="37877"/>
                  </a:cubicBezTo>
                  <a:cubicBezTo>
                    <a:pt x="2797726" y="40664"/>
                    <a:pt x="2793799" y="44465"/>
                    <a:pt x="2791012" y="49279"/>
                  </a:cubicBezTo>
                  <a:cubicBezTo>
                    <a:pt x="2788225" y="54093"/>
                    <a:pt x="2786831" y="59793"/>
                    <a:pt x="2786831" y="66127"/>
                  </a:cubicBezTo>
                  <a:cubicBezTo>
                    <a:pt x="2786831" y="72461"/>
                    <a:pt x="2788225" y="78035"/>
                    <a:pt x="2791012" y="82976"/>
                  </a:cubicBezTo>
                  <a:cubicBezTo>
                    <a:pt x="2793799" y="87790"/>
                    <a:pt x="2797599" y="91589"/>
                    <a:pt x="2802413" y="94376"/>
                  </a:cubicBezTo>
                  <a:cubicBezTo>
                    <a:pt x="2807353" y="97164"/>
                    <a:pt x="2812927" y="98557"/>
                    <a:pt x="2819388" y="98557"/>
                  </a:cubicBezTo>
                  <a:cubicBezTo>
                    <a:pt x="2823062" y="98557"/>
                    <a:pt x="2826735" y="98050"/>
                    <a:pt x="2830283" y="97164"/>
                  </a:cubicBezTo>
                  <a:cubicBezTo>
                    <a:pt x="2833830" y="96276"/>
                    <a:pt x="2837123" y="94756"/>
                    <a:pt x="2840164" y="92731"/>
                  </a:cubicBezTo>
                  <a:lnTo>
                    <a:pt x="2840164" y="82215"/>
                  </a:lnTo>
                  <a:cubicBezTo>
                    <a:pt x="2837503" y="84623"/>
                    <a:pt x="2834463" y="86270"/>
                    <a:pt x="2831043" y="87409"/>
                  </a:cubicBezTo>
                  <a:cubicBezTo>
                    <a:pt x="2827622" y="88422"/>
                    <a:pt x="2824075" y="88930"/>
                    <a:pt x="2820275" y="88930"/>
                  </a:cubicBezTo>
                  <a:cubicBezTo>
                    <a:pt x="2815841" y="88930"/>
                    <a:pt x="2811914" y="87917"/>
                    <a:pt x="2808494" y="86016"/>
                  </a:cubicBezTo>
                  <a:cubicBezTo>
                    <a:pt x="2805073" y="84116"/>
                    <a:pt x="2802286" y="81456"/>
                    <a:pt x="2800386" y="78035"/>
                  </a:cubicBezTo>
                  <a:cubicBezTo>
                    <a:pt x="2798486" y="74615"/>
                    <a:pt x="2797472" y="70687"/>
                    <a:pt x="2797472" y="66380"/>
                  </a:cubicBezTo>
                  <a:cubicBezTo>
                    <a:pt x="2797472" y="62073"/>
                    <a:pt x="2798486" y="58019"/>
                    <a:pt x="2800386" y="54600"/>
                  </a:cubicBezTo>
                  <a:moveTo>
                    <a:pt x="2749714" y="46746"/>
                  </a:moveTo>
                  <a:cubicBezTo>
                    <a:pt x="2753008" y="48771"/>
                    <a:pt x="2755541" y="51433"/>
                    <a:pt x="2757442" y="54852"/>
                  </a:cubicBezTo>
                  <a:cubicBezTo>
                    <a:pt x="2759342" y="58272"/>
                    <a:pt x="2760228" y="62200"/>
                    <a:pt x="2760228" y="66634"/>
                  </a:cubicBezTo>
                  <a:cubicBezTo>
                    <a:pt x="2760228" y="71067"/>
                    <a:pt x="2759342" y="74741"/>
                    <a:pt x="2757442" y="78162"/>
                  </a:cubicBezTo>
                  <a:cubicBezTo>
                    <a:pt x="2755541" y="81583"/>
                    <a:pt x="2753008" y="84242"/>
                    <a:pt x="2749714" y="86143"/>
                  </a:cubicBezTo>
                  <a:cubicBezTo>
                    <a:pt x="2746420" y="88042"/>
                    <a:pt x="2742620" y="89056"/>
                    <a:pt x="2738313" y="89056"/>
                  </a:cubicBezTo>
                  <a:cubicBezTo>
                    <a:pt x="2734006" y="89056"/>
                    <a:pt x="2730459" y="88042"/>
                    <a:pt x="2727165" y="86143"/>
                  </a:cubicBezTo>
                  <a:cubicBezTo>
                    <a:pt x="2723871" y="84242"/>
                    <a:pt x="2721338" y="81583"/>
                    <a:pt x="2719438" y="78162"/>
                  </a:cubicBezTo>
                  <a:cubicBezTo>
                    <a:pt x="2717537" y="74741"/>
                    <a:pt x="2716651" y="70940"/>
                    <a:pt x="2716651" y="66634"/>
                  </a:cubicBezTo>
                  <a:cubicBezTo>
                    <a:pt x="2716651" y="62327"/>
                    <a:pt x="2717537" y="58272"/>
                    <a:pt x="2719438" y="54852"/>
                  </a:cubicBezTo>
                  <a:cubicBezTo>
                    <a:pt x="2721338" y="51433"/>
                    <a:pt x="2723871" y="48771"/>
                    <a:pt x="2727165" y="46746"/>
                  </a:cubicBezTo>
                  <a:cubicBezTo>
                    <a:pt x="2730459" y="44718"/>
                    <a:pt x="2734132" y="43704"/>
                    <a:pt x="2738313" y="43704"/>
                  </a:cubicBezTo>
                  <a:cubicBezTo>
                    <a:pt x="2742493" y="43704"/>
                    <a:pt x="2746420" y="44718"/>
                    <a:pt x="2749714" y="46746"/>
                  </a:cubicBezTo>
                  <a:moveTo>
                    <a:pt x="2770616" y="97543"/>
                  </a:moveTo>
                  <a:lnTo>
                    <a:pt x="2770616" y="35091"/>
                  </a:lnTo>
                  <a:lnTo>
                    <a:pt x="2760228" y="35091"/>
                  </a:lnTo>
                  <a:lnTo>
                    <a:pt x="2760228" y="46871"/>
                  </a:lnTo>
                  <a:cubicBezTo>
                    <a:pt x="2757822" y="42945"/>
                    <a:pt x="2754781" y="39778"/>
                    <a:pt x="2750727" y="37497"/>
                  </a:cubicBezTo>
                  <a:cubicBezTo>
                    <a:pt x="2746800" y="35217"/>
                    <a:pt x="2742367" y="33951"/>
                    <a:pt x="2737426" y="33951"/>
                  </a:cubicBezTo>
                  <a:cubicBezTo>
                    <a:pt x="2731345" y="33951"/>
                    <a:pt x="2725898" y="35344"/>
                    <a:pt x="2721211" y="38131"/>
                  </a:cubicBezTo>
                  <a:cubicBezTo>
                    <a:pt x="2716524" y="40917"/>
                    <a:pt x="2712723" y="44845"/>
                    <a:pt x="2710063" y="49786"/>
                  </a:cubicBezTo>
                  <a:cubicBezTo>
                    <a:pt x="2707403" y="54727"/>
                    <a:pt x="2706009" y="60300"/>
                    <a:pt x="2706009" y="66634"/>
                  </a:cubicBezTo>
                  <a:cubicBezTo>
                    <a:pt x="2706009" y="72968"/>
                    <a:pt x="2707403" y="78289"/>
                    <a:pt x="2710063" y="83103"/>
                  </a:cubicBezTo>
                  <a:cubicBezTo>
                    <a:pt x="2712723" y="87917"/>
                    <a:pt x="2716524" y="91716"/>
                    <a:pt x="2721211" y="94503"/>
                  </a:cubicBezTo>
                  <a:cubicBezTo>
                    <a:pt x="2725898" y="97291"/>
                    <a:pt x="2731345" y="98684"/>
                    <a:pt x="2737426" y="98684"/>
                  </a:cubicBezTo>
                  <a:cubicBezTo>
                    <a:pt x="2742367" y="98684"/>
                    <a:pt x="2746800" y="97543"/>
                    <a:pt x="2750727" y="95264"/>
                  </a:cubicBezTo>
                  <a:cubicBezTo>
                    <a:pt x="2754655" y="92983"/>
                    <a:pt x="2757822" y="89942"/>
                    <a:pt x="2760228" y="86016"/>
                  </a:cubicBezTo>
                  <a:lnTo>
                    <a:pt x="2760228" y="97670"/>
                  </a:lnTo>
                  <a:lnTo>
                    <a:pt x="2770616" y="97670"/>
                  </a:lnTo>
                  <a:close/>
                  <a:moveTo>
                    <a:pt x="2697902" y="84242"/>
                  </a:moveTo>
                  <a:cubicBezTo>
                    <a:pt x="2695622" y="85889"/>
                    <a:pt x="2693215" y="87029"/>
                    <a:pt x="2690681" y="87790"/>
                  </a:cubicBezTo>
                  <a:cubicBezTo>
                    <a:pt x="2688148" y="88549"/>
                    <a:pt x="2685741" y="88803"/>
                    <a:pt x="2683334" y="88803"/>
                  </a:cubicBezTo>
                  <a:cubicBezTo>
                    <a:pt x="2679913" y="88803"/>
                    <a:pt x="2677000" y="87917"/>
                    <a:pt x="2674719" y="86016"/>
                  </a:cubicBezTo>
                  <a:cubicBezTo>
                    <a:pt x="2672439" y="84116"/>
                    <a:pt x="2671172" y="81075"/>
                    <a:pt x="2671172" y="76642"/>
                  </a:cubicBezTo>
                  <a:lnTo>
                    <a:pt x="2671172" y="44592"/>
                  </a:lnTo>
                  <a:lnTo>
                    <a:pt x="2697015" y="44592"/>
                  </a:lnTo>
                  <a:lnTo>
                    <a:pt x="2697015" y="35091"/>
                  </a:lnTo>
                  <a:lnTo>
                    <a:pt x="2671172" y="35091"/>
                  </a:lnTo>
                  <a:lnTo>
                    <a:pt x="2671172" y="15201"/>
                  </a:lnTo>
                  <a:lnTo>
                    <a:pt x="2660911" y="15201"/>
                  </a:lnTo>
                  <a:lnTo>
                    <a:pt x="2660911" y="75881"/>
                  </a:lnTo>
                  <a:cubicBezTo>
                    <a:pt x="2660911" y="84369"/>
                    <a:pt x="2662812" y="90196"/>
                    <a:pt x="2666739" y="93617"/>
                  </a:cubicBezTo>
                  <a:cubicBezTo>
                    <a:pt x="2670539" y="96910"/>
                    <a:pt x="2675733" y="98684"/>
                    <a:pt x="2682320" y="98684"/>
                  </a:cubicBezTo>
                  <a:cubicBezTo>
                    <a:pt x="2684981" y="98684"/>
                    <a:pt x="2687641" y="98304"/>
                    <a:pt x="2690428" y="97670"/>
                  </a:cubicBezTo>
                  <a:cubicBezTo>
                    <a:pt x="2693215" y="97037"/>
                    <a:pt x="2695748" y="95898"/>
                    <a:pt x="2697902" y="94376"/>
                  </a:cubicBezTo>
                  <a:lnTo>
                    <a:pt x="2697902" y="84369"/>
                  </a:lnTo>
                  <a:close/>
                  <a:moveTo>
                    <a:pt x="2601752" y="54979"/>
                  </a:moveTo>
                  <a:cubicBezTo>
                    <a:pt x="2603399" y="51560"/>
                    <a:pt x="2605552" y="48898"/>
                    <a:pt x="2608466" y="46871"/>
                  </a:cubicBezTo>
                  <a:cubicBezTo>
                    <a:pt x="2611380" y="44845"/>
                    <a:pt x="2614673" y="43958"/>
                    <a:pt x="2618474" y="43958"/>
                  </a:cubicBezTo>
                  <a:cubicBezTo>
                    <a:pt x="2629241" y="43958"/>
                    <a:pt x="2634689" y="50165"/>
                    <a:pt x="2634689" y="62581"/>
                  </a:cubicBezTo>
                  <a:lnTo>
                    <a:pt x="2634689" y="97543"/>
                  </a:lnTo>
                  <a:lnTo>
                    <a:pt x="2645076" y="97543"/>
                  </a:lnTo>
                  <a:lnTo>
                    <a:pt x="2645076" y="60807"/>
                  </a:lnTo>
                  <a:cubicBezTo>
                    <a:pt x="2645076" y="55613"/>
                    <a:pt x="2644190" y="51052"/>
                    <a:pt x="2642416" y="46998"/>
                  </a:cubicBezTo>
                  <a:cubicBezTo>
                    <a:pt x="2640643" y="42945"/>
                    <a:pt x="2637982" y="39778"/>
                    <a:pt x="2634309" y="37497"/>
                  </a:cubicBezTo>
                  <a:cubicBezTo>
                    <a:pt x="2630762" y="35217"/>
                    <a:pt x="2626328" y="33951"/>
                    <a:pt x="2621007" y="33951"/>
                  </a:cubicBezTo>
                  <a:cubicBezTo>
                    <a:pt x="2616193" y="33951"/>
                    <a:pt x="2611886" y="35091"/>
                    <a:pt x="2608213" y="37497"/>
                  </a:cubicBezTo>
                  <a:cubicBezTo>
                    <a:pt x="2604539" y="39778"/>
                    <a:pt x="2601499" y="42945"/>
                    <a:pt x="2599345" y="46746"/>
                  </a:cubicBezTo>
                  <a:lnTo>
                    <a:pt x="2599345" y="35091"/>
                  </a:lnTo>
                  <a:lnTo>
                    <a:pt x="2589084" y="35091"/>
                  </a:lnTo>
                  <a:lnTo>
                    <a:pt x="2589084" y="97543"/>
                  </a:lnTo>
                  <a:lnTo>
                    <a:pt x="2599345" y="97543"/>
                  </a:lnTo>
                  <a:lnTo>
                    <a:pt x="2599345" y="66253"/>
                  </a:lnTo>
                  <a:cubicBezTo>
                    <a:pt x="2599345" y="62073"/>
                    <a:pt x="2600105" y="58399"/>
                    <a:pt x="2601752" y="54979"/>
                  </a:cubicBezTo>
                  <a:moveTo>
                    <a:pt x="2559314" y="77908"/>
                  </a:moveTo>
                  <a:cubicBezTo>
                    <a:pt x="2557414" y="81329"/>
                    <a:pt x="2554880" y="83989"/>
                    <a:pt x="2551713" y="85889"/>
                  </a:cubicBezTo>
                  <a:cubicBezTo>
                    <a:pt x="2548420" y="87790"/>
                    <a:pt x="2544746" y="88803"/>
                    <a:pt x="2540566" y="88803"/>
                  </a:cubicBezTo>
                  <a:cubicBezTo>
                    <a:pt x="2536385" y="88803"/>
                    <a:pt x="2532458" y="87790"/>
                    <a:pt x="2529164" y="85889"/>
                  </a:cubicBezTo>
                  <a:cubicBezTo>
                    <a:pt x="2525871" y="83989"/>
                    <a:pt x="2523337" y="81329"/>
                    <a:pt x="2521437" y="77908"/>
                  </a:cubicBezTo>
                  <a:cubicBezTo>
                    <a:pt x="2519537" y="74488"/>
                    <a:pt x="2518523" y="70562"/>
                    <a:pt x="2518523" y="66253"/>
                  </a:cubicBezTo>
                  <a:cubicBezTo>
                    <a:pt x="2518523" y="61947"/>
                    <a:pt x="2519410" y="58019"/>
                    <a:pt x="2521437" y="54600"/>
                  </a:cubicBezTo>
                  <a:cubicBezTo>
                    <a:pt x="2523337" y="51179"/>
                    <a:pt x="2525871" y="48518"/>
                    <a:pt x="2529164" y="46619"/>
                  </a:cubicBezTo>
                  <a:cubicBezTo>
                    <a:pt x="2532458" y="44718"/>
                    <a:pt x="2536258" y="43704"/>
                    <a:pt x="2540566" y="43704"/>
                  </a:cubicBezTo>
                  <a:cubicBezTo>
                    <a:pt x="2544873" y="43704"/>
                    <a:pt x="2548546" y="44718"/>
                    <a:pt x="2551713" y="46619"/>
                  </a:cubicBezTo>
                  <a:cubicBezTo>
                    <a:pt x="2555007" y="48518"/>
                    <a:pt x="2557541" y="51179"/>
                    <a:pt x="2559314" y="54600"/>
                  </a:cubicBezTo>
                  <a:cubicBezTo>
                    <a:pt x="2561214" y="58019"/>
                    <a:pt x="2562101" y="61820"/>
                    <a:pt x="2562101" y="66253"/>
                  </a:cubicBezTo>
                  <a:cubicBezTo>
                    <a:pt x="2562101" y="70687"/>
                    <a:pt x="2561214" y="74488"/>
                    <a:pt x="2559314" y="77908"/>
                  </a:cubicBezTo>
                  <a:moveTo>
                    <a:pt x="2557287" y="94251"/>
                  </a:moveTo>
                  <a:cubicBezTo>
                    <a:pt x="2562101" y="91463"/>
                    <a:pt x="2565902" y="87663"/>
                    <a:pt x="2568689" y="82722"/>
                  </a:cubicBezTo>
                  <a:cubicBezTo>
                    <a:pt x="2571475" y="77782"/>
                    <a:pt x="2572869" y="72207"/>
                    <a:pt x="2572869" y="66000"/>
                  </a:cubicBezTo>
                  <a:cubicBezTo>
                    <a:pt x="2572869" y="59793"/>
                    <a:pt x="2571475" y="54219"/>
                    <a:pt x="2568689" y="49405"/>
                  </a:cubicBezTo>
                  <a:cubicBezTo>
                    <a:pt x="2565902" y="44592"/>
                    <a:pt x="2562101" y="40791"/>
                    <a:pt x="2557287" y="38004"/>
                  </a:cubicBezTo>
                  <a:cubicBezTo>
                    <a:pt x="2552473" y="35217"/>
                    <a:pt x="2546900" y="33824"/>
                    <a:pt x="2540566" y="33824"/>
                  </a:cubicBezTo>
                  <a:cubicBezTo>
                    <a:pt x="2534232" y="33824"/>
                    <a:pt x="2528658" y="35217"/>
                    <a:pt x="2523717" y="38004"/>
                  </a:cubicBezTo>
                  <a:cubicBezTo>
                    <a:pt x="2518777" y="40791"/>
                    <a:pt x="2514850" y="44592"/>
                    <a:pt x="2512063" y="49405"/>
                  </a:cubicBezTo>
                  <a:cubicBezTo>
                    <a:pt x="2509276" y="54219"/>
                    <a:pt x="2507882" y="59793"/>
                    <a:pt x="2507882" y="66000"/>
                  </a:cubicBezTo>
                  <a:cubicBezTo>
                    <a:pt x="2507882" y="72207"/>
                    <a:pt x="2509276" y="77782"/>
                    <a:pt x="2512063" y="82722"/>
                  </a:cubicBezTo>
                  <a:cubicBezTo>
                    <a:pt x="2514850" y="87663"/>
                    <a:pt x="2518777" y="91463"/>
                    <a:pt x="2523717" y="94251"/>
                  </a:cubicBezTo>
                  <a:cubicBezTo>
                    <a:pt x="2528658" y="97037"/>
                    <a:pt x="2534232" y="98431"/>
                    <a:pt x="2540566" y="98431"/>
                  </a:cubicBezTo>
                  <a:cubicBezTo>
                    <a:pt x="2546900" y="98431"/>
                    <a:pt x="2552347" y="97037"/>
                    <a:pt x="2557287" y="94251"/>
                  </a:cubicBezTo>
                  <a:moveTo>
                    <a:pt x="2456450" y="54346"/>
                  </a:moveTo>
                  <a:cubicBezTo>
                    <a:pt x="2458350" y="50926"/>
                    <a:pt x="2461011" y="48266"/>
                    <a:pt x="2464431" y="46492"/>
                  </a:cubicBezTo>
                  <a:cubicBezTo>
                    <a:pt x="2467851" y="44718"/>
                    <a:pt x="2471778" y="43579"/>
                    <a:pt x="2476212" y="43579"/>
                  </a:cubicBezTo>
                  <a:cubicBezTo>
                    <a:pt x="2484066" y="43579"/>
                    <a:pt x="2490527" y="46238"/>
                    <a:pt x="2495594" y="51560"/>
                  </a:cubicBezTo>
                  <a:lnTo>
                    <a:pt x="2495594" y="40158"/>
                  </a:lnTo>
                  <a:cubicBezTo>
                    <a:pt x="2490147" y="35977"/>
                    <a:pt x="2483433" y="33824"/>
                    <a:pt x="2475579" y="33824"/>
                  </a:cubicBezTo>
                  <a:cubicBezTo>
                    <a:pt x="2469245" y="33824"/>
                    <a:pt x="2463671" y="35217"/>
                    <a:pt x="2458604" y="37877"/>
                  </a:cubicBezTo>
                  <a:cubicBezTo>
                    <a:pt x="2453663" y="40664"/>
                    <a:pt x="2449863" y="44465"/>
                    <a:pt x="2447076" y="49279"/>
                  </a:cubicBezTo>
                  <a:cubicBezTo>
                    <a:pt x="2444289" y="54093"/>
                    <a:pt x="2442895" y="59793"/>
                    <a:pt x="2442895" y="66127"/>
                  </a:cubicBezTo>
                  <a:cubicBezTo>
                    <a:pt x="2442895" y="72461"/>
                    <a:pt x="2444289" y="78035"/>
                    <a:pt x="2446949" y="82976"/>
                  </a:cubicBezTo>
                  <a:cubicBezTo>
                    <a:pt x="2449736" y="87790"/>
                    <a:pt x="2453536" y="91589"/>
                    <a:pt x="2458350" y="94376"/>
                  </a:cubicBezTo>
                  <a:cubicBezTo>
                    <a:pt x="2463291" y="97164"/>
                    <a:pt x="2468865" y="98557"/>
                    <a:pt x="2475325" y="98557"/>
                  </a:cubicBezTo>
                  <a:cubicBezTo>
                    <a:pt x="2478999" y="98557"/>
                    <a:pt x="2482673" y="98050"/>
                    <a:pt x="2486220" y="97164"/>
                  </a:cubicBezTo>
                  <a:cubicBezTo>
                    <a:pt x="2489767" y="96276"/>
                    <a:pt x="2493061" y="94756"/>
                    <a:pt x="2496101" y="92731"/>
                  </a:cubicBezTo>
                  <a:lnTo>
                    <a:pt x="2496101" y="82215"/>
                  </a:lnTo>
                  <a:cubicBezTo>
                    <a:pt x="2493441" y="84623"/>
                    <a:pt x="2490400" y="86270"/>
                    <a:pt x="2486980" y="87409"/>
                  </a:cubicBezTo>
                  <a:cubicBezTo>
                    <a:pt x="2483560" y="88422"/>
                    <a:pt x="2480013" y="88930"/>
                    <a:pt x="2476212" y="88930"/>
                  </a:cubicBezTo>
                  <a:cubicBezTo>
                    <a:pt x="2471778" y="88930"/>
                    <a:pt x="2467851" y="87917"/>
                    <a:pt x="2464431" y="86016"/>
                  </a:cubicBezTo>
                  <a:cubicBezTo>
                    <a:pt x="2461011" y="84116"/>
                    <a:pt x="2458224" y="81456"/>
                    <a:pt x="2456323" y="78035"/>
                  </a:cubicBezTo>
                  <a:cubicBezTo>
                    <a:pt x="2454423" y="74615"/>
                    <a:pt x="2453410" y="70687"/>
                    <a:pt x="2453410" y="66380"/>
                  </a:cubicBezTo>
                  <a:cubicBezTo>
                    <a:pt x="2453410" y="62073"/>
                    <a:pt x="2454423" y="58019"/>
                    <a:pt x="2456323" y="54600"/>
                  </a:cubicBezTo>
                  <a:moveTo>
                    <a:pt x="2396150" y="35217"/>
                  </a:moveTo>
                  <a:lnTo>
                    <a:pt x="2376388" y="76008"/>
                  </a:lnTo>
                  <a:lnTo>
                    <a:pt x="2355993" y="35217"/>
                  </a:lnTo>
                  <a:lnTo>
                    <a:pt x="2343832" y="35217"/>
                  </a:lnTo>
                  <a:lnTo>
                    <a:pt x="2370814" y="87663"/>
                  </a:lnTo>
                  <a:lnTo>
                    <a:pt x="2350799" y="129340"/>
                  </a:lnTo>
                  <a:lnTo>
                    <a:pt x="2361693" y="129340"/>
                  </a:lnTo>
                  <a:lnTo>
                    <a:pt x="2407045" y="35217"/>
                  </a:lnTo>
                  <a:lnTo>
                    <a:pt x="2396150" y="35217"/>
                  </a:lnTo>
                  <a:close/>
                  <a:moveTo>
                    <a:pt x="2296073" y="86143"/>
                  </a:moveTo>
                  <a:cubicBezTo>
                    <a:pt x="2292780" y="84242"/>
                    <a:pt x="2290119" y="81583"/>
                    <a:pt x="2288219" y="78162"/>
                  </a:cubicBezTo>
                  <a:cubicBezTo>
                    <a:pt x="2286319" y="74741"/>
                    <a:pt x="2285305" y="70814"/>
                    <a:pt x="2285305" y="66507"/>
                  </a:cubicBezTo>
                  <a:cubicBezTo>
                    <a:pt x="2285305" y="62200"/>
                    <a:pt x="2286192" y="58272"/>
                    <a:pt x="2288219" y="54852"/>
                  </a:cubicBezTo>
                  <a:cubicBezTo>
                    <a:pt x="2290119" y="51433"/>
                    <a:pt x="2292780" y="48771"/>
                    <a:pt x="2296073" y="46871"/>
                  </a:cubicBezTo>
                  <a:cubicBezTo>
                    <a:pt x="2299367" y="44972"/>
                    <a:pt x="2303167" y="43958"/>
                    <a:pt x="2307474" y="43958"/>
                  </a:cubicBezTo>
                  <a:cubicBezTo>
                    <a:pt x="2311782" y="43958"/>
                    <a:pt x="2315455" y="44972"/>
                    <a:pt x="2318622" y="46871"/>
                  </a:cubicBezTo>
                  <a:cubicBezTo>
                    <a:pt x="2321789" y="48771"/>
                    <a:pt x="2324450" y="51433"/>
                    <a:pt x="2326223" y="54852"/>
                  </a:cubicBezTo>
                  <a:cubicBezTo>
                    <a:pt x="2328123" y="58272"/>
                    <a:pt x="2329010" y="62073"/>
                    <a:pt x="2329010" y="66507"/>
                  </a:cubicBezTo>
                  <a:cubicBezTo>
                    <a:pt x="2329010" y="70940"/>
                    <a:pt x="2328123" y="74741"/>
                    <a:pt x="2326223" y="78162"/>
                  </a:cubicBezTo>
                  <a:cubicBezTo>
                    <a:pt x="2324323" y="81583"/>
                    <a:pt x="2321789" y="84242"/>
                    <a:pt x="2318622" y="86143"/>
                  </a:cubicBezTo>
                  <a:cubicBezTo>
                    <a:pt x="2315455" y="88042"/>
                    <a:pt x="2311655" y="89056"/>
                    <a:pt x="2307474" y="89056"/>
                  </a:cubicBezTo>
                  <a:cubicBezTo>
                    <a:pt x="2303294" y="89056"/>
                    <a:pt x="2299494" y="88042"/>
                    <a:pt x="2296073" y="86143"/>
                  </a:cubicBezTo>
                  <a:moveTo>
                    <a:pt x="2335597" y="49659"/>
                  </a:moveTo>
                  <a:cubicBezTo>
                    <a:pt x="2332937" y="44845"/>
                    <a:pt x="2329137" y="41044"/>
                    <a:pt x="2324450" y="38258"/>
                  </a:cubicBezTo>
                  <a:cubicBezTo>
                    <a:pt x="2319762" y="35471"/>
                    <a:pt x="2314315" y="34078"/>
                    <a:pt x="2308234" y="34078"/>
                  </a:cubicBezTo>
                  <a:cubicBezTo>
                    <a:pt x="2303294" y="34078"/>
                    <a:pt x="2298733" y="35217"/>
                    <a:pt x="2294806" y="37624"/>
                  </a:cubicBezTo>
                  <a:cubicBezTo>
                    <a:pt x="2290879" y="40031"/>
                    <a:pt x="2287712" y="43071"/>
                    <a:pt x="2285305" y="46998"/>
                  </a:cubicBezTo>
                  <a:lnTo>
                    <a:pt x="2285305" y="2660"/>
                  </a:lnTo>
                  <a:lnTo>
                    <a:pt x="2275044" y="2660"/>
                  </a:lnTo>
                  <a:lnTo>
                    <a:pt x="2275044" y="97670"/>
                  </a:lnTo>
                  <a:lnTo>
                    <a:pt x="2285305" y="97670"/>
                  </a:lnTo>
                  <a:lnTo>
                    <a:pt x="2285305" y="85763"/>
                  </a:lnTo>
                  <a:cubicBezTo>
                    <a:pt x="2287712" y="89689"/>
                    <a:pt x="2290879" y="92856"/>
                    <a:pt x="2294806" y="95137"/>
                  </a:cubicBezTo>
                  <a:cubicBezTo>
                    <a:pt x="2298733" y="97418"/>
                    <a:pt x="2303294" y="98684"/>
                    <a:pt x="2308234" y="98684"/>
                  </a:cubicBezTo>
                  <a:cubicBezTo>
                    <a:pt x="2314315" y="98684"/>
                    <a:pt x="2319762" y="97291"/>
                    <a:pt x="2324450" y="94503"/>
                  </a:cubicBezTo>
                  <a:cubicBezTo>
                    <a:pt x="2329137" y="91716"/>
                    <a:pt x="2332937" y="87917"/>
                    <a:pt x="2335597" y="82976"/>
                  </a:cubicBezTo>
                  <a:cubicBezTo>
                    <a:pt x="2338258" y="78035"/>
                    <a:pt x="2339651" y="72461"/>
                    <a:pt x="2339651" y="66253"/>
                  </a:cubicBezTo>
                  <a:cubicBezTo>
                    <a:pt x="2339651" y="60046"/>
                    <a:pt x="2338258" y="54473"/>
                    <a:pt x="2335597" y="49659"/>
                  </a:cubicBezTo>
                  <a:moveTo>
                    <a:pt x="2185862" y="92477"/>
                  </a:moveTo>
                  <a:cubicBezTo>
                    <a:pt x="2191436" y="96657"/>
                    <a:pt x="2198530" y="98684"/>
                    <a:pt x="2207017" y="98684"/>
                  </a:cubicBezTo>
                  <a:cubicBezTo>
                    <a:pt x="2213858" y="98684"/>
                    <a:pt x="2219432" y="97037"/>
                    <a:pt x="2223739" y="93617"/>
                  </a:cubicBezTo>
                  <a:cubicBezTo>
                    <a:pt x="2228046" y="90196"/>
                    <a:pt x="2230200" y="85509"/>
                    <a:pt x="2230200" y="79682"/>
                  </a:cubicBezTo>
                  <a:cubicBezTo>
                    <a:pt x="2230200" y="72968"/>
                    <a:pt x="2226273" y="68027"/>
                    <a:pt x="2218545" y="64733"/>
                  </a:cubicBezTo>
                  <a:lnTo>
                    <a:pt x="2203724" y="58780"/>
                  </a:lnTo>
                  <a:cubicBezTo>
                    <a:pt x="2201317" y="57894"/>
                    <a:pt x="2199543" y="56752"/>
                    <a:pt x="2198530" y="55486"/>
                  </a:cubicBezTo>
                  <a:cubicBezTo>
                    <a:pt x="2197516" y="54219"/>
                    <a:pt x="2197010" y="52699"/>
                    <a:pt x="2197010" y="50926"/>
                  </a:cubicBezTo>
                  <a:cubicBezTo>
                    <a:pt x="2197010" y="48266"/>
                    <a:pt x="2198023" y="46238"/>
                    <a:pt x="2200177" y="44845"/>
                  </a:cubicBezTo>
                  <a:cubicBezTo>
                    <a:pt x="2202330" y="43452"/>
                    <a:pt x="2204990" y="42691"/>
                    <a:pt x="2208411" y="42691"/>
                  </a:cubicBezTo>
                  <a:cubicBezTo>
                    <a:pt x="2211578" y="42691"/>
                    <a:pt x="2214745" y="43452"/>
                    <a:pt x="2217912" y="44845"/>
                  </a:cubicBezTo>
                  <a:cubicBezTo>
                    <a:pt x="2221079" y="46238"/>
                    <a:pt x="2224246" y="48139"/>
                    <a:pt x="2227159" y="50545"/>
                  </a:cubicBezTo>
                  <a:lnTo>
                    <a:pt x="2227159" y="39904"/>
                  </a:lnTo>
                  <a:cubicBezTo>
                    <a:pt x="2224752" y="38004"/>
                    <a:pt x="2221965" y="36611"/>
                    <a:pt x="2218672" y="35725"/>
                  </a:cubicBezTo>
                  <a:cubicBezTo>
                    <a:pt x="2215378" y="34710"/>
                    <a:pt x="2211958" y="34330"/>
                    <a:pt x="2208284" y="34330"/>
                  </a:cubicBezTo>
                  <a:cubicBezTo>
                    <a:pt x="2201823" y="34330"/>
                    <a:pt x="2196630" y="35850"/>
                    <a:pt x="2192702" y="39144"/>
                  </a:cubicBezTo>
                  <a:cubicBezTo>
                    <a:pt x="2188775" y="42437"/>
                    <a:pt x="2186748" y="46619"/>
                    <a:pt x="2186748" y="52065"/>
                  </a:cubicBezTo>
                  <a:cubicBezTo>
                    <a:pt x="2186748" y="55993"/>
                    <a:pt x="2187762" y="59287"/>
                    <a:pt x="2189789" y="61693"/>
                  </a:cubicBezTo>
                  <a:cubicBezTo>
                    <a:pt x="2191816" y="64101"/>
                    <a:pt x="2194729" y="66127"/>
                    <a:pt x="2198656" y="67900"/>
                  </a:cubicBezTo>
                  <a:lnTo>
                    <a:pt x="2213351" y="73854"/>
                  </a:lnTo>
                  <a:cubicBezTo>
                    <a:pt x="2215758" y="74741"/>
                    <a:pt x="2217405" y="75881"/>
                    <a:pt x="2218292" y="77274"/>
                  </a:cubicBezTo>
                  <a:cubicBezTo>
                    <a:pt x="2219305" y="78668"/>
                    <a:pt x="2219812" y="80188"/>
                    <a:pt x="2219812" y="81835"/>
                  </a:cubicBezTo>
                  <a:cubicBezTo>
                    <a:pt x="2219812" y="84750"/>
                    <a:pt x="2218672" y="86902"/>
                    <a:pt x="2216392" y="88422"/>
                  </a:cubicBezTo>
                  <a:cubicBezTo>
                    <a:pt x="2214111" y="89942"/>
                    <a:pt x="2211071" y="90703"/>
                    <a:pt x="2207271" y="90703"/>
                  </a:cubicBezTo>
                  <a:cubicBezTo>
                    <a:pt x="2203470" y="90703"/>
                    <a:pt x="2200050" y="89942"/>
                    <a:pt x="2196376" y="88549"/>
                  </a:cubicBezTo>
                  <a:cubicBezTo>
                    <a:pt x="2192702" y="87156"/>
                    <a:pt x="2189282" y="84875"/>
                    <a:pt x="2185862" y="81708"/>
                  </a:cubicBezTo>
                  <a:lnTo>
                    <a:pt x="2185862" y="92856"/>
                  </a:lnTo>
                  <a:close/>
                  <a:moveTo>
                    <a:pt x="2127462" y="55105"/>
                  </a:moveTo>
                  <a:cubicBezTo>
                    <a:pt x="2129109" y="51685"/>
                    <a:pt x="2131263" y="49025"/>
                    <a:pt x="2134176" y="46998"/>
                  </a:cubicBezTo>
                  <a:cubicBezTo>
                    <a:pt x="2137090" y="44972"/>
                    <a:pt x="2140384" y="44084"/>
                    <a:pt x="2144184" y="44084"/>
                  </a:cubicBezTo>
                  <a:cubicBezTo>
                    <a:pt x="2154952" y="44084"/>
                    <a:pt x="2160399" y="50292"/>
                    <a:pt x="2160399" y="62706"/>
                  </a:cubicBezTo>
                  <a:lnTo>
                    <a:pt x="2160399" y="97670"/>
                  </a:lnTo>
                  <a:lnTo>
                    <a:pt x="2170787" y="97670"/>
                  </a:lnTo>
                  <a:lnTo>
                    <a:pt x="2170787" y="60934"/>
                  </a:lnTo>
                  <a:cubicBezTo>
                    <a:pt x="2170787" y="55739"/>
                    <a:pt x="2169900" y="51179"/>
                    <a:pt x="2168000" y="47125"/>
                  </a:cubicBezTo>
                  <a:cubicBezTo>
                    <a:pt x="2166226" y="43071"/>
                    <a:pt x="2163566" y="39904"/>
                    <a:pt x="2160019" y="37624"/>
                  </a:cubicBezTo>
                  <a:cubicBezTo>
                    <a:pt x="2156472" y="35344"/>
                    <a:pt x="2152038" y="34078"/>
                    <a:pt x="2146718" y="34078"/>
                  </a:cubicBezTo>
                  <a:cubicBezTo>
                    <a:pt x="2141904" y="34078"/>
                    <a:pt x="2137597" y="35217"/>
                    <a:pt x="2133923" y="37624"/>
                  </a:cubicBezTo>
                  <a:cubicBezTo>
                    <a:pt x="2130249" y="39904"/>
                    <a:pt x="2127209" y="43071"/>
                    <a:pt x="2125055" y="46871"/>
                  </a:cubicBezTo>
                  <a:lnTo>
                    <a:pt x="2125055" y="35217"/>
                  </a:lnTo>
                  <a:lnTo>
                    <a:pt x="2114794" y="35217"/>
                  </a:lnTo>
                  <a:lnTo>
                    <a:pt x="2114794" y="97670"/>
                  </a:lnTo>
                  <a:lnTo>
                    <a:pt x="2125055" y="97670"/>
                  </a:lnTo>
                  <a:lnTo>
                    <a:pt x="2125055" y="66380"/>
                  </a:lnTo>
                  <a:cubicBezTo>
                    <a:pt x="2125055" y="62200"/>
                    <a:pt x="2125815" y="58526"/>
                    <a:pt x="2127462" y="55105"/>
                  </a:cubicBezTo>
                  <a:moveTo>
                    <a:pt x="2085024" y="78035"/>
                  </a:moveTo>
                  <a:cubicBezTo>
                    <a:pt x="2083124" y="81456"/>
                    <a:pt x="2080591" y="84116"/>
                    <a:pt x="2077424" y="86016"/>
                  </a:cubicBezTo>
                  <a:cubicBezTo>
                    <a:pt x="2074130" y="87917"/>
                    <a:pt x="2070456" y="88930"/>
                    <a:pt x="2066149" y="88930"/>
                  </a:cubicBezTo>
                  <a:cubicBezTo>
                    <a:pt x="2061842" y="88930"/>
                    <a:pt x="2058042" y="87917"/>
                    <a:pt x="2054748" y="86016"/>
                  </a:cubicBezTo>
                  <a:cubicBezTo>
                    <a:pt x="2051454" y="84116"/>
                    <a:pt x="2048921" y="81456"/>
                    <a:pt x="2046894" y="78035"/>
                  </a:cubicBezTo>
                  <a:cubicBezTo>
                    <a:pt x="2044994" y="74615"/>
                    <a:pt x="2044107" y="70687"/>
                    <a:pt x="2044107" y="66380"/>
                  </a:cubicBezTo>
                  <a:cubicBezTo>
                    <a:pt x="2044107" y="62073"/>
                    <a:pt x="2044994" y="58146"/>
                    <a:pt x="2046894" y="54727"/>
                  </a:cubicBezTo>
                  <a:cubicBezTo>
                    <a:pt x="2048794" y="51306"/>
                    <a:pt x="2051328" y="48645"/>
                    <a:pt x="2054748" y="46746"/>
                  </a:cubicBezTo>
                  <a:cubicBezTo>
                    <a:pt x="2058042" y="44845"/>
                    <a:pt x="2061842" y="43831"/>
                    <a:pt x="2066149" y="43831"/>
                  </a:cubicBezTo>
                  <a:cubicBezTo>
                    <a:pt x="2070456" y="43831"/>
                    <a:pt x="2074130" y="44845"/>
                    <a:pt x="2077424" y="46746"/>
                  </a:cubicBezTo>
                  <a:cubicBezTo>
                    <a:pt x="2080717" y="48645"/>
                    <a:pt x="2083251" y="51306"/>
                    <a:pt x="2085024" y="54727"/>
                  </a:cubicBezTo>
                  <a:cubicBezTo>
                    <a:pt x="2086925" y="58146"/>
                    <a:pt x="2087811" y="61947"/>
                    <a:pt x="2087811" y="66380"/>
                  </a:cubicBezTo>
                  <a:cubicBezTo>
                    <a:pt x="2087811" y="70814"/>
                    <a:pt x="2086925" y="74615"/>
                    <a:pt x="2085024" y="78035"/>
                  </a:cubicBezTo>
                  <a:moveTo>
                    <a:pt x="2082871" y="94376"/>
                  </a:moveTo>
                  <a:cubicBezTo>
                    <a:pt x="2087685" y="91589"/>
                    <a:pt x="2091485" y="87790"/>
                    <a:pt x="2094272" y="82849"/>
                  </a:cubicBezTo>
                  <a:cubicBezTo>
                    <a:pt x="2097059" y="77908"/>
                    <a:pt x="2098326" y="72334"/>
                    <a:pt x="2098326" y="66127"/>
                  </a:cubicBezTo>
                  <a:cubicBezTo>
                    <a:pt x="2098326" y="59919"/>
                    <a:pt x="2096932" y="54346"/>
                    <a:pt x="2094272" y="49532"/>
                  </a:cubicBezTo>
                  <a:cubicBezTo>
                    <a:pt x="2091485" y="44718"/>
                    <a:pt x="2087685" y="40917"/>
                    <a:pt x="2082871" y="38131"/>
                  </a:cubicBezTo>
                  <a:cubicBezTo>
                    <a:pt x="2078057" y="35344"/>
                    <a:pt x="2072483" y="33951"/>
                    <a:pt x="2066276" y="33951"/>
                  </a:cubicBezTo>
                  <a:cubicBezTo>
                    <a:pt x="2060069" y="33951"/>
                    <a:pt x="2054241" y="35344"/>
                    <a:pt x="2049301" y="38131"/>
                  </a:cubicBezTo>
                  <a:cubicBezTo>
                    <a:pt x="2044360" y="40917"/>
                    <a:pt x="2040433" y="44718"/>
                    <a:pt x="2037646" y="49532"/>
                  </a:cubicBezTo>
                  <a:cubicBezTo>
                    <a:pt x="2034859" y="54346"/>
                    <a:pt x="2033339" y="59919"/>
                    <a:pt x="2033339" y="66127"/>
                  </a:cubicBezTo>
                  <a:cubicBezTo>
                    <a:pt x="2033339" y="72334"/>
                    <a:pt x="2034733" y="77908"/>
                    <a:pt x="2037646" y="82849"/>
                  </a:cubicBezTo>
                  <a:cubicBezTo>
                    <a:pt x="2040433" y="87790"/>
                    <a:pt x="2044360" y="91589"/>
                    <a:pt x="2049301" y="94376"/>
                  </a:cubicBezTo>
                  <a:cubicBezTo>
                    <a:pt x="2054241" y="97164"/>
                    <a:pt x="2059942" y="98557"/>
                    <a:pt x="2066276" y="98557"/>
                  </a:cubicBezTo>
                  <a:cubicBezTo>
                    <a:pt x="2072610" y="98557"/>
                    <a:pt x="2078057" y="97164"/>
                    <a:pt x="2082871" y="94376"/>
                  </a:cubicBezTo>
                  <a:moveTo>
                    <a:pt x="2017377" y="35091"/>
                  </a:moveTo>
                  <a:lnTo>
                    <a:pt x="2006990" y="35091"/>
                  </a:lnTo>
                  <a:lnTo>
                    <a:pt x="2006990" y="97543"/>
                  </a:lnTo>
                  <a:lnTo>
                    <a:pt x="2017377" y="97543"/>
                  </a:lnTo>
                  <a:lnTo>
                    <a:pt x="2017377" y="35091"/>
                  </a:lnTo>
                  <a:close/>
                  <a:moveTo>
                    <a:pt x="2017631" y="21283"/>
                  </a:moveTo>
                  <a:cubicBezTo>
                    <a:pt x="2018898" y="20015"/>
                    <a:pt x="2019531" y="18495"/>
                    <a:pt x="2019531" y="16596"/>
                  </a:cubicBezTo>
                  <a:cubicBezTo>
                    <a:pt x="2019531" y="14695"/>
                    <a:pt x="2018898" y="13048"/>
                    <a:pt x="2017631" y="11782"/>
                  </a:cubicBezTo>
                  <a:cubicBezTo>
                    <a:pt x="2016364" y="10514"/>
                    <a:pt x="2014717" y="9881"/>
                    <a:pt x="2012817" y="9881"/>
                  </a:cubicBezTo>
                  <a:cubicBezTo>
                    <a:pt x="2011170" y="9881"/>
                    <a:pt x="2009650" y="10389"/>
                    <a:pt x="2008383" y="11275"/>
                  </a:cubicBezTo>
                  <a:lnTo>
                    <a:pt x="2000909" y="16596"/>
                  </a:lnTo>
                  <a:lnTo>
                    <a:pt x="2008383" y="21789"/>
                  </a:lnTo>
                  <a:cubicBezTo>
                    <a:pt x="2009777" y="22803"/>
                    <a:pt x="2011297" y="23309"/>
                    <a:pt x="2012817" y="23309"/>
                  </a:cubicBezTo>
                  <a:cubicBezTo>
                    <a:pt x="2014717" y="23309"/>
                    <a:pt x="2016237" y="22676"/>
                    <a:pt x="2017631" y="21410"/>
                  </a:cubicBezTo>
                  <a:moveTo>
                    <a:pt x="1950871" y="54600"/>
                  </a:moveTo>
                  <a:cubicBezTo>
                    <a:pt x="1952771" y="51179"/>
                    <a:pt x="1955558" y="48518"/>
                    <a:pt x="1958978" y="46746"/>
                  </a:cubicBezTo>
                  <a:cubicBezTo>
                    <a:pt x="1962398" y="44845"/>
                    <a:pt x="1966325" y="43831"/>
                    <a:pt x="1970633" y="43831"/>
                  </a:cubicBezTo>
                  <a:cubicBezTo>
                    <a:pt x="1978487" y="43831"/>
                    <a:pt x="1984947" y="46492"/>
                    <a:pt x="1990015" y="51812"/>
                  </a:cubicBezTo>
                  <a:lnTo>
                    <a:pt x="1990015" y="40412"/>
                  </a:lnTo>
                  <a:cubicBezTo>
                    <a:pt x="1984567" y="36230"/>
                    <a:pt x="1977853" y="34078"/>
                    <a:pt x="1969999" y="34078"/>
                  </a:cubicBezTo>
                  <a:cubicBezTo>
                    <a:pt x="1963665" y="34078"/>
                    <a:pt x="1957965" y="35471"/>
                    <a:pt x="1953024" y="38131"/>
                  </a:cubicBezTo>
                  <a:cubicBezTo>
                    <a:pt x="1948084" y="40917"/>
                    <a:pt x="1944156" y="44718"/>
                    <a:pt x="1941496" y="49532"/>
                  </a:cubicBezTo>
                  <a:cubicBezTo>
                    <a:pt x="1938709" y="54346"/>
                    <a:pt x="1937316" y="60046"/>
                    <a:pt x="1937316" y="66380"/>
                  </a:cubicBezTo>
                  <a:cubicBezTo>
                    <a:pt x="1937316" y="72714"/>
                    <a:pt x="1938709" y="78289"/>
                    <a:pt x="1941370" y="83230"/>
                  </a:cubicBezTo>
                  <a:cubicBezTo>
                    <a:pt x="1944156" y="88042"/>
                    <a:pt x="1947957" y="91843"/>
                    <a:pt x="1952771" y="94630"/>
                  </a:cubicBezTo>
                  <a:cubicBezTo>
                    <a:pt x="1957711" y="97418"/>
                    <a:pt x="1963285" y="98811"/>
                    <a:pt x="1969746" y="98811"/>
                  </a:cubicBezTo>
                  <a:cubicBezTo>
                    <a:pt x="1973420" y="98811"/>
                    <a:pt x="1977093" y="98304"/>
                    <a:pt x="1980640" y="97418"/>
                  </a:cubicBezTo>
                  <a:cubicBezTo>
                    <a:pt x="1984187" y="96530"/>
                    <a:pt x="1987481" y="95010"/>
                    <a:pt x="1990521" y="92983"/>
                  </a:cubicBezTo>
                  <a:lnTo>
                    <a:pt x="1990521" y="82469"/>
                  </a:lnTo>
                  <a:cubicBezTo>
                    <a:pt x="1987861" y="84875"/>
                    <a:pt x="1984821" y="86522"/>
                    <a:pt x="1981400" y="87663"/>
                  </a:cubicBezTo>
                  <a:cubicBezTo>
                    <a:pt x="1977980" y="88676"/>
                    <a:pt x="1974433" y="89183"/>
                    <a:pt x="1970633" y="89183"/>
                  </a:cubicBezTo>
                  <a:cubicBezTo>
                    <a:pt x="1966199" y="89183"/>
                    <a:pt x="1962272" y="88169"/>
                    <a:pt x="1958851" y="86270"/>
                  </a:cubicBezTo>
                  <a:cubicBezTo>
                    <a:pt x="1955431" y="84369"/>
                    <a:pt x="1952644" y="81708"/>
                    <a:pt x="1950744" y="78289"/>
                  </a:cubicBezTo>
                  <a:cubicBezTo>
                    <a:pt x="1948844" y="74868"/>
                    <a:pt x="1947830" y="70940"/>
                    <a:pt x="1947830" y="66634"/>
                  </a:cubicBezTo>
                  <a:cubicBezTo>
                    <a:pt x="1947830" y="62327"/>
                    <a:pt x="1948844" y="58272"/>
                    <a:pt x="1950744" y="54852"/>
                  </a:cubicBezTo>
                  <a:moveTo>
                    <a:pt x="1921101" y="35471"/>
                  </a:moveTo>
                  <a:lnTo>
                    <a:pt x="1910713" y="35471"/>
                  </a:lnTo>
                  <a:lnTo>
                    <a:pt x="1910713" y="97923"/>
                  </a:lnTo>
                  <a:lnTo>
                    <a:pt x="1921101" y="97923"/>
                  </a:lnTo>
                  <a:lnTo>
                    <a:pt x="1921101" y="35471"/>
                  </a:lnTo>
                  <a:close/>
                  <a:moveTo>
                    <a:pt x="1919581" y="22042"/>
                  </a:moveTo>
                  <a:lnTo>
                    <a:pt x="1927055" y="16848"/>
                  </a:lnTo>
                  <a:lnTo>
                    <a:pt x="1919581" y="11528"/>
                  </a:lnTo>
                  <a:cubicBezTo>
                    <a:pt x="1918314" y="10641"/>
                    <a:pt x="1916794" y="10135"/>
                    <a:pt x="1915147" y="10135"/>
                  </a:cubicBezTo>
                  <a:cubicBezTo>
                    <a:pt x="1913247" y="10135"/>
                    <a:pt x="1911726" y="10767"/>
                    <a:pt x="1910460" y="12034"/>
                  </a:cubicBezTo>
                  <a:cubicBezTo>
                    <a:pt x="1909193" y="13302"/>
                    <a:pt x="1908559" y="14949"/>
                    <a:pt x="1908559" y="16848"/>
                  </a:cubicBezTo>
                  <a:cubicBezTo>
                    <a:pt x="1908559" y="18748"/>
                    <a:pt x="1909193" y="20268"/>
                    <a:pt x="1910460" y="21535"/>
                  </a:cubicBezTo>
                  <a:cubicBezTo>
                    <a:pt x="1911726" y="22803"/>
                    <a:pt x="1913247" y="23435"/>
                    <a:pt x="1915147" y="23435"/>
                  </a:cubicBezTo>
                  <a:cubicBezTo>
                    <a:pt x="1916794" y="23435"/>
                    <a:pt x="1918187" y="22930"/>
                    <a:pt x="1919581" y="21915"/>
                  </a:cubicBezTo>
                  <a:moveTo>
                    <a:pt x="1881197" y="78162"/>
                  </a:moveTo>
                  <a:cubicBezTo>
                    <a:pt x="1879296" y="81583"/>
                    <a:pt x="1876763" y="84242"/>
                    <a:pt x="1873469" y="86143"/>
                  </a:cubicBezTo>
                  <a:cubicBezTo>
                    <a:pt x="1870175" y="88042"/>
                    <a:pt x="1866502" y="89056"/>
                    <a:pt x="1862321" y="89056"/>
                  </a:cubicBezTo>
                  <a:cubicBezTo>
                    <a:pt x="1858141" y="89056"/>
                    <a:pt x="1854340" y="88042"/>
                    <a:pt x="1850920" y="86143"/>
                  </a:cubicBezTo>
                  <a:cubicBezTo>
                    <a:pt x="1847626" y="84242"/>
                    <a:pt x="1844966" y="81583"/>
                    <a:pt x="1843066" y="78162"/>
                  </a:cubicBezTo>
                  <a:cubicBezTo>
                    <a:pt x="1841166" y="74741"/>
                    <a:pt x="1840152" y="70814"/>
                    <a:pt x="1840152" y="66507"/>
                  </a:cubicBezTo>
                  <a:cubicBezTo>
                    <a:pt x="1840152" y="62200"/>
                    <a:pt x="1841039" y="58272"/>
                    <a:pt x="1843066" y="54852"/>
                  </a:cubicBezTo>
                  <a:cubicBezTo>
                    <a:pt x="1844966" y="51433"/>
                    <a:pt x="1847626" y="48771"/>
                    <a:pt x="1850920" y="46871"/>
                  </a:cubicBezTo>
                  <a:cubicBezTo>
                    <a:pt x="1854214" y="44972"/>
                    <a:pt x="1858014" y="43958"/>
                    <a:pt x="1862321" y="43958"/>
                  </a:cubicBezTo>
                  <a:cubicBezTo>
                    <a:pt x="1866628" y="43958"/>
                    <a:pt x="1870302" y="44972"/>
                    <a:pt x="1873469" y="46871"/>
                  </a:cubicBezTo>
                  <a:cubicBezTo>
                    <a:pt x="1876763" y="48771"/>
                    <a:pt x="1879296" y="51433"/>
                    <a:pt x="1881197" y="54852"/>
                  </a:cubicBezTo>
                  <a:cubicBezTo>
                    <a:pt x="1883097" y="58272"/>
                    <a:pt x="1883984" y="62073"/>
                    <a:pt x="1883984" y="66507"/>
                  </a:cubicBezTo>
                  <a:cubicBezTo>
                    <a:pt x="1883984" y="70940"/>
                    <a:pt x="1883097" y="74741"/>
                    <a:pt x="1881197" y="78162"/>
                  </a:cubicBezTo>
                  <a:moveTo>
                    <a:pt x="1879423" y="94503"/>
                  </a:moveTo>
                  <a:cubicBezTo>
                    <a:pt x="1884110" y="91716"/>
                    <a:pt x="1887911" y="87917"/>
                    <a:pt x="1890571" y="82976"/>
                  </a:cubicBezTo>
                  <a:cubicBezTo>
                    <a:pt x="1893231" y="78035"/>
                    <a:pt x="1894625" y="72461"/>
                    <a:pt x="1894625" y="66253"/>
                  </a:cubicBezTo>
                  <a:cubicBezTo>
                    <a:pt x="1894625" y="60046"/>
                    <a:pt x="1893231" y="54473"/>
                    <a:pt x="1890571" y="49659"/>
                  </a:cubicBezTo>
                  <a:cubicBezTo>
                    <a:pt x="1887911" y="44845"/>
                    <a:pt x="1884110" y="41044"/>
                    <a:pt x="1879423" y="38258"/>
                  </a:cubicBezTo>
                  <a:cubicBezTo>
                    <a:pt x="1874736" y="35471"/>
                    <a:pt x="1869289" y="34078"/>
                    <a:pt x="1863208" y="34078"/>
                  </a:cubicBezTo>
                  <a:cubicBezTo>
                    <a:pt x="1858268" y="34078"/>
                    <a:pt x="1853707" y="35217"/>
                    <a:pt x="1849780" y="37624"/>
                  </a:cubicBezTo>
                  <a:cubicBezTo>
                    <a:pt x="1845853" y="40031"/>
                    <a:pt x="1842686" y="43198"/>
                    <a:pt x="1840279" y="47125"/>
                  </a:cubicBezTo>
                  <a:lnTo>
                    <a:pt x="1840279" y="35217"/>
                  </a:lnTo>
                  <a:lnTo>
                    <a:pt x="1830018" y="35217"/>
                  </a:lnTo>
                  <a:lnTo>
                    <a:pt x="1830018" y="129340"/>
                  </a:lnTo>
                  <a:lnTo>
                    <a:pt x="1840279" y="129340"/>
                  </a:lnTo>
                  <a:lnTo>
                    <a:pt x="1840279" y="85763"/>
                  </a:lnTo>
                  <a:cubicBezTo>
                    <a:pt x="1842686" y="89689"/>
                    <a:pt x="1845853" y="92856"/>
                    <a:pt x="1849780" y="95137"/>
                  </a:cubicBezTo>
                  <a:cubicBezTo>
                    <a:pt x="1853707" y="97418"/>
                    <a:pt x="1858268" y="98684"/>
                    <a:pt x="1863208" y="98684"/>
                  </a:cubicBezTo>
                  <a:cubicBezTo>
                    <a:pt x="1869289" y="98684"/>
                    <a:pt x="1874736" y="97291"/>
                    <a:pt x="1879423" y="94503"/>
                  </a:cubicBezTo>
                  <a:moveTo>
                    <a:pt x="1769972" y="92477"/>
                  </a:moveTo>
                  <a:cubicBezTo>
                    <a:pt x="1775546" y="96657"/>
                    <a:pt x="1782640" y="98684"/>
                    <a:pt x="1791127" y="98684"/>
                  </a:cubicBezTo>
                  <a:cubicBezTo>
                    <a:pt x="1797968" y="98684"/>
                    <a:pt x="1803542" y="97037"/>
                    <a:pt x="1807849" y="93617"/>
                  </a:cubicBezTo>
                  <a:cubicBezTo>
                    <a:pt x="1812156" y="90196"/>
                    <a:pt x="1814310" y="85509"/>
                    <a:pt x="1814310" y="79682"/>
                  </a:cubicBezTo>
                  <a:cubicBezTo>
                    <a:pt x="1814310" y="72968"/>
                    <a:pt x="1810383" y="68027"/>
                    <a:pt x="1802655" y="64733"/>
                  </a:cubicBezTo>
                  <a:lnTo>
                    <a:pt x="1787834" y="58780"/>
                  </a:lnTo>
                  <a:cubicBezTo>
                    <a:pt x="1785427" y="57894"/>
                    <a:pt x="1783653" y="56752"/>
                    <a:pt x="1782640" y="55486"/>
                  </a:cubicBezTo>
                  <a:cubicBezTo>
                    <a:pt x="1781626" y="54219"/>
                    <a:pt x="1781120" y="52699"/>
                    <a:pt x="1781120" y="50926"/>
                  </a:cubicBezTo>
                  <a:cubicBezTo>
                    <a:pt x="1781120" y="48266"/>
                    <a:pt x="1782133" y="46238"/>
                    <a:pt x="1784287" y="44845"/>
                  </a:cubicBezTo>
                  <a:cubicBezTo>
                    <a:pt x="1786440" y="43452"/>
                    <a:pt x="1789100" y="42691"/>
                    <a:pt x="1792521" y="42691"/>
                  </a:cubicBezTo>
                  <a:cubicBezTo>
                    <a:pt x="1795688" y="42691"/>
                    <a:pt x="1798855" y="43452"/>
                    <a:pt x="1802022" y="44845"/>
                  </a:cubicBezTo>
                  <a:cubicBezTo>
                    <a:pt x="1805315" y="46238"/>
                    <a:pt x="1808356" y="48139"/>
                    <a:pt x="1811269" y="50545"/>
                  </a:cubicBezTo>
                  <a:lnTo>
                    <a:pt x="1811269" y="39904"/>
                  </a:lnTo>
                  <a:cubicBezTo>
                    <a:pt x="1808862" y="38004"/>
                    <a:pt x="1806075" y="36611"/>
                    <a:pt x="1802782" y="35725"/>
                  </a:cubicBezTo>
                  <a:cubicBezTo>
                    <a:pt x="1799488" y="34710"/>
                    <a:pt x="1796068" y="34330"/>
                    <a:pt x="1792394" y="34330"/>
                  </a:cubicBezTo>
                  <a:cubicBezTo>
                    <a:pt x="1785933" y="34330"/>
                    <a:pt x="1780739" y="35850"/>
                    <a:pt x="1776812" y="39144"/>
                  </a:cubicBezTo>
                  <a:cubicBezTo>
                    <a:pt x="1772885" y="42437"/>
                    <a:pt x="1770858" y="46619"/>
                    <a:pt x="1770858" y="52065"/>
                  </a:cubicBezTo>
                  <a:cubicBezTo>
                    <a:pt x="1770858" y="55993"/>
                    <a:pt x="1771872" y="59287"/>
                    <a:pt x="1773899" y="61693"/>
                  </a:cubicBezTo>
                  <a:cubicBezTo>
                    <a:pt x="1775926" y="64101"/>
                    <a:pt x="1778839" y="66127"/>
                    <a:pt x="1782766" y="67900"/>
                  </a:cubicBezTo>
                  <a:lnTo>
                    <a:pt x="1797461" y="73854"/>
                  </a:lnTo>
                  <a:cubicBezTo>
                    <a:pt x="1799868" y="74741"/>
                    <a:pt x="1801515" y="75881"/>
                    <a:pt x="1802402" y="77274"/>
                  </a:cubicBezTo>
                  <a:cubicBezTo>
                    <a:pt x="1803415" y="78668"/>
                    <a:pt x="1803922" y="80188"/>
                    <a:pt x="1803922" y="81835"/>
                  </a:cubicBezTo>
                  <a:cubicBezTo>
                    <a:pt x="1803922" y="84750"/>
                    <a:pt x="1802782" y="86902"/>
                    <a:pt x="1800502" y="88422"/>
                  </a:cubicBezTo>
                  <a:cubicBezTo>
                    <a:pt x="1798221" y="89942"/>
                    <a:pt x="1795181" y="90703"/>
                    <a:pt x="1791381" y="90703"/>
                  </a:cubicBezTo>
                  <a:cubicBezTo>
                    <a:pt x="1787580" y="90703"/>
                    <a:pt x="1784160" y="89942"/>
                    <a:pt x="1780486" y="88549"/>
                  </a:cubicBezTo>
                  <a:cubicBezTo>
                    <a:pt x="1776812" y="87156"/>
                    <a:pt x="1773392" y="84875"/>
                    <a:pt x="1769972" y="81708"/>
                  </a:cubicBezTo>
                  <a:lnTo>
                    <a:pt x="1769972" y="92856"/>
                  </a:lnTo>
                  <a:close/>
                  <a:moveTo>
                    <a:pt x="1740455" y="84623"/>
                  </a:moveTo>
                  <a:cubicBezTo>
                    <a:pt x="1737288" y="87663"/>
                    <a:pt x="1733108" y="89183"/>
                    <a:pt x="1727914" y="89183"/>
                  </a:cubicBezTo>
                  <a:cubicBezTo>
                    <a:pt x="1722720" y="89183"/>
                    <a:pt x="1718540" y="87663"/>
                    <a:pt x="1715373" y="84623"/>
                  </a:cubicBezTo>
                  <a:cubicBezTo>
                    <a:pt x="1712206" y="81583"/>
                    <a:pt x="1710559" y="77148"/>
                    <a:pt x="1710559" y="71321"/>
                  </a:cubicBezTo>
                  <a:lnTo>
                    <a:pt x="1710559" y="35344"/>
                  </a:lnTo>
                  <a:lnTo>
                    <a:pt x="1700298" y="35344"/>
                  </a:lnTo>
                  <a:lnTo>
                    <a:pt x="1700298" y="70308"/>
                  </a:lnTo>
                  <a:cubicBezTo>
                    <a:pt x="1700298" y="79175"/>
                    <a:pt x="1702831" y="86143"/>
                    <a:pt x="1707772" y="91209"/>
                  </a:cubicBezTo>
                  <a:cubicBezTo>
                    <a:pt x="1712712" y="96276"/>
                    <a:pt x="1719426" y="98811"/>
                    <a:pt x="1727914" y="98811"/>
                  </a:cubicBezTo>
                  <a:cubicBezTo>
                    <a:pt x="1736401" y="98811"/>
                    <a:pt x="1742989" y="96276"/>
                    <a:pt x="1747929" y="91209"/>
                  </a:cubicBezTo>
                  <a:cubicBezTo>
                    <a:pt x="1752870" y="86143"/>
                    <a:pt x="1755403" y="79175"/>
                    <a:pt x="1755403" y="70308"/>
                  </a:cubicBezTo>
                  <a:lnTo>
                    <a:pt x="1755403" y="35344"/>
                  </a:lnTo>
                  <a:lnTo>
                    <a:pt x="1745142" y="35344"/>
                  </a:lnTo>
                  <a:lnTo>
                    <a:pt x="1745142" y="71321"/>
                  </a:lnTo>
                  <a:cubicBezTo>
                    <a:pt x="1745142" y="77274"/>
                    <a:pt x="1743622" y="81708"/>
                    <a:pt x="1740329" y="84623"/>
                  </a:cubicBezTo>
                  <a:moveTo>
                    <a:pt x="1642025" y="92477"/>
                  </a:moveTo>
                  <a:cubicBezTo>
                    <a:pt x="1647599" y="96657"/>
                    <a:pt x="1654693" y="98684"/>
                    <a:pt x="1663180" y="98684"/>
                  </a:cubicBezTo>
                  <a:cubicBezTo>
                    <a:pt x="1670021" y="98684"/>
                    <a:pt x="1675595" y="97037"/>
                    <a:pt x="1679902" y="93617"/>
                  </a:cubicBezTo>
                  <a:cubicBezTo>
                    <a:pt x="1684209" y="90196"/>
                    <a:pt x="1686363" y="85509"/>
                    <a:pt x="1686363" y="79682"/>
                  </a:cubicBezTo>
                  <a:cubicBezTo>
                    <a:pt x="1686363" y="72968"/>
                    <a:pt x="1682436" y="68027"/>
                    <a:pt x="1674708" y="64733"/>
                  </a:cubicBezTo>
                  <a:lnTo>
                    <a:pt x="1659887" y="58780"/>
                  </a:lnTo>
                  <a:cubicBezTo>
                    <a:pt x="1657480" y="57894"/>
                    <a:pt x="1655706" y="56752"/>
                    <a:pt x="1654693" y="55486"/>
                  </a:cubicBezTo>
                  <a:cubicBezTo>
                    <a:pt x="1653679" y="54219"/>
                    <a:pt x="1653173" y="52699"/>
                    <a:pt x="1653173" y="50926"/>
                  </a:cubicBezTo>
                  <a:cubicBezTo>
                    <a:pt x="1653173" y="48266"/>
                    <a:pt x="1654186" y="46238"/>
                    <a:pt x="1656340" y="44845"/>
                  </a:cubicBezTo>
                  <a:cubicBezTo>
                    <a:pt x="1658493" y="43452"/>
                    <a:pt x="1661154" y="42691"/>
                    <a:pt x="1664574" y="42691"/>
                  </a:cubicBezTo>
                  <a:cubicBezTo>
                    <a:pt x="1667741" y="42691"/>
                    <a:pt x="1670908" y="43452"/>
                    <a:pt x="1674075" y="44845"/>
                  </a:cubicBezTo>
                  <a:cubicBezTo>
                    <a:pt x="1677242" y="46238"/>
                    <a:pt x="1680409" y="48139"/>
                    <a:pt x="1683323" y="50545"/>
                  </a:cubicBezTo>
                  <a:lnTo>
                    <a:pt x="1683323" y="39904"/>
                  </a:lnTo>
                  <a:cubicBezTo>
                    <a:pt x="1680916" y="38004"/>
                    <a:pt x="1678129" y="36611"/>
                    <a:pt x="1674835" y="35725"/>
                  </a:cubicBezTo>
                  <a:cubicBezTo>
                    <a:pt x="1671541" y="34710"/>
                    <a:pt x="1668121" y="34330"/>
                    <a:pt x="1664447" y="34330"/>
                  </a:cubicBezTo>
                  <a:cubicBezTo>
                    <a:pt x="1657987" y="34330"/>
                    <a:pt x="1652793" y="35850"/>
                    <a:pt x="1648866" y="39144"/>
                  </a:cubicBezTo>
                  <a:cubicBezTo>
                    <a:pt x="1644939" y="42437"/>
                    <a:pt x="1642912" y="46619"/>
                    <a:pt x="1642912" y="52065"/>
                  </a:cubicBezTo>
                  <a:cubicBezTo>
                    <a:pt x="1642912" y="55993"/>
                    <a:pt x="1643925" y="59287"/>
                    <a:pt x="1645952" y="61693"/>
                  </a:cubicBezTo>
                  <a:cubicBezTo>
                    <a:pt x="1647979" y="64101"/>
                    <a:pt x="1650892" y="66127"/>
                    <a:pt x="1654820" y="67900"/>
                  </a:cubicBezTo>
                  <a:lnTo>
                    <a:pt x="1669514" y="73854"/>
                  </a:lnTo>
                  <a:cubicBezTo>
                    <a:pt x="1671921" y="74741"/>
                    <a:pt x="1673568" y="75881"/>
                    <a:pt x="1674455" y="77274"/>
                  </a:cubicBezTo>
                  <a:cubicBezTo>
                    <a:pt x="1675468" y="78668"/>
                    <a:pt x="1675975" y="80188"/>
                    <a:pt x="1675975" y="81835"/>
                  </a:cubicBezTo>
                  <a:cubicBezTo>
                    <a:pt x="1675975" y="84750"/>
                    <a:pt x="1674835" y="86902"/>
                    <a:pt x="1672555" y="88422"/>
                  </a:cubicBezTo>
                  <a:cubicBezTo>
                    <a:pt x="1670275" y="89942"/>
                    <a:pt x="1667234" y="90703"/>
                    <a:pt x="1663434" y="90703"/>
                  </a:cubicBezTo>
                  <a:cubicBezTo>
                    <a:pt x="1659633" y="90703"/>
                    <a:pt x="1656213" y="89942"/>
                    <a:pt x="1652539" y="88549"/>
                  </a:cubicBezTo>
                  <a:cubicBezTo>
                    <a:pt x="1648866" y="87156"/>
                    <a:pt x="1645445" y="84875"/>
                    <a:pt x="1642025" y="81708"/>
                  </a:cubicBezTo>
                  <a:lnTo>
                    <a:pt x="1642025" y="92856"/>
                  </a:lnTo>
                  <a:close/>
                  <a:moveTo>
                    <a:pt x="1586792" y="54852"/>
                  </a:moveTo>
                  <a:cubicBezTo>
                    <a:pt x="1588819" y="51433"/>
                    <a:pt x="1591606" y="48898"/>
                    <a:pt x="1595027" y="47251"/>
                  </a:cubicBezTo>
                  <a:cubicBezTo>
                    <a:pt x="1598447" y="45604"/>
                    <a:pt x="1602247" y="45099"/>
                    <a:pt x="1606428" y="45731"/>
                  </a:cubicBezTo>
                  <a:lnTo>
                    <a:pt x="1606428" y="34078"/>
                  </a:lnTo>
                  <a:cubicBezTo>
                    <a:pt x="1601487" y="34078"/>
                    <a:pt x="1597053" y="35471"/>
                    <a:pt x="1593126" y="38131"/>
                  </a:cubicBezTo>
                  <a:cubicBezTo>
                    <a:pt x="1589199" y="40791"/>
                    <a:pt x="1586032" y="44465"/>
                    <a:pt x="1583625" y="49152"/>
                  </a:cubicBezTo>
                  <a:lnTo>
                    <a:pt x="1583625" y="35217"/>
                  </a:lnTo>
                  <a:lnTo>
                    <a:pt x="1573364" y="35217"/>
                  </a:lnTo>
                  <a:lnTo>
                    <a:pt x="1573364" y="97670"/>
                  </a:lnTo>
                  <a:lnTo>
                    <a:pt x="1583625" y="97670"/>
                  </a:lnTo>
                  <a:lnTo>
                    <a:pt x="1583625" y="67773"/>
                  </a:lnTo>
                  <a:cubicBezTo>
                    <a:pt x="1583625" y="62581"/>
                    <a:pt x="1584639" y="58272"/>
                    <a:pt x="1586792" y="54852"/>
                  </a:cubicBezTo>
                  <a:moveTo>
                    <a:pt x="1539161" y="84496"/>
                  </a:moveTo>
                  <a:cubicBezTo>
                    <a:pt x="1535994" y="87536"/>
                    <a:pt x="1531813" y="89056"/>
                    <a:pt x="1526619" y="89056"/>
                  </a:cubicBezTo>
                  <a:cubicBezTo>
                    <a:pt x="1521426" y="89056"/>
                    <a:pt x="1517245" y="87536"/>
                    <a:pt x="1514078" y="84496"/>
                  </a:cubicBezTo>
                  <a:cubicBezTo>
                    <a:pt x="1510911" y="81456"/>
                    <a:pt x="1509264" y="77021"/>
                    <a:pt x="1509264" y="71194"/>
                  </a:cubicBezTo>
                  <a:lnTo>
                    <a:pt x="1509264" y="35217"/>
                  </a:lnTo>
                  <a:lnTo>
                    <a:pt x="1499003" y="35217"/>
                  </a:lnTo>
                  <a:lnTo>
                    <a:pt x="1499003" y="70181"/>
                  </a:lnTo>
                  <a:cubicBezTo>
                    <a:pt x="1499003" y="79048"/>
                    <a:pt x="1501537" y="86016"/>
                    <a:pt x="1506477" y="91084"/>
                  </a:cubicBezTo>
                  <a:cubicBezTo>
                    <a:pt x="1511418" y="96150"/>
                    <a:pt x="1518132" y="98684"/>
                    <a:pt x="1526619" y="98684"/>
                  </a:cubicBezTo>
                  <a:cubicBezTo>
                    <a:pt x="1535107" y="98684"/>
                    <a:pt x="1541694" y="96150"/>
                    <a:pt x="1546635" y="91084"/>
                  </a:cubicBezTo>
                  <a:cubicBezTo>
                    <a:pt x="1551575" y="86016"/>
                    <a:pt x="1554109" y="79048"/>
                    <a:pt x="1554109" y="70181"/>
                  </a:cubicBezTo>
                  <a:lnTo>
                    <a:pt x="1554109" y="35217"/>
                  </a:lnTo>
                  <a:lnTo>
                    <a:pt x="1543848" y="35217"/>
                  </a:lnTo>
                  <a:lnTo>
                    <a:pt x="1543848" y="71194"/>
                  </a:lnTo>
                  <a:cubicBezTo>
                    <a:pt x="1543848" y="77148"/>
                    <a:pt x="1542328" y="81583"/>
                    <a:pt x="1539034" y="84496"/>
                  </a:cubicBezTo>
                  <a:moveTo>
                    <a:pt x="1471640" y="78035"/>
                  </a:moveTo>
                  <a:cubicBezTo>
                    <a:pt x="1469740" y="81456"/>
                    <a:pt x="1467207" y="84116"/>
                    <a:pt x="1464040" y="86016"/>
                  </a:cubicBezTo>
                  <a:cubicBezTo>
                    <a:pt x="1460746" y="87917"/>
                    <a:pt x="1457072" y="88930"/>
                    <a:pt x="1452892" y="88930"/>
                  </a:cubicBezTo>
                  <a:cubicBezTo>
                    <a:pt x="1448711" y="88930"/>
                    <a:pt x="1444784" y="87917"/>
                    <a:pt x="1441491" y="86016"/>
                  </a:cubicBezTo>
                  <a:cubicBezTo>
                    <a:pt x="1438197" y="84116"/>
                    <a:pt x="1435663" y="81456"/>
                    <a:pt x="1433763" y="78035"/>
                  </a:cubicBezTo>
                  <a:cubicBezTo>
                    <a:pt x="1431863" y="74615"/>
                    <a:pt x="1430849" y="70687"/>
                    <a:pt x="1430849" y="66380"/>
                  </a:cubicBezTo>
                  <a:cubicBezTo>
                    <a:pt x="1430849" y="62073"/>
                    <a:pt x="1431736" y="58146"/>
                    <a:pt x="1433763" y="54727"/>
                  </a:cubicBezTo>
                  <a:cubicBezTo>
                    <a:pt x="1435663" y="51306"/>
                    <a:pt x="1438197" y="48645"/>
                    <a:pt x="1441491" y="46746"/>
                  </a:cubicBezTo>
                  <a:cubicBezTo>
                    <a:pt x="1444784" y="44845"/>
                    <a:pt x="1448585" y="43831"/>
                    <a:pt x="1452892" y="43831"/>
                  </a:cubicBezTo>
                  <a:cubicBezTo>
                    <a:pt x="1457199" y="43831"/>
                    <a:pt x="1460873" y="44845"/>
                    <a:pt x="1464040" y="46746"/>
                  </a:cubicBezTo>
                  <a:cubicBezTo>
                    <a:pt x="1467333" y="48645"/>
                    <a:pt x="1469867" y="51306"/>
                    <a:pt x="1471640" y="54727"/>
                  </a:cubicBezTo>
                  <a:cubicBezTo>
                    <a:pt x="1473541" y="58146"/>
                    <a:pt x="1474427" y="61947"/>
                    <a:pt x="1474427" y="66380"/>
                  </a:cubicBezTo>
                  <a:cubicBezTo>
                    <a:pt x="1474427" y="70814"/>
                    <a:pt x="1473541" y="74615"/>
                    <a:pt x="1471640" y="78035"/>
                  </a:cubicBezTo>
                  <a:moveTo>
                    <a:pt x="1469614" y="94376"/>
                  </a:moveTo>
                  <a:cubicBezTo>
                    <a:pt x="1474427" y="91589"/>
                    <a:pt x="1478228" y="87790"/>
                    <a:pt x="1481015" y="82849"/>
                  </a:cubicBezTo>
                  <a:cubicBezTo>
                    <a:pt x="1483802" y="77908"/>
                    <a:pt x="1485068" y="72334"/>
                    <a:pt x="1485068" y="66127"/>
                  </a:cubicBezTo>
                  <a:cubicBezTo>
                    <a:pt x="1485068" y="59919"/>
                    <a:pt x="1483675" y="54346"/>
                    <a:pt x="1481015" y="49532"/>
                  </a:cubicBezTo>
                  <a:cubicBezTo>
                    <a:pt x="1478228" y="44718"/>
                    <a:pt x="1474427" y="40917"/>
                    <a:pt x="1469614" y="38131"/>
                  </a:cubicBezTo>
                  <a:cubicBezTo>
                    <a:pt x="1464800" y="35344"/>
                    <a:pt x="1459226" y="33951"/>
                    <a:pt x="1452892" y="33951"/>
                  </a:cubicBezTo>
                  <a:cubicBezTo>
                    <a:pt x="1446558" y="33951"/>
                    <a:pt x="1440857" y="35344"/>
                    <a:pt x="1435917" y="38131"/>
                  </a:cubicBezTo>
                  <a:cubicBezTo>
                    <a:pt x="1430976" y="40917"/>
                    <a:pt x="1427049" y="44718"/>
                    <a:pt x="1424262" y="49532"/>
                  </a:cubicBezTo>
                  <a:cubicBezTo>
                    <a:pt x="1421475" y="54346"/>
                    <a:pt x="1420082" y="59919"/>
                    <a:pt x="1420082" y="66127"/>
                  </a:cubicBezTo>
                  <a:cubicBezTo>
                    <a:pt x="1420082" y="72334"/>
                    <a:pt x="1421475" y="77908"/>
                    <a:pt x="1424262" y="82849"/>
                  </a:cubicBezTo>
                  <a:cubicBezTo>
                    <a:pt x="1427049" y="87790"/>
                    <a:pt x="1430976" y="91589"/>
                    <a:pt x="1435917" y="94376"/>
                  </a:cubicBezTo>
                  <a:cubicBezTo>
                    <a:pt x="1440857" y="97164"/>
                    <a:pt x="1446558" y="98557"/>
                    <a:pt x="1452892" y="98557"/>
                  </a:cubicBezTo>
                  <a:cubicBezTo>
                    <a:pt x="1459226" y="98557"/>
                    <a:pt x="1464673" y="97164"/>
                    <a:pt x="1469614" y="94376"/>
                  </a:cubicBezTo>
                  <a:moveTo>
                    <a:pt x="1404753" y="35091"/>
                  </a:moveTo>
                  <a:lnTo>
                    <a:pt x="1384991" y="75881"/>
                  </a:lnTo>
                  <a:lnTo>
                    <a:pt x="1364596" y="35091"/>
                  </a:lnTo>
                  <a:lnTo>
                    <a:pt x="1352435" y="35091"/>
                  </a:lnTo>
                  <a:lnTo>
                    <a:pt x="1379417" y="87536"/>
                  </a:lnTo>
                  <a:lnTo>
                    <a:pt x="1359402" y="129213"/>
                  </a:lnTo>
                  <a:lnTo>
                    <a:pt x="1370297" y="129213"/>
                  </a:lnTo>
                  <a:lnTo>
                    <a:pt x="1415648" y="35091"/>
                  </a:lnTo>
                  <a:lnTo>
                    <a:pt x="1404753" y="35091"/>
                  </a:lnTo>
                  <a:close/>
                  <a:moveTo>
                    <a:pt x="1320005" y="84242"/>
                  </a:moveTo>
                  <a:cubicBezTo>
                    <a:pt x="1317724" y="85889"/>
                    <a:pt x="1315317" y="87029"/>
                    <a:pt x="1312784" y="87790"/>
                  </a:cubicBezTo>
                  <a:cubicBezTo>
                    <a:pt x="1310250" y="88549"/>
                    <a:pt x="1307843" y="88803"/>
                    <a:pt x="1305310" y="88803"/>
                  </a:cubicBezTo>
                  <a:cubicBezTo>
                    <a:pt x="1301889" y="88803"/>
                    <a:pt x="1298976" y="87917"/>
                    <a:pt x="1296696" y="86016"/>
                  </a:cubicBezTo>
                  <a:cubicBezTo>
                    <a:pt x="1294415" y="84116"/>
                    <a:pt x="1293275" y="81075"/>
                    <a:pt x="1293275" y="76642"/>
                  </a:cubicBezTo>
                  <a:lnTo>
                    <a:pt x="1293275" y="44592"/>
                  </a:lnTo>
                  <a:lnTo>
                    <a:pt x="1319118" y="44592"/>
                  </a:lnTo>
                  <a:lnTo>
                    <a:pt x="1319118" y="35091"/>
                  </a:lnTo>
                  <a:lnTo>
                    <a:pt x="1293275" y="35091"/>
                  </a:lnTo>
                  <a:lnTo>
                    <a:pt x="1293275" y="15201"/>
                  </a:lnTo>
                  <a:lnTo>
                    <a:pt x="1283014" y="15201"/>
                  </a:lnTo>
                  <a:lnTo>
                    <a:pt x="1283014" y="75881"/>
                  </a:lnTo>
                  <a:cubicBezTo>
                    <a:pt x="1283014" y="84369"/>
                    <a:pt x="1284914" y="90196"/>
                    <a:pt x="1288841" y="93617"/>
                  </a:cubicBezTo>
                  <a:cubicBezTo>
                    <a:pt x="1292642" y="96910"/>
                    <a:pt x="1297836" y="98684"/>
                    <a:pt x="1304550" y="98684"/>
                  </a:cubicBezTo>
                  <a:cubicBezTo>
                    <a:pt x="1307210" y="98684"/>
                    <a:pt x="1309870" y="98304"/>
                    <a:pt x="1312657" y="97670"/>
                  </a:cubicBezTo>
                  <a:cubicBezTo>
                    <a:pt x="1315444" y="97037"/>
                    <a:pt x="1317978" y="95898"/>
                    <a:pt x="1320131" y="94376"/>
                  </a:cubicBezTo>
                  <a:lnTo>
                    <a:pt x="1320131" y="84369"/>
                  </a:lnTo>
                  <a:close/>
                  <a:moveTo>
                    <a:pt x="1253118" y="54727"/>
                  </a:moveTo>
                  <a:cubicBezTo>
                    <a:pt x="1255145" y="51306"/>
                    <a:pt x="1257932" y="48771"/>
                    <a:pt x="1261479" y="47125"/>
                  </a:cubicBezTo>
                  <a:cubicBezTo>
                    <a:pt x="1264899" y="45478"/>
                    <a:pt x="1268699" y="44972"/>
                    <a:pt x="1272880" y="45604"/>
                  </a:cubicBezTo>
                  <a:lnTo>
                    <a:pt x="1272880" y="33951"/>
                  </a:lnTo>
                  <a:cubicBezTo>
                    <a:pt x="1267939" y="33951"/>
                    <a:pt x="1263505" y="35344"/>
                    <a:pt x="1259452" y="38004"/>
                  </a:cubicBezTo>
                  <a:cubicBezTo>
                    <a:pt x="1255525" y="40664"/>
                    <a:pt x="1252358" y="44338"/>
                    <a:pt x="1250077" y="49025"/>
                  </a:cubicBezTo>
                  <a:lnTo>
                    <a:pt x="1250077" y="35091"/>
                  </a:lnTo>
                  <a:lnTo>
                    <a:pt x="1239816" y="35091"/>
                  </a:lnTo>
                  <a:lnTo>
                    <a:pt x="1239816" y="97543"/>
                  </a:lnTo>
                  <a:lnTo>
                    <a:pt x="1250077" y="97543"/>
                  </a:lnTo>
                  <a:lnTo>
                    <a:pt x="1250077" y="67647"/>
                  </a:lnTo>
                  <a:cubicBezTo>
                    <a:pt x="1250077" y="62454"/>
                    <a:pt x="1251091" y="58146"/>
                    <a:pt x="1253118" y="54727"/>
                  </a:cubicBezTo>
                  <a:moveTo>
                    <a:pt x="1210047" y="77908"/>
                  </a:moveTo>
                  <a:cubicBezTo>
                    <a:pt x="1208146" y="81329"/>
                    <a:pt x="1205613" y="83989"/>
                    <a:pt x="1202446" y="85889"/>
                  </a:cubicBezTo>
                  <a:cubicBezTo>
                    <a:pt x="1199152" y="87790"/>
                    <a:pt x="1195478" y="88803"/>
                    <a:pt x="1191298" y="88803"/>
                  </a:cubicBezTo>
                  <a:cubicBezTo>
                    <a:pt x="1187117" y="88803"/>
                    <a:pt x="1183190" y="87790"/>
                    <a:pt x="1179897" y="85889"/>
                  </a:cubicBezTo>
                  <a:cubicBezTo>
                    <a:pt x="1176603" y="83989"/>
                    <a:pt x="1174069" y="81329"/>
                    <a:pt x="1172169" y="77908"/>
                  </a:cubicBezTo>
                  <a:cubicBezTo>
                    <a:pt x="1170269" y="74488"/>
                    <a:pt x="1169256" y="70562"/>
                    <a:pt x="1169256" y="66253"/>
                  </a:cubicBezTo>
                  <a:cubicBezTo>
                    <a:pt x="1169256" y="61947"/>
                    <a:pt x="1170142" y="58019"/>
                    <a:pt x="1172169" y="54600"/>
                  </a:cubicBezTo>
                  <a:cubicBezTo>
                    <a:pt x="1174069" y="51179"/>
                    <a:pt x="1176603" y="48518"/>
                    <a:pt x="1179897" y="46619"/>
                  </a:cubicBezTo>
                  <a:cubicBezTo>
                    <a:pt x="1183190" y="44718"/>
                    <a:pt x="1186991" y="43704"/>
                    <a:pt x="1191298" y="43704"/>
                  </a:cubicBezTo>
                  <a:cubicBezTo>
                    <a:pt x="1195605" y="43704"/>
                    <a:pt x="1199279" y="44718"/>
                    <a:pt x="1202446" y="46619"/>
                  </a:cubicBezTo>
                  <a:cubicBezTo>
                    <a:pt x="1205739" y="48518"/>
                    <a:pt x="1208273" y="51179"/>
                    <a:pt x="1210047" y="54600"/>
                  </a:cubicBezTo>
                  <a:cubicBezTo>
                    <a:pt x="1211947" y="58019"/>
                    <a:pt x="1212833" y="61820"/>
                    <a:pt x="1212833" y="66253"/>
                  </a:cubicBezTo>
                  <a:cubicBezTo>
                    <a:pt x="1212833" y="70687"/>
                    <a:pt x="1211947" y="74488"/>
                    <a:pt x="1210047" y="77908"/>
                  </a:cubicBezTo>
                  <a:moveTo>
                    <a:pt x="1208020" y="94251"/>
                  </a:moveTo>
                  <a:cubicBezTo>
                    <a:pt x="1212833" y="91463"/>
                    <a:pt x="1216634" y="87663"/>
                    <a:pt x="1219421" y="82722"/>
                  </a:cubicBezTo>
                  <a:cubicBezTo>
                    <a:pt x="1222208" y="77782"/>
                    <a:pt x="1223601" y="72207"/>
                    <a:pt x="1223601" y="66000"/>
                  </a:cubicBezTo>
                  <a:cubicBezTo>
                    <a:pt x="1223601" y="59793"/>
                    <a:pt x="1222208" y="54219"/>
                    <a:pt x="1219421" y="49405"/>
                  </a:cubicBezTo>
                  <a:cubicBezTo>
                    <a:pt x="1216634" y="44592"/>
                    <a:pt x="1212833" y="40791"/>
                    <a:pt x="1208020" y="38004"/>
                  </a:cubicBezTo>
                  <a:cubicBezTo>
                    <a:pt x="1203206" y="35217"/>
                    <a:pt x="1197632" y="33824"/>
                    <a:pt x="1191298" y="33824"/>
                  </a:cubicBezTo>
                  <a:cubicBezTo>
                    <a:pt x="1184964" y="33824"/>
                    <a:pt x="1179390" y="35217"/>
                    <a:pt x="1174449" y="38004"/>
                  </a:cubicBezTo>
                  <a:cubicBezTo>
                    <a:pt x="1169509" y="40791"/>
                    <a:pt x="1165582" y="44592"/>
                    <a:pt x="1162795" y="49405"/>
                  </a:cubicBezTo>
                  <a:cubicBezTo>
                    <a:pt x="1160008" y="54219"/>
                    <a:pt x="1158614" y="59793"/>
                    <a:pt x="1158614" y="66000"/>
                  </a:cubicBezTo>
                  <a:cubicBezTo>
                    <a:pt x="1158614" y="72207"/>
                    <a:pt x="1160008" y="77782"/>
                    <a:pt x="1162795" y="82722"/>
                  </a:cubicBezTo>
                  <a:cubicBezTo>
                    <a:pt x="1165582" y="87663"/>
                    <a:pt x="1169509" y="91463"/>
                    <a:pt x="1174449" y="94251"/>
                  </a:cubicBezTo>
                  <a:cubicBezTo>
                    <a:pt x="1179390" y="97037"/>
                    <a:pt x="1184964" y="98431"/>
                    <a:pt x="1191298" y="98431"/>
                  </a:cubicBezTo>
                  <a:cubicBezTo>
                    <a:pt x="1197632" y="98431"/>
                    <a:pt x="1203079" y="97037"/>
                    <a:pt x="1208020" y="94251"/>
                  </a:cubicBezTo>
                  <a:moveTo>
                    <a:pt x="1133659" y="77908"/>
                  </a:moveTo>
                  <a:cubicBezTo>
                    <a:pt x="1131758" y="81329"/>
                    <a:pt x="1129225" y="83989"/>
                    <a:pt x="1126058" y="85889"/>
                  </a:cubicBezTo>
                  <a:cubicBezTo>
                    <a:pt x="1122764" y="87790"/>
                    <a:pt x="1119090" y="88803"/>
                    <a:pt x="1114910" y="88803"/>
                  </a:cubicBezTo>
                  <a:cubicBezTo>
                    <a:pt x="1110729" y="88803"/>
                    <a:pt x="1106929" y="87790"/>
                    <a:pt x="1103509" y="85889"/>
                  </a:cubicBezTo>
                  <a:cubicBezTo>
                    <a:pt x="1100215" y="83989"/>
                    <a:pt x="1097555" y="81329"/>
                    <a:pt x="1095655" y="77908"/>
                  </a:cubicBezTo>
                  <a:cubicBezTo>
                    <a:pt x="1093754" y="74488"/>
                    <a:pt x="1092741" y="70562"/>
                    <a:pt x="1092741" y="66253"/>
                  </a:cubicBezTo>
                  <a:cubicBezTo>
                    <a:pt x="1092741" y="61947"/>
                    <a:pt x="1093628" y="58019"/>
                    <a:pt x="1095655" y="54600"/>
                  </a:cubicBezTo>
                  <a:cubicBezTo>
                    <a:pt x="1097555" y="51179"/>
                    <a:pt x="1100215" y="48518"/>
                    <a:pt x="1103509" y="46619"/>
                  </a:cubicBezTo>
                  <a:cubicBezTo>
                    <a:pt x="1106802" y="44718"/>
                    <a:pt x="1110603" y="43704"/>
                    <a:pt x="1114910" y="43704"/>
                  </a:cubicBezTo>
                  <a:cubicBezTo>
                    <a:pt x="1119217" y="43704"/>
                    <a:pt x="1122891" y="44718"/>
                    <a:pt x="1126058" y="46619"/>
                  </a:cubicBezTo>
                  <a:cubicBezTo>
                    <a:pt x="1129351" y="48518"/>
                    <a:pt x="1131885" y="51179"/>
                    <a:pt x="1133659" y="54600"/>
                  </a:cubicBezTo>
                  <a:cubicBezTo>
                    <a:pt x="1135559" y="58019"/>
                    <a:pt x="1136445" y="61820"/>
                    <a:pt x="1136445" y="66253"/>
                  </a:cubicBezTo>
                  <a:cubicBezTo>
                    <a:pt x="1136445" y="70687"/>
                    <a:pt x="1135559" y="74488"/>
                    <a:pt x="1133659" y="77908"/>
                  </a:cubicBezTo>
                  <a:moveTo>
                    <a:pt x="1131885" y="94251"/>
                  </a:moveTo>
                  <a:cubicBezTo>
                    <a:pt x="1136572" y="91463"/>
                    <a:pt x="1140373" y="87663"/>
                    <a:pt x="1143033" y="82722"/>
                  </a:cubicBezTo>
                  <a:cubicBezTo>
                    <a:pt x="1145693" y="77782"/>
                    <a:pt x="1147087" y="72207"/>
                    <a:pt x="1147087" y="66000"/>
                  </a:cubicBezTo>
                  <a:cubicBezTo>
                    <a:pt x="1147087" y="59793"/>
                    <a:pt x="1145693" y="54219"/>
                    <a:pt x="1143033" y="49405"/>
                  </a:cubicBezTo>
                  <a:cubicBezTo>
                    <a:pt x="1140373" y="44592"/>
                    <a:pt x="1136572" y="40791"/>
                    <a:pt x="1131885" y="38004"/>
                  </a:cubicBezTo>
                  <a:cubicBezTo>
                    <a:pt x="1127198" y="35217"/>
                    <a:pt x="1121751" y="33824"/>
                    <a:pt x="1115670" y="33824"/>
                  </a:cubicBezTo>
                  <a:cubicBezTo>
                    <a:pt x="1110729" y="33824"/>
                    <a:pt x="1106169" y="34964"/>
                    <a:pt x="1102242" y="37370"/>
                  </a:cubicBezTo>
                  <a:cubicBezTo>
                    <a:pt x="1098315" y="39778"/>
                    <a:pt x="1095148" y="42945"/>
                    <a:pt x="1092741" y="46871"/>
                  </a:cubicBezTo>
                  <a:lnTo>
                    <a:pt x="1092741" y="34964"/>
                  </a:lnTo>
                  <a:lnTo>
                    <a:pt x="1082480" y="34964"/>
                  </a:lnTo>
                  <a:lnTo>
                    <a:pt x="1082480" y="129088"/>
                  </a:lnTo>
                  <a:lnTo>
                    <a:pt x="1092741" y="129088"/>
                  </a:lnTo>
                  <a:lnTo>
                    <a:pt x="1092741" y="85509"/>
                  </a:lnTo>
                  <a:cubicBezTo>
                    <a:pt x="1095148" y="89437"/>
                    <a:pt x="1098315" y="92604"/>
                    <a:pt x="1102242" y="94883"/>
                  </a:cubicBezTo>
                  <a:cubicBezTo>
                    <a:pt x="1106169" y="97164"/>
                    <a:pt x="1110729" y="98431"/>
                    <a:pt x="1115670" y="98431"/>
                  </a:cubicBezTo>
                  <a:cubicBezTo>
                    <a:pt x="1121751" y="98431"/>
                    <a:pt x="1127198" y="97037"/>
                    <a:pt x="1131885" y="94251"/>
                  </a:cubicBezTo>
                  <a:moveTo>
                    <a:pt x="1022814" y="48518"/>
                  </a:moveTo>
                  <a:cubicBezTo>
                    <a:pt x="1026234" y="44972"/>
                    <a:pt x="1030668" y="43198"/>
                    <a:pt x="1036368" y="43198"/>
                  </a:cubicBezTo>
                  <a:cubicBezTo>
                    <a:pt x="1042069" y="43198"/>
                    <a:pt x="1046249" y="44972"/>
                    <a:pt x="1049543" y="48518"/>
                  </a:cubicBezTo>
                  <a:cubicBezTo>
                    <a:pt x="1052837" y="52065"/>
                    <a:pt x="1054737" y="56499"/>
                    <a:pt x="1055117" y="61820"/>
                  </a:cubicBezTo>
                  <a:lnTo>
                    <a:pt x="1016606" y="61820"/>
                  </a:lnTo>
                  <a:cubicBezTo>
                    <a:pt x="1017366" y="56499"/>
                    <a:pt x="1019393" y="52065"/>
                    <a:pt x="1022814" y="48518"/>
                  </a:cubicBezTo>
                  <a:moveTo>
                    <a:pt x="1050683" y="96784"/>
                  </a:moveTo>
                  <a:cubicBezTo>
                    <a:pt x="1054484" y="95771"/>
                    <a:pt x="1058031" y="93997"/>
                    <a:pt x="1061451" y="91716"/>
                  </a:cubicBezTo>
                  <a:lnTo>
                    <a:pt x="1061451" y="81835"/>
                  </a:lnTo>
                  <a:cubicBezTo>
                    <a:pt x="1058157" y="84242"/>
                    <a:pt x="1054610" y="86016"/>
                    <a:pt x="1050810" y="87156"/>
                  </a:cubicBezTo>
                  <a:cubicBezTo>
                    <a:pt x="1047009" y="88296"/>
                    <a:pt x="1043082" y="88803"/>
                    <a:pt x="1039155" y="88803"/>
                  </a:cubicBezTo>
                  <a:cubicBezTo>
                    <a:pt x="1032948" y="88803"/>
                    <a:pt x="1027881" y="87029"/>
                    <a:pt x="1023827" y="83608"/>
                  </a:cubicBezTo>
                  <a:cubicBezTo>
                    <a:pt x="1019773" y="80188"/>
                    <a:pt x="1017240" y="75628"/>
                    <a:pt x="1016353" y="70054"/>
                  </a:cubicBezTo>
                  <a:lnTo>
                    <a:pt x="1065758" y="70054"/>
                  </a:lnTo>
                  <a:cubicBezTo>
                    <a:pt x="1065758" y="69167"/>
                    <a:pt x="1065885" y="68281"/>
                    <a:pt x="1065885" y="67395"/>
                  </a:cubicBezTo>
                  <a:cubicBezTo>
                    <a:pt x="1065885" y="66507"/>
                    <a:pt x="1065885" y="65748"/>
                    <a:pt x="1065885" y="64860"/>
                  </a:cubicBezTo>
                  <a:cubicBezTo>
                    <a:pt x="1065885" y="58906"/>
                    <a:pt x="1064618" y="53459"/>
                    <a:pt x="1062211" y="48898"/>
                  </a:cubicBezTo>
                  <a:cubicBezTo>
                    <a:pt x="1059804" y="44211"/>
                    <a:pt x="1056257" y="40537"/>
                    <a:pt x="1051823" y="37750"/>
                  </a:cubicBezTo>
                  <a:cubicBezTo>
                    <a:pt x="1047389" y="35091"/>
                    <a:pt x="1042196" y="33697"/>
                    <a:pt x="1036115" y="33697"/>
                  </a:cubicBezTo>
                  <a:cubicBezTo>
                    <a:pt x="1029781" y="33697"/>
                    <a:pt x="1024334" y="35091"/>
                    <a:pt x="1019773" y="38004"/>
                  </a:cubicBezTo>
                  <a:cubicBezTo>
                    <a:pt x="1015213" y="40917"/>
                    <a:pt x="1011539" y="44845"/>
                    <a:pt x="1009005" y="49786"/>
                  </a:cubicBezTo>
                  <a:cubicBezTo>
                    <a:pt x="1006472" y="54727"/>
                    <a:pt x="1005205" y="60427"/>
                    <a:pt x="1005205" y="66634"/>
                  </a:cubicBezTo>
                  <a:cubicBezTo>
                    <a:pt x="1005205" y="72841"/>
                    <a:pt x="1006725" y="78541"/>
                    <a:pt x="1009639" y="83230"/>
                  </a:cubicBezTo>
                  <a:cubicBezTo>
                    <a:pt x="1012552" y="87917"/>
                    <a:pt x="1016606" y="91589"/>
                    <a:pt x="1021547" y="94376"/>
                  </a:cubicBezTo>
                  <a:cubicBezTo>
                    <a:pt x="1026614" y="97037"/>
                    <a:pt x="1032441" y="98304"/>
                    <a:pt x="1038902" y="98304"/>
                  </a:cubicBezTo>
                  <a:cubicBezTo>
                    <a:pt x="1042829" y="98304"/>
                    <a:pt x="1046756" y="97797"/>
                    <a:pt x="1050430" y="96784"/>
                  </a:cubicBezTo>
                  <a:moveTo>
                    <a:pt x="979616" y="54600"/>
                  </a:moveTo>
                  <a:cubicBezTo>
                    <a:pt x="981643" y="51179"/>
                    <a:pt x="984430" y="48645"/>
                    <a:pt x="987977" y="46998"/>
                  </a:cubicBezTo>
                  <a:cubicBezTo>
                    <a:pt x="991397" y="45351"/>
                    <a:pt x="995197" y="44845"/>
                    <a:pt x="999378" y="45478"/>
                  </a:cubicBezTo>
                  <a:lnTo>
                    <a:pt x="999378" y="33824"/>
                  </a:lnTo>
                  <a:cubicBezTo>
                    <a:pt x="994437" y="33824"/>
                    <a:pt x="990003" y="35217"/>
                    <a:pt x="985950" y="37877"/>
                  </a:cubicBezTo>
                  <a:cubicBezTo>
                    <a:pt x="982023" y="40537"/>
                    <a:pt x="978856" y="44211"/>
                    <a:pt x="976575" y="48898"/>
                  </a:cubicBezTo>
                  <a:lnTo>
                    <a:pt x="976575" y="34964"/>
                  </a:lnTo>
                  <a:lnTo>
                    <a:pt x="966314" y="34964"/>
                  </a:lnTo>
                  <a:lnTo>
                    <a:pt x="966314" y="97418"/>
                  </a:lnTo>
                  <a:lnTo>
                    <a:pt x="976575" y="97418"/>
                  </a:lnTo>
                  <a:lnTo>
                    <a:pt x="976575" y="67520"/>
                  </a:lnTo>
                  <a:cubicBezTo>
                    <a:pt x="976575" y="62327"/>
                    <a:pt x="977589" y="58019"/>
                    <a:pt x="979616" y="54600"/>
                  </a:cubicBezTo>
                  <a:moveTo>
                    <a:pt x="877005" y="92223"/>
                  </a:moveTo>
                  <a:cubicBezTo>
                    <a:pt x="882579" y="96403"/>
                    <a:pt x="889673" y="98431"/>
                    <a:pt x="898161" y="98431"/>
                  </a:cubicBezTo>
                  <a:cubicBezTo>
                    <a:pt x="905001" y="98431"/>
                    <a:pt x="910575" y="96784"/>
                    <a:pt x="914882" y="93363"/>
                  </a:cubicBezTo>
                  <a:cubicBezTo>
                    <a:pt x="919189" y="89942"/>
                    <a:pt x="921343" y="85255"/>
                    <a:pt x="921343" y="79429"/>
                  </a:cubicBezTo>
                  <a:cubicBezTo>
                    <a:pt x="921343" y="72714"/>
                    <a:pt x="917416" y="67773"/>
                    <a:pt x="909688" y="64480"/>
                  </a:cubicBezTo>
                  <a:lnTo>
                    <a:pt x="894867" y="58526"/>
                  </a:lnTo>
                  <a:cubicBezTo>
                    <a:pt x="892460" y="57640"/>
                    <a:pt x="890686" y="56499"/>
                    <a:pt x="889673" y="55232"/>
                  </a:cubicBezTo>
                  <a:cubicBezTo>
                    <a:pt x="888660" y="53966"/>
                    <a:pt x="888153" y="52446"/>
                    <a:pt x="888153" y="50672"/>
                  </a:cubicBezTo>
                  <a:cubicBezTo>
                    <a:pt x="888153" y="48012"/>
                    <a:pt x="889166" y="45985"/>
                    <a:pt x="891320" y="44592"/>
                  </a:cubicBezTo>
                  <a:cubicBezTo>
                    <a:pt x="893473" y="43198"/>
                    <a:pt x="896134" y="42437"/>
                    <a:pt x="899554" y="42437"/>
                  </a:cubicBezTo>
                  <a:cubicBezTo>
                    <a:pt x="902721" y="42437"/>
                    <a:pt x="905888" y="43198"/>
                    <a:pt x="909182" y="44592"/>
                  </a:cubicBezTo>
                  <a:cubicBezTo>
                    <a:pt x="912475" y="45985"/>
                    <a:pt x="915516" y="47885"/>
                    <a:pt x="918303" y="50292"/>
                  </a:cubicBezTo>
                  <a:lnTo>
                    <a:pt x="918303" y="39651"/>
                  </a:lnTo>
                  <a:cubicBezTo>
                    <a:pt x="915896" y="37750"/>
                    <a:pt x="913109" y="36357"/>
                    <a:pt x="909815" y="35471"/>
                  </a:cubicBezTo>
                  <a:cubicBezTo>
                    <a:pt x="906521" y="34457"/>
                    <a:pt x="903101" y="34078"/>
                    <a:pt x="899427" y="34078"/>
                  </a:cubicBezTo>
                  <a:cubicBezTo>
                    <a:pt x="892967" y="34078"/>
                    <a:pt x="887773" y="35598"/>
                    <a:pt x="883846" y="38892"/>
                  </a:cubicBezTo>
                  <a:cubicBezTo>
                    <a:pt x="879919" y="42059"/>
                    <a:pt x="877892" y="46365"/>
                    <a:pt x="877892" y="51812"/>
                  </a:cubicBezTo>
                  <a:cubicBezTo>
                    <a:pt x="877892" y="55739"/>
                    <a:pt x="878905" y="59033"/>
                    <a:pt x="880932" y="61439"/>
                  </a:cubicBezTo>
                  <a:cubicBezTo>
                    <a:pt x="882959" y="63847"/>
                    <a:pt x="885873" y="65873"/>
                    <a:pt x="889800" y="67647"/>
                  </a:cubicBezTo>
                  <a:lnTo>
                    <a:pt x="904495" y="73602"/>
                  </a:lnTo>
                  <a:cubicBezTo>
                    <a:pt x="906901" y="74488"/>
                    <a:pt x="908548" y="75628"/>
                    <a:pt x="909435" y="77021"/>
                  </a:cubicBezTo>
                  <a:cubicBezTo>
                    <a:pt x="910448" y="78416"/>
                    <a:pt x="910955" y="79936"/>
                    <a:pt x="910955" y="81583"/>
                  </a:cubicBezTo>
                  <a:cubicBezTo>
                    <a:pt x="910955" y="84496"/>
                    <a:pt x="909815" y="86649"/>
                    <a:pt x="907408" y="88169"/>
                  </a:cubicBezTo>
                  <a:cubicBezTo>
                    <a:pt x="905001" y="89689"/>
                    <a:pt x="902088" y="90450"/>
                    <a:pt x="898287" y="90450"/>
                  </a:cubicBezTo>
                  <a:cubicBezTo>
                    <a:pt x="894487" y="90450"/>
                    <a:pt x="891066" y="89689"/>
                    <a:pt x="887393" y="88296"/>
                  </a:cubicBezTo>
                  <a:cubicBezTo>
                    <a:pt x="883719" y="86902"/>
                    <a:pt x="880299" y="84623"/>
                    <a:pt x="876878" y="81456"/>
                  </a:cubicBezTo>
                  <a:lnTo>
                    <a:pt x="876878" y="92604"/>
                  </a:lnTo>
                  <a:close/>
                  <a:moveTo>
                    <a:pt x="859396" y="34964"/>
                  </a:moveTo>
                  <a:lnTo>
                    <a:pt x="839634" y="75754"/>
                  </a:lnTo>
                  <a:lnTo>
                    <a:pt x="819239" y="34964"/>
                  </a:lnTo>
                  <a:lnTo>
                    <a:pt x="807078" y="34964"/>
                  </a:lnTo>
                  <a:lnTo>
                    <a:pt x="834060" y="87409"/>
                  </a:lnTo>
                  <a:lnTo>
                    <a:pt x="814045" y="129088"/>
                  </a:lnTo>
                  <a:lnTo>
                    <a:pt x="824939" y="129088"/>
                  </a:lnTo>
                  <a:lnTo>
                    <a:pt x="870291" y="34964"/>
                  </a:lnTo>
                  <a:lnTo>
                    <a:pt x="859396" y="34964"/>
                  </a:lnTo>
                  <a:close/>
                  <a:moveTo>
                    <a:pt x="774774" y="46492"/>
                  </a:moveTo>
                  <a:cubicBezTo>
                    <a:pt x="778068" y="48518"/>
                    <a:pt x="780602" y="51179"/>
                    <a:pt x="782502" y="54600"/>
                  </a:cubicBezTo>
                  <a:cubicBezTo>
                    <a:pt x="784402" y="58019"/>
                    <a:pt x="785289" y="61947"/>
                    <a:pt x="785289" y="66380"/>
                  </a:cubicBezTo>
                  <a:cubicBezTo>
                    <a:pt x="785289" y="70814"/>
                    <a:pt x="784402" y="74488"/>
                    <a:pt x="782502" y="77908"/>
                  </a:cubicBezTo>
                  <a:cubicBezTo>
                    <a:pt x="780602" y="81329"/>
                    <a:pt x="778068" y="83989"/>
                    <a:pt x="774774" y="85889"/>
                  </a:cubicBezTo>
                  <a:cubicBezTo>
                    <a:pt x="771481" y="87790"/>
                    <a:pt x="767680" y="88803"/>
                    <a:pt x="763373" y="88803"/>
                  </a:cubicBezTo>
                  <a:cubicBezTo>
                    <a:pt x="759066" y="88803"/>
                    <a:pt x="755519" y="87790"/>
                    <a:pt x="752225" y="85889"/>
                  </a:cubicBezTo>
                  <a:cubicBezTo>
                    <a:pt x="748932" y="83989"/>
                    <a:pt x="746398" y="81329"/>
                    <a:pt x="744498" y="77908"/>
                  </a:cubicBezTo>
                  <a:cubicBezTo>
                    <a:pt x="742598" y="74488"/>
                    <a:pt x="741711" y="70687"/>
                    <a:pt x="741711" y="66380"/>
                  </a:cubicBezTo>
                  <a:cubicBezTo>
                    <a:pt x="741711" y="62073"/>
                    <a:pt x="742598" y="58019"/>
                    <a:pt x="744498" y="54600"/>
                  </a:cubicBezTo>
                  <a:cubicBezTo>
                    <a:pt x="746398" y="51179"/>
                    <a:pt x="748932" y="48518"/>
                    <a:pt x="752225" y="46492"/>
                  </a:cubicBezTo>
                  <a:cubicBezTo>
                    <a:pt x="755519" y="44465"/>
                    <a:pt x="759193" y="43452"/>
                    <a:pt x="763373" y="43452"/>
                  </a:cubicBezTo>
                  <a:cubicBezTo>
                    <a:pt x="767553" y="43452"/>
                    <a:pt x="771481" y="44465"/>
                    <a:pt x="774774" y="46492"/>
                  </a:cubicBezTo>
                  <a:moveTo>
                    <a:pt x="795676" y="97291"/>
                  </a:moveTo>
                  <a:lnTo>
                    <a:pt x="795676" y="34837"/>
                  </a:lnTo>
                  <a:lnTo>
                    <a:pt x="785289" y="34837"/>
                  </a:lnTo>
                  <a:lnTo>
                    <a:pt x="785289" y="46619"/>
                  </a:lnTo>
                  <a:cubicBezTo>
                    <a:pt x="782882" y="42691"/>
                    <a:pt x="779841" y="39524"/>
                    <a:pt x="775788" y="37245"/>
                  </a:cubicBezTo>
                  <a:cubicBezTo>
                    <a:pt x="771861" y="34964"/>
                    <a:pt x="767427" y="33697"/>
                    <a:pt x="762360" y="33697"/>
                  </a:cubicBezTo>
                  <a:cubicBezTo>
                    <a:pt x="756279" y="33697"/>
                    <a:pt x="750832" y="35091"/>
                    <a:pt x="746145" y="37877"/>
                  </a:cubicBezTo>
                  <a:cubicBezTo>
                    <a:pt x="741457" y="40664"/>
                    <a:pt x="737657" y="44592"/>
                    <a:pt x="734997" y="49532"/>
                  </a:cubicBezTo>
                  <a:cubicBezTo>
                    <a:pt x="732337" y="54473"/>
                    <a:pt x="730943" y="60046"/>
                    <a:pt x="730943" y="66380"/>
                  </a:cubicBezTo>
                  <a:cubicBezTo>
                    <a:pt x="730943" y="72714"/>
                    <a:pt x="732337" y="78035"/>
                    <a:pt x="734997" y="82849"/>
                  </a:cubicBezTo>
                  <a:cubicBezTo>
                    <a:pt x="737657" y="87663"/>
                    <a:pt x="741457" y="91463"/>
                    <a:pt x="746145" y="94251"/>
                  </a:cubicBezTo>
                  <a:cubicBezTo>
                    <a:pt x="750832" y="97037"/>
                    <a:pt x="756279" y="98431"/>
                    <a:pt x="762360" y="98431"/>
                  </a:cubicBezTo>
                  <a:cubicBezTo>
                    <a:pt x="767300" y="98431"/>
                    <a:pt x="771861" y="97291"/>
                    <a:pt x="775788" y="95010"/>
                  </a:cubicBezTo>
                  <a:cubicBezTo>
                    <a:pt x="779715" y="92731"/>
                    <a:pt x="782882" y="89689"/>
                    <a:pt x="785289" y="85763"/>
                  </a:cubicBezTo>
                  <a:lnTo>
                    <a:pt x="785289" y="97418"/>
                  </a:lnTo>
                  <a:lnTo>
                    <a:pt x="795676" y="97418"/>
                  </a:lnTo>
                  <a:close/>
                  <a:moveTo>
                    <a:pt x="715488" y="34837"/>
                  </a:moveTo>
                  <a:lnTo>
                    <a:pt x="698006" y="76769"/>
                  </a:lnTo>
                  <a:lnTo>
                    <a:pt x="676724" y="32683"/>
                  </a:lnTo>
                  <a:lnTo>
                    <a:pt x="655315" y="76896"/>
                  </a:lnTo>
                  <a:lnTo>
                    <a:pt x="637833" y="34837"/>
                  </a:lnTo>
                  <a:lnTo>
                    <a:pt x="626052" y="34837"/>
                  </a:lnTo>
                  <a:lnTo>
                    <a:pt x="654175" y="99443"/>
                  </a:lnTo>
                  <a:lnTo>
                    <a:pt x="676851" y="53080"/>
                  </a:lnTo>
                  <a:lnTo>
                    <a:pt x="699020" y="99443"/>
                  </a:lnTo>
                  <a:lnTo>
                    <a:pt x="726383" y="34837"/>
                  </a:lnTo>
                  <a:lnTo>
                    <a:pt x="715488" y="34837"/>
                  </a:lnTo>
                  <a:close/>
                  <a:moveTo>
                    <a:pt x="614398" y="2281"/>
                  </a:moveTo>
                  <a:lnTo>
                    <a:pt x="604137" y="2281"/>
                  </a:lnTo>
                  <a:lnTo>
                    <a:pt x="604137" y="97291"/>
                  </a:lnTo>
                  <a:lnTo>
                    <a:pt x="614398" y="97291"/>
                  </a:lnTo>
                  <a:lnTo>
                    <a:pt x="614398" y="2281"/>
                  </a:lnTo>
                  <a:close/>
                  <a:moveTo>
                    <a:pt x="562205" y="46492"/>
                  </a:moveTo>
                  <a:cubicBezTo>
                    <a:pt x="565499" y="48518"/>
                    <a:pt x="568033" y="51179"/>
                    <a:pt x="569933" y="54600"/>
                  </a:cubicBezTo>
                  <a:cubicBezTo>
                    <a:pt x="571833" y="58019"/>
                    <a:pt x="572720" y="61947"/>
                    <a:pt x="572720" y="66380"/>
                  </a:cubicBezTo>
                  <a:cubicBezTo>
                    <a:pt x="572720" y="70814"/>
                    <a:pt x="571833" y="74488"/>
                    <a:pt x="569933" y="77908"/>
                  </a:cubicBezTo>
                  <a:cubicBezTo>
                    <a:pt x="568033" y="81329"/>
                    <a:pt x="565499" y="83989"/>
                    <a:pt x="562205" y="85889"/>
                  </a:cubicBezTo>
                  <a:cubicBezTo>
                    <a:pt x="558912" y="87790"/>
                    <a:pt x="555111" y="88803"/>
                    <a:pt x="550804" y="88803"/>
                  </a:cubicBezTo>
                  <a:cubicBezTo>
                    <a:pt x="546497" y="88803"/>
                    <a:pt x="542950" y="87790"/>
                    <a:pt x="539656" y="85889"/>
                  </a:cubicBezTo>
                  <a:cubicBezTo>
                    <a:pt x="536363" y="83989"/>
                    <a:pt x="533829" y="81329"/>
                    <a:pt x="531929" y="77908"/>
                  </a:cubicBezTo>
                  <a:cubicBezTo>
                    <a:pt x="530029" y="74488"/>
                    <a:pt x="529142" y="70687"/>
                    <a:pt x="529142" y="66380"/>
                  </a:cubicBezTo>
                  <a:cubicBezTo>
                    <a:pt x="529142" y="62073"/>
                    <a:pt x="530029" y="58019"/>
                    <a:pt x="531929" y="54600"/>
                  </a:cubicBezTo>
                  <a:cubicBezTo>
                    <a:pt x="533829" y="51179"/>
                    <a:pt x="536363" y="48518"/>
                    <a:pt x="539656" y="46492"/>
                  </a:cubicBezTo>
                  <a:cubicBezTo>
                    <a:pt x="542950" y="44465"/>
                    <a:pt x="546624" y="43452"/>
                    <a:pt x="550804" y="43452"/>
                  </a:cubicBezTo>
                  <a:cubicBezTo>
                    <a:pt x="554985" y="43452"/>
                    <a:pt x="558912" y="44465"/>
                    <a:pt x="562205" y="46492"/>
                  </a:cubicBezTo>
                  <a:moveTo>
                    <a:pt x="583108" y="97291"/>
                  </a:moveTo>
                  <a:lnTo>
                    <a:pt x="583108" y="34837"/>
                  </a:lnTo>
                  <a:lnTo>
                    <a:pt x="572720" y="34837"/>
                  </a:lnTo>
                  <a:lnTo>
                    <a:pt x="572720" y="46619"/>
                  </a:lnTo>
                  <a:cubicBezTo>
                    <a:pt x="570313" y="42691"/>
                    <a:pt x="567273" y="39524"/>
                    <a:pt x="563219" y="37245"/>
                  </a:cubicBezTo>
                  <a:cubicBezTo>
                    <a:pt x="559292" y="34964"/>
                    <a:pt x="554858" y="33697"/>
                    <a:pt x="549791" y="33697"/>
                  </a:cubicBezTo>
                  <a:cubicBezTo>
                    <a:pt x="543710" y="33697"/>
                    <a:pt x="538263" y="35091"/>
                    <a:pt x="533576" y="37877"/>
                  </a:cubicBezTo>
                  <a:cubicBezTo>
                    <a:pt x="528889" y="40664"/>
                    <a:pt x="525088" y="44592"/>
                    <a:pt x="522428" y="49532"/>
                  </a:cubicBezTo>
                  <a:cubicBezTo>
                    <a:pt x="519768" y="54473"/>
                    <a:pt x="518374" y="60046"/>
                    <a:pt x="518374" y="66380"/>
                  </a:cubicBezTo>
                  <a:cubicBezTo>
                    <a:pt x="518374" y="72714"/>
                    <a:pt x="519768" y="78035"/>
                    <a:pt x="522428" y="82849"/>
                  </a:cubicBezTo>
                  <a:cubicBezTo>
                    <a:pt x="525088" y="87663"/>
                    <a:pt x="528889" y="91463"/>
                    <a:pt x="533576" y="94251"/>
                  </a:cubicBezTo>
                  <a:cubicBezTo>
                    <a:pt x="538263" y="97037"/>
                    <a:pt x="543710" y="98431"/>
                    <a:pt x="549791" y="98431"/>
                  </a:cubicBezTo>
                  <a:cubicBezTo>
                    <a:pt x="554731" y="98431"/>
                    <a:pt x="559292" y="97291"/>
                    <a:pt x="563219" y="95010"/>
                  </a:cubicBezTo>
                  <a:cubicBezTo>
                    <a:pt x="567146" y="92731"/>
                    <a:pt x="570313" y="89689"/>
                    <a:pt x="572720" y="85763"/>
                  </a:cubicBezTo>
                  <a:lnTo>
                    <a:pt x="572720" y="97418"/>
                  </a:lnTo>
                  <a:lnTo>
                    <a:pt x="583108" y="97418"/>
                  </a:lnTo>
                  <a:close/>
                  <a:moveTo>
                    <a:pt x="474796" y="99190"/>
                  </a:moveTo>
                  <a:cubicBezTo>
                    <a:pt x="475430" y="98050"/>
                    <a:pt x="476063" y="96784"/>
                    <a:pt x="476570" y="95517"/>
                  </a:cubicBezTo>
                  <a:cubicBezTo>
                    <a:pt x="477076" y="94251"/>
                    <a:pt x="477330" y="92856"/>
                    <a:pt x="477330" y="91463"/>
                  </a:cubicBezTo>
                  <a:cubicBezTo>
                    <a:pt x="477330" y="89310"/>
                    <a:pt x="476570" y="87409"/>
                    <a:pt x="475176" y="85889"/>
                  </a:cubicBezTo>
                  <a:cubicBezTo>
                    <a:pt x="473783" y="84369"/>
                    <a:pt x="471883" y="83608"/>
                    <a:pt x="469349" y="83608"/>
                  </a:cubicBezTo>
                  <a:cubicBezTo>
                    <a:pt x="467195" y="83608"/>
                    <a:pt x="465422" y="84242"/>
                    <a:pt x="463902" y="85509"/>
                  </a:cubicBezTo>
                  <a:cubicBezTo>
                    <a:pt x="462382" y="86775"/>
                    <a:pt x="461495" y="88676"/>
                    <a:pt x="461495" y="91084"/>
                  </a:cubicBezTo>
                  <a:cubicBezTo>
                    <a:pt x="461495" y="92731"/>
                    <a:pt x="461875" y="94124"/>
                    <a:pt x="462762" y="95390"/>
                  </a:cubicBezTo>
                  <a:cubicBezTo>
                    <a:pt x="463648" y="96657"/>
                    <a:pt x="465042" y="97670"/>
                    <a:pt x="466942" y="98304"/>
                  </a:cubicBezTo>
                  <a:lnTo>
                    <a:pt x="457568" y="116293"/>
                  </a:lnTo>
                  <a:lnTo>
                    <a:pt x="465169" y="116293"/>
                  </a:lnTo>
                  <a:lnTo>
                    <a:pt x="474670" y="99190"/>
                  </a:lnTo>
                  <a:close/>
                  <a:moveTo>
                    <a:pt x="454401" y="97291"/>
                  </a:moveTo>
                  <a:lnTo>
                    <a:pt x="426785" y="59414"/>
                  </a:lnTo>
                  <a:lnTo>
                    <a:pt x="450854" y="34837"/>
                  </a:lnTo>
                  <a:lnTo>
                    <a:pt x="438566" y="34837"/>
                  </a:lnTo>
                  <a:lnTo>
                    <a:pt x="409936" y="63974"/>
                  </a:lnTo>
                  <a:lnTo>
                    <a:pt x="409936" y="2281"/>
                  </a:lnTo>
                  <a:lnTo>
                    <a:pt x="399675" y="2281"/>
                  </a:lnTo>
                  <a:lnTo>
                    <a:pt x="399675" y="97291"/>
                  </a:lnTo>
                  <a:lnTo>
                    <a:pt x="409936" y="97291"/>
                  </a:lnTo>
                  <a:lnTo>
                    <a:pt x="409936" y="77021"/>
                  </a:lnTo>
                  <a:lnTo>
                    <a:pt x="419690" y="67014"/>
                  </a:lnTo>
                  <a:lnTo>
                    <a:pt x="441733" y="97291"/>
                  </a:lnTo>
                  <a:lnTo>
                    <a:pt x="454401" y="97291"/>
                  </a:lnTo>
                  <a:close/>
                  <a:moveTo>
                    <a:pt x="368892" y="54473"/>
                  </a:moveTo>
                  <a:cubicBezTo>
                    <a:pt x="370919" y="51052"/>
                    <a:pt x="373706" y="48518"/>
                    <a:pt x="377126" y="46871"/>
                  </a:cubicBezTo>
                  <a:cubicBezTo>
                    <a:pt x="380546" y="45226"/>
                    <a:pt x="384347" y="44718"/>
                    <a:pt x="388527" y="45351"/>
                  </a:cubicBezTo>
                  <a:lnTo>
                    <a:pt x="388527" y="33697"/>
                  </a:lnTo>
                  <a:cubicBezTo>
                    <a:pt x="383587" y="33697"/>
                    <a:pt x="379026" y="35091"/>
                    <a:pt x="375099" y="37750"/>
                  </a:cubicBezTo>
                  <a:cubicBezTo>
                    <a:pt x="371172" y="40412"/>
                    <a:pt x="368005" y="44084"/>
                    <a:pt x="365598" y="48771"/>
                  </a:cubicBezTo>
                  <a:lnTo>
                    <a:pt x="365598" y="34837"/>
                  </a:lnTo>
                  <a:lnTo>
                    <a:pt x="355337" y="34837"/>
                  </a:lnTo>
                  <a:lnTo>
                    <a:pt x="355337" y="97291"/>
                  </a:lnTo>
                  <a:lnTo>
                    <a:pt x="365598" y="97291"/>
                  </a:lnTo>
                  <a:lnTo>
                    <a:pt x="365598" y="67395"/>
                  </a:lnTo>
                  <a:cubicBezTo>
                    <a:pt x="365598" y="62200"/>
                    <a:pt x="366612" y="57894"/>
                    <a:pt x="368765" y="54473"/>
                  </a:cubicBezTo>
                  <a:moveTo>
                    <a:pt x="325694" y="77655"/>
                  </a:moveTo>
                  <a:cubicBezTo>
                    <a:pt x="323794" y="81075"/>
                    <a:pt x="321260" y="83735"/>
                    <a:pt x="317967" y="85636"/>
                  </a:cubicBezTo>
                  <a:cubicBezTo>
                    <a:pt x="314673" y="87536"/>
                    <a:pt x="310999" y="88549"/>
                    <a:pt x="306819" y="88549"/>
                  </a:cubicBezTo>
                  <a:cubicBezTo>
                    <a:pt x="302638" y="88549"/>
                    <a:pt x="298711" y="87536"/>
                    <a:pt x="295418" y="85636"/>
                  </a:cubicBezTo>
                  <a:cubicBezTo>
                    <a:pt x="292124" y="83735"/>
                    <a:pt x="289464" y="81075"/>
                    <a:pt x="287563" y="77655"/>
                  </a:cubicBezTo>
                  <a:cubicBezTo>
                    <a:pt x="285663" y="74234"/>
                    <a:pt x="284776" y="70308"/>
                    <a:pt x="284776" y="66000"/>
                  </a:cubicBezTo>
                  <a:cubicBezTo>
                    <a:pt x="284776" y="61693"/>
                    <a:pt x="285790" y="57767"/>
                    <a:pt x="287563" y="54346"/>
                  </a:cubicBezTo>
                  <a:cubicBezTo>
                    <a:pt x="289464" y="50926"/>
                    <a:pt x="292124" y="48266"/>
                    <a:pt x="295418" y="46365"/>
                  </a:cubicBezTo>
                  <a:cubicBezTo>
                    <a:pt x="298711" y="44465"/>
                    <a:pt x="302512" y="43452"/>
                    <a:pt x="306819" y="43452"/>
                  </a:cubicBezTo>
                  <a:cubicBezTo>
                    <a:pt x="311126" y="43452"/>
                    <a:pt x="314800" y="44465"/>
                    <a:pt x="317967" y="46365"/>
                  </a:cubicBezTo>
                  <a:cubicBezTo>
                    <a:pt x="321260" y="48266"/>
                    <a:pt x="323794" y="50926"/>
                    <a:pt x="325694" y="54346"/>
                  </a:cubicBezTo>
                  <a:cubicBezTo>
                    <a:pt x="327594" y="57767"/>
                    <a:pt x="328481" y="61566"/>
                    <a:pt x="328481" y="66000"/>
                  </a:cubicBezTo>
                  <a:cubicBezTo>
                    <a:pt x="328481" y="70435"/>
                    <a:pt x="327594" y="74234"/>
                    <a:pt x="325694" y="77655"/>
                  </a:cubicBezTo>
                  <a:moveTo>
                    <a:pt x="323540" y="93997"/>
                  </a:moveTo>
                  <a:cubicBezTo>
                    <a:pt x="328354" y="91209"/>
                    <a:pt x="332155" y="87409"/>
                    <a:pt x="334942" y="82469"/>
                  </a:cubicBezTo>
                  <a:cubicBezTo>
                    <a:pt x="337729" y="77528"/>
                    <a:pt x="338995" y="71955"/>
                    <a:pt x="338995" y="65748"/>
                  </a:cubicBezTo>
                  <a:cubicBezTo>
                    <a:pt x="338995" y="59539"/>
                    <a:pt x="337602" y="53966"/>
                    <a:pt x="334942" y="49152"/>
                  </a:cubicBezTo>
                  <a:cubicBezTo>
                    <a:pt x="332155" y="44338"/>
                    <a:pt x="328354" y="40537"/>
                    <a:pt x="323540" y="37750"/>
                  </a:cubicBezTo>
                  <a:cubicBezTo>
                    <a:pt x="318727" y="34964"/>
                    <a:pt x="313153" y="33570"/>
                    <a:pt x="306819" y="33570"/>
                  </a:cubicBezTo>
                  <a:cubicBezTo>
                    <a:pt x="300485" y="33570"/>
                    <a:pt x="294911" y="34964"/>
                    <a:pt x="289970" y="37750"/>
                  </a:cubicBezTo>
                  <a:cubicBezTo>
                    <a:pt x="285030" y="40537"/>
                    <a:pt x="281103" y="44338"/>
                    <a:pt x="278316" y="49152"/>
                  </a:cubicBezTo>
                  <a:cubicBezTo>
                    <a:pt x="275529" y="53966"/>
                    <a:pt x="274135" y="59539"/>
                    <a:pt x="274135" y="65748"/>
                  </a:cubicBezTo>
                  <a:cubicBezTo>
                    <a:pt x="274135" y="71955"/>
                    <a:pt x="275529" y="77528"/>
                    <a:pt x="278316" y="82469"/>
                  </a:cubicBezTo>
                  <a:cubicBezTo>
                    <a:pt x="281103" y="87409"/>
                    <a:pt x="285030" y="91209"/>
                    <a:pt x="289970" y="93997"/>
                  </a:cubicBezTo>
                  <a:cubicBezTo>
                    <a:pt x="294911" y="96784"/>
                    <a:pt x="300485" y="98177"/>
                    <a:pt x="306819" y="98177"/>
                  </a:cubicBezTo>
                  <a:cubicBezTo>
                    <a:pt x="313153" y="98177"/>
                    <a:pt x="318600" y="96784"/>
                    <a:pt x="323540" y="93997"/>
                  </a:cubicBezTo>
                  <a:moveTo>
                    <a:pt x="258427" y="34710"/>
                  </a:moveTo>
                  <a:lnTo>
                    <a:pt x="240945" y="76642"/>
                  </a:lnTo>
                  <a:lnTo>
                    <a:pt x="219663" y="32558"/>
                  </a:lnTo>
                  <a:lnTo>
                    <a:pt x="198254" y="76769"/>
                  </a:lnTo>
                  <a:lnTo>
                    <a:pt x="180772" y="34710"/>
                  </a:lnTo>
                  <a:lnTo>
                    <a:pt x="168991" y="34710"/>
                  </a:lnTo>
                  <a:lnTo>
                    <a:pt x="197114" y="99317"/>
                  </a:lnTo>
                  <a:lnTo>
                    <a:pt x="219790" y="52953"/>
                  </a:lnTo>
                  <a:lnTo>
                    <a:pt x="241959" y="99317"/>
                  </a:lnTo>
                  <a:lnTo>
                    <a:pt x="269322" y="34710"/>
                  </a:lnTo>
                  <a:lnTo>
                    <a:pt x="258427" y="34710"/>
                  </a:lnTo>
                  <a:close/>
                  <a:moveTo>
                    <a:pt x="136308" y="83862"/>
                  </a:moveTo>
                  <a:cubicBezTo>
                    <a:pt x="134027" y="85509"/>
                    <a:pt x="131620" y="86649"/>
                    <a:pt x="129087" y="87409"/>
                  </a:cubicBezTo>
                  <a:cubicBezTo>
                    <a:pt x="126553" y="88169"/>
                    <a:pt x="124146" y="88422"/>
                    <a:pt x="121739" y="88422"/>
                  </a:cubicBezTo>
                  <a:cubicBezTo>
                    <a:pt x="118319" y="88422"/>
                    <a:pt x="115405" y="87536"/>
                    <a:pt x="112998" y="85636"/>
                  </a:cubicBezTo>
                  <a:cubicBezTo>
                    <a:pt x="110718" y="83735"/>
                    <a:pt x="109578" y="80695"/>
                    <a:pt x="109578" y="76262"/>
                  </a:cubicBezTo>
                  <a:lnTo>
                    <a:pt x="109578" y="44211"/>
                  </a:lnTo>
                  <a:lnTo>
                    <a:pt x="135421" y="44211"/>
                  </a:lnTo>
                  <a:lnTo>
                    <a:pt x="135421" y="34710"/>
                  </a:lnTo>
                  <a:lnTo>
                    <a:pt x="109578" y="34710"/>
                  </a:lnTo>
                  <a:lnTo>
                    <a:pt x="109578" y="14822"/>
                  </a:lnTo>
                  <a:lnTo>
                    <a:pt x="99317" y="14822"/>
                  </a:lnTo>
                  <a:lnTo>
                    <a:pt x="99317" y="75501"/>
                  </a:lnTo>
                  <a:cubicBezTo>
                    <a:pt x="99317" y="83989"/>
                    <a:pt x="101217" y="89816"/>
                    <a:pt x="105144" y="93236"/>
                  </a:cubicBezTo>
                  <a:cubicBezTo>
                    <a:pt x="108945" y="96530"/>
                    <a:pt x="114265" y="98304"/>
                    <a:pt x="120726" y="98304"/>
                  </a:cubicBezTo>
                  <a:cubicBezTo>
                    <a:pt x="123386" y="98304"/>
                    <a:pt x="126046" y="97923"/>
                    <a:pt x="128833" y="97291"/>
                  </a:cubicBezTo>
                  <a:cubicBezTo>
                    <a:pt x="131620" y="96657"/>
                    <a:pt x="134154" y="95517"/>
                    <a:pt x="136308" y="93997"/>
                  </a:cubicBezTo>
                  <a:lnTo>
                    <a:pt x="136308" y="83989"/>
                  </a:lnTo>
                  <a:close/>
                  <a:moveTo>
                    <a:pt x="44845" y="23943"/>
                  </a:moveTo>
                  <a:lnTo>
                    <a:pt x="63720" y="66507"/>
                  </a:lnTo>
                  <a:lnTo>
                    <a:pt x="25716" y="66507"/>
                  </a:lnTo>
                  <a:lnTo>
                    <a:pt x="44845" y="23943"/>
                  </a:lnTo>
                  <a:close/>
                  <a:moveTo>
                    <a:pt x="89943" y="97164"/>
                  </a:moveTo>
                  <a:lnTo>
                    <a:pt x="45098" y="0"/>
                  </a:lnTo>
                  <a:lnTo>
                    <a:pt x="0" y="97164"/>
                  </a:lnTo>
                  <a:lnTo>
                    <a:pt x="11908" y="97164"/>
                  </a:lnTo>
                  <a:lnTo>
                    <a:pt x="21409" y="75881"/>
                  </a:lnTo>
                  <a:lnTo>
                    <a:pt x="68027" y="75881"/>
                  </a:lnTo>
                  <a:lnTo>
                    <a:pt x="77528" y="97164"/>
                  </a:lnTo>
                  <a:lnTo>
                    <a:pt x="89943" y="97164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5" name="Freeform: Shape 2764">
              <a:extLst>
                <a:ext uri="{FF2B5EF4-FFF2-40B4-BE49-F238E27FC236}">
                  <a16:creationId xmlns:a16="http://schemas.microsoft.com/office/drawing/2014/main" id="{7C43174C-16B6-C63A-F3B5-BD650805ECEC}"/>
                </a:ext>
              </a:extLst>
            </p:cNvPr>
            <p:cNvSpPr/>
            <p:nvPr/>
          </p:nvSpPr>
          <p:spPr>
            <a:xfrm>
              <a:off x="590587" y="18944092"/>
              <a:ext cx="1693836" cy="127946"/>
            </a:xfrm>
            <a:custGeom>
              <a:avLst/>
              <a:gdLst>
                <a:gd name="connsiteX0" fmla="*/ 1691810 w 1693836"/>
                <a:gd name="connsiteY0" fmla="*/ 94122 h 127946"/>
                <a:gd name="connsiteX1" fmla="*/ 1693837 w 1693836"/>
                <a:gd name="connsiteY1" fmla="*/ 88801 h 127946"/>
                <a:gd name="connsiteX2" fmla="*/ 1691810 w 1693836"/>
                <a:gd name="connsiteY2" fmla="*/ 83482 h 127946"/>
                <a:gd name="connsiteX3" fmla="*/ 1686490 w 1693836"/>
                <a:gd name="connsiteY3" fmla="*/ 81454 h 127946"/>
                <a:gd name="connsiteX4" fmla="*/ 1681042 w 1693836"/>
                <a:gd name="connsiteY4" fmla="*/ 83482 h 127946"/>
                <a:gd name="connsiteX5" fmla="*/ 1678889 w 1693836"/>
                <a:gd name="connsiteY5" fmla="*/ 88801 h 127946"/>
                <a:gd name="connsiteX6" fmla="*/ 1681042 w 1693836"/>
                <a:gd name="connsiteY6" fmla="*/ 94122 h 127946"/>
                <a:gd name="connsiteX7" fmla="*/ 1686490 w 1693836"/>
                <a:gd name="connsiteY7" fmla="*/ 96023 h 127946"/>
                <a:gd name="connsiteX8" fmla="*/ 1691810 w 1693836"/>
                <a:gd name="connsiteY8" fmla="*/ 94122 h 127946"/>
                <a:gd name="connsiteX9" fmla="*/ 1640758 w 1693836"/>
                <a:gd name="connsiteY9" fmla="*/ 44211 h 127946"/>
                <a:gd name="connsiteX10" fmla="*/ 1648486 w 1693836"/>
                <a:gd name="connsiteY10" fmla="*/ 52319 h 127946"/>
                <a:gd name="connsiteX11" fmla="*/ 1651273 w 1693836"/>
                <a:gd name="connsiteY11" fmla="*/ 64099 h 127946"/>
                <a:gd name="connsiteX12" fmla="*/ 1648486 w 1693836"/>
                <a:gd name="connsiteY12" fmla="*/ 75628 h 127946"/>
                <a:gd name="connsiteX13" fmla="*/ 1640758 w 1693836"/>
                <a:gd name="connsiteY13" fmla="*/ 83608 h 127946"/>
                <a:gd name="connsiteX14" fmla="*/ 1629357 w 1693836"/>
                <a:gd name="connsiteY14" fmla="*/ 86522 h 127946"/>
                <a:gd name="connsiteX15" fmla="*/ 1618209 w 1693836"/>
                <a:gd name="connsiteY15" fmla="*/ 83608 h 127946"/>
                <a:gd name="connsiteX16" fmla="*/ 1610482 w 1693836"/>
                <a:gd name="connsiteY16" fmla="*/ 75628 h 127946"/>
                <a:gd name="connsiteX17" fmla="*/ 1607695 w 1693836"/>
                <a:gd name="connsiteY17" fmla="*/ 64099 h 127946"/>
                <a:gd name="connsiteX18" fmla="*/ 1610482 w 1693836"/>
                <a:gd name="connsiteY18" fmla="*/ 52319 h 127946"/>
                <a:gd name="connsiteX19" fmla="*/ 1618209 w 1693836"/>
                <a:gd name="connsiteY19" fmla="*/ 44211 h 127946"/>
                <a:gd name="connsiteX20" fmla="*/ 1629357 w 1693836"/>
                <a:gd name="connsiteY20" fmla="*/ 41171 h 127946"/>
                <a:gd name="connsiteX21" fmla="*/ 1640758 w 1693836"/>
                <a:gd name="connsiteY21" fmla="*/ 44211 h 127946"/>
                <a:gd name="connsiteX22" fmla="*/ 1661660 w 1693836"/>
                <a:gd name="connsiteY22" fmla="*/ 95010 h 127946"/>
                <a:gd name="connsiteX23" fmla="*/ 1661660 w 1693836"/>
                <a:gd name="connsiteY23" fmla="*/ 0 h 127946"/>
                <a:gd name="connsiteX24" fmla="*/ 1651273 w 1693836"/>
                <a:gd name="connsiteY24" fmla="*/ 0 h 127946"/>
                <a:gd name="connsiteX25" fmla="*/ 1651273 w 1693836"/>
                <a:gd name="connsiteY25" fmla="*/ 44463 h 127946"/>
                <a:gd name="connsiteX26" fmla="*/ 1641772 w 1693836"/>
                <a:gd name="connsiteY26" fmla="*/ 34837 h 127946"/>
                <a:gd name="connsiteX27" fmla="*/ 1628470 w 1693836"/>
                <a:gd name="connsiteY27" fmla="*/ 31416 h 127946"/>
                <a:gd name="connsiteX28" fmla="*/ 1612255 w 1693836"/>
                <a:gd name="connsiteY28" fmla="*/ 35596 h 127946"/>
                <a:gd name="connsiteX29" fmla="*/ 1601107 w 1693836"/>
                <a:gd name="connsiteY29" fmla="*/ 47251 h 127946"/>
                <a:gd name="connsiteX30" fmla="*/ 1597054 w 1693836"/>
                <a:gd name="connsiteY30" fmla="*/ 64099 h 127946"/>
                <a:gd name="connsiteX31" fmla="*/ 1601107 w 1693836"/>
                <a:gd name="connsiteY31" fmla="*/ 80568 h 127946"/>
                <a:gd name="connsiteX32" fmla="*/ 1612255 w 1693836"/>
                <a:gd name="connsiteY32" fmla="*/ 91843 h 127946"/>
                <a:gd name="connsiteX33" fmla="*/ 1628470 w 1693836"/>
                <a:gd name="connsiteY33" fmla="*/ 96023 h 127946"/>
                <a:gd name="connsiteX34" fmla="*/ 1641772 w 1693836"/>
                <a:gd name="connsiteY34" fmla="*/ 92475 h 127946"/>
                <a:gd name="connsiteX35" fmla="*/ 1651273 w 1693836"/>
                <a:gd name="connsiteY35" fmla="*/ 83101 h 127946"/>
                <a:gd name="connsiteX36" fmla="*/ 1651273 w 1693836"/>
                <a:gd name="connsiteY36" fmla="*/ 94883 h 127946"/>
                <a:gd name="connsiteX37" fmla="*/ 1661660 w 1693836"/>
                <a:gd name="connsiteY37" fmla="*/ 94883 h 127946"/>
                <a:gd name="connsiteX38" fmla="*/ 1542201 w 1693836"/>
                <a:gd name="connsiteY38" fmla="*/ 46110 h 127946"/>
                <a:gd name="connsiteX39" fmla="*/ 1555756 w 1693836"/>
                <a:gd name="connsiteY39" fmla="*/ 40791 h 127946"/>
                <a:gd name="connsiteX40" fmla="*/ 1568931 w 1693836"/>
                <a:gd name="connsiteY40" fmla="*/ 46110 h 127946"/>
                <a:gd name="connsiteX41" fmla="*/ 1574505 w 1693836"/>
                <a:gd name="connsiteY41" fmla="*/ 59412 h 127946"/>
                <a:gd name="connsiteX42" fmla="*/ 1535994 w 1693836"/>
                <a:gd name="connsiteY42" fmla="*/ 59412 h 127946"/>
                <a:gd name="connsiteX43" fmla="*/ 1542201 w 1693836"/>
                <a:gd name="connsiteY43" fmla="*/ 46110 h 127946"/>
                <a:gd name="connsiteX44" fmla="*/ 1570198 w 1693836"/>
                <a:gd name="connsiteY44" fmla="*/ 94503 h 127946"/>
                <a:gd name="connsiteX45" fmla="*/ 1580839 w 1693836"/>
                <a:gd name="connsiteY45" fmla="*/ 89435 h 127946"/>
                <a:gd name="connsiteX46" fmla="*/ 1580839 w 1693836"/>
                <a:gd name="connsiteY46" fmla="*/ 79554 h 127946"/>
                <a:gd name="connsiteX47" fmla="*/ 1570198 w 1693836"/>
                <a:gd name="connsiteY47" fmla="*/ 84875 h 127946"/>
                <a:gd name="connsiteX48" fmla="*/ 1558543 w 1693836"/>
                <a:gd name="connsiteY48" fmla="*/ 86649 h 127946"/>
                <a:gd name="connsiteX49" fmla="*/ 1543215 w 1693836"/>
                <a:gd name="connsiteY49" fmla="*/ 81454 h 127946"/>
                <a:gd name="connsiteX50" fmla="*/ 1535741 w 1693836"/>
                <a:gd name="connsiteY50" fmla="*/ 67900 h 127946"/>
                <a:gd name="connsiteX51" fmla="*/ 1585146 w 1693836"/>
                <a:gd name="connsiteY51" fmla="*/ 67900 h 127946"/>
                <a:gd name="connsiteX52" fmla="*/ 1585272 w 1693836"/>
                <a:gd name="connsiteY52" fmla="*/ 65239 h 127946"/>
                <a:gd name="connsiteX53" fmla="*/ 1585272 w 1693836"/>
                <a:gd name="connsiteY53" fmla="*/ 62706 h 127946"/>
                <a:gd name="connsiteX54" fmla="*/ 1581599 w 1693836"/>
                <a:gd name="connsiteY54" fmla="*/ 46744 h 127946"/>
                <a:gd name="connsiteX55" fmla="*/ 1571211 w 1693836"/>
                <a:gd name="connsiteY55" fmla="*/ 35596 h 127946"/>
                <a:gd name="connsiteX56" fmla="*/ 1555503 w 1693836"/>
                <a:gd name="connsiteY56" fmla="*/ 31543 h 127946"/>
                <a:gd name="connsiteX57" fmla="*/ 1539161 w 1693836"/>
                <a:gd name="connsiteY57" fmla="*/ 35850 h 127946"/>
                <a:gd name="connsiteX58" fmla="*/ 1528393 w 1693836"/>
                <a:gd name="connsiteY58" fmla="*/ 47630 h 127946"/>
                <a:gd name="connsiteX59" fmla="*/ 1524593 w 1693836"/>
                <a:gd name="connsiteY59" fmla="*/ 64480 h 127946"/>
                <a:gd name="connsiteX60" fmla="*/ 1529027 w 1693836"/>
                <a:gd name="connsiteY60" fmla="*/ 81074 h 127946"/>
                <a:gd name="connsiteX61" fmla="*/ 1541061 w 1693836"/>
                <a:gd name="connsiteY61" fmla="*/ 92222 h 127946"/>
                <a:gd name="connsiteX62" fmla="*/ 1558416 w 1693836"/>
                <a:gd name="connsiteY62" fmla="*/ 96276 h 127946"/>
                <a:gd name="connsiteX63" fmla="*/ 1570071 w 1693836"/>
                <a:gd name="connsiteY63" fmla="*/ 94756 h 127946"/>
                <a:gd name="connsiteX64" fmla="*/ 1499257 w 1693836"/>
                <a:gd name="connsiteY64" fmla="*/ 52571 h 127946"/>
                <a:gd name="connsiteX65" fmla="*/ 1507491 w 1693836"/>
                <a:gd name="connsiteY65" fmla="*/ 44970 h 127946"/>
                <a:gd name="connsiteX66" fmla="*/ 1518892 w 1693836"/>
                <a:gd name="connsiteY66" fmla="*/ 43450 h 127946"/>
                <a:gd name="connsiteX67" fmla="*/ 1518892 w 1693836"/>
                <a:gd name="connsiteY67" fmla="*/ 31795 h 127946"/>
                <a:gd name="connsiteX68" fmla="*/ 1505464 w 1693836"/>
                <a:gd name="connsiteY68" fmla="*/ 35723 h 127946"/>
                <a:gd name="connsiteX69" fmla="*/ 1496090 w 1693836"/>
                <a:gd name="connsiteY69" fmla="*/ 46871 h 127946"/>
                <a:gd name="connsiteX70" fmla="*/ 1496090 w 1693836"/>
                <a:gd name="connsiteY70" fmla="*/ 32936 h 127946"/>
                <a:gd name="connsiteX71" fmla="*/ 1485829 w 1693836"/>
                <a:gd name="connsiteY71" fmla="*/ 32936 h 127946"/>
                <a:gd name="connsiteX72" fmla="*/ 1485829 w 1693836"/>
                <a:gd name="connsiteY72" fmla="*/ 95389 h 127946"/>
                <a:gd name="connsiteX73" fmla="*/ 1496090 w 1693836"/>
                <a:gd name="connsiteY73" fmla="*/ 95389 h 127946"/>
                <a:gd name="connsiteX74" fmla="*/ 1496090 w 1693836"/>
                <a:gd name="connsiteY74" fmla="*/ 65493 h 127946"/>
                <a:gd name="connsiteX75" fmla="*/ 1499130 w 1693836"/>
                <a:gd name="connsiteY75" fmla="*/ 52571 h 127946"/>
                <a:gd name="connsiteX76" fmla="*/ 1426162 w 1693836"/>
                <a:gd name="connsiteY76" fmla="*/ 46491 h 127946"/>
                <a:gd name="connsiteX77" fmla="*/ 1439717 w 1693836"/>
                <a:gd name="connsiteY77" fmla="*/ 41171 h 127946"/>
                <a:gd name="connsiteX78" fmla="*/ 1452892 w 1693836"/>
                <a:gd name="connsiteY78" fmla="*/ 46491 h 127946"/>
                <a:gd name="connsiteX79" fmla="*/ 1458466 w 1693836"/>
                <a:gd name="connsiteY79" fmla="*/ 59793 h 127946"/>
                <a:gd name="connsiteX80" fmla="*/ 1419955 w 1693836"/>
                <a:gd name="connsiteY80" fmla="*/ 59793 h 127946"/>
                <a:gd name="connsiteX81" fmla="*/ 1426162 w 1693836"/>
                <a:gd name="connsiteY81" fmla="*/ 46491 h 127946"/>
                <a:gd name="connsiteX82" fmla="*/ 1454159 w 1693836"/>
                <a:gd name="connsiteY82" fmla="*/ 94883 h 127946"/>
                <a:gd name="connsiteX83" fmla="*/ 1464926 w 1693836"/>
                <a:gd name="connsiteY83" fmla="*/ 89816 h 127946"/>
                <a:gd name="connsiteX84" fmla="*/ 1464926 w 1693836"/>
                <a:gd name="connsiteY84" fmla="*/ 79934 h 127946"/>
                <a:gd name="connsiteX85" fmla="*/ 1454285 w 1693836"/>
                <a:gd name="connsiteY85" fmla="*/ 85255 h 127946"/>
                <a:gd name="connsiteX86" fmla="*/ 1442631 w 1693836"/>
                <a:gd name="connsiteY86" fmla="*/ 87029 h 127946"/>
                <a:gd name="connsiteX87" fmla="*/ 1427176 w 1693836"/>
                <a:gd name="connsiteY87" fmla="*/ 81835 h 127946"/>
                <a:gd name="connsiteX88" fmla="*/ 1419828 w 1693836"/>
                <a:gd name="connsiteY88" fmla="*/ 68279 h 127946"/>
                <a:gd name="connsiteX89" fmla="*/ 1469234 w 1693836"/>
                <a:gd name="connsiteY89" fmla="*/ 68279 h 127946"/>
                <a:gd name="connsiteX90" fmla="*/ 1469360 w 1693836"/>
                <a:gd name="connsiteY90" fmla="*/ 65619 h 127946"/>
                <a:gd name="connsiteX91" fmla="*/ 1469360 w 1693836"/>
                <a:gd name="connsiteY91" fmla="*/ 63086 h 127946"/>
                <a:gd name="connsiteX92" fmla="*/ 1465687 w 1693836"/>
                <a:gd name="connsiteY92" fmla="*/ 47125 h 127946"/>
                <a:gd name="connsiteX93" fmla="*/ 1455299 w 1693836"/>
                <a:gd name="connsiteY93" fmla="*/ 35977 h 127946"/>
                <a:gd name="connsiteX94" fmla="*/ 1439590 w 1693836"/>
                <a:gd name="connsiteY94" fmla="*/ 31922 h 127946"/>
                <a:gd name="connsiteX95" fmla="*/ 1423249 w 1693836"/>
                <a:gd name="connsiteY95" fmla="*/ 36230 h 127946"/>
                <a:gd name="connsiteX96" fmla="*/ 1412481 w 1693836"/>
                <a:gd name="connsiteY96" fmla="*/ 48011 h 127946"/>
                <a:gd name="connsiteX97" fmla="*/ 1408681 w 1693836"/>
                <a:gd name="connsiteY97" fmla="*/ 64860 h 127946"/>
                <a:gd name="connsiteX98" fmla="*/ 1413114 w 1693836"/>
                <a:gd name="connsiteY98" fmla="*/ 81454 h 127946"/>
                <a:gd name="connsiteX99" fmla="*/ 1425022 w 1693836"/>
                <a:gd name="connsiteY99" fmla="*/ 92602 h 127946"/>
                <a:gd name="connsiteX100" fmla="*/ 1442377 w 1693836"/>
                <a:gd name="connsiteY100" fmla="*/ 96657 h 127946"/>
                <a:gd name="connsiteX101" fmla="*/ 1453905 w 1693836"/>
                <a:gd name="connsiteY101" fmla="*/ 95135 h 127946"/>
                <a:gd name="connsiteX102" fmla="*/ 1391072 w 1693836"/>
                <a:gd name="connsiteY102" fmla="*/ 33190 h 127946"/>
                <a:gd name="connsiteX103" fmla="*/ 1370930 w 1693836"/>
                <a:gd name="connsiteY103" fmla="*/ 76133 h 127946"/>
                <a:gd name="connsiteX104" fmla="*/ 1350534 w 1693836"/>
                <a:gd name="connsiteY104" fmla="*/ 33190 h 127946"/>
                <a:gd name="connsiteX105" fmla="*/ 1338500 w 1693836"/>
                <a:gd name="connsiteY105" fmla="*/ 33190 h 127946"/>
                <a:gd name="connsiteX106" fmla="*/ 1370423 w 1693836"/>
                <a:gd name="connsiteY106" fmla="*/ 97797 h 127946"/>
                <a:gd name="connsiteX107" fmla="*/ 1402093 w 1693836"/>
                <a:gd name="connsiteY107" fmla="*/ 33190 h 127946"/>
                <a:gd name="connsiteX108" fmla="*/ 1391072 w 1693836"/>
                <a:gd name="connsiteY108" fmla="*/ 33190 h 127946"/>
                <a:gd name="connsiteX109" fmla="*/ 1318358 w 1693836"/>
                <a:gd name="connsiteY109" fmla="*/ 76133 h 127946"/>
                <a:gd name="connsiteX110" fmla="*/ 1310757 w 1693836"/>
                <a:gd name="connsiteY110" fmla="*/ 84241 h 127946"/>
                <a:gd name="connsiteX111" fmla="*/ 1299609 w 1693836"/>
                <a:gd name="connsiteY111" fmla="*/ 87156 h 127946"/>
                <a:gd name="connsiteX112" fmla="*/ 1288208 w 1693836"/>
                <a:gd name="connsiteY112" fmla="*/ 84241 h 127946"/>
                <a:gd name="connsiteX113" fmla="*/ 1280480 w 1693836"/>
                <a:gd name="connsiteY113" fmla="*/ 76133 h 127946"/>
                <a:gd name="connsiteX114" fmla="*/ 1277567 w 1693836"/>
                <a:gd name="connsiteY114" fmla="*/ 64353 h 127946"/>
                <a:gd name="connsiteX115" fmla="*/ 1280480 w 1693836"/>
                <a:gd name="connsiteY115" fmla="*/ 52698 h 127946"/>
                <a:gd name="connsiteX116" fmla="*/ 1288208 w 1693836"/>
                <a:gd name="connsiteY116" fmla="*/ 44717 h 127946"/>
                <a:gd name="connsiteX117" fmla="*/ 1299609 w 1693836"/>
                <a:gd name="connsiteY117" fmla="*/ 41803 h 127946"/>
                <a:gd name="connsiteX118" fmla="*/ 1310757 w 1693836"/>
                <a:gd name="connsiteY118" fmla="*/ 44717 h 127946"/>
                <a:gd name="connsiteX119" fmla="*/ 1318358 w 1693836"/>
                <a:gd name="connsiteY119" fmla="*/ 52698 h 127946"/>
                <a:gd name="connsiteX120" fmla="*/ 1321145 w 1693836"/>
                <a:gd name="connsiteY120" fmla="*/ 64353 h 127946"/>
                <a:gd name="connsiteX121" fmla="*/ 1318358 w 1693836"/>
                <a:gd name="connsiteY121" fmla="*/ 76133 h 127946"/>
                <a:gd name="connsiteX122" fmla="*/ 1316331 w 1693836"/>
                <a:gd name="connsiteY122" fmla="*/ 92475 h 127946"/>
                <a:gd name="connsiteX123" fmla="*/ 1327732 w 1693836"/>
                <a:gd name="connsiteY123" fmla="*/ 80947 h 127946"/>
                <a:gd name="connsiteX124" fmla="*/ 1331786 w 1693836"/>
                <a:gd name="connsiteY124" fmla="*/ 64226 h 127946"/>
                <a:gd name="connsiteX125" fmla="*/ 1327732 w 1693836"/>
                <a:gd name="connsiteY125" fmla="*/ 47630 h 127946"/>
                <a:gd name="connsiteX126" fmla="*/ 1316331 w 1693836"/>
                <a:gd name="connsiteY126" fmla="*/ 36230 h 127946"/>
                <a:gd name="connsiteX127" fmla="*/ 1299609 w 1693836"/>
                <a:gd name="connsiteY127" fmla="*/ 32049 h 127946"/>
                <a:gd name="connsiteX128" fmla="*/ 1282634 w 1693836"/>
                <a:gd name="connsiteY128" fmla="*/ 36230 h 127946"/>
                <a:gd name="connsiteX129" fmla="*/ 1270979 w 1693836"/>
                <a:gd name="connsiteY129" fmla="*/ 47630 h 127946"/>
                <a:gd name="connsiteX130" fmla="*/ 1266799 w 1693836"/>
                <a:gd name="connsiteY130" fmla="*/ 64226 h 127946"/>
                <a:gd name="connsiteX131" fmla="*/ 1270979 w 1693836"/>
                <a:gd name="connsiteY131" fmla="*/ 80947 h 127946"/>
                <a:gd name="connsiteX132" fmla="*/ 1282634 w 1693836"/>
                <a:gd name="connsiteY132" fmla="*/ 92475 h 127946"/>
                <a:gd name="connsiteX133" fmla="*/ 1299609 w 1693836"/>
                <a:gd name="connsiteY133" fmla="*/ 96657 h 127946"/>
                <a:gd name="connsiteX134" fmla="*/ 1316331 w 1693836"/>
                <a:gd name="connsiteY134" fmla="*/ 92475 h 127946"/>
                <a:gd name="connsiteX135" fmla="*/ 1215494 w 1693836"/>
                <a:gd name="connsiteY135" fmla="*/ 52571 h 127946"/>
                <a:gd name="connsiteX136" fmla="*/ 1223475 w 1693836"/>
                <a:gd name="connsiteY136" fmla="*/ 44717 h 127946"/>
                <a:gd name="connsiteX137" fmla="*/ 1235256 w 1693836"/>
                <a:gd name="connsiteY137" fmla="*/ 41930 h 127946"/>
                <a:gd name="connsiteX138" fmla="*/ 1254638 w 1693836"/>
                <a:gd name="connsiteY138" fmla="*/ 49911 h 127946"/>
                <a:gd name="connsiteX139" fmla="*/ 1254638 w 1693836"/>
                <a:gd name="connsiteY139" fmla="*/ 38510 h 127946"/>
                <a:gd name="connsiteX140" fmla="*/ 1234622 w 1693836"/>
                <a:gd name="connsiteY140" fmla="*/ 32176 h 127946"/>
                <a:gd name="connsiteX141" fmla="*/ 1217774 w 1693836"/>
                <a:gd name="connsiteY141" fmla="*/ 36230 h 127946"/>
                <a:gd name="connsiteX142" fmla="*/ 1206119 w 1693836"/>
                <a:gd name="connsiteY142" fmla="*/ 47630 h 127946"/>
                <a:gd name="connsiteX143" fmla="*/ 1201939 w 1693836"/>
                <a:gd name="connsiteY143" fmla="*/ 64353 h 127946"/>
                <a:gd name="connsiteX144" fmla="*/ 1205993 w 1693836"/>
                <a:gd name="connsiteY144" fmla="*/ 81201 h 127946"/>
                <a:gd name="connsiteX145" fmla="*/ 1217394 w 1693836"/>
                <a:gd name="connsiteY145" fmla="*/ 92602 h 127946"/>
                <a:gd name="connsiteX146" fmla="*/ 1234369 w 1693836"/>
                <a:gd name="connsiteY146" fmla="*/ 96782 h 127946"/>
                <a:gd name="connsiteX147" fmla="*/ 1245263 w 1693836"/>
                <a:gd name="connsiteY147" fmla="*/ 95389 h 127946"/>
                <a:gd name="connsiteX148" fmla="*/ 1255144 w 1693836"/>
                <a:gd name="connsiteY148" fmla="*/ 90955 h 127946"/>
                <a:gd name="connsiteX149" fmla="*/ 1255144 w 1693836"/>
                <a:gd name="connsiteY149" fmla="*/ 80441 h 127946"/>
                <a:gd name="connsiteX150" fmla="*/ 1246024 w 1693836"/>
                <a:gd name="connsiteY150" fmla="*/ 85509 h 127946"/>
                <a:gd name="connsiteX151" fmla="*/ 1235256 w 1693836"/>
                <a:gd name="connsiteY151" fmla="*/ 87029 h 127946"/>
                <a:gd name="connsiteX152" fmla="*/ 1223475 w 1693836"/>
                <a:gd name="connsiteY152" fmla="*/ 84114 h 127946"/>
                <a:gd name="connsiteX153" fmla="*/ 1215367 w 1693836"/>
                <a:gd name="connsiteY153" fmla="*/ 76008 h 127946"/>
                <a:gd name="connsiteX154" fmla="*/ 1212453 w 1693836"/>
                <a:gd name="connsiteY154" fmla="*/ 64226 h 127946"/>
                <a:gd name="connsiteX155" fmla="*/ 1215367 w 1693836"/>
                <a:gd name="connsiteY155" fmla="*/ 52444 h 127946"/>
                <a:gd name="connsiteX156" fmla="*/ 1146960 w 1693836"/>
                <a:gd name="connsiteY156" fmla="*/ 46617 h 127946"/>
                <a:gd name="connsiteX157" fmla="*/ 1160515 w 1693836"/>
                <a:gd name="connsiteY157" fmla="*/ 41296 h 127946"/>
                <a:gd name="connsiteX158" fmla="*/ 1173689 w 1693836"/>
                <a:gd name="connsiteY158" fmla="*/ 46617 h 127946"/>
                <a:gd name="connsiteX159" fmla="*/ 1179263 w 1693836"/>
                <a:gd name="connsiteY159" fmla="*/ 59919 h 127946"/>
                <a:gd name="connsiteX160" fmla="*/ 1140753 w 1693836"/>
                <a:gd name="connsiteY160" fmla="*/ 59919 h 127946"/>
                <a:gd name="connsiteX161" fmla="*/ 1146960 w 1693836"/>
                <a:gd name="connsiteY161" fmla="*/ 46617 h 127946"/>
                <a:gd name="connsiteX162" fmla="*/ 1174956 w 1693836"/>
                <a:gd name="connsiteY162" fmla="*/ 95010 h 127946"/>
                <a:gd name="connsiteX163" fmla="*/ 1185724 w 1693836"/>
                <a:gd name="connsiteY163" fmla="*/ 89942 h 127946"/>
                <a:gd name="connsiteX164" fmla="*/ 1185724 w 1693836"/>
                <a:gd name="connsiteY164" fmla="*/ 80061 h 127946"/>
                <a:gd name="connsiteX165" fmla="*/ 1175083 w 1693836"/>
                <a:gd name="connsiteY165" fmla="*/ 85382 h 127946"/>
                <a:gd name="connsiteX166" fmla="*/ 1163428 w 1693836"/>
                <a:gd name="connsiteY166" fmla="*/ 87156 h 127946"/>
                <a:gd name="connsiteX167" fmla="*/ 1148100 w 1693836"/>
                <a:gd name="connsiteY167" fmla="*/ 81962 h 127946"/>
                <a:gd name="connsiteX168" fmla="*/ 1140626 w 1693836"/>
                <a:gd name="connsiteY168" fmla="*/ 68406 h 127946"/>
                <a:gd name="connsiteX169" fmla="*/ 1190031 w 1693836"/>
                <a:gd name="connsiteY169" fmla="*/ 68406 h 127946"/>
                <a:gd name="connsiteX170" fmla="*/ 1190158 w 1693836"/>
                <a:gd name="connsiteY170" fmla="*/ 65746 h 127946"/>
                <a:gd name="connsiteX171" fmla="*/ 1190158 w 1693836"/>
                <a:gd name="connsiteY171" fmla="*/ 63213 h 127946"/>
                <a:gd name="connsiteX172" fmla="*/ 1186484 w 1693836"/>
                <a:gd name="connsiteY172" fmla="*/ 47251 h 127946"/>
                <a:gd name="connsiteX173" fmla="*/ 1176096 w 1693836"/>
                <a:gd name="connsiteY173" fmla="*/ 36103 h 127946"/>
                <a:gd name="connsiteX174" fmla="*/ 1160388 w 1693836"/>
                <a:gd name="connsiteY174" fmla="*/ 32049 h 127946"/>
                <a:gd name="connsiteX175" fmla="*/ 1144046 w 1693836"/>
                <a:gd name="connsiteY175" fmla="*/ 36357 h 127946"/>
                <a:gd name="connsiteX176" fmla="*/ 1133278 w 1693836"/>
                <a:gd name="connsiteY176" fmla="*/ 48137 h 127946"/>
                <a:gd name="connsiteX177" fmla="*/ 1129478 w 1693836"/>
                <a:gd name="connsiteY177" fmla="*/ 64987 h 127946"/>
                <a:gd name="connsiteX178" fmla="*/ 1133912 w 1693836"/>
                <a:gd name="connsiteY178" fmla="*/ 81581 h 127946"/>
                <a:gd name="connsiteX179" fmla="*/ 1145946 w 1693836"/>
                <a:gd name="connsiteY179" fmla="*/ 92729 h 127946"/>
                <a:gd name="connsiteX180" fmla="*/ 1163302 w 1693836"/>
                <a:gd name="connsiteY180" fmla="*/ 96782 h 127946"/>
                <a:gd name="connsiteX181" fmla="*/ 1174956 w 1693836"/>
                <a:gd name="connsiteY181" fmla="*/ 95262 h 127946"/>
                <a:gd name="connsiteX182" fmla="*/ 1104142 w 1693836"/>
                <a:gd name="connsiteY182" fmla="*/ 53078 h 127946"/>
                <a:gd name="connsiteX183" fmla="*/ 1112376 w 1693836"/>
                <a:gd name="connsiteY183" fmla="*/ 45478 h 127946"/>
                <a:gd name="connsiteX184" fmla="*/ 1123777 w 1693836"/>
                <a:gd name="connsiteY184" fmla="*/ 43958 h 127946"/>
                <a:gd name="connsiteX185" fmla="*/ 1123777 w 1693836"/>
                <a:gd name="connsiteY185" fmla="*/ 32302 h 127946"/>
                <a:gd name="connsiteX186" fmla="*/ 1110349 w 1693836"/>
                <a:gd name="connsiteY186" fmla="*/ 36230 h 127946"/>
                <a:gd name="connsiteX187" fmla="*/ 1100975 w 1693836"/>
                <a:gd name="connsiteY187" fmla="*/ 47378 h 127946"/>
                <a:gd name="connsiteX188" fmla="*/ 1100975 w 1693836"/>
                <a:gd name="connsiteY188" fmla="*/ 33442 h 127946"/>
                <a:gd name="connsiteX189" fmla="*/ 1090714 w 1693836"/>
                <a:gd name="connsiteY189" fmla="*/ 33442 h 127946"/>
                <a:gd name="connsiteX190" fmla="*/ 1090714 w 1693836"/>
                <a:gd name="connsiteY190" fmla="*/ 95896 h 127946"/>
                <a:gd name="connsiteX191" fmla="*/ 1100975 w 1693836"/>
                <a:gd name="connsiteY191" fmla="*/ 95896 h 127946"/>
                <a:gd name="connsiteX192" fmla="*/ 1100975 w 1693836"/>
                <a:gd name="connsiteY192" fmla="*/ 66000 h 127946"/>
                <a:gd name="connsiteX193" fmla="*/ 1104015 w 1693836"/>
                <a:gd name="connsiteY193" fmla="*/ 53078 h 127946"/>
                <a:gd name="connsiteX194" fmla="*/ 1001911 w 1693836"/>
                <a:gd name="connsiteY194" fmla="*/ 46998 h 127946"/>
                <a:gd name="connsiteX195" fmla="*/ 1015466 w 1693836"/>
                <a:gd name="connsiteY195" fmla="*/ 41677 h 127946"/>
                <a:gd name="connsiteX196" fmla="*/ 1028641 w 1693836"/>
                <a:gd name="connsiteY196" fmla="*/ 46998 h 127946"/>
                <a:gd name="connsiteX197" fmla="*/ 1034215 w 1693836"/>
                <a:gd name="connsiteY197" fmla="*/ 60298 h 127946"/>
                <a:gd name="connsiteX198" fmla="*/ 995704 w 1693836"/>
                <a:gd name="connsiteY198" fmla="*/ 60298 h 127946"/>
                <a:gd name="connsiteX199" fmla="*/ 1001911 w 1693836"/>
                <a:gd name="connsiteY199" fmla="*/ 46998 h 127946"/>
                <a:gd name="connsiteX200" fmla="*/ 1029781 w 1693836"/>
                <a:gd name="connsiteY200" fmla="*/ 95389 h 127946"/>
                <a:gd name="connsiteX201" fmla="*/ 1040549 w 1693836"/>
                <a:gd name="connsiteY201" fmla="*/ 90323 h 127946"/>
                <a:gd name="connsiteX202" fmla="*/ 1040549 w 1693836"/>
                <a:gd name="connsiteY202" fmla="*/ 80441 h 127946"/>
                <a:gd name="connsiteX203" fmla="*/ 1029908 w 1693836"/>
                <a:gd name="connsiteY203" fmla="*/ 85761 h 127946"/>
                <a:gd name="connsiteX204" fmla="*/ 1018253 w 1693836"/>
                <a:gd name="connsiteY204" fmla="*/ 87535 h 127946"/>
                <a:gd name="connsiteX205" fmla="*/ 1002925 w 1693836"/>
                <a:gd name="connsiteY205" fmla="*/ 82342 h 127946"/>
                <a:gd name="connsiteX206" fmla="*/ 995577 w 1693836"/>
                <a:gd name="connsiteY206" fmla="*/ 68786 h 127946"/>
                <a:gd name="connsiteX207" fmla="*/ 1044983 w 1693836"/>
                <a:gd name="connsiteY207" fmla="*/ 68786 h 127946"/>
                <a:gd name="connsiteX208" fmla="*/ 1045109 w 1693836"/>
                <a:gd name="connsiteY208" fmla="*/ 66127 h 127946"/>
                <a:gd name="connsiteX209" fmla="*/ 1045109 w 1693836"/>
                <a:gd name="connsiteY209" fmla="*/ 63592 h 127946"/>
                <a:gd name="connsiteX210" fmla="*/ 1041436 w 1693836"/>
                <a:gd name="connsiteY210" fmla="*/ 47630 h 127946"/>
                <a:gd name="connsiteX211" fmla="*/ 1031048 w 1693836"/>
                <a:gd name="connsiteY211" fmla="*/ 36484 h 127946"/>
                <a:gd name="connsiteX212" fmla="*/ 1015466 w 1693836"/>
                <a:gd name="connsiteY212" fmla="*/ 32429 h 127946"/>
                <a:gd name="connsiteX213" fmla="*/ 998998 w 1693836"/>
                <a:gd name="connsiteY213" fmla="*/ 36736 h 127946"/>
                <a:gd name="connsiteX214" fmla="*/ 988357 w 1693836"/>
                <a:gd name="connsiteY214" fmla="*/ 48518 h 127946"/>
                <a:gd name="connsiteX215" fmla="*/ 984556 w 1693836"/>
                <a:gd name="connsiteY215" fmla="*/ 65366 h 127946"/>
                <a:gd name="connsiteX216" fmla="*/ 988990 w 1693836"/>
                <a:gd name="connsiteY216" fmla="*/ 81962 h 127946"/>
                <a:gd name="connsiteX217" fmla="*/ 1000898 w 1693836"/>
                <a:gd name="connsiteY217" fmla="*/ 93109 h 127946"/>
                <a:gd name="connsiteX218" fmla="*/ 1018253 w 1693836"/>
                <a:gd name="connsiteY218" fmla="*/ 97162 h 127946"/>
                <a:gd name="connsiteX219" fmla="*/ 1029781 w 1693836"/>
                <a:gd name="connsiteY219" fmla="*/ 95642 h 127946"/>
                <a:gd name="connsiteX220" fmla="*/ 929450 w 1693836"/>
                <a:gd name="connsiteY220" fmla="*/ 84748 h 127946"/>
                <a:gd name="connsiteX221" fmla="*/ 921596 w 1693836"/>
                <a:gd name="connsiteY221" fmla="*/ 76640 h 127946"/>
                <a:gd name="connsiteX222" fmla="*/ 918809 w 1693836"/>
                <a:gd name="connsiteY222" fmla="*/ 64860 h 127946"/>
                <a:gd name="connsiteX223" fmla="*/ 921596 w 1693836"/>
                <a:gd name="connsiteY223" fmla="*/ 53205 h 127946"/>
                <a:gd name="connsiteX224" fmla="*/ 929450 w 1693836"/>
                <a:gd name="connsiteY224" fmla="*/ 45224 h 127946"/>
                <a:gd name="connsiteX225" fmla="*/ 940852 w 1693836"/>
                <a:gd name="connsiteY225" fmla="*/ 42311 h 127946"/>
                <a:gd name="connsiteX226" fmla="*/ 951999 w 1693836"/>
                <a:gd name="connsiteY226" fmla="*/ 45224 h 127946"/>
                <a:gd name="connsiteX227" fmla="*/ 959727 w 1693836"/>
                <a:gd name="connsiteY227" fmla="*/ 53205 h 127946"/>
                <a:gd name="connsiteX228" fmla="*/ 962514 w 1693836"/>
                <a:gd name="connsiteY228" fmla="*/ 64860 h 127946"/>
                <a:gd name="connsiteX229" fmla="*/ 959727 w 1693836"/>
                <a:gd name="connsiteY229" fmla="*/ 76640 h 127946"/>
                <a:gd name="connsiteX230" fmla="*/ 951999 w 1693836"/>
                <a:gd name="connsiteY230" fmla="*/ 84748 h 127946"/>
                <a:gd name="connsiteX231" fmla="*/ 940852 w 1693836"/>
                <a:gd name="connsiteY231" fmla="*/ 87662 h 127946"/>
                <a:gd name="connsiteX232" fmla="*/ 929450 w 1693836"/>
                <a:gd name="connsiteY232" fmla="*/ 84748 h 127946"/>
                <a:gd name="connsiteX233" fmla="*/ 968975 w 1693836"/>
                <a:gd name="connsiteY233" fmla="*/ 48264 h 127946"/>
                <a:gd name="connsiteX234" fmla="*/ 957827 w 1693836"/>
                <a:gd name="connsiteY234" fmla="*/ 36863 h 127946"/>
                <a:gd name="connsiteX235" fmla="*/ 941612 w 1693836"/>
                <a:gd name="connsiteY235" fmla="*/ 32683 h 127946"/>
                <a:gd name="connsiteX236" fmla="*/ 928184 w 1693836"/>
                <a:gd name="connsiteY236" fmla="*/ 36103 h 127946"/>
                <a:gd name="connsiteX237" fmla="*/ 918683 w 1693836"/>
                <a:gd name="connsiteY237" fmla="*/ 45604 h 127946"/>
                <a:gd name="connsiteX238" fmla="*/ 918683 w 1693836"/>
                <a:gd name="connsiteY238" fmla="*/ 1266 h 127946"/>
                <a:gd name="connsiteX239" fmla="*/ 908422 w 1693836"/>
                <a:gd name="connsiteY239" fmla="*/ 1266 h 127946"/>
                <a:gd name="connsiteX240" fmla="*/ 908422 w 1693836"/>
                <a:gd name="connsiteY240" fmla="*/ 96276 h 127946"/>
                <a:gd name="connsiteX241" fmla="*/ 918683 w 1693836"/>
                <a:gd name="connsiteY241" fmla="*/ 96276 h 127946"/>
                <a:gd name="connsiteX242" fmla="*/ 918683 w 1693836"/>
                <a:gd name="connsiteY242" fmla="*/ 84368 h 127946"/>
                <a:gd name="connsiteX243" fmla="*/ 928184 w 1693836"/>
                <a:gd name="connsiteY243" fmla="*/ 93869 h 127946"/>
                <a:gd name="connsiteX244" fmla="*/ 941612 w 1693836"/>
                <a:gd name="connsiteY244" fmla="*/ 97416 h 127946"/>
                <a:gd name="connsiteX245" fmla="*/ 957827 w 1693836"/>
                <a:gd name="connsiteY245" fmla="*/ 93236 h 127946"/>
                <a:gd name="connsiteX246" fmla="*/ 968975 w 1693836"/>
                <a:gd name="connsiteY246" fmla="*/ 81708 h 127946"/>
                <a:gd name="connsiteX247" fmla="*/ 973028 w 1693836"/>
                <a:gd name="connsiteY247" fmla="*/ 64987 h 127946"/>
                <a:gd name="connsiteX248" fmla="*/ 968975 w 1693836"/>
                <a:gd name="connsiteY248" fmla="*/ 48391 h 127946"/>
                <a:gd name="connsiteX249" fmla="*/ 816199 w 1693836"/>
                <a:gd name="connsiteY249" fmla="*/ 53839 h 127946"/>
                <a:gd name="connsiteX250" fmla="*/ 822913 w 1693836"/>
                <a:gd name="connsiteY250" fmla="*/ 45731 h 127946"/>
                <a:gd name="connsiteX251" fmla="*/ 832920 w 1693836"/>
                <a:gd name="connsiteY251" fmla="*/ 42818 h 127946"/>
                <a:gd name="connsiteX252" fmla="*/ 849135 w 1693836"/>
                <a:gd name="connsiteY252" fmla="*/ 61439 h 127946"/>
                <a:gd name="connsiteX253" fmla="*/ 849135 w 1693836"/>
                <a:gd name="connsiteY253" fmla="*/ 96403 h 127946"/>
                <a:gd name="connsiteX254" fmla="*/ 859523 w 1693836"/>
                <a:gd name="connsiteY254" fmla="*/ 96403 h 127946"/>
                <a:gd name="connsiteX255" fmla="*/ 859523 w 1693836"/>
                <a:gd name="connsiteY255" fmla="*/ 59666 h 127946"/>
                <a:gd name="connsiteX256" fmla="*/ 856863 w 1693836"/>
                <a:gd name="connsiteY256" fmla="*/ 45858 h 127946"/>
                <a:gd name="connsiteX257" fmla="*/ 848755 w 1693836"/>
                <a:gd name="connsiteY257" fmla="*/ 36230 h 127946"/>
                <a:gd name="connsiteX258" fmla="*/ 835454 w 1693836"/>
                <a:gd name="connsiteY258" fmla="*/ 32810 h 127946"/>
                <a:gd name="connsiteX259" fmla="*/ 822659 w 1693836"/>
                <a:gd name="connsiteY259" fmla="*/ 36230 h 127946"/>
                <a:gd name="connsiteX260" fmla="*/ 813792 w 1693836"/>
                <a:gd name="connsiteY260" fmla="*/ 45604 h 127946"/>
                <a:gd name="connsiteX261" fmla="*/ 813792 w 1693836"/>
                <a:gd name="connsiteY261" fmla="*/ 33949 h 127946"/>
                <a:gd name="connsiteX262" fmla="*/ 803531 w 1693836"/>
                <a:gd name="connsiteY262" fmla="*/ 33949 h 127946"/>
                <a:gd name="connsiteX263" fmla="*/ 803531 w 1693836"/>
                <a:gd name="connsiteY263" fmla="*/ 96403 h 127946"/>
                <a:gd name="connsiteX264" fmla="*/ 813792 w 1693836"/>
                <a:gd name="connsiteY264" fmla="*/ 96403 h 127946"/>
                <a:gd name="connsiteX265" fmla="*/ 813792 w 1693836"/>
                <a:gd name="connsiteY265" fmla="*/ 65112 h 127946"/>
                <a:gd name="connsiteX266" fmla="*/ 816199 w 1693836"/>
                <a:gd name="connsiteY266" fmla="*/ 53839 h 127946"/>
                <a:gd name="connsiteX267" fmla="*/ 761600 w 1693836"/>
                <a:gd name="connsiteY267" fmla="*/ 45604 h 127946"/>
                <a:gd name="connsiteX268" fmla="*/ 769327 w 1693836"/>
                <a:gd name="connsiteY268" fmla="*/ 53712 h 127946"/>
                <a:gd name="connsiteX269" fmla="*/ 772114 w 1693836"/>
                <a:gd name="connsiteY269" fmla="*/ 65493 h 127946"/>
                <a:gd name="connsiteX270" fmla="*/ 769327 w 1693836"/>
                <a:gd name="connsiteY270" fmla="*/ 77021 h 127946"/>
                <a:gd name="connsiteX271" fmla="*/ 761600 w 1693836"/>
                <a:gd name="connsiteY271" fmla="*/ 85002 h 127946"/>
                <a:gd name="connsiteX272" fmla="*/ 750198 w 1693836"/>
                <a:gd name="connsiteY272" fmla="*/ 87915 h 127946"/>
                <a:gd name="connsiteX273" fmla="*/ 739051 w 1693836"/>
                <a:gd name="connsiteY273" fmla="*/ 85002 h 127946"/>
                <a:gd name="connsiteX274" fmla="*/ 731323 w 1693836"/>
                <a:gd name="connsiteY274" fmla="*/ 77021 h 127946"/>
                <a:gd name="connsiteX275" fmla="*/ 728536 w 1693836"/>
                <a:gd name="connsiteY275" fmla="*/ 65493 h 127946"/>
                <a:gd name="connsiteX276" fmla="*/ 731323 w 1693836"/>
                <a:gd name="connsiteY276" fmla="*/ 53712 h 127946"/>
                <a:gd name="connsiteX277" fmla="*/ 739051 w 1693836"/>
                <a:gd name="connsiteY277" fmla="*/ 45604 h 127946"/>
                <a:gd name="connsiteX278" fmla="*/ 750198 w 1693836"/>
                <a:gd name="connsiteY278" fmla="*/ 42564 h 127946"/>
                <a:gd name="connsiteX279" fmla="*/ 761600 w 1693836"/>
                <a:gd name="connsiteY279" fmla="*/ 45604 h 127946"/>
                <a:gd name="connsiteX280" fmla="*/ 782502 w 1693836"/>
                <a:gd name="connsiteY280" fmla="*/ 96403 h 127946"/>
                <a:gd name="connsiteX281" fmla="*/ 782502 w 1693836"/>
                <a:gd name="connsiteY281" fmla="*/ 33949 h 127946"/>
                <a:gd name="connsiteX282" fmla="*/ 772114 w 1693836"/>
                <a:gd name="connsiteY282" fmla="*/ 33949 h 127946"/>
                <a:gd name="connsiteX283" fmla="*/ 772114 w 1693836"/>
                <a:gd name="connsiteY283" fmla="*/ 45731 h 127946"/>
                <a:gd name="connsiteX284" fmla="*/ 762613 w 1693836"/>
                <a:gd name="connsiteY284" fmla="*/ 36230 h 127946"/>
                <a:gd name="connsiteX285" fmla="*/ 749185 w 1693836"/>
                <a:gd name="connsiteY285" fmla="*/ 32810 h 127946"/>
                <a:gd name="connsiteX286" fmla="*/ 732970 w 1693836"/>
                <a:gd name="connsiteY286" fmla="*/ 36990 h 127946"/>
                <a:gd name="connsiteX287" fmla="*/ 721822 w 1693836"/>
                <a:gd name="connsiteY287" fmla="*/ 48645 h 127946"/>
                <a:gd name="connsiteX288" fmla="*/ 717768 w 1693836"/>
                <a:gd name="connsiteY288" fmla="*/ 65493 h 127946"/>
                <a:gd name="connsiteX289" fmla="*/ 721822 w 1693836"/>
                <a:gd name="connsiteY289" fmla="*/ 81962 h 127946"/>
                <a:gd name="connsiteX290" fmla="*/ 732970 w 1693836"/>
                <a:gd name="connsiteY290" fmla="*/ 93236 h 127946"/>
                <a:gd name="connsiteX291" fmla="*/ 749185 w 1693836"/>
                <a:gd name="connsiteY291" fmla="*/ 97416 h 127946"/>
                <a:gd name="connsiteX292" fmla="*/ 762613 w 1693836"/>
                <a:gd name="connsiteY292" fmla="*/ 93995 h 127946"/>
                <a:gd name="connsiteX293" fmla="*/ 772114 w 1693836"/>
                <a:gd name="connsiteY293" fmla="*/ 84748 h 127946"/>
                <a:gd name="connsiteX294" fmla="*/ 772114 w 1693836"/>
                <a:gd name="connsiteY294" fmla="*/ 96403 h 127946"/>
                <a:gd name="connsiteX295" fmla="*/ 782502 w 1693836"/>
                <a:gd name="connsiteY295" fmla="*/ 96403 h 127946"/>
                <a:gd name="connsiteX296" fmla="*/ 666463 w 1693836"/>
                <a:gd name="connsiteY296" fmla="*/ 53332 h 127946"/>
                <a:gd name="connsiteX297" fmla="*/ 674571 w 1693836"/>
                <a:gd name="connsiteY297" fmla="*/ 45478 h 127946"/>
                <a:gd name="connsiteX298" fmla="*/ 686352 w 1693836"/>
                <a:gd name="connsiteY298" fmla="*/ 42691 h 127946"/>
                <a:gd name="connsiteX299" fmla="*/ 705734 w 1693836"/>
                <a:gd name="connsiteY299" fmla="*/ 50672 h 127946"/>
                <a:gd name="connsiteX300" fmla="*/ 705734 w 1693836"/>
                <a:gd name="connsiteY300" fmla="*/ 39270 h 127946"/>
                <a:gd name="connsiteX301" fmla="*/ 685718 w 1693836"/>
                <a:gd name="connsiteY301" fmla="*/ 32936 h 127946"/>
                <a:gd name="connsiteX302" fmla="*/ 668870 w 1693836"/>
                <a:gd name="connsiteY302" fmla="*/ 36990 h 127946"/>
                <a:gd name="connsiteX303" fmla="*/ 657215 w 1693836"/>
                <a:gd name="connsiteY303" fmla="*/ 48391 h 127946"/>
                <a:gd name="connsiteX304" fmla="*/ 653035 w 1693836"/>
                <a:gd name="connsiteY304" fmla="*/ 65112 h 127946"/>
                <a:gd name="connsiteX305" fmla="*/ 657215 w 1693836"/>
                <a:gd name="connsiteY305" fmla="*/ 81962 h 127946"/>
                <a:gd name="connsiteX306" fmla="*/ 668617 w 1693836"/>
                <a:gd name="connsiteY306" fmla="*/ 93363 h 127946"/>
                <a:gd name="connsiteX307" fmla="*/ 685592 w 1693836"/>
                <a:gd name="connsiteY307" fmla="*/ 97543 h 127946"/>
                <a:gd name="connsiteX308" fmla="*/ 696486 w 1693836"/>
                <a:gd name="connsiteY308" fmla="*/ 96150 h 127946"/>
                <a:gd name="connsiteX309" fmla="*/ 706367 w 1693836"/>
                <a:gd name="connsiteY309" fmla="*/ 91716 h 127946"/>
                <a:gd name="connsiteX310" fmla="*/ 706367 w 1693836"/>
                <a:gd name="connsiteY310" fmla="*/ 81201 h 127946"/>
                <a:gd name="connsiteX311" fmla="*/ 697246 w 1693836"/>
                <a:gd name="connsiteY311" fmla="*/ 86268 h 127946"/>
                <a:gd name="connsiteX312" fmla="*/ 686478 w 1693836"/>
                <a:gd name="connsiteY312" fmla="*/ 87788 h 127946"/>
                <a:gd name="connsiteX313" fmla="*/ 674697 w 1693836"/>
                <a:gd name="connsiteY313" fmla="*/ 84875 h 127946"/>
                <a:gd name="connsiteX314" fmla="*/ 666590 w 1693836"/>
                <a:gd name="connsiteY314" fmla="*/ 76767 h 127946"/>
                <a:gd name="connsiteX315" fmla="*/ 663676 w 1693836"/>
                <a:gd name="connsiteY315" fmla="*/ 64987 h 127946"/>
                <a:gd name="connsiteX316" fmla="*/ 666590 w 1693836"/>
                <a:gd name="connsiteY316" fmla="*/ 53205 h 127946"/>
                <a:gd name="connsiteX317" fmla="*/ 606417 w 1693836"/>
                <a:gd name="connsiteY317" fmla="*/ 33823 h 127946"/>
                <a:gd name="connsiteX318" fmla="*/ 586655 w 1693836"/>
                <a:gd name="connsiteY318" fmla="*/ 74613 h 127946"/>
                <a:gd name="connsiteX319" fmla="*/ 566259 w 1693836"/>
                <a:gd name="connsiteY319" fmla="*/ 33823 h 127946"/>
                <a:gd name="connsiteX320" fmla="*/ 554098 w 1693836"/>
                <a:gd name="connsiteY320" fmla="*/ 33823 h 127946"/>
                <a:gd name="connsiteX321" fmla="*/ 581081 w 1693836"/>
                <a:gd name="connsiteY321" fmla="*/ 86268 h 127946"/>
                <a:gd name="connsiteX322" fmla="*/ 561065 w 1693836"/>
                <a:gd name="connsiteY322" fmla="*/ 127946 h 127946"/>
                <a:gd name="connsiteX323" fmla="*/ 571960 w 1693836"/>
                <a:gd name="connsiteY323" fmla="*/ 127946 h 127946"/>
                <a:gd name="connsiteX324" fmla="*/ 617311 w 1693836"/>
                <a:gd name="connsiteY324" fmla="*/ 33823 h 127946"/>
                <a:gd name="connsiteX325" fmla="*/ 606417 w 1693836"/>
                <a:gd name="connsiteY325" fmla="*/ 33823 h 127946"/>
                <a:gd name="connsiteX326" fmla="*/ 506086 w 1693836"/>
                <a:gd name="connsiteY326" fmla="*/ 47378 h 127946"/>
                <a:gd name="connsiteX327" fmla="*/ 519641 w 1693836"/>
                <a:gd name="connsiteY327" fmla="*/ 42057 h 127946"/>
                <a:gd name="connsiteX328" fmla="*/ 532816 w 1693836"/>
                <a:gd name="connsiteY328" fmla="*/ 47378 h 127946"/>
                <a:gd name="connsiteX329" fmla="*/ 538390 w 1693836"/>
                <a:gd name="connsiteY329" fmla="*/ 60679 h 127946"/>
                <a:gd name="connsiteX330" fmla="*/ 499879 w 1693836"/>
                <a:gd name="connsiteY330" fmla="*/ 60679 h 127946"/>
                <a:gd name="connsiteX331" fmla="*/ 506086 w 1693836"/>
                <a:gd name="connsiteY331" fmla="*/ 47378 h 127946"/>
                <a:gd name="connsiteX332" fmla="*/ 534082 w 1693836"/>
                <a:gd name="connsiteY332" fmla="*/ 95769 h 127946"/>
                <a:gd name="connsiteX333" fmla="*/ 544724 w 1693836"/>
                <a:gd name="connsiteY333" fmla="*/ 90702 h 127946"/>
                <a:gd name="connsiteX334" fmla="*/ 544724 w 1693836"/>
                <a:gd name="connsiteY334" fmla="*/ 80822 h 127946"/>
                <a:gd name="connsiteX335" fmla="*/ 534082 w 1693836"/>
                <a:gd name="connsiteY335" fmla="*/ 86141 h 127946"/>
                <a:gd name="connsiteX336" fmla="*/ 522428 w 1693836"/>
                <a:gd name="connsiteY336" fmla="*/ 87915 h 127946"/>
                <a:gd name="connsiteX337" fmla="*/ 507100 w 1693836"/>
                <a:gd name="connsiteY337" fmla="*/ 82721 h 127946"/>
                <a:gd name="connsiteX338" fmla="*/ 499626 w 1693836"/>
                <a:gd name="connsiteY338" fmla="*/ 69167 h 127946"/>
                <a:gd name="connsiteX339" fmla="*/ 549031 w 1693836"/>
                <a:gd name="connsiteY339" fmla="*/ 69167 h 127946"/>
                <a:gd name="connsiteX340" fmla="*/ 549157 w 1693836"/>
                <a:gd name="connsiteY340" fmla="*/ 66507 h 127946"/>
                <a:gd name="connsiteX341" fmla="*/ 549157 w 1693836"/>
                <a:gd name="connsiteY341" fmla="*/ 63972 h 127946"/>
                <a:gd name="connsiteX342" fmla="*/ 545484 w 1693836"/>
                <a:gd name="connsiteY342" fmla="*/ 48011 h 127946"/>
                <a:gd name="connsiteX343" fmla="*/ 535096 w 1693836"/>
                <a:gd name="connsiteY343" fmla="*/ 36863 h 127946"/>
                <a:gd name="connsiteX344" fmla="*/ 519388 w 1693836"/>
                <a:gd name="connsiteY344" fmla="*/ 32810 h 127946"/>
                <a:gd name="connsiteX345" fmla="*/ 503046 w 1693836"/>
                <a:gd name="connsiteY345" fmla="*/ 37116 h 127946"/>
                <a:gd name="connsiteX346" fmla="*/ 492278 w 1693836"/>
                <a:gd name="connsiteY346" fmla="*/ 48898 h 127946"/>
                <a:gd name="connsiteX347" fmla="*/ 488478 w 1693836"/>
                <a:gd name="connsiteY347" fmla="*/ 65746 h 127946"/>
                <a:gd name="connsiteX348" fmla="*/ 492785 w 1693836"/>
                <a:gd name="connsiteY348" fmla="*/ 82342 h 127946"/>
                <a:gd name="connsiteX349" fmla="*/ 504819 w 1693836"/>
                <a:gd name="connsiteY349" fmla="*/ 93490 h 127946"/>
                <a:gd name="connsiteX350" fmla="*/ 522175 w 1693836"/>
                <a:gd name="connsiteY350" fmla="*/ 97543 h 127946"/>
                <a:gd name="connsiteX351" fmla="*/ 533829 w 1693836"/>
                <a:gd name="connsiteY351" fmla="*/ 96023 h 127946"/>
                <a:gd name="connsiteX352" fmla="*/ 430712 w 1693836"/>
                <a:gd name="connsiteY352" fmla="*/ 53964 h 127946"/>
                <a:gd name="connsiteX353" fmla="*/ 437426 w 1693836"/>
                <a:gd name="connsiteY353" fmla="*/ 45858 h 127946"/>
                <a:gd name="connsiteX354" fmla="*/ 447433 w 1693836"/>
                <a:gd name="connsiteY354" fmla="*/ 42943 h 127946"/>
                <a:gd name="connsiteX355" fmla="*/ 463648 w 1693836"/>
                <a:gd name="connsiteY355" fmla="*/ 61566 h 127946"/>
                <a:gd name="connsiteX356" fmla="*/ 463648 w 1693836"/>
                <a:gd name="connsiteY356" fmla="*/ 96530 h 127946"/>
                <a:gd name="connsiteX357" fmla="*/ 474036 w 1693836"/>
                <a:gd name="connsiteY357" fmla="*/ 96530 h 127946"/>
                <a:gd name="connsiteX358" fmla="*/ 474036 w 1693836"/>
                <a:gd name="connsiteY358" fmla="*/ 59793 h 127946"/>
                <a:gd name="connsiteX359" fmla="*/ 471249 w 1693836"/>
                <a:gd name="connsiteY359" fmla="*/ 45985 h 127946"/>
                <a:gd name="connsiteX360" fmla="*/ 463142 w 1693836"/>
                <a:gd name="connsiteY360" fmla="*/ 36357 h 127946"/>
                <a:gd name="connsiteX361" fmla="*/ 449840 w 1693836"/>
                <a:gd name="connsiteY361" fmla="*/ 32936 h 127946"/>
                <a:gd name="connsiteX362" fmla="*/ 437046 w 1693836"/>
                <a:gd name="connsiteY362" fmla="*/ 36357 h 127946"/>
                <a:gd name="connsiteX363" fmla="*/ 428178 w 1693836"/>
                <a:gd name="connsiteY363" fmla="*/ 45731 h 127946"/>
                <a:gd name="connsiteX364" fmla="*/ 428178 w 1693836"/>
                <a:gd name="connsiteY364" fmla="*/ 34076 h 127946"/>
                <a:gd name="connsiteX365" fmla="*/ 417917 w 1693836"/>
                <a:gd name="connsiteY365" fmla="*/ 34076 h 127946"/>
                <a:gd name="connsiteX366" fmla="*/ 417917 w 1693836"/>
                <a:gd name="connsiteY366" fmla="*/ 96530 h 127946"/>
                <a:gd name="connsiteX367" fmla="*/ 428178 w 1693836"/>
                <a:gd name="connsiteY367" fmla="*/ 96530 h 127946"/>
                <a:gd name="connsiteX368" fmla="*/ 428178 w 1693836"/>
                <a:gd name="connsiteY368" fmla="*/ 65239 h 127946"/>
                <a:gd name="connsiteX369" fmla="*/ 430585 w 1693836"/>
                <a:gd name="connsiteY369" fmla="*/ 53964 h 127946"/>
                <a:gd name="connsiteX370" fmla="*/ 388147 w 1693836"/>
                <a:gd name="connsiteY370" fmla="*/ 77021 h 127946"/>
                <a:gd name="connsiteX371" fmla="*/ 380420 w 1693836"/>
                <a:gd name="connsiteY371" fmla="*/ 85129 h 127946"/>
                <a:gd name="connsiteX372" fmla="*/ 369272 w 1693836"/>
                <a:gd name="connsiteY372" fmla="*/ 88042 h 127946"/>
                <a:gd name="connsiteX373" fmla="*/ 357871 w 1693836"/>
                <a:gd name="connsiteY373" fmla="*/ 85129 h 127946"/>
                <a:gd name="connsiteX374" fmla="*/ 350143 w 1693836"/>
                <a:gd name="connsiteY374" fmla="*/ 77021 h 127946"/>
                <a:gd name="connsiteX375" fmla="*/ 347230 w 1693836"/>
                <a:gd name="connsiteY375" fmla="*/ 65239 h 127946"/>
                <a:gd name="connsiteX376" fmla="*/ 350143 w 1693836"/>
                <a:gd name="connsiteY376" fmla="*/ 53585 h 127946"/>
                <a:gd name="connsiteX377" fmla="*/ 357871 w 1693836"/>
                <a:gd name="connsiteY377" fmla="*/ 45604 h 127946"/>
                <a:gd name="connsiteX378" fmla="*/ 369272 w 1693836"/>
                <a:gd name="connsiteY378" fmla="*/ 42691 h 127946"/>
                <a:gd name="connsiteX379" fmla="*/ 380420 w 1693836"/>
                <a:gd name="connsiteY379" fmla="*/ 45604 h 127946"/>
                <a:gd name="connsiteX380" fmla="*/ 388147 w 1693836"/>
                <a:gd name="connsiteY380" fmla="*/ 53585 h 127946"/>
                <a:gd name="connsiteX381" fmla="*/ 390934 w 1693836"/>
                <a:gd name="connsiteY381" fmla="*/ 65239 h 127946"/>
                <a:gd name="connsiteX382" fmla="*/ 388147 w 1693836"/>
                <a:gd name="connsiteY382" fmla="*/ 77021 h 127946"/>
                <a:gd name="connsiteX383" fmla="*/ 385994 w 1693836"/>
                <a:gd name="connsiteY383" fmla="*/ 93363 h 127946"/>
                <a:gd name="connsiteX384" fmla="*/ 397395 w 1693836"/>
                <a:gd name="connsiteY384" fmla="*/ 81835 h 127946"/>
                <a:gd name="connsiteX385" fmla="*/ 401449 w 1693836"/>
                <a:gd name="connsiteY385" fmla="*/ 65112 h 127946"/>
                <a:gd name="connsiteX386" fmla="*/ 397395 w 1693836"/>
                <a:gd name="connsiteY386" fmla="*/ 48518 h 127946"/>
                <a:gd name="connsiteX387" fmla="*/ 385994 w 1693836"/>
                <a:gd name="connsiteY387" fmla="*/ 37116 h 127946"/>
                <a:gd name="connsiteX388" fmla="*/ 369272 w 1693836"/>
                <a:gd name="connsiteY388" fmla="*/ 32936 h 127946"/>
                <a:gd name="connsiteX389" fmla="*/ 352424 w 1693836"/>
                <a:gd name="connsiteY389" fmla="*/ 37116 h 127946"/>
                <a:gd name="connsiteX390" fmla="*/ 340769 w 1693836"/>
                <a:gd name="connsiteY390" fmla="*/ 48518 h 127946"/>
                <a:gd name="connsiteX391" fmla="*/ 336589 w 1693836"/>
                <a:gd name="connsiteY391" fmla="*/ 65112 h 127946"/>
                <a:gd name="connsiteX392" fmla="*/ 340769 w 1693836"/>
                <a:gd name="connsiteY392" fmla="*/ 81835 h 127946"/>
                <a:gd name="connsiteX393" fmla="*/ 352424 w 1693836"/>
                <a:gd name="connsiteY393" fmla="*/ 93363 h 127946"/>
                <a:gd name="connsiteX394" fmla="*/ 369272 w 1693836"/>
                <a:gd name="connsiteY394" fmla="*/ 97543 h 127946"/>
                <a:gd name="connsiteX395" fmla="*/ 385994 w 1693836"/>
                <a:gd name="connsiteY395" fmla="*/ 93363 h 127946"/>
                <a:gd name="connsiteX396" fmla="*/ 239045 w 1693836"/>
                <a:gd name="connsiteY396" fmla="*/ 53964 h 127946"/>
                <a:gd name="connsiteX397" fmla="*/ 245252 w 1693836"/>
                <a:gd name="connsiteY397" fmla="*/ 45858 h 127946"/>
                <a:gd name="connsiteX398" fmla="*/ 254373 w 1693836"/>
                <a:gd name="connsiteY398" fmla="*/ 42943 h 127946"/>
                <a:gd name="connsiteX399" fmla="*/ 269195 w 1693836"/>
                <a:gd name="connsiteY399" fmla="*/ 61566 h 127946"/>
                <a:gd name="connsiteX400" fmla="*/ 269195 w 1693836"/>
                <a:gd name="connsiteY400" fmla="*/ 96530 h 127946"/>
                <a:gd name="connsiteX401" fmla="*/ 279456 w 1693836"/>
                <a:gd name="connsiteY401" fmla="*/ 96530 h 127946"/>
                <a:gd name="connsiteX402" fmla="*/ 279456 w 1693836"/>
                <a:gd name="connsiteY402" fmla="*/ 64353 h 127946"/>
                <a:gd name="connsiteX403" fmla="*/ 281609 w 1693836"/>
                <a:gd name="connsiteY403" fmla="*/ 53585 h 127946"/>
                <a:gd name="connsiteX404" fmla="*/ 287817 w 1693836"/>
                <a:gd name="connsiteY404" fmla="*/ 45858 h 127946"/>
                <a:gd name="connsiteX405" fmla="*/ 296938 w 1693836"/>
                <a:gd name="connsiteY405" fmla="*/ 43070 h 127946"/>
                <a:gd name="connsiteX406" fmla="*/ 311759 w 1693836"/>
                <a:gd name="connsiteY406" fmla="*/ 61693 h 127946"/>
                <a:gd name="connsiteX407" fmla="*/ 311759 w 1693836"/>
                <a:gd name="connsiteY407" fmla="*/ 96657 h 127946"/>
                <a:gd name="connsiteX408" fmla="*/ 322020 w 1693836"/>
                <a:gd name="connsiteY408" fmla="*/ 96657 h 127946"/>
                <a:gd name="connsiteX409" fmla="*/ 322020 w 1693836"/>
                <a:gd name="connsiteY409" fmla="*/ 59919 h 127946"/>
                <a:gd name="connsiteX410" fmla="*/ 319360 w 1693836"/>
                <a:gd name="connsiteY410" fmla="*/ 46110 h 127946"/>
                <a:gd name="connsiteX411" fmla="*/ 311633 w 1693836"/>
                <a:gd name="connsiteY411" fmla="*/ 36484 h 127946"/>
                <a:gd name="connsiteX412" fmla="*/ 298965 w 1693836"/>
                <a:gd name="connsiteY412" fmla="*/ 33063 h 127946"/>
                <a:gd name="connsiteX413" fmla="*/ 285663 w 1693836"/>
                <a:gd name="connsiteY413" fmla="*/ 36736 h 127946"/>
                <a:gd name="connsiteX414" fmla="*/ 276796 w 1693836"/>
                <a:gd name="connsiteY414" fmla="*/ 46617 h 127946"/>
                <a:gd name="connsiteX415" fmla="*/ 269575 w 1693836"/>
                <a:gd name="connsiteY415" fmla="*/ 36609 h 127946"/>
                <a:gd name="connsiteX416" fmla="*/ 257414 w 1693836"/>
                <a:gd name="connsiteY416" fmla="*/ 32936 h 127946"/>
                <a:gd name="connsiteX417" fmla="*/ 245379 w 1693836"/>
                <a:gd name="connsiteY417" fmla="*/ 36230 h 127946"/>
                <a:gd name="connsiteX418" fmla="*/ 236891 w 1693836"/>
                <a:gd name="connsiteY418" fmla="*/ 45224 h 127946"/>
                <a:gd name="connsiteX419" fmla="*/ 236891 w 1693836"/>
                <a:gd name="connsiteY419" fmla="*/ 33949 h 127946"/>
                <a:gd name="connsiteX420" fmla="*/ 226630 w 1693836"/>
                <a:gd name="connsiteY420" fmla="*/ 33949 h 127946"/>
                <a:gd name="connsiteX421" fmla="*/ 226630 w 1693836"/>
                <a:gd name="connsiteY421" fmla="*/ 96403 h 127946"/>
                <a:gd name="connsiteX422" fmla="*/ 236891 w 1693836"/>
                <a:gd name="connsiteY422" fmla="*/ 96403 h 127946"/>
                <a:gd name="connsiteX423" fmla="*/ 236891 w 1693836"/>
                <a:gd name="connsiteY423" fmla="*/ 65112 h 127946"/>
                <a:gd name="connsiteX424" fmla="*/ 239045 w 1693836"/>
                <a:gd name="connsiteY424" fmla="*/ 53839 h 127946"/>
                <a:gd name="connsiteX425" fmla="*/ 137828 w 1693836"/>
                <a:gd name="connsiteY425" fmla="*/ 47505 h 127946"/>
                <a:gd name="connsiteX426" fmla="*/ 151382 w 1693836"/>
                <a:gd name="connsiteY426" fmla="*/ 42184 h 127946"/>
                <a:gd name="connsiteX427" fmla="*/ 164557 w 1693836"/>
                <a:gd name="connsiteY427" fmla="*/ 47505 h 127946"/>
                <a:gd name="connsiteX428" fmla="*/ 170131 w 1693836"/>
                <a:gd name="connsiteY428" fmla="*/ 60805 h 127946"/>
                <a:gd name="connsiteX429" fmla="*/ 131620 w 1693836"/>
                <a:gd name="connsiteY429" fmla="*/ 60805 h 127946"/>
                <a:gd name="connsiteX430" fmla="*/ 137828 w 1693836"/>
                <a:gd name="connsiteY430" fmla="*/ 47505 h 127946"/>
                <a:gd name="connsiteX431" fmla="*/ 165824 w 1693836"/>
                <a:gd name="connsiteY431" fmla="*/ 95896 h 127946"/>
                <a:gd name="connsiteX432" fmla="*/ 176592 w 1693836"/>
                <a:gd name="connsiteY432" fmla="*/ 90829 h 127946"/>
                <a:gd name="connsiteX433" fmla="*/ 176592 w 1693836"/>
                <a:gd name="connsiteY433" fmla="*/ 80947 h 127946"/>
                <a:gd name="connsiteX434" fmla="*/ 165951 w 1693836"/>
                <a:gd name="connsiteY434" fmla="*/ 86268 h 127946"/>
                <a:gd name="connsiteX435" fmla="*/ 154296 w 1693836"/>
                <a:gd name="connsiteY435" fmla="*/ 88042 h 127946"/>
                <a:gd name="connsiteX436" fmla="*/ 138841 w 1693836"/>
                <a:gd name="connsiteY436" fmla="*/ 82848 h 127946"/>
                <a:gd name="connsiteX437" fmla="*/ 131494 w 1693836"/>
                <a:gd name="connsiteY437" fmla="*/ 69294 h 127946"/>
                <a:gd name="connsiteX438" fmla="*/ 180899 w 1693836"/>
                <a:gd name="connsiteY438" fmla="*/ 69294 h 127946"/>
                <a:gd name="connsiteX439" fmla="*/ 181026 w 1693836"/>
                <a:gd name="connsiteY439" fmla="*/ 66632 h 127946"/>
                <a:gd name="connsiteX440" fmla="*/ 181026 w 1693836"/>
                <a:gd name="connsiteY440" fmla="*/ 64099 h 127946"/>
                <a:gd name="connsiteX441" fmla="*/ 177352 w 1693836"/>
                <a:gd name="connsiteY441" fmla="*/ 48137 h 127946"/>
                <a:gd name="connsiteX442" fmla="*/ 166964 w 1693836"/>
                <a:gd name="connsiteY442" fmla="*/ 36990 h 127946"/>
                <a:gd name="connsiteX443" fmla="*/ 151382 w 1693836"/>
                <a:gd name="connsiteY443" fmla="*/ 32936 h 127946"/>
                <a:gd name="connsiteX444" fmla="*/ 134914 w 1693836"/>
                <a:gd name="connsiteY444" fmla="*/ 37243 h 127946"/>
                <a:gd name="connsiteX445" fmla="*/ 124146 w 1693836"/>
                <a:gd name="connsiteY445" fmla="*/ 49025 h 127946"/>
                <a:gd name="connsiteX446" fmla="*/ 120346 w 1693836"/>
                <a:gd name="connsiteY446" fmla="*/ 65873 h 127946"/>
                <a:gd name="connsiteX447" fmla="*/ 124780 w 1693836"/>
                <a:gd name="connsiteY447" fmla="*/ 82467 h 127946"/>
                <a:gd name="connsiteX448" fmla="*/ 136688 w 1693836"/>
                <a:gd name="connsiteY448" fmla="*/ 93615 h 127946"/>
                <a:gd name="connsiteX449" fmla="*/ 154043 w 1693836"/>
                <a:gd name="connsiteY449" fmla="*/ 97670 h 127946"/>
                <a:gd name="connsiteX450" fmla="*/ 165697 w 1693836"/>
                <a:gd name="connsiteY450" fmla="*/ 96150 h 127946"/>
                <a:gd name="connsiteX451" fmla="*/ 62580 w 1693836"/>
                <a:gd name="connsiteY451" fmla="*/ 54091 h 127946"/>
                <a:gd name="connsiteX452" fmla="*/ 69294 w 1693836"/>
                <a:gd name="connsiteY452" fmla="*/ 45985 h 127946"/>
                <a:gd name="connsiteX453" fmla="*/ 79302 w 1693836"/>
                <a:gd name="connsiteY453" fmla="*/ 43070 h 127946"/>
                <a:gd name="connsiteX454" fmla="*/ 95517 w 1693836"/>
                <a:gd name="connsiteY454" fmla="*/ 61693 h 127946"/>
                <a:gd name="connsiteX455" fmla="*/ 95517 w 1693836"/>
                <a:gd name="connsiteY455" fmla="*/ 96657 h 127946"/>
                <a:gd name="connsiteX456" fmla="*/ 105904 w 1693836"/>
                <a:gd name="connsiteY456" fmla="*/ 96657 h 127946"/>
                <a:gd name="connsiteX457" fmla="*/ 105904 w 1693836"/>
                <a:gd name="connsiteY457" fmla="*/ 59919 h 127946"/>
                <a:gd name="connsiteX458" fmla="*/ 103117 w 1693836"/>
                <a:gd name="connsiteY458" fmla="*/ 46110 h 127946"/>
                <a:gd name="connsiteX459" fmla="*/ 95137 w 1693836"/>
                <a:gd name="connsiteY459" fmla="*/ 36484 h 127946"/>
                <a:gd name="connsiteX460" fmla="*/ 81835 w 1693836"/>
                <a:gd name="connsiteY460" fmla="*/ 33063 h 127946"/>
                <a:gd name="connsiteX461" fmla="*/ 69041 w 1693836"/>
                <a:gd name="connsiteY461" fmla="*/ 36484 h 127946"/>
                <a:gd name="connsiteX462" fmla="*/ 60173 w 1693836"/>
                <a:gd name="connsiteY462" fmla="*/ 45858 h 127946"/>
                <a:gd name="connsiteX463" fmla="*/ 60173 w 1693836"/>
                <a:gd name="connsiteY463" fmla="*/ 1647 h 127946"/>
                <a:gd name="connsiteX464" fmla="*/ 49912 w 1693836"/>
                <a:gd name="connsiteY464" fmla="*/ 1647 h 127946"/>
                <a:gd name="connsiteX465" fmla="*/ 49912 w 1693836"/>
                <a:gd name="connsiteY465" fmla="*/ 96657 h 127946"/>
                <a:gd name="connsiteX466" fmla="*/ 60173 w 1693836"/>
                <a:gd name="connsiteY466" fmla="*/ 96657 h 127946"/>
                <a:gd name="connsiteX467" fmla="*/ 60173 w 1693836"/>
                <a:gd name="connsiteY467" fmla="*/ 65366 h 127946"/>
                <a:gd name="connsiteX468" fmla="*/ 62580 w 1693836"/>
                <a:gd name="connsiteY468" fmla="*/ 54091 h 127946"/>
                <a:gd name="connsiteX469" fmla="*/ 36991 w 1693836"/>
                <a:gd name="connsiteY469" fmla="*/ 83355 h 127946"/>
                <a:gd name="connsiteX470" fmla="*/ 29770 w 1693836"/>
                <a:gd name="connsiteY470" fmla="*/ 86902 h 127946"/>
                <a:gd name="connsiteX471" fmla="*/ 22422 w 1693836"/>
                <a:gd name="connsiteY471" fmla="*/ 87915 h 127946"/>
                <a:gd name="connsiteX472" fmla="*/ 13681 w 1693836"/>
                <a:gd name="connsiteY472" fmla="*/ 85129 h 127946"/>
                <a:gd name="connsiteX473" fmla="*/ 10261 w 1693836"/>
                <a:gd name="connsiteY473" fmla="*/ 75754 h 127946"/>
                <a:gd name="connsiteX474" fmla="*/ 10261 w 1693836"/>
                <a:gd name="connsiteY474" fmla="*/ 43704 h 127946"/>
                <a:gd name="connsiteX475" fmla="*/ 36104 w 1693836"/>
                <a:gd name="connsiteY475" fmla="*/ 43704 h 127946"/>
                <a:gd name="connsiteX476" fmla="*/ 36104 w 1693836"/>
                <a:gd name="connsiteY476" fmla="*/ 34203 h 127946"/>
                <a:gd name="connsiteX477" fmla="*/ 10261 w 1693836"/>
                <a:gd name="connsiteY477" fmla="*/ 34203 h 127946"/>
                <a:gd name="connsiteX478" fmla="*/ 10261 w 1693836"/>
                <a:gd name="connsiteY478" fmla="*/ 14315 h 127946"/>
                <a:gd name="connsiteX479" fmla="*/ 0 w 1693836"/>
                <a:gd name="connsiteY479" fmla="*/ 14315 h 127946"/>
                <a:gd name="connsiteX480" fmla="*/ 0 w 1693836"/>
                <a:gd name="connsiteY480" fmla="*/ 74994 h 127946"/>
                <a:gd name="connsiteX481" fmla="*/ 5827 w 1693836"/>
                <a:gd name="connsiteY481" fmla="*/ 92602 h 127946"/>
                <a:gd name="connsiteX482" fmla="*/ 21409 w 1693836"/>
                <a:gd name="connsiteY482" fmla="*/ 97670 h 127946"/>
                <a:gd name="connsiteX483" fmla="*/ 29516 w 1693836"/>
                <a:gd name="connsiteY483" fmla="*/ 96657 h 127946"/>
                <a:gd name="connsiteX484" fmla="*/ 36991 w 1693836"/>
                <a:gd name="connsiteY484" fmla="*/ 93363 h 127946"/>
                <a:gd name="connsiteX485" fmla="*/ 36991 w 1693836"/>
                <a:gd name="connsiteY485" fmla="*/ 83355 h 12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693836" h="127946">
                  <a:moveTo>
                    <a:pt x="1691810" y="94122"/>
                  </a:moveTo>
                  <a:cubicBezTo>
                    <a:pt x="1693204" y="92856"/>
                    <a:pt x="1693837" y="91082"/>
                    <a:pt x="1693837" y="88801"/>
                  </a:cubicBezTo>
                  <a:cubicBezTo>
                    <a:pt x="1693837" y="86522"/>
                    <a:pt x="1693204" y="84875"/>
                    <a:pt x="1691810" y="83482"/>
                  </a:cubicBezTo>
                  <a:cubicBezTo>
                    <a:pt x="1690417" y="82088"/>
                    <a:pt x="1688643" y="81454"/>
                    <a:pt x="1686490" y="81454"/>
                  </a:cubicBezTo>
                  <a:cubicBezTo>
                    <a:pt x="1684336" y="81454"/>
                    <a:pt x="1682436" y="82088"/>
                    <a:pt x="1681042" y="83482"/>
                  </a:cubicBezTo>
                  <a:cubicBezTo>
                    <a:pt x="1679649" y="84875"/>
                    <a:pt x="1678889" y="86649"/>
                    <a:pt x="1678889" y="88801"/>
                  </a:cubicBezTo>
                  <a:cubicBezTo>
                    <a:pt x="1678889" y="90955"/>
                    <a:pt x="1679649" y="92729"/>
                    <a:pt x="1681042" y="94122"/>
                  </a:cubicBezTo>
                  <a:cubicBezTo>
                    <a:pt x="1682436" y="95389"/>
                    <a:pt x="1684336" y="96023"/>
                    <a:pt x="1686490" y="96023"/>
                  </a:cubicBezTo>
                  <a:cubicBezTo>
                    <a:pt x="1688643" y="96023"/>
                    <a:pt x="1690417" y="95389"/>
                    <a:pt x="1691810" y="94122"/>
                  </a:cubicBezTo>
                  <a:moveTo>
                    <a:pt x="1640758" y="44211"/>
                  </a:moveTo>
                  <a:cubicBezTo>
                    <a:pt x="1644052" y="46237"/>
                    <a:pt x="1646585" y="48898"/>
                    <a:pt x="1648486" y="52319"/>
                  </a:cubicBezTo>
                  <a:cubicBezTo>
                    <a:pt x="1650386" y="55738"/>
                    <a:pt x="1651273" y="59666"/>
                    <a:pt x="1651273" y="64099"/>
                  </a:cubicBezTo>
                  <a:cubicBezTo>
                    <a:pt x="1651273" y="68533"/>
                    <a:pt x="1650386" y="72207"/>
                    <a:pt x="1648486" y="75628"/>
                  </a:cubicBezTo>
                  <a:cubicBezTo>
                    <a:pt x="1646585" y="79048"/>
                    <a:pt x="1644052" y="81708"/>
                    <a:pt x="1640758" y="83608"/>
                  </a:cubicBezTo>
                  <a:cubicBezTo>
                    <a:pt x="1637465" y="85509"/>
                    <a:pt x="1633664" y="86522"/>
                    <a:pt x="1629357" y="86522"/>
                  </a:cubicBezTo>
                  <a:cubicBezTo>
                    <a:pt x="1625050" y="86522"/>
                    <a:pt x="1621503" y="85509"/>
                    <a:pt x="1618209" y="83608"/>
                  </a:cubicBezTo>
                  <a:cubicBezTo>
                    <a:pt x="1614916" y="81708"/>
                    <a:pt x="1612382" y="79048"/>
                    <a:pt x="1610482" y="75628"/>
                  </a:cubicBezTo>
                  <a:cubicBezTo>
                    <a:pt x="1608582" y="72207"/>
                    <a:pt x="1607695" y="68406"/>
                    <a:pt x="1607695" y="64099"/>
                  </a:cubicBezTo>
                  <a:cubicBezTo>
                    <a:pt x="1607695" y="59793"/>
                    <a:pt x="1608582" y="55865"/>
                    <a:pt x="1610482" y="52319"/>
                  </a:cubicBezTo>
                  <a:cubicBezTo>
                    <a:pt x="1612382" y="48898"/>
                    <a:pt x="1614916" y="46237"/>
                    <a:pt x="1618209" y="44211"/>
                  </a:cubicBezTo>
                  <a:cubicBezTo>
                    <a:pt x="1621503" y="42184"/>
                    <a:pt x="1625177" y="41171"/>
                    <a:pt x="1629357" y="41171"/>
                  </a:cubicBezTo>
                  <a:cubicBezTo>
                    <a:pt x="1633537" y="41171"/>
                    <a:pt x="1637465" y="42184"/>
                    <a:pt x="1640758" y="44211"/>
                  </a:cubicBezTo>
                  <a:moveTo>
                    <a:pt x="1661660" y="95010"/>
                  </a:moveTo>
                  <a:lnTo>
                    <a:pt x="1661660" y="0"/>
                  </a:lnTo>
                  <a:lnTo>
                    <a:pt x="1651273" y="0"/>
                  </a:lnTo>
                  <a:lnTo>
                    <a:pt x="1651273" y="44463"/>
                  </a:lnTo>
                  <a:cubicBezTo>
                    <a:pt x="1648866" y="40410"/>
                    <a:pt x="1645699" y="37243"/>
                    <a:pt x="1641772" y="34837"/>
                  </a:cubicBezTo>
                  <a:cubicBezTo>
                    <a:pt x="1637845" y="32556"/>
                    <a:pt x="1633411" y="31416"/>
                    <a:pt x="1628470" y="31416"/>
                  </a:cubicBezTo>
                  <a:cubicBezTo>
                    <a:pt x="1622390" y="31416"/>
                    <a:pt x="1616942" y="32810"/>
                    <a:pt x="1612255" y="35596"/>
                  </a:cubicBezTo>
                  <a:cubicBezTo>
                    <a:pt x="1607568" y="38383"/>
                    <a:pt x="1603768" y="42311"/>
                    <a:pt x="1601107" y="47251"/>
                  </a:cubicBezTo>
                  <a:cubicBezTo>
                    <a:pt x="1598447" y="52192"/>
                    <a:pt x="1597054" y="57765"/>
                    <a:pt x="1597054" y="64099"/>
                  </a:cubicBezTo>
                  <a:cubicBezTo>
                    <a:pt x="1597054" y="70433"/>
                    <a:pt x="1598447" y="75754"/>
                    <a:pt x="1601107" y="80568"/>
                  </a:cubicBezTo>
                  <a:cubicBezTo>
                    <a:pt x="1603768" y="85382"/>
                    <a:pt x="1607568" y="89182"/>
                    <a:pt x="1612255" y="91843"/>
                  </a:cubicBezTo>
                  <a:cubicBezTo>
                    <a:pt x="1616942" y="94630"/>
                    <a:pt x="1622390" y="96023"/>
                    <a:pt x="1628470" y="96023"/>
                  </a:cubicBezTo>
                  <a:cubicBezTo>
                    <a:pt x="1633411" y="96023"/>
                    <a:pt x="1637845" y="94883"/>
                    <a:pt x="1641772" y="92475"/>
                  </a:cubicBezTo>
                  <a:cubicBezTo>
                    <a:pt x="1645699" y="90069"/>
                    <a:pt x="1648866" y="87029"/>
                    <a:pt x="1651273" y="83101"/>
                  </a:cubicBezTo>
                  <a:lnTo>
                    <a:pt x="1651273" y="94883"/>
                  </a:lnTo>
                  <a:lnTo>
                    <a:pt x="1661660" y="94883"/>
                  </a:lnTo>
                  <a:close/>
                  <a:moveTo>
                    <a:pt x="1542201" y="46110"/>
                  </a:moveTo>
                  <a:cubicBezTo>
                    <a:pt x="1545622" y="42564"/>
                    <a:pt x="1550055" y="40791"/>
                    <a:pt x="1555756" y="40791"/>
                  </a:cubicBezTo>
                  <a:cubicBezTo>
                    <a:pt x="1561457" y="40791"/>
                    <a:pt x="1565637" y="42564"/>
                    <a:pt x="1568931" y="46110"/>
                  </a:cubicBezTo>
                  <a:cubicBezTo>
                    <a:pt x="1572224" y="49658"/>
                    <a:pt x="1574125" y="54091"/>
                    <a:pt x="1574505" y="59412"/>
                  </a:cubicBezTo>
                  <a:lnTo>
                    <a:pt x="1535994" y="59412"/>
                  </a:lnTo>
                  <a:cubicBezTo>
                    <a:pt x="1536754" y="54091"/>
                    <a:pt x="1538781" y="49658"/>
                    <a:pt x="1542201" y="46110"/>
                  </a:cubicBezTo>
                  <a:moveTo>
                    <a:pt x="1570198" y="94503"/>
                  </a:moveTo>
                  <a:cubicBezTo>
                    <a:pt x="1573998" y="93490"/>
                    <a:pt x="1577545" y="91716"/>
                    <a:pt x="1580839" y="89435"/>
                  </a:cubicBezTo>
                  <a:lnTo>
                    <a:pt x="1580839" y="79554"/>
                  </a:lnTo>
                  <a:cubicBezTo>
                    <a:pt x="1577545" y="81962"/>
                    <a:pt x="1573998" y="83735"/>
                    <a:pt x="1570198" y="84875"/>
                  </a:cubicBezTo>
                  <a:cubicBezTo>
                    <a:pt x="1566397" y="86015"/>
                    <a:pt x="1562470" y="86649"/>
                    <a:pt x="1558543" y="86649"/>
                  </a:cubicBezTo>
                  <a:cubicBezTo>
                    <a:pt x="1552336" y="86649"/>
                    <a:pt x="1547268" y="84875"/>
                    <a:pt x="1543215" y="81454"/>
                  </a:cubicBezTo>
                  <a:cubicBezTo>
                    <a:pt x="1539161" y="78034"/>
                    <a:pt x="1536627" y="73473"/>
                    <a:pt x="1535741" y="67900"/>
                  </a:cubicBezTo>
                  <a:lnTo>
                    <a:pt x="1585146" y="67900"/>
                  </a:lnTo>
                  <a:cubicBezTo>
                    <a:pt x="1585146" y="67013"/>
                    <a:pt x="1585272" y="66127"/>
                    <a:pt x="1585272" y="65239"/>
                  </a:cubicBezTo>
                  <a:cubicBezTo>
                    <a:pt x="1585272" y="64353"/>
                    <a:pt x="1585272" y="63592"/>
                    <a:pt x="1585272" y="62706"/>
                  </a:cubicBezTo>
                  <a:cubicBezTo>
                    <a:pt x="1585272" y="56752"/>
                    <a:pt x="1584006" y="51304"/>
                    <a:pt x="1581599" y="46744"/>
                  </a:cubicBezTo>
                  <a:cubicBezTo>
                    <a:pt x="1579192" y="42057"/>
                    <a:pt x="1575771" y="38383"/>
                    <a:pt x="1571211" y="35596"/>
                  </a:cubicBezTo>
                  <a:cubicBezTo>
                    <a:pt x="1566777" y="32936"/>
                    <a:pt x="1561583" y="31543"/>
                    <a:pt x="1555503" y="31543"/>
                  </a:cubicBezTo>
                  <a:cubicBezTo>
                    <a:pt x="1549169" y="31543"/>
                    <a:pt x="1543721" y="32936"/>
                    <a:pt x="1539161" y="35850"/>
                  </a:cubicBezTo>
                  <a:cubicBezTo>
                    <a:pt x="1534600" y="38763"/>
                    <a:pt x="1530927" y="42691"/>
                    <a:pt x="1528393" y="47630"/>
                  </a:cubicBezTo>
                  <a:cubicBezTo>
                    <a:pt x="1525860" y="52571"/>
                    <a:pt x="1524593" y="58272"/>
                    <a:pt x="1524593" y="64480"/>
                  </a:cubicBezTo>
                  <a:cubicBezTo>
                    <a:pt x="1524593" y="70687"/>
                    <a:pt x="1526113" y="76387"/>
                    <a:pt x="1529027" y="81074"/>
                  </a:cubicBezTo>
                  <a:cubicBezTo>
                    <a:pt x="1531940" y="85761"/>
                    <a:pt x="1535867" y="89562"/>
                    <a:pt x="1541061" y="92222"/>
                  </a:cubicBezTo>
                  <a:cubicBezTo>
                    <a:pt x="1546128" y="94883"/>
                    <a:pt x="1551956" y="96276"/>
                    <a:pt x="1558416" y="96276"/>
                  </a:cubicBezTo>
                  <a:cubicBezTo>
                    <a:pt x="1562343" y="96276"/>
                    <a:pt x="1566270" y="95769"/>
                    <a:pt x="1570071" y="94756"/>
                  </a:cubicBezTo>
                  <a:moveTo>
                    <a:pt x="1499257" y="52571"/>
                  </a:moveTo>
                  <a:cubicBezTo>
                    <a:pt x="1501284" y="49152"/>
                    <a:pt x="1504071" y="46617"/>
                    <a:pt x="1507491" y="44970"/>
                  </a:cubicBezTo>
                  <a:cubicBezTo>
                    <a:pt x="1510911" y="43324"/>
                    <a:pt x="1514712" y="42818"/>
                    <a:pt x="1518892" y="43450"/>
                  </a:cubicBezTo>
                  <a:lnTo>
                    <a:pt x="1518892" y="31795"/>
                  </a:lnTo>
                  <a:cubicBezTo>
                    <a:pt x="1513952" y="31795"/>
                    <a:pt x="1509391" y="33063"/>
                    <a:pt x="1505464" y="35723"/>
                  </a:cubicBezTo>
                  <a:cubicBezTo>
                    <a:pt x="1501537" y="38383"/>
                    <a:pt x="1498370" y="42057"/>
                    <a:pt x="1496090" y="46871"/>
                  </a:cubicBezTo>
                  <a:lnTo>
                    <a:pt x="1496090" y="32936"/>
                  </a:lnTo>
                  <a:lnTo>
                    <a:pt x="1485829" y="32936"/>
                  </a:lnTo>
                  <a:lnTo>
                    <a:pt x="1485829" y="95389"/>
                  </a:lnTo>
                  <a:lnTo>
                    <a:pt x="1496090" y="95389"/>
                  </a:lnTo>
                  <a:lnTo>
                    <a:pt x="1496090" y="65493"/>
                  </a:lnTo>
                  <a:cubicBezTo>
                    <a:pt x="1496090" y="60298"/>
                    <a:pt x="1497103" y="55992"/>
                    <a:pt x="1499130" y="52571"/>
                  </a:cubicBezTo>
                  <a:moveTo>
                    <a:pt x="1426162" y="46491"/>
                  </a:moveTo>
                  <a:cubicBezTo>
                    <a:pt x="1429583" y="42943"/>
                    <a:pt x="1434017" y="41171"/>
                    <a:pt x="1439717" y="41171"/>
                  </a:cubicBezTo>
                  <a:cubicBezTo>
                    <a:pt x="1445418" y="41171"/>
                    <a:pt x="1449598" y="42943"/>
                    <a:pt x="1452892" y="46491"/>
                  </a:cubicBezTo>
                  <a:cubicBezTo>
                    <a:pt x="1456186" y="50038"/>
                    <a:pt x="1458086" y="54471"/>
                    <a:pt x="1458466" y="59793"/>
                  </a:cubicBezTo>
                  <a:lnTo>
                    <a:pt x="1419955" y="59793"/>
                  </a:lnTo>
                  <a:cubicBezTo>
                    <a:pt x="1420715" y="54471"/>
                    <a:pt x="1422742" y="50038"/>
                    <a:pt x="1426162" y="46491"/>
                  </a:cubicBezTo>
                  <a:moveTo>
                    <a:pt x="1454159" y="94883"/>
                  </a:moveTo>
                  <a:cubicBezTo>
                    <a:pt x="1457959" y="93869"/>
                    <a:pt x="1461506" y="92095"/>
                    <a:pt x="1464926" y="89816"/>
                  </a:cubicBezTo>
                  <a:lnTo>
                    <a:pt x="1464926" y="79934"/>
                  </a:lnTo>
                  <a:cubicBezTo>
                    <a:pt x="1461633" y="82342"/>
                    <a:pt x="1458086" y="84114"/>
                    <a:pt x="1454285" y="85255"/>
                  </a:cubicBezTo>
                  <a:cubicBezTo>
                    <a:pt x="1450485" y="86395"/>
                    <a:pt x="1446558" y="87029"/>
                    <a:pt x="1442631" y="87029"/>
                  </a:cubicBezTo>
                  <a:cubicBezTo>
                    <a:pt x="1436423" y="87029"/>
                    <a:pt x="1431356" y="85255"/>
                    <a:pt x="1427176" y="81835"/>
                  </a:cubicBezTo>
                  <a:cubicBezTo>
                    <a:pt x="1423122" y="78414"/>
                    <a:pt x="1420588" y="73854"/>
                    <a:pt x="1419828" y="68279"/>
                  </a:cubicBezTo>
                  <a:lnTo>
                    <a:pt x="1469234" y="68279"/>
                  </a:lnTo>
                  <a:cubicBezTo>
                    <a:pt x="1469234" y="67393"/>
                    <a:pt x="1469360" y="66507"/>
                    <a:pt x="1469360" y="65619"/>
                  </a:cubicBezTo>
                  <a:cubicBezTo>
                    <a:pt x="1469360" y="64733"/>
                    <a:pt x="1469360" y="63972"/>
                    <a:pt x="1469360" y="63086"/>
                  </a:cubicBezTo>
                  <a:cubicBezTo>
                    <a:pt x="1469360" y="57131"/>
                    <a:pt x="1468093" y="51685"/>
                    <a:pt x="1465687" y="47125"/>
                  </a:cubicBezTo>
                  <a:cubicBezTo>
                    <a:pt x="1463280" y="42437"/>
                    <a:pt x="1459733" y="38763"/>
                    <a:pt x="1455299" y="35977"/>
                  </a:cubicBezTo>
                  <a:cubicBezTo>
                    <a:pt x="1450865" y="33317"/>
                    <a:pt x="1445671" y="31922"/>
                    <a:pt x="1439590" y="31922"/>
                  </a:cubicBezTo>
                  <a:cubicBezTo>
                    <a:pt x="1433256" y="31922"/>
                    <a:pt x="1427809" y="33317"/>
                    <a:pt x="1423249" y="36230"/>
                  </a:cubicBezTo>
                  <a:cubicBezTo>
                    <a:pt x="1418688" y="39144"/>
                    <a:pt x="1415015" y="43070"/>
                    <a:pt x="1412481" y="48011"/>
                  </a:cubicBezTo>
                  <a:cubicBezTo>
                    <a:pt x="1409947" y="52951"/>
                    <a:pt x="1408681" y="58653"/>
                    <a:pt x="1408681" y="64860"/>
                  </a:cubicBezTo>
                  <a:cubicBezTo>
                    <a:pt x="1408681" y="71067"/>
                    <a:pt x="1410201" y="76767"/>
                    <a:pt x="1413114" y="81454"/>
                  </a:cubicBezTo>
                  <a:cubicBezTo>
                    <a:pt x="1416028" y="86141"/>
                    <a:pt x="1419955" y="89942"/>
                    <a:pt x="1425022" y="92602"/>
                  </a:cubicBezTo>
                  <a:cubicBezTo>
                    <a:pt x="1430089" y="95262"/>
                    <a:pt x="1435917" y="96657"/>
                    <a:pt x="1442377" y="96657"/>
                  </a:cubicBezTo>
                  <a:cubicBezTo>
                    <a:pt x="1446304" y="96657"/>
                    <a:pt x="1450232" y="96150"/>
                    <a:pt x="1453905" y="95135"/>
                  </a:cubicBezTo>
                  <a:moveTo>
                    <a:pt x="1391072" y="33190"/>
                  </a:moveTo>
                  <a:lnTo>
                    <a:pt x="1370930" y="76133"/>
                  </a:lnTo>
                  <a:lnTo>
                    <a:pt x="1350534" y="33190"/>
                  </a:lnTo>
                  <a:lnTo>
                    <a:pt x="1338500" y="33190"/>
                  </a:lnTo>
                  <a:lnTo>
                    <a:pt x="1370423" y="97797"/>
                  </a:lnTo>
                  <a:lnTo>
                    <a:pt x="1402093" y="33190"/>
                  </a:lnTo>
                  <a:lnTo>
                    <a:pt x="1391072" y="33190"/>
                  </a:lnTo>
                  <a:close/>
                  <a:moveTo>
                    <a:pt x="1318358" y="76133"/>
                  </a:moveTo>
                  <a:cubicBezTo>
                    <a:pt x="1316458" y="79554"/>
                    <a:pt x="1313924" y="82215"/>
                    <a:pt x="1310757" y="84241"/>
                  </a:cubicBezTo>
                  <a:cubicBezTo>
                    <a:pt x="1307463" y="86141"/>
                    <a:pt x="1303790" y="87156"/>
                    <a:pt x="1299609" y="87156"/>
                  </a:cubicBezTo>
                  <a:cubicBezTo>
                    <a:pt x="1295429" y="87156"/>
                    <a:pt x="1291502" y="86141"/>
                    <a:pt x="1288208" y="84241"/>
                  </a:cubicBezTo>
                  <a:cubicBezTo>
                    <a:pt x="1284914" y="82342"/>
                    <a:pt x="1282381" y="79554"/>
                    <a:pt x="1280480" y="76133"/>
                  </a:cubicBezTo>
                  <a:cubicBezTo>
                    <a:pt x="1278580" y="72714"/>
                    <a:pt x="1277567" y="68786"/>
                    <a:pt x="1277567" y="64353"/>
                  </a:cubicBezTo>
                  <a:cubicBezTo>
                    <a:pt x="1277567" y="59919"/>
                    <a:pt x="1278454" y="56118"/>
                    <a:pt x="1280480" y="52698"/>
                  </a:cubicBezTo>
                  <a:cubicBezTo>
                    <a:pt x="1282381" y="49277"/>
                    <a:pt x="1284914" y="46617"/>
                    <a:pt x="1288208" y="44717"/>
                  </a:cubicBezTo>
                  <a:cubicBezTo>
                    <a:pt x="1291502" y="42818"/>
                    <a:pt x="1295302" y="41803"/>
                    <a:pt x="1299609" y="41803"/>
                  </a:cubicBezTo>
                  <a:cubicBezTo>
                    <a:pt x="1303916" y="41803"/>
                    <a:pt x="1307590" y="42818"/>
                    <a:pt x="1310757" y="44717"/>
                  </a:cubicBezTo>
                  <a:cubicBezTo>
                    <a:pt x="1314051" y="46617"/>
                    <a:pt x="1316584" y="49277"/>
                    <a:pt x="1318358" y="52698"/>
                  </a:cubicBezTo>
                  <a:cubicBezTo>
                    <a:pt x="1320258" y="56118"/>
                    <a:pt x="1321145" y="59919"/>
                    <a:pt x="1321145" y="64353"/>
                  </a:cubicBezTo>
                  <a:cubicBezTo>
                    <a:pt x="1321145" y="68786"/>
                    <a:pt x="1320258" y="72587"/>
                    <a:pt x="1318358" y="76133"/>
                  </a:cubicBezTo>
                  <a:moveTo>
                    <a:pt x="1316331" y="92475"/>
                  </a:moveTo>
                  <a:cubicBezTo>
                    <a:pt x="1321145" y="89689"/>
                    <a:pt x="1324945" y="85888"/>
                    <a:pt x="1327732" y="80947"/>
                  </a:cubicBezTo>
                  <a:cubicBezTo>
                    <a:pt x="1330519" y="76008"/>
                    <a:pt x="1331786" y="70433"/>
                    <a:pt x="1331786" y="64226"/>
                  </a:cubicBezTo>
                  <a:cubicBezTo>
                    <a:pt x="1331786" y="58019"/>
                    <a:pt x="1330392" y="52444"/>
                    <a:pt x="1327732" y="47630"/>
                  </a:cubicBezTo>
                  <a:cubicBezTo>
                    <a:pt x="1324945" y="42818"/>
                    <a:pt x="1321145" y="39017"/>
                    <a:pt x="1316331" y="36230"/>
                  </a:cubicBezTo>
                  <a:cubicBezTo>
                    <a:pt x="1311517" y="33442"/>
                    <a:pt x="1305943" y="32049"/>
                    <a:pt x="1299609" y="32049"/>
                  </a:cubicBezTo>
                  <a:cubicBezTo>
                    <a:pt x="1293275" y="32049"/>
                    <a:pt x="1287575" y="33442"/>
                    <a:pt x="1282634" y="36230"/>
                  </a:cubicBezTo>
                  <a:cubicBezTo>
                    <a:pt x="1277693" y="39017"/>
                    <a:pt x="1273766" y="42818"/>
                    <a:pt x="1270979" y="47630"/>
                  </a:cubicBezTo>
                  <a:cubicBezTo>
                    <a:pt x="1268192" y="52444"/>
                    <a:pt x="1266799" y="58019"/>
                    <a:pt x="1266799" y="64226"/>
                  </a:cubicBezTo>
                  <a:cubicBezTo>
                    <a:pt x="1266799" y="70433"/>
                    <a:pt x="1268192" y="76008"/>
                    <a:pt x="1270979" y="80947"/>
                  </a:cubicBezTo>
                  <a:cubicBezTo>
                    <a:pt x="1273766" y="85888"/>
                    <a:pt x="1277693" y="89689"/>
                    <a:pt x="1282634" y="92475"/>
                  </a:cubicBezTo>
                  <a:cubicBezTo>
                    <a:pt x="1287575" y="95262"/>
                    <a:pt x="1293275" y="96657"/>
                    <a:pt x="1299609" y="96657"/>
                  </a:cubicBezTo>
                  <a:cubicBezTo>
                    <a:pt x="1305943" y="96657"/>
                    <a:pt x="1311390" y="95262"/>
                    <a:pt x="1316331" y="92475"/>
                  </a:cubicBezTo>
                  <a:moveTo>
                    <a:pt x="1215494" y="52571"/>
                  </a:moveTo>
                  <a:cubicBezTo>
                    <a:pt x="1217394" y="49152"/>
                    <a:pt x="1220181" y="46617"/>
                    <a:pt x="1223475" y="44717"/>
                  </a:cubicBezTo>
                  <a:cubicBezTo>
                    <a:pt x="1226895" y="42818"/>
                    <a:pt x="1230822" y="41930"/>
                    <a:pt x="1235256" y="41930"/>
                  </a:cubicBezTo>
                  <a:cubicBezTo>
                    <a:pt x="1243110" y="41930"/>
                    <a:pt x="1249571" y="44590"/>
                    <a:pt x="1254638" y="49911"/>
                  </a:cubicBezTo>
                  <a:lnTo>
                    <a:pt x="1254638" y="38510"/>
                  </a:lnTo>
                  <a:cubicBezTo>
                    <a:pt x="1249191" y="34330"/>
                    <a:pt x="1242476" y="32176"/>
                    <a:pt x="1234622" y="32176"/>
                  </a:cubicBezTo>
                  <a:cubicBezTo>
                    <a:pt x="1228288" y="32176"/>
                    <a:pt x="1222714" y="33569"/>
                    <a:pt x="1217774" y="36230"/>
                  </a:cubicBezTo>
                  <a:cubicBezTo>
                    <a:pt x="1212833" y="38890"/>
                    <a:pt x="1208906" y="42818"/>
                    <a:pt x="1206119" y="47630"/>
                  </a:cubicBezTo>
                  <a:cubicBezTo>
                    <a:pt x="1203332" y="52444"/>
                    <a:pt x="1201939" y="58019"/>
                    <a:pt x="1201939" y="64353"/>
                  </a:cubicBezTo>
                  <a:cubicBezTo>
                    <a:pt x="1201939" y="70687"/>
                    <a:pt x="1203332" y="76260"/>
                    <a:pt x="1205993" y="81201"/>
                  </a:cubicBezTo>
                  <a:cubicBezTo>
                    <a:pt x="1208780" y="86015"/>
                    <a:pt x="1212580" y="89816"/>
                    <a:pt x="1217394" y="92602"/>
                  </a:cubicBezTo>
                  <a:cubicBezTo>
                    <a:pt x="1222334" y="95389"/>
                    <a:pt x="1227908" y="96782"/>
                    <a:pt x="1234369" y="96782"/>
                  </a:cubicBezTo>
                  <a:cubicBezTo>
                    <a:pt x="1238043" y="96782"/>
                    <a:pt x="1241716" y="96276"/>
                    <a:pt x="1245263" y="95389"/>
                  </a:cubicBezTo>
                  <a:cubicBezTo>
                    <a:pt x="1248810" y="94503"/>
                    <a:pt x="1252104" y="92983"/>
                    <a:pt x="1255144" y="90955"/>
                  </a:cubicBezTo>
                  <a:lnTo>
                    <a:pt x="1255144" y="80441"/>
                  </a:lnTo>
                  <a:cubicBezTo>
                    <a:pt x="1252484" y="82848"/>
                    <a:pt x="1249444" y="84495"/>
                    <a:pt x="1246024" y="85509"/>
                  </a:cubicBezTo>
                  <a:cubicBezTo>
                    <a:pt x="1242603" y="86522"/>
                    <a:pt x="1239056" y="87029"/>
                    <a:pt x="1235256" y="87029"/>
                  </a:cubicBezTo>
                  <a:cubicBezTo>
                    <a:pt x="1230822" y="87029"/>
                    <a:pt x="1226895" y="86015"/>
                    <a:pt x="1223475" y="84114"/>
                  </a:cubicBezTo>
                  <a:cubicBezTo>
                    <a:pt x="1220054" y="82215"/>
                    <a:pt x="1217267" y="79427"/>
                    <a:pt x="1215367" y="76008"/>
                  </a:cubicBezTo>
                  <a:cubicBezTo>
                    <a:pt x="1213467" y="72587"/>
                    <a:pt x="1212453" y="68660"/>
                    <a:pt x="1212453" y="64226"/>
                  </a:cubicBezTo>
                  <a:cubicBezTo>
                    <a:pt x="1212453" y="59793"/>
                    <a:pt x="1213467" y="55865"/>
                    <a:pt x="1215367" y="52444"/>
                  </a:cubicBezTo>
                  <a:moveTo>
                    <a:pt x="1146960" y="46617"/>
                  </a:moveTo>
                  <a:cubicBezTo>
                    <a:pt x="1150380" y="43070"/>
                    <a:pt x="1154814" y="41296"/>
                    <a:pt x="1160515" y="41296"/>
                  </a:cubicBezTo>
                  <a:cubicBezTo>
                    <a:pt x="1166215" y="41296"/>
                    <a:pt x="1170396" y="43070"/>
                    <a:pt x="1173689" y="46617"/>
                  </a:cubicBezTo>
                  <a:cubicBezTo>
                    <a:pt x="1176983" y="50165"/>
                    <a:pt x="1178883" y="54598"/>
                    <a:pt x="1179263" y="59919"/>
                  </a:cubicBezTo>
                  <a:lnTo>
                    <a:pt x="1140753" y="59919"/>
                  </a:lnTo>
                  <a:cubicBezTo>
                    <a:pt x="1141513" y="54598"/>
                    <a:pt x="1143540" y="50165"/>
                    <a:pt x="1146960" y="46617"/>
                  </a:cubicBezTo>
                  <a:moveTo>
                    <a:pt x="1174956" y="95010"/>
                  </a:moveTo>
                  <a:cubicBezTo>
                    <a:pt x="1178757" y="93995"/>
                    <a:pt x="1182304" y="92222"/>
                    <a:pt x="1185724" y="89942"/>
                  </a:cubicBezTo>
                  <a:lnTo>
                    <a:pt x="1185724" y="80061"/>
                  </a:lnTo>
                  <a:cubicBezTo>
                    <a:pt x="1182430" y="82467"/>
                    <a:pt x="1178883" y="84241"/>
                    <a:pt x="1175083" y="85382"/>
                  </a:cubicBezTo>
                  <a:cubicBezTo>
                    <a:pt x="1171282" y="86522"/>
                    <a:pt x="1167355" y="87156"/>
                    <a:pt x="1163428" y="87156"/>
                  </a:cubicBezTo>
                  <a:cubicBezTo>
                    <a:pt x="1157221" y="87156"/>
                    <a:pt x="1152154" y="85382"/>
                    <a:pt x="1148100" y="81962"/>
                  </a:cubicBezTo>
                  <a:cubicBezTo>
                    <a:pt x="1144046" y="78541"/>
                    <a:pt x="1141513" y="73981"/>
                    <a:pt x="1140626" y="68406"/>
                  </a:cubicBezTo>
                  <a:lnTo>
                    <a:pt x="1190031" y="68406"/>
                  </a:lnTo>
                  <a:cubicBezTo>
                    <a:pt x="1190031" y="67520"/>
                    <a:pt x="1190158" y="66632"/>
                    <a:pt x="1190158" y="65746"/>
                  </a:cubicBezTo>
                  <a:cubicBezTo>
                    <a:pt x="1190158" y="64860"/>
                    <a:pt x="1190158" y="64099"/>
                    <a:pt x="1190158" y="63213"/>
                  </a:cubicBezTo>
                  <a:cubicBezTo>
                    <a:pt x="1190158" y="57258"/>
                    <a:pt x="1188891" y="51812"/>
                    <a:pt x="1186484" y="47251"/>
                  </a:cubicBezTo>
                  <a:cubicBezTo>
                    <a:pt x="1184077" y="42564"/>
                    <a:pt x="1180657" y="38890"/>
                    <a:pt x="1176096" y="36103"/>
                  </a:cubicBezTo>
                  <a:cubicBezTo>
                    <a:pt x="1171662" y="33442"/>
                    <a:pt x="1166469" y="32049"/>
                    <a:pt x="1160388" y="32049"/>
                  </a:cubicBezTo>
                  <a:cubicBezTo>
                    <a:pt x="1154054" y="32049"/>
                    <a:pt x="1148607" y="33442"/>
                    <a:pt x="1144046" y="36357"/>
                  </a:cubicBezTo>
                  <a:cubicBezTo>
                    <a:pt x="1139486" y="39270"/>
                    <a:pt x="1135812" y="43197"/>
                    <a:pt x="1133278" y="48137"/>
                  </a:cubicBezTo>
                  <a:cubicBezTo>
                    <a:pt x="1130745" y="53078"/>
                    <a:pt x="1129478" y="58778"/>
                    <a:pt x="1129478" y="64987"/>
                  </a:cubicBezTo>
                  <a:cubicBezTo>
                    <a:pt x="1129478" y="71194"/>
                    <a:pt x="1130998" y="76894"/>
                    <a:pt x="1133912" y="81581"/>
                  </a:cubicBezTo>
                  <a:cubicBezTo>
                    <a:pt x="1136826" y="86268"/>
                    <a:pt x="1140753" y="90069"/>
                    <a:pt x="1145946" y="92729"/>
                  </a:cubicBezTo>
                  <a:cubicBezTo>
                    <a:pt x="1151014" y="95389"/>
                    <a:pt x="1156841" y="96782"/>
                    <a:pt x="1163302" y="96782"/>
                  </a:cubicBezTo>
                  <a:cubicBezTo>
                    <a:pt x="1167229" y="96782"/>
                    <a:pt x="1171156" y="96276"/>
                    <a:pt x="1174956" y="95262"/>
                  </a:cubicBezTo>
                  <a:moveTo>
                    <a:pt x="1104142" y="53078"/>
                  </a:moveTo>
                  <a:cubicBezTo>
                    <a:pt x="1106169" y="49658"/>
                    <a:pt x="1108956" y="47125"/>
                    <a:pt x="1112376" y="45478"/>
                  </a:cubicBezTo>
                  <a:cubicBezTo>
                    <a:pt x="1115797" y="43831"/>
                    <a:pt x="1119597" y="43324"/>
                    <a:pt x="1123777" y="43958"/>
                  </a:cubicBezTo>
                  <a:lnTo>
                    <a:pt x="1123777" y="32302"/>
                  </a:lnTo>
                  <a:cubicBezTo>
                    <a:pt x="1118837" y="32302"/>
                    <a:pt x="1114403" y="33569"/>
                    <a:pt x="1110349" y="36230"/>
                  </a:cubicBezTo>
                  <a:cubicBezTo>
                    <a:pt x="1106422" y="38890"/>
                    <a:pt x="1103255" y="42564"/>
                    <a:pt x="1100975" y="47378"/>
                  </a:cubicBezTo>
                  <a:lnTo>
                    <a:pt x="1100975" y="33442"/>
                  </a:lnTo>
                  <a:lnTo>
                    <a:pt x="1090714" y="33442"/>
                  </a:lnTo>
                  <a:lnTo>
                    <a:pt x="1090714" y="95896"/>
                  </a:lnTo>
                  <a:lnTo>
                    <a:pt x="1100975" y="95896"/>
                  </a:lnTo>
                  <a:lnTo>
                    <a:pt x="1100975" y="66000"/>
                  </a:lnTo>
                  <a:cubicBezTo>
                    <a:pt x="1100975" y="60805"/>
                    <a:pt x="1101989" y="56499"/>
                    <a:pt x="1104015" y="53078"/>
                  </a:cubicBezTo>
                  <a:moveTo>
                    <a:pt x="1001911" y="46998"/>
                  </a:moveTo>
                  <a:cubicBezTo>
                    <a:pt x="1005332" y="43450"/>
                    <a:pt x="1009766" y="41677"/>
                    <a:pt x="1015466" y="41677"/>
                  </a:cubicBezTo>
                  <a:cubicBezTo>
                    <a:pt x="1021167" y="41677"/>
                    <a:pt x="1025347" y="43450"/>
                    <a:pt x="1028641" y="46998"/>
                  </a:cubicBezTo>
                  <a:cubicBezTo>
                    <a:pt x="1031935" y="50545"/>
                    <a:pt x="1033835" y="54979"/>
                    <a:pt x="1034215" y="60298"/>
                  </a:cubicBezTo>
                  <a:lnTo>
                    <a:pt x="995704" y="60298"/>
                  </a:lnTo>
                  <a:cubicBezTo>
                    <a:pt x="996464" y="54979"/>
                    <a:pt x="998491" y="50545"/>
                    <a:pt x="1001911" y="46998"/>
                  </a:cubicBezTo>
                  <a:moveTo>
                    <a:pt x="1029781" y="95389"/>
                  </a:moveTo>
                  <a:cubicBezTo>
                    <a:pt x="1033581" y="94376"/>
                    <a:pt x="1037128" y="92602"/>
                    <a:pt x="1040549" y="90323"/>
                  </a:cubicBezTo>
                  <a:lnTo>
                    <a:pt x="1040549" y="80441"/>
                  </a:lnTo>
                  <a:cubicBezTo>
                    <a:pt x="1037255" y="82848"/>
                    <a:pt x="1033708" y="84621"/>
                    <a:pt x="1029908" y="85761"/>
                  </a:cubicBezTo>
                  <a:cubicBezTo>
                    <a:pt x="1026107" y="86902"/>
                    <a:pt x="1022180" y="87535"/>
                    <a:pt x="1018253" y="87535"/>
                  </a:cubicBezTo>
                  <a:cubicBezTo>
                    <a:pt x="1012046" y="87535"/>
                    <a:pt x="1006979" y="85761"/>
                    <a:pt x="1002925" y="82342"/>
                  </a:cubicBezTo>
                  <a:cubicBezTo>
                    <a:pt x="998871" y="78921"/>
                    <a:pt x="996337" y="74361"/>
                    <a:pt x="995577" y="68786"/>
                  </a:cubicBezTo>
                  <a:lnTo>
                    <a:pt x="1044983" y="68786"/>
                  </a:lnTo>
                  <a:cubicBezTo>
                    <a:pt x="1044983" y="67900"/>
                    <a:pt x="1045109" y="67013"/>
                    <a:pt x="1045109" y="66127"/>
                  </a:cubicBezTo>
                  <a:cubicBezTo>
                    <a:pt x="1045109" y="65239"/>
                    <a:pt x="1045109" y="64480"/>
                    <a:pt x="1045109" y="63592"/>
                  </a:cubicBezTo>
                  <a:cubicBezTo>
                    <a:pt x="1045109" y="57638"/>
                    <a:pt x="1043842" y="52192"/>
                    <a:pt x="1041436" y="47630"/>
                  </a:cubicBezTo>
                  <a:cubicBezTo>
                    <a:pt x="1039029" y="42943"/>
                    <a:pt x="1035608" y="39270"/>
                    <a:pt x="1031048" y="36484"/>
                  </a:cubicBezTo>
                  <a:cubicBezTo>
                    <a:pt x="1026614" y="33823"/>
                    <a:pt x="1021420" y="32429"/>
                    <a:pt x="1015466" y="32429"/>
                  </a:cubicBezTo>
                  <a:cubicBezTo>
                    <a:pt x="1009132" y="32429"/>
                    <a:pt x="1003685" y="33823"/>
                    <a:pt x="998998" y="36736"/>
                  </a:cubicBezTo>
                  <a:cubicBezTo>
                    <a:pt x="994437" y="39651"/>
                    <a:pt x="990890" y="43577"/>
                    <a:pt x="988357" y="48518"/>
                  </a:cubicBezTo>
                  <a:cubicBezTo>
                    <a:pt x="985823" y="53459"/>
                    <a:pt x="984556" y="59159"/>
                    <a:pt x="984556" y="65366"/>
                  </a:cubicBezTo>
                  <a:cubicBezTo>
                    <a:pt x="984556" y="71573"/>
                    <a:pt x="985950" y="77274"/>
                    <a:pt x="988990" y="81962"/>
                  </a:cubicBezTo>
                  <a:cubicBezTo>
                    <a:pt x="991904" y="86649"/>
                    <a:pt x="995831" y="90448"/>
                    <a:pt x="1000898" y="93109"/>
                  </a:cubicBezTo>
                  <a:cubicBezTo>
                    <a:pt x="1005965" y="95769"/>
                    <a:pt x="1011792" y="97162"/>
                    <a:pt x="1018253" y="97162"/>
                  </a:cubicBezTo>
                  <a:cubicBezTo>
                    <a:pt x="1022180" y="97162"/>
                    <a:pt x="1026107" y="96657"/>
                    <a:pt x="1029781" y="95642"/>
                  </a:cubicBezTo>
                  <a:moveTo>
                    <a:pt x="929450" y="84748"/>
                  </a:moveTo>
                  <a:cubicBezTo>
                    <a:pt x="926157" y="82848"/>
                    <a:pt x="923496" y="80061"/>
                    <a:pt x="921596" y="76640"/>
                  </a:cubicBezTo>
                  <a:cubicBezTo>
                    <a:pt x="919696" y="73220"/>
                    <a:pt x="918809" y="69294"/>
                    <a:pt x="918809" y="64860"/>
                  </a:cubicBezTo>
                  <a:cubicBezTo>
                    <a:pt x="918809" y="60425"/>
                    <a:pt x="919823" y="56626"/>
                    <a:pt x="921596" y="53205"/>
                  </a:cubicBezTo>
                  <a:cubicBezTo>
                    <a:pt x="923496" y="49784"/>
                    <a:pt x="926157" y="47125"/>
                    <a:pt x="929450" y="45224"/>
                  </a:cubicBezTo>
                  <a:cubicBezTo>
                    <a:pt x="932744" y="43324"/>
                    <a:pt x="936545" y="42311"/>
                    <a:pt x="940852" y="42311"/>
                  </a:cubicBezTo>
                  <a:cubicBezTo>
                    <a:pt x="945159" y="42311"/>
                    <a:pt x="948832" y="43324"/>
                    <a:pt x="951999" y="45224"/>
                  </a:cubicBezTo>
                  <a:cubicBezTo>
                    <a:pt x="955293" y="47125"/>
                    <a:pt x="957827" y="49784"/>
                    <a:pt x="959727" y="53205"/>
                  </a:cubicBezTo>
                  <a:cubicBezTo>
                    <a:pt x="961627" y="56626"/>
                    <a:pt x="962514" y="60425"/>
                    <a:pt x="962514" y="64860"/>
                  </a:cubicBezTo>
                  <a:cubicBezTo>
                    <a:pt x="962514" y="69294"/>
                    <a:pt x="961627" y="73093"/>
                    <a:pt x="959727" y="76640"/>
                  </a:cubicBezTo>
                  <a:cubicBezTo>
                    <a:pt x="957827" y="80061"/>
                    <a:pt x="955293" y="82721"/>
                    <a:pt x="951999" y="84748"/>
                  </a:cubicBezTo>
                  <a:cubicBezTo>
                    <a:pt x="948706" y="86649"/>
                    <a:pt x="945032" y="87662"/>
                    <a:pt x="940852" y="87662"/>
                  </a:cubicBezTo>
                  <a:cubicBezTo>
                    <a:pt x="936671" y="87662"/>
                    <a:pt x="932871" y="86649"/>
                    <a:pt x="929450" y="84748"/>
                  </a:cubicBezTo>
                  <a:moveTo>
                    <a:pt x="968975" y="48264"/>
                  </a:moveTo>
                  <a:cubicBezTo>
                    <a:pt x="966314" y="43450"/>
                    <a:pt x="962514" y="39651"/>
                    <a:pt x="957827" y="36863"/>
                  </a:cubicBezTo>
                  <a:cubicBezTo>
                    <a:pt x="953140" y="34076"/>
                    <a:pt x="947692" y="32683"/>
                    <a:pt x="941612" y="32683"/>
                  </a:cubicBezTo>
                  <a:cubicBezTo>
                    <a:pt x="936671" y="32683"/>
                    <a:pt x="932111" y="33823"/>
                    <a:pt x="928184" y="36103"/>
                  </a:cubicBezTo>
                  <a:cubicBezTo>
                    <a:pt x="924257" y="38383"/>
                    <a:pt x="921090" y="41550"/>
                    <a:pt x="918683" y="45604"/>
                  </a:cubicBezTo>
                  <a:lnTo>
                    <a:pt x="918683" y="1266"/>
                  </a:lnTo>
                  <a:lnTo>
                    <a:pt x="908422" y="1266"/>
                  </a:lnTo>
                  <a:lnTo>
                    <a:pt x="908422" y="96276"/>
                  </a:lnTo>
                  <a:lnTo>
                    <a:pt x="918683" y="96276"/>
                  </a:lnTo>
                  <a:lnTo>
                    <a:pt x="918683" y="84368"/>
                  </a:lnTo>
                  <a:cubicBezTo>
                    <a:pt x="921090" y="88296"/>
                    <a:pt x="924257" y="91463"/>
                    <a:pt x="928184" y="93869"/>
                  </a:cubicBezTo>
                  <a:cubicBezTo>
                    <a:pt x="932111" y="96150"/>
                    <a:pt x="936671" y="97416"/>
                    <a:pt x="941612" y="97416"/>
                  </a:cubicBezTo>
                  <a:cubicBezTo>
                    <a:pt x="947692" y="97416"/>
                    <a:pt x="953140" y="96023"/>
                    <a:pt x="957827" y="93236"/>
                  </a:cubicBezTo>
                  <a:cubicBezTo>
                    <a:pt x="962514" y="90448"/>
                    <a:pt x="966314" y="86649"/>
                    <a:pt x="968975" y="81708"/>
                  </a:cubicBezTo>
                  <a:cubicBezTo>
                    <a:pt x="971635" y="76767"/>
                    <a:pt x="973028" y="71194"/>
                    <a:pt x="973028" y="64987"/>
                  </a:cubicBezTo>
                  <a:cubicBezTo>
                    <a:pt x="973028" y="58778"/>
                    <a:pt x="971635" y="53205"/>
                    <a:pt x="968975" y="48391"/>
                  </a:cubicBezTo>
                  <a:moveTo>
                    <a:pt x="816199" y="53839"/>
                  </a:moveTo>
                  <a:cubicBezTo>
                    <a:pt x="817845" y="50418"/>
                    <a:pt x="819999" y="47757"/>
                    <a:pt x="822913" y="45731"/>
                  </a:cubicBezTo>
                  <a:cubicBezTo>
                    <a:pt x="825826" y="43704"/>
                    <a:pt x="829120" y="42818"/>
                    <a:pt x="832920" y="42818"/>
                  </a:cubicBezTo>
                  <a:cubicBezTo>
                    <a:pt x="843688" y="42818"/>
                    <a:pt x="849135" y="49025"/>
                    <a:pt x="849135" y="61439"/>
                  </a:cubicBezTo>
                  <a:lnTo>
                    <a:pt x="849135" y="96403"/>
                  </a:lnTo>
                  <a:lnTo>
                    <a:pt x="859523" y="96403"/>
                  </a:lnTo>
                  <a:lnTo>
                    <a:pt x="859523" y="59666"/>
                  </a:lnTo>
                  <a:cubicBezTo>
                    <a:pt x="859523" y="54471"/>
                    <a:pt x="858636" y="49911"/>
                    <a:pt x="856863" y="45858"/>
                  </a:cubicBezTo>
                  <a:cubicBezTo>
                    <a:pt x="855089" y="41803"/>
                    <a:pt x="852302" y="38636"/>
                    <a:pt x="848755" y="36230"/>
                  </a:cubicBezTo>
                  <a:cubicBezTo>
                    <a:pt x="845208" y="33949"/>
                    <a:pt x="840775" y="32810"/>
                    <a:pt x="835454" y="32810"/>
                  </a:cubicBezTo>
                  <a:cubicBezTo>
                    <a:pt x="830640" y="32810"/>
                    <a:pt x="826333" y="33949"/>
                    <a:pt x="822659" y="36230"/>
                  </a:cubicBezTo>
                  <a:cubicBezTo>
                    <a:pt x="818986" y="38510"/>
                    <a:pt x="815945" y="41677"/>
                    <a:pt x="813792" y="45604"/>
                  </a:cubicBezTo>
                  <a:lnTo>
                    <a:pt x="813792" y="33949"/>
                  </a:lnTo>
                  <a:lnTo>
                    <a:pt x="803531" y="33949"/>
                  </a:lnTo>
                  <a:lnTo>
                    <a:pt x="803531" y="96403"/>
                  </a:lnTo>
                  <a:lnTo>
                    <a:pt x="813792" y="96403"/>
                  </a:lnTo>
                  <a:lnTo>
                    <a:pt x="813792" y="65112"/>
                  </a:lnTo>
                  <a:cubicBezTo>
                    <a:pt x="813792" y="60932"/>
                    <a:pt x="814552" y="57258"/>
                    <a:pt x="816199" y="53839"/>
                  </a:cubicBezTo>
                  <a:moveTo>
                    <a:pt x="761600" y="45604"/>
                  </a:moveTo>
                  <a:cubicBezTo>
                    <a:pt x="764893" y="47630"/>
                    <a:pt x="767427" y="50292"/>
                    <a:pt x="769327" y="53712"/>
                  </a:cubicBezTo>
                  <a:cubicBezTo>
                    <a:pt x="771227" y="57131"/>
                    <a:pt x="772114" y="61059"/>
                    <a:pt x="772114" y="65493"/>
                  </a:cubicBezTo>
                  <a:cubicBezTo>
                    <a:pt x="772114" y="69926"/>
                    <a:pt x="771227" y="73600"/>
                    <a:pt x="769327" y="77021"/>
                  </a:cubicBezTo>
                  <a:cubicBezTo>
                    <a:pt x="767427" y="80441"/>
                    <a:pt x="764893" y="83101"/>
                    <a:pt x="761600" y="85002"/>
                  </a:cubicBezTo>
                  <a:cubicBezTo>
                    <a:pt x="758306" y="86902"/>
                    <a:pt x="754506" y="87915"/>
                    <a:pt x="750198" y="87915"/>
                  </a:cubicBezTo>
                  <a:cubicBezTo>
                    <a:pt x="745891" y="87915"/>
                    <a:pt x="742344" y="86902"/>
                    <a:pt x="739051" y="85002"/>
                  </a:cubicBezTo>
                  <a:cubicBezTo>
                    <a:pt x="735757" y="83101"/>
                    <a:pt x="733223" y="80441"/>
                    <a:pt x="731323" y="77021"/>
                  </a:cubicBezTo>
                  <a:cubicBezTo>
                    <a:pt x="729423" y="73600"/>
                    <a:pt x="728536" y="69799"/>
                    <a:pt x="728536" y="65493"/>
                  </a:cubicBezTo>
                  <a:cubicBezTo>
                    <a:pt x="728536" y="61186"/>
                    <a:pt x="729423" y="57258"/>
                    <a:pt x="731323" y="53712"/>
                  </a:cubicBezTo>
                  <a:cubicBezTo>
                    <a:pt x="733223" y="50292"/>
                    <a:pt x="735757" y="47630"/>
                    <a:pt x="739051" y="45604"/>
                  </a:cubicBezTo>
                  <a:cubicBezTo>
                    <a:pt x="742344" y="43577"/>
                    <a:pt x="746018" y="42564"/>
                    <a:pt x="750198" y="42564"/>
                  </a:cubicBezTo>
                  <a:cubicBezTo>
                    <a:pt x="754379" y="42564"/>
                    <a:pt x="758306" y="43577"/>
                    <a:pt x="761600" y="45604"/>
                  </a:cubicBezTo>
                  <a:moveTo>
                    <a:pt x="782502" y="96403"/>
                  </a:moveTo>
                  <a:lnTo>
                    <a:pt x="782502" y="33949"/>
                  </a:lnTo>
                  <a:lnTo>
                    <a:pt x="772114" y="33949"/>
                  </a:lnTo>
                  <a:lnTo>
                    <a:pt x="772114" y="45731"/>
                  </a:lnTo>
                  <a:cubicBezTo>
                    <a:pt x="769707" y="41803"/>
                    <a:pt x="766667" y="38636"/>
                    <a:pt x="762613" y="36230"/>
                  </a:cubicBezTo>
                  <a:cubicBezTo>
                    <a:pt x="758686" y="33949"/>
                    <a:pt x="754252" y="32810"/>
                    <a:pt x="749185" y="32810"/>
                  </a:cubicBezTo>
                  <a:cubicBezTo>
                    <a:pt x="743104" y="32810"/>
                    <a:pt x="737657" y="34203"/>
                    <a:pt x="732970" y="36990"/>
                  </a:cubicBezTo>
                  <a:cubicBezTo>
                    <a:pt x="728283" y="39776"/>
                    <a:pt x="724482" y="43704"/>
                    <a:pt x="721822" y="48645"/>
                  </a:cubicBezTo>
                  <a:cubicBezTo>
                    <a:pt x="719162" y="53585"/>
                    <a:pt x="717768" y="59159"/>
                    <a:pt x="717768" y="65493"/>
                  </a:cubicBezTo>
                  <a:cubicBezTo>
                    <a:pt x="717768" y="71827"/>
                    <a:pt x="719162" y="77148"/>
                    <a:pt x="721822" y="81962"/>
                  </a:cubicBezTo>
                  <a:cubicBezTo>
                    <a:pt x="724482" y="86775"/>
                    <a:pt x="728283" y="90575"/>
                    <a:pt x="732970" y="93236"/>
                  </a:cubicBezTo>
                  <a:cubicBezTo>
                    <a:pt x="737657" y="96023"/>
                    <a:pt x="743104" y="97416"/>
                    <a:pt x="749185" y="97416"/>
                  </a:cubicBezTo>
                  <a:cubicBezTo>
                    <a:pt x="754126" y="97416"/>
                    <a:pt x="758686" y="96276"/>
                    <a:pt x="762613" y="93995"/>
                  </a:cubicBezTo>
                  <a:cubicBezTo>
                    <a:pt x="766540" y="91716"/>
                    <a:pt x="769707" y="88676"/>
                    <a:pt x="772114" y="84748"/>
                  </a:cubicBezTo>
                  <a:lnTo>
                    <a:pt x="772114" y="96403"/>
                  </a:lnTo>
                  <a:lnTo>
                    <a:pt x="782502" y="96403"/>
                  </a:lnTo>
                  <a:close/>
                  <a:moveTo>
                    <a:pt x="666463" y="53332"/>
                  </a:moveTo>
                  <a:cubicBezTo>
                    <a:pt x="668363" y="49911"/>
                    <a:pt x="671150" y="47378"/>
                    <a:pt x="674571" y="45478"/>
                  </a:cubicBezTo>
                  <a:cubicBezTo>
                    <a:pt x="677991" y="43577"/>
                    <a:pt x="681918" y="42691"/>
                    <a:pt x="686352" y="42691"/>
                  </a:cubicBezTo>
                  <a:cubicBezTo>
                    <a:pt x="694206" y="42691"/>
                    <a:pt x="700667" y="45351"/>
                    <a:pt x="705734" y="50672"/>
                  </a:cubicBezTo>
                  <a:lnTo>
                    <a:pt x="705734" y="39270"/>
                  </a:lnTo>
                  <a:cubicBezTo>
                    <a:pt x="700287" y="35089"/>
                    <a:pt x="693573" y="32936"/>
                    <a:pt x="685718" y="32936"/>
                  </a:cubicBezTo>
                  <a:cubicBezTo>
                    <a:pt x="679384" y="32936"/>
                    <a:pt x="673810" y="34330"/>
                    <a:pt x="668870" y="36990"/>
                  </a:cubicBezTo>
                  <a:cubicBezTo>
                    <a:pt x="663929" y="39651"/>
                    <a:pt x="660129" y="43577"/>
                    <a:pt x="657215" y="48391"/>
                  </a:cubicBezTo>
                  <a:cubicBezTo>
                    <a:pt x="654428" y="53205"/>
                    <a:pt x="653035" y="58778"/>
                    <a:pt x="653035" y="65112"/>
                  </a:cubicBezTo>
                  <a:cubicBezTo>
                    <a:pt x="653035" y="71446"/>
                    <a:pt x="654428" y="77021"/>
                    <a:pt x="657215" y="81962"/>
                  </a:cubicBezTo>
                  <a:cubicBezTo>
                    <a:pt x="660002" y="86775"/>
                    <a:pt x="663803" y="90575"/>
                    <a:pt x="668617" y="93363"/>
                  </a:cubicBezTo>
                  <a:cubicBezTo>
                    <a:pt x="673557" y="96150"/>
                    <a:pt x="679131" y="97543"/>
                    <a:pt x="685592" y="97543"/>
                  </a:cubicBezTo>
                  <a:cubicBezTo>
                    <a:pt x="689265" y="97543"/>
                    <a:pt x="692939" y="97036"/>
                    <a:pt x="696486" y="96150"/>
                  </a:cubicBezTo>
                  <a:cubicBezTo>
                    <a:pt x="700033" y="95262"/>
                    <a:pt x="703327" y="93742"/>
                    <a:pt x="706367" y="91716"/>
                  </a:cubicBezTo>
                  <a:lnTo>
                    <a:pt x="706367" y="81201"/>
                  </a:lnTo>
                  <a:cubicBezTo>
                    <a:pt x="703707" y="83608"/>
                    <a:pt x="700667" y="85255"/>
                    <a:pt x="697246" y="86268"/>
                  </a:cubicBezTo>
                  <a:cubicBezTo>
                    <a:pt x="693826" y="87281"/>
                    <a:pt x="690279" y="87788"/>
                    <a:pt x="686478" y="87788"/>
                  </a:cubicBezTo>
                  <a:cubicBezTo>
                    <a:pt x="682045" y="87788"/>
                    <a:pt x="678118" y="86775"/>
                    <a:pt x="674697" y="84875"/>
                  </a:cubicBezTo>
                  <a:cubicBezTo>
                    <a:pt x="671277" y="82974"/>
                    <a:pt x="668490" y="80188"/>
                    <a:pt x="666590" y="76767"/>
                  </a:cubicBezTo>
                  <a:cubicBezTo>
                    <a:pt x="664689" y="73347"/>
                    <a:pt x="663676" y="69420"/>
                    <a:pt x="663676" y="64987"/>
                  </a:cubicBezTo>
                  <a:cubicBezTo>
                    <a:pt x="663676" y="60552"/>
                    <a:pt x="664689" y="56626"/>
                    <a:pt x="666590" y="53205"/>
                  </a:cubicBezTo>
                  <a:moveTo>
                    <a:pt x="606417" y="33823"/>
                  </a:moveTo>
                  <a:lnTo>
                    <a:pt x="586655" y="74613"/>
                  </a:lnTo>
                  <a:lnTo>
                    <a:pt x="566259" y="33823"/>
                  </a:lnTo>
                  <a:lnTo>
                    <a:pt x="554098" y="33823"/>
                  </a:lnTo>
                  <a:lnTo>
                    <a:pt x="581081" y="86268"/>
                  </a:lnTo>
                  <a:lnTo>
                    <a:pt x="561065" y="127946"/>
                  </a:lnTo>
                  <a:lnTo>
                    <a:pt x="571960" y="127946"/>
                  </a:lnTo>
                  <a:lnTo>
                    <a:pt x="617311" y="33823"/>
                  </a:lnTo>
                  <a:lnTo>
                    <a:pt x="606417" y="33823"/>
                  </a:lnTo>
                  <a:close/>
                  <a:moveTo>
                    <a:pt x="506086" y="47378"/>
                  </a:moveTo>
                  <a:cubicBezTo>
                    <a:pt x="509507" y="43831"/>
                    <a:pt x="513940" y="42057"/>
                    <a:pt x="519641" y="42057"/>
                  </a:cubicBezTo>
                  <a:cubicBezTo>
                    <a:pt x="525342" y="42057"/>
                    <a:pt x="529522" y="43831"/>
                    <a:pt x="532816" y="47378"/>
                  </a:cubicBezTo>
                  <a:cubicBezTo>
                    <a:pt x="536109" y="50924"/>
                    <a:pt x="538010" y="55359"/>
                    <a:pt x="538390" y="60679"/>
                  </a:cubicBezTo>
                  <a:lnTo>
                    <a:pt x="499879" y="60679"/>
                  </a:lnTo>
                  <a:cubicBezTo>
                    <a:pt x="500639" y="55359"/>
                    <a:pt x="502666" y="50924"/>
                    <a:pt x="506086" y="47378"/>
                  </a:cubicBezTo>
                  <a:moveTo>
                    <a:pt x="534082" y="95769"/>
                  </a:moveTo>
                  <a:cubicBezTo>
                    <a:pt x="537883" y="94756"/>
                    <a:pt x="541430" y="92983"/>
                    <a:pt x="544724" y="90702"/>
                  </a:cubicBezTo>
                  <a:lnTo>
                    <a:pt x="544724" y="80822"/>
                  </a:lnTo>
                  <a:cubicBezTo>
                    <a:pt x="541430" y="83228"/>
                    <a:pt x="537883" y="85002"/>
                    <a:pt x="534082" y="86141"/>
                  </a:cubicBezTo>
                  <a:cubicBezTo>
                    <a:pt x="530282" y="87281"/>
                    <a:pt x="526355" y="87915"/>
                    <a:pt x="522428" y="87915"/>
                  </a:cubicBezTo>
                  <a:cubicBezTo>
                    <a:pt x="516221" y="87915"/>
                    <a:pt x="511153" y="86141"/>
                    <a:pt x="507100" y="82721"/>
                  </a:cubicBezTo>
                  <a:cubicBezTo>
                    <a:pt x="503046" y="79300"/>
                    <a:pt x="500512" y="74740"/>
                    <a:pt x="499626" y="69167"/>
                  </a:cubicBezTo>
                  <a:lnTo>
                    <a:pt x="549031" y="69167"/>
                  </a:lnTo>
                  <a:cubicBezTo>
                    <a:pt x="549031" y="68279"/>
                    <a:pt x="549157" y="67393"/>
                    <a:pt x="549157" y="66507"/>
                  </a:cubicBezTo>
                  <a:cubicBezTo>
                    <a:pt x="549157" y="65619"/>
                    <a:pt x="549157" y="64860"/>
                    <a:pt x="549157" y="63972"/>
                  </a:cubicBezTo>
                  <a:cubicBezTo>
                    <a:pt x="549157" y="58019"/>
                    <a:pt x="547891" y="52571"/>
                    <a:pt x="545484" y="48011"/>
                  </a:cubicBezTo>
                  <a:cubicBezTo>
                    <a:pt x="543077" y="43324"/>
                    <a:pt x="539530" y="39651"/>
                    <a:pt x="535096" y="36863"/>
                  </a:cubicBezTo>
                  <a:cubicBezTo>
                    <a:pt x="530662" y="34203"/>
                    <a:pt x="525468" y="32810"/>
                    <a:pt x="519388" y="32810"/>
                  </a:cubicBezTo>
                  <a:cubicBezTo>
                    <a:pt x="513054" y="32810"/>
                    <a:pt x="507606" y="34203"/>
                    <a:pt x="503046" y="37116"/>
                  </a:cubicBezTo>
                  <a:cubicBezTo>
                    <a:pt x="498485" y="40030"/>
                    <a:pt x="494812" y="43958"/>
                    <a:pt x="492278" y="48898"/>
                  </a:cubicBezTo>
                  <a:cubicBezTo>
                    <a:pt x="489745" y="53839"/>
                    <a:pt x="488478" y="59539"/>
                    <a:pt x="488478" y="65746"/>
                  </a:cubicBezTo>
                  <a:cubicBezTo>
                    <a:pt x="488478" y="71953"/>
                    <a:pt x="489998" y="77655"/>
                    <a:pt x="492785" y="82342"/>
                  </a:cubicBezTo>
                  <a:cubicBezTo>
                    <a:pt x="495698" y="87029"/>
                    <a:pt x="499752" y="90829"/>
                    <a:pt x="504819" y="93490"/>
                  </a:cubicBezTo>
                  <a:cubicBezTo>
                    <a:pt x="509887" y="96150"/>
                    <a:pt x="515714" y="97543"/>
                    <a:pt x="522175" y="97543"/>
                  </a:cubicBezTo>
                  <a:cubicBezTo>
                    <a:pt x="526102" y="97543"/>
                    <a:pt x="530029" y="97036"/>
                    <a:pt x="533829" y="96023"/>
                  </a:cubicBezTo>
                  <a:moveTo>
                    <a:pt x="430712" y="53964"/>
                  </a:moveTo>
                  <a:cubicBezTo>
                    <a:pt x="432359" y="50545"/>
                    <a:pt x="434512" y="47884"/>
                    <a:pt x="437426" y="45858"/>
                  </a:cubicBezTo>
                  <a:cubicBezTo>
                    <a:pt x="440339" y="43831"/>
                    <a:pt x="443633" y="42943"/>
                    <a:pt x="447433" y="42943"/>
                  </a:cubicBezTo>
                  <a:cubicBezTo>
                    <a:pt x="458201" y="42943"/>
                    <a:pt x="463648" y="49152"/>
                    <a:pt x="463648" y="61566"/>
                  </a:cubicBezTo>
                  <a:lnTo>
                    <a:pt x="463648" y="96530"/>
                  </a:lnTo>
                  <a:lnTo>
                    <a:pt x="474036" y="96530"/>
                  </a:lnTo>
                  <a:lnTo>
                    <a:pt x="474036" y="59793"/>
                  </a:lnTo>
                  <a:cubicBezTo>
                    <a:pt x="474036" y="54598"/>
                    <a:pt x="473149" y="50038"/>
                    <a:pt x="471249" y="45985"/>
                  </a:cubicBezTo>
                  <a:cubicBezTo>
                    <a:pt x="469476" y="41930"/>
                    <a:pt x="466815" y="38763"/>
                    <a:pt x="463142" y="36357"/>
                  </a:cubicBezTo>
                  <a:cubicBezTo>
                    <a:pt x="459595" y="34076"/>
                    <a:pt x="455161" y="32936"/>
                    <a:pt x="449840" y="32936"/>
                  </a:cubicBezTo>
                  <a:cubicBezTo>
                    <a:pt x="445027" y="32936"/>
                    <a:pt x="440719" y="34076"/>
                    <a:pt x="437046" y="36357"/>
                  </a:cubicBezTo>
                  <a:cubicBezTo>
                    <a:pt x="433372" y="38636"/>
                    <a:pt x="430332" y="41803"/>
                    <a:pt x="428178" y="45731"/>
                  </a:cubicBezTo>
                  <a:lnTo>
                    <a:pt x="428178" y="34076"/>
                  </a:lnTo>
                  <a:lnTo>
                    <a:pt x="417917" y="34076"/>
                  </a:lnTo>
                  <a:lnTo>
                    <a:pt x="417917" y="96530"/>
                  </a:lnTo>
                  <a:lnTo>
                    <a:pt x="428178" y="96530"/>
                  </a:lnTo>
                  <a:lnTo>
                    <a:pt x="428178" y="65239"/>
                  </a:lnTo>
                  <a:cubicBezTo>
                    <a:pt x="428178" y="61059"/>
                    <a:pt x="428938" y="57385"/>
                    <a:pt x="430585" y="53964"/>
                  </a:cubicBezTo>
                  <a:moveTo>
                    <a:pt x="388147" y="77021"/>
                  </a:moveTo>
                  <a:cubicBezTo>
                    <a:pt x="386247" y="80441"/>
                    <a:pt x="383713" y="83101"/>
                    <a:pt x="380420" y="85129"/>
                  </a:cubicBezTo>
                  <a:cubicBezTo>
                    <a:pt x="377126" y="87029"/>
                    <a:pt x="373452" y="88042"/>
                    <a:pt x="369272" y="88042"/>
                  </a:cubicBezTo>
                  <a:cubicBezTo>
                    <a:pt x="365092" y="88042"/>
                    <a:pt x="361164" y="87029"/>
                    <a:pt x="357871" y="85129"/>
                  </a:cubicBezTo>
                  <a:cubicBezTo>
                    <a:pt x="354577" y="83228"/>
                    <a:pt x="351917" y="80441"/>
                    <a:pt x="350143" y="77021"/>
                  </a:cubicBezTo>
                  <a:cubicBezTo>
                    <a:pt x="348243" y="73600"/>
                    <a:pt x="347230" y="69674"/>
                    <a:pt x="347230" y="65239"/>
                  </a:cubicBezTo>
                  <a:cubicBezTo>
                    <a:pt x="347230" y="60805"/>
                    <a:pt x="348243" y="57006"/>
                    <a:pt x="350143" y="53585"/>
                  </a:cubicBezTo>
                  <a:cubicBezTo>
                    <a:pt x="352044" y="50165"/>
                    <a:pt x="354577" y="47505"/>
                    <a:pt x="357871" y="45604"/>
                  </a:cubicBezTo>
                  <a:cubicBezTo>
                    <a:pt x="361164" y="43704"/>
                    <a:pt x="364965" y="42691"/>
                    <a:pt x="369272" y="42691"/>
                  </a:cubicBezTo>
                  <a:cubicBezTo>
                    <a:pt x="373579" y="42691"/>
                    <a:pt x="377253" y="43704"/>
                    <a:pt x="380420" y="45604"/>
                  </a:cubicBezTo>
                  <a:cubicBezTo>
                    <a:pt x="383713" y="47505"/>
                    <a:pt x="386247" y="50165"/>
                    <a:pt x="388147" y="53585"/>
                  </a:cubicBezTo>
                  <a:cubicBezTo>
                    <a:pt x="390047" y="57006"/>
                    <a:pt x="390934" y="60805"/>
                    <a:pt x="390934" y="65239"/>
                  </a:cubicBezTo>
                  <a:cubicBezTo>
                    <a:pt x="390934" y="69674"/>
                    <a:pt x="390047" y="73473"/>
                    <a:pt x="388147" y="77021"/>
                  </a:cubicBezTo>
                  <a:moveTo>
                    <a:pt x="385994" y="93363"/>
                  </a:moveTo>
                  <a:cubicBezTo>
                    <a:pt x="390808" y="90575"/>
                    <a:pt x="394608" y="86775"/>
                    <a:pt x="397395" y="81835"/>
                  </a:cubicBezTo>
                  <a:cubicBezTo>
                    <a:pt x="400182" y="76894"/>
                    <a:pt x="401449" y="71321"/>
                    <a:pt x="401449" y="65112"/>
                  </a:cubicBezTo>
                  <a:cubicBezTo>
                    <a:pt x="401449" y="58905"/>
                    <a:pt x="400055" y="53332"/>
                    <a:pt x="397395" y="48518"/>
                  </a:cubicBezTo>
                  <a:cubicBezTo>
                    <a:pt x="394608" y="43704"/>
                    <a:pt x="390808" y="39903"/>
                    <a:pt x="385994" y="37116"/>
                  </a:cubicBezTo>
                  <a:cubicBezTo>
                    <a:pt x="381180" y="34330"/>
                    <a:pt x="375606" y="32936"/>
                    <a:pt x="369272" y="32936"/>
                  </a:cubicBezTo>
                  <a:cubicBezTo>
                    <a:pt x="362938" y="32936"/>
                    <a:pt x="357364" y="34330"/>
                    <a:pt x="352424" y="37116"/>
                  </a:cubicBezTo>
                  <a:cubicBezTo>
                    <a:pt x="347483" y="39903"/>
                    <a:pt x="343556" y="43704"/>
                    <a:pt x="340769" y="48518"/>
                  </a:cubicBezTo>
                  <a:cubicBezTo>
                    <a:pt x="337982" y="53332"/>
                    <a:pt x="336589" y="58905"/>
                    <a:pt x="336589" y="65112"/>
                  </a:cubicBezTo>
                  <a:cubicBezTo>
                    <a:pt x="336589" y="71321"/>
                    <a:pt x="337982" y="76894"/>
                    <a:pt x="340769" y="81835"/>
                  </a:cubicBezTo>
                  <a:cubicBezTo>
                    <a:pt x="343556" y="86775"/>
                    <a:pt x="347483" y="90575"/>
                    <a:pt x="352424" y="93363"/>
                  </a:cubicBezTo>
                  <a:cubicBezTo>
                    <a:pt x="357364" y="96150"/>
                    <a:pt x="362938" y="97543"/>
                    <a:pt x="369272" y="97543"/>
                  </a:cubicBezTo>
                  <a:cubicBezTo>
                    <a:pt x="375606" y="97543"/>
                    <a:pt x="381053" y="96150"/>
                    <a:pt x="385994" y="93363"/>
                  </a:cubicBezTo>
                  <a:moveTo>
                    <a:pt x="239045" y="53964"/>
                  </a:moveTo>
                  <a:cubicBezTo>
                    <a:pt x="240438" y="50545"/>
                    <a:pt x="242592" y="47884"/>
                    <a:pt x="245252" y="45858"/>
                  </a:cubicBezTo>
                  <a:cubicBezTo>
                    <a:pt x="247913" y="43831"/>
                    <a:pt x="250953" y="42943"/>
                    <a:pt x="254373" y="42943"/>
                  </a:cubicBezTo>
                  <a:cubicBezTo>
                    <a:pt x="264254" y="42943"/>
                    <a:pt x="269195" y="49152"/>
                    <a:pt x="269195" y="61566"/>
                  </a:cubicBezTo>
                  <a:lnTo>
                    <a:pt x="269195" y="96530"/>
                  </a:lnTo>
                  <a:lnTo>
                    <a:pt x="279456" y="96530"/>
                  </a:lnTo>
                  <a:lnTo>
                    <a:pt x="279456" y="64353"/>
                  </a:lnTo>
                  <a:cubicBezTo>
                    <a:pt x="279456" y="60425"/>
                    <a:pt x="280216" y="56752"/>
                    <a:pt x="281609" y="53585"/>
                  </a:cubicBezTo>
                  <a:cubicBezTo>
                    <a:pt x="283003" y="50292"/>
                    <a:pt x="285156" y="47757"/>
                    <a:pt x="287817" y="45858"/>
                  </a:cubicBezTo>
                  <a:cubicBezTo>
                    <a:pt x="290477" y="43958"/>
                    <a:pt x="293517" y="43070"/>
                    <a:pt x="296938" y="43070"/>
                  </a:cubicBezTo>
                  <a:cubicBezTo>
                    <a:pt x="306819" y="43070"/>
                    <a:pt x="311759" y="49277"/>
                    <a:pt x="311759" y="61693"/>
                  </a:cubicBezTo>
                  <a:lnTo>
                    <a:pt x="311759" y="96657"/>
                  </a:lnTo>
                  <a:lnTo>
                    <a:pt x="322020" y="96657"/>
                  </a:lnTo>
                  <a:lnTo>
                    <a:pt x="322020" y="59919"/>
                  </a:lnTo>
                  <a:cubicBezTo>
                    <a:pt x="322020" y="54725"/>
                    <a:pt x="321134" y="50165"/>
                    <a:pt x="319360" y="46110"/>
                  </a:cubicBezTo>
                  <a:cubicBezTo>
                    <a:pt x="317587" y="42057"/>
                    <a:pt x="315053" y="38890"/>
                    <a:pt x="311633" y="36484"/>
                  </a:cubicBezTo>
                  <a:cubicBezTo>
                    <a:pt x="308212" y="34203"/>
                    <a:pt x="304032" y="33063"/>
                    <a:pt x="298965" y="33063"/>
                  </a:cubicBezTo>
                  <a:cubicBezTo>
                    <a:pt x="293897" y="33063"/>
                    <a:pt x="289590" y="34330"/>
                    <a:pt x="285663" y="36736"/>
                  </a:cubicBezTo>
                  <a:cubicBezTo>
                    <a:pt x="281736" y="39270"/>
                    <a:pt x="278822" y="42564"/>
                    <a:pt x="276796" y="46617"/>
                  </a:cubicBezTo>
                  <a:cubicBezTo>
                    <a:pt x="275149" y="42437"/>
                    <a:pt x="272742" y="39017"/>
                    <a:pt x="269575" y="36609"/>
                  </a:cubicBezTo>
                  <a:cubicBezTo>
                    <a:pt x="266408" y="34203"/>
                    <a:pt x="262354" y="32936"/>
                    <a:pt x="257414" y="32936"/>
                  </a:cubicBezTo>
                  <a:cubicBezTo>
                    <a:pt x="252980" y="32936"/>
                    <a:pt x="248926" y="34076"/>
                    <a:pt x="245379" y="36230"/>
                  </a:cubicBezTo>
                  <a:cubicBezTo>
                    <a:pt x="241832" y="38510"/>
                    <a:pt x="239045" y="41550"/>
                    <a:pt x="236891" y="45224"/>
                  </a:cubicBezTo>
                  <a:lnTo>
                    <a:pt x="236891" y="33949"/>
                  </a:lnTo>
                  <a:lnTo>
                    <a:pt x="226630" y="33949"/>
                  </a:lnTo>
                  <a:lnTo>
                    <a:pt x="226630" y="96403"/>
                  </a:lnTo>
                  <a:lnTo>
                    <a:pt x="236891" y="96403"/>
                  </a:lnTo>
                  <a:lnTo>
                    <a:pt x="236891" y="65112"/>
                  </a:lnTo>
                  <a:cubicBezTo>
                    <a:pt x="236891" y="60932"/>
                    <a:pt x="237651" y="57258"/>
                    <a:pt x="239045" y="53839"/>
                  </a:cubicBezTo>
                  <a:moveTo>
                    <a:pt x="137828" y="47505"/>
                  </a:moveTo>
                  <a:cubicBezTo>
                    <a:pt x="141248" y="43958"/>
                    <a:pt x="145682" y="42184"/>
                    <a:pt x="151382" y="42184"/>
                  </a:cubicBezTo>
                  <a:cubicBezTo>
                    <a:pt x="157083" y="42184"/>
                    <a:pt x="161264" y="43958"/>
                    <a:pt x="164557" y="47505"/>
                  </a:cubicBezTo>
                  <a:cubicBezTo>
                    <a:pt x="167851" y="51051"/>
                    <a:pt x="169751" y="55486"/>
                    <a:pt x="170131" y="60805"/>
                  </a:cubicBezTo>
                  <a:lnTo>
                    <a:pt x="131620" y="60805"/>
                  </a:lnTo>
                  <a:cubicBezTo>
                    <a:pt x="132381" y="55486"/>
                    <a:pt x="134407" y="51051"/>
                    <a:pt x="137828" y="47505"/>
                  </a:cubicBezTo>
                  <a:moveTo>
                    <a:pt x="165824" y="95896"/>
                  </a:moveTo>
                  <a:cubicBezTo>
                    <a:pt x="169624" y="94883"/>
                    <a:pt x="173171" y="93109"/>
                    <a:pt x="176592" y="90829"/>
                  </a:cubicBezTo>
                  <a:lnTo>
                    <a:pt x="176592" y="80947"/>
                  </a:lnTo>
                  <a:cubicBezTo>
                    <a:pt x="173298" y="83355"/>
                    <a:pt x="169751" y="85129"/>
                    <a:pt x="165951" y="86268"/>
                  </a:cubicBezTo>
                  <a:cubicBezTo>
                    <a:pt x="162150" y="87408"/>
                    <a:pt x="158223" y="88042"/>
                    <a:pt x="154296" y="88042"/>
                  </a:cubicBezTo>
                  <a:cubicBezTo>
                    <a:pt x="148089" y="88042"/>
                    <a:pt x="143022" y="86268"/>
                    <a:pt x="138841" y="82848"/>
                  </a:cubicBezTo>
                  <a:cubicBezTo>
                    <a:pt x="134787" y="79427"/>
                    <a:pt x="132254" y="74867"/>
                    <a:pt x="131494" y="69294"/>
                  </a:cubicBezTo>
                  <a:lnTo>
                    <a:pt x="180899" y="69294"/>
                  </a:lnTo>
                  <a:cubicBezTo>
                    <a:pt x="180899" y="68406"/>
                    <a:pt x="181026" y="67520"/>
                    <a:pt x="181026" y="66632"/>
                  </a:cubicBezTo>
                  <a:cubicBezTo>
                    <a:pt x="181026" y="65746"/>
                    <a:pt x="181026" y="64987"/>
                    <a:pt x="181026" y="64099"/>
                  </a:cubicBezTo>
                  <a:cubicBezTo>
                    <a:pt x="181026" y="58146"/>
                    <a:pt x="179759" y="52698"/>
                    <a:pt x="177352" y="48137"/>
                  </a:cubicBezTo>
                  <a:cubicBezTo>
                    <a:pt x="174945" y="43450"/>
                    <a:pt x="171398" y="39776"/>
                    <a:pt x="166964" y="36990"/>
                  </a:cubicBezTo>
                  <a:cubicBezTo>
                    <a:pt x="162530" y="34330"/>
                    <a:pt x="157336" y="32936"/>
                    <a:pt x="151382" y="32936"/>
                  </a:cubicBezTo>
                  <a:cubicBezTo>
                    <a:pt x="145049" y="32936"/>
                    <a:pt x="139601" y="34330"/>
                    <a:pt x="134914" y="37243"/>
                  </a:cubicBezTo>
                  <a:cubicBezTo>
                    <a:pt x="130354" y="40157"/>
                    <a:pt x="126680" y="44084"/>
                    <a:pt x="124146" y="49025"/>
                  </a:cubicBezTo>
                  <a:cubicBezTo>
                    <a:pt x="121613" y="53964"/>
                    <a:pt x="120346" y="59666"/>
                    <a:pt x="120346" y="65873"/>
                  </a:cubicBezTo>
                  <a:cubicBezTo>
                    <a:pt x="120346" y="72080"/>
                    <a:pt x="121866" y="77780"/>
                    <a:pt x="124780" y="82467"/>
                  </a:cubicBezTo>
                  <a:cubicBezTo>
                    <a:pt x="127693" y="87156"/>
                    <a:pt x="131620" y="90955"/>
                    <a:pt x="136688" y="93615"/>
                  </a:cubicBezTo>
                  <a:cubicBezTo>
                    <a:pt x="141755" y="96276"/>
                    <a:pt x="147582" y="97670"/>
                    <a:pt x="154043" y="97670"/>
                  </a:cubicBezTo>
                  <a:cubicBezTo>
                    <a:pt x="157970" y="97670"/>
                    <a:pt x="161897" y="97162"/>
                    <a:pt x="165697" y="96150"/>
                  </a:cubicBezTo>
                  <a:moveTo>
                    <a:pt x="62580" y="54091"/>
                  </a:moveTo>
                  <a:cubicBezTo>
                    <a:pt x="64227" y="50672"/>
                    <a:pt x="66380" y="48011"/>
                    <a:pt x="69294" y="45985"/>
                  </a:cubicBezTo>
                  <a:cubicBezTo>
                    <a:pt x="72208" y="43958"/>
                    <a:pt x="75501" y="43070"/>
                    <a:pt x="79302" y="43070"/>
                  </a:cubicBezTo>
                  <a:cubicBezTo>
                    <a:pt x="90069" y="43070"/>
                    <a:pt x="95517" y="49277"/>
                    <a:pt x="95517" y="61693"/>
                  </a:cubicBezTo>
                  <a:lnTo>
                    <a:pt x="95517" y="96657"/>
                  </a:lnTo>
                  <a:lnTo>
                    <a:pt x="105904" y="96657"/>
                  </a:lnTo>
                  <a:lnTo>
                    <a:pt x="105904" y="59919"/>
                  </a:lnTo>
                  <a:cubicBezTo>
                    <a:pt x="105904" y="54725"/>
                    <a:pt x="105018" y="50165"/>
                    <a:pt x="103117" y="46110"/>
                  </a:cubicBezTo>
                  <a:cubicBezTo>
                    <a:pt x="101344" y="42057"/>
                    <a:pt x="98684" y="38890"/>
                    <a:pt x="95137" y="36484"/>
                  </a:cubicBezTo>
                  <a:cubicBezTo>
                    <a:pt x="91590" y="34203"/>
                    <a:pt x="87156" y="33063"/>
                    <a:pt x="81835" y="33063"/>
                  </a:cubicBezTo>
                  <a:cubicBezTo>
                    <a:pt x="77021" y="33063"/>
                    <a:pt x="72714" y="34203"/>
                    <a:pt x="69041" y="36484"/>
                  </a:cubicBezTo>
                  <a:cubicBezTo>
                    <a:pt x="65367" y="38763"/>
                    <a:pt x="62327" y="41930"/>
                    <a:pt x="60173" y="45858"/>
                  </a:cubicBezTo>
                  <a:lnTo>
                    <a:pt x="60173" y="1647"/>
                  </a:lnTo>
                  <a:lnTo>
                    <a:pt x="49912" y="1647"/>
                  </a:lnTo>
                  <a:lnTo>
                    <a:pt x="49912" y="96657"/>
                  </a:lnTo>
                  <a:lnTo>
                    <a:pt x="60173" y="96657"/>
                  </a:lnTo>
                  <a:lnTo>
                    <a:pt x="60173" y="65366"/>
                  </a:lnTo>
                  <a:cubicBezTo>
                    <a:pt x="60173" y="61186"/>
                    <a:pt x="60933" y="57512"/>
                    <a:pt x="62580" y="54091"/>
                  </a:cubicBezTo>
                  <a:moveTo>
                    <a:pt x="36991" y="83355"/>
                  </a:moveTo>
                  <a:cubicBezTo>
                    <a:pt x="34710" y="85002"/>
                    <a:pt x="32303" y="86141"/>
                    <a:pt x="29770" y="86902"/>
                  </a:cubicBezTo>
                  <a:cubicBezTo>
                    <a:pt x="27236" y="87662"/>
                    <a:pt x="24829" y="87915"/>
                    <a:pt x="22422" y="87915"/>
                  </a:cubicBezTo>
                  <a:cubicBezTo>
                    <a:pt x="19002" y="87915"/>
                    <a:pt x="16088" y="87029"/>
                    <a:pt x="13681" y="85129"/>
                  </a:cubicBezTo>
                  <a:cubicBezTo>
                    <a:pt x="11401" y="83228"/>
                    <a:pt x="10261" y="80188"/>
                    <a:pt x="10261" y="75754"/>
                  </a:cubicBezTo>
                  <a:lnTo>
                    <a:pt x="10261" y="43704"/>
                  </a:lnTo>
                  <a:lnTo>
                    <a:pt x="36104" y="43704"/>
                  </a:lnTo>
                  <a:lnTo>
                    <a:pt x="36104" y="34203"/>
                  </a:lnTo>
                  <a:lnTo>
                    <a:pt x="10261" y="34203"/>
                  </a:lnTo>
                  <a:lnTo>
                    <a:pt x="10261" y="14315"/>
                  </a:lnTo>
                  <a:lnTo>
                    <a:pt x="0" y="14315"/>
                  </a:lnTo>
                  <a:lnTo>
                    <a:pt x="0" y="74994"/>
                  </a:lnTo>
                  <a:cubicBezTo>
                    <a:pt x="0" y="83482"/>
                    <a:pt x="1900" y="89308"/>
                    <a:pt x="5827" y="92602"/>
                  </a:cubicBezTo>
                  <a:cubicBezTo>
                    <a:pt x="9628" y="95896"/>
                    <a:pt x="14948" y="97670"/>
                    <a:pt x="21409" y="97670"/>
                  </a:cubicBezTo>
                  <a:cubicBezTo>
                    <a:pt x="24069" y="97670"/>
                    <a:pt x="26729" y="97289"/>
                    <a:pt x="29516" y="96657"/>
                  </a:cubicBezTo>
                  <a:cubicBezTo>
                    <a:pt x="32303" y="96023"/>
                    <a:pt x="34837" y="94883"/>
                    <a:pt x="36991" y="93363"/>
                  </a:cubicBezTo>
                  <a:lnTo>
                    <a:pt x="36991" y="83355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6" name="Freeform: Shape 2765">
              <a:extLst>
                <a:ext uri="{FF2B5EF4-FFF2-40B4-BE49-F238E27FC236}">
                  <a16:creationId xmlns:a16="http://schemas.microsoft.com/office/drawing/2014/main" id="{A683FF98-2B9D-100A-D755-40420D40AD95}"/>
                </a:ext>
              </a:extLst>
            </p:cNvPr>
            <p:cNvSpPr/>
            <p:nvPr/>
          </p:nvSpPr>
          <p:spPr>
            <a:xfrm>
              <a:off x="587674" y="18792076"/>
              <a:ext cx="4081626" cy="129086"/>
            </a:xfrm>
            <a:custGeom>
              <a:avLst/>
              <a:gdLst>
                <a:gd name="connsiteX0" fmla="*/ 4081500 w 4081626"/>
                <a:gd name="connsiteY0" fmla="*/ 81835 h 129086"/>
                <a:gd name="connsiteX1" fmla="*/ 4074279 w 4081626"/>
                <a:gd name="connsiteY1" fmla="*/ 85255 h 129086"/>
                <a:gd name="connsiteX2" fmla="*/ 4066932 w 4081626"/>
                <a:gd name="connsiteY2" fmla="*/ 86395 h 129086"/>
                <a:gd name="connsiteX3" fmla="*/ 4058317 w 4081626"/>
                <a:gd name="connsiteY3" fmla="*/ 83608 h 129086"/>
                <a:gd name="connsiteX4" fmla="*/ 4054897 w 4081626"/>
                <a:gd name="connsiteY4" fmla="*/ 74234 h 129086"/>
                <a:gd name="connsiteX5" fmla="*/ 4054897 w 4081626"/>
                <a:gd name="connsiteY5" fmla="*/ 42184 h 129086"/>
                <a:gd name="connsiteX6" fmla="*/ 4080740 w 4081626"/>
                <a:gd name="connsiteY6" fmla="*/ 42184 h 129086"/>
                <a:gd name="connsiteX7" fmla="*/ 4080740 w 4081626"/>
                <a:gd name="connsiteY7" fmla="*/ 32683 h 129086"/>
                <a:gd name="connsiteX8" fmla="*/ 4054897 w 4081626"/>
                <a:gd name="connsiteY8" fmla="*/ 32683 h 129086"/>
                <a:gd name="connsiteX9" fmla="*/ 4054897 w 4081626"/>
                <a:gd name="connsiteY9" fmla="*/ 12793 h 129086"/>
                <a:gd name="connsiteX10" fmla="*/ 4044636 w 4081626"/>
                <a:gd name="connsiteY10" fmla="*/ 12793 h 129086"/>
                <a:gd name="connsiteX11" fmla="*/ 4044636 w 4081626"/>
                <a:gd name="connsiteY11" fmla="*/ 73473 h 129086"/>
                <a:gd name="connsiteX12" fmla="*/ 4050337 w 4081626"/>
                <a:gd name="connsiteY12" fmla="*/ 91209 h 129086"/>
                <a:gd name="connsiteX13" fmla="*/ 4066045 w 4081626"/>
                <a:gd name="connsiteY13" fmla="*/ 96150 h 129086"/>
                <a:gd name="connsiteX14" fmla="*/ 4074152 w 4081626"/>
                <a:gd name="connsiteY14" fmla="*/ 95135 h 129086"/>
                <a:gd name="connsiteX15" fmla="*/ 4081626 w 4081626"/>
                <a:gd name="connsiteY15" fmla="*/ 91843 h 129086"/>
                <a:gd name="connsiteX16" fmla="*/ 4081626 w 4081626"/>
                <a:gd name="connsiteY16" fmla="*/ 81835 h 129086"/>
                <a:gd name="connsiteX17" fmla="*/ 4003592 w 4081626"/>
                <a:gd name="connsiteY17" fmla="*/ 44211 h 129086"/>
                <a:gd name="connsiteX18" fmla="*/ 4011319 w 4081626"/>
                <a:gd name="connsiteY18" fmla="*/ 52319 h 129086"/>
                <a:gd name="connsiteX19" fmla="*/ 4014106 w 4081626"/>
                <a:gd name="connsiteY19" fmla="*/ 64099 h 129086"/>
                <a:gd name="connsiteX20" fmla="*/ 4011319 w 4081626"/>
                <a:gd name="connsiteY20" fmla="*/ 75628 h 129086"/>
                <a:gd name="connsiteX21" fmla="*/ 4003592 w 4081626"/>
                <a:gd name="connsiteY21" fmla="*/ 83608 h 129086"/>
                <a:gd name="connsiteX22" fmla="*/ 3992190 w 4081626"/>
                <a:gd name="connsiteY22" fmla="*/ 86522 h 129086"/>
                <a:gd name="connsiteX23" fmla="*/ 3981043 w 4081626"/>
                <a:gd name="connsiteY23" fmla="*/ 83608 h 129086"/>
                <a:gd name="connsiteX24" fmla="*/ 3973315 w 4081626"/>
                <a:gd name="connsiteY24" fmla="*/ 75628 h 129086"/>
                <a:gd name="connsiteX25" fmla="*/ 3970528 w 4081626"/>
                <a:gd name="connsiteY25" fmla="*/ 64099 h 129086"/>
                <a:gd name="connsiteX26" fmla="*/ 3973315 w 4081626"/>
                <a:gd name="connsiteY26" fmla="*/ 52319 h 129086"/>
                <a:gd name="connsiteX27" fmla="*/ 3981043 w 4081626"/>
                <a:gd name="connsiteY27" fmla="*/ 44211 h 129086"/>
                <a:gd name="connsiteX28" fmla="*/ 3992190 w 4081626"/>
                <a:gd name="connsiteY28" fmla="*/ 41171 h 129086"/>
                <a:gd name="connsiteX29" fmla="*/ 4003592 w 4081626"/>
                <a:gd name="connsiteY29" fmla="*/ 44211 h 129086"/>
                <a:gd name="connsiteX30" fmla="*/ 4024494 w 4081626"/>
                <a:gd name="connsiteY30" fmla="*/ 95010 h 129086"/>
                <a:gd name="connsiteX31" fmla="*/ 4024494 w 4081626"/>
                <a:gd name="connsiteY31" fmla="*/ 32556 h 129086"/>
                <a:gd name="connsiteX32" fmla="*/ 4014106 w 4081626"/>
                <a:gd name="connsiteY32" fmla="*/ 32556 h 129086"/>
                <a:gd name="connsiteX33" fmla="*/ 4014106 w 4081626"/>
                <a:gd name="connsiteY33" fmla="*/ 44338 h 129086"/>
                <a:gd name="connsiteX34" fmla="*/ 4004732 w 4081626"/>
                <a:gd name="connsiteY34" fmla="*/ 34962 h 129086"/>
                <a:gd name="connsiteX35" fmla="*/ 3991430 w 4081626"/>
                <a:gd name="connsiteY35" fmla="*/ 31416 h 129086"/>
                <a:gd name="connsiteX36" fmla="*/ 3975215 w 4081626"/>
                <a:gd name="connsiteY36" fmla="*/ 35596 h 129086"/>
                <a:gd name="connsiteX37" fmla="*/ 3964068 w 4081626"/>
                <a:gd name="connsiteY37" fmla="*/ 47251 h 129086"/>
                <a:gd name="connsiteX38" fmla="*/ 3960014 w 4081626"/>
                <a:gd name="connsiteY38" fmla="*/ 64099 h 129086"/>
                <a:gd name="connsiteX39" fmla="*/ 3964068 w 4081626"/>
                <a:gd name="connsiteY39" fmla="*/ 80568 h 129086"/>
                <a:gd name="connsiteX40" fmla="*/ 3975215 w 4081626"/>
                <a:gd name="connsiteY40" fmla="*/ 91968 h 129086"/>
                <a:gd name="connsiteX41" fmla="*/ 3991430 w 4081626"/>
                <a:gd name="connsiteY41" fmla="*/ 96023 h 129086"/>
                <a:gd name="connsiteX42" fmla="*/ 4004732 w 4081626"/>
                <a:gd name="connsiteY42" fmla="*/ 92602 h 129086"/>
                <a:gd name="connsiteX43" fmla="*/ 4014106 w 4081626"/>
                <a:gd name="connsiteY43" fmla="*/ 83355 h 129086"/>
                <a:gd name="connsiteX44" fmla="*/ 4014106 w 4081626"/>
                <a:gd name="connsiteY44" fmla="*/ 95010 h 129086"/>
                <a:gd name="connsiteX45" fmla="*/ 4024494 w 4081626"/>
                <a:gd name="connsiteY45" fmla="*/ 95010 h 129086"/>
                <a:gd name="connsiteX46" fmla="*/ 3902121 w 4081626"/>
                <a:gd name="connsiteY46" fmla="*/ 52444 h 129086"/>
                <a:gd name="connsiteX47" fmla="*/ 3908835 w 4081626"/>
                <a:gd name="connsiteY47" fmla="*/ 44463 h 129086"/>
                <a:gd name="connsiteX48" fmla="*/ 3918843 w 4081626"/>
                <a:gd name="connsiteY48" fmla="*/ 41423 h 129086"/>
                <a:gd name="connsiteX49" fmla="*/ 3935058 w 4081626"/>
                <a:gd name="connsiteY49" fmla="*/ 60046 h 129086"/>
                <a:gd name="connsiteX50" fmla="*/ 3935058 w 4081626"/>
                <a:gd name="connsiteY50" fmla="*/ 95010 h 129086"/>
                <a:gd name="connsiteX51" fmla="*/ 3945446 w 4081626"/>
                <a:gd name="connsiteY51" fmla="*/ 95010 h 129086"/>
                <a:gd name="connsiteX52" fmla="*/ 3945446 w 4081626"/>
                <a:gd name="connsiteY52" fmla="*/ 58272 h 129086"/>
                <a:gd name="connsiteX53" fmla="*/ 3942785 w 4081626"/>
                <a:gd name="connsiteY53" fmla="*/ 44463 h 129086"/>
                <a:gd name="connsiteX54" fmla="*/ 3934678 w 4081626"/>
                <a:gd name="connsiteY54" fmla="*/ 34962 h 129086"/>
                <a:gd name="connsiteX55" fmla="*/ 3921376 w 4081626"/>
                <a:gd name="connsiteY55" fmla="*/ 31416 h 129086"/>
                <a:gd name="connsiteX56" fmla="*/ 3908582 w 4081626"/>
                <a:gd name="connsiteY56" fmla="*/ 34962 h 129086"/>
                <a:gd name="connsiteX57" fmla="*/ 3899714 w 4081626"/>
                <a:gd name="connsiteY57" fmla="*/ 44338 h 129086"/>
                <a:gd name="connsiteX58" fmla="*/ 3899714 w 4081626"/>
                <a:gd name="connsiteY58" fmla="*/ 125 h 129086"/>
                <a:gd name="connsiteX59" fmla="*/ 3889453 w 4081626"/>
                <a:gd name="connsiteY59" fmla="*/ 125 h 129086"/>
                <a:gd name="connsiteX60" fmla="*/ 3889453 w 4081626"/>
                <a:gd name="connsiteY60" fmla="*/ 95135 h 129086"/>
                <a:gd name="connsiteX61" fmla="*/ 3899714 w 4081626"/>
                <a:gd name="connsiteY61" fmla="*/ 95135 h 129086"/>
                <a:gd name="connsiteX62" fmla="*/ 3899714 w 4081626"/>
                <a:gd name="connsiteY62" fmla="*/ 63846 h 129086"/>
                <a:gd name="connsiteX63" fmla="*/ 3902121 w 4081626"/>
                <a:gd name="connsiteY63" fmla="*/ 52571 h 129086"/>
                <a:gd name="connsiteX64" fmla="*/ 3876532 w 4081626"/>
                <a:gd name="connsiteY64" fmla="*/ 81835 h 129086"/>
                <a:gd name="connsiteX65" fmla="*/ 3869311 w 4081626"/>
                <a:gd name="connsiteY65" fmla="*/ 85255 h 129086"/>
                <a:gd name="connsiteX66" fmla="*/ 3861964 w 4081626"/>
                <a:gd name="connsiteY66" fmla="*/ 86395 h 129086"/>
                <a:gd name="connsiteX67" fmla="*/ 3853349 w 4081626"/>
                <a:gd name="connsiteY67" fmla="*/ 83608 h 129086"/>
                <a:gd name="connsiteX68" fmla="*/ 3849929 w 4081626"/>
                <a:gd name="connsiteY68" fmla="*/ 74234 h 129086"/>
                <a:gd name="connsiteX69" fmla="*/ 3849929 w 4081626"/>
                <a:gd name="connsiteY69" fmla="*/ 42184 h 129086"/>
                <a:gd name="connsiteX70" fmla="*/ 3875772 w 4081626"/>
                <a:gd name="connsiteY70" fmla="*/ 42184 h 129086"/>
                <a:gd name="connsiteX71" fmla="*/ 3875772 w 4081626"/>
                <a:gd name="connsiteY71" fmla="*/ 32683 h 129086"/>
                <a:gd name="connsiteX72" fmla="*/ 3849929 w 4081626"/>
                <a:gd name="connsiteY72" fmla="*/ 32683 h 129086"/>
                <a:gd name="connsiteX73" fmla="*/ 3849929 w 4081626"/>
                <a:gd name="connsiteY73" fmla="*/ 12793 h 129086"/>
                <a:gd name="connsiteX74" fmla="*/ 3839668 w 4081626"/>
                <a:gd name="connsiteY74" fmla="*/ 12793 h 129086"/>
                <a:gd name="connsiteX75" fmla="*/ 3839668 w 4081626"/>
                <a:gd name="connsiteY75" fmla="*/ 73473 h 129086"/>
                <a:gd name="connsiteX76" fmla="*/ 3845495 w 4081626"/>
                <a:gd name="connsiteY76" fmla="*/ 91209 h 129086"/>
                <a:gd name="connsiteX77" fmla="*/ 3861077 w 4081626"/>
                <a:gd name="connsiteY77" fmla="*/ 96150 h 129086"/>
                <a:gd name="connsiteX78" fmla="*/ 3869184 w 4081626"/>
                <a:gd name="connsiteY78" fmla="*/ 95135 h 129086"/>
                <a:gd name="connsiteX79" fmla="*/ 3876658 w 4081626"/>
                <a:gd name="connsiteY79" fmla="*/ 91843 h 129086"/>
                <a:gd name="connsiteX80" fmla="*/ 3876658 w 4081626"/>
                <a:gd name="connsiteY80" fmla="*/ 81835 h 129086"/>
                <a:gd name="connsiteX81" fmla="*/ 3769487 w 4081626"/>
                <a:gd name="connsiteY81" fmla="*/ 44211 h 129086"/>
                <a:gd name="connsiteX82" fmla="*/ 3777215 w 4081626"/>
                <a:gd name="connsiteY82" fmla="*/ 52319 h 129086"/>
                <a:gd name="connsiteX83" fmla="*/ 3780002 w 4081626"/>
                <a:gd name="connsiteY83" fmla="*/ 64099 h 129086"/>
                <a:gd name="connsiteX84" fmla="*/ 3777215 w 4081626"/>
                <a:gd name="connsiteY84" fmla="*/ 75628 h 129086"/>
                <a:gd name="connsiteX85" fmla="*/ 3769487 w 4081626"/>
                <a:gd name="connsiteY85" fmla="*/ 83608 h 129086"/>
                <a:gd name="connsiteX86" fmla="*/ 3758086 w 4081626"/>
                <a:gd name="connsiteY86" fmla="*/ 86522 h 129086"/>
                <a:gd name="connsiteX87" fmla="*/ 3746938 w 4081626"/>
                <a:gd name="connsiteY87" fmla="*/ 83608 h 129086"/>
                <a:gd name="connsiteX88" fmla="*/ 3739211 w 4081626"/>
                <a:gd name="connsiteY88" fmla="*/ 75628 h 129086"/>
                <a:gd name="connsiteX89" fmla="*/ 3736424 w 4081626"/>
                <a:gd name="connsiteY89" fmla="*/ 64099 h 129086"/>
                <a:gd name="connsiteX90" fmla="*/ 3739211 w 4081626"/>
                <a:gd name="connsiteY90" fmla="*/ 52319 h 129086"/>
                <a:gd name="connsiteX91" fmla="*/ 3746938 w 4081626"/>
                <a:gd name="connsiteY91" fmla="*/ 44211 h 129086"/>
                <a:gd name="connsiteX92" fmla="*/ 3758086 w 4081626"/>
                <a:gd name="connsiteY92" fmla="*/ 41171 h 129086"/>
                <a:gd name="connsiteX93" fmla="*/ 3769487 w 4081626"/>
                <a:gd name="connsiteY93" fmla="*/ 44211 h 129086"/>
                <a:gd name="connsiteX94" fmla="*/ 3790389 w 4081626"/>
                <a:gd name="connsiteY94" fmla="*/ 95010 h 129086"/>
                <a:gd name="connsiteX95" fmla="*/ 3790389 w 4081626"/>
                <a:gd name="connsiteY95" fmla="*/ 0 h 129086"/>
                <a:gd name="connsiteX96" fmla="*/ 3780002 w 4081626"/>
                <a:gd name="connsiteY96" fmla="*/ 0 h 129086"/>
                <a:gd name="connsiteX97" fmla="*/ 3780002 w 4081626"/>
                <a:gd name="connsiteY97" fmla="*/ 44463 h 129086"/>
                <a:gd name="connsiteX98" fmla="*/ 3770627 w 4081626"/>
                <a:gd name="connsiteY98" fmla="*/ 34962 h 129086"/>
                <a:gd name="connsiteX99" fmla="*/ 3757199 w 4081626"/>
                <a:gd name="connsiteY99" fmla="*/ 31416 h 129086"/>
                <a:gd name="connsiteX100" fmla="*/ 3740984 w 4081626"/>
                <a:gd name="connsiteY100" fmla="*/ 35596 h 129086"/>
                <a:gd name="connsiteX101" fmla="*/ 3729837 w 4081626"/>
                <a:gd name="connsiteY101" fmla="*/ 47251 h 129086"/>
                <a:gd name="connsiteX102" fmla="*/ 3725783 w 4081626"/>
                <a:gd name="connsiteY102" fmla="*/ 64099 h 129086"/>
                <a:gd name="connsiteX103" fmla="*/ 3729837 w 4081626"/>
                <a:gd name="connsiteY103" fmla="*/ 80568 h 129086"/>
                <a:gd name="connsiteX104" fmla="*/ 3740984 w 4081626"/>
                <a:gd name="connsiteY104" fmla="*/ 91968 h 129086"/>
                <a:gd name="connsiteX105" fmla="*/ 3757199 w 4081626"/>
                <a:gd name="connsiteY105" fmla="*/ 96023 h 129086"/>
                <a:gd name="connsiteX106" fmla="*/ 3770627 w 4081626"/>
                <a:gd name="connsiteY106" fmla="*/ 92475 h 129086"/>
                <a:gd name="connsiteX107" fmla="*/ 3780002 w 4081626"/>
                <a:gd name="connsiteY107" fmla="*/ 83101 h 129086"/>
                <a:gd name="connsiteX108" fmla="*/ 3780002 w 4081626"/>
                <a:gd name="connsiteY108" fmla="*/ 94883 h 129086"/>
                <a:gd name="connsiteX109" fmla="*/ 3790389 w 4081626"/>
                <a:gd name="connsiteY109" fmla="*/ 94883 h 129086"/>
                <a:gd name="connsiteX110" fmla="*/ 3670930 w 4081626"/>
                <a:gd name="connsiteY110" fmla="*/ 46110 h 129086"/>
                <a:gd name="connsiteX111" fmla="*/ 3684485 w 4081626"/>
                <a:gd name="connsiteY111" fmla="*/ 40791 h 129086"/>
                <a:gd name="connsiteX112" fmla="*/ 3697660 w 4081626"/>
                <a:gd name="connsiteY112" fmla="*/ 46110 h 129086"/>
                <a:gd name="connsiteX113" fmla="*/ 3703234 w 4081626"/>
                <a:gd name="connsiteY113" fmla="*/ 59412 h 129086"/>
                <a:gd name="connsiteX114" fmla="*/ 3664723 w 4081626"/>
                <a:gd name="connsiteY114" fmla="*/ 59412 h 129086"/>
                <a:gd name="connsiteX115" fmla="*/ 3670930 w 4081626"/>
                <a:gd name="connsiteY115" fmla="*/ 46110 h 129086"/>
                <a:gd name="connsiteX116" fmla="*/ 3698927 w 4081626"/>
                <a:gd name="connsiteY116" fmla="*/ 94503 h 129086"/>
                <a:gd name="connsiteX117" fmla="*/ 3709694 w 4081626"/>
                <a:gd name="connsiteY117" fmla="*/ 89562 h 129086"/>
                <a:gd name="connsiteX118" fmla="*/ 3709694 w 4081626"/>
                <a:gd name="connsiteY118" fmla="*/ 79681 h 129086"/>
                <a:gd name="connsiteX119" fmla="*/ 3699053 w 4081626"/>
                <a:gd name="connsiteY119" fmla="*/ 85002 h 129086"/>
                <a:gd name="connsiteX120" fmla="*/ 3687399 w 4081626"/>
                <a:gd name="connsiteY120" fmla="*/ 86775 h 129086"/>
                <a:gd name="connsiteX121" fmla="*/ 3672071 w 4081626"/>
                <a:gd name="connsiteY121" fmla="*/ 81581 h 129086"/>
                <a:gd name="connsiteX122" fmla="*/ 3664723 w 4081626"/>
                <a:gd name="connsiteY122" fmla="*/ 68027 h 129086"/>
                <a:gd name="connsiteX123" fmla="*/ 3714128 w 4081626"/>
                <a:gd name="connsiteY123" fmla="*/ 68027 h 129086"/>
                <a:gd name="connsiteX124" fmla="*/ 3714255 w 4081626"/>
                <a:gd name="connsiteY124" fmla="*/ 65366 h 129086"/>
                <a:gd name="connsiteX125" fmla="*/ 3714255 w 4081626"/>
                <a:gd name="connsiteY125" fmla="*/ 62833 h 129086"/>
                <a:gd name="connsiteX126" fmla="*/ 3710581 w 4081626"/>
                <a:gd name="connsiteY126" fmla="*/ 46871 h 129086"/>
                <a:gd name="connsiteX127" fmla="*/ 3700193 w 4081626"/>
                <a:gd name="connsiteY127" fmla="*/ 35723 h 129086"/>
                <a:gd name="connsiteX128" fmla="*/ 3684485 w 4081626"/>
                <a:gd name="connsiteY128" fmla="*/ 31670 h 129086"/>
                <a:gd name="connsiteX129" fmla="*/ 3668143 w 4081626"/>
                <a:gd name="connsiteY129" fmla="*/ 35977 h 129086"/>
                <a:gd name="connsiteX130" fmla="*/ 3657376 w 4081626"/>
                <a:gd name="connsiteY130" fmla="*/ 47757 h 129086"/>
                <a:gd name="connsiteX131" fmla="*/ 3653575 w 4081626"/>
                <a:gd name="connsiteY131" fmla="*/ 64606 h 129086"/>
                <a:gd name="connsiteX132" fmla="*/ 3658009 w 4081626"/>
                <a:gd name="connsiteY132" fmla="*/ 81201 h 129086"/>
                <a:gd name="connsiteX133" fmla="*/ 3670044 w 4081626"/>
                <a:gd name="connsiteY133" fmla="*/ 92349 h 129086"/>
                <a:gd name="connsiteX134" fmla="*/ 3687399 w 4081626"/>
                <a:gd name="connsiteY134" fmla="*/ 96403 h 129086"/>
                <a:gd name="connsiteX135" fmla="*/ 3699053 w 4081626"/>
                <a:gd name="connsiteY135" fmla="*/ 94883 h 129086"/>
                <a:gd name="connsiteX136" fmla="*/ 3598976 w 4081626"/>
                <a:gd name="connsiteY136" fmla="*/ 46491 h 129086"/>
                <a:gd name="connsiteX137" fmla="*/ 3612531 w 4081626"/>
                <a:gd name="connsiteY137" fmla="*/ 41171 h 129086"/>
                <a:gd name="connsiteX138" fmla="*/ 3625706 w 4081626"/>
                <a:gd name="connsiteY138" fmla="*/ 46491 h 129086"/>
                <a:gd name="connsiteX139" fmla="*/ 3631280 w 4081626"/>
                <a:gd name="connsiteY139" fmla="*/ 59793 h 129086"/>
                <a:gd name="connsiteX140" fmla="*/ 3592769 w 4081626"/>
                <a:gd name="connsiteY140" fmla="*/ 59793 h 129086"/>
                <a:gd name="connsiteX141" fmla="*/ 3598976 w 4081626"/>
                <a:gd name="connsiteY141" fmla="*/ 46491 h 129086"/>
                <a:gd name="connsiteX142" fmla="*/ 3626846 w 4081626"/>
                <a:gd name="connsiteY142" fmla="*/ 94883 h 129086"/>
                <a:gd name="connsiteX143" fmla="*/ 3637614 w 4081626"/>
                <a:gd name="connsiteY143" fmla="*/ 89942 h 129086"/>
                <a:gd name="connsiteX144" fmla="*/ 3637614 w 4081626"/>
                <a:gd name="connsiteY144" fmla="*/ 80061 h 129086"/>
                <a:gd name="connsiteX145" fmla="*/ 3626972 w 4081626"/>
                <a:gd name="connsiteY145" fmla="*/ 85382 h 129086"/>
                <a:gd name="connsiteX146" fmla="*/ 3615318 w 4081626"/>
                <a:gd name="connsiteY146" fmla="*/ 87156 h 129086"/>
                <a:gd name="connsiteX147" fmla="*/ 3599990 w 4081626"/>
                <a:gd name="connsiteY147" fmla="*/ 81962 h 129086"/>
                <a:gd name="connsiteX148" fmla="*/ 3592642 w 4081626"/>
                <a:gd name="connsiteY148" fmla="*/ 68406 h 129086"/>
                <a:gd name="connsiteX149" fmla="*/ 3642047 w 4081626"/>
                <a:gd name="connsiteY149" fmla="*/ 68406 h 129086"/>
                <a:gd name="connsiteX150" fmla="*/ 3642301 w 4081626"/>
                <a:gd name="connsiteY150" fmla="*/ 65746 h 129086"/>
                <a:gd name="connsiteX151" fmla="*/ 3642301 w 4081626"/>
                <a:gd name="connsiteY151" fmla="*/ 63213 h 129086"/>
                <a:gd name="connsiteX152" fmla="*/ 3638627 w 4081626"/>
                <a:gd name="connsiteY152" fmla="*/ 47251 h 129086"/>
                <a:gd name="connsiteX153" fmla="*/ 3628239 w 4081626"/>
                <a:gd name="connsiteY153" fmla="*/ 36103 h 129086"/>
                <a:gd name="connsiteX154" fmla="*/ 3612658 w 4081626"/>
                <a:gd name="connsiteY154" fmla="*/ 32049 h 129086"/>
                <a:gd name="connsiteX155" fmla="*/ 3596189 w 4081626"/>
                <a:gd name="connsiteY155" fmla="*/ 36357 h 129086"/>
                <a:gd name="connsiteX156" fmla="*/ 3585422 w 4081626"/>
                <a:gd name="connsiteY156" fmla="*/ 48137 h 129086"/>
                <a:gd name="connsiteX157" fmla="*/ 3581621 w 4081626"/>
                <a:gd name="connsiteY157" fmla="*/ 64987 h 129086"/>
                <a:gd name="connsiteX158" fmla="*/ 3586055 w 4081626"/>
                <a:gd name="connsiteY158" fmla="*/ 81581 h 129086"/>
                <a:gd name="connsiteX159" fmla="*/ 3597963 w 4081626"/>
                <a:gd name="connsiteY159" fmla="*/ 92729 h 129086"/>
                <a:gd name="connsiteX160" fmla="*/ 3615318 w 4081626"/>
                <a:gd name="connsiteY160" fmla="*/ 96782 h 129086"/>
                <a:gd name="connsiteX161" fmla="*/ 3626972 w 4081626"/>
                <a:gd name="connsiteY161" fmla="*/ 95262 h 129086"/>
                <a:gd name="connsiteX162" fmla="*/ 3573640 w 4081626"/>
                <a:gd name="connsiteY162" fmla="*/ 82594 h 129086"/>
                <a:gd name="connsiteX163" fmla="*/ 3566420 w 4081626"/>
                <a:gd name="connsiteY163" fmla="*/ 86015 h 129086"/>
                <a:gd name="connsiteX164" fmla="*/ 3559072 w 4081626"/>
                <a:gd name="connsiteY164" fmla="*/ 87156 h 129086"/>
                <a:gd name="connsiteX165" fmla="*/ 3550458 w 4081626"/>
                <a:gd name="connsiteY165" fmla="*/ 84368 h 129086"/>
                <a:gd name="connsiteX166" fmla="*/ 3547038 w 4081626"/>
                <a:gd name="connsiteY166" fmla="*/ 74994 h 129086"/>
                <a:gd name="connsiteX167" fmla="*/ 3547038 w 4081626"/>
                <a:gd name="connsiteY167" fmla="*/ 42943 h 129086"/>
                <a:gd name="connsiteX168" fmla="*/ 3572880 w 4081626"/>
                <a:gd name="connsiteY168" fmla="*/ 42943 h 129086"/>
                <a:gd name="connsiteX169" fmla="*/ 3572880 w 4081626"/>
                <a:gd name="connsiteY169" fmla="*/ 33442 h 129086"/>
                <a:gd name="connsiteX170" fmla="*/ 3547038 w 4081626"/>
                <a:gd name="connsiteY170" fmla="*/ 33442 h 129086"/>
                <a:gd name="connsiteX171" fmla="*/ 3547038 w 4081626"/>
                <a:gd name="connsiteY171" fmla="*/ 13554 h 129086"/>
                <a:gd name="connsiteX172" fmla="*/ 3536776 w 4081626"/>
                <a:gd name="connsiteY172" fmla="*/ 13554 h 129086"/>
                <a:gd name="connsiteX173" fmla="*/ 3536776 w 4081626"/>
                <a:gd name="connsiteY173" fmla="*/ 74234 h 129086"/>
                <a:gd name="connsiteX174" fmla="*/ 3542477 w 4081626"/>
                <a:gd name="connsiteY174" fmla="*/ 91968 h 129086"/>
                <a:gd name="connsiteX175" fmla="*/ 3558059 w 4081626"/>
                <a:gd name="connsiteY175" fmla="*/ 96909 h 129086"/>
                <a:gd name="connsiteX176" fmla="*/ 3566166 w 4081626"/>
                <a:gd name="connsiteY176" fmla="*/ 95896 h 129086"/>
                <a:gd name="connsiteX177" fmla="*/ 3573640 w 4081626"/>
                <a:gd name="connsiteY177" fmla="*/ 92602 h 129086"/>
                <a:gd name="connsiteX178" fmla="*/ 3573640 w 4081626"/>
                <a:gd name="connsiteY178" fmla="*/ 82594 h 129086"/>
                <a:gd name="connsiteX179" fmla="*/ 3477490 w 4081626"/>
                <a:gd name="connsiteY179" fmla="*/ 53332 h 129086"/>
                <a:gd name="connsiteX180" fmla="*/ 3484204 w 4081626"/>
                <a:gd name="connsiteY180" fmla="*/ 45351 h 129086"/>
                <a:gd name="connsiteX181" fmla="*/ 3494212 w 4081626"/>
                <a:gd name="connsiteY181" fmla="*/ 42311 h 129086"/>
                <a:gd name="connsiteX182" fmla="*/ 3510427 w 4081626"/>
                <a:gd name="connsiteY182" fmla="*/ 60932 h 129086"/>
                <a:gd name="connsiteX183" fmla="*/ 3510427 w 4081626"/>
                <a:gd name="connsiteY183" fmla="*/ 95896 h 129086"/>
                <a:gd name="connsiteX184" fmla="*/ 3520815 w 4081626"/>
                <a:gd name="connsiteY184" fmla="*/ 95896 h 129086"/>
                <a:gd name="connsiteX185" fmla="*/ 3520815 w 4081626"/>
                <a:gd name="connsiteY185" fmla="*/ 59159 h 129086"/>
                <a:gd name="connsiteX186" fmla="*/ 3518028 w 4081626"/>
                <a:gd name="connsiteY186" fmla="*/ 45351 h 129086"/>
                <a:gd name="connsiteX187" fmla="*/ 3510047 w 4081626"/>
                <a:gd name="connsiteY187" fmla="*/ 35850 h 129086"/>
                <a:gd name="connsiteX188" fmla="*/ 3496746 w 4081626"/>
                <a:gd name="connsiteY188" fmla="*/ 32302 h 129086"/>
                <a:gd name="connsiteX189" fmla="*/ 3483951 w 4081626"/>
                <a:gd name="connsiteY189" fmla="*/ 35850 h 129086"/>
                <a:gd name="connsiteX190" fmla="*/ 3475083 w 4081626"/>
                <a:gd name="connsiteY190" fmla="*/ 45224 h 129086"/>
                <a:gd name="connsiteX191" fmla="*/ 3475083 w 4081626"/>
                <a:gd name="connsiteY191" fmla="*/ 33569 h 129086"/>
                <a:gd name="connsiteX192" fmla="*/ 3464822 w 4081626"/>
                <a:gd name="connsiteY192" fmla="*/ 33569 h 129086"/>
                <a:gd name="connsiteX193" fmla="*/ 3464822 w 4081626"/>
                <a:gd name="connsiteY193" fmla="*/ 96023 h 129086"/>
                <a:gd name="connsiteX194" fmla="*/ 3475083 w 4081626"/>
                <a:gd name="connsiteY194" fmla="*/ 96023 h 129086"/>
                <a:gd name="connsiteX195" fmla="*/ 3475083 w 4081626"/>
                <a:gd name="connsiteY195" fmla="*/ 64733 h 129086"/>
                <a:gd name="connsiteX196" fmla="*/ 3477490 w 4081626"/>
                <a:gd name="connsiteY196" fmla="*/ 53459 h 129086"/>
                <a:gd name="connsiteX197" fmla="*/ 3422891 w 4081626"/>
                <a:gd name="connsiteY197" fmla="*/ 45224 h 129086"/>
                <a:gd name="connsiteX198" fmla="*/ 3430619 w 4081626"/>
                <a:gd name="connsiteY198" fmla="*/ 53332 h 129086"/>
                <a:gd name="connsiteX199" fmla="*/ 3433406 w 4081626"/>
                <a:gd name="connsiteY199" fmla="*/ 65112 h 129086"/>
                <a:gd name="connsiteX200" fmla="*/ 3430619 w 4081626"/>
                <a:gd name="connsiteY200" fmla="*/ 76640 h 129086"/>
                <a:gd name="connsiteX201" fmla="*/ 3422891 w 4081626"/>
                <a:gd name="connsiteY201" fmla="*/ 84621 h 129086"/>
                <a:gd name="connsiteX202" fmla="*/ 3411490 w 4081626"/>
                <a:gd name="connsiteY202" fmla="*/ 87535 h 129086"/>
                <a:gd name="connsiteX203" fmla="*/ 3400342 w 4081626"/>
                <a:gd name="connsiteY203" fmla="*/ 84621 h 129086"/>
                <a:gd name="connsiteX204" fmla="*/ 3392615 w 4081626"/>
                <a:gd name="connsiteY204" fmla="*/ 76640 h 129086"/>
                <a:gd name="connsiteX205" fmla="*/ 3389828 w 4081626"/>
                <a:gd name="connsiteY205" fmla="*/ 65112 h 129086"/>
                <a:gd name="connsiteX206" fmla="*/ 3392615 w 4081626"/>
                <a:gd name="connsiteY206" fmla="*/ 53332 h 129086"/>
                <a:gd name="connsiteX207" fmla="*/ 3400342 w 4081626"/>
                <a:gd name="connsiteY207" fmla="*/ 45224 h 129086"/>
                <a:gd name="connsiteX208" fmla="*/ 3411490 w 4081626"/>
                <a:gd name="connsiteY208" fmla="*/ 42184 h 129086"/>
                <a:gd name="connsiteX209" fmla="*/ 3422891 w 4081626"/>
                <a:gd name="connsiteY209" fmla="*/ 45224 h 129086"/>
                <a:gd name="connsiteX210" fmla="*/ 3443793 w 4081626"/>
                <a:gd name="connsiteY210" fmla="*/ 96023 h 129086"/>
                <a:gd name="connsiteX211" fmla="*/ 3443793 w 4081626"/>
                <a:gd name="connsiteY211" fmla="*/ 33569 h 129086"/>
                <a:gd name="connsiteX212" fmla="*/ 3433406 w 4081626"/>
                <a:gd name="connsiteY212" fmla="*/ 33569 h 129086"/>
                <a:gd name="connsiteX213" fmla="*/ 3433406 w 4081626"/>
                <a:gd name="connsiteY213" fmla="*/ 45351 h 129086"/>
                <a:gd name="connsiteX214" fmla="*/ 3424031 w 4081626"/>
                <a:gd name="connsiteY214" fmla="*/ 35977 h 129086"/>
                <a:gd name="connsiteX215" fmla="*/ 3410730 w 4081626"/>
                <a:gd name="connsiteY215" fmla="*/ 32429 h 129086"/>
                <a:gd name="connsiteX216" fmla="*/ 3394515 w 4081626"/>
                <a:gd name="connsiteY216" fmla="*/ 36609 h 129086"/>
                <a:gd name="connsiteX217" fmla="*/ 3383367 w 4081626"/>
                <a:gd name="connsiteY217" fmla="*/ 48264 h 129086"/>
                <a:gd name="connsiteX218" fmla="*/ 3379313 w 4081626"/>
                <a:gd name="connsiteY218" fmla="*/ 65112 h 129086"/>
                <a:gd name="connsiteX219" fmla="*/ 3383367 w 4081626"/>
                <a:gd name="connsiteY219" fmla="*/ 81581 h 129086"/>
                <a:gd name="connsiteX220" fmla="*/ 3394515 w 4081626"/>
                <a:gd name="connsiteY220" fmla="*/ 92983 h 129086"/>
                <a:gd name="connsiteX221" fmla="*/ 3410730 w 4081626"/>
                <a:gd name="connsiteY221" fmla="*/ 97036 h 129086"/>
                <a:gd name="connsiteX222" fmla="*/ 3424031 w 4081626"/>
                <a:gd name="connsiteY222" fmla="*/ 93615 h 129086"/>
                <a:gd name="connsiteX223" fmla="*/ 3433406 w 4081626"/>
                <a:gd name="connsiteY223" fmla="*/ 84368 h 129086"/>
                <a:gd name="connsiteX224" fmla="*/ 3433406 w 4081626"/>
                <a:gd name="connsiteY224" fmla="*/ 96023 h 129086"/>
                <a:gd name="connsiteX225" fmla="*/ 3443793 w 4081626"/>
                <a:gd name="connsiteY225" fmla="*/ 96023 h 129086"/>
                <a:gd name="connsiteX226" fmla="*/ 3353724 w 4081626"/>
                <a:gd name="connsiteY226" fmla="*/ 53205 h 129086"/>
                <a:gd name="connsiteX227" fmla="*/ 3361958 w 4081626"/>
                <a:gd name="connsiteY227" fmla="*/ 45604 h 129086"/>
                <a:gd name="connsiteX228" fmla="*/ 3373359 w 4081626"/>
                <a:gd name="connsiteY228" fmla="*/ 44084 h 129086"/>
                <a:gd name="connsiteX229" fmla="*/ 3373359 w 4081626"/>
                <a:gd name="connsiteY229" fmla="*/ 32429 h 129086"/>
                <a:gd name="connsiteX230" fmla="*/ 3360058 w 4081626"/>
                <a:gd name="connsiteY230" fmla="*/ 36484 h 129086"/>
                <a:gd name="connsiteX231" fmla="*/ 3350557 w 4081626"/>
                <a:gd name="connsiteY231" fmla="*/ 47630 h 129086"/>
                <a:gd name="connsiteX232" fmla="*/ 3350557 w 4081626"/>
                <a:gd name="connsiteY232" fmla="*/ 33696 h 129086"/>
                <a:gd name="connsiteX233" fmla="*/ 3340296 w 4081626"/>
                <a:gd name="connsiteY233" fmla="*/ 33696 h 129086"/>
                <a:gd name="connsiteX234" fmla="*/ 3340296 w 4081626"/>
                <a:gd name="connsiteY234" fmla="*/ 96150 h 129086"/>
                <a:gd name="connsiteX235" fmla="*/ 3350557 w 4081626"/>
                <a:gd name="connsiteY235" fmla="*/ 96150 h 129086"/>
                <a:gd name="connsiteX236" fmla="*/ 3350557 w 4081626"/>
                <a:gd name="connsiteY236" fmla="*/ 66253 h 129086"/>
                <a:gd name="connsiteX237" fmla="*/ 3353724 w 4081626"/>
                <a:gd name="connsiteY237" fmla="*/ 53332 h 129086"/>
                <a:gd name="connsiteX238" fmla="*/ 3298365 w 4081626"/>
                <a:gd name="connsiteY238" fmla="*/ 45224 h 129086"/>
                <a:gd name="connsiteX239" fmla="*/ 3306092 w 4081626"/>
                <a:gd name="connsiteY239" fmla="*/ 53332 h 129086"/>
                <a:gd name="connsiteX240" fmla="*/ 3308879 w 4081626"/>
                <a:gd name="connsiteY240" fmla="*/ 65112 h 129086"/>
                <a:gd name="connsiteX241" fmla="*/ 3306092 w 4081626"/>
                <a:gd name="connsiteY241" fmla="*/ 76640 h 129086"/>
                <a:gd name="connsiteX242" fmla="*/ 3298365 w 4081626"/>
                <a:gd name="connsiteY242" fmla="*/ 84621 h 129086"/>
                <a:gd name="connsiteX243" fmla="*/ 3286963 w 4081626"/>
                <a:gd name="connsiteY243" fmla="*/ 87535 h 129086"/>
                <a:gd name="connsiteX244" fmla="*/ 3275816 w 4081626"/>
                <a:gd name="connsiteY244" fmla="*/ 84621 h 129086"/>
                <a:gd name="connsiteX245" fmla="*/ 3268088 w 4081626"/>
                <a:gd name="connsiteY245" fmla="*/ 76640 h 129086"/>
                <a:gd name="connsiteX246" fmla="*/ 3265301 w 4081626"/>
                <a:gd name="connsiteY246" fmla="*/ 65112 h 129086"/>
                <a:gd name="connsiteX247" fmla="*/ 3268088 w 4081626"/>
                <a:gd name="connsiteY247" fmla="*/ 53332 h 129086"/>
                <a:gd name="connsiteX248" fmla="*/ 3275816 w 4081626"/>
                <a:gd name="connsiteY248" fmla="*/ 45224 h 129086"/>
                <a:gd name="connsiteX249" fmla="*/ 3286963 w 4081626"/>
                <a:gd name="connsiteY249" fmla="*/ 42184 h 129086"/>
                <a:gd name="connsiteX250" fmla="*/ 3298365 w 4081626"/>
                <a:gd name="connsiteY250" fmla="*/ 45224 h 129086"/>
                <a:gd name="connsiteX251" fmla="*/ 3319267 w 4081626"/>
                <a:gd name="connsiteY251" fmla="*/ 96023 h 129086"/>
                <a:gd name="connsiteX252" fmla="*/ 3319267 w 4081626"/>
                <a:gd name="connsiteY252" fmla="*/ 33569 h 129086"/>
                <a:gd name="connsiteX253" fmla="*/ 3308879 w 4081626"/>
                <a:gd name="connsiteY253" fmla="*/ 33569 h 129086"/>
                <a:gd name="connsiteX254" fmla="*/ 3308879 w 4081626"/>
                <a:gd name="connsiteY254" fmla="*/ 45351 h 129086"/>
                <a:gd name="connsiteX255" fmla="*/ 3299378 w 4081626"/>
                <a:gd name="connsiteY255" fmla="*/ 35977 h 129086"/>
                <a:gd name="connsiteX256" fmla="*/ 3286077 w 4081626"/>
                <a:gd name="connsiteY256" fmla="*/ 32429 h 129086"/>
                <a:gd name="connsiteX257" fmla="*/ 3269862 w 4081626"/>
                <a:gd name="connsiteY257" fmla="*/ 36609 h 129086"/>
                <a:gd name="connsiteX258" fmla="*/ 3258714 w 4081626"/>
                <a:gd name="connsiteY258" fmla="*/ 48264 h 129086"/>
                <a:gd name="connsiteX259" fmla="*/ 3254660 w 4081626"/>
                <a:gd name="connsiteY259" fmla="*/ 65112 h 129086"/>
                <a:gd name="connsiteX260" fmla="*/ 3258714 w 4081626"/>
                <a:gd name="connsiteY260" fmla="*/ 81581 h 129086"/>
                <a:gd name="connsiteX261" fmla="*/ 3269862 w 4081626"/>
                <a:gd name="connsiteY261" fmla="*/ 92983 h 129086"/>
                <a:gd name="connsiteX262" fmla="*/ 3286077 w 4081626"/>
                <a:gd name="connsiteY262" fmla="*/ 97036 h 129086"/>
                <a:gd name="connsiteX263" fmla="*/ 3299378 w 4081626"/>
                <a:gd name="connsiteY263" fmla="*/ 93615 h 129086"/>
                <a:gd name="connsiteX264" fmla="*/ 3308879 w 4081626"/>
                <a:gd name="connsiteY264" fmla="*/ 84368 h 129086"/>
                <a:gd name="connsiteX265" fmla="*/ 3308879 w 4081626"/>
                <a:gd name="connsiteY265" fmla="*/ 96023 h 129086"/>
                <a:gd name="connsiteX266" fmla="*/ 3319267 w 4081626"/>
                <a:gd name="connsiteY266" fmla="*/ 96023 h 129086"/>
                <a:gd name="connsiteX267" fmla="*/ 3225270 w 4081626"/>
                <a:gd name="connsiteY267" fmla="*/ 82974 h 129086"/>
                <a:gd name="connsiteX268" fmla="*/ 3212856 w 4081626"/>
                <a:gd name="connsiteY268" fmla="*/ 87408 h 129086"/>
                <a:gd name="connsiteX269" fmla="*/ 3200314 w 4081626"/>
                <a:gd name="connsiteY269" fmla="*/ 82974 h 129086"/>
                <a:gd name="connsiteX270" fmla="*/ 3195501 w 4081626"/>
                <a:gd name="connsiteY270" fmla="*/ 69547 h 129086"/>
                <a:gd name="connsiteX271" fmla="*/ 3195501 w 4081626"/>
                <a:gd name="connsiteY271" fmla="*/ 33569 h 129086"/>
                <a:gd name="connsiteX272" fmla="*/ 3185239 w 4081626"/>
                <a:gd name="connsiteY272" fmla="*/ 33569 h 129086"/>
                <a:gd name="connsiteX273" fmla="*/ 3185239 w 4081626"/>
                <a:gd name="connsiteY273" fmla="*/ 68533 h 129086"/>
                <a:gd name="connsiteX274" fmla="*/ 3192714 w 4081626"/>
                <a:gd name="connsiteY274" fmla="*/ 89435 h 129086"/>
                <a:gd name="connsiteX275" fmla="*/ 3212856 w 4081626"/>
                <a:gd name="connsiteY275" fmla="*/ 97036 h 129086"/>
                <a:gd name="connsiteX276" fmla="*/ 3232871 w 4081626"/>
                <a:gd name="connsiteY276" fmla="*/ 89435 h 129086"/>
                <a:gd name="connsiteX277" fmla="*/ 3240345 w 4081626"/>
                <a:gd name="connsiteY277" fmla="*/ 68533 h 129086"/>
                <a:gd name="connsiteX278" fmla="*/ 3240345 w 4081626"/>
                <a:gd name="connsiteY278" fmla="*/ 33569 h 129086"/>
                <a:gd name="connsiteX279" fmla="*/ 3230084 w 4081626"/>
                <a:gd name="connsiteY279" fmla="*/ 33569 h 129086"/>
                <a:gd name="connsiteX280" fmla="*/ 3230084 w 4081626"/>
                <a:gd name="connsiteY280" fmla="*/ 69547 h 129086"/>
                <a:gd name="connsiteX281" fmla="*/ 3225270 w 4081626"/>
                <a:gd name="connsiteY281" fmla="*/ 82974 h 129086"/>
                <a:gd name="connsiteX282" fmla="*/ 3152936 w 4081626"/>
                <a:gd name="connsiteY282" fmla="*/ 76514 h 129086"/>
                <a:gd name="connsiteX283" fmla="*/ 3145209 w 4081626"/>
                <a:gd name="connsiteY283" fmla="*/ 84495 h 129086"/>
                <a:gd name="connsiteX284" fmla="*/ 3133807 w 4081626"/>
                <a:gd name="connsiteY284" fmla="*/ 87408 h 129086"/>
                <a:gd name="connsiteX285" fmla="*/ 3122660 w 4081626"/>
                <a:gd name="connsiteY285" fmla="*/ 84495 h 129086"/>
                <a:gd name="connsiteX286" fmla="*/ 3114932 w 4081626"/>
                <a:gd name="connsiteY286" fmla="*/ 76514 h 129086"/>
                <a:gd name="connsiteX287" fmla="*/ 3112145 w 4081626"/>
                <a:gd name="connsiteY287" fmla="*/ 64987 h 129086"/>
                <a:gd name="connsiteX288" fmla="*/ 3114932 w 4081626"/>
                <a:gd name="connsiteY288" fmla="*/ 53205 h 129086"/>
                <a:gd name="connsiteX289" fmla="*/ 3122660 w 4081626"/>
                <a:gd name="connsiteY289" fmla="*/ 45097 h 129086"/>
                <a:gd name="connsiteX290" fmla="*/ 3133807 w 4081626"/>
                <a:gd name="connsiteY290" fmla="*/ 42057 h 129086"/>
                <a:gd name="connsiteX291" fmla="*/ 3145209 w 4081626"/>
                <a:gd name="connsiteY291" fmla="*/ 45097 h 129086"/>
                <a:gd name="connsiteX292" fmla="*/ 3152936 w 4081626"/>
                <a:gd name="connsiteY292" fmla="*/ 53205 h 129086"/>
                <a:gd name="connsiteX293" fmla="*/ 3155723 w 4081626"/>
                <a:gd name="connsiteY293" fmla="*/ 64987 h 129086"/>
                <a:gd name="connsiteX294" fmla="*/ 3152936 w 4081626"/>
                <a:gd name="connsiteY294" fmla="*/ 76514 h 129086"/>
                <a:gd name="connsiteX295" fmla="*/ 3166111 w 4081626"/>
                <a:gd name="connsiteY295" fmla="*/ 33569 h 129086"/>
                <a:gd name="connsiteX296" fmla="*/ 3155723 w 4081626"/>
                <a:gd name="connsiteY296" fmla="*/ 33569 h 129086"/>
                <a:gd name="connsiteX297" fmla="*/ 3155723 w 4081626"/>
                <a:gd name="connsiteY297" fmla="*/ 45478 h 129086"/>
                <a:gd name="connsiteX298" fmla="*/ 3146349 w 4081626"/>
                <a:gd name="connsiteY298" fmla="*/ 35977 h 129086"/>
                <a:gd name="connsiteX299" fmla="*/ 3133047 w 4081626"/>
                <a:gd name="connsiteY299" fmla="*/ 32429 h 129086"/>
                <a:gd name="connsiteX300" fmla="*/ 3116832 w 4081626"/>
                <a:gd name="connsiteY300" fmla="*/ 36609 h 129086"/>
                <a:gd name="connsiteX301" fmla="*/ 3105684 w 4081626"/>
                <a:gd name="connsiteY301" fmla="*/ 48264 h 129086"/>
                <a:gd name="connsiteX302" fmla="*/ 3101631 w 4081626"/>
                <a:gd name="connsiteY302" fmla="*/ 65112 h 129086"/>
                <a:gd name="connsiteX303" fmla="*/ 3105684 w 4081626"/>
                <a:gd name="connsiteY303" fmla="*/ 81581 h 129086"/>
                <a:gd name="connsiteX304" fmla="*/ 3116832 w 4081626"/>
                <a:gd name="connsiteY304" fmla="*/ 92983 h 129086"/>
                <a:gd name="connsiteX305" fmla="*/ 3133047 w 4081626"/>
                <a:gd name="connsiteY305" fmla="*/ 97036 h 129086"/>
                <a:gd name="connsiteX306" fmla="*/ 3146349 w 4081626"/>
                <a:gd name="connsiteY306" fmla="*/ 93615 h 129086"/>
                <a:gd name="connsiteX307" fmla="*/ 3155723 w 4081626"/>
                <a:gd name="connsiteY307" fmla="*/ 84368 h 129086"/>
                <a:gd name="connsiteX308" fmla="*/ 3155723 w 4081626"/>
                <a:gd name="connsiteY308" fmla="*/ 97289 h 129086"/>
                <a:gd name="connsiteX309" fmla="*/ 3150022 w 4081626"/>
                <a:gd name="connsiteY309" fmla="*/ 113378 h 129086"/>
                <a:gd name="connsiteX310" fmla="*/ 3133174 w 4081626"/>
                <a:gd name="connsiteY310" fmla="*/ 118951 h 129086"/>
                <a:gd name="connsiteX311" fmla="*/ 3120253 w 4081626"/>
                <a:gd name="connsiteY311" fmla="*/ 116545 h 129086"/>
                <a:gd name="connsiteX312" fmla="*/ 3108091 w 4081626"/>
                <a:gd name="connsiteY312" fmla="*/ 109325 h 129086"/>
                <a:gd name="connsiteX313" fmla="*/ 3108091 w 4081626"/>
                <a:gd name="connsiteY313" fmla="*/ 120725 h 129086"/>
                <a:gd name="connsiteX314" fmla="*/ 3133174 w 4081626"/>
                <a:gd name="connsiteY314" fmla="*/ 128706 h 129086"/>
                <a:gd name="connsiteX315" fmla="*/ 3157497 w 4081626"/>
                <a:gd name="connsiteY315" fmla="*/ 120346 h 129086"/>
                <a:gd name="connsiteX316" fmla="*/ 3166111 w 4081626"/>
                <a:gd name="connsiteY316" fmla="*/ 96530 h 129086"/>
                <a:gd name="connsiteX317" fmla="*/ 3166111 w 4081626"/>
                <a:gd name="connsiteY317" fmla="*/ 33569 h 129086"/>
                <a:gd name="connsiteX318" fmla="*/ 3064260 w 4081626"/>
                <a:gd name="connsiteY318" fmla="*/ 82721 h 129086"/>
                <a:gd name="connsiteX319" fmla="*/ 3057039 w 4081626"/>
                <a:gd name="connsiteY319" fmla="*/ 86141 h 129086"/>
                <a:gd name="connsiteX320" fmla="*/ 3049692 w 4081626"/>
                <a:gd name="connsiteY320" fmla="*/ 87281 h 129086"/>
                <a:gd name="connsiteX321" fmla="*/ 3041078 w 4081626"/>
                <a:gd name="connsiteY321" fmla="*/ 84495 h 129086"/>
                <a:gd name="connsiteX322" fmla="*/ 3037657 w 4081626"/>
                <a:gd name="connsiteY322" fmla="*/ 75120 h 129086"/>
                <a:gd name="connsiteX323" fmla="*/ 3037657 w 4081626"/>
                <a:gd name="connsiteY323" fmla="*/ 43070 h 129086"/>
                <a:gd name="connsiteX324" fmla="*/ 3063500 w 4081626"/>
                <a:gd name="connsiteY324" fmla="*/ 43070 h 129086"/>
                <a:gd name="connsiteX325" fmla="*/ 3063500 w 4081626"/>
                <a:gd name="connsiteY325" fmla="*/ 33569 h 129086"/>
                <a:gd name="connsiteX326" fmla="*/ 3037657 w 4081626"/>
                <a:gd name="connsiteY326" fmla="*/ 33569 h 129086"/>
                <a:gd name="connsiteX327" fmla="*/ 3037657 w 4081626"/>
                <a:gd name="connsiteY327" fmla="*/ 13681 h 129086"/>
                <a:gd name="connsiteX328" fmla="*/ 3027396 w 4081626"/>
                <a:gd name="connsiteY328" fmla="*/ 13681 h 129086"/>
                <a:gd name="connsiteX329" fmla="*/ 3027396 w 4081626"/>
                <a:gd name="connsiteY329" fmla="*/ 74361 h 129086"/>
                <a:gd name="connsiteX330" fmla="*/ 3033097 w 4081626"/>
                <a:gd name="connsiteY330" fmla="*/ 92095 h 129086"/>
                <a:gd name="connsiteX331" fmla="*/ 3048678 w 4081626"/>
                <a:gd name="connsiteY331" fmla="*/ 97036 h 129086"/>
                <a:gd name="connsiteX332" fmla="*/ 3056786 w 4081626"/>
                <a:gd name="connsiteY332" fmla="*/ 96023 h 129086"/>
                <a:gd name="connsiteX333" fmla="*/ 3064260 w 4081626"/>
                <a:gd name="connsiteY333" fmla="*/ 92729 h 129086"/>
                <a:gd name="connsiteX334" fmla="*/ 3064260 w 4081626"/>
                <a:gd name="connsiteY334" fmla="*/ 82721 h 129086"/>
                <a:gd name="connsiteX335" fmla="*/ 3000287 w 4081626"/>
                <a:gd name="connsiteY335" fmla="*/ 76387 h 129086"/>
                <a:gd name="connsiteX336" fmla="*/ 2992559 w 4081626"/>
                <a:gd name="connsiteY336" fmla="*/ 84495 h 129086"/>
                <a:gd name="connsiteX337" fmla="*/ 2981285 w 4081626"/>
                <a:gd name="connsiteY337" fmla="*/ 87408 h 129086"/>
                <a:gd name="connsiteX338" fmla="*/ 2969884 w 4081626"/>
                <a:gd name="connsiteY338" fmla="*/ 84495 h 129086"/>
                <a:gd name="connsiteX339" fmla="*/ 2962156 w 4081626"/>
                <a:gd name="connsiteY339" fmla="*/ 76387 h 129086"/>
                <a:gd name="connsiteX340" fmla="*/ 2959242 w 4081626"/>
                <a:gd name="connsiteY340" fmla="*/ 64606 h 129086"/>
                <a:gd name="connsiteX341" fmla="*/ 2962156 w 4081626"/>
                <a:gd name="connsiteY341" fmla="*/ 52951 h 129086"/>
                <a:gd name="connsiteX342" fmla="*/ 2969884 w 4081626"/>
                <a:gd name="connsiteY342" fmla="*/ 44970 h 129086"/>
                <a:gd name="connsiteX343" fmla="*/ 2981285 w 4081626"/>
                <a:gd name="connsiteY343" fmla="*/ 42057 h 129086"/>
                <a:gd name="connsiteX344" fmla="*/ 2992559 w 4081626"/>
                <a:gd name="connsiteY344" fmla="*/ 44970 h 129086"/>
                <a:gd name="connsiteX345" fmla="*/ 3000287 w 4081626"/>
                <a:gd name="connsiteY345" fmla="*/ 52951 h 129086"/>
                <a:gd name="connsiteX346" fmla="*/ 3003074 w 4081626"/>
                <a:gd name="connsiteY346" fmla="*/ 64606 h 129086"/>
                <a:gd name="connsiteX347" fmla="*/ 3000287 w 4081626"/>
                <a:gd name="connsiteY347" fmla="*/ 76387 h 129086"/>
                <a:gd name="connsiteX348" fmla="*/ 2998133 w 4081626"/>
                <a:gd name="connsiteY348" fmla="*/ 92729 h 129086"/>
                <a:gd name="connsiteX349" fmla="*/ 3009534 w 4081626"/>
                <a:gd name="connsiteY349" fmla="*/ 81201 h 129086"/>
                <a:gd name="connsiteX350" fmla="*/ 3013715 w 4081626"/>
                <a:gd name="connsiteY350" fmla="*/ 64480 h 129086"/>
                <a:gd name="connsiteX351" fmla="*/ 3009534 w 4081626"/>
                <a:gd name="connsiteY351" fmla="*/ 47884 h 129086"/>
                <a:gd name="connsiteX352" fmla="*/ 2998133 w 4081626"/>
                <a:gd name="connsiteY352" fmla="*/ 36484 h 129086"/>
                <a:gd name="connsiteX353" fmla="*/ 2981411 w 4081626"/>
                <a:gd name="connsiteY353" fmla="*/ 32302 h 129086"/>
                <a:gd name="connsiteX354" fmla="*/ 2964563 w 4081626"/>
                <a:gd name="connsiteY354" fmla="*/ 36484 h 129086"/>
                <a:gd name="connsiteX355" fmla="*/ 2952908 w 4081626"/>
                <a:gd name="connsiteY355" fmla="*/ 47884 h 129086"/>
                <a:gd name="connsiteX356" fmla="*/ 2948728 w 4081626"/>
                <a:gd name="connsiteY356" fmla="*/ 64480 h 129086"/>
                <a:gd name="connsiteX357" fmla="*/ 2952908 w 4081626"/>
                <a:gd name="connsiteY357" fmla="*/ 81201 h 129086"/>
                <a:gd name="connsiteX358" fmla="*/ 2964563 w 4081626"/>
                <a:gd name="connsiteY358" fmla="*/ 92729 h 129086"/>
                <a:gd name="connsiteX359" fmla="*/ 2981411 w 4081626"/>
                <a:gd name="connsiteY359" fmla="*/ 96909 h 129086"/>
                <a:gd name="connsiteX360" fmla="*/ 2998133 w 4081626"/>
                <a:gd name="connsiteY360" fmla="*/ 92729 h 129086"/>
                <a:gd name="connsiteX361" fmla="*/ 2890962 w 4081626"/>
                <a:gd name="connsiteY361" fmla="*/ 53332 h 129086"/>
                <a:gd name="connsiteX362" fmla="*/ 2897676 w 4081626"/>
                <a:gd name="connsiteY362" fmla="*/ 45351 h 129086"/>
                <a:gd name="connsiteX363" fmla="*/ 2907684 w 4081626"/>
                <a:gd name="connsiteY363" fmla="*/ 42311 h 129086"/>
                <a:gd name="connsiteX364" fmla="*/ 2923899 w 4081626"/>
                <a:gd name="connsiteY364" fmla="*/ 60932 h 129086"/>
                <a:gd name="connsiteX365" fmla="*/ 2923899 w 4081626"/>
                <a:gd name="connsiteY365" fmla="*/ 95896 h 129086"/>
                <a:gd name="connsiteX366" fmla="*/ 2934287 w 4081626"/>
                <a:gd name="connsiteY366" fmla="*/ 95896 h 129086"/>
                <a:gd name="connsiteX367" fmla="*/ 2934287 w 4081626"/>
                <a:gd name="connsiteY367" fmla="*/ 59159 h 129086"/>
                <a:gd name="connsiteX368" fmla="*/ 2931626 w 4081626"/>
                <a:gd name="connsiteY368" fmla="*/ 45351 h 129086"/>
                <a:gd name="connsiteX369" fmla="*/ 2923645 w 4081626"/>
                <a:gd name="connsiteY369" fmla="*/ 35850 h 129086"/>
                <a:gd name="connsiteX370" fmla="*/ 2910344 w 4081626"/>
                <a:gd name="connsiteY370" fmla="*/ 32302 h 129086"/>
                <a:gd name="connsiteX371" fmla="*/ 2897549 w 4081626"/>
                <a:gd name="connsiteY371" fmla="*/ 35850 h 129086"/>
                <a:gd name="connsiteX372" fmla="*/ 2888682 w 4081626"/>
                <a:gd name="connsiteY372" fmla="*/ 45224 h 129086"/>
                <a:gd name="connsiteX373" fmla="*/ 2888682 w 4081626"/>
                <a:gd name="connsiteY373" fmla="*/ 33569 h 129086"/>
                <a:gd name="connsiteX374" fmla="*/ 2878421 w 4081626"/>
                <a:gd name="connsiteY374" fmla="*/ 33569 h 129086"/>
                <a:gd name="connsiteX375" fmla="*/ 2878421 w 4081626"/>
                <a:gd name="connsiteY375" fmla="*/ 96023 h 129086"/>
                <a:gd name="connsiteX376" fmla="*/ 2888682 w 4081626"/>
                <a:gd name="connsiteY376" fmla="*/ 96023 h 129086"/>
                <a:gd name="connsiteX377" fmla="*/ 2888682 w 4081626"/>
                <a:gd name="connsiteY377" fmla="*/ 64733 h 129086"/>
                <a:gd name="connsiteX378" fmla="*/ 2891089 w 4081626"/>
                <a:gd name="connsiteY378" fmla="*/ 53459 h 129086"/>
                <a:gd name="connsiteX379" fmla="*/ 2789238 w 4081626"/>
                <a:gd name="connsiteY379" fmla="*/ 90829 h 129086"/>
                <a:gd name="connsiteX380" fmla="*/ 2810394 w 4081626"/>
                <a:gd name="connsiteY380" fmla="*/ 97036 h 129086"/>
                <a:gd name="connsiteX381" fmla="*/ 2827115 w 4081626"/>
                <a:gd name="connsiteY381" fmla="*/ 91968 h 129086"/>
                <a:gd name="connsiteX382" fmla="*/ 2833576 w 4081626"/>
                <a:gd name="connsiteY382" fmla="*/ 77907 h 129086"/>
                <a:gd name="connsiteX383" fmla="*/ 2821922 w 4081626"/>
                <a:gd name="connsiteY383" fmla="*/ 62960 h 129086"/>
                <a:gd name="connsiteX384" fmla="*/ 2807100 w 4081626"/>
                <a:gd name="connsiteY384" fmla="*/ 57006 h 129086"/>
                <a:gd name="connsiteX385" fmla="*/ 2801906 w 4081626"/>
                <a:gd name="connsiteY385" fmla="*/ 53712 h 129086"/>
                <a:gd name="connsiteX386" fmla="*/ 2800386 w 4081626"/>
                <a:gd name="connsiteY386" fmla="*/ 49152 h 129086"/>
                <a:gd name="connsiteX387" fmla="*/ 2803553 w 4081626"/>
                <a:gd name="connsiteY387" fmla="*/ 43070 h 129086"/>
                <a:gd name="connsiteX388" fmla="*/ 2811787 w 4081626"/>
                <a:gd name="connsiteY388" fmla="*/ 40917 h 129086"/>
                <a:gd name="connsiteX389" fmla="*/ 2821415 w 4081626"/>
                <a:gd name="connsiteY389" fmla="*/ 43070 h 129086"/>
                <a:gd name="connsiteX390" fmla="*/ 2830662 w 4081626"/>
                <a:gd name="connsiteY390" fmla="*/ 48898 h 129086"/>
                <a:gd name="connsiteX391" fmla="*/ 2830662 w 4081626"/>
                <a:gd name="connsiteY391" fmla="*/ 38256 h 129086"/>
                <a:gd name="connsiteX392" fmla="*/ 2822175 w 4081626"/>
                <a:gd name="connsiteY392" fmla="*/ 34076 h 129086"/>
                <a:gd name="connsiteX393" fmla="*/ 2811787 w 4081626"/>
                <a:gd name="connsiteY393" fmla="*/ 32683 h 129086"/>
                <a:gd name="connsiteX394" fmla="*/ 2796205 w 4081626"/>
                <a:gd name="connsiteY394" fmla="*/ 37497 h 129086"/>
                <a:gd name="connsiteX395" fmla="*/ 2790252 w 4081626"/>
                <a:gd name="connsiteY395" fmla="*/ 50545 h 129086"/>
                <a:gd name="connsiteX396" fmla="*/ 2793292 w 4081626"/>
                <a:gd name="connsiteY396" fmla="*/ 60046 h 129086"/>
                <a:gd name="connsiteX397" fmla="*/ 2802159 w 4081626"/>
                <a:gd name="connsiteY397" fmla="*/ 66253 h 129086"/>
                <a:gd name="connsiteX398" fmla="*/ 2816854 w 4081626"/>
                <a:gd name="connsiteY398" fmla="*/ 72207 h 129086"/>
                <a:gd name="connsiteX399" fmla="*/ 2821795 w 4081626"/>
                <a:gd name="connsiteY399" fmla="*/ 75628 h 129086"/>
                <a:gd name="connsiteX400" fmla="*/ 2823188 w 4081626"/>
                <a:gd name="connsiteY400" fmla="*/ 80188 h 129086"/>
                <a:gd name="connsiteX401" fmla="*/ 2819768 w 4081626"/>
                <a:gd name="connsiteY401" fmla="*/ 86775 h 129086"/>
                <a:gd name="connsiteX402" fmla="*/ 2810774 w 4081626"/>
                <a:gd name="connsiteY402" fmla="*/ 89055 h 129086"/>
                <a:gd name="connsiteX403" fmla="*/ 2799879 w 4081626"/>
                <a:gd name="connsiteY403" fmla="*/ 86902 h 129086"/>
                <a:gd name="connsiteX404" fmla="*/ 2789365 w 4081626"/>
                <a:gd name="connsiteY404" fmla="*/ 80061 h 129086"/>
                <a:gd name="connsiteX405" fmla="*/ 2789365 w 4081626"/>
                <a:gd name="connsiteY405" fmla="*/ 91209 h 129086"/>
                <a:gd name="connsiteX406" fmla="*/ 2773023 w 4081626"/>
                <a:gd name="connsiteY406" fmla="*/ 33569 h 129086"/>
                <a:gd name="connsiteX407" fmla="*/ 2762635 w 4081626"/>
                <a:gd name="connsiteY407" fmla="*/ 33569 h 129086"/>
                <a:gd name="connsiteX408" fmla="*/ 2762635 w 4081626"/>
                <a:gd name="connsiteY408" fmla="*/ 96023 h 129086"/>
                <a:gd name="connsiteX409" fmla="*/ 2773023 w 4081626"/>
                <a:gd name="connsiteY409" fmla="*/ 96023 h 129086"/>
                <a:gd name="connsiteX410" fmla="*/ 2773023 w 4081626"/>
                <a:gd name="connsiteY410" fmla="*/ 33569 h 129086"/>
                <a:gd name="connsiteX411" fmla="*/ 2771503 w 4081626"/>
                <a:gd name="connsiteY411" fmla="*/ 20142 h 129086"/>
                <a:gd name="connsiteX412" fmla="*/ 2778977 w 4081626"/>
                <a:gd name="connsiteY412" fmla="*/ 14947 h 129086"/>
                <a:gd name="connsiteX413" fmla="*/ 2771503 w 4081626"/>
                <a:gd name="connsiteY413" fmla="*/ 9626 h 129086"/>
                <a:gd name="connsiteX414" fmla="*/ 2767069 w 4081626"/>
                <a:gd name="connsiteY414" fmla="*/ 8233 h 129086"/>
                <a:gd name="connsiteX415" fmla="*/ 2762382 w 4081626"/>
                <a:gd name="connsiteY415" fmla="*/ 10133 h 129086"/>
                <a:gd name="connsiteX416" fmla="*/ 2760482 w 4081626"/>
                <a:gd name="connsiteY416" fmla="*/ 15074 h 129086"/>
                <a:gd name="connsiteX417" fmla="*/ 2762382 w 4081626"/>
                <a:gd name="connsiteY417" fmla="*/ 19761 h 129086"/>
                <a:gd name="connsiteX418" fmla="*/ 2767069 w 4081626"/>
                <a:gd name="connsiteY418" fmla="*/ 21662 h 129086"/>
                <a:gd name="connsiteX419" fmla="*/ 2771503 w 4081626"/>
                <a:gd name="connsiteY419" fmla="*/ 20142 h 129086"/>
                <a:gd name="connsiteX420" fmla="*/ 2720704 w 4081626"/>
                <a:gd name="connsiteY420" fmla="*/ 82721 h 129086"/>
                <a:gd name="connsiteX421" fmla="*/ 2713484 w 4081626"/>
                <a:gd name="connsiteY421" fmla="*/ 86141 h 129086"/>
                <a:gd name="connsiteX422" fmla="*/ 2706136 w 4081626"/>
                <a:gd name="connsiteY422" fmla="*/ 87281 h 129086"/>
                <a:gd name="connsiteX423" fmla="*/ 2697522 w 4081626"/>
                <a:gd name="connsiteY423" fmla="*/ 84495 h 129086"/>
                <a:gd name="connsiteX424" fmla="*/ 2694102 w 4081626"/>
                <a:gd name="connsiteY424" fmla="*/ 75120 h 129086"/>
                <a:gd name="connsiteX425" fmla="*/ 2694102 w 4081626"/>
                <a:gd name="connsiteY425" fmla="*/ 43070 h 129086"/>
                <a:gd name="connsiteX426" fmla="*/ 2719944 w 4081626"/>
                <a:gd name="connsiteY426" fmla="*/ 43070 h 129086"/>
                <a:gd name="connsiteX427" fmla="*/ 2719944 w 4081626"/>
                <a:gd name="connsiteY427" fmla="*/ 33569 h 129086"/>
                <a:gd name="connsiteX428" fmla="*/ 2694102 w 4081626"/>
                <a:gd name="connsiteY428" fmla="*/ 33569 h 129086"/>
                <a:gd name="connsiteX429" fmla="*/ 2694102 w 4081626"/>
                <a:gd name="connsiteY429" fmla="*/ 13681 h 129086"/>
                <a:gd name="connsiteX430" fmla="*/ 2683840 w 4081626"/>
                <a:gd name="connsiteY430" fmla="*/ 13681 h 129086"/>
                <a:gd name="connsiteX431" fmla="*/ 2683840 w 4081626"/>
                <a:gd name="connsiteY431" fmla="*/ 74361 h 129086"/>
                <a:gd name="connsiteX432" fmla="*/ 2689668 w 4081626"/>
                <a:gd name="connsiteY432" fmla="*/ 92095 h 129086"/>
                <a:gd name="connsiteX433" fmla="*/ 2705249 w 4081626"/>
                <a:gd name="connsiteY433" fmla="*/ 97036 h 129086"/>
                <a:gd name="connsiteX434" fmla="*/ 2713357 w 4081626"/>
                <a:gd name="connsiteY434" fmla="*/ 96023 h 129086"/>
                <a:gd name="connsiteX435" fmla="*/ 2720831 w 4081626"/>
                <a:gd name="connsiteY435" fmla="*/ 92729 h 129086"/>
                <a:gd name="connsiteX436" fmla="*/ 2720831 w 4081626"/>
                <a:gd name="connsiteY436" fmla="*/ 82721 h 129086"/>
                <a:gd name="connsiteX437" fmla="*/ 2663825 w 4081626"/>
                <a:gd name="connsiteY437" fmla="*/ 33569 h 129086"/>
                <a:gd name="connsiteX438" fmla="*/ 2653437 w 4081626"/>
                <a:gd name="connsiteY438" fmla="*/ 33569 h 129086"/>
                <a:gd name="connsiteX439" fmla="*/ 2653437 w 4081626"/>
                <a:gd name="connsiteY439" fmla="*/ 96023 h 129086"/>
                <a:gd name="connsiteX440" fmla="*/ 2663825 w 4081626"/>
                <a:gd name="connsiteY440" fmla="*/ 96023 h 129086"/>
                <a:gd name="connsiteX441" fmla="*/ 2663825 w 4081626"/>
                <a:gd name="connsiteY441" fmla="*/ 33569 h 129086"/>
                <a:gd name="connsiteX442" fmla="*/ 2662305 w 4081626"/>
                <a:gd name="connsiteY442" fmla="*/ 20142 h 129086"/>
                <a:gd name="connsiteX443" fmla="*/ 2669779 w 4081626"/>
                <a:gd name="connsiteY443" fmla="*/ 14947 h 129086"/>
                <a:gd name="connsiteX444" fmla="*/ 2662305 w 4081626"/>
                <a:gd name="connsiteY444" fmla="*/ 9626 h 129086"/>
                <a:gd name="connsiteX445" fmla="*/ 2657871 w 4081626"/>
                <a:gd name="connsiteY445" fmla="*/ 8233 h 129086"/>
                <a:gd name="connsiteX446" fmla="*/ 2653184 w 4081626"/>
                <a:gd name="connsiteY446" fmla="*/ 10133 h 129086"/>
                <a:gd name="connsiteX447" fmla="*/ 2651284 w 4081626"/>
                <a:gd name="connsiteY447" fmla="*/ 15074 h 129086"/>
                <a:gd name="connsiteX448" fmla="*/ 2653184 w 4081626"/>
                <a:gd name="connsiteY448" fmla="*/ 19761 h 129086"/>
                <a:gd name="connsiteX449" fmla="*/ 2657871 w 4081626"/>
                <a:gd name="connsiteY449" fmla="*/ 21662 h 129086"/>
                <a:gd name="connsiteX450" fmla="*/ 2662305 w 4081626"/>
                <a:gd name="connsiteY450" fmla="*/ 20142 h 129086"/>
                <a:gd name="connsiteX451" fmla="*/ 2561341 w 4081626"/>
                <a:gd name="connsiteY451" fmla="*/ 53459 h 129086"/>
                <a:gd name="connsiteX452" fmla="*/ 2568055 w 4081626"/>
                <a:gd name="connsiteY452" fmla="*/ 45478 h 129086"/>
                <a:gd name="connsiteX453" fmla="*/ 2578063 w 4081626"/>
                <a:gd name="connsiteY453" fmla="*/ 42437 h 129086"/>
                <a:gd name="connsiteX454" fmla="*/ 2594278 w 4081626"/>
                <a:gd name="connsiteY454" fmla="*/ 61059 h 129086"/>
                <a:gd name="connsiteX455" fmla="*/ 2594278 w 4081626"/>
                <a:gd name="connsiteY455" fmla="*/ 96023 h 129086"/>
                <a:gd name="connsiteX456" fmla="*/ 2604666 w 4081626"/>
                <a:gd name="connsiteY456" fmla="*/ 96023 h 129086"/>
                <a:gd name="connsiteX457" fmla="*/ 2604666 w 4081626"/>
                <a:gd name="connsiteY457" fmla="*/ 59285 h 129086"/>
                <a:gd name="connsiteX458" fmla="*/ 2602005 w 4081626"/>
                <a:gd name="connsiteY458" fmla="*/ 45478 h 129086"/>
                <a:gd name="connsiteX459" fmla="*/ 2593898 w 4081626"/>
                <a:gd name="connsiteY459" fmla="*/ 35977 h 129086"/>
                <a:gd name="connsiteX460" fmla="*/ 2580596 w 4081626"/>
                <a:gd name="connsiteY460" fmla="*/ 32429 h 129086"/>
                <a:gd name="connsiteX461" fmla="*/ 2567802 w 4081626"/>
                <a:gd name="connsiteY461" fmla="*/ 35977 h 129086"/>
                <a:gd name="connsiteX462" fmla="*/ 2558934 w 4081626"/>
                <a:gd name="connsiteY462" fmla="*/ 45351 h 129086"/>
                <a:gd name="connsiteX463" fmla="*/ 2558934 w 4081626"/>
                <a:gd name="connsiteY463" fmla="*/ 1140 h 129086"/>
                <a:gd name="connsiteX464" fmla="*/ 2548673 w 4081626"/>
                <a:gd name="connsiteY464" fmla="*/ 1140 h 129086"/>
                <a:gd name="connsiteX465" fmla="*/ 2548673 w 4081626"/>
                <a:gd name="connsiteY465" fmla="*/ 96150 h 129086"/>
                <a:gd name="connsiteX466" fmla="*/ 2558934 w 4081626"/>
                <a:gd name="connsiteY466" fmla="*/ 96150 h 129086"/>
                <a:gd name="connsiteX467" fmla="*/ 2558934 w 4081626"/>
                <a:gd name="connsiteY467" fmla="*/ 64860 h 129086"/>
                <a:gd name="connsiteX468" fmla="*/ 2561341 w 4081626"/>
                <a:gd name="connsiteY468" fmla="*/ 53585 h 129086"/>
                <a:gd name="connsiteX469" fmla="*/ 2514470 w 4081626"/>
                <a:gd name="connsiteY469" fmla="*/ 76640 h 129086"/>
                <a:gd name="connsiteX470" fmla="*/ 2506742 w 4081626"/>
                <a:gd name="connsiteY470" fmla="*/ 84621 h 129086"/>
                <a:gd name="connsiteX471" fmla="*/ 2495341 w 4081626"/>
                <a:gd name="connsiteY471" fmla="*/ 87535 h 129086"/>
                <a:gd name="connsiteX472" fmla="*/ 2484193 w 4081626"/>
                <a:gd name="connsiteY472" fmla="*/ 84621 h 129086"/>
                <a:gd name="connsiteX473" fmla="*/ 2476466 w 4081626"/>
                <a:gd name="connsiteY473" fmla="*/ 76640 h 129086"/>
                <a:gd name="connsiteX474" fmla="*/ 2473679 w 4081626"/>
                <a:gd name="connsiteY474" fmla="*/ 65112 h 129086"/>
                <a:gd name="connsiteX475" fmla="*/ 2476466 w 4081626"/>
                <a:gd name="connsiteY475" fmla="*/ 53332 h 129086"/>
                <a:gd name="connsiteX476" fmla="*/ 2484193 w 4081626"/>
                <a:gd name="connsiteY476" fmla="*/ 45224 h 129086"/>
                <a:gd name="connsiteX477" fmla="*/ 2495341 w 4081626"/>
                <a:gd name="connsiteY477" fmla="*/ 42184 h 129086"/>
                <a:gd name="connsiteX478" fmla="*/ 2506742 w 4081626"/>
                <a:gd name="connsiteY478" fmla="*/ 45224 h 129086"/>
                <a:gd name="connsiteX479" fmla="*/ 2514470 w 4081626"/>
                <a:gd name="connsiteY479" fmla="*/ 53332 h 129086"/>
                <a:gd name="connsiteX480" fmla="*/ 2517256 w 4081626"/>
                <a:gd name="connsiteY480" fmla="*/ 65112 h 129086"/>
                <a:gd name="connsiteX481" fmla="*/ 2514470 w 4081626"/>
                <a:gd name="connsiteY481" fmla="*/ 76640 h 129086"/>
                <a:gd name="connsiteX482" fmla="*/ 2527644 w 4081626"/>
                <a:gd name="connsiteY482" fmla="*/ 33696 h 129086"/>
                <a:gd name="connsiteX483" fmla="*/ 2517256 w 4081626"/>
                <a:gd name="connsiteY483" fmla="*/ 33696 h 129086"/>
                <a:gd name="connsiteX484" fmla="*/ 2517256 w 4081626"/>
                <a:gd name="connsiteY484" fmla="*/ 45604 h 129086"/>
                <a:gd name="connsiteX485" fmla="*/ 2507882 w 4081626"/>
                <a:gd name="connsiteY485" fmla="*/ 36103 h 129086"/>
                <a:gd name="connsiteX486" fmla="*/ 2494581 w 4081626"/>
                <a:gd name="connsiteY486" fmla="*/ 32556 h 129086"/>
                <a:gd name="connsiteX487" fmla="*/ 2478366 w 4081626"/>
                <a:gd name="connsiteY487" fmla="*/ 36736 h 129086"/>
                <a:gd name="connsiteX488" fmla="*/ 2467218 w 4081626"/>
                <a:gd name="connsiteY488" fmla="*/ 48391 h 129086"/>
                <a:gd name="connsiteX489" fmla="*/ 2463164 w 4081626"/>
                <a:gd name="connsiteY489" fmla="*/ 65239 h 129086"/>
                <a:gd name="connsiteX490" fmla="*/ 2467218 w 4081626"/>
                <a:gd name="connsiteY490" fmla="*/ 81708 h 129086"/>
                <a:gd name="connsiteX491" fmla="*/ 2478366 w 4081626"/>
                <a:gd name="connsiteY491" fmla="*/ 93109 h 129086"/>
                <a:gd name="connsiteX492" fmla="*/ 2494581 w 4081626"/>
                <a:gd name="connsiteY492" fmla="*/ 97162 h 129086"/>
                <a:gd name="connsiteX493" fmla="*/ 2507882 w 4081626"/>
                <a:gd name="connsiteY493" fmla="*/ 93742 h 129086"/>
                <a:gd name="connsiteX494" fmla="*/ 2517256 w 4081626"/>
                <a:gd name="connsiteY494" fmla="*/ 84495 h 129086"/>
                <a:gd name="connsiteX495" fmla="*/ 2517256 w 4081626"/>
                <a:gd name="connsiteY495" fmla="*/ 97416 h 129086"/>
                <a:gd name="connsiteX496" fmla="*/ 2511556 w 4081626"/>
                <a:gd name="connsiteY496" fmla="*/ 113505 h 129086"/>
                <a:gd name="connsiteX497" fmla="*/ 2494707 w 4081626"/>
                <a:gd name="connsiteY497" fmla="*/ 119078 h 129086"/>
                <a:gd name="connsiteX498" fmla="*/ 2481786 w 4081626"/>
                <a:gd name="connsiteY498" fmla="*/ 116672 h 129086"/>
                <a:gd name="connsiteX499" fmla="*/ 2469625 w 4081626"/>
                <a:gd name="connsiteY499" fmla="*/ 109450 h 129086"/>
                <a:gd name="connsiteX500" fmla="*/ 2469625 w 4081626"/>
                <a:gd name="connsiteY500" fmla="*/ 120852 h 129086"/>
                <a:gd name="connsiteX501" fmla="*/ 2494707 w 4081626"/>
                <a:gd name="connsiteY501" fmla="*/ 128832 h 129086"/>
                <a:gd name="connsiteX502" fmla="*/ 2519030 w 4081626"/>
                <a:gd name="connsiteY502" fmla="*/ 120471 h 129086"/>
                <a:gd name="connsiteX503" fmla="*/ 2527644 w 4081626"/>
                <a:gd name="connsiteY503" fmla="*/ 96657 h 129086"/>
                <a:gd name="connsiteX504" fmla="*/ 2527644 w 4081626"/>
                <a:gd name="connsiteY504" fmla="*/ 33696 h 129086"/>
                <a:gd name="connsiteX505" fmla="*/ 2433521 w 4081626"/>
                <a:gd name="connsiteY505" fmla="*/ 83101 h 129086"/>
                <a:gd name="connsiteX506" fmla="*/ 2420980 w 4081626"/>
                <a:gd name="connsiteY506" fmla="*/ 87535 h 129086"/>
                <a:gd name="connsiteX507" fmla="*/ 2408438 w 4081626"/>
                <a:gd name="connsiteY507" fmla="*/ 83101 h 129086"/>
                <a:gd name="connsiteX508" fmla="*/ 2403625 w 4081626"/>
                <a:gd name="connsiteY508" fmla="*/ 69674 h 129086"/>
                <a:gd name="connsiteX509" fmla="*/ 2403625 w 4081626"/>
                <a:gd name="connsiteY509" fmla="*/ 33696 h 129086"/>
                <a:gd name="connsiteX510" fmla="*/ 2393364 w 4081626"/>
                <a:gd name="connsiteY510" fmla="*/ 33696 h 129086"/>
                <a:gd name="connsiteX511" fmla="*/ 2393364 w 4081626"/>
                <a:gd name="connsiteY511" fmla="*/ 68660 h 129086"/>
                <a:gd name="connsiteX512" fmla="*/ 2400838 w 4081626"/>
                <a:gd name="connsiteY512" fmla="*/ 89562 h 129086"/>
                <a:gd name="connsiteX513" fmla="*/ 2420980 w 4081626"/>
                <a:gd name="connsiteY513" fmla="*/ 97162 h 129086"/>
                <a:gd name="connsiteX514" fmla="*/ 2440995 w 4081626"/>
                <a:gd name="connsiteY514" fmla="*/ 89562 h 129086"/>
                <a:gd name="connsiteX515" fmla="*/ 2448469 w 4081626"/>
                <a:gd name="connsiteY515" fmla="*/ 68660 h 129086"/>
                <a:gd name="connsiteX516" fmla="*/ 2448469 w 4081626"/>
                <a:gd name="connsiteY516" fmla="*/ 33696 h 129086"/>
                <a:gd name="connsiteX517" fmla="*/ 2438208 w 4081626"/>
                <a:gd name="connsiteY517" fmla="*/ 33696 h 129086"/>
                <a:gd name="connsiteX518" fmla="*/ 2438208 w 4081626"/>
                <a:gd name="connsiteY518" fmla="*/ 69674 h 129086"/>
                <a:gd name="connsiteX519" fmla="*/ 2433394 w 4081626"/>
                <a:gd name="connsiteY519" fmla="*/ 83101 h 129086"/>
                <a:gd name="connsiteX520" fmla="*/ 2366001 w 4081626"/>
                <a:gd name="connsiteY520" fmla="*/ 76640 h 129086"/>
                <a:gd name="connsiteX521" fmla="*/ 2358400 w 4081626"/>
                <a:gd name="connsiteY521" fmla="*/ 84748 h 129086"/>
                <a:gd name="connsiteX522" fmla="*/ 2347125 w 4081626"/>
                <a:gd name="connsiteY522" fmla="*/ 87662 h 129086"/>
                <a:gd name="connsiteX523" fmla="*/ 2335724 w 4081626"/>
                <a:gd name="connsiteY523" fmla="*/ 84748 h 129086"/>
                <a:gd name="connsiteX524" fmla="*/ 2327870 w 4081626"/>
                <a:gd name="connsiteY524" fmla="*/ 76640 h 129086"/>
                <a:gd name="connsiteX525" fmla="*/ 2325083 w 4081626"/>
                <a:gd name="connsiteY525" fmla="*/ 64860 h 129086"/>
                <a:gd name="connsiteX526" fmla="*/ 2327870 w 4081626"/>
                <a:gd name="connsiteY526" fmla="*/ 53205 h 129086"/>
                <a:gd name="connsiteX527" fmla="*/ 2335724 w 4081626"/>
                <a:gd name="connsiteY527" fmla="*/ 45224 h 129086"/>
                <a:gd name="connsiteX528" fmla="*/ 2347125 w 4081626"/>
                <a:gd name="connsiteY528" fmla="*/ 42311 h 129086"/>
                <a:gd name="connsiteX529" fmla="*/ 2358400 w 4081626"/>
                <a:gd name="connsiteY529" fmla="*/ 45224 h 129086"/>
                <a:gd name="connsiteX530" fmla="*/ 2366001 w 4081626"/>
                <a:gd name="connsiteY530" fmla="*/ 53205 h 129086"/>
                <a:gd name="connsiteX531" fmla="*/ 2368788 w 4081626"/>
                <a:gd name="connsiteY531" fmla="*/ 64860 h 129086"/>
                <a:gd name="connsiteX532" fmla="*/ 2366001 w 4081626"/>
                <a:gd name="connsiteY532" fmla="*/ 76640 h 129086"/>
                <a:gd name="connsiteX533" fmla="*/ 2363974 w 4081626"/>
                <a:gd name="connsiteY533" fmla="*/ 92983 h 129086"/>
                <a:gd name="connsiteX534" fmla="*/ 2375375 w 4081626"/>
                <a:gd name="connsiteY534" fmla="*/ 81454 h 129086"/>
                <a:gd name="connsiteX535" fmla="*/ 2379429 w 4081626"/>
                <a:gd name="connsiteY535" fmla="*/ 64733 h 129086"/>
                <a:gd name="connsiteX536" fmla="*/ 2375375 w 4081626"/>
                <a:gd name="connsiteY536" fmla="*/ 48137 h 129086"/>
                <a:gd name="connsiteX537" fmla="*/ 2363974 w 4081626"/>
                <a:gd name="connsiteY537" fmla="*/ 36736 h 129086"/>
                <a:gd name="connsiteX538" fmla="*/ 2347252 w 4081626"/>
                <a:gd name="connsiteY538" fmla="*/ 32556 h 129086"/>
                <a:gd name="connsiteX539" fmla="*/ 2330277 w 4081626"/>
                <a:gd name="connsiteY539" fmla="*/ 36736 h 129086"/>
                <a:gd name="connsiteX540" fmla="*/ 2318622 w 4081626"/>
                <a:gd name="connsiteY540" fmla="*/ 48137 h 129086"/>
                <a:gd name="connsiteX541" fmla="*/ 2314315 w 4081626"/>
                <a:gd name="connsiteY541" fmla="*/ 64733 h 129086"/>
                <a:gd name="connsiteX542" fmla="*/ 2318622 w 4081626"/>
                <a:gd name="connsiteY542" fmla="*/ 81454 h 129086"/>
                <a:gd name="connsiteX543" fmla="*/ 2330277 w 4081626"/>
                <a:gd name="connsiteY543" fmla="*/ 92983 h 129086"/>
                <a:gd name="connsiteX544" fmla="*/ 2347252 w 4081626"/>
                <a:gd name="connsiteY544" fmla="*/ 97162 h 129086"/>
                <a:gd name="connsiteX545" fmla="*/ 2363974 w 4081626"/>
                <a:gd name="connsiteY545" fmla="*/ 92983 h 129086"/>
                <a:gd name="connsiteX546" fmla="*/ 2256676 w 4081626"/>
                <a:gd name="connsiteY546" fmla="*/ 53585 h 129086"/>
                <a:gd name="connsiteX547" fmla="*/ 2263390 w 4081626"/>
                <a:gd name="connsiteY547" fmla="*/ 45604 h 129086"/>
                <a:gd name="connsiteX548" fmla="*/ 2273398 w 4081626"/>
                <a:gd name="connsiteY548" fmla="*/ 42564 h 129086"/>
                <a:gd name="connsiteX549" fmla="*/ 2289613 w 4081626"/>
                <a:gd name="connsiteY549" fmla="*/ 61186 h 129086"/>
                <a:gd name="connsiteX550" fmla="*/ 2289613 w 4081626"/>
                <a:gd name="connsiteY550" fmla="*/ 96150 h 129086"/>
                <a:gd name="connsiteX551" fmla="*/ 2300000 w 4081626"/>
                <a:gd name="connsiteY551" fmla="*/ 96150 h 129086"/>
                <a:gd name="connsiteX552" fmla="*/ 2300000 w 4081626"/>
                <a:gd name="connsiteY552" fmla="*/ 59412 h 129086"/>
                <a:gd name="connsiteX553" fmla="*/ 2297340 w 4081626"/>
                <a:gd name="connsiteY553" fmla="*/ 45604 h 129086"/>
                <a:gd name="connsiteX554" fmla="*/ 2289359 w 4081626"/>
                <a:gd name="connsiteY554" fmla="*/ 36103 h 129086"/>
                <a:gd name="connsiteX555" fmla="*/ 2276058 w 4081626"/>
                <a:gd name="connsiteY555" fmla="*/ 32556 h 129086"/>
                <a:gd name="connsiteX556" fmla="*/ 2263263 w 4081626"/>
                <a:gd name="connsiteY556" fmla="*/ 36103 h 129086"/>
                <a:gd name="connsiteX557" fmla="*/ 2254396 w 4081626"/>
                <a:gd name="connsiteY557" fmla="*/ 45478 h 129086"/>
                <a:gd name="connsiteX558" fmla="*/ 2254396 w 4081626"/>
                <a:gd name="connsiteY558" fmla="*/ 1266 h 129086"/>
                <a:gd name="connsiteX559" fmla="*/ 2244134 w 4081626"/>
                <a:gd name="connsiteY559" fmla="*/ 1266 h 129086"/>
                <a:gd name="connsiteX560" fmla="*/ 2244134 w 4081626"/>
                <a:gd name="connsiteY560" fmla="*/ 96276 h 129086"/>
                <a:gd name="connsiteX561" fmla="*/ 2254396 w 4081626"/>
                <a:gd name="connsiteY561" fmla="*/ 96276 h 129086"/>
                <a:gd name="connsiteX562" fmla="*/ 2254396 w 4081626"/>
                <a:gd name="connsiteY562" fmla="*/ 64987 h 129086"/>
                <a:gd name="connsiteX563" fmla="*/ 2256802 w 4081626"/>
                <a:gd name="connsiteY563" fmla="*/ 53712 h 129086"/>
                <a:gd name="connsiteX564" fmla="*/ 2231213 w 4081626"/>
                <a:gd name="connsiteY564" fmla="*/ 82974 h 129086"/>
                <a:gd name="connsiteX565" fmla="*/ 2223992 w 4081626"/>
                <a:gd name="connsiteY565" fmla="*/ 86395 h 129086"/>
                <a:gd name="connsiteX566" fmla="*/ 2216518 w 4081626"/>
                <a:gd name="connsiteY566" fmla="*/ 87535 h 129086"/>
                <a:gd name="connsiteX567" fmla="*/ 2207904 w 4081626"/>
                <a:gd name="connsiteY567" fmla="*/ 84748 h 129086"/>
                <a:gd name="connsiteX568" fmla="*/ 2204484 w 4081626"/>
                <a:gd name="connsiteY568" fmla="*/ 75374 h 129086"/>
                <a:gd name="connsiteX569" fmla="*/ 2204484 w 4081626"/>
                <a:gd name="connsiteY569" fmla="*/ 43324 h 129086"/>
                <a:gd name="connsiteX570" fmla="*/ 2230326 w 4081626"/>
                <a:gd name="connsiteY570" fmla="*/ 43324 h 129086"/>
                <a:gd name="connsiteX571" fmla="*/ 2230326 w 4081626"/>
                <a:gd name="connsiteY571" fmla="*/ 33823 h 129086"/>
                <a:gd name="connsiteX572" fmla="*/ 2204484 w 4081626"/>
                <a:gd name="connsiteY572" fmla="*/ 33823 h 129086"/>
                <a:gd name="connsiteX573" fmla="*/ 2204484 w 4081626"/>
                <a:gd name="connsiteY573" fmla="*/ 13934 h 129086"/>
                <a:gd name="connsiteX574" fmla="*/ 2194223 w 4081626"/>
                <a:gd name="connsiteY574" fmla="*/ 13934 h 129086"/>
                <a:gd name="connsiteX575" fmla="*/ 2194223 w 4081626"/>
                <a:gd name="connsiteY575" fmla="*/ 74613 h 129086"/>
                <a:gd name="connsiteX576" fmla="*/ 2200050 w 4081626"/>
                <a:gd name="connsiteY576" fmla="*/ 92349 h 129086"/>
                <a:gd name="connsiteX577" fmla="*/ 2215758 w 4081626"/>
                <a:gd name="connsiteY577" fmla="*/ 97289 h 129086"/>
                <a:gd name="connsiteX578" fmla="*/ 2223866 w 4081626"/>
                <a:gd name="connsiteY578" fmla="*/ 96276 h 129086"/>
                <a:gd name="connsiteX579" fmla="*/ 2231340 w 4081626"/>
                <a:gd name="connsiteY579" fmla="*/ 92983 h 129086"/>
                <a:gd name="connsiteX580" fmla="*/ 2231340 w 4081626"/>
                <a:gd name="connsiteY580" fmla="*/ 82974 h 129086"/>
                <a:gd name="connsiteX581" fmla="*/ 2174207 w 4081626"/>
                <a:gd name="connsiteY581" fmla="*/ 1266 h 129086"/>
                <a:gd name="connsiteX582" fmla="*/ 2163946 w 4081626"/>
                <a:gd name="connsiteY582" fmla="*/ 1266 h 129086"/>
                <a:gd name="connsiteX583" fmla="*/ 2163946 w 4081626"/>
                <a:gd name="connsiteY583" fmla="*/ 96276 h 129086"/>
                <a:gd name="connsiteX584" fmla="*/ 2174207 w 4081626"/>
                <a:gd name="connsiteY584" fmla="*/ 96276 h 129086"/>
                <a:gd name="connsiteX585" fmla="*/ 2174207 w 4081626"/>
                <a:gd name="connsiteY585" fmla="*/ 1266 h 129086"/>
                <a:gd name="connsiteX586" fmla="*/ 2122015 w 4081626"/>
                <a:gd name="connsiteY586" fmla="*/ 45478 h 129086"/>
                <a:gd name="connsiteX587" fmla="*/ 2129743 w 4081626"/>
                <a:gd name="connsiteY587" fmla="*/ 53585 h 129086"/>
                <a:gd name="connsiteX588" fmla="*/ 2132530 w 4081626"/>
                <a:gd name="connsiteY588" fmla="*/ 65366 h 129086"/>
                <a:gd name="connsiteX589" fmla="*/ 2129743 w 4081626"/>
                <a:gd name="connsiteY589" fmla="*/ 76894 h 129086"/>
                <a:gd name="connsiteX590" fmla="*/ 2122015 w 4081626"/>
                <a:gd name="connsiteY590" fmla="*/ 84875 h 129086"/>
                <a:gd name="connsiteX591" fmla="*/ 2110614 w 4081626"/>
                <a:gd name="connsiteY591" fmla="*/ 87788 h 129086"/>
                <a:gd name="connsiteX592" fmla="*/ 2099466 w 4081626"/>
                <a:gd name="connsiteY592" fmla="*/ 84875 h 129086"/>
                <a:gd name="connsiteX593" fmla="*/ 2091739 w 4081626"/>
                <a:gd name="connsiteY593" fmla="*/ 76894 h 129086"/>
                <a:gd name="connsiteX594" fmla="*/ 2088952 w 4081626"/>
                <a:gd name="connsiteY594" fmla="*/ 65366 h 129086"/>
                <a:gd name="connsiteX595" fmla="*/ 2091739 w 4081626"/>
                <a:gd name="connsiteY595" fmla="*/ 53585 h 129086"/>
                <a:gd name="connsiteX596" fmla="*/ 2099466 w 4081626"/>
                <a:gd name="connsiteY596" fmla="*/ 45478 h 129086"/>
                <a:gd name="connsiteX597" fmla="*/ 2110614 w 4081626"/>
                <a:gd name="connsiteY597" fmla="*/ 42437 h 129086"/>
                <a:gd name="connsiteX598" fmla="*/ 2122015 w 4081626"/>
                <a:gd name="connsiteY598" fmla="*/ 45478 h 129086"/>
                <a:gd name="connsiteX599" fmla="*/ 2142917 w 4081626"/>
                <a:gd name="connsiteY599" fmla="*/ 96276 h 129086"/>
                <a:gd name="connsiteX600" fmla="*/ 2142917 w 4081626"/>
                <a:gd name="connsiteY600" fmla="*/ 33823 h 129086"/>
                <a:gd name="connsiteX601" fmla="*/ 2132530 w 4081626"/>
                <a:gd name="connsiteY601" fmla="*/ 33823 h 129086"/>
                <a:gd name="connsiteX602" fmla="*/ 2132530 w 4081626"/>
                <a:gd name="connsiteY602" fmla="*/ 45604 h 129086"/>
                <a:gd name="connsiteX603" fmla="*/ 2123029 w 4081626"/>
                <a:gd name="connsiteY603" fmla="*/ 36230 h 129086"/>
                <a:gd name="connsiteX604" fmla="*/ 2109727 w 4081626"/>
                <a:gd name="connsiteY604" fmla="*/ 32683 h 129086"/>
                <a:gd name="connsiteX605" fmla="*/ 2093512 w 4081626"/>
                <a:gd name="connsiteY605" fmla="*/ 36863 h 129086"/>
                <a:gd name="connsiteX606" fmla="*/ 2082364 w 4081626"/>
                <a:gd name="connsiteY606" fmla="*/ 48518 h 129086"/>
                <a:gd name="connsiteX607" fmla="*/ 2078310 w 4081626"/>
                <a:gd name="connsiteY607" fmla="*/ 65366 h 129086"/>
                <a:gd name="connsiteX608" fmla="*/ 2082364 w 4081626"/>
                <a:gd name="connsiteY608" fmla="*/ 81835 h 129086"/>
                <a:gd name="connsiteX609" fmla="*/ 2093512 w 4081626"/>
                <a:gd name="connsiteY609" fmla="*/ 93236 h 129086"/>
                <a:gd name="connsiteX610" fmla="*/ 2109727 w 4081626"/>
                <a:gd name="connsiteY610" fmla="*/ 97289 h 129086"/>
                <a:gd name="connsiteX611" fmla="*/ 2123029 w 4081626"/>
                <a:gd name="connsiteY611" fmla="*/ 93869 h 129086"/>
                <a:gd name="connsiteX612" fmla="*/ 2132530 w 4081626"/>
                <a:gd name="connsiteY612" fmla="*/ 84621 h 129086"/>
                <a:gd name="connsiteX613" fmla="*/ 2132530 w 4081626"/>
                <a:gd name="connsiteY613" fmla="*/ 96276 h 129086"/>
                <a:gd name="connsiteX614" fmla="*/ 2142917 w 4081626"/>
                <a:gd name="connsiteY614" fmla="*/ 96276 h 129086"/>
                <a:gd name="connsiteX615" fmla="*/ 2034606 w 4081626"/>
                <a:gd name="connsiteY615" fmla="*/ 98177 h 129086"/>
                <a:gd name="connsiteX616" fmla="*/ 2036379 w 4081626"/>
                <a:gd name="connsiteY616" fmla="*/ 94503 h 129086"/>
                <a:gd name="connsiteX617" fmla="*/ 2037139 w 4081626"/>
                <a:gd name="connsiteY617" fmla="*/ 90448 h 129086"/>
                <a:gd name="connsiteX618" fmla="*/ 2034986 w 4081626"/>
                <a:gd name="connsiteY618" fmla="*/ 84875 h 129086"/>
                <a:gd name="connsiteX619" fmla="*/ 2029159 w 4081626"/>
                <a:gd name="connsiteY619" fmla="*/ 82594 h 129086"/>
                <a:gd name="connsiteX620" fmla="*/ 2023711 w 4081626"/>
                <a:gd name="connsiteY620" fmla="*/ 84495 h 129086"/>
                <a:gd name="connsiteX621" fmla="*/ 2021431 w 4081626"/>
                <a:gd name="connsiteY621" fmla="*/ 89942 h 129086"/>
                <a:gd name="connsiteX622" fmla="*/ 2022698 w 4081626"/>
                <a:gd name="connsiteY622" fmla="*/ 94249 h 129086"/>
                <a:gd name="connsiteX623" fmla="*/ 2026878 w 4081626"/>
                <a:gd name="connsiteY623" fmla="*/ 97162 h 129086"/>
                <a:gd name="connsiteX624" fmla="*/ 2017504 w 4081626"/>
                <a:gd name="connsiteY624" fmla="*/ 115152 h 129086"/>
                <a:gd name="connsiteX625" fmla="*/ 2025105 w 4081626"/>
                <a:gd name="connsiteY625" fmla="*/ 115152 h 129086"/>
                <a:gd name="connsiteX626" fmla="*/ 2034606 w 4081626"/>
                <a:gd name="connsiteY626" fmla="*/ 98050 h 129086"/>
                <a:gd name="connsiteX627" fmla="*/ 1962398 w 4081626"/>
                <a:gd name="connsiteY627" fmla="*/ 53712 h 129086"/>
                <a:gd name="connsiteX628" fmla="*/ 1969112 w 4081626"/>
                <a:gd name="connsiteY628" fmla="*/ 45731 h 129086"/>
                <a:gd name="connsiteX629" fmla="*/ 1979120 w 4081626"/>
                <a:gd name="connsiteY629" fmla="*/ 42691 h 129086"/>
                <a:gd name="connsiteX630" fmla="*/ 1995335 w 4081626"/>
                <a:gd name="connsiteY630" fmla="*/ 61313 h 129086"/>
                <a:gd name="connsiteX631" fmla="*/ 1995335 w 4081626"/>
                <a:gd name="connsiteY631" fmla="*/ 96276 h 129086"/>
                <a:gd name="connsiteX632" fmla="*/ 2005723 w 4081626"/>
                <a:gd name="connsiteY632" fmla="*/ 96276 h 129086"/>
                <a:gd name="connsiteX633" fmla="*/ 2005723 w 4081626"/>
                <a:gd name="connsiteY633" fmla="*/ 59539 h 129086"/>
                <a:gd name="connsiteX634" fmla="*/ 2003063 w 4081626"/>
                <a:gd name="connsiteY634" fmla="*/ 45731 h 129086"/>
                <a:gd name="connsiteX635" fmla="*/ 1995082 w 4081626"/>
                <a:gd name="connsiteY635" fmla="*/ 36230 h 129086"/>
                <a:gd name="connsiteX636" fmla="*/ 1981780 w 4081626"/>
                <a:gd name="connsiteY636" fmla="*/ 32683 h 129086"/>
                <a:gd name="connsiteX637" fmla="*/ 1968986 w 4081626"/>
                <a:gd name="connsiteY637" fmla="*/ 36230 h 129086"/>
                <a:gd name="connsiteX638" fmla="*/ 1960118 w 4081626"/>
                <a:gd name="connsiteY638" fmla="*/ 45604 h 129086"/>
                <a:gd name="connsiteX639" fmla="*/ 1960118 w 4081626"/>
                <a:gd name="connsiteY639" fmla="*/ 33949 h 129086"/>
                <a:gd name="connsiteX640" fmla="*/ 1949857 w 4081626"/>
                <a:gd name="connsiteY640" fmla="*/ 33949 h 129086"/>
                <a:gd name="connsiteX641" fmla="*/ 1949857 w 4081626"/>
                <a:gd name="connsiteY641" fmla="*/ 96403 h 129086"/>
                <a:gd name="connsiteX642" fmla="*/ 1960118 w 4081626"/>
                <a:gd name="connsiteY642" fmla="*/ 96403 h 129086"/>
                <a:gd name="connsiteX643" fmla="*/ 1960118 w 4081626"/>
                <a:gd name="connsiteY643" fmla="*/ 65112 h 129086"/>
                <a:gd name="connsiteX644" fmla="*/ 1962525 w 4081626"/>
                <a:gd name="connsiteY644" fmla="*/ 53839 h 129086"/>
                <a:gd name="connsiteX645" fmla="*/ 1920087 w 4081626"/>
                <a:gd name="connsiteY645" fmla="*/ 76894 h 129086"/>
                <a:gd name="connsiteX646" fmla="*/ 1912360 w 4081626"/>
                <a:gd name="connsiteY646" fmla="*/ 85002 h 129086"/>
                <a:gd name="connsiteX647" fmla="*/ 1901212 w 4081626"/>
                <a:gd name="connsiteY647" fmla="*/ 87915 h 129086"/>
                <a:gd name="connsiteX648" fmla="*/ 1889811 w 4081626"/>
                <a:gd name="connsiteY648" fmla="*/ 85002 h 129086"/>
                <a:gd name="connsiteX649" fmla="*/ 1881957 w 4081626"/>
                <a:gd name="connsiteY649" fmla="*/ 76894 h 129086"/>
                <a:gd name="connsiteX650" fmla="*/ 1879043 w 4081626"/>
                <a:gd name="connsiteY650" fmla="*/ 65112 h 129086"/>
                <a:gd name="connsiteX651" fmla="*/ 1881957 w 4081626"/>
                <a:gd name="connsiteY651" fmla="*/ 53459 h 129086"/>
                <a:gd name="connsiteX652" fmla="*/ 1889811 w 4081626"/>
                <a:gd name="connsiteY652" fmla="*/ 45478 h 129086"/>
                <a:gd name="connsiteX653" fmla="*/ 1901212 w 4081626"/>
                <a:gd name="connsiteY653" fmla="*/ 42564 h 129086"/>
                <a:gd name="connsiteX654" fmla="*/ 1912360 w 4081626"/>
                <a:gd name="connsiteY654" fmla="*/ 45478 h 129086"/>
                <a:gd name="connsiteX655" fmla="*/ 1920087 w 4081626"/>
                <a:gd name="connsiteY655" fmla="*/ 53459 h 129086"/>
                <a:gd name="connsiteX656" fmla="*/ 1922874 w 4081626"/>
                <a:gd name="connsiteY656" fmla="*/ 65112 h 129086"/>
                <a:gd name="connsiteX657" fmla="*/ 1920087 w 4081626"/>
                <a:gd name="connsiteY657" fmla="*/ 76894 h 129086"/>
                <a:gd name="connsiteX658" fmla="*/ 1917934 w 4081626"/>
                <a:gd name="connsiteY658" fmla="*/ 93236 h 129086"/>
                <a:gd name="connsiteX659" fmla="*/ 1929335 w 4081626"/>
                <a:gd name="connsiteY659" fmla="*/ 81708 h 129086"/>
                <a:gd name="connsiteX660" fmla="*/ 1933389 w 4081626"/>
                <a:gd name="connsiteY660" fmla="*/ 64987 h 129086"/>
                <a:gd name="connsiteX661" fmla="*/ 1929335 w 4081626"/>
                <a:gd name="connsiteY661" fmla="*/ 48391 h 129086"/>
                <a:gd name="connsiteX662" fmla="*/ 1917934 w 4081626"/>
                <a:gd name="connsiteY662" fmla="*/ 36990 h 129086"/>
                <a:gd name="connsiteX663" fmla="*/ 1901212 w 4081626"/>
                <a:gd name="connsiteY663" fmla="*/ 32810 h 129086"/>
                <a:gd name="connsiteX664" fmla="*/ 1884364 w 4081626"/>
                <a:gd name="connsiteY664" fmla="*/ 36990 h 129086"/>
                <a:gd name="connsiteX665" fmla="*/ 1872709 w 4081626"/>
                <a:gd name="connsiteY665" fmla="*/ 48391 h 129086"/>
                <a:gd name="connsiteX666" fmla="*/ 1868402 w 4081626"/>
                <a:gd name="connsiteY666" fmla="*/ 64987 h 129086"/>
                <a:gd name="connsiteX667" fmla="*/ 1872709 w 4081626"/>
                <a:gd name="connsiteY667" fmla="*/ 81708 h 129086"/>
                <a:gd name="connsiteX668" fmla="*/ 1884364 w 4081626"/>
                <a:gd name="connsiteY668" fmla="*/ 93236 h 129086"/>
                <a:gd name="connsiteX669" fmla="*/ 1901212 w 4081626"/>
                <a:gd name="connsiteY669" fmla="*/ 97416 h 129086"/>
                <a:gd name="connsiteX670" fmla="*/ 1917934 w 4081626"/>
                <a:gd name="connsiteY670" fmla="*/ 93236 h 129086"/>
                <a:gd name="connsiteX671" fmla="*/ 1852314 w 4081626"/>
                <a:gd name="connsiteY671" fmla="*/ 33949 h 129086"/>
                <a:gd name="connsiteX672" fmla="*/ 1841926 w 4081626"/>
                <a:gd name="connsiteY672" fmla="*/ 33949 h 129086"/>
                <a:gd name="connsiteX673" fmla="*/ 1841926 w 4081626"/>
                <a:gd name="connsiteY673" fmla="*/ 96403 h 129086"/>
                <a:gd name="connsiteX674" fmla="*/ 1852314 w 4081626"/>
                <a:gd name="connsiteY674" fmla="*/ 96403 h 129086"/>
                <a:gd name="connsiteX675" fmla="*/ 1852314 w 4081626"/>
                <a:gd name="connsiteY675" fmla="*/ 33949 h 129086"/>
                <a:gd name="connsiteX676" fmla="*/ 1850793 w 4081626"/>
                <a:gd name="connsiteY676" fmla="*/ 20522 h 129086"/>
                <a:gd name="connsiteX677" fmla="*/ 1858268 w 4081626"/>
                <a:gd name="connsiteY677" fmla="*/ 15328 h 129086"/>
                <a:gd name="connsiteX678" fmla="*/ 1850793 w 4081626"/>
                <a:gd name="connsiteY678" fmla="*/ 10007 h 129086"/>
                <a:gd name="connsiteX679" fmla="*/ 1846360 w 4081626"/>
                <a:gd name="connsiteY679" fmla="*/ 8613 h 129086"/>
                <a:gd name="connsiteX680" fmla="*/ 1841673 w 4081626"/>
                <a:gd name="connsiteY680" fmla="*/ 10514 h 129086"/>
                <a:gd name="connsiteX681" fmla="*/ 1839772 w 4081626"/>
                <a:gd name="connsiteY681" fmla="*/ 15455 h 129086"/>
                <a:gd name="connsiteX682" fmla="*/ 1841673 w 4081626"/>
                <a:gd name="connsiteY682" fmla="*/ 20142 h 129086"/>
                <a:gd name="connsiteX683" fmla="*/ 1846360 w 4081626"/>
                <a:gd name="connsiteY683" fmla="*/ 22042 h 129086"/>
                <a:gd name="connsiteX684" fmla="*/ 1850793 w 4081626"/>
                <a:gd name="connsiteY684" fmla="*/ 20522 h 129086"/>
                <a:gd name="connsiteX685" fmla="*/ 1829131 w 4081626"/>
                <a:gd name="connsiteY685" fmla="*/ 83101 h 129086"/>
                <a:gd name="connsiteX686" fmla="*/ 1822037 w 4081626"/>
                <a:gd name="connsiteY686" fmla="*/ 86522 h 129086"/>
                <a:gd name="connsiteX687" fmla="*/ 1814563 w 4081626"/>
                <a:gd name="connsiteY687" fmla="*/ 87662 h 129086"/>
                <a:gd name="connsiteX688" fmla="*/ 1805949 w 4081626"/>
                <a:gd name="connsiteY688" fmla="*/ 84875 h 129086"/>
                <a:gd name="connsiteX689" fmla="*/ 1802528 w 4081626"/>
                <a:gd name="connsiteY689" fmla="*/ 75501 h 129086"/>
                <a:gd name="connsiteX690" fmla="*/ 1802528 w 4081626"/>
                <a:gd name="connsiteY690" fmla="*/ 43450 h 129086"/>
                <a:gd name="connsiteX691" fmla="*/ 1828371 w 4081626"/>
                <a:gd name="connsiteY691" fmla="*/ 43450 h 129086"/>
                <a:gd name="connsiteX692" fmla="*/ 1828371 w 4081626"/>
                <a:gd name="connsiteY692" fmla="*/ 33949 h 129086"/>
                <a:gd name="connsiteX693" fmla="*/ 1802528 w 4081626"/>
                <a:gd name="connsiteY693" fmla="*/ 33949 h 129086"/>
                <a:gd name="connsiteX694" fmla="*/ 1802528 w 4081626"/>
                <a:gd name="connsiteY694" fmla="*/ 14061 h 129086"/>
                <a:gd name="connsiteX695" fmla="*/ 1792267 w 4081626"/>
                <a:gd name="connsiteY695" fmla="*/ 14061 h 129086"/>
                <a:gd name="connsiteX696" fmla="*/ 1792267 w 4081626"/>
                <a:gd name="connsiteY696" fmla="*/ 74740 h 129086"/>
                <a:gd name="connsiteX697" fmla="*/ 1798095 w 4081626"/>
                <a:gd name="connsiteY697" fmla="*/ 92475 h 129086"/>
                <a:gd name="connsiteX698" fmla="*/ 1813803 w 4081626"/>
                <a:gd name="connsiteY698" fmla="*/ 97416 h 129086"/>
                <a:gd name="connsiteX699" fmla="*/ 1821910 w 4081626"/>
                <a:gd name="connsiteY699" fmla="*/ 96403 h 129086"/>
                <a:gd name="connsiteX700" fmla="*/ 1829385 w 4081626"/>
                <a:gd name="connsiteY700" fmla="*/ 93109 h 129086"/>
                <a:gd name="connsiteX701" fmla="*/ 1829385 w 4081626"/>
                <a:gd name="connsiteY701" fmla="*/ 83101 h 129086"/>
                <a:gd name="connsiteX702" fmla="*/ 1736908 w 4081626"/>
                <a:gd name="connsiteY702" fmla="*/ 53332 h 129086"/>
                <a:gd name="connsiteX703" fmla="*/ 1745016 w 4081626"/>
                <a:gd name="connsiteY703" fmla="*/ 45478 h 129086"/>
                <a:gd name="connsiteX704" fmla="*/ 1756797 w 4081626"/>
                <a:gd name="connsiteY704" fmla="*/ 42691 h 129086"/>
                <a:gd name="connsiteX705" fmla="*/ 1776179 w 4081626"/>
                <a:gd name="connsiteY705" fmla="*/ 50672 h 129086"/>
                <a:gd name="connsiteX706" fmla="*/ 1776179 w 4081626"/>
                <a:gd name="connsiteY706" fmla="*/ 39270 h 129086"/>
                <a:gd name="connsiteX707" fmla="*/ 1756164 w 4081626"/>
                <a:gd name="connsiteY707" fmla="*/ 32936 h 129086"/>
                <a:gd name="connsiteX708" fmla="*/ 1739188 w 4081626"/>
                <a:gd name="connsiteY708" fmla="*/ 36990 h 129086"/>
                <a:gd name="connsiteX709" fmla="*/ 1727661 w 4081626"/>
                <a:gd name="connsiteY709" fmla="*/ 48391 h 129086"/>
                <a:gd name="connsiteX710" fmla="*/ 1723480 w 4081626"/>
                <a:gd name="connsiteY710" fmla="*/ 65112 h 129086"/>
                <a:gd name="connsiteX711" fmla="*/ 1727534 w 4081626"/>
                <a:gd name="connsiteY711" fmla="*/ 81962 h 129086"/>
                <a:gd name="connsiteX712" fmla="*/ 1738935 w 4081626"/>
                <a:gd name="connsiteY712" fmla="*/ 93363 h 129086"/>
                <a:gd name="connsiteX713" fmla="*/ 1755910 w 4081626"/>
                <a:gd name="connsiteY713" fmla="*/ 97416 h 129086"/>
                <a:gd name="connsiteX714" fmla="*/ 1766805 w 4081626"/>
                <a:gd name="connsiteY714" fmla="*/ 96023 h 129086"/>
                <a:gd name="connsiteX715" fmla="*/ 1776686 w 4081626"/>
                <a:gd name="connsiteY715" fmla="*/ 91589 h 129086"/>
                <a:gd name="connsiteX716" fmla="*/ 1776686 w 4081626"/>
                <a:gd name="connsiteY716" fmla="*/ 81074 h 129086"/>
                <a:gd name="connsiteX717" fmla="*/ 1767565 w 4081626"/>
                <a:gd name="connsiteY717" fmla="*/ 86141 h 129086"/>
                <a:gd name="connsiteX718" fmla="*/ 1756797 w 4081626"/>
                <a:gd name="connsiteY718" fmla="*/ 87662 h 129086"/>
                <a:gd name="connsiteX719" fmla="*/ 1745016 w 4081626"/>
                <a:gd name="connsiteY719" fmla="*/ 84748 h 129086"/>
                <a:gd name="connsiteX720" fmla="*/ 1736908 w 4081626"/>
                <a:gd name="connsiteY720" fmla="*/ 76640 h 129086"/>
                <a:gd name="connsiteX721" fmla="*/ 1733995 w 4081626"/>
                <a:gd name="connsiteY721" fmla="*/ 64860 h 129086"/>
                <a:gd name="connsiteX722" fmla="*/ 1736908 w 4081626"/>
                <a:gd name="connsiteY722" fmla="*/ 53078 h 129086"/>
                <a:gd name="connsiteX723" fmla="*/ 1686236 w 4081626"/>
                <a:gd name="connsiteY723" fmla="*/ 45351 h 129086"/>
                <a:gd name="connsiteX724" fmla="*/ 1693964 w 4081626"/>
                <a:gd name="connsiteY724" fmla="*/ 53459 h 129086"/>
                <a:gd name="connsiteX725" fmla="*/ 1696751 w 4081626"/>
                <a:gd name="connsiteY725" fmla="*/ 65239 h 129086"/>
                <a:gd name="connsiteX726" fmla="*/ 1693964 w 4081626"/>
                <a:gd name="connsiteY726" fmla="*/ 76767 h 129086"/>
                <a:gd name="connsiteX727" fmla="*/ 1686236 w 4081626"/>
                <a:gd name="connsiteY727" fmla="*/ 84748 h 129086"/>
                <a:gd name="connsiteX728" fmla="*/ 1674835 w 4081626"/>
                <a:gd name="connsiteY728" fmla="*/ 87662 h 129086"/>
                <a:gd name="connsiteX729" fmla="*/ 1663687 w 4081626"/>
                <a:gd name="connsiteY729" fmla="*/ 84748 h 129086"/>
                <a:gd name="connsiteX730" fmla="*/ 1655960 w 4081626"/>
                <a:gd name="connsiteY730" fmla="*/ 76767 h 129086"/>
                <a:gd name="connsiteX731" fmla="*/ 1653173 w 4081626"/>
                <a:gd name="connsiteY731" fmla="*/ 65239 h 129086"/>
                <a:gd name="connsiteX732" fmla="*/ 1655960 w 4081626"/>
                <a:gd name="connsiteY732" fmla="*/ 53459 h 129086"/>
                <a:gd name="connsiteX733" fmla="*/ 1663687 w 4081626"/>
                <a:gd name="connsiteY733" fmla="*/ 45351 h 129086"/>
                <a:gd name="connsiteX734" fmla="*/ 1674835 w 4081626"/>
                <a:gd name="connsiteY734" fmla="*/ 42311 h 129086"/>
                <a:gd name="connsiteX735" fmla="*/ 1686236 w 4081626"/>
                <a:gd name="connsiteY735" fmla="*/ 45351 h 129086"/>
                <a:gd name="connsiteX736" fmla="*/ 1707138 w 4081626"/>
                <a:gd name="connsiteY736" fmla="*/ 96150 h 129086"/>
                <a:gd name="connsiteX737" fmla="*/ 1707138 w 4081626"/>
                <a:gd name="connsiteY737" fmla="*/ 33696 h 129086"/>
                <a:gd name="connsiteX738" fmla="*/ 1696751 w 4081626"/>
                <a:gd name="connsiteY738" fmla="*/ 33696 h 129086"/>
                <a:gd name="connsiteX739" fmla="*/ 1696751 w 4081626"/>
                <a:gd name="connsiteY739" fmla="*/ 45478 h 129086"/>
                <a:gd name="connsiteX740" fmla="*/ 1687376 w 4081626"/>
                <a:gd name="connsiteY740" fmla="*/ 36103 h 129086"/>
                <a:gd name="connsiteX741" fmla="*/ 1673948 w 4081626"/>
                <a:gd name="connsiteY741" fmla="*/ 32556 h 129086"/>
                <a:gd name="connsiteX742" fmla="*/ 1657733 w 4081626"/>
                <a:gd name="connsiteY742" fmla="*/ 36736 h 129086"/>
                <a:gd name="connsiteX743" fmla="*/ 1646585 w 4081626"/>
                <a:gd name="connsiteY743" fmla="*/ 48391 h 129086"/>
                <a:gd name="connsiteX744" fmla="*/ 1642532 w 4081626"/>
                <a:gd name="connsiteY744" fmla="*/ 65239 h 129086"/>
                <a:gd name="connsiteX745" fmla="*/ 1646585 w 4081626"/>
                <a:gd name="connsiteY745" fmla="*/ 81708 h 129086"/>
                <a:gd name="connsiteX746" fmla="*/ 1657733 w 4081626"/>
                <a:gd name="connsiteY746" fmla="*/ 93109 h 129086"/>
                <a:gd name="connsiteX747" fmla="*/ 1673948 w 4081626"/>
                <a:gd name="connsiteY747" fmla="*/ 97162 h 129086"/>
                <a:gd name="connsiteX748" fmla="*/ 1687376 w 4081626"/>
                <a:gd name="connsiteY748" fmla="*/ 93742 h 129086"/>
                <a:gd name="connsiteX749" fmla="*/ 1696751 w 4081626"/>
                <a:gd name="connsiteY749" fmla="*/ 84495 h 129086"/>
                <a:gd name="connsiteX750" fmla="*/ 1696751 w 4081626"/>
                <a:gd name="connsiteY750" fmla="*/ 96150 h 129086"/>
                <a:gd name="connsiteX751" fmla="*/ 1707138 w 4081626"/>
                <a:gd name="connsiteY751" fmla="*/ 96150 h 129086"/>
                <a:gd name="connsiteX752" fmla="*/ 1587299 w 4081626"/>
                <a:gd name="connsiteY752" fmla="*/ 90955 h 129086"/>
                <a:gd name="connsiteX753" fmla="*/ 1608455 w 4081626"/>
                <a:gd name="connsiteY753" fmla="*/ 97162 h 129086"/>
                <a:gd name="connsiteX754" fmla="*/ 1625176 w 4081626"/>
                <a:gd name="connsiteY754" fmla="*/ 92095 h 129086"/>
                <a:gd name="connsiteX755" fmla="*/ 1631637 w 4081626"/>
                <a:gd name="connsiteY755" fmla="*/ 78034 h 129086"/>
                <a:gd name="connsiteX756" fmla="*/ 1619983 w 4081626"/>
                <a:gd name="connsiteY756" fmla="*/ 63086 h 129086"/>
                <a:gd name="connsiteX757" fmla="*/ 1605161 w 4081626"/>
                <a:gd name="connsiteY757" fmla="*/ 57131 h 129086"/>
                <a:gd name="connsiteX758" fmla="*/ 1599967 w 4081626"/>
                <a:gd name="connsiteY758" fmla="*/ 53839 h 129086"/>
                <a:gd name="connsiteX759" fmla="*/ 1598447 w 4081626"/>
                <a:gd name="connsiteY759" fmla="*/ 49277 h 129086"/>
                <a:gd name="connsiteX760" fmla="*/ 1601614 w 4081626"/>
                <a:gd name="connsiteY760" fmla="*/ 43197 h 129086"/>
                <a:gd name="connsiteX761" fmla="*/ 1609848 w 4081626"/>
                <a:gd name="connsiteY761" fmla="*/ 41044 h 129086"/>
                <a:gd name="connsiteX762" fmla="*/ 1619349 w 4081626"/>
                <a:gd name="connsiteY762" fmla="*/ 43197 h 129086"/>
                <a:gd name="connsiteX763" fmla="*/ 1628597 w 4081626"/>
                <a:gd name="connsiteY763" fmla="*/ 49025 h 129086"/>
                <a:gd name="connsiteX764" fmla="*/ 1628597 w 4081626"/>
                <a:gd name="connsiteY764" fmla="*/ 38383 h 129086"/>
                <a:gd name="connsiteX765" fmla="*/ 1620109 w 4081626"/>
                <a:gd name="connsiteY765" fmla="*/ 34203 h 129086"/>
                <a:gd name="connsiteX766" fmla="*/ 1609722 w 4081626"/>
                <a:gd name="connsiteY766" fmla="*/ 32810 h 129086"/>
                <a:gd name="connsiteX767" fmla="*/ 1594140 w 4081626"/>
                <a:gd name="connsiteY767" fmla="*/ 37624 h 129086"/>
                <a:gd name="connsiteX768" fmla="*/ 1588186 w 4081626"/>
                <a:gd name="connsiteY768" fmla="*/ 50672 h 129086"/>
                <a:gd name="connsiteX769" fmla="*/ 1591226 w 4081626"/>
                <a:gd name="connsiteY769" fmla="*/ 60173 h 129086"/>
                <a:gd name="connsiteX770" fmla="*/ 1600094 w 4081626"/>
                <a:gd name="connsiteY770" fmla="*/ 66380 h 129086"/>
                <a:gd name="connsiteX771" fmla="*/ 1614789 w 4081626"/>
                <a:gd name="connsiteY771" fmla="*/ 72334 h 129086"/>
                <a:gd name="connsiteX772" fmla="*/ 1619729 w 4081626"/>
                <a:gd name="connsiteY772" fmla="*/ 75754 h 129086"/>
                <a:gd name="connsiteX773" fmla="*/ 1621249 w 4081626"/>
                <a:gd name="connsiteY773" fmla="*/ 80315 h 129086"/>
                <a:gd name="connsiteX774" fmla="*/ 1617829 w 4081626"/>
                <a:gd name="connsiteY774" fmla="*/ 86902 h 129086"/>
                <a:gd name="connsiteX775" fmla="*/ 1608835 w 4081626"/>
                <a:gd name="connsiteY775" fmla="*/ 89182 h 129086"/>
                <a:gd name="connsiteX776" fmla="*/ 1597940 w 4081626"/>
                <a:gd name="connsiteY776" fmla="*/ 87029 h 129086"/>
                <a:gd name="connsiteX777" fmla="*/ 1587426 w 4081626"/>
                <a:gd name="connsiteY777" fmla="*/ 80188 h 129086"/>
                <a:gd name="connsiteX778" fmla="*/ 1587426 w 4081626"/>
                <a:gd name="connsiteY778" fmla="*/ 91336 h 129086"/>
                <a:gd name="connsiteX779" fmla="*/ 1528900 w 4081626"/>
                <a:gd name="connsiteY779" fmla="*/ 53585 h 129086"/>
                <a:gd name="connsiteX780" fmla="*/ 1535614 w 4081626"/>
                <a:gd name="connsiteY780" fmla="*/ 45604 h 129086"/>
                <a:gd name="connsiteX781" fmla="*/ 1545621 w 4081626"/>
                <a:gd name="connsiteY781" fmla="*/ 42564 h 129086"/>
                <a:gd name="connsiteX782" fmla="*/ 1561836 w 4081626"/>
                <a:gd name="connsiteY782" fmla="*/ 61186 h 129086"/>
                <a:gd name="connsiteX783" fmla="*/ 1561836 w 4081626"/>
                <a:gd name="connsiteY783" fmla="*/ 96150 h 129086"/>
                <a:gd name="connsiteX784" fmla="*/ 1572224 w 4081626"/>
                <a:gd name="connsiteY784" fmla="*/ 96150 h 129086"/>
                <a:gd name="connsiteX785" fmla="*/ 1572224 w 4081626"/>
                <a:gd name="connsiteY785" fmla="*/ 59412 h 129086"/>
                <a:gd name="connsiteX786" fmla="*/ 1569564 w 4081626"/>
                <a:gd name="connsiteY786" fmla="*/ 45604 h 129086"/>
                <a:gd name="connsiteX787" fmla="*/ 1561583 w 4081626"/>
                <a:gd name="connsiteY787" fmla="*/ 36103 h 129086"/>
                <a:gd name="connsiteX788" fmla="*/ 1548282 w 4081626"/>
                <a:gd name="connsiteY788" fmla="*/ 32556 h 129086"/>
                <a:gd name="connsiteX789" fmla="*/ 1535487 w 4081626"/>
                <a:gd name="connsiteY789" fmla="*/ 36103 h 129086"/>
                <a:gd name="connsiteX790" fmla="*/ 1526619 w 4081626"/>
                <a:gd name="connsiteY790" fmla="*/ 45478 h 129086"/>
                <a:gd name="connsiteX791" fmla="*/ 1526619 w 4081626"/>
                <a:gd name="connsiteY791" fmla="*/ 33823 h 129086"/>
                <a:gd name="connsiteX792" fmla="*/ 1516358 w 4081626"/>
                <a:gd name="connsiteY792" fmla="*/ 33823 h 129086"/>
                <a:gd name="connsiteX793" fmla="*/ 1516358 w 4081626"/>
                <a:gd name="connsiteY793" fmla="*/ 96276 h 129086"/>
                <a:gd name="connsiteX794" fmla="*/ 1526619 w 4081626"/>
                <a:gd name="connsiteY794" fmla="*/ 96276 h 129086"/>
                <a:gd name="connsiteX795" fmla="*/ 1526619 w 4081626"/>
                <a:gd name="connsiteY795" fmla="*/ 64987 h 129086"/>
                <a:gd name="connsiteX796" fmla="*/ 1529026 w 4081626"/>
                <a:gd name="connsiteY796" fmla="*/ 53712 h 129086"/>
                <a:gd name="connsiteX797" fmla="*/ 1474427 w 4081626"/>
                <a:gd name="connsiteY797" fmla="*/ 45478 h 129086"/>
                <a:gd name="connsiteX798" fmla="*/ 1482155 w 4081626"/>
                <a:gd name="connsiteY798" fmla="*/ 53585 h 129086"/>
                <a:gd name="connsiteX799" fmla="*/ 1484942 w 4081626"/>
                <a:gd name="connsiteY799" fmla="*/ 65366 h 129086"/>
                <a:gd name="connsiteX800" fmla="*/ 1482155 w 4081626"/>
                <a:gd name="connsiteY800" fmla="*/ 76894 h 129086"/>
                <a:gd name="connsiteX801" fmla="*/ 1474427 w 4081626"/>
                <a:gd name="connsiteY801" fmla="*/ 84875 h 129086"/>
                <a:gd name="connsiteX802" fmla="*/ 1463026 w 4081626"/>
                <a:gd name="connsiteY802" fmla="*/ 87788 h 129086"/>
                <a:gd name="connsiteX803" fmla="*/ 1451878 w 4081626"/>
                <a:gd name="connsiteY803" fmla="*/ 84875 h 129086"/>
                <a:gd name="connsiteX804" fmla="*/ 1444151 w 4081626"/>
                <a:gd name="connsiteY804" fmla="*/ 76894 h 129086"/>
                <a:gd name="connsiteX805" fmla="*/ 1441364 w 4081626"/>
                <a:gd name="connsiteY805" fmla="*/ 65366 h 129086"/>
                <a:gd name="connsiteX806" fmla="*/ 1444151 w 4081626"/>
                <a:gd name="connsiteY806" fmla="*/ 53585 h 129086"/>
                <a:gd name="connsiteX807" fmla="*/ 1451878 w 4081626"/>
                <a:gd name="connsiteY807" fmla="*/ 45478 h 129086"/>
                <a:gd name="connsiteX808" fmla="*/ 1463026 w 4081626"/>
                <a:gd name="connsiteY808" fmla="*/ 42437 h 129086"/>
                <a:gd name="connsiteX809" fmla="*/ 1474427 w 4081626"/>
                <a:gd name="connsiteY809" fmla="*/ 45478 h 129086"/>
                <a:gd name="connsiteX810" fmla="*/ 1495330 w 4081626"/>
                <a:gd name="connsiteY810" fmla="*/ 96276 h 129086"/>
                <a:gd name="connsiteX811" fmla="*/ 1495330 w 4081626"/>
                <a:gd name="connsiteY811" fmla="*/ 33823 h 129086"/>
                <a:gd name="connsiteX812" fmla="*/ 1484942 w 4081626"/>
                <a:gd name="connsiteY812" fmla="*/ 33823 h 129086"/>
                <a:gd name="connsiteX813" fmla="*/ 1484942 w 4081626"/>
                <a:gd name="connsiteY813" fmla="*/ 45604 h 129086"/>
                <a:gd name="connsiteX814" fmla="*/ 1475441 w 4081626"/>
                <a:gd name="connsiteY814" fmla="*/ 36230 h 129086"/>
                <a:gd name="connsiteX815" fmla="*/ 1462139 w 4081626"/>
                <a:gd name="connsiteY815" fmla="*/ 32683 h 129086"/>
                <a:gd name="connsiteX816" fmla="*/ 1445924 w 4081626"/>
                <a:gd name="connsiteY816" fmla="*/ 36863 h 129086"/>
                <a:gd name="connsiteX817" fmla="*/ 1434777 w 4081626"/>
                <a:gd name="connsiteY817" fmla="*/ 48518 h 129086"/>
                <a:gd name="connsiteX818" fmla="*/ 1430723 w 4081626"/>
                <a:gd name="connsiteY818" fmla="*/ 65366 h 129086"/>
                <a:gd name="connsiteX819" fmla="*/ 1434777 w 4081626"/>
                <a:gd name="connsiteY819" fmla="*/ 81835 h 129086"/>
                <a:gd name="connsiteX820" fmla="*/ 1445924 w 4081626"/>
                <a:gd name="connsiteY820" fmla="*/ 93236 h 129086"/>
                <a:gd name="connsiteX821" fmla="*/ 1462139 w 4081626"/>
                <a:gd name="connsiteY821" fmla="*/ 97289 h 129086"/>
                <a:gd name="connsiteX822" fmla="*/ 1475441 w 4081626"/>
                <a:gd name="connsiteY822" fmla="*/ 93869 h 129086"/>
                <a:gd name="connsiteX823" fmla="*/ 1484942 w 4081626"/>
                <a:gd name="connsiteY823" fmla="*/ 84621 h 129086"/>
                <a:gd name="connsiteX824" fmla="*/ 1484942 w 4081626"/>
                <a:gd name="connsiteY824" fmla="*/ 96276 h 129086"/>
                <a:gd name="connsiteX825" fmla="*/ 1495330 w 4081626"/>
                <a:gd name="connsiteY825" fmla="*/ 96276 h 129086"/>
                <a:gd name="connsiteX826" fmla="*/ 1405260 w 4081626"/>
                <a:gd name="connsiteY826" fmla="*/ 53459 h 129086"/>
                <a:gd name="connsiteX827" fmla="*/ 1413494 w 4081626"/>
                <a:gd name="connsiteY827" fmla="*/ 45858 h 129086"/>
                <a:gd name="connsiteX828" fmla="*/ 1424896 w 4081626"/>
                <a:gd name="connsiteY828" fmla="*/ 44338 h 129086"/>
                <a:gd name="connsiteX829" fmla="*/ 1424896 w 4081626"/>
                <a:gd name="connsiteY829" fmla="*/ 32683 h 129086"/>
                <a:gd name="connsiteX830" fmla="*/ 1411594 w 4081626"/>
                <a:gd name="connsiteY830" fmla="*/ 36736 h 129086"/>
                <a:gd name="connsiteX831" fmla="*/ 1402093 w 4081626"/>
                <a:gd name="connsiteY831" fmla="*/ 47884 h 129086"/>
                <a:gd name="connsiteX832" fmla="*/ 1402093 w 4081626"/>
                <a:gd name="connsiteY832" fmla="*/ 33949 h 129086"/>
                <a:gd name="connsiteX833" fmla="*/ 1391832 w 4081626"/>
                <a:gd name="connsiteY833" fmla="*/ 33949 h 129086"/>
                <a:gd name="connsiteX834" fmla="*/ 1391832 w 4081626"/>
                <a:gd name="connsiteY834" fmla="*/ 96403 h 129086"/>
                <a:gd name="connsiteX835" fmla="*/ 1402093 w 4081626"/>
                <a:gd name="connsiteY835" fmla="*/ 96403 h 129086"/>
                <a:gd name="connsiteX836" fmla="*/ 1402093 w 4081626"/>
                <a:gd name="connsiteY836" fmla="*/ 66507 h 129086"/>
                <a:gd name="connsiteX837" fmla="*/ 1405260 w 4081626"/>
                <a:gd name="connsiteY837" fmla="*/ 53585 h 129086"/>
                <a:gd name="connsiteX838" fmla="*/ 1378911 w 4081626"/>
                <a:gd name="connsiteY838" fmla="*/ 83101 h 129086"/>
                <a:gd name="connsiteX839" fmla="*/ 1371817 w 4081626"/>
                <a:gd name="connsiteY839" fmla="*/ 86522 h 129086"/>
                <a:gd name="connsiteX840" fmla="*/ 1364343 w 4081626"/>
                <a:gd name="connsiteY840" fmla="*/ 87662 h 129086"/>
                <a:gd name="connsiteX841" fmla="*/ 1355728 w 4081626"/>
                <a:gd name="connsiteY841" fmla="*/ 84875 h 129086"/>
                <a:gd name="connsiteX842" fmla="*/ 1352181 w 4081626"/>
                <a:gd name="connsiteY842" fmla="*/ 75501 h 129086"/>
                <a:gd name="connsiteX843" fmla="*/ 1352181 w 4081626"/>
                <a:gd name="connsiteY843" fmla="*/ 43450 h 129086"/>
                <a:gd name="connsiteX844" fmla="*/ 1378024 w 4081626"/>
                <a:gd name="connsiteY844" fmla="*/ 43450 h 129086"/>
                <a:gd name="connsiteX845" fmla="*/ 1378024 w 4081626"/>
                <a:gd name="connsiteY845" fmla="*/ 33949 h 129086"/>
                <a:gd name="connsiteX846" fmla="*/ 1352181 w 4081626"/>
                <a:gd name="connsiteY846" fmla="*/ 33949 h 129086"/>
                <a:gd name="connsiteX847" fmla="*/ 1352181 w 4081626"/>
                <a:gd name="connsiteY847" fmla="*/ 14061 h 129086"/>
                <a:gd name="connsiteX848" fmla="*/ 1341920 w 4081626"/>
                <a:gd name="connsiteY848" fmla="*/ 14061 h 129086"/>
                <a:gd name="connsiteX849" fmla="*/ 1341920 w 4081626"/>
                <a:gd name="connsiteY849" fmla="*/ 74740 h 129086"/>
                <a:gd name="connsiteX850" fmla="*/ 1347748 w 4081626"/>
                <a:gd name="connsiteY850" fmla="*/ 92475 h 129086"/>
                <a:gd name="connsiteX851" fmla="*/ 1363456 w 4081626"/>
                <a:gd name="connsiteY851" fmla="*/ 97416 h 129086"/>
                <a:gd name="connsiteX852" fmla="*/ 1371563 w 4081626"/>
                <a:gd name="connsiteY852" fmla="*/ 96403 h 129086"/>
                <a:gd name="connsiteX853" fmla="*/ 1379037 w 4081626"/>
                <a:gd name="connsiteY853" fmla="*/ 93109 h 129086"/>
                <a:gd name="connsiteX854" fmla="*/ 1379037 w 4081626"/>
                <a:gd name="connsiteY854" fmla="*/ 83101 h 129086"/>
                <a:gd name="connsiteX855" fmla="*/ 1271866 w 4081626"/>
                <a:gd name="connsiteY855" fmla="*/ 45478 h 129086"/>
                <a:gd name="connsiteX856" fmla="*/ 1279594 w 4081626"/>
                <a:gd name="connsiteY856" fmla="*/ 53585 h 129086"/>
                <a:gd name="connsiteX857" fmla="*/ 1282381 w 4081626"/>
                <a:gd name="connsiteY857" fmla="*/ 65366 h 129086"/>
                <a:gd name="connsiteX858" fmla="*/ 1279594 w 4081626"/>
                <a:gd name="connsiteY858" fmla="*/ 76894 h 129086"/>
                <a:gd name="connsiteX859" fmla="*/ 1271866 w 4081626"/>
                <a:gd name="connsiteY859" fmla="*/ 84875 h 129086"/>
                <a:gd name="connsiteX860" fmla="*/ 1260465 w 4081626"/>
                <a:gd name="connsiteY860" fmla="*/ 87788 h 129086"/>
                <a:gd name="connsiteX861" fmla="*/ 1249317 w 4081626"/>
                <a:gd name="connsiteY861" fmla="*/ 84875 h 129086"/>
                <a:gd name="connsiteX862" fmla="*/ 1241590 w 4081626"/>
                <a:gd name="connsiteY862" fmla="*/ 76894 h 129086"/>
                <a:gd name="connsiteX863" fmla="*/ 1238803 w 4081626"/>
                <a:gd name="connsiteY863" fmla="*/ 65366 h 129086"/>
                <a:gd name="connsiteX864" fmla="*/ 1241590 w 4081626"/>
                <a:gd name="connsiteY864" fmla="*/ 53585 h 129086"/>
                <a:gd name="connsiteX865" fmla="*/ 1249317 w 4081626"/>
                <a:gd name="connsiteY865" fmla="*/ 45478 h 129086"/>
                <a:gd name="connsiteX866" fmla="*/ 1260465 w 4081626"/>
                <a:gd name="connsiteY866" fmla="*/ 42437 h 129086"/>
                <a:gd name="connsiteX867" fmla="*/ 1271866 w 4081626"/>
                <a:gd name="connsiteY867" fmla="*/ 45478 h 129086"/>
                <a:gd name="connsiteX868" fmla="*/ 1292768 w 4081626"/>
                <a:gd name="connsiteY868" fmla="*/ 96276 h 129086"/>
                <a:gd name="connsiteX869" fmla="*/ 1292768 w 4081626"/>
                <a:gd name="connsiteY869" fmla="*/ 33823 h 129086"/>
                <a:gd name="connsiteX870" fmla="*/ 1282381 w 4081626"/>
                <a:gd name="connsiteY870" fmla="*/ 33823 h 129086"/>
                <a:gd name="connsiteX871" fmla="*/ 1282381 w 4081626"/>
                <a:gd name="connsiteY871" fmla="*/ 45604 h 129086"/>
                <a:gd name="connsiteX872" fmla="*/ 1273006 w 4081626"/>
                <a:gd name="connsiteY872" fmla="*/ 36230 h 129086"/>
                <a:gd name="connsiteX873" fmla="*/ 1259578 w 4081626"/>
                <a:gd name="connsiteY873" fmla="*/ 32683 h 129086"/>
                <a:gd name="connsiteX874" fmla="*/ 1243363 w 4081626"/>
                <a:gd name="connsiteY874" fmla="*/ 36863 h 129086"/>
                <a:gd name="connsiteX875" fmla="*/ 1232216 w 4081626"/>
                <a:gd name="connsiteY875" fmla="*/ 48518 h 129086"/>
                <a:gd name="connsiteX876" fmla="*/ 1228162 w 4081626"/>
                <a:gd name="connsiteY876" fmla="*/ 65366 h 129086"/>
                <a:gd name="connsiteX877" fmla="*/ 1232216 w 4081626"/>
                <a:gd name="connsiteY877" fmla="*/ 81835 h 129086"/>
                <a:gd name="connsiteX878" fmla="*/ 1243363 w 4081626"/>
                <a:gd name="connsiteY878" fmla="*/ 93236 h 129086"/>
                <a:gd name="connsiteX879" fmla="*/ 1259578 w 4081626"/>
                <a:gd name="connsiteY879" fmla="*/ 97289 h 129086"/>
                <a:gd name="connsiteX880" fmla="*/ 1273006 w 4081626"/>
                <a:gd name="connsiteY880" fmla="*/ 93869 h 129086"/>
                <a:gd name="connsiteX881" fmla="*/ 1282381 w 4081626"/>
                <a:gd name="connsiteY881" fmla="*/ 84621 h 129086"/>
                <a:gd name="connsiteX882" fmla="*/ 1282381 w 4081626"/>
                <a:gd name="connsiteY882" fmla="*/ 96276 h 129086"/>
                <a:gd name="connsiteX883" fmla="*/ 1292768 w 4081626"/>
                <a:gd name="connsiteY883" fmla="*/ 96276 h 129086"/>
                <a:gd name="connsiteX884" fmla="*/ 1169636 w 4081626"/>
                <a:gd name="connsiteY884" fmla="*/ 76767 h 129086"/>
                <a:gd name="connsiteX885" fmla="*/ 1161908 w 4081626"/>
                <a:gd name="connsiteY885" fmla="*/ 84748 h 129086"/>
                <a:gd name="connsiteX886" fmla="*/ 1150507 w 4081626"/>
                <a:gd name="connsiteY886" fmla="*/ 87662 h 129086"/>
                <a:gd name="connsiteX887" fmla="*/ 1139359 w 4081626"/>
                <a:gd name="connsiteY887" fmla="*/ 84748 h 129086"/>
                <a:gd name="connsiteX888" fmla="*/ 1131632 w 4081626"/>
                <a:gd name="connsiteY888" fmla="*/ 76767 h 129086"/>
                <a:gd name="connsiteX889" fmla="*/ 1128845 w 4081626"/>
                <a:gd name="connsiteY889" fmla="*/ 65239 h 129086"/>
                <a:gd name="connsiteX890" fmla="*/ 1131632 w 4081626"/>
                <a:gd name="connsiteY890" fmla="*/ 53459 h 129086"/>
                <a:gd name="connsiteX891" fmla="*/ 1139359 w 4081626"/>
                <a:gd name="connsiteY891" fmla="*/ 45351 h 129086"/>
                <a:gd name="connsiteX892" fmla="*/ 1150507 w 4081626"/>
                <a:gd name="connsiteY892" fmla="*/ 42311 h 129086"/>
                <a:gd name="connsiteX893" fmla="*/ 1161908 w 4081626"/>
                <a:gd name="connsiteY893" fmla="*/ 45351 h 129086"/>
                <a:gd name="connsiteX894" fmla="*/ 1169636 w 4081626"/>
                <a:gd name="connsiteY894" fmla="*/ 53459 h 129086"/>
                <a:gd name="connsiteX895" fmla="*/ 1172423 w 4081626"/>
                <a:gd name="connsiteY895" fmla="*/ 65239 h 129086"/>
                <a:gd name="connsiteX896" fmla="*/ 1169636 w 4081626"/>
                <a:gd name="connsiteY896" fmla="*/ 76767 h 129086"/>
                <a:gd name="connsiteX897" fmla="*/ 1182810 w 4081626"/>
                <a:gd name="connsiteY897" fmla="*/ 33823 h 129086"/>
                <a:gd name="connsiteX898" fmla="*/ 1172423 w 4081626"/>
                <a:gd name="connsiteY898" fmla="*/ 33823 h 129086"/>
                <a:gd name="connsiteX899" fmla="*/ 1172423 w 4081626"/>
                <a:gd name="connsiteY899" fmla="*/ 45731 h 129086"/>
                <a:gd name="connsiteX900" fmla="*/ 1162922 w 4081626"/>
                <a:gd name="connsiteY900" fmla="*/ 36230 h 129086"/>
                <a:gd name="connsiteX901" fmla="*/ 1149620 w 4081626"/>
                <a:gd name="connsiteY901" fmla="*/ 32683 h 129086"/>
                <a:gd name="connsiteX902" fmla="*/ 1133405 w 4081626"/>
                <a:gd name="connsiteY902" fmla="*/ 36863 h 129086"/>
                <a:gd name="connsiteX903" fmla="*/ 1122257 w 4081626"/>
                <a:gd name="connsiteY903" fmla="*/ 48518 h 129086"/>
                <a:gd name="connsiteX904" fmla="*/ 1118204 w 4081626"/>
                <a:gd name="connsiteY904" fmla="*/ 65366 h 129086"/>
                <a:gd name="connsiteX905" fmla="*/ 1122257 w 4081626"/>
                <a:gd name="connsiteY905" fmla="*/ 81835 h 129086"/>
                <a:gd name="connsiteX906" fmla="*/ 1133405 w 4081626"/>
                <a:gd name="connsiteY906" fmla="*/ 93236 h 129086"/>
                <a:gd name="connsiteX907" fmla="*/ 1149620 w 4081626"/>
                <a:gd name="connsiteY907" fmla="*/ 97289 h 129086"/>
                <a:gd name="connsiteX908" fmla="*/ 1162922 w 4081626"/>
                <a:gd name="connsiteY908" fmla="*/ 93869 h 129086"/>
                <a:gd name="connsiteX909" fmla="*/ 1172423 w 4081626"/>
                <a:gd name="connsiteY909" fmla="*/ 84621 h 129086"/>
                <a:gd name="connsiteX910" fmla="*/ 1172423 w 4081626"/>
                <a:gd name="connsiteY910" fmla="*/ 97543 h 129086"/>
                <a:gd name="connsiteX911" fmla="*/ 1166595 w 4081626"/>
                <a:gd name="connsiteY911" fmla="*/ 113632 h 129086"/>
                <a:gd name="connsiteX912" fmla="*/ 1149874 w 4081626"/>
                <a:gd name="connsiteY912" fmla="*/ 119205 h 129086"/>
                <a:gd name="connsiteX913" fmla="*/ 1136826 w 4081626"/>
                <a:gd name="connsiteY913" fmla="*/ 116798 h 129086"/>
                <a:gd name="connsiteX914" fmla="*/ 1124664 w 4081626"/>
                <a:gd name="connsiteY914" fmla="*/ 109577 h 129086"/>
                <a:gd name="connsiteX915" fmla="*/ 1124664 w 4081626"/>
                <a:gd name="connsiteY915" fmla="*/ 120978 h 129086"/>
                <a:gd name="connsiteX916" fmla="*/ 1149747 w 4081626"/>
                <a:gd name="connsiteY916" fmla="*/ 128959 h 129086"/>
                <a:gd name="connsiteX917" fmla="*/ 1174069 w 4081626"/>
                <a:gd name="connsiteY917" fmla="*/ 120598 h 129086"/>
                <a:gd name="connsiteX918" fmla="*/ 1182684 w 4081626"/>
                <a:gd name="connsiteY918" fmla="*/ 96782 h 129086"/>
                <a:gd name="connsiteX919" fmla="*/ 1182684 w 4081626"/>
                <a:gd name="connsiteY919" fmla="*/ 33823 h 129086"/>
                <a:gd name="connsiteX920" fmla="*/ 1060438 w 4081626"/>
                <a:gd name="connsiteY920" fmla="*/ 53712 h 129086"/>
                <a:gd name="connsiteX921" fmla="*/ 1067152 w 4081626"/>
                <a:gd name="connsiteY921" fmla="*/ 45731 h 129086"/>
                <a:gd name="connsiteX922" fmla="*/ 1077159 w 4081626"/>
                <a:gd name="connsiteY922" fmla="*/ 42691 h 129086"/>
                <a:gd name="connsiteX923" fmla="*/ 1093374 w 4081626"/>
                <a:gd name="connsiteY923" fmla="*/ 61313 h 129086"/>
                <a:gd name="connsiteX924" fmla="*/ 1093374 w 4081626"/>
                <a:gd name="connsiteY924" fmla="*/ 96276 h 129086"/>
                <a:gd name="connsiteX925" fmla="*/ 1103762 w 4081626"/>
                <a:gd name="connsiteY925" fmla="*/ 96276 h 129086"/>
                <a:gd name="connsiteX926" fmla="*/ 1103762 w 4081626"/>
                <a:gd name="connsiteY926" fmla="*/ 59539 h 129086"/>
                <a:gd name="connsiteX927" fmla="*/ 1100975 w 4081626"/>
                <a:gd name="connsiteY927" fmla="*/ 45731 h 129086"/>
                <a:gd name="connsiteX928" fmla="*/ 1092994 w 4081626"/>
                <a:gd name="connsiteY928" fmla="*/ 36230 h 129086"/>
                <a:gd name="connsiteX929" fmla="*/ 1079693 w 4081626"/>
                <a:gd name="connsiteY929" fmla="*/ 32683 h 129086"/>
                <a:gd name="connsiteX930" fmla="*/ 1066898 w 4081626"/>
                <a:gd name="connsiteY930" fmla="*/ 36230 h 129086"/>
                <a:gd name="connsiteX931" fmla="*/ 1058031 w 4081626"/>
                <a:gd name="connsiteY931" fmla="*/ 45604 h 129086"/>
                <a:gd name="connsiteX932" fmla="*/ 1058031 w 4081626"/>
                <a:gd name="connsiteY932" fmla="*/ 33949 h 129086"/>
                <a:gd name="connsiteX933" fmla="*/ 1047770 w 4081626"/>
                <a:gd name="connsiteY933" fmla="*/ 33949 h 129086"/>
                <a:gd name="connsiteX934" fmla="*/ 1047770 w 4081626"/>
                <a:gd name="connsiteY934" fmla="*/ 96403 h 129086"/>
                <a:gd name="connsiteX935" fmla="*/ 1058031 w 4081626"/>
                <a:gd name="connsiteY935" fmla="*/ 96403 h 129086"/>
                <a:gd name="connsiteX936" fmla="*/ 1058031 w 4081626"/>
                <a:gd name="connsiteY936" fmla="*/ 65112 h 129086"/>
                <a:gd name="connsiteX937" fmla="*/ 1060438 w 4081626"/>
                <a:gd name="connsiteY937" fmla="*/ 53839 h 129086"/>
                <a:gd name="connsiteX938" fmla="*/ 1026867 w 4081626"/>
                <a:gd name="connsiteY938" fmla="*/ 33949 h 129086"/>
                <a:gd name="connsiteX939" fmla="*/ 1016480 w 4081626"/>
                <a:gd name="connsiteY939" fmla="*/ 33949 h 129086"/>
                <a:gd name="connsiteX940" fmla="*/ 1016480 w 4081626"/>
                <a:gd name="connsiteY940" fmla="*/ 96403 h 129086"/>
                <a:gd name="connsiteX941" fmla="*/ 1026867 w 4081626"/>
                <a:gd name="connsiteY941" fmla="*/ 96403 h 129086"/>
                <a:gd name="connsiteX942" fmla="*/ 1026867 w 4081626"/>
                <a:gd name="connsiteY942" fmla="*/ 33949 h 129086"/>
                <a:gd name="connsiteX943" fmla="*/ 1025347 w 4081626"/>
                <a:gd name="connsiteY943" fmla="*/ 20522 h 129086"/>
                <a:gd name="connsiteX944" fmla="*/ 1032821 w 4081626"/>
                <a:gd name="connsiteY944" fmla="*/ 15328 h 129086"/>
                <a:gd name="connsiteX945" fmla="*/ 1025347 w 4081626"/>
                <a:gd name="connsiteY945" fmla="*/ 10007 h 129086"/>
                <a:gd name="connsiteX946" fmla="*/ 1020913 w 4081626"/>
                <a:gd name="connsiteY946" fmla="*/ 8613 h 129086"/>
                <a:gd name="connsiteX947" fmla="*/ 1016226 w 4081626"/>
                <a:gd name="connsiteY947" fmla="*/ 10514 h 129086"/>
                <a:gd name="connsiteX948" fmla="*/ 1014326 w 4081626"/>
                <a:gd name="connsiteY948" fmla="*/ 15455 h 129086"/>
                <a:gd name="connsiteX949" fmla="*/ 1016226 w 4081626"/>
                <a:gd name="connsiteY949" fmla="*/ 20142 h 129086"/>
                <a:gd name="connsiteX950" fmla="*/ 1020913 w 4081626"/>
                <a:gd name="connsiteY950" fmla="*/ 22042 h 129086"/>
                <a:gd name="connsiteX951" fmla="*/ 1025347 w 4081626"/>
                <a:gd name="connsiteY951" fmla="*/ 20522 h 129086"/>
                <a:gd name="connsiteX952" fmla="*/ 1003685 w 4081626"/>
                <a:gd name="connsiteY952" fmla="*/ 83101 h 129086"/>
                <a:gd name="connsiteX953" fmla="*/ 996464 w 4081626"/>
                <a:gd name="connsiteY953" fmla="*/ 86522 h 129086"/>
                <a:gd name="connsiteX954" fmla="*/ 989117 w 4081626"/>
                <a:gd name="connsiteY954" fmla="*/ 87662 h 129086"/>
                <a:gd name="connsiteX955" fmla="*/ 980502 w 4081626"/>
                <a:gd name="connsiteY955" fmla="*/ 84875 h 129086"/>
                <a:gd name="connsiteX956" fmla="*/ 976955 w 4081626"/>
                <a:gd name="connsiteY956" fmla="*/ 75501 h 129086"/>
                <a:gd name="connsiteX957" fmla="*/ 976955 w 4081626"/>
                <a:gd name="connsiteY957" fmla="*/ 43450 h 129086"/>
                <a:gd name="connsiteX958" fmla="*/ 1002798 w 4081626"/>
                <a:gd name="connsiteY958" fmla="*/ 43450 h 129086"/>
                <a:gd name="connsiteX959" fmla="*/ 1002798 w 4081626"/>
                <a:gd name="connsiteY959" fmla="*/ 33949 h 129086"/>
                <a:gd name="connsiteX960" fmla="*/ 976955 w 4081626"/>
                <a:gd name="connsiteY960" fmla="*/ 33949 h 129086"/>
                <a:gd name="connsiteX961" fmla="*/ 976955 w 4081626"/>
                <a:gd name="connsiteY961" fmla="*/ 14061 h 129086"/>
                <a:gd name="connsiteX962" fmla="*/ 966694 w 4081626"/>
                <a:gd name="connsiteY962" fmla="*/ 14061 h 129086"/>
                <a:gd name="connsiteX963" fmla="*/ 966694 w 4081626"/>
                <a:gd name="connsiteY963" fmla="*/ 74740 h 129086"/>
                <a:gd name="connsiteX964" fmla="*/ 972395 w 4081626"/>
                <a:gd name="connsiteY964" fmla="*/ 92475 h 129086"/>
                <a:gd name="connsiteX965" fmla="*/ 988103 w 4081626"/>
                <a:gd name="connsiteY965" fmla="*/ 97416 h 129086"/>
                <a:gd name="connsiteX966" fmla="*/ 996211 w 4081626"/>
                <a:gd name="connsiteY966" fmla="*/ 96403 h 129086"/>
                <a:gd name="connsiteX967" fmla="*/ 1003685 w 4081626"/>
                <a:gd name="connsiteY967" fmla="*/ 93109 h 129086"/>
                <a:gd name="connsiteX968" fmla="*/ 1003685 w 4081626"/>
                <a:gd name="connsiteY968" fmla="*/ 83101 h 129086"/>
                <a:gd name="connsiteX969" fmla="*/ 907535 w 4081626"/>
                <a:gd name="connsiteY969" fmla="*/ 53839 h 129086"/>
                <a:gd name="connsiteX970" fmla="*/ 914249 w 4081626"/>
                <a:gd name="connsiteY970" fmla="*/ 45858 h 129086"/>
                <a:gd name="connsiteX971" fmla="*/ 924257 w 4081626"/>
                <a:gd name="connsiteY971" fmla="*/ 42818 h 129086"/>
                <a:gd name="connsiteX972" fmla="*/ 940472 w 4081626"/>
                <a:gd name="connsiteY972" fmla="*/ 61439 h 129086"/>
                <a:gd name="connsiteX973" fmla="*/ 940472 w 4081626"/>
                <a:gd name="connsiteY973" fmla="*/ 96403 h 129086"/>
                <a:gd name="connsiteX974" fmla="*/ 950859 w 4081626"/>
                <a:gd name="connsiteY974" fmla="*/ 96403 h 129086"/>
                <a:gd name="connsiteX975" fmla="*/ 950859 w 4081626"/>
                <a:gd name="connsiteY975" fmla="*/ 59666 h 129086"/>
                <a:gd name="connsiteX976" fmla="*/ 948072 w 4081626"/>
                <a:gd name="connsiteY976" fmla="*/ 45858 h 129086"/>
                <a:gd name="connsiteX977" fmla="*/ 939965 w 4081626"/>
                <a:gd name="connsiteY977" fmla="*/ 36357 h 129086"/>
                <a:gd name="connsiteX978" fmla="*/ 926664 w 4081626"/>
                <a:gd name="connsiteY978" fmla="*/ 32810 h 129086"/>
                <a:gd name="connsiteX979" fmla="*/ 913869 w 4081626"/>
                <a:gd name="connsiteY979" fmla="*/ 36357 h 129086"/>
                <a:gd name="connsiteX980" fmla="*/ 905001 w 4081626"/>
                <a:gd name="connsiteY980" fmla="*/ 45731 h 129086"/>
                <a:gd name="connsiteX981" fmla="*/ 905001 w 4081626"/>
                <a:gd name="connsiteY981" fmla="*/ 34076 h 129086"/>
                <a:gd name="connsiteX982" fmla="*/ 894740 w 4081626"/>
                <a:gd name="connsiteY982" fmla="*/ 34076 h 129086"/>
                <a:gd name="connsiteX983" fmla="*/ 894740 w 4081626"/>
                <a:gd name="connsiteY983" fmla="*/ 96530 h 129086"/>
                <a:gd name="connsiteX984" fmla="*/ 905001 w 4081626"/>
                <a:gd name="connsiteY984" fmla="*/ 96530 h 129086"/>
                <a:gd name="connsiteX985" fmla="*/ 905001 w 4081626"/>
                <a:gd name="connsiteY985" fmla="*/ 65239 h 129086"/>
                <a:gd name="connsiteX986" fmla="*/ 907408 w 4081626"/>
                <a:gd name="connsiteY986" fmla="*/ 53964 h 129086"/>
                <a:gd name="connsiteX987" fmla="*/ 835074 w 4081626"/>
                <a:gd name="connsiteY987" fmla="*/ 47630 h 129086"/>
                <a:gd name="connsiteX988" fmla="*/ 848629 w 4081626"/>
                <a:gd name="connsiteY988" fmla="*/ 42311 h 129086"/>
                <a:gd name="connsiteX989" fmla="*/ 861803 w 4081626"/>
                <a:gd name="connsiteY989" fmla="*/ 47630 h 129086"/>
                <a:gd name="connsiteX990" fmla="*/ 867377 w 4081626"/>
                <a:gd name="connsiteY990" fmla="*/ 60932 h 129086"/>
                <a:gd name="connsiteX991" fmla="*/ 828867 w 4081626"/>
                <a:gd name="connsiteY991" fmla="*/ 60932 h 129086"/>
                <a:gd name="connsiteX992" fmla="*/ 835074 w 4081626"/>
                <a:gd name="connsiteY992" fmla="*/ 47630 h 129086"/>
                <a:gd name="connsiteX993" fmla="*/ 863070 w 4081626"/>
                <a:gd name="connsiteY993" fmla="*/ 96023 h 129086"/>
                <a:gd name="connsiteX994" fmla="*/ 873838 w 4081626"/>
                <a:gd name="connsiteY994" fmla="*/ 91082 h 129086"/>
                <a:gd name="connsiteX995" fmla="*/ 873838 w 4081626"/>
                <a:gd name="connsiteY995" fmla="*/ 81201 h 129086"/>
                <a:gd name="connsiteX996" fmla="*/ 863197 w 4081626"/>
                <a:gd name="connsiteY996" fmla="*/ 86522 h 129086"/>
                <a:gd name="connsiteX997" fmla="*/ 851542 w 4081626"/>
                <a:gd name="connsiteY997" fmla="*/ 88296 h 129086"/>
                <a:gd name="connsiteX998" fmla="*/ 836214 w 4081626"/>
                <a:gd name="connsiteY998" fmla="*/ 83101 h 129086"/>
                <a:gd name="connsiteX999" fmla="*/ 828867 w 4081626"/>
                <a:gd name="connsiteY999" fmla="*/ 69547 h 129086"/>
                <a:gd name="connsiteX1000" fmla="*/ 878272 w 4081626"/>
                <a:gd name="connsiteY1000" fmla="*/ 69547 h 129086"/>
                <a:gd name="connsiteX1001" fmla="*/ 878399 w 4081626"/>
                <a:gd name="connsiteY1001" fmla="*/ 66886 h 129086"/>
                <a:gd name="connsiteX1002" fmla="*/ 878399 w 4081626"/>
                <a:gd name="connsiteY1002" fmla="*/ 64353 h 129086"/>
                <a:gd name="connsiteX1003" fmla="*/ 874725 w 4081626"/>
                <a:gd name="connsiteY1003" fmla="*/ 48391 h 129086"/>
                <a:gd name="connsiteX1004" fmla="*/ 864337 w 4081626"/>
                <a:gd name="connsiteY1004" fmla="*/ 37243 h 129086"/>
                <a:gd name="connsiteX1005" fmla="*/ 848629 w 4081626"/>
                <a:gd name="connsiteY1005" fmla="*/ 33190 h 129086"/>
                <a:gd name="connsiteX1006" fmla="*/ 832287 w 4081626"/>
                <a:gd name="connsiteY1006" fmla="*/ 37497 h 129086"/>
                <a:gd name="connsiteX1007" fmla="*/ 821519 w 4081626"/>
                <a:gd name="connsiteY1007" fmla="*/ 49277 h 129086"/>
                <a:gd name="connsiteX1008" fmla="*/ 817719 w 4081626"/>
                <a:gd name="connsiteY1008" fmla="*/ 66127 h 129086"/>
                <a:gd name="connsiteX1009" fmla="*/ 822153 w 4081626"/>
                <a:gd name="connsiteY1009" fmla="*/ 82721 h 129086"/>
                <a:gd name="connsiteX1010" fmla="*/ 834061 w 4081626"/>
                <a:gd name="connsiteY1010" fmla="*/ 93869 h 129086"/>
                <a:gd name="connsiteX1011" fmla="*/ 851416 w 4081626"/>
                <a:gd name="connsiteY1011" fmla="*/ 97923 h 129086"/>
                <a:gd name="connsiteX1012" fmla="*/ 863070 w 4081626"/>
                <a:gd name="connsiteY1012" fmla="*/ 96403 h 129086"/>
                <a:gd name="connsiteX1013" fmla="*/ 800110 w 4081626"/>
                <a:gd name="connsiteY1013" fmla="*/ 34457 h 129086"/>
                <a:gd name="connsiteX1014" fmla="*/ 779968 w 4081626"/>
                <a:gd name="connsiteY1014" fmla="*/ 77401 h 129086"/>
                <a:gd name="connsiteX1015" fmla="*/ 759573 w 4081626"/>
                <a:gd name="connsiteY1015" fmla="*/ 34457 h 129086"/>
                <a:gd name="connsiteX1016" fmla="*/ 747538 w 4081626"/>
                <a:gd name="connsiteY1016" fmla="*/ 34457 h 129086"/>
                <a:gd name="connsiteX1017" fmla="*/ 779461 w 4081626"/>
                <a:gd name="connsiteY1017" fmla="*/ 99063 h 129086"/>
                <a:gd name="connsiteX1018" fmla="*/ 811131 w 4081626"/>
                <a:gd name="connsiteY1018" fmla="*/ 34457 h 129086"/>
                <a:gd name="connsiteX1019" fmla="*/ 800110 w 4081626"/>
                <a:gd name="connsiteY1019" fmla="*/ 34457 h 129086"/>
                <a:gd name="connsiteX1020" fmla="*/ 697500 w 4081626"/>
                <a:gd name="connsiteY1020" fmla="*/ 48011 h 129086"/>
                <a:gd name="connsiteX1021" fmla="*/ 711054 w 4081626"/>
                <a:gd name="connsiteY1021" fmla="*/ 42691 h 129086"/>
                <a:gd name="connsiteX1022" fmla="*/ 724229 w 4081626"/>
                <a:gd name="connsiteY1022" fmla="*/ 48011 h 129086"/>
                <a:gd name="connsiteX1023" fmla="*/ 729803 w 4081626"/>
                <a:gd name="connsiteY1023" fmla="*/ 61313 h 129086"/>
                <a:gd name="connsiteX1024" fmla="*/ 691292 w 4081626"/>
                <a:gd name="connsiteY1024" fmla="*/ 61313 h 129086"/>
                <a:gd name="connsiteX1025" fmla="*/ 697500 w 4081626"/>
                <a:gd name="connsiteY1025" fmla="*/ 48011 h 129086"/>
                <a:gd name="connsiteX1026" fmla="*/ 725496 w 4081626"/>
                <a:gd name="connsiteY1026" fmla="*/ 96403 h 129086"/>
                <a:gd name="connsiteX1027" fmla="*/ 736264 w 4081626"/>
                <a:gd name="connsiteY1027" fmla="*/ 91463 h 129086"/>
                <a:gd name="connsiteX1028" fmla="*/ 736264 w 4081626"/>
                <a:gd name="connsiteY1028" fmla="*/ 81581 h 129086"/>
                <a:gd name="connsiteX1029" fmla="*/ 725622 w 4081626"/>
                <a:gd name="connsiteY1029" fmla="*/ 86902 h 129086"/>
                <a:gd name="connsiteX1030" fmla="*/ 713968 w 4081626"/>
                <a:gd name="connsiteY1030" fmla="*/ 88676 h 129086"/>
                <a:gd name="connsiteX1031" fmla="*/ 698513 w 4081626"/>
                <a:gd name="connsiteY1031" fmla="*/ 83482 h 129086"/>
                <a:gd name="connsiteX1032" fmla="*/ 691166 w 4081626"/>
                <a:gd name="connsiteY1032" fmla="*/ 69926 h 129086"/>
                <a:gd name="connsiteX1033" fmla="*/ 740571 w 4081626"/>
                <a:gd name="connsiteY1033" fmla="*/ 69926 h 129086"/>
                <a:gd name="connsiteX1034" fmla="*/ 740697 w 4081626"/>
                <a:gd name="connsiteY1034" fmla="*/ 67266 h 129086"/>
                <a:gd name="connsiteX1035" fmla="*/ 740697 w 4081626"/>
                <a:gd name="connsiteY1035" fmla="*/ 64733 h 129086"/>
                <a:gd name="connsiteX1036" fmla="*/ 737024 w 4081626"/>
                <a:gd name="connsiteY1036" fmla="*/ 48771 h 129086"/>
                <a:gd name="connsiteX1037" fmla="*/ 726636 w 4081626"/>
                <a:gd name="connsiteY1037" fmla="*/ 37624 h 129086"/>
                <a:gd name="connsiteX1038" fmla="*/ 710928 w 4081626"/>
                <a:gd name="connsiteY1038" fmla="*/ 33569 h 129086"/>
                <a:gd name="connsiteX1039" fmla="*/ 694586 w 4081626"/>
                <a:gd name="connsiteY1039" fmla="*/ 37877 h 129086"/>
                <a:gd name="connsiteX1040" fmla="*/ 683818 w 4081626"/>
                <a:gd name="connsiteY1040" fmla="*/ 49658 h 129086"/>
                <a:gd name="connsiteX1041" fmla="*/ 680018 w 4081626"/>
                <a:gd name="connsiteY1041" fmla="*/ 66507 h 129086"/>
                <a:gd name="connsiteX1042" fmla="*/ 684452 w 4081626"/>
                <a:gd name="connsiteY1042" fmla="*/ 83101 h 129086"/>
                <a:gd name="connsiteX1043" fmla="*/ 696359 w 4081626"/>
                <a:gd name="connsiteY1043" fmla="*/ 94249 h 129086"/>
                <a:gd name="connsiteX1044" fmla="*/ 713715 w 4081626"/>
                <a:gd name="connsiteY1044" fmla="*/ 98302 h 129086"/>
                <a:gd name="connsiteX1045" fmla="*/ 725369 w 4081626"/>
                <a:gd name="connsiteY1045" fmla="*/ 96782 h 129086"/>
                <a:gd name="connsiteX1046" fmla="*/ 654555 w 4081626"/>
                <a:gd name="connsiteY1046" fmla="*/ 54598 h 129086"/>
                <a:gd name="connsiteX1047" fmla="*/ 662916 w 4081626"/>
                <a:gd name="connsiteY1047" fmla="*/ 46998 h 129086"/>
                <a:gd name="connsiteX1048" fmla="*/ 674317 w 4081626"/>
                <a:gd name="connsiteY1048" fmla="*/ 45478 h 129086"/>
                <a:gd name="connsiteX1049" fmla="*/ 674317 w 4081626"/>
                <a:gd name="connsiteY1049" fmla="*/ 33823 h 129086"/>
                <a:gd name="connsiteX1050" fmla="*/ 660889 w 4081626"/>
                <a:gd name="connsiteY1050" fmla="*/ 37877 h 129086"/>
                <a:gd name="connsiteX1051" fmla="*/ 651515 w 4081626"/>
                <a:gd name="connsiteY1051" fmla="*/ 49025 h 129086"/>
                <a:gd name="connsiteX1052" fmla="*/ 651515 w 4081626"/>
                <a:gd name="connsiteY1052" fmla="*/ 35089 h 129086"/>
                <a:gd name="connsiteX1053" fmla="*/ 641254 w 4081626"/>
                <a:gd name="connsiteY1053" fmla="*/ 35089 h 129086"/>
                <a:gd name="connsiteX1054" fmla="*/ 641254 w 4081626"/>
                <a:gd name="connsiteY1054" fmla="*/ 97543 h 129086"/>
                <a:gd name="connsiteX1055" fmla="*/ 651515 w 4081626"/>
                <a:gd name="connsiteY1055" fmla="*/ 97543 h 129086"/>
                <a:gd name="connsiteX1056" fmla="*/ 651515 w 4081626"/>
                <a:gd name="connsiteY1056" fmla="*/ 67647 h 129086"/>
                <a:gd name="connsiteX1057" fmla="*/ 654555 w 4081626"/>
                <a:gd name="connsiteY1057" fmla="*/ 54725 h 129086"/>
                <a:gd name="connsiteX1058" fmla="*/ 611611 w 4081626"/>
                <a:gd name="connsiteY1058" fmla="*/ 77907 h 129086"/>
                <a:gd name="connsiteX1059" fmla="*/ 603883 w 4081626"/>
                <a:gd name="connsiteY1059" fmla="*/ 86015 h 129086"/>
                <a:gd name="connsiteX1060" fmla="*/ 592735 w 4081626"/>
                <a:gd name="connsiteY1060" fmla="*/ 88928 h 129086"/>
                <a:gd name="connsiteX1061" fmla="*/ 581334 w 4081626"/>
                <a:gd name="connsiteY1061" fmla="*/ 86015 h 129086"/>
                <a:gd name="connsiteX1062" fmla="*/ 573480 w 4081626"/>
                <a:gd name="connsiteY1062" fmla="*/ 77907 h 129086"/>
                <a:gd name="connsiteX1063" fmla="*/ 570566 w 4081626"/>
                <a:gd name="connsiteY1063" fmla="*/ 66127 h 129086"/>
                <a:gd name="connsiteX1064" fmla="*/ 573480 w 4081626"/>
                <a:gd name="connsiteY1064" fmla="*/ 54471 h 129086"/>
                <a:gd name="connsiteX1065" fmla="*/ 581334 w 4081626"/>
                <a:gd name="connsiteY1065" fmla="*/ 46491 h 129086"/>
                <a:gd name="connsiteX1066" fmla="*/ 592735 w 4081626"/>
                <a:gd name="connsiteY1066" fmla="*/ 43577 h 129086"/>
                <a:gd name="connsiteX1067" fmla="*/ 603883 w 4081626"/>
                <a:gd name="connsiteY1067" fmla="*/ 46491 h 129086"/>
                <a:gd name="connsiteX1068" fmla="*/ 611611 w 4081626"/>
                <a:gd name="connsiteY1068" fmla="*/ 54471 h 129086"/>
                <a:gd name="connsiteX1069" fmla="*/ 614398 w 4081626"/>
                <a:gd name="connsiteY1069" fmla="*/ 66127 h 129086"/>
                <a:gd name="connsiteX1070" fmla="*/ 611611 w 4081626"/>
                <a:gd name="connsiteY1070" fmla="*/ 77907 h 129086"/>
                <a:gd name="connsiteX1071" fmla="*/ 609837 w 4081626"/>
                <a:gd name="connsiteY1071" fmla="*/ 94249 h 129086"/>
                <a:gd name="connsiteX1072" fmla="*/ 620985 w 4081626"/>
                <a:gd name="connsiteY1072" fmla="*/ 82721 h 129086"/>
                <a:gd name="connsiteX1073" fmla="*/ 625039 w 4081626"/>
                <a:gd name="connsiteY1073" fmla="*/ 66000 h 129086"/>
                <a:gd name="connsiteX1074" fmla="*/ 620985 w 4081626"/>
                <a:gd name="connsiteY1074" fmla="*/ 49404 h 129086"/>
                <a:gd name="connsiteX1075" fmla="*/ 609837 w 4081626"/>
                <a:gd name="connsiteY1075" fmla="*/ 38004 h 129086"/>
                <a:gd name="connsiteX1076" fmla="*/ 593622 w 4081626"/>
                <a:gd name="connsiteY1076" fmla="*/ 33823 h 129086"/>
                <a:gd name="connsiteX1077" fmla="*/ 580194 w 4081626"/>
                <a:gd name="connsiteY1077" fmla="*/ 37370 h 129086"/>
                <a:gd name="connsiteX1078" fmla="*/ 570693 w 4081626"/>
                <a:gd name="connsiteY1078" fmla="*/ 46871 h 129086"/>
                <a:gd name="connsiteX1079" fmla="*/ 570693 w 4081626"/>
                <a:gd name="connsiteY1079" fmla="*/ 34962 h 129086"/>
                <a:gd name="connsiteX1080" fmla="*/ 560432 w 4081626"/>
                <a:gd name="connsiteY1080" fmla="*/ 34962 h 129086"/>
                <a:gd name="connsiteX1081" fmla="*/ 560432 w 4081626"/>
                <a:gd name="connsiteY1081" fmla="*/ 129086 h 129086"/>
                <a:gd name="connsiteX1082" fmla="*/ 570693 w 4081626"/>
                <a:gd name="connsiteY1082" fmla="*/ 129086 h 129086"/>
                <a:gd name="connsiteX1083" fmla="*/ 570693 w 4081626"/>
                <a:gd name="connsiteY1083" fmla="*/ 85509 h 129086"/>
                <a:gd name="connsiteX1084" fmla="*/ 580194 w 4081626"/>
                <a:gd name="connsiteY1084" fmla="*/ 94883 h 129086"/>
                <a:gd name="connsiteX1085" fmla="*/ 593622 w 4081626"/>
                <a:gd name="connsiteY1085" fmla="*/ 98429 h 129086"/>
                <a:gd name="connsiteX1086" fmla="*/ 609837 w 4081626"/>
                <a:gd name="connsiteY1086" fmla="*/ 94249 h 129086"/>
                <a:gd name="connsiteX1087" fmla="*/ 468209 w 4081626"/>
                <a:gd name="connsiteY1087" fmla="*/ 54852 h 129086"/>
                <a:gd name="connsiteX1088" fmla="*/ 474923 w 4081626"/>
                <a:gd name="connsiteY1088" fmla="*/ 46871 h 129086"/>
                <a:gd name="connsiteX1089" fmla="*/ 484931 w 4081626"/>
                <a:gd name="connsiteY1089" fmla="*/ 43831 h 129086"/>
                <a:gd name="connsiteX1090" fmla="*/ 501146 w 4081626"/>
                <a:gd name="connsiteY1090" fmla="*/ 62452 h 129086"/>
                <a:gd name="connsiteX1091" fmla="*/ 501146 w 4081626"/>
                <a:gd name="connsiteY1091" fmla="*/ 97416 h 129086"/>
                <a:gd name="connsiteX1092" fmla="*/ 511533 w 4081626"/>
                <a:gd name="connsiteY1092" fmla="*/ 97416 h 129086"/>
                <a:gd name="connsiteX1093" fmla="*/ 511533 w 4081626"/>
                <a:gd name="connsiteY1093" fmla="*/ 60679 h 129086"/>
                <a:gd name="connsiteX1094" fmla="*/ 508873 w 4081626"/>
                <a:gd name="connsiteY1094" fmla="*/ 46871 h 129086"/>
                <a:gd name="connsiteX1095" fmla="*/ 500766 w 4081626"/>
                <a:gd name="connsiteY1095" fmla="*/ 37370 h 129086"/>
                <a:gd name="connsiteX1096" fmla="*/ 487464 w 4081626"/>
                <a:gd name="connsiteY1096" fmla="*/ 33823 h 129086"/>
                <a:gd name="connsiteX1097" fmla="*/ 474670 w 4081626"/>
                <a:gd name="connsiteY1097" fmla="*/ 37370 h 129086"/>
                <a:gd name="connsiteX1098" fmla="*/ 465802 w 4081626"/>
                <a:gd name="connsiteY1098" fmla="*/ 46744 h 129086"/>
                <a:gd name="connsiteX1099" fmla="*/ 465802 w 4081626"/>
                <a:gd name="connsiteY1099" fmla="*/ 35089 h 129086"/>
                <a:gd name="connsiteX1100" fmla="*/ 455541 w 4081626"/>
                <a:gd name="connsiteY1100" fmla="*/ 35089 h 129086"/>
                <a:gd name="connsiteX1101" fmla="*/ 455541 w 4081626"/>
                <a:gd name="connsiteY1101" fmla="*/ 97543 h 129086"/>
                <a:gd name="connsiteX1102" fmla="*/ 465802 w 4081626"/>
                <a:gd name="connsiteY1102" fmla="*/ 97543 h 129086"/>
                <a:gd name="connsiteX1103" fmla="*/ 465802 w 4081626"/>
                <a:gd name="connsiteY1103" fmla="*/ 66253 h 129086"/>
                <a:gd name="connsiteX1104" fmla="*/ 468209 w 4081626"/>
                <a:gd name="connsiteY1104" fmla="*/ 54979 h 129086"/>
                <a:gd name="connsiteX1105" fmla="*/ 434639 w 4081626"/>
                <a:gd name="connsiteY1105" fmla="*/ 35089 h 129086"/>
                <a:gd name="connsiteX1106" fmla="*/ 424251 w 4081626"/>
                <a:gd name="connsiteY1106" fmla="*/ 35089 h 129086"/>
                <a:gd name="connsiteX1107" fmla="*/ 424251 w 4081626"/>
                <a:gd name="connsiteY1107" fmla="*/ 97543 h 129086"/>
                <a:gd name="connsiteX1108" fmla="*/ 434639 w 4081626"/>
                <a:gd name="connsiteY1108" fmla="*/ 97543 h 129086"/>
                <a:gd name="connsiteX1109" fmla="*/ 434639 w 4081626"/>
                <a:gd name="connsiteY1109" fmla="*/ 35089 h 129086"/>
                <a:gd name="connsiteX1110" fmla="*/ 433119 w 4081626"/>
                <a:gd name="connsiteY1110" fmla="*/ 21662 h 129086"/>
                <a:gd name="connsiteX1111" fmla="*/ 440593 w 4081626"/>
                <a:gd name="connsiteY1111" fmla="*/ 16467 h 129086"/>
                <a:gd name="connsiteX1112" fmla="*/ 433119 w 4081626"/>
                <a:gd name="connsiteY1112" fmla="*/ 11148 h 129086"/>
                <a:gd name="connsiteX1113" fmla="*/ 428685 w 4081626"/>
                <a:gd name="connsiteY1113" fmla="*/ 9753 h 129086"/>
                <a:gd name="connsiteX1114" fmla="*/ 423998 w 4081626"/>
                <a:gd name="connsiteY1114" fmla="*/ 11654 h 129086"/>
                <a:gd name="connsiteX1115" fmla="*/ 422097 w 4081626"/>
                <a:gd name="connsiteY1115" fmla="*/ 16594 h 129086"/>
                <a:gd name="connsiteX1116" fmla="*/ 423998 w 4081626"/>
                <a:gd name="connsiteY1116" fmla="*/ 21281 h 129086"/>
                <a:gd name="connsiteX1117" fmla="*/ 428685 w 4081626"/>
                <a:gd name="connsiteY1117" fmla="*/ 23182 h 129086"/>
                <a:gd name="connsiteX1118" fmla="*/ 433119 w 4081626"/>
                <a:gd name="connsiteY1118" fmla="*/ 21662 h 129086"/>
                <a:gd name="connsiteX1119" fmla="*/ 374212 w 4081626"/>
                <a:gd name="connsiteY1119" fmla="*/ 2533 h 129086"/>
                <a:gd name="connsiteX1120" fmla="*/ 363951 w 4081626"/>
                <a:gd name="connsiteY1120" fmla="*/ 2533 h 129086"/>
                <a:gd name="connsiteX1121" fmla="*/ 363951 w 4081626"/>
                <a:gd name="connsiteY1121" fmla="*/ 97543 h 129086"/>
                <a:gd name="connsiteX1122" fmla="*/ 374212 w 4081626"/>
                <a:gd name="connsiteY1122" fmla="*/ 97543 h 129086"/>
                <a:gd name="connsiteX1123" fmla="*/ 374212 w 4081626"/>
                <a:gd name="connsiteY1123" fmla="*/ 2533 h 129086"/>
                <a:gd name="connsiteX1124" fmla="*/ 322020 w 4081626"/>
                <a:gd name="connsiteY1124" fmla="*/ 46744 h 129086"/>
                <a:gd name="connsiteX1125" fmla="*/ 329748 w 4081626"/>
                <a:gd name="connsiteY1125" fmla="*/ 54852 h 129086"/>
                <a:gd name="connsiteX1126" fmla="*/ 332535 w 4081626"/>
                <a:gd name="connsiteY1126" fmla="*/ 66632 h 129086"/>
                <a:gd name="connsiteX1127" fmla="*/ 329748 w 4081626"/>
                <a:gd name="connsiteY1127" fmla="*/ 78161 h 129086"/>
                <a:gd name="connsiteX1128" fmla="*/ 322020 w 4081626"/>
                <a:gd name="connsiteY1128" fmla="*/ 86141 h 129086"/>
                <a:gd name="connsiteX1129" fmla="*/ 310619 w 4081626"/>
                <a:gd name="connsiteY1129" fmla="*/ 89055 h 129086"/>
                <a:gd name="connsiteX1130" fmla="*/ 299471 w 4081626"/>
                <a:gd name="connsiteY1130" fmla="*/ 86141 h 129086"/>
                <a:gd name="connsiteX1131" fmla="*/ 291744 w 4081626"/>
                <a:gd name="connsiteY1131" fmla="*/ 78161 h 129086"/>
                <a:gd name="connsiteX1132" fmla="*/ 288957 w 4081626"/>
                <a:gd name="connsiteY1132" fmla="*/ 66632 h 129086"/>
                <a:gd name="connsiteX1133" fmla="*/ 291744 w 4081626"/>
                <a:gd name="connsiteY1133" fmla="*/ 54852 h 129086"/>
                <a:gd name="connsiteX1134" fmla="*/ 299471 w 4081626"/>
                <a:gd name="connsiteY1134" fmla="*/ 46744 h 129086"/>
                <a:gd name="connsiteX1135" fmla="*/ 310619 w 4081626"/>
                <a:gd name="connsiteY1135" fmla="*/ 43704 h 129086"/>
                <a:gd name="connsiteX1136" fmla="*/ 322020 w 4081626"/>
                <a:gd name="connsiteY1136" fmla="*/ 46744 h 129086"/>
                <a:gd name="connsiteX1137" fmla="*/ 342923 w 4081626"/>
                <a:gd name="connsiteY1137" fmla="*/ 97543 h 129086"/>
                <a:gd name="connsiteX1138" fmla="*/ 342923 w 4081626"/>
                <a:gd name="connsiteY1138" fmla="*/ 35089 h 129086"/>
                <a:gd name="connsiteX1139" fmla="*/ 332535 w 4081626"/>
                <a:gd name="connsiteY1139" fmla="*/ 35089 h 129086"/>
                <a:gd name="connsiteX1140" fmla="*/ 332535 w 4081626"/>
                <a:gd name="connsiteY1140" fmla="*/ 46871 h 129086"/>
                <a:gd name="connsiteX1141" fmla="*/ 323034 w 4081626"/>
                <a:gd name="connsiteY1141" fmla="*/ 37497 h 129086"/>
                <a:gd name="connsiteX1142" fmla="*/ 309606 w 4081626"/>
                <a:gd name="connsiteY1142" fmla="*/ 33949 h 129086"/>
                <a:gd name="connsiteX1143" fmla="*/ 293391 w 4081626"/>
                <a:gd name="connsiteY1143" fmla="*/ 38129 h 129086"/>
                <a:gd name="connsiteX1144" fmla="*/ 282243 w 4081626"/>
                <a:gd name="connsiteY1144" fmla="*/ 49784 h 129086"/>
                <a:gd name="connsiteX1145" fmla="*/ 278189 w 4081626"/>
                <a:gd name="connsiteY1145" fmla="*/ 66632 h 129086"/>
                <a:gd name="connsiteX1146" fmla="*/ 282243 w 4081626"/>
                <a:gd name="connsiteY1146" fmla="*/ 83101 h 129086"/>
                <a:gd name="connsiteX1147" fmla="*/ 293391 w 4081626"/>
                <a:gd name="connsiteY1147" fmla="*/ 94503 h 129086"/>
                <a:gd name="connsiteX1148" fmla="*/ 309606 w 4081626"/>
                <a:gd name="connsiteY1148" fmla="*/ 98556 h 129086"/>
                <a:gd name="connsiteX1149" fmla="*/ 323034 w 4081626"/>
                <a:gd name="connsiteY1149" fmla="*/ 95135 h 129086"/>
                <a:gd name="connsiteX1150" fmla="*/ 332535 w 4081626"/>
                <a:gd name="connsiteY1150" fmla="*/ 85888 h 129086"/>
                <a:gd name="connsiteX1151" fmla="*/ 332535 w 4081626"/>
                <a:gd name="connsiteY1151" fmla="*/ 97543 h 129086"/>
                <a:gd name="connsiteX1152" fmla="*/ 342923 w 4081626"/>
                <a:gd name="connsiteY1152" fmla="*/ 97543 h 129086"/>
                <a:gd name="connsiteX1153" fmla="*/ 262227 w 4081626"/>
                <a:gd name="connsiteY1153" fmla="*/ 35089 h 129086"/>
                <a:gd name="connsiteX1154" fmla="*/ 251840 w 4081626"/>
                <a:gd name="connsiteY1154" fmla="*/ 35089 h 129086"/>
                <a:gd name="connsiteX1155" fmla="*/ 251840 w 4081626"/>
                <a:gd name="connsiteY1155" fmla="*/ 97543 h 129086"/>
                <a:gd name="connsiteX1156" fmla="*/ 262227 w 4081626"/>
                <a:gd name="connsiteY1156" fmla="*/ 97543 h 129086"/>
                <a:gd name="connsiteX1157" fmla="*/ 262227 w 4081626"/>
                <a:gd name="connsiteY1157" fmla="*/ 35089 h 129086"/>
                <a:gd name="connsiteX1158" fmla="*/ 260707 w 4081626"/>
                <a:gd name="connsiteY1158" fmla="*/ 21662 h 129086"/>
                <a:gd name="connsiteX1159" fmla="*/ 268181 w 4081626"/>
                <a:gd name="connsiteY1159" fmla="*/ 16467 h 129086"/>
                <a:gd name="connsiteX1160" fmla="*/ 260707 w 4081626"/>
                <a:gd name="connsiteY1160" fmla="*/ 11148 h 129086"/>
                <a:gd name="connsiteX1161" fmla="*/ 256273 w 4081626"/>
                <a:gd name="connsiteY1161" fmla="*/ 9753 h 129086"/>
                <a:gd name="connsiteX1162" fmla="*/ 251586 w 4081626"/>
                <a:gd name="connsiteY1162" fmla="*/ 11654 h 129086"/>
                <a:gd name="connsiteX1163" fmla="*/ 249686 w 4081626"/>
                <a:gd name="connsiteY1163" fmla="*/ 16594 h 129086"/>
                <a:gd name="connsiteX1164" fmla="*/ 251586 w 4081626"/>
                <a:gd name="connsiteY1164" fmla="*/ 21281 h 129086"/>
                <a:gd name="connsiteX1165" fmla="*/ 256273 w 4081626"/>
                <a:gd name="connsiteY1165" fmla="*/ 23182 h 129086"/>
                <a:gd name="connsiteX1166" fmla="*/ 260707 w 4081626"/>
                <a:gd name="connsiteY1166" fmla="*/ 21662 h 129086"/>
                <a:gd name="connsiteX1167" fmla="*/ 195720 w 4081626"/>
                <a:gd name="connsiteY1167" fmla="*/ 54471 h 129086"/>
                <a:gd name="connsiteX1168" fmla="*/ 203701 w 4081626"/>
                <a:gd name="connsiteY1168" fmla="*/ 46617 h 129086"/>
                <a:gd name="connsiteX1169" fmla="*/ 215356 w 4081626"/>
                <a:gd name="connsiteY1169" fmla="*/ 43831 h 129086"/>
                <a:gd name="connsiteX1170" fmla="*/ 234738 w 4081626"/>
                <a:gd name="connsiteY1170" fmla="*/ 51812 h 129086"/>
                <a:gd name="connsiteX1171" fmla="*/ 234738 w 4081626"/>
                <a:gd name="connsiteY1171" fmla="*/ 40410 h 129086"/>
                <a:gd name="connsiteX1172" fmla="*/ 214722 w 4081626"/>
                <a:gd name="connsiteY1172" fmla="*/ 34076 h 129086"/>
                <a:gd name="connsiteX1173" fmla="*/ 197874 w 4081626"/>
                <a:gd name="connsiteY1173" fmla="*/ 38129 h 129086"/>
                <a:gd name="connsiteX1174" fmla="*/ 186219 w 4081626"/>
                <a:gd name="connsiteY1174" fmla="*/ 49531 h 129086"/>
                <a:gd name="connsiteX1175" fmla="*/ 182039 w 4081626"/>
                <a:gd name="connsiteY1175" fmla="*/ 66253 h 129086"/>
                <a:gd name="connsiteX1176" fmla="*/ 186093 w 4081626"/>
                <a:gd name="connsiteY1176" fmla="*/ 83101 h 129086"/>
                <a:gd name="connsiteX1177" fmla="*/ 197621 w 4081626"/>
                <a:gd name="connsiteY1177" fmla="*/ 94503 h 129086"/>
                <a:gd name="connsiteX1178" fmla="*/ 214596 w 4081626"/>
                <a:gd name="connsiteY1178" fmla="*/ 98556 h 129086"/>
                <a:gd name="connsiteX1179" fmla="*/ 225490 w 4081626"/>
                <a:gd name="connsiteY1179" fmla="*/ 97162 h 129086"/>
                <a:gd name="connsiteX1180" fmla="*/ 235371 w 4081626"/>
                <a:gd name="connsiteY1180" fmla="*/ 92729 h 129086"/>
                <a:gd name="connsiteX1181" fmla="*/ 235371 w 4081626"/>
                <a:gd name="connsiteY1181" fmla="*/ 82215 h 129086"/>
                <a:gd name="connsiteX1182" fmla="*/ 226250 w 4081626"/>
                <a:gd name="connsiteY1182" fmla="*/ 87281 h 129086"/>
                <a:gd name="connsiteX1183" fmla="*/ 215483 w 4081626"/>
                <a:gd name="connsiteY1183" fmla="*/ 88801 h 129086"/>
                <a:gd name="connsiteX1184" fmla="*/ 203701 w 4081626"/>
                <a:gd name="connsiteY1184" fmla="*/ 85888 h 129086"/>
                <a:gd name="connsiteX1185" fmla="*/ 195594 w 4081626"/>
                <a:gd name="connsiteY1185" fmla="*/ 77780 h 129086"/>
                <a:gd name="connsiteX1186" fmla="*/ 192680 w 4081626"/>
                <a:gd name="connsiteY1186" fmla="*/ 66000 h 129086"/>
                <a:gd name="connsiteX1187" fmla="*/ 195594 w 4081626"/>
                <a:gd name="connsiteY1187" fmla="*/ 54218 h 129086"/>
                <a:gd name="connsiteX1188" fmla="*/ 152523 w 4081626"/>
                <a:gd name="connsiteY1188" fmla="*/ 84241 h 129086"/>
                <a:gd name="connsiteX1189" fmla="*/ 139981 w 4081626"/>
                <a:gd name="connsiteY1189" fmla="*/ 88676 h 129086"/>
                <a:gd name="connsiteX1190" fmla="*/ 127440 w 4081626"/>
                <a:gd name="connsiteY1190" fmla="*/ 84241 h 129086"/>
                <a:gd name="connsiteX1191" fmla="*/ 122626 w 4081626"/>
                <a:gd name="connsiteY1191" fmla="*/ 70814 h 129086"/>
                <a:gd name="connsiteX1192" fmla="*/ 122626 w 4081626"/>
                <a:gd name="connsiteY1192" fmla="*/ 34837 h 129086"/>
                <a:gd name="connsiteX1193" fmla="*/ 112365 w 4081626"/>
                <a:gd name="connsiteY1193" fmla="*/ 34837 h 129086"/>
                <a:gd name="connsiteX1194" fmla="*/ 112365 w 4081626"/>
                <a:gd name="connsiteY1194" fmla="*/ 69799 h 129086"/>
                <a:gd name="connsiteX1195" fmla="*/ 119839 w 4081626"/>
                <a:gd name="connsiteY1195" fmla="*/ 90702 h 129086"/>
                <a:gd name="connsiteX1196" fmla="*/ 139981 w 4081626"/>
                <a:gd name="connsiteY1196" fmla="*/ 98302 h 129086"/>
                <a:gd name="connsiteX1197" fmla="*/ 159997 w 4081626"/>
                <a:gd name="connsiteY1197" fmla="*/ 90702 h 129086"/>
                <a:gd name="connsiteX1198" fmla="*/ 167471 w 4081626"/>
                <a:gd name="connsiteY1198" fmla="*/ 69799 h 129086"/>
                <a:gd name="connsiteX1199" fmla="*/ 167471 w 4081626"/>
                <a:gd name="connsiteY1199" fmla="*/ 34837 h 129086"/>
                <a:gd name="connsiteX1200" fmla="*/ 157210 w 4081626"/>
                <a:gd name="connsiteY1200" fmla="*/ 34837 h 129086"/>
                <a:gd name="connsiteX1201" fmla="*/ 157210 w 4081626"/>
                <a:gd name="connsiteY1201" fmla="*/ 70814 h 129086"/>
                <a:gd name="connsiteX1202" fmla="*/ 152396 w 4081626"/>
                <a:gd name="connsiteY1202" fmla="*/ 84241 h 129086"/>
                <a:gd name="connsiteX1203" fmla="*/ 83355 w 4081626"/>
                <a:gd name="connsiteY1203" fmla="*/ 54471 h 129086"/>
                <a:gd name="connsiteX1204" fmla="*/ 91590 w 4081626"/>
                <a:gd name="connsiteY1204" fmla="*/ 46871 h 129086"/>
                <a:gd name="connsiteX1205" fmla="*/ 102991 w 4081626"/>
                <a:gd name="connsiteY1205" fmla="*/ 45351 h 129086"/>
                <a:gd name="connsiteX1206" fmla="*/ 102991 w 4081626"/>
                <a:gd name="connsiteY1206" fmla="*/ 33696 h 129086"/>
                <a:gd name="connsiteX1207" fmla="*/ 89563 w 4081626"/>
                <a:gd name="connsiteY1207" fmla="*/ 37750 h 129086"/>
                <a:gd name="connsiteX1208" fmla="*/ 80188 w 4081626"/>
                <a:gd name="connsiteY1208" fmla="*/ 48898 h 129086"/>
                <a:gd name="connsiteX1209" fmla="*/ 80188 w 4081626"/>
                <a:gd name="connsiteY1209" fmla="*/ 34962 h 129086"/>
                <a:gd name="connsiteX1210" fmla="*/ 69927 w 4081626"/>
                <a:gd name="connsiteY1210" fmla="*/ 34962 h 129086"/>
                <a:gd name="connsiteX1211" fmla="*/ 69927 w 4081626"/>
                <a:gd name="connsiteY1211" fmla="*/ 97416 h 129086"/>
                <a:gd name="connsiteX1212" fmla="*/ 80188 w 4081626"/>
                <a:gd name="connsiteY1212" fmla="*/ 97416 h 129086"/>
                <a:gd name="connsiteX1213" fmla="*/ 80188 w 4081626"/>
                <a:gd name="connsiteY1213" fmla="*/ 67520 h 129086"/>
                <a:gd name="connsiteX1214" fmla="*/ 83229 w 4081626"/>
                <a:gd name="connsiteY1214" fmla="*/ 54598 h 129086"/>
                <a:gd name="connsiteX1215" fmla="*/ 13681 w 4081626"/>
                <a:gd name="connsiteY1215" fmla="*/ 54345 h 129086"/>
                <a:gd name="connsiteX1216" fmla="*/ 21662 w 4081626"/>
                <a:gd name="connsiteY1216" fmla="*/ 46491 h 129086"/>
                <a:gd name="connsiteX1217" fmla="*/ 33317 w 4081626"/>
                <a:gd name="connsiteY1217" fmla="*/ 43704 h 129086"/>
                <a:gd name="connsiteX1218" fmla="*/ 52699 w 4081626"/>
                <a:gd name="connsiteY1218" fmla="*/ 51685 h 129086"/>
                <a:gd name="connsiteX1219" fmla="*/ 52699 w 4081626"/>
                <a:gd name="connsiteY1219" fmla="*/ 40283 h 129086"/>
                <a:gd name="connsiteX1220" fmla="*/ 32683 w 4081626"/>
                <a:gd name="connsiteY1220" fmla="*/ 33949 h 129086"/>
                <a:gd name="connsiteX1221" fmla="*/ 15835 w 4081626"/>
                <a:gd name="connsiteY1221" fmla="*/ 38004 h 129086"/>
                <a:gd name="connsiteX1222" fmla="*/ 4180 w 4081626"/>
                <a:gd name="connsiteY1222" fmla="*/ 49404 h 129086"/>
                <a:gd name="connsiteX1223" fmla="*/ 0 w 4081626"/>
                <a:gd name="connsiteY1223" fmla="*/ 66127 h 129086"/>
                <a:gd name="connsiteX1224" fmla="*/ 4180 w 4081626"/>
                <a:gd name="connsiteY1224" fmla="*/ 82974 h 129086"/>
                <a:gd name="connsiteX1225" fmla="*/ 15708 w 4081626"/>
                <a:gd name="connsiteY1225" fmla="*/ 94376 h 129086"/>
                <a:gd name="connsiteX1226" fmla="*/ 32683 w 4081626"/>
                <a:gd name="connsiteY1226" fmla="*/ 98429 h 129086"/>
                <a:gd name="connsiteX1227" fmla="*/ 43578 w 4081626"/>
                <a:gd name="connsiteY1227" fmla="*/ 97036 h 129086"/>
                <a:gd name="connsiteX1228" fmla="*/ 53459 w 4081626"/>
                <a:gd name="connsiteY1228" fmla="*/ 92602 h 129086"/>
                <a:gd name="connsiteX1229" fmla="*/ 53459 w 4081626"/>
                <a:gd name="connsiteY1229" fmla="*/ 82088 h 129086"/>
                <a:gd name="connsiteX1230" fmla="*/ 44338 w 4081626"/>
                <a:gd name="connsiteY1230" fmla="*/ 87156 h 129086"/>
                <a:gd name="connsiteX1231" fmla="*/ 33570 w 4081626"/>
                <a:gd name="connsiteY1231" fmla="*/ 88676 h 129086"/>
                <a:gd name="connsiteX1232" fmla="*/ 21789 w 4081626"/>
                <a:gd name="connsiteY1232" fmla="*/ 85761 h 129086"/>
                <a:gd name="connsiteX1233" fmla="*/ 13681 w 4081626"/>
                <a:gd name="connsiteY1233" fmla="*/ 77655 h 129086"/>
                <a:gd name="connsiteX1234" fmla="*/ 10768 w 4081626"/>
                <a:gd name="connsiteY1234" fmla="*/ 65873 h 129086"/>
                <a:gd name="connsiteX1235" fmla="*/ 13681 w 4081626"/>
                <a:gd name="connsiteY1235" fmla="*/ 54091 h 12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</a:cxnLst>
              <a:rect l="l" t="t" r="r" b="b"/>
              <a:pathLst>
                <a:path w="4081626" h="129086">
                  <a:moveTo>
                    <a:pt x="4081500" y="81835"/>
                  </a:moveTo>
                  <a:cubicBezTo>
                    <a:pt x="4079220" y="83482"/>
                    <a:pt x="4076813" y="84621"/>
                    <a:pt x="4074279" y="85255"/>
                  </a:cubicBezTo>
                  <a:cubicBezTo>
                    <a:pt x="4071745" y="86015"/>
                    <a:pt x="4069338" y="86395"/>
                    <a:pt x="4066932" y="86395"/>
                  </a:cubicBezTo>
                  <a:cubicBezTo>
                    <a:pt x="4063511" y="86395"/>
                    <a:pt x="4060598" y="85509"/>
                    <a:pt x="4058317" y="83608"/>
                  </a:cubicBezTo>
                  <a:cubicBezTo>
                    <a:pt x="4056037" y="81708"/>
                    <a:pt x="4054897" y="78668"/>
                    <a:pt x="4054897" y="74234"/>
                  </a:cubicBezTo>
                  <a:lnTo>
                    <a:pt x="4054897" y="42184"/>
                  </a:lnTo>
                  <a:lnTo>
                    <a:pt x="4080740" y="42184"/>
                  </a:lnTo>
                  <a:lnTo>
                    <a:pt x="4080740" y="32683"/>
                  </a:lnTo>
                  <a:lnTo>
                    <a:pt x="4054897" y="32683"/>
                  </a:lnTo>
                  <a:lnTo>
                    <a:pt x="4054897" y="12793"/>
                  </a:lnTo>
                  <a:lnTo>
                    <a:pt x="4044636" y="12793"/>
                  </a:lnTo>
                  <a:lnTo>
                    <a:pt x="4044636" y="73473"/>
                  </a:lnTo>
                  <a:cubicBezTo>
                    <a:pt x="4044636" y="81962"/>
                    <a:pt x="4046536" y="87788"/>
                    <a:pt x="4050337" y="91209"/>
                  </a:cubicBezTo>
                  <a:cubicBezTo>
                    <a:pt x="4054137" y="94503"/>
                    <a:pt x="4059331" y="96150"/>
                    <a:pt x="4066045" y="96150"/>
                  </a:cubicBezTo>
                  <a:cubicBezTo>
                    <a:pt x="4068705" y="96150"/>
                    <a:pt x="4071365" y="95769"/>
                    <a:pt x="4074152" y="95135"/>
                  </a:cubicBezTo>
                  <a:cubicBezTo>
                    <a:pt x="4076939" y="94503"/>
                    <a:pt x="4079473" y="93363"/>
                    <a:pt x="4081626" y="91843"/>
                  </a:cubicBezTo>
                  <a:lnTo>
                    <a:pt x="4081626" y="81835"/>
                  </a:lnTo>
                  <a:close/>
                  <a:moveTo>
                    <a:pt x="4003592" y="44211"/>
                  </a:moveTo>
                  <a:cubicBezTo>
                    <a:pt x="4006885" y="46237"/>
                    <a:pt x="4009419" y="48898"/>
                    <a:pt x="4011319" y="52319"/>
                  </a:cubicBezTo>
                  <a:cubicBezTo>
                    <a:pt x="4013219" y="55738"/>
                    <a:pt x="4014106" y="59666"/>
                    <a:pt x="4014106" y="64099"/>
                  </a:cubicBezTo>
                  <a:cubicBezTo>
                    <a:pt x="4014106" y="68533"/>
                    <a:pt x="4013219" y="72207"/>
                    <a:pt x="4011319" y="75628"/>
                  </a:cubicBezTo>
                  <a:cubicBezTo>
                    <a:pt x="4009419" y="79048"/>
                    <a:pt x="4006885" y="81708"/>
                    <a:pt x="4003592" y="83608"/>
                  </a:cubicBezTo>
                  <a:cubicBezTo>
                    <a:pt x="4000298" y="85509"/>
                    <a:pt x="3996498" y="86522"/>
                    <a:pt x="3992190" y="86522"/>
                  </a:cubicBezTo>
                  <a:cubicBezTo>
                    <a:pt x="3987883" y="86522"/>
                    <a:pt x="3984336" y="85509"/>
                    <a:pt x="3981043" y="83608"/>
                  </a:cubicBezTo>
                  <a:cubicBezTo>
                    <a:pt x="3977749" y="81708"/>
                    <a:pt x="3975215" y="79048"/>
                    <a:pt x="3973315" y="75628"/>
                  </a:cubicBezTo>
                  <a:cubicBezTo>
                    <a:pt x="3971415" y="72207"/>
                    <a:pt x="3970528" y="68406"/>
                    <a:pt x="3970528" y="64099"/>
                  </a:cubicBezTo>
                  <a:cubicBezTo>
                    <a:pt x="3970528" y="59793"/>
                    <a:pt x="3971415" y="55865"/>
                    <a:pt x="3973315" y="52319"/>
                  </a:cubicBezTo>
                  <a:cubicBezTo>
                    <a:pt x="3975215" y="48898"/>
                    <a:pt x="3977749" y="46237"/>
                    <a:pt x="3981043" y="44211"/>
                  </a:cubicBezTo>
                  <a:cubicBezTo>
                    <a:pt x="3984336" y="42184"/>
                    <a:pt x="3988010" y="41171"/>
                    <a:pt x="3992190" y="41171"/>
                  </a:cubicBezTo>
                  <a:cubicBezTo>
                    <a:pt x="3996371" y="41171"/>
                    <a:pt x="4000298" y="42184"/>
                    <a:pt x="4003592" y="44211"/>
                  </a:cubicBezTo>
                  <a:moveTo>
                    <a:pt x="4024494" y="95010"/>
                  </a:moveTo>
                  <a:lnTo>
                    <a:pt x="4024494" y="32556"/>
                  </a:lnTo>
                  <a:lnTo>
                    <a:pt x="4014106" y="32556"/>
                  </a:lnTo>
                  <a:lnTo>
                    <a:pt x="4014106" y="44338"/>
                  </a:lnTo>
                  <a:cubicBezTo>
                    <a:pt x="4011699" y="40410"/>
                    <a:pt x="4008659" y="37243"/>
                    <a:pt x="4004732" y="34962"/>
                  </a:cubicBezTo>
                  <a:cubicBezTo>
                    <a:pt x="4000805" y="32683"/>
                    <a:pt x="3996371" y="31416"/>
                    <a:pt x="3991430" y="31416"/>
                  </a:cubicBezTo>
                  <a:cubicBezTo>
                    <a:pt x="3985350" y="31416"/>
                    <a:pt x="3979903" y="32810"/>
                    <a:pt x="3975215" y="35596"/>
                  </a:cubicBezTo>
                  <a:cubicBezTo>
                    <a:pt x="3970528" y="38383"/>
                    <a:pt x="3966728" y="42311"/>
                    <a:pt x="3964068" y="47251"/>
                  </a:cubicBezTo>
                  <a:cubicBezTo>
                    <a:pt x="3961407" y="52192"/>
                    <a:pt x="3960014" y="57765"/>
                    <a:pt x="3960014" y="64099"/>
                  </a:cubicBezTo>
                  <a:cubicBezTo>
                    <a:pt x="3960014" y="70433"/>
                    <a:pt x="3961407" y="75754"/>
                    <a:pt x="3964068" y="80568"/>
                  </a:cubicBezTo>
                  <a:cubicBezTo>
                    <a:pt x="3966728" y="85382"/>
                    <a:pt x="3970528" y="89182"/>
                    <a:pt x="3975215" y="91968"/>
                  </a:cubicBezTo>
                  <a:cubicBezTo>
                    <a:pt x="3979903" y="94756"/>
                    <a:pt x="3985350" y="96023"/>
                    <a:pt x="3991430" y="96023"/>
                  </a:cubicBezTo>
                  <a:cubicBezTo>
                    <a:pt x="3996371" y="96023"/>
                    <a:pt x="4000805" y="94883"/>
                    <a:pt x="4004732" y="92602"/>
                  </a:cubicBezTo>
                  <a:cubicBezTo>
                    <a:pt x="4008659" y="90323"/>
                    <a:pt x="4011826" y="87281"/>
                    <a:pt x="4014106" y="83355"/>
                  </a:cubicBezTo>
                  <a:lnTo>
                    <a:pt x="4014106" y="95010"/>
                  </a:lnTo>
                  <a:lnTo>
                    <a:pt x="4024494" y="95010"/>
                  </a:lnTo>
                  <a:close/>
                  <a:moveTo>
                    <a:pt x="3902121" y="52444"/>
                  </a:moveTo>
                  <a:cubicBezTo>
                    <a:pt x="3903768" y="49025"/>
                    <a:pt x="3905921" y="46364"/>
                    <a:pt x="3908835" y="44463"/>
                  </a:cubicBezTo>
                  <a:cubicBezTo>
                    <a:pt x="3911749" y="42437"/>
                    <a:pt x="3915042" y="41423"/>
                    <a:pt x="3918843" y="41423"/>
                  </a:cubicBezTo>
                  <a:cubicBezTo>
                    <a:pt x="3929611" y="41423"/>
                    <a:pt x="3935058" y="47630"/>
                    <a:pt x="3935058" y="60046"/>
                  </a:cubicBezTo>
                  <a:lnTo>
                    <a:pt x="3935058" y="95010"/>
                  </a:lnTo>
                  <a:lnTo>
                    <a:pt x="3945446" y="95010"/>
                  </a:lnTo>
                  <a:lnTo>
                    <a:pt x="3945446" y="58272"/>
                  </a:lnTo>
                  <a:cubicBezTo>
                    <a:pt x="3945446" y="53078"/>
                    <a:pt x="3944559" y="48518"/>
                    <a:pt x="3942785" y="44463"/>
                  </a:cubicBezTo>
                  <a:cubicBezTo>
                    <a:pt x="3941012" y="40410"/>
                    <a:pt x="3938225" y="37243"/>
                    <a:pt x="3934678" y="34962"/>
                  </a:cubicBezTo>
                  <a:cubicBezTo>
                    <a:pt x="3931131" y="32683"/>
                    <a:pt x="3926697" y="31416"/>
                    <a:pt x="3921376" y="31416"/>
                  </a:cubicBezTo>
                  <a:cubicBezTo>
                    <a:pt x="3916563" y="31416"/>
                    <a:pt x="3912255" y="32556"/>
                    <a:pt x="3908582" y="34962"/>
                  </a:cubicBezTo>
                  <a:cubicBezTo>
                    <a:pt x="3904908" y="37243"/>
                    <a:pt x="3901868" y="40410"/>
                    <a:pt x="3899714" y="44338"/>
                  </a:cubicBezTo>
                  <a:lnTo>
                    <a:pt x="3899714" y="125"/>
                  </a:lnTo>
                  <a:lnTo>
                    <a:pt x="3889453" y="125"/>
                  </a:lnTo>
                  <a:lnTo>
                    <a:pt x="3889453" y="95135"/>
                  </a:lnTo>
                  <a:lnTo>
                    <a:pt x="3899714" y="95135"/>
                  </a:lnTo>
                  <a:lnTo>
                    <a:pt x="3899714" y="63846"/>
                  </a:lnTo>
                  <a:cubicBezTo>
                    <a:pt x="3899714" y="59666"/>
                    <a:pt x="3900474" y="55992"/>
                    <a:pt x="3902121" y="52571"/>
                  </a:cubicBezTo>
                  <a:moveTo>
                    <a:pt x="3876532" y="81835"/>
                  </a:moveTo>
                  <a:cubicBezTo>
                    <a:pt x="3874252" y="83482"/>
                    <a:pt x="3871845" y="84621"/>
                    <a:pt x="3869311" y="85255"/>
                  </a:cubicBezTo>
                  <a:cubicBezTo>
                    <a:pt x="3866777" y="86015"/>
                    <a:pt x="3864371" y="86395"/>
                    <a:pt x="3861964" y="86395"/>
                  </a:cubicBezTo>
                  <a:cubicBezTo>
                    <a:pt x="3858543" y="86395"/>
                    <a:pt x="3855630" y="85509"/>
                    <a:pt x="3853349" y="83608"/>
                  </a:cubicBezTo>
                  <a:cubicBezTo>
                    <a:pt x="3851069" y="81708"/>
                    <a:pt x="3849929" y="78668"/>
                    <a:pt x="3849929" y="74234"/>
                  </a:cubicBezTo>
                  <a:lnTo>
                    <a:pt x="3849929" y="42184"/>
                  </a:lnTo>
                  <a:lnTo>
                    <a:pt x="3875772" y="42184"/>
                  </a:lnTo>
                  <a:lnTo>
                    <a:pt x="3875772" y="32683"/>
                  </a:lnTo>
                  <a:lnTo>
                    <a:pt x="3849929" y="32683"/>
                  </a:lnTo>
                  <a:lnTo>
                    <a:pt x="3849929" y="12793"/>
                  </a:lnTo>
                  <a:lnTo>
                    <a:pt x="3839668" y="12793"/>
                  </a:lnTo>
                  <a:lnTo>
                    <a:pt x="3839668" y="73473"/>
                  </a:lnTo>
                  <a:cubicBezTo>
                    <a:pt x="3839668" y="81962"/>
                    <a:pt x="3841568" y="87788"/>
                    <a:pt x="3845495" y="91209"/>
                  </a:cubicBezTo>
                  <a:cubicBezTo>
                    <a:pt x="3849296" y="94503"/>
                    <a:pt x="3854489" y="96150"/>
                    <a:pt x="3861077" y="96150"/>
                  </a:cubicBezTo>
                  <a:cubicBezTo>
                    <a:pt x="3863737" y="96150"/>
                    <a:pt x="3866397" y="95769"/>
                    <a:pt x="3869184" y="95135"/>
                  </a:cubicBezTo>
                  <a:cubicBezTo>
                    <a:pt x="3871971" y="94503"/>
                    <a:pt x="3874505" y="93363"/>
                    <a:pt x="3876658" y="91843"/>
                  </a:cubicBezTo>
                  <a:lnTo>
                    <a:pt x="3876658" y="81835"/>
                  </a:lnTo>
                  <a:close/>
                  <a:moveTo>
                    <a:pt x="3769487" y="44211"/>
                  </a:moveTo>
                  <a:cubicBezTo>
                    <a:pt x="3772781" y="46237"/>
                    <a:pt x="3775315" y="48898"/>
                    <a:pt x="3777215" y="52319"/>
                  </a:cubicBezTo>
                  <a:cubicBezTo>
                    <a:pt x="3779115" y="55738"/>
                    <a:pt x="3780002" y="59666"/>
                    <a:pt x="3780002" y="64099"/>
                  </a:cubicBezTo>
                  <a:cubicBezTo>
                    <a:pt x="3780002" y="68533"/>
                    <a:pt x="3779115" y="72207"/>
                    <a:pt x="3777215" y="75628"/>
                  </a:cubicBezTo>
                  <a:cubicBezTo>
                    <a:pt x="3775315" y="79048"/>
                    <a:pt x="3772781" y="81708"/>
                    <a:pt x="3769487" y="83608"/>
                  </a:cubicBezTo>
                  <a:cubicBezTo>
                    <a:pt x="3766194" y="85509"/>
                    <a:pt x="3762393" y="86522"/>
                    <a:pt x="3758086" y="86522"/>
                  </a:cubicBezTo>
                  <a:cubicBezTo>
                    <a:pt x="3753779" y="86522"/>
                    <a:pt x="3750232" y="85509"/>
                    <a:pt x="3746938" y="83608"/>
                  </a:cubicBezTo>
                  <a:cubicBezTo>
                    <a:pt x="3743645" y="81708"/>
                    <a:pt x="3741111" y="79048"/>
                    <a:pt x="3739211" y="75628"/>
                  </a:cubicBezTo>
                  <a:cubicBezTo>
                    <a:pt x="3737311" y="72207"/>
                    <a:pt x="3736424" y="68406"/>
                    <a:pt x="3736424" y="64099"/>
                  </a:cubicBezTo>
                  <a:cubicBezTo>
                    <a:pt x="3736424" y="59793"/>
                    <a:pt x="3737311" y="55865"/>
                    <a:pt x="3739211" y="52319"/>
                  </a:cubicBezTo>
                  <a:cubicBezTo>
                    <a:pt x="3741111" y="48898"/>
                    <a:pt x="3743645" y="46237"/>
                    <a:pt x="3746938" y="44211"/>
                  </a:cubicBezTo>
                  <a:cubicBezTo>
                    <a:pt x="3750232" y="42184"/>
                    <a:pt x="3753906" y="41171"/>
                    <a:pt x="3758086" y="41171"/>
                  </a:cubicBezTo>
                  <a:cubicBezTo>
                    <a:pt x="3762267" y="41171"/>
                    <a:pt x="3766194" y="42184"/>
                    <a:pt x="3769487" y="44211"/>
                  </a:cubicBezTo>
                  <a:moveTo>
                    <a:pt x="3790389" y="95010"/>
                  </a:moveTo>
                  <a:lnTo>
                    <a:pt x="3790389" y="0"/>
                  </a:lnTo>
                  <a:lnTo>
                    <a:pt x="3780002" y="0"/>
                  </a:lnTo>
                  <a:lnTo>
                    <a:pt x="3780002" y="44463"/>
                  </a:lnTo>
                  <a:cubicBezTo>
                    <a:pt x="3777595" y="40410"/>
                    <a:pt x="3774555" y="37243"/>
                    <a:pt x="3770627" y="34962"/>
                  </a:cubicBezTo>
                  <a:cubicBezTo>
                    <a:pt x="3766700" y="32683"/>
                    <a:pt x="3762267" y="31416"/>
                    <a:pt x="3757199" y="31416"/>
                  </a:cubicBezTo>
                  <a:cubicBezTo>
                    <a:pt x="3751119" y="31416"/>
                    <a:pt x="3745671" y="32810"/>
                    <a:pt x="3740984" y="35596"/>
                  </a:cubicBezTo>
                  <a:cubicBezTo>
                    <a:pt x="3736297" y="38383"/>
                    <a:pt x="3732497" y="42311"/>
                    <a:pt x="3729837" y="47251"/>
                  </a:cubicBezTo>
                  <a:cubicBezTo>
                    <a:pt x="3727176" y="52192"/>
                    <a:pt x="3725783" y="57765"/>
                    <a:pt x="3725783" y="64099"/>
                  </a:cubicBezTo>
                  <a:cubicBezTo>
                    <a:pt x="3725783" y="70433"/>
                    <a:pt x="3727176" y="75754"/>
                    <a:pt x="3729837" y="80568"/>
                  </a:cubicBezTo>
                  <a:cubicBezTo>
                    <a:pt x="3732497" y="85382"/>
                    <a:pt x="3736297" y="89182"/>
                    <a:pt x="3740984" y="91968"/>
                  </a:cubicBezTo>
                  <a:cubicBezTo>
                    <a:pt x="3745671" y="94756"/>
                    <a:pt x="3751119" y="96023"/>
                    <a:pt x="3757199" y="96023"/>
                  </a:cubicBezTo>
                  <a:cubicBezTo>
                    <a:pt x="3762140" y="96023"/>
                    <a:pt x="3766700" y="94883"/>
                    <a:pt x="3770627" y="92475"/>
                  </a:cubicBezTo>
                  <a:cubicBezTo>
                    <a:pt x="3774555" y="90069"/>
                    <a:pt x="3777721" y="87029"/>
                    <a:pt x="3780002" y="83101"/>
                  </a:cubicBezTo>
                  <a:lnTo>
                    <a:pt x="3780002" y="94883"/>
                  </a:lnTo>
                  <a:lnTo>
                    <a:pt x="3790389" y="94883"/>
                  </a:lnTo>
                  <a:close/>
                  <a:moveTo>
                    <a:pt x="3670930" y="46110"/>
                  </a:moveTo>
                  <a:cubicBezTo>
                    <a:pt x="3674351" y="42564"/>
                    <a:pt x="3678785" y="40791"/>
                    <a:pt x="3684485" y="40791"/>
                  </a:cubicBezTo>
                  <a:cubicBezTo>
                    <a:pt x="3690186" y="40791"/>
                    <a:pt x="3694366" y="42564"/>
                    <a:pt x="3697660" y="46110"/>
                  </a:cubicBezTo>
                  <a:cubicBezTo>
                    <a:pt x="3700954" y="49658"/>
                    <a:pt x="3702854" y="54091"/>
                    <a:pt x="3703234" y="59412"/>
                  </a:cubicBezTo>
                  <a:lnTo>
                    <a:pt x="3664723" y="59412"/>
                  </a:lnTo>
                  <a:cubicBezTo>
                    <a:pt x="3665483" y="54091"/>
                    <a:pt x="3667510" y="49658"/>
                    <a:pt x="3670930" y="46110"/>
                  </a:cubicBezTo>
                  <a:moveTo>
                    <a:pt x="3698927" y="94503"/>
                  </a:moveTo>
                  <a:cubicBezTo>
                    <a:pt x="3702727" y="93490"/>
                    <a:pt x="3706274" y="91843"/>
                    <a:pt x="3709694" y="89562"/>
                  </a:cubicBezTo>
                  <a:lnTo>
                    <a:pt x="3709694" y="79681"/>
                  </a:lnTo>
                  <a:cubicBezTo>
                    <a:pt x="3706401" y="82088"/>
                    <a:pt x="3702854" y="83862"/>
                    <a:pt x="3699053" y="85002"/>
                  </a:cubicBezTo>
                  <a:cubicBezTo>
                    <a:pt x="3695253" y="86141"/>
                    <a:pt x="3691326" y="86775"/>
                    <a:pt x="3687399" y="86775"/>
                  </a:cubicBezTo>
                  <a:cubicBezTo>
                    <a:pt x="3681191" y="86775"/>
                    <a:pt x="3676124" y="85002"/>
                    <a:pt x="3672071" y="81581"/>
                  </a:cubicBezTo>
                  <a:cubicBezTo>
                    <a:pt x="3668017" y="78161"/>
                    <a:pt x="3665483" y="73600"/>
                    <a:pt x="3664723" y="68027"/>
                  </a:cubicBezTo>
                  <a:lnTo>
                    <a:pt x="3714128" y="68027"/>
                  </a:lnTo>
                  <a:cubicBezTo>
                    <a:pt x="3714128" y="67139"/>
                    <a:pt x="3714255" y="66253"/>
                    <a:pt x="3714255" y="65366"/>
                  </a:cubicBezTo>
                  <a:cubicBezTo>
                    <a:pt x="3714255" y="64480"/>
                    <a:pt x="3714255" y="63719"/>
                    <a:pt x="3714255" y="62833"/>
                  </a:cubicBezTo>
                  <a:cubicBezTo>
                    <a:pt x="3714255" y="56879"/>
                    <a:pt x="3712988" y="51558"/>
                    <a:pt x="3710581" y="46871"/>
                  </a:cubicBezTo>
                  <a:cubicBezTo>
                    <a:pt x="3708174" y="42184"/>
                    <a:pt x="3704627" y="38510"/>
                    <a:pt x="3700193" y="35723"/>
                  </a:cubicBezTo>
                  <a:cubicBezTo>
                    <a:pt x="3695760" y="33063"/>
                    <a:pt x="3690566" y="31670"/>
                    <a:pt x="3684485" y="31670"/>
                  </a:cubicBezTo>
                  <a:cubicBezTo>
                    <a:pt x="3678151" y="31670"/>
                    <a:pt x="3672704" y="33063"/>
                    <a:pt x="3668143" y="35977"/>
                  </a:cubicBezTo>
                  <a:cubicBezTo>
                    <a:pt x="3663583" y="38890"/>
                    <a:pt x="3659909" y="42818"/>
                    <a:pt x="3657376" y="47757"/>
                  </a:cubicBezTo>
                  <a:cubicBezTo>
                    <a:pt x="3654842" y="52698"/>
                    <a:pt x="3653575" y="58399"/>
                    <a:pt x="3653575" y="64606"/>
                  </a:cubicBezTo>
                  <a:cubicBezTo>
                    <a:pt x="3653575" y="70814"/>
                    <a:pt x="3655095" y="76514"/>
                    <a:pt x="3658009" y="81201"/>
                  </a:cubicBezTo>
                  <a:cubicBezTo>
                    <a:pt x="3660923" y="85888"/>
                    <a:pt x="3664976" y="89689"/>
                    <a:pt x="3670044" y="92349"/>
                  </a:cubicBezTo>
                  <a:cubicBezTo>
                    <a:pt x="3675111" y="95010"/>
                    <a:pt x="3680938" y="96403"/>
                    <a:pt x="3687399" y="96403"/>
                  </a:cubicBezTo>
                  <a:cubicBezTo>
                    <a:pt x="3691326" y="96403"/>
                    <a:pt x="3695253" y="95896"/>
                    <a:pt x="3699053" y="94883"/>
                  </a:cubicBezTo>
                  <a:moveTo>
                    <a:pt x="3598976" y="46491"/>
                  </a:moveTo>
                  <a:cubicBezTo>
                    <a:pt x="3602397" y="42943"/>
                    <a:pt x="3606830" y="41171"/>
                    <a:pt x="3612531" y="41171"/>
                  </a:cubicBezTo>
                  <a:cubicBezTo>
                    <a:pt x="3618232" y="41171"/>
                    <a:pt x="3622412" y="42943"/>
                    <a:pt x="3625706" y="46491"/>
                  </a:cubicBezTo>
                  <a:cubicBezTo>
                    <a:pt x="3628999" y="50038"/>
                    <a:pt x="3630900" y="54471"/>
                    <a:pt x="3631280" y="59793"/>
                  </a:cubicBezTo>
                  <a:lnTo>
                    <a:pt x="3592769" y="59793"/>
                  </a:lnTo>
                  <a:cubicBezTo>
                    <a:pt x="3593529" y="54471"/>
                    <a:pt x="3595556" y="50038"/>
                    <a:pt x="3598976" y="46491"/>
                  </a:cubicBezTo>
                  <a:moveTo>
                    <a:pt x="3626846" y="94883"/>
                  </a:moveTo>
                  <a:cubicBezTo>
                    <a:pt x="3630646" y="93869"/>
                    <a:pt x="3634193" y="92222"/>
                    <a:pt x="3637614" y="89942"/>
                  </a:cubicBezTo>
                  <a:lnTo>
                    <a:pt x="3637614" y="80061"/>
                  </a:lnTo>
                  <a:cubicBezTo>
                    <a:pt x="3634320" y="82467"/>
                    <a:pt x="3630773" y="84241"/>
                    <a:pt x="3626972" y="85382"/>
                  </a:cubicBezTo>
                  <a:cubicBezTo>
                    <a:pt x="3623172" y="86522"/>
                    <a:pt x="3619245" y="87156"/>
                    <a:pt x="3615318" y="87156"/>
                  </a:cubicBezTo>
                  <a:cubicBezTo>
                    <a:pt x="3609111" y="87156"/>
                    <a:pt x="3604043" y="85382"/>
                    <a:pt x="3599990" y="81962"/>
                  </a:cubicBezTo>
                  <a:cubicBezTo>
                    <a:pt x="3595936" y="78541"/>
                    <a:pt x="3593402" y="73981"/>
                    <a:pt x="3592642" y="68406"/>
                  </a:cubicBezTo>
                  <a:lnTo>
                    <a:pt x="3642047" y="68406"/>
                  </a:lnTo>
                  <a:cubicBezTo>
                    <a:pt x="3642047" y="67520"/>
                    <a:pt x="3642174" y="66632"/>
                    <a:pt x="3642301" y="65746"/>
                  </a:cubicBezTo>
                  <a:cubicBezTo>
                    <a:pt x="3642301" y="64860"/>
                    <a:pt x="3642301" y="64099"/>
                    <a:pt x="3642301" y="63213"/>
                  </a:cubicBezTo>
                  <a:cubicBezTo>
                    <a:pt x="3642301" y="57258"/>
                    <a:pt x="3641034" y="51938"/>
                    <a:pt x="3638627" y="47251"/>
                  </a:cubicBezTo>
                  <a:cubicBezTo>
                    <a:pt x="3636220" y="42564"/>
                    <a:pt x="3632800" y="38890"/>
                    <a:pt x="3628239" y="36103"/>
                  </a:cubicBezTo>
                  <a:cubicBezTo>
                    <a:pt x="3623679" y="33317"/>
                    <a:pt x="3618612" y="32049"/>
                    <a:pt x="3612658" y="32049"/>
                  </a:cubicBezTo>
                  <a:cubicBezTo>
                    <a:pt x="3606324" y="32049"/>
                    <a:pt x="3600876" y="33442"/>
                    <a:pt x="3596189" y="36357"/>
                  </a:cubicBezTo>
                  <a:cubicBezTo>
                    <a:pt x="3591629" y="39270"/>
                    <a:pt x="3588082" y="43197"/>
                    <a:pt x="3585422" y="48137"/>
                  </a:cubicBezTo>
                  <a:cubicBezTo>
                    <a:pt x="3582888" y="53078"/>
                    <a:pt x="3581621" y="58778"/>
                    <a:pt x="3581621" y="64987"/>
                  </a:cubicBezTo>
                  <a:cubicBezTo>
                    <a:pt x="3581621" y="71194"/>
                    <a:pt x="3583015" y="76894"/>
                    <a:pt x="3586055" y="81581"/>
                  </a:cubicBezTo>
                  <a:cubicBezTo>
                    <a:pt x="3588969" y="86268"/>
                    <a:pt x="3592896" y="90069"/>
                    <a:pt x="3597963" y="92729"/>
                  </a:cubicBezTo>
                  <a:cubicBezTo>
                    <a:pt x="3603030" y="95389"/>
                    <a:pt x="3608857" y="96782"/>
                    <a:pt x="3615318" y="96782"/>
                  </a:cubicBezTo>
                  <a:cubicBezTo>
                    <a:pt x="3619245" y="96782"/>
                    <a:pt x="3623172" y="96276"/>
                    <a:pt x="3626972" y="95262"/>
                  </a:cubicBezTo>
                  <a:moveTo>
                    <a:pt x="3573640" y="82594"/>
                  </a:moveTo>
                  <a:cubicBezTo>
                    <a:pt x="3571360" y="84241"/>
                    <a:pt x="3568953" y="85382"/>
                    <a:pt x="3566420" y="86015"/>
                  </a:cubicBezTo>
                  <a:cubicBezTo>
                    <a:pt x="3563886" y="86775"/>
                    <a:pt x="3561479" y="87156"/>
                    <a:pt x="3559072" y="87156"/>
                  </a:cubicBezTo>
                  <a:cubicBezTo>
                    <a:pt x="3555652" y="87156"/>
                    <a:pt x="3552738" y="86268"/>
                    <a:pt x="3550458" y="84368"/>
                  </a:cubicBezTo>
                  <a:cubicBezTo>
                    <a:pt x="3548178" y="82467"/>
                    <a:pt x="3547038" y="79427"/>
                    <a:pt x="3547038" y="74994"/>
                  </a:cubicBezTo>
                  <a:lnTo>
                    <a:pt x="3547038" y="42943"/>
                  </a:lnTo>
                  <a:lnTo>
                    <a:pt x="3572880" y="42943"/>
                  </a:lnTo>
                  <a:lnTo>
                    <a:pt x="3572880" y="33442"/>
                  </a:lnTo>
                  <a:lnTo>
                    <a:pt x="3547038" y="33442"/>
                  </a:lnTo>
                  <a:lnTo>
                    <a:pt x="3547038" y="13554"/>
                  </a:lnTo>
                  <a:lnTo>
                    <a:pt x="3536776" y="13554"/>
                  </a:lnTo>
                  <a:lnTo>
                    <a:pt x="3536776" y="74234"/>
                  </a:lnTo>
                  <a:cubicBezTo>
                    <a:pt x="3536776" y="82721"/>
                    <a:pt x="3538677" y="88549"/>
                    <a:pt x="3542477" y="91968"/>
                  </a:cubicBezTo>
                  <a:cubicBezTo>
                    <a:pt x="3546277" y="95262"/>
                    <a:pt x="3551471" y="96909"/>
                    <a:pt x="3558059" y="96909"/>
                  </a:cubicBezTo>
                  <a:cubicBezTo>
                    <a:pt x="3560719" y="96909"/>
                    <a:pt x="3563379" y="96530"/>
                    <a:pt x="3566166" y="95896"/>
                  </a:cubicBezTo>
                  <a:cubicBezTo>
                    <a:pt x="3568953" y="95262"/>
                    <a:pt x="3571487" y="94122"/>
                    <a:pt x="3573640" y="92602"/>
                  </a:cubicBezTo>
                  <a:lnTo>
                    <a:pt x="3573640" y="82594"/>
                  </a:lnTo>
                  <a:close/>
                  <a:moveTo>
                    <a:pt x="3477490" y="53332"/>
                  </a:moveTo>
                  <a:cubicBezTo>
                    <a:pt x="3479137" y="49911"/>
                    <a:pt x="3481291" y="47251"/>
                    <a:pt x="3484204" y="45351"/>
                  </a:cubicBezTo>
                  <a:cubicBezTo>
                    <a:pt x="3487118" y="43324"/>
                    <a:pt x="3490412" y="42311"/>
                    <a:pt x="3494212" y="42311"/>
                  </a:cubicBezTo>
                  <a:cubicBezTo>
                    <a:pt x="3504980" y="42311"/>
                    <a:pt x="3510427" y="48518"/>
                    <a:pt x="3510427" y="60932"/>
                  </a:cubicBezTo>
                  <a:lnTo>
                    <a:pt x="3510427" y="95896"/>
                  </a:lnTo>
                  <a:lnTo>
                    <a:pt x="3520815" y="95896"/>
                  </a:lnTo>
                  <a:lnTo>
                    <a:pt x="3520815" y="59159"/>
                  </a:lnTo>
                  <a:cubicBezTo>
                    <a:pt x="3520815" y="53964"/>
                    <a:pt x="3519928" y="49404"/>
                    <a:pt x="3518028" y="45351"/>
                  </a:cubicBezTo>
                  <a:cubicBezTo>
                    <a:pt x="3516254" y="41296"/>
                    <a:pt x="3513594" y="38129"/>
                    <a:pt x="3510047" y="35850"/>
                  </a:cubicBezTo>
                  <a:cubicBezTo>
                    <a:pt x="3506500" y="33569"/>
                    <a:pt x="3502066" y="32302"/>
                    <a:pt x="3496746" y="32302"/>
                  </a:cubicBezTo>
                  <a:cubicBezTo>
                    <a:pt x="3491932" y="32302"/>
                    <a:pt x="3487625" y="33442"/>
                    <a:pt x="3483951" y="35850"/>
                  </a:cubicBezTo>
                  <a:cubicBezTo>
                    <a:pt x="3480277" y="38129"/>
                    <a:pt x="3477237" y="41296"/>
                    <a:pt x="3475083" y="45224"/>
                  </a:cubicBezTo>
                  <a:lnTo>
                    <a:pt x="3475083" y="33569"/>
                  </a:lnTo>
                  <a:lnTo>
                    <a:pt x="3464822" y="33569"/>
                  </a:lnTo>
                  <a:lnTo>
                    <a:pt x="3464822" y="96023"/>
                  </a:lnTo>
                  <a:lnTo>
                    <a:pt x="3475083" y="96023"/>
                  </a:lnTo>
                  <a:lnTo>
                    <a:pt x="3475083" y="64733"/>
                  </a:lnTo>
                  <a:cubicBezTo>
                    <a:pt x="3475083" y="60552"/>
                    <a:pt x="3475843" y="56879"/>
                    <a:pt x="3477490" y="53459"/>
                  </a:cubicBezTo>
                  <a:moveTo>
                    <a:pt x="3422891" y="45224"/>
                  </a:moveTo>
                  <a:cubicBezTo>
                    <a:pt x="3426185" y="47251"/>
                    <a:pt x="3428718" y="49911"/>
                    <a:pt x="3430619" y="53332"/>
                  </a:cubicBezTo>
                  <a:cubicBezTo>
                    <a:pt x="3432519" y="56752"/>
                    <a:pt x="3433406" y="60679"/>
                    <a:pt x="3433406" y="65112"/>
                  </a:cubicBezTo>
                  <a:cubicBezTo>
                    <a:pt x="3433406" y="69547"/>
                    <a:pt x="3432519" y="73220"/>
                    <a:pt x="3430619" y="76640"/>
                  </a:cubicBezTo>
                  <a:cubicBezTo>
                    <a:pt x="3428718" y="80061"/>
                    <a:pt x="3426185" y="82721"/>
                    <a:pt x="3422891" y="84621"/>
                  </a:cubicBezTo>
                  <a:cubicBezTo>
                    <a:pt x="3419597" y="86522"/>
                    <a:pt x="3415797" y="87535"/>
                    <a:pt x="3411490" y="87535"/>
                  </a:cubicBezTo>
                  <a:cubicBezTo>
                    <a:pt x="3407183" y="87535"/>
                    <a:pt x="3403636" y="86522"/>
                    <a:pt x="3400342" y="84621"/>
                  </a:cubicBezTo>
                  <a:cubicBezTo>
                    <a:pt x="3397048" y="82721"/>
                    <a:pt x="3394515" y="80061"/>
                    <a:pt x="3392615" y="76640"/>
                  </a:cubicBezTo>
                  <a:cubicBezTo>
                    <a:pt x="3390714" y="73220"/>
                    <a:pt x="3389828" y="69420"/>
                    <a:pt x="3389828" y="65112"/>
                  </a:cubicBezTo>
                  <a:cubicBezTo>
                    <a:pt x="3389828" y="60805"/>
                    <a:pt x="3390714" y="56879"/>
                    <a:pt x="3392615" y="53332"/>
                  </a:cubicBezTo>
                  <a:cubicBezTo>
                    <a:pt x="3394515" y="49911"/>
                    <a:pt x="3397048" y="47251"/>
                    <a:pt x="3400342" y="45224"/>
                  </a:cubicBezTo>
                  <a:cubicBezTo>
                    <a:pt x="3403636" y="43197"/>
                    <a:pt x="3407309" y="42184"/>
                    <a:pt x="3411490" y="42184"/>
                  </a:cubicBezTo>
                  <a:cubicBezTo>
                    <a:pt x="3415670" y="42184"/>
                    <a:pt x="3419597" y="43197"/>
                    <a:pt x="3422891" y="45224"/>
                  </a:cubicBezTo>
                  <a:moveTo>
                    <a:pt x="3443793" y="96023"/>
                  </a:moveTo>
                  <a:lnTo>
                    <a:pt x="3443793" y="33569"/>
                  </a:lnTo>
                  <a:lnTo>
                    <a:pt x="3433406" y="33569"/>
                  </a:lnTo>
                  <a:lnTo>
                    <a:pt x="3433406" y="45351"/>
                  </a:lnTo>
                  <a:cubicBezTo>
                    <a:pt x="3430999" y="41423"/>
                    <a:pt x="3427958" y="38256"/>
                    <a:pt x="3424031" y="35977"/>
                  </a:cubicBezTo>
                  <a:cubicBezTo>
                    <a:pt x="3420104" y="33696"/>
                    <a:pt x="3415670" y="32429"/>
                    <a:pt x="3410730" y="32429"/>
                  </a:cubicBezTo>
                  <a:cubicBezTo>
                    <a:pt x="3404649" y="32429"/>
                    <a:pt x="3399202" y="33823"/>
                    <a:pt x="3394515" y="36609"/>
                  </a:cubicBezTo>
                  <a:cubicBezTo>
                    <a:pt x="3389828" y="39397"/>
                    <a:pt x="3386027" y="43324"/>
                    <a:pt x="3383367" y="48264"/>
                  </a:cubicBezTo>
                  <a:cubicBezTo>
                    <a:pt x="3380707" y="53205"/>
                    <a:pt x="3379313" y="58778"/>
                    <a:pt x="3379313" y="65112"/>
                  </a:cubicBezTo>
                  <a:cubicBezTo>
                    <a:pt x="3379313" y="71446"/>
                    <a:pt x="3380707" y="76767"/>
                    <a:pt x="3383367" y="81581"/>
                  </a:cubicBezTo>
                  <a:cubicBezTo>
                    <a:pt x="3386027" y="86395"/>
                    <a:pt x="3389828" y="90196"/>
                    <a:pt x="3394515" y="92983"/>
                  </a:cubicBezTo>
                  <a:cubicBezTo>
                    <a:pt x="3399202" y="95769"/>
                    <a:pt x="3404649" y="97036"/>
                    <a:pt x="3410730" y="97036"/>
                  </a:cubicBezTo>
                  <a:cubicBezTo>
                    <a:pt x="3415670" y="97036"/>
                    <a:pt x="3420104" y="95896"/>
                    <a:pt x="3424031" y="93615"/>
                  </a:cubicBezTo>
                  <a:cubicBezTo>
                    <a:pt x="3427958" y="91336"/>
                    <a:pt x="3431125" y="88296"/>
                    <a:pt x="3433406" y="84368"/>
                  </a:cubicBezTo>
                  <a:lnTo>
                    <a:pt x="3433406" y="96023"/>
                  </a:lnTo>
                  <a:lnTo>
                    <a:pt x="3443793" y="96023"/>
                  </a:lnTo>
                  <a:close/>
                  <a:moveTo>
                    <a:pt x="3353724" y="53205"/>
                  </a:moveTo>
                  <a:cubicBezTo>
                    <a:pt x="3355751" y="49784"/>
                    <a:pt x="3358538" y="47251"/>
                    <a:pt x="3361958" y="45604"/>
                  </a:cubicBezTo>
                  <a:cubicBezTo>
                    <a:pt x="3365378" y="43958"/>
                    <a:pt x="3369179" y="43450"/>
                    <a:pt x="3373359" y="44084"/>
                  </a:cubicBezTo>
                  <a:lnTo>
                    <a:pt x="3373359" y="32429"/>
                  </a:lnTo>
                  <a:cubicBezTo>
                    <a:pt x="3368419" y="32429"/>
                    <a:pt x="3363985" y="33696"/>
                    <a:pt x="3360058" y="36484"/>
                  </a:cubicBezTo>
                  <a:cubicBezTo>
                    <a:pt x="3356131" y="39144"/>
                    <a:pt x="3352964" y="42818"/>
                    <a:pt x="3350557" y="47630"/>
                  </a:cubicBezTo>
                  <a:lnTo>
                    <a:pt x="3350557" y="33696"/>
                  </a:lnTo>
                  <a:lnTo>
                    <a:pt x="3340296" y="33696"/>
                  </a:lnTo>
                  <a:lnTo>
                    <a:pt x="3340296" y="96150"/>
                  </a:lnTo>
                  <a:lnTo>
                    <a:pt x="3350557" y="96150"/>
                  </a:lnTo>
                  <a:lnTo>
                    <a:pt x="3350557" y="66253"/>
                  </a:lnTo>
                  <a:cubicBezTo>
                    <a:pt x="3350557" y="61059"/>
                    <a:pt x="3351570" y="56752"/>
                    <a:pt x="3353724" y="53332"/>
                  </a:cubicBezTo>
                  <a:moveTo>
                    <a:pt x="3298365" y="45224"/>
                  </a:moveTo>
                  <a:cubicBezTo>
                    <a:pt x="3301658" y="47251"/>
                    <a:pt x="3304192" y="49911"/>
                    <a:pt x="3306092" y="53332"/>
                  </a:cubicBezTo>
                  <a:cubicBezTo>
                    <a:pt x="3307992" y="56752"/>
                    <a:pt x="3308879" y="60679"/>
                    <a:pt x="3308879" y="65112"/>
                  </a:cubicBezTo>
                  <a:cubicBezTo>
                    <a:pt x="3308879" y="69547"/>
                    <a:pt x="3307992" y="73220"/>
                    <a:pt x="3306092" y="76640"/>
                  </a:cubicBezTo>
                  <a:cubicBezTo>
                    <a:pt x="3304192" y="80061"/>
                    <a:pt x="3301658" y="82721"/>
                    <a:pt x="3298365" y="84621"/>
                  </a:cubicBezTo>
                  <a:cubicBezTo>
                    <a:pt x="3295071" y="86522"/>
                    <a:pt x="3291271" y="87535"/>
                    <a:pt x="3286963" y="87535"/>
                  </a:cubicBezTo>
                  <a:cubicBezTo>
                    <a:pt x="3282656" y="87535"/>
                    <a:pt x="3279109" y="86522"/>
                    <a:pt x="3275816" y="84621"/>
                  </a:cubicBezTo>
                  <a:cubicBezTo>
                    <a:pt x="3272522" y="82721"/>
                    <a:pt x="3269988" y="80061"/>
                    <a:pt x="3268088" y="76640"/>
                  </a:cubicBezTo>
                  <a:cubicBezTo>
                    <a:pt x="3266188" y="73220"/>
                    <a:pt x="3265301" y="69420"/>
                    <a:pt x="3265301" y="65112"/>
                  </a:cubicBezTo>
                  <a:cubicBezTo>
                    <a:pt x="3265301" y="60805"/>
                    <a:pt x="3266188" y="56879"/>
                    <a:pt x="3268088" y="53332"/>
                  </a:cubicBezTo>
                  <a:cubicBezTo>
                    <a:pt x="3269988" y="49911"/>
                    <a:pt x="3272522" y="47251"/>
                    <a:pt x="3275816" y="45224"/>
                  </a:cubicBezTo>
                  <a:cubicBezTo>
                    <a:pt x="3279109" y="43197"/>
                    <a:pt x="3282783" y="42184"/>
                    <a:pt x="3286963" y="42184"/>
                  </a:cubicBezTo>
                  <a:cubicBezTo>
                    <a:pt x="3291144" y="42184"/>
                    <a:pt x="3295071" y="43197"/>
                    <a:pt x="3298365" y="45224"/>
                  </a:cubicBezTo>
                  <a:moveTo>
                    <a:pt x="3319267" y="96023"/>
                  </a:moveTo>
                  <a:lnTo>
                    <a:pt x="3319267" y="33569"/>
                  </a:lnTo>
                  <a:lnTo>
                    <a:pt x="3308879" y="33569"/>
                  </a:lnTo>
                  <a:lnTo>
                    <a:pt x="3308879" y="45351"/>
                  </a:lnTo>
                  <a:cubicBezTo>
                    <a:pt x="3306472" y="41423"/>
                    <a:pt x="3303432" y="38256"/>
                    <a:pt x="3299378" y="35977"/>
                  </a:cubicBezTo>
                  <a:cubicBezTo>
                    <a:pt x="3295451" y="33696"/>
                    <a:pt x="3291017" y="32429"/>
                    <a:pt x="3286077" y="32429"/>
                  </a:cubicBezTo>
                  <a:cubicBezTo>
                    <a:pt x="3279996" y="32429"/>
                    <a:pt x="3274549" y="33823"/>
                    <a:pt x="3269862" y="36609"/>
                  </a:cubicBezTo>
                  <a:cubicBezTo>
                    <a:pt x="3265175" y="39397"/>
                    <a:pt x="3261374" y="43324"/>
                    <a:pt x="3258714" y="48264"/>
                  </a:cubicBezTo>
                  <a:cubicBezTo>
                    <a:pt x="3256054" y="53205"/>
                    <a:pt x="3254660" y="58778"/>
                    <a:pt x="3254660" y="65112"/>
                  </a:cubicBezTo>
                  <a:cubicBezTo>
                    <a:pt x="3254660" y="71446"/>
                    <a:pt x="3256054" y="76767"/>
                    <a:pt x="3258714" y="81581"/>
                  </a:cubicBezTo>
                  <a:cubicBezTo>
                    <a:pt x="3261374" y="86395"/>
                    <a:pt x="3265175" y="90196"/>
                    <a:pt x="3269862" y="92983"/>
                  </a:cubicBezTo>
                  <a:cubicBezTo>
                    <a:pt x="3274549" y="95769"/>
                    <a:pt x="3279996" y="97036"/>
                    <a:pt x="3286077" y="97036"/>
                  </a:cubicBezTo>
                  <a:cubicBezTo>
                    <a:pt x="3291017" y="97036"/>
                    <a:pt x="3295451" y="95896"/>
                    <a:pt x="3299378" y="93615"/>
                  </a:cubicBezTo>
                  <a:cubicBezTo>
                    <a:pt x="3303305" y="91336"/>
                    <a:pt x="3306472" y="88296"/>
                    <a:pt x="3308879" y="84368"/>
                  </a:cubicBezTo>
                  <a:lnTo>
                    <a:pt x="3308879" y="96023"/>
                  </a:lnTo>
                  <a:lnTo>
                    <a:pt x="3319267" y="96023"/>
                  </a:lnTo>
                  <a:close/>
                  <a:moveTo>
                    <a:pt x="3225270" y="82974"/>
                  </a:moveTo>
                  <a:cubicBezTo>
                    <a:pt x="3222103" y="86015"/>
                    <a:pt x="3217923" y="87408"/>
                    <a:pt x="3212856" y="87408"/>
                  </a:cubicBezTo>
                  <a:cubicBezTo>
                    <a:pt x="3207788" y="87408"/>
                    <a:pt x="3203481" y="85888"/>
                    <a:pt x="3200314" y="82974"/>
                  </a:cubicBezTo>
                  <a:cubicBezTo>
                    <a:pt x="3197147" y="79934"/>
                    <a:pt x="3195501" y="75501"/>
                    <a:pt x="3195501" y="69547"/>
                  </a:cubicBezTo>
                  <a:lnTo>
                    <a:pt x="3195501" y="33569"/>
                  </a:lnTo>
                  <a:lnTo>
                    <a:pt x="3185239" y="33569"/>
                  </a:lnTo>
                  <a:lnTo>
                    <a:pt x="3185239" y="68533"/>
                  </a:lnTo>
                  <a:cubicBezTo>
                    <a:pt x="3185239" y="77401"/>
                    <a:pt x="3187773" y="84368"/>
                    <a:pt x="3192714" y="89435"/>
                  </a:cubicBezTo>
                  <a:cubicBezTo>
                    <a:pt x="3197654" y="94503"/>
                    <a:pt x="3204368" y="97036"/>
                    <a:pt x="3212856" y="97036"/>
                  </a:cubicBezTo>
                  <a:cubicBezTo>
                    <a:pt x="3221343" y="97036"/>
                    <a:pt x="3227931" y="94503"/>
                    <a:pt x="3232871" y="89435"/>
                  </a:cubicBezTo>
                  <a:cubicBezTo>
                    <a:pt x="3237812" y="84368"/>
                    <a:pt x="3240345" y="77401"/>
                    <a:pt x="3240345" y="68533"/>
                  </a:cubicBezTo>
                  <a:lnTo>
                    <a:pt x="3240345" y="33569"/>
                  </a:lnTo>
                  <a:lnTo>
                    <a:pt x="3230084" y="33569"/>
                  </a:lnTo>
                  <a:lnTo>
                    <a:pt x="3230084" y="69547"/>
                  </a:lnTo>
                  <a:cubicBezTo>
                    <a:pt x="3230084" y="75501"/>
                    <a:pt x="3228564" y="79934"/>
                    <a:pt x="3225270" y="82974"/>
                  </a:cubicBezTo>
                  <a:moveTo>
                    <a:pt x="3152936" y="76514"/>
                  </a:moveTo>
                  <a:cubicBezTo>
                    <a:pt x="3151036" y="79934"/>
                    <a:pt x="3148502" y="82594"/>
                    <a:pt x="3145209" y="84495"/>
                  </a:cubicBezTo>
                  <a:cubicBezTo>
                    <a:pt x="3141915" y="86395"/>
                    <a:pt x="3138114" y="87408"/>
                    <a:pt x="3133807" y="87408"/>
                  </a:cubicBezTo>
                  <a:cubicBezTo>
                    <a:pt x="3129500" y="87408"/>
                    <a:pt x="3125953" y="86395"/>
                    <a:pt x="3122660" y="84495"/>
                  </a:cubicBezTo>
                  <a:cubicBezTo>
                    <a:pt x="3119366" y="82594"/>
                    <a:pt x="3116832" y="79934"/>
                    <a:pt x="3114932" y="76514"/>
                  </a:cubicBezTo>
                  <a:cubicBezTo>
                    <a:pt x="3113032" y="73093"/>
                    <a:pt x="3112145" y="69294"/>
                    <a:pt x="3112145" y="64987"/>
                  </a:cubicBezTo>
                  <a:cubicBezTo>
                    <a:pt x="3112145" y="60679"/>
                    <a:pt x="3113032" y="56752"/>
                    <a:pt x="3114932" y="53205"/>
                  </a:cubicBezTo>
                  <a:cubicBezTo>
                    <a:pt x="3116832" y="49784"/>
                    <a:pt x="3119366" y="47125"/>
                    <a:pt x="3122660" y="45097"/>
                  </a:cubicBezTo>
                  <a:cubicBezTo>
                    <a:pt x="3125953" y="43070"/>
                    <a:pt x="3129627" y="42057"/>
                    <a:pt x="3133807" y="42057"/>
                  </a:cubicBezTo>
                  <a:cubicBezTo>
                    <a:pt x="3137988" y="42057"/>
                    <a:pt x="3141915" y="43070"/>
                    <a:pt x="3145209" y="45097"/>
                  </a:cubicBezTo>
                  <a:cubicBezTo>
                    <a:pt x="3148502" y="47125"/>
                    <a:pt x="3151036" y="49784"/>
                    <a:pt x="3152936" y="53205"/>
                  </a:cubicBezTo>
                  <a:cubicBezTo>
                    <a:pt x="3154836" y="56626"/>
                    <a:pt x="3155723" y="60552"/>
                    <a:pt x="3155723" y="64987"/>
                  </a:cubicBezTo>
                  <a:cubicBezTo>
                    <a:pt x="3155723" y="69420"/>
                    <a:pt x="3154836" y="73093"/>
                    <a:pt x="3152936" y="76514"/>
                  </a:cubicBezTo>
                  <a:moveTo>
                    <a:pt x="3166111" y="33569"/>
                  </a:moveTo>
                  <a:lnTo>
                    <a:pt x="3155723" y="33569"/>
                  </a:lnTo>
                  <a:lnTo>
                    <a:pt x="3155723" y="45478"/>
                  </a:lnTo>
                  <a:cubicBezTo>
                    <a:pt x="3153316" y="41550"/>
                    <a:pt x="3150276" y="38383"/>
                    <a:pt x="3146349" y="35977"/>
                  </a:cubicBezTo>
                  <a:cubicBezTo>
                    <a:pt x="3142422" y="33569"/>
                    <a:pt x="3137988" y="32429"/>
                    <a:pt x="3133047" y="32429"/>
                  </a:cubicBezTo>
                  <a:cubicBezTo>
                    <a:pt x="3126967" y="32429"/>
                    <a:pt x="3121519" y="33823"/>
                    <a:pt x="3116832" y="36609"/>
                  </a:cubicBezTo>
                  <a:cubicBezTo>
                    <a:pt x="3112145" y="39397"/>
                    <a:pt x="3108345" y="43324"/>
                    <a:pt x="3105684" y="48264"/>
                  </a:cubicBezTo>
                  <a:cubicBezTo>
                    <a:pt x="3103024" y="53205"/>
                    <a:pt x="3101631" y="58778"/>
                    <a:pt x="3101631" y="65112"/>
                  </a:cubicBezTo>
                  <a:cubicBezTo>
                    <a:pt x="3101631" y="71446"/>
                    <a:pt x="3103024" y="76767"/>
                    <a:pt x="3105684" y="81581"/>
                  </a:cubicBezTo>
                  <a:cubicBezTo>
                    <a:pt x="3108345" y="86395"/>
                    <a:pt x="3112145" y="90196"/>
                    <a:pt x="3116832" y="92983"/>
                  </a:cubicBezTo>
                  <a:cubicBezTo>
                    <a:pt x="3121519" y="95769"/>
                    <a:pt x="3126967" y="97036"/>
                    <a:pt x="3133047" y="97036"/>
                  </a:cubicBezTo>
                  <a:cubicBezTo>
                    <a:pt x="3137988" y="97036"/>
                    <a:pt x="3142422" y="95896"/>
                    <a:pt x="3146349" y="93615"/>
                  </a:cubicBezTo>
                  <a:cubicBezTo>
                    <a:pt x="3150276" y="91336"/>
                    <a:pt x="3153443" y="88296"/>
                    <a:pt x="3155723" y="84368"/>
                  </a:cubicBezTo>
                  <a:lnTo>
                    <a:pt x="3155723" y="97289"/>
                  </a:lnTo>
                  <a:cubicBezTo>
                    <a:pt x="3155723" y="104257"/>
                    <a:pt x="3153823" y="109704"/>
                    <a:pt x="3150022" y="113378"/>
                  </a:cubicBezTo>
                  <a:cubicBezTo>
                    <a:pt x="3146222" y="117052"/>
                    <a:pt x="3140521" y="118951"/>
                    <a:pt x="3133174" y="118951"/>
                  </a:cubicBezTo>
                  <a:cubicBezTo>
                    <a:pt x="3128994" y="118951"/>
                    <a:pt x="3124686" y="118192"/>
                    <a:pt x="3120253" y="116545"/>
                  </a:cubicBezTo>
                  <a:cubicBezTo>
                    <a:pt x="3115692" y="115025"/>
                    <a:pt x="3111638" y="112617"/>
                    <a:pt x="3108091" y="109325"/>
                  </a:cubicBezTo>
                  <a:lnTo>
                    <a:pt x="3108091" y="120725"/>
                  </a:lnTo>
                  <a:cubicBezTo>
                    <a:pt x="3115439" y="126046"/>
                    <a:pt x="3123800" y="128706"/>
                    <a:pt x="3133174" y="128706"/>
                  </a:cubicBezTo>
                  <a:cubicBezTo>
                    <a:pt x="3143688" y="128706"/>
                    <a:pt x="3151796" y="125919"/>
                    <a:pt x="3157497" y="120346"/>
                  </a:cubicBezTo>
                  <a:cubicBezTo>
                    <a:pt x="3163197" y="114771"/>
                    <a:pt x="3166111" y="106790"/>
                    <a:pt x="3166111" y="96530"/>
                  </a:cubicBezTo>
                  <a:lnTo>
                    <a:pt x="3166111" y="33569"/>
                  </a:lnTo>
                  <a:close/>
                  <a:moveTo>
                    <a:pt x="3064260" y="82721"/>
                  </a:moveTo>
                  <a:cubicBezTo>
                    <a:pt x="3061980" y="84368"/>
                    <a:pt x="3059573" y="85509"/>
                    <a:pt x="3057039" y="86141"/>
                  </a:cubicBezTo>
                  <a:cubicBezTo>
                    <a:pt x="3054506" y="86902"/>
                    <a:pt x="3052099" y="87281"/>
                    <a:pt x="3049692" y="87281"/>
                  </a:cubicBezTo>
                  <a:cubicBezTo>
                    <a:pt x="3046271" y="87281"/>
                    <a:pt x="3043358" y="86395"/>
                    <a:pt x="3041078" y="84495"/>
                  </a:cubicBezTo>
                  <a:cubicBezTo>
                    <a:pt x="3038797" y="82594"/>
                    <a:pt x="3037657" y="79554"/>
                    <a:pt x="3037657" y="75120"/>
                  </a:cubicBezTo>
                  <a:lnTo>
                    <a:pt x="3037657" y="43070"/>
                  </a:lnTo>
                  <a:lnTo>
                    <a:pt x="3063500" y="43070"/>
                  </a:lnTo>
                  <a:lnTo>
                    <a:pt x="3063500" y="33569"/>
                  </a:lnTo>
                  <a:lnTo>
                    <a:pt x="3037657" y="33569"/>
                  </a:lnTo>
                  <a:lnTo>
                    <a:pt x="3037657" y="13681"/>
                  </a:lnTo>
                  <a:lnTo>
                    <a:pt x="3027396" y="13681"/>
                  </a:lnTo>
                  <a:lnTo>
                    <a:pt x="3027396" y="74361"/>
                  </a:lnTo>
                  <a:cubicBezTo>
                    <a:pt x="3027396" y="82848"/>
                    <a:pt x="3029296" y="88676"/>
                    <a:pt x="3033097" y="92095"/>
                  </a:cubicBezTo>
                  <a:cubicBezTo>
                    <a:pt x="3036897" y="95516"/>
                    <a:pt x="3042091" y="97036"/>
                    <a:pt x="3048678" y="97036"/>
                  </a:cubicBezTo>
                  <a:cubicBezTo>
                    <a:pt x="3051339" y="97036"/>
                    <a:pt x="3053999" y="96657"/>
                    <a:pt x="3056786" y="96023"/>
                  </a:cubicBezTo>
                  <a:cubicBezTo>
                    <a:pt x="3059573" y="95389"/>
                    <a:pt x="3062106" y="94249"/>
                    <a:pt x="3064260" y="92729"/>
                  </a:cubicBezTo>
                  <a:lnTo>
                    <a:pt x="3064260" y="82721"/>
                  </a:lnTo>
                  <a:close/>
                  <a:moveTo>
                    <a:pt x="3000287" y="76387"/>
                  </a:moveTo>
                  <a:cubicBezTo>
                    <a:pt x="2998387" y="79807"/>
                    <a:pt x="2995853" y="82467"/>
                    <a:pt x="2992559" y="84495"/>
                  </a:cubicBezTo>
                  <a:cubicBezTo>
                    <a:pt x="2989266" y="86522"/>
                    <a:pt x="2985592" y="87408"/>
                    <a:pt x="2981285" y="87408"/>
                  </a:cubicBezTo>
                  <a:cubicBezTo>
                    <a:pt x="2976978" y="87408"/>
                    <a:pt x="2973177" y="86395"/>
                    <a:pt x="2969884" y="84495"/>
                  </a:cubicBezTo>
                  <a:cubicBezTo>
                    <a:pt x="2966590" y="82594"/>
                    <a:pt x="2964056" y="79807"/>
                    <a:pt x="2962156" y="76387"/>
                  </a:cubicBezTo>
                  <a:cubicBezTo>
                    <a:pt x="2960256" y="72966"/>
                    <a:pt x="2959242" y="69040"/>
                    <a:pt x="2959242" y="64606"/>
                  </a:cubicBezTo>
                  <a:cubicBezTo>
                    <a:pt x="2959242" y="60173"/>
                    <a:pt x="2960256" y="56372"/>
                    <a:pt x="2962156" y="52951"/>
                  </a:cubicBezTo>
                  <a:cubicBezTo>
                    <a:pt x="2964056" y="49531"/>
                    <a:pt x="2966717" y="46871"/>
                    <a:pt x="2969884" y="44970"/>
                  </a:cubicBezTo>
                  <a:cubicBezTo>
                    <a:pt x="2973177" y="43070"/>
                    <a:pt x="2976978" y="42057"/>
                    <a:pt x="2981285" y="42057"/>
                  </a:cubicBezTo>
                  <a:cubicBezTo>
                    <a:pt x="2985592" y="42057"/>
                    <a:pt x="2989266" y="43070"/>
                    <a:pt x="2992559" y="44970"/>
                  </a:cubicBezTo>
                  <a:cubicBezTo>
                    <a:pt x="2995853" y="46871"/>
                    <a:pt x="2998387" y="49531"/>
                    <a:pt x="3000287" y="52951"/>
                  </a:cubicBezTo>
                  <a:cubicBezTo>
                    <a:pt x="3002187" y="56372"/>
                    <a:pt x="3003074" y="60173"/>
                    <a:pt x="3003074" y="64606"/>
                  </a:cubicBezTo>
                  <a:cubicBezTo>
                    <a:pt x="3003074" y="69040"/>
                    <a:pt x="3002187" y="72966"/>
                    <a:pt x="3000287" y="76387"/>
                  </a:cubicBezTo>
                  <a:moveTo>
                    <a:pt x="2998133" y="92729"/>
                  </a:moveTo>
                  <a:cubicBezTo>
                    <a:pt x="3002947" y="89942"/>
                    <a:pt x="3006747" y="86141"/>
                    <a:pt x="3009534" y="81201"/>
                  </a:cubicBezTo>
                  <a:cubicBezTo>
                    <a:pt x="3012321" y="76260"/>
                    <a:pt x="3013715" y="70687"/>
                    <a:pt x="3013715" y="64480"/>
                  </a:cubicBezTo>
                  <a:cubicBezTo>
                    <a:pt x="3013715" y="58272"/>
                    <a:pt x="3012321" y="52698"/>
                    <a:pt x="3009534" y="47884"/>
                  </a:cubicBezTo>
                  <a:cubicBezTo>
                    <a:pt x="3006747" y="43070"/>
                    <a:pt x="3002947" y="39270"/>
                    <a:pt x="2998133" y="36484"/>
                  </a:cubicBezTo>
                  <a:cubicBezTo>
                    <a:pt x="2993319" y="33696"/>
                    <a:pt x="2987745" y="32302"/>
                    <a:pt x="2981411" y="32302"/>
                  </a:cubicBezTo>
                  <a:cubicBezTo>
                    <a:pt x="2975077" y="32302"/>
                    <a:pt x="2969377" y="33696"/>
                    <a:pt x="2964563" y="36484"/>
                  </a:cubicBezTo>
                  <a:cubicBezTo>
                    <a:pt x="2959622" y="39270"/>
                    <a:pt x="2955695" y="43070"/>
                    <a:pt x="2952908" y="47884"/>
                  </a:cubicBezTo>
                  <a:cubicBezTo>
                    <a:pt x="2950121" y="52698"/>
                    <a:pt x="2948728" y="58272"/>
                    <a:pt x="2948728" y="64480"/>
                  </a:cubicBezTo>
                  <a:cubicBezTo>
                    <a:pt x="2948728" y="70687"/>
                    <a:pt x="2950121" y="76260"/>
                    <a:pt x="2952908" y="81201"/>
                  </a:cubicBezTo>
                  <a:cubicBezTo>
                    <a:pt x="2955695" y="86141"/>
                    <a:pt x="2959622" y="89942"/>
                    <a:pt x="2964563" y="92729"/>
                  </a:cubicBezTo>
                  <a:cubicBezTo>
                    <a:pt x="2969504" y="95516"/>
                    <a:pt x="2975077" y="96909"/>
                    <a:pt x="2981411" y="96909"/>
                  </a:cubicBezTo>
                  <a:cubicBezTo>
                    <a:pt x="2987745" y="96909"/>
                    <a:pt x="2993193" y="95516"/>
                    <a:pt x="2998133" y="92729"/>
                  </a:cubicBezTo>
                  <a:moveTo>
                    <a:pt x="2890962" y="53332"/>
                  </a:moveTo>
                  <a:cubicBezTo>
                    <a:pt x="2892609" y="49911"/>
                    <a:pt x="2894762" y="47251"/>
                    <a:pt x="2897676" y="45351"/>
                  </a:cubicBezTo>
                  <a:cubicBezTo>
                    <a:pt x="2900590" y="43324"/>
                    <a:pt x="2903883" y="42311"/>
                    <a:pt x="2907684" y="42311"/>
                  </a:cubicBezTo>
                  <a:cubicBezTo>
                    <a:pt x="2918452" y="42311"/>
                    <a:pt x="2923899" y="48518"/>
                    <a:pt x="2923899" y="60932"/>
                  </a:cubicBezTo>
                  <a:lnTo>
                    <a:pt x="2923899" y="95896"/>
                  </a:lnTo>
                  <a:lnTo>
                    <a:pt x="2934287" y="95896"/>
                  </a:lnTo>
                  <a:lnTo>
                    <a:pt x="2934287" y="59159"/>
                  </a:lnTo>
                  <a:cubicBezTo>
                    <a:pt x="2934287" y="53964"/>
                    <a:pt x="2933400" y="49404"/>
                    <a:pt x="2931626" y="45351"/>
                  </a:cubicBezTo>
                  <a:cubicBezTo>
                    <a:pt x="2929853" y="41296"/>
                    <a:pt x="2927192" y="38129"/>
                    <a:pt x="2923645" y="35850"/>
                  </a:cubicBezTo>
                  <a:cubicBezTo>
                    <a:pt x="2920098" y="33569"/>
                    <a:pt x="2915665" y="32302"/>
                    <a:pt x="2910344" y="32302"/>
                  </a:cubicBezTo>
                  <a:cubicBezTo>
                    <a:pt x="2905530" y="32302"/>
                    <a:pt x="2901223" y="33442"/>
                    <a:pt x="2897549" y="35850"/>
                  </a:cubicBezTo>
                  <a:cubicBezTo>
                    <a:pt x="2893876" y="38129"/>
                    <a:pt x="2890835" y="41296"/>
                    <a:pt x="2888682" y="45224"/>
                  </a:cubicBezTo>
                  <a:lnTo>
                    <a:pt x="2888682" y="33569"/>
                  </a:lnTo>
                  <a:lnTo>
                    <a:pt x="2878421" y="33569"/>
                  </a:lnTo>
                  <a:lnTo>
                    <a:pt x="2878421" y="96023"/>
                  </a:lnTo>
                  <a:lnTo>
                    <a:pt x="2888682" y="96023"/>
                  </a:lnTo>
                  <a:lnTo>
                    <a:pt x="2888682" y="64733"/>
                  </a:lnTo>
                  <a:cubicBezTo>
                    <a:pt x="2888682" y="60552"/>
                    <a:pt x="2889442" y="56879"/>
                    <a:pt x="2891089" y="53459"/>
                  </a:cubicBezTo>
                  <a:moveTo>
                    <a:pt x="2789238" y="90829"/>
                  </a:moveTo>
                  <a:cubicBezTo>
                    <a:pt x="2794812" y="95010"/>
                    <a:pt x="2801906" y="97036"/>
                    <a:pt x="2810394" y="97036"/>
                  </a:cubicBezTo>
                  <a:cubicBezTo>
                    <a:pt x="2817234" y="97036"/>
                    <a:pt x="2822808" y="95262"/>
                    <a:pt x="2827115" y="91968"/>
                  </a:cubicBezTo>
                  <a:cubicBezTo>
                    <a:pt x="2831422" y="88549"/>
                    <a:pt x="2833576" y="83862"/>
                    <a:pt x="2833576" y="77907"/>
                  </a:cubicBezTo>
                  <a:cubicBezTo>
                    <a:pt x="2833576" y="71194"/>
                    <a:pt x="2829649" y="66253"/>
                    <a:pt x="2821922" y="62960"/>
                  </a:cubicBezTo>
                  <a:lnTo>
                    <a:pt x="2807100" y="57006"/>
                  </a:lnTo>
                  <a:cubicBezTo>
                    <a:pt x="2804693" y="56118"/>
                    <a:pt x="2802920" y="54979"/>
                    <a:pt x="2801906" y="53712"/>
                  </a:cubicBezTo>
                  <a:cubicBezTo>
                    <a:pt x="2800893" y="52444"/>
                    <a:pt x="2800386" y="50924"/>
                    <a:pt x="2800386" y="49152"/>
                  </a:cubicBezTo>
                  <a:cubicBezTo>
                    <a:pt x="2800386" y="46491"/>
                    <a:pt x="2801399" y="44463"/>
                    <a:pt x="2803553" y="43070"/>
                  </a:cubicBezTo>
                  <a:cubicBezTo>
                    <a:pt x="2805706" y="41677"/>
                    <a:pt x="2808367" y="40917"/>
                    <a:pt x="2811787" y="40917"/>
                  </a:cubicBezTo>
                  <a:cubicBezTo>
                    <a:pt x="2814954" y="40917"/>
                    <a:pt x="2818121" y="41677"/>
                    <a:pt x="2821415" y="43070"/>
                  </a:cubicBezTo>
                  <a:cubicBezTo>
                    <a:pt x="2824708" y="44463"/>
                    <a:pt x="2827749" y="46364"/>
                    <a:pt x="2830662" y="48898"/>
                  </a:cubicBezTo>
                  <a:lnTo>
                    <a:pt x="2830662" y="38256"/>
                  </a:lnTo>
                  <a:cubicBezTo>
                    <a:pt x="2828255" y="36357"/>
                    <a:pt x="2825469" y="34962"/>
                    <a:pt x="2822175" y="34076"/>
                  </a:cubicBezTo>
                  <a:cubicBezTo>
                    <a:pt x="2818881" y="33063"/>
                    <a:pt x="2815461" y="32683"/>
                    <a:pt x="2811787" y="32683"/>
                  </a:cubicBezTo>
                  <a:cubicBezTo>
                    <a:pt x="2805326" y="32683"/>
                    <a:pt x="2800133" y="34203"/>
                    <a:pt x="2796205" y="37497"/>
                  </a:cubicBezTo>
                  <a:cubicBezTo>
                    <a:pt x="2792278" y="40664"/>
                    <a:pt x="2790252" y="44970"/>
                    <a:pt x="2790252" y="50545"/>
                  </a:cubicBezTo>
                  <a:cubicBezTo>
                    <a:pt x="2790252" y="54471"/>
                    <a:pt x="2791265" y="57638"/>
                    <a:pt x="2793292" y="60046"/>
                  </a:cubicBezTo>
                  <a:cubicBezTo>
                    <a:pt x="2795319" y="62452"/>
                    <a:pt x="2798232" y="64480"/>
                    <a:pt x="2802159" y="66253"/>
                  </a:cubicBezTo>
                  <a:lnTo>
                    <a:pt x="2816854" y="72207"/>
                  </a:lnTo>
                  <a:cubicBezTo>
                    <a:pt x="2819261" y="73093"/>
                    <a:pt x="2820908" y="74234"/>
                    <a:pt x="2821795" y="75628"/>
                  </a:cubicBezTo>
                  <a:cubicBezTo>
                    <a:pt x="2822808" y="77021"/>
                    <a:pt x="2823188" y="78541"/>
                    <a:pt x="2823188" y="80188"/>
                  </a:cubicBezTo>
                  <a:cubicBezTo>
                    <a:pt x="2823188" y="83101"/>
                    <a:pt x="2822048" y="85255"/>
                    <a:pt x="2819768" y="86775"/>
                  </a:cubicBezTo>
                  <a:cubicBezTo>
                    <a:pt x="2817488" y="88296"/>
                    <a:pt x="2814447" y="89055"/>
                    <a:pt x="2810774" y="89055"/>
                  </a:cubicBezTo>
                  <a:cubicBezTo>
                    <a:pt x="2807100" y="89055"/>
                    <a:pt x="2803553" y="88296"/>
                    <a:pt x="2799879" y="86902"/>
                  </a:cubicBezTo>
                  <a:cubicBezTo>
                    <a:pt x="2796205" y="85509"/>
                    <a:pt x="2792785" y="83228"/>
                    <a:pt x="2789365" y="80061"/>
                  </a:cubicBezTo>
                  <a:lnTo>
                    <a:pt x="2789365" y="91209"/>
                  </a:lnTo>
                  <a:close/>
                  <a:moveTo>
                    <a:pt x="2773023" y="33569"/>
                  </a:moveTo>
                  <a:lnTo>
                    <a:pt x="2762635" y="33569"/>
                  </a:lnTo>
                  <a:lnTo>
                    <a:pt x="2762635" y="96023"/>
                  </a:lnTo>
                  <a:lnTo>
                    <a:pt x="2773023" y="96023"/>
                  </a:lnTo>
                  <a:lnTo>
                    <a:pt x="2773023" y="33569"/>
                  </a:lnTo>
                  <a:close/>
                  <a:moveTo>
                    <a:pt x="2771503" y="20142"/>
                  </a:moveTo>
                  <a:lnTo>
                    <a:pt x="2778977" y="14947"/>
                  </a:lnTo>
                  <a:lnTo>
                    <a:pt x="2771503" y="9626"/>
                  </a:lnTo>
                  <a:cubicBezTo>
                    <a:pt x="2770236" y="8740"/>
                    <a:pt x="2768716" y="8233"/>
                    <a:pt x="2767069" y="8233"/>
                  </a:cubicBezTo>
                  <a:cubicBezTo>
                    <a:pt x="2765169" y="8233"/>
                    <a:pt x="2763649" y="8867"/>
                    <a:pt x="2762382" y="10133"/>
                  </a:cubicBezTo>
                  <a:cubicBezTo>
                    <a:pt x="2761115" y="11400"/>
                    <a:pt x="2760482" y="13047"/>
                    <a:pt x="2760482" y="15074"/>
                  </a:cubicBezTo>
                  <a:cubicBezTo>
                    <a:pt x="2760482" y="17101"/>
                    <a:pt x="2761115" y="18495"/>
                    <a:pt x="2762382" y="19761"/>
                  </a:cubicBezTo>
                  <a:cubicBezTo>
                    <a:pt x="2763649" y="21028"/>
                    <a:pt x="2765169" y="21662"/>
                    <a:pt x="2767069" y="21662"/>
                  </a:cubicBezTo>
                  <a:cubicBezTo>
                    <a:pt x="2768716" y="21662"/>
                    <a:pt x="2770109" y="21155"/>
                    <a:pt x="2771503" y="20142"/>
                  </a:cubicBezTo>
                  <a:moveTo>
                    <a:pt x="2720704" y="82721"/>
                  </a:moveTo>
                  <a:cubicBezTo>
                    <a:pt x="2718424" y="84368"/>
                    <a:pt x="2716017" y="85509"/>
                    <a:pt x="2713484" y="86141"/>
                  </a:cubicBezTo>
                  <a:cubicBezTo>
                    <a:pt x="2710950" y="86902"/>
                    <a:pt x="2708543" y="87281"/>
                    <a:pt x="2706136" y="87281"/>
                  </a:cubicBezTo>
                  <a:cubicBezTo>
                    <a:pt x="2702716" y="87281"/>
                    <a:pt x="2699802" y="86395"/>
                    <a:pt x="2697522" y="84495"/>
                  </a:cubicBezTo>
                  <a:cubicBezTo>
                    <a:pt x="2695242" y="82594"/>
                    <a:pt x="2694102" y="79554"/>
                    <a:pt x="2694102" y="75120"/>
                  </a:cubicBezTo>
                  <a:lnTo>
                    <a:pt x="2694102" y="43070"/>
                  </a:lnTo>
                  <a:lnTo>
                    <a:pt x="2719944" y="43070"/>
                  </a:lnTo>
                  <a:lnTo>
                    <a:pt x="2719944" y="33569"/>
                  </a:lnTo>
                  <a:lnTo>
                    <a:pt x="2694102" y="33569"/>
                  </a:lnTo>
                  <a:lnTo>
                    <a:pt x="2694102" y="13681"/>
                  </a:lnTo>
                  <a:lnTo>
                    <a:pt x="2683840" y="13681"/>
                  </a:lnTo>
                  <a:lnTo>
                    <a:pt x="2683840" y="74361"/>
                  </a:lnTo>
                  <a:cubicBezTo>
                    <a:pt x="2683840" y="82848"/>
                    <a:pt x="2685741" y="88676"/>
                    <a:pt x="2689668" y="92095"/>
                  </a:cubicBezTo>
                  <a:cubicBezTo>
                    <a:pt x="2693468" y="95389"/>
                    <a:pt x="2698662" y="97036"/>
                    <a:pt x="2705249" y="97036"/>
                  </a:cubicBezTo>
                  <a:cubicBezTo>
                    <a:pt x="2707910" y="97036"/>
                    <a:pt x="2710570" y="96657"/>
                    <a:pt x="2713357" y="96023"/>
                  </a:cubicBezTo>
                  <a:cubicBezTo>
                    <a:pt x="2716144" y="95389"/>
                    <a:pt x="2718677" y="94249"/>
                    <a:pt x="2720831" y="92729"/>
                  </a:cubicBezTo>
                  <a:lnTo>
                    <a:pt x="2720831" y="82721"/>
                  </a:lnTo>
                  <a:close/>
                  <a:moveTo>
                    <a:pt x="2663825" y="33569"/>
                  </a:moveTo>
                  <a:lnTo>
                    <a:pt x="2653437" y="33569"/>
                  </a:lnTo>
                  <a:lnTo>
                    <a:pt x="2653437" y="96023"/>
                  </a:lnTo>
                  <a:lnTo>
                    <a:pt x="2663825" y="96023"/>
                  </a:lnTo>
                  <a:lnTo>
                    <a:pt x="2663825" y="33569"/>
                  </a:lnTo>
                  <a:close/>
                  <a:moveTo>
                    <a:pt x="2662305" y="20142"/>
                  </a:moveTo>
                  <a:lnTo>
                    <a:pt x="2669779" y="14947"/>
                  </a:lnTo>
                  <a:lnTo>
                    <a:pt x="2662305" y="9626"/>
                  </a:lnTo>
                  <a:cubicBezTo>
                    <a:pt x="2661038" y="8740"/>
                    <a:pt x="2659518" y="8233"/>
                    <a:pt x="2657871" y="8233"/>
                  </a:cubicBezTo>
                  <a:cubicBezTo>
                    <a:pt x="2655971" y="8233"/>
                    <a:pt x="2654451" y="8867"/>
                    <a:pt x="2653184" y="10133"/>
                  </a:cubicBezTo>
                  <a:cubicBezTo>
                    <a:pt x="2651917" y="11400"/>
                    <a:pt x="2651284" y="13047"/>
                    <a:pt x="2651284" y="15074"/>
                  </a:cubicBezTo>
                  <a:cubicBezTo>
                    <a:pt x="2651284" y="17101"/>
                    <a:pt x="2651917" y="18495"/>
                    <a:pt x="2653184" y="19761"/>
                  </a:cubicBezTo>
                  <a:cubicBezTo>
                    <a:pt x="2654451" y="21028"/>
                    <a:pt x="2655971" y="21662"/>
                    <a:pt x="2657871" y="21662"/>
                  </a:cubicBezTo>
                  <a:cubicBezTo>
                    <a:pt x="2659518" y="21662"/>
                    <a:pt x="2660911" y="21155"/>
                    <a:pt x="2662305" y="20142"/>
                  </a:cubicBezTo>
                  <a:moveTo>
                    <a:pt x="2561341" y="53459"/>
                  </a:moveTo>
                  <a:cubicBezTo>
                    <a:pt x="2562988" y="50038"/>
                    <a:pt x="2565141" y="47378"/>
                    <a:pt x="2568055" y="45478"/>
                  </a:cubicBezTo>
                  <a:cubicBezTo>
                    <a:pt x="2570969" y="43450"/>
                    <a:pt x="2574262" y="42437"/>
                    <a:pt x="2578063" y="42437"/>
                  </a:cubicBezTo>
                  <a:cubicBezTo>
                    <a:pt x="2588831" y="42437"/>
                    <a:pt x="2594278" y="48645"/>
                    <a:pt x="2594278" y="61059"/>
                  </a:cubicBezTo>
                  <a:lnTo>
                    <a:pt x="2594278" y="96023"/>
                  </a:lnTo>
                  <a:lnTo>
                    <a:pt x="2604666" y="96023"/>
                  </a:lnTo>
                  <a:lnTo>
                    <a:pt x="2604666" y="59285"/>
                  </a:lnTo>
                  <a:cubicBezTo>
                    <a:pt x="2604666" y="54091"/>
                    <a:pt x="2603779" y="49531"/>
                    <a:pt x="2602005" y="45478"/>
                  </a:cubicBezTo>
                  <a:cubicBezTo>
                    <a:pt x="2600232" y="41423"/>
                    <a:pt x="2597445" y="38256"/>
                    <a:pt x="2593898" y="35977"/>
                  </a:cubicBezTo>
                  <a:cubicBezTo>
                    <a:pt x="2590351" y="33696"/>
                    <a:pt x="2585917" y="32429"/>
                    <a:pt x="2580596" y="32429"/>
                  </a:cubicBezTo>
                  <a:cubicBezTo>
                    <a:pt x="2575783" y="32429"/>
                    <a:pt x="2571475" y="33569"/>
                    <a:pt x="2567802" y="35977"/>
                  </a:cubicBezTo>
                  <a:cubicBezTo>
                    <a:pt x="2564128" y="38256"/>
                    <a:pt x="2561088" y="41423"/>
                    <a:pt x="2558934" y="45351"/>
                  </a:cubicBezTo>
                  <a:lnTo>
                    <a:pt x="2558934" y="1140"/>
                  </a:lnTo>
                  <a:lnTo>
                    <a:pt x="2548673" y="1140"/>
                  </a:lnTo>
                  <a:lnTo>
                    <a:pt x="2548673" y="96150"/>
                  </a:lnTo>
                  <a:lnTo>
                    <a:pt x="2558934" y="96150"/>
                  </a:lnTo>
                  <a:lnTo>
                    <a:pt x="2558934" y="64860"/>
                  </a:lnTo>
                  <a:cubicBezTo>
                    <a:pt x="2558934" y="60679"/>
                    <a:pt x="2559694" y="57006"/>
                    <a:pt x="2561341" y="53585"/>
                  </a:cubicBezTo>
                  <a:moveTo>
                    <a:pt x="2514470" y="76640"/>
                  </a:moveTo>
                  <a:cubicBezTo>
                    <a:pt x="2512569" y="80061"/>
                    <a:pt x="2510036" y="82721"/>
                    <a:pt x="2506742" y="84621"/>
                  </a:cubicBezTo>
                  <a:cubicBezTo>
                    <a:pt x="2503448" y="86522"/>
                    <a:pt x="2499648" y="87535"/>
                    <a:pt x="2495341" y="87535"/>
                  </a:cubicBezTo>
                  <a:cubicBezTo>
                    <a:pt x="2491034" y="87535"/>
                    <a:pt x="2487487" y="86522"/>
                    <a:pt x="2484193" y="84621"/>
                  </a:cubicBezTo>
                  <a:cubicBezTo>
                    <a:pt x="2480899" y="82721"/>
                    <a:pt x="2478366" y="80061"/>
                    <a:pt x="2476466" y="76640"/>
                  </a:cubicBezTo>
                  <a:cubicBezTo>
                    <a:pt x="2474565" y="73220"/>
                    <a:pt x="2473679" y="69420"/>
                    <a:pt x="2473679" y="65112"/>
                  </a:cubicBezTo>
                  <a:cubicBezTo>
                    <a:pt x="2473679" y="60805"/>
                    <a:pt x="2474565" y="56879"/>
                    <a:pt x="2476466" y="53332"/>
                  </a:cubicBezTo>
                  <a:cubicBezTo>
                    <a:pt x="2478366" y="49911"/>
                    <a:pt x="2480899" y="47251"/>
                    <a:pt x="2484193" y="45224"/>
                  </a:cubicBezTo>
                  <a:cubicBezTo>
                    <a:pt x="2487487" y="43197"/>
                    <a:pt x="2491160" y="42184"/>
                    <a:pt x="2495341" y="42184"/>
                  </a:cubicBezTo>
                  <a:cubicBezTo>
                    <a:pt x="2499521" y="42184"/>
                    <a:pt x="2503448" y="43197"/>
                    <a:pt x="2506742" y="45224"/>
                  </a:cubicBezTo>
                  <a:cubicBezTo>
                    <a:pt x="2510036" y="47251"/>
                    <a:pt x="2512569" y="49911"/>
                    <a:pt x="2514470" y="53332"/>
                  </a:cubicBezTo>
                  <a:cubicBezTo>
                    <a:pt x="2516370" y="56752"/>
                    <a:pt x="2517256" y="60679"/>
                    <a:pt x="2517256" y="65112"/>
                  </a:cubicBezTo>
                  <a:cubicBezTo>
                    <a:pt x="2517256" y="69547"/>
                    <a:pt x="2516370" y="73220"/>
                    <a:pt x="2514470" y="76640"/>
                  </a:cubicBezTo>
                  <a:moveTo>
                    <a:pt x="2527644" y="33696"/>
                  </a:moveTo>
                  <a:lnTo>
                    <a:pt x="2517256" y="33696"/>
                  </a:lnTo>
                  <a:lnTo>
                    <a:pt x="2517256" y="45604"/>
                  </a:lnTo>
                  <a:cubicBezTo>
                    <a:pt x="2514850" y="41677"/>
                    <a:pt x="2511809" y="38510"/>
                    <a:pt x="2507882" y="36103"/>
                  </a:cubicBezTo>
                  <a:cubicBezTo>
                    <a:pt x="2503955" y="33696"/>
                    <a:pt x="2499521" y="32556"/>
                    <a:pt x="2494581" y="32556"/>
                  </a:cubicBezTo>
                  <a:cubicBezTo>
                    <a:pt x="2488500" y="32556"/>
                    <a:pt x="2483053" y="33949"/>
                    <a:pt x="2478366" y="36736"/>
                  </a:cubicBezTo>
                  <a:cubicBezTo>
                    <a:pt x="2473679" y="39524"/>
                    <a:pt x="2469878" y="43450"/>
                    <a:pt x="2467218" y="48391"/>
                  </a:cubicBezTo>
                  <a:cubicBezTo>
                    <a:pt x="2464558" y="53332"/>
                    <a:pt x="2463164" y="58905"/>
                    <a:pt x="2463164" y="65239"/>
                  </a:cubicBezTo>
                  <a:cubicBezTo>
                    <a:pt x="2463164" y="71573"/>
                    <a:pt x="2464558" y="76894"/>
                    <a:pt x="2467218" y="81708"/>
                  </a:cubicBezTo>
                  <a:cubicBezTo>
                    <a:pt x="2469878" y="86522"/>
                    <a:pt x="2473679" y="90323"/>
                    <a:pt x="2478366" y="93109"/>
                  </a:cubicBezTo>
                  <a:cubicBezTo>
                    <a:pt x="2483053" y="95896"/>
                    <a:pt x="2488500" y="97162"/>
                    <a:pt x="2494581" y="97162"/>
                  </a:cubicBezTo>
                  <a:cubicBezTo>
                    <a:pt x="2499521" y="97162"/>
                    <a:pt x="2503955" y="96023"/>
                    <a:pt x="2507882" y="93742"/>
                  </a:cubicBezTo>
                  <a:cubicBezTo>
                    <a:pt x="2511809" y="91463"/>
                    <a:pt x="2514976" y="88422"/>
                    <a:pt x="2517256" y="84495"/>
                  </a:cubicBezTo>
                  <a:lnTo>
                    <a:pt x="2517256" y="97416"/>
                  </a:lnTo>
                  <a:cubicBezTo>
                    <a:pt x="2517256" y="104384"/>
                    <a:pt x="2515356" y="109830"/>
                    <a:pt x="2511556" y="113505"/>
                  </a:cubicBezTo>
                  <a:cubicBezTo>
                    <a:pt x="2507756" y="117179"/>
                    <a:pt x="2502055" y="119078"/>
                    <a:pt x="2494707" y="119078"/>
                  </a:cubicBezTo>
                  <a:cubicBezTo>
                    <a:pt x="2490527" y="119078"/>
                    <a:pt x="2486220" y="118319"/>
                    <a:pt x="2481786" y="116672"/>
                  </a:cubicBezTo>
                  <a:cubicBezTo>
                    <a:pt x="2477352" y="115025"/>
                    <a:pt x="2473172" y="112744"/>
                    <a:pt x="2469625" y="109450"/>
                  </a:cubicBezTo>
                  <a:lnTo>
                    <a:pt x="2469625" y="120852"/>
                  </a:lnTo>
                  <a:cubicBezTo>
                    <a:pt x="2476972" y="126173"/>
                    <a:pt x="2485333" y="128832"/>
                    <a:pt x="2494707" y="128832"/>
                  </a:cubicBezTo>
                  <a:cubicBezTo>
                    <a:pt x="2505222" y="128832"/>
                    <a:pt x="2513329" y="126046"/>
                    <a:pt x="2519030" y="120471"/>
                  </a:cubicBezTo>
                  <a:cubicBezTo>
                    <a:pt x="2524731" y="114898"/>
                    <a:pt x="2527644" y="106917"/>
                    <a:pt x="2527644" y="96657"/>
                  </a:cubicBezTo>
                  <a:lnTo>
                    <a:pt x="2527644" y="33696"/>
                  </a:lnTo>
                  <a:close/>
                  <a:moveTo>
                    <a:pt x="2433521" y="83101"/>
                  </a:moveTo>
                  <a:cubicBezTo>
                    <a:pt x="2430354" y="86141"/>
                    <a:pt x="2426174" y="87535"/>
                    <a:pt x="2420980" y="87535"/>
                  </a:cubicBezTo>
                  <a:cubicBezTo>
                    <a:pt x="2415786" y="87535"/>
                    <a:pt x="2411605" y="86015"/>
                    <a:pt x="2408438" y="83101"/>
                  </a:cubicBezTo>
                  <a:cubicBezTo>
                    <a:pt x="2405271" y="80061"/>
                    <a:pt x="2403625" y="75628"/>
                    <a:pt x="2403625" y="69674"/>
                  </a:cubicBezTo>
                  <a:lnTo>
                    <a:pt x="2403625" y="33696"/>
                  </a:lnTo>
                  <a:lnTo>
                    <a:pt x="2393364" y="33696"/>
                  </a:lnTo>
                  <a:lnTo>
                    <a:pt x="2393364" y="68660"/>
                  </a:lnTo>
                  <a:cubicBezTo>
                    <a:pt x="2393364" y="77528"/>
                    <a:pt x="2395897" y="84495"/>
                    <a:pt x="2400838" y="89562"/>
                  </a:cubicBezTo>
                  <a:cubicBezTo>
                    <a:pt x="2405778" y="94630"/>
                    <a:pt x="2412492" y="97162"/>
                    <a:pt x="2420980" y="97162"/>
                  </a:cubicBezTo>
                  <a:cubicBezTo>
                    <a:pt x="2429467" y="97162"/>
                    <a:pt x="2436055" y="94630"/>
                    <a:pt x="2440995" y="89562"/>
                  </a:cubicBezTo>
                  <a:cubicBezTo>
                    <a:pt x="2445936" y="84495"/>
                    <a:pt x="2448469" y="77528"/>
                    <a:pt x="2448469" y="68660"/>
                  </a:cubicBezTo>
                  <a:lnTo>
                    <a:pt x="2448469" y="33696"/>
                  </a:lnTo>
                  <a:lnTo>
                    <a:pt x="2438208" y="33696"/>
                  </a:lnTo>
                  <a:lnTo>
                    <a:pt x="2438208" y="69674"/>
                  </a:lnTo>
                  <a:cubicBezTo>
                    <a:pt x="2438208" y="75628"/>
                    <a:pt x="2436688" y="80061"/>
                    <a:pt x="2433394" y="83101"/>
                  </a:cubicBezTo>
                  <a:moveTo>
                    <a:pt x="2366001" y="76640"/>
                  </a:moveTo>
                  <a:cubicBezTo>
                    <a:pt x="2364100" y="80061"/>
                    <a:pt x="2361567" y="82721"/>
                    <a:pt x="2358400" y="84748"/>
                  </a:cubicBezTo>
                  <a:cubicBezTo>
                    <a:pt x="2355106" y="86649"/>
                    <a:pt x="2351432" y="87662"/>
                    <a:pt x="2347125" y="87662"/>
                  </a:cubicBezTo>
                  <a:cubicBezTo>
                    <a:pt x="2342818" y="87662"/>
                    <a:pt x="2339018" y="86649"/>
                    <a:pt x="2335724" y="84748"/>
                  </a:cubicBezTo>
                  <a:cubicBezTo>
                    <a:pt x="2332430" y="82848"/>
                    <a:pt x="2329897" y="80061"/>
                    <a:pt x="2327870" y="76640"/>
                  </a:cubicBezTo>
                  <a:cubicBezTo>
                    <a:pt x="2325970" y="73220"/>
                    <a:pt x="2325083" y="69294"/>
                    <a:pt x="2325083" y="64860"/>
                  </a:cubicBezTo>
                  <a:cubicBezTo>
                    <a:pt x="2325083" y="60425"/>
                    <a:pt x="2325970" y="56626"/>
                    <a:pt x="2327870" y="53205"/>
                  </a:cubicBezTo>
                  <a:cubicBezTo>
                    <a:pt x="2329770" y="49784"/>
                    <a:pt x="2332430" y="47125"/>
                    <a:pt x="2335724" y="45224"/>
                  </a:cubicBezTo>
                  <a:cubicBezTo>
                    <a:pt x="2339018" y="43324"/>
                    <a:pt x="2342818" y="42311"/>
                    <a:pt x="2347125" y="42311"/>
                  </a:cubicBezTo>
                  <a:cubicBezTo>
                    <a:pt x="2351432" y="42311"/>
                    <a:pt x="2355106" y="43324"/>
                    <a:pt x="2358400" y="45224"/>
                  </a:cubicBezTo>
                  <a:cubicBezTo>
                    <a:pt x="2361694" y="47125"/>
                    <a:pt x="2364227" y="49784"/>
                    <a:pt x="2366001" y="53205"/>
                  </a:cubicBezTo>
                  <a:cubicBezTo>
                    <a:pt x="2367774" y="56626"/>
                    <a:pt x="2368788" y="60425"/>
                    <a:pt x="2368788" y="64860"/>
                  </a:cubicBezTo>
                  <a:cubicBezTo>
                    <a:pt x="2368788" y="69294"/>
                    <a:pt x="2367901" y="73220"/>
                    <a:pt x="2366001" y="76640"/>
                  </a:cubicBezTo>
                  <a:moveTo>
                    <a:pt x="2363974" y="92983"/>
                  </a:moveTo>
                  <a:cubicBezTo>
                    <a:pt x="2368788" y="90196"/>
                    <a:pt x="2372588" y="86395"/>
                    <a:pt x="2375375" y="81454"/>
                  </a:cubicBezTo>
                  <a:cubicBezTo>
                    <a:pt x="2378162" y="76514"/>
                    <a:pt x="2379429" y="70940"/>
                    <a:pt x="2379429" y="64733"/>
                  </a:cubicBezTo>
                  <a:cubicBezTo>
                    <a:pt x="2379429" y="58526"/>
                    <a:pt x="2378035" y="52951"/>
                    <a:pt x="2375375" y="48137"/>
                  </a:cubicBezTo>
                  <a:cubicBezTo>
                    <a:pt x="2372588" y="43324"/>
                    <a:pt x="2368788" y="39524"/>
                    <a:pt x="2363974" y="36736"/>
                  </a:cubicBezTo>
                  <a:cubicBezTo>
                    <a:pt x="2359160" y="33949"/>
                    <a:pt x="2353586" y="32556"/>
                    <a:pt x="2347252" y="32556"/>
                  </a:cubicBezTo>
                  <a:cubicBezTo>
                    <a:pt x="2340918" y="32556"/>
                    <a:pt x="2335217" y="33949"/>
                    <a:pt x="2330277" y="36736"/>
                  </a:cubicBezTo>
                  <a:cubicBezTo>
                    <a:pt x="2325336" y="39524"/>
                    <a:pt x="2321409" y="43324"/>
                    <a:pt x="2318622" y="48137"/>
                  </a:cubicBezTo>
                  <a:cubicBezTo>
                    <a:pt x="2315835" y="52951"/>
                    <a:pt x="2314315" y="58526"/>
                    <a:pt x="2314315" y="64733"/>
                  </a:cubicBezTo>
                  <a:cubicBezTo>
                    <a:pt x="2314315" y="70940"/>
                    <a:pt x="2315709" y="76514"/>
                    <a:pt x="2318622" y="81454"/>
                  </a:cubicBezTo>
                  <a:cubicBezTo>
                    <a:pt x="2321536" y="86395"/>
                    <a:pt x="2325336" y="90196"/>
                    <a:pt x="2330277" y="92983"/>
                  </a:cubicBezTo>
                  <a:cubicBezTo>
                    <a:pt x="2335217" y="95769"/>
                    <a:pt x="2340918" y="97162"/>
                    <a:pt x="2347252" y="97162"/>
                  </a:cubicBezTo>
                  <a:cubicBezTo>
                    <a:pt x="2353586" y="97162"/>
                    <a:pt x="2359033" y="95769"/>
                    <a:pt x="2363974" y="92983"/>
                  </a:cubicBezTo>
                  <a:moveTo>
                    <a:pt x="2256676" y="53585"/>
                  </a:moveTo>
                  <a:cubicBezTo>
                    <a:pt x="2258323" y="50165"/>
                    <a:pt x="2260476" y="47505"/>
                    <a:pt x="2263390" y="45604"/>
                  </a:cubicBezTo>
                  <a:cubicBezTo>
                    <a:pt x="2266303" y="43577"/>
                    <a:pt x="2269597" y="42564"/>
                    <a:pt x="2273398" y="42564"/>
                  </a:cubicBezTo>
                  <a:cubicBezTo>
                    <a:pt x="2284165" y="42564"/>
                    <a:pt x="2289613" y="48771"/>
                    <a:pt x="2289613" y="61186"/>
                  </a:cubicBezTo>
                  <a:lnTo>
                    <a:pt x="2289613" y="96150"/>
                  </a:lnTo>
                  <a:lnTo>
                    <a:pt x="2300000" y="96150"/>
                  </a:lnTo>
                  <a:lnTo>
                    <a:pt x="2300000" y="59412"/>
                  </a:lnTo>
                  <a:cubicBezTo>
                    <a:pt x="2300000" y="54218"/>
                    <a:pt x="2299114" y="49658"/>
                    <a:pt x="2297340" y="45604"/>
                  </a:cubicBezTo>
                  <a:cubicBezTo>
                    <a:pt x="2295567" y="41550"/>
                    <a:pt x="2292906" y="38383"/>
                    <a:pt x="2289359" y="36103"/>
                  </a:cubicBezTo>
                  <a:cubicBezTo>
                    <a:pt x="2285812" y="33823"/>
                    <a:pt x="2281378" y="32556"/>
                    <a:pt x="2276058" y="32556"/>
                  </a:cubicBezTo>
                  <a:cubicBezTo>
                    <a:pt x="2271244" y="32556"/>
                    <a:pt x="2266937" y="33696"/>
                    <a:pt x="2263263" y="36103"/>
                  </a:cubicBezTo>
                  <a:cubicBezTo>
                    <a:pt x="2259589" y="38383"/>
                    <a:pt x="2256549" y="41550"/>
                    <a:pt x="2254396" y="45478"/>
                  </a:cubicBezTo>
                  <a:lnTo>
                    <a:pt x="2254396" y="1266"/>
                  </a:lnTo>
                  <a:lnTo>
                    <a:pt x="2244134" y="1266"/>
                  </a:lnTo>
                  <a:lnTo>
                    <a:pt x="2244134" y="96276"/>
                  </a:lnTo>
                  <a:lnTo>
                    <a:pt x="2254396" y="96276"/>
                  </a:lnTo>
                  <a:lnTo>
                    <a:pt x="2254396" y="64987"/>
                  </a:lnTo>
                  <a:cubicBezTo>
                    <a:pt x="2254396" y="60805"/>
                    <a:pt x="2255156" y="57131"/>
                    <a:pt x="2256802" y="53712"/>
                  </a:cubicBezTo>
                  <a:moveTo>
                    <a:pt x="2231213" y="82974"/>
                  </a:moveTo>
                  <a:cubicBezTo>
                    <a:pt x="2228933" y="84621"/>
                    <a:pt x="2226526" y="85761"/>
                    <a:pt x="2223992" y="86395"/>
                  </a:cubicBezTo>
                  <a:cubicBezTo>
                    <a:pt x="2221459" y="87156"/>
                    <a:pt x="2219052" y="87535"/>
                    <a:pt x="2216518" y="87535"/>
                  </a:cubicBezTo>
                  <a:cubicBezTo>
                    <a:pt x="2213098" y="87535"/>
                    <a:pt x="2210184" y="86649"/>
                    <a:pt x="2207904" y="84748"/>
                  </a:cubicBezTo>
                  <a:cubicBezTo>
                    <a:pt x="2205624" y="82848"/>
                    <a:pt x="2204484" y="79807"/>
                    <a:pt x="2204484" y="75374"/>
                  </a:cubicBezTo>
                  <a:lnTo>
                    <a:pt x="2204484" y="43324"/>
                  </a:lnTo>
                  <a:lnTo>
                    <a:pt x="2230326" y="43324"/>
                  </a:lnTo>
                  <a:lnTo>
                    <a:pt x="2230326" y="33823"/>
                  </a:lnTo>
                  <a:lnTo>
                    <a:pt x="2204484" y="33823"/>
                  </a:lnTo>
                  <a:lnTo>
                    <a:pt x="2204484" y="13934"/>
                  </a:lnTo>
                  <a:lnTo>
                    <a:pt x="2194223" y="13934"/>
                  </a:lnTo>
                  <a:lnTo>
                    <a:pt x="2194223" y="74613"/>
                  </a:lnTo>
                  <a:cubicBezTo>
                    <a:pt x="2194223" y="83101"/>
                    <a:pt x="2196123" y="88928"/>
                    <a:pt x="2200050" y="92349"/>
                  </a:cubicBezTo>
                  <a:cubicBezTo>
                    <a:pt x="2203850" y="95642"/>
                    <a:pt x="2209171" y="97289"/>
                    <a:pt x="2215758" y="97289"/>
                  </a:cubicBezTo>
                  <a:cubicBezTo>
                    <a:pt x="2218418" y="97289"/>
                    <a:pt x="2221079" y="96909"/>
                    <a:pt x="2223866" y="96276"/>
                  </a:cubicBezTo>
                  <a:cubicBezTo>
                    <a:pt x="2226653" y="95642"/>
                    <a:pt x="2229186" y="94503"/>
                    <a:pt x="2231340" y="92983"/>
                  </a:cubicBezTo>
                  <a:lnTo>
                    <a:pt x="2231340" y="82974"/>
                  </a:lnTo>
                  <a:close/>
                  <a:moveTo>
                    <a:pt x="2174207" y="1266"/>
                  </a:moveTo>
                  <a:lnTo>
                    <a:pt x="2163946" y="1266"/>
                  </a:lnTo>
                  <a:lnTo>
                    <a:pt x="2163946" y="96276"/>
                  </a:lnTo>
                  <a:lnTo>
                    <a:pt x="2174207" y="96276"/>
                  </a:lnTo>
                  <a:lnTo>
                    <a:pt x="2174207" y="1266"/>
                  </a:lnTo>
                  <a:close/>
                  <a:moveTo>
                    <a:pt x="2122015" y="45478"/>
                  </a:moveTo>
                  <a:cubicBezTo>
                    <a:pt x="2125309" y="47505"/>
                    <a:pt x="2127842" y="50165"/>
                    <a:pt x="2129743" y="53585"/>
                  </a:cubicBezTo>
                  <a:cubicBezTo>
                    <a:pt x="2131643" y="57006"/>
                    <a:pt x="2132530" y="60932"/>
                    <a:pt x="2132530" y="65366"/>
                  </a:cubicBezTo>
                  <a:cubicBezTo>
                    <a:pt x="2132530" y="69799"/>
                    <a:pt x="2131643" y="73473"/>
                    <a:pt x="2129743" y="76894"/>
                  </a:cubicBezTo>
                  <a:cubicBezTo>
                    <a:pt x="2127842" y="80315"/>
                    <a:pt x="2125309" y="82974"/>
                    <a:pt x="2122015" y="84875"/>
                  </a:cubicBezTo>
                  <a:cubicBezTo>
                    <a:pt x="2118721" y="86775"/>
                    <a:pt x="2114921" y="87788"/>
                    <a:pt x="2110614" y="87788"/>
                  </a:cubicBezTo>
                  <a:cubicBezTo>
                    <a:pt x="2106307" y="87788"/>
                    <a:pt x="2102760" y="86775"/>
                    <a:pt x="2099466" y="84875"/>
                  </a:cubicBezTo>
                  <a:cubicBezTo>
                    <a:pt x="2096172" y="82974"/>
                    <a:pt x="2093639" y="80315"/>
                    <a:pt x="2091739" y="76894"/>
                  </a:cubicBezTo>
                  <a:cubicBezTo>
                    <a:pt x="2089838" y="73473"/>
                    <a:pt x="2088952" y="69674"/>
                    <a:pt x="2088952" y="65366"/>
                  </a:cubicBezTo>
                  <a:cubicBezTo>
                    <a:pt x="2088952" y="61059"/>
                    <a:pt x="2089838" y="57131"/>
                    <a:pt x="2091739" y="53585"/>
                  </a:cubicBezTo>
                  <a:cubicBezTo>
                    <a:pt x="2093639" y="50165"/>
                    <a:pt x="2096172" y="47505"/>
                    <a:pt x="2099466" y="45478"/>
                  </a:cubicBezTo>
                  <a:cubicBezTo>
                    <a:pt x="2102760" y="43450"/>
                    <a:pt x="2106433" y="42437"/>
                    <a:pt x="2110614" y="42437"/>
                  </a:cubicBezTo>
                  <a:cubicBezTo>
                    <a:pt x="2114794" y="42437"/>
                    <a:pt x="2118721" y="43450"/>
                    <a:pt x="2122015" y="45478"/>
                  </a:cubicBezTo>
                  <a:moveTo>
                    <a:pt x="2142917" y="96276"/>
                  </a:moveTo>
                  <a:lnTo>
                    <a:pt x="2142917" y="33823"/>
                  </a:lnTo>
                  <a:lnTo>
                    <a:pt x="2132530" y="33823"/>
                  </a:lnTo>
                  <a:lnTo>
                    <a:pt x="2132530" y="45604"/>
                  </a:lnTo>
                  <a:cubicBezTo>
                    <a:pt x="2130123" y="41677"/>
                    <a:pt x="2127082" y="38510"/>
                    <a:pt x="2123029" y="36230"/>
                  </a:cubicBezTo>
                  <a:cubicBezTo>
                    <a:pt x="2119101" y="33949"/>
                    <a:pt x="2114668" y="32683"/>
                    <a:pt x="2109727" y="32683"/>
                  </a:cubicBezTo>
                  <a:cubicBezTo>
                    <a:pt x="2103647" y="32683"/>
                    <a:pt x="2098199" y="34076"/>
                    <a:pt x="2093512" y="36863"/>
                  </a:cubicBezTo>
                  <a:cubicBezTo>
                    <a:pt x="2088825" y="39651"/>
                    <a:pt x="2085024" y="43577"/>
                    <a:pt x="2082364" y="48518"/>
                  </a:cubicBezTo>
                  <a:cubicBezTo>
                    <a:pt x="2079704" y="53459"/>
                    <a:pt x="2078310" y="59032"/>
                    <a:pt x="2078310" y="65366"/>
                  </a:cubicBezTo>
                  <a:cubicBezTo>
                    <a:pt x="2078310" y="71700"/>
                    <a:pt x="2079704" y="77021"/>
                    <a:pt x="2082364" y="81835"/>
                  </a:cubicBezTo>
                  <a:cubicBezTo>
                    <a:pt x="2085024" y="86649"/>
                    <a:pt x="2088825" y="90448"/>
                    <a:pt x="2093512" y="93236"/>
                  </a:cubicBezTo>
                  <a:cubicBezTo>
                    <a:pt x="2098199" y="96023"/>
                    <a:pt x="2103647" y="97289"/>
                    <a:pt x="2109727" y="97289"/>
                  </a:cubicBezTo>
                  <a:cubicBezTo>
                    <a:pt x="2114668" y="97289"/>
                    <a:pt x="2119101" y="96150"/>
                    <a:pt x="2123029" y="93869"/>
                  </a:cubicBezTo>
                  <a:cubicBezTo>
                    <a:pt x="2126956" y="91589"/>
                    <a:pt x="2130123" y="88549"/>
                    <a:pt x="2132530" y="84621"/>
                  </a:cubicBezTo>
                  <a:lnTo>
                    <a:pt x="2132530" y="96276"/>
                  </a:lnTo>
                  <a:lnTo>
                    <a:pt x="2142917" y="96276"/>
                  </a:lnTo>
                  <a:close/>
                  <a:moveTo>
                    <a:pt x="2034606" y="98177"/>
                  </a:moveTo>
                  <a:cubicBezTo>
                    <a:pt x="2035239" y="97036"/>
                    <a:pt x="2035873" y="95769"/>
                    <a:pt x="2036379" y="94503"/>
                  </a:cubicBezTo>
                  <a:cubicBezTo>
                    <a:pt x="2036886" y="93236"/>
                    <a:pt x="2037139" y="91843"/>
                    <a:pt x="2037139" y="90448"/>
                  </a:cubicBezTo>
                  <a:cubicBezTo>
                    <a:pt x="2037139" y="88296"/>
                    <a:pt x="2036379" y="86395"/>
                    <a:pt x="2034986" y="84875"/>
                  </a:cubicBezTo>
                  <a:cubicBezTo>
                    <a:pt x="2033592" y="83355"/>
                    <a:pt x="2031692" y="82594"/>
                    <a:pt x="2029159" y="82594"/>
                  </a:cubicBezTo>
                  <a:cubicBezTo>
                    <a:pt x="2027005" y="82594"/>
                    <a:pt x="2025232" y="83228"/>
                    <a:pt x="2023711" y="84495"/>
                  </a:cubicBezTo>
                  <a:cubicBezTo>
                    <a:pt x="2022191" y="85761"/>
                    <a:pt x="2021431" y="87662"/>
                    <a:pt x="2021431" y="89942"/>
                  </a:cubicBezTo>
                  <a:cubicBezTo>
                    <a:pt x="2021431" y="91589"/>
                    <a:pt x="2021811" y="92983"/>
                    <a:pt x="2022698" y="94249"/>
                  </a:cubicBezTo>
                  <a:cubicBezTo>
                    <a:pt x="2023585" y="95516"/>
                    <a:pt x="2024978" y="96530"/>
                    <a:pt x="2026878" y="97162"/>
                  </a:cubicBezTo>
                  <a:lnTo>
                    <a:pt x="2017504" y="115152"/>
                  </a:lnTo>
                  <a:lnTo>
                    <a:pt x="2025105" y="115152"/>
                  </a:lnTo>
                  <a:lnTo>
                    <a:pt x="2034606" y="98050"/>
                  </a:lnTo>
                  <a:close/>
                  <a:moveTo>
                    <a:pt x="1962398" y="53712"/>
                  </a:moveTo>
                  <a:cubicBezTo>
                    <a:pt x="1964045" y="50292"/>
                    <a:pt x="1966199" y="47630"/>
                    <a:pt x="1969112" y="45731"/>
                  </a:cubicBezTo>
                  <a:cubicBezTo>
                    <a:pt x="1972026" y="43704"/>
                    <a:pt x="1975320" y="42691"/>
                    <a:pt x="1979120" y="42691"/>
                  </a:cubicBezTo>
                  <a:cubicBezTo>
                    <a:pt x="1989888" y="42691"/>
                    <a:pt x="1995335" y="48898"/>
                    <a:pt x="1995335" y="61313"/>
                  </a:cubicBezTo>
                  <a:lnTo>
                    <a:pt x="1995335" y="96276"/>
                  </a:lnTo>
                  <a:lnTo>
                    <a:pt x="2005723" y="96276"/>
                  </a:lnTo>
                  <a:lnTo>
                    <a:pt x="2005723" y="59539"/>
                  </a:lnTo>
                  <a:cubicBezTo>
                    <a:pt x="2005723" y="54345"/>
                    <a:pt x="2004836" y="49784"/>
                    <a:pt x="2003063" y="45731"/>
                  </a:cubicBezTo>
                  <a:cubicBezTo>
                    <a:pt x="2001289" y="41677"/>
                    <a:pt x="1998629" y="38510"/>
                    <a:pt x="1995082" y="36230"/>
                  </a:cubicBezTo>
                  <a:cubicBezTo>
                    <a:pt x="1991535" y="33949"/>
                    <a:pt x="1987101" y="32683"/>
                    <a:pt x="1981780" y="32683"/>
                  </a:cubicBezTo>
                  <a:cubicBezTo>
                    <a:pt x="1976967" y="32683"/>
                    <a:pt x="1972659" y="33823"/>
                    <a:pt x="1968986" y="36230"/>
                  </a:cubicBezTo>
                  <a:cubicBezTo>
                    <a:pt x="1965312" y="38510"/>
                    <a:pt x="1962272" y="41677"/>
                    <a:pt x="1960118" y="45604"/>
                  </a:cubicBezTo>
                  <a:lnTo>
                    <a:pt x="1960118" y="33949"/>
                  </a:lnTo>
                  <a:lnTo>
                    <a:pt x="1949857" y="33949"/>
                  </a:lnTo>
                  <a:lnTo>
                    <a:pt x="1949857" y="96403"/>
                  </a:lnTo>
                  <a:lnTo>
                    <a:pt x="1960118" y="96403"/>
                  </a:lnTo>
                  <a:lnTo>
                    <a:pt x="1960118" y="65112"/>
                  </a:lnTo>
                  <a:cubicBezTo>
                    <a:pt x="1960118" y="60932"/>
                    <a:pt x="1960878" y="57258"/>
                    <a:pt x="1962525" y="53839"/>
                  </a:cubicBezTo>
                  <a:moveTo>
                    <a:pt x="1920087" y="76894"/>
                  </a:moveTo>
                  <a:cubicBezTo>
                    <a:pt x="1918187" y="80315"/>
                    <a:pt x="1915654" y="82974"/>
                    <a:pt x="1912360" y="85002"/>
                  </a:cubicBezTo>
                  <a:cubicBezTo>
                    <a:pt x="1909066" y="86902"/>
                    <a:pt x="1905392" y="87915"/>
                    <a:pt x="1901212" y="87915"/>
                  </a:cubicBezTo>
                  <a:cubicBezTo>
                    <a:pt x="1897032" y="87915"/>
                    <a:pt x="1893105" y="86902"/>
                    <a:pt x="1889811" y="85002"/>
                  </a:cubicBezTo>
                  <a:cubicBezTo>
                    <a:pt x="1886517" y="83101"/>
                    <a:pt x="1883857" y="80315"/>
                    <a:pt x="1881957" y="76894"/>
                  </a:cubicBezTo>
                  <a:cubicBezTo>
                    <a:pt x="1880056" y="73473"/>
                    <a:pt x="1879043" y="69547"/>
                    <a:pt x="1879043" y="65112"/>
                  </a:cubicBezTo>
                  <a:cubicBezTo>
                    <a:pt x="1879043" y="60679"/>
                    <a:pt x="1880056" y="56879"/>
                    <a:pt x="1881957" y="53459"/>
                  </a:cubicBezTo>
                  <a:cubicBezTo>
                    <a:pt x="1883857" y="50038"/>
                    <a:pt x="1886390" y="47378"/>
                    <a:pt x="1889811" y="45478"/>
                  </a:cubicBezTo>
                  <a:cubicBezTo>
                    <a:pt x="1893105" y="43577"/>
                    <a:pt x="1896905" y="42564"/>
                    <a:pt x="1901212" y="42564"/>
                  </a:cubicBezTo>
                  <a:cubicBezTo>
                    <a:pt x="1905519" y="42564"/>
                    <a:pt x="1909193" y="43577"/>
                    <a:pt x="1912360" y="45478"/>
                  </a:cubicBezTo>
                  <a:cubicBezTo>
                    <a:pt x="1915654" y="47378"/>
                    <a:pt x="1918187" y="50038"/>
                    <a:pt x="1920087" y="53459"/>
                  </a:cubicBezTo>
                  <a:cubicBezTo>
                    <a:pt x="1921988" y="56879"/>
                    <a:pt x="1922874" y="60679"/>
                    <a:pt x="1922874" y="65112"/>
                  </a:cubicBezTo>
                  <a:cubicBezTo>
                    <a:pt x="1922874" y="69547"/>
                    <a:pt x="1921988" y="73473"/>
                    <a:pt x="1920087" y="76894"/>
                  </a:cubicBezTo>
                  <a:moveTo>
                    <a:pt x="1917934" y="93236"/>
                  </a:moveTo>
                  <a:cubicBezTo>
                    <a:pt x="1922748" y="90448"/>
                    <a:pt x="1926548" y="86649"/>
                    <a:pt x="1929335" y="81708"/>
                  </a:cubicBezTo>
                  <a:cubicBezTo>
                    <a:pt x="1932122" y="76767"/>
                    <a:pt x="1933389" y="71194"/>
                    <a:pt x="1933389" y="64987"/>
                  </a:cubicBezTo>
                  <a:cubicBezTo>
                    <a:pt x="1933389" y="58778"/>
                    <a:pt x="1931995" y="53205"/>
                    <a:pt x="1929335" y="48391"/>
                  </a:cubicBezTo>
                  <a:cubicBezTo>
                    <a:pt x="1926548" y="43577"/>
                    <a:pt x="1922748" y="39776"/>
                    <a:pt x="1917934" y="36990"/>
                  </a:cubicBezTo>
                  <a:cubicBezTo>
                    <a:pt x="1913120" y="34203"/>
                    <a:pt x="1907546" y="32810"/>
                    <a:pt x="1901212" y="32810"/>
                  </a:cubicBezTo>
                  <a:cubicBezTo>
                    <a:pt x="1894878" y="32810"/>
                    <a:pt x="1889304" y="34203"/>
                    <a:pt x="1884364" y="36990"/>
                  </a:cubicBezTo>
                  <a:cubicBezTo>
                    <a:pt x="1879423" y="39776"/>
                    <a:pt x="1875496" y="43577"/>
                    <a:pt x="1872709" y="48391"/>
                  </a:cubicBezTo>
                  <a:cubicBezTo>
                    <a:pt x="1869922" y="53205"/>
                    <a:pt x="1868402" y="58778"/>
                    <a:pt x="1868402" y="64987"/>
                  </a:cubicBezTo>
                  <a:cubicBezTo>
                    <a:pt x="1868402" y="71194"/>
                    <a:pt x="1869795" y="76767"/>
                    <a:pt x="1872709" y="81708"/>
                  </a:cubicBezTo>
                  <a:cubicBezTo>
                    <a:pt x="1875496" y="86649"/>
                    <a:pt x="1879423" y="90448"/>
                    <a:pt x="1884364" y="93236"/>
                  </a:cubicBezTo>
                  <a:cubicBezTo>
                    <a:pt x="1889304" y="96023"/>
                    <a:pt x="1894878" y="97416"/>
                    <a:pt x="1901212" y="97416"/>
                  </a:cubicBezTo>
                  <a:cubicBezTo>
                    <a:pt x="1907546" y="97416"/>
                    <a:pt x="1912993" y="96023"/>
                    <a:pt x="1917934" y="93236"/>
                  </a:cubicBezTo>
                  <a:moveTo>
                    <a:pt x="1852314" y="33949"/>
                  </a:moveTo>
                  <a:lnTo>
                    <a:pt x="1841926" y="33949"/>
                  </a:lnTo>
                  <a:lnTo>
                    <a:pt x="1841926" y="96403"/>
                  </a:lnTo>
                  <a:lnTo>
                    <a:pt x="1852314" y="96403"/>
                  </a:lnTo>
                  <a:lnTo>
                    <a:pt x="1852314" y="33949"/>
                  </a:lnTo>
                  <a:close/>
                  <a:moveTo>
                    <a:pt x="1850793" y="20522"/>
                  </a:moveTo>
                  <a:lnTo>
                    <a:pt x="1858268" y="15328"/>
                  </a:lnTo>
                  <a:lnTo>
                    <a:pt x="1850793" y="10007"/>
                  </a:lnTo>
                  <a:cubicBezTo>
                    <a:pt x="1849527" y="9121"/>
                    <a:pt x="1848007" y="8613"/>
                    <a:pt x="1846360" y="8613"/>
                  </a:cubicBezTo>
                  <a:cubicBezTo>
                    <a:pt x="1844459" y="8613"/>
                    <a:pt x="1842939" y="9247"/>
                    <a:pt x="1841673" y="10514"/>
                  </a:cubicBezTo>
                  <a:cubicBezTo>
                    <a:pt x="1840406" y="11780"/>
                    <a:pt x="1839772" y="13427"/>
                    <a:pt x="1839772" y="15455"/>
                  </a:cubicBezTo>
                  <a:cubicBezTo>
                    <a:pt x="1839772" y="17482"/>
                    <a:pt x="1840406" y="18875"/>
                    <a:pt x="1841673" y="20142"/>
                  </a:cubicBezTo>
                  <a:cubicBezTo>
                    <a:pt x="1842939" y="21408"/>
                    <a:pt x="1844459" y="22042"/>
                    <a:pt x="1846360" y="22042"/>
                  </a:cubicBezTo>
                  <a:cubicBezTo>
                    <a:pt x="1848007" y="22042"/>
                    <a:pt x="1849400" y="21535"/>
                    <a:pt x="1850793" y="20522"/>
                  </a:cubicBezTo>
                  <a:moveTo>
                    <a:pt x="1829131" y="83101"/>
                  </a:moveTo>
                  <a:cubicBezTo>
                    <a:pt x="1826851" y="84748"/>
                    <a:pt x="1824444" y="85888"/>
                    <a:pt x="1822037" y="86522"/>
                  </a:cubicBezTo>
                  <a:cubicBezTo>
                    <a:pt x="1819504" y="87281"/>
                    <a:pt x="1817097" y="87662"/>
                    <a:pt x="1814563" y="87662"/>
                  </a:cubicBezTo>
                  <a:cubicBezTo>
                    <a:pt x="1811143" y="87662"/>
                    <a:pt x="1808229" y="86775"/>
                    <a:pt x="1805949" y="84875"/>
                  </a:cubicBezTo>
                  <a:cubicBezTo>
                    <a:pt x="1803669" y="82974"/>
                    <a:pt x="1802528" y="79934"/>
                    <a:pt x="1802528" y="75501"/>
                  </a:cubicBezTo>
                  <a:lnTo>
                    <a:pt x="1802528" y="43450"/>
                  </a:lnTo>
                  <a:lnTo>
                    <a:pt x="1828371" y="43450"/>
                  </a:lnTo>
                  <a:lnTo>
                    <a:pt x="1828371" y="33949"/>
                  </a:lnTo>
                  <a:lnTo>
                    <a:pt x="1802528" y="33949"/>
                  </a:lnTo>
                  <a:lnTo>
                    <a:pt x="1802528" y="14061"/>
                  </a:lnTo>
                  <a:lnTo>
                    <a:pt x="1792267" y="14061"/>
                  </a:lnTo>
                  <a:lnTo>
                    <a:pt x="1792267" y="74740"/>
                  </a:lnTo>
                  <a:cubicBezTo>
                    <a:pt x="1792267" y="83228"/>
                    <a:pt x="1794168" y="89055"/>
                    <a:pt x="1798095" y="92475"/>
                  </a:cubicBezTo>
                  <a:cubicBezTo>
                    <a:pt x="1801895" y="95769"/>
                    <a:pt x="1807089" y="97416"/>
                    <a:pt x="1813803" y="97416"/>
                  </a:cubicBezTo>
                  <a:cubicBezTo>
                    <a:pt x="1816463" y="97416"/>
                    <a:pt x="1819123" y="97036"/>
                    <a:pt x="1821910" y="96403"/>
                  </a:cubicBezTo>
                  <a:cubicBezTo>
                    <a:pt x="1824697" y="95769"/>
                    <a:pt x="1827231" y="94630"/>
                    <a:pt x="1829385" y="93109"/>
                  </a:cubicBezTo>
                  <a:lnTo>
                    <a:pt x="1829385" y="83101"/>
                  </a:lnTo>
                  <a:close/>
                  <a:moveTo>
                    <a:pt x="1736908" y="53332"/>
                  </a:moveTo>
                  <a:cubicBezTo>
                    <a:pt x="1738808" y="49911"/>
                    <a:pt x="1741595" y="47378"/>
                    <a:pt x="1745016" y="45478"/>
                  </a:cubicBezTo>
                  <a:cubicBezTo>
                    <a:pt x="1748436" y="43577"/>
                    <a:pt x="1752363" y="42691"/>
                    <a:pt x="1756797" y="42691"/>
                  </a:cubicBezTo>
                  <a:cubicBezTo>
                    <a:pt x="1764651" y="42691"/>
                    <a:pt x="1771112" y="45351"/>
                    <a:pt x="1776179" y="50672"/>
                  </a:cubicBezTo>
                  <a:lnTo>
                    <a:pt x="1776179" y="39270"/>
                  </a:lnTo>
                  <a:cubicBezTo>
                    <a:pt x="1770732" y="35089"/>
                    <a:pt x="1764018" y="32936"/>
                    <a:pt x="1756164" y="32936"/>
                  </a:cubicBezTo>
                  <a:cubicBezTo>
                    <a:pt x="1749830" y="32936"/>
                    <a:pt x="1744129" y="34330"/>
                    <a:pt x="1739188" y="36990"/>
                  </a:cubicBezTo>
                  <a:cubicBezTo>
                    <a:pt x="1734248" y="39776"/>
                    <a:pt x="1730448" y="43577"/>
                    <a:pt x="1727661" y="48391"/>
                  </a:cubicBezTo>
                  <a:cubicBezTo>
                    <a:pt x="1724874" y="53205"/>
                    <a:pt x="1723480" y="58778"/>
                    <a:pt x="1723480" y="65112"/>
                  </a:cubicBezTo>
                  <a:cubicBezTo>
                    <a:pt x="1723480" y="71446"/>
                    <a:pt x="1724874" y="77021"/>
                    <a:pt x="1727534" y="81962"/>
                  </a:cubicBezTo>
                  <a:cubicBezTo>
                    <a:pt x="1730321" y="86775"/>
                    <a:pt x="1734121" y="90575"/>
                    <a:pt x="1738935" y="93363"/>
                  </a:cubicBezTo>
                  <a:cubicBezTo>
                    <a:pt x="1743876" y="96150"/>
                    <a:pt x="1749450" y="97416"/>
                    <a:pt x="1755910" y="97416"/>
                  </a:cubicBezTo>
                  <a:cubicBezTo>
                    <a:pt x="1759584" y="97416"/>
                    <a:pt x="1763258" y="96909"/>
                    <a:pt x="1766805" y="96023"/>
                  </a:cubicBezTo>
                  <a:cubicBezTo>
                    <a:pt x="1770352" y="95135"/>
                    <a:pt x="1773645" y="93615"/>
                    <a:pt x="1776686" y="91589"/>
                  </a:cubicBezTo>
                  <a:lnTo>
                    <a:pt x="1776686" y="81074"/>
                  </a:lnTo>
                  <a:cubicBezTo>
                    <a:pt x="1774025" y="83482"/>
                    <a:pt x="1770985" y="85129"/>
                    <a:pt x="1767565" y="86141"/>
                  </a:cubicBezTo>
                  <a:cubicBezTo>
                    <a:pt x="1764144" y="87156"/>
                    <a:pt x="1760597" y="87662"/>
                    <a:pt x="1756797" y="87662"/>
                  </a:cubicBezTo>
                  <a:cubicBezTo>
                    <a:pt x="1752363" y="87662"/>
                    <a:pt x="1748436" y="86649"/>
                    <a:pt x="1745016" y="84748"/>
                  </a:cubicBezTo>
                  <a:cubicBezTo>
                    <a:pt x="1741595" y="82848"/>
                    <a:pt x="1738808" y="80061"/>
                    <a:pt x="1736908" y="76640"/>
                  </a:cubicBezTo>
                  <a:cubicBezTo>
                    <a:pt x="1735008" y="73220"/>
                    <a:pt x="1733995" y="69294"/>
                    <a:pt x="1733995" y="64860"/>
                  </a:cubicBezTo>
                  <a:cubicBezTo>
                    <a:pt x="1733995" y="60425"/>
                    <a:pt x="1735008" y="56499"/>
                    <a:pt x="1736908" y="53078"/>
                  </a:cubicBezTo>
                  <a:moveTo>
                    <a:pt x="1686236" y="45351"/>
                  </a:moveTo>
                  <a:cubicBezTo>
                    <a:pt x="1689530" y="47378"/>
                    <a:pt x="1692064" y="50038"/>
                    <a:pt x="1693964" y="53459"/>
                  </a:cubicBezTo>
                  <a:cubicBezTo>
                    <a:pt x="1695864" y="56879"/>
                    <a:pt x="1696751" y="60805"/>
                    <a:pt x="1696751" y="65239"/>
                  </a:cubicBezTo>
                  <a:cubicBezTo>
                    <a:pt x="1696751" y="69674"/>
                    <a:pt x="1695864" y="73347"/>
                    <a:pt x="1693964" y="76767"/>
                  </a:cubicBezTo>
                  <a:cubicBezTo>
                    <a:pt x="1692064" y="80188"/>
                    <a:pt x="1689530" y="82848"/>
                    <a:pt x="1686236" y="84748"/>
                  </a:cubicBezTo>
                  <a:cubicBezTo>
                    <a:pt x="1682943" y="86649"/>
                    <a:pt x="1679142" y="87662"/>
                    <a:pt x="1674835" y="87662"/>
                  </a:cubicBezTo>
                  <a:cubicBezTo>
                    <a:pt x="1670528" y="87662"/>
                    <a:pt x="1666981" y="86649"/>
                    <a:pt x="1663687" y="84748"/>
                  </a:cubicBezTo>
                  <a:cubicBezTo>
                    <a:pt x="1660394" y="82848"/>
                    <a:pt x="1657860" y="80188"/>
                    <a:pt x="1655960" y="76767"/>
                  </a:cubicBezTo>
                  <a:cubicBezTo>
                    <a:pt x="1654060" y="73347"/>
                    <a:pt x="1653173" y="69547"/>
                    <a:pt x="1653173" y="65239"/>
                  </a:cubicBezTo>
                  <a:cubicBezTo>
                    <a:pt x="1653173" y="60932"/>
                    <a:pt x="1654060" y="57006"/>
                    <a:pt x="1655960" y="53459"/>
                  </a:cubicBezTo>
                  <a:cubicBezTo>
                    <a:pt x="1657860" y="50038"/>
                    <a:pt x="1660394" y="47378"/>
                    <a:pt x="1663687" y="45351"/>
                  </a:cubicBezTo>
                  <a:cubicBezTo>
                    <a:pt x="1666981" y="43324"/>
                    <a:pt x="1670655" y="42311"/>
                    <a:pt x="1674835" y="42311"/>
                  </a:cubicBezTo>
                  <a:cubicBezTo>
                    <a:pt x="1679015" y="42311"/>
                    <a:pt x="1682943" y="43324"/>
                    <a:pt x="1686236" y="45351"/>
                  </a:cubicBezTo>
                  <a:moveTo>
                    <a:pt x="1707138" y="96150"/>
                  </a:moveTo>
                  <a:lnTo>
                    <a:pt x="1707138" y="33696"/>
                  </a:lnTo>
                  <a:lnTo>
                    <a:pt x="1696751" y="33696"/>
                  </a:lnTo>
                  <a:lnTo>
                    <a:pt x="1696751" y="45478"/>
                  </a:lnTo>
                  <a:cubicBezTo>
                    <a:pt x="1694344" y="41550"/>
                    <a:pt x="1691303" y="38383"/>
                    <a:pt x="1687376" y="36103"/>
                  </a:cubicBezTo>
                  <a:cubicBezTo>
                    <a:pt x="1683449" y="33823"/>
                    <a:pt x="1679015" y="32556"/>
                    <a:pt x="1673948" y="32556"/>
                  </a:cubicBezTo>
                  <a:cubicBezTo>
                    <a:pt x="1667868" y="32556"/>
                    <a:pt x="1662420" y="33949"/>
                    <a:pt x="1657733" y="36736"/>
                  </a:cubicBezTo>
                  <a:cubicBezTo>
                    <a:pt x="1653046" y="39524"/>
                    <a:pt x="1649246" y="43450"/>
                    <a:pt x="1646585" y="48391"/>
                  </a:cubicBezTo>
                  <a:cubicBezTo>
                    <a:pt x="1643925" y="53332"/>
                    <a:pt x="1642532" y="58905"/>
                    <a:pt x="1642532" y="65239"/>
                  </a:cubicBezTo>
                  <a:cubicBezTo>
                    <a:pt x="1642532" y="71573"/>
                    <a:pt x="1643925" y="76894"/>
                    <a:pt x="1646585" y="81708"/>
                  </a:cubicBezTo>
                  <a:cubicBezTo>
                    <a:pt x="1649246" y="86522"/>
                    <a:pt x="1653046" y="90323"/>
                    <a:pt x="1657733" y="93109"/>
                  </a:cubicBezTo>
                  <a:cubicBezTo>
                    <a:pt x="1662420" y="95896"/>
                    <a:pt x="1667868" y="97162"/>
                    <a:pt x="1673948" y="97162"/>
                  </a:cubicBezTo>
                  <a:cubicBezTo>
                    <a:pt x="1678889" y="97162"/>
                    <a:pt x="1683449" y="96023"/>
                    <a:pt x="1687376" y="93742"/>
                  </a:cubicBezTo>
                  <a:cubicBezTo>
                    <a:pt x="1691303" y="91463"/>
                    <a:pt x="1694470" y="88422"/>
                    <a:pt x="1696751" y="84495"/>
                  </a:cubicBezTo>
                  <a:lnTo>
                    <a:pt x="1696751" y="96150"/>
                  </a:lnTo>
                  <a:lnTo>
                    <a:pt x="1707138" y="96150"/>
                  </a:lnTo>
                  <a:close/>
                  <a:moveTo>
                    <a:pt x="1587299" y="90955"/>
                  </a:moveTo>
                  <a:cubicBezTo>
                    <a:pt x="1592873" y="95135"/>
                    <a:pt x="1599967" y="97162"/>
                    <a:pt x="1608455" y="97162"/>
                  </a:cubicBezTo>
                  <a:cubicBezTo>
                    <a:pt x="1615295" y="97162"/>
                    <a:pt x="1620869" y="95389"/>
                    <a:pt x="1625176" y="92095"/>
                  </a:cubicBezTo>
                  <a:cubicBezTo>
                    <a:pt x="1629484" y="88676"/>
                    <a:pt x="1631637" y="83989"/>
                    <a:pt x="1631637" y="78034"/>
                  </a:cubicBezTo>
                  <a:cubicBezTo>
                    <a:pt x="1631637" y="71321"/>
                    <a:pt x="1627710" y="66380"/>
                    <a:pt x="1619983" y="63086"/>
                  </a:cubicBezTo>
                  <a:lnTo>
                    <a:pt x="1605161" y="57131"/>
                  </a:lnTo>
                  <a:cubicBezTo>
                    <a:pt x="1602754" y="56245"/>
                    <a:pt x="1600981" y="55105"/>
                    <a:pt x="1599967" y="53839"/>
                  </a:cubicBezTo>
                  <a:cubicBezTo>
                    <a:pt x="1598954" y="52571"/>
                    <a:pt x="1598447" y="51051"/>
                    <a:pt x="1598447" y="49277"/>
                  </a:cubicBezTo>
                  <a:cubicBezTo>
                    <a:pt x="1598447" y="46617"/>
                    <a:pt x="1599460" y="44590"/>
                    <a:pt x="1601614" y="43197"/>
                  </a:cubicBezTo>
                  <a:cubicBezTo>
                    <a:pt x="1603768" y="41803"/>
                    <a:pt x="1606428" y="41044"/>
                    <a:pt x="1609848" y="41044"/>
                  </a:cubicBezTo>
                  <a:cubicBezTo>
                    <a:pt x="1613015" y="41044"/>
                    <a:pt x="1616182" y="41803"/>
                    <a:pt x="1619349" y="43197"/>
                  </a:cubicBezTo>
                  <a:cubicBezTo>
                    <a:pt x="1622643" y="44590"/>
                    <a:pt x="1625683" y="46491"/>
                    <a:pt x="1628597" y="49025"/>
                  </a:cubicBezTo>
                  <a:lnTo>
                    <a:pt x="1628597" y="38383"/>
                  </a:lnTo>
                  <a:cubicBezTo>
                    <a:pt x="1626190" y="36484"/>
                    <a:pt x="1623403" y="35089"/>
                    <a:pt x="1620109" y="34203"/>
                  </a:cubicBezTo>
                  <a:cubicBezTo>
                    <a:pt x="1616816" y="33190"/>
                    <a:pt x="1613395" y="32810"/>
                    <a:pt x="1609722" y="32810"/>
                  </a:cubicBezTo>
                  <a:cubicBezTo>
                    <a:pt x="1603261" y="32810"/>
                    <a:pt x="1598067" y="34330"/>
                    <a:pt x="1594140" y="37624"/>
                  </a:cubicBezTo>
                  <a:cubicBezTo>
                    <a:pt x="1590213" y="40791"/>
                    <a:pt x="1588186" y="45097"/>
                    <a:pt x="1588186" y="50672"/>
                  </a:cubicBezTo>
                  <a:cubicBezTo>
                    <a:pt x="1588186" y="54598"/>
                    <a:pt x="1589199" y="57765"/>
                    <a:pt x="1591226" y="60173"/>
                  </a:cubicBezTo>
                  <a:cubicBezTo>
                    <a:pt x="1593253" y="62579"/>
                    <a:pt x="1596167" y="64606"/>
                    <a:pt x="1600094" y="66380"/>
                  </a:cubicBezTo>
                  <a:lnTo>
                    <a:pt x="1614789" y="72334"/>
                  </a:lnTo>
                  <a:cubicBezTo>
                    <a:pt x="1617196" y="73220"/>
                    <a:pt x="1618842" y="74361"/>
                    <a:pt x="1619729" y="75754"/>
                  </a:cubicBezTo>
                  <a:cubicBezTo>
                    <a:pt x="1620743" y="77148"/>
                    <a:pt x="1621249" y="78668"/>
                    <a:pt x="1621249" y="80315"/>
                  </a:cubicBezTo>
                  <a:cubicBezTo>
                    <a:pt x="1621249" y="83228"/>
                    <a:pt x="1620109" y="85382"/>
                    <a:pt x="1617829" y="86902"/>
                  </a:cubicBezTo>
                  <a:cubicBezTo>
                    <a:pt x="1615549" y="88422"/>
                    <a:pt x="1612508" y="89182"/>
                    <a:pt x="1608835" y="89182"/>
                  </a:cubicBezTo>
                  <a:cubicBezTo>
                    <a:pt x="1605161" y="89182"/>
                    <a:pt x="1601614" y="88422"/>
                    <a:pt x="1597940" y="87029"/>
                  </a:cubicBezTo>
                  <a:cubicBezTo>
                    <a:pt x="1594267" y="85634"/>
                    <a:pt x="1590846" y="83355"/>
                    <a:pt x="1587426" y="80188"/>
                  </a:cubicBezTo>
                  <a:lnTo>
                    <a:pt x="1587426" y="91336"/>
                  </a:lnTo>
                  <a:close/>
                  <a:moveTo>
                    <a:pt x="1528900" y="53585"/>
                  </a:moveTo>
                  <a:cubicBezTo>
                    <a:pt x="1530547" y="50165"/>
                    <a:pt x="1532700" y="47505"/>
                    <a:pt x="1535614" y="45604"/>
                  </a:cubicBezTo>
                  <a:cubicBezTo>
                    <a:pt x="1538527" y="43577"/>
                    <a:pt x="1541821" y="42564"/>
                    <a:pt x="1545621" y="42564"/>
                  </a:cubicBezTo>
                  <a:cubicBezTo>
                    <a:pt x="1556389" y="42564"/>
                    <a:pt x="1561836" y="48771"/>
                    <a:pt x="1561836" y="61186"/>
                  </a:cubicBezTo>
                  <a:lnTo>
                    <a:pt x="1561836" y="96150"/>
                  </a:lnTo>
                  <a:lnTo>
                    <a:pt x="1572224" y="96150"/>
                  </a:lnTo>
                  <a:lnTo>
                    <a:pt x="1572224" y="59412"/>
                  </a:lnTo>
                  <a:cubicBezTo>
                    <a:pt x="1572224" y="54218"/>
                    <a:pt x="1571337" y="49658"/>
                    <a:pt x="1569564" y="45604"/>
                  </a:cubicBezTo>
                  <a:cubicBezTo>
                    <a:pt x="1567790" y="41550"/>
                    <a:pt x="1565130" y="38383"/>
                    <a:pt x="1561583" y="36103"/>
                  </a:cubicBezTo>
                  <a:cubicBezTo>
                    <a:pt x="1558036" y="33823"/>
                    <a:pt x="1553602" y="32556"/>
                    <a:pt x="1548282" y="32556"/>
                  </a:cubicBezTo>
                  <a:cubicBezTo>
                    <a:pt x="1543468" y="32556"/>
                    <a:pt x="1539161" y="33696"/>
                    <a:pt x="1535487" y="36103"/>
                  </a:cubicBezTo>
                  <a:cubicBezTo>
                    <a:pt x="1531813" y="38383"/>
                    <a:pt x="1528773" y="41550"/>
                    <a:pt x="1526619" y="45478"/>
                  </a:cubicBezTo>
                  <a:lnTo>
                    <a:pt x="1526619" y="33823"/>
                  </a:lnTo>
                  <a:lnTo>
                    <a:pt x="1516358" y="33823"/>
                  </a:lnTo>
                  <a:lnTo>
                    <a:pt x="1516358" y="96276"/>
                  </a:lnTo>
                  <a:lnTo>
                    <a:pt x="1526619" y="96276"/>
                  </a:lnTo>
                  <a:lnTo>
                    <a:pt x="1526619" y="64987"/>
                  </a:lnTo>
                  <a:cubicBezTo>
                    <a:pt x="1526619" y="60805"/>
                    <a:pt x="1527380" y="57131"/>
                    <a:pt x="1529026" y="53712"/>
                  </a:cubicBezTo>
                  <a:moveTo>
                    <a:pt x="1474427" y="45478"/>
                  </a:moveTo>
                  <a:cubicBezTo>
                    <a:pt x="1477721" y="47505"/>
                    <a:pt x="1480255" y="50165"/>
                    <a:pt x="1482155" y="53585"/>
                  </a:cubicBezTo>
                  <a:cubicBezTo>
                    <a:pt x="1484055" y="57006"/>
                    <a:pt x="1484942" y="60932"/>
                    <a:pt x="1484942" y="65366"/>
                  </a:cubicBezTo>
                  <a:cubicBezTo>
                    <a:pt x="1484942" y="69799"/>
                    <a:pt x="1484055" y="73473"/>
                    <a:pt x="1482155" y="76894"/>
                  </a:cubicBezTo>
                  <a:cubicBezTo>
                    <a:pt x="1480255" y="80315"/>
                    <a:pt x="1477721" y="82974"/>
                    <a:pt x="1474427" y="84875"/>
                  </a:cubicBezTo>
                  <a:cubicBezTo>
                    <a:pt x="1471134" y="86775"/>
                    <a:pt x="1467333" y="87788"/>
                    <a:pt x="1463026" y="87788"/>
                  </a:cubicBezTo>
                  <a:cubicBezTo>
                    <a:pt x="1458719" y="87788"/>
                    <a:pt x="1455172" y="86775"/>
                    <a:pt x="1451878" y="84875"/>
                  </a:cubicBezTo>
                  <a:cubicBezTo>
                    <a:pt x="1448585" y="82974"/>
                    <a:pt x="1446051" y="80315"/>
                    <a:pt x="1444151" y="76894"/>
                  </a:cubicBezTo>
                  <a:cubicBezTo>
                    <a:pt x="1442251" y="73473"/>
                    <a:pt x="1441364" y="69674"/>
                    <a:pt x="1441364" y="65366"/>
                  </a:cubicBezTo>
                  <a:cubicBezTo>
                    <a:pt x="1441364" y="61059"/>
                    <a:pt x="1442251" y="57131"/>
                    <a:pt x="1444151" y="53585"/>
                  </a:cubicBezTo>
                  <a:cubicBezTo>
                    <a:pt x="1446051" y="50165"/>
                    <a:pt x="1448585" y="47505"/>
                    <a:pt x="1451878" y="45478"/>
                  </a:cubicBezTo>
                  <a:cubicBezTo>
                    <a:pt x="1455172" y="43450"/>
                    <a:pt x="1458846" y="42437"/>
                    <a:pt x="1463026" y="42437"/>
                  </a:cubicBezTo>
                  <a:cubicBezTo>
                    <a:pt x="1467207" y="42437"/>
                    <a:pt x="1471134" y="43450"/>
                    <a:pt x="1474427" y="45478"/>
                  </a:cubicBezTo>
                  <a:moveTo>
                    <a:pt x="1495330" y="96276"/>
                  </a:moveTo>
                  <a:lnTo>
                    <a:pt x="1495330" y="33823"/>
                  </a:lnTo>
                  <a:lnTo>
                    <a:pt x="1484942" y="33823"/>
                  </a:lnTo>
                  <a:lnTo>
                    <a:pt x="1484942" y="45604"/>
                  </a:lnTo>
                  <a:cubicBezTo>
                    <a:pt x="1482535" y="41677"/>
                    <a:pt x="1479495" y="38510"/>
                    <a:pt x="1475441" y="36230"/>
                  </a:cubicBezTo>
                  <a:cubicBezTo>
                    <a:pt x="1471514" y="33949"/>
                    <a:pt x="1467080" y="32683"/>
                    <a:pt x="1462139" y="32683"/>
                  </a:cubicBezTo>
                  <a:cubicBezTo>
                    <a:pt x="1456059" y="32683"/>
                    <a:pt x="1450612" y="34076"/>
                    <a:pt x="1445924" y="36863"/>
                  </a:cubicBezTo>
                  <a:cubicBezTo>
                    <a:pt x="1441237" y="39651"/>
                    <a:pt x="1437437" y="43577"/>
                    <a:pt x="1434777" y="48518"/>
                  </a:cubicBezTo>
                  <a:cubicBezTo>
                    <a:pt x="1432116" y="53459"/>
                    <a:pt x="1430723" y="59032"/>
                    <a:pt x="1430723" y="65366"/>
                  </a:cubicBezTo>
                  <a:cubicBezTo>
                    <a:pt x="1430723" y="71700"/>
                    <a:pt x="1432116" y="77021"/>
                    <a:pt x="1434777" y="81835"/>
                  </a:cubicBezTo>
                  <a:cubicBezTo>
                    <a:pt x="1437437" y="86649"/>
                    <a:pt x="1441237" y="90448"/>
                    <a:pt x="1445924" y="93236"/>
                  </a:cubicBezTo>
                  <a:cubicBezTo>
                    <a:pt x="1450612" y="96023"/>
                    <a:pt x="1456059" y="97289"/>
                    <a:pt x="1462139" y="97289"/>
                  </a:cubicBezTo>
                  <a:cubicBezTo>
                    <a:pt x="1467080" y="97289"/>
                    <a:pt x="1471514" y="96150"/>
                    <a:pt x="1475441" y="93869"/>
                  </a:cubicBezTo>
                  <a:cubicBezTo>
                    <a:pt x="1479368" y="91589"/>
                    <a:pt x="1482535" y="88549"/>
                    <a:pt x="1484942" y="84621"/>
                  </a:cubicBezTo>
                  <a:lnTo>
                    <a:pt x="1484942" y="96276"/>
                  </a:lnTo>
                  <a:lnTo>
                    <a:pt x="1495330" y="96276"/>
                  </a:lnTo>
                  <a:close/>
                  <a:moveTo>
                    <a:pt x="1405260" y="53459"/>
                  </a:moveTo>
                  <a:cubicBezTo>
                    <a:pt x="1407287" y="50038"/>
                    <a:pt x="1410074" y="47505"/>
                    <a:pt x="1413494" y="45858"/>
                  </a:cubicBezTo>
                  <a:cubicBezTo>
                    <a:pt x="1416915" y="44211"/>
                    <a:pt x="1420715" y="43704"/>
                    <a:pt x="1424896" y="44338"/>
                  </a:cubicBezTo>
                  <a:lnTo>
                    <a:pt x="1424896" y="32683"/>
                  </a:lnTo>
                  <a:cubicBezTo>
                    <a:pt x="1419955" y="32683"/>
                    <a:pt x="1415521" y="33949"/>
                    <a:pt x="1411594" y="36736"/>
                  </a:cubicBezTo>
                  <a:cubicBezTo>
                    <a:pt x="1407667" y="39397"/>
                    <a:pt x="1404500" y="43070"/>
                    <a:pt x="1402093" y="47884"/>
                  </a:cubicBezTo>
                  <a:lnTo>
                    <a:pt x="1402093" y="33949"/>
                  </a:lnTo>
                  <a:lnTo>
                    <a:pt x="1391832" y="33949"/>
                  </a:lnTo>
                  <a:lnTo>
                    <a:pt x="1391832" y="96403"/>
                  </a:lnTo>
                  <a:lnTo>
                    <a:pt x="1402093" y="96403"/>
                  </a:lnTo>
                  <a:lnTo>
                    <a:pt x="1402093" y="66507"/>
                  </a:lnTo>
                  <a:cubicBezTo>
                    <a:pt x="1402093" y="61313"/>
                    <a:pt x="1403107" y="57006"/>
                    <a:pt x="1405260" y="53585"/>
                  </a:cubicBezTo>
                  <a:moveTo>
                    <a:pt x="1378911" y="83101"/>
                  </a:moveTo>
                  <a:cubicBezTo>
                    <a:pt x="1376631" y="84748"/>
                    <a:pt x="1374224" y="85888"/>
                    <a:pt x="1371817" y="86522"/>
                  </a:cubicBezTo>
                  <a:cubicBezTo>
                    <a:pt x="1369283" y="87281"/>
                    <a:pt x="1366876" y="87662"/>
                    <a:pt x="1364343" y="87662"/>
                  </a:cubicBezTo>
                  <a:cubicBezTo>
                    <a:pt x="1360922" y="87662"/>
                    <a:pt x="1358009" y="86775"/>
                    <a:pt x="1355728" y="84875"/>
                  </a:cubicBezTo>
                  <a:cubicBezTo>
                    <a:pt x="1353448" y="82974"/>
                    <a:pt x="1352181" y="79934"/>
                    <a:pt x="1352181" y="75501"/>
                  </a:cubicBezTo>
                  <a:lnTo>
                    <a:pt x="1352181" y="43450"/>
                  </a:lnTo>
                  <a:lnTo>
                    <a:pt x="1378024" y="43450"/>
                  </a:lnTo>
                  <a:lnTo>
                    <a:pt x="1378024" y="33949"/>
                  </a:lnTo>
                  <a:lnTo>
                    <a:pt x="1352181" y="33949"/>
                  </a:lnTo>
                  <a:lnTo>
                    <a:pt x="1352181" y="14061"/>
                  </a:lnTo>
                  <a:lnTo>
                    <a:pt x="1341920" y="14061"/>
                  </a:lnTo>
                  <a:lnTo>
                    <a:pt x="1341920" y="74740"/>
                  </a:lnTo>
                  <a:cubicBezTo>
                    <a:pt x="1341920" y="83228"/>
                    <a:pt x="1343820" y="89055"/>
                    <a:pt x="1347748" y="92475"/>
                  </a:cubicBezTo>
                  <a:cubicBezTo>
                    <a:pt x="1351548" y="95769"/>
                    <a:pt x="1356742" y="97416"/>
                    <a:pt x="1363456" y="97416"/>
                  </a:cubicBezTo>
                  <a:cubicBezTo>
                    <a:pt x="1366116" y="97416"/>
                    <a:pt x="1368776" y="97036"/>
                    <a:pt x="1371563" y="96403"/>
                  </a:cubicBezTo>
                  <a:cubicBezTo>
                    <a:pt x="1374350" y="95769"/>
                    <a:pt x="1376884" y="94630"/>
                    <a:pt x="1379037" y="93109"/>
                  </a:cubicBezTo>
                  <a:lnTo>
                    <a:pt x="1379037" y="83101"/>
                  </a:lnTo>
                  <a:close/>
                  <a:moveTo>
                    <a:pt x="1271866" y="45478"/>
                  </a:moveTo>
                  <a:cubicBezTo>
                    <a:pt x="1275160" y="47505"/>
                    <a:pt x="1277694" y="50165"/>
                    <a:pt x="1279594" y="53585"/>
                  </a:cubicBezTo>
                  <a:cubicBezTo>
                    <a:pt x="1281494" y="57006"/>
                    <a:pt x="1282381" y="60932"/>
                    <a:pt x="1282381" y="65366"/>
                  </a:cubicBezTo>
                  <a:cubicBezTo>
                    <a:pt x="1282381" y="69799"/>
                    <a:pt x="1281494" y="73473"/>
                    <a:pt x="1279594" y="76894"/>
                  </a:cubicBezTo>
                  <a:cubicBezTo>
                    <a:pt x="1277694" y="80315"/>
                    <a:pt x="1275160" y="82974"/>
                    <a:pt x="1271866" y="84875"/>
                  </a:cubicBezTo>
                  <a:cubicBezTo>
                    <a:pt x="1268573" y="86775"/>
                    <a:pt x="1264772" y="87788"/>
                    <a:pt x="1260465" y="87788"/>
                  </a:cubicBezTo>
                  <a:cubicBezTo>
                    <a:pt x="1256158" y="87788"/>
                    <a:pt x="1252611" y="86775"/>
                    <a:pt x="1249317" y="84875"/>
                  </a:cubicBezTo>
                  <a:cubicBezTo>
                    <a:pt x="1246024" y="82974"/>
                    <a:pt x="1243490" y="80315"/>
                    <a:pt x="1241590" y="76894"/>
                  </a:cubicBezTo>
                  <a:cubicBezTo>
                    <a:pt x="1239690" y="73473"/>
                    <a:pt x="1238803" y="69674"/>
                    <a:pt x="1238803" y="65366"/>
                  </a:cubicBezTo>
                  <a:cubicBezTo>
                    <a:pt x="1238803" y="61059"/>
                    <a:pt x="1239690" y="57131"/>
                    <a:pt x="1241590" y="53585"/>
                  </a:cubicBezTo>
                  <a:cubicBezTo>
                    <a:pt x="1243490" y="50165"/>
                    <a:pt x="1246024" y="47505"/>
                    <a:pt x="1249317" y="45478"/>
                  </a:cubicBezTo>
                  <a:cubicBezTo>
                    <a:pt x="1252611" y="43450"/>
                    <a:pt x="1256285" y="42437"/>
                    <a:pt x="1260465" y="42437"/>
                  </a:cubicBezTo>
                  <a:cubicBezTo>
                    <a:pt x="1264646" y="42437"/>
                    <a:pt x="1268573" y="43450"/>
                    <a:pt x="1271866" y="45478"/>
                  </a:cubicBezTo>
                  <a:moveTo>
                    <a:pt x="1292768" y="96276"/>
                  </a:moveTo>
                  <a:lnTo>
                    <a:pt x="1292768" y="33823"/>
                  </a:lnTo>
                  <a:lnTo>
                    <a:pt x="1282381" y="33823"/>
                  </a:lnTo>
                  <a:lnTo>
                    <a:pt x="1282381" y="45604"/>
                  </a:lnTo>
                  <a:cubicBezTo>
                    <a:pt x="1279974" y="41677"/>
                    <a:pt x="1276933" y="38510"/>
                    <a:pt x="1273006" y="36230"/>
                  </a:cubicBezTo>
                  <a:cubicBezTo>
                    <a:pt x="1269079" y="33949"/>
                    <a:pt x="1264646" y="32683"/>
                    <a:pt x="1259578" y="32683"/>
                  </a:cubicBezTo>
                  <a:cubicBezTo>
                    <a:pt x="1253498" y="32683"/>
                    <a:pt x="1248050" y="34076"/>
                    <a:pt x="1243363" y="36863"/>
                  </a:cubicBezTo>
                  <a:cubicBezTo>
                    <a:pt x="1238676" y="39651"/>
                    <a:pt x="1234876" y="43577"/>
                    <a:pt x="1232216" y="48518"/>
                  </a:cubicBezTo>
                  <a:cubicBezTo>
                    <a:pt x="1229555" y="53459"/>
                    <a:pt x="1228162" y="59032"/>
                    <a:pt x="1228162" y="65366"/>
                  </a:cubicBezTo>
                  <a:cubicBezTo>
                    <a:pt x="1228162" y="71700"/>
                    <a:pt x="1229555" y="77021"/>
                    <a:pt x="1232216" y="81835"/>
                  </a:cubicBezTo>
                  <a:cubicBezTo>
                    <a:pt x="1234876" y="86649"/>
                    <a:pt x="1238676" y="90448"/>
                    <a:pt x="1243363" y="93236"/>
                  </a:cubicBezTo>
                  <a:cubicBezTo>
                    <a:pt x="1248050" y="96023"/>
                    <a:pt x="1253498" y="97289"/>
                    <a:pt x="1259578" y="97289"/>
                  </a:cubicBezTo>
                  <a:cubicBezTo>
                    <a:pt x="1264519" y="97289"/>
                    <a:pt x="1269079" y="96150"/>
                    <a:pt x="1273006" y="93869"/>
                  </a:cubicBezTo>
                  <a:cubicBezTo>
                    <a:pt x="1276933" y="91589"/>
                    <a:pt x="1280100" y="88549"/>
                    <a:pt x="1282381" y="84621"/>
                  </a:cubicBezTo>
                  <a:lnTo>
                    <a:pt x="1282381" y="96276"/>
                  </a:lnTo>
                  <a:lnTo>
                    <a:pt x="1292768" y="96276"/>
                  </a:lnTo>
                  <a:close/>
                  <a:moveTo>
                    <a:pt x="1169636" y="76767"/>
                  </a:moveTo>
                  <a:cubicBezTo>
                    <a:pt x="1167735" y="80188"/>
                    <a:pt x="1165202" y="82848"/>
                    <a:pt x="1161908" y="84748"/>
                  </a:cubicBezTo>
                  <a:cubicBezTo>
                    <a:pt x="1158615" y="86649"/>
                    <a:pt x="1154814" y="87662"/>
                    <a:pt x="1150507" y="87662"/>
                  </a:cubicBezTo>
                  <a:cubicBezTo>
                    <a:pt x="1146200" y="87662"/>
                    <a:pt x="1142653" y="86649"/>
                    <a:pt x="1139359" y="84748"/>
                  </a:cubicBezTo>
                  <a:cubicBezTo>
                    <a:pt x="1136066" y="82848"/>
                    <a:pt x="1133532" y="80188"/>
                    <a:pt x="1131632" y="76767"/>
                  </a:cubicBezTo>
                  <a:cubicBezTo>
                    <a:pt x="1129732" y="73347"/>
                    <a:pt x="1128845" y="69547"/>
                    <a:pt x="1128845" y="65239"/>
                  </a:cubicBezTo>
                  <a:cubicBezTo>
                    <a:pt x="1128845" y="60932"/>
                    <a:pt x="1129732" y="57006"/>
                    <a:pt x="1131632" y="53459"/>
                  </a:cubicBezTo>
                  <a:cubicBezTo>
                    <a:pt x="1133532" y="50038"/>
                    <a:pt x="1136066" y="47378"/>
                    <a:pt x="1139359" y="45351"/>
                  </a:cubicBezTo>
                  <a:cubicBezTo>
                    <a:pt x="1142653" y="43324"/>
                    <a:pt x="1146327" y="42311"/>
                    <a:pt x="1150507" y="42311"/>
                  </a:cubicBezTo>
                  <a:cubicBezTo>
                    <a:pt x="1154687" y="42311"/>
                    <a:pt x="1158615" y="43324"/>
                    <a:pt x="1161908" y="45351"/>
                  </a:cubicBezTo>
                  <a:cubicBezTo>
                    <a:pt x="1165202" y="47378"/>
                    <a:pt x="1167735" y="50038"/>
                    <a:pt x="1169636" y="53459"/>
                  </a:cubicBezTo>
                  <a:cubicBezTo>
                    <a:pt x="1171536" y="56879"/>
                    <a:pt x="1172423" y="60805"/>
                    <a:pt x="1172423" y="65239"/>
                  </a:cubicBezTo>
                  <a:cubicBezTo>
                    <a:pt x="1172423" y="69674"/>
                    <a:pt x="1171536" y="73347"/>
                    <a:pt x="1169636" y="76767"/>
                  </a:cubicBezTo>
                  <a:moveTo>
                    <a:pt x="1182810" y="33823"/>
                  </a:moveTo>
                  <a:lnTo>
                    <a:pt x="1172423" y="33823"/>
                  </a:lnTo>
                  <a:lnTo>
                    <a:pt x="1172423" y="45731"/>
                  </a:lnTo>
                  <a:cubicBezTo>
                    <a:pt x="1170016" y="41803"/>
                    <a:pt x="1166849" y="38636"/>
                    <a:pt x="1162922" y="36230"/>
                  </a:cubicBezTo>
                  <a:cubicBezTo>
                    <a:pt x="1158995" y="33823"/>
                    <a:pt x="1154561" y="32683"/>
                    <a:pt x="1149620" y="32683"/>
                  </a:cubicBezTo>
                  <a:cubicBezTo>
                    <a:pt x="1143540" y="32683"/>
                    <a:pt x="1138092" y="34076"/>
                    <a:pt x="1133405" y="36863"/>
                  </a:cubicBezTo>
                  <a:cubicBezTo>
                    <a:pt x="1128718" y="39651"/>
                    <a:pt x="1124918" y="43577"/>
                    <a:pt x="1122257" y="48518"/>
                  </a:cubicBezTo>
                  <a:cubicBezTo>
                    <a:pt x="1119597" y="53459"/>
                    <a:pt x="1118204" y="59032"/>
                    <a:pt x="1118204" y="65366"/>
                  </a:cubicBezTo>
                  <a:cubicBezTo>
                    <a:pt x="1118204" y="71700"/>
                    <a:pt x="1119597" y="77021"/>
                    <a:pt x="1122257" y="81835"/>
                  </a:cubicBezTo>
                  <a:cubicBezTo>
                    <a:pt x="1124918" y="86649"/>
                    <a:pt x="1128718" y="90448"/>
                    <a:pt x="1133405" y="93236"/>
                  </a:cubicBezTo>
                  <a:cubicBezTo>
                    <a:pt x="1138092" y="96023"/>
                    <a:pt x="1143540" y="97289"/>
                    <a:pt x="1149620" y="97289"/>
                  </a:cubicBezTo>
                  <a:cubicBezTo>
                    <a:pt x="1154561" y="97289"/>
                    <a:pt x="1158995" y="96150"/>
                    <a:pt x="1162922" y="93869"/>
                  </a:cubicBezTo>
                  <a:cubicBezTo>
                    <a:pt x="1166849" y="91589"/>
                    <a:pt x="1170016" y="88549"/>
                    <a:pt x="1172423" y="84621"/>
                  </a:cubicBezTo>
                  <a:lnTo>
                    <a:pt x="1172423" y="97543"/>
                  </a:lnTo>
                  <a:cubicBezTo>
                    <a:pt x="1172423" y="104511"/>
                    <a:pt x="1170522" y="109957"/>
                    <a:pt x="1166595" y="113632"/>
                  </a:cubicBezTo>
                  <a:cubicBezTo>
                    <a:pt x="1162795" y="117304"/>
                    <a:pt x="1157094" y="119205"/>
                    <a:pt x="1149874" y="119205"/>
                  </a:cubicBezTo>
                  <a:cubicBezTo>
                    <a:pt x="1145693" y="119205"/>
                    <a:pt x="1141386" y="118445"/>
                    <a:pt x="1136826" y="116798"/>
                  </a:cubicBezTo>
                  <a:cubicBezTo>
                    <a:pt x="1132265" y="115278"/>
                    <a:pt x="1128211" y="112871"/>
                    <a:pt x="1124664" y="109577"/>
                  </a:cubicBezTo>
                  <a:lnTo>
                    <a:pt x="1124664" y="120978"/>
                  </a:lnTo>
                  <a:cubicBezTo>
                    <a:pt x="1132012" y="126299"/>
                    <a:pt x="1140373" y="128959"/>
                    <a:pt x="1149747" y="128959"/>
                  </a:cubicBezTo>
                  <a:cubicBezTo>
                    <a:pt x="1160261" y="128959"/>
                    <a:pt x="1168369" y="126173"/>
                    <a:pt x="1174069" y="120598"/>
                  </a:cubicBezTo>
                  <a:cubicBezTo>
                    <a:pt x="1179770" y="115025"/>
                    <a:pt x="1182684" y="107044"/>
                    <a:pt x="1182684" y="96782"/>
                  </a:cubicBezTo>
                  <a:lnTo>
                    <a:pt x="1182684" y="33823"/>
                  </a:lnTo>
                  <a:close/>
                  <a:moveTo>
                    <a:pt x="1060438" y="53712"/>
                  </a:moveTo>
                  <a:cubicBezTo>
                    <a:pt x="1062084" y="50292"/>
                    <a:pt x="1064238" y="47630"/>
                    <a:pt x="1067152" y="45731"/>
                  </a:cubicBezTo>
                  <a:cubicBezTo>
                    <a:pt x="1070065" y="43704"/>
                    <a:pt x="1073359" y="42691"/>
                    <a:pt x="1077159" y="42691"/>
                  </a:cubicBezTo>
                  <a:cubicBezTo>
                    <a:pt x="1087927" y="42691"/>
                    <a:pt x="1093374" y="48898"/>
                    <a:pt x="1093374" y="61313"/>
                  </a:cubicBezTo>
                  <a:lnTo>
                    <a:pt x="1093374" y="96276"/>
                  </a:lnTo>
                  <a:lnTo>
                    <a:pt x="1103762" y="96276"/>
                  </a:lnTo>
                  <a:lnTo>
                    <a:pt x="1103762" y="59539"/>
                  </a:lnTo>
                  <a:cubicBezTo>
                    <a:pt x="1103762" y="54345"/>
                    <a:pt x="1102875" y="49784"/>
                    <a:pt x="1100975" y="45731"/>
                  </a:cubicBezTo>
                  <a:cubicBezTo>
                    <a:pt x="1099202" y="41677"/>
                    <a:pt x="1096541" y="38510"/>
                    <a:pt x="1092994" y="36230"/>
                  </a:cubicBezTo>
                  <a:cubicBezTo>
                    <a:pt x="1089447" y="33949"/>
                    <a:pt x="1085013" y="32683"/>
                    <a:pt x="1079693" y="32683"/>
                  </a:cubicBezTo>
                  <a:cubicBezTo>
                    <a:pt x="1074879" y="32683"/>
                    <a:pt x="1070572" y="33823"/>
                    <a:pt x="1066898" y="36230"/>
                  </a:cubicBezTo>
                  <a:cubicBezTo>
                    <a:pt x="1063225" y="38510"/>
                    <a:pt x="1060184" y="41677"/>
                    <a:pt x="1058031" y="45604"/>
                  </a:cubicBezTo>
                  <a:lnTo>
                    <a:pt x="1058031" y="33949"/>
                  </a:lnTo>
                  <a:lnTo>
                    <a:pt x="1047770" y="33949"/>
                  </a:lnTo>
                  <a:lnTo>
                    <a:pt x="1047770" y="96403"/>
                  </a:lnTo>
                  <a:lnTo>
                    <a:pt x="1058031" y="96403"/>
                  </a:lnTo>
                  <a:lnTo>
                    <a:pt x="1058031" y="65112"/>
                  </a:lnTo>
                  <a:cubicBezTo>
                    <a:pt x="1058031" y="60932"/>
                    <a:pt x="1058791" y="57258"/>
                    <a:pt x="1060438" y="53839"/>
                  </a:cubicBezTo>
                  <a:moveTo>
                    <a:pt x="1026867" y="33949"/>
                  </a:moveTo>
                  <a:lnTo>
                    <a:pt x="1016480" y="33949"/>
                  </a:lnTo>
                  <a:lnTo>
                    <a:pt x="1016480" y="96403"/>
                  </a:lnTo>
                  <a:lnTo>
                    <a:pt x="1026867" y="96403"/>
                  </a:lnTo>
                  <a:lnTo>
                    <a:pt x="1026867" y="33949"/>
                  </a:lnTo>
                  <a:close/>
                  <a:moveTo>
                    <a:pt x="1025347" y="20522"/>
                  </a:moveTo>
                  <a:lnTo>
                    <a:pt x="1032821" y="15328"/>
                  </a:lnTo>
                  <a:lnTo>
                    <a:pt x="1025347" y="10007"/>
                  </a:lnTo>
                  <a:cubicBezTo>
                    <a:pt x="1024080" y="9121"/>
                    <a:pt x="1022560" y="8613"/>
                    <a:pt x="1020913" y="8613"/>
                  </a:cubicBezTo>
                  <a:cubicBezTo>
                    <a:pt x="1019013" y="8613"/>
                    <a:pt x="1017493" y="9247"/>
                    <a:pt x="1016226" y="10514"/>
                  </a:cubicBezTo>
                  <a:cubicBezTo>
                    <a:pt x="1014959" y="11780"/>
                    <a:pt x="1014326" y="13427"/>
                    <a:pt x="1014326" y="15455"/>
                  </a:cubicBezTo>
                  <a:cubicBezTo>
                    <a:pt x="1014326" y="17482"/>
                    <a:pt x="1014959" y="18875"/>
                    <a:pt x="1016226" y="20142"/>
                  </a:cubicBezTo>
                  <a:cubicBezTo>
                    <a:pt x="1017493" y="21408"/>
                    <a:pt x="1019013" y="22042"/>
                    <a:pt x="1020913" y="22042"/>
                  </a:cubicBezTo>
                  <a:cubicBezTo>
                    <a:pt x="1022560" y="22042"/>
                    <a:pt x="1023954" y="21535"/>
                    <a:pt x="1025347" y="20522"/>
                  </a:cubicBezTo>
                  <a:moveTo>
                    <a:pt x="1003685" y="83101"/>
                  </a:moveTo>
                  <a:cubicBezTo>
                    <a:pt x="1001405" y="84748"/>
                    <a:pt x="998998" y="85888"/>
                    <a:pt x="996464" y="86522"/>
                  </a:cubicBezTo>
                  <a:cubicBezTo>
                    <a:pt x="993931" y="87281"/>
                    <a:pt x="991524" y="87662"/>
                    <a:pt x="989117" y="87662"/>
                  </a:cubicBezTo>
                  <a:cubicBezTo>
                    <a:pt x="985696" y="87662"/>
                    <a:pt x="982783" y="86775"/>
                    <a:pt x="980502" y="84875"/>
                  </a:cubicBezTo>
                  <a:cubicBezTo>
                    <a:pt x="978222" y="82974"/>
                    <a:pt x="976955" y="79934"/>
                    <a:pt x="976955" y="75501"/>
                  </a:cubicBezTo>
                  <a:lnTo>
                    <a:pt x="976955" y="43450"/>
                  </a:lnTo>
                  <a:lnTo>
                    <a:pt x="1002798" y="43450"/>
                  </a:lnTo>
                  <a:lnTo>
                    <a:pt x="1002798" y="33949"/>
                  </a:lnTo>
                  <a:lnTo>
                    <a:pt x="976955" y="33949"/>
                  </a:lnTo>
                  <a:lnTo>
                    <a:pt x="976955" y="14061"/>
                  </a:lnTo>
                  <a:lnTo>
                    <a:pt x="966694" y="14061"/>
                  </a:lnTo>
                  <a:lnTo>
                    <a:pt x="966694" y="74740"/>
                  </a:lnTo>
                  <a:cubicBezTo>
                    <a:pt x="966694" y="83228"/>
                    <a:pt x="968595" y="89055"/>
                    <a:pt x="972395" y="92475"/>
                  </a:cubicBezTo>
                  <a:cubicBezTo>
                    <a:pt x="976195" y="95769"/>
                    <a:pt x="981516" y="97416"/>
                    <a:pt x="988103" y="97416"/>
                  </a:cubicBezTo>
                  <a:cubicBezTo>
                    <a:pt x="990764" y="97416"/>
                    <a:pt x="993424" y="97036"/>
                    <a:pt x="996211" y="96403"/>
                  </a:cubicBezTo>
                  <a:cubicBezTo>
                    <a:pt x="998998" y="95769"/>
                    <a:pt x="1001531" y="94630"/>
                    <a:pt x="1003685" y="93109"/>
                  </a:cubicBezTo>
                  <a:lnTo>
                    <a:pt x="1003685" y="83101"/>
                  </a:lnTo>
                  <a:close/>
                  <a:moveTo>
                    <a:pt x="907535" y="53839"/>
                  </a:moveTo>
                  <a:cubicBezTo>
                    <a:pt x="909182" y="50418"/>
                    <a:pt x="911335" y="47757"/>
                    <a:pt x="914249" y="45858"/>
                  </a:cubicBezTo>
                  <a:cubicBezTo>
                    <a:pt x="917163" y="43831"/>
                    <a:pt x="920456" y="42818"/>
                    <a:pt x="924257" y="42818"/>
                  </a:cubicBezTo>
                  <a:cubicBezTo>
                    <a:pt x="935024" y="42818"/>
                    <a:pt x="940472" y="49025"/>
                    <a:pt x="940472" y="61439"/>
                  </a:cubicBezTo>
                  <a:lnTo>
                    <a:pt x="940472" y="96403"/>
                  </a:lnTo>
                  <a:lnTo>
                    <a:pt x="950859" y="96403"/>
                  </a:lnTo>
                  <a:lnTo>
                    <a:pt x="950859" y="59666"/>
                  </a:lnTo>
                  <a:cubicBezTo>
                    <a:pt x="950859" y="54471"/>
                    <a:pt x="949973" y="49911"/>
                    <a:pt x="948072" y="45858"/>
                  </a:cubicBezTo>
                  <a:cubicBezTo>
                    <a:pt x="946299" y="41803"/>
                    <a:pt x="943639" y="38636"/>
                    <a:pt x="939965" y="36357"/>
                  </a:cubicBezTo>
                  <a:cubicBezTo>
                    <a:pt x="936418" y="34076"/>
                    <a:pt x="931984" y="32810"/>
                    <a:pt x="926664" y="32810"/>
                  </a:cubicBezTo>
                  <a:cubicBezTo>
                    <a:pt x="921850" y="32810"/>
                    <a:pt x="917543" y="33949"/>
                    <a:pt x="913869" y="36357"/>
                  </a:cubicBezTo>
                  <a:cubicBezTo>
                    <a:pt x="910195" y="38636"/>
                    <a:pt x="907155" y="41803"/>
                    <a:pt x="905001" y="45731"/>
                  </a:cubicBezTo>
                  <a:lnTo>
                    <a:pt x="905001" y="34076"/>
                  </a:lnTo>
                  <a:lnTo>
                    <a:pt x="894740" y="34076"/>
                  </a:lnTo>
                  <a:lnTo>
                    <a:pt x="894740" y="96530"/>
                  </a:lnTo>
                  <a:lnTo>
                    <a:pt x="905001" y="96530"/>
                  </a:lnTo>
                  <a:lnTo>
                    <a:pt x="905001" y="65239"/>
                  </a:lnTo>
                  <a:cubicBezTo>
                    <a:pt x="905001" y="61059"/>
                    <a:pt x="905761" y="57385"/>
                    <a:pt x="907408" y="53964"/>
                  </a:cubicBezTo>
                  <a:moveTo>
                    <a:pt x="835074" y="47630"/>
                  </a:moveTo>
                  <a:cubicBezTo>
                    <a:pt x="838494" y="44084"/>
                    <a:pt x="842928" y="42311"/>
                    <a:pt x="848629" y="42311"/>
                  </a:cubicBezTo>
                  <a:cubicBezTo>
                    <a:pt x="854329" y="42311"/>
                    <a:pt x="858510" y="44084"/>
                    <a:pt x="861803" y="47630"/>
                  </a:cubicBezTo>
                  <a:cubicBezTo>
                    <a:pt x="865097" y="51178"/>
                    <a:pt x="866997" y="55611"/>
                    <a:pt x="867377" y="60932"/>
                  </a:cubicBezTo>
                  <a:lnTo>
                    <a:pt x="828867" y="60932"/>
                  </a:lnTo>
                  <a:cubicBezTo>
                    <a:pt x="829627" y="55611"/>
                    <a:pt x="831654" y="51178"/>
                    <a:pt x="835074" y="47630"/>
                  </a:cubicBezTo>
                  <a:moveTo>
                    <a:pt x="863070" y="96023"/>
                  </a:moveTo>
                  <a:cubicBezTo>
                    <a:pt x="866871" y="95010"/>
                    <a:pt x="870418" y="93363"/>
                    <a:pt x="873838" y="91082"/>
                  </a:cubicBezTo>
                  <a:lnTo>
                    <a:pt x="873838" y="81201"/>
                  </a:lnTo>
                  <a:cubicBezTo>
                    <a:pt x="870544" y="83608"/>
                    <a:pt x="866997" y="85382"/>
                    <a:pt x="863197" y="86522"/>
                  </a:cubicBezTo>
                  <a:cubicBezTo>
                    <a:pt x="859397" y="87662"/>
                    <a:pt x="855469" y="88296"/>
                    <a:pt x="851542" y="88296"/>
                  </a:cubicBezTo>
                  <a:cubicBezTo>
                    <a:pt x="845335" y="88296"/>
                    <a:pt x="840268" y="86522"/>
                    <a:pt x="836214" y="83101"/>
                  </a:cubicBezTo>
                  <a:cubicBezTo>
                    <a:pt x="832160" y="79681"/>
                    <a:pt x="829627" y="75120"/>
                    <a:pt x="828867" y="69547"/>
                  </a:cubicBezTo>
                  <a:lnTo>
                    <a:pt x="878272" y="69547"/>
                  </a:lnTo>
                  <a:cubicBezTo>
                    <a:pt x="878272" y="68660"/>
                    <a:pt x="878399" y="67773"/>
                    <a:pt x="878399" y="66886"/>
                  </a:cubicBezTo>
                  <a:cubicBezTo>
                    <a:pt x="878399" y="66000"/>
                    <a:pt x="878399" y="65239"/>
                    <a:pt x="878399" y="64353"/>
                  </a:cubicBezTo>
                  <a:cubicBezTo>
                    <a:pt x="878399" y="58399"/>
                    <a:pt x="877132" y="53078"/>
                    <a:pt x="874725" y="48391"/>
                  </a:cubicBezTo>
                  <a:cubicBezTo>
                    <a:pt x="872318" y="43704"/>
                    <a:pt x="868771" y="40030"/>
                    <a:pt x="864337" y="37243"/>
                  </a:cubicBezTo>
                  <a:cubicBezTo>
                    <a:pt x="859903" y="34457"/>
                    <a:pt x="854709" y="33190"/>
                    <a:pt x="848629" y="33190"/>
                  </a:cubicBezTo>
                  <a:cubicBezTo>
                    <a:pt x="842295" y="33190"/>
                    <a:pt x="836847" y="34583"/>
                    <a:pt x="832287" y="37497"/>
                  </a:cubicBezTo>
                  <a:cubicBezTo>
                    <a:pt x="827727" y="40410"/>
                    <a:pt x="824053" y="44338"/>
                    <a:pt x="821519" y="49277"/>
                  </a:cubicBezTo>
                  <a:cubicBezTo>
                    <a:pt x="818986" y="54218"/>
                    <a:pt x="817719" y="59919"/>
                    <a:pt x="817719" y="66127"/>
                  </a:cubicBezTo>
                  <a:cubicBezTo>
                    <a:pt x="817719" y="72334"/>
                    <a:pt x="819239" y="78034"/>
                    <a:pt x="822153" y="82721"/>
                  </a:cubicBezTo>
                  <a:cubicBezTo>
                    <a:pt x="825066" y="87408"/>
                    <a:pt x="829120" y="91209"/>
                    <a:pt x="834061" y="93869"/>
                  </a:cubicBezTo>
                  <a:cubicBezTo>
                    <a:pt x="839128" y="96530"/>
                    <a:pt x="844955" y="97923"/>
                    <a:pt x="851416" y="97923"/>
                  </a:cubicBezTo>
                  <a:cubicBezTo>
                    <a:pt x="855343" y="97923"/>
                    <a:pt x="859270" y="97416"/>
                    <a:pt x="863070" y="96403"/>
                  </a:cubicBezTo>
                  <a:moveTo>
                    <a:pt x="800110" y="34457"/>
                  </a:moveTo>
                  <a:lnTo>
                    <a:pt x="779968" y="77401"/>
                  </a:lnTo>
                  <a:lnTo>
                    <a:pt x="759573" y="34457"/>
                  </a:lnTo>
                  <a:lnTo>
                    <a:pt x="747538" y="34457"/>
                  </a:lnTo>
                  <a:lnTo>
                    <a:pt x="779461" y="99063"/>
                  </a:lnTo>
                  <a:lnTo>
                    <a:pt x="811131" y="34457"/>
                  </a:lnTo>
                  <a:lnTo>
                    <a:pt x="800110" y="34457"/>
                  </a:lnTo>
                  <a:close/>
                  <a:moveTo>
                    <a:pt x="697500" y="48011"/>
                  </a:moveTo>
                  <a:cubicBezTo>
                    <a:pt x="700920" y="44463"/>
                    <a:pt x="705354" y="42691"/>
                    <a:pt x="711054" y="42691"/>
                  </a:cubicBezTo>
                  <a:cubicBezTo>
                    <a:pt x="716755" y="42691"/>
                    <a:pt x="720935" y="44463"/>
                    <a:pt x="724229" y="48011"/>
                  </a:cubicBezTo>
                  <a:cubicBezTo>
                    <a:pt x="727523" y="51558"/>
                    <a:pt x="729423" y="55992"/>
                    <a:pt x="729803" y="61313"/>
                  </a:cubicBezTo>
                  <a:lnTo>
                    <a:pt x="691292" y="61313"/>
                  </a:lnTo>
                  <a:cubicBezTo>
                    <a:pt x="692052" y="55992"/>
                    <a:pt x="694079" y="51558"/>
                    <a:pt x="697500" y="48011"/>
                  </a:cubicBezTo>
                  <a:moveTo>
                    <a:pt x="725496" y="96403"/>
                  </a:moveTo>
                  <a:cubicBezTo>
                    <a:pt x="729296" y="95389"/>
                    <a:pt x="732843" y="93742"/>
                    <a:pt x="736264" y="91463"/>
                  </a:cubicBezTo>
                  <a:lnTo>
                    <a:pt x="736264" y="81581"/>
                  </a:lnTo>
                  <a:cubicBezTo>
                    <a:pt x="732970" y="83989"/>
                    <a:pt x="729423" y="85761"/>
                    <a:pt x="725622" y="86902"/>
                  </a:cubicBezTo>
                  <a:cubicBezTo>
                    <a:pt x="721822" y="88042"/>
                    <a:pt x="717895" y="88676"/>
                    <a:pt x="713968" y="88676"/>
                  </a:cubicBezTo>
                  <a:cubicBezTo>
                    <a:pt x="707761" y="88676"/>
                    <a:pt x="702693" y="86902"/>
                    <a:pt x="698513" y="83482"/>
                  </a:cubicBezTo>
                  <a:cubicBezTo>
                    <a:pt x="694459" y="80061"/>
                    <a:pt x="691926" y="75501"/>
                    <a:pt x="691166" y="69926"/>
                  </a:cubicBezTo>
                  <a:lnTo>
                    <a:pt x="740571" y="69926"/>
                  </a:lnTo>
                  <a:cubicBezTo>
                    <a:pt x="740571" y="69040"/>
                    <a:pt x="740697" y="68154"/>
                    <a:pt x="740697" y="67266"/>
                  </a:cubicBezTo>
                  <a:cubicBezTo>
                    <a:pt x="740697" y="66380"/>
                    <a:pt x="740697" y="65619"/>
                    <a:pt x="740697" y="64733"/>
                  </a:cubicBezTo>
                  <a:cubicBezTo>
                    <a:pt x="740697" y="58778"/>
                    <a:pt x="739431" y="53459"/>
                    <a:pt x="737024" y="48771"/>
                  </a:cubicBezTo>
                  <a:cubicBezTo>
                    <a:pt x="734617" y="44084"/>
                    <a:pt x="731070" y="40410"/>
                    <a:pt x="726636" y="37624"/>
                  </a:cubicBezTo>
                  <a:cubicBezTo>
                    <a:pt x="722202" y="34837"/>
                    <a:pt x="717008" y="33569"/>
                    <a:pt x="710928" y="33569"/>
                  </a:cubicBezTo>
                  <a:cubicBezTo>
                    <a:pt x="704594" y="33569"/>
                    <a:pt x="699146" y="34962"/>
                    <a:pt x="694586" y="37877"/>
                  </a:cubicBezTo>
                  <a:cubicBezTo>
                    <a:pt x="690025" y="40791"/>
                    <a:pt x="686352" y="44717"/>
                    <a:pt x="683818" y="49658"/>
                  </a:cubicBezTo>
                  <a:cubicBezTo>
                    <a:pt x="681285" y="54598"/>
                    <a:pt x="680018" y="60298"/>
                    <a:pt x="680018" y="66507"/>
                  </a:cubicBezTo>
                  <a:cubicBezTo>
                    <a:pt x="680018" y="72714"/>
                    <a:pt x="681538" y="78414"/>
                    <a:pt x="684452" y="83101"/>
                  </a:cubicBezTo>
                  <a:cubicBezTo>
                    <a:pt x="687365" y="87788"/>
                    <a:pt x="691419" y="91589"/>
                    <a:pt x="696359" y="94249"/>
                  </a:cubicBezTo>
                  <a:cubicBezTo>
                    <a:pt x="701427" y="96909"/>
                    <a:pt x="707254" y="98302"/>
                    <a:pt x="713715" y="98302"/>
                  </a:cubicBezTo>
                  <a:cubicBezTo>
                    <a:pt x="717642" y="98302"/>
                    <a:pt x="721569" y="97797"/>
                    <a:pt x="725369" y="96782"/>
                  </a:cubicBezTo>
                  <a:moveTo>
                    <a:pt x="654555" y="54598"/>
                  </a:moveTo>
                  <a:cubicBezTo>
                    <a:pt x="656582" y="51178"/>
                    <a:pt x="659369" y="48645"/>
                    <a:pt x="662916" y="46998"/>
                  </a:cubicBezTo>
                  <a:cubicBezTo>
                    <a:pt x="666336" y="45351"/>
                    <a:pt x="670137" y="44844"/>
                    <a:pt x="674317" y="45478"/>
                  </a:cubicBezTo>
                  <a:lnTo>
                    <a:pt x="674317" y="33823"/>
                  </a:lnTo>
                  <a:cubicBezTo>
                    <a:pt x="669377" y="33823"/>
                    <a:pt x="664943" y="35089"/>
                    <a:pt x="660889" y="37877"/>
                  </a:cubicBezTo>
                  <a:cubicBezTo>
                    <a:pt x="656962" y="40537"/>
                    <a:pt x="653795" y="44211"/>
                    <a:pt x="651515" y="49025"/>
                  </a:cubicBezTo>
                  <a:lnTo>
                    <a:pt x="651515" y="35089"/>
                  </a:lnTo>
                  <a:lnTo>
                    <a:pt x="641254" y="35089"/>
                  </a:lnTo>
                  <a:lnTo>
                    <a:pt x="641254" y="97543"/>
                  </a:lnTo>
                  <a:lnTo>
                    <a:pt x="651515" y="97543"/>
                  </a:lnTo>
                  <a:lnTo>
                    <a:pt x="651515" y="67647"/>
                  </a:lnTo>
                  <a:cubicBezTo>
                    <a:pt x="651515" y="62452"/>
                    <a:pt x="652528" y="58146"/>
                    <a:pt x="654555" y="54725"/>
                  </a:cubicBezTo>
                  <a:moveTo>
                    <a:pt x="611611" y="77907"/>
                  </a:moveTo>
                  <a:cubicBezTo>
                    <a:pt x="609710" y="81328"/>
                    <a:pt x="607177" y="83989"/>
                    <a:pt x="603883" y="86015"/>
                  </a:cubicBezTo>
                  <a:cubicBezTo>
                    <a:pt x="600589" y="87915"/>
                    <a:pt x="596916" y="88928"/>
                    <a:pt x="592735" y="88928"/>
                  </a:cubicBezTo>
                  <a:cubicBezTo>
                    <a:pt x="588555" y="88928"/>
                    <a:pt x="584754" y="87915"/>
                    <a:pt x="581334" y="86015"/>
                  </a:cubicBezTo>
                  <a:cubicBezTo>
                    <a:pt x="577914" y="84114"/>
                    <a:pt x="575380" y="81328"/>
                    <a:pt x="573480" y="77907"/>
                  </a:cubicBezTo>
                  <a:cubicBezTo>
                    <a:pt x="571580" y="74488"/>
                    <a:pt x="570566" y="70560"/>
                    <a:pt x="570566" y="66127"/>
                  </a:cubicBezTo>
                  <a:cubicBezTo>
                    <a:pt x="570566" y="61693"/>
                    <a:pt x="571580" y="57892"/>
                    <a:pt x="573480" y="54471"/>
                  </a:cubicBezTo>
                  <a:cubicBezTo>
                    <a:pt x="575380" y="51051"/>
                    <a:pt x="578040" y="48391"/>
                    <a:pt x="581334" y="46491"/>
                  </a:cubicBezTo>
                  <a:cubicBezTo>
                    <a:pt x="584628" y="44590"/>
                    <a:pt x="588428" y="43577"/>
                    <a:pt x="592735" y="43577"/>
                  </a:cubicBezTo>
                  <a:cubicBezTo>
                    <a:pt x="597042" y="43577"/>
                    <a:pt x="600716" y="44590"/>
                    <a:pt x="603883" y="46491"/>
                  </a:cubicBezTo>
                  <a:cubicBezTo>
                    <a:pt x="607177" y="48391"/>
                    <a:pt x="609710" y="51051"/>
                    <a:pt x="611611" y="54471"/>
                  </a:cubicBezTo>
                  <a:cubicBezTo>
                    <a:pt x="613511" y="57892"/>
                    <a:pt x="614398" y="61693"/>
                    <a:pt x="614398" y="66127"/>
                  </a:cubicBezTo>
                  <a:cubicBezTo>
                    <a:pt x="614398" y="70560"/>
                    <a:pt x="613511" y="74488"/>
                    <a:pt x="611611" y="77907"/>
                  </a:cubicBezTo>
                  <a:moveTo>
                    <a:pt x="609837" y="94249"/>
                  </a:moveTo>
                  <a:cubicBezTo>
                    <a:pt x="614524" y="91463"/>
                    <a:pt x="618325" y="87662"/>
                    <a:pt x="620985" y="82721"/>
                  </a:cubicBezTo>
                  <a:cubicBezTo>
                    <a:pt x="623645" y="77780"/>
                    <a:pt x="625039" y="72207"/>
                    <a:pt x="625039" y="66000"/>
                  </a:cubicBezTo>
                  <a:cubicBezTo>
                    <a:pt x="625039" y="59793"/>
                    <a:pt x="623645" y="54218"/>
                    <a:pt x="620985" y="49404"/>
                  </a:cubicBezTo>
                  <a:cubicBezTo>
                    <a:pt x="618325" y="44590"/>
                    <a:pt x="614524" y="40791"/>
                    <a:pt x="609837" y="38004"/>
                  </a:cubicBezTo>
                  <a:cubicBezTo>
                    <a:pt x="605150" y="35216"/>
                    <a:pt x="599703" y="33823"/>
                    <a:pt x="593622" y="33823"/>
                  </a:cubicBezTo>
                  <a:cubicBezTo>
                    <a:pt x="588682" y="33823"/>
                    <a:pt x="584121" y="34962"/>
                    <a:pt x="580194" y="37370"/>
                  </a:cubicBezTo>
                  <a:cubicBezTo>
                    <a:pt x="576267" y="39776"/>
                    <a:pt x="573100" y="42943"/>
                    <a:pt x="570693" y="46871"/>
                  </a:cubicBezTo>
                  <a:lnTo>
                    <a:pt x="570693" y="34962"/>
                  </a:lnTo>
                  <a:lnTo>
                    <a:pt x="560432" y="34962"/>
                  </a:lnTo>
                  <a:lnTo>
                    <a:pt x="560432" y="129086"/>
                  </a:lnTo>
                  <a:lnTo>
                    <a:pt x="570693" y="129086"/>
                  </a:lnTo>
                  <a:lnTo>
                    <a:pt x="570693" y="85509"/>
                  </a:lnTo>
                  <a:cubicBezTo>
                    <a:pt x="573100" y="89435"/>
                    <a:pt x="576267" y="92602"/>
                    <a:pt x="580194" y="94883"/>
                  </a:cubicBezTo>
                  <a:cubicBezTo>
                    <a:pt x="584121" y="97162"/>
                    <a:pt x="588682" y="98429"/>
                    <a:pt x="593622" y="98429"/>
                  </a:cubicBezTo>
                  <a:cubicBezTo>
                    <a:pt x="599703" y="98429"/>
                    <a:pt x="605150" y="97036"/>
                    <a:pt x="609837" y="94249"/>
                  </a:cubicBezTo>
                  <a:moveTo>
                    <a:pt x="468209" y="54852"/>
                  </a:moveTo>
                  <a:cubicBezTo>
                    <a:pt x="469856" y="51431"/>
                    <a:pt x="472009" y="48771"/>
                    <a:pt x="474923" y="46871"/>
                  </a:cubicBezTo>
                  <a:cubicBezTo>
                    <a:pt x="477837" y="44844"/>
                    <a:pt x="481130" y="43831"/>
                    <a:pt x="484931" y="43831"/>
                  </a:cubicBezTo>
                  <a:cubicBezTo>
                    <a:pt x="495698" y="43831"/>
                    <a:pt x="501146" y="50038"/>
                    <a:pt x="501146" y="62452"/>
                  </a:cubicBezTo>
                  <a:lnTo>
                    <a:pt x="501146" y="97416"/>
                  </a:lnTo>
                  <a:lnTo>
                    <a:pt x="511533" y="97416"/>
                  </a:lnTo>
                  <a:lnTo>
                    <a:pt x="511533" y="60679"/>
                  </a:lnTo>
                  <a:cubicBezTo>
                    <a:pt x="511533" y="55486"/>
                    <a:pt x="510647" y="50924"/>
                    <a:pt x="508873" y="46871"/>
                  </a:cubicBezTo>
                  <a:cubicBezTo>
                    <a:pt x="507100" y="42818"/>
                    <a:pt x="504313" y="39651"/>
                    <a:pt x="500766" y="37370"/>
                  </a:cubicBezTo>
                  <a:cubicBezTo>
                    <a:pt x="497219" y="35089"/>
                    <a:pt x="492785" y="33823"/>
                    <a:pt x="487464" y="33823"/>
                  </a:cubicBezTo>
                  <a:cubicBezTo>
                    <a:pt x="482650" y="33823"/>
                    <a:pt x="478343" y="34962"/>
                    <a:pt x="474670" y="37370"/>
                  </a:cubicBezTo>
                  <a:cubicBezTo>
                    <a:pt x="470996" y="39651"/>
                    <a:pt x="467956" y="42818"/>
                    <a:pt x="465802" y="46744"/>
                  </a:cubicBezTo>
                  <a:lnTo>
                    <a:pt x="465802" y="35089"/>
                  </a:lnTo>
                  <a:lnTo>
                    <a:pt x="455541" y="35089"/>
                  </a:lnTo>
                  <a:lnTo>
                    <a:pt x="455541" y="97543"/>
                  </a:lnTo>
                  <a:lnTo>
                    <a:pt x="465802" y="97543"/>
                  </a:lnTo>
                  <a:lnTo>
                    <a:pt x="465802" y="66253"/>
                  </a:lnTo>
                  <a:cubicBezTo>
                    <a:pt x="465802" y="62072"/>
                    <a:pt x="466562" y="58399"/>
                    <a:pt x="468209" y="54979"/>
                  </a:cubicBezTo>
                  <a:moveTo>
                    <a:pt x="434639" y="35089"/>
                  </a:moveTo>
                  <a:lnTo>
                    <a:pt x="424251" y="35089"/>
                  </a:lnTo>
                  <a:lnTo>
                    <a:pt x="424251" y="97543"/>
                  </a:lnTo>
                  <a:lnTo>
                    <a:pt x="434639" y="97543"/>
                  </a:lnTo>
                  <a:lnTo>
                    <a:pt x="434639" y="35089"/>
                  </a:lnTo>
                  <a:close/>
                  <a:moveTo>
                    <a:pt x="433119" y="21662"/>
                  </a:moveTo>
                  <a:lnTo>
                    <a:pt x="440593" y="16467"/>
                  </a:lnTo>
                  <a:lnTo>
                    <a:pt x="433119" y="11148"/>
                  </a:lnTo>
                  <a:cubicBezTo>
                    <a:pt x="431852" y="10260"/>
                    <a:pt x="430332" y="9753"/>
                    <a:pt x="428685" y="9753"/>
                  </a:cubicBezTo>
                  <a:cubicBezTo>
                    <a:pt x="426785" y="9753"/>
                    <a:pt x="425264" y="10387"/>
                    <a:pt x="423998" y="11654"/>
                  </a:cubicBezTo>
                  <a:cubicBezTo>
                    <a:pt x="422731" y="12920"/>
                    <a:pt x="422097" y="14567"/>
                    <a:pt x="422097" y="16594"/>
                  </a:cubicBezTo>
                  <a:cubicBezTo>
                    <a:pt x="422097" y="18622"/>
                    <a:pt x="422731" y="20015"/>
                    <a:pt x="423998" y="21281"/>
                  </a:cubicBezTo>
                  <a:cubicBezTo>
                    <a:pt x="425264" y="22548"/>
                    <a:pt x="426785" y="23182"/>
                    <a:pt x="428685" y="23182"/>
                  </a:cubicBezTo>
                  <a:cubicBezTo>
                    <a:pt x="430332" y="23182"/>
                    <a:pt x="431725" y="22675"/>
                    <a:pt x="433119" y="21662"/>
                  </a:cubicBezTo>
                  <a:moveTo>
                    <a:pt x="374212" y="2533"/>
                  </a:moveTo>
                  <a:lnTo>
                    <a:pt x="363951" y="2533"/>
                  </a:lnTo>
                  <a:lnTo>
                    <a:pt x="363951" y="97543"/>
                  </a:lnTo>
                  <a:lnTo>
                    <a:pt x="374212" y="97543"/>
                  </a:lnTo>
                  <a:lnTo>
                    <a:pt x="374212" y="2533"/>
                  </a:lnTo>
                  <a:close/>
                  <a:moveTo>
                    <a:pt x="322020" y="46744"/>
                  </a:moveTo>
                  <a:cubicBezTo>
                    <a:pt x="325314" y="48771"/>
                    <a:pt x="327848" y="51431"/>
                    <a:pt x="329748" y="54852"/>
                  </a:cubicBezTo>
                  <a:cubicBezTo>
                    <a:pt x="331648" y="58272"/>
                    <a:pt x="332535" y="62199"/>
                    <a:pt x="332535" y="66632"/>
                  </a:cubicBezTo>
                  <a:cubicBezTo>
                    <a:pt x="332535" y="71067"/>
                    <a:pt x="331648" y="74740"/>
                    <a:pt x="329748" y="78161"/>
                  </a:cubicBezTo>
                  <a:cubicBezTo>
                    <a:pt x="327848" y="81581"/>
                    <a:pt x="325314" y="84241"/>
                    <a:pt x="322020" y="86141"/>
                  </a:cubicBezTo>
                  <a:cubicBezTo>
                    <a:pt x="318727" y="88042"/>
                    <a:pt x="314926" y="89055"/>
                    <a:pt x="310619" y="89055"/>
                  </a:cubicBezTo>
                  <a:cubicBezTo>
                    <a:pt x="306312" y="89055"/>
                    <a:pt x="302765" y="88042"/>
                    <a:pt x="299471" y="86141"/>
                  </a:cubicBezTo>
                  <a:cubicBezTo>
                    <a:pt x="296178" y="84241"/>
                    <a:pt x="293644" y="81581"/>
                    <a:pt x="291744" y="78161"/>
                  </a:cubicBezTo>
                  <a:cubicBezTo>
                    <a:pt x="289844" y="74740"/>
                    <a:pt x="288957" y="70940"/>
                    <a:pt x="288957" y="66632"/>
                  </a:cubicBezTo>
                  <a:cubicBezTo>
                    <a:pt x="288957" y="62326"/>
                    <a:pt x="289844" y="58399"/>
                    <a:pt x="291744" y="54852"/>
                  </a:cubicBezTo>
                  <a:cubicBezTo>
                    <a:pt x="293644" y="51431"/>
                    <a:pt x="296178" y="48771"/>
                    <a:pt x="299471" y="46744"/>
                  </a:cubicBezTo>
                  <a:cubicBezTo>
                    <a:pt x="302765" y="44717"/>
                    <a:pt x="306439" y="43704"/>
                    <a:pt x="310619" y="43704"/>
                  </a:cubicBezTo>
                  <a:cubicBezTo>
                    <a:pt x="314800" y="43704"/>
                    <a:pt x="318727" y="44717"/>
                    <a:pt x="322020" y="46744"/>
                  </a:cubicBezTo>
                  <a:moveTo>
                    <a:pt x="342923" y="97543"/>
                  </a:moveTo>
                  <a:lnTo>
                    <a:pt x="342923" y="35089"/>
                  </a:lnTo>
                  <a:lnTo>
                    <a:pt x="332535" y="35089"/>
                  </a:lnTo>
                  <a:lnTo>
                    <a:pt x="332535" y="46871"/>
                  </a:lnTo>
                  <a:cubicBezTo>
                    <a:pt x="330128" y="42943"/>
                    <a:pt x="326961" y="39776"/>
                    <a:pt x="323034" y="37497"/>
                  </a:cubicBezTo>
                  <a:cubicBezTo>
                    <a:pt x="319107" y="35216"/>
                    <a:pt x="314673" y="33949"/>
                    <a:pt x="309606" y="33949"/>
                  </a:cubicBezTo>
                  <a:cubicBezTo>
                    <a:pt x="303525" y="33949"/>
                    <a:pt x="298078" y="35343"/>
                    <a:pt x="293391" y="38129"/>
                  </a:cubicBezTo>
                  <a:cubicBezTo>
                    <a:pt x="288704" y="40917"/>
                    <a:pt x="284903" y="44844"/>
                    <a:pt x="282243" y="49784"/>
                  </a:cubicBezTo>
                  <a:cubicBezTo>
                    <a:pt x="279583" y="54725"/>
                    <a:pt x="278189" y="60298"/>
                    <a:pt x="278189" y="66632"/>
                  </a:cubicBezTo>
                  <a:cubicBezTo>
                    <a:pt x="278189" y="72966"/>
                    <a:pt x="279583" y="78287"/>
                    <a:pt x="282243" y="83101"/>
                  </a:cubicBezTo>
                  <a:cubicBezTo>
                    <a:pt x="284903" y="87915"/>
                    <a:pt x="288704" y="91716"/>
                    <a:pt x="293391" y="94503"/>
                  </a:cubicBezTo>
                  <a:cubicBezTo>
                    <a:pt x="298078" y="97289"/>
                    <a:pt x="303525" y="98556"/>
                    <a:pt x="309606" y="98556"/>
                  </a:cubicBezTo>
                  <a:cubicBezTo>
                    <a:pt x="314546" y="98556"/>
                    <a:pt x="319107" y="97416"/>
                    <a:pt x="323034" y="95135"/>
                  </a:cubicBezTo>
                  <a:cubicBezTo>
                    <a:pt x="326961" y="92856"/>
                    <a:pt x="330128" y="89816"/>
                    <a:pt x="332535" y="85888"/>
                  </a:cubicBezTo>
                  <a:lnTo>
                    <a:pt x="332535" y="97543"/>
                  </a:lnTo>
                  <a:lnTo>
                    <a:pt x="342923" y="97543"/>
                  </a:lnTo>
                  <a:close/>
                  <a:moveTo>
                    <a:pt x="262227" y="35089"/>
                  </a:moveTo>
                  <a:lnTo>
                    <a:pt x="251840" y="35089"/>
                  </a:lnTo>
                  <a:lnTo>
                    <a:pt x="251840" y="97543"/>
                  </a:lnTo>
                  <a:lnTo>
                    <a:pt x="262227" y="97543"/>
                  </a:lnTo>
                  <a:lnTo>
                    <a:pt x="262227" y="35089"/>
                  </a:lnTo>
                  <a:close/>
                  <a:moveTo>
                    <a:pt x="260707" y="21662"/>
                  </a:moveTo>
                  <a:lnTo>
                    <a:pt x="268181" y="16467"/>
                  </a:lnTo>
                  <a:lnTo>
                    <a:pt x="260707" y="11148"/>
                  </a:lnTo>
                  <a:cubicBezTo>
                    <a:pt x="259440" y="10260"/>
                    <a:pt x="257920" y="9753"/>
                    <a:pt x="256273" y="9753"/>
                  </a:cubicBezTo>
                  <a:cubicBezTo>
                    <a:pt x="254373" y="9753"/>
                    <a:pt x="252853" y="10387"/>
                    <a:pt x="251586" y="11654"/>
                  </a:cubicBezTo>
                  <a:cubicBezTo>
                    <a:pt x="250320" y="12920"/>
                    <a:pt x="249686" y="14567"/>
                    <a:pt x="249686" y="16594"/>
                  </a:cubicBezTo>
                  <a:cubicBezTo>
                    <a:pt x="249686" y="18622"/>
                    <a:pt x="250320" y="20015"/>
                    <a:pt x="251586" y="21281"/>
                  </a:cubicBezTo>
                  <a:cubicBezTo>
                    <a:pt x="252853" y="22548"/>
                    <a:pt x="254373" y="23182"/>
                    <a:pt x="256273" y="23182"/>
                  </a:cubicBezTo>
                  <a:cubicBezTo>
                    <a:pt x="257920" y="23182"/>
                    <a:pt x="259314" y="22675"/>
                    <a:pt x="260707" y="21662"/>
                  </a:cubicBezTo>
                  <a:moveTo>
                    <a:pt x="195720" y="54471"/>
                  </a:moveTo>
                  <a:cubicBezTo>
                    <a:pt x="197621" y="51051"/>
                    <a:pt x="200281" y="48518"/>
                    <a:pt x="203701" y="46617"/>
                  </a:cubicBezTo>
                  <a:cubicBezTo>
                    <a:pt x="207122" y="44717"/>
                    <a:pt x="211049" y="43831"/>
                    <a:pt x="215356" y="43831"/>
                  </a:cubicBezTo>
                  <a:cubicBezTo>
                    <a:pt x="223210" y="43831"/>
                    <a:pt x="229671" y="46491"/>
                    <a:pt x="234738" y="51812"/>
                  </a:cubicBezTo>
                  <a:lnTo>
                    <a:pt x="234738" y="40410"/>
                  </a:lnTo>
                  <a:cubicBezTo>
                    <a:pt x="229291" y="36230"/>
                    <a:pt x="222577" y="34076"/>
                    <a:pt x="214722" y="34076"/>
                  </a:cubicBezTo>
                  <a:cubicBezTo>
                    <a:pt x="208388" y="34076"/>
                    <a:pt x="202815" y="35469"/>
                    <a:pt x="197874" y="38129"/>
                  </a:cubicBezTo>
                  <a:cubicBezTo>
                    <a:pt x="192933" y="40917"/>
                    <a:pt x="189133" y="44717"/>
                    <a:pt x="186219" y="49531"/>
                  </a:cubicBezTo>
                  <a:cubicBezTo>
                    <a:pt x="183306" y="54345"/>
                    <a:pt x="182039" y="59919"/>
                    <a:pt x="182039" y="66253"/>
                  </a:cubicBezTo>
                  <a:cubicBezTo>
                    <a:pt x="182039" y="72587"/>
                    <a:pt x="183432" y="78161"/>
                    <a:pt x="186093" y="83101"/>
                  </a:cubicBezTo>
                  <a:cubicBezTo>
                    <a:pt x="188880" y="87915"/>
                    <a:pt x="192680" y="91716"/>
                    <a:pt x="197621" y="94503"/>
                  </a:cubicBezTo>
                  <a:cubicBezTo>
                    <a:pt x="202561" y="97289"/>
                    <a:pt x="208135" y="98556"/>
                    <a:pt x="214596" y="98556"/>
                  </a:cubicBezTo>
                  <a:cubicBezTo>
                    <a:pt x="218270" y="98556"/>
                    <a:pt x="221943" y="98050"/>
                    <a:pt x="225490" y="97162"/>
                  </a:cubicBezTo>
                  <a:cubicBezTo>
                    <a:pt x="229037" y="96276"/>
                    <a:pt x="232331" y="94756"/>
                    <a:pt x="235371" y="92729"/>
                  </a:cubicBezTo>
                  <a:lnTo>
                    <a:pt x="235371" y="82215"/>
                  </a:lnTo>
                  <a:cubicBezTo>
                    <a:pt x="232711" y="84621"/>
                    <a:pt x="229671" y="86268"/>
                    <a:pt x="226250" y="87281"/>
                  </a:cubicBezTo>
                  <a:cubicBezTo>
                    <a:pt x="222830" y="88296"/>
                    <a:pt x="219283" y="88801"/>
                    <a:pt x="215483" y="88801"/>
                  </a:cubicBezTo>
                  <a:cubicBezTo>
                    <a:pt x="211049" y="88801"/>
                    <a:pt x="207122" y="87788"/>
                    <a:pt x="203701" y="85888"/>
                  </a:cubicBezTo>
                  <a:cubicBezTo>
                    <a:pt x="200281" y="83989"/>
                    <a:pt x="197494" y="81201"/>
                    <a:pt x="195594" y="77780"/>
                  </a:cubicBezTo>
                  <a:cubicBezTo>
                    <a:pt x="193694" y="74361"/>
                    <a:pt x="192680" y="70433"/>
                    <a:pt x="192680" y="66000"/>
                  </a:cubicBezTo>
                  <a:cubicBezTo>
                    <a:pt x="192680" y="61566"/>
                    <a:pt x="193694" y="57638"/>
                    <a:pt x="195594" y="54218"/>
                  </a:cubicBezTo>
                  <a:moveTo>
                    <a:pt x="152523" y="84241"/>
                  </a:moveTo>
                  <a:cubicBezTo>
                    <a:pt x="149356" y="87281"/>
                    <a:pt x="145175" y="88676"/>
                    <a:pt x="139981" y="88676"/>
                  </a:cubicBezTo>
                  <a:cubicBezTo>
                    <a:pt x="134787" y="88676"/>
                    <a:pt x="130607" y="87156"/>
                    <a:pt x="127440" y="84241"/>
                  </a:cubicBezTo>
                  <a:cubicBezTo>
                    <a:pt x="124273" y="81201"/>
                    <a:pt x="122626" y="76767"/>
                    <a:pt x="122626" y="70814"/>
                  </a:cubicBezTo>
                  <a:lnTo>
                    <a:pt x="122626" y="34837"/>
                  </a:lnTo>
                  <a:lnTo>
                    <a:pt x="112365" y="34837"/>
                  </a:lnTo>
                  <a:lnTo>
                    <a:pt x="112365" y="69799"/>
                  </a:lnTo>
                  <a:cubicBezTo>
                    <a:pt x="112365" y="78668"/>
                    <a:pt x="114899" y="85634"/>
                    <a:pt x="119839" y="90702"/>
                  </a:cubicBezTo>
                  <a:cubicBezTo>
                    <a:pt x="124780" y="95769"/>
                    <a:pt x="131494" y="98302"/>
                    <a:pt x="139981" y="98302"/>
                  </a:cubicBezTo>
                  <a:cubicBezTo>
                    <a:pt x="148469" y="98302"/>
                    <a:pt x="155056" y="95769"/>
                    <a:pt x="159997" y="90702"/>
                  </a:cubicBezTo>
                  <a:cubicBezTo>
                    <a:pt x="164937" y="85634"/>
                    <a:pt x="167471" y="78668"/>
                    <a:pt x="167471" y="69799"/>
                  </a:cubicBezTo>
                  <a:lnTo>
                    <a:pt x="167471" y="34837"/>
                  </a:lnTo>
                  <a:lnTo>
                    <a:pt x="157210" y="34837"/>
                  </a:lnTo>
                  <a:lnTo>
                    <a:pt x="157210" y="70814"/>
                  </a:lnTo>
                  <a:cubicBezTo>
                    <a:pt x="157210" y="76767"/>
                    <a:pt x="155690" y="81201"/>
                    <a:pt x="152396" y="84241"/>
                  </a:cubicBezTo>
                  <a:moveTo>
                    <a:pt x="83355" y="54471"/>
                  </a:moveTo>
                  <a:cubicBezTo>
                    <a:pt x="85382" y="51051"/>
                    <a:pt x="88169" y="48518"/>
                    <a:pt x="91590" y="46871"/>
                  </a:cubicBezTo>
                  <a:cubicBezTo>
                    <a:pt x="95010" y="45224"/>
                    <a:pt x="98810" y="44717"/>
                    <a:pt x="102991" y="45351"/>
                  </a:cubicBezTo>
                  <a:lnTo>
                    <a:pt x="102991" y="33696"/>
                  </a:lnTo>
                  <a:cubicBezTo>
                    <a:pt x="98050" y="33696"/>
                    <a:pt x="93490" y="34962"/>
                    <a:pt x="89563" y="37750"/>
                  </a:cubicBezTo>
                  <a:cubicBezTo>
                    <a:pt x="85636" y="40410"/>
                    <a:pt x="82469" y="44084"/>
                    <a:pt x="80188" y="48898"/>
                  </a:cubicBezTo>
                  <a:lnTo>
                    <a:pt x="80188" y="34962"/>
                  </a:lnTo>
                  <a:lnTo>
                    <a:pt x="69927" y="34962"/>
                  </a:lnTo>
                  <a:lnTo>
                    <a:pt x="69927" y="97416"/>
                  </a:lnTo>
                  <a:lnTo>
                    <a:pt x="80188" y="97416"/>
                  </a:lnTo>
                  <a:lnTo>
                    <a:pt x="80188" y="67520"/>
                  </a:lnTo>
                  <a:cubicBezTo>
                    <a:pt x="80188" y="62326"/>
                    <a:pt x="81202" y="58019"/>
                    <a:pt x="83229" y="54598"/>
                  </a:cubicBezTo>
                  <a:moveTo>
                    <a:pt x="13681" y="54345"/>
                  </a:moveTo>
                  <a:cubicBezTo>
                    <a:pt x="15582" y="50924"/>
                    <a:pt x="18242" y="48391"/>
                    <a:pt x="21662" y="46491"/>
                  </a:cubicBezTo>
                  <a:cubicBezTo>
                    <a:pt x="25083" y="44590"/>
                    <a:pt x="29010" y="43704"/>
                    <a:pt x="33317" y="43704"/>
                  </a:cubicBezTo>
                  <a:cubicBezTo>
                    <a:pt x="41171" y="43704"/>
                    <a:pt x="47632" y="46364"/>
                    <a:pt x="52699" y="51685"/>
                  </a:cubicBezTo>
                  <a:lnTo>
                    <a:pt x="52699" y="40283"/>
                  </a:lnTo>
                  <a:cubicBezTo>
                    <a:pt x="47252" y="36103"/>
                    <a:pt x="40538" y="33949"/>
                    <a:pt x="32683" y="33949"/>
                  </a:cubicBezTo>
                  <a:cubicBezTo>
                    <a:pt x="26349" y="33949"/>
                    <a:pt x="20775" y="35343"/>
                    <a:pt x="15835" y="38004"/>
                  </a:cubicBezTo>
                  <a:cubicBezTo>
                    <a:pt x="10894" y="40791"/>
                    <a:pt x="7094" y="44590"/>
                    <a:pt x="4180" y="49404"/>
                  </a:cubicBezTo>
                  <a:cubicBezTo>
                    <a:pt x="1267" y="54218"/>
                    <a:pt x="0" y="59793"/>
                    <a:pt x="0" y="66127"/>
                  </a:cubicBezTo>
                  <a:cubicBezTo>
                    <a:pt x="0" y="72461"/>
                    <a:pt x="1393" y="78034"/>
                    <a:pt x="4180" y="82974"/>
                  </a:cubicBezTo>
                  <a:cubicBezTo>
                    <a:pt x="6967" y="87788"/>
                    <a:pt x="10768" y="91589"/>
                    <a:pt x="15708" y="94376"/>
                  </a:cubicBezTo>
                  <a:cubicBezTo>
                    <a:pt x="20649" y="97162"/>
                    <a:pt x="26223" y="98429"/>
                    <a:pt x="32683" y="98429"/>
                  </a:cubicBezTo>
                  <a:cubicBezTo>
                    <a:pt x="36357" y="98429"/>
                    <a:pt x="40031" y="97923"/>
                    <a:pt x="43578" y="97036"/>
                  </a:cubicBezTo>
                  <a:cubicBezTo>
                    <a:pt x="47125" y="96150"/>
                    <a:pt x="50419" y="94630"/>
                    <a:pt x="53459" y="92602"/>
                  </a:cubicBezTo>
                  <a:lnTo>
                    <a:pt x="53459" y="82088"/>
                  </a:lnTo>
                  <a:cubicBezTo>
                    <a:pt x="50799" y="84495"/>
                    <a:pt x="47758" y="86141"/>
                    <a:pt x="44338" y="87156"/>
                  </a:cubicBezTo>
                  <a:cubicBezTo>
                    <a:pt x="40918" y="88169"/>
                    <a:pt x="37371" y="88676"/>
                    <a:pt x="33570" y="88676"/>
                  </a:cubicBezTo>
                  <a:cubicBezTo>
                    <a:pt x="29136" y="88676"/>
                    <a:pt x="25209" y="87662"/>
                    <a:pt x="21789" y="85761"/>
                  </a:cubicBezTo>
                  <a:cubicBezTo>
                    <a:pt x="18369" y="83862"/>
                    <a:pt x="15582" y="81074"/>
                    <a:pt x="13681" y="77655"/>
                  </a:cubicBezTo>
                  <a:cubicBezTo>
                    <a:pt x="11781" y="74234"/>
                    <a:pt x="10768" y="70306"/>
                    <a:pt x="10768" y="65873"/>
                  </a:cubicBezTo>
                  <a:cubicBezTo>
                    <a:pt x="10768" y="61439"/>
                    <a:pt x="11781" y="57512"/>
                    <a:pt x="13681" y="54091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7" name="Freeform: Shape 2766">
              <a:extLst>
                <a:ext uri="{FF2B5EF4-FFF2-40B4-BE49-F238E27FC236}">
                  <a16:creationId xmlns:a16="http://schemas.microsoft.com/office/drawing/2014/main" id="{BC2BBAA4-3B91-23FA-F6FD-6B8DDD04909F}"/>
                </a:ext>
              </a:extLst>
            </p:cNvPr>
            <p:cNvSpPr/>
            <p:nvPr/>
          </p:nvSpPr>
          <p:spPr>
            <a:xfrm>
              <a:off x="591854" y="18639300"/>
              <a:ext cx="4216793" cy="129339"/>
            </a:xfrm>
            <a:custGeom>
              <a:avLst/>
              <a:gdLst>
                <a:gd name="connsiteX0" fmla="*/ 4173470 w 4216793"/>
                <a:gd name="connsiteY0" fmla="*/ 46998 h 129339"/>
                <a:gd name="connsiteX1" fmla="*/ 4187024 w 4216793"/>
                <a:gd name="connsiteY1" fmla="*/ 41678 h 129339"/>
                <a:gd name="connsiteX2" fmla="*/ 4200199 w 4216793"/>
                <a:gd name="connsiteY2" fmla="*/ 46998 h 129339"/>
                <a:gd name="connsiteX3" fmla="*/ 4205773 w 4216793"/>
                <a:gd name="connsiteY3" fmla="*/ 60300 h 129339"/>
                <a:gd name="connsiteX4" fmla="*/ 4167262 w 4216793"/>
                <a:gd name="connsiteY4" fmla="*/ 60300 h 129339"/>
                <a:gd name="connsiteX5" fmla="*/ 4173470 w 4216793"/>
                <a:gd name="connsiteY5" fmla="*/ 46998 h 129339"/>
                <a:gd name="connsiteX6" fmla="*/ 4201466 w 4216793"/>
                <a:gd name="connsiteY6" fmla="*/ 95390 h 129339"/>
                <a:gd name="connsiteX7" fmla="*/ 4212234 w 4216793"/>
                <a:gd name="connsiteY7" fmla="*/ 90323 h 129339"/>
                <a:gd name="connsiteX8" fmla="*/ 4212234 w 4216793"/>
                <a:gd name="connsiteY8" fmla="*/ 80441 h 129339"/>
                <a:gd name="connsiteX9" fmla="*/ 4201593 w 4216793"/>
                <a:gd name="connsiteY9" fmla="*/ 85763 h 129339"/>
                <a:gd name="connsiteX10" fmla="*/ 4189938 w 4216793"/>
                <a:gd name="connsiteY10" fmla="*/ 87536 h 129339"/>
                <a:gd name="connsiteX11" fmla="*/ 4174610 w 4216793"/>
                <a:gd name="connsiteY11" fmla="*/ 82342 h 129339"/>
                <a:gd name="connsiteX12" fmla="*/ 4167262 w 4216793"/>
                <a:gd name="connsiteY12" fmla="*/ 68788 h 129339"/>
                <a:gd name="connsiteX13" fmla="*/ 4216667 w 4216793"/>
                <a:gd name="connsiteY13" fmla="*/ 68788 h 129339"/>
                <a:gd name="connsiteX14" fmla="*/ 4216794 w 4216793"/>
                <a:gd name="connsiteY14" fmla="*/ 66127 h 129339"/>
                <a:gd name="connsiteX15" fmla="*/ 4216794 w 4216793"/>
                <a:gd name="connsiteY15" fmla="*/ 63594 h 129339"/>
                <a:gd name="connsiteX16" fmla="*/ 4213120 w 4216793"/>
                <a:gd name="connsiteY16" fmla="*/ 47632 h 129339"/>
                <a:gd name="connsiteX17" fmla="*/ 4202733 w 4216793"/>
                <a:gd name="connsiteY17" fmla="*/ 36484 h 129339"/>
                <a:gd name="connsiteX18" fmla="*/ 4187151 w 4216793"/>
                <a:gd name="connsiteY18" fmla="*/ 32431 h 129339"/>
                <a:gd name="connsiteX19" fmla="*/ 4170683 w 4216793"/>
                <a:gd name="connsiteY19" fmla="*/ 36737 h 129339"/>
                <a:gd name="connsiteX20" fmla="*/ 4159915 w 4216793"/>
                <a:gd name="connsiteY20" fmla="*/ 48518 h 129339"/>
                <a:gd name="connsiteX21" fmla="*/ 4156114 w 4216793"/>
                <a:gd name="connsiteY21" fmla="*/ 65367 h 129339"/>
                <a:gd name="connsiteX22" fmla="*/ 4160548 w 4216793"/>
                <a:gd name="connsiteY22" fmla="*/ 81962 h 129339"/>
                <a:gd name="connsiteX23" fmla="*/ 4172583 w 4216793"/>
                <a:gd name="connsiteY23" fmla="*/ 93109 h 129339"/>
                <a:gd name="connsiteX24" fmla="*/ 4189938 w 4216793"/>
                <a:gd name="connsiteY24" fmla="*/ 97164 h 129339"/>
                <a:gd name="connsiteX25" fmla="*/ 4201593 w 4216793"/>
                <a:gd name="connsiteY25" fmla="*/ 95644 h 129339"/>
                <a:gd name="connsiteX26" fmla="*/ 4130778 w 4216793"/>
                <a:gd name="connsiteY26" fmla="*/ 53459 h 129339"/>
                <a:gd name="connsiteX27" fmla="*/ 4139013 w 4216793"/>
                <a:gd name="connsiteY27" fmla="*/ 45858 h 129339"/>
                <a:gd name="connsiteX28" fmla="*/ 4150414 w 4216793"/>
                <a:gd name="connsiteY28" fmla="*/ 44338 h 129339"/>
                <a:gd name="connsiteX29" fmla="*/ 4150414 w 4216793"/>
                <a:gd name="connsiteY29" fmla="*/ 32683 h 129339"/>
                <a:gd name="connsiteX30" fmla="*/ 4137112 w 4216793"/>
                <a:gd name="connsiteY30" fmla="*/ 36611 h 129339"/>
                <a:gd name="connsiteX31" fmla="*/ 4127611 w 4216793"/>
                <a:gd name="connsiteY31" fmla="*/ 47759 h 129339"/>
                <a:gd name="connsiteX32" fmla="*/ 4127611 w 4216793"/>
                <a:gd name="connsiteY32" fmla="*/ 33824 h 129339"/>
                <a:gd name="connsiteX33" fmla="*/ 4117350 w 4216793"/>
                <a:gd name="connsiteY33" fmla="*/ 33824 h 129339"/>
                <a:gd name="connsiteX34" fmla="*/ 4117350 w 4216793"/>
                <a:gd name="connsiteY34" fmla="*/ 96276 h 129339"/>
                <a:gd name="connsiteX35" fmla="*/ 4127611 w 4216793"/>
                <a:gd name="connsiteY35" fmla="*/ 96276 h 129339"/>
                <a:gd name="connsiteX36" fmla="*/ 4127611 w 4216793"/>
                <a:gd name="connsiteY36" fmla="*/ 66380 h 129339"/>
                <a:gd name="connsiteX37" fmla="*/ 4130778 w 4216793"/>
                <a:gd name="connsiteY37" fmla="*/ 53459 h 129339"/>
                <a:gd name="connsiteX38" fmla="*/ 4087707 w 4216793"/>
                <a:gd name="connsiteY38" fmla="*/ 76642 h 129339"/>
                <a:gd name="connsiteX39" fmla="*/ 4079980 w 4216793"/>
                <a:gd name="connsiteY39" fmla="*/ 84750 h 129339"/>
                <a:gd name="connsiteX40" fmla="*/ 4068705 w 4216793"/>
                <a:gd name="connsiteY40" fmla="*/ 87663 h 129339"/>
                <a:gd name="connsiteX41" fmla="*/ 4057304 w 4216793"/>
                <a:gd name="connsiteY41" fmla="*/ 84750 h 129339"/>
                <a:gd name="connsiteX42" fmla="*/ 4049577 w 4216793"/>
                <a:gd name="connsiteY42" fmla="*/ 76642 h 129339"/>
                <a:gd name="connsiteX43" fmla="*/ 4046663 w 4216793"/>
                <a:gd name="connsiteY43" fmla="*/ 64860 h 129339"/>
                <a:gd name="connsiteX44" fmla="*/ 4049577 w 4216793"/>
                <a:gd name="connsiteY44" fmla="*/ 53205 h 129339"/>
                <a:gd name="connsiteX45" fmla="*/ 4057304 w 4216793"/>
                <a:gd name="connsiteY45" fmla="*/ 45224 h 129339"/>
                <a:gd name="connsiteX46" fmla="*/ 4068705 w 4216793"/>
                <a:gd name="connsiteY46" fmla="*/ 42311 h 129339"/>
                <a:gd name="connsiteX47" fmla="*/ 4079980 w 4216793"/>
                <a:gd name="connsiteY47" fmla="*/ 45224 h 129339"/>
                <a:gd name="connsiteX48" fmla="*/ 4087707 w 4216793"/>
                <a:gd name="connsiteY48" fmla="*/ 53205 h 129339"/>
                <a:gd name="connsiteX49" fmla="*/ 4090494 w 4216793"/>
                <a:gd name="connsiteY49" fmla="*/ 64860 h 129339"/>
                <a:gd name="connsiteX50" fmla="*/ 4087707 w 4216793"/>
                <a:gd name="connsiteY50" fmla="*/ 76642 h 129339"/>
                <a:gd name="connsiteX51" fmla="*/ 4085554 w 4216793"/>
                <a:gd name="connsiteY51" fmla="*/ 92983 h 129339"/>
                <a:gd name="connsiteX52" fmla="*/ 4096955 w 4216793"/>
                <a:gd name="connsiteY52" fmla="*/ 81456 h 129339"/>
                <a:gd name="connsiteX53" fmla="*/ 4101135 w 4216793"/>
                <a:gd name="connsiteY53" fmla="*/ 64733 h 129339"/>
                <a:gd name="connsiteX54" fmla="*/ 4096955 w 4216793"/>
                <a:gd name="connsiteY54" fmla="*/ 48139 h 129339"/>
                <a:gd name="connsiteX55" fmla="*/ 4085554 w 4216793"/>
                <a:gd name="connsiteY55" fmla="*/ 36737 h 129339"/>
                <a:gd name="connsiteX56" fmla="*/ 4068832 w 4216793"/>
                <a:gd name="connsiteY56" fmla="*/ 32556 h 129339"/>
                <a:gd name="connsiteX57" fmla="*/ 4051983 w 4216793"/>
                <a:gd name="connsiteY57" fmla="*/ 36737 h 129339"/>
                <a:gd name="connsiteX58" fmla="*/ 4040329 w 4216793"/>
                <a:gd name="connsiteY58" fmla="*/ 48139 h 129339"/>
                <a:gd name="connsiteX59" fmla="*/ 4036148 w 4216793"/>
                <a:gd name="connsiteY59" fmla="*/ 64733 h 129339"/>
                <a:gd name="connsiteX60" fmla="*/ 4040329 w 4216793"/>
                <a:gd name="connsiteY60" fmla="*/ 81456 h 129339"/>
                <a:gd name="connsiteX61" fmla="*/ 4051983 w 4216793"/>
                <a:gd name="connsiteY61" fmla="*/ 92983 h 129339"/>
                <a:gd name="connsiteX62" fmla="*/ 4068832 w 4216793"/>
                <a:gd name="connsiteY62" fmla="*/ 97164 h 129339"/>
                <a:gd name="connsiteX63" fmla="*/ 4085554 w 4216793"/>
                <a:gd name="connsiteY63" fmla="*/ 92983 h 129339"/>
                <a:gd name="connsiteX64" fmla="*/ 3938605 w 4216793"/>
                <a:gd name="connsiteY64" fmla="*/ 53585 h 129339"/>
                <a:gd name="connsiteX65" fmla="*/ 3944685 w 4216793"/>
                <a:gd name="connsiteY65" fmla="*/ 45478 h 129339"/>
                <a:gd name="connsiteX66" fmla="*/ 3953933 w 4216793"/>
                <a:gd name="connsiteY66" fmla="*/ 42564 h 129339"/>
                <a:gd name="connsiteX67" fmla="*/ 3968755 w 4216793"/>
                <a:gd name="connsiteY67" fmla="*/ 61186 h 129339"/>
                <a:gd name="connsiteX68" fmla="*/ 3968755 w 4216793"/>
                <a:gd name="connsiteY68" fmla="*/ 96150 h 129339"/>
                <a:gd name="connsiteX69" fmla="*/ 3979016 w 4216793"/>
                <a:gd name="connsiteY69" fmla="*/ 96150 h 129339"/>
                <a:gd name="connsiteX70" fmla="*/ 3979016 w 4216793"/>
                <a:gd name="connsiteY70" fmla="*/ 63974 h 129339"/>
                <a:gd name="connsiteX71" fmla="*/ 3981169 w 4216793"/>
                <a:gd name="connsiteY71" fmla="*/ 53205 h 129339"/>
                <a:gd name="connsiteX72" fmla="*/ 3987377 w 4216793"/>
                <a:gd name="connsiteY72" fmla="*/ 45478 h 129339"/>
                <a:gd name="connsiteX73" fmla="*/ 3996624 w 4216793"/>
                <a:gd name="connsiteY73" fmla="*/ 42691 h 129339"/>
                <a:gd name="connsiteX74" fmla="*/ 4011446 w 4216793"/>
                <a:gd name="connsiteY74" fmla="*/ 61313 h 129339"/>
                <a:gd name="connsiteX75" fmla="*/ 4011446 w 4216793"/>
                <a:gd name="connsiteY75" fmla="*/ 96276 h 129339"/>
                <a:gd name="connsiteX76" fmla="*/ 4021707 w 4216793"/>
                <a:gd name="connsiteY76" fmla="*/ 96276 h 129339"/>
                <a:gd name="connsiteX77" fmla="*/ 4021707 w 4216793"/>
                <a:gd name="connsiteY77" fmla="*/ 59539 h 129339"/>
                <a:gd name="connsiteX78" fmla="*/ 4019173 w 4216793"/>
                <a:gd name="connsiteY78" fmla="*/ 45731 h 129339"/>
                <a:gd name="connsiteX79" fmla="*/ 4011446 w 4216793"/>
                <a:gd name="connsiteY79" fmla="*/ 36103 h 129339"/>
                <a:gd name="connsiteX80" fmla="*/ 3998651 w 4216793"/>
                <a:gd name="connsiteY80" fmla="*/ 32683 h 129339"/>
                <a:gd name="connsiteX81" fmla="*/ 3985350 w 4216793"/>
                <a:gd name="connsiteY81" fmla="*/ 36357 h 129339"/>
                <a:gd name="connsiteX82" fmla="*/ 3976482 w 4216793"/>
                <a:gd name="connsiteY82" fmla="*/ 46238 h 129339"/>
                <a:gd name="connsiteX83" fmla="*/ 3969261 w 4216793"/>
                <a:gd name="connsiteY83" fmla="*/ 36230 h 129339"/>
                <a:gd name="connsiteX84" fmla="*/ 3957100 w 4216793"/>
                <a:gd name="connsiteY84" fmla="*/ 32556 h 129339"/>
                <a:gd name="connsiteX85" fmla="*/ 3945066 w 4216793"/>
                <a:gd name="connsiteY85" fmla="*/ 35850 h 129339"/>
                <a:gd name="connsiteX86" fmla="*/ 3936578 w 4216793"/>
                <a:gd name="connsiteY86" fmla="*/ 44845 h 129339"/>
                <a:gd name="connsiteX87" fmla="*/ 3936578 w 4216793"/>
                <a:gd name="connsiteY87" fmla="*/ 33570 h 129339"/>
                <a:gd name="connsiteX88" fmla="*/ 3926317 w 4216793"/>
                <a:gd name="connsiteY88" fmla="*/ 33570 h 129339"/>
                <a:gd name="connsiteX89" fmla="*/ 3926317 w 4216793"/>
                <a:gd name="connsiteY89" fmla="*/ 96023 h 129339"/>
                <a:gd name="connsiteX90" fmla="*/ 3936578 w 4216793"/>
                <a:gd name="connsiteY90" fmla="*/ 96023 h 129339"/>
                <a:gd name="connsiteX91" fmla="*/ 3936578 w 4216793"/>
                <a:gd name="connsiteY91" fmla="*/ 64733 h 129339"/>
                <a:gd name="connsiteX92" fmla="*/ 3938732 w 4216793"/>
                <a:gd name="connsiteY92" fmla="*/ 53459 h 129339"/>
                <a:gd name="connsiteX93" fmla="*/ 3837514 w 4216793"/>
                <a:gd name="connsiteY93" fmla="*/ 47125 h 129339"/>
                <a:gd name="connsiteX94" fmla="*/ 3851069 w 4216793"/>
                <a:gd name="connsiteY94" fmla="*/ 41805 h 129339"/>
                <a:gd name="connsiteX95" fmla="*/ 3864244 w 4216793"/>
                <a:gd name="connsiteY95" fmla="*/ 47125 h 129339"/>
                <a:gd name="connsiteX96" fmla="*/ 3869818 w 4216793"/>
                <a:gd name="connsiteY96" fmla="*/ 60427 h 129339"/>
                <a:gd name="connsiteX97" fmla="*/ 3831307 w 4216793"/>
                <a:gd name="connsiteY97" fmla="*/ 60427 h 129339"/>
                <a:gd name="connsiteX98" fmla="*/ 3837514 w 4216793"/>
                <a:gd name="connsiteY98" fmla="*/ 47125 h 129339"/>
                <a:gd name="connsiteX99" fmla="*/ 3865384 w 4216793"/>
                <a:gd name="connsiteY99" fmla="*/ 95517 h 129339"/>
                <a:gd name="connsiteX100" fmla="*/ 3876152 w 4216793"/>
                <a:gd name="connsiteY100" fmla="*/ 90450 h 129339"/>
                <a:gd name="connsiteX101" fmla="*/ 3876152 w 4216793"/>
                <a:gd name="connsiteY101" fmla="*/ 80568 h 129339"/>
                <a:gd name="connsiteX102" fmla="*/ 3865510 w 4216793"/>
                <a:gd name="connsiteY102" fmla="*/ 85889 h 129339"/>
                <a:gd name="connsiteX103" fmla="*/ 3853856 w 4216793"/>
                <a:gd name="connsiteY103" fmla="*/ 87663 h 129339"/>
                <a:gd name="connsiteX104" fmla="*/ 3838528 w 4216793"/>
                <a:gd name="connsiteY104" fmla="*/ 82469 h 129339"/>
                <a:gd name="connsiteX105" fmla="*/ 3831180 w 4216793"/>
                <a:gd name="connsiteY105" fmla="*/ 68915 h 129339"/>
                <a:gd name="connsiteX106" fmla="*/ 3880585 w 4216793"/>
                <a:gd name="connsiteY106" fmla="*/ 68915 h 129339"/>
                <a:gd name="connsiteX107" fmla="*/ 3880839 w 4216793"/>
                <a:gd name="connsiteY107" fmla="*/ 66253 h 129339"/>
                <a:gd name="connsiteX108" fmla="*/ 3880839 w 4216793"/>
                <a:gd name="connsiteY108" fmla="*/ 63720 h 129339"/>
                <a:gd name="connsiteX109" fmla="*/ 3877165 w 4216793"/>
                <a:gd name="connsiteY109" fmla="*/ 47759 h 129339"/>
                <a:gd name="connsiteX110" fmla="*/ 3866777 w 4216793"/>
                <a:gd name="connsiteY110" fmla="*/ 36611 h 129339"/>
                <a:gd name="connsiteX111" fmla="*/ 3851069 w 4216793"/>
                <a:gd name="connsiteY111" fmla="*/ 32556 h 129339"/>
                <a:gd name="connsiteX112" fmla="*/ 3834727 w 4216793"/>
                <a:gd name="connsiteY112" fmla="*/ 36864 h 129339"/>
                <a:gd name="connsiteX113" fmla="*/ 3823959 w 4216793"/>
                <a:gd name="connsiteY113" fmla="*/ 48645 h 129339"/>
                <a:gd name="connsiteX114" fmla="*/ 3820159 w 4216793"/>
                <a:gd name="connsiteY114" fmla="*/ 65494 h 129339"/>
                <a:gd name="connsiteX115" fmla="*/ 3824593 w 4216793"/>
                <a:gd name="connsiteY115" fmla="*/ 82088 h 129339"/>
                <a:gd name="connsiteX116" fmla="*/ 3836627 w 4216793"/>
                <a:gd name="connsiteY116" fmla="*/ 93236 h 129339"/>
                <a:gd name="connsiteX117" fmla="*/ 3853983 w 4216793"/>
                <a:gd name="connsiteY117" fmla="*/ 97291 h 129339"/>
                <a:gd name="connsiteX118" fmla="*/ 3865637 w 4216793"/>
                <a:gd name="connsiteY118" fmla="*/ 95771 h 129339"/>
                <a:gd name="connsiteX119" fmla="*/ 3765307 w 4216793"/>
                <a:gd name="connsiteY119" fmla="*/ 84875 h 129339"/>
                <a:gd name="connsiteX120" fmla="*/ 3757452 w 4216793"/>
                <a:gd name="connsiteY120" fmla="*/ 76769 h 129339"/>
                <a:gd name="connsiteX121" fmla="*/ 3754539 w 4216793"/>
                <a:gd name="connsiteY121" fmla="*/ 64987 h 129339"/>
                <a:gd name="connsiteX122" fmla="*/ 3757452 w 4216793"/>
                <a:gd name="connsiteY122" fmla="*/ 53332 h 129339"/>
                <a:gd name="connsiteX123" fmla="*/ 3765307 w 4216793"/>
                <a:gd name="connsiteY123" fmla="*/ 45351 h 129339"/>
                <a:gd name="connsiteX124" fmla="*/ 3776708 w 4216793"/>
                <a:gd name="connsiteY124" fmla="*/ 42437 h 129339"/>
                <a:gd name="connsiteX125" fmla="*/ 3787856 w 4216793"/>
                <a:gd name="connsiteY125" fmla="*/ 45351 h 129339"/>
                <a:gd name="connsiteX126" fmla="*/ 3795583 w 4216793"/>
                <a:gd name="connsiteY126" fmla="*/ 53332 h 129339"/>
                <a:gd name="connsiteX127" fmla="*/ 3798370 w 4216793"/>
                <a:gd name="connsiteY127" fmla="*/ 64987 h 129339"/>
                <a:gd name="connsiteX128" fmla="*/ 3795583 w 4216793"/>
                <a:gd name="connsiteY128" fmla="*/ 76769 h 129339"/>
                <a:gd name="connsiteX129" fmla="*/ 3787856 w 4216793"/>
                <a:gd name="connsiteY129" fmla="*/ 84875 h 129339"/>
                <a:gd name="connsiteX130" fmla="*/ 3776708 w 4216793"/>
                <a:gd name="connsiteY130" fmla="*/ 87790 h 129339"/>
                <a:gd name="connsiteX131" fmla="*/ 3765307 w 4216793"/>
                <a:gd name="connsiteY131" fmla="*/ 84875 h 129339"/>
                <a:gd name="connsiteX132" fmla="*/ 3804831 w 4216793"/>
                <a:gd name="connsiteY132" fmla="*/ 48391 h 129339"/>
                <a:gd name="connsiteX133" fmla="*/ 3793683 w 4216793"/>
                <a:gd name="connsiteY133" fmla="*/ 36991 h 129339"/>
                <a:gd name="connsiteX134" fmla="*/ 3777468 w 4216793"/>
                <a:gd name="connsiteY134" fmla="*/ 32810 h 129339"/>
                <a:gd name="connsiteX135" fmla="*/ 3764040 w 4216793"/>
                <a:gd name="connsiteY135" fmla="*/ 36230 h 129339"/>
                <a:gd name="connsiteX136" fmla="*/ 3754539 w 4216793"/>
                <a:gd name="connsiteY136" fmla="*/ 45731 h 129339"/>
                <a:gd name="connsiteX137" fmla="*/ 3754539 w 4216793"/>
                <a:gd name="connsiteY137" fmla="*/ 1393 h 129339"/>
                <a:gd name="connsiteX138" fmla="*/ 3744278 w 4216793"/>
                <a:gd name="connsiteY138" fmla="*/ 1393 h 129339"/>
                <a:gd name="connsiteX139" fmla="*/ 3744278 w 4216793"/>
                <a:gd name="connsiteY139" fmla="*/ 96403 h 129339"/>
                <a:gd name="connsiteX140" fmla="*/ 3754539 w 4216793"/>
                <a:gd name="connsiteY140" fmla="*/ 96403 h 129339"/>
                <a:gd name="connsiteX141" fmla="*/ 3754539 w 4216793"/>
                <a:gd name="connsiteY141" fmla="*/ 84496 h 129339"/>
                <a:gd name="connsiteX142" fmla="*/ 3764040 w 4216793"/>
                <a:gd name="connsiteY142" fmla="*/ 93997 h 129339"/>
                <a:gd name="connsiteX143" fmla="*/ 3777468 w 4216793"/>
                <a:gd name="connsiteY143" fmla="*/ 97543 h 129339"/>
                <a:gd name="connsiteX144" fmla="*/ 3793683 w 4216793"/>
                <a:gd name="connsiteY144" fmla="*/ 93363 h 129339"/>
                <a:gd name="connsiteX145" fmla="*/ 3804831 w 4216793"/>
                <a:gd name="connsiteY145" fmla="*/ 81835 h 129339"/>
                <a:gd name="connsiteX146" fmla="*/ 3808885 w 4216793"/>
                <a:gd name="connsiteY146" fmla="*/ 65114 h 129339"/>
                <a:gd name="connsiteX147" fmla="*/ 3804831 w 4216793"/>
                <a:gd name="connsiteY147" fmla="*/ 48518 h 129339"/>
                <a:gd name="connsiteX148" fmla="*/ 3673210 w 4216793"/>
                <a:gd name="connsiteY148" fmla="*/ 45731 h 129339"/>
                <a:gd name="connsiteX149" fmla="*/ 3680938 w 4216793"/>
                <a:gd name="connsiteY149" fmla="*/ 53839 h 129339"/>
                <a:gd name="connsiteX150" fmla="*/ 3683725 w 4216793"/>
                <a:gd name="connsiteY150" fmla="*/ 65621 h 129339"/>
                <a:gd name="connsiteX151" fmla="*/ 3680938 w 4216793"/>
                <a:gd name="connsiteY151" fmla="*/ 77148 h 129339"/>
                <a:gd name="connsiteX152" fmla="*/ 3673210 w 4216793"/>
                <a:gd name="connsiteY152" fmla="*/ 85129 h 129339"/>
                <a:gd name="connsiteX153" fmla="*/ 3661809 w 4216793"/>
                <a:gd name="connsiteY153" fmla="*/ 88042 h 129339"/>
                <a:gd name="connsiteX154" fmla="*/ 3650661 w 4216793"/>
                <a:gd name="connsiteY154" fmla="*/ 85129 h 129339"/>
                <a:gd name="connsiteX155" fmla="*/ 3642934 w 4216793"/>
                <a:gd name="connsiteY155" fmla="*/ 77148 h 129339"/>
                <a:gd name="connsiteX156" fmla="*/ 3640147 w 4216793"/>
                <a:gd name="connsiteY156" fmla="*/ 65621 h 129339"/>
                <a:gd name="connsiteX157" fmla="*/ 3642934 w 4216793"/>
                <a:gd name="connsiteY157" fmla="*/ 53839 h 129339"/>
                <a:gd name="connsiteX158" fmla="*/ 3650661 w 4216793"/>
                <a:gd name="connsiteY158" fmla="*/ 45731 h 129339"/>
                <a:gd name="connsiteX159" fmla="*/ 3661809 w 4216793"/>
                <a:gd name="connsiteY159" fmla="*/ 42691 h 129339"/>
                <a:gd name="connsiteX160" fmla="*/ 3673210 w 4216793"/>
                <a:gd name="connsiteY160" fmla="*/ 45731 h 129339"/>
                <a:gd name="connsiteX161" fmla="*/ 3694112 w 4216793"/>
                <a:gd name="connsiteY161" fmla="*/ 96530 h 129339"/>
                <a:gd name="connsiteX162" fmla="*/ 3694112 w 4216793"/>
                <a:gd name="connsiteY162" fmla="*/ 1520 h 129339"/>
                <a:gd name="connsiteX163" fmla="*/ 3683725 w 4216793"/>
                <a:gd name="connsiteY163" fmla="*/ 1520 h 129339"/>
                <a:gd name="connsiteX164" fmla="*/ 3683725 w 4216793"/>
                <a:gd name="connsiteY164" fmla="*/ 45985 h 129339"/>
                <a:gd name="connsiteX165" fmla="*/ 3674350 w 4216793"/>
                <a:gd name="connsiteY165" fmla="*/ 36357 h 129339"/>
                <a:gd name="connsiteX166" fmla="*/ 3661049 w 4216793"/>
                <a:gd name="connsiteY166" fmla="*/ 32936 h 129339"/>
                <a:gd name="connsiteX167" fmla="*/ 3644834 w 4216793"/>
                <a:gd name="connsiteY167" fmla="*/ 37118 h 129339"/>
                <a:gd name="connsiteX168" fmla="*/ 3633686 w 4216793"/>
                <a:gd name="connsiteY168" fmla="*/ 48771 h 129339"/>
                <a:gd name="connsiteX169" fmla="*/ 3629632 w 4216793"/>
                <a:gd name="connsiteY169" fmla="*/ 65621 h 129339"/>
                <a:gd name="connsiteX170" fmla="*/ 3633686 w 4216793"/>
                <a:gd name="connsiteY170" fmla="*/ 82088 h 129339"/>
                <a:gd name="connsiteX171" fmla="*/ 3644834 w 4216793"/>
                <a:gd name="connsiteY171" fmla="*/ 93363 h 129339"/>
                <a:gd name="connsiteX172" fmla="*/ 3661049 w 4216793"/>
                <a:gd name="connsiteY172" fmla="*/ 97543 h 129339"/>
                <a:gd name="connsiteX173" fmla="*/ 3674350 w 4216793"/>
                <a:gd name="connsiteY173" fmla="*/ 93997 h 129339"/>
                <a:gd name="connsiteX174" fmla="*/ 3683725 w 4216793"/>
                <a:gd name="connsiteY174" fmla="*/ 84623 h 129339"/>
                <a:gd name="connsiteX175" fmla="*/ 3683725 w 4216793"/>
                <a:gd name="connsiteY175" fmla="*/ 96403 h 129339"/>
                <a:gd name="connsiteX176" fmla="*/ 3694112 w 4216793"/>
                <a:gd name="connsiteY176" fmla="*/ 96403 h 129339"/>
                <a:gd name="connsiteX177" fmla="*/ 3613291 w 4216793"/>
                <a:gd name="connsiteY177" fmla="*/ 1520 h 129339"/>
                <a:gd name="connsiteX178" fmla="*/ 3603030 w 4216793"/>
                <a:gd name="connsiteY178" fmla="*/ 1520 h 129339"/>
                <a:gd name="connsiteX179" fmla="*/ 3603030 w 4216793"/>
                <a:gd name="connsiteY179" fmla="*/ 96530 h 129339"/>
                <a:gd name="connsiteX180" fmla="*/ 3613291 w 4216793"/>
                <a:gd name="connsiteY180" fmla="*/ 96530 h 129339"/>
                <a:gd name="connsiteX181" fmla="*/ 3613291 w 4216793"/>
                <a:gd name="connsiteY181" fmla="*/ 1520 h 129339"/>
                <a:gd name="connsiteX182" fmla="*/ 3568826 w 4216793"/>
                <a:gd name="connsiteY182" fmla="*/ 83482 h 129339"/>
                <a:gd name="connsiteX183" fmla="*/ 3556285 w 4216793"/>
                <a:gd name="connsiteY183" fmla="*/ 87917 h 129339"/>
                <a:gd name="connsiteX184" fmla="*/ 3543744 w 4216793"/>
                <a:gd name="connsiteY184" fmla="*/ 83482 h 129339"/>
                <a:gd name="connsiteX185" fmla="*/ 3538930 w 4216793"/>
                <a:gd name="connsiteY185" fmla="*/ 70054 h 129339"/>
                <a:gd name="connsiteX186" fmla="*/ 3538930 w 4216793"/>
                <a:gd name="connsiteY186" fmla="*/ 34078 h 129339"/>
                <a:gd name="connsiteX187" fmla="*/ 3528669 w 4216793"/>
                <a:gd name="connsiteY187" fmla="*/ 34078 h 129339"/>
                <a:gd name="connsiteX188" fmla="*/ 3528669 w 4216793"/>
                <a:gd name="connsiteY188" fmla="*/ 69040 h 129339"/>
                <a:gd name="connsiteX189" fmla="*/ 3536143 w 4216793"/>
                <a:gd name="connsiteY189" fmla="*/ 89942 h 129339"/>
                <a:gd name="connsiteX190" fmla="*/ 3556285 w 4216793"/>
                <a:gd name="connsiteY190" fmla="*/ 97543 h 129339"/>
                <a:gd name="connsiteX191" fmla="*/ 3576300 w 4216793"/>
                <a:gd name="connsiteY191" fmla="*/ 89942 h 129339"/>
                <a:gd name="connsiteX192" fmla="*/ 3583774 w 4216793"/>
                <a:gd name="connsiteY192" fmla="*/ 69040 h 129339"/>
                <a:gd name="connsiteX193" fmla="*/ 3583774 w 4216793"/>
                <a:gd name="connsiteY193" fmla="*/ 34078 h 129339"/>
                <a:gd name="connsiteX194" fmla="*/ 3573513 w 4216793"/>
                <a:gd name="connsiteY194" fmla="*/ 34078 h 129339"/>
                <a:gd name="connsiteX195" fmla="*/ 3573513 w 4216793"/>
                <a:gd name="connsiteY195" fmla="*/ 70054 h 129339"/>
                <a:gd name="connsiteX196" fmla="*/ 3568699 w 4216793"/>
                <a:gd name="connsiteY196" fmla="*/ 83482 h 129339"/>
                <a:gd name="connsiteX197" fmla="*/ 3501179 w 4216793"/>
                <a:gd name="connsiteY197" fmla="*/ 77021 h 129339"/>
                <a:gd name="connsiteX198" fmla="*/ 3493452 w 4216793"/>
                <a:gd name="connsiteY198" fmla="*/ 85129 h 129339"/>
                <a:gd name="connsiteX199" fmla="*/ 3482304 w 4216793"/>
                <a:gd name="connsiteY199" fmla="*/ 88042 h 129339"/>
                <a:gd name="connsiteX200" fmla="*/ 3470903 w 4216793"/>
                <a:gd name="connsiteY200" fmla="*/ 85129 h 129339"/>
                <a:gd name="connsiteX201" fmla="*/ 3463048 w 4216793"/>
                <a:gd name="connsiteY201" fmla="*/ 77021 h 129339"/>
                <a:gd name="connsiteX202" fmla="*/ 3460135 w 4216793"/>
                <a:gd name="connsiteY202" fmla="*/ 65240 h 129339"/>
                <a:gd name="connsiteX203" fmla="*/ 3463048 w 4216793"/>
                <a:gd name="connsiteY203" fmla="*/ 53585 h 129339"/>
                <a:gd name="connsiteX204" fmla="*/ 3470903 w 4216793"/>
                <a:gd name="connsiteY204" fmla="*/ 45604 h 129339"/>
                <a:gd name="connsiteX205" fmla="*/ 3482304 w 4216793"/>
                <a:gd name="connsiteY205" fmla="*/ 42691 h 129339"/>
                <a:gd name="connsiteX206" fmla="*/ 3493452 w 4216793"/>
                <a:gd name="connsiteY206" fmla="*/ 45604 h 129339"/>
                <a:gd name="connsiteX207" fmla="*/ 3501179 w 4216793"/>
                <a:gd name="connsiteY207" fmla="*/ 53585 h 129339"/>
                <a:gd name="connsiteX208" fmla="*/ 3503966 w 4216793"/>
                <a:gd name="connsiteY208" fmla="*/ 65240 h 129339"/>
                <a:gd name="connsiteX209" fmla="*/ 3501179 w 4216793"/>
                <a:gd name="connsiteY209" fmla="*/ 77021 h 129339"/>
                <a:gd name="connsiteX210" fmla="*/ 3499026 w 4216793"/>
                <a:gd name="connsiteY210" fmla="*/ 93363 h 129339"/>
                <a:gd name="connsiteX211" fmla="*/ 3510427 w 4216793"/>
                <a:gd name="connsiteY211" fmla="*/ 81835 h 129339"/>
                <a:gd name="connsiteX212" fmla="*/ 3514480 w 4216793"/>
                <a:gd name="connsiteY212" fmla="*/ 65114 h 129339"/>
                <a:gd name="connsiteX213" fmla="*/ 3510427 w 4216793"/>
                <a:gd name="connsiteY213" fmla="*/ 48518 h 129339"/>
                <a:gd name="connsiteX214" fmla="*/ 3499026 w 4216793"/>
                <a:gd name="connsiteY214" fmla="*/ 37118 h 129339"/>
                <a:gd name="connsiteX215" fmla="*/ 3482304 w 4216793"/>
                <a:gd name="connsiteY215" fmla="*/ 32936 h 129339"/>
                <a:gd name="connsiteX216" fmla="*/ 3465455 w 4216793"/>
                <a:gd name="connsiteY216" fmla="*/ 37118 h 129339"/>
                <a:gd name="connsiteX217" fmla="*/ 3453801 w 4216793"/>
                <a:gd name="connsiteY217" fmla="*/ 48518 h 129339"/>
                <a:gd name="connsiteX218" fmla="*/ 3449494 w 4216793"/>
                <a:gd name="connsiteY218" fmla="*/ 65114 h 129339"/>
                <a:gd name="connsiteX219" fmla="*/ 3453801 w 4216793"/>
                <a:gd name="connsiteY219" fmla="*/ 81835 h 129339"/>
                <a:gd name="connsiteX220" fmla="*/ 3465455 w 4216793"/>
                <a:gd name="connsiteY220" fmla="*/ 93363 h 129339"/>
                <a:gd name="connsiteX221" fmla="*/ 3482304 w 4216793"/>
                <a:gd name="connsiteY221" fmla="*/ 97543 h 129339"/>
                <a:gd name="connsiteX222" fmla="*/ 3499026 w 4216793"/>
                <a:gd name="connsiteY222" fmla="*/ 93363 h 129339"/>
                <a:gd name="connsiteX223" fmla="*/ 3398188 w 4216793"/>
                <a:gd name="connsiteY223" fmla="*/ 53459 h 129339"/>
                <a:gd name="connsiteX224" fmla="*/ 3406296 w 4216793"/>
                <a:gd name="connsiteY224" fmla="*/ 45604 h 129339"/>
                <a:gd name="connsiteX225" fmla="*/ 3417950 w 4216793"/>
                <a:gd name="connsiteY225" fmla="*/ 42818 h 129339"/>
                <a:gd name="connsiteX226" fmla="*/ 3437332 w 4216793"/>
                <a:gd name="connsiteY226" fmla="*/ 50799 h 129339"/>
                <a:gd name="connsiteX227" fmla="*/ 3437332 w 4216793"/>
                <a:gd name="connsiteY227" fmla="*/ 39397 h 129339"/>
                <a:gd name="connsiteX228" fmla="*/ 3417317 w 4216793"/>
                <a:gd name="connsiteY228" fmla="*/ 33063 h 129339"/>
                <a:gd name="connsiteX229" fmla="*/ 3400469 w 4216793"/>
                <a:gd name="connsiteY229" fmla="*/ 37118 h 129339"/>
                <a:gd name="connsiteX230" fmla="*/ 3388814 w 4216793"/>
                <a:gd name="connsiteY230" fmla="*/ 48518 h 129339"/>
                <a:gd name="connsiteX231" fmla="*/ 3384634 w 4216793"/>
                <a:gd name="connsiteY231" fmla="*/ 65240 h 129339"/>
                <a:gd name="connsiteX232" fmla="*/ 3388687 w 4216793"/>
                <a:gd name="connsiteY232" fmla="*/ 82088 h 129339"/>
                <a:gd name="connsiteX233" fmla="*/ 3400215 w 4216793"/>
                <a:gd name="connsiteY233" fmla="*/ 93490 h 129339"/>
                <a:gd name="connsiteX234" fmla="*/ 3417190 w 4216793"/>
                <a:gd name="connsiteY234" fmla="*/ 97670 h 129339"/>
                <a:gd name="connsiteX235" fmla="*/ 3428085 w 4216793"/>
                <a:gd name="connsiteY235" fmla="*/ 96276 h 129339"/>
                <a:gd name="connsiteX236" fmla="*/ 3437966 w 4216793"/>
                <a:gd name="connsiteY236" fmla="*/ 91843 h 129339"/>
                <a:gd name="connsiteX237" fmla="*/ 3437966 w 4216793"/>
                <a:gd name="connsiteY237" fmla="*/ 81329 h 129339"/>
                <a:gd name="connsiteX238" fmla="*/ 3428845 w 4216793"/>
                <a:gd name="connsiteY238" fmla="*/ 86395 h 129339"/>
                <a:gd name="connsiteX239" fmla="*/ 3418077 w 4216793"/>
                <a:gd name="connsiteY239" fmla="*/ 87917 h 129339"/>
                <a:gd name="connsiteX240" fmla="*/ 3406296 w 4216793"/>
                <a:gd name="connsiteY240" fmla="*/ 85002 h 129339"/>
                <a:gd name="connsiteX241" fmla="*/ 3398188 w 4216793"/>
                <a:gd name="connsiteY241" fmla="*/ 76894 h 129339"/>
                <a:gd name="connsiteX242" fmla="*/ 3395275 w 4216793"/>
                <a:gd name="connsiteY242" fmla="*/ 65114 h 129339"/>
                <a:gd name="connsiteX243" fmla="*/ 3398188 w 4216793"/>
                <a:gd name="connsiteY243" fmla="*/ 53332 h 129339"/>
                <a:gd name="connsiteX244" fmla="*/ 3347390 w 4216793"/>
                <a:gd name="connsiteY244" fmla="*/ 83103 h 129339"/>
                <a:gd name="connsiteX245" fmla="*/ 3340169 w 4216793"/>
                <a:gd name="connsiteY245" fmla="*/ 86649 h 129339"/>
                <a:gd name="connsiteX246" fmla="*/ 3332822 w 4216793"/>
                <a:gd name="connsiteY246" fmla="*/ 87663 h 129339"/>
                <a:gd name="connsiteX247" fmla="*/ 3324207 w 4216793"/>
                <a:gd name="connsiteY247" fmla="*/ 84875 h 129339"/>
                <a:gd name="connsiteX248" fmla="*/ 3320787 w 4216793"/>
                <a:gd name="connsiteY248" fmla="*/ 75501 h 129339"/>
                <a:gd name="connsiteX249" fmla="*/ 3320787 w 4216793"/>
                <a:gd name="connsiteY249" fmla="*/ 43452 h 129339"/>
                <a:gd name="connsiteX250" fmla="*/ 3346630 w 4216793"/>
                <a:gd name="connsiteY250" fmla="*/ 43452 h 129339"/>
                <a:gd name="connsiteX251" fmla="*/ 3346630 w 4216793"/>
                <a:gd name="connsiteY251" fmla="*/ 33951 h 129339"/>
                <a:gd name="connsiteX252" fmla="*/ 3320787 w 4216793"/>
                <a:gd name="connsiteY252" fmla="*/ 33951 h 129339"/>
                <a:gd name="connsiteX253" fmla="*/ 3320787 w 4216793"/>
                <a:gd name="connsiteY253" fmla="*/ 14061 h 129339"/>
                <a:gd name="connsiteX254" fmla="*/ 3310526 w 4216793"/>
                <a:gd name="connsiteY254" fmla="*/ 14061 h 129339"/>
                <a:gd name="connsiteX255" fmla="*/ 3310526 w 4216793"/>
                <a:gd name="connsiteY255" fmla="*/ 74741 h 129339"/>
                <a:gd name="connsiteX256" fmla="*/ 3316227 w 4216793"/>
                <a:gd name="connsiteY256" fmla="*/ 92350 h 129339"/>
                <a:gd name="connsiteX257" fmla="*/ 3331935 w 4216793"/>
                <a:gd name="connsiteY257" fmla="*/ 97418 h 129339"/>
                <a:gd name="connsiteX258" fmla="*/ 3340042 w 4216793"/>
                <a:gd name="connsiteY258" fmla="*/ 96403 h 129339"/>
                <a:gd name="connsiteX259" fmla="*/ 3347516 w 4216793"/>
                <a:gd name="connsiteY259" fmla="*/ 93109 h 129339"/>
                <a:gd name="connsiteX260" fmla="*/ 3347516 w 4216793"/>
                <a:gd name="connsiteY260" fmla="*/ 83103 h 129339"/>
                <a:gd name="connsiteX261" fmla="*/ 3251873 w 4216793"/>
                <a:gd name="connsiteY261" fmla="*/ 91209 h 129339"/>
                <a:gd name="connsiteX262" fmla="*/ 3273029 w 4216793"/>
                <a:gd name="connsiteY262" fmla="*/ 97418 h 129339"/>
                <a:gd name="connsiteX263" fmla="*/ 3289750 w 4216793"/>
                <a:gd name="connsiteY263" fmla="*/ 92350 h 129339"/>
                <a:gd name="connsiteX264" fmla="*/ 3296211 w 4216793"/>
                <a:gd name="connsiteY264" fmla="*/ 78289 h 129339"/>
                <a:gd name="connsiteX265" fmla="*/ 3284557 w 4216793"/>
                <a:gd name="connsiteY265" fmla="*/ 63340 h 129339"/>
                <a:gd name="connsiteX266" fmla="*/ 3269735 w 4216793"/>
                <a:gd name="connsiteY266" fmla="*/ 57386 h 129339"/>
                <a:gd name="connsiteX267" fmla="*/ 3264541 w 4216793"/>
                <a:gd name="connsiteY267" fmla="*/ 54219 h 129339"/>
                <a:gd name="connsiteX268" fmla="*/ 3263021 w 4216793"/>
                <a:gd name="connsiteY268" fmla="*/ 49659 h 129339"/>
                <a:gd name="connsiteX269" fmla="*/ 3266188 w 4216793"/>
                <a:gd name="connsiteY269" fmla="*/ 43579 h 129339"/>
                <a:gd name="connsiteX270" fmla="*/ 3274422 w 4216793"/>
                <a:gd name="connsiteY270" fmla="*/ 41425 h 129339"/>
                <a:gd name="connsiteX271" fmla="*/ 3284050 w 4216793"/>
                <a:gd name="connsiteY271" fmla="*/ 43579 h 129339"/>
                <a:gd name="connsiteX272" fmla="*/ 3293171 w 4216793"/>
                <a:gd name="connsiteY272" fmla="*/ 49405 h 129339"/>
                <a:gd name="connsiteX273" fmla="*/ 3293171 w 4216793"/>
                <a:gd name="connsiteY273" fmla="*/ 38765 h 129339"/>
                <a:gd name="connsiteX274" fmla="*/ 3284683 w 4216793"/>
                <a:gd name="connsiteY274" fmla="*/ 34583 h 129339"/>
                <a:gd name="connsiteX275" fmla="*/ 3274296 w 4216793"/>
                <a:gd name="connsiteY275" fmla="*/ 33190 h 129339"/>
                <a:gd name="connsiteX276" fmla="*/ 3258714 w 4216793"/>
                <a:gd name="connsiteY276" fmla="*/ 38004 h 129339"/>
                <a:gd name="connsiteX277" fmla="*/ 3252760 w 4216793"/>
                <a:gd name="connsiteY277" fmla="*/ 50926 h 129339"/>
                <a:gd name="connsiteX278" fmla="*/ 3255800 w 4216793"/>
                <a:gd name="connsiteY278" fmla="*/ 60553 h 129339"/>
                <a:gd name="connsiteX279" fmla="*/ 3264668 w 4216793"/>
                <a:gd name="connsiteY279" fmla="*/ 66761 h 129339"/>
                <a:gd name="connsiteX280" fmla="*/ 3279363 w 4216793"/>
                <a:gd name="connsiteY280" fmla="*/ 72714 h 129339"/>
                <a:gd name="connsiteX281" fmla="*/ 3284430 w 4216793"/>
                <a:gd name="connsiteY281" fmla="*/ 76135 h 129339"/>
                <a:gd name="connsiteX282" fmla="*/ 3285823 w 4216793"/>
                <a:gd name="connsiteY282" fmla="*/ 80695 h 129339"/>
                <a:gd name="connsiteX283" fmla="*/ 3282403 w 4216793"/>
                <a:gd name="connsiteY283" fmla="*/ 87283 h 129339"/>
                <a:gd name="connsiteX284" fmla="*/ 3273282 w 4216793"/>
                <a:gd name="connsiteY284" fmla="*/ 89562 h 129339"/>
                <a:gd name="connsiteX285" fmla="*/ 3262388 w 4216793"/>
                <a:gd name="connsiteY285" fmla="*/ 87409 h 129339"/>
                <a:gd name="connsiteX286" fmla="*/ 3251873 w 4216793"/>
                <a:gd name="connsiteY286" fmla="*/ 80568 h 129339"/>
                <a:gd name="connsiteX287" fmla="*/ 3251873 w 4216793"/>
                <a:gd name="connsiteY287" fmla="*/ 91716 h 129339"/>
                <a:gd name="connsiteX288" fmla="*/ 3225650 w 4216793"/>
                <a:gd name="connsiteY288" fmla="*/ 53585 h 129339"/>
                <a:gd name="connsiteX289" fmla="*/ 3234011 w 4216793"/>
                <a:gd name="connsiteY289" fmla="*/ 45985 h 129339"/>
                <a:gd name="connsiteX290" fmla="*/ 3245413 w 4216793"/>
                <a:gd name="connsiteY290" fmla="*/ 44465 h 129339"/>
                <a:gd name="connsiteX291" fmla="*/ 3245413 w 4216793"/>
                <a:gd name="connsiteY291" fmla="*/ 32810 h 129339"/>
                <a:gd name="connsiteX292" fmla="*/ 3231984 w 4216793"/>
                <a:gd name="connsiteY292" fmla="*/ 36737 h 129339"/>
                <a:gd name="connsiteX293" fmla="*/ 3222610 w 4216793"/>
                <a:gd name="connsiteY293" fmla="*/ 47885 h 129339"/>
                <a:gd name="connsiteX294" fmla="*/ 3222610 w 4216793"/>
                <a:gd name="connsiteY294" fmla="*/ 33951 h 129339"/>
                <a:gd name="connsiteX295" fmla="*/ 3212349 w 4216793"/>
                <a:gd name="connsiteY295" fmla="*/ 33951 h 129339"/>
                <a:gd name="connsiteX296" fmla="*/ 3212349 w 4216793"/>
                <a:gd name="connsiteY296" fmla="*/ 96403 h 129339"/>
                <a:gd name="connsiteX297" fmla="*/ 3222610 w 4216793"/>
                <a:gd name="connsiteY297" fmla="*/ 96403 h 129339"/>
                <a:gd name="connsiteX298" fmla="*/ 3222610 w 4216793"/>
                <a:gd name="connsiteY298" fmla="*/ 66507 h 129339"/>
                <a:gd name="connsiteX299" fmla="*/ 3225650 w 4216793"/>
                <a:gd name="connsiteY299" fmla="*/ 53585 h 129339"/>
                <a:gd name="connsiteX300" fmla="*/ 3191320 w 4216793"/>
                <a:gd name="connsiteY300" fmla="*/ 33951 h 129339"/>
                <a:gd name="connsiteX301" fmla="*/ 3180932 w 4216793"/>
                <a:gd name="connsiteY301" fmla="*/ 33951 h 129339"/>
                <a:gd name="connsiteX302" fmla="*/ 3180932 w 4216793"/>
                <a:gd name="connsiteY302" fmla="*/ 96403 h 129339"/>
                <a:gd name="connsiteX303" fmla="*/ 3191320 w 4216793"/>
                <a:gd name="connsiteY303" fmla="*/ 96403 h 129339"/>
                <a:gd name="connsiteX304" fmla="*/ 3191320 w 4216793"/>
                <a:gd name="connsiteY304" fmla="*/ 33951 h 129339"/>
                <a:gd name="connsiteX305" fmla="*/ 3190307 w 4216793"/>
                <a:gd name="connsiteY305" fmla="*/ 20522 h 129339"/>
                <a:gd name="connsiteX306" fmla="*/ 3197781 w 4216793"/>
                <a:gd name="connsiteY306" fmla="*/ 15328 h 129339"/>
                <a:gd name="connsiteX307" fmla="*/ 3190307 w 4216793"/>
                <a:gd name="connsiteY307" fmla="*/ 10008 h 129339"/>
                <a:gd name="connsiteX308" fmla="*/ 3185873 w 4216793"/>
                <a:gd name="connsiteY308" fmla="*/ 8615 h 129339"/>
                <a:gd name="connsiteX309" fmla="*/ 3181186 w 4216793"/>
                <a:gd name="connsiteY309" fmla="*/ 10514 h 129339"/>
                <a:gd name="connsiteX310" fmla="*/ 3179286 w 4216793"/>
                <a:gd name="connsiteY310" fmla="*/ 15455 h 129339"/>
                <a:gd name="connsiteX311" fmla="*/ 3181186 w 4216793"/>
                <a:gd name="connsiteY311" fmla="*/ 20142 h 129339"/>
                <a:gd name="connsiteX312" fmla="*/ 3185873 w 4216793"/>
                <a:gd name="connsiteY312" fmla="*/ 22042 h 129339"/>
                <a:gd name="connsiteX313" fmla="*/ 3190307 w 4216793"/>
                <a:gd name="connsiteY313" fmla="*/ 20522 h 129339"/>
                <a:gd name="connsiteX314" fmla="*/ 3148376 w 4216793"/>
                <a:gd name="connsiteY314" fmla="*/ 43452 h 129339"/>
                <a:gd name="connsiteX315" fmla="*/ 3169405 w 4216793"/>
                <a:gd name="connsiteY315" fmla="*/ 43452 h 129339"/>
                <a:gd name="connsiteX316" fmla="*/ 3169405 w 4216793"/>
                <a:gd name="connsiteY316" fmla="*/ 33951 h 129339"/>
                <a:gd name="connsiteX317" fmla="*/ 3148376 w 4216793"/>
                <a:gd name="connsiteY317" fmla="*/ 33951 h 129339"/>
                <a:gd name="connsiteX318" fmla="*/ 3148376 w 4216793"/>
                <a:gd name="connsiteY318" fmla="*/ 23055 h 129339"/>
                <a:gd name="connsiteX319" fmla="*/ 3151796 w 4216793"/>
                <a:gd name="connsiteY319" fmla="*/ 13681 h 129339"/>
                <a:gd name="connsiteX320" fmla="*/ 3161170 w 4216793"/>
                <a:gd name="connsiteY320" fmla="*/ 10135 h 129339"/>
                <a:gd name="connsiteX321" fmla="*/ 3166111 w 4216793"/>
                <a:gd name="connsiteY321" fmla="*/ 10641 h 129339"/>
                <a:gd name="connsiteX322" fmla="*/ 3170925 w 4216793"/>
                <a:gd name="connsiteY322" fmla="*/ 12668 h 129339"/>
                <a:gd name="connsiteX323" fmla="*/ 3170925 w 4216793"/>
                <a:gd name="connsiteY323" fmla="*/ 2533 h 129339"/>
                <a:gd name="connsiteX324" fmla="*/ 3165731 w 4216793"/>
                <a:gd name="connsiteY324" fmla="*/ 761 h 129339"/>
                <a:gd name="connsiteX325" fmla="*/ 3160284 w 4216793"/>
                <a:gd name="connsiteY325" fmla="*/ 380 h 129339"/>
                <a:gd name="connsiteX326" fmla="*/ 3143942 w 4216793"/>
                <a:gd name="connsiteY326" fmla="*/ 6841 h 129339"/>
                <a:gd name="connsiteX327" fmla="*/ 3138115 w 4216793"/>
                <a:gd name="connsiteY327" fmla="*/ 23435 h 129339"/>
                <a:gd name="connsiteX328" fmla="*/ 3138115 w 4216793"/>
                <a:gd name="connsiteY328" fmla="*/ 96530 h 129339"/>
                <a:gd name="connsiteX329" fmla="*/ 3148376 w 4216793"/>
                <a:gd name="connsiteY329" fmla="*/ 96530 h 129339"/>
                <a:gd name="connsiteX330" fmla="*/ 3148376 w 4216793"/>
                <a:gd name="connsiteY330" fmla="*/ 43579 h 129339"/>
                <a:gd name="connsiteX331" fmla="*/ 3097704 w 4216793"/>
                <a:gd name="connsiteY331" fmla="*/ 96403 h 129339"/>
                <a:gd name="connsiteX332" fmla="*/ 3070088 w 4216793"/>
                <a:gd name="connsiteY332" fmla="*/ 58526 h 129339"/>
                <a:gd name="connsiteX333" fmla="*/ 3094157 w 4216793"/>
                <a:gd name="connsiteY333" fmla="*/ 33951 h 129339"/>
                <a:gd name="connsiteX334" fmla="*/ 3081869 w 4216793"/>
                <a:gd name="connsiteY334" fmla="*/ 33951 h 129339"/>
                <a:gd name="connsiteX335" fmla="*/ 3053239 w 4216793"/>
                <a:gd name="connsiteY335" fmla="*/ 63086 h 129339"/>
                <a:gd name="connsiteX336" fmla="*/ 3053239 w 4216793"/>
                <a:gd name="connsiteY336" fmla="*/ 1393 h 129339"/>
                <a:gd name="connsiteX337" fmla="*/ 3042978 w 4216793"/>
                <a:gd name="connsiteY337" fmla="*/ 1393 h 129339"/>
                <a:gd name="connsiteX338" fmla="*/ 3042978 w 4216793"/>
                <a:gd name="connsiteY338" fmla="*/ 96403 h 129339"/>
                <a:gd name="connsiteX339" fmla="*/ 3053239 w 4216793"/>
                <a:gd name="connsiteY339" fmla="*/ 96403 h 129339"/>
                <a:gd name="connsiteX340" fmla="*/ 3053239 w 4216793"/>
                <a:gd name="connsiteY340" fmla="*/ 76135 h 129339"/>
                <a:gd name="connsiteX341" fmla="*/ 3062994 w 4216793"/>
                <a:gd name="connsiteY341" fmla="*/ 66127 h 129339"/>
                <a:gd name="connsiteX342" fmla="*/ 3085036 w 4216793"/>
                <a:gd name="connsiteY342" fmla="*/ 96403 h 129339"/>
                <a:gd name="connsiteX343" fmla="*/ 3097704 w 4216793"/>
                <a:gd name="connsiteY343" fmla="*/ 96403 h 129339"/>
                <a:gd name="connsiteX344" fmla="*/ 2979892 w 4216793"/>
                <a:gd name="connsiteY344" fmla="*/ 53839 h 129339"/>
                <a:gd name="connsiteX345" fmla="*/ 2986606 w 4216793"/>
                <a:gd name="connsiteY345" fmla="*/ 45731 h 129339"/>
                <a:gd name="connsiteX346" fmla="*/ 2996613 w 4216793"/>
                <a:gd name="connsiteY346" fmla="*/ 42818 h 129339"/>
                <a:gd name="connsiteX347" fmla="*/ 3012828 w 4216793"/>
                <a:gd name="connsiteY347" fmla="*/ 61439 h 129339"/>
                <a:gd name="connsiteX348" fmla="*/ 3012828 w 4216793"/>
                <a:gd name="connsiteY348" fmla="*/ 96403 h 129339"/>
                <a:gd name="connsiteX349" fmla="*/ 3023216 w 4216793"/>
                <a:gd name="connsiteY349" fmla="*/ 96403 h 129339"/>
                <a:gd name="connsiteX350" fmla="*/ 3023216 w 4216793"/>
                <a:gd name="connsiteY350" fmla="*/ 59666 h 129339"/>
                <a:gd name="connsiteX351" fmla="*/ 3020556 w 4216793"/>
                <a:gd name="connsiteY351" fmla="*/ 45858 h 129339"/>
                <a:gd name="connsiteX352" fmla="*/ 3012448 w 4216793"/>
                <a:gd name="connsiteY352" fmla="*/ 36230 h 129339"/>
                <a:gd name="connsiteX353" fmla="*/ 2999147 w 4216793"/>
                <a:gd name="connsiteY353" fmla="*/ 32810 h 129339"/>
                <a:gd name="connsiteX354" fmla="*/ 2986352 w 4216793"/>
                <a:gd name="connsiteY354" fmla="*/ 36230 h 129339"/>
                <a:gd name="connsiteX355" fmla="*/ 2977485 w 4216793"/>
                <a:gd name="connsiteY355" fmla="*/ 45604 h 129339"/>
                <a:gd name="connsiteX356" fmla="*/ 2977485 w 4216793"/>
                <a:gd name="connsiteY356" fmla="*/ 33951 h 129339"/>
                <a:gd name="connsiteX357" fmla="*/ 2967224 w 4216793"/>
                <a:gd name="connsiteY357" fmla="*/ 33951 h 129339"/>
                <a:gd name="connsiteX358" fmla="*/ 2967224 w 4216793"/>
                <a:gd name="connsiteY358" fmla="*/ 96403 h 129339"/>
                <a:gd name="connsiteX359" fmla="*/ 2977485 w 4216793"/>
                <a:gd name="connsiteY359" fmla="*/ 96403 h 129339"/>
                <a:gd name="connsiteX360" fmla="*/ 2977485 w 4216793"/>
                <a:gd name="connsiteY360" fmla="*/ 65114 h 129339"/>
                <a:gd name="connsiteX361" fmla="*/ 2979892 w 4216793"/>
                <a:gd name="connsiteY361" fmla="*/ 53839 h 129339"/>
                <a:gd name="connsiteX362" fmla="*/ 2925293 w 4216793"/>
                <a:gd name="connsiteY362" fmla="*/ 45604 h 129339"/>
                <a:gd name="connsiteX363" fmla="*/ 2933020 w 4216793"/>
                <a:gd name="connsiteY363" fmla="*/ 53712 h 129339"/>
                <a:gd name="connsiteX364" fmla="*/ 2935807 w 4216793"/>
                <a:gd name="connsiteY364" fmla="*/ 65494 h 129339"/>
                <a:gd name="connsiteX365" fmla="*/ 2933020 w 4216793"/>
                <a:gd name="connsiteY365" fmla="*/ 77021 h 129339"/>
                <a:gd name="connsiteX366" fmla="*/ 2925293 w 4216793"/>
                <a:gd name="connsiteY366" fmla="*/ 85002 h 129339"/>
                <a:gd name="connsiteX367" fmla="*/ 2913891 w 4216793"/>
                <a:gd name="connsiteY367" fmla="*/ 87917 h 129339"/>
                <a:gd name="connsiteX368" fmla="*/ 2902743 w 4216793"/>
                <a:gd name="connsiteY368" fmla="*/ 85002 h 129339"/>
                <a:gd name="connsiteX369" fmla="*/ 2895016 w 4216793"/>
                <a:gd name="connsiteY369" fmla="*/ 77021 h 129339"/>
                <a:gd name="connsiteX370" fmla="*/ 2892229 w 4216793"/>
                <a:gd name="connsiteY370" fmla="*/ 65494 h 129339"/>
                <a:gd name="connsiteX371" fmla="*/ 2895016 w 4216793"/>
                <a:gd name="connsiteY371" fmla="*/ 53712 h 129339"/>
                <a:gd name="connsiteX372" fmla="*/ 2902743 w 4216793"/>
                <a:gd name="connsiteY372" fmla="*/ 45604 h 129339"/>
                <a:gd name="connsiteX373" fmla="*/ 2913891 w 4216793"/>
                <a:gd name="connsiteY373" fmla="*/ 42564 h 129339"/>
                <a:gd name="connsiteX374" fmla="*/ 2925293 w 4216793"/>
                <a:gd name="connsiteY374" fmla="*/ 45604 h 129339"/>
                <a:gd name="connsiteX375" fmla="*/ 2946195 w 4216793"/>
                <a:gd name="connsiteY375" fmla="*/ 96403 h 129339"/>
                <a:gd name="connsiteX376" fmla="*/ 2946195 w 4216793"/>
                <a:gd name="connsiteY376" fmla="*/ 33951 h 129339"/>
                <a:gd name="connsiteX377" fmla="*/ 2935807 w 4216793"/>
                <a:gd name="connsiteY377" fmla="*/ 33951 h 129339"/>
                <a:gd name="connsiteX378" fmla="*/ 2935807 w 4216793"/>
                <a:gd name="connsiteY378" fmla="*/ 45731 h 129339"/>
                <a:gd name="connsiteX379" fmla="*/ 2926433 w 4216793"/>
                <a:gd name="connsiteY379" fmla="*/ 36230 h 129339"/>
                <a:gd name="connsiteX380" fmla="*/ 2913005 w 4216793"/>
                <a:gd name="connsiteY380" fmla="*/ 32810 h 129339"/>
                <a:gd name="connsiteX381" fmla="*/ 2896790 w 4216793"/>
                <a:gd name="connsiteY381" fmla="*/ 36991 h 129339"/>
                <a:gd name="connsiteX382" fmla="*/ 2885642 w 4216793"/>
                <a:gd name="connsiteY382" fmla="*/ 48645 h 129339"/>
                <a:gd name="connsiteX383" fmla="*/ 2881588 w 4216793"/>
                <a:gd name="connsiteY383" fmla="*/ 65494 h 129339"/>
                <a:gd name="connsiteX384" fmla="*/ 2885642 w 4216793"/>
                <a:gd name="connsiteY384" fmla="*/ 81962 h 129339"/>
                <a:gd name="connsiteX385" fmla="*/ 2896790 w 4216793"/>
                <a:gd name="connsiteY385" fmla="*/ 93236 h 129339"/>
                <a:gd name="connsiteX386" fmla="*/ 2913005 w 4216793"/>
                <a:gd name="connsiteY386" fmla="*/ 97418 h 129339"/>
                <a:gd name="connsiteX387" fmla="*/ 2926433 w 4216793"/>
                <a:gd name="connsiteY387" fmla="*/ 93997 h 129339"/>
                <a:gd name="connsiteX388" fmla="*/ 2935807 w 4216793"/>
                <a:gd name="connsiteY388" fmla="*/ 84750 h 129339"/>
                <a:gd name="connsiteX389" fmla="*/ 2935807 w 4216793"/>
                <a:gd name="connsiteY389" fmla="*/ 96403 h 129339"/>
                <a:gd name="connsiteX390" fmla="*/ 2946195 w 4216793"/>
                <a:gd name="connsiteY390" fmla="*/ 96403 h 129339"/>
                <a:gd name="connsiteX391" fmla="*/ 2826482 w 4216793"/>
                <a:gd name="connsiteY391" fmla="*/ 84875 h 129339"/>
                <a:gd name="connsiteX392" fmla="*/ 2818628 w 4216793"/>
                <a:gd name="connsiteY392" fmla="*/ 76769 h 129339"/>
                <a:gd name="connsiteX393" fmla="*/ 2815714 w 4216793"/>
                <a:gd name="connsiteY393" fmla="*/ 64987 h 129339"/>
                <a:gd name="connsiteX394" fmla="*/ 2818628 w 4216793"/>
                <a:gd name="connsiteY394" fmla="*/ 53332 h 129339"/>
                <a:gd name="connsiteX395" fmla="*/ 2826482 w 4216793"/>
                <a:gd name="connsiteY395" fmla="*/ 45351 h 129339"/>
                <a:gd name="connsiteX396" fmla="*/ 2837757 w 4216793"/>
                <a:gd name="connsiteY396" fmla="*/ 42437 h 129339"/>
                <a:gd name="connsiteX397" fmla="*/ 2849031 w 4216793"/>
                <a:gd name="connsiteY397" fmla="*/ 45351 h 129339"/>
                <a:gd name="connsiteX398" fmla="*/ 2856632 w 4216793"/>
                <a:gd name="connsiteY398" fmla="*/ 53332 h 129339"/>
                <a:gd name="connsiteX399" fmla="*/ 2859419 w 4216793"/>
                <a:gd name="connsiteY399" fmla="*/ 64987 h 129339"/>
                <a:gd name="connsiteX400" fmla="*/ 2856632 w 4216793"/>
                <a:gd name="connsiteY400" fmla="*/ 76769 h 129339"/>
                <a:gd name="connsiteX401" fmla="*/ 2849031 w 4216793"/>
                <a:gd name="connsiteY401" fmla="*/ 84875 h 129339"/>
                <a:gd name="connsiteX402" fmla="*/ 2837757 w 4216793"/>
                <a:gd name="connsiteY402" fmla="*/ 87790 h 129339"/>
                <a:gd name="connsiteX403" fmla="*/ 2826482 w 4216793"/>
                <a:gd name="connsiteY403" fmla="*/ 84875 h 129339"/>
                <a:gd name="connsiteX404" fmla="*/ 2866006 w 4216793"/>
                <a:gd name="connsiteY404" fmla="*/ 48391 h 129339"/>
                <a:gd name="connsiteX405" fmla="*/ 2854858 w 4216793"/>
                <a:gd name="connsiteY405" fmla="*/ 36991 h 129339"/>
                <a:gd name="connsiteX406" fmla="*/ 2838643 w 4216793"/>
                <a:gd name="connsiteY406" fmla="*/ 32810 h 129339"/>
                <a:gd name="connsiteX407" fmla="*/ 2825215 w 4216793"/>
                <a:gd name="connsiteY407" fmla="*/ 36230 h 129339"/>
                <a:gd name="connsiteX408" fmla="*/ 2815714 w 4216793"/>
                <a:gd name="connsiteY408" fmla="*/ 45731 h 129339"/>
                <a:gd name="connsiteX409" fmla="*/ 2815714 w 4216793"/>
                <a:gd name="connsiteY409" fmla="*/ 1393 h 129339"/>
                <a:gd name="connsiteX410" fmla="*/ 2805453 w 4216793"/>
                <a:gd name="connsiteY410" fmla="*/ 1393 h 129339"/>
                <a:gd name="connsiteX411" fmla="*/ 2805453 w 4216793"/>
                <a:gd name="connsiteY411" fmla="*/ 96403 h 129339"/>
                <a:gd name="connsiteX412" fmla="*/ 2815714 w 4216793"/>
                <a:gd name="connsiteY412" fmla="*/ 96403 h 129339"/>
                <a:gd name="connsiteX413" fmla="*/ 2815714 w 4216793"/>
                <a:gd name="connsiteY413" fmla="*/ 84496 h 129339"/>
                <a:gd name="connsiteX414" fmla="*/ 2825215 w 4216793"/>
                <a:gd name="connsiteY414" fmla="*/ 93997 h 129339"/>
                <a:gd name="connsiteX415" fmla="*/ 2838643 w 4216793"/>
                <a:gd name="connsiteY415" fmla="*/ 97543 h 129339"/>
                <a:gd name="connsiteX416" fmla="*/ 2854858 w 4216793"/>
                <a:gd name="connsiteY416" fmla="*/ 93363 h 129339"/>
                <a:gd name="connsiteX417" fmla="*/ 2866006 w 4216793"/>
                <a:gd name="connsiteY417" fmla="*/ 81835 h 129339"/>
                <a:gd name="connsiteX418" fmla="*/ 2870060 w 4216793"/>
                <a:gd name="connsiteY418" fmla="*/ 65114 h 129339"/>
                <a:gd name="connsiteX419" fmla="*/ 2866006 w 4216793"/>
                <a:gd name="connsiteY419" fmla="*/ 48518 h 129339"/>
                <a:gd name="connsiteX420" fmla="*/ 2745407 w 4216793"/>
                <a:gd name="connsiteY420" fmla="*/ 53712 h 129339"/>
                <a:gd name="connsiteX421" fmla="*/ 2753641 w 4216793"/>
                <a:gd name="connsiteY421" fmla="*/ 46112 h 129339"/>
                <a:gd name="connsiteX422" fmla="*/ 2765042 w 4216793"/>
                <a:gd name="connsiteY422" fmla="*/ 44592 h 129339"/>
                <a:gd name="connsiteX423" fmla="*/ 2765042 w 4216793"/>
                <a:gd name="connsiteY423" fmla="*/ 32936 h 129339"/>
                <a:gd name="connsiteX424" fmla="*/ 2751614 w 4216793"/>
                <a:gd name="connsiteY424" fmla="*/ 36864 h 129339"/>
                <a:gd name="connsiteX425" fmla="*/ 2742240 w 4216793"/>
                <a:gd name="connsiteY425" fmla="*/ 48012 h 129339"/>
                <a:gd name="connsiteX426" fmla="*/ 2742240 w 4216793"/>
                <a:gd name="connsiteY426" fmla="*/ 34078 h 129339"/>
                <a:gd name="connsiteX427" fmla="*/ 2731979 w 4216793"/>
                <a:gd name="connsiteY427" fmla="*/ 34078 h 129339"/>
                <a:gd name="connsiteX428" fmla="*/ 2731979 w 4216793"/>
                <a:gd name="connsiteY428" fmla="*/ 96530 h 129339"/>
                <a:gd name="connsiteX429" fmla="*/ 2742240 w 4216793"/>
                <a:gd name="connsiteY429" fmla="*/ 96530 h 129339"/>
                <a:gd name="connsiteX430" fmla="*/ 2742240 w 4216793"/>
                <a:gd name="connsiteY430" fmla="*/ 66634 h 129339"/>
                <a:gd name="connsiteX431" fmla="*/ 2745280 w 4216793"/>
                <a:gd name="connsiteY431" fmla="*/ 53712 h 129339"/>
                <a:gd name="connsiteX432" fmla="*/ 2697649 w 4216793"/>
                <a:gd name="connsiteY432" fmla="*/ 83482 h 129339"/>
                <a:gd name="connsiteX433" fmla="*/ 2685107 w 4216793"/>
                <a:gd name="connsiteY433" fmla="*/ 87917 h 129339"/>
                <a:gd name="connsiteX434" fmla="*/ 2672566 w 4216793"/>
                <a:gd name="connsiteY434" fmla="*/ 83482 h 129339"/>
                <a:gd name="connsiteX435" fmla="*/ 2667752 w 4216793"/>
                <a:gd name="connsiteY435" fmla="*/ 70054 h 129339"/>
                <a:gd name="connsiteX436" fmla="*/ 2667752 w 4216793"/>
                <a:gd name="connsiteY436" fmla="*/ 34078 h 129339"/>
                <a:gd name="connsiteX437" fmla="*/ 2657491 w 4216793"/>
                <a:gd name="connsiteY437" fmla="*/ 34078 h 129339"/>
                <a:gd name="connsiteX438" fmla="*/ 2657491 w 4216793"/>
                <a:gd name="connsiteY438" fmla="*/ 69040 h 129339"/>
                <a:gd name="connsiteX439" fmla="*/ 2664965 w 4216793"/>
                <a:gd name="connsiteY439" fmla="*/ 89942 h 129339"/>
                <a:gd name="connsiteX440" fmla="*/ 2685107 w 4216793"/>
                <a:gd name="connsiteY440" fmla="*/ 97543 h 129339"/>
                <a:gd name="connsiteX441" fmla="*/ 2705123 w 4216793"/>
                <a:gd name="connsiteY441" fmla="*/ 89942 h 129339"/>
                <a:gd name="connsiteX442" fmla="*/ 2712597 w 4216793"/>
                <a:gd name="connsiteY442" fmla="*/ 69040 h 129339"/>
                <a:gd name="connsiteX443" fmla="*/ 2712597 w 4216793"/>
                <a:gd name="connsiteY443" fmla="*/ 34078 h 129339"/>
                <a:gd name="connsiteX444" fmla="*/ 2702336 w 4216793"/>
                <a:gd name="connsiteY444" fmla="*/ 34078 h 129339"/>
                <a:gd name="connsiteX445" fmla="*/ 2702336 w 4216793"/>
                <a:gd name="connsiteY445" fmla="*/ 70054 h 129339"/>
                <a:gd name="connsiteX446" fmla="*/ 2697522 w 4216793"/>
                <a:gd name="connsiteY446" fmla="*/ 83482 h 129339"/>
                <a:gd name="connsiteX447" fmla="*/ 2630002 w 4216793"/>
                <a:gd name="connsiteY447" fmla="*/ 77021 h 129339"/>
                <a:gd name="connsiteX448" fmla="*/ 2622401 w 4216793"/>
                <a:gd name="connsiteY448" fmla="*/ 85129 h 129339"/>
                <a:gd name="connsiteX449" fmla="*/ 2611253 w 4216793"/>
                <a:gd name="connsiteY449" fmla="*/ 88042 h 129339"/>
                <a:gd name="connsiteX450" fmla="*/ 2599852 w 4216793"/>
                <a:gd name="connsiteY450" fmla="*/ 85129 h 129339"/>
                <a:gd name="connsiteX451" fmla="*/ 2592124 w 4216793"/>
                <a:gd name="connsiteY451" fmla="*/ 77021 h 129339"/>
                <a:gd name="connsiteX452" fmla="*/ 2589211 w 4216793"/>
                <a:gd name="connsiteY452" fmla="*/ 65240 h 129339"/>
                <a:gd name="connsiteX453" fmla="*/ 2592124 w 4216793"/>
                <a:gd name="connsiteY453" fmla="*/ 53585 h 129339"/>
                <a:gd name="connsiteX454" fmla="*/ 2599852 w 4216793"/>
                <a:gd name="connsiteY454" fmla="*/ 45604 h 129339"/>
                <a:gd name="connsiteX455" fmla="*/ 2611253 w 4216793"/>
                <a:gd name="connsiteY455" fmla="*/ 42691 h 129339"/>
                <a:gd name="connsiteX456" fmla="*/ 2622401 w 4216793"/>
                <a:gd name="connsiteY456" fmla="*/ 45604 h 129339"/>
                <a:gd name="connsiteX457" fmla="*/ 2630002 w 4216793"/>
                <a:gd name="connsiteY457" fmla="*/ 53585 h 129339"/>
                <a:gd name="connsiteX458" fmla="*/ 2632789 w 4216793"/>
                <a:gd name="connsiteY458" fmla="*/ 65240 h 129339"/>
                <a:gd name="connsiteX459" fmla="*/ 2630002 w 4216793"/>
                <a:gd name="connsiteY459" fmla="*/ 77021 h 129339"/>
                <a:gd name="connsiteX460" fmla="*/ 2627975 w 4216793"/>
                <a:gd name="connsiteY460" fmla="*/ 93363 h 129339"/>
                <a:gd name="connsiteX461" fmla="*/ 2639376 w 4216793"/>
                <a:gd name="connsiteY461" fmla="*/ 81835 h 129339"/>
                <a:gd name="connsiteX462" fmla="*/ 2643556 w 4216793"/>
                <a:gd name="connsiteY462" fmla="*/ 65114 h 129339"/>
                <a:gd name="connsiteX463" fmla="*/ 2639376 w 4216793"/>
                <a:gd name="connsiteY463" fmla="*/ 48518 h 129339"/>
                <a:gd name="connsiteX464" fmla="*/ 2627975 w 4216793"/>
                <a:gd name="connsiteY464" fmla="*/ 37118 h 129339"/>
                <a:gd name="connsiteX465" fmla="*/ 2611253 w 4216793"/>
                <a:gd name="connsiteY465" fmla="*/ 32936 h 129339"/>
                <a:gd name="connsiteX466" fmla="*/ 2594405 w 4216793"/>
                <a:gd name="connsiteY466" fmla="*/ 37118 h 129339"/>
                <a:gd name="connsiteX467" fmla="*/ 2582750 w 4216793"/>
                <a:gd name="connsiteY467" fmla="*/ 48518 h 129339"/>
                <a:gd name="connsiteX468" fmla="*/ 2578443 w 4216793"/>
                <a:gd name="connsiteY468" fmla="*/ 65114 h 129339"/>
                <a:gd name="connsiteX469" fmla="*/ 2582750 w 4216793"/>
                <a:gd name="connsiteY469" fmla="*/ 81835 h 129339"/>
                <a:gd name="connsiteX470" fmla="*/ 2594405 w 4216793"/>
                <a:gd name="connsiteY470" fmla="*/ 93363 h 129339"/>
                <a:gd name="connsiteX471" fmla="*/ 2611253 w 4216793"/>
                <a:gd name="connsiteY471" fmla="*/ 97543 h 129339"/>
                <a:gd name="connsiteX472" fmla="*/ 2627975 w 4216793"/>
                <a:gd name="connsiteY472" fmla="*/ 93363 h 129339"/>
                <a:gd name="connsiteX473" fmla="*/ 2563241 w 4216793"/>
                <a:gd name="connsiteY473" fmla="*/ 34078 h 129339"/>
                <a:gd name="connsiteX474" fmla="*/ 2543479 w 4216793"/>
                <a:gd name="connsiteY474" fmla="*/ 74868 h 129339"/>
                <a:gd name="connsiteX475" fmla="*/ 2523084 w 4216793"/>
                <a:gd name="connsiteY475" fmla="*/ 34078 h 129339"/>
                <a:gd name="connsiteX476" fmla="*/ 2510922 w 4216793"/>
                <a:gd name="connsiteY476" fmla="*/ 34078 h 129339"/>
                <a:gd name="connsiteX477" fmla="*/ 2537905 w 4216793"/>
                <a:gd name="connsiteY477" fmla="*/ 86522 h 129339"/>
                <a:gd name="connsiteX478" fmla="*/ 2517890 w 4216793"/>
                <a:gd name="connsiteY478" fmla="*/ 128200 h 129339"/>
                <a:gd name="connsiteX479" fmla="*/ 2528784 w 4216793"/>
                <a:gd name="connsiteY479" fmla="*/ 128200 h 129339"/>
                <a:gd name="connsiteX480" fmla="*/ 2574136 w 4216793"/>
                <a:gd name="connsiteY480" fmla="*/ 34078 h 129339"/>
                <a:gd name="connsiteX481" fmla="*/ 2563241 w 4216793"/>
                <a:gd name="connsiteY481" fmla="*/ 34078 h 129339"/>
                <a:gd name="connsiteX482" fmla="*/ 2457210 w 4216793"/>
                <a:gd name="connsiteY482" fmla="*/ 77021 h 129339"/>
                <a:gd name="connsiteX483" fmla="*/ 2449483 w 4216793"/>
                <a:gd name="connsiteY483" fmla="*/ 85002 h 129339"/>
                <a:gd name="connsiteX484" fmla="*/ 2438081 w 4216793"/>
                <a:gd name="connsiteY484" fmla="*/ 87917 h 129339"/>
                <a:gd name="connsiteX485" fmla="*/ 2426934 w 4216793"/>
                <a:gd name="connsiteY485" fmla="*/ 85002 h 129339"/>
                <a:gd name="connsiteX486" fmla="*/ 2419206 w 4216793"/>
                <a:gd name="connsiteY486" fmla="*/ 77021 h 129339"/>
                <a:gd name="connsiteX487" fmla="*/ 2416419 w 4216793"/>
                <a:gd name="connsiteY487" fmla="*/ 65494 h 129339"/>
                <a:gd name="connsiteX488" fmla="*/ 2419206 w 4216793"/>
                <a:gd name="connsiteY488" fmla="*/ 53712 h 129339"/>
                <a:gd name="connsiteX489" fmla="*/ 2426934 w 4216793"/>
                <a:gd name="connsiteY489" fmla="*/ 45604 h 129339"/>
                <a:gd name="connsiteX490" fmla="*/ 2438081 w 4216793"/>
                <a:gd name="connsiteY490" fmla="*/ 42564 h 129339"/>
                <a:gd name="connsiteX491" fmla="*/ 2449483 w 4216793"/>
                <a:gd name="connsiteY491" fmla="*/ 45604 h 129339"/>
                <a:gd name="connsiteX492" fmla="*/ 2457210 w 4216793"/>
                <a:gd name="connsiteY492" fmla="*/ 53712 h 129339"/>
                <a:gd name="connsiteX493" fmla="*/ 2459997 w 4216793"/>
                <a:gd name="connsiteY493" fmla="*/ 65494 h 129339"/>
                <a:gd name="connsiteX494" fmla="*/ 2457210 w 4216793"/>
                <a:gd name="connsiteY494" fmla="*/ 77021 h 129339"/>
                <a:gd name="connsiteX495" fmla="*/ 2470385 w 4216793"/>
                <a:gd name="connsiteY495" fmla="*/ 34078 h 129339"/>
                <a:gd name="connsiteX496" fmla="*/ 2459997 w 4216793"/>
                <a:gd name="connsiteY496" fmla="*/ 34078 h 129339"/>
                <a:gd name="connsiteX497" fmla="*/ 2459997 w 4216793"/>
                <a:gd name="connsiteY497" fmla="*/ 45985 h 129339"/>
                <a:gd name="connsiteX498" fmla="*/ 2450496 w 4216793"/>
                <a:gd name="connsiteY498" fmla="*/ 36484 h 129339"/>
                <a:gd name="connsiteX499" fmla="*/ 2437195 w 4216793"/>
                <a:gd name="connsiteY499" fmla="*/ 32936 h 129339"/>
                <a:gd name="connsiteX500" fmla="*/ 2420980 w 4216793"/>
                <a:gd name="connsiteY500" fmla="*/ 37118 h 129339"/>
                <a:gd name="connsiteX501" fmla="*/ 2409832 w 4216793"/>
                <a:gd name="connsiteY501" fmla="*/ 48771 h 129339"/>
                <a:gd name="connsiteX502" fmla="*/ 2405778 w 4216793"/>
                <a:gd name="connsiteY502" fmla="*/ 65621 h 129339"/>
                <a:gd name="connsiteX503" fmla="*/ 2409832 w 4216793"/>
                <a:gd name="connsiteY503" fmla="*/ 82088 h 129339"/>
                <a:gd name="connsiteX504" fmla="*/ 2420980 w 4216793"/>
                <a:gd name="connsiteY504" fmla="*/ 93363 h 129339"/>
                <a:gd name="connsiteX505" fmla="*/ 2437195 w 4216793"/>
                <a:gd name="connsiteY505" fmla="*/ 97543 h 129339"/>
                <a:gd name="connsiteX506" fmla="*/ 2450496 w 4216793"/>
                <a:gd name="connsiteY506" fmla="*/ 94124 h 129339"/>
                <a:gd name="connsiteX507" fmla="*/ 2459997 w 4216793"/>
                <a:gd name="connsiteY507" fmla="*/ 84875 h 129339"/>
                <a:gd name="connsiteX508" fmla="*/ 2459997 w 4216793"/>
                <a:gd name="connsiteY508" fmla="*/ 97797 h 129339"/>
                <a:gd name="connsiteX509" fmla="*/ 2454170 w 4216793"/>
                <a:gd name="connsiteY509" fmla="*/ 113885 h 129339"/>
                <a:gd name="connsiteX510" fmla="*/ 2437321 w 4216793"/>
                <a:gd name="connsiteY510" fmla="*/ 119460 h 129339"/>
                <a:gd name="connsiteX511" fmla="*/ 2424400 w 4216793"/>
                <a:gd name="connsiteY511" fmla="*/ 117179 h 129339"/>
                <a:gd name="connsiteX512" fmla="*/ 2412239 w 4216793"/>
                <a:gd name="connsiteY512" fmla="*/ 109959 h 129339"/>
                <a:gd name="connsiteX513" fmla="*/ 2412239 w 4216793"/>
                <a:gd name="connsiteY513" fmla="*/ 121359 h 129339"/>
                <a:gd name="connsiteX514" fmla="*/ 2437321 w 4216793"/>
                <a:gd name="connsiteY514" fmla="*/ 129340 h 129339"/>
                <a:gd name="connsiteX515" fmla="*/ 2461644 w 4216793"/>
                <a:gd name="connsiteY515" fmla="*/ 120980 h 129339"/>
                <a:gd name="connsiteX516" fmla="*/ 2470258 w 4216793"/>
                <a:gd name="connsiteY516" fmla="*/ 97164 h 129339"/>
                <a:gd name="connsiteX517" fmla="*/ 2470258 w 4216793"/>
                <a:gd name="connsiteY517" fmla="*/ 34203 h 129339"/>
                <a:gd name="connsiteX518" fmla="*/ 2348012 w 4216793"/>
                <a:gd name="connsiteY518" fmla="*/ 53966 h 129339"/>
                <a:gd name="connsiteX519" fmla="*/ 2354726 w 4216793"/>
                <a:gd name="connsiteY519" fmla="*/ 45858 h 129339"/>
                <a:gd name="connsiteX520" fmla="*/ 2364734 w 4216793"/>
                <a:gd name="connsiteY520" fmla="*/ 42945 h 129339"/>
                <a:gd name="connsiteX521" fmla="*/ 2380949 w 4216793"/>
                <a:gd name="connsiteY521" fmla="*/ 61566 h 129339"/>
                <a:gd name="connsiteX522" fmla="*/ 2380949 w 4216793"/>
                <a:gd name="connsiteY522" fmla="*/ 96530 h 129339"/>
                <a:gd name="connsiteX523" fmla="*/ 2391337 w 4216793"/>
                <a:gd name="connsiteY523" fmla="*/ 96530 h 129339"/>
                <a:gd name="connsiteX524" fmla="*/ 2391337 w 4216793"/>
                <a:gd name="connsiteY524" fmla="*/ 59793 h 129339"/>
                <a:gd name="connsiteX525" fmla="*/ 2388676 w 4216793"/>
                <a:gd name="connsiteY525" fmla="*/ 45985 h 129339"/>
                <a:gd name="connsiteX526" fmla="*/ 2380695 w 4216793"/>
                <a:gd name="connsiteY526" fmla="*/ 36357 h 129339"/>
                <a:gd name="connsiteX527" fmla="*/ 2367394 w 4216793"/>
                <a:gd name="connsiteY527" fmla="*/ 32936 h 129339"/>
                <a:gd name="connsiteX528" fmla="*/ 2354599 w 4216793"/>
                <a:gd name="connsiteY528" fmla="*/ 36357 h 129339"/>
                <a:gd name="connsiteX529" fmla="*/ 2345732 w 4216793"/>
                <a:gd name="connsiteY529" fmla="*/ 45731 h 129339"/>
                <a:gd name="connsiteX530" fmla="*/ 2345732 w 4216793"/>
                <a:gd name="connsiteY530" fmla="*/ 34078 h 129339"/>
                <a:gd name="connsiteX531" fmla="*/ 2335471 w 4216793"/>
                <a:gd name="connsiteY531" fmla="*/ 34078 h 129339"/>
                <a:gd name="connsiteX532" fmla="*/ 2335471 w 4216793"/>
                <a:gd name="connsiteY532" fmla="*/ 96530 h 129339"/>
                <a:gd name="connsiteX533" fmla="*/ 2345732 w 4216793"/>
                <a:gd name="connsiteY533" fmla="*/ 96530 h 129339"/>
                <a:gd name="connsiteX534" fmla="*/ 2345732 w 4216793"/>
                <a:gd name="connsiteY534" fmla="*/ 65240 h 129339"/>
                <a:gd name="connsiteX535" fmla="*/ 2348139 w 4216793"/>
                <a:gd name="connsiteY535" fmla="*/ 53966 h 129339"/>
                <a:gd name="connsiteX536" fmla="*/ 2314568 w 4216793"/>
                <a:gd name="connsiteY536" fmla="*/ 34078 h 129339"/>
                <a:gd name="connsiteX537" fmla="*/ 2304181 w 4216793"/>
                <a:gd name="connsiteY537" fmla="*/ 34078 h 129339"/>
                <a:gd name="connsiteX538" fmla="*/ 2304181 w 4216793"/>
                <a:gd name="connsiteY538" fmla="*/ 96530 h 129339"/>
                <a:gd name="connsiteX539" fmla="*/ 2314568 w 4216793"/>
                <a:gd name="connsiteY539" fmla="*/ 96530 h 129339"/>
                <a:gd name="connsiteX540" fmla="*/ 2314568 w 4216793"/>
                <a:gd name="connsiteY540" fmla="*/ 34078 h 129339"/>
                <a:gd name="connsiteX541" fmla="*/ 2313048 w 4216793"/>
                <a:gd name="connsiteY541" fmla="*/ 20649 h 129339"/>
                <a:gd name="connsiteX542" fmla="*/ 2320522 w 4216793"/>
                <a:gd name="connsiteY542" fmla="*/ 15455 h 129339"/>
                <a:gd name="connsiteX543" fmla="*/ 2313048 w 4216793"/>
                <a:gd name="connsiteY543" fmla="*/ 10135 h 129339"/>
                <a:gd name="connsiteX544" fmla="*/ 2308615 w 4216793"/>
                <a:gd name="connsiteY544" fmla="*/ 8742 h 129339"/>
                <a:gd name="connsiteX545" fmla="*/ 2303927 w 4216793"/>
                <a:gd name="connsiteY545" fmla="*/ 10641 h 129339"/>
                <a:gd name="connsiteX546" fmla="*/ 2302027 w 4216793"/>
                <a:gd name="connsiteY546" fmla="*/ 15581 h 129339"/>
                <a:gd name="connsiteX547" fmla="*/ 2303927 w 4216793"/>
                <a:gd name="connsiteY547" fmla="*/ 20268 h 129339"/>
                <a:gd name="connsiteX548" fmla="*/ 2308615 w 4216793"/>
                <a:gd name="connsiteY548" fmla="*/ 22169 h 129339"/>
                <a:gd name="connsiteX549" fmla="*/ 2313048 w 4216793"/>
                <a:gd name="connsiteY549" fmla="*/ 20649 h 129339"/>
                <a:gd name="connsiteX550" fmla="*/ 2291386 w 4216793"/>
                <a:gd name="connsiteY550" fmla="*/ 83228 h 129339"/>
                <a:gd name="connsiteX551" fmla="*/ 2284165 w 4216793"/>
                <a:gd name="connsiteY551" fmla="*/ 86775 h 129339"/>
                <a:gd name="connsiteX552" fmla="*/ 2276818 w 4216793"/>
                <a:gd name="connsiteY552" fmla="*/ 87790 h 129339"/>
                <a:gd name="connsiteX553" fmla="*/ 2268077 w 4216793"/>
                <a:gd name="connsiteY553" fmla="*/ 85002 h 129339"/>
                <a:gd name="connsiteX554" fmla="*/ 2264657 w 4216793"/>
                <a:gd name="connsiteY554" fmla="*/ 75628 h 129339"/>
                <a:gd name="connsiteX555" fmla="*/ 2264657 w 4216793"/>
                <a:gd name="connsiteY555" fmla="*/ 43579 h 129339"/>
                <a:gd name="connsiteX556" fmla="*/ 2290499 w 4216793"/>
                <a:gd name="connsiteY556" fmla="*/ 43579 h 129339"/>
                <a:gd name="connsiteX557" fmla="*/ 2290499 w 4216793"/>
                <a:gd name="connsiteY557" fmla="*/ 34078 h 129339"/>
                <a:gd name="connsiteX558" fmla="*/ 2264657 w 4216793"/>
                <a:gd name="connsiteY558" fmla="*/ 34078 h 129339"/>
                <a:gd name="connsiteX559" fmla="*/ 2264657 w 4216793"/>
                <a:gd name="connsiteY559" fmla="*/ 14188 h 129339"/>
                <a:gd name="connsiteX560" fmla="*/ 2254396 w 4216793"/>
                <a:gd name="connsiteY560" fmla="*/ 14188 h 129339"/>
                <a:gd name="connsiteX561" fmla="*/ 2254396 w 4216793"/>
                <a:gd name="connsiteY561" fmla="*/ 74868 h 129339"/>
                <a:gd name="connsiteX562" fmla="*/ 2260223 w 4216793"/>
                <a:gd name="connsiteY562" fmla="*/ 92477 h 129339"/>
                <a:gd name="connsiteX563" fmla="*/ 2275931 w 4216793"/>
                <a:gd name="connsiteY563" fmla="*/ 97543 h 129339"/>
                <a:gd name="connsiteX564" fmla="*/ 2284039 w 4216793"/>
                <a:gd name="connsiteY564" fmla="*/ 96530 h 129339"/>
                <a:gd name="connsiteX565" fmla="*/ 2291513 w 4216793"/>
                <a:gd name="connsiteY565" fmla="*/ 93236 h 129339"/>
                <a:gd name="connsiteX566" fmla="*/ 2291513 w 4216793"/>
                <a:gd name="connsiteY566" fmla="*/ 83228 h 129339"/>
                <a:gd name="connsiteX567" fmla="*/ 2199163 w 4216793"/>
                <a:gd name="connsiteY567" fmla="*/ 53459 h 129339"/>
                <a:gd name="connsiteX568" fmla="*/ 2207144 w 4216793"/>
                <a:gd name="connsiteY568" fmla="*/ 45604 h 129339"/>
                <a:gd name="connsiteX569" fmla="*/ 2218925 w 4216793"/>
                <a:gd name="connsiteY569" fmla="*/ 42818 h 129339"/>
                <a:gd name="connsiteX570" fmla="*/ 2238307 w 4216793"/>
                <a:gd name="connsiteY570" fmla="*/ 50799 h 129339"/>
                <a:gd name="connsiteX571" fmla="*/ 2238307 w 4216793"/>
                <a:gd name="connsiteY571" fmla="*/ 39397 h 129339"/>
                <a:gd name="connsiteX572" fmla="*/ 2218292 w 4216793"/>
                <a:gd name="connsiteY572" fmla="*/ 33063 h 129339"/>
                <a:gd name="connsiteX573" fmla="*/ 2201443 w 4216793"/>
                <a:gd name="connsiteY573" fmla="*/ 37118 h 129339"/>
                <a:gd name="connsiteX574" fmla="*/ 2189789 w 4216793"/>
                <a:gd name="connsiteY574" fmla="*/ 48518 h 129339"/>
                <a:gd name="connsiteX575" fmla="*/ 2185608 w 4216793"/>
                <a:gd name="connsiteY575" fmla="*/ 65240 h 129339"/>
                <a:gd name="connsiteX576" fmla="*/ 2189789 w 4216793"/>
                <a:gd name="connsiteY576" fmla="*/ 82088 h 129339"/>
                <a:gd name="connsiteX577" fmla="*/ 2201190 w 4216793"/>
                <a:gd name="connsiteY577" fmla="*/ 93490 h 129339"/>
                <a:gd name="connsiteX578" fmla="*/ 2218165 w 4216793"/>
                <a:gd name="connsiteY578" fmla="*/ 97670 h 129339"/>
                <a:gd name="connsiteX579" fmla="*/ 2229060 w 4216793"/>
                <a:gd name="connsiteY579" fmla="*/ 96276 h 129339"/>
                <a:gd name="connsiteX580" fmla="*/ 2238941 w 4216793"/>
                <a:gd name="connsiteY580" fmla="*/ 91843 h 129339"/>
                <a:gd name="connsiteX581" fmla="*/ 2238941 w 4216793"/>
                <a:gd name="connsiteY581" fmla="*/ 81329 h 129339"/>
                <a:gd name="connsiteX582" fmla="*/ 2229820 w 4216793"/>
                <a:gd name="connsiteY582" fmla="*/ 86395 h 129339"/>
                <a:gd name="connsiteX583" fmla="*/ 2219052 w 4216793"/>
                <a:gd name="connsiteY583" fmla="*/ 87917 h 129339"/>
                <a:gd name="connsiteX584" fmla="*/ 2207271 w 4216793"/>
                <a:gd name="connsiteY584" fmla="*/ 85002 h 129339"/>
                <a:gd name="connsiteX585" fmla="*/ 2199163 w 4216793"/>
                <a:gd name="connsiteY585" fmla="*/ 76894 h 129339"/>
                <a:gd name="connsiteX586" fmla="*/ 2196249 w 4216793"/>
                <a:gd name="connsiteY586" fmla="*/ 65114 h 129339"/>
                <a:gd name="connsiteX587" fmla="*/ 2199163 w 4216793"/>
                <a:gd name="connsiteY587" fmla="*/ 53332 h 129339"/>
                <a:gd name="connsiteX588" fmla="*/ 2148491 w 4216793"/>
                <a:gd name="connsiteY588" fmla="*/ 45604 h 129339"/>
                <a:gd name="connsiteX589" fmla="*/ 2156219 w 4216793"/>
                <a:gd name="connsiteY589" fmla="*/ 53712 h 129339"/>
                <a:gd name="connsiteX590" fmla="*/ 2159006 w 4216793"/>
                <a:gd name="connsiteY590" fmla="*/ 65494 h 129339"/>
                <a:gd name="connsiteX591" fmla="*/ 2156219 w 4216793"/>
                <a:gd name="connsiteY591" fmla="*/ 77021 h 129339"/>
                <a:gd name="connsiteX592" fmla="*/ 2148491 w 4216793"/>
                <a:gd name="connsiteY592" fmla="*/ 85002 h 129339"/>
                <a:gd name="connsiteX593" fmla="*/ 2137090 w 4216793"/>
                <a:gd name="connsiteY593" fmla="*/ 87917 h 129339"/>
                <a:gd name="connsiteX594" fmla="*/ 2125942 w 4216793"/>
                <a:gd name="connsiteY594" fmla="*/ 85002 h 129339"/>
                <a:gd name="connsiteX595" fmla="*/ 2118215 w 4216793"/>
                <a:gd name="connsiteY595" fmla="*/ 77021 h 129339"/>
                <a:gd name="connsiteX596" fmla="*/ 2115428 w 4216793"/>
                <a:gd name="connsiteY596" fmla="*/ 65494 h 129339"/>
                <a:gd name="connsiteX597" fmla="*/ 2118215 w 4216793"/>
                <a:gd name="connsiteY597" fmla="*/ 53712 h 129339"/>
                <a:gd name="connsiteX598" fmla="*/ 2125942 w 4216793"/>
                <a:gd name="connsiteY598" fmla="*/ 45604 h 129339"/>
                <a:gd name="connsiteX599" fmla="*/ 2137090 w 4216793"/>
                <a:gd name="connsiteY599" fmla="*/ 42564 h 129339"/>
                <a:gd name="connsiteX600" fmla="*/ 2148491 w 4216793"/>
                <a:gd name="connsiteY600" fmla="*/ 45604 h 129339"/>
                <a:gd name="connsiteX601" fmla="*/ 2169393 w 4216793"/>
                <a:gd name="connsiteY601" fmla="*/ 96403 h 129339"/>
                <a:gd name="connsiteX602" fmla="*/ 2169393 w 4216793"/>
                <a:gd name="connsiteY602" fmla="*/ 33951 h 129339"/>
                <a:gd name="connsiteX603" fmla="*/ 2159006 w 4216793"/>
                <a:gd name="connsiteY603" fmla="*/ 33951 h 129339"/>
                <a:gd name="connsiteX604" fmla="*/ 2159006 w 4216793"/>
                <a:gd name="connsiteY604" fmla="*/ 45731 h 129339"/>
                <a:gd name="connsiteX605" fmla="*/ 2149631 w 4216793"/>
                <a:gd name="connsiteY605" fmla="*/ 36230 h 129339"/>
                <a:gd name="connsiteX606" fmla="*/ 2136203 w 4216793"/>
                <a:gd name="connsiteY606" fmla="*/ 32810 h 129339"/>
                <a:gd name="connsiteX607" fmla="*/ 2119988 w 4216793"/>
                <a:gd name="connsiteY607" fmla="*/ 36991 h 129339"/>
                <a:gd name="connsiteX608" fmla="*/ 2108840 w 4216793"/>
                <a:gd name="connsiteY608" fmla="*/ 48645 h 129339"/>
                <a:gd name="connsiteX609" fmla="*/ 2104787 w 4216793"/>
                <a:gd name="connsiteY609" fmla="*/ 65494 h 129339"/>
                <a:gd name="connsiteX610" fmla="*/ 2108840 w 4216793"/>
                <a:gd name="connsiteY610" fmla="*/ 81962 h 129339"/>
                <a:gd name="connsiteX611" fmla="*/ 2119988 w 4216793"/>
                <a:gd name="connsiteY611" fmla="*/ 93236 h 129339"/>
                <a:gd name="connsiteX612" fmla="*/ 2136203 w 4216793"/>
                <a:gd name="connsiteY612" fmla="*/ 97418 h 129339"/>
                <a:gd name="connsiteX613" fmla="*/ 2149631 w 4216793"/>
                <a:gd name="connsiteY613" fmla="*/ 93997 h 129339"/>
                <a:gd name="connsiteX614" fmla="*/ 2159006 w 4216793"/>
                <a:gd name="connsiteY614" fmla="*/ 84750 h 129339"/>
                <a:gd name="connsiteX615" fmla="*/ 2159006 w 4216793"/>
                <a:gd name="connsiteY615" fmla="*/ 96403 h 129339"/>
                <a:gd name="connsiteX616" fmla="*/ 2169393 w 4216793"/>
                <a:gd name="connsiteY616" fmla="*/ 96403 h 129339"/>
                <a:gd name="connsiteX617" fmla="*/ 2096679 w 4216793"/>
                <a:gd name="connsiteY617" fmla="*/ 83103 h 129339"/>
                <a:gd name="connsiteX618" fmla="*/ 2089458 w 4216793"/>
                <a:gd name="connsiteY618" fmla="*/ 86649 h 129339"/>
                <a:gd name="connsiteX619" fmla="*/ 2081984 w 4216793"/>
                <a:gd name="connsiteY619" fmla="*/ 87663 h 129339"/>
                <a:gd name="connsiteX620" fmla="*/ 2073370 w 4216793"/>
                <a:gd name="connsiteY620" fmla="*/ 84875 h 129339"/>
                <a:gd name="connsiteX621" fmla="*/ 2069823 w 4216793"/>
                <a:gd name="connsiteY621" fmla="*/ 75501 h 129339"/>
                <a:gd name="connsiteX622" fmla="*/ 2069823 w 4216793"/>
                <a:gd name="connsiteY622" fmla="*/ 43452 h 129339"/>
                <a:gd name="connsiteX623" fmla="*/ 2095666 w 4216793"/>
                <a:gd name="connsiteY623" fmla="*/ 43452 h 129339"/>
                <a:gd name="connsiteX624" fmla="*/ 2095666 w 4216793"/>
                <a:gd name="connsiteY624" fmla="*/ 33951 h 129339"/>
                <a:gd name="connsiteX625" fmla="*/ 2069823 w 4216793"/>
                <a:gd name="connsiteY625" fmla="*/ 33951 h 129339"/>
                <a:gd name="connsiteX626" fmla="*/ 2069823 w 4216793"/>
                <a:gd name="connsiteY626" fmla="*/ 14061 h 129339"/>
                <a:gd name="connsiteX627" fmla="*/ 2059562 w 4216793"/>
                <a:gd name="connsiteY627" fmla="*/ 14061 h 129339"/>
                <a:gd name="connsiteX628" fmla="*/ 2059562 w 4216793"/>
                <a:gd name="connsiteY628" fmla="*/ 74741 h 129339"/>
                <a:gd name="connsiteX629" fmla="*/ 2065262 w 4216793"/>
                <a:gd name="connsiteY629" fmla="*/ 92350 h 129339"/>
                <a:gd name="connsiteX630" fmla="*/ 2080971 w 4216793"/>
                <a:gd name="connsiteY630" fmla="*/ 97418 h 129339"/>
                <a:gd name="connsiteX631" fmla="*/ 2089078 w 4216793"/>
                <a:gd name="connsiteY631" fmla="*/ 96403 h 129339"/>
                <a:gd name="connsiteX632" fmla="*/ 2096552 w 4216793"/>
                <a:gd name="connsiteY632" fmla="*/ 93109 h 129339"/>
                <a:gd name="connsiteX633" fmla="*/ 2096552 w 4216793"/>
                <a:gd name="connsiteY633" fmla="*/ 83103 h 129339"/>
                <a:gd name="connsiteX634" fmla="*/ 2000529 w 4216793"/>
                <a:gd name="connsiteY634" fmla="*/ 53839 h 129339"/>
                <a:gd name="connsiteX635" fmla="*/ 2007243 w 4216793"/>
                <a:gd name="connsiteY635" fmla="*/ 45731 h 129339"/>
                <a:gd name="connsiteX636" fmla="*/ 2017251 w 4216793"/>
                <a:gd name="connsiteY636" fmla="*/ 42818 h 129339"/>
                <a:gd name="connsiteX637" fmla="*/ 2033466 w 4216793"/>
                <a:gd name="connsiteY637" fmla="*/ 61439 h 129339"/>
                <a:gd name="connsiteX638" fmla="*/ 2033466 w 4216793"/>
                <a:gd name="connsiteY638" fmla="*/ 96403 h 129339"/>
                <a:gd name="connsiteX639" fmla="*/ 2043854 w 4216793"/>
                <a:gd name="connsiteY639" fmla="*/ 96403 h 129339"/>
                <a:gd name="connsiteX640" fmla="*/ 2043854 w 4216793"/>
                <a:gd name="connsiteY640" fmla="*/ 59666 h 129339"/>
                <a:gd name="connsiteX641" fmla="*/ 2041193 w 4216793"/>
                <a:gd name="connsiteY641" fmla="*/ 45858 h 129339"/>
                <a:gd name="connsiteX642" fmla="*/ 2033212 w 4216793"/>
                <a:gd name="connsiteY642" fmla="*/ 36230 h 129339"/>
                <a:gd name="connsiteX643" fmla="*/ 2019911 w 4216793"/>
                <a:gd name="connsiteY643" fmla="*/ 32810 h 129339"/>
                <a:gd name="connsiteX644" fmla="*/ 2007116 w 4216793"/>
                <a:gd name="connsiteY644" fmla="*/ 36230 h 129339"/>
                <a:gd name="connsiteX645" fmla="*/ 1998249 w 4216793"/>
                <a:gd name="connsiteY645" fmla="*/ 45604 h 129339"/>
                <a:gd name="connsiteX646" fmla="*/ 1998249 w 4216793"/>
                <a:gd name="connsiteY646" fmla="*/ 33951 h 129339"/>
                <a:gd name="connsiteX647" fmla="*/ 1987988 w 4216793"/>
                <a:gd name="connsiteY647" fmla="*/ 33951 h 129339"/>
                <a:gd name="connsiteX648" fmla="*/ 1987988 w 4216793"/>
                <a:gd name="connsiteY648" fmla="*/ 96403 h 129339"/>
                <a:gd name="connsiteX649" fmla="*/ 1998249 w 4216793"/>
                <a:gd name="connsiteY649" fmla="*/ 96403 h 129339"/>
                <a:gd name="connsiteX650" fmla="*/ 1998249 w 4216793"/>
                <a:gd name="connsiteY650" fmla="*/ 65114 h 129339"/>
                <a:gd name="connsiteX651" fmla="*/ 2000656 w 4216793"/>
                <a:gd name="connsiteY651" fmla="*/ 53839 h 129339"/>
                <a:gd name="connsiteX652" fmla="*/ 1958218 w 4216793"/>
                <a:gd name="connsiteY652" fmla="*/ 76894 h 129339"/>
                <a:gd name="connsiteX653" fmla="*/ 1950617 w 4216793"/>
                <a:gd name="connsiteY653" fmla="*/ 85002 h 129339"/>
                <a:gd name="connsiteX654" fmla="*/ 1939469 w 4216793"/>
                <a:gd name="connsiteY654" fmla="*/ 87917 h 129339"/>
                <a:gd name="connsiteX655" fmla="*/ 1928068 w 4216793"/>
                <a:gd name="connsiteY655" fmla="*/ 85002 h 129339"/>
                <a:gd name="connsiteX656" fmla="*/ 1920341 w 4216793"/>
                <a:gd name="connsiteY656" fmla="*/ 76894 h 129339"/>
                <a:gd name="connsiteX657" fmla="*/ 1917427 w 4216793"/>
                <a:gd name="connsiteY657" fmla="*/ 65114 h 129339"/>
                <a:gd name="connsiteX658" fmla="*/ 1920341 w 4216793"/>
                <a:gd name="connsiteY658" fmla="*/ 53459 h 129339"/>
                <a:gd name="connsiteX659" fmla="*/ 1928068 w 4216793"/>
                <a:gd name="connsiteY659" fmla="*/ 45478 h 129339"/>
                <a:gd name="connsiteX660" fmla="*/ 1939469 w 4216793"/>
                <a:gd name="connsiteY660" fmla="*/ 42564 h 129339"/>
                <a:gd name="connsiteX661" fmla="*/ 1950617 w 4216793"/>
                <a:gd name="connsiteY661" fmla="*/ 45478 h 129339"/>
                <a:gd name="connsiteX662" fmla="*/ 1958218 w 4216793"/>
                <a:gd name="connsiteY662" fmla="*/ 53459 h 129339"/>
                <a:gd name="connsiteX663" fmla="*/ 1961005 w 4216793"/>
                <a:gd name="connsiteY663" fmla="*/ 65114 h 129339"/>
                <a:gd name="connsiteX664" fmla="*/ 1958218 w 4216793"/>
                <a:gd name="connsiteY664" fmla="*/ 76894 h 129339"/>
                <a:gd name="connsiteX665" fmla="*/ 1956191 w 4216793"/>
                <a:gd name="connsiteY665" fmla="*/ 93236 h 129339"/>
                <a:gd name="connsiteX666" fmla="*/ 1967592 w 4216793"/>
                <a:gd name="connsiteY666" fmla="*/ 81708 h 129339"/>
                <a:gd name="connsiteX667" fmla="*/ 1971773 w 4216793"/>
                <a:gd name="connsiteY667" fmla="*/ 64987 h 129339"/>
                <a:gd name="connsiteX668" fmla="*/ 1967592 w 4216793"/>
                <a:gd name="connsiteY668" fmla="*/ 48391 h 129339"/>
                <a:gd name="connsiteX669" fmla="*/ 1956191 w 4216793"/>
                <a:gd name="connsiteY669" fmla="*/ 36991 h 129339"/>
                <a:gd name="connsiteX670" fmla="*/ 1939469 w 4216793"/>
                <a:gd name="connsiteY670" fmla="*/ 32810 h 129339"/>
                <a:gd name="connsiteX671" fmla="*/ 1922621 w 4216793"/>
                <a:gd name="connsiteY671" fmla="*/ 36991 h 129339"/>
                <a:gd name="connsiteX672" fmla="*/ 1910966 w 4216793"/>
                <a:gd name="connsiteY672" fmla="*/ 48391 h 129339"/>
                <a:gd name="connsiteX673" fmla="*/ 1906786 w 4216793"/>
                <a:gd name="connsiteY673" fmla="*/ 64987 h 129339"/>
                <a:gd name="connsiteX674" fmla="*/ 1910966 w 4216793"/>
                <a:gd name="connsiteY674" fmla="*/ 81708 h 129339"/>
                <a:gd name="connsiteX675" fmla="*/ 1922621 w 4216793"/>
                <a:gd name="connsiteY675" fmla="*/ 93236 h 129339"/>
                <a:gd name="connsiteX676" fmla="*/ 1939469 w 4216793"/>
                <a:gd name="connsiteY676" fmla="*/ 97418 h 129339"/>
                <a:gd name="connsiteX677" fmla="*/ 1956191 w 4216793"/>
                <a:gd name="connsiteY677" fmla="*/ 93236 h 129339"/>
                <a:gd name="connsiteX678" fmla="*/ 1855354 w 4216793"/>
                <a:gd name="connsiteY678" fmla="*/ 53332 h 129339"/>
                <a:gd name="connsiteX679" fmla="*/ 1863335 w 4216793"/>
                <a:gd name="connsiteY679" fmla="*/ 45478 h 129339"/>
                <a:gd name="connsiteX680" fmla="*/ 1875116 w 4216793"/>
                <a:gd name="connsiteY680" fmla="*/ 42691 h 129339"/>
                <a:gd name="connsiteX681" fmla="*/ 1894498 w 4216793"/>
                <a:gd name="connsiteY681" fmla="*/ 50672 h 129339"/>
                <a:gd name="connsiteX682" fmla="*/ 1894498 w 4216793"/>
                <a:gd name="connsiteY682" fmla="*/ 39270 h 129339"/>
                <a:gd name="connsiteX683" fmla="*/ 1874483 w 4216793"/>
                <a:gd name="connsiteY683" fmla="*/ 32936 h 129339"/>
                <a:gd name="connsiteX684" fmla="*/ 1857634 w 4216793"/>
                <a:gd name="connsiteY684" fmla="*/ 36991 h 129339"/>
                <a:gd name="connsiteX685" fmla="*/ 1845980 w 4216793"/>
                <a:gd name="connsiteY685" fmla="*/ 48391 h 129339"/>
                <a:gd name="connsiteX686" fmla="*/ 1841799 w 4216793"/>
                <a:gd name="connsiteY686" fmla="*/ 65114 h 129339"/>
                <a:gd name="connsiteX687" fmla="*/ 1845853 w 4216793"/>
                <a:gd name="connsiteY687" fmla="*/ 81962 h 129339"/>
                <a:gd name="connsiteX688" fmla="*/ 1857254 w 4216793"/>
                <a:gd name="connsiteY688" fmla="*/ 93363 h 129339"/>
                <a:gd name="connsiteX689" fmla="*/ 1874229 w 4216793"/>
                <a:gd name="connsiteY689" fmla="*/ 97543 h 129339"/>
                <a:gd name="connsiteX690" fmla="*/ 1885124 w 4216793"/>
                <a:gd name="connsiteY690" fmla="*/ 96150 h 129339"/>
                <a:gd name="connsiteX691" fmla="*/ 1895005 w 4216793"/>
                <a:gd name="connsiteY691" fmla="*/ 91716 h 129339"/>
                <a:gd name="connsiteX692" fmla="*/ 1895005 w 4216793"/>
                <a:gd name="connsiteY692" fmla="*/ 81202 h 129339"/>
                <a:gd name="connsiteX693" fmla="*/ 1885884 w 4216793"/>
                <a:gd name="connsiteY693" fmla="*/ 86270 h 129339"/>
                <a:gd name="connsiteX694" fmla="*/ 1875116 w 4216793"/>
                <a:gd name="connsiteY694" fmla="*/ 87790 h 129339"/>
                <a:gd name="connsiteX695" fmla="*/ 1863335 w 4216793"/>
                <a:gd name="connsiteY695" fmla="*/ 84875 h 129339"/>
                <a:gd name="connsiteX696" fmla="*/ 1855227 w 4216793"/>
                <a:gd name="connsiteY696" fmla="*/ 76769 h 129339"/>
                <a:gd name="connsiteX697" fmla="*/ 1852314 w 4216793"/>
                <a:gd name="connsiteY697" fmla="*/ 64987 h 129339"/>
                <a:gd name="connsiteX698" fmla="*/ 1855227 w 4216793"/>
                <a:gd name="connsiteY698" fmla="*/ 53205 h 129339"/>
                <a:gd name="connsiteX699" fmla="*/ 1797968 w 4216793"/>
                <a:gd name="connsiteY699" fmla="*/ 98177 h 129339"/>
                <a:gd name="connsiteX700" fmla="*/ 1799741 w 4216793"/>
                <a:gd name="connsiteY700" fmla="*/ 94503 h 129339"/>
                <a:gd name="connsiteX701" fmla="*/ 1800502 w 4216793"/>
                <a:gd name="connsiteY701" fmla="*/ 90450 h 129339"/>
                <a:gd name="connsiteX702" fmla="*/ 1798475 w 4216793"/>
                <a:gd name="connsiteY702" fmla="*/ 84875 h 129339"/>
                <a:gd name="connsiteX703" fmla="*/ 1792647 w 4216793"/>
                <a:gd name="connsiteY703" fmla="*/ 82596 h 129339"/>
                <a:gd name="connsiteX704" fmla="*/ 1787200 w 4216793"/>
                <a:gd name="connsiteY704" fmla="*/ 84496 h 129339"/>
                <a:gd name="connsiteX705" fmla="*/ 1784920 w 4216793"/>
                <a:gd name="connsiteY705" fmla="*/ 90069 h 129339"/>
                <a:gd name="connsiteX706" fmla="*/ 1786187 w 4216793"/>
                <a:gd name="connsiteY706" fmla="*/ 94376 h 129339"/>
                <a:gd name="connsiteX707" fmla="*/ 1790367 w 4216793"/>
                <a:gd name="connsiteY707" fmla="*/ 97291 h 129339"/>
                <a:gd name="connsiteX708" fmla="*/ 1780993 w 4216793"/>
                <a:gd name="connsiteY708" fmla="*/ 115278 h 129339"/>
                <a:gd name="connsiteX709" fmla="*/ 1788594 w 4216793"/>
                <a:gd name="connsiteY709" fmla="*/ 115278 h 129339"/>
                <a:gd name="connsiteX710" fmla="*/ 1798095 w 4216793"/>
                <a:gd name="connsiteY710" fmla="*/ 98177 h 129339"/>
                <a:gd name="connsiteX711" fmla="*/ 1775926 w 4216793"/>
                <a:gd name="connsiteY711" fmla="*/ 82976 h 129339"/>
                <a:gd name="connsiteX712" fmla="*/ 1768832 w 4216793"/>
                <a:gd name="connsiteY712" fmla="*/ 86522 h 129339"/>
                <a:gd name="connsiteX713" fmla="*/ 1761357 w 4216793"/>
                <a:gd name="connsiteY713" fmla="*/ 87536 h 129339"/>
                <a:gd name="connsiteX714" fmla="*/ 1752743 w 4216793"/>
                <a:gd name="connsiteY714" fmla="*/ 84750 h 129339"/>
                <a:gd name="connsiteX715" fmla="*/ 1749196 w 4216793"/>
                <a:gd name="connsiteY715" fmla="*/ 75374 h 129339"/>
                <a:gd name="connsiteX716" fmla="*/ 1749196 w 4216793"/>
                <a:gd name="connsiteY716" fmla="*/ 43325 h 129339"/>
                <a:gd name="connsiteX717" fmla="*/ 1775039 w 4216793"/>
                <a:gd name="connsiteY717" fmla="*/ 43325 h 129339"/>
                <a:gd name="connsiteX718" fmla="*/ 1775039 w 4216793"/>
                <a:gd name="connsiteY718" fmla="*/ 33824 h 129339"/>
                <a:gd name="connsiteX719" fmla="*/ 1749196 w 4216793"/>
                <a:gd name="connsiteY719" fmla="*/ 33824 h 129339"/>
                <a:gd name="connsiteX720" fmla="*/ 1749196 w 4216793"/>
                <a:gd name="connsiteY720" fmla="*/ 13934 h 129339"/>
                <a:gd name="connsiteX721" fmla="*/ 1738935 w 4216793"/>
                <a:gd name="connsiteY721" fmla="*/ 13934 h 129339"/>
                <a:gd name="connsiteX722" fmla="*/ 1738935 w 4216793"/>
                <a:gd name="connsiteY722" fmla="*/ 74615 h 129339"/>
                <a:gd name="connsiteX723" fmla="*/ 1744762 w 4216793"/>
                <a:gd name="connsiteY723" fmla="*/ 92223 h 129339"/>
                <a:gd name="connsiteX724" fmla="*/ 1760471 w 4216793"/>
                <a:gd name="connsiteY724" fmla="*/ 97291 h 129339"/>
                <a:gd name="connsiteX725" fmla="*/ 1768578 w 4216793"/>
                <a:gd name="connsiteY725" fmla="*/ 96276 h 129339"/>
                <a:gd name="connsiteX726" fmla="*/ 1776052 w 4216793"/>
                <a:gd name="connsiteY726" fmla="*/ 92983 h 129339"/>
                <a:gd name="connsiteX727" fmla="*/ 1776052 w 4216793"/>
                <a:gd name="connsiteY727" fmla="*/ 82976 h 129339"/>
                <a:gd name="connsiteX728" fmla="*/ 1680409 w 4216793"/>
                <a:gd name="connsiteY728" fmla="*/ 91084 h 129339"/>
                <a:gd name="connsiteX729" fmla="*/ 1701564 w 4216793"/>
                <a:gd name="connsiteY729" fmla="*/ 97291 h 129339"/>
                <a:gd name="connsiteX730" fmla="*/ 1718286 w 4216793"/>
                <a:gd name="connsiteY730" fmla="*/ 92223 h 129339"/>
                <a:gd name="connsiteX731" fmla="*/ 1724747 w 4216793"/>
                <a:gd name="connsiteY731" fmla="*/ 78162 h 129339"/>
                <a:gd name="connsiteX732" fmla="*/ 1713092 w 4216793"/>
                <a:gd name="connsiteY732" fmla="*/ 63213 h 129339"/>
                <a:gd name="connsiteX733" fmla="*/ 1698271 w 4216793"/>
                <a:gd name="connsiteY733" fmla="*/ 57260 h 129339"/>
                <a:gd name="connsiteX734" fmla="*/ 1693077 w 4216793"/>
                <a:gd name="connsiteY734" fmla="*/ 54093 h 129339"/>
                <a:gd name="connsiteX735" fmla="*/ 1691557 w 4216793"/>
                <a:gd name="connsiteY735" fmla="*/ 49532 h 129339"/>
                <a:gd name="connsiteX736" fmla="*/ 1694724 w 4216793"/>
                <a:gd name="connsiteY736" fmla="*/ 43452 h 129339"/>
                <a:gd name="connsiteX737" fmla="*/ 1702958 w 4216793"/>
                <a:gd name="connsiteY737" fmla="*/ 41298 h 129339"/>
                <a:gd name="connsiteX738" fmla="*/ 1712586 w 4216793"/>
                <a:gd name="connsiteY738" fmla="*/ 43452 h 129339"/>
                <a:gd name="connsiteX739" fmla="*/ 1721707 w 4216793"/>
                <a:gd name="connsiteY739" fmla="*/ 49279 h 129339"/>
                <a:gd name="connsiteX740" fmla="*/ 1721707 w 4216793"/>
                <a:gd name="connsiteY740" fmla="*/ 38638 h 129339"/>
                <a:gd name="connsiteX741" fmla="*/ 1713219 w 4216793"/>
                <a:gd name="connsiteY741" fmla="*/ 34457 h 129339"/>
                <a:gd name="connsiteX742" fmla="*/ 1702831 w 4216793"/>
                <a:gd name="connsiteY742" fmla="*/ 33063 h 129339"/>
                <a:gd name="connsiteX743" fmla="*/ 1687250 w 4216793"/>
                <a:gd name="connsiteY743" fmla="*/ 37877 h 129339"/>
                <a:gd name="connsiteX744" fmla="*/ 1681296 w 4216793"/>
                <a:gd name="connsiteY744" fmla="*/ 50799 h 129339"/>
                <a:gd name="connsiteX745" fmla="*/ 1684336 w 4216793"/>
                <a:gd name="connsiteY745" fmla="*/ 60427 h 129339"/>
                <a:gd name="connsiteX746" fmla="*/ 1693204 w 4216793"/>
                <a:gd name="connsiteY746" fmla="*/ 66634 h 129339"/>
                <a:gd name="connsiteX747" fmla="*/ 1707898 w 4216793"/>
                <a:gd name="connsiteY747" fmla="*/ 72587 h 129339"/>
                <a:gd name="connsiteX748" fmla="*/ 1712966 w 4216793"/>
                <a:gd name="connsiteY748" fmla="*/ 76008 h 129339"/>
                <a:gd name="connsiteX749" fmla="*/ 1714359 w 4216793"/>
                <a:gd name="connsiteY749" fmla="*/ 80568 h 129339"/>
                <a:gd name="connsiteX750" fmla="*/ 1710939 w 4216793"/>
                <a:gd name="connsiteY750" fmla="*/ 87156 h 129339"/>
                <a:gd name="connsiteX751" fmla="*/ 1701945 w 4216793"/>
                <a:gd name="connsiteY751" fmla="*/ 89437 h 129339"/>
                <a:gd name="connsiteX752" fmla="*/ 1691050 w 4216793"/>
                <a:gd name="connsiteY752" fmla="*/ 87283 h 129339"/>
                <a:gd name="connsiteX753" fmla="*/ 1680536 w 4216793"/>
                <a:gd name="connsiteY753" fmla="*/ 80441 h 129339"/>
                <a:gd name="connsiteX754" fmla="*/ 1680536 w 4216793"/>
                <a:gd name="connsiteY754" fmla="*/ 91589 h 129339"/>
                <a:gd name="connsiteX755" fmla="*/ 1655833 w 4216793"/>
                <a:gd name="connsiteY755" fmla="*/ 76642 h 129339"/>
                <a:gd name="connsiteX756" fmla="*/ 1648232 w 4216793"/>
                <a:gd name="connsiteY756" fmla="*/ 84750 h 129339"/>
                <a:gd name="connsiteX757" fmla="*/ 1636958 w 4216793"/>
                <a:gd name="connsiteY757" fmla="*/ 87663 h 129339"/>
                <a:gd name="connsiteX758" fmla="*/ 1625556 w 4216793"/>
                <a:gd name="connsiteY758" fmla="*/ 84750 h 129339"/>
                <a:gd name="connsiteX759" fmla="*/ 1617702 w 4216793"/>
                <a:gd name="connsiteY759" fmla="*/ 76642 h 129339"/>
                <a:gd name="connsiteX760" fmla="*/ 1614915 w 4216793"/>
                <a:gd name="connsiteY760" fmla="*/ 64860 h 129339"/>
                <a:gd name="connsiteX761" fmla="*/ 1617702 w 4216793"/>
                <a:gd name="connsiteY761" fmla="*/ 53205 h 129339"/>
                <a:gd name="connsiteX762" fmla="*/ 1625556 w 4216793"/>
                <a:gd name="connsiteY762" fmla="*/ 45224 h 129339"/>
                <a:gd name="connsiteX763" fmla="*/ 1636958 w 4216793"/>
                <a:gd name="connsiteY763" fmla="*/ 42311 h 129339"/>
                <a:gd name="connsiteX764" fmla="*/ 1648232 w 4216793"/>
                <a:gd name="connsiteY764" fmla="*/ 45224 h 129339"/>
                <a:gd name="connsiteX765" fmla="*/ 1655833 w 4216793"/>
                <a:gd name="connsiteY765" fmla="*/ 53205 h 129339"/>
                <a:gd name="connsiteX766" fmla="*/ 1658620 w 4216793"/>
                <a:gd name="connsiteY766" fmla="*/ 64860 h 129339"/>
                <a:gd name="connsiteX767" fmla="*/ 1655833 w 4216793"/>
                <a:gd name="connsiteY767" fmla="*/ 76642 h 129339"/>
                <a:gd name="connsiteX768" fmla="*/ 1653679 w 4216793"/>
                <a:gd name="connsiteY768" fmla="*/ 92983 h 129339"/>
                <a:gd name="connsiteX769" fmla="*/ 1665081 w 4216793"/>
                <a:gd name="connsiteY769" fmla="*/ 81456 h 129339"/>
                <a:gd name="connsiteX770" fmla="*/ 1669134 w 4216793"/>
                <a:gd name="connsiteY770" fmla="*/ 64733 h 129339"/>
                <a:gd name="connsiteX771" fmla="*/ 1665081 w 4216793"/>
                <a:gd name="connsiteY771" fmla="*/ 48139 h 129339"/>
                <a:gd name="connsiteX772" fmla="*/ 1653679 w 4216793"/>
                <a:gd name="connsiteY772" fmla="*/ 36737 h 129339"/>
                <a:gd name="connsiteX773" fmla="*/ 1637084 w 4216793"/>
                <a:gd name="connsiteY773" fmla="*/ 32556 h 129339"/>
                <a:gd name="connsiteX774" fmla="*/ 1620109 w 4216793"/>
                <a:gd name="connsiteY774" fmla="*/ 36737 h 129339"/>
                <a:gd name="connsiteX775" fmla="*/ 1608455 w 4216793"/>
                <a:gd name="connsiteY775" fmla="*/ 48139 h 129339"/>
                <a:gd name="connsiteX776" fmla="*/ 1604148 w 4216793"/>
                <a:gd name="connsiteY776" fmla="*/ 64733 h 129339"/>
                <a:gd name="connsiteX777" fmla="*/ 1608455 w 4216793"/>
                <a:gd name="connsiteY777" fmla="*/ 81456 h 129339"/>
                <a:gd name="connsiteX778" fmla="*/ 1620109 w 4216793"/>
                <a:gd name="connsiteY778" fmla="*/ 92983 h 129339"/>
                <a:gd name="connsiteX779" fmla="*/ 1637084 w 4216793"/>
                <a:gd name="connsiteY779" fmla="*/ 97164 h 129339"/>
                <a:gd name="connsiteX780" fmla="*/ 1653679 w 4216793"/>
                <a:gd name="connsiteY780" fmla="*/ 92983 h 129339"/>
                <a:gd name="connsiteX781" fmla="*/ 1588059 w 4216793"/>
                <a:gd name="connsiteY781" fmla="*/ 1140 h 129339"/>
                <a:gd name="connsiteX782" fmla="*/ 1577798 w 4216793"/>
                <a:gd name="connsiteY782" fmla="*/ 1140 h 129339"/>
                <a:gd name="connsiteX783" fmla="*/ 1577798 w 4216793"/>
                <a:gd name="connsiteY783" fmla="*/ 96150 h 129339"/>
                <a:gd name="connsiteX784" fmla="*/ 1588059 w 4216793"/>
                <a:gd name="connsiteY784" fmla="*/ 96150 h 129339"/>
                <a:gd name="connsiteX785" fmla="*/ 1588059 w 4216793"/>
                <a:gd name="connsiteY785" fmla="*/ 1140 h 129339"/>
                <a:gd name="connsiteX786" fmla="*/ 1488615 w 4216793"/>
                <a:gd name="connsiteY786" fmla="*/ 90957 h 129339"/>
                <a:gd name="connsiteX787" fmla="*/ 1509771 w 4216793"/>
                <a:gd name="connsiteY787" fmla="*/ 97164 h 129339"/>
                <a:gd name="connsiteX788" fmla="*/ 1526493 w 4216793"/>
                <a:gd name="connsiteY788" fmla="*/ 92097 h 129339"/>
                <a:gd name="connsiteX789" fmla="*/ 1532953 w 4216793"/>
                <a:gd name="connsiteY789" fmla="*/ 78035 h 129339"/>
                <a:gd name="connsiteX790" fmla="*/ 1521299 w 4216793"/>
                <a:gd name="connsiteY790" fmla="*/ 63086 h 129339"/>
                <a:gd name="connsiteX791" fmla="*/ 1506477 w 4216793"/>
                <a:gd name="connsiteY791" fmla="*/ 57133 h 129339"/>
                <a:gd name="connsiteX792" fmla="*/ 1501283 w 4216793"/>
                <a:gd name="connsiteY792" fmla="*/ 53966 h 129339"/>
                <a:gd name="connsiteX793" fmla="*/ 1499763 w 4216793"/>
                <a:gd name="connsiteY793" fmla="*/ 49405 h 129339"/>
                <a:gd name="connsiteX794" fmla="*/ 1502930 w 4216793"/>
                <a:gd name="connsiteY794" fmla="*/ 43325 h 129339"/>
                <a:gd name="connsiteX795" fmla="*/ 1511165 w 4216793"/>
                <a:gd name="connsiteY795" fmla="*/ 41171 h 129339"/>
                <a:gd name="connsiteX796" fmla="*/ 1520665 w 4216793"/>
                <a:gd name="connsiteY796" fmla="*/ 43325 h 129339"/>
                <a:gd name="connsiteX797" fmla="*/ 1529913 w 4216793"/>
                <a:gd name="connsiteY797" fmla="*/ 49152 h 129339"/>
                <a:gd name="connsiteX798" fmla="*/ 1529913 w 4216793"/>
                <a:gd name="connsiteY798" fmla="*/ 38511 h 129339"/>
                <a:gd name="connsiteX799" fmla="*/ 1521426 w 4216793"/>
                <a:gd name="connsiteY799" fmla="*/ 34330 h 129339"/>
                <a:gd name="connsiteX800" fmla="*/ 1511038 w 4216793"/>
                <a:gd name="connsiteY800" fmla="*/ 32936 h 129339"/>
                <a:gd name="connsiteX801" fmla="*/ 1495456 w 4216793"/>
                <a:gd name="connsiteY801" fmla="*/ 37750 h 129339"/>
                <a:gd name="connsiteX802" fmla="*/ 1489502 w 4216793"/>
                <a:gd name="connsiteY802" fmla="*/ 50672 h 129339"/>
                <a:gd name="connsiteX803" fmla="*/ 1492543 w 4216793"/>
                <a:gd name="connsiteY803" fmla="*/ 60300 h 129339"/>
                <a:gd name="connsiteX804" fmla="*/ 1501410 w 4216793"/>
                <a:gd name="connsiteY804" fmla="*/ 66507 h 129339"/>
                <a:gd name="connsiteX805" fmla="*/ 1516105 w 4216793"/>
                <a:gd name="connsiteY805" fmla="*/ 72461 h 129339"/>
                <a:gd name="connsiteX806" fmla="*/ 1521046 w 4216793"/>
                <a:gd name="connsiteY806" fmla="*/ 75881 h 129339"/>
                <a:gd name="connsiteX807" fmla="*/ 1522566 w 4216793"/>
                <a:gd name="connsiteY807" fmla="*/ 80441 h 129339"/>
                <a:gd name="connsiteX808" fmla="*/ 1519145 w 4216793"/>
                <a:gd name="connsiteY808" fmla="*/ 87029 h 129339"/>
                <a:gd name="connsiteX809" fmla="*/ 1510024 w 4216793"/>
                <a:gd name="connsiteY809" fmla="*/ 89310 h 129339"/>
                <a:gd name="connsiteX810" fmla="*/ 1499130 w 4216793"/>
                <a:gd name="connsiteY810" fmla="*/ 87156 h 129339"/>
                <a:gd name="connsiteX811" fmla="*/ 1488615 w 4216793"/>
                <a:gd name="connsiteY811" fmla="*/ 80315 h 129339"/>
                <a:gd name="connsiteX812" fmla="*/ 1488615 w 4216793"/>
                <a:gd name="connsiteY812" fmla="*/ 91463 h 129339"/>
                <a:gd name="connsiteX813" fmla="*/ 1451372 w 4216793"/>
                <a:gd name="connsiteY813" fmla="*/ 45224 h 129339"/>
                <a:gd name="connsiteX814" fmla="*/ 1459099 w 4216793"/>
                <a:gd name="connsiteY814" fmla="*/ 53332 h 129339"/>
                <a:gd name="connsiteX815" fmla="*/ 1461886 w 4216793"/>
                <a:gd name="connsiteY815" fmla="*/ 65114 h 129339"/>
                <a:gd name="connsiteX816" fmla="*/ 1459099 w 4216793"/>
                <a:gd name="connsiteY816" fmla="*/ 76642 h 129339"/>
                <a:gd name="connsiteX817" fmla="*/ 1451372 w 4216793"/>
                <a:gd name="connsiteY817" fmla="*/ 84623 h 129339"/>
                <a:gd name="connsiteX818" fmla="*/ 1439970 w 4216793"/>
                <a:gd name="connsiteY818" fmla="*/ 87536 h 129339"/>
                <a:gd name="connsiteX819" fmla="*/ 1428823 w 4216793"/>
                <a:gd name="connsiteY819" fmla="*/ 84623 h 129339"/>
                <a:gd name="connsiteX820" fmla="*/ 1421095 w 4216793"/>
                <a:gd name="connsiteY820" fmla="*/ 76642 h 129339"/>
                <a:gd name="connsiteX821" fmla="*/ 1418308 w 4216793"/>
                <a:gd name="connsiteY821" fmla="*/ 65114 h 129339"/>
                <a:gd name="connsiteX822" fmla="*/ 1421095 w 4216793"/>
                <a:gd name="connsiteY822" fmla="*/ 53332 h 129339"/>
                <a:gd name="connsiteX823" fmla="*/ 1428823 w 4216793"/>
                <a:gd name="connsiteY823" fmla="*/ 45224 h 129339"/>
                <a:gd name="connsiteX824" fmla="*/ 1439970 w 4216793"/>
                <a:gd name="connsiteY824" fmla="*/ 42184 h 129339"/>
                <a:gd name="connsiteX825" fmla="*/ 1451372 w 4216793"/>
                <a:gd name="connsiteY825" fmla="*/ 45224 h 129339"/>
                <a:gd name="connsiteX826" fmla="*/ 1472274 w 4216793"/>
                <a:gd name="connsiteY826" fmla="*/ 96023 h 129339"/>
                <a:gd name="connsiteX827" fmla="*/ 1472274 w 4216793"/>
                <a:gd name="connsiteY827" fmla="*/ 33570 h 129339"/>
                <a:gd name="connsiteX828" fmla="*/ 1461886 w 4216793"/>
                <a:gd name="connsiteY828" fmla="*/ 33570 h 129339"/>
                <a:gd name="connsiteX829" fmla="*/ 1461886 w 4216793"/>
                <a:gd name="connsiteY829" fmla="*/ 45351 h 129339"/>
                <a:gd name="connsiteX830" fmla="*/ 1452385 w 4216793"/>
                <a:gd name="connsiteY830" fmla="*/ 35850 h 129339"/>
                <a:gd name="connsiteX831" fmla="*/ 1439084 w 4216793"/>
                <a:gd name="connsiteY831" fmla="*/ 32431 h 129339"/>
                <a:gd name="connsiteX832" fmla="*/ 1422869 w 4216793"/>
                <a:gd name="connsiteY832" fmla="*/ 36611 h 129339"/>
                <a:gd name="connsiteX833" fmla="*/ 1411721 w 4216793"/>
                <a:gd name="connsiteY833" fmla="*/ 48266 h 129339"/>
                <a:gd name="connsiteX834" fmla="*/ 1407667 w 4216793"/>
                <a:gd name="connsiteY834" fmla="*/ 65114 h 129339"/>
                <a:gd name="connsiteX835" fmla="*/ 1411721 w 4216793"/>
                <a:gd name="connsiteY835" fmla="*/ 81583 h 129339"/>
                <a:gd name="connsiteX836" fmla="*/ 1422869 w 4216793"/>
                <a:gd name="connsiteY836" fmla="*/ 92856 h 129339"/>
                <a:gd name="connsiteX837" fmla="*/ 1439084 w 4216793"/>
                <a:gd name="connsiteY837" fmla="*/ 97037 h 129339"/>
                <a:gd name="connsiteX838" fmla="*/ 1452385 w 4216793"/>
                <a:gd name="connsiteY838" fmla="*/ 93617 h 129339"/>
                <a:gd name="connsiteX839" fmla="*/ 1461886 w 4216793"/>
                <a:gd name="connsiteY839" fmla="*/ 84369 h 129339"/>
                <a:gd name="connsiteX840" fmla="*/ 1461886 w 4216793"/>
                <a:gd name="connsiteY840" fmla="*/ 96023 h 129339"/>
                <a:gd name="connsiteX841" fmla="*/ 1472274 w 4216793"/>
                <a:gd name="connsiteY841" fmla="*/ 96023 h 129339"/>
                <a:gd name="connsiteX842" fmla="*/ 1392085 w 4216793"/>
                <a:gd name="connsiteY842" fmla="*/ 33570 h 129339"/>
                <a:gd name="connsiteX843" fmla="*/ 1374604 w 4216793"/>
                <a:gd name="connsiteY843" fmla="*/ 75501 h 129339"/>
                <a:gd name="connsiteX844" fmla="*/ 1353321 w 4216793"/>
                <a:gd name="connsiteY844" fmla="*/ 31416 h 129339"/>
                <a:gd name="connsiteX845" fmla="*/ 1331913 w 4216793"/>
                <a:gd name="connsiteY845" fmla="*/ 75628 h 129339"/>
                <a:gd name="connsiteX846" fmla="*/ 1314431 w 4216793"/>
                <a:gd name="connsiteY846" fmla="*/ 33570 h 129339"/>
                <a:gd name="connsiteX847" fmla="*/ 1302649 w 4216793"/>
                <a:gd name="connsiteY847" fmla="*/ 33570 h 129339"/>
                <a:gd name="connsiteX848" fmla="*/ 1330772 w 4216793"/>
                <a:gd name="connsiteY848" fmla="*/ 98177 h 129339"/>
                <a:gd name="connsiteX849" fmla="*/ 1353448 w 4216793"/>
                <a:gd name="connsiteY849" fmla="*/ 51812 h 129339"/>
                <a:gd name="connsiteX850" fmla="*/ 1375617 w 4216793"/>
                <a:gd name="connsiteY850" fmla="*/ 98177 h 129339"/>
                <a:gd name="connsiteX851" fmla="*/ 1402980 w 4216793"/>
                <a:gd name="connsiteY851" fmla="*/ 33570 h 129339"/>
                <a:gd name="connsiteX852" fmla="*/ 1392085 w 4216793"/>
                <a:gd name="connsiteY852" fmla="*/ 33570 h 129339"/>
                <a:gd name="connsiteX853" fmla="*/ 1260592 w 4216793"/>
                <a:gd name="connsiteY853" fmla="*/ 33570 h 129339"/>
                <a:gd name="connsiteX854" fmla="*/ 1240830 w 4216793"/>
                <a:gd name="connsiteY854" fmla="*/ 74361 h 129339"/>
                <a:gd name="connsiteX855" fmla="*/ 1220434 w 4216793"/>
                <a:gd name="connsiteY855" fmla="*/ 33570 h 129339"/>
                <a:gd name="connsiteX856" fmla="*/ 1208273 w 4216793"/>
                <a:gd name="connsiteY856" fmla="*/ 33570 h 129339"/>
                <a:gd name="connsiteX857" fmla="*/ 1235256 w 4216793"/>
                <a:gd name="connsiteY857" fmla="*/ 86016 h 129339"/>
                <a:gd name="connsiteX858" fmla="*/ 1215240 w 4216793"/>
                <a:gd name="connsiteY858" fmla="*/ 127693 h 129339"/>
                <a:gd name="connsiteX859" fmla="*/ 1226135 w 4216793"/>
                <a:gd name="connsiteY859" fmla="*/ 127693 h 129339"/>
                <a:gd name="connsiteX860" fmla="*/ 1271486 w 4216793"/>
                <a:gd name="connsiteY860" fmla="*/ 33570 h 129339"/>
                <a:gd name="connsiteX861" fmla="*/ 1260592 w 4216793"/>
                <a:gd name="connsiteY861" fmla="*/ 33570 h 129339"/>
                <a:gd name="connsiteX862" fmla="*/ 1160261 w 4216793"/>
                <a:gd name="connsiteY862" fmla="*/ 47125 h 129339"/>
                <a:gd name="connsiteX863" fmla="*/ 1173816 w 4216793"/>
                <a:gd name="connsiteY863" fmla="*/ 41805 h 129339"/>
                <a:gd name="connsiteX864" fmla="*/ 1186991 w 4216793"/>
                <a:gd name="connsiteY864" fmla="*/ 47125 h 129339"/>
                <a:gd name="connsiteX865" fmla="*/ 1192565 w 4216793"/>
                <a:gd name="connsiteY865" fmla="*/ 60427 h 129339"/>
                <a:gd name="connsiteX866" fmla="*/ 1154054 w 4216793"/>
                <a:gd name="connsiteY866" fmla="*/ 60427 h 129339"/>
                <a:gd name="connsiteX867" fmla="*/ 1160261 w 4216793"/>
                <a:gd name="connsiteY867" fmla="*/ 47125 h 129339"/>
                <a:gd name="connsiteX868" fmla="*/ 1188258 w 4216793"/>
                <a:gd name="connsiteY868" fmla="*/ 95517 h 129339"/>
                <a:gd name="connsiteX869" fmla="*/ 1199025 w 4216793"/>
                <a:gd name="connsiteY869" fmla="*/ 90450 h 129339"/>
                <a:gd name="connsiteX870" fmla="*/ 1199025 w 4216793"/>
                <a:gd name="connsiteY870" fmla="*/ 80568 h 129339"/>
                <a:gd name="connsiteX871" fmla="*/ 1188384 w 4216793"/>
                <a:gd name="connsiteY871" fmla="*/ 85889 h 129339"/>
                <a:gd name="connsiteX872" fmla="*/ 1176730 w 4216793"/>
                <a:gd name="connsiteY872" fmla="*/ 87663 h 129339"/>
                <a:gd name="connsiteX873" fmla="*/ 1161401 w 4216793"/>
                <a:gd name="connsiteY873" fmla="*/ 82469 h 129339"/>
                <a:gd name="connsiteX874" fmla="*/ 1154054 w 4216793"/>
                <a:gd name="connsiteY874" fmla="*/ 68915 h 129339"/>
                <a:gd name="connsiteX875" fmla="*/ 1203459 w 4216793"/>
                <a:gd name="connsiteY875" fmla="*/ 68915 h 129339"/>
                <a:gd name="connsiteX876" fmla="*/ 1203586 w 4216793"/>
                <a:gd name="connsiteY876" fmla="*/ 66253 h 129339"/>
                <a:gd name="connsiteX877" fmla="*/ 1203586 w 4216793"/>
                <a:gd name="connsiteY877" fmla="*/ 63720 h 129339"/>
                <a:gd name="connsiteX878" fmla="*/ 1199912 w 4216793"/>
                <a:gd name="connsiteY878" fmla="*/ 47759 h 129339"/>
                <a:gd name="connsiteX879" fmla="*/ 1189651 w 4216793"/>
                <a:gd name="connsiteY879" fmla="*/ 36611 h 129339"/>
                <a:gd name="connsiteX880" fmla="*/ 1173943 w 4216793"/>
                <a:gd name="connsiteY880" fmla="*/ 32556 h 129339"/>
                <a:gd name="connsiteX881" fmla="*/ 1157474 w 4216793"/>
                <a:gd name="connsiteY881" fmla="*/ 36864 h 129339"/>
                <a:gd name="connsiteX882" fmla="*/ 1146833 w 4216793"/>
                <a:gd name="connsiteY882" fmla="*/ 48645 h 129339"/>
                <a:gd name="connsiteX883" fmla="*/ 1143033 w 4216793"/>
                <a:gd name="connsiteY883" fmla="*/ 65494 h 129339"/>
                <a:gd name="connsiteX884" fmla="*/ 1147467 w 4216793"/>
                <a:gd name="connsiteY884" fmla="*/ 82088 h 129339"/>
                <a:gd name="connsiteX885" fmla="*/ 1159375 w 4216793"/>
                <a:gd name="connsiteY885" fmla="*/ 93236 h 129339"/>
                <a:gd name="connsiteX886" fmla="*/ 1176730 w 4216793"/>
                <a:gd name="connsiteY886" fmla="*/ 97291 h 129339"/>
                <a:gd name="connsiteX887" fmla="*/ 1188384 w 4216793"/>
                <a:gd name="connsiteY887" fmla="*/ 95771 h 129339"/>
                <a:gd name="connsiteX888" fmla="*/ 1085393 w 4216793"/>
                <a:gd name="connsiteY888" fmla="*/ 53712 h 129339"/>
                <a:gd name="connsiteX889" fmla="*/ 1092107 w 4216793"/>
                <a:gd name="connsiteY889" fmla="*/ 45604 h 129339"/>
                <a:gd name="connsiteX890" fmla="*/ 1102115 w 4216793"/>
                <a:gd name="connsiteY890" fmla="*/ 42691 h 129339"/>
                <a:gd name="connsiteX891" fmla="*/ 1118330 w 4216793"/>
                <a:gd name="connsiteY891" fmla="*/ 61313 h 129339"/>
                <a:gd name="connsiteX892" fmla="*/ 1118330 w 4216793"/>
                <a:gd name="connsiteY892" fmla="*/ 96276 h 129339"/>
                <a:gd name="connsiteX893" fmla="*/ 1128718 w 4216793"/>
                <a:gd name="connsiteY893" fmla="*/ 96276 h 129339"/>
                <a:gd name="connsiteX894" fmla="*/ 1128718 w 4216793"/>
                <a:gd name="connsiteY894" fmla="*/ 59539 h 129339"/>
                <a:gd name="connsiteX895" fmla="*/ 1125931 w 4216793"/>
                <a:gd name="connsiteY895" fmla="*/ 45731 h 129339"/>
                <a:gd name="connsiteX896" fmla="*/ 1117950 w 4216793"/>
                <a:gd name="connsiteY896" fmla="*/ 36103 h 129339"/>
                <a:gd name="connsiteX897" fmla="*/ 1104649 w 4216793"/>
                <a:gd name="connsiteY897" fmla="*/ 32683 h 129339"/>
                <a:gd name="connsiteX898" fmla="*/ 1091854 w 4216793"/>
                <a:gd name="connsiteY898" fmla="*/ 36103 h 129339"/>
                <a:gd name="connsiteX899" fmla="*/ 1082987 w 4216793"/>
                <a:gd name="connsiteY899" fmla="*/ 45478 h 129339"/>
                <a:gd name="connsiteX900" fmla="*/ 1082987 w 4216793"/>
                <a:gd name="connsiteY900" fmla="*/ 33824 h 129339"/>
                <a:gd name="connsiteX901" fmla="*/ 1072725 w 4216793"/>
                <a:gd name="connsiteY901" fmla="*/ 33824 h 129339"/>
                <a:gd name="connsiteX902" fmla="*/ 1072725 w 4216793"/>
                <a:gd name="connsiteY902" fmla="*/ 96276 h 129339"/>
                <a:gd name="connsiteX903" fmla="*/ 1082987 w 4216793"/>
                <a:gd name="connsiteY903" fmla="*/ 96276 h 129339"/>
                <a:gd name="connsiteX904" fmla="*/ 1082987 w 4216793"/>
                <a:gd name="connsiteY904" fmla="*/ 64987 h 129339"/>
                <a:gd name="connsiteX905" fmla="*/ 1085393 w 4216793"/>
                <a:gd name="connsiteY905" fmla="*/ 53712 h 129339"/>
                <a:gd name="connsiteX906" fmla="*/ 1042956 w 4216793"/>
                <a:gd name="connsiteY906" fmla="*/ 76769 h 129339"/>
                <a:gd name="connsiteX907" fmla="*/ 1035355 w 4216793"/>
                <a:gd name="connsiteY907" fmla="*/ 84875 h 129339"/>
                <a:gd name="connsiteX908" fmla="*/ 1024080 w 4216793"/>
                <a:gd name="connsiteY908" fmla="*/ 87790 h 129339"/>
                <a:gd name="connsiteX909" fmla="*/ 1012679 w 4216793"/>
                <a:gd name="connsiteY909" fmla="*/ 84875 h 129339"/>
                <a:gd name="connsiteX910" fmla="*/ 1004952 w 4216793"/>
                <a:gd name="connsiteY910" fmla="*/ 76769 h 129339"/>
                <a:gd name="connsiteX911" fmla="*/ 1002165 w 4216793"/>
                <a:gd name="connsiteY911" fmla="*/ 64987 h 129339"/>
                <a:gd name="connsiteX912" fmla="*/ 1004952 w 4216793"/>
                <a:gd name="connsiteY912" fmla="*/ 53332 h 129339"/>
                <a:gd name="connsiteX913" fmla="*/ 1012679 w 4216793"/>
                <a:gd name="connsiteY913" fmla="*/ 45351 h 129339"/>
                <a:gd name="connsiteX914" fmla="*/ 1024080 w 4216793"/>
                <a:gd name="connsiteY914" fmla="*/ 42437 h 129339"/>
                <a:gd name="connsiteX915" fmla="*/ 1035355 w 4216793"/>
                <a:gd name="connsiteY915" fmla="*/ 45351 h 129339"/>
                <a:gd name="connsiteX916" fmla="*/ 1042956 w 4216793"/>
                <a:gd name="connsiteY916" fmla="*/ 53332 h 129339"/>
                <a:gd name="connsiteX917" fmla="*/ 1045743 w 4216793"/>
                <a:gd name="connsiteY917" fmla="*/ 64987 h 129339"/>
                <a:gd name="connsiteX918" fmla="*/ 1042956 w 4216793"/>
                <a:gd name="connsiteY918" fmla="*/ 76769 h 129339"/>
                <a:gd name="connsiteX919" fmla="*/ 1040929 w 4216793"/>
                <a:gd name="connsiteY919" fmla="*/ 93109 h 129339"/>
                <a:gd name="connsiteX920" fmla="*/ 1052330 w 4216793"/>
                <a:gd name="connsiteY920" fmla="*/ 81583 h 129339"/>
                <a:gd name="connsiteX921" fmla="*/ 1056384 w 4216793"/>
                <a:gd name="connsiteY921" fmla="*/ 64860 h 129339"/>
                <a:gd name="connsiteX922" fmla="*/ 1052330 w 4216793"/>
                <a:gd name="connsiteY922" fmla="*/ 48266 h 129339"/>
                <a:gd name="connsiteX923" fmla="*/ 1040929 w 4216793"/>
                <a:gd name="connsiteY923" fmla="*/ 36864 h 129339"/>
                <a:gd name="connsiteX924" fmla="*/ 1024207 w 4216793"/>
                <a:gd name="connsiteY924" fmla="*/ 32683 h 129339"/>
                <a:gd name="connsiteX925" fmla="*/ 1007359 w 4216793"/>
                <a:gd name="connsiteY925" fmla="*/ 36864 h 129339"/>
                <a:gd name="connsiteX926" fmla="*/ 995704 w 4216793"/>
                <a:gd name="connsiteY926" fmla="*/ 48266 h 129339"/>
                <a:gd name="connsiteX927" fmla="*/ 991397 w 4216793"/>
                <a:gd name="connsiteY927" fmla="*/ 64860 h 129339"/>
                <a:gd name="connsiteX928" fmla="*/ 995704 w 4216793"/>
                <a:gd name="connsiteY928" fmla="*/ 81583 h 129339"/>
                <a:gd name="connsiteX929" fmla="*/ 1007359 w 4216793"/>
                <a:gd name="connsiteY929" fmla="*/ 93109 h 129339"/>
                <a:gd name="connsiteX930" fmla="*/ 1024207 w 4216793"/>
                <a:gd name="connsiteY930" fmla="*/ 97291 h 129339"/>
                <a:gd name="connsiteX931" fmla="*/ 1040929 w 4216793"/>
                <a:gd name="connsiteY931" fmla="*/ 93109 h 129339"/>
                <a:gd name="connsiteX932" fmla="*/ 893980 w 4216793"/>
                <a:gd name="connsiteY932" fmla="*/ 53712 h 129339"/>
                <a:gd name="connsiteX933" fmla="*/ 900187 w 4216793"/>
                <a:gd name="connsiteY933" fmla="*/ 45604 h 129339"/>
                <a:gd name="connsiteX934" fmla="*/ 909308 w 4216793"/>
                <a:gd name="connsiteY934" fmla="*/ 42691 h 129339"/>
                <a:gd name="connsiteX935" fmla="*/ 924130 w 4216793"/>
                <a:gd name="connsiteY935" fmla="*/ 61313 h 129339"/>
                <a:gd name="connsiteX936" fmla="*/ 924130 w 4216793"/>
                <a:gd name="connsiteY936" fmla="*/ 96276 h 129339"/>
                <a:gd name="connsiteX937" fmla="*/ 934391 w 4216793"/>
                <a:gd name="connsiteY937" fmla="*/ 96276 h 129339"/>
                <a:gd name="connsiteX938" fmla="*/ 934391 w 4216793"/>
                <a:gd name="connsiteY938" fmla="*/ 64101 h 129339"/>
                <a:gd name="connsiteX939" fmla="*/ 936545 w 4216793"/>
                <a:gd name="connsiteY939" fmla="*/ 53332 h 129339"/>
                <a:gd name="connsiteX940" fmla="*/ 942752 w 4216793"/>
                <a:gd name="connsiteY940" fmla="*/ 45604 h 129339"/>
                <a:gd name="connsiteX941" fmla="*/ 951873 w 4216793"/>
                <a:gd name="connsiteY941" fmla="*/ 42818 h 129339"/>
                <a:gd name="connsiteX942" fmla="*/ 966694 w 4216793"/>
                <a:gd name="connsiteY942" fmla="*/ 61439 h 129339"/>
                <a:gd name="connsiteX943" fmla="*/ 966694 w 4216793"/>
                <a:gd name="connsiteY943" fmla="*/ 96403 h 129339"/>
                <a:gd name="connsiteX944" fmla="*/ 976955 w 4216793"/>
                <a:gd name="connsiteY944" fmla="*/ 96403 h 129339"/>
                <a:gd name="connsiteX945" fmla="*/ 976955 w 4216793"/>
                <a:gd name="connsiteY945" fmla="*/ 59666 h 129339"/>
                <a:gd name="connsiteX946" fmla="*/ 974422 w 4216793"/>
                <a:gd name="connsiteY946" fmla="*/ 45858 h 129339"/>
                <a:gd name="connsiteX947" fmla="*/ 966694 w 4216793"/>
                <a:gd name="connsiteY947" fmla="*/ 36230 h 129339"/>
                <a:gd name="connsiteX948" fmla="*/ 953900 w 4216793"/>
                <a:gd name="connsiteY948" fmla="*/ 32810 h 129339"/>
                <a:gd name="connsiteX949" fmla="*/ 940598 w 4216793"/>
                <a:gd name="connsiteY949" fmla="*/ 36484 h 129339"/>
                <a:gd name="connsiteX950" fmla="*/ 931731 w 4216793"/>
                <a:gd name="connsiteY950" fmla="*/ 46365 h 129339"/>
                <a:gd name="connsiteX951" fmla="*/ 924510 w 4216793"/>
                <a:gd name="connsiteY951" fmla="*/ 36357 h 129339"/>
                <a:gd name="connsiteX952" fmla="*/ 912349 w 4216793"/>
                <a:gd name="connsiteY952" fmla="*/ 32683 h 129339"/>
                <a:gd name="connsiteX953" fmla="*/ 900314 w 4216793"/>
                <a:gd name="connsiteY953" fmla="*/ 35977 h 129339"/>
                <a:gd name="connsiteX954" fmla="*/ 891827 w 4216793"/>
                <a:gd name="connsiteY954" fmla="*/ 44972 h 129339"/>
                <a:gd name="connsiteX955" fmla="*/ 891827 w 4216793"/>
                <a:gd name="connsiteY955" fmla="*/ 33697 h 129339"/>
                <a:gd name="connsiteX956" fmla="*/ 881565 w 4216793"/>
                <a:gd name="connsiteY956" fmla="*/ 33697 h 129339"/>
                <a:gd name="connsiteX957" fmla="*/ 881565 w 4216793"/>
                <a:gd name="connsiteY957" fmla="*/ 96150 h 129339"/>
                <a:gd name="connsiteX958" fmla="*/ 891827 w 4216793"/>
                <a:gd name="connsiteY958" fmla="*/ 96150 h 129339"/>
                <a:gd name="connsiteX959" fmla="*/ 891827 w 4216793"/>
                <a:gd name="connsiteY959" fmla="*/ 64860 h 129339"/>
                <a:gd name="connsiteX960" fmla="*/ 893980 w 4216793"/>
                <a:gd name="connsiteY960" fmla="*/ 53585 h 129339"/>
                <a:gd name="connsiteX961" fmla="*/ 842041 w 4216793"/>
                <a:gd name="connsiteY961" fmla="*/ 33697 h 129339"/>
                <a:gd name="connsiteX962" fmla="*/ 817085 w 4216793"/>
                <a:gd name="connsiteY962" fmla="*/ 33697 h 129339"/>
                <a:gd name="connsiteX963" fmla="*/ 817085 w 4216793"/>
                <a:gd name="connsiteY963" fmla="*/ 22169 h 129339"/>
                <a:gd name="connsiteX964" fmla="*/ 820506 w 4216793"/>
                <a:gd name="connsiteY964" fmla="*/ 13175 h 129339"/>
                <a:gd name="connsiteX965" fmla="*/ 829373 w 4216793"/>
                <a:gd name="connsiteY965" fmla="*/ 9881 h 129339"/>
                <a:gd name="connsiteX966" fmla="*/ 836974 w 4216793"/>
                <a:gd name="connsiteY966" fmla="*/ 11021 h 129339"/>
                <a:gd name="connsiteX967" fmla="*/ 843941 w 4216793"/>
                <a:gd name="connsiteY967" fmla="*/ 14822 h 129339"/>
                <a:gd name="connsiteX968" fmla="*/ 843941 w 4216793"/>
                <a:gd name="connsiteY968" fmla="*/ 4560 h 129339"/>
                <a:gd name="connsiteX969" fmla="*/ 836594 w 4216793"/>
                <a:gd name="connsiteY969" fmla="*/ 1013 h 129339"/>
                <a:gd name="connsiteX970" fmla="*/ 828740 w 4216793"/>
                <a:gd name="connsiteY970" fmla="*/ 0 h 129339"/>
                <a:gd name="connsiteX971" fmla="*/ 812778 w 4216793"/>
                <a:gd name="connsiteY971" fmla="*/ 6334 h 129339"/>
                <a:gd name="connsiteX972" fmla="*/ 806951 w 4216793"/>
                <a:gd name="connsiteY972" fmla="*/ 22549 h 129339"/>
                <a:gd name="connsiteX973" fmla="*/ 806951 w 4216793"/>
                <a:gd name="connsiteY973" fmla="*/ 96023 h 129339"/>
                <a:gd name="connsiteX974" fmla="*/ 817212 w 4216793"/>
                <a:gd name="connsiteY974" fmla="*/ 96023 h 129339"/>
                <a:gd name="connsiteX975" fmla="*/ 817212 w 4216793"/>
                <a:gd name="connsiteY975" fmla="*/ 43071 h 129339"/>
                <a:gd name="connsiteX976" fmla="*/ 842168 w 4216793"/>
                <a:gd name="connsiteY976" fmla="*/ 43071 h 129339"/>
                <a:gd name="connsiteX977" fmla="*/ 842168 w 4216793"/>
                <a:gd name="connsiteY977" fmla="*/ 33570 h 129339"/>
                <a:gd name="connsiteX978" fmla="*/ 785922 w 4216793"/>
                <a:gd name="connsiteY978" fmla="*/ 1140 h 129339"/>
                <a:gd name="connsiteX979" fmla="*/ 775154 w 4216793"/>
                <a:gd name="connsiteY979" fmla="*/ 1140 h 129339"/>
                <a:gd name="connsiteX980" fmla="*/ 775154 w 4216793"/>
                <a:gd name="connsiteY980" fmla="*/ 96150 h 129339"/>
                <a:gd name="connsiteX981" fmla="*/ 785922 w 4216793"/>
                <a:gd name="connsiteY981" fmla="*/ 96150 h 129339"/>
                <a:gd name="connsiteX982" fmla="*/ 785922 w 4216793"/>
                <a:gd name="connsiteY982" fmla="*/ 1140 h 129339"/>
                <a:gd name="connsiteX983" fmla="*/ 726636 w 4216793"/>
                <a:gd name="connsiteY983" fmla="*/ 95264 h 129339"/>
                <a:gd name="connsiteX984" fmla="*/ 728663 w 4216793"/>
                <a:gd name="connsiteY984" fmla="*/ 89942 h 129339"/>
                <a:gd name="connsiteX985" fmla="*/ 726636 w 4216793"/>
                <a:gd name="connsiteY985" fmla="*/ 84623 h 129339"/>
                <a:gd name="connsiteX986" fmla="*/ 721315 w 4216793"/>
                <a:gd name="connsiteY986" fmla="*/ 82596 h 129339"/>
                <a:gd name="connsiteX987" fmla="*/ 715868 w 4216793"/>
                <a:gd name="connsiteY987" fmla="*/ 84623 h 129339"/>
                <a:gd name="connsiteX988" fmla="*/ 713715 w 4216793"/>
                <a:gd name="connsiteY988" fmla="*/ 89942 h 129339"/>
                <a:gd name="connsiteX989" fmla="*/ 715868 w 4216793"/>
                <a:gd name="connsiteY989" fmla="*/ 95264 h 129339"/>
                <a:gd name="connsiteX990" fmla="*/ 721315 w 4216793"/>
                <a:gd name="connsiteY990" fmla="*/ 97164 h 129339"/>
                <a:gd name="connsiteX991" fmla="*/ 726636 w 4216793"/>
                <a:gd name="connsiteY991" fmla="*/ 95264 h 129339"/>
                <a:gd name="connsiteX992" fmla="*/ 704594 w 4216793"/>
                <a:gd name="connsiteY992" fmla="*/ 82849 h 129339"/>
                <a:gd name="connsiteX993" fmla="*/ 697373 w 4216793"/>
                <a:gd name="connsiteY993" fmla="*/ 86395 h 129339"/>
                <a:gd name="connsiteX994" fmla="*/ 690025 w 4216793"/>
                <a:gd name="connsiteY994" fmla="*/ 87409 h 129339"/>
                <a:gd name="connsiteX995" fmla="*/ 681411 w 4216793"/>
                <a:gd name="connsiteY995" fmla="*/ 84623 h 129339"/>
                <a:gd name="connsiteX996" fmla="*/ 677864 w 4216793"/>
                <a:gd name="connsiteY996" fmla="*/ 75249 h 129339"/>
                <a:gd name="connsiteX997" fmla="*/ 677864 w 4216793"/>
                <a:gd name="connsiteY997" fmla="*/ 43198 h 129339"/>
                <a:gd name="connsiteX998" fmla="*/ 703707 w 4216793"/>
                <a:gd name="connsiteY998" fmla="*/ 43198 h 129339"/>
                <a:gd name="connsiteX999" fmla="*/ 703707 w 4216793"/>
                <a:gd name="connsiteY999" fmla="*/ 33697 h 129339"/>
                <a:gd name="connsiteX1000" fmla="*/ 677864 w 4216793"/>
                <a:gd name="connsiteY1000" fmla="*/ 33697 h 129339"/>
                <a:gd name="connsiteX1001" fmla="*/ 677864 w 4216793"/>
                <a:gd name="connsiteY1001" fmla="*/ 13808 h 129339"/>
                <a:gd name="connsiteX1002" fmla="*/ 667603 w 4216793"/>
                <a:gd name="connsiteY1002" fmla="*/ 13808 h 129339"/>
                <a:gd name="connsiteX1003" fmla="*/ 667603 w 4216793"/>
                <a:gd name="connsiteY1003" fmla="*/ 74488 h 129339"/>
                <a:gd name="connsiteX1004" fmla="*/ 673430 w 4216793"/>
                <a:gd name="connsiteY1004" fmla="*/ 92097 h 129339"/>
                <a:gd name="connsiteX1005" fmla="*/ 689139 w 4216793"/>
                <a:gd name="connsiteY1005" fmla="*/ 97164 h 129339"/>
                <a:gd name="connsiteX1006" fmla="*/ 697246 w 4216793"/>
                <a:gd name="connsiteY1006" fmla="*/ 96150 h 129339"/>
                <a:gd name="connsiteX1007" fmla="*/ 704720 w 4216793"/>
                <a:gd name="connsiteY1007" fmla="*/ 92856 h 129339"/>
                <a:gd name="connsiteX1008" fmla="*/ 704720 w 4216793"/>
                <a:gd name="connsiteY1008" fmla="*/ 82849 h 129339"/>
                <a:gd name="connsiteX1009" fmla="*/ 608444 w 4216793"/>
                <a:gd name="connsiteY1009" fmla="*/ 53585 h 129339"/>
                <a:gd name="connsiteX1010" fmla="*/ 615158 w 4216793"/>
                <a:gd name="connsiteY1010" fmla="*/ 45478 h 129339"/>
                <a:gd name="connsiteX1011" fmla="*/ 625165 w 4216793"/>
                <a:gd name="connsiteY1011" fmla="*/ 42564 h 129339"/>
                <a:gd name="connsiteX1012" fmla="*/ 641380 w 4216793"/>
                <a:gd name="connsiteY1012" fmla="*/ 61186 h 129339"/>
                <a:gd name="connsiteX1013" fmla="*/ 641380 w 4216793"/>
                <a:gd name="connsiteY1013" fmla="*/ 96150 h 129339"/>
                <a:gd name="connsiteX1014" fmla="*/ 651768 w 4216793"/>
                <a:gd name="connsiteY1014" fmla="*/ 96150 h 129339"/>
                <a:gd name="connsiteX1015" fmla="*/ 651768 w 4216793"/>
                <a:gd name="connsiteY1015" fmla="*/ 59414 h 129339"/>
                <a:gd name="connsiteX1016" fmla="*/ 648981 w 4216793"/>
                <a:gd name="connsiteY1016" fmla="*/ 45604 h 129339"/>
                <a:gd name="connsiteX1017" fmla="*/ 641000 w 4216793"/>
                <a:gd name="connsiteY1017" fmla="*/ 35977 h 129339"/>
                <a:gd name="connsiteX1018" fmla="*/ 627699 w 4216793"/>
                <a:gd name="connsiteY1018" fmla="*/ 32556 h 129339"/>
                <a:gd name="connsiteX1019" fmla="*/ 614904 w 4216793"/>
                <a:gd name="connsiteY1019" fmla="*/ 35977 h 129339"/>
                <a:gd name="connsiteX1020" fmla="*/ 606037 w 4216793"/>
                <a:gd name="connsiteY1020" fmla="*/ 45351 h 129339"/>
                <a:gd name="connsiteX1021" fmla="*/ 606037 w 4216793"/>
                <a:gd name="connsiteY1021" fmla="*/ 33697 h 129339"/>
                <a:gd name="connsiteX1022" fmla="*/ 595776 w 4216793"/>
                <a:gd name="connsiteY1022" fmla="*/ 33697 h 129339"/>
                <a:gd name="connsiteX1023" fmla="*/ 595776 w 4216793"/>
                <a:gd name="connsiteY1023" fmla="*/ 96150 h 129339"/>
                <a:gd name="connsiteX1024" fmla="*/ 606037 w 4216793"/>
                <a:gd name="connsiteY1024" fmla="*/ 96150 h 129339"/>
                <a:gd name="connsiteX1025" fmla="*/ 606037 w 4216793"/>
                <a:gd name="connsiteY1025" fmla="*/ 64860 h 129339"/>
                <a:gd name="connsiteX1026" fmla="*/ 608444 w 4216793"/>
                <a:gd name="connsiteY1026" fmla="*/ 53585 h 129339"/>
                <a:gd name="connsiteX1027" fmla="*/ 536109 w 4216793"/>
                <a:gd name="connsiteY1027" fmla="*/ 47251 h 129339"/>
                <a:gd name="connsiteX1028" fmla="*/ 549664 w 4216793"/>
                <a:gd name="connsiteY1028" fmla="*/ 41932 h 129339"/>
                <a:gd name="connsiteX1029" fmla="*/ 562839 w 4216793"/>
                <a:gd name="connsiteY1029" fmla="*/ 47251 h 129339"/>
                <a:gd name="connsiteX1030" fmla="*/ 568413 w 4216793"/>
                <a:gd name="connsiteY1030" fmla="*/ 60553 h 129339"/>
                <a:gd name="connsiteX1031" fmla="*/ 529902 w 4216793"/>
                <a:gd name="connsiteY1031" fmla="*/ 60553 h 129339"/>
                <a:gd name="connsiteX1032" fmla="*/ 536109 w 4216793"/>
                <a:gd name="connsiteY1032" fmla="*/ 47251 h 129339"/>
                <a:gd name="connsiteX1033" fmla="*/ 564106 w 4216793"/>
                <a:gd name="connsiteY1033" fmla="*/ 95644 h 129339"/>
                <a:gd name="connsiteX1034" fmla="*/ 574873 w 4216793"/>
                <a:gd name="connsiteY1034" fmla="*/ 90576 h 129339"/>
                <a:gd name="connsiteX1035" fmla="*/ 574873 w 4216793"/>
                <a:gd name="connsiteY1035" fmla="*/ 80695 h 129339"/>
                <a:gd name="connsiteX1036" fmla="*/ 564232 w 4216793"/>
                <a:gd name="connsiteY1036" fmla="*/ 86016 h 129339"/>
                <a:gd name="connsiteX1037" fmla="*/ 552578 w 4216793"/>
                <a:gd name="connsiteY1037" fmla="*/ 87790 h 129339"/>
                <a:gd name="connsiteX1038" fmla="*/ 537249 w 4216793"/>
                <a:gd name="connsiteY1038" fmla="*/ 82596 h 129339"/>
                <a:gd name="connsiteX1039" fmla="*/ 529902 w 4216793"/>
                <a:gd name="connsiteY1039" fmla="*/ 69040 h 129339"/>
                <a:gd name="connsiteX1040" fmla="*/ 579307 w 4216793"/>
                <a:gd name="connsiteY1040" fmla="*/ 69040 h 129339"/>
                <a:gd name="connsiteX1041" fmla="*/ 579434 w 4216793"/>
                <a:gd name="connsiteY1041" fmla="*/ 66380 h 129339"/>
                <a:gd name="connsiteX1042" fmla="*/ 579434 w 4216793"/>
                <a:gd name="connsiteY1042" fmla="*/ 63847 h 129339"/>
                <a:gd name="connsiteX1043" fmla="*/ 575760 w 4216793"/>
                <a:gd name="connsiteY1043" fmla="*/ 47885 h 129339"/>
                <a:gd name="connsiteX1044" fmla="*/ 565372 w 4216793"/>
                <a:gd name="connsiteY1044" fmla="*/ 36737 h 129339"/>
                <a:gd name="connsiteX1045" fmla="*/ 549791 w 4216793"/>
                <a:gd name="connsiteY1045" fmla="*/ 32683 h 129339"/>
                <a:gd name="connsiteX1046" fmla="*/ 533322 w 4216793"/>
                <a:gd name="connsiteY1046" fmla="*/ 36991 h 129339"/>
                <a:gd name="connsiteX1047" fmla="*/ 522555 w 4216793"/>
                <a:gd name="connsiteY1047" fmla="*/ 48771 h 129339"/>
                <a:gd name="connsiteX1048" fmla="*/ 518754 w 4216793"/>
                <a:gd name="connsiteY1048" fmla="*/ 65621 h 129339"/>
                <a:gd name="connsiteX1049" fmla="*/ 523188 w 4216793"/>
                <a:gd name="connsiteY1049" fmla="*/ 82215 h 129339"/>
                <a:gd name="connsiteX1050" fmla="*/ 535096 w 4216793"/>
                <a:gd name="connsiteY1050" fmla="*/ 93363 h 129339"/>
                <a:gd name="connsiteX1051" fmla="*/ 552451 w 4216793"/>
                <a:gd name="connsiteY1051" fmla="*/ 97418 h 129339"/>
                <a:gd name="connsiteX1052" fmla="*/ 564106 w 4216793"/>
                <a:gd name="connsiteY1052" fmla="*/ 95896 h 129339"/>
                <a:gd name="connsiteX1053" fmla="*/ 463648 w 4216793"/>
                <a:gd name="connsiteY1053" fmla="*/ 91336 h 129339"/>
                <a:gd name="connsiteX1054" fmla="*/ 484804 w 4216793"/>
                <a:gd name="connsiteY1054" fmla="*/ 97543 h 129339"/>
                <a:gd name="connsiteX1055" fmla="*/ 501526 w 4216793"/>
                <a:gd name="connsiteY1055" fmla="*/ 92477 h 129339"/>
                <a:gd name="connsiteX1056" fmla="*/ 507986 w 4216793"/>
                <a:gd name="connsiteY1056" fmla="*/ 78416 h 129339"/>
                <a:gd name="connsiteX1057" fmla="*/ 496332 w 4216793"/>
                <a:gd name="connsiteY1057" fmla="*/ 63467 h 129339"/>
                <a:gd name="connsiteX1058" fmla="*/ 481510 w 4216793"/>
                <a:gd name="connsiteY1058" fmla="*/ 57513 h 129339"/>
                <a:gd name="connsiteX1059" fmla="*/ 476316 w 4216793"/>
                <a:gd name="connsiteY1059" fmla="*/ 54346 h 129339"/>
                <a:gd name="connsiteX1060" fmla="*/ 474796 w 4216793"/>
                <a:gd name="connsiteY1060" fmla="*/ 49786 h 129339"/>
                <a:gd name="connsiteX1061" fmla="*/ 477963 w 4216793"/>
                <a:gd name="connsiteY1061" fmla="*/ 43704 h 129339"/>
                <a:gd name="connsiteX1062" fmla="*/ 486197 w 4216793"/>
                <a:gd name="connsiteY1062" fmla="*/ 41551 h 129339"/>
                <a:gd name="connsiteX1063" fmla="*/ 495698 w 4216793"/>
                <a:gd name="connsiteY1063" fmla="*/ 43704 h 129339"/>
                <a:gd name="connsiteX1064" fmla="*/ 504946 w 4216793"/>
                <a:gd name="connsiteY1064" fmla="*/ 49532 h 129339"/>
                <a:gd name="connsiteX1065" fmla="*/ 504946 w 4216793"/>
                <a:gd name="connsiteY1065" fmla="*/ 38890 h 129339"/>
                <a:gd name="connsiteX1066" fmla="*/ 496459 w 4216793"/>
                <a:gd name="connsiteY1066" fmla="*/ 34710 h 129339"/>
                <a:gd name="connsiteX1067" fmla="*/ 486071 w 4216793"/>
                <a:gd name="connsiteY1067" fmla="*/ 33317 h 129339"/>
                <a:gd name="connsiteX1068" fmla="*/ 470489 w 4216793"/>
                <a:gd name="connsiteY1068" fmla="*/ 38131 h 129339"/>
                <a:gd name="connsiteX1069" fmla="*/ 464535 w 4216793"/>
                <a:gd name="connsiteY1069" fmla="*/ 51052 h 129339"/>
                <a:gd name="connsiteX1070" fmla="*/ 467575 w 4216793"/>
                <a:gd name="connsiteY1070" fmla="*/ 60680 h 129339"/>
                <a:gd name="connsiteX1071" fmla="*/ 476443 w 4216793"/>
                <a:gd name="connsiteY1071" fmla="*/ 66887 h 129339"/>
                <a:gd name="connsiteX1072" fmla="*/ 491138 w 4216793"/>
                <a:gd name="connsiteY1072" fmla="*/ 72841 h 129339"/>
                <a:gd name="connsiteX1073" fmla="*/ 496205 w 4216793"/>
                <a:gd name="connsiteY1073" fmla="*/ 76262 h 129339"/>
                <a:gd name="connsiteX1074" fmla="*/ 497599 w 4216793"/>
                <a:gd name="connsiteY1074" fmla="*/ 80822 h 129339"/>
                <a:gd name="connsiteX1075" fmla="*/ 494052 w 4216793"/>
                <a:gd name="connsiteY1075" fmla="*/ 87409 h 129339"/>
                <a:gd name="connsiteX1076" fmla="*/ 485057 w 4216793"/>
                <a:gd name="connsiteY1076" fmla="*/ 89689 h 129339"/>
                <a:gd name="connsiteX1077" fmla="*/ 474163 w 4216793"/>
                <a:gd name="connsiteY1077" fmla="*/ 87536 h 129339"/>
                <a:gd name="connsiteX1078" fmla="*/ 463648 w 4216793"/>
                <a:gd name="connsiteY1078" fmla="*/ 80695 h 129339"/>
                <a:gd name="connsiteX1079" fmla="*/ 463648 w 4216793"/>
                <a:gd name="connsiteY1079" fmla="*/ 91843 h 129339"/>
                <a:gd name="connsiteX1080" fmla="*/ 408669 w 4216793"/>
                <a:gd name="connsiteY1080" fmla="*/ 47632 h 129339"/>
                <a:gd name="connsiteX1081" fmla="*/ 422224 w 4216793"/>
                <a:gd name="connsiteY1081" fmla="*/ 42311 h 129339"/>
                <a:gd name="connsiteX1082" fmla="*/ 435399 w 4216793"/>
                <a:gd name="connsiteY1082" fmla="*/ 47632 h 129339"/>
                <a:gd name="connsiteX1083" fmla="*/ 440973 w 4216793"/>
                <a:gd name="connsiteY1083" fmla="*/ 60934 h 129339"/>
                <a:gd name="connsiteX1084" fmla="*/ 402462 w 4216793"/>
                <a:gd name="connsiteY1084" fmla="*/ 60934 h 129339"/>
                <a:gd name="connsiteX1085" fmla="*/ 408669 w 4216793"/>
                <a:gd name="connsiteY1085" fmla="*/ 47632 h 129339"/>
                <a:gd name="connsiteX1086" fmla="*/ 436666 w 4216793"/>
                <a:gd name="connsiteY1086" fmla="*/ 96023 h 129339"/>
                <a:gd name="connsiteX1087" fmla="*/ 447433 w 4216793"/>
                <a:gd name="connsiteY1087" fmla="*/ 90957 h 129339"/>
                <a:gd name="connsiteX1088" fmla="*/ 447433 w 4216793"/>
                <a:gd name="connsiteY1088" fmla="*/ 81075 h 129339"/>
                <a:gd name="connsiteX1089" fmla="*/ 436792 w 4216793"/>
                <a:gd name="connsiteY1089" fmla="*/ 86395 h 129339"/>
                <a:gd name="connsiteX1090" fmla="*/ 425138 w 4216793"/>
                <a:gd name="connsiteY1090" fmla="*/ 88169 h 129339"/>
                <a:gd name="connsiteX1091" fmla="*/ 409809 w 4216793"/>
                <a:gd name="connsiteY1091" fmla="*/ 82976 h 129339"/>
                <a:gd name="connsiteX1092" fmla="*/ 402462 w 4216793"/>
                <a:gd name="connsiteY1092" fmla="*/ 69420 h 129339"/>
                <a:gd name="connsiteX1093" fmla="*/ 451867 w 4216793"/>
                <a:gd name="connsiteY1093" fmla="*/ 69420 h 129339"/>
                <a:gd name="connsiteX1094" fmla="*/ 451994 w 4216793"/>
                <a:gd name="connsiteY1094" fmla="*/ 66761 h 129339"/>
                <a:gd name="connsiteX1095" fmla="*/ 451994 w 4216793"/>
                <a:gd name="connsiteY1095" fmla="*/ 64226 h 129339"/>
                <a:gd name="connsiteX1096" fmla="*/ 448320 w 4216793"/>
                <a:gd name="connsiteY1096" fmla="*/ 48266 h 129339"/>
                <a:gd name="connsiteX1097" fmla="*/ 437932 w 4216793"/>
                <a:gd name="connsiteY1097" fmla="*/ 37118 h 129339"/>
                <a:gd name="connsiteX1098" fmla="*/ 422224 w 4216793"/>
                <a:gd name="connsiteY1098" fmla="*/ 33063 h 129339"/>
                <a:gd name="connsiteX1099" fmla="*/ 405882 w 4216793"/>
                <a:gd name="connsiteY1099" fmla="*/ 37370 h 129339"/>
                <a:gd name="connsiteX1100" fmla="*/ 395115 w 4216793"/>
                <a:gd name="connsiteY1100" fmla="*/ 49152 h 129339"/>
                <a:gd name="connsiteX1101" fmla="*/ 391314 w 4216793"/>
                <a:gd name="connsiteY1101" fmla="*/ 66000 h 129339"/>
                <a:gd name="connsiteX1102" fmla="*/ 395748 w 4216793"/>
                <a:gd name="connsiteY1102" fmla="*/ 82596 h 129339"/>
                <a:gd name="connsiteX1103" fmla="*/ 407656 w 4216793"/>
                <a:gd name="connsiteY1103" fmla="*/ 93743 h 129339"/>
                <a:gd name="connsiteX1104" fmla="*/ 425011 w 4216793"/>
                <a:gd name="connsiteY1104" fmla="*/ 97797 h 129339"/>
                <a:gd name="connsiteX1105" fmla="*/ 436666 w 4216793"/>
                <a:gd name="connsiteY1105" fmla="*/ 96276 h 129339"/>
                <a:gd name="connsiteX1106" fmla="*/ 365852 w 4216793"/>
                <a:gd name="connsiteY1106" fmla="*/ 54093 h 129339"/>
                <a:gd name="connsiteX1107" fmla="*/ 374086 w 4216793"/>
                <a:gd name="connsiteY1107" fmla="*/ 46492 h 129339"/>
                <a:gd name="connsiteX1108" fmla="*/ 385487 w 4216793"/>
                <a:gd name="connsiteY1108" fmla="*/ 44972 h 129339"/>
                <a:gd name="connsiteX1109" fmla="*/ 385487 w 4216793"/>
                <a:gd name="connsiteY1109" fmla="*/ 33317 h 129339"/>
                <a:gd name="connsiteX1110" fmla="*/ 372186 w 4216793"/>
                <a:gd name="connsiteY1110" fmla="*/ 37245 h 129339"/>
                <a:gd name="connsiteX1111" fmla="*/ 362685 w 4216793"/>
                <a:gd name="connsiteY1111" fmla="*/ 48391 h 129339"/>
                <a:gd name="connsiteX1112" fmla="*/ 362685 w 4216793"/>
                <a:gd name="connsiteY1112" fmla="*/ 34457 h 129339"/>
                <a:gd name="connsiteX1113" fmla="*/ 352423 w 4216793"/>
                <a:gd name="connsiteY1113" fmla="*/ 34457 h 129339"/>
                <a:gd name="connsiteX1114" fmla="*/ 352423 w 4216793"/>
                <a:gd name="connsiteY1114" fmla="*/ 96910 h 129339"/>
                <a:gd name="connsiteX1115" fmla="*/ 362685 w 4216793"/>
                <a:gd name="connsiteY1115" fmla="*/ 96910 h 129339"/>
                <a:gd name="connsiteX1116" fmla="*/ 362685 w 4216793"/>
                <a:gd name="connsiteY1116" fmla="*/ 67014 h 129339"/>
                <a:gd name="connsiteX1117" fmla="*/ 365852 w 4216793"/>
                <a:gd name="connsiteY1117" fmla="*/ 54093 h 129339"/>
                <a:gd name="connsiteX1118" fmla="*/ 322780 w 4216793"/>
                <a:gd name="connsiteY1118" fmla="*/ 77274 h 129339"/>
                <a:gd name="connsiteX1119" fmla="*/ 315180 w 4216793"/>
                <a:gd name="connsiteY1119" fmla="*/ 85382 h 129339"/>
                <a:gd name="connsiteX1120" fmla="*/ 303905 w 4216793"/>
                <a:gd name="connsiteY1120" fmla="*/ 88296 h 129339"/>
                <a:gd name="connsiteX1121" fmla="*/ 292631 w 4216793"/>
                <a:gd name="connsiteY1121" fmla="*/ 85382 h 129339"/>
                <a:gd name="connsiteX1122" fmla="*/ 284776 w 4216793"/>
                <a:gd name="connsiteY1122" fmla="*/ 77274 h 129339"/>
                <a:gd name="connsiteX1123" fmla="*/ 281989 w 4216793"/>
                <a:gd name="connsiteY1123" fmla="*/ 65494 h 129339"/>
                <a:gd name="connsiteX1124" fmla="*/ 284776 w 4216793"/>
                <a:gd name="connsiteY1124" fmla="*/ 53839 h 129339"/>
                <a:gd name="connsiteX1125" fmla="*/ 292631 w 4216793"/>
                <a:gd name="connsiteY1125" fmla="*/ 45858 h 129339"/>
                <a:gd name="connsiteX1126" fmla="*/ 303905 w 4216793"/>
                <a:gd name="connsiteY1126" fmla="*/ 42945 h 129339"/>
                <a:gd name="connsiteX1127" fmla="*/ 315180 w 4216793"/>
                <a:gd name="connsiteY1127" fmla="*/ 45858 h 129339"/>
                <a:gd name="connsiteX1128" fmla="*/ 322780 w 4216793"/>
                <a:gd name="connsiteY1128" fmla="*/ 53839 h 129339"/>
                <a:gd name="connsiteX1129" fmla="*/ 325567 w 4216793"/>
                <a:gd name="connsiteY1129" fmla="*/ 65494 h 129339"/>
                <a:gd name="connsiteX1130" fmla="*/ 322780 w 4216793"/>
                <a:gd name="connsiteY1130" fmla="*/ 77274 h 129339"/>
                <a:gd name="connsiteX1131" fmla="*/ 321007 w 4216793"/>
                <a:gd name="connsiteY1131" fmla="*/ 93617 h 129339"/>
                <a:gd name="connsiteX1132" fmla="*/ 332155 w 4216793"/>
                <a:gd name="connsiteY1132" fmla="*/ 82088 h 129339"/>
                <a:gd name="connsiteX1133" fmla="*/ 336208 w 4216793"/>
                <a:gd name="connsiteY1133" fmla="*/ 65367 h 129339"/>
                <a:gd name="connsiteX1134" fmla="*/ 332155 w 4216793"/>
                <a:gd name="connsiteY1134" fmla="*/ 48771 h 129339"/>
                <a:gd name="connsiteX1135" fmla="*/ 321007 w 4216793"/>
                <a:gd name="connsiteY1135" fmla="*/ 37370 h 129339"/>
                <a:gd name="connsiteX1136" fmla="*/ 304792 w 4216793"/>
                <a:gd name="connsiteY1136" fmla="*/ 33190 h 129339"/>
                <a:gd name="connsiteX1137" fmla="*/ 291364 w 4216793"/>
                <a:gd name="connsiteY1137" fmla="*/ 36737 h 129339"/>
                <a:gd name="connsiteX1138" fmla="*/ 281863 w 4216793"/>
                <a:gd name="connsiteY1138" fmla="*/ 46238 h 129339"/>
                <a:gd name="connsiteX1139" fmla="*/ 281863 w 4216793"/>
                <a:gd name="connsiteY1139" fmla="*/ 34330 h 129339"/>
                <a:gd name="connsiteX1140" fmla="*/ 271602 w 4216793"/>
                <a:gd name="connsiteY1140" fmla="*/ 34330 h 129339"/>
                <a:gd name="connsiteX1141" fmla="*/ 271602 w 4216793"/>
                <a:gd name="connsiteY1141" fmla="*/ 128454 h 129339"/>
                <a:gd name="connsiteX1142" fmla="*/ 281863 w 4216793"/>
                <a:gd name="connsiteY1142" fmla="*/ 128454 h 129339"/>
                <a:gd name="connsiteX1143" fmla="*/ 281863 w 4216793"/>
                <a:gd name="connsiteY1143" fmla="*/ 84875 h 129339"/>
                <a:gd name="connsiteX1144" fmla="*/ 291364 w 4216793"/>
                <a:gd name="connsiteY1144" fmla="*/ 94376 h 129339"/>
                <a:gd name="connsiteX1145" fmla="*/ 304792 w 4216793"/>
                <a:gd name="connsiteY1145" fmla="*/ 97923 h 129339"/>
                <a:gd name="connsiteX1146" fmla="*/ 321007 w 4216793"/>
                <a:gd name="connsiteY1146" fmla="*/ 93743 h 129339"/>
                <a:gd name="connsiteX1147" fmla="*/ 211935 w 4216793"/>
                <a:gd name="connsiteY1147" fmla="*/ 48012 h 129339"/>
                <a:gd name="connsiteX1148" fmla="*/ 225490 w 4216793"/>
                <a:gd name="connsiteY1148" fmla="*/ 42691 h 129339"/>
                <a:gd name="connsiteX1149" fmla="*/ 238665 w 4216793"/>
                <a:gd name="connsiteY1149" fmla="*/ 48012 h 129339"/>
                <a:gd name="connsiteX1150" fmla="*/ 244239 w 4216793"/>
                <a:gd name="connsiteY1150" fmla="*/ 61313 h 129339"/>
                <a:gd name="connsiteX1151" fmla="*/ 205728 w 4216793"/>
                <a:gd name="connsiteY1151" fmla="*/ 61313 h 129339"/>
                <a:gd name="connsiteX1152" fmla="*/ 211935 w 4216793"/>
                <a:gd name="connsiteY1152" fmla="*/ 48012 h 129339"/>
                <a:gd name="connsiteX1153" fmla="*/ 239805 w 4216793"/>
                <a:gd name="connsiteY1153" fmla="*/ 96403 h 129339"/>
                <a:gd name="connsiteX1154" fmla="*/ 250573 w 4216793"/>
                <a:gd name="connsiteY1154" fmla="*/ 91336 h 129339"/>
                <a:gd name="connsiteX1155" fmla="*/ 250573 w 4216793"/>
                <a:gd name="connsiteY1155" fmla="*/ 81456 h 129339"/>
                <a:gd name="connsiteX1156" fmla="*/ 239932 w 4216793"/>
                <a:gd name="connsiteY1156" fmla="*/ 86775 h 129339"/>
                <a:gd name="connsiteX1157" fmla="*/ 228277 w 4216793"/>
                <a:gd name="connsiteY1157" fmla="*/ 88549 h 129339"/>
                <a:gd name="connsiteX1158" fmla="*/ 212949 w 4216793"/>
                <a:gd name="connsiteY1158" fmla="*/ 83355 h 129339"/>
                <a:gd name="connsiteX1159" fmla="*/ 205475 w 4216793"/>
                <a:gd name="connsiteY1159" fmla="*/ 69801 h 129339"/>
                <a:gd name="connsiteX1160" fmla="*/ 254880 w 4216793"/>
                <a:gd name="connsiteY1160" fmla="*/ 69801 h 129339"/>
                <a:gd name="connsiteX1161" fmla="*/ 255007 w 4216793"/>
                <a:gd name="connsiteY1161" fmla="*/ 67141 h 129339"/>
                <a:gd name="connsiteX1162" fmla="*/ 255007 w 4216793"/>
                <a:gd name="connsiteY1162" fmla="*/ 64606 h 129339"/>
                <a:gd name="connsiteX1163" fmla="*/ 251333 w 4216793"/>
                <a:gd name="connsiteY1163" fmla="*/ 48645 h 129339"/>
                <a:gd name="connsiteX1164" fmla="*/ 240945 w 4216793"/>
                <a:gd name="connsiteY1164" fmla="*/ 37497 h 129339"/>
                <a:gd name="connsiteX1165" fmla="*/ 225237 w 4216793"/>
                <a:gd name="connsiteY1165" fmla="*/ 33444 h 129339"/>
                <a:gd name="connsiteX1166" fmla="*/ 208895 w 4216793"/>
                <a:gd name="connsiteY1166" fmla="*/ 37750 h 129339"/>
                <a:gd name="connsiteX1167" fmla="*/ 198254 w 4216793"/>
                <a:gd name="connsiteY1167" fmla="*/ 49532 h 129339"/>
                <a:gd name="connsiteX1168" fmla="*/ 194454 w 4216793"/>
                <a:gd name="connsiteY1168" fmla="*/ 66380 h 129339"/>
                <a:gd name="connsiteX1169" fmla="*/ 198761 w 4216793"/>
                <a:gd name="connsiteY1169" fmla="*/ 82976 h 129339"/>
                <a:gd name="connsiteX1170" fmla="*/ 210669 w 4216793"/>
                <a:gd name="connsiteY1170" fmla="*/ 94124 h 129339"/>
                <a:gd name="connsiteX1171" fmla="*/ 228024 w 4216793"/>
                <a:gd name="connsiteY1171" fmla="*/ 98177 h 129339"/>
                <a:gd name="connsiteX1172" fmla="*/ 239678 w 4216793"/>
                <a:gd name="connsiteY1172" fmla="*/ 96657 h 129339"/>
                <a:gd name="connsiteX1173" fmla="*/ 168864 w 4216793"/>
                <a:gd name="connsiteY1173" fmla="*/ 54473 h 129339"/>
                <a:gd name="connsiteX1174" fmla="*/ 177225 w 4216793"/>
                <a:gd name="connsiteY1174" fmla="*/ 46871 h 129339"/>
                <a:gd name="connsiteX1175" fmla="*/ 188626 w 4216793"/>
                <a:gd name="connsiteY1175" fmla="*/ 45351 h 129339"/>
                <a:gd name="connsiteX1176" fmla="*/ 188626 w 4216793"/>
                <a:gd name="connsiteY1176" fmla="*/ 33697 h 129339"/>
                <a:gd name="connsiteX1177" fmla="*/ 175198 w 4216793"/>
                <a:gd name="connsiteY1177" fmla="*/ 37624 h 129339"/>
                <a:gd name="connsiteX1178" fmla="*/ 165824 w 4216793"/>
                <a:gd name="connsiteY1178" fmla="*/ 48771 h 129339"/>
                <a:gd name="connsiteX1179" fmla="*/ 165824 w 4216793"/>
                <a:gd name="connsiteY1179" fmla="*/ 34837 h 129339"/>
                <a:gd name="connsiteX1180" fmla="*/ 155563 w 4216793"/>
                <a:gd name="connsiteY1180" fmla="*/ 34837 h 129339"/>
                <a:gd name="connsiteX1181" fmla="*/ 155563 w 4216793"/>
                <a:gd name="connsiteY1181" fmla="*/ 97291 h 129339"/>
                <a:gd name="connsiteX1182" fmla="*/ 165824 w 4216793"/>
                <a:gd name="connsiteY1182" fmla="*/ 97291 h 129339"/>
                <a:gd name="connsiteX1183" fmla="*/ 165824 w 4216793"/>
                <a:gd name="connsiteY1183" fmla="*/ 67393 h 129339"/>
                <a:gd name="connsiteX1184" fmla="*/ 168864 w 4216793"/>
                <a:gd name="connsiteY1184" fmla="*/ 54473 h 129339"/>
                <a:gd name="connsiteX1185" fmla="*/ 96657 w 4216793"/>
                <a:gd name="connsiteY1185" fmla="*/ 77655 h 129339"/>
                <a:gd name="connsiteX1186" fmla="*/ 89056 w 4216793"/>
                <a:gd name="connsiteY1186" fmla="*/ 85763 h 129339"/>
                <a:gd name="connsiteX1187" fmla="*/ 77781 w 4216793"/>
                <a:gd name="connsiteY1187" fmla="*/ 88676 h 129339"/>
                <a:gd name="connsiteX1188" fmla="*/ 66380 w 4216793"/>
                <a:gd name="connsiteY1188" fmla="*/ 85763 h 129339"/>
                <a:gd name="connsiteX1189" fmla="*/ 58526 w 4216793"/>
                <a:gd name="connsiteY1189" fmla="*/ 77655 h 129339"/>
                <a:gd name="connsiteX1190" fmla="*/ 55739 w 4216793"/>
                <a:gd name="connsiteY1190" fmla="*/ 65873 h 129339"/>
                <a:gd name="connsiteX1191" fmla="*/ 58526 w 4216793"/>
                <a:gd name="connsiteY1191" fmla="*/ 54219 h 129339"/>
                <a:gd name="connsiteX1192" fmla="*/ 66380 w 4216793"/>
                <a:gd name="connsiteY1192" fmla="*/ 46238 h 129339"/>
                <a:gd name="connsiteX1193" fmla="*/ 77781 w 4216793"/>
                <a:gd name="connsiteY1193" fmla="*/ 43325 h 129339"/>
                <a:gd name="connsiteX1194" fmla="*/ 89056 w 4216793"/>
                <a:gd name="connsiteY1194" fmla="*/ 46238 h 129339"/>
                <a:gd name="connsiteX1195" fmla="*/ 96657 w 4216793"/>
                <a:gd name="connsiteY1195" fmla="*/ 54219 h 129339"/>
                <a:gd name="connsiteX1196" fmla="*/ 99444 w 4216793"/>
                <a:gd name="connsiteY1196" fmla="*/ 65873 h 129339"/>
                <a:gd name="connsiteX1197" fmla="*/ 96657 w 4216793"/>
                <a:gd name="connsiteY1197" fmla="*/ 77655 h 129339"/>
                <a:gd name="connsiteX1198" fmla="*/ 94503 w 4216793"/>
                <a:gd name="connsiteY1198" fmla="*/ 93997 h 129339"/>
                <a:gd name="connsiteX1199" fmla="*/ 105904 w 4216793"/>
                <a:gd name="connsiteY1199" fmla="*/ 82469 h 129339"/>
                <a:gd name="connsiteX1200" fmla="*/ 109958 w 4216793"/>
                <a:gd name="connsiteY1200" fmla="*/ 65748 h 129339"/>
                <a:gd name="connsiteX1201" fmla="*/ 105904 w 4216793"/>
                <a:gd name="connsiteY1201" fmla="*/ 49152 h 129339"/>
                <a:gd name="connsiteX1202" fmla="*/ 94503 w 4216793"/>
                <a:gd name="connsiteY1202" fmla="*/ 37750 h 129339"/>
                <a:gd name="connsiteX1203" fmla="*/ 77908 w 4216793"/>
                <a:gd name="connsiteY1203" fmla="*/ 33570 h 129339"/>
                <a:gd name="connsiteX1204" fmla="*/ 60933 w 4216793"/>
                <a:gd name="connsiteY1204" fmla="*/ 37750 h 129339"/>
                <a:gd name="connsiteX1205" fmla="*/ 49278 w 4216793"/>
                <a:gd name="connsiteY1205" fmla="*/ 49152 h 129339"/>
                <a:gd name="connsiteX1206" fmla="*/ 45098 w 4216793"/>
                <a:gd name="connsiteY1206" fmla="*/ 65748 h 129339"/>
                <a:gd name="connsiteX1207" fmla="*/ 49278 w 4216793"/>
                <a:gd name="connsiteY1207" fmla="*/ 82469 h 129339"/>
                <a:gd name="connsiteX1208" fmla="*/ 60933 w 4216793"/>
                <a:gd name="connsiteY1208" fmla="*/ 93997 h 129339"/>
                <a:gd name="connsiteX1209" fmla="*/ 77908 w 4216793"/>
                <a:gd name="connsiteY1209" fmla="*/ 98177 h 129339"/>
                <a:gd name="connsiteX1210" fmla="*/ 94503 w 4216793"/>
                <a:gd name="connsiteY1210" fmla="*/ 93997 h 129339"/>
                <a:gd name="connsiteX1211" fmla="*/ 36991 w 4216793"/>
                <a:gd name="connsiteY1211" fmla="*/ 83862 h 129339"/>
                <a:gd name="connsiteX1212" fmla="*/ 29770 w 4216793"/>
                <a:gd name="connsiteY1212" fmla="*/ 87409 h 129339"/>
                <a:gd name="connsiteX1213" fmla="*/ 22422 w 4216793"/>
                <a:gd name="connsiteY1213" fmla="*/ 88422 h 129339"/>
                <a:gd name="connsiteX1214" fmla="*/ 13681 w 4216793"/>
                <a:gd name="connsiteY1214" fmla="*/ 85636 h 129339"/>
                <a:gd name="connsiteX1215" fmla="*/ 10261 w 4216793"/>
                <a:gd name="connsiteY1215" fmla="*/ 76262 h 129339"/>
                <a:gd name="connsiteX1216" fmla="*/ 10261 w 4216793"/>
                <a:gd name="connsiteY1216" fmla="*/ 44211 h 129339"/>
                <a:gd name="connsiteX1217" fmla="*/ 36104 w 4216793"/>
                <a:gd name="connsiteY1217" fmla="*/ 44211 h 129339"/>
                <a:gd name="connsiteX1218" fmla="*/ 36104 w 4216793"/>
                <a:gd name="connsiteY1218" fmla="*/ 34710 h 129339"/>
                <a:gd name="connsiteX1219" fmla="*/ 10261 w 4216793"/>
                <a:gd name="connsiteY1219" fmla="*/ 34710 h 129339"/>
                <a:gd name="connsiteX1220" fmla="*/ 10261 w 4216793"/>
                <a:gd name="connsiteY1220" fmla="*/ 14822 h 129339"/>
                <a:gd name="connsiteX1221" fmla="*/ 0 w 4216793"/>
                <a:gd name="connsiteY1221" fmla="*/ 14822 h 129339"/>
                <a:gd name="connsiteX1222" fmla="*/ 0 w 4216793"/>
                <a:gd name="connsiteY1222" fmla="*/ 75501 h 129339"/>
                <a:gd name="connsiteX1223" fmla="*/ 5827 w 4216793"/>
                <a:gd name="connsiteY1223" fmla="*/ 93109 h 129339"/>
                <a:gd name="connsiteX1224" fmla="*/ 21409 w 4216793"/>
                <a:gd name="connsiteY1224" fmla="*/ 98177 h 129339"/>
                <a:gd name="connsiteX1225" fmla="*/ 29516 w 4216793"/>
                <a:gd name="connsiteY1225" fmla="*/ 97164 h 129339"/>
                <a:gd name="connsiteX1226" fmla="*/ 36991 w 4216793"/>
                <a:gd name="connsiteY1226" fmla="*/ 93870 h 129339"/>
                <a:gd name="connsiteX1227" fmla="*/ 36991 w 4216793"/>
                <a:gd name="connsiteY1227" fmla="*/ 83862 h 12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</a:cxnLst>
              <a:rect l="l" t="t" r="r" b="b"/>
              <a:pathLst>
                <a:path w="4216793" h="129339">
                  <a:moveTo>
                    <a:pt x="4173470" y="46998"/>
                  </a:moveTo>
                  <a:cubicBezTo>
                    <a:pt x="4176890" y="43452"/>
                    <a:pt x="4181324" y="41678"/>
                    <a:pt x="4187024" y="41678"/>
                  </a:cubicBezTo>
                  <a:cubicBezTo>
                    <a:pt x="4192725" y="41678"/>
                    <a:pt x="4196905" y="43452"/>
                    <a:pt x="4200199" y="46998"/>
                  </a:cubicBezTo>
                  <a:cubicBezTo>
                    <a:pt x="4203493" y="50545"/>
                    <a:pt x="4205393" y="54979"/>
                    <a:pt x="4205773" y="60300"/>
                  </a:cubicBezTo>
                  <a:lnTo>
                    <a:pt x="4167262" y="60300"/>
                  </a:lnTo>
                  <a:cubicBezTo>
                    <a:pt x="4168022" y="54979"/>
                    <a:pt x="4170049" y="50545"/>
                    <a:pt x="4173470" y="46998"/>
                  </a:cubicBezTo>
                  <a:moveTo>
                    <a:pt x="4201466" y="95390"/>
                  </a:moveTo>
                  <a:cubicBezTo>
                    <a:pt x="4205266" y="94376"/>
                    <a:pt x="4208813" y="92604"/>
                    <a:pt x="4212234" y="90323"/>
                  </a:cubicBezTo>
                  <a:lnTo>
                    <a:pt x="4212234" y="80441"/>
                  </a:lnTo>
                  <a:cubicBezTo>
                    <a:pt x="4208940" y="82849"/>
                    <a:pt x="4205393" y="84623"/>
                    <a:pt x="4201593" y="85763"/>
                  </a:cubicBezTo>
                  <a:cubicBezTo>
                    <a:pt x="4197792" y="86902"/>
                    <a:pt x="4193865" y="87536"/>
                    <a:pt x="4189938" y="87536"/>
                  </a:cubicBezTo>
                  <a:cubicBezTo>
                    <a:pt x="4183731" y="87536"/>
                    <a:pt x="4178663" y="85763"/>
                    <a:pt x="4174610" y="82342"/>
                  </a:cubicBezTo>
                  <a:cubicBezTo>
                    <a:pt x="4170556" y="78921"/>
                    <a:pt x="4168022" y="74361"/>
                    <a:pt x="4167262" y="68788"/>
                  </a:cubicBezTo>
                  <a:lnTo>
                    <a:pt x="4216667" y="68788"/>
                  </a:lnTo>
                  <a:cubicBezTo>
                    <a:pt x="4216667" y="67900"/>
                    <a:pt x="4216794" y="67014"/>
                    <a:pt x="4216794" y="66127"/>
                  </a:cubicBezTo>
                  <a:cubicBezTo>
                    <a:pt x="4216794" y="65240"/>
                    <a:pt x="4216794" y="64480"/>
                    <a:pt x="4216794" y="63594"/>
                  </a:cubicBezTo>
                  <a:cubicBezTo>
                    <a:pt x="4216794" y="57640"/>
                    <a:pt x="4215527" y="52192"/>
                    <a:pt x="4213120" y="47632"/>
                  </a:cubicBezTo>
                  <a:cubicBezTo>
                    <a:pt x="4210713" y="42945"/>
                    <a:pt x="4207293" y="39270"/>
                    <a:pt x="4202733" y="36484"/>
                  </a:cubicBezTo>
                  <a:cubicBezTo>
                    <a:pt x="4198299" y="33824"/>
                    <a:pt x="4193105" y="32431"/>
                    <a:pt x="4187151" y="32431"/>
                  </a:cubicBezTo>
                  <a:cubicBezTo>
                    <a:pt x="4180817" y="32431"/>
                    <a:pt x="4175370" y="33824"/>
                    <a:pt x="4170683" y="36737"/>
                  </a:cubicBezTo>
                  <a:cubicBezTo>
                    <a:pt x="4166122" y="39651"/>
                    <a:pt x="4162575" y="43579"/>
                    <a:pt x="4159915" y="48518"/>
                  </a:cubicBezTo>
                  <a:cubicBezTo>
                    <a:pt x="4157381" y="53459"/>
                    <a:pt x="4156114" y="59160"/>
                    <a:pt x="4156114" y="65367"/>
                  </a:cubicBezTo>
                  <a:cubicBezTo>
                    <a:pt x="4156114" y="71574"/>
                    <a:pt x="4157508" y="77274"/>
                    <a:pt x="4160548" y="81962"/>
                  </a:cubicBezTo>
                  <a:cubicBezTo>
                    <a:pt x="4163589" y="86649"/>
                    <a:pt x="4167516" y="90450"/>
                    <a:pt x="4172583" y="93109"/>
                  </a:cubicBezTo>
                  <a:cubicBezTo>
                    <a:pt x="4177650" y="95771"/>
                    <a:pt x="4183477" y="97164"/>
                    <a:pt x="4189938" y="97164"/>
                  </a:cubicBezTo>
                  <a:cubicBezTo>
                    <a:pt x="4193865" y="97164"/>
                    <a:pt x="4197792" y="96657"/>
                    <a:pt x="4201593" y="95644"/>
                  </a:cubicBezTo>
                  <a:moveTo>
                    <a:pt x="4130778" y="53459"/>
                  </a:moveTo>
                  <a:cubicBezTo>
                    <a:pt x="4132805" y="50038"/>
                    <a:pt x="4135592" y="47505"/>
                    <a:pt x="4139013" y="45858"/>
                  </a:cubicBezTo>
                  <a:cubicBezTo>
                    <a:pt x="4142433" y="44211"/>
                    <a:pt x="4146233" y="43704"/>
                    <a:pt x="4150414" y="44338"/>
                  </a:cubicBezTo>
                  <a:lnTo>
                    <a:pt x="4150414" y="32683"/>
                  </a:lnTo>
                  <a:cubicBezTo>
                    <a:pt x="4145473" y="32683"/>
                    <a:pt x="4141039" y="33951"/>
                    <a:pt x="4137112" y="36611"/>
                  </a:cubicBezTo>
                  <a:cubicBezTo>
                    <a:pt x="4133185" y="39270"/>
                    <a:pt x="4130018" y="42945"/>
                    <a:pt x="4127611" y="47759"/>
                  </a:cubicBezTo>
                  <a:lnTo>
                    <a:pt x="4127611" y="33824"/>
                  </a:lnTo>
                  <a:lnTo>
                    <a:pt x="4117350" y="33824"/>
                  </a:lnTo>
                  <a:lnTo>
                    <a:pt x="4117350" y="96276"/>
                  </a:lnTo>
                  <a:lnTo>
                    <a:pt x="4127611" y="96276"/>
                  </a:lnTo>
                  <a:lnTo>
                    <a:pt x="4127611" y="66380"/>
                  </a:lnTo>
                  <a:cubicBezTo>
                    <a:pt x="4127611" y="61186"/>
                    <a:pt x="4128625" y="56879"/>
                    <a:pt x="4130778" y="53459"/>
                  </a:cubicBezTo>
                  <a:moveTo>
                    <a:pt x="4087707" y="76642"/>
                  </a:moveTo>
                  <a:cubicBezTo>
                    <a:pt x="4085807" y="80061"/>
                    <a:pt x="4083273" y="82722"/>
                    <a:pt x="4079980" y="84750"/>
                  </a:cubicBezTo>
                  <a:cubicBezTo>
                    <a:pt x="4076686" y="86649"/>
                    <a:pt x="4073012" y="87663"/>
                    <a:pt x="4068705" y="87663"/>
                  </a:cubicBezTo>
                  <a:cubicBezTo>
                    <a:pt x="4064398" y="87663"/>
                    <a:pt x="4060598" y="86649"/>
                    <a:pt x="4057304" y="84750"/>
                  </a:cubicBezTo>
                  <a:cubicBezTo>
                    <a:pt x="4054010" y="82849"/>
                    <a:pt x="4051477" y="80061"/>
                    <a:pt x="4049577" y="76642"/>
                  </a:cubicBezTo>
                  <a:cubicBezTo>
                    <a:pt x="4047676" y="73221"/>
                    <a:pt x="4046663" y="69294"/>
                    <a:pt x="4046663" y="64860"/>
                  </a:cubicBezTo>
                  <a:cubicBezTo>
                    <a:pt x="4046663" y="60427"/>
                    <a:pt x="4047550" y="56626"/>
                    <a:pt x="4049577" y="53205"/>
                  </a:cubicBezTo>
                  <a:cubicBezTo>
                    <a:pt x="4051477" y="49786"/>
                    <a:pt x="4054010" y="47125"/>
                    <a:pt x="4057304" y="45224"/>
                  </a:cubicBezTo>
                  <a:cubicBezTo>
                    <a:pt x="4060598" y="43325"/>
                    <a:pt x="4064398" y="42311"/>
                    <a:pt x="4068705" y="42311"/>
                  </a:cubicBezTo>
                  <a:cubicBezTo>
                    <a:pt x="4073012" y="42311"/>
                    <a:pt x="4076686" y="43325"/>
                    <a:pt x="4079980" y="45224"/>
                  </a:cubicBezTo>
                  <a:cubicBezTo>
                    <a:pt x="4083273" y="47125"/>
                    <a:pt x="4085807" y="49786"/>
                    <a:pt x="4087707" y="53205"/>
                  </a:cubicBezTo>
                  <a:cubicBezTo>
                    <a:pt x="4089607" y="56626"/>
                    <a:pt x="4090494" y="60427"/>
                    <a:pt x="4090494" y="64860"/>
                  </a:cubicBezTo>
                  <a:cubicBezTo>
                    <a:pt x="4090494" y="69294"/>
                    <a:pt x="4089607" y="73095"/>
                    <a:pt x="4087707" y="76642"/>
                  </a:cubicBezTo>
                  <a:moveTo>
                    <a:pt x="4085554" y="92983"/>
                  </a:moveTo>
                  <a:cubicBezTo>
                    <a:pt x="4090367" y="90196"/>
                    <a:pt x="4094168" y="86395"/>
                    <a:pt x="4096955" y="81456"/>
                  </a:cubicBezTo>
                  <a:cubicBezTo>
                    <a:pt x="4099742" y="76515"/>
                    <a:pt x="4101135" y="70940"/>
                    <a:pt x="4101135" y="64733"/>
                  </a:cubicBezTo>
                  <a:cubicBezTo>
                    <a:pt x="4101135" y="58526"/>
                    <a:pt x="4099742" y="52953"/>
                    <a:pt x="4096955" y="48139"/>
                  </a:cubicBezTo>
                  <a:cubicBezTo>
                    <a:pt x="4094168" y="43325"/>
                    <a:pt x="4090367" y="39524"/>
                    <a:pt x="4085554" y="36737"/>
                  </a:cubicBezTo>
                  <a:cubicBezTo>
                    <a:pt x="4080740" y="33951"/>
                    <a:pt x="4075166" y="32556"/>
                    <a:pt x="4068832" y="32556"/>
                  </a:cubicBezTo>
                  <a:cubicBezTo>
                    <a:pt x="4062498" y="32556"/>
                    <a:pt x="4056797" y="33951"/>
                    <a:pt x="4051983" y="36737"/>
                  </a:cubicBezTo>
                  <a:cubicBezTo>
                    <a:pt x="4047043" y="39524"/>
                    <a:pt x="4043116" y="43325"/>
                    <a:pt x="4040329" y="48139"/>
                  </a:cubicBezTo>
                  <a:cubicBezTo>
                    <a:pt x="4037542" y="52953"/>
                    <a:pt x="4036148" y="58526"/>
                    <a:pt x="4036148" y="64733"/>
                  </a:cubicBezTo>
                  <a:cubicBezTo>
                    <a:pt x="4036148" y="70940"/>
                    <a:pt x="4037542" y="76515"/>
                    <a:pt x="4040329" y="81456"/>
                  </a:cubicBezTo>
                  <a:cubicBezTo>
                    <a:pt x="4043116" y="86395"/>
                    <a:pt x="4047043" y="90196"/>
                    <a:pt x="4051983" y="92983"/>
                  </a:cubicBezTo>
                  <a:cubicBezTo>
                    <a:pt x="4056924" y="95771"/>
                    <a:pt x="4062498" y="97164"/>
                    <a:pt x="4068832" y="97164"/>
                  </a:cubicBezTo>
                  <a:cubicBezTo>
                    <a:pt x="4075166" y="97164"/>
                    <a:pt x="4080613" y="95771"/>
                    <a:pt x="4085554" y="92983"/>
                  </a:cubicBezTo>
                  <a:moveTo>
                    <a:pt x="3938605" y="53585"/>
                  </a:moveTo>
                  <a:cubicBezTo>
                    <a:pt x="3939998" y="50165"/>
                    <a:pt x="3942025" y="47505"/>
                    <a:pt x="3944685" y="45478"/>
                  </a:cubicBezTo>
                  <a:cubicBezTo>
                    <a:pt x="3947346" y="43452"/>
                    <a:pt x="3950386" y="42564"/>
                    <a:pt x="3953933" y="42564"/>
                  </a:cubicBezTo>
                  <a:cubicBezTo>
                    <a:pt x="3963814" y="42564"/>
                    <a:pt x="3968755" y="48771"/>
                    <a:pt x="3968755" y="61186"/>
                  </a:cubicBezTo>
                  <a:lnTo>
                    <a:pt x="3968755" y="96150"/>
                  </a:lnTo>
                  <a:lnTo>
                    <a:pt x="3979016" y="96150"/>
                  </a:lnTo>
                  <a:lnTo>
                    <a:pt x="3979016" y="63974"/>
                  </a:lnTo>
                  <a:cubicBezTo>
                    <a:pt x="3979016" y="60046"/>
                    <a:pt x="3979776" y="56372"/>
                    <a:pt x="3981169" y="53205"/>
                  </a:cubicBezTo>
                  <a:cubicBezTo>
                    <a:pt x="3982563" y="49913"/>
                    <a:pt x="3984716" y="47378"/>
                    <a:pt x="3987377" y="45478"/>
                  </a:cubicBezTo>
                  <a:cubicBezTo>
                    <a:pt x="3990037" y="43579"/>
                    <a:pt x="3993077" y="42691"/>
                    <a:pt x="3996624" y="42691"/>
                  </a:cubicBezTo>
                  <a:cubicBezTo>
                    <a:pt x="4006505" y="42691"/>
                    <a:pt x="4011446" y="48898"/>
                    <a:pt x="4011446" y="61313"/>
                  </a:cubicBezTo>
                  <a:lnTo>
                    <a:pt x="4011446" y="96276"/>
                  </a:lnTo>
                  <a:lnTo>
                    <a:pt x="4021707" y="96276"/>
                  </a:lnTo>
                  <a:lnTo>
                    <a:pt x="4021707" y="59539"/>
                  </a:lnTo>
                  <a:cubicBezTo>
                    <a:pt x="4021707" y="54346"/>
                    <a:pt x="4020820" y="49786"/>
                    <a:pt x="4019173" y="45731"/>
                  </a:cubicBezTo>
                  <a:cubicBezTo>
                    <a:pt x="4017400" y="41678"/>
                    <a:pt x="4014866" y="38511"/>
                    <a:pt x="4011446" y="36103"/>
                  </a:cubicBezTo>
                  <a:cubicBezTo>
                    <a:pt x="4008025" y="33824"/>
                    <a:pt x="4003845" y="32683"/>
                    <a:pt x="3998651" y="32683"/>
                  </a:cubicBezTo>
                  <a:cubicBezTo>
                    <a:pt x="3993457" y="32683"/>
                    <a:pt x="3989277" y="33951"/>
                    <a:pt x="3985350" y="36357"/>
                  </a:cubicBezTo>
                  <a:cubicBezTo>
                    <a:pt x="3981423" y="38890"/>
                    <a:pt x="3978509" y="42184"/>
                    <a:pt x="3976482" y="46238"/>
                  </a:cubicBezTo>
                  <a:cubicBezTo>
                    <a:pt x="3974835" y="42057"/>
                    <a:pt x="3972428" y="38638"/>
                    <a:pt x="3969261" y="36230"/>
                  </a:cubicBezTo>
                  <a:cubicBezTo>
                    <a:pt x="3966094" y="33824"/>
                    <a:pt x="3962041" y="32556"/>
                    <a:pt x="3957100" y="32556"/>
                  </a:cubicBezTo>
                  <a:cubicBezTo>
                    <a:pt x="3952666" y="32556"/>
                    <a:pt x="3948613" y="33697"/>
                    <a:pt x="3945066" y="35850"/>
                  </a:cubicBezTo>
                  <a:cubicBezTo>
                    <a:pt x="3941518" y="38131"/>
                    <a:pt x="3938732" y="41171"/>
                    <a:pt x="3936578" y="44845"/>
                  </a:cubicBezTo>
                  <a:lnTo>
                    <a:pt x="3936578" y="33570"/>
                  </a:lnTo>
                  <a:lnTo>
                    <a:pt x="3926317" y="33570"/>
                  </a:lnTo>
                  <a:lnTo>
                    <a:pt x="3926317" y="96023"/>
                  </a:lnTo>
                  <a:lnTo>
                    <a:pt x="3936578" y="96023"/>
                  </a:lnTo>
                  <a:lnTo>
                    <a:pt x="3936578" y="64733"/>
                  </a:lnTo>
                  <a:cubicBezTo>
                    <a:pt x="3936578" y="60553"/>
                    <a:pt x="3937338" y="56879"/>
                    <a:pt x="3938732" y="53459"/>
                  </a:cubicBezTo>
                  <a:moveTo>
                    <a:pt x="3837514" y="47125"/>
                  </a:moveTo>
                  <a:cubicBezTo>
                    <a:pt x="3840935" y="43579"/>
                    <a:pt x="3845368" y="41805"/>
                    <a:pt x="3851069" y="41805"/>
                  </a:cubicBezTo>
                  <a:cubicBezTo>
                    <a:pt x="3856770" y="41805"/>
                    <a:pt x="3860950" y="43579"/>
                    <a:pt x="3864244" y="47125"/>
                  </a:cubicBezTo>
                  <a:cubicBezTo>
                    <a:pt x="3867537" y="50672"/>
                    <a:pt x="3869438" y="55105"/>
                    <a:pt x="3869818" y="60427"/>
                  </a:cubicBezTo>
                  <a:lnTo>
                    <a:pt x="3831307" y="60427"/>
                  </a:lnTo>
                  <a:cubicBezTo>
                    <a:pt x="3832067" y="55105"/>
                    <a:pt x="3834094" y="50672"/>
                    <a:pt x="3837514" y="47125"/>
                  </a:cubicBezTo>
                  <a:moveTo>
                    <a:pt x="3865384" y="95517"/>
                  </a:moveTo>
                  <a:cubicBezTo>
                    <a:pt x="3869184" y="94503"/>
                    <a:pt x="3872731" y="92729"/>
                    <a:pt x="3876152" y="90450"/>
                  </a:cubicBezTo>
                  <a:lnTo>
                    <a:pt x="3876152" y="80568"/>
                  </a:lnTo>
                  <a:cubicBezTo>
                    <a:pt x="3872858" y="82976"/>
                    <a:pt x="3869311" y="84750"/>
                    <a:pt x="3865510" y="85889"/>
                  </a:cubicBezTo>
                  <a:cubicBezTo>
                    <a:pt x="3861710" y="87029"/>
                    <a:pt x="3857783" y="87663"/>
                    <a:pt x="3853856" y="87663"/>
                  </a:cubicBezTo>
                  <a:cubicBezTo>
                    <a:pt x="3847649" y="87663"/>
                    <a:pt x="3842581" y="85889"/>
                    <a:pt x="3838528" y="82469"/>
                  </a:cubicBezTo>
                  <a:cubicBezTo>
                    <a:pt x="3834474" y="79048"/>
                    <a:pt x="3831940" y="74488"/>
                    <a:pt x="3831180" y="68915"/>
                  </a:cubicBezTo>
                  <a:lnTo>
                    <a:pt x="3880585" y="68915"/>
                  </a:lnTo>
                  <a:cubicBezTo>
                    <a:pt x="3880585" y="68027"/>
                    <a:pt x="3880712" y="67141"/>
                    <a:pt x="3880839" y="66253"/>
                  </a:cubicBezTo>
                  <a:cubicBezTo>
                    <a:pt x="3880839" y="65367"/>
                    <a:pt x="3880839" y="64606"/>
                    <a:pt x="3880839" y="63720"/>
                  </a:cubicBezTo>
                  <a:cubicBezTo>
                    <a:pt x="3880839" y="57767"/>
                    <a:pt x="3879572" y="52319"/>
                    <a:pt x="3877165" y="47759"/>
                  </a:cubicBezTo>
                  <a:cubicBezTo>
                    <a:pt x="3874758" y="43071"/>
                    <a:pt x="3871338" y="39397"/>
                    <a:pt x="3866777" y="36611"/>
                  </a:cubicBezTo>
                  <a:cubicBezTo>
                    <a:pt x="3862343" y="33951"/>
                    <a:pt x="3857150" y="32556"/>
                    <a:pt x="3851069" y="32556"/>
                  </a:cubicBezTo>
                  <a:cubicBezTo>
                    <a:pt x="3844735" y="32556"/>
                    <a:pt x="3839288" y="33951"/>
                    <a:pt x="3834727" y="36864"/>
                  </a:cubicBezTo>
                  <a:cubicBezTo>
                    <a:pt x="3830167" y="39778"/>
                    <a:pt x="3826493" y="43704"/>
                    <a:pt x="3823959" y="48645"/>
                  </a:cubicBezTo>
                  <a:cubicBezTo>
                    <a:pt x="3821426" y="53585"/>
                    <a:pt x="3820159" y="59287"/>
                    <a:pt x="3820159" y="65494"/>
                  </a:cubicBezTo>
                  <a:cubicBezTo>
                    <a:pt x="3820159" y="71701"/>
                    <a:pt x="3821679" y="77401"/>
                    <a:pt x="3824593" y="82088"/>
                  </a:cubicBezTo>
                  <a:cubicBezTo>
                    <a:pt x="3827506" y="86775"/>
                    <a:pt x="3831560" y="90576"/>
                    <a:pt x="3836627" y="93236"/>
                  </a:cubicBezTo>
                  <a:cubicBezTo>
                    <a:pt x="3841695" y="95896"/>
                    <a:pt x="3847522" y="97291"/>
                    <a:pt x="3853983" y="97291"/>
                  </a:cubicBezTo>
                  <a:cubicBezTo>
                    <a:pt x="3857910" y="97291"/>
                    <a:pt x="3861837" y="96784"/>
                    <a:pt x="3865637" y="95771"/>
                  </a:cubicBezTo>
                  <a:moveTo>
                    <a:pt x="3765307" y="84875"/>
                  </a:moveTo>
                  <a:cubicBezTo>
                    <a:pt x="3762013" y="82976"/>
                    <a:pt x="3759353" y="80188"/>
                    <a:pt x="3757452" y="76769"/>
                  </a:cubicBezTo>
                  <a:cubicBezTo>
                    <a:pt x="3755552" y="73348"/>
                    <a:pt x="3754539" y="69420"/>
                    <a:pt x="3754539" y="64987"/>
                  </a:cubicBezTo>
                  <a:cubicBezTo>
                    <a:pt x="3754539" y="60553"/>
                    <a:pt x="3755552" y="56752"/>
                    <a:pt x="3757452" y="53332"/>
                  </a:cubicBezTo>
                  <a:cubicBezTo>
                    <a:pt x="3759353" y="49913"/>
                    <a:pt x="3762013" y="47251"/>
                    <a:pt x="3765307" y="45351"/>
                  </a:cubicBezTo>
                  <a:cubicBezTo>
                    <a:pt x="3768600" y="43452"/>
                    <a:pt x="3772401" y="42437"/>
                    <a:pt x="3776708" y="42437"/>
                  </a:cubicBezTo>
                  <a:cubicBezTo>
                    <a:pt x="3781015" y="42437"/>
                    <a:pt x="3784689" y="43452"/>
                    <a:pt x="3787856" y="45351"/>
                  </a:cubicBezTo>
                  <a:cubicBezTo>
                    <a:pt x="3791149" y="47251"/>
                    <a:pt x="3793683" y="49913"/>
                    <a:pt x="3795583" y="53332"/>
                  </a:cubicBezTo>
                  <a:cubicBezTo>
                    <a:pt x="3797483" y="56752"/>
                    <a:pt x="3798370" y="60553"/>
                    <a:pt x="3798370" y="64987"/>
                  </a:cubicBezTo>
                  <a:cubicBezTo>
                    <a:pt x="3798370" y="69420"/>
                    <a:pt x="3797483" y="73221"/>
                    <a:pt x="3795583" y="76769"/>
                  </a:cubicBezTo>
                  <a:cubicBezTo>
                    <a:pt x="3793683" y="80188"/>
                    <a:pt x="3791149" y="82849"/>
                    <a:pt x="3787856" y="84875"/>
                  </a:cubicBezTo>
                  <a:cubicBezTo>
                    <a:pt x="3784562" y="86775"/>
                    <a:pt x="3780888" y="87790"/>
                    <a:pt x="3776708" y="87790"/>
                  </a:cubicBezTo>
                  <a:cubicBezTo>
                    <a:pt x="3772527" y="87790"/>
                    <a:pt x="3768727" y="86775"/>
                    <a:pt x="3765307" y="84875"/>
                  </a:cubicBezTo>
                  <a:moveTo>
                    <a:pt x="3804831" y="48391"/>
                  </a:moveTo>
                  <a:cubicBezTo>
                    <a:pt x="3802170" y="43579"/>
                    <a:pt x="3798370" y="39778"/>
                    <a:pt x="3793683" y="36991"/>
                  </a:cubicBezTo>
                  <a:cubicBezTo>
                    <a:pt x="3788996" y="34203"/>
                    <a:pt x="3783549" y="32810"/>
                    <a:pt x="3777468" y="32810"/>
                  </a:cubicBezTo>
                  <a:cubicBezTo>
                    <a:pt x="3772527" y="32810"/>
                    <a:pt x="3767967" y="33951"/>
                    <a:pt x="3764040" y="36230"/>
                  </a:cubicBezTo>
                  <a:cubicBezTo>
                    <a:pt x="3760113" y="38511"/>
                    <a:pt x="3756946" y="41678"/>
                    <a:pt x="3754539" y="45731"/>
                  </a:cubicBezTo>
                  <a:lnTo>
                    <a:pt x="3754539" y="1393"/>
                  </a:lnTo>
                  <a:lnTo>
                    <a:pt x="3744278" y="1393"/>
                  </a:lnTo>
                  <a:lnTo>
                    <a:pt x="3744278" y="96403"/>
                  </a:lnTo>
                  <a:lnTo>
                    <a:pt x="3754539" y="96403"/>
                  </a:lnTo>
                  <a:lnTo>
                    <a:pt x="3754539" y="84496"/>
                  </a:lnTo>
                  <a:cubicBezTo>
                    <a:pt x="3756946" y="88422"/>
                    <a:pt x="3760113" y="91589"/>
                    <a:pt x="3764040" y="93997"/>
                  </a:cubicBezTo>
                  <a:cubicBezTo>
                    <a:pt x="3767967" y="96276"/>
                    <a:pt x="3772527" y="97543"/>
                    <a:pt x="3777468" y="97543"/>
                  </a:cubicBezTo>
                  <a:cubicBezTo>
                    <a:pt x="3783549" y="97543"/>
                    <a:pt x="3788996" y="96150"/>
                    <a:pt x="3793683" y="93363"/>
                  </a:cubicBezTo>
                  <a:cubicBezTo>
                    <a:pt x="3798370" y="90576"/>
                    <a:pt x="3802170" y="86775"/>
                    <a:pt x="3804831" y="81835"/>
                  </a:cubicBezTo>
                  <a:cubicBezTo>
                    <a:pt x="3807491" y="76894"/>
                    <a:pt x="3808885" y="71321"/>
                    <a:pt x="3808885" y="65114"/>
                  </a:cubicBezTo>
                  <a:cubicBezTo>
                    <a:pt x="3808885" y="58906"/>
                    <a:pt x="3807491" y="53332"/>
                    <a:pt x="3804831" y="48518"/>
                  </a:cubicBezTo>
                  <a:moveTo>
                    <a:pt x="3673210" y="45731"/>
                  </a:moveTo>
                  <a:cubicBezTo>
                    <a:pt x="3676504" y="47759"/>
                    <a:pt x="3679038" y="50418"/>
                    <a:pt x="3680938" y="53839"/>
                  </a:cubicBezTo>
                  <a:cubicBezTo>
                    <a:pt x="3682838" y="57260"/>
                    <a:pt x="3683725" y="61186"/>
                    <a:pt x="3683725" y="65621"/>
                  </a:cubicBezTo>
                  <a:cubicBezTo>
                    <a:pt x="3683725" y="70054"/>
                    <a:pt x="3682838" y="73727"/>
                    <a:pt x="3680938" y="77148"/>
                  </a:cubicBezTo>
                  <a:cubicBezTo>
                    <a:pt x="3679038" y="80568"/>
                    <a:pt x="3676504" y="83228"/>
                    <a:pt x="3673210" y="85129"/>
                  </a:cubicBezTo>
                  <a:cubicBezTo>
                    <a:pt x="3669917" y="87029"/>
                    <a:pt x="3666116" y="88042"/>
                    <a:pt x="3661809" y="88042"/>
                  </a:cubicBezTo>
                  <a:cubicBezTo>
                    <a:pt x="3657502" y="88042"/>
                    <a:pt x="3653955" y="87029"/>
                    <a:pt x="3650661" y="85129"/>
                  </a:cubicBezTo>
                  <a:cubicBezTo>
                    <a:pt x="3647368" y="83228"/>
                    <a:pt x="3644834" y="80568"/>
                    <a:pt x="3642934" y="77148"/>
                  </a:cubicBezTo>
                  <a:cubicBezTo>
                    <a:pt x="3641034" y="73727"/>
                    <a:pt x="3640147" y="69928"/>
                    <a:pt x="3640147" y="65621"/>
                  </a:cubicBezTo>
                  <a:cubicBezTo>
                    <a:pt x="3640147" y="61313"/>
                    <a:pt x="3641034" y="57386"/>
                    <a:pt x="3642934" y="53839"/>
                  </a:cubicBezTo>
                  <a:cubicBezTo>
                    <a:pt x="3644834" y="50418"/>
                    <a:pt x="3647368" y="47759"/>
                    <a:pt x="3650661" y="45731"/>
                  </a:cubicBezTo>
                  <a:cubicBezTo>
                    <a:pt x="3653955" y="43704"/>
                    <a:pt x="3657629" y="42691"/>
                    <a:pt x="3661809" y="42691"/>
                  </a:cubicBezTo>
                  <a:cubicBezTo>
                    <a:pt x="3665990" y="42691"/>
                    <a:pt x="3669917" y="43704"/>
                    <a:pt x="3673210" y="45731"/>
                  </a:cubicBezTo>
                  <a:moveTo>
                    <a:pt x="3694112" y="96530"/>
                  </a:moveTo>
                  <a:lnTo>
                    <a:pt x="3694112" y="1520"/>
                  </a:lnTo>
                  <a:lnTo>
                    <a:pt x="3683725" y="1520"/>
                  </a:lnTo>
                  <a:lnTo>
                    <a:pt x="3683725" y="45985"/>
                  </a:lnTo>
                  <a:cubicBezTo>
                    <a:pt x="3681318" y="41932"/>
                    <a:pt x="3678278" y="38765"/>
                    <a:pt x="3674350" y="36357"/>
                  </a:cubicBezTo>
                  <a:cubicBezTo>
                    <a:pt x="3670423" y="34078"/>
                    <a:pt x="3665990" y="32936"/>
                    <a:pt x="3661049" y="32936"/>
                  </a:cubicBezTo>
                  <a:cubicBezTo>
                    <a:pt x="3654968" y="32936"/>
                    <a:pt x="3649521" y="34330"/>
                    <a:pt x="3644834" y="37118"/>
                  </a:cubicBezTo>
                  <a:cubicBezTo>
                    <a:pt x="3640147" y="39904"/>
                    <a:pt x="3636346" y="43831"/>
                    <a:pt x="3633686" y="48771"/>
                  </a:cubicBezTo>
                  <a:cubicBezTo>
                    <a:pt x="3631026" y="53712"/>
                    <a:pt x="3629632" y="59287"/>
                    <a:pt x="3629632" y="65621"/>
                  </a:cubicBezTo>
                  <a:cubicBezTo>
                    <a:pt x="3629632" y="71955"/>
                    <a:pt x="3631026" y="77274"/>
                    <a:pt x="3633686" y="82088"/>
                  </a:cubicBezTo>
                  <a:cubicBezTo>
                    <a:pt x="3636346" y="86902"/>
                    <a:pt x="3640147" y="90703"/>
                    <a:pt x="3644834" y="93363"/>
                  </a:cubicBezTo>
                  <a:cubicBezTo>
                    <a:pt x="3649521" y="96150"/>
                    <a:pt x="3654968" y="97543"/>
                    <a:pt x="3661049" y="97543"/>
                  </a:cubicBezTo>
                  <a:cubicBezTo>
                    <a:pt x="3665990" y="97543"/>
                    <a:pt x="3670423" y="96403"/>
                    <a:pt x="3674350" y="93997"/>
                  </a:cubicBezTo>
                  <a:cubicBezTo>
                    <a:pt x="3678278" y="91589"/>
                    <a:pt x="3681445" y="88549"/>
                    <a:pt x="3683725" y="84623"/>
                  </a:cubicBezTo>
                  <a:lnTo>
                    <a:pt x="3683725" y="96403"/>
                  </a:lnTo>
                  <a:lnTo>
                    <a:pt x="3694112" y="96403"/>
                  </a:lnTo>
                  <a:close/>
                  <a:moveTo>
                    <a:pt x="3613291" y="1520"/>
                  </a:moveTo>
                  <a:lnTo>
                    <a:pt x="3603030" y="1520"/>
                  </a:lnTo>
                  <a:lnTo>
                    <a:pt x="3603030" y="96530"/>
                  </a:lnTo>
                  <a:lnTo>
                    <a:pt x="3613291" y="96530"/>
                  </a:lnTo>
                  <a:lnTo>
                    <a:pt x="3613291" y="1520"/>
                  </a:lnTo>
                  <a:close/>
                  <a:moveTo>
                    <a:pt x="3568826" y="83482"/>
                  </a:moveTo>
                  <a:cubicBezTo>
                    <a:pt x="3565659" y="86522"/>
                    <a:pt x="3561479" y="87917"/>
                    <a:pt x="3556285" y="87917"/>
                  </a:cubicBezTo>
                  <a:cubicBezTo>
                    <a:pt x="3551091" y="87917"/>
                    <a:pt x="3546911" y="86395"/>
                    <a:pt x="3543744" y="83482"/>
                  </a:cubicBezTo>
                  <a:cubicBezTo>
                    <a:pt x="3540577" y="80441"/>
                    <a:pt x="3538930" y="76008"/>
                    <a:pt x="3538930" y="70054"/>
                  </a:cubicBezTo>
                  <a:lnTo>
                    <a:pt x="3538930" y="34078"/>
                  </a:lnTo>
                  <a:lnTo>
                    <a:pt x="3528669" y="34078"/>
                  </a:lnTo>
                  <a:lnTo>
                    <a:pt x="3528669" y="69040"/>
                  </a:lnTo>
                  <a:cubicBezTo>
                    <a:pt x="3528669" y="77908"/>
                    <a:pt x="3531202" y="84875"/>
                    <a:pt x="3536143" y="89942"/>
                  </a:cubicBezTo>
                  <a:cubicBezTo>
                    <a:pt x="3541083" y="95010"/>
                    <a:pt x="3547797" y="97543"/>
                    <a:pt x="3556285" y="97543"/>
                  </a:cubicBezTo>
                  <a:cubicBezTo>
                    <a:pt x="3564772" y="97543"/>
                    <a:pt x="3571360" y="95010"/>
                    <a:pt x="3576300" y="89942"/>
                  </a:cubicBezTo>
                  <a:cubicBezTo>
                    <a:pt x="3581241" y="84875"/>
                    <a:pt x="3583774" y="77908"/>
                    <a:pt x="3583774" y="69040"/>
                  </a:cubicBezTo>
                  <a:lnTo>
                    <a:pt x="3583774" y="34078"/>
                  </a:lnTo>
                  <a:lnTo>
                    <a:pt x="3573513" y="34078"/>
                  </a:lnTo>
                  <a:lnTo>
                    <a:pt x="3573513" y="70054"/>
                  </a:lnTo>
                  <a:cubicBezTo>
                    <a:pt x="3573513" y="76008"/>
                    <a:pt x="3571993" y="80441"/>
                    <a:pt x="3568699" y="83482"/>
                  </a:cubicBezTo>
                  <a:moveTo>
                    <a:pt x="3501179" y="77021"/>
                  </a:moveTo>
                  <a:cubicBezTo>
                    <a:pt x="3499279" y="80441"/>
                    <a:pt x="3496745" y="83103"/>
                    <a:pt x="3493452" y="85129"/>
                  </a:cubicBezTo>
                  <a:cubicBezTo>
                    <a:pt x="3490158" y="87029"/>
                    <a:pt x="3486484" y="88042"/>
                    <a:pt x="3482304" y="88042"/>
                  </a:cubicBezTo>
                  <a:cubicBezTo>
                    <a:pt x="3478123" y="88042"/>
                    <a:pt x="3474196" y="87029"/>
                    <a:pt x="3470903" y="85129"/>
                  </a:cubicBezTo>
                  <a:cubicBezTo>
                    <a:pt x="3467609" y="83228"/>
                    <a:pt x="3464949" y="80441"/>
                    <a:pt x="3463048" y="77021"/>
                  </a:cubicBezTo>
                  <a:cubicBezTo>
                    <a:pt x="3461148" y="73602"/>
                    <a:pt x="3460135" y="69674"/>
                    <a:pt x="3460135" y="65240"/>
                  </a:cubicBezTo>
                  <a:cubicBezTo>
                    <a:pt x="3460135" y="60807"/>
                    <a:pt x="3461148" y="57006"/>
                    <a:pt x="3463048" y="53585"/>
                  </a:cubicBezTo>
                  <a:cubicBezTo>
                    <a:pt x="3464949" y="50165"/>
                    <a:pt x="3467609" y="47505"/>
                    <a:pt x="3470903" y="45604"/>
                  </a:cubicBezTo>
                  <a:cubicBezTo>
                    <a:pt x="3474196" y="43704"/>
                    <a:pt x="3477997" y="42691"/>
                    <a:pt x="3482304" y="42691"/>
                  </a:cubicBezTo>
                  <a:cubicBezTo>
                    <a:pt x="3486611" y="42691"/>
                    <a:pt x="3490285" y="43704"/>
                    <a:pt x="3493452" y="45604"/>
                  </a:cubicBezTo>
                  <a:cubicBezTo>
                    <a:pt x="3496745" y="47505"/>
                    <a:pt x="3499279" y="50165"/>
                    <a:pt x="3501179" y="53585"/>
                  </a:cubicBezTo>
                  <a:cubicBezTo>
                    <a:pt x="3503079" y="57006"/>
                    <a:pt x="3503966" y="60807"/>
                    <a:pt x="3503966" y="65240"/>
                  </a:cubicBezTo>
                  <a:cubicBezTo>
                    <a:pt x="3503966" y="69674"/>
                    <a:pt x="3503079" y="73475"/>
                    <a:pt x="3501179" y="77021"/>
                  </a:cubicBezTo>
                  <a:moveTo>
                    <a:pt x="3499026" y="93363"/>
                  </a:moveTo>
                  <a:cubicBezTo>
                    <a:pt x="3503839" y="90576"/>
                    <a:pt x="3507640" y="86775"/>
                    <a:pt x="3510427" y="81835"/>
                  </a:cubicBezTo>
                  <a:cubicBezTo>
                    <a:pt x="3513214" y="76894"/>
                    <a:pt x="3514480" y="71321"/>
                    <a:pt x="3514480" y="65114"/>
                  </a:cubicBezTo>
                  <a:cubicBezTo>
                    <a:pt x="3514480" y="58906"/>
                    <a:pt x="3513087" y="53332"/>
                    <a:pt x="3510427" y="48518"/>
                  </a:cubicBezTo>
                  <a:cubicBezTo>
                    <a:pt x="3507640" y="43704"/>
                    <a:pt x="3503839" y="39904"/>
                    <a:pt x="3499026" y="37118"/>
                  </a:cubicBezTo>
                  <a:cubicBezTo>
                    <a:pt x="3494212" y="34330"/>
                    <a:pt x="3488638" y="32936"/>
                    <a:pt x="3482304" y="32936"/>
                  </a:cubicBezTo>
                  <a:cubicBezTo>
                    <a:pt x="3475970" y="32936"/>
                    <a:pt x="3470396" y="34330"/>
                    <a:pt x="3465455" y="37118"/>
                  </a:cubicBezTo>
                  <a:cubicBezTo>
                    <a:pt x="3460515" y="39904"/>
                    <a:pt x="3456588" y="43704"/>
                    <a:pt x="3453801" y="48518"/>
                  </a:cubicBezTo>
                  <a:cubicBezTo>
                    <a:pt x="3451014" y="53332"/>
                    <a:pt x="3449494" y="58906"/>
                    <a:pt x="3449494" y="65114"/>
                  </a:cubicBezTo>
                  <a:cubicBezTo>
                    <a:pt x="3449494" y="71321"/>
                    <a:pt x="3450887" y="76894"/>
                    <a:pt x="3453801" y="81835"/>
                  </a:cubicBezTo>
                  <a:cubicBezTo>
                    <a:pt x="3456588" y="86775"/>
                    <a:pt x="3460515" y="90576"/>
                    <a:pt x="3465455" y="93363"/>
                  </a:cubicBezTo>
                  <a:cubicBezTo>
                    <a:pt x="3470396" y="96150"/>
                    <a:pt x="3475970" y="97543"/>
                    <a:pt x="3482304" y="97543"/>
                  </a:cubicBezTo>
                  <a:cubicBezTo>
                    <a:pt x="3488638" y="97543"/>
                    <a:pt x="3494085" y="96150"/>
                    <a:pt x="3499026" y="93363"/>
                  </a:cubicBezTo>
                  <a:moveTo>
                    <a:pt x="3398188" y="53459"/>
                  </a:moveTo>
                  <a:cubicBezTo>
                    <a:pt x="3400089" y="50038"/>
                    <a:pt x="3402876" y="47505"/>
                    <a:pt x="3406296" y="45604"/>
                  </a:cubicBezTo>
                  <a:cubicBezTo>
                    <a:pt x="3409716" y="43704"/>
                    <a:pt x="3413643" y="42818"/>
                    <a:pt x="3417950" y="42818"/>
                  </a:cubicBezTo>
                  <a:cubicBezTo>
                    <a:pt x="3425805" y="42818"/>
                    <a:pt x="3432265" y="45478"/>
                    <a:pt x="3437332" y="50799"/>
                  </a:cubicBezTo>
                  <a:lnTo>
                    <a:pt x="3437332" y="39397"/>
                  </a:lnTo>
                  <a:cubicBezTo>
                    <a:pt x="3431885" y="35217"/>
                    <a:pt x="3425171" y="33063"/>
                    <a:pt x="3417317" y="33063"/>
                  </a:cubicBezTo>
                  <a:cubicBezTo>
                    <a:pt x="3410983" y="33063"/>
                    <a:pt x="3405282" y="34457"/>
                    <a:pt x="3400469" y="37118"/>
                  </a:cubicBezTo>
                  <a:cubicBezTo>
                    <a:pt x="3395528" y="39904"/>
                    <a:pt x="3391728" y="43704"/>
                    <a:pt x="3388814" y="48518"/>
                  </a:cubicBezTo>
                  <a:cubicBezTo>
                    <a:pt x="3386027" y="53332"/>
                    <a:pt x="3384634" y="58906"/>
                    <a:pt x="3384634" y="65240"/>
                  </a:cubicBezTo>
                  <a:cubicBezTo>
                    <a:pt x="3384634" y="71574"/>
                    <a:pt x="3386027" y="77148"/>
                    <a:pt x="3388687" y="82088"/>
                  </a:cubicBezTo>
                  <a:cubicBezTo>
                    <a:pt x="3391474" y="86902"/>
                    <a:pt x="3395275" y="90703"/>
                    <a:pt x="3400215" y="93490"/>
                  </a:cubicBezTo>
                  <a:cubicBezTo>
                    <a:pt x="3405156" y="96276"/>
                    <a:pt x="3410730" y="97670"/>
                    <a:pt x="3417190" y="97670"/>
                  </a:cubicBezTo>
                  <a:cubicBezTo>
                    <a:pt x="3420864" y="97670"/>
                    <a:pt x="3424538" y="97164"/>
                    <a:pt x="3428085" y="96276"/>
                  </a:cubicBezTo>
                  <a:cubicBezTo>
                    <a:pt x="3431632" y="95390"/>
                    <a:pt x="3434926" y="93870"/>
                    <a:pt x="3437966" y="91843"/>
                  </a:cubicBezTo>
                  <a:lnTo>
                    <a:pt x="3437966" y="81329"/>
                  </a:lnTo>
                  <a:cubicBezTo>
                    <a:pt x="3435306" y="83735"/>
                    <a:pt x="3432265" y="85382"/>
                    <a:pt x="3428845" y="86395"/>
                  </a:cubicBezTo>
                  <a:cubicBezTo>
                    <a:pt x="3425425" y="87409"/>
                    <a:pt x="3421878" y="87917"/>
                    <a:pt x="3418077" y="87917"/>
                  </a:cubicBezTo>
                  <a:cubicBezTo>
                    <a:pt x="3413643" y="87917"/>
                    <a:pt x="3409716" y="86902"/>
                    <a:pt x="3406296" y="85002"/>
                  </a:cubicBezTo>
                  <a:cubicBezTo>
                    <a:pt x="3402876" y="83103"/>
                    <a:pt x="3400089" y="80315"/>
                    <a:pt x="3398188" y="76894"/>
                  </a:cubicBezTo>
                  <a:cubicBezTo>
                    <a:pt x="3396288" y="73475"/>
                    <a:pt x="3395275" y="69547"/>
                    <a:pt x="3395275" y="65114"/>
                  </a:cubicBezTo>
                  <a:cubicBezTo>
                    <a:pt x="3395275" y="60680"/>
                    <a:pt x="3396288" y="56752"/>
                    <a:pt x="3398188" y="53332"/>
                  </a:cubicBezTo>
                  <a:moveTo>
                    <a:pt x="3347390" y="83103"/>
                  </a:moveTo>
                  <a:cubicBezTo>
                    <a:pt x="3345110" y="84750"/>
                    <a:pt x="3342703" y="85889"/>
                    <a:pt x="3340169" y="86649"/>
                  </a:cubicBezTo>
                  <a:cubicBezTo>
                    <a:pt x="3337635" y="87409"/>
                    <a:pt x="3335229" y="87663"/>
                    <a:pt x="3332822" y="87663"/>
                  </a:cubicBezTo>
                  <a:cubicBezTo>
                    <a:pt x="3329401" y="87663"/>
                    <a:pt x="3326488" y="86775"/>
                    <a:pt x="3324207" y="84875"/>
                  </a:cubicBezTo>
                  <a:cubicBezTo>
                    <a:pt x="3321927" y="82976"/>
                    <a:pt x="3320787" y="79936"/>
                    <a:pt x="3320787" y="75501"/>
                  </a:cubicBezTo>
                  <a:lnTo>
                    <a:pt x="3320787" y="43452"/>
                  </a:lnTo>
                  <a:lnTo>
                    <a:pt x="3346630" y="43452"/>
                  </a:lnTo>
                  <a:lnTo>
                    <a:pt x="3346630" y="33951"/>
                  </a:lnTo>
                  <a:lnTo>
                    <a:pt x="3320787" y="33951"/>
                  </a:lnTo>
                  <a:lnTo>
                    <a:pt x="3320787" y="14061"/>
                  </a:lnTo>
                  <a:lnTo>
                    <a:pt x="3310526" y="14061"/>
                  </a:lnTo>
                  <a:lnTo>
                    <a:pt x="3310526" y="74741"/>
                  </a:lnTo>
                  <a:cubicBezTo>
                    <a:pt x="3310526" y="83228"/>
                    <a:pt x="3312426" y="89056"/>
                    <a:pt x="3316227" y="92350"/>
                  </a:cubicBezTo>
                  <a:cubicBezTo>
                    <a:pt x="3320027" y="95644"/>
                    <a:pt x="3325221" y="97418"/>
                    <a:pt x="3331935" y="97418"/>
                  </a:cubicBezTo>
                  <a:cubicBezTo>
                    <a:pt x="3334595" y="97418"/>
                    <a:pt x="3337255" y="97037"/>
                    <a:pt x="3340042" y="96403"/>
                  </a:cubicBezTo>
                  <a:cubicBezTo>
                    <a:pt x="3342829" y="95771"/>
                    <a:pt x="3345363" y="94630"/>
                    <a:pt x="3347516" y="93109"/>
                  </a:cubicBezTo>
                  <a:lnTo>
                    <a:pt x="3347516" y="83103"/>
                  </a:lnTo>
                  <a:close/>
                  <a:moveTo>
                    <a:pt x="3251873" y="91209"/>
                  </a:moveTo>
                  <a:cubicBezTo>
                    <a:pt x="3257447" y="95390"/>
                    <a:pt x="3264541" y="97418"/>
                    <a:pt x="3273029" y="97418"/>
                  </a:cubicBezTo>
                  <a:cubicBezTo>
                    <a:pt x="3279869" y="97418"/>
                    <a:pt x="3285443" y="95644"/>
                    <a:pt x="3289750" y="92350"/>
                  </a:cubicBezTo>
                  <a:cubicBezTo>
                    <a:pt x="3294058" y="88930"/>
                    <a:pt x="3296211" y="84242"/>
                    <a:pt x="3296211" y="78289"/>
                  </a:cubicBezTo>
                  <a:cubicBezTo>
                    <a:pt x="3296211" y="71574"/>
                    <a:pt x="3292284" y="66634"/>
                    <a:pt x="3284557" y="63340"/>
                  </a:cubicBezTo>
                  <a:lnTo>
                    <a:pt x="3269735" y="57386"/>
                  </a:lnTo>
                  <a:cubicBezTo>
                    <a:pt x="3267328" y="56499"/>
                    <a:pt x="3265555" y="55359"/>
                    <a:pt x="3264541" y="54219"/>
                  </a:cubicBezTo>
                  <a:cubicBezTo>
                    <a:pt x="3263528" y="52953"/>
                    <a:pt x="3263021" y="51433"/>
                    <a:pt x="3263021" y="49659"/>
                  </a:cubicBezTo>
                  <a:cubicBezTo>
                    <a:pt x="3263021" y="46998"/>
                    <a:pt x="3264034" y="44972"/>
                    <a:pt x="3266188" y="43579"/>
                  </a:cubicBezTo>
                  <a:cubicBezTo>
                    <a:pt x="3268342" y="42184"/>
                    <a:pt x="3271002" y="41425"/>
                    <a:pt x="3274422" y="41425"/>
                  </a:cubicBezTo>
                  <a:cubicBezTo>
                    <a:pt x="3277589" y="41425"/>
                    <a:pt x="3280756" y="42184"/>
                    <a:pt x="3284050" y="43579"/>
                  </a:cubicBezTo>
                  <a:cubicBezTo>
                    <a:pt x="3287344" y="44972"/>
                    <a:pt x="3290384" y="46871"/>
                    <a:pt x="3293171" y="49405"/>
                  </a:cubicBezTo>
                  <a:lnTo>
                    <a:pt x="3293171" y="38765"/>
                  </a:lnTo>
                  <a:cubicBezTo>
                    <a:pt x="3290764" y="36864"/>
                    <a:pt x="3287977" y="35471"/>
                    <a:pt x="3284683" y="34583"/>
                  </a:cubicBezTo>
                  <a:cubicBezTo>
                    <a:pt x="3281390" y="33570"/>
                    <a:pt x="3277969" y="33190"/>
                    <a:pt x="3274296" y="33190"/>
                  </a:cubicBezTo>
                  <a:cubicBezTo>
                    <a:pt x="3267835" y="33190"/>
                    <a:pt x="3262641" y="34710"/>
                    <a:pt x="3258714" y="38004"/>
                  </a:cubicBezTo>
                  <a:cubicBezTo>
                    <a:pt x="3254787" y="41171"/>
                    <a:pt x="3252760" y="45478"/>
                    <a:pt x="3252760" y="50926"/>
                  </a:cubicBezTo>
                  <a:cubicBezTo>
                    <a:pt x="3252760" y="54852"/>
                    <a:pt x="3253773" y="58146"/>
                    <a:pt x="3255800" y="60553"/>
                  </a:cubicBezTo>
                  <a:cubicBezTo>
                    <a:pt x="3257827" y="62960"/>
                    <a:pt x="3260741" y="64987"/>
                    <a:pt x="3264668" y="66761"/>
                  </a:cubicBezTo>
                  <a:lnTo>
                    <a:pt x="3279363" y="72714"/>
                  </a:lnTo>
                  <a:cubicBezTo>
                    <a:pt x="3281770" y="73602"/>
                    <a:pt x="3283416" y="74741"/>
                    <a:pt x="3284430" y="76135"/>
                  </a:cubicBezTo>
                  <a:cubicBezTo>
                    <a:pt x="3285443" y="77528"/>
                    <a:pt x="3285823" y="79048"/>
                    <a:pt x="3285823" y="80695"/>
                  </a:cubicBezTo>
                  <a:cubicBezTo>
                    <a:pt x="3285823" y="83608"/>
                    <a:pt x="3284683" y="85763"/>
                    <a:pt x="3282403" y="87283"/>
                  </a:cubicBezTo>
                  <a:cubicBezTo>
                    <a:pt x="3280123" y="88803"/>
                    <a:pt x="3277082" y="89562"/>
                    <a:pt x="3273282" y="89562"/>
                  </a:cubicBezTo>
                  <a:cubicBezTo>
                    <a:pt x="3269482" y="89562"/>
                    <a:pt x="3266061" y="88803"/>
                    <a:pt x="3262388" y="87409"/>
                  </a:cubicBezTo>
                  <a:cubicBezTo>
                    <a:pt x="3258714" y="86016"/>
                    <a:pt x="3255294" y="83735"/>
                    <a:pt x="3251873" y="80568"/>
                  </a:cubicBezTo>
                  <a:lnTo>
                    <a:pt x="3251873" y="91716"/>
                  </a:lnTo>
                  <a:close/>
                  <a:moveTo>
                    <a:pt x="3225650" y="53585"/>
                  </a:moveTo>
                  <a:cubicBezTo>
                    <a:pt x="3227677" y="50165"/>
                    <a:pt x="3230464" y="47632"/>
                    <a:pt x="3234011" y="45985"/>
                  </a:cubicBezTo>
                  <a:cubicBezTo>
                    <a:pt x="3237432" y="44338"/>
                    <a:pt x="3241232" y="43831"/>
                    <a:pt x="3245413" y="44465"/>
                  </a:cubicBezTo>
                  <a:lnTo>
                    <a:pt x="3245413" y="32810"/>
                  </a:lnTo>
                  <a:cubicBezTo>
                    <a:pt x="3240472" y="32810"/>
                    <a:pt x="3236038" y="34078"/>
                    <a:pt x="3231984" y="36737"/>
                  </a:cubicBezTo>
                  <a:cubicBezTo>
                    <a:pt x="3228057" y="39397"/>
                    <a:pt x="3224890" y="43071"/>
                    <a:pt x="3222610" y="47885"/>
                  </a:cubicBezTo>
                  <a:lnTo>
                    <a:pt x="3222610" y="33951"/>
                  </a:lnTo>
                  <a:lnTo>
                    <a:pt x="3212349" y="33951"/>
                  </a:lnTo>
                  <a:lnTo>
                    <a:pt x="3212349" y="96403"/>
                  </a:lnTo>
                  <a:lnTo>
                    <a:pt x="3222610" y="96403"/>
                  </a:lnTo>
                  <a:lnTo>
                    <a:pt x="3222610" y="66507"/>
                  </a:lnTo>
                  <a:cubicBezTo>
                    <a:pt x="3222610" y="61313"/>
                    <a:pt x="3223624" y="57006"/>
                    <a:pt x="3225650" y="53585"/>
                  </a:cubicBezTo>
                  <a:moveTo>
                    <a:pt x="3191320" y="33951"/>
                  </a:moveTo>
                  <a:lnTo>
                    <a:pt x="3180932" y="33951"/>
                  </a:lnTo>
                  <a:lnTo>
                    <a:pt x="3180932" y="96403"/>
                  </a:lnTo>
                  <a:lnTo>
                    <a:pt x="3191320" y="96403"/>
                  </a:lnTo>
                  <a:lnTo>
                    <a:pt x="3191320" y="33951"/>
                  </a:lnTo>
                  <a:close/>
                  <a:moveTo>
                    <a:pt x="3190307" y="20522"/>
                  </a:moveTo>
                  <a:lnTo>
                    <a:pt x="3197781" y="15328"/>
                  </a:lnTo>
                  <a:lnTo>
                    <a:pt x="3190307" y="10008"/>
                  </a:lnTo>
                  <a:cubicBezTo>
                    <a:pt x="3189040" y="9121"/>
                    <a:pt x="3187520" y="8615"/>
                    <a:pt x="3185873" y="8615"/>
                  </a:cubicBezTo>
                  <a:cubicBezTo>
                    <a:pt x="3183973" y="8615"/>
                    <a:pt x="3182453" y="9247"/>
                    <a:pt x="3181186" y="10514"/>
                  </a:cubicBezTo>
                  <a:cubicBezTo>
                    <a:pt x="3179919" y="11782"/>
                    <a:pt x="3179286" y="13429"/>
                    <a:pt x="3179286" y="15455"/>
                  </a:cubicBezTo>
                  <a:cubicBezTo>
                    <a:pt x="3179286" y="17482"/>
                    <a:pt x="3179919" y="18875"/>
                    <a:pt x="3181186" y="20142"/>
                  </a:cubicBezTo>
                  <a:cubicBezTo>
                    <a:pt x="3182453" y="21410"/>
                    <a:pt x="3183973" y="22042"/>
                    <a:pt x="3185873" y="22042"/>
                  </a:cubicBezTo>
                  <a:cubicBezTo>
                    <a:pt x="3187520" y="22042"/>
                    <a:pt x="3188913" y="21535"/>
                    <a:pt x="3190307" y="20522"/>
                  </a:cubicBezTo>
                  <a:moveTo>
                    <a:pt x="3148376" y="43452"/>
                  </a:moveTo>
                  <a:lnTo>
                    <a:pt x="3169405" y="43452"/>
                  </a:lnTo>
                  <a:lnTo>
                    <a:pt x="3169405" y="33951"/>
                  </a:lnTo>
                  <a:lnTo>
                    <a:pt x="3148376" y="33951"/>
                  </a:lnTo>
                  <a:lnTo>
                    <a:pt x="3148376" y="23055"/>
                  </a:lnTo>
                  <a:cubicBezTo>
                    <a:pt x="3148376" y="19129"/>
                    <a:pt x="3149516" y="16089"/>
                    <a:pt x="3151796" y="13681"/>
                  </a:cubicBezTo>
                  <a:cubicBezTo>
                    <a:pt x="3154076" y="11275"/>
                    <a:pt x="3157243" y="10135"/>
                    <a:pt x="3161170" y="10135"/>
                  </a:cubicBezTo>
                  <a:cubicBezTo>
                    <a:pt x="3162817" y="10135"/>
                    <a:pt x="3164464" y="10262"/>
                    <a:pt x="3166111" y="10641"/>
                  </a:cubicBezTo>
                  <a:cubicBezTo>
                    <a:pt x="3167758" y="11021"/>
                    <a:pt x="3169278" y="11655"/>
                    <a:pt x="3170925" y="12668"/>
                  </a:cubicBezTo>
                  <a:lnTo>
                    <a:pt x="3170925" y="2533"/>
                  </a:lnTo>
                  <a:cubicBezTo>
                    <a:pt x="3169278" y="1647"/>
                    <a:pt x="3167504" y="1013"/>
                    <a:pt x="3165731" y="761"/>
                  </a:cubicBezTo>
                  <a:cubicBezTo>
                    <a:pt x="3163957" y="507"/>
                    <a:pt x="3162184" y="380"/>
                    <a:pt x="3160284" y="380"/>
                  </a:cubicBezTo>
                  <a:cubicBezTo>
                    <a:pt x="3153316" y="380"/>
                    <a:pt x="3147869" y="2533"/>
                    <a:pt x="3143942" y="6841"/>
                  </a:cubicBezTo>
                  <a:cubicBezTo>
                    <a:pt x="3140015" y="11148"/>
                    <a:pt x="3138115" y="16596"/>
                    <a:pt x="3138115" y="23435"/>
                  </a:cubicBezTo>
                  <a:lnTo>
                    <a:pt x="3138115" y="96530"/>
                  </a:lnTo>
                  <a:lnTo>
                    <a:pt x="3148376" y="96530"/>
                  </a:lnTo>
                  <a:lnTo>
                    <a:pt x="3148376" y="43579"/>
                  </a:lnTo>
                  <a:close/>
                  <a:moveTo>
                    <a:pt x="3097704" y="96403"/>
                  </a:moveTo>
                  <a:lnTo>
                    <a:pt x="3070088" y="58526"/>
                  </a:lnTo>
                  <a:lnTo>
                    <a:pt x="3094157" y="33951"/>
                  </a:lnTo>
                  <a:lnTo>
                    <a:pt x="3081869" y="33951"/>
                  </a:lnTo>
                  <a:lnTo>
                    <a:pt x="3053239" y="63086"/>
                  </a:lnTo>
                  <a:lnTo>
                    <a:pt x="3053239" y="1393"/>
                  </a:lnTo>
                  <a:lnTo>
                    <a:pt x="3042978" y="1393"/>
                  </a:lnTo>
                  <a:lnTo>
                    <a:pt x="3042978" y="96403"/>
                  </a:lnTo>
                  <a:lnTo>
                    <a:pt x="3053239" y="96403"/>
                  </a:lnTo>
                  <a:lnTo>
                    <a:pt x="3053239" y="76135"/>
                  </a:lnTo>
                  <a:lnTo>
                    <a:pt x="3062994" y="66127"/>
                  </a:lnTo>
                  <a:lnTo>
                    <a:pt x="3085036" y="96403"/>
                  </a:lnTo>
                  <a:lnTo>
                    <a:pt x="3097704" y="96403"/>
                  </a:lnTo>
                  <a:close/>
                  <a:moveTo>
                    <a:pt x="2979892" y="53839"/>
                  </a:moveTo>
                  <a:cubicBezTo>
                    <a:pt x="2981538" y="50418"/>
                    <a:pt x="2983692" y="47759"/>
                    <a:pt x="2986606" y="45731"/>
                  </a:cubicBezTo>
                  <a:cubicBezTo>
                    <a:pt x="2989519" y="43704"/>
                    <a:pt x="2992813" y="42818"/>
                    <a:pt x="2996613" y="42818"/>
                  </a:cubicBezTo>
                  <a:cubicBezTo>
                    <a:pt x="3007381" y="42818"/>
                    <a:pt x="3012828" y="49025"/>
                    <a:pt x="3012828" y="61439"/>
                  </a:cubicBezTo>
                  <a:lnTo>
                    <a:pt x="3012828" y="96403"/>
                  </a:lnTo>
                  <a:lnTo>
                    <a:pt x="3023216" y="96403"/>
                  </a:lnTo>
                  <a:lnTo>
                    <a:pt x="3023216" y="59666"/>
                  </a:lnTo>
                  <a:cubicBezTo>
                    <a:pt x="3023216" y="54473"/>
                    <a:pt x="3022329" y="49913"/>
                    <a:pt x="3020556" y="45858"/>
                  </a:cubicBezTo>
                  <a:cubicBezTo>
                    <a:pt x="3018782" y="41805"/>
                    <a:pt x="3015995" y="38638"/>
                    <a:pt x="3012448" y="36230"/>
                  </a:cubicBezTo>
                  <a:cubicBezTo>
                    <a:pt x="3008901" y="33951"/>
                    <a:pt x="3004467" y="32810"/>
                    <a:pt x="2999147" y="32810"/>
                  </a:cubicBezTo>
                  <a:cubicBezTo>
                    <a:pt x="2994333" y="32810"/>
                    <a:pt x="2990026" y="33951"/>
                    <a:pt x="2986352" y="36230"/>
                  </a:cubicBezTo>
                  <a:cubicBezTo>
                    <a:pt x="2982679" y="38511"/>
                    <a:pt x="2979638" y="41678"/>
                    <a:pt x="2977485" y="45604"/>
                  </a:cubicBezTo>
                  <a:lnTo>
                    <a:pt x="2977485" y="33951"/>
                  </a:lnTo>
                  <a:lnTo>
                    <a:pt x="2967224" y="33951"/>
                  </a:lnTo>
                  <a:lnTo>
                    <a:pt x="2967224" y="96403"/>
                  </a:lnTo>
                  <a:lnTo>
                    <a:pt x="2977485" y="96403"/>
                  </a:lnTo>
                  <a:lnTo>
                    <a:pt x="2977485" y="65114"/>
                  </a:lnTo>
                  <a:cubicBezTo>
                    <a:pt x="2977485" y="60934"/>
                    <a:pt x="2978245" y="57260"/>
                    <a:pt x="2979892" y="53839"/>
                  </a:cubicBezTo>
                  <a:moveTo>
                    <a:pt x="2925293" y="45604"/>
                  </a:moveTo>
                  <a:cubicBezTo>
                    <a:pt x="2928586" y="47632"/>
                    <a:pt x="2931120" y="50292"/>
                    <a:pt x="2933020" y="53712"/>
                  </a:cubicBezTo>
                  <a:cubicBezTo>
                    <a:pt x="2934920" y="57133"/>
                    <a:pt x="2935807" y="61059"/>
                    <a:pt x="2935807" y="65494"/>
                  </a:cubicBezTo>
                  <a:cubicBezTo>
                    <a:pt x="2935807" y="69928"/>
                    <a:pt x="2934920" y="73602"/>
                    <a:pt x="2933020" y="77021"/>
                  </a:cubicBezTo>
                  <a:cubicBezTo>
                    <a:pt x="2931120" y="80441"/>
                    <a:pt x="2928586" y="83103"/>
                    <a:pt x="2925293" y="85002"/>
                  </a:cubicBezTo>
                  <a:cubicBezTo>
                    <a:pt x="2921999" y="86902"/>
                    <a:pt x="2918198" y="87917"/>
                    <a:pt x="2913891" y="87917"/>
                  </a:cubicBezTo>
                  <a:cubicBezTo>
                    <a:pt x="2909584" y="87917"/>
                    <a:pt x="2906037" y="86902"/>
                    <a:pt x="2902743" y="85002"/>
                  </a:cubicBezTo>
                  <a:cubicBezTo>
                    <a:pt x="2899450" y="83103"/>
                    <a:pt x="2896916" y="80441"/>
                    <a:pt x="2895016" y="77021"/>
                  </a:cubicBezTo>
                  <a:cubicBezTo>
                    <a:pt x="2893116" y="73602"/>
                    <a:pt x="2892229" y="69801"/>
                    <a:pt x="2892229" y="65494"/>
                  </a:cubicBezTo>
                  <a:cubicBezTo>
                    <a:pt x="2892229" y="61186"/>
                    <a:pt x="2893116" y="57260"/>
                    <a:pt x="2895016" y="53712"/>
                  </a:cubicBezTo>
                  <a:cubicBezTo>
                    <a:pt x="2896916" y="50292"/>
                    <a:pt x="2899450" y="47632"/>
                    <a:pt x="2902743" y="45604"/>
                  </a:cubicBezTo>
                  <a:cubicBezTo>
                    <a:pt x="2906037" y="43579"/>
                    <a:pt x="2909711" y="42564"/>
                    <a:pt x="2913891" y="42564"/>
                  </a:cubicBezTo>
                  <a:cubicBezTo>
                    <a:pt x="2918072" y="42564"/>
                    <a:pt x="2921999" y="43579"/>
                    <a:pt x="2925293" y="45604"/>
                  </a:cubicBezTo>
                  <a:moveTo>
                    <a:pt x="2946195" y="96403"/>
                  </a:moveTo>
                  <a:lnTo>
                    <a:pt x="2946195" y="33951"/>
                  </a:lnTo>
                  <a:lnTo>
                    <a:pt x="2935807" y="33951"/>
                  </a:lnTo>
                  <a:lnTo>
                    <a:pt x="2935807" y="45731"/>
                  </a:lnTo>
                  <a:cubicBezTo>
                    <a:pt x="2933400" y="41805"/>
                    <a:pt x="2930360" y="38638"/>
                    <a:pt x="2926433" y="36230"/>
                  </a:cubicBezTo>
                  <a:cubicBezTo>
                    <a:pt x="2922506" y="33951"/>
                    <a:pt x="2918072" y="32810"/>
                    <a:pt x="2913005" y="32810"/>
                  </a:cubicBezTo>
                  <a:cubicBezTo>
                    <a:pt x="2906924" y="32810"/>
                    <a:pt x="2901477" y="34203"/>
                    <a:pt x="2896790" y="36991"/>
                  </a:cubicBezTo>
                  <a:cubicBezTo>
                    <a:pt x="2892102" y="39778"/>
                    <a:pt x="2888302" y="43704"/>
                    <a:pt x="2885642" y="48645"/>
                  </a:cubicBezTo>
                  <a:cubicBezTo>
                    <a:pt x="2882981" y="53585"/>
                    <a:pt x="2881588" y="59160"/>
                    <a:pt x="2881588" y="65494"/>
                  </a:cubicBezTo>
                  <a:cubicBezTo>
                    <a:pt x="2881588" y="71828"/>
                    <a:pt x="2882981" y="77148"/>
                    <a:pt x="2885642" y="81962"/>
                  </a:cubicBezTo>
                  <a:cubicBezTo>
                    <a:pt x="2888302" y="86775"/>
                    <a:pt x="2892102" y="90576"/>
                    <a:pt x="2896790" y="93236"/>
                  </a:cubicBezTo>
                  <a:cubicBezTo>
                    <a:pt x="2901477" y="96023"/>
                    <a:pt x="2906924" y="97418"/>
                    <a:pt x="2913005" y="97418"/>
                  </a:cubicBezTo>
                  <a:cubicBezTo>
                    <a:pt x="2917945" y="97418"/>
                    <a:pt x="2922506" y="96276"/>
                    <a:pt x="2926433" y="93997"/>
                  </a:cubicBezTo>
                  <a:cubicBezTo>
                    <a:pt x="2930360" y="91716"/>
                    <a:pt x="2933527" y="88676"/>
                    <a:pt x="2935807" y="84750"/>
                  </a:cubicBezTo>
                  <a:lnTo>
                    <a:pt x="2935807" y="96403"/>
                  </a:lnTo>
                  <a:lnTo>
                    <a:pt x="2946195" y="96403"/>
                  </a:lnTo>
                  <a:close/>
                  <a:moveTo>
                    <a:pt x="2826482" y="84875"/>
                  </a:moveTo>
                  <a:cubicBezTo>
                    <a:pt x="2823188" y="82976"/>
                    <a:pt x="2820528" y="80188"/>
                    <a:pt x="2818628" y="76769"/>
                  </a:cubicBezTo>
                  <a:cubicBezTo>
                    <a:pt x="2816728" y="73348"/>
                    <a:pt x="2815714" y="69420"/>
                    <a:pt x="2815714" y="64987"/>
                  </a:cubicBezTo>
                  <a:cubicBezTo>
                    <a:pt x="2815714" y="60553"/>
                    <a:pt x="2816601" y="56752"/>
                    <a:pt x="2818628" y="53332"/>
                  </a:cubicBezTo>
                  <a:cubicBezTo>
                    <a:pt x="2820528" y="49913"/>
                    <a:pt x="2823188" y="47251"/>
                    <a:pt x="2826482" y="45351"/>
                  </a:cubicBezTo>
                  <a:cubicBezTo>
                    <a:pt x="2829776" y="43452"/>
                    <a:pt x="2833576" y="42437"/>
                    <a:pt x="2837757" y="42437"/>
                  </a:cubicBezTo>
                  <a:cubicBezTo>
                    <a:pt x="2841937" y="42437"/>
                    <a:pt x="2845737" y="43452"/>
                    <a:pt x="2849031" y="45351"/>
                  </a:cubicBezTo>
                  <a:cubicBezTo>
                    <a:pt x="2852325" y="47251"/>
                    <a:pt x="2854858" y="49913"/>
                    <a:pt x="2856632" y="53332"/>
                  </a:cubicBezTo>
                  <a:cubicBezTo>
                    <a:pt x="2858532" y="56752"/>
                    <a:pt x="2859419" y="60553"/>
                    <a:pt x="2859419" y="64987"/>
                  </a:cubicBezTo>
                  <a:cubicBezTo>
                    <a:pt x="2859419" y="69420"/>
                    <a:pt x="2858532" y="73221"/>
                    <a:pt x="2856632" y="76769"/>
                  </a:cubicBezTo>
                  <a:cubicBezTo>
                    <a:pt x="2854732" y="80188"/>
                    <a:pt x="2852198" y="82849"/>
                    <a:pt x="2849031" y="84875"/>
                  </a:cubicBezTo>
                  <a:cubicBezTo>
                    <a:pt x="2845737" y="86775"/>
                    <a:pt x="2842064" y="87790"/>
                    <a:pt x="2837757" y="87790"/>
                  </a:cubicBezTo>
                  <a:cubicBezTo>
                    <a:pt x="2833450" y="87790"/>
                    <a:pt x="2829776" y="86775"/>
                    <a:pt x="2826482" y="84875"/>
                  </a:cubicBezTo>
                  <a:moveTo>
                    <a:pt x="2866006" y="48391"/>
                  </a:moveTo>
                  <a:cubicBezTo>
                    <a:pt x="2863346" y="43579"/>
                    <a:pt x="2859546" y="39778"/>
                    <a:pt x="2854858" y="36991"/>
                  </a:cubicBezTo>
                  <a:cubicBezTo>
                    <a:pt x="2850171" y="34203"/>
                    <a:pt x="2844724" y="32810"/>
                    <a:pt x="2838643" y="32810"/>
                  </a:cubicBezTo>
                  <a:cubicBezTo>
                    <a:pt x="2833703" y="32810"/>
                    <a:pt x="2829142" y="33951"/>
                    <a:pt x="2825215" y="36230"/>
                  </a:cubicBezTo>
                  <a:cubicBezTo>
                    <a:pt x="2821288" y="38511"/>
                    <a:pt x="2818121" y="41678"/>
                    <a:pt x="2815714" y="45731"/>
                  </a:cubicBezTo>
                  <a:lnTo>
                    <a:pt x="2815714" y="1393"/>
                  </a:lnTo>
                  <a:lnTo>
                    <a:pt x="2805453" y="1393"/>
                  </a:lnTo>
                  <a:lnTo>
                    <a:pt x="2805453" y="96403"/>
                  </a:lnTo>
                  <a:lnTo>
                    <a:pt x="2815714" y="96403"/>
                  </a:lnTo>
                  <a:lnTo>
                    <a:pt x="2815714" y="84496"/>
                  </a:lnTo>
                  <a:cubicBezTo>
                    <a:pt x="2818121" y="88422"/>
                    <a:pt x="2821288" y="91589"/>
                    <a:pt x="2825215" y="93997"/>
                  </a:cubicBezTo>
                  <a:cubicBezTo>
                    <a:pt x="2829142" y="96276"/>
                    <a:pt x="2833703" y="97543"/>
                    <a:pt x="2838643" y="97543"/>
                  </a:cubicBezTo>
                  <a:cubicBezTo>
                    <a:pt x="2844724" y="97543"/>
                    <a:pt x="2850171" y="96150"/>
                    <a:pt x="2854858" y="93363"/>
                  </a:cubicBezTo>
                  <a:cubicBezTo>
                    <a:pt x="2859546" y="90576"/>
                    <a:pt x="2863346" y="86775"/>
                    <a:pt x="2866006" y="81835"/>
                  </a:cubicBezTo>
                  <a:cubicBezTo>
                    <a:pt x="2868667" y="76894"/>
                    <a:pt x="2870060" y="71321"/>
                    <a:pt x="2870060" y="65114"/>
                  </a:cubicBezTo>
                  <a:cubicBezTo>
                    <a:pt x="2870060" y="58906"/>
                    <a:pt x="2868667" y="53332"/>
                    <a:pt x="2866006" y="48518"/>
                  </a:cubicBezTo>
                  <a:moveTo>
                    <a:pt x="2745407" y="53712"/>
                  </a:moveTo>
                  <a:cubicBezTo>
                    <a:pt x="2747434" y="50292"/>
                    <a:pt x="2750221" y="47759"/>
                    <a:pt x="2753641" y="46112"/>
                  </a:cubicBezTo>
                  <a:cubicBezTo>
                    <a:pt x="2757061" y="44465"/>
                    <a:pt x="2760862" y="43958"/>
                    <a:pt x="2765042" y="44592"/>
                  </a:cubicBezTo>
                  <a:lnTo>
                    <a:pt x="2765042" y="32936"/>
                  </a:lnTo>
                  <a:cubicBezTo>
                    <a:pt x="2760102" y="32936"/>
                    <a:pt x="2755541" y="34203"/>
                    <a:pt x="2751614" y="36864"/>
                  </a:cubicBezTo>
                  <a:cubicBezTo>
                    <a:pt x="2747687" y="39524"/>
                    <a:pt x="2744520" y="43198"/>
                    <a:pt x="2742240" y="48012"/>
                  </a:cubicBezTo>
                  <a:lnTo>
                    <a:pt x="2742240" y="34078"/>
                  </a:lnTo>
                  <a:lnTo>
                    <a:pt x="2731979" y="34078"/>
                  </a:lnTo>
                  <a:lnTo>
                    <a:pt x="2731979" y="96530"/>
                  </a:lnTo>
                  <a:lnTo>
                    <a:pt x="2742240" y="96530"/>
                  </a:lnTo>
                  <a:lnTo>
                    <a:pt x="2742240" y="66634"/>
                  </a:lnTo>
                  <a:cubicBezTo>
                    <a:pt x="2742240" y="61439"/>
                    <a:pt x="2743253" y="57133"/>
                    <a:pt x="2745280" y="53712"/>
                  </a:cubicBezTo>
                  <a:moveTo>
                    <a:pt x="2697649" y="83482"/>
                  </a:moveTo>
                  <a:cubicBezTo>
                    <a:pt x="2694482" y="86522"/>
                    <a:pt x="2690301" y="87917"/>
                    <a:pt x="2685107" y="87917"/>
                  </a:cubicBezTo>
                  <a:cubicBezTo>
                    <a:pt x="2679913" y="87917"/>
                    <a:pt x="2675733" y="86395"/>
                    <a:pt x="2672566" y="83482"/>
                  </a:cubicBezTo>
                  <a:cubicBezTo>
                    <a:pt x="2669399" y="80441"/>
                    <a:pt x="2667752" y="76008"/>
                    <a:pt x="2667752" y="70054"/>
                  </a:cubicBezTo>
                  <a:lnTo>
                    <a:pt x="2667752" y="34078"/>
                  </a:lnTo>
                  <a:lnTo>
                    <a:pt x="2657491" y="34078"/>
                  </a:lnTo>
                  <a:lnTo>
                    <a:pt x="2657491" y="69040"/>
                  </a:lnTo>
                  <a:cubicBezTo>
                    <a:pt x="2657491" y="77908"/>
                    <a:pt x="2660025" y="84875"/>
                    <a:pt x="2664965" y="89942"/>
                  </a:cubicBezTo>
                  <a:cubicBezTo>
                    <a:pt x="2669906" y="95010"/>
                    <a:pt x="2676620" y="97543"/>
                    <a:pt x="2685107" y="97543"/>
                  </a:cubicBezTo>
                  <a:cubicBezTo>
                    <a:pt x="2693595" y="97543"/>
                    <a:pt x="2700182" y="95010"/>
                    <a:pt x="2705123" y="89942"/>
                  </a:cubicBezTo>
                  <a:cubicBezTo>
                    <a:pt x="2710063" y="84875"/>
                    <a:pt x="2712597" y="77908"/>
                    <a:pt x="2712597" y="69040"/>
                  </a:cubicBezTo>
                  <a:lnTo>
                    <a:pt x="2712597" y="34078"/>
                  </a:lnTo>
                  <a:lnTo>
                    <a:pt x="2702336" y="34078"/>
                  </a:lnTo>
                  <a:lnTo>
                    <a:pt x="2702336" y="70054"/>
                  </a:lnTo>
                  <a:cubicBezTo>
                    <a:pt x="2702336" y="76008"/>
                    <a:pt x="2700816" y="80441"/>
                    <a:pt x="2697522" y="83482"/>
                  </a:cubicBezTo>
                  <a:moveTo>
                    <a:pt x="2630002" y="77021"/>
                  </a:moveTo>
                  <a:cubicBezTo>
                    <a:pt x="2628101" y="80441"/>
                    <a:pt x="2625568" y="83103"/>
                    <a:pt x="2622401" y="85129"/>
                  </a:cubicBezTo>
                  <a:cubicBezTo>
                    <a:pt x="2619107" y="87029"/>
                    <a:pt x="2615433" y="88042"/>
                    <a:pt x="2611253" y="88042"/>
                  </a:cubicBezTo>
                  <a:cubicBezTo>
                    <a:pt x="2607072" y="88042"/>
                    <a:pt x="2603145" y="87029"/>
                    <a:pt x="2599852" y="85129"/>
                  </a:cubicBezTo>
                  <a:cubicBezTo>
                    <a:pt x="2596558" y="83228"/>
                    <a:pt x="2594024" y="80441"/>
                    <a:pt x="2592124" y="77021"/>
                  </a:cubicBezTo>
                  <a:cubicBezTo>
                    <a:pt x="2590224" y="73602"/>
                    <a:pt x="2589211" y="69674"/>
                    <a:pt x="2589211" y="65240"/>
                  </a:cubicBezTo>
                  <a:cubicBezTo>
                    <a:pt x="2589211" y="60807"/>
                    <a:pt x="2590097" y="57006"/>
                    <a:pt x="2592124" y="53585"/>
                  </a:cubicBezTo>
                  <a:cubicBezTo>
                    <a:pt x="2594024" y="50165"/>
                    <a:pt x="2596558" y="47505"/>
                    <a:pt x="2599852" y="45604"/>
                  </a:cubicBezTo>
                  <a:cubicBezTo>
                    <a:pt x="2603145" y="43704"/>
                    <a:pt x="2606946" y="42691"/>
                    <a:pt x="2611253" y="42691"/>
                  </a:cubicBezTo>
                  <a:cubicBezTo>
                    <a:pt x="2615560" y="42691"/>
                    <a:pt x="2619234" y="43704"/>
                    <a:pt x="2622401" y="45604"/>
                  </a:cubicBezTo>
                  <a:cubicBezTo>
                    <a:pt x="2625694" y="47505"/>
                    <a:pt x="2628228" y="50165"/>
                    <a:pt x="2630002" y="53585"/>
                  </a:cubicBezTo>
                  <a:cubicBezTo>
                    <a:pt x="2631902" y="57006"/>
                    <a:pt x="2632789" y="60807"/>
                    <a:pt x="2632789" y="65240"/>
                  </a:cubicBezTo>
                  <a:cubicBezTo>
                    <a:pt x="2632789" y="69674"/>
                    <a:pt x="2631902" y="73475"/>
                    <a:pt x="2630002" y="77021"/>
                  </a:cubicBezTo>
                  <a:moveTo>
                    <a:pt x="2627975" y="93363"/>
                  </a:moveTo>
                  <a:cubicBezTo>
                    <a:pt x="2632789" y="90576"/>
                    <a:pt x="2636589" y="86775"/>
                    <a:pt x="2639376" y="81835"/>
                  </a:cubicBezTo>
                  <a:cubicBezTo>
                    <a:pt x="2642163" y="76894"/>
                    <a:pt x="2643556" y="71321"/>
                    <a:pt x="2643556" y="65114"/>
                  </a:cubicBezTo>
                  <a:cubicBezTo>
                    <a:pt x="2643556" y="58906"/>
                    <a:pt x="2642163" y="53332"/>
                    <a:pt x="2639376" y="48518"/>
                  </a:cubicBezTo>
                  <a:cubicBezTo>
                    <a:pt x="2636589" y="43704"/>
                    <a:pt x="2632789" y="39904"/>
                    <a:pt x="2627975" y="37118"/>
                  </a:cubicBezTo>
                  <a:cubicBezTo>
                    <a:pt x="2623161" y="34330"/>
                    <a:pt x="2617587" y="32936"/>
                    <a:pt x="2611253" y="32936"/>
                  </a:cubicBezTo>
                  <a:cubicBezTo>
                    <a:pt x="2604919" y="32936"/>
                    <a:pt x="2599345" y="34330"/>
                    <a:pt x="2594405" y="37118"/>
                  </a:cubicBezTo>
                  <a:cubicBezTo>
                    <a:pt x="2589464" y="39904"/>
                    <a:pt x="2585537" y="43704"/>
                    <a:pt x="2582750" y="48518"/>
                  </a:cubicBezTo>
                  <a:cubicBezTo>
                    <a:pt x="2579963" y="53332"/>
                    <a:pt x="2578443" y="58906"/>
                    <a:pt x="2578443" y="65114"/>
                  </a:cubicBezTo>
                  <a:cubicBezTo>
                    <a:pt x="2578443" y="71321"/>
                    <a:pt x="2579836" y="76894"/>
                    <a:pt x="2582750" y="81835"/>
                  </a:cubicBezTo>
                  <a:cubicBezTo>
                    <a:pt x="2585537" y="86775"/>
                    <a:pt x="2589464" y="90576"/>
                    <a:pt x="2594405" y="93363"/>
                  </a:cubicBezTo>
                  <a:cubicBezTo>
                    <a:pt x="2599345" y="96150"/>
                    <a:pt x="2604919" y="97543"/>
                    <a:pt x="2611253" y="97543"/>
                  </a:cubicBezTo>
                  <a:cubicBezTo>
                    <a:pt x="2617587" y="97543"/>
                    <a:pt x="2623034" y="96150"/>
                    <a:pt x="2627975" y="93363"/>
                  </a:cubicBezTo>
                  <a:moveTo>
                    <a:pt x="2563241" y="34078"/>
                  </a:moveTo>
                  <a:lnTo>
                    <a:pt x="2543479" y="74868"/>
                  </a:lnTo>
                  <a:lnTo>
                    <a:pt x="2523084" y="34078"/>
                  </a:lnTo>
                  <a:lnTo>
                    <a:pt x="2510922" y="34078"/>
                  </a:lnTo>
                  <a:lnTo>
                    <a:pt x="2537905" y="86522"/>
                  </a:lnTo>
                  <a:lnTo>
                    <a:pt x="2517890" y="128200"/>
                  </a:lnTo>
                  <a:lnTo>
                    <a:pt x="2528784" y="128200"/>
                  </a:lnTo>
                  <a:lnTo>
                    <a:pt x="2574136" y="34078"/>
                  </a:lnTo>
                  <a:lnTo>
                    <a:pt x="2563241" y="34078"/>
                  </a:lnTo>
                  <a:close/>
                  <a:moveTo>
                    <a:pt x="2457210" y="77021"/>
                  </a:moveTo>
                  <a:cubicBezTo>
                    <a:pt x="2455310" y="80441"/>
                    <a:pt x="2452776" y="83103"/>
                    <a:pt x="2449483" y="85002"/>
                  </a:cubicBezTo>
                  <a:cubicBezTo>
                    <a:pt x="2446189" y="86902"/>
                    <a:pt x="2442389" y="87917"/>
                    <a:pt x="2438081" y="87917"/>
                  </a:cubicBezTo>
                  <a:cubicBezTo>
                    <a:pt x="2433774" y="87917"/>
                    <a:pt x="2430227" y="86902"/>
                    <a:pt x="2426934" y="85002"/>
                  </a:cubicBezTo>
                  <a:cubicBezTo>
                    <a:pt x="2423640" y="83103"/>
                    <a:pt x="2421106" y="80441"/>
                    <a:pt x="2419206" y="77021"/>
                  </a:cubicBezTo>
                  <a:cubicBezTo>
                    <a:pt x="2417306" y="73602"/>
                    <a:pt x="2416419" y="69801"/>
                    <a:pt x="2416419" y="65494"/>
                  </a:cubicBezTo>
                  <a:cubicBezTo>
                    <a:pt x="2416419" y="61186"/>
                    <a:pt x="2417306" y="57260"/>
                    <a:pt x="2419206" y="53712"/>
                  </a:cubicBezTo>
                  <a:cubicBezTo>
                    <a:pt x="2421106" y="50292"/>
                    <a:pt x="2423640" y="47632"/>
                    <a:pt x="2426934" y="45604"/>
                  </a:cubicBezTo>
                  <a:cubicBezTo>
                    <a:pt x="2430227" y="43579"/>
                    <a:pt x="2433901" y="42564"/>
                    <a:pt x="2438081" y="42564"/>
                  </a:cubicBezTo>
                  <a:cubicBezTo>
                    <a:pt x="2442262" y="42564"/>
                    <a:pt x="2446189" y="43579"/>
                    <a:pt x="2449483" y="45604"/>
                  </a:cubicBezTo>
                  <a:cubicBezTo>
                    <a:pt x="2452776" y="47632"/>
                    <a:pt x="2455310" y="50292"/>
                    <a:pt x="2457210" y="53712"/>
                  </a:cubicBezTo>
                  <a:cubicBezTo>
                    <a:pt x="2459110" y="57133"/>
                    <a:pt x="2459997" y="61059"/>
                    <a:pt x="2459997" y="65494"/>
                  </a:cubicBezTo>
                  <a:cubicBezTo>
                    <a:pt x="2459997" y="69928"/>
                    <a:pt x="2459110" y="73602"/>
                    <a:pt x="2457210" y="77021"/>
                  </a:cubicBezTo>
                  <a:moveTo>
                    <a:pt x="2470385" y="34078"/>
                  </a:moveTo>
                  <a:lnTo>
                    <a:pt x="2459997" y="34078"/>
                  </a:lnTo>
                  <a:lnTo>
                    <a:pt x="2459997" y="45985"/>
                  </a:lnTo>
                  <a:cubicBezTo>
                    <a:pt x="2457590" y="42057"/>
                    <a:pt x="2454423" y="38890"/>
                    <a:pt x="2450496" y="36484"/>
                  </a:cubicBezTo>
                  <a:cubicBezTo>
                    <a:pt x="2446569" y="34078"/>
                    <a:pt x="2442135" y="32936"/>
                    <a:pt x="2437195" y="32936"/>
                  </a:cubicBezTo>
                  <a:cubicBezTo>
                    <a:pt x="2431114" y="32936"/>
                    <a:pt x="2425667" y="34330"/>
                    <a:pt x="2420980" y="37118"/>
                  </a:cubicBezTo>
                  <a:cubicBezTo>
                    <a:pt x="2416293" y="39904"/>
                    <a:pt x="2412492" y="43831"/>
                    <a:pt x="2409832" y="48771"/>
                  </a:cubicBezTo>
                  <a:cubicBezTo>
                    <a:pt x="2407172" y="53712"/>
                    <a:pt x="2405778" y="59287"/>
                    <a:pt x="2405778" y="65621"/>
                  </a:cubicBezTo>
                  <a:cubicBezTo>
                    <a:pt x="2405778" y="71955"/>
                    <a:pt x="2407172" y="77274"/>
                    <a:pt x="2409832" y="82088"/>
                  </a:cubicBezTo>
                  <a:cubicBezTo>
                    <a:pt x="2412492" y="86902"/>
                    <a:pt x="2416293" y="90703"/>
                    <a:pt x="2420980" y="93363"/>
                  </a:cubicBezTo>
                  <a:cubicBezTo>
                    <a:pt x="2425667" y="96150"/>
                    <a:pt x="2431114" y="97543"/>
                    <a:pt x="2437195" y="97543"/>
                  </a:cubicBezTo>
                  <a:cubicBezTo>
                    <a:pt x="2442135" y="97543"/>
                    <a:pt x="2446569" y="96403"/>
                    <a:pt x="2450496" y="94124"/>
                  </a:cubicBezTo>
                  <a:cubicBezTo>
                    <a:pt x="2454423" y="91843"/>
                    <a:pt x="2457590" y="88803"/>
                    <a:pt x="2459997" y="84875"/>
                  </a:cubicBezTo>
                  <a:lnTo>
                    <a:pt x="2459997" y="97797"/>
                  </a:lnTo>
                  <a:cubicBezTo>
                    <a:pt x="2459997" y="104765"/>
                    <a:pt x="2458097" y="110211"/>
                    <a:pt x="2454170" y="113885"/>
                  </a:cubicBezTo>
                  <a:cubicBezTo>
                    <a:pt x="2450369" y="117559"/>
                    <a:pt x="2444669" y="119460"/>
                    <a:pt x="2437321" y="119460"/>
                  </a:cubicBezTo>
                  <a:cubicBezTo>
                    <a:pt x="2433141" y="119460"/>
                    <a:pt x="2428834" y="118699"/>
                    <a:pt x="2424400" y="117179"/>
                  </a:cubicBezTo>
                  <a:cubicBezTo>
                    <a:pt x="2419840" y="115659"/>
                    <a:pt x="2415786" y="113126"/>
                    <a:pt x="2412239" y="109959"/>
                  </a:cubicBezTo>
                  <a:lnTo>
                    <a:pt x="2412239" y="121359"/>
                  </a:lnTo>
                  <a:cubicBezTo>
                    <a:pt x="2419586" y="126680"/>
                    <a:pt x="2427947" y="129340"/>
                    <a:pt x="2437321" y="129340"/>
                  </a:cubicBezTo>
                  <a:cubicBezTo>
                    <a:pt x="2447836" y="129340"/>
                    <a:pt x="2455943" y="126553"/>
                    <a:pt x="2461644" y="120980"/>
                  </a:cubicBezTo>
                  <a:cubicBezTo>
                    <a:pt x="2467345" y="115405"/>
                    <a:pt x="2470258" y="107424"/>
                    <a:pt x="2470258" y="97164"/>
                  </a:cubicBezTo>
                  <a:lnTo>
                    <a:pt x="2470258" y="34203"/>
                  </a:lnTo>
                  <a:close/>
                  <a:moveTo>
                    <a:pt x="2348012" y="53966"/>
                  </a:moveTo>
                  <a:cubicBezTo>
                    <a:pt x="2349659" y="50545"/>
                    <a:pt x="2351812" y="47885"/>
                    <a:pt x="2354726" y="45858"/>
                  </a:cubicBezTo>
                  <a:cubicBezTo>
                    <a:pt x="2357640" y="43831"/>
                    <a:pt x="2360933" y="42945"/>
                    <a:pt x="2364734" y="42945"/>
                  </a:cubicBezTo>
                  <a:cubicBezTo>
                    <a:pt x="2375502" y="42945"/>
                    <a:pt x="2380949" y="49152"/>
                    <a:pt x="2380949" y="61566"/>
                  </a:cubicBezTo>
                  <a:lnTo>
                    <a:pt x="2380949" y="96530"/>
                  </a:lnTo>
                  <a:lnTo>
                    <a:pt x="2391337" y="96530"/>
                  </a:lnTo>
                  <a:lnTo>
                    <a:pt x="2391337" y="59793"/>
                  </a:lnTo>
                  <a:cubicBezTo>
                    <a:pt x="2391337" y="54600"/>
                    <a:pt x="2390450" y="50038"/>
                    <a:pt x="2388676" y="45985"/>
                  </a:cubicBezTo>
                  <a:cubicBezTo>
                    <a:pt x="2386903" y="41932"/>
                    <a:pt x="2384242" y="38765"/>
                    <a:pt x="2380695" y="36357"/>
                  </a:cubicBezTo>
                  <a:cubicBezTo>
                    <a:pt x="2377148" y="34078"/>
                    <a:pt x="2372715" y="32936"/>
                    <a:pt x="2367394" y="32936"/>
                  </a:cubicBezTo>
                  <a:cubicBezTo>
                    <a:pt x="2362580" y="32936"/>
                    <a:pt x="2358273" y="34078"/>
                    <a:pt x="2354599" y="36357"/>
                  </a:cubicBezTo>
                  <a:cubicBezTo>
                    <a:pt x="2350926" y="38638"/>
                    <a:pt x="2347885" y="41805"/>
                    <a:pt x="2345732" y="45731"/>
                  </a:cubicBezTo>
                  <a:lnTo>
                    <a:pt x="2345732" y="34078"/>
                  </a:lnTo>
                  <a:lnTo>
                    <a:pt x="2335471" y="34078"/>
                  </a:lnTo>
                  <a:lnTo>
                    <a:pt x="2335471" y="96530"/>
                  </a:lnTo>
                  <a:lnTo>
                    <a:pt x="2345732" y="96530"/>
                  </a:lnTo>
                  <a:lnTo>
                    <a:pt x="2345732" y="65240"/>
                  </a:lnTo>
                  <a:cubicBezTo>
                    <a:pt x="2345732" y="61059"/>
                    <a:pt x="2346492" y="57386"/>
                    <a:pt x="2348139" y="53966"/>
                  </a:cubicBezTo>
                  <a:moveTo>
                    <a:pt x="2314568" y="34078"/>
                  </a:moveTo>
                  <a:lnTo>
                    <a:pt x="2304181" y="34078"/>
                  </a:lnTo>
                  <a:lnTo>
                    <a:pt x="2304181" y="96530"/>
                  </a:lnTo>
                  <a:lnTo>
                    <a:pt x="2314568" y="96530"/>
                  </a:lnTo>
                  <a:lnTo>
                    <a:pt x="2314568" y="34078"/>
                  </a:lnTo>
                  <a:close/>
                  <a:moveTo>
                    <a:pt x="2313048" y="20649"/>
                  </a:moveTo>
                  <a:lnTo>
                    <a:pt x="2320522" y="15455"/>
                  </a:lnTo>
                  <a:lnTo>
                    <a:pt x="2313048" y="10135"/>
                  </a:lnTo>
                  <a:cubicBezTo>
                    <a:pt x="2311782" y="9247"/>
                    <a:pt x="2310261" y="8742"/>
                    <a:pt x="2308615" y="8742"/>
                  </a:cubicBezTo>
                  <a:cubicBezTo>
                    <a:pt x="2306714" y="8742"/>
                    <a:pt x="2305194" y="9374"/>
                    <a:pt x="2303927" y="10641"/>
                  </a:cubicBezTo>
                  <a:cubicBezTo>
                    <a:pt x="2302661" y="11909"/>
                    <a:pt x="2302027" y="13554"/>
                    <a:pt x="2302027" y="15581"/>
                  </a:cubicBezTo>
                  <a:cubicBezTo>
                    <a:pt x="2302027" y="17609"/>
                    <a:pt x="2302661" y="19002"/>
                    <a:pt x="2303927" y="20268"/>
                  </a:cubicBezTo>
                  <a:cubicBezTo>
                    <a:pt x="2305194" y="21535"/>
                    <a:pt x="2306714" y="22169"/>
                    <a:pt x="2308615" y="22169"/>
                  </a:cubicBezTo>
                  <a:cubicBezTo>
                    <a:pt x="2310261" y="22169"/>
                    <a:pt x="2311655" y="21662"/>
                    <a:pt x="2313048" y="20649"/>
                  </a:cubicBezTo>
                  <a:moveTo>
                    <a:pt x="2291386" y="83228"/>
                  </a:moveTo>
                  <a:cubicBezTo>
                    <a:pt x="2289106" y="84875"/>
                    <a:pt x="2286699" y="86016"/>
                    <a:pt x="2284165" y="86775"/>
                  </a:cubicBezTo>
                  <a:cubicBezTo>
                    <a:pt x="2281632" y="87536"/>
                    <a:pt x="2279225" y="87790"/>
                    <a:pt x="2276818" y="87790"/>
                  </a:cubicBezTo>
                  <a:cubicBezTo>
                    <a:pt x="2273397" y="87790"/>
                    <a:pt x="2270484" y="86902"/>
                    <a:pt x="2268077" y="85002"/>
                  </a:cubicBezTo>
                  <a:cubicBezTo>
                    <a:pt x="2265797" y="83103"/>
                    <a:pt x="2264657" y="80061"/>
                    <a:pt x="2264657" y="75628"/>
                  </a:cubicBezTo>
                  <a:lnTo>
                    <a:pt x="2264657" y="43579"/>
                  </a:lnTo>
                  <a:lnTo>
                    <a:pt x="2290499" y="43579"/>
                  </a:lnTo>
                  <a:lnTo>
                    <a:pt x="2290499" y="34078"/>
                  </a:lnTo>
                  <a:lnTo>
                    <a:pt x="2264657" y="34078"/>
                  </a:lnTo>
                  <a:lnTo>
                    <a:pt x="2264657" y="14188"/>
                  </a:lnTo>
                  <a:lnTo>
                    <a:pt x="2254396" y="14188"/>
                  </a:lnTo>
                  <a:lnTo>
                    <a:pt x="2254396" y="74868"/>
                  </a:lnTo>
                  <a:cubicBezTo>
                    <a:pt x="2254396" y="83355"/>
                    <a:pt x="2256296" y="89183"/>
                    <a:pt x="2260223" y="92477"/>
                  </a:cubicBezTo>
                  <a:cubicBezTo>
                    <a:pt x="2264023" y="95771"/>
                    <a:pt x="2269217" y="97543"/>
                    <a:pt x="2275931" y="97543"/>
                  </a:cubicBezTo>
                  <a:cubicBezTo>
                    <a:pt x="2278591" y="97543"/>
                    <a:pt x="2281252" y="97164"/>
                    <a:pt x="2284039" y="96530"/>
                  </a:cubicBezTo>
                  <a:cubicBezTo>
                    <a:pt x="2286826" y="95896"/>
                    <a:pt x="2289359" y="94756"/>
                    <a:pt x="2291513" y="93236"/>
                  </a:cubicBezTo>
                  <a:lnTo>
                    <a:pt x="2291513" y="83228"/>
                  </a:lnTo>
                  <a:close/>
                  <a:moveTo>
                    <a:pt x="2199163" y="53459"/>
                  </a:moveTo>
                  <a:cubicBezTo>
                    <a:pt x="2201063" y="50038"/>
                    <a:pt x="2203850" y="47505"/>
                    <a:pt x="2207144" y="45604"/>
                  </a:cubicBezTo>
                  <a:cubicBezTo>
                    <a:pt x="2210564" y="43704"/>
                    <a:pt x="2214491" y="42818"/>
                    <a:pt x="2218925" y="42818"/>
                  </a:cubicBezTo>
                  <a:cubicBezTo>
                    <a:pt x="2226779" y="42818"/>
                    <a:pt x="2233240" y="45478"/>
                    <a:pt x="2238307" y="50799"/>
                  </a:cubicBezTo>
                  <a:lnTo>
                    <a:pt x="2238307" y="39397"/>
                  </a:lnTo>
                  <a:cubicBezTo>
                    <a:pt x="2232860" y="35217"/>
                    <a:pt x="2226146" y="33063"/>
                    <a:pt x="2218292" y="33063"/>
                  </a:cubicBezTo>
                  <a:cubicBezTo>
                    <a:pt x="2211958" y="33063"/>
                    <a:pt x="2206384" y="34457"/>
                    <a:pt x="2201443" y="37118"/>
                  </a:cubicBezTo>
                  <a:cubicBezTo>
                    <a:pt x="2196503" y="39778"/>
                    <a:pt x="2192576" y="43704"/>
                    <a:pt x="2189789" y="48518"/>
                  </a:cubicBezTo>
                  <a:cubicBezTo>
                    <a:pt x="2187002" y="53332"/>
                    <a:pt x="2185608" y="58906"/>
                    <a:pt x="2185608" y="65240"/>
                  </a:cubicBezTo>
                  <a:cubicBezTo>
                    <a:pt x="2185608" y="71574"/>
                    <a:pt x="2187002" y="77148"/>
                    <a:pt x="2189789" y="82088"/>
                  </a:cubicBezTo>
                  <a:cubicBezTo>
                    <a:pt x="2192576" y="86902"/>
                    <a:pt x="2196376" y="90703"/>
                    <a:pt x="2201190" y="93490"/>
                  </a:cubicBezTo>
                  <a:cubicBezTo>
                    <a:pt x="2206131" y="96276"/>
                    <a:pt x="2211704" y="97670"/>
                    <a:pt x="2218165" y="97670"/>
                  </a:cubicBezTo>
                  <a:cubicBezTo>
                    <a:pt x="2221839" y="97670"/>
                    <a:pt x="2225513" y="97164"/>
                    <a:pt x="2229060" y="96276"/>
                  </a:cubicBezTo>
                  <a:cubicBezTo>
                    <a:pt x="2232607" y="95390"/>
                    <a:pt x="2235900" y="93870"/>
                    <a:pt x="2238941" y="91843"/>
                  </a:cubicBezTo>
                  <a:lnTo>
                    <a:pt x="2238941" y="81329"/>
                  </a:lnTo>
                  <a:cubicBezTo>
                    <a:pt x="2236280" y="83735"/>
                    <a:pt x="2233240" y="85382"/>
                    <a:pt x="2229820" y="86395"/>
                  </a:cubicBezTo>
                  <a:cubicBezTo>
                    <a:pt x="2226399" y="87409"/>
                    <a:pt x="2222852" y="87917"/>
                    <a:pt x="2219052" y="87917"/>
                  </a:cubicBezTo>
                  <a:cubicBezTo>
                    <a:pt x="2214618" y="87917"/>
                    <a:pt x="2210691" y="86902"/>
                    <a:pt x="2207271" y="85002"/>
                  </a:cubicBezTo>
                  <a:cubicBezTo>
                    <a:pt x="2203850" y="83103"/>
                    <a:pt x="2201063" y="80315"/>
                    <a:pt x="2199163" y="76894"/>
                  </a:cubicBezTo>
                  <a:cubicBezTo>
                    <a:pt x="2197263" y="73475"/>
                    <a:pt x="2196249" y="69547"/>
                    <a:pt x="2196249" y="65114"/>
                  </a:cubicBezTo>
                  <a:cubicBezTo>
                    <a:pt x="2196249" y="60680"/>
                    <a:pt x="2197263" y="56752"/>
                    <a:pt x="2199163" y="53332"/>
                  </a:cubicBezTo>
                  <a:moveTo>
                    <a:pt x="2148491" y="45604"/>
                  </a:moveTo>
                  <a:cubicBezTo>
                    <a:pt x="2151785" y="47632"/>
                    <a:pt x="2154318" y="50292"/>
                    <a:pt x="2156219" y="53712"/>
                  </a:cubicBezTo>
                  <a:cubicBezTo>
                    <a:pt x="2158119" y="57133"/>
                    <a:pt x="2159006" y="61059"/>
                    <a:pt x="2159006" y="65494"/>
                  </a:cubicBezTo>
                  <a:cubicBezTo>
                    <a:pt x="2159006" y="69928"/>
                    <a:pt x="2158119" y="73602"/>
                    <a:pt x="2156219" y="77021"/>
                  </a:cubicBezTo>
                  <a:cubicBezTo>
                    <a:pt x="2154318" y="80441"/>
                    <a:pt x="2151785" y="83103"/>
                    <a:pt x="2148491" y="85002"/>
                  </a:cubicBezTo>
                  <a:cubicBezTo>
                    <a:pt x="2145197" y="86902"/>
                    <a:pt x="2141397" y="87917"/>
                    <a:pt x="2137090" y="87917"/>
                  </a:cubicBezTo>
                  <a:cubicBezTo>
                    <a:pt x="2132783" y="87917"/>
                    <a:pt x="2129236" y="86902"/>
                    <a:pt x="2125942" y="85002"/>
                  </a:cubicBezTo>
                  <a:cubicBezTo>
                    <a:pt x="2122648" y="83103"/>
                    <a:pt x="2120115" y="80441"/>
                    <a:pt x="2118215" y="77021"/>
                  </a:cubicBezTo>
                  <a:cubicBezTo>
                    <a:pt x="2116314" y="73602"/>
                    <a:pt x="2115428" y="69801"/>
                    <a:pt x="2115428" y="65494"/>
                  </a:cubicBezTo>
                  <a:cubicBezTo>
                    <a:pt x="2115428" y="61186"/>
                    <a:pt x="2116314" y="57260"/>
                    <a:pt x="2118215" y="53712"/>
                  </a:cubicBezTo>
                  <a:cubicBezTo>
                    <a:pt x="2120115" y="50292"/>
                    <a:pt x="2122648" y="47632"/>
                    <a:pt x="2125942" y="45604"/>
                  </a:cubicBezTo>
                  <a:cubicBezTo>
                    <a:pt x="2129236" y="43579"/>
                    <a:pt x="2132910" y="42564"/>
                    <a:pt x="2137090" y="42564"/>
                  </a:cubicBezTo>
                  <a:cubicBezTo>
                    <a:pt x="2141270" y="42564"/>
                    <a:pt x="2145197" y="43579"/>
                    <a:pt x="2148491" y="45604"/>
                  </a:cubicBezTo>
                  <a:moveTo>
                    <a:pt x="2169393" y="96403"/>
                  </a:moveTo>
                  <a:lnTo>
                    <a:pt x="2169393" y="33951"/>
                  </a:lnTo>
                  <a:lnTo>
                    <a:pt x="2159006" y="33951"/>
                  </a:lnTo>
                  <a:lnTo>
                    <a:pt x="2159006" y="45731"/>
                  </a:lnTo>
                  <a:cubicBezTo>
                    <a:pt x="2156599" y="41805"/>
                    <a:pt x="2153558" y="38638"/>
                    <a:pt x="2149631" y="36230"/>
                  </a:cubicBezTo>
                  <a:cubicBezTo>
                    <a:pt x="2145704" y="33951"/>
                    <a:pt x="2141270" y="32810"/>
                    <a:pt x="2136203" y="32810"/>
                  </a:cubicBezTo>
                  <a:cubicBezTo>
                    <a:pt x="2130123" y="32810"/>
                    <a:pt x="2124675" y="34203"/>
                    <a:pt x="2119988" y="36991"/>
                  </a:cubicBezTo>
                  <a:cubicBezTo>
                    <a:pt x="2115301" y="39778"/>
                    <a:pt x="2111501" y="43704"/>
                    <a:pt x="2108840" y="48645"/>
                  </a:cubicBezTo>
                  <a:cubicBezTo>
                    <a:pt x="2106180" y="53585"/>
                    <a:pt x="2104787" y="59160"/>
                    <a:pt x="2104787" y="65494"/>
                  </a:cubicBezTo>
                  <a:cubicBezTo>
                    <a:pt x="2104787" y="71828"/>
                    <a:pt x="2106180" y="77148"/>
                    <a:pt x="2108840" y="81962"/>
                  </a:cubicBezTo>
                  <a:cubicBezTo>
                    <a:pt x="2111501" y="86775"/>
                    <a:pt x="2115301" y="90576"/>
                    <a:pt x="2119988" y="93236"/>
                  </a:cubicBezTo>
                  <a:cubicBezTo>
                    <a:pt x="2124675" y="96023"/>
                    <a:pt x="2130123" y="97418"/>
                    <a:pt x="2136203" y="97418"/>
                  </a:cubicBezTo>
                  <a:cubicBezTo>
                    <a:pt x="2141144" y="97418"/>
                    <a:pt x="2145578" y="96276"/>
                    <a:pt x="2149631" y="93997"/>
                  </a:cubicBezTo>
                  <a:cubicBezTo>
                    <a:pt x="2153558" y="91716"/>
                    <a:pt x="2156725" y="88676"/>
                    <a:pt x="2159006" y="84750"/>
                  </a:cubicBezTo>
                  <a:lnTo>
                    <a:pt x="2159006" y="96403"/>
                  </a:lnTo>
                  <a:lnTo>
                    <a:pt x="2169393" y="96403"/>
                  </a:lnTo>
                  <a:close/>
                  <a:moveTo>
                    <a:pt x="2096679" y="83103"/>
                  </a:moveTo>
                  <a:cubicBezTo>
                    <a:pt x="2094399" y="84750"/>
                    <a:pt x="2091992" y="85889"/>
                    <a:pt x="2089458" y="86649"/>
                  </a:cubicBezTo>
                  <a:cubicBezTo>
                    <a:pt x="2086925" y="87409"/>
                    <a:pt x="2084518" y="87663"/>
                    <a:pt x="2081984" y="87663"/>
                  </a:cubicBezTo>
                  <a:cubicBezTo>
                    <a:pt x="2078564" y="87663"/>
                    <a:pt x="2075650" y="86775"/>
                    <a:pt x="2073370" y="84875"/>
                  </a:cubicBezTo>
                  <a:cubicBezTo>
                    <a:pt x="2071090" y="82976"/>
                    <a:pt x="2069823" y="79936"/>
                    <a:pt x="2069823" y="75501"/>
                  </a:cubicBezTo>
                  <a:lnTo>
                    <a:pt x="2069823" y="43452"/>
                  </a:lnTo>
                  <a:lnTo>
                    <a:pt x="2095666" y="43452"/>
                  </a:lnTo>
                  <a:lnTo>
                    <a:pt x="2095666" y="33951"/>
                  </a:lnTo>
                  <a:lnTo>
                    <a:pt x="2069823" y="33951"/>
                  </a:lnTo>
                  <a:lnTo>
                    <a:pt x="2069823" y="14061"/>
                  </a:lnTo>
                  <a:lnTo>
                    <a:pt x="2059562" y="14061"/>
                  </a:lnTo>
                  <a:lnTo>
                    <a:pt x="2059562" y="74741"/>
                  </a:lnTo>
                  <a:cubicBezTo>
                    <a:pt x="2059562" y="83228"/>
                    <a:pt x="2061462" y="89056"/>
                    <a:pt x="2065262" y="92350"/>
                  </a:cubicBezTo>
                  <a:cubicBezTo>
                    <a:pt x="2069063" y="95644"/>
                    <a:pt x="2074383" y="97418"/>
                    <a:pt x="2080971" y="97418"/>
                  </a:cubicBezTo>
                  <a:cubicBezTo>
                    <a:pt x="2083631" y="97418"/>
                    <a:pt x="2086291" y="97037"/>
                    <a:pt x="2089078" y="96403"/>
                  </a:cubicBezTo>
                  <a:cubicBezTo>
                    <a:pt x="2091865" y="95771"/>
                    <a:pt x="2094399" y="94630"/>
                    <a:pt x="2096552" y="93109"/>
                  </a:cubicBezTo>
                  <a:lnTo>
                    <a:pt x="2096552" y="83103"/>
                  </a:lnTo>
                  <a:close/>
                  <a:moveTo>
                    <a:pt x="2000529" y="53839"/>
                  </a:moveTo>
                  <a:cubicBezTo>
                    <a:pt x="2002176" y="50418"/>
                    <a:pt x="2004329" y="47759"/>
                    <a:pt x="2007243" y="45731"/>
                  </a:cubicBezTo>
                  <a:cubicBezTo>
                    <a:pt x="2010157" y="43704"/>
                    <a:pt x="2013450" y="42818"/>
                    <a:pt x="2017251" y="42818"/>
                  </a:cubicBezTo>
                  <a:cubicBezTo>
                    <a:pt x="2028019" y="42818"/>
                    <a:pt x="2033466" y="49025"/>
                    <a:pt x="2033466" y="61439"/>
                  </a:cubicBezTo>
                  <a:lnTo>
                    <a:pt x="2033466" y="96403"/>
                  </a:lnTo>
                  <a:lnTo>
                    <a:pt x="2043854" y="96403"/>
                  </a:lnTo>
                  <a:lnTo>
                    <a:pt x="2043854" y="59666"/>
                  </a:lnTo>
                  <a:cubicBezTo>
                    <a:pt x="2043854" y="54473"/>
                    <a:pt x="2042967" y="49913"/>
                    <a:pt x="2041193" y="45858"/>
                  </a:cubicBezTo>
                  <a:cubicBezTo>
                    <a:pt x="2039420" y="41805"/>
                    <a:pt x="2036759" y="38638"/>
                    <a:pt x="2033212" y="36230"/>
                  </a:cubicBezTo>
                  <a:cubicBezTo>
                    <a:pt x="2029665" y="33951"/>
                    <a:pt x="2025232" y="32810"/>
                    <a:pt x="2019911" y="32810"/>
                  </a:cubicBezTo>
                  <a:cubicBezTo>
                    <a:pt x="2015097" y="32810"/>
                    <a:pt x="2010790" y="33951"/>
                    <a:pt x="2007116" y="36230"/>
                  </a:cubicBezTo>
                  <a:cubicBezTo>
                    <a:pt x="2003443" y="38511"/>
                    <a:pt x="2000402" y="41678"/>
                    <a:pt x="1998249" y="45604"/>
                  </a:cubicBezTo>
                  <a:lnTo>
                    <a:pt x="1998249" y="33951"/>
                  </a:lnTo>
                  <a:lnTo>
                    <a:pt x="1987988" y="33951"/>
                  </a:lnTo>
                  <a:lnTo>
                    <a:pt x="1987988" y="96403"/>
                  </a:lnTo>
                  <a:lnTo>
                    <a:pt x="1998249" y="96403"/>
                  </a:lnTo>
                  <a:lnTo>
                    <a:pt x="1998249" y="65114"/>
                  </a:lnTo>
                  <a:cubicBezTo>
                    <a:pt x="1998249" y="60934"/>
                    <a:pt x="1999009" y="57260"/>
                    <a:pt x="2000656" y="53839"/>
                  </a:cubicBezTo>
                  <a:moveTo>
                    <a:pt x="1958218" y="76894"/>
                  </a:moveTo>
                  <a:cubicBezTo>
                    <a:pt x="1956318" y="80315"/>
                    <a:pt x="1953784" y="82976"/>
                    <a:pt x="1950617" y="85002"/>
                  </a:cubicBezTo>
                  <a:cubicBezTo>
                    <a:pt x="1947323" y="86902"/>
                    <a:pt x="1943650" y="87917"/>
                    <a:pt x="1939469" y="87917"/>
                  </a:cubicBezTo>
                  <a:cubicBezTo>
                    <a:pt x="1935289" y="87917"/>
                    <a:pt x="1931362" y="86902"/>
                    <a:pt x="1928068" y="85002"/>
                  </a:cubicBezTo>
                  <a:cubicBezTo>
                    <a:pt x="1924774" y="83103"/>
                    <a:pt x="1922241" y="80315"/>
                    <a:pt x="1920341" y="76894"/>
                  </a:cubicBezTo>
                  <a:cubicBezTo>
                    <a:pt x="1918440" y="73475"/>
                    <a:pt x="1917427" y="69547"/>
                    <a:pt x="1917427" y="65114"/>
                  </a:cubicBezTo>
                  <a:cubicBezTo>
                    <a:pt x="1917427" y="60680"/>
                    <a:pt x="1918314" y="56879"/>
                    <a:pt x="1920341" y="53459"/>
                  </a:cubicBezTo>
                  <a:cubicBezTo>
                    <a:pt x="1922241" y="50038"/>
                    <a:pt x="1924774" y="47378"/>
                    <a:pt x="1928068" y="45478"/>
                  </a:cubicBezTo>
                  <a:cubicBezTo>
                    <a:pt x="1931362" y="43579"/>
                    <a:pt x="1935162" y="42564"/>
                    <a:pt x="1939469" y="42564"/>
                  </a:cubicBezTo>
                  <a:cubicBezTo>
                    <a:pt x="1943776" y="42564"/>
                    <a:pt x="1947450" y="43579"/>
                    <a:pt x="1950617" y="45478"/>
                  </a:cubicBezTo>
                  <a:cubicBezTo>
                    <a:pt x="1953911" y="47378"/>
                    <a:pt x="1956444" y="50038"/>
                    <a:pt x="1958218" y="53459"/>
                  </a:cubicBezTo>
                  <a:cubicBezTo>
                    <a:pt x="1960118" y="56879"/>
                    <a:pt x="1961005" y="60680"/>
                    <a:pt x="1961005" y="65114"/>
                  </a:cubicBezTo>
                  <a:cubicBezTo>
                    <a:pt x="1961005" y="69547"/>
                    <a:pt x="1960118" y="73348"/>
                    <a:pt x="1958218" y="76894"/>
                  </a:cubicBezTo>
                  <a:moveTo>
                    <a:pt x="1956191" y="93236"/>
                  </a:moveTo>
                  <a:cubicBezTo>
                    <a:pt x="1961005" y="90450"/>
                    <a:pt x="1964805" y="86649"/>
                    <a:pt x="1967592" y="81708"/>
                  </a:cubicBezTo>
                  <a:cubicBezTo>
                    <a:pt x="1970379" y="76769"/>
                    <a:pt x="1971773" y="71194"/>
                    <a:pt x="1971773" y="64987"/>
                  </a:cubicBezTo>
                  <a:cubicBezTo>
                    <a:pt x="1971773" y="58780"/>
                    <a:pt x="1970379" y="53205"/>
                    <a:pt x="1967592" y="48391"/>
                  </a:cubicBezTo>
                  <a:cubicBezTo>
                    <a:pt x="1964805" y="43579"/>
                    <a:pt x="1961005" y="39778"/>
                    <a:pt x="1956191" y="36991"/>
                  </a:cubicBezTo>
                  <a:cubicBezTo>
                    <a:pt x="1951377" y="34203"/>
                    <a:pt x="1945803" y="32810"/>
                    <a:pt x="1939469" y="32810"/>
                  </a:cubicBezTo>
                  <a:cubicBezTo>
                    <a:pt x="1933135" y="32810"/>
                    <a:pt x="1927561" y="34203"/>
                    <a:pt x="1922621" y="36991"/>
                  </a:cubicBezTo>
                  <a:cubicBezTo>
                    <a:pt x="1917680" y="39778"/>
                    <a:pt x="1913753" y="43579"/>
                    <a:pt x="1910966" y="48391"/>
                  </a:cubicBezTo>
                  <a:cubicBezTo>
                    <a:pt x="1908179" y="53205"/>
                    <a:pt x="1906786" y="58780"/>
                    <a:pt x="1906786" y="64987"/>
                  </a:cubicBezTo>
                  <a:cubicBezTo>
                    <a:pt x="1906786" y="71194"/>
                    <a:pt x="1908179" y="76769"/>
                    <a:pt x="1910966" y="81708"/>
                  </a:cubicBezTo>
                  <a:cubicBezTo>
                    <a:pt x="1913753" y="86649"/>
                    <a:pt x="1917680" y="90450"/>
                    <a:pt x="1922621" y="93236"/>
                  </a:cubicBezTo>
                  <a:cubicBezTo>
                    <a:pt x="1927561" y="96023"/>
                    <a:pt x="1933135" y="97418"/>
                    <a:pt x="1939469" y="97418"/>
                  </a:cubicBezTo>
                  <a:cubicBezTo>
                    <a:pt x="1945803" y="97418"/>
                    <a:pt x="1951251" y="96023"/>
                    <a:pt x="1956191" y="93236"/>
                  </a:cubicBezTo>
                  <a:moveTo>
                    <a:pt x="1855354" y="53332"/>
                  </a:moveTo>
                  <a:cubicBezTo>
                    <a:pt x="1857254" y="49913"/>
                    <a:pt x="1859914" y="47378"/>
                    <a:pt x="1863335" y="45478"/>
                  </a:cubicBezTo>
                  <a:cubicBezTo>
                    <a:pt x="1866755" y="43579"/>
                    <a:pt x="1870682" y="42691"/>
                    <a:pt x="1875116" y="42691"/>
                  </a:cubicBezTo>
                  <a:cubicBezTo>
                    <a:pt x="1882970" y="42691"/>
                    <a:pt x="1889431" y="45351"/>
                    <a:pt x="1894498" y="50672"/>
                  </a:cubicBezTo>
                  <a:lnTo>
                    <a:pt x="1894498" y="39270"/>
                  </a:lnTo>
                  <a:cubicBezTo>
                    <a:pt x="1889051" y="35091"/>
                    <a:pt x="1882337" y="32936"/>
                    <a:pt x="1874483" y="32936"/>
                  </a:cubicBezTo>
                  <a:cubicBezTo>
                    <a:pt x="1868149" y="32936"/>
                    <a:pt x="1862575" y="34330"/>
                    <a:pt x="1857634" y="36991"/>
                  </a:cubicBezTo>
                  <a:cubicBezTo>
                    <a:pt x="1852694" y="39778"/>
                    <a:pt x="1848767" y="43579"/>
                    <a:pt x="1845980" y="48391"/>
                  </a:cubicBezTo>
                  <a:cubicBezTo>
                    <a:pt x="1843193" y="53205"/>
                    <a:pt x="1841799" y="58780"/>
                    <a:pt x="1841799" y="65114"/>
                  </a:cubicBezTo>
                  <a:cubicBezTo>
                    <a:pt x="1841799" y="71448"/>
                    <a:pt x="1843193" y="77021"/>
                    <a:pt x="1845853" y="81962"/>
                  </a:cubicBezTo>
                  <a:cubicBezTo>
                    <a:pt x="1848640" y="86775"/>
                    <a:pt x="1852440" y="90576"/>
                    <a:pt x="1857254" y="93363"/>
                  </a:cubicBezTo>
                  <a:cubicBezTo>
                    <a:pt x="1862195" y="96150"/>
                    <a:pt x="1867769" y="97543"/>
                    <a:pt x="1874229" y="97543"/>
                  </a:cubicBezTo>
                  <a:cubicBezTo>
                    <a:pt x="1877903" y="97543"/>
                    <a:pt x="1881577" y="97037"/>
                    <a:pt x="1885124" y="96150"/>
                  </a:cubicBezTo>
                  <a:cubicBezTo>
                    <a:pt x="1888671" y="95264"/>
                    <a:pt x="1891964" y="93743"/>
                    <a:pt x="1895005" y="91716"/>
                  </a:cubicBezTo>
                  <a:lnTo>
                    <a:pt x="1895005" y="81202"/>
                  </a:lnTo>
                  <a:cubicBezTo>
                    <a:pt x="1892344" y="83608"/>
                    <a:pt x="1889304" y="85255"/>
                    <a:pt x="1885884" y="86270"/>
                  </a:cubicBezTo>
                  <a:cubicBezTo>
                    <a:pt x="1882463" y="87283"/>
                    <a:pt x="1878916" y="87790"/>
                    <a:pt x="1875116" y="87790"/>
                  </a:cubicBezTo>
                  <a:cubicBezTo>
                    <a:pt x="1870682" y="87790"/>
                    <a:pt x="1866755" y="86775"/>
                    <a:pt x="1863335" y="84875"/>
                  </a:cubicBezTo>
                  <a:cubicBezTo>
                    <a:pt x="1859914" y="82976"/>
                    <a:pt x="1857127" y="80188"/>
                    <a:pt x="1855227" y="76769"/>
                  </a:cubicBezTo>
                  <a:cubicBezTo>
                    <a:pt x="1853327" y="73348"/>
                    <a:pt x="1852314" y="69420"/>
                    <a:pt x="1852314" y="64987"/>
                  </a:cubicBezTo>
                  <a:cubicBezTo>
                    <a:pt x="1852314" y="60553"/>
                    <a:pt x="1853327" y="56626"/>
                    <a:pt x="1855227" y="53205"/>
                  </a:cubicBezTo>
                  <a:moveTo>
                    <a:pt x="1797968" y="98177"/>
                  </a:moveTo>
                  <a:cubicBezTo>
                    <a:pt x="1798601" y="97037"/>
                    <a:pt x="1799235" y="95771"/>
                    <a:pt x="1799741" y="94503"/>
                  </a:cubicBezTo>
                  <a:cubicBezTo>
                    <a:pt x="1800248" y="93236"/>
                    <a:pt x="1800502" y="91843"/>
                    <a:pt x="1800502" y="90450"/>
                  </a:cubicBezTo>
                  <a:cubicBezTo>
                    <a:pt x="1800502" y="88296"/>
                    <a:pt x="1799868" y="86395"/>
                    <a:pt x="1798475" y="84875"/>
                  </a:cubicBezTo>
                  <a:cubicBezTo>
                    <a:pt x="1797081" y="83355"/>
                    <a:pt x="1795181" y="82596"/>
                    <a:pt x="1792647" y="82596"/>
                  </a:cubicBezTo>
                  <a:cubicBezTo>
                    <a:pt x="1790494" y="82596"/>
                    <a:pt x="1788720" y="83228"/>
                    <a:pt x="1787200" y="84496"/>
                  </a:cubicBezTo>
                  <a:cubicBezTo>
                    <a:pt x="1785680" y="85763"/>
                    <a:pt x="1784920" y="87663"/>
                    <a:pt x="1784920" y="90069"/>
                  </a:cubicBezTo>
                  <a:cubicBezTo>
                    <a:pt x="1784920" y="91716"/>
                    <a:pt x="1785300" y="93109"/>
                    <a:pt x="1786187" y="94376"/>
                  </a:cubicBezTo>
                  <a:cubicBezTo>
                    <a:pt x="1787073" y="95644"/>
                    <a:pt x="1788467" y="96657"/>
                    <a:pt x="1790367" y="97291"/>
                  </a:cubicBezTo>
                  <a:lnTo>
                    <a:pt x="1780993" y="115278"/>
                  </a:lnTo>
                  <a:lnTo>
                    <a:pt x="1788594" y="115278"/>
                  </a:lnTo>
                  <a:lnTo>
                    <a:pt x="1798095" y="98177"/>
                  </a:lnTo>
                  <a:close/>
                  <a:moveTo>
                    <a:pt x="1775926" y="82976"/>
                  </a:moveTo>
                  <a:cubicBezTo>
                    <a:pt x="1773645" y="84623"/>
                    <a:pt x="1771238" y="85763"/>
                    <a:pt x="1768832" y="86522"/>
                  </a:cubicBezTo>
                  <a:cubicBezTo>
                    <a:pt x="1766298" y="87283"/>
                    <a:pt x="1763891" y="87536"/>
                    <a:pt x="1761357" y="87536"/>
                  </a:cubicBezTo>
                  <a:cubicBezTo>
                    <a:pt x="1757937" y="87536"/>
                    <a:pt x="1755023" y="86649"/>
                    <a:pt x="1752743" y="84750"/>
                  </a:cubicBezTo>
                  <a:cubicBezTo>
                    <a:pt x="1750463" y="82849"/>
                    <a:pt x="1749196" y="79809"/>
                    <a:pt x="1749196" y="75374"/>
                  </a:cubicBezTo>
                  <a:lnTo>
                    <a:pt x="1749196" y="43325"/>
                  </a:lnTo>
                  <a:lnTo>
                    <a:pt x="1775039" y="43325"/>
                  </a:lnTo>
                  <a:lnTo>
                    <a:pt x="1775039" y="33824"/>
                  </a:lnTo>
                  <a:lnTo>
                    <a:pt x="1749196" y="33824"/>
                  </a:lnTo>
                  <a:lnTo>
                    <a:pt x="1749196" y="13934"/>
                  </a:lnTo>
                  <a:lnTo>
                    <a:pt x="1738935" y="13934"/>
                  </a:lnTo>
                  <a:lnTo>
                    <a:pt x="1738935" y="74615"/>
                  </a:lnTo>
                  <a:cubicBezTo>
                    <a:pt x="1738935" y="83103"/>
                    <a:pt x="1740835" y="88930"/>
                    <a:pt x="1744762" y="92223"/>
                  </a:cubicBezTo>
                  <a:cubicBezTo>
                    <a:pt x="1748563" y="95517"/>
                    <a:pt x="1753757" y="97291"/>
                    <a:pt x="1760471" y="97291"/>
                  </a:cubicBezTo>
                  <a:cubicBezTo>
                    <a:pt x="1763131" y="97291"/>
                    <a:pt x="1765791" y="96910"/>
                    <a:pt x="1768578" y="96276"/>
                  </a:cubicBezTo>
                  <a:cubicBezTo>
                    <a:pt x="1771365" y="95644"/>
                    <a:pt x="1773899" y="94503"/>
                    <a:pt x="1776052" y="92983"/>
                  </a:cubicBezTo>
                  <a:lnTo>
                    <a:pt x="1776052" y="82976"/>
                  </a:lnTo>
                  <a:close/>
                  <a:moveTo>
                    <a:pt x="1680409" y="91084"/>
                  </a:moveTo>
                  <a:cubicBezTo>
                    <a:pt x="1685983" y="95264"/>
                    <a:pt x="1693077" y="97291"/>
                    <a:pt x="1701564" y="97291"/>
                  </a:cubicBezTo>
                  <a:cubicBezTo>
                    <a:pt x="1708405" y="97291"/>
                    <a:pt x="1713979" y="95517"/>
                    <a:pt x="1718286" y="92223"/>
                  </a:cubicBezTo>
                  <a:cubicBezTo>
                    <a:pt x="1722593" y="88803"/>
                    <a:pt x="1724747" y="84116"/>
                    <a:pt x="1724747" y="78162"/>
                  </a:cubicBezTo>
                  <a:cubicBezTo>
                    <a:pt x="1724747" y="71448"/>
                    <a:pt x="1720820" y="66507"/>
                    <a:pt x="1713092" y="63213"/>
                  </a:cubicBezTo>
                  <a:lnTo>
                    <a:pt x="1698271" y="57260"/>
                  </a:lnTo>
                  <a:cubicBezTo>
                    <a:pt x="1695864" y="56372"/>
                    <a:pt x="1694090" y="55232"/>
                    <a:pt x="1693077" y="54093"/>
                  </a:cubicBezTo>
                  <a:cubicBezTo>
                    <a:pt x="1692063" y="52953"/>
                    <a:pt x="1691557" y="51306"/>
                    <a:pt x="1691557" y="49532"/>
                  </a:cubicBezTo>
                  <a:cubicBezTo>
                    <a:pt x="1691557" y="46871"/>
                    <a:pt x="1692570" y="44845"/>
                    <a:pt x="1694724" y="43452"/>
                  </a:cubicBezTo>
                  <a:cubicBezTo>
                    <a:pt x="1696877" y="42057"/>
                    <a:pt x="1699538" y="41298"/>
                    <a:pt x="1702958" y="41298"/>
                  </a:cubicBezTo>
                  <a:cubicBezTo>
                    <a:pt x="1706125" y="41298"/>
                    <a:pt x="1709292" y="42057"/>
                    <a:pt x="1712586" y="43452"/>
                  </a:cubicBezTo>
                  <a:cubicBezTo>
                    <a:pt x="1715879" y="44845"/>
                    <a:pt x="1718920" y="46746"/>
                    <a:pt x="1721707" y="49279"/>
                  </a:cubicBezTo>
                  <a:lnTo>
                    <a:pt x="1721707" y="38638"/>
                  </a:lnTo>
                  <a:cubicBezTo>
                    <a:pt x="1719300" y="36737"/>
                    <a:pt x="1716513" y="35344"/>
                    <a:pt x="1713219" y="34457"/>
                  </a:cubicBezTo>
                  <a:cubicBezTo>
                    <a:pt x="1709925" y="33444"/>
                    <a:pt x="1706505" y="33063"/>
                    <a:pt x="1702831" y="33063"/>
                  </a:cubicBezTo>
                  <a:cubicBezTo>
                    <a:pt x="1696371" y="33063"/>
                    <a:pt x="1691177" y="34583"/>
                    <a:pt x="1687250" y="37877"/>
                  </a:cubicBezTo>
                  <a:cubicBezTo>
                    <a:pt x="1683323" y="41044"/>
                    <a:pt x="1681296" y="45351"/>
                    <a:pt x="1681296" y="50799"/>
                  </a:cubicBezTo>
                  <a:cubicBezTo>
                    <a:pt x="1681296" y="54725"/>
                    <a:pt x="1682309" y="58019"/>
                    <a:pt x="1684336" y="60427"/>
                  </a:cubicBezTo>
                  <a:cubicBezTo>
                    <a:pt x="1686363" y="62833"/>
                    <a:pt x="1689277" y="64860"/>
                    <a:pt x="1693204" y="66634"/>
                  </a:cubicBezTo>
                  <a:lnTo>
                    <a:pt x="1707898" y="72587"/>
                  </a:lnTo>
                  <a:cubicBezTo>
                    <a:pt x="1710305" y="73475"/>
                    <a:pt x="1711952" y="74615"/>
                    <a:pt x="1712966" y="76008"/>
                  </a:cubicBezTo>
                  <a:cubicBezTo>
                    <a:pt x="1713979" y="77401"/>
                    <a:pt x="1714359" y="78921"/>
                    <a:pt x="1714359" y="80568"/>
                  </a:cubicBezTo>
                  <a:cubicBezTo>
                    <a:pt x="1714359" y="83482"/>
                    <a:pt x="1713219" y="85636"/>
                    <a:pt x="1710939" y="87156"/>
                  </a:cubicBezTo>
                  <a:cubicBezTo>
                    <a:pt x="1708659" y="88676"/>
                    <a:pt x="1705618" y="89437"/>
                    <a:pt x="1701945" y="89437"/>
                  </a:cubicBezTo>
                  <a:cubicBezTo>
                    <a:pt x="1698271" y="89437"/>
                    <a:pt x="1694724" y="88676"/>
                    <a:pt x="1691050" y="87283"/>
                  </a:cubicBezTo>
                  <a:cubicBezTo>
                    <a:pt x="1687376" y="85889"/>
                    <a:pt x="1683956" y="83608"/>
                    <a:pt x="1680536" y="80441"/>
                  </a:cubicBezTo>
                  <a:lnTo>
                    <a:pt x="1680536" y="91589"/>
                  </a:lnTo>
                  <a:close/>
                  <a:moveTo>
                    <a:pt x="1655833" y="76642"/>
                  </a:moveTo>
                  <a:cubicBezTo>
                    <a:pt x="1653933" y="80061"/>
                    <a:pt x="1651399" y="82722"/>
                    <a:pt x="1648232" y="84750"/>
                  </a:cubicBezTo>
                  <a:cubicBezTo>
                    <a:pt x="1644939" y="86649"/>
                    <a:pt x="1641265" y="87663"/>
                    <a:pt x="1636958" y="87663"/>
                  </a:cubicBezTo>
                  <a:cubicBezTo>
                    <a:pt x="1632651" y="87663"/>
                    <a:pt x="1628850" y="86649"/>
                    <a:pt x="1625556" y="84750"/>
                  </a:cubicBezTo>
                  <a:cubicBezTo>
                    <a:pt x="1622263" y="82849"/>
                    <a:pt x="1619729" y="80061"/>
                    <a:pt x="1617702" y="76642"/>
                  </a:cubicBezTo>
                  <a:cubicBezTo>
                    <a:pt x="1615802" y="73221"/>
                    <a:pt x="1614915" y="69294"/>
                    <a:pt x="1614915" y="64860"/>
                  </a:cubicBezTo>
                  <a:cubicBezTo>
                    <a:pt x="1614915" y="60427"/>
                    <a:pt x="1615802" y="56626"/>
                    <a:pt x="1617702" y="53205"/>
                  </a:cubicBezTo>
                  <a:cubicBezTo>
                    <a:pt x="1619603" y="49786"/>
                    <a:pt x="1622136" y="47125"/>
                    <a:pt x="1625556" y="45224"/>
                  </a:cubicBezTo>
                  <a:cubicBezTo>
                    <a:pt x="1628850" y="43325"/>
                    <a:pt x="1632651" y="42311"/>
                    <a:pt x="1636958" y="42311"/>
                  </a:cubicBezTo>
                  <a:cubicBezTo>
                    <a:pt x="1641265" y="42311"/>
                    <a:pt x="1644939" y="43325"/>
                    <a:pt x="1648232" y="45224"/>
                  </a:cubicBezTo>
                  <a:cubicBezTo>
                    <a:pt x="1651526" y="47125"/>
                    <a:pt x="1654059" y="49786"/>
                    <a:pt x="1655833" y="53205"/>
                  </a:cubicBezTo>
                  <a:cubicBezTo>
                    <a:pt x="1657607" y="56626"/>
                    <a:pt x="1658620" y="60427"/>
                    <a:pt x="1658620" y="64860"/>
                  </a:cubicBezTo>
                  <a:cubicBezTo>
                    <a:pt x="1658620" y="69294"/>
                    <a:pt x="1657733" y="73095"/>
                    <a:pt x="1655833" y="76642"/>
                  </a:cubicBezTo>
                  <a:moveTo>
                    <a:pt x="1653679" y="92983"/>
                  </a:moveTo>
                  <a:cubicBezTo>
                    <a:pt x="1658493" y="90196"/>
                    <a:pt x="1662294" y="86395"/>
                    <a:pt x="1665081" y="81456"/>
                  </a:cubicBezTo>
                  <a:cubicBezTo>
                    <a:pt x="1667868" y="76515"/>
                    <a:pt x="1669134" y="70940"/>
                    <a:pt x="1669134" y="64733"/>
                  </a:cubicBezTo>
                  <a:cubicBezTo>
                    <a:pt x="1669134" y="58526"/>
                    <a:pt x="1667741" y="52953"/>
                    <a:pt x="1665081" y="48139"/>
                  </a:cubicBezTo>
                  <a:cubicBezTo>
                    <a:pt x="1662294" y="43325"/>
                    <a:pt x="1658493" y="39524"/>
                    <a:pt x="1653679" y="36737"/>
                  </a:cubicBezTo>
                  <a:cubicBezTo>
                    <a:pt x="1648866" y="33951"/>
                    <a:pt x="1643292" y="32556"/>
                    <a:pt x="1637084" y="32556"/>
                  </a:cubicBezTo>
                  <a:cubicBezTo>
                    <a:pt x="1630877" y="32556"/>
                    <a:pt x="1625050" y="33951"/>
                    <a:pt x="1620109" y="36737"/>
                  </a:cubicBezTo>
                  <a:cubicBezTo>
                    <a:pt x="1615169" y="39524"/>
                    <a:pt x="1611242" y="43325"/>
                    <a:pt x="1608455" y="48139"/>
                  </a:cubicBezTo>
                  <a:cubicBezTo>
                    <a:pt x="1605668" y="52953"/>
                    <a:pt x="1604148" y="58526"/>
                    <a:pt x="1604148" y="64733"/>
                  </a:cubicBezTo>
                  <a:cubicBezTo>
                    <a:pt x="1604148" y="70940"/>
                    <a:pt x="1605541" y="76515"/>
                    <a:pt x="1608455" y="81456"/>
                  </a:cubicBezTo>
                  <a:cubicBezTo>
                    <a:pt x="1611242" y="86395"/>
                    <a:pt x="1615169" y="90196"/>
                    <a:pt x="1620109" y="92983"/>
                  </a:cubicBezTo>
                  <a:cubicBezTo>
                    <a:pt x="1625050" y="95771"/>
                    <a:pt x="1630750" y="97164"/>
                    <a:pt x="1637084" y="97164"/>
                  </a:cubicBezTo>
                  <a:cubicBezTo>
                    <a:pt x="1643418" y="97164"/>
                    <a:pt x="1648866" y="95771"/>
                    <a:pt x="1653679" y="92983"/>
                  </a:cubicBezTo>
                  <a:moveTo>
                    <a:pt x="1588059" y="1140"/>
                  </a:moveTo>
                  <a:lnTo>
                    <a:pt x="1577798" y="1140"/>
                  </a:lnTo>
                  <a:lnTo>
                    <a:pt x="1577798" y="96150"/>
                  </a:lnTo>
                  <a:lnTo>
                    <a:pt x="1588059" y="96150"/>
                  </a:lnTo>
                  <a:lnTo>
                    <a:pt x="1588059" y="1140"/>
                  </a:lnTo>
                  <a:close/>
                  <a:moveTo>
                    <a:pt x="1488615" y="90957"/>
                  </a:moveTo>
                  <a:cubicBezTo>
                    <a:pt x="1494189" y="95137"/>
                    <a:pt x="1501283" y="97164"/>
                    <a:pt x="1509771" y="97164"/>
                  </a:cubicBezTo>
                  <a:cubicBezTo>
                    <a:pt x="1516612" y="97164"/>
                    <a:pt x="1522186" y="95390"/>
                    <a:pt x="1526493" y="92097"/>
                  </a:cubicBezTo>
                  <a:cubicBezTo>
                    <a:pt x="1530800" y="88676"/>
                    <a:pt x="1532953" y="83989"/>
                    <a:pt x="1532953" y="78035"/>
                  </a:cubicBezTo>
                  <a:cubicBezTo>
                    <a:pt x="1532953" y="71321"/>
                    <a:pt x="1529026" y="66380"/>
                    <a:pt x="1521299" y="63086"/>
                  </a:cubicBezTo>
                  <a:lnTo>
                    <a:pt x="1506477" y="57133"/>
                  </a:lnTo>
                  <a:cubicBezTo>
                    <a:pt x="1504070" y="56247"/>
                    <a:pt x="1502297" y="55105"/>
                    <a:pt x="1501283" y="53966"/>
                  </a:cubicBezTo>
                  <a:cubicBezTo>
                    <a:pt x="1500270" y="52826"/>
                    <a:pt x="1499763" y="51179"/>
                    <a:pt x="1499763" y="49405"/>
                  </a:cubicBezTo>
                  <a:cubicBezTo>
                    <a:pt x="1499763" y="46746"/>
                    <a:pt x="1500777" y="44718"/>
                    <a:pt x="1502930" y="43325"/>
                  </a:cubicBezTo>
                  <a:cubicBezTo>
                    <a:pt x="1505084" y="41932"/>
                    <a:pt x="1507744" y="41171"/>
                    <a:pt x="1511165" y="41171"/>
                  </a:cubicBezTo>
                  <a:cubicBezTo>
                    <a:pt x="1514331" y="41171"/>
                    <a:pt x="1517498" y="41932"/>
                    <a:pt x="1520665" y="43325"/>
                  </a:cubicBezTo>
                  <a:cubicBezTo>
                    <a:pt x="1523959" y="44718"/>
                    <a:pt x="1526999" y="46619"/>
                    <a:pt x="1529913" y="49152"/>
                  </a:cubicBezTo>
                  <a:lnTo>
                    <a:pt x="1529913" y="38511"/>
                  </a:lnTo>
                  <a:cubicBezTo>
                    <a:pt x="1527506" y="36611"/>
                    <a:pt x="1524719" y="35217"/>
                    <a:pt x="1521426" y="34330"/>
                  </a:cubicBezTo>
                  <a:cubicBezTo>
                    <a:pt x="1518132" y="33317"/>
                    <a:pt x="1514712" y="32936"/>
                    <a:pt x="1511038" y="32936"/>
                  </a:cubicBezTo>
                  <a:cubicBezTo>
                    <a:pt x="1504577" y="32936"/>
                    <a:pt x="1499383" y="34457"/>
                    <a:pt x="1495456" y="37750"/>
                  </a:cubicBezTo>
                  <a:cubicBezTo>
                    <a:pt x="1491529" y="40917"/>
                    <a:pt x="1489502" y="45224"/>
                    <a:pt x="1489502" y="50672"/>
                  </a:cubicBezTo>
                  <a:cubicBezTo>
                    <a:pt x="1489502" y="54600"/>
                    <a:pt x="1490516" y="57892"/>
                    <a:pt x="1492543" y="60300"/>
                  </a:cubicBezTo>
                  <a:cubicBezTo>
                    <a:pt x="1494569" y="62706"/>
                    <a:pt x="1497483" y="64733"/>
                    <a:pt x="1501410" y="66507"/>
                  </a:cubicBezTo>
                  <a:lnTo>
                    <a:pt x="1516105" y="72461"/>
                  </a:lnTo>
                  <a:cubicBezTo>
                    <a:pt x="1518512" y="73348"/>
                    <a:pt x="1520159" y="74488"/>
                    <a:pt x="1521046" y="75881"/>
                  </a:cubicBezTo>
                  <a:cubicBezTo>
                    <a:pt x="1522059" y="77274"/>
                    <a:pt x="1522566" y="78795"/>
                    <a:pt x="1522566" y="80441"/>
                  </a:cubicBezTo>
                  <a:cubicBezTo>
                    <a:pt x="1522566" y="83355"/>
                    <a:pt x="1521426" y="85509"/>
                    <a:pt x="1519145" y="87029"/>
                  </a:cubicBezTo>
                  <a:cubicBezTo>
                    <a:pt x="1516865" y="88549"/>
                    <a:pt x="1513825" y="89310"/>
                    <a:pt x="1510024" y="89310"/>
                  </a:cubicBezTo>
                  <a:cubicBezTo>
                    <a:pt x="1506224" y="89310"/>
                    <a:pt x="1502804" y="88549"/>
                    <a:pt x="1499130" y="87156"/>
                  </a:cubicBezTo>
                  <a:cubicBezTo>
                    <a:pt x="1495456" y="85763"/>
                    <a:pt x="1492036" y="83482"/>
                    <a:pt x="1488615" y="80315"/>
                  </a:cubicBezTo>
                  <a:lnTo>
                    <a:pt x="1488615" y="91463"/>
                  </a:lnTo>
                  <a:close/>
                  <a:moveTo>
                    <a:pt x="1451372" y="45224"/>
                  </a:moveTo>
                  <a:cubicBezTo>
                    <a:pt x="1454665" y="47251"/>
                    <a:pt x="1457199" y="49913"/>
                    <a:pt x="1459099" y="53332"/>
                  </a:cubicBezTo>
                  <a:cubicBezTo>
                    <a:pt x="1460999" y="56752"/>
                    <a:pt x="1461886" y="60680"/>
                    <a:pt x="1461886" y="65114"/>
                  </a:cubicBezTo>
                  <a:cubicBezTo>
                    <a:pt x="1461886" y="69547"/>
                    <a:pt x="1460999" y="73221"/>
                    <a:pt x="1459099" y="76642"/>
                  </a:cubicBezTo>
                  <a:cubicBezTo>
                    <a:pt x="1457199" y="80061"/>
                    <a:pt x="1454665" y="82722"/>
                    <a:pt x="1451372" y="84623"/>
                  </a:cubicBezTo>
                  <a:cubicBezTo>
                    <a:pt x="1448078" y="86522"/>
                    <a:pt x="1444278" y="87536"/>
                    <a:pt x="1439970" y="87536"/>
                  </a:cubicBezTo>
                  <a:cubicBezTo>
                    <a:pt x="1435663" y="87536"/>
                    <a:pt x="1432116" y="86522"/>
                    <a:pt x="1428823" y="84623"/>
                  </a:cubicBezTo>
                  <a:cubicBezTo>
                    <a:pt x="1425529" y="82722"/>
                    <a:pt x="1422995" y="80061"/>
                    <a:pt x="1421095" y="76642"/>
                  </a:cubicBezTo>
                  <a:cubicBezTo>
                    <a:pt x="1419195" y="73221"/>
                    <a:pt x="1418308" y="69420"/>
                    <a:pt x="1418308" y="65114"/>
                  </a:cubicBezTo>
                  <a:cubicBezTo>
                    <a:pt x="1418308" y="60807"/>
                    <a:pt x="1419195" y="56879"/>
                    <a:pt x="1421095" y="53332"/>
                  </a:cubicBezTo>
                  <a:cubicBezTo>
                    <a:pt x="1422995" y="49913"/>
                    <a:pt x="1425529" y="47251"/>
                    <a:pt x="1428823" y="45224"/>
                  </a:cubicBezTo>
                  <a:cubicBezTo>
                    <a:pt x="1432116" y="43198"/>
                    <a:pt x="1435790" y="42184"/>
                    <a:pt x="1439970" y="42184"/>
                  </a:cubicBezTo>
                  <a:cubicBezTo>
                    <a:pt x="1444151" y="42184"/>
                    <a:pt x="1448078" y="43198"/>
                    <a:pt x="1451372" y="45224"/>
                  </a:cubicBezTo>
                  <a:moveTo>
                    <a:pt x="1472274" y="96023"/>
                  </a:moveTo>
                  <a:lnTo>
                    <a:pt x="1472274" y="33570"/>
                  </a:lnTo>
                  <a:lnTo>
                    <a:pt x="1461886" y="33570"/>
                  </a:lnTo>
                  <a:lnTo>
                    <a:pt x="1461886" y="45351"/>
                  </a:lnTo>
                  <a:cubicBezTo>
                    <a:pt x="1459479" y="41425"/>
                    <a:pt x="1456439" y="38258"/>
                    <a:pt x="1452385" y="35850"/>
                  </a:cubicBezTo>
                  <a:cubicBezTo>
                    <a:pt x="1448458" y="33570"/>
                    <a:pt x="1444024" y="32431"/>
                    <a:pt x="1439084" y="32431"/>
                  </a:cubicBezTo>
                  <a:cubicBezTo>
                    <a:pt x="1433003" y="32431"/>
                    <a:pt x="1427556" y="33824"/>
                    <a:pt x="1422869" y="36611"/>
                  </a:cubicBezTo>
                  <a:cubicBezTo>
                    <a:pt x="1418182" y="39397"/>
                    <a:pt x="1414381" y="43325"/>
                    <a:pt x="1411721" y="48266"/>
                  </a:cubicBezTo>
                  <a:cubicBezTo>
                    <a:pt x="1409061" y="53205"/>
                    <a:pt x="1407667" y="58780"/>
                    <a:pt x="1407667" y="65114"/>
                  </a:cubicBezTo>
                  <a:cubicBezTo>
                    <a:pt x="1407667" y="71448"/>
                    <a:pt x="1409061" y="76769"/>
                    <a:pt x="1411721" y="81583"/>
                  </a:cubicBezTo>
                  <a:cubicBezTo>
                    <a:pt x="1414381" y="86395"/>
                    <a:pt x="1418182" y="90196"/>
                    <a:pt x="1422869" y="92856"/>
                  </a:cubicBezTo>
                  <a:cubicBezTo>
                    <a:pt x="1427556" y="95644"/>
                    <a:pt x="1433003" y="97037"/>
                    <a:pt x="1439084" y="97037"/>
                  </a:cubicBezTo>
                  <a:cubicBezTo>
                    <a:pt x="1444024" y="97037"/>
                    <a:pt x="1448458" y="95896"/>
                    <a:pt x="1452385" y="93617"/>
                  </a:cubicBezTo>
                  <a:cubicBezTo>
                    <a:pt x="1456312" y="91336"/>
                    <a:pt x="1459479" y="88296"/>
                    <a:pt x="1461886" y="84369"/>
                  </a:cubicBezTo>
                  <a:lnTo>
                    <a:pt x="1461886" y="96023"/>
                  </a:lnTo>
                  <a:lnTo>
                    <a:pt x="1472274" y="96023"/>
                  </a:lnTo>
                  <a:close/>
                  <a:moveTo>
                    <a:pt x="1392085" y="33570"/>
                  </a:moveTo>
                  <a:lnTo>
                    <a:pt x="1374604" y="75501"/>
                  </a:lnTo>
                  <a:lnTo>
                    <a:pt x="1353321" y="31416"/>
                  </a:lnTo>
                  <a:lnTo>
                    <a:pt x="1331913" y="75628"/>
                  </a:lnTo>
                  <a:lnTo>
                    <a:pt x="1314431" y="33570"/>
                  </a:lnTo>
                  <a:lnTo>
                    <a:pt x="1302649" y="33570"/>
                  </a:lnTo>
                  <a:lnTo>
                    <a:pt x="1330772" y="98177"/>
                  </a:lnTo>
                  <a:lnTo>
                    <a:pt x="1353448" y="51812"/>
                  </a:lnTo>
                  <a:lnTo>
                    <a:pt x="1375617" y="98177"/>
                  </a:lnTo>
                  <a:lnTo>
                    <a:pt x="1402980" y="33570"/>
                  </a:lnTo>
                  <a:lnTo>
                    <a:pt x="1392085" y="33570"/>
                  </a:lnTo>
                  <a:close/>
                  <a:moveTo>
                    <a:pt x="1260592" y="33570"/>
                  </a:moveTo>
                  <a:lnTo>
                    <a:pt x="1240830" y="74361"/>
                  </a:lnTo>
                  <a:lnTo>
                    <a:pt x="1220434" y="33570"/>
                  </a:lnTo>
                  <a:lnTo>
                    <a:pt x="1208273" y="33570"/>
                  </a:lnTo>
                  <a:lnTo>
                    <a:pt x="1235256" y="86016"/>
                  </a:lnTo>
                  <a:lnTo>
                    <a:pt x="1215240" y="127693"/>
                  </a:lnTo>
                  <a:lnTo>
                    <a:pt x="1226135" y="127693"/>
                  </a:lnTo>
                  <a:lnTo>
                    <a:pt x="1271486" y="33570"/>
                  </a:lnTo>
                  <a:lnTo>
                    <a:pt x="1260592" y="33570"/>
                  </a:lnTo>
                  <a:close/>
                  <a:moveTo>
                    <a:pt x="1160261" y="47125"/>
                  </a:moveTo>
                  <a:cubicBezTo>
                    <a:pt x="1163682" y="43579"/>
                    <a:pt x="1168115" y="41805"/>
                    <a:pt x="1173816" y="41805"/>
                  </a:cubicBezTo>
                  <a:cubicBezTo>
                    <a:pt x="1179517" y="41805"/>
                    <a:pt x="1183697" y="43579"/>
                    <a:pt x="1186991" y="47125"/>
                  </a:cubicBezTo>
                  <a:cubicBezTo>
                    <a:pt x="1190284" y="50672"/>
                    <a:pt x="1192185" y="55105"/>
                    <a:pt x="1192565" y="60427"/>
                  </a:cubicBezTo>
                  <a:lnTo>
                    <a:pt x="1154054" y="60427"/>
                  </a:lnTo>
                  <a:cubicBezTo>
                    <a:pt x="1154814" y="55105"/>
                    <a:pt x="1156841" y="50672"/>
                    <a:pt x="1160261" y="47125"/>
                  </a:cubicBezTo>
                  <a:moveTo>
                    <a:pt x="1188258" y="95517"/>
                  </a:moveTo>
                  <a:cubicBezTo>
                    <a:pt x="1192058" y="94503"/>
                    <a:pt x="1195605" y="92729"/>
                    <a:pt x="1199025" y="90450"/>
                  </a:cubicBezTo>
                  <a:lnTo>
                    <a:pt x="1199025" y="80568"/>
                  </a:lnTo>
                  <a:cubicBezTo>
                    <a:pt x="1195732" y="82976"/>
                    <a:pt x="1192185" y="84750"/>
                    <a:pt x="1188384" y="85889"/>
                  </a:cubicBezTo>
                  <a:cubicBezTo>
                    <a:pt x="1184584" y="87029"/>
                    <a:pt x="1180657" y="87663"/>
                    <a:pt x="1176730" y="87663"/>
                  </a:cubicBezTo>
                  <a:cubicBezTo>
                    <a:pt x="1170522" y="87663"/>
                    <a:pt x="1165455" y="85889"/>
                    <a:pt x="1161401" y="82469"/>
                  </a:cubicBezTo>
                  <a:cubicBezTo>
                    <a:pt x="1157348" y="79048"/>
                    <a:pt x="1154814" y="74488"/>
                    <a:pt x="1154054" y="68915"/>
                  </a:cubicBezTo>
                  <a:lnTo>
                    <a:pt x="1203459" y="68915"/>
                  </a:lnTo>
                  <a:cubicBezTo>
                    <a:pt x="1203459" y="68027"/>
                    <a:pt x="1203586" y="67141"/>
                    <a:pt x="1203586" y="66253"/>
                  </a:cubicBezTo>
                  <a:cubicBezTo>
                    <a:pt x="1203586" y="65367"/>
                    <a:pt x="1203586" y="64606"/>
                    <a:pt x="1203586" y="63720"/>
                  </a:cubicBezTo>
                  <a:cubicBezTo>
                    <a:pt x="1203586" y="57767"/>
                    <a:pt x="1202319" y="52319"/>
                    <a:pt x="1199912" y="47759"/>
                  </a:cubicBezTo>
                  <a:cubicBezTo>
                    <a:pt x="1197505" y="43071"/>
                    <a:pt x="1194085" y="39397"/>
                    <a:pt x="1189651" y="36611"/>
                  </a:cubicBezTo>
                  <a:cubicBezTo>
                    <a:pt x="1185217" y="33951"/>
                    <a:pt x="1180023" y="32556"/>
                    <a:pt x="1173943" y="32556"/>
                  </a:cubicBezTo>
                  <a:cubicBezTo>
                    <a:pt x="1167609" y="32556"/>
                    <a:pt x="1162162" y="33951"/>
                    <a:pt x="1157474" y="36864"/>
                  </a:cubicBezTo>
                  <a:cubicBezTo>
                    <a:pt x="1152914" y="39778"/>
                    <a:pt x="1149367" y="43704"/>
                    <a:pt x="1146833" y="48645"/>
                  </a:cubicBezTo>
                  <a:cubicBezTo>
                    <a:pt x="1144300" y="53585"/>
                    <a:pt x="1143033" y="59287"/>
                    <a:pt x="1143033" y="65494"/>
                  </a:cubicBezTo>
                  <a:cubicBezTo>
                    <a:pt x="1143033" y="71701"/>
                    <a:pt x="1144426" y="77401"/>
                    <a:pt x="1147467" y="82088"/>
                  </a:cubicBezTo>
                  <a:cubicBezTo>
                    <a:pt x="1150380" y="86775"/>
                    <a:pt x="1154307" y="90576"/>
                    <a:pt x="1159375" y="93236"/>
                  </a:cubicBezTo>
                  <a:cubicBezTo>
                    <a:pt x="1164442" y="95896"/>
                    <a:pt x="1170269" y="97291"/>
                    <a:pt x="1176730" y="97291"/>
                  </a:cubicBezTo>
                  <a:cubicBezTo>
                    <a:pt x="1180657" y="97291"/>
                    <a:pt x="1184584" y="96784"/>
                    <a:pt x="1188384" y="95771"/>
                  </a:cubicBezTo>
                  <a:moveTo>
                    <a:pt x="1085393" y="53712"/>
                  </a:moveTo>
                  <a:cubicBezTo>
                    <a:pt x="1087040" y="50292"/>
                    <a:pt x="1089194" y="47632"/>
                    <a:pt x="1092107" y="45604"/>
                  </a:cubicBezTo>
                  <a:cubicBezTo>
                    <a:pt x="1095021" y="43579"/>
                    <a:pt x="1098315" y="42691"/>
                    <a:pt x="1102115" y="42691"/>
                  </a:cubicBezTo>
                  <a:cubicBezTo>
                    <a:pt x="1112883" y="42691"/>
                    <a:pt x="1118330" y="48898"/>
                    <a:pt x="1118330" y="61313"/>
                  </a:cubicBezTo>
                  <a:lnTo>
                    <a:pt x="1118330" y="96276"/>
                  </a:lnTo>
                  <a:lnTo>
                    <a:pt x="1128718" y="96276"/>
                  </a:lnTo>
                  <a:lnTo>
                    <a:pt x="1128718" y="59539"/>
                  </a:lnTo>
                  <a:cubicBezTo>
                    <a:pt x="1128718" y="54346"/>
                    <a:pt x="1127831" y="49786"/>
                    <a:pt x="1125931" y="45731"/>
                  </a:cubicBezTo>
                  <a:cubicBezTo>
                    <a:pt x="1124158" y="41678"/>
                    <a:pt x="1121497" y="38511"/>
                    <a:pt x="1117950" y="36103"/>
                  </a:cubicBezTo>
                  <a:cubicBezTo>
                    <a:pt x="1114403" y="33824"/>
                    <a:pt x="1109969" y="32683"/>
                    <a:pt x="1104649" y="32683"/>
                  </a:cubicBezTo>
                  <a:cubicBezTo>
                    <a:pt x="1099835" y="32683"/>
                    <a:pt x="1095528" y="33824"/>
                    <a:pt x="1091854" y="36103"/>
                  </a:cubicBezTo>
                  <a:cubicBezTo>
                    <a:pt x="1088180" y="38384"/>
                    <a:pt x="1085140" y="41551"/>
                    <a:pt x="1082987" y="45478"/>
                  </a:cubicBezTo>
                  <a:lnTo>
                    <a:pt x="1082987" y="33824"/>
                  </a:lnTo>
                  <a:lnTo>
                    <a:pt x="1072725" y="33824"/>
                  </a:lnTo>
                  <a:lnTo>
                    <a:pt x="1072725" y="96276"/>
                  </a:lnTo>
                  <a:lnTo>
                    <a:pt x="1082987" y="96276"/>
                  </a:lnTo>
                  <a:lnTo>
                    <a:pt x="1082987" y="64987"/>
                  </a:lnTo>
                  <a:cubicBezTo>
                    <a:pt x="1082987" y="60807"/>
                    <a:pt x="1083747" y="57133"/>
                    <a:pt x="1085393" y="53712"/>
                  </a:cubicBezTo>
                  <a:moveTo>
                    <a:pt x="1042956" y="76769"/>
                  </a:moveTo>
                  <a:cubicBezTo>
                    <a:pt x="1041055" y="80188"/>
                    <a:pt x="1038522" y="82849"/>
                    <a:pt x="1035355" y="84875"/>
                  </a:cubicBezTo>
                  <a:cubicBezTo>
                    <a:pt x="1032061" y="86775"/>
                    <a:pt x="1028387" y="87790"/>
                    <a:pt x="1024080" y="87790"/>
                  </a:cubicBezTo>
                  <a:cubicBezTo>
                    <a:pt x="1019773" y="87790"/>
                    <a:pt x="1015973" y="86775"/>
                    <a:pt x="1012679" y="84875"/>
                  </a:cubicBezTo>
                  <a:cubicBezTo>
                    <a:pt x="1009385" y="82976"/>
                    <a:pt x="1006852" y="80188"/>
                    <a:pt x="1004952" y="76769"/>
                  </a:cubicBezTo>
                  <a:cubicBezTo>
                    <a:pt x="1003051" y="73348"/>
                    <a:pt x="1002165" y="69420"/>
                    <a:pt x="1002165" y="64987"/>
                  </a:cubicBezTo>
                  <a:cubicBezTo>
                    <a:pt x="1002165" y="60553"/>
                    <a:pt x="1003051" y="56752"/>
                    <a:pt x="1004952" y="53332"/>
                  </a:cubicBezTo>
                  <a:cubicBezTo>
                    <a:pt x="1006852" y="49913"/>
                    <a:pt x="1009512" y="47251"/>
                    <a:pt x="1012679" y="45351"/>
                  </a:cubicBezTo>
                  <a:cubicBezTo>
                    <a:pt x="1015973" y="43452"/>
                    <a:pt x="1019773" y="42437"/>
                    <a:pt x="1024080" y="42437"/>
                  </a:cubicBezTo>
                  <a:cubicBezTo>
                    <a:pt x="1028387" y="42437"/>
                    <a:pt x="1032061" y="43452"/>
                    <a:pt x="1035355" y="45351"/>
                  </a:cubicBezTo>
                  <a:cubicBezTo>
                    <a:pt x="1038649" y="47251"/>
                    <a:pt x="1041182" y="49913"/>
                    <a:pt x="1042956" y="53332"/>
                  </a:cubicBezTo>
                  <a:cubicBezTo>
                    <a:pt x="1044856" y="56752"/>
                    <a:pt x="1045743" y="60553"/>
                    <a:pt x="1045743" y="64987"/>
                  </a:cubicBezTo>
                  <a:cubicBezTo>
                    <a:pt x="1045743" y="69420"/>
                    <a:pt x="1044856" y="73221"/>
                    <a:pt x="1042956" y="76769"/>
                  </a:cubicBezTo>
                  <a:moveTo>
                    <a:pt x="1040929" y="93109"/>
                  </a:moveTo>
                  <a:cubicBezTo>
                    <a:pt x="1045743" y="90323"/>
                    <a:pt x="1049543" y="86522"/>
                    <a:pt x="1052330" y="81583"/>
                  </a:cubicBezTo>
                  <a:cubicBezTo>
                    <a:pt x="1055117" y="76642"/>
                    <a:pt x="1056384" y="71067"/>
                    <a:pt x="1056384" y="64860"/>
                  </a:cubicBezTo>
                  <a:cubicBezTo>
                    <a:pt x="1056384" y="58653"/>
                    <a:pt x="1054990" y="53080"/>
                    <a:pt x="1052330" y="48266"/>
                  </a:cubicBezTo>
                  <a:cubicBezTo>
                    <a:pt x="1049543" y="43452"/>
                    <a:pt x="1045743" y="39651"/>
                    <a:pt x="1040929" y="36864"/>
                  </a:cubicBezTo>
                  <a:cubicBezTo>
                    <a:pt x="1036115" y="34078"/>
                    <a:pt x="1030541" y="32683"/>
                    <a:pt x="1024207" y="32683"/>
                  </a:cubicBezTo>
                  <a:cubicBezTo>
                    <a:pt x="1017873" y="32683"/>
                    <a:pt x="1012299" y="34078"/>
                    <a:pt x="1007359" y="36864"/>
                  </a:cubicBezTo>
                  <a:cubicBezTo>
                    <a:pt x="1002418" y="39651"/>
                    <a:pt x="998491" y="43452"/>
                    <a:pt x="995704" y="48266"/>
                  </a:cubicBezTo>
                  <a:cubicBezTo>
                    <a:pt x="992917" y="53080"/>
                    <a:pt x="991397" y="58653"/>
                    <a:pt x="991397" y="64860"/>
                  </a:cubicBezTo>
                  <a:cubicBezTo>
                    <a:pt x="991397" y="71067"/>
                    <a:pt x="992790" y="76642"/>
                    <a:pt x="995704" y="81583"/>
                  </a:cubicBezTo>
                  <a:cubicBezTo>
                    <a:pt x="998491" y="86522"/>
                    <a:pt x="1002418" y="90323"/>
                    <a:pt x="1007359" y="93109"/>
                  </a:cubicBezTo>
                  <a:cubicBezTo>
                    <a:pt x="1012299" y="95896"/>
                    <a:pt x="1017873" y="97291"/>
                    <a:pt x="1024207" y="97291"/>
                  </a:cubicBezTo>
                  <a:cubicBezTo>
                    <a:pt x="1030541" y="97291"/>
                    <a:pt x="1035988" y="95896"/>
                    <a:pt x="1040929" y="93109"/>
                  </a:cubicBezTo>
                  <a:moveTo>
                    <a:pt x="893980" y="53712"/>
                  </a:moveTo>
                  <a:cubicBezTo>
                    <a:pt x="895374" y="50292"/>
                    <a:pt x="897527" y="47632"/>
                    <a:pt x="900187" y="45604"/>
                  </a:cubicBezTo>
                  <a:cubicBezTo>
                    <a:pt x="902848" y="43579"/>
                    <a:pt x="905888" y="42691"/>
                    <a:pt x="909308" y="42691"/>
                  </a:cubicBezTo>
                  <a:cubicBezTo>
                    <a:pt x="919189" y="42691"/>
                    <a:pt x="924130" y="48898"/>
                    <a:pt x="924130" y="61313"/>
                  </a:cubicBezTo>
                  <a:lnTo>
                    <a:pt x="924130" y="96276"/>
                  </a:lnTo>
                  <a:lnTo>
                    <a:pt x="934391" y="96276"/>
                  </a:lnTo>
                  <a:lnTo>
                    <a:pt x="934391" y="64101"/>
                  </a:lnTo>
                  <a:cubicBezTo>
                    <a:pt x="934391" y="60173"/>
                    <a:pt x="935151" y="56499"/>
                    <a:pt x="936545" y="53332"/>
                  </a:cubicBezTo>
                  <a:cubicBezTo>
                    <a:pt x="937938" y="50038"/>
                    <a:pt x="939965" y="47505"/>
                    <a:pt x="942752" y="45604"/>
                  </a:cubicBezTo>
                  <a:cubicBezTo>
                    <a:pt x="945412" y="43704"/>
                    <a:pt x="948452" y="42818"/>
                    <a:pt x="951873" y="42818"/>
                  </a:cubicBezTo>
                  <a:cubicBezTo>
                    <a:pt x="961754" y="42818"/>
                    <a:pt x="966694" y="49025"/>
                    <a:pt x="966694" y="61439"/>
                  </a:cubicBezTo>
                  <a:lnTo>
                    <a:pt x="966694" y="96403"/>
                  </a:lnTo>
                  <a:lnTo>
                    <a:pt x="976955" y="96403"/>
                  </a:lnTo>
                  <a:lnTo>
                    <a:pt x="976955" y="59666"/>
                  </a:lnTo>
                  <a:cubicBezTo>
                    <a:pt x="976955" y="54473"/>
                    <a:pt x="976069" y="49913"/>
                    <a:pt x="974422" y="45858"/>
                  </a:cubicBezTo>
                  <a:cubicBezTo>
                    <a:pt x="972648" y="41805"/>
                    <a:pt x="970115" y="38638"/>
                    <a:pt x="966694" y="36230"/>
                  </a:cubicBezTo>
                  <a:cubicBezTo>
                    <a:pt x="963274" y="33951"/>
                    <a:pt x="958967" y="32810"/>
                    <a:pt x="953900" y="32810"/>
                  </a:cubicBezTo>
                  <a:cubicBezTo>
                    <a:pt x="948832" y="32810"/>
                    <a:pt x="944525" y="34078"/>
                    <a:pt x="940598" y="36484"/>
                  </a:cubicBezTo>
                  <a:cubicBezTo>
                    <a:pt x="936671" y="39017"/>
                    <a:pt x="933758" y="42311"/>
                    <a:pt x="931731" y="46365"/>
                  </a:cubicBezTo>
                  <a:cubicBezTo>
                    <a:pt x="930084" y="42184"/>
                    <a:pt x="927677" y="38765"/>
                    <a:pt x="924510" y="36357"/>
                  </a:cubicBezTo>
                  <a:cubicBezTo>
                    <a:pt x="921343" y="33951"/>
                    <a:pt x="917289" y="32683"/>
                    <a:pt x="912349" y="32683"/>
                  </a:cubicBezTo>
                  <a:cubicBezTo>
                    <a:pt x="907915" y="32683"/>
                    <a:pt x="903861" y="33824"/>
                    <a:pt x="900314" y="35977"/>
                  </a:cubicBezTo>
                  <a:cubicBezTo>
                    <a:pt x="896767" y="38258"/>
                    <a:pt x="893980" y="41298"/>
                    <a:pt x="891827" y="44972"/>
                  </a:cubicBezTo>
                  <a:lnTo>
                    <a:pt x="891827" y="33697"/>
                  </a:lnTo>
                  <a:lnTo>
                    <a:pt x="881565" y="33697"/>
                  </a:lnTo>
                  <a:lnTo>
                    <a:pt x="881565" y="96150"/>
                  </a:lnTo>
                  <a:lnTo>
                    <a:pt x="891827" y="96150"/>
                  </a:lnTo>
                  <a:lnTo>
                    <a:pt x="891827" y="64860"/>
                  </a:lnTo>
                  <a:cubicBezTo>
                    <a:pt x="891827" y="60680"/>
                    <a:pt x="892587" y="57006"/>
                    <a:pt x="893980" y="53585"/>
                  </a:cubicBezTo>
                  <a:moveTo>
                    <a:pt x="842041" y="33697"/>
                  </a:moveTo>
                  <a:lnTo>
                    <a:pt x="817085" y="33697"/>
                  </a:lnTo>
                  <a:lnTo>
                    <a:pt x="817085" y="22169"/>
                  </a:lnTo>
                  <a:cubicBezTo>
                    <a:pt x="817085" y="18495"/>
                    <a:pt x="818225" y="15455"/>
                    <a:pt x="820506" y="13175"/>
                  </a:cubicBezTo>
                  <a:cubicBezTo>
                    <a:pt x="822786" y="10894"/>
                    <a:pt x="825700" y="9881"/>
                    <a:pt x="829373" y="9881"/>
                  </a:cubicBezTo>
                  <a:cubicBezTo>
                    <a:pt x="832034" y="9881"/>
                    <a:pt x="834567" y="10262"/>
                    <a:pt x="836974" y="11021"/>
                  </a:cubicBezTo>
                  <a:cubicBezTo>
                    <a:pt x="839381" y="11782"/>
                    <a:pt x="841788" y="13048"/>
                    <a:pt x="843941" y="14822"/>
                  </a:cubicBezTo>
                  <a:lnTo>
                    <a:pt x="843941" y="4560"/>
                  </a:lnTo>
                  <a:cubicBezTo>
                    <a:pt x="841535" y="2913"/>
                    <a:pt x="839128" y="1647"/>
                    <a:pt x="836594" y="1013"/>
                  </a:cubicBezTo>
                  <a:cubicBezTo>
                    <a:pt x="834060" y="380"/>
                    <a:pt x="831400" y="0"/>
                    <a:pt x="828740" y="0"/>
                  </a:cubicBezTo>
                  <a:cubicBezTo>
                    <a:pt x="822026" y="0"/>
                    <a:pt x="816705" y="2154"/>
                    <a:pt x="812778" y="6334"/>
                  </a:cubicBezTo>
                  <a:cubicBezTo>
                    <a:pt x="808851" y="10514"/>
                    <a:pt x="806951" y="15962"/>
                    <a:pt x="806951" y="22549"/>
                  </a:cubicBezTo>
                  <a:lnTo>
                    <a:pt x="806951" y="96023"/>
                  </a:lnTo>
                  <a:lnTo>
                    <a:pt x="817212" y="96023"/>
                  </a:lnTo>
                  <a:lnTo>
                    <a:pt x="817212" y="43071"/>
                  </a:lnTo>
                  <a:lnTo>
                    <a:pt x="842168" y="43071"/>
                  </a:lnTo>
                  <a:lnTo>
                    <a:pt x="842168" y="33570"/>
                  </a:lnTo>
                  <a:close/>
                  <a:moveTo>
                    <a:pt x="785922" y="1140"/>
                  </a:moveTo>
                  <a:lnTo>
                    <a:pt x="775154" y="1140"/>
                  </a:lnTo>
                  <a:lnTo>
                    <a:pt x="775154" y="96150"/>
                  </a:lnTo>
                  <a:lnTo>
                    <a:pt x="785922" y="96150"/>
                  </a:lnTo>
                  <a:lnTo>
                    <a:pt x="785922" y="1140"/>
                  </a:lnTo>
                  <a:close/>
                  <a:moveTo>
                    <a:pt x="726636" y="95264"/>
                  </a:moveTo>
                  <a:cubicBezTo>
                    <a:pt x="728029" y="93997"/>
                    <a:pt x="728663" y="92223"/>
                    <a:pt x="728663" y="89942"/>
                  </a:cubicBezTo>
                  <a:cubicBezTo>
                    <a:pt x="728663" y="87663"/>
                    <a:pt x="728029" y="86016"/>
                    <a:pt x="726636" y="84623"/>
                  </a:cubicBezTo>
                  <a:cubicBezTo>
                    <a:pt x="725242" y="83228"/>
                    <a:pt x="723469" y="82596"/>
                    <a:pt x="721315" y="82596"/>
                  </a:cubicBezTo>
                  <a:cubicBezTo>
                    <a:pt x="719162" y="82596"/>
                    <a:pt x="717262" y="83228"/>
                    <a:pt x="715868" y="84623"/>
                  </a:cubicBezTo>
                  <a:cubicBezTo>
                    <a:pt x="714475" y="86016"/>
                    <a:pt x="713715" y="87790"/>
                    <a:pt x="713715" y="89942"/>
                  </a:cubicBezTo>
                  <a:cubicBezTo>
                    <a:pt x="713715" y="92097"/>
                    <a:pt x="714475" y="93870"/>
                    <a:pt x="715868" y="95264"/>
                  </a:cubicBezTo>
                  <a:cubicBezTo>
                    <a:pt x="717262" y="96530"/>
                    <a:pt x="719162" y="97164"/>
                    <a:pt x="721315" y="97164"/>
                  </a:cubicBezTo>
                  <a:cubicBezTo>
                    <a:pt x="723469" y="97164"/>
                    <a:pt x="725242" y="96530"/>
                    <a:pt x="726636" y="95264"/>
                  </a:cubicBezTo>
                  <a:moveTo>
                    <a:pt x="704594" y="82849"/>
                  </a:moveTo>
                  <a:cubicBezTo>
                    <a:pt x="702313" y="84496"/>
                    <a:pt x="699906" y="85636"/>
                    <a:pt x="697373" y="86395"/>
                  </a:cubicBezTo>
                  <a:cubicBezTo>
                    <a:pt x="694839" y="87156"/>
                    <a:pt x="692432" y="87409"/>
                    <a:pt x="690025" y="87409"/>
                  </a:cubicBezTo>
                  <a:cubicBezTo>
                    <a:pt x="686605" y="87409"/>
                    <a:pt x="683691" y="86522"/>
                    <a:pt x="681411" y="84623"/>
                  </a:cubicBezTo>
                  <a:cubicBezTo>
                    <a:pt x="679131" y="82722"/>
                    <a:pt x="677864" y="79682"/>
                    <a:pt x="677864" y="75249"/>
                  </a:cubicBezTo>
                  <a:lnTo>
                    <a:pt x="677864" y="43198"/>
                  </a:lnTo>
                  <a:lnTo>
                    <a:pt x="703707" y="43198"/>
                  </a:lnTo>
                  <a:lnTo>
                    <a:pt x="703707" y="33697"/>
                  </a:lnTo>
                  <a:lnTo>
                    <a:pt x="677864" y="33697"/>
                  </a:lnTo>
                  <a:lnTo>
                    <a:pt x="677864" y="13808"/>
                  </a:lnTo>
                  <a:lnTo>
                    <a:pt x="667603" y="13808"/>
                  </a:lnTo>
                  <a:lnTo>
                    <a:pt x="667603" y="74488"/>
                  </a:lnTo>
                  <a:cubicBezTo>
                    <a:pt x="667603" y="82976"/>
                    <a:pt x="669503" y="88803"/>
                    <a:pt x="673430" y="92097"/>
                  </a:cubicBezTo>
                  <a:cubicBezTo>
                    <a:pt x="677231" y="95390"/>
                    <a:pt x="682425" y="97164"/>
                    <a:pt x="689139" y="97164"/>
                  </a:cubicBezTo>
                  <a:cubicBezTo>
                    <a:pt x="691799" y="97164"/>
                    <a:pt x="694459" y="96784"/>
                    <a:pt x="697246" y="96150"/>
                  </a:cubicBezTo>
                  <a:cubicBezTo>
                    <a:pt x="700033" y="95517"/>
                    <a:pt x="702567" y="94376"/>
                    <a:pt x="704720" y="92856"/>
                  </a:cubicBezTo>
                  <a:lnTo>
                    <a:pt x="704720" y="82849"/>
                  </a:lnTo>
                  <a:close/>
                  <a:moveTo>
                    <a:pt x="608444" y="53585"/>
                  </a:moveTo>
                  <a:cubicBezTo>
                    <a:pt x="610090" y="50165"/>
                    <a:pt x="612244" y="47505"/>
                    <a:pt x="615158" y="45478"/>
                  </a:cubicBezTo>
                  <a:cubicBezTo>
                    <a:pt x="618071" y="43452"/>
                    <a:pt x="621365" y="42564"/>
                    <a:pt x="625165" y="42564"/>
                  </a:cubicBezTo>
                  <a:cubicBezTo>
                    <a:pt x="635933" y="42564"/>
                    <a:pt x="641380" y="48771"/>
                    <a:pt x="641380" y="61186"/>
                  </a:cubicBezTo>
                  <a:lnTo>
                    <a:pt x="641380" y="96150"/>
                  </a:lnTo>
                  <a:lnTo>
                    <a:pt x="651768" y="96150"/>
                  </a:lnTo>
                  <a:lnTo>
                    <a:pt x="651768" y="59414"/>
                  </a:lnTo>
                  <a:cubicBezTo>
                    <a:pt x="651768" y="54219"/>
                    <a:pt x="650881" y="49659"/>
                    <a:pt x="648981" y="45604"/>
                  </a:cubicBezTo>
                  <a:cubicBezTo>
                    <a:pt x="647208" y="41551"/>
                    <a:pt x="644547" y="38384"/>
                    <a:pt x="641000" y="35977"/>
                  </a:cubicBezTo>
                  <a:cubicBezTo>
                    <a:pt x="637453" y="33697"/>
                    <a:pt x="633020" y="32556"/>
                    <a:pt x="627699" y="32556"/>
                  </a:cubicBezTo>
                  <a:cubicBezTo>
                    <a:pt x="622885" y="32556"/>
                    <a:pt x="618578" y="33697"/>
                    <a:pt x="614904" y="35977"/>
                  </a:cubicBezTo>
                  <a:cubicBezTo>
                    <a:pt x="611231" y="38258"/>
                    <a:pt x="608190" y="41425"/>
                    <a:pt x="606037" y="45351"/>
                  </a:cubicBezTo>
                  <a:lnTo>
                    <a:pt x="606037" y="33697"/>
                  </a:lnTo>
                  <a:lnTo>
                    <a:pt x="595776" y="33697"/>
                  </a:lnTo>
                  <a:lnTo>
                    <a:pt x="595776" y="96150"/>
                  </a:lnTo>
                  <a:lnTo>
                    <a:pt x="606037" y="96150"/>
                  </a:lnTo>
                  <a:lnTo>
                    <a:pt x="606037" y="64860"/>
                  </a:lnTo>
                  <a:cubicBezTo>
                    <a:pt x="606037" y="60680"/>
                    <a:pt x="606797" y="57006"/>
                    <a:pt x="608444" y="53585"/>
                  </a:cubicBezTo>
                  <a:moveTo>
                    <a:pt x="536109" y="47251"/>
                  </a:moveTo>
                  <a:cubicBezTo>
                    <a:pt x="539530" y="43704"/>
                    <a:pt x="543964" y="41932"/>
                    <a:pt x="549664" y="41932"/>
                  </a:cubicBezTo>
                  <a:cubicBezTo>
                    <a:pt x="555365" y="41932"/>
                    <a:pt x="559545" y="43704"/>
                    <a:pt x="562839" y="47251"/>
                  </a:cubicBezTo>
                  <a:cubicBezTo>
                    <a:pt x="566133" y="50799"/>
                    <a:pt x="568033" y="55232"/>
                    <a:pt x="568413" y="60553"/>
                  </a:cubicBezTo>
                  <a:lnTo>
                    <a:pt x="529902" y="60553"/>
                  </a:lnTo>
                  <a:cubicBezTo>
                    <a:pt x="530662" y="55232"/>
                    <a:pt x="532689" y="50799"/>
                    <a:pt x="536109" y="47251"/>
                  </a:cubicBezTo>
                  <a:moveTo>
                    <a:pt x="564106" y="95644"/>
                  </a:moveTo>
                  <a:cubicBezTo>
                    <a:pt x="567906" y="94630"/>
                    <a:pt x="571453" y="92856"/>
                    <a:pt x="574873" y="90576"/>
                  </a:cubicBezTo>
                  <a:lnTo>
                    <a:pt x="574873" y="80695"/>
                  </a:lnTo>
                  <a:cubicBezTo>
                    <a:pt x="571580" y="83103"/>
                    <a:pt x="568033" y="84875"/>
                    <a:pt x="564232" y="86016"/>
                  </a:cubicBezTo>
                  <a:cubicBezTo>
                    <a:pt x="560432" y="87156"/>
                    <a:pt x="556505" y="87790"/>
                    <a:pt x="552578" y="87790"/>
                  </a:cubicBezTo>
                  <a:cubicBezTo>
                    <a:pt x="546370" y="87790"/>
                    <a:pt x="541303" y="86016"/>
                    <a:pt x="537249" y="82596"/>
                  </a:cubicBezTo>
                  <a:cubicBezTo>
                    <a:pt x="533196" y="79175"/>
                    <a:pt x="530662" y="74615"/>
                    <a:pt x="529902" y="69040"/>
                  </a:cubicBezTo>
                  <a:lnTo>
                    <a:pt x="579307" y="69040"/>
                  </a:lnTo>
                  <a:cubicBezTo>
                    <a:pt x="579307" y="68154"/>
                    <a:pt x="579434" y="67268"/>
                    <a:pt x="579434" y="66380"/>
                  </a:cubicBezTo>
                  <a:cubicBezTo>
                    <a:pt x="579434" y="65494"/>
                    <a:pt x="579434" y="64733"/>
                    <a:pt x="579434" y="63847"/>
                  </a:cubicBezTo>
                  <a:cubicBezTo>
                    <a:pt x="579434" y="57892"/>
                    <a:pt x="578167" y="52446"/>
                    <a:pt x="575760" y="47885"/>
                  </a:cubicBezTo>
                  <a:cubicBezTo>
                    <a:pt x="573353" y="43198"/>
                    <a:pt x="569933" y="39524"/>
                    <a:pt x="565372" y="36737"/>
                  </a:cubicBezTo>
                  <a:cubicBezTo>
                    <a:pt x="560939" y="34078"/>
                    <a:pt x="555745" y="32683"/>
                    <a:pt x="549791" y="32683"/>
                  </a:cubicBezTo>
                  <a:cubicBezTo>
                    <a:pt x="543457" y="32683"/>
                    <a:pt x="538010" y="34078"/>
                    <a:pt x="533322" y="36991"/>
                  </a:cubicBezTo>
                  <a:cubicBezTo>
                    <a:pt x="528762" y="39904"/>
                    <a:pt x="525215" y="43831"/>
                    <a:pt x="522555" y="48771"/>
                  </a:cubicBezTo>
                  <a:cubicBezTo>
                    <a:pt x="520021" y="53712"/>
                    <a:pt x="518754" y="59414"/>
                    <a:pt x="518754" y="65621"/>
                  </a:cubicBezTo>
                  <a:cubicBezTo>
                    <a:pt x="518754" y="71828"/>
                    <a:pt x="520148" y="77528"/>
                    <a:pt x="523188" y="82215"/>
                  </a:cubicBezTo>
                  <a:cubicBezTo>
                    <a:pt x="526102" y="86902"/>
                    <a:pt x="530029" y="90703"/>
                    <a:pt x="535096" y="93363"/>
                  </a:cubicBezTo>
                  <a:cubicBezTo>
                    <a:pt x="540163" y="96023"/>
                    <a:pt x="545990" y="97418"/>
                    <a:pt x="552451" y="97418"/>
                  </a:cubicBezTo>
                  <a:cubicBezTo>
                    <a:pt x="556378" y="97418"/>
                    <a:pt x="560305" y="96910"/>
                    <a:pt x="564106" y="95896"/>
                  </a:cubicBezTo>
                  <a:moveTo>
                    <a:pt x="463648" y="91336"/>
                  </a:moveTo>
                  <a:cubicBezTo>
                    <a:pt x="469222" y="95517"/>
                    <a:pt x="476316" y="97543"/>
                    <a:pt x="484804" y="97543"/>
                  </a:cubicBezTo>
                  <a:cubicBezTo>
                    <a:pt x="491645" y="97543"/>
                    <a:pt x="497219" y="95771"/>
                    <a:pt x="501526" y="92477"/>
                  </a:cubicBezTo>
                  <a:cubicBezTo>
                    <a:pt x="505833" y="89056"/>
                    <a:pt x="507986" y="84369"/>
                    <a:pt x="507986" y="78416"/>
                  </a:cubicBezTo>
                  <a:cubicBezTo>
                    <a:pt x="507986" y="71701"/>
                    <a:pt x="504059" y="66761"/>
                    <a:pt x="496332" y="63467"/>
                  </a:cubicBezTo>
                  <a:lnTo>
                    <a:pt x="481510" y="57513"/>
                  </a:lnTo>
                  <a:cubicBezTo>
                    <a:pt x="479103" y="56626"/>
                    <a:pt x="477330" y="55486"/>
                    <a:pt x="476316" y="54346"/>
                  </a:cubicBezTo>
                  <a:cubicBezTo>
                    <a:pt x="475303" y="53205"/>
                    <a:pt x="474796" y="51558"/>
                    <a:pt x="474796" y="49786"/>
                  </a:cubicBezTo>
                  <a:cubicBezTo>
                    <a:pt x="474796" y="47125"/>
                    <a:pt x="475810" y="45099"/>
                    <a:pt x="477963" y="43704"/>
                  </a:cubicBezTo>
                  <a:cubicBezTo>
                    <a:pt x="480117" y="42311"/>
                    <a:pt x="482777" y="41551"/>
                    <a:pt x="486197" y="41551"/>
                  </a:cubicBezTo>
                  <a:cubicBezTo>
                    <a:pt x="489364" y="41551"/>
                    <a:pt x="492531" y="42311"/>
                    <a:pt x="495698" y="43704"/>
                  </a:cubicBezTo>
                  <a:cubicBezTo>
                    <a:pt x="498992" y="45099"/>
                    <a:pt x="502032" y="46998"/>
                    <a:pt x="504946" y="49532"/>
                  </a:cubicBezTo>
                  <a:lnTo>
                    <a:pt x="504946" y="38890"/>
                  </a:lnTo>
                  <a:cubicBezTo>
                    <a:pt x="502539" y="36991"/>
                    <a:pt x="499752" y="35598"/>
                    <a:pt x="496459" y="34710"/>
                  </a:cubicBezTo>
                  <a:cubicBezTo>
                    <a:pt x="493165" y="33697"/>
                    <a:pt x="489744" y="33317"/>
                    <a:pt x="486071" y="33317"/>
                  </a:cubicBezTo>
                  <a:cubicBezTo>
                    <a:pt x="479610" y="33317"/>
                    <a:pt x="474416" y="34837"/>
                    <a:pt x="470489" y="38131"/>
                  </a:cubicBezTo>
                  <a:cubicBezTo>
                    <a:pt x="466562" y="41298"/>
                    <a:pt x="464535" y="45604"/>
                    <a:pt x="464535" y="51052"/>
                  </a:cubicBezTo>
                  <a:cubicBezTo>
                    <a:pt x="464535" y="54979"/>
                    <a:pt x="465549" y="58272"/>
                    <a:pt x="467575" y="60680"/>
                  </a:cubicBezTo>
                  <a:cubicBezTo>
                    <a:pt x="469602" y="63086"/>
                    <a:pt x="472516" y="65114"/>
                    <a:pt x="476443" y="66887"/>
                  </a:cubicBezTo>
                  <a:lnTo>
                    <a:pt x="491138" y="72841"/>
                  </a:lnTo>
                  <a:cubicBezTo>
                    <a:pt x="493545" y="73727"/>
                    <a:pt x="495192" y="74868"/>
                    <a:pt x="496205" y="76262"/>
                  </a:cubicBezTo>
                  <a:cubicBezTo>
                    <a:pt x="497219" y="77655"/>
                    <a:pt x="497599" y="79175"/>
                    <a:pt x="497599" y="80822"/>
                  </a:cubicBezTo>
                  <a:cubicBezTo>
                    <a:pt x="497599" y="83735"/>
                    <a:pt x="496459" y="85889"/>
                    <a:pt x="494052" y="87409"/>
                  </a:cubicBezTo>
                  <a:cubicBezTo>
                    <a:pt x="491771" y="88930"/>
                    <a:pt x="488731" y="89689"/>
                    <a:pt x="485057" y="89689"/>
                  </a:cubicBezTo>
                  <a:cubicBezTo>
                    <a:pt x="481384" y="89689"/>
                    <a:pt x="477837" y="88930"/>
                    <a:pt x="474163" y="87536"/>
                  </a:cubicBezTo>
                  <a:cubicBezTo>
                    <a:pt x="470489" y="86143"/>
                    <a:pt x="467069" y="83862"/>
                    <a:pt x="463648" y="80695"/>
                  </a:cubicBezTo>
                  <a:lnTo>
                    <a:pt x="463648" y="91843"/>
                  </a:lnTo>
                  <a:close/>
                  <a:moveTo>
                    <a:pt x="408669" y="47632"/>
                  </a:moveTo>
                  <a:cubicBezTo>
                    <a:pt x="412090" y="44084"/>
                    <a:pt x="416523" y="42311"/>
                    <a:pt x="422224" y="42311"/>
                  </a:cubicBezTo>
                  <a:cubicBezTo>
                    <a:pt x="427925" y="42311"/>
                    <a:pt x="432105" y="44084"/>
                    <a:pt x="435399" y="47632"/>
                  </a:cubicBezTo>
                  <a:cubicBezTo>
                    <a:pt x="438692" y="51179"/>
                    <a:pt x="440593" y="55613"/>
                    <a:pt x="440973" y="60934"/>
                  </a:cubicBezTo>
                  <a:lnTo>
                    <a:pt x="402462" y="60934"/>
                  </a:lnTo>
                  <a:cubicBezTo>
                    <a:pt x="403222" y="55613"/>
                    <a:pt x="405249" y="51179"/>
                    <a:pt x="408669" y="47632"/>
                  </a:cubicBezTo>
                  <a:moveTo>
                    <a:pt x="436666" y="96023"/>
                  </a:moveTo>
                  <a:cubicBezTo>
                    <a:pt x="440466" y="95010"/>
                    <a:pt x="444013" y="93236"/>
                    <a:pt x="447433" y="90957"/>
                  </a:cubicBezTo>
                  <a:lnTo>
                    <a:pt x="447433" y="81075"/>
                  </a:lnTo>
                  <a:cubicBezTo>
                    <a:pt x="444140" y="83482"/>
                    <a:pt x="440593" y="85255"/>
                    <a:pt x="436792" y="86395"/>
                  </a:cubicBezTo>
                  <a:cubicBezTo>
                    <a:pt x="432992" y="87536"/>
                    <a:pt x="429065" y="88169"/>
                    <a:pt x="425138" y="88169"/>
                  </a:cubicBezTo>
                  <a:cubicBezTo>
                    <a:pt x="418930" y="88169"/>
                    <a:pt x="413863" y="86395"/>
                    <a:pt x="409809" y="82976"/>
                  </a:cubicBezTo>
                  <a:cubicBezTo>
                    <a:pt x="405756" y="79555"/>
                    <a:pt x="403222" y="74995"/>
                    <a:pt x="402462" y="69420"/>
                  </a:cubicBezTo>
                  <a:lnTo>
                    <a:pt x="451867" y="69420"/>
                  </a:lnTo>
                  <a:cubicBezTo>
                    <a:pt x="451867" y="68534"/>
                    <a:pt x="451994" y="67647"/>
                    <a:pt x="451994" y="66761"/>
                  </a:cubicBezTo>
                  <a:cubicBezTo>
                    <a:pt x="451994" y="65873"/>
                    <a:pt x="451994" y="65114"/>
                    <a:pt x="451994" y="64226"/>
                  </a:cubicBezTo>
                  <a:cubicBezTo>
                    <a:pt x="451994" y="58272"/>
                    <a:pt x="450727" y="52826"/>
                    <a:pt x="448320" y="48266"/>
                  </a:cubicBezTo>
                  <a:cubicBezTo>
                    <a:pt x="445913" y="43579"/>
                    <a:pt x="442493" y="39904"/>
                    <a:pt x="437932" y="37118"/>
                  </a:cubicBezTo>
                  <a:cubicBezTo>
                    <a:pt x="433499" y="34457"/>
                    <a:pt x="428305" y="33063"/>
                    <a:pt x="422224" y="33063"/>
                  </a:cubicBezTo>
                  <a:cubicBezTo>
                    <a:pt x="415890" y="33063"/>
                    <a:pt x="410443" y="34457"/>
                    <a:pt x="405882" y="37370"/>
                  </a:cubicBezTo>
                  <a:cubicBezTo>
                    <a:pt x="401322" y="40285"/>
                    <a:pt x="397775" y="44211"/>
                    <a:pt x="395115" y="49152"/>
                  </a:cubicBezTo>
                  <a:cubicBezTo>
                    <a:pt x="392581" y="54093"/>
                    <a:pt x="391314" y="59793"/>
                    <a:pt x="391314" y="66000"/>
                  </a:cubicBezTo>
                  <a:cubicBezTo>
                    <a:pt x="391314" y="72207"/>
                    <a:pt x="392708" y="77908"/>
                    <a:pt x="395748" y="82596"/>
                  </a:cubicBezTo>
                  <a:cubicBezTo>
                    <a:pt x="398662" y="87283"/>
                    <a:pt x="402589" y="91084"/>
                    <a:pt x="407656" y="93743"/>
                  </a:cubicBezTo>
                  <a:cubicBezTo>
                    <a:pt x="412723" y="96403"/>
                    <a:pt x="418550" y="97797"/>
                    <a:pt x="425011" y="97797"/>
                  </a:cubicBezTo>
                  <a:cubicBezTo>
                    <a:pt x="428938" y="97797"/>
                    <a:pt x="432865" y="97291"/>
                    <a:pt x="436666" y="96276"/>
                  </a:cubicBezTo>
                  <a:moveTo>
                    <a:pt x="365852" y="54093"/>
                  </a:moveTo>
                  <a:cubicBezTo>
                    <a:pt x="367878" y="50672"/>
                    <a:pt x="370665" y="48139"/>
                    <a:pt x="374086" y="46492"/>
                  </a:cubicBezTo>
                  <a:cubicBezTo>
                    <a:pt x="377506" y="44845"/>
                    <a:pt x="381306" y="44338"/>
                    <a:pt x="385487" y="44972"/>
                  </a:cubicBezTo>
                  <a:lnTo>
                    <a:pt x="385487" y="33317"/>
                  </a:lnTo>
                  <a:cubicBezTo>
                    <a:pt x="380546" y="33317"/>
                    <a:pt x="376113" y="34583"/>
                    <a:pt x="372186" y="37245"/>
                  </a:cubicBezTo>
                  <a:cubicBezTo>
                    <a:pt x="368258" y="39904"/>
                    <a:pt x="365091" y="43579"/>
                    <a:pt x="362685" y="48391"/>
                  </a:cubicBezTo>
                  <a:lnTo>
                    <a:pt x="362685" y="34457"/>
                  </a:lnTo>
                  <a:lnTo>
                    <a:pt x="352423" y="34457"/>
                  </a:lnTo>
                  <a:lnTo>
                    <a:pt x="352423" y="96910"/>
                  </a:lnTo>
                  <a:lnTo>
                    <a:pt x="362685" y="96910"/>
                  </a:lnTo>
                  <a:lnTo>
                    <a:pt x="362685" y="67014"/>
                  </a:lnTo>
                  <a:cubicBezTo>
                    <a:pt x="362685" y="61820"/>
                    <a:pt x="363698" y="57513"/>
                    <a:pt x="365852" y="54093"/>
                  </a:cubicBezTo>
                  <a:moveTo>
                    <a:pt x="322780" y="77274"/>
                  </a:moveTo>
                  <a:cubicBezTo>
                    <a:pt x="320880" y="80695"/>
                    <a:pt x="318347" y="83355"/>
                    <a:pt x="315180" y="85382"/>
                  </a:cubicBezTo>
                  <a:cubicBezTo>
                    <a:pt x="311886" y="87283"/>
                    <a:pt x="308212" y="88296"/>
                    <a:pt x="303905" y="88296"/>
                  </a:cubicBezTo>
                  <a:cubicBezTo>
                    <a:pt x="299598" y="88296"/>
                    <a:pt x="295924" y="87283"/>
                    <a:pt x="292631" y="85382"/>
                  </a:cubicBezTo>
                  <a:cubicBezTo>
                    <a:pt x="289337" y="83482"/>
                    <a:pt x="286677" y="80695"/>
                    <a:pt x="284776" y="77274"/>
                  </a:cubicBezTo>
                  <a:cubicBezTo>
                    <a:pt x="282876" y="73854"/>
                    <a:pt x="281989" y="69928"/>
                    <a:pt x="281989" y="65494"/>
                  </a:cubicBezTo>
                  <a:cubicBezTo>
                    <a:pt x="281989" y="61059"/>
                    <a:pt x="282876" y="57260"/>
                    <a:pt x="284776" y="53839"/>
                  </a:cubicBezTo>
                  <a:cubicBezTo>
                    <a:pt x="286677" y="50418"/>
                    <a:pt x="289337" y="47759"/>
                    <a:pt x="292631" y="45858"/>
                  </a:cubicBezTo>
                  <a:cubicBezTo>
                    <a:pt x="295924" y="43958"/>
                    <a:pt x="299725" y="42945"/>
                    <a:pt x="303905" y="42945"/>
                  </a:cubicBezTo>
                  <a:cubicBezTo>
                    <a:pt x="308086" y="42945"/>
                    <a:pt x="311886" y="43958"/>
                    <a:pt x="315180" y="45858"/>
                  </a:cubicBezTo>
                  <a:cubicBezTo>
                    <a:pt x="318473" y="47759"/>
                    <a:pt x="321007" y="50418"/>
                    <a:pt x="322780" y="53839"/>
                  </a:cubicBezTo>
                  <a:cubicBezTo>
                    <a:pt x="324681" y="57260"/>
                    <a:pt x="325567" y="61059"/>
                    <a:pt x="325567" y="65494"/>
                  </a:cubicBezTo>
                  <a:cubicBezTo>
                    <a:pt x="325567" y="69928"/>
                    <a:pt x="324681" y="73727"/>
                    <a:pt x="322780" y="77274"/>
                  </a:cubicBezTo>
                  <a:moveTo>
                    <a:pt x="321007" y="93617"/>
                  </a:moveTo>
                  <a:cubicBezTo>
                    <a:pt x="325694" y="90830"/>
                    <a:pt x="329494" y="87029"/>
                    <a:pt x="332155" y="82088"/>
                  </a:cubicBezTo>
                  <a:cubicBezTo>
                    <a:pt x="334815" y="77148"/>
                    <a:pt x="336208" y="71574"/>
                    <a:pt x="336208" y="65367"/>
                  </a:cubicBezTo>
                  <a:cubicBezTo>
                    <a:pt x="336208" y="59160"/>
                    <a:pt x="334815" y="53585"/>
                    <a:pt x="332155" y="48771"/>
                  </a:cubicBezTo>
                  <a:cubicBezTo>
                    <a:pt x="329494" y="43958"/>
                    <a:pt x="325694" y="40158"/>
                    <a:pt x="321007" y="37370"/>
                  </a:cubicBezTo>
                  <a:cubicBezTo>
                    <a:pt x="316320" y="34583"/>
                    <a:pt x="310873" y="33190"/>
                    <a:pt x="304792" y="33190"/>
                  </a:cubicBezTo>
                  <a:cubicBezTo>
                    <a:pt x="299851" y="33190"/>
                    <a:pt x="295291" y="34330"/>
                    <a:pt x="291364" y="36737"/>
                  </a:cubicBezTo>
                  <a:cubicBezTo>
                    <a:pt x="287437" y="39144"/>
                    <a:pt x="284270" y="42311"/>
                    <a:pt x="281863" y="46238"/>
                  </a:cubicBezTo>
                  <a:lnTo>
                    <a:pt x="281863" y="34330"/>
                  </a:lnTo>
                  <a:lnTo>
                    <a:pt x="271602" y="34330"/>
                  </a:lnTo>
                  <a:lnTo>
                    <a:pt x="271602" y="128454"/>
                  </a:lnTo>
                  <a:lnTo>
                    <a:pt x="281863" y="128454"/>
                  </a:lnTo>
                  <a:lnTo>
                    <a:pt x="281863" y="84875"/>
                  </a:lnTo>
                  <a:cubicBezTo>
                    <a:pt x="284270" y="88803"/>
                    <a:pt x="287437" y="91970"/>
                    <a:pt x="291364" y="94376"/>
                  </a:cubicBezTo>
                  <a:cubicBezTo>
                    <a:pt x="295291" y="96657"/>
                    <a:pt x="299851" y="97923"/>
                    <a:pt x="304792" y="97923"/>
                  </a:cubicBezTo>
                  <a:cubicBezTo>
                    <a:pt x="310873" y="97923"/>
                    <a:pt x="316320" y="96530"/>
                    <a:pt x="321007" y="93743"/>
                  </a:cubicBezTo>
                  <a:moveTo>
                    <a:pt x="211935" y="48012"/>
                  </a:moveTo>
                  <a:cubicBezTo>
                    <a:pt x="215356" y="44465"/>
                    <a:pt x="219790" y="42691"/>
                    <a:pt x="225490" y="42691"/>
                  </a:cubicBezTo>
                  <a:cubicBezTo>
                    <a:pt x="231191" y="42691"/>
                    <a:pt x="235371" y="44465"/>
                    <a:pt x="238665" y="48012"/>
                  </a:cubicBezTo>
                  <a:cubicBezTo>
                    <a:pt x="241959" y="51558"/>
                    <a:pt x="243859" y="55993"/>
                    <a:pt x="244239" y="61313"/>
                  </a:cubicBezTo>
                  <a:lnTo>
                    <a:pt x="205728" y="61313"/>
                  </a:lnTo>
                  <a:cubicBezTo>
                    <a:pt x="206488" y="55993"/>
                    <a:pt x="208515" y="51558"/>
                    <a:pt x="211935" y="48012"/>
                  </a:cubicBezTo>
                  <a:moveTo>
                    <a:pt x="239805" y="96403"/>
                  </a:moveTo>
                  <a:cubicBezTo>
                    <a:pt x="243605" y="95390"/>
                    <a:pt x="247153" y="93617"/>
                    <a:pt x="250573" y="91336"/>
                  </a:cubicBezTo>
                  <a:lnTo>
                    <a:pt x="250573" y="81456"/>
                  </a:lnTo>
                  <a:cubicBezTo>
                    <a:pt x="247279" y="83862"/>
                    <a:pt x="243732" y="85636"/>
                    <a:pt x="239932" y="86775"/>
                  </a:cubicBezTo>
                  <a:cubicBezTo>
                    <a:pt x="236131" y="87917"/>
                    <a:pt x="232204" y="88549"/>
                    <a:pt x="228277" y="88549"/>
                  </a:cubicBezTo>
                  <a:cubicBezTo>
                    <a:pt x="222070" y="88549"/>
                    <a:pt x="217003" y="86775"/>
                    <a:pt x="212949" y="83355"/>
                  </a:cubicBezTo>
                  <a:cubicBezTo>
                    <a:pt x="208895" y="79936"/>
                    <a:pt x="206362" y="75374"/>
                    <a:pt x="205475" y="69801"/>
                  </a:cubicBezTo>
                  <a:lnTo>
                    <a:pt x="254880" y="69801"/>
                  </a:lnTo>
                  <a:cubicBezTo>
                    <a:pt x="254880" y="68915"/>
                    <a:pt x="255007" y="68027"/>
                    <a:pt x="255007" y="67141"/>
                  </a:cubicBezTo>
                  <a:cubicBezTo>
                    <a:pt x="255007" y="66253"/>
                    <a:pt x="255007" y="65494"/>
                    <a:pt x="255007" y="64606"/>
                  </a:cubicBezTo>
                  <a:cubicBezTo>
                    <a:pt x="255007" y="58653"/>
                    <a:pt x="253740" y="53205"/>
                    <a:pt x="251333" y="48645"/>
                  </a:cubicBezTo>
                  <a:cubicBezTo>
                    <a:pt x="248926" y="43958"/>
                    <a:pt x="245379" y="40285"/>
                    <a:pt x="240945" y="37497"/>
                  </a:cubicBezTo>
                  <a:cubicBezTo>
                    <a:pt x="236511" y="34837"/>
                    <a:pt x="231318" y="33444"/>
                    <a:pt x="225237" y="33444"/>
                  </a:cubicBezTo>
                  <a:cubicBezTo>
                    <a:pt x="218903" y="33444"/>
                    <a:pt x="213456" y="34837"/>
                    <a:pt x="208895" y="37750"/>
                  </a:cubicBezTo>
                  <a:cubicBezTo>
                    <a:pt x="204335" y="40664"/>
                    <a:pt x="200788" y="44592"/>
                    <a:pt x="198254" y="49532"/>
                  </a:cubicBezTo>
                  <a:cubicBezTo>
                    <a:pt x="195720" y="54473"/>
                    <a:pt x="194454" y="60173"/>
                    <a:pt x="194454" y="66380"/>
                  </a:cubicBezTo>
                  <a:cubicBezTo>
                    <a:pt x="194454" y="72587"/>
                    <a:pt x="195847" y="78289"/>
                    <a:pt x="198761" y="82976"/>
                  </a:cubicBezTo>
                  <a:cubicBezTo>
                    <a:pt x="201674" y="87663"/>
                    <a:pt x="205728" y="91463"/>
                    <a:pt x="210669" y="94124"/>
                  </a:cubicBezTo>
                  <a:cubicBezTo>
                    <a:pt x="215736" y="96784"/>
                    <a:pt x="221563" y="98177"/>
                    <a:pt x="228024" y="98177"/>
                  </a:cubicBezTo>
                  <a:cubicBezTo>
                    <a:pt x="231951" y="98177"/>
                    <a:pt x="235878" y="97670"/>
                    <a:pt x="239678" y="96657"/>
                  </a:cubicBezTo>
                  <a:moveTo>
                    <a:pt x="168864" y="54473"/>
                  </a:moveTo>
                  <a:cubicBezTo>
                    <a:pt x="170891" y="51052"/>
                    <a:pt x="173678" y="48518"/>
                    <a:pt x="177225" y="46871"/>
                  </a:cubicBezTo>
                  <a:cubicBezTo>
                    <a:pt x="180646" y="45224"/>
                    <a:pt x="184446" y="44718"/>
                    <a:pt x="188626" y="45351"/>
                  </a:cubicBezTo>
                  <a:lnTo>
                    <a:pt x="188626" y="33697"/>
                  </a:lnTo>
                  <a:cubicBezTo>
                    <a:pt x="183686" y="33697"/>
                    <a:pt x="179252" y="34964"/>
                    <a:pt x="175198" y="37624"/>
                  </a:cubicBezTo>
                  <a:cubicBezTo>
                    <a:pt x="171271" y="40285"/>
                    <a:pt x="168104" y="43958"/>
                    <a:pt x="165824" y="48771"/>
                  </a:cubicBezTo>
                  <a:lnTo>
                    <a:pt x="165824" y="34837"/>
                  </a:lnTo>
                  <a:lnTo>
                    <a:pt x="155563" y="34837"/>
                  </a:lnTo>
                  <a:lnTo>
                    <a:pt x="155563" y="97291"/>
                  </a:lnTo>
                  <a:lnTo>
                    <a:pt x="165824" y="97291"/>
                  </a:lnTo>
                  <a:lnTo>
                    <a:pt x="165824" y="67393"/>
                  </a:lnTo>
                  <a:cubicBezTo>
                    <a:pt x="165824" y="62200"/>
                    <a:pt x="166837" y="57892"/>
                    <a:pt x="168864" y="54473"/>
                  </a:cubicBezTo>
                  <a:moveTo>
                    <a:pt x="96657" y="77655"/>
                  </a:moveTo>
                  <a:cubicBezTo>
                    <a:pt x="94757" y="81075"/>
                    <a:pt x="92223" y="83735"/>
                    <a:pt x="89056" y="85763"/>
                  </a:cubicBezTo>
                  <a:cubicBezTo>
                    <a:pt x="85762" y="87663"/>
                    <a:pt x="82089" y="88676"/>
                    <a:pt x="77781" y="88676"/>
                  </a:cubicBezTo>
                  <a:cubicBezTo>
                    <a:pt x="73474" y="88676"/>
                    <a:pt x="69674" y="87663"/>
                    <a:pt x="66380" y="85763"/>
                  </a:cubicBezTo>
                  <a:cubicBezTo>
                    <a:pt x="63087" y="83862"/>
                    <a:pt x="60426" y="81075"/>
                    <a:pt x="58526" y="77655"/>
                  </a:cubicBezTo>
                  <a:cubicBezTo>
                    <a:pt x="56626" y="74234"/>
                    <a:pt x="55739" y="70308"/>
                    <a:pt x="55739" y="65873"/>
                  </a:cubicBezTo>
                  <a:cubicBezTo>
                    <a:pt x="55739" y="61439"/>
                    <a:pt x="56626" y="57640"/>
                    <a:pt x="58526" y="54219"/>
                  </a:cubicBezTo>
                  <a:cubicBezTo>
                    <a:pt x="60426" y="50799"/>
                    <a:pt x="62960" y="48139"/>
                    <a:pt x="66380" y="46238"/>
                  </a:cubicBezTo>
                  <a:cubicBezTo>
                    <a:pt x="69674" y="44338"/>
                    <a:pt x="73474" y="43325"/>
                    <a:pt x="77781" y="43325"/>
                  </a:cubicBezTo>
                  <a:cubicBezTo>
                    <a:pt x="82089" y="43325"/>
                    <a:pt x="85762" y="44338"/>
                    <a:pt x="89056" y="46238"/>
                  </a:cubicBezTo>
                  <a:cubicBezTo>
                    <a:pt x="92350" y="48139"/>
                    <a:pt x="94883" y="50799"/>
                    <a:pt x="96657" y="54219"/>
                  </a:cubicBezTo>
                  <a:cubicBezTo>
                    <a:pt x="98557" y="57640"/>
                    <a:pt x="99444" y="61439"/>
                    <a:pt x="99444" y="65873"/>
                  </a:cubicBezTo>
                  <a:cubicBezTo>
                    <a:pt x="99444" y="70308"/>
                    <a:pt x="98557" y="74107"/>
                    <a:pt x="96657" y="77655"/>
                  </a:cubicBezTo>
                  <a:moveTo>
                    <a:pt x="94503" y="93997"/>
                  </a:moveTo>
                  <a:cubicBezTo>
                    <a:pt x="99317" y="91209"/>
                    <a:pt x="103117" y="87409"/>
                    <a:pt x="105904" y="82469"/>
                  </a:cubicBezTo>
                  <a:cubicBezTo>
                    <a:pt x="108691" y="77528"/>
                    <a:pt x="109958" y="71955"/>
                    <a:pt x="109958" y="65748"/>
                  </a:cubicBezTo>
                  <a:cubicBezTo>
                    <a:pt x="109958" y="59539"/>
                    <a:pt x="108565" y="53966"/>
                    <a:pt x="105904" y="49152"/>
                  </a:cubicBezTo>
                  <a:cubicBezTo>
                    <a:pt x="103117" y="44338"/>
                    <a:pt x="99317" y="40537"/>
                    <a:pt x="94503" y="37750"/>
                  </a:cubicBezTo>
                  <a:cubicBezTo>
                    <a:pt x="89689" y="34964"/>
                    <a:pt x="84115" y="33570"/>
                    <a:pt x="77908" y="33570"/>
                  </a:cubicBezTo>
                  <a:cubicBezTo>
                    <a:pt x="71701" y="33570"/>
                    <a:pt x="66000" y="34964"/>
                    <a:pt x="60933" y="37750"/>
                  </a:cubicBezTo>
                  <a:cubicBezTo>
                    <a:pt x="55992" y="40537"/>
                    <a:pt x="52065" y="44338"/>
                    <a:pt x="49278" y="49152"/>
                  </a:cubicBezTo>
                  <a:cubicBezTo>
                    <a:pt x="46492" y="53966"/>
                    <a:pt x="45098" y="59539"/>
                    <a:pt x="45098" y="65748"/>
                  </a:cubicBezTo>
                  <a:cubicBezTo>
                    <a:pt x="45098" y="71955"/>
                    <a:pt x="46492" y="77528"/>
                    <a:pt x="49278" y="82469"/>
                  </a:cubicBezTo>
                  <a:cubicBezTo>
                    <a:pt x="52065" y="87409"/>
                    <a:pt x="55992" y="91209"/>
                    <a:pt x="60933" y="93997"/>
                  </a:cubicBezTo>
                  <a:cubicBezTo>
                    <a:pt x="65874" y="96784"/>
                    <a:pt x="71574" y="98177"/>
                    <a:pt x="77908" y="98177"/>
                  </a:cubicBezTo>
                  <a:cubicBezTo>
                    <a:pt x="84242" y="98177"/>
                    <a:pt x="89689" y="96784"/>
                    <a:pt x="94503" y="93997"/>
                  </a:cubicBezTo>
                  <a:moveTo>
                    <a:pt x="36991" y="83862"/>
                  </a:moveTo>
                  <a:cubicBezTo>
                    <a:pt x="34710" y="85509"/>
                    <a:pt x="32303" y="86649"/>
                    <a:pt x="29770" y="87409"/>
                  </a:cubicBezTo>
                  <a:cubicBezTo>
                    <a:pt x="27236" y="88169"/>
                    <a:pt x="24829" y="88422"/>
                    <a:pt x="22422" y="88422"/>
                  </a:cubicBezTo>
                  <a:cubicBezTo>
                    <a:pt x="19002" y="88422"/>
                    <a:pt x="16088" y="87536"/>
                    <a:pt x="13681" y="85636"/>
                  </a:cubicBezTo>
                  <a:cubicBezTo>
                    <a:pt x="11401" y="83735"/>
                    <a:pt x="10261" y="80695"/>
                    <a:pt x="10261" y="76262"/>
                  </a:cubicBezTo>
                  <a:lnTo>
                    <a:pt x="10261" y="44211"/>
                  </a:lnTo>
                  <a:lnTo>
                    <a:pt x="36104" y="44211"/>
                  </a:lnTo>
                  <a:lnTo>
                    <a:pt x="36104" y="34710"/>
                  </a:lnTo>
                  <a:lnTo>
                    <a:pt x="10261" y="34710"/>
                  </a:lnTo>
                  <a:lnTo>
                    <a:pt x="10261" y="14822"/>
                  </a:lnTo>
                  <a:lnTo>
                    <a:pt x="0" y="14822"/>
                  </a:lnTo>
                  <a:lnTo>
                    <a:pt x="0" y="75501"/>
                  </a:lnTo>
                  <a:cubicBezTo>
                    <a:pt x="0" y="83989"/>
                    <a:pt x="1900" y="89816"/>
                    <a:pt x="5827" y="93109"/>
                  </a:cubicBezTo>
                  <a:cubicBezTo>
                    <a:pt x="9628" y="96403"/>
                    <a:pt x="14948" y="98177"/>
                    <a:pt x="21409" y="98177"/>
                  </a:cubicBezTo>
                  <a:cubicBezTo>
                    <a:pt x="24069" y="98177"/>
                    <a:pt x="26729" y="97797"/>
                    <a:pt x="29516" y="97164"/>
                  </a:cubicBezTo>
                  <a:cubicBezTo>
                    <a:pt x="32303" y="96530"/>
                    <a:pt x="34837" y="95390"/>
                    <a:pt x="36991" y="93870"/>
                  </a:cubicBezTo>
                  <a:lnTo>
                    <a:pt x="36991" y="83862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8" name="Freeform: Shape 2767">
              <a:extLst>
                <a:ext uri="{FF2B5EF4-FFF2-40B4-BE49-F238E27FC236}">
                  <a16:creationId xmlns:a16="http://schemas.microsoft.com/office/drawing/2014/main" id="{B79A7B58-F568-3783-DB45-53DE9027101F}"/>
                </a:ext>
              </a:extLst>
            </p:cNvPr>
            <p:cNvSpPr/>
            <p:nvPr/>
          </p:nvSpPr>
          <p:spPr>
            <a:xfrm>
              <a:off x="591854" y="18486903"/>
              <a:ext cx="4153453" cy="128199"/>
            </a:xfrm>
            <a:custGeom>
              <a:avLst/>
              <a:gdLst>
                <a:gd name="connsiteX0" fmla="*/ 4109116 w 4153453"/>
                <a:gd name="connsiteY0" fmla="*/ 91084 h 128199"/>
                <a:gd name="connsiteX1" fmla="*/ 4130272 w 4153453"/>
                <a:gd name="connsiteY1" fmla="*/ 97291 h 128199"/>
                <a:gd name="connsiteX2" fmla="*/ 4146993 w 4153453"/>
                <a:gd name="connsiteY2" fmla="*/ 92223 h 128199"/>
                <a:gd name="connsiteX3" fmla="*/ 4153454 w 4153453"/>
                <a:gd name="connsiteY3" fmla="*/ 78289 h 128199"/>
                <a:gd name="connsiteX4" fmla="*/ 4141800 w 4153453"/>
                <a:gd name="connsiteY4" fmla="*/ 63340 h 128199"/>
                <a:gd name="connsiteX5" fmla="*/ 4126978 w 4153453"/>
                <a:gd name="connsiteY5" fmla="*/ 57386 h 128199"/>
                <a:gd name="connsiteX6" fmla="*/ 4121784 w 4153453"/>
                <a:gd name="connsiteY6" fmla="*/ 54093 h 128199"/>
                <a:gd name="connsiteX7" fmla="*/ 4120264 w 4153453"/>
                <a:gd name="connsiteY7" fmla="*/ 49532 h 128199"/>
                <a:gd name="connsiteX8" fmla="*/ 4123431 w 4153453"/>
                <a:gd name="connsiteY8" fmla="*/ 43452 h 128199"/>
                <a:gd name="connsiteX9" fmla="*/ 4131665 w 4153453"/>
                <a:gd name="connsiteY9" fmla="*/ 41298 h 128199"/>
                <a:gd name="connsiteX10" fmla="*/ 4141293 w 4153453"/>
                <a:gd name="connsiteY10" fmla="*/ 43452 h 128199"/>
                <a:gd name="connsiteX11" fmla="*/ 4150414 w 4153453"/>
                <a:gd name="connsiteY11" fmla="*/ 49279 h 128199"/>
                <a:gd name="connsiteX12" fmla="*/ 4150414 w 4153453"/>
                <a:gd name="connsiteY12" fmla="*/ 38638 h 128199"/>
                <a:gd name="connsiteX13" fmla="*/ 4141926 w 4153453"/>
                <a:gd name="connsiteY13" fmla="*/ 34458 h 128199"/>
                <a:gd name="connsiteX14" fmla="*/ 4131538 w 4153453"/>
                <a:gd name="connsiteY14" fmla="*/ 33063 h 128199"/>
                <a:gd name="connsiteX15" fmla="*/ 4115957 w 4153453"/>
                <a:gd name="connsiteY15" fmla="*/ 37877 h 128199"/>
                <a:gd name="connsiteX16" fmla="*/ 4110003 w 4153453"/>
                <a:gd name="connsiteY16" fmla="*/ 50926 h 128199"/>
                <a:gd name="connsiteX17" fmla="*/ 4113043 w 4153453"/>
                <a:gd name="connsiteY17" fmla="*/ 60427 h 128199"/>
                <a:gd name="connsiteX18" fmla="*/ 4121911 w 4153453"/>
                <a:gd name="connsiteY18" fmla="*/ 66634 h 128199"/>
                <a:gd name="connsiteX19" fmla="*/ 4136606 w 4153453"/>
                <a:gd name="connsiteY19" fmla="*/ 72587 h 128199"/>
                <a:gd name="connsiteX20" fmla="*/ 4141673 w 4153453"/>
                <a:gd name="connsiteY20" fmla="*/ 76008 h 128199"/>
                <a:gd name="connsiteX21" fmla="*/ 4143066 w 4153453"/>
                <a:gd name="connsiteY21" fmla="*/ 80568 h 128199"/>
                <a:gd name="connsiteX22" fmla="*/ 4139646 w 4153453"/>
                <a:gd name="connsiteY22" fmla="*/ 87156 h 128199"/>
                <a:gd name="connsiteX23" fmla="*/ 4130652 w 4153453"/>
                <a:gd name="connsiteY23" fmla="*/ 89437 h 128199"/>
                <a:gd name="connsiteX24" fmla="*/ 4119757 w 4153453"/>
                <a:gd name="connsiteY24" fmla="*/ 87283 h 128199"/>
                <a:gd name="connsiteX25" fmla="*/ 4109243 w 4153453"/>
                <a:gd name="connsiteY25" fmla="*/ 80441 h 128199"/>
                <a:gd name="connsiteX26" fmla="*/ 4109243 w 4153453"/>
                <a:gd name="connsiteY26" fmla="*/ 91589 h 128199"/>
                <a:gd name="connsiteX27" fmla="*/ 4011066 w 4153453"/>
                <a:gd name="connsiteY27" fmla="*/ 53712 h 128199"/>
                <a:gd name="connsiteX28" fmla="*/ 4017273 w 4153453"/>
                <a:gd name="connsiteY28" fmla="*/ 45604 h 128199"/>
                <a:gd name="connsiteX29" fmla="*/ 4026521 w 4153453"/>
                <a:gd name="connsiteY29" fmla="*/ 42564 h 128199"/>
                <a:gd name="connsiteX30" fmla="*/ 4041342 w 4153453"/>
                <a:gd name="connsiteY30" fmla="*/ 61187 h 128199"/>
                <a:gd name="connsiteX31" fmla="*/ 4041342 w 4153453"/>
                <a:gd name="connsiteY31" fmla="*/ 96151 h 128199"/>
                <a:gd name="connsiteX32" fmla="*/ 4051603 w 4153453"/>
                <a:gd name="connsiteY32" fmla="*/ 96151 h 128199"/>
                <a:gd name="connsiteX33" fmla="*/ 4051603 w 4153453"/>
                <a:gd name="connsiteY33" fmla="*/ 63974 h 128199"/>
                <a:gd name="connsiteX34" fmla="*/ 4053757 w 4153453"/>
                <a:gd name="connsiteY34" fmla="*/ 53080 h 128199"/>
                <a:gd name="connsiteX35" fmla="*/ 4059838 w 4153453"/>
                <a:gd name="connsiteY35" fmla="*/ 45352 h 128199"/>
                <a:gd name="connsiteX36" fmla="*/ 4069085 w 4153453"/>
                <a:gd name="connsiteY36" fmla="*/ 42564 h 128199"/>
                <a:gd name="connsiteX37" fmla="*/ 4083907 w 4153453"/>
                <a:gd name="connsiteY37" fmla="*/ 61187 h 128199"/>
                <a:gd name="connsiteX38" fmla="*/ 4083907 w 4153453"/>
                <a:gd name="connsiteY38" fmla="*/ 96151 h 128199"/>
                <a:gd name="connsiteX39" fmla="*/ 4094168 w 4153453"/>
                <a:gd name="connsiteY39" fmla="*/ 96151 h 128199"/>
                <a:gd name="connsiteX40" fmla="*/ 4094168 w 4153453"/>
                <a:gd name="connsiteY40" fmla="*/ 59414 h 128199"/>
                <a:gd name="connsiteX41" fmla="*/ 4091508 w 4153453"/>
                <a:gd name="connsiteY41" fmla="*/ 45604 h 128199"/>
                <a:gd name="connsiteX42" fmla="*/ 4083780 w 4153453"/>
                <a:gd name="connsiteY42" fmla="*/ 36103 h 128199"/>
                <a:gd name="connsiteX43" fmla="*/ 4070985 w 4153453"/>
                <a:gd name="connsiteY43" fmla="*/ 32558 h 128199"/>
                <a:gd name="connsiteX44" fmla="*/ 4057684 w 4153453"/>
                <a:gd name="connsiteY44" fmla="*/ 36230 h 128199"/>
                <a:gd name="connsiteX45" fmla="*/ 4048816 w 4153453"/>
                <a:gd name="connsiteY45" fmla="*/ 46238 h 128199"/>
                <a:gd name="connsiteX46" fmla="*/ 4041596 w 4153453"/>
                <a:gd name="connsiteY46" fmla="*/ 36230 h 128199"/>
                <a:gd name="connsiteX47" fmla="*/ 4029434 w 4153453"/>
                <a:gd name="connsiteY47" fmla="*/ 32558 h 128199"/>
                <a:gd name="connsiteX48" fmla="*/ 4017400 w 4153453"/>
                <a:gd name="connsiteY48" fmla="*/ 35851 h 128199"/>
                <a:gd name="connsiteX49" fmla="*/ 4008912 w 4153453"/>
                <a:gd name="connsiteY49" fmla="*/ 44972 h 128199"/>
                <a:gd name="connsiteX50" fmla="*/ 4008912 w 4153453"/>
                <a:gd name="connsiteY50" fmla="*/ 33697 h 128199"/>
                <a:gd name="connsiteX51" fmla="*/ 3998651 w 4153453"/>
                <a:gd name="connsiteY51" fmla="*/ 33697 h 128199"/>
                <a:gd name="connsiteX52" fmla="*/ 3998651 w 4153453"/>
                <a:gd name="connsiteY52" fmla="*/ 96151 h 128199"/>
                <a:gd name="connsiteX53" fmla="*/ 4008912 w 4153453"/>
                <a:gd name="connsiteY53" fmla="*/ 96151 h 128199"/>
                <a:gd name="connsiteX54" fmla="*/ 4008912 w 4153453"/>
                <a:gd name="connsiteY54" fmla="*/ 64860 h 128199"/>
                <a:gd name="connsiteX55" fmla="*/ 4011066 w 4153453"/>
                <a:gd name="connsiteY55" fmla="*/ 53585 h 128199"/>
                <a:gd name="connsiteX56" fmla="*/ 3977749 w 4153453"/>
                <a:gd name="connsiteY56" fmla="*/ 33697 h 128199"/>
                <a:gd name="connsiteX57" fmla="*/ 3967361 w 4153453"/>
                <a:gd name="connsiteY57" fmla="*/ 33697 h 128199"/>
                <a:gd name="connsiteX58" fmla="*/ 3967361 w 4153453"/>
                <a:gd name="connsiteY58" fmla="*/ 96151 h 128199"/>
                <a:gd name="connsiteX59" fmla="*/ 3977749 w 4153453"/>
                <a:gd name="connsiteY59" fmla="*/ 96151 h 128199"/>
                <a:gd name="connsiteX60" fmla="*/ 3977749 w 4153453"/>
                <a:gd name="connsiteY60" fmla="*/ 33697 h 128199"/>
                <a:gd name="connsiteX61" fmla="*/ 3976229 w 4153453"/>
                <a:gd name="connsiteY61" fmla="*/ 20268 h 128199"/>
                <a:gd name="connsiteX62" fmla="*/ 3983703 w 4153453"/>
                <a:gd name="connsiteY62" fmla="*/ 15076 h 128199"/>
                <a:gd name="connsiteX63" fmla="*/ 3976229 w 4153453"/>
                <a:gd name="connsiteY63" fmla="*/ 9755 h 128199"/>
                <a:gd name="connsiteX64" fmla="*/ 3971795 w 4153453"/>
                <a:gd name="connsiteY64" fmla="*/ 8361 h 128199"/>
                <a:gd name="connsiteX65" fmla="*/ 3967108 w 4153453"/>
                <a:gd name="connsiteY65" fmla="*/ 10262 h 128199"/>
                <a:gd name="connsiteX66" fmla="*/ 3965208 w 4153453"/>
                <a:gd name="connsiteY66" fmla="*/ 15076 h 128199"/>
                <a:gd name="connsiteX67" fmla="*/ 3967108 w 4153453"/>
                <a:gd name="connsiteY67" fmla="*/ 19763 h 128199"/>
                <a:gd name="connsiteX68" fmla="*/ 3971795 w 4153453"/>
                <a:gd name="connsiteY68" fmla="*/ 21663 h 128199"/>
                <a:gd name="connsiteX69" fmla="*/ 3976229 w 4153453"/>
                <a:gd name="connsiteY69" fmla="*/ 20143 h 128199"/>
                <a:gd name="connsiteX70" fmla="*/ 3925557 w 4153453"/>
                <a:gd name="connsiteY70" fmla="*/ 45099 h 128199"/>
                <a:gd name="connsiteX71" fmla="*/ 3933284 w 4153453"/>
                <a:gd name="connsiteY71" fmla="*/ 53206 h 128199"/>
                <a:gd name="connsiteX72" fmla="*/ 3936071 w 4153453"/>
                <a:gd name="connsiteY72" fmla="*/ 64987 h 128199"/>
                <a:gd name="connsiteX73" fmla="*/ 3933284 w 4153453"/>
                <a:gd name="connsiteY73" fmla="*/ 76515 h 128199"/>
                <a:gd name="connsiteX74" fmla="*/ 3925557 w 4153453"/>
                <a:gd name="connsiteY74" fmla="*/ 84496 h 128199"/>
                <a:gd name="connsiteX75" fmla="*/ 3914156 w 4153453"/>
                <a:gd name="connsiteY75" fmla="*/ 87409 h 128199"/>
                <a:gd name="connsiteX76" fmla="*/ 3903008 w 4153453"/>
                <a:gd name="connsiteY76" fmla="*/ 84496 h 128199"/>
                <a:gd name="connsiteX77" fmla="*/ 3895280 w 4153453"/>
                <a:gd name="connsiteY77" fmla="*/ 76515 h 128199"/>
                <a:gd name="connsiteX78" fmla="*/ 3892493 w 4153453"/>
                <a:gd name="connsiteY78" fmla="*/ 64987 h 128199"/>
                <a:gd name="connsiteX79" fmla="*/ 3895280 w 4153453"/>
                <a:gd name="connsiteY79" fmla="*/ 53206 h 128199"/>
                <a:gd name="connsiteX80" fmla="*/ 3903008 w 4153453"/>
                <a:gd name="connsiteY80" fmla="*/ 45099 h 128199"/>
                <a:gd name="connsiteX81" fmla="*/ 3914156 w 4153453"/>
                <a:gd name="connsiteY81" fmla="*/ 42059 h 128199"/>
                <a:gd name="connsiteX82" fmla="*/ 3925557 w 4153453"/>
                <a:gd name="connsiteY82" fmla="*/ 45099 h 128199"/>
                <a:gd name="connsiteX83" fmla="*/ 3946459 w 4153453"/>
                <a:gd name="connsiteY83" fmla="*/ 95898 h 128199"/>
                <a:gd name="connsiteX84" fmla="*/ 3946459 w 4153453"/>
                <a:gd name="connsiteY84" fmla="*/ 33444 h 128199"/>
                <a:gd name="connsiteX85" fmla="*/ 3936071 w 4153453"/>
                <a:gd name="connsiteY85" fmla="*/ 33444 h 128199"/>
                <a:gd name="connsiteX86" fmla="*/ 3936071 w 4153453"/>
                <a:gd name="connsiteY86" fmla="*/ 45226 h 128199"/>
                <a:gd name="connsiteX87" fmla="*/ 3926697 w 4153453"/>
                <a:gd name="connsiteY87" fmla="*/ 35851 h 128199"/>
                <a:gd name="connsiteX88" fmla="*/ 3913269 w 4153453"/>
                <a:gd name="connsiteY88" fmla="*/ 32304 h 128199"/>
                <a:gd name="connsiteX89" fmla="*/ 3897054 w 4153453"/>
                <a:gd name="connsiteY89" fmla="*/ 36484 h 128199"/>
                <a:gd name="connsiteX90" fmla="*/ 3885906 w 4153453"/>
                <a:gd name="connsiteY90" fmla="*/ 48139 h 128199"/>
                <a:gd name="connsiteX91" fmla="*/ 3881852 w 4153453"/>
                <a:gd name="connsiteY91" fmla="*/ 64987 h 128199"/>
                <a:gd name="connsiteX92" fmla="*/ 3885906 w 4153453"/>
                <a:gd name="connsiteY92" fmla="*/ 81456 h 128199"/>
                <a:gd name="connsiteX93" fmla="*/ 3897054 w 4153453"/>
                <a:gd name="connsiteY93" fmla="*/ 92857 h 128199"/>
                <a:gd name="connsiteX94" fmla="*/ 3913269 w 4153453"/>
                <a:gd name="connsiteY94" fmla="*/ 96910 h 128199"/>
                <a:gd name="connsiteX95" fmla="*/ 3926697 w 4153453"/>
                <a:gd name="connsiteY95" fmla="*/ 93490 h 128199"/>
                <a:gd name="connsiteX96" fmla="*/ 3936071 w 4153453"/>
                <a:gd name="connsiteY96" fmla="*/ 84242 h 128199"/>
                <a:gd name="connsiteX97" fmla="*/ 3936071 w 4153453"/>
                <a:gd name="connsiteY97" fmla="*/ 95898 h 128199"/>
                <a:gd name="connsiteX98" fmla="*/ 3946459 w 4153453"/>
                <a:gd name="connsiteY98" fmla="*/ 95898 h 128199"/>
                <a:gd name="connsiteX99" fmla="*/ 3865637 w 4153453"/>
                <a:gd name="connsiteY99" fmla="*/ 888 h 128199"/>
                <a:gd name="connsiteX100" fmla="*/ 3855376 w 4153453"/>
                <a:gd name="connsiteY100" fmla="*/ 888 h 128199"/>
                <a:gd name="connsiteX101" fmla="*/ 3855376 w 4153453"/>
                <a:gd name="connsiteY101" fmla="*/ 95898 h 128199"/>
                <a:gd name="connsiteX102" fmla="*/ 3865637 w 4153453"/>
                <a:gd name="connsiteY102" fmla="*/ 95898 h 128199"/>
                <a:gd name="connsiteX103" fmla="*/ 3865637 w 4153453"/>
                <a:gd name="connsiteY103" fmla="*/ 888 h 128199"/>
                <a:gd name="connsiteX104" fmla="*/ 3799130 w 4153453"/>
                <a:gd name="connsiteY104" fmla="*/ 52826 h 128199"/>
                <a:gd name="connsiteX105" fmla="*/ 3807111 w 4153453"/>
                <a:gd name="connsiteY105" fmla="*/ 44972 h 128199"/>
                <a:gd name="connsiteX106" fmla="*/ 3818892 w 4153453"/>
                <a:gd name="connsiteY106" fmla="*/ 42059 h 128199"/>
                <a:gd name="connsiteX107" fmla="*/ 3838274 w 4153453"/>
                <a:gd name="connsiteY107" fmla="*/ 50039 h 128199"/>
                <a:gd name="connsiteX108" fmla="*/ 3838274 w 4153453"/>
                <a:gd name="connsiteY108" fmla="*/ 38638 h 128199"/>
                <a:gd name="connsiteX109" fmla="*/ 3818259 w 4153453"/>
                <a:gd name="connsiteY109" fmla="*/ 32304 h 128199"/>
                <a:gd name="connsiteX110" fmla="*/ 3801410 w 4153453"/>
                <a:gd name="connsiteY110" fmla="*/ 36357 h 128199"/>
                <a:gd name="connsiteX111" fmla="*/ 3789756 w 4153453"/>
                <a:gd name="connsiteY111" fmla="*/ 47759 h 128199"/>
                <a:gd name="connsiteX112" fmla="*/ 3785575 w 4153453"/>
                <a:gd name="connsiteY112" fmla="*/ 64606 h 128199"/>
                <a:gd name="connsiteX113" fmla="*/ 3789756 w 4153453"/>
                <a:gd name="connsiteY113" fmla="*/ 81329 h 128199"/>
                <a:gd name="connsiteX114" fmla="*/ 3801157 w 4153453"/>
                <a:gd name="connsiteY114" fmla="*/ 92731 h 128199"/>
                <a:gd name="connsiteX115" fmla="*/ 3818132 w 4153453"/>
                <a:gd name="connsiteY115" fmla="*/ 96784 h 128199"/>
                <a:gd name="connsiteX116" fmla="*/ 3829027 w 4153453"/>
                <a:gd name="connsiteY116" fmla="*/ 95390 h 128199"/>
                <a:gd name="connsiteX117" fmla="*/ 3838908 w 4153453"/>
                <a:gd name="connsiteY117" fmla="*/ 90957 h 128199"/>
                <a:gd name="connsiteX118" fmla="*/ 3838908 w 4153453"/>
                <a:gd name="connsiteY118" fmla="*/ 80441 h 128199"/>
                <a:gd name="connsiteX119" fmla="*/ 3829787 w 4153453"/>
                <a:gd name="connsiteY119" fmla="*/ 85636 h 128199"/>
                <a:gd name="connsiteX120" fmla="*/ 3819019 w 4153453"/>
                <a:gd name="connsiteY120" fmla="*/ 87156 h 128199"/>
                <a:gd name="connsiteX121" fmla="*/ 3807238 w 4153453"/>
                <a:gd name="connsiteY121" fmla="*/ 84242 h 128199"/>
                <a:gd name="connsiteX122" fmla="*/ 3799130 w 4153453"/>
                <a:gd name="connsiteY122" fmla="*/ 76135 h 128199"/>
                <a:gd name="connsiteX123" fmla="*/ 3796217 w 4153453"/>
                <a:gd name="connsiteY123" fmla="*/ 64481 h 128199"/>
                <a:gd name="connsiteX124" fmla="*/ 3799130 w 4153453"/>
                <a:gd name="connsiteY124" fmla="*/ 52699 h 128199"/>
                <a:gd name="connsiteX125" fmla="*/ 3730343 w 4153453"/>
                <a:gd name="connsiteY125" fmla="*/ 52953 h 128199"/>
                <a:gd name="connsiteX126" fmla="*/ 3738577 w 4153453"/>
                <a:gd name="connsiteY126" fmla="*/ 45352 h 128199"/>
                <a:gd name="connsiteX127" fmla="*/ 3749978 w 4153453"/>
                <a:gd name="connsiteY127" fmla="*/ 43832 h 128199"/>
                <a:gd name="connsiteX128" fmla="*/ 3749978 w 4153453"/>
                <a:gd name="connsiteY128" fmla="*/ 32177 h 128199"/>
                <a:gd name="connsiteX129" fmla="*/ 3736550 w 4153453"/>
                <a:gd name="connsiteY129" fmla="*/ 36230 h 128199"/>
                <a:gd name="connsiteX130" fmla="*/ 3727176 w 4153453"/>
                <a:gd name="connsiteY130" fmla="*/ 47378 h 128199"/>
                <a:gd name="connsiteX131" fmla="*/ 3727176 w 4153453"/>
                <a:gd name="connsiteY131" fmla="*/ 33444 h 128199"/>
                <a:gd name="connsiteX132" fmla="*/ 3716915 w 4153453"/>
                <a:gd name="connsiteY132" fmla="*/ 33444 h 128199"/>
                <a:gd name="connsiteX133" fmla="*/ 3716915 w 4153453"/>
                <a:gd name="connsiteY133" fmla="*/ 95898 h 128199"/>
                <a:gd name="connsiteX134" fmla="*/ 3727176 w 4153453"/>
                <a:gd name="connsiteY134" fmla="*/ 95898 h 128199"/>
                <a:gd name="connsiteX135" fmla="*/ 3727176 w 4153453"/>
                <a:gd name="connsiteY135" fmla="*/ 66001 h 128199"/>
                <a:gd name="connsiteX136" fmla="*/ 3730216 w 4153453"/>
                <a:gd name="connsiteY136" fmla="*/ 53080 h 128199"/>
                <a:gd name="connsiteX137" fmla="*/ 3657249 w 4153453"/>
                <a:gd name="connsiteY137" fmla="*/ 46999 h 128199"/>
                <a:gd name="connsiteX138" fmla="*/ 3670803 w 4153453"/>
                <a:gd name="connsiteY138" fmla="*/ 41678 h 128199"/>
                <a:gd name="connsiteX139" fmla="*/ 3683978 w 4153453"/>
                <a:gd name="connsiteY139" fmla="*/ 46999 h 128199"/>
                <a:gd name="connsiteX140" fmla="*/ 3689552 w 4153453"/>
                <a:gd name="connsiteY140" fmla="*/ 60300 h 128199"/>
                <a:gd name="connsiteX141" fmla="*/ 3651041 w 4153453"/>
                <a:gd name="connsiteY141" fmla="*/ 60300 h 128199"/>
                <a:gd name="connsiteX142" fmla="*/ 3657249 w 4153453"/>
                <a:gd name="connsiteY142" fmla="*/ 46999 h 128199"/>
                <a:gd name="connsiteX143" fmla="*/ 3685118 w 4153453"/>
                <a:gd name="connsiteY143" fmla="*/ 95264 h 128199"/>
                <a:gd name="connsiteX144" fmla="*/ 3695886 w 4153453"/>
                <a:gd name="connsiteY144" fmla="*/ 90323 h 128199"/>
                <a:gd name="connsiteX145" fmla="*/ 3695886 w 4153453"/>
                <a:gd name="connsiteY145" fmla="*/ 80441 h 128199"/>
                <a:gd name="connsiteX146" fmla="*/ 3685245 w 4153453"/>
                <a:gd name="connsiteY146" fmla="*/ 85763 h 128199"/>
                <a:gd name="connsiteX147" fmla="*/ 3673590 w 4153453"/>
                <a:gd name="connsiteY147" fmla="*/ 87409 h 128199"/>
                <a:gd name="connsiteX148" fmla="*/ 3658262 w 4153453"/>
                <a:gd name="connsiteY148" fmla="*/ 82215 h 128199"/>
                <a:gd name="connsiteX149" fmla="*/ 3650915 w 4153453"/>
                <a:gd name="connsiteY149" fmla="*/ 68661 h 128199"/>
                <a:gd name="connsiteX150" fmla="*/ 3700320 w 4153453"/>
                <a:gd name="connsiteY150" fmla="*/ 68661 h 128199"/>
                <a:gd name="connsiteX151" fmla="*/ 3700573 w 4153453"/>
                <a:gd name="connsiteY151" fmla="*/ 66001 h 128199"/>
                <a:gd name="connsiteX152" fmla="*/ 3700573 w 4153453"/>
                <a:gd name="connsiteY152" fmla="*/ 63467 h 128199"/>
                <a:gd name="connsiteX153" fmla="*/ 3696899 w 4153453"/>
                <a:gd name="connsiteY153" fmla="*/ 47505 h 128199"/>
                <a:gd name="connsiteX154" fmla="*/ 3686512 w 4153453"/>
                <a:gd name="connsiteY154" fmla="*/ 36357 h 128199"/>
                <a:gd name="connsiteX155" fmla="*/ 3670930 w 4153453"/>
                <a:gd name="connsiteY155" fmla="*/ 32304 h 128199"/>
                <a:gd name="connsiteX156" fmla="*/ 3654462 w 4153453"/>
                <a:gd name="connsiteY156" fmla="*/ 36611 h 128199"/>
                <a:gd name="connsiteX157" fmla="*/ 3643694 w 4153453"/>
                <a:gd name="connsiteY157" fmla="*/ 48393 h 128199"/>
                <a:gd name="connsiteX158" fmla="*/ 3639894 w 4153453"/>
                <a:gd name="connsiteY158" fmla="*/ 65240 h 128199"/>
                <a:gd name="connsiteX159" fmla="*/ 3644327 w 4153453"/>
                <a:gd name="connsiteY159" fmla="*/ 81836 h 128199"/>
                <a:gd name="connsiteX160" fmla="*/ 3656235 w 4153453"/>
                <a:gd name="connsiteY160" fmla="*/ 92984 h 128199"/>
                <a:gd name="connsiteX161" fmla="*/ 3673590 w 4153453"/>
                <a:gd name="connsiteY161" fmla="*/ 96910 h 128199"/>
                <a:gd name="connsiteX162" fmla="*/ 3685245 w 4153453"/>
                <a:gd name="connsiteY162" fmla="*/ 95390 h 128199"/>
                <a:gd name="connsiteX163" fmla="*/ 3623805 w 4153453"/>
                <a:gd name="connsiteY163" fmla="*/ 888 h 128199"/>
                <a:gd name="connsiteX164" fmla="*/ 3613544 w 4153453"/>
                <a:gd name="connsiteY164" fmla="*/ 888 h 128199"/>
                <a:gd name="connsiteX165" fmla="*/ 3613544 w 4153453"/>
                <a:gd name="connsiteY165" fmla="*/ 95898 h 128199"/>
                <a:gd name="connsiteX166" fmla="*/ 3623805 w 4153453"/>
                <a:gd name="connsiteY166" fmla="*/ 95898 h 128199"/>
                <a:gd name="connsiteX167" fmla="*/ 3623805 w 4153453"/>
                <a:gd name="connsiteY167" fmla="*/ 888 h 128199"/>
                <a:gd name="connsiteX168" fmla="*/ 3592515 w 4153453"/>
                <a:gd name="connsiteY168" fmla="*/ 888 h 128199"/>
                <a:gd name="connsiteX169" fmla="*/ 3582254 w 4153453"/>
                <a:gd name="connsiteY169" fmla="*/ 888 h 128199"/>
                <a:gd name="connsiteX170" fmla="*/ 3582254 w 4153453"/>
                <a:gd name="connsiteY170" fmla="*/ 95898 h 128199"/>
                <a:gd name="connsiteX171" fmla="*/ 3592515 w 4153453"/>
                <a:gd name="connsiteY171" fmla="*/ 95898 h 128199"/>
                <a:gd name="connsiteX172" fmla="*/ 3592515 w 4153453"/>
                <a:gd name="connsiteY172" fmla="*/ 888 h 128199"/>
                <a:gd name="connsiteX173" fmla="*/ 3540323 w 4153453"/>
                <a:gd name="connsiteY173" fmla="*/ 45099 h 128199"/>
                <a:gd name="connsiteX174" fmla="*/ 3548051 w 4153453"/>
                <a:gd name="connsiteY174" fmla="*/ 53206 h 128199"/>
                <a:gd name="connsiteX175" fmla="*/ 3550838 w 4153453"/>
                <a:gd name="connsiteY175" fmla="*/ 64987 h 128199"/>
                <a:gd name="connsiteX176" fmla="*/ 3548051 w 4153453"/>
                <a:gd name="connsiteY176" fmla="*/ 76515 h 128199"/>
                <a:gd name="connsiteX177" fmla="*/ 3540323 w 4153453"/>
                <a:gd name="connsiteY177" fmla="*/ 84496 h 128199"/>
                <a:gd name="connsiteX178" fmla="*/ 3528922 w 4153453"/>
                <a:gd name="connsiteY178" fmla="*/ 87409 h 128199"/>
                <a:gd name="connsiteX179" fmla="*/ 3517774 w 4153453"/>
                <a:gd name="connsiteY179" fmla="*/ 84496 h 128199"/>
                <a:gd name="connsiteX180" fmla="*/ 3510047 w 4153453"/>
                <a:gd name="connsiteY180" fmla="*/ 76515 h 128199"/>
                <a:gd name="connsiteX181" fmla="*/ 3507260 w 4153453"/>
                <a:gd name="connsiteY181" fmla="*/ 64987 h 128199"/>
                <a:gd name="connsiteX182" fmla="*/ 3510047 w 4153453"/>
                <a:gd name="connsiteY182" fmla="*/ 53206 h 128199"/>
                <a:gd name="connsiteX183" fmla="*/ 3517774 w 4153453"/>
                <a:gd name="connsiteY183" fmla="*/ 45099 h 128199"/>
                <a:gd name="connsiteX184" fmla="*/ 3528922 w 4153453"/>
                <a:gd name="connsiteY184" fmla="*/ 42059 h 128199"/>
                <a:gd name="connsiteX185" fmla="*/ 3540323 w 4153453"/>
                <a:gd name="connsiteY185" fmla="*/ 45099 h 128199"/>
                <a:gd name="connsiteX186" fmla="*/ 3561225 w 4153453"/>
                <a:gd name="connsiteY186" fmla="*/ 95898 h 128199"/>
                <a:gd name="connsiteX187" fmla="*/ 3561225 w 4153453"/>
                <a:gd name="connsiteY187" fmla="*/ 33444 h 128199"/>
                <a:gd name="connsiteX188" fmla="*/ 3550838 w 4153453"/>
                <a:gd name="connsiteY188" fmla="*/ 33444 h 128199"/>
                <a:gd name="connsiteX189" fmla="*/ 3550838 w 4153453"/>
                <a:gd name="connsiteY189" fmla="*/ 45226 h 128199"/>
                <a:gd name="connsiteX190" fmla="*/ 3541337 w 4153453"/>
                <a:gd name="connsiteY190" fmla="*/ 35851 h 128199"/>
                <a:gd name="connsiteX191" fmla="*/ 3528035 w 4153453"/>
                <a:gd name="connsiteY191" fmla="*/ 32304 h 128199"/>
                <a:gd name="connsiteX192" fmla="*/ 3511820 w 4153453"/>
                <a:gd name="connsiteY192" fmla="*/ 36484 h 128199"/>
                <a:gd name="connsiteX193" fmla="*/ 3500672 w 4153453"/>
                <a:gd name="connsiteY193" fmla="*/ 48139 h 128199"/>
                <a:gd name="connsiteX194" fmla="*/ 3496619 w 4153453"/>
                <a:gd name="connsiteY194" fmla="*/ 64987 h 128199"/>
                <a:gd name="connsiteX195" fmla="*/ 3500672 w 4153453"/>
                <a:gd name="connsiteY195" fmla="*/ 81456 h 128199"/>
                <a:gd name="connsiteX196" fmla="*/ 3511820 w 4153453"/>
                <a:gd name="connsiteY196" fmla="*/ 92857 h 128199"/>
                <a:gd name="connsiteX197" fmla="*/ 3528035 w 4153453"/>
                <a:gd name="connsiteY197" fmla="*/ 96910 h 128199"/>
                <a:gd name="connsiteX198" fmla="*/ 3541337 w 4153453"/>
                <a:gd name="connsiteY198" fmla="*/ 93490 h 128199"/>
                <a:gd name="connsiteX199" fmla="*/ 3550838 w 4153453"/>
                <a:gd name="connsiteY199" fmla="*/ 84242 h 128199"/>
                <a:gd name="connsiteX200" fmla="*/ 3550838 w 4153453"/>
                <a:gd name="connsiteY200" fmla="*/ 95898 h 128199"/>
                <a:gd name="connsiteX201" fmla="*/ 3561225 w 4153453"/>
                <a:gd name="connsiteY201" fmla="*/ 95898 h 128199"/>
                <a:gd name="connsiteX202" fmla="*/ 3445187 w 4153453"/>
                <a:gd name="connsiteY202" fmla="*/ 52826 h 128199"/>
                <a:gd name="connsiteX203" fmla="*/ 3453167 w 4153453"/>
                <a:gd name="connsiteY203" fmla="*/ 44972 h 128199"/>
                <a:gd name="connsiteX204" fmla="*/ 3464949 w 4153453"/>
                <a:gd name="connsiteY204" fmla="*/ 42059 h 128199"/>
                <a:gd name="connsiteX205" fmla="*/ 3484331 w 4153453"/>
                <a:gd name="connsiteY205" fmla="*/ 50039 h 128199"/>
                <a:gd name="connsiteX206" fmla="*/ 3484331 w 4153453"/>
                <a:gd name="connsiteY206" fmla="*/ 38638 h 128199"/>
                <a:gd name="connsiteX207" fmla="*/ 3464315 w 4153453"/>
                <a:gd name="connsiteY207" fmla="*/ 32304 h 128199"/>
                <a:gd name="connsiteX208" fmla="*/ 3447467 w 4153453"/>
                <a:gd name="connsiteY208" fmla="*/ 36357 h 128199"/>
                <a:gd name="connsiteX209" fmla="*/ 3435812 w 4153453"/>
                <a:gd name="connsiteY209" fmla="*/ 47759 h 128199"/>
                <a:gd name="connsiteX210" fmla="*/ 3431632 w 4153453"/>
                <a:gd name="connsiteY210" fmla="*/ 64606 h 128199"/>
                <a:gd name="connsiteX211" fmla="*/ 3435686 w 4153453"/>
                <a:gd name="connsiteY211" fmla="*/ 81329 h 128199"/>
                <a:gd name="connsiteX212" fmla="*/ 3447087 w 4153453"/>
                <a:gd name="connsiteY212" fmla="*/ 92731 h 128199"/>
                <a:gd name="connsiteX213" fmla="*/ 3464062 w 4153453"/>
                <a:gd name="connsiteY213" fmla="*/ 96784 h 128199"/>
                <a:gd name="connsiteX214" fmla="*/ 3474956 w 4153453"/>
                <a:gd name="connsiteY214" fmla="*/ 95390 h 128199"/>
                <a:gd name="connsiteX215" fmla="*/ 3484837 w 4153453"/>
                <a:gd name="connsiteY215" fmla="*/ 90957 h 128199"/>
                <a:gd name="connsiteX216" fmla="*/ 3484837 w 4153453"/>
                <a:gd name="connsiteY216" fmla="*/ 80441 h 128199"/>
                <a:gd name="connsiteX217" fmla="*/ 3475716 w 4153453"/>
                <a:gd name="connsiteY217" fmla="*/ 85636 h 128199"/>
                <a:gd name="connsiteX218" fmla="*/ 3464949 w 4153453"/>
                <a:gd name="connsiteY218" fmla="*/ 87156 h 128199"/>
                <a:gd name="connsiteX219" fmla="*/ 3453167 w 4153453"/>
                <a:gd name="connsiteY219" fmla="*/ 84242 h 128199"/>
                <a:gd name="connsiteX220" fmla="*/ 3445060 w 4153453"/>
                <a:gd name="connsiteY220" fmla="*/ 76135 h 128199"/>
                <a:gd name="connsiteX221" fmla="*/ 3442146 w 4153453"/>
                <a:gd name="connsiteY221" fmla="*/ 64481 h 128199"/>
                <a:gd name="connsiteX222" fmla="*/ 3445060 w 4153453"/>
                <a:gd name="connsiteY222" fmla="*/ 52699 h 128199"/>
                <a:gd name="connsiteX223" fmla="*/ 3347516 w 4153453"/>
                <a:gd name="connsiteY223" fmla="*/ 46872 h 128199"/>
                <a:gd name="connsiteX224" fmla="*/ 3361071 w 4153453"/>
                <a:gd name="connsiteY224" fmla="*/ 41551 h 128199"/>
                <a:gd name="connsiteX225" fmla="*/ 3374246 w 4153453"/>
                <a:gd name="connsiteY225" fmla="*/ 46872 h 128199"/>
                <a:gd name="connsiteX226" fmla="*/ 3379820 w 4153453"/>
                <a:gd name="connsiteY226" fmla="*/ 60173 h 128199"/>
                <a:gd name="connsiteX227" fmla="*/ 3341309 w 4153453"/>
                <a:gd name="connsiteY227" fmla="*/ 60173 h 128199"/>
                <a:gd name="connsiteX228" fmla="*/ 3347516 w 4153453"/>
                <a:gd name="connsiteY228" fmla="*/ 46872 h 128199"/>
                <a:gd name="connsiteX229" fmla="*/ 3375386 w 4153453"/>
                <a:gd name="connsiteY229" fmla="*/ 95137 h 128199"/>
                <a:gd name="connsiteX230" fmla="*/ 3386154 w 4153453"/>
                <a:gd name="connsiteY230" fmla="*/ 90196 h 128199"/>
                <a:gd name="connsiteX231" fmla="*/ 3386154 w 4153453"/>
                <a:gd name="connsiteY231" fmla="*/ 80316 h 128199"/>
                <a:gd name="connsiteX232" fmla="*/ 3375513 w 4153453"/>
                <a:gd name="connsiteY232" fmla="*/ 85636 h 128199"/>
                <a:gd name="connsiteX233" fmla="*/ 3363858 w 4153453"/>
                <a:gd name="connsiteY233" fmla="*/ 87283 h 128199"/>
                <a:gd name="connsiteX234" fmla="*/ 3348530 w 4153453"/>
                <a:gd name="connsiteY234" fmla="*/ 82088 h 128199"/>
                <a:gd name="connsiteX235" fmla="*/ 3341056 w 4153453"/>
                <a:gd name="connsiteY235" fmla="*/ 68534 h 128199"/>
                <a:gd name="connsiteX236" fmla="*/ 3390461 w 4153453"/>
                <a:gd name="connsiteY236" fmla="*/ 68534 h 128199"/>
                <a:gd name="connsiteX237" fmla="*/ 3390714 w 4153453"/>
                <a:gd name="connsiteY237" fmla="*/ 65874 h 128199"/>
                <a:gd name="connsiteX238" fmla="*/ 3390714 w 4153453"/>
                <a:gd name="connsiteY238" fmla="*/ 63340 h 128199"/>
                <a:gd name="connsiteX239" fmla="*/ 3387041 w 4153453"/>
                <a:gd name="connsiteY239" fmla="*/ 47378 h 128199"/>
                <a:gd name="connsiteX240" fmla="*/ 3376653 w 4153453"/>
                <a:gd name="connsiteY240" fmla="*/ 36230 h 128199"/>
                <a:gd name="connsiteX241" fmla="*/ 3361071 w 4153453"/>
                <a:gd name="connsiteY241" fmla="*/ 32177 h 128199"/>
                <a:gd name="connsiteX242" fmla="*/ 3344603 w 4153453"/>
                <a:gd name="connsiteY242" fmla="*/ 36484 h 128199"/>
                <a:gd name="connsiteX243" fmla="*/ 3333835 w 4153453"/>
                <a:gd name="connsiteY243" fmla="*/ 48266 h 128199"/>
                <a:gd name="connsiteX244" fmla="*/ 3330035 w 4153453"/>
                <a:gd name="connsiteY244" fmla="*/ 65114 h 128199"/>
                <a:gd name="connsiteX245" fmla="*/ 3334468 w 4153453"/>
                <a:gd name="connsiteY245" fmla="*/ 81709 h 128199"/>
                <a:gd name="connsiteX246" fmla="*/ 3346376 w 4153453"/>
                <a:gd name="connsiteY246" fmla="*/ 92857 h 128199"/>
                <a:gd name="connsiteX247" fmla="*/ 3363731 w 4153453"/>
                <a:gd name="connsiteY247" fmla="*/ 96784 h 128199"/>
                <a:gd name="connsiteX248" fmla="*/ 3375259 w 4153453"/>
                <a:gd name="connsiteY248" fmla="*/ 95264 h 128199"/>
                <a:gd name="connsiteX249" fmla="*/ 3272142 w 4153453"/>
                <a:gd name="connsiteY249" fmla="*/ 53333 h 128199"/>
                <a:gd name="connsiteX250" fmla="*/ 3278856 w 4153453"/>
                <a:gd name="connsiteY250" fmla="*/ 45226 h 128199"/>
                <a:gd name="connsiteX251" fmla="*/ 3288864 w 4153453"/>
                <a:gd name="connsiteY251" fmla="*/ 42185 h 128199"/>
                <a:gd name="connsiteX252" fmla="*/ 3305079 w 4153453"/>
                <a:gd name="connsiteY252" fmla="*/ 60807 h 128199"/>
                <a:gd name="connsiteX253" fmla="*/ 3305079 w 4153453"/>
                <a:gd name="connsiteY253" fmla="*/ 95771 h 128199"/>
                <a:gd name="connsiteX254" fmla="*/ 3315466 w 4153453"/>
                <a:gd name="connsiteY254" fmla="*/ 95771 h 128199"/>
                <a:gd name="connsiteX255" fmla="*/ 3315466 w 4153453"/>
                <a:gd name="connsiteY255" fmla="*/ 59033 h 128199"/>
                <a:gd name="connsiteX256" fmla="*/ 3312806 w 4153453"/>
                <a:gd name="connsiteY256" fmla="*/ 45226 h 128199"/>
                <a:gd name="connsiteX257" fmla="*/ 3304699 w 4153453"/>
                <a:gd name="connsiteY257" fmla="*/ 35725 h 128199"/>
                <a:gd name="connsiteX258" fmla="*/ 3291397 w 4153453"/>
                <a:gd name="connsiteY258" fmla="*/ 32177 h 128199"/>
                <a:gd name="connsiteX259" fmla="*/ 3278603 w 4153453"/>
                <a:gd name="connsiteY259" fmla="*/ 35725 h 128199"/>
                <a:gd name="connsiteX260" fmla="*/ 3269735 w 4153453"/>
                <a:gd name="connsiteY260" fmla="*/ 45099 h 128199"/>
                <a:gd name="connsiteX261" fmla="*/ 3269735 w 4153453"/>
                <a:gd name="connsiteY261" fmla="*/ 888 h 128199"/>
                <a:gd name="connsiteX262" fmla="*/ 3259474 w 4153453"/>
                <a:gd name="connsiteY262" fmla="*/ 888 h 128199"/>
                <a:gd name="connsiteX263" fmla="*/ 3259474 w 4153453"/>
                <a:gd name="connsiteY263" fmla="*/ 95898 h 128199"/>
                <a:gd name="connsiteX264" fmla="*/ 3269735 w 4153453"/>
                <a:gd name="connsiteY264" fmla="*/ 95898 h 128199"/>
                <a:gd name="connsiteX265" fmla="*/ 3269735 w 4153453"/>
                <a:gd name="connsiteY265" fmla="*/ 64606 h 128199"/>
                <a:gd name="connsiteX266" fmla="*/ 3272142 w 4153453"/>
                <a:gd name="connsiteY266" fmla="*/ 53333 h 128199"/>
                <a:gd name="connsiteX267" fmla="*/ 3246553 w 4153453"/>
                <a:gd name="connsiteY267" fmla="*/ 82596 h 128199"/>
                <a:gd name="connsiteX268" fmla="*/ 3239332 w 4153453"/>
                <a:gd name="connsiteY268" fmla="*/ 86143 h 128199"/>
                <a:gd name="connsiteX269" fmla="*/ 3231984 w 4153453"/>
                <a:gd name="connsiteY269" fmla="*/ 87156 h 128199"/>
                <a:gd name="connsiteX270" fmla="*/ 3223370 w 4153453"/>
                <a:gd name="connsiteY270" fmla="*/ 84369 h 128199"/>
                <a:gd name="connsiteX271" fmla="*/ 3219950 w 4153453"/>
                <a:gd name="connsiteY271" fmla="*/ 74995 h 128199"/>
                <a:gd name="connsiteX272" fmla="*/ 3219950 w 4153453"/>
                <a:gd name="connsiteY272" fmla="*/ 42945 h 128199"/>
                <a:gd name="connsiteX273" fmla="*/ 3245793 w 4153453"/>
                <a:gd name="connsiteY273" fmla="*/ 42945 h 128199"/>
                <a:gd name="connsiteX274" fmla="*/ 3245793 w 4153453"/>
                <a:gd name="connsiteY274" fmla="*/ 33444 h 128199"/>
                <a:gd name="connsiteX275" fmla="*/ 3219950 w 4153453"/>
                <a:gd name="connsiteY275" fmla="*/ 33444 h 128199"/>
                <a:gd name="connsiteX276" fmla="*/ 3219950 w 4153453"/>
                <a:gd name="connsiteY276" fmla="*/ 13556 h 128199"/>
                <a:gd name="connsiteX277" fmla="*/ 3209689 w 4153453"/>
                <a:gd name="connsiteY277" fmla="*/ 13556 h 128199"/>
                <a:gd name="connsiteX278" fmla="*/ 3209689 w 4153453"/>
                <a:gd name="connsiteY278" fmla="*/ 74234 h 128199"/>
                <a:gd name="connsiteX279" fmla="*/ 3215389 w 4153453"/>
                <a:gd name="connsiteY279" fmla="*/ 91970 h 128199"/>
                <a:gd name="connsiteX280" fmla="*/ 3230971 w 4153453"/>
                <a:gd name="connsiteY280" fmla="*/ 96910 h 128199"/>
                <a:gd name="connsiteX281" fmla="*/ 3239079 w 4153453"/>
                <a:gd name="connsiteY281" fmla="*/ 95898 h 128199"/>
                <a:gd name="connsiteX282" fmla="*/ 3246553 w 4153453"/>
                <a:gd name="connsiteY282" fmla="*/ 92604 h 128199"/>
                <a:gd name="connsiteX283" fmla="*/ 3246553 w 4153453"/>
                <a:gd name="connsiteY283" fmla="*/ 82596 h 128199"/>
                <a:gd name="connsiteX284" fmla="*/ 3118353 w 4153453"/>
                <a:gd name="connsiteY284" fmla="*/ 53333 h 128199"/>
                <a:gd name="connsiteX285" fmla="*/ 3125067 w 4153453"/>
                <a:gd name="connsiteY285" fmla="*/ 45226 h 128199"/>
                <a:gd name="connsiteX286" fmla="*/ 3135074 w 4153453"/>
                <a:gd name="connsiteY286" fmla="*/ 42185 h 128199"/>
                <a:gd name="connsiteX287" fmla="*/ 3151289 w 4153453"/>
                <a:gd name="connsiteY287" fmla="*/ 60807 h 128199"/>
                <a:gd name="connsiteX288" fmla="*/ 3151289 w 4153453"/>
                <a:gd name="connsiteY288" fmla="*/ 95771 h 128199"/>
                <a:gd name="connsiteX289" fmla="*/ 3161677 w 4153453"/>
                <a:gd name="connsiteY289" fmla="*/ 95771 h 128199"/>
                <a:gd name="connsiteX290" fmla="*/ 3161677 w 4153453"/>
                <a:gd name="connsiteY290" fmla="*/ 59033 h 128199"/>
                <a:gd name="connsiteX291" fmla="*/ 3159017 w 4153453"/>
                <a:gd name="connsiteY291" fmla="*/ 45226 h 128199"/>
                <a:gd name="connsiteX292" fmla="*/ 3151036 w 4153453"/>
                <a:gd name="connsiteY292" fmla="*/ 35725 h 128199"/>
                <a:gd name="connsiteX293" fmla="*/ 3137735 w 4153453"/>
                <a:gd name="connsiteY293" fmla="*/ 32177 h 128199"/>
                <a:gd name="connsiteX294" fmla="*/ 3124940 w 4153453"/>
                <a:gd name="connsiteY294" fmla="*/ 35725 h 128199"/>
                <a:gd name="connsiteX295" fmla="*/ 3116072 w 4153453"/>
                <a:gd name="connsiteY295" fmla="*/ 45099 h 128199"/>
                <a:gd name="connsiteX296" fmla="*/ 3116072 w 4153453"/>
                <a:gd name="connsiteY296" fmla="*/ 33444 h 128199"/>
                <a:gd name="connsiteX297" fmla="*/ 3105811 w 4153453"/>
                <a:gd name="connsiteY297" fmla="*/ 33444 h 128199"/>
                <a:gd name="connsiteX298" fmla="*/ 3105811 w 4153453"/>
                <a:gd name="connsiteY298" fmla="*/ 95898 h 128199"/>
                <a:gd name="connsiteX299" fmla="*/ 3116072 w 4153453"/>
                <a:gd name="connsiteY299" fmla="*/ 95898 h 128199"/>
                <a:gd name="connsiteX300" fmla="*/ 3116072 w 4153453"/>
                <a:gd name="connsiteY300" fmla="*/ 64606 h 128199"/>
                <a:gd name="connsiteX301" fmla="*/ 3118479 w 4153453"/>
                <a:gd name="connsiteY301" fmla="*/ 53333 h 128199"/>
                <a:gd name="connsiteX302" fmla="*/ 3076042 w 4153453"/>
                <a:gd name="connsiteY302" fmla="*/ 76262 h 128199"/>
                <a:gd name="connsiteX303" fmla="*/ 3068314 w 4153453"/>
                <a:gd name="connsiteY303" fmla="*/ 84369 h 128199"/>
                <a:gd name="connsiteX304" fmla="*/ 3057166 w 4153453"/>
                <a:gd name="connsiteY304" fmla="*/ 87283 h 128199"/>
                <a:gd name="connsiteX305" fmla="*/ 3045765 w 4153453"/>
                <a:gd name="connsiteY305" fmla="*/ 84369 h 128199"/>
                <a:gd name="connsiteX306" fmla="*/ 3037911 w 4153453"/>
                <a:gd name="connsiteY306" fmla="*/ 76262 h 128199"/>
                <a:gd name="connsiteX307" fmla="*/ 3034997 w 4153453"/>
                <a:gd name="connsiteY307" fmla="*/ 64606 h 128199"/>
                <a:gd name="connsiteX308" fmla="*/ 3037911 w 4153453"/>
                <a:gd name="connsiteY308" fmla="*/ 52953 h 128199"/>
                <a:gd name="connsiteX309" fmla="*/ 3045765 w 4153453"/>
                <a:gd name="connsiteY309" fmla="*/ 44972 h 128199"/>
                <a:gd name="connsiteX310" fmla="*/ 3057166 w 4153453"/>
                <a:gd name="connsiteY310" fmla="*/ 42059 h 128199"/>
                <a:gd name="connsiteX311" fmla="*/ 3068314 w 4153453"/>
                <a:gd name="connsiteY311" fmla="*/ 44972 h 128199"/>
                <a:gd name="connsiteX312" fmla="*/ 3076042 w 4153453"/>
                <a:gd name="connsiteY312" fmla="*/ 52953 h 128199"/>
                <a:gd name="connsiteX313" fmla="*/ 3078829 w 4153453"/>
                <a:gd name="connsiteY313" fmla="*/ 64606 h 128199"/>
                <a:gd name="connsiteX314" fmla="*/ 3076042 w 4153453"/>
                <a:gd name="connsiteY314" fmla="*/ 76262 h 128199"/>
                <a:gd name="connsiteX315" fmla="*/ 3073888 w 4153453"/>
                <a:gd name="connsiteY315" fmla="*/ 92604 h 128199"/>
                <a:gd name="connsiteX316" fmla="*/ 3085289 w 4153453"/>
                <a:gd name="connsiteY316" fmla="*/ 81075 h 128199"/>
                <a:gd name="connsiteX317" fmla="*/ 3089343 w 4153453"/>
                <a:gd name="connsiteY317" fmla="*/ 64354 h 128199"/>
                <a:gd name="connsiteX318" fmla="*/ 3085289 w 4153453"/>
                <a:gd name="connsiteY318" fmla="*/ 47759 h 128199"/>
                <a:gd name="connsiteX319" fmla="*/ 3073888 w 4153453"/>
                <a:gd name="connsiteY319" fmla="*/ 36357 h 128199"/>
                <a:gd name="connsiteX320" fmla="*/ 3057166 w 4153453"/>
                <a:gd name="connsiteY320" fmla="*/ 32177 h 128199"/>
                <a:gd name="connsiteX321" fmla="*/ 3040318 w 4153453"/>
                <a:gd name="connsiteY321" fmla="*/ 36357 h 128199"/>
                <a:gd name="connsiteX322" fmla="*/ 3028663 w 4153453"/>
                <a:gd name="connsiteY322" fmla="*/ 47759 h 128199"/>
                <a:gd name="connsiteX323" fmla="*/ 3024356 w 4153453"/>
                <a:gd name="connsiteY323" fmla="*/ 64354 h 128199"/>
                <a:gd name="connsiteX324" fmla="*/ 3028663 w 4153453"/>
                <a:gd name="connsiteY324" fmla="*/ 81075 h 128199"/>
                <a:gd name="connsiteX325" fmla="*/ 3040318 w 4153453"/>
                <a:gd name="connsiteY325" fmla="*/ 92604 h 128199"/>
                <a:gd name="connsiteX326" fmla="*/ 3057166 w 4153453"/>
                <a:gd name="connsiteY326" fmla="*/ 96784 h 128199"/>
                <a:gd name="connsiteX327" fmla="*/ 3073888 w 4153453"/>
                <a:gd name="connsiteY327" fmla="*/ 92604 h 128199"/>
                <a:gd name="connsiteX328" fmla="*/ 3008395 w 4153453"/>
                <a:gd name="connsiteY328" fmla="*/ 33317 h 128199"/>
                <a:gd name="connsiteX329" fmla="*/ 2998007 w 4153453"/>
                <a:gd name="connsiteY329" fmla="*/ 33317 h 128199"/>
                <a:gd name="connsiteX330" fmla="*/ 2998007 w 4153453"/>
                <a:gd name="connsiteY330" fmla="*/ 95771 h 128199"/>
                <a:gd name="connsiteX331" fmla="*/ 3008395 w 4153453"/>
                <a:gd name="connsiteY331" fmla="*/ 95771 h 128199"/>
                <a:gd name="connsiteX332" fmla="*/ 3008395 w 4153453"/>
                <a:gd name="connsiteY332" fmla="*/ 33317 h 128199"/>
                <a:gd name="connsiteX333" fmla="*/ 3008648 w 4153453"/>
                <a:gd name="connsiteY333" fmla="*/ 19509 h 128199"/>
                <a:gd name="connsiteX334" fmla="*/ 3010548 w 4153453"/>
                <a:gd name="connsiteY334" fmla="*/ 14822 h 128199"/>
                <a:gd name="connsiteX335" fmla="*/ 3008648 w 4153453"/>
                <a:gd name="connsiteY335" fmla="*/ 10008 h 128199"/>
                <a:gd name="connsiteX336" fmla="*/ 3003834 w 4153453"/>
                <a:gd name="connsiteY336" fmla="*/ 8108 h 128199"/>
                <a:gd name="connsiteX337" fmla="*/ 2999400 w 4153453"/>
                <a:gd name="connsiteY337" fmla="*/ 9501 h 128199"/>
                <a:gd name="connsiteX338" fmla="*/ 2991926 w 4153453"/>
                <a:gd name="connsiteY338" fmla="*/ 14822 h 128199"/>
                <a:gd name="connsiteX339" fmla="*/ 2999400 w 4153453"/>
                <a:gd name="connsiteY339" fmla="*/ 20016 h 128199"/>
                <a:gd name="connsiteX340" fmla="*/ 3003834 w 4153453"/>
                <a:gd name="connsiteY340" fmla="*/ 21537 h 128199"/>
                <a:gd name="connsiteX341" fmla="*/ 3008648 w 4153453"/>
                <a:gd name="connsiteY341" fmla="*/ 19636 h 128199"/>
                <a:gd name="connsiteX342" fmla="*/ 2985212 w 4153453"/>
                <a:gd name="connsiteY342" fmla="*/ 82596 h 128199"/>
                <a:gd name="connsiteX343" fmla="*/ 2977991 w 4153453"/>
                <a:gd name="connsiteY343" fmla="*/ 86143 h 128199"/>
                <a:gd name="connsiteX344" fmla="*/ 2970644 w 4153453"/>
                <a:gd name="connsiteY344" fmla="*/ 87156 h 128199"/>
                <a:gd name="connsiteX345" fmla="*/ 2962030 w 4153453"/>
                <a:gd name="connsiteY345" fmla="*/ 84369 h 128199"/>
                <a:gd name="connsiteX346" fmla="*/ 2958609 w 4153453"/>
                <a:gd name="connsiteY346" fmla="*/ 74995 h 128199"/>
                <a:gd name="connsiteX347" fmla="*/ 2958609 w 4153453"/>
                <a:gd name="connsiteY347" fmla="*/ 42945 h 128199"/>
                <a:gd name="connsiteX348" fmla="*/ 2984452 w 4153453"/>
                <a:gd name="connsiteY348" fmla="*/ 42945 h 128199"/>
                <a:gd name="connsiteX349" fmla="*/ 2984452 w 4153453"/>
                <a:gd name="connsiteY349" fmla="*/ 33444 h 128199"/>
                <a:gd name="connsiteX350" fmla="*/ 2958609 w 4153453"/>
                <a:gd name="connsiteY350" fmla="*/ 33444 h 128199"/>
                <a:gd name="connsiteX351" fmla="*/ 2958609 w 4153453"/>
                <a:gd name="connsiteY351" fmla="*/ 13556 h 128199"/>
                <a:gd name="connsiteX352" fmla="*/ 2948348 w 4153453"/>
                <a:gd name="connsiteY352" fmla="*/ 13556 h 128199"/>
                <a:gd name="connsiteX353" fmla="*/ 2948348 w 4153453"/>
                <a:gd name="connsiteY353" fmla="*/ 74234 h 128199"/>
                <a:gd name="connsiteX354" fmla="*/ 2954049 w 4153453"/>
                <a:gd name="connsiteY354" fmla="*/ 91970 h 128199"/>
                <a:gd name="connsiteX355" fmla="*/ 2969757 w 4153453"/>
                <a:gd name="connsiteY355" fmla="*/ 96910 h 128199"/>
                <a:gd name="connsiteX356" fmla="*/ 2977865 w 4153453"/>
                <a:gd name="connsiteY356" fmla="*/ 95898 h 128199"/>
                <a:gd name="connsiteX357" fmla="*/ 2985339 w 4153453"/>
                <a:gd name="connsiteY357" fmla="*/ 92604 h 128199"/>
                <a:gd name="connsiteX358" fmla="*/ 2985339 w 4153453"/>
                <a:gd name="connsiteY358" fmla="*/ 82596 h 128199"/>
                <a:gd name="connsiteX359" fmla="*/ 2907304 w 4153453"/>
                <a:gd name="connsiteY359" fmla="*/ 44972 h 128199"/>
                <a:gd name="connsiteX360" fmla="*/ 2915031 w 4153453"/>
                <a:gd name="connsiteY360" fmla="*/ 53080 h 128199"/>
                <a:gd name="connsiteX361" fmla="*/ 2917818 w 4153453"/>
                <a:gd name="connsiteY361" fmla="*/ 64860 h 128199"/>
                <a:gd name="connsiteX362" fmla="*/ 2915031 w 4153453"/>
                <a:gd name="connsiteY362" fmla="*/ 76388 h 128199"/>
                <a:gd name="connsiteX363" fmla="*/ 2907304 w 4153453"/>
                <a:gd name="connsiteY363" fmla="*/ 84369 h 128199"/>
                <a:gd name="connsiteX364" fmla="*/ 2895903 w 4153453"/>
                <a:gd name="connsiteY364" fmla="*/ 87283 h 128199"/>
                <a:gd name="connsiteX365" fmla="*/ 2884755 w 4153453"/>
                <a:gd name="connsiteY365" fmla="*/ 84369 h 128199"/>
                <a:gd name="connsiteX366" fmla="*/ 2877027 w 4153453"/>
                <a:gd name="connsiteY366" fmla="*/ 76388 h 128199"/>
                <a:gd name="connsiteX367" fmla="*/ 2874240 w 4153453"/>
                <a:gd name="connsiteY367" fmla="*/ 64860 h 128199"/>
                <a:gd name="connsiteX368" fmla="*/ 2877027 w 4153453"/>
                <a:gd name="connsiteY368" fmla="*/ 53080 h 128199"/>
                <a:gd name="connsiteX369" fmla="*/ 2884755 w 4153453"/>
                <a:gd name="connsiteY369" fmla="*/ 44972 h 128199"/>
                <a:gd name="connsiteX370" fmla="*/ 2895903 w 4153453"/>
                <a:gd name="connsiteY370" fmla="*/ 41932 h 128199"/>
                <a:gd name="connsiteX371" fmla="*/ 2907304 w 4153453"/>
                <a:gd name="connsiteY371" fmla="*/ 44972 h 128199"/>
                <a:gd name="connsiteX372" fmla="*/ 2928206 w 4153453"/>
                <a:gd name="connsiteY372" fmla="*/ 95771 h 128199"/>
                <a:gd name="connsiteX373" fmla="*/ 2928206 w 4153453"/>
                <a:gd name="connsiteY373" fmla="*/ 33317 h 128199"/>
                <a:gd name="connsiteX374" fmla="*/ 2917818 w 4153453"/>
                <a:gd name="connsiteY374" fmla="*/ 33317 h 128199"/>
                <a:gd name="connsiteX375" fmla="*/ 2917818 w 4153453"/>
                <a:gd name="connsiteY375" fmla="*/ 45099 h 128199"/>
                <a:gd name="connsiteX376" fmla="*/ 2908317 w 4153453"/>
                <a:gd name="connsiteY376" fmla="*/ 35725 h 128199"/>
                <a:gd name="connsiteX377" fmla="*/ 2895016 w 4153453"/>
                <a:gd name="connsiteY377" fmla="*/ 32177 h 128199"/>
                <a:gd name="connsiteX378" fmla="*/ 2878801 w 4153453"/>
                <a:gd name="connsiteY378" fmla="*/ 36357 h 128199"/>
                <a:gd name="connsiteX379" fmla="*/ 2867653 w 4153453"/>
                <a:gd name="connsiteY379" fmla="*/ 48012 h 128199"/>
                <a:gd name="connsiteX380" fmla="*/ 2863599 w 4153453"/>
                <a:gd name="connsiteY380" fmla="*/ 64860 h 128199"/>
                <a:gd name="connsiteX381" fmla="*/ 2867653 w 4153453"/>
                <a:gd name="connsiteY381" fmla="*/ 81329 h 128199"/>
                <a:gd name="connsiteX382" fmla="*/ 2878801 w 4153453"/>
                <a:gd name="connsiteY382" fmla="*/ 92731 h 128199"/>
                <a:gd name="connsiteX383" fmla="*/ 2895016 w 4153453"/>
                <a:gd name="connsiteY383" fmla="*/ 96784 h 128199"/>
                <a:gd name="connsiteX384" fmla="*/ 2908317 w 4153453"/>
                <a:gd name="connsiteY384" fmla="*/ 93363 h 128199"/>
                <a:gd name="connsiteX385" fmla="*/ 2917818 w 4153453"/>
                <a:gd name="connsiteY385" fmla="*/ 84116 h 128199"/>
                <a:gd name="connsiteX386" fmla="*/ 2917818 w 4153453"/>
                <a:gd name="connsiteY386" fmla="*/ 95771 h 128199"/>
                <a:gd name="connsiteX387" fmla="*/ 2928206 w 4153453"/>
                <a:gd name="connsiteY387" fmla="*/ 95771 h 128199"/>
                <a:gd name="connsiteX388" fmla="*/ 2808367 w 4153453"/>
                <a:gd name="connsiteY388" fmla="*/ 90576 h 128199"/>
                <a:gd name="connsiteX389" fmla="*/ 2829522 w 4153453"/>
                <a:gd name="connsiteY389" fmla="*/ 96784 h 128199"/>
                <a:gd name="connsiteX390" fmla="*/ 2846244 w 4153453"/>
                <a:gd name="connsiteY390" fmla="*/ 91716 h 128199"/>
                <a:gd name="connsiteX391" fmla="*/ 2852705 w 4153453"/>
                <a:gd name="connsiteY391" fmla="*/ 77782 h 128199"/>
                <a:gd name="connsiteX392" fmla="*/ 2841050 w 4153453"/>
                <a:gd name="connsiteY392" fmla="*/ 62834 h 128199"/>
                <a:gd name="connsiteX393" fmla="*/ 2826229 w 4153453"/>
                <a:gd name="connsiteY393" fmla="*/ 56879 h 128199"/>
                <a:gd name="connsiteX394" fmla="*/ 2821035 w 4153453"/>
                <a:gd name="connsiteY394" fmla="*/ 53585 h 128199"/>
                <a:gd name="connsiteX395" fmla="*/ 2819515 w 4153453"/>
                <a:gd name="connsiteY395" fmla="*/ 49025 h 128199"/>
                <a:gd name="connsiteX396" fmla="*/ 2822682 w 4153453"/>
                <a:gd name="connsiteY396" fmla="*/ 42945 h 128199"/>
                <a:gd name="connsiteX397" fmla="*/ 2830916 w 4153453"/>
                <a:gd name="connsiteY397" fmla="*/ 40792 h 128199"/>
                <a:gd name="connsiteX398" fmla="*/ 2840544 w 4153453"/>
                <a:gd name="connsiteY398" fmla="*/ 42945 h 128199"/>
                <a:gd name="connsiteX399" fmla="*/ 2849791 w 4153453"/>
                <a:gd name="connsiteY399" fmla="*/ 48771 h 128199"/>
                <a:gd name="connsiteX400" fmla="*/ 2849791 w 4153453"/>
                <a:gd name="connsiteY400" fmla="*/ 38131 h 128199"/>
                <a:gd name="connsiteX401" fmla="*/ 2841304 w 4153453"/>
                <a:gd name="connsiteY401" fmla="*/ 33951 h 128199"/>
                <a:gd name="connsiteX402" fmla="*/ 2830916 w 4153453"/>
                <a:gd name="connsiteY402" fmla="*/ 32558 h 128199"/>
                <a:gd name="connsiteX403" fmla="*/ 2815334 w 4153453"/>
                <a:gd name="connsiteY403" fmla="*/ 37372 h 128199"/>
                <a:gd name="connsiteX404" fmla="*/ 2809380 w 4153453"/>
                <a:gd name="connsiteY404" fmla="*/ 50418 h 128199"/>
                <a:gd name="connsiteX405" fmla="*/ 2812421 w 4153453"/>
                <a:gd name="connsiteY405" fmla="*/ 59919 h 128199"/>
                <a:gd name="connsiteX406" fmla="*/ 2821288 w 4153453"/>
                <a:gd name="connsiteY406" fmla="*/ 66128 h 128199"/>
                <a:gd name="connsiteX407" fmla="*/ 2835983 w 4153453"/>
                <a:gd name="connsiteY407" fmla="*/ 72082 h 128199"/>
                <a:gd name="connsiteX408" fmla="*/ 2840924 w 4153453"/>
                <a:gd name="connsiteY408" fmla="*/ 75502 h 128199"/>
                <a:gd name="connsiteX409" fmla="*/ 2842317 w 4153453"/>
                <a:gd name="connsiteY409" fmla="*/ 80063 h 128199"/>
                <a:gd name="connsiteX410" fmla="*/ 2838897 w 4153453"/>
                <a:gd name="connsiteY410" fmla="*/ 86650 h 128199"/>
                <a:gd name="connsiteX411" fmla="*/ 2829902 w 4153453"/>
                <a:gd name="connsiteY411" fmla="*/ 88930 h 128199"/>
                <a:gd name="connsiteX412" fmla="*/ 2819008 w 4153453"/>
                <a:gd name="connsiteY412" fmla="*/ 86775 h 128199"/>
                <a:gd name="connsiteX413" fmla="*/ 2808494 w 4153453"/>
                <a:gd name="connsiteY413" fmla="*/ 79936 h 128199"/>
                <a:gd name="connsiteX414" fmla="*/ 2808494 w 4153453"/>
                <a:gd name="connsiteY414" fmla="*/ 91084 h 128199"/>
                <a:gd name="connsiteX415" fmla="*/ 2792152 w 4153453"/>
                <a:gd name="connsiteY415" fmla="*/ 33317 h 128199"/>
                <a:gd name="connsiteX416" fmla="*/ 2781764 w 4153453"/>
                <a:gd name="connsiteY416" fmla="*/ 33317 h 128199"/>
                <a:gd name="connsiteX417" fmla="*/ 2781764 w 4153453"/>
                <a:gd name="connsiteY417" fmla="*/ 95771 h 128199"/>
                <a:gd name="connsiteX418" fmla="*/ 2792152 w 4153453"/>
                <a:gd name="connsiteY418" fmla="*/ 95771 h 128199"/>
                <a:gd name="connsiteX419" fmla="*/ 2792152 w 4153453"/>
                <a:gd name="connsiteY419" fmla="*/ 33317 h 128199"/>
                <a:gd name="connsiteX420" fmla="*/ 2790632 w 4153453"/>
                <a:gd name="connsiteY420" fmla="*/ 19890 h 128199"/>
                <a:gd name="connsiteX421" fmla="*/ 2798106 w 4153453"/>
                <a:gd name="connsiteY421" fmla="*/ 14695 h 128199"/>
                <a:gd name="connsiteX422" fmla="*/ 2790632 w 4153453"/>
                <a:gd name="connsiteY422" fmla="*/ 9374 h 128199"/>
                <a:gd name="connsiteX423" fmla="*/ 2786198 w 4153453"/>
                <a:gd name="connsiteY423" fmla="*/ 7981 h 128199"/>
                <a:gd name="connsiteX424" fmla="*/ 2781511 w 4153453"/>
                <a:gd name="connsiteY424" fmla="*/ 9881 h 128199"/>
                <a:gd name="connsiteX425" fmla="*/ 2779611 w 4153453"/>
                <a:gd name="connsiteY425" fmla="*/ 14695 h 128199"/>
                <a:gd name="connsiteX426" fmla="*/ 2781511 w 4153453"/>
                <a:gd name="connsiteY426" fmla="*/ 19382 h 128199"/>
                <a:gd name="connsiteX427" fmla="*/ 2786198 w 4153453"/>
                <a:gd name="connsiteY427" fmla="*/ 21283 h 128199"/>
                <a:gd name="connsiteX428" fmla="*/ 2790632 w 4153453"/>
                <a:gd name="connsiteY428" fmla="*/ 19763 h 128199"/>
                <a:gd name="connsiteX429" fmla="*/ 2718804 w 4153453"/>
                <a:gd name="connsiteY429" fmla="*/ 53080 h 128199"/>
                <a:gd name="connsiteX430" fmla="*/ 2725518 w 4153453"/>
                <a:gd name="connsiteY430" fmla="*/ 44972 h 128199"/>
                <a:gd name="connsiteX431" fmla="*/ 2735526 w 4153453"/>
                <a:gd name="connsiteY431" fmla="*/ 41932 h 128199"/>
                <a:gd name="connsiteX432" fmla="*/ 2751741 w 4153453"/>
                <a:gd name="connsiteY432" fmla="*/ 60553 h 128199"/>
                <a:gd name="connsiteX433" fmla="*/ 2751741 w 4153453"/>
                <a:gd name="connsiteY433" fmla="*/ 95517 h 128199"/>
                <a:gd name="connsiteX434" fmla="*/ 2762129 w 4153453"/>
                <a:gd name="connsiteY434" fmla="*/ 95517 h 128199"/>
                <a:gd name="connsiteX435" fmla="*/ 2762129 w 4153453"/>
                <a:gd name="connsiteY435" fmla="*/ 58780 h 128199"/>
                <a:gd name="connsiteX436" fmla="*/ 2759468 w 4153453"/>
                <a:gd name="connsiteY436" fmla="*/ 44972 h 128199"/>
                <a:gd name="connsiteX437" fmla="*/ 2751361 w 4153453"/>
                <a:gd name="connsiteY437" fmla="*/ 35471 h 128199"/>
                <a:gd name="connsiteX438" fmla="*/ 2738059 w 4153453"/>
                <a:gd name="connsiteY438" fmla="*/ 31924 h 128199"/>
                <a:gd name="connsiteX439" fmla="*/ 2725265 w 4153453"/>
                <a:gd name="connsiteY439" fmla="*/ 35471 h 128199"/>
                <a:gd name="connsiteX440" fmla="*/ 2716397 w 4153453"/>
                <a:gd name="connsiteY440" fmla="*/ 44845 h 128199"/>
                <a:gd name="connsiteX441" fmla="*/ 2716397 w 4153453"/>
                <a:gd name="connsiteY441" fmla="*/ 33190 h 128199"/>
                <a:gd name="connsiteX442" fmla="*/ 2706136 w 4153453"/>
                <a:gd name="connsiteY442" fmla="*/ 33190 h 128199"/>
                <a:gd name="connsiteX443" fmla="*/ 2706136 w 4153453"/>
                <a:gd name="connsiteY443" fmla="*/ 95644 h 128199"/>
                <a:gd name="connsiteX444" fmla="*/ 2716397 w 4153453"/>
                <a:gd name="connsiteY444" fmla="*/ 95644 h 128199"/>
                <a:gd name="connsiteX445" fmla="*/ 2716397 w 4153453"/>
                <a:gd name="connsiteY445" fmla="*/ 64354 h 128199"/>
                <a:gd name="connsiteX446" fmla="*/ 2718804 w 4153453"/>
                <a:gd name="connsiteY446" fmla="*/ 53080 h 128199"/>
                <a:gd name="connsiteX447" fmla="*/ 2664205 w 4153453"/>
                <a:gd name="connsiteY447" fmla="*/ 44718 h 128199"/>
                <a:gd name="connsiteX448" fmla="*/ 2671933 w 4153453"/>
                <a:gd name="connsiteY448" fmla="*/ 52826 h 128199"/>
                <a:gd name="connsiteX449" fmla="*/ 2674719 w 4153453"/>
                <a:gd name="connsiteY449" fmla="*/ 64606 h 128199"/>
                <a:gd name="connsiteX450" fmla="*/ 2671933 w 4153453"/>
                <a:gd name="connsiteY450" fmla="*/ 76135 h 128199"/>
                <a:gd name="connsiteX451" fmla="*/ 2664205 w 4153453"/>
                <a:gd name="connsiteY451" fmla="*/ 84116 h 128199"/>
                <a:gd name="connsiteX452" fmla="*/ 2652804 w 4153453"/>
                <a:gd name="connsiteY452" fmla="*/ 87029 h 128199"/>
                <a:gd name="connsiteX453" fmla="*/ 2641656 w 4153453"/>
                <a:gd name="connsiteY453" fmla="*/ 84116 h 128199"/>
                <a:gd name="connsiteX454" fmla="*/ 2633929 w 4153453"/>
                <a:gd name="connsiteY454" fmla="*/ 76135 h 128199"/>
                <a:gd name="connsiteX455" fmla="*/ 2631142 w 4153453"/>
                <a:gd name="connsiteY455" fmla="*/ 64606 h 128199"/>
                <a:gd name="connsiteX456" fmla="*/ 2633929 w 4153453"/>
                <a:gd name="connsiteY456" fmla="*/ 52826 h 128199"/>
                <a:gd name="connsiteX457" fmla="*/ 2641656 w 4153453"/>
                <a:gd name="connsiteY457" fmla="*/ 44718 h 128199"/>
                <a:gd name="connsiteX458" fmla="*/ 2652804 w 4153453"/>
                <a:gd name="connsiteY458" fmla="*/ 41678 h 128199"/>
                <a:gd name="connsiteX459" fmla="*/ 2664205 w 4153453"/>
                <a:gd name="connsiteY459" fmla="*/ 44718 h 128199"/>
                <a:gd name="connsiteX460" fmla="*/ 2685107 w 4153453"/>
                <a:gd name="connsiteY460" fmla="*/ 95517 h 128199"/>
                <a:gd name="connsiteX461" fmla="*/ 2685107 w 4153453"/>
                <a:gd name="connsiteY461" fmla="*/ 33063 h 128199"/>
                <a:gd name="connsiteX462" fmla="*/ 2674719 w 4153453"/>
                <a:gd name="connsiteY462" fmla="*/ 33063 h 128199"/>
                <a:gd name="connsiteX463" fmla="*/ 2674719 w 4153453"/>
                <a:gd name="connsiteY463" fmla="*/ 44845 h 128199"/>
                <a:gd name="connsiteX464" fmla="*/ 2665218 w 4153453"/>
                <a:gd name="connsiteY464" fmla="*/ 35471 h 128199"/>
                <a:gd name="connsiteX465" fmla="*/ 2651917 w 4153453"/>
                <a:gd name="connsiteY465" fmla="*/ 31924 h 128199"/>
                <a:gd name="connsiteX466" fmla="*/ 2635702 w 4153453"/>
                <a:gd name="connsiteY466" fmla="*/ 36103 h 128199"/>
                <a:gd name="connsiteX467" fmla="*/ 2624554 w 4153453"/>
                <a:gd name="connsiteY467" fmla="*/ 47759 h 128199"/>
                <a:gd name="connsiteX468" fmla="*/ 2620501 w 4153453"/>
                <a:gd name="connsiteY468" fmla="*/ 64606 h 128199"/>
                <a:gd name="connsiteX469" fmla="*/ 2624554 w 4153453"/>
                <a:gd name="connsiteY469" fmla="*/ 81075 h 128199"/>
                <a:gd name="connsiteX470" fmla="*/ 2635702 w 4153453"/>
                <a:gd name="connsiteY470" fmla="*/ 92477 h 128199"/>
                <a:gd name="connsiteX471" fmla="*/ 2651917 w 4153453"/>
                <a:gd name="connsiteY471" fmla="*/ 96530 h 128199"/>
                <a:gd name="connsiteX472" fmla="*/ 2665218 w 4153453"/>
                <a:gd name="connsiteY472" fmla="*/ 93109 h 128199"/>
                <a:gd name="connsiteX473" fmla="*/ 2674719 w 4153453"/>
                <a:gd name="connsiteY473" fmla="*/ 83862 h 128199"/>
                <a:gd name="connsiteX474" fmla="*/ 2674719 w 4153453"/>
                <a:gd name="connsiteY474" fmla="*/ 95517 h 128199"/>
                <a:gd name="connsiteX475" fmla="*/ 2685107 w 4153453"/>
                <a:gd name="connsiteY475" fmla="*/ 95517 h 128199"/>
                <a:gd name="connsiteX476" fmla="*/ 2591111 w 4153453"/>
                <a:gd name="connsiteY476" fmla="*/ 76008 h 128199"/>
                <a:gd name="connsiteX477" fmla="*/ 2583383 w 4153453"/>
                <a:gd name="connsiteY477" fmla="*/ 83989 h 128199"/>
                <a:gd name="connsiteX478" fmla="*/ 2571982 w 4153453"/>
                <a:gd name="connsiteY478" fmla="*/ 86902 h 128199"/>
                <a:gd name="connsiteX479" fmla="*/ 2560834 w 4153453"/>
                <a:gd name="connsiteY479" fmla="*/ 83989 h 128199"/>
                <a:gd name="connsiteX480" fmla="*/ 2553107 w 4153453"/>
                <a:gd name="connsiteY480" fmla="*/ 76008 h 128199"/>
                <a:gd name="connsiteX481" fmla="*/ 2550320 w 4153453"/>
                <a:gd name="connsiteY481" fmla="*/ 64481 h 128199"/>
                <a:gd name="connsiteX482" fmla="*/ 2553107 w 4153453"/>
                <a:gd name="connsiteY482" fmla="*/ 52699 h 128199"/>
                <a:gd name="connsiteX483" fmla="*/ 2560834 w 4153453"/>
                <a:gd name="connsiteY483" fmla="*/ 44592 h 128199"/>
                <a:gd name="connsiteX484" fmla="*/ 2571982 w 4153453"/>
                <a:gd name="connsiteY484" fmla="*/ 41551 h 128199"/>
                <a:gd name="connsiteX485" fmla="*/ 2583383 w 4153453"/>
                <a:gd name="connsiteY485" fmla="*/ 44592 h 128199"/>
                <a:gd name="connsiteX486" fmla="*/ 2591111 w 4153453"/>
                <a:gd name="connsiteY486" fmla="*/ 52699 h 128199"/>
                <a:gd name="connsiteX487" fmla="*/ 2593898 w 4153453"/>
                <a:gd name="connsiteY487" fmla="*/ 64481 h 128199"/>
                <a:gd name="connsiteX488" fmla="*/ 2591111 w 4153453"/>
                <a:gd name="connsiteY488" fmla="*/ 76008 h 128199"/>
                <a:gd name="connsiteX489" fmla="*/ 2604286 w 4153453"/>
                <a:gd name="connsiteY489" fmla="*/ 33063 h 128199"/>
                <a:gd name="connsiteX490" fmla="*/ 2593898 w 4153453"/>
                <a:gd name="connsiteY490" fmla="*/ 33063 h 128199"/>
                <a:gd name="connsiteX491" fmla="*/ 2593898 w 4153453"/>
                <a:gd name="connsiteY491" fmla="*/ 44972 h 128199"/>
                <a:gd name="connsiteX492" fmla="*/ 2584523 w 4153453"/>
                <a:gd name="connsiteY492" fmla="*/ 35471 h 128199"/>
                <a:gd name="connsiteX493" fmla="*/ 2571095 w 4153453"/>
                <a:gd name="connsiteY493" fmla="*/ 31924 h 128199"/>
                <a:gd name="connsiteX494" fmla="*/ 2554880 w 4153453"/>
                <a:gd name="connsiteY494" fmla="*/ 36103 h 128199"/>
                <a:gd name="connsiteX495" fmla="*/ 2543733 w 4153453"/>
                <a:gd name="connsiteY495" fmla="*/ 47759 h 128199"/>
                <a:gd name="connsiteX496" fmla="*/ 2539679 w 4153453"/>
                <a:gd name="connsiteY496" fmla="*/ 64606 h 128199"/>
                <a:gd name="connsiteX497" fmla="*/ 2543733 w 4153453"/>
                <a:gd name="connsiteY497" fmla="*/ 81075 h 128199"/>
                <a:gd name="connsiteX498" fmla="*/ 2554880 w 4153453"/>
                <a:gd name="connsiteY498" fmla="*/ 92477 h 128199"/>
                <a:gd name="connsiteX499" fmla="*/ 2571095 w 4153453"/>
                <a:gd name="connsiteY499" fmla="*/ 96530 h 128199"/>
                <a:gd name="connsiteX500" fmla="*/ 2584523 w 4153453"/>
                <a:gd name="connsiteY500" fmla="*/ 93109 h 128199"/>
                <a:gd name="connsiteX501" fmla="*/ 2593898 w 4153453"/>
                <a:gd name="connsiteY501" fmla="*/ 83862 h 128199"/>
                <a:gd name="connsiteX502" fmla="*/ 2593898 w 4153453"/>
                <a:gd name="connsiteY502" fmla="*/ 96784 h 128199"/>
                <a:gd name="connsiteX503" fmla="*/ 2588071 w 4153453"/>
                <a:gd name="connsiteY503" fmla="*/ 112872 h 128199"/>
                <a:gd name="connsiteX504" fmla="*/ 2571349 w 4153453"/>
                <a:gd name="connsiteY504" fmla="*/ 118445 h 128199"/>
                <a:gd name="connsiteX505" fmla="*/ 2558427 w 4153453"/>
                <a:gd name="connsiteY505" fmla="*/ 116039 h 128199"/>
                <a:gd name="connsiteX506" fmla="*/ 2546266 w 4153453"/>
                <a:gd name="connsiteY506" fmla="*/ 108819 h 128199"/>
                <a:gd name="connsiteX507" fmla="*/ 2546266 w 4153453"/>
                <a:gd name="connsiteY507" fmla="*/ 120219 h 128199"/>
                <a:gd name="connsiteX508" fmla="*/ 2571349 w 4153453"/>
                <a:gd name="connsiteY508" fmla="*/ 128200 h 128199"/>
                <a:gd name="connsiteX509" fmla="*/ 2595671 w 4153453"/>
                <a:gd name="connsiteY509" fmla="*/ 119840 h 128199"/>
                <a:gd name="connsiteX510" fmla="*/ 2604286 w 4153453"/>
                <a:gd name="connsiteY510" fmla="*/ 96024 h 128199"/>
                <a:gd name="connsiteX511" fmla="*/ 2604286 w 4153453"/>
                <a:gd name="connsiteY511" fmla="*/ 33063 h 128199"/>
                <a:gd name="connsiteX512" fmla="*/ 2514089 w 4153453"/>
                <a:gd name="connsiteY512" fmla="*/ 52699 h 128199"/>
                <a:gd name="connsiteX513" fmla="*/ 2522324 w 4153453"/>
                <a:gd name="connsiteY513" fmla="*/ 45099 h 128199"/>
                <a:gd name="connsiteX514" fmla="*/ 2533725 w 4153453"/>
                <a:gd name="connsiteY514" fmla="*/ 43579 h 128199"/>
                <a:gd name="connsiteX515" fmla="*/ 2533725 w 4153453"/>
                <a:gd name="connsiteY515" fmla="*/ 31924 h 128199"/>
                <a:gd name="connsiteX516" fmla="*/ 2520423 w 4153453"/>
                <a:gd name="connsiteY516" fmla="*/ 35978 h 128199"/>
                <a:gd name="connsiteX517" fmla="*/ 2511049 w 4153453"/>
                <a:gd name="connsiteY517" fmla="*/ 47126 h 128199"/>
                <a:gd name="connsiteX518" fmla="*/ 2511049 w 4153453"/>
                <a:gd name="connsiteY518" fmla="*/ 33190 h 128199"/>
                <a:gd name="connsiteX519" fmla="*/ 2500788 w 4153453"/>
                <a:gd name="connsiteY519" fmla="*/ 33190 h 128199"/>
                <a:gd name="connsiteX520" fmla="*/ 2500788 w 4153453"/>
                <a:gd name="connsiteY520" fmla="*/ 95644 h 128199"/>
                <a:gd name="connsiteX521" fmla="*/ 2511049 w 4153453"/>
                <a:gd name="connsiteY521" fmla="*/ 95644 h 128199"/>
                <a:gd name="connsiteX522" fmla="*/ 2511049 w 4153453"/>
                <a:gd name="connsiteY522" fmla="*/ 65748 h 128199"/>
                <a:gd name="connsiteX523" fmla="*/ 2514089 w 4153453"/>
                <a:gd name="connsiteY523" fmla="*/ 52826 h 128199"/>
                <a:gd name="connsiteX524" fmla="*/ 2471018 w 4153453"/>
                <a:gd name="connsiteY524" fmla="*/ 76008 h 128199"/>
                <a:gd name="connsiteX525" fmla="*/ 2463417 w 4153453"/>
                <a:gd name="connsiteY525" fmla="*/ 84116 h 128199"/>
                <a:gd name="connsiteX526" fmla="*/ 2452143 w 4153453"/>
                <a:gd name="connsiteY526" fmla="*/ 87029 h 128199"/>
                <a:gd name="connsiteX527" fmla="*/ 2440742 w 4153453"/>
                <a:gd name="connsiteY527" fmla="*/ 84116 h 128199"/>
                <a:gd name="connsiteX528" fmla="*/ 2432888 w 4153453"/>
                <a:gd name="connsiteY528" fmla="*/ 76008 h 128199"/>
                <a:gd name="connsiteX529" fmla="*/ 2430101 w 4153453"/>
                <a:gd name="connsiteY529" fmla="*/ 64354 h 128199"/>
                <a:gd name="connsiteX530" fmla="*/ 2432888 w 4153453"/>
                <a:gd name="connsiteY530" fmla="*/ 52699 h 128199"/>
                <a:gd name="connsiteX531" fmla="*/ 2440742 w 4153453"/>
                <a:gd name="connsiteY531" fmla="*/ 44718 h 128199"/>
                <a:gd name="connsiteX532" fmla="*/ 2452143 w 4153453"/>
                <a:gd name="connsiteY532" fmla="*/ 41805 h 128199"/>
                <a:gd name="connsiteX533" fmla="*/ 2463417 w 4153453"/>
                <a:gd name="connsiteY533" fmla="*/ 44718 h 128199"/>
                <a:gd name="connsiteX534" fmla="*/ 2471018 w 4153453"/>
                <a:gd name="connsiteY534" fmla="*/ 52699 h 128199"/>
                <a:gd name="connsiteX535" fmla="*/ 2473805 w 4153453"/>
                <a:gd name="connsiteY535" fmla="*/ 64354 h 128199"/>
                <a:gd name="connsiteX536" fmla="*/ 2471018 w 4153453"/>
                <a:gd name="connsiteY536" fmla="*/ 76008 h 128199"/>
                <a:gd name="connsiteX537" fmla="*/ 2468865 w 4153453"/>
                <a:gd name="connsiteY537" fmla="*/ 92350 h 128199"/>
                <a:gd name="connsiteX538" fmla="*/ 2480266 w 4153453"/>
                <a:gd name="connsiteY538" fmla="*/ 80822 h 128199"/>
                <a:gd name="connsiteX539" fmla="*/ 2484320 w 4153453"/>
                <a:gd name="connsiteY539" fmla="*/ 64101 h 128199"/>
                <a:gd name="connsiteX540" fmla="*/ 2480266 w 4153453"/>
                <a:gd name="connsiteY540" fmla="*/ 47505 h 128199"/>
                <a:gd name="connsiteX541" fmla="*/ 2468865 w 4153453"/>
                <a:gd name="connsiteY541" fmla="*/ 36103 h 128199"/>
                <a:gd name="connsiteX542" fmla="*/ 2452270 w 4153453"/>
                <a:gd name="connsiteY542" fmla="*/ 31924 h 128199"/>
                <a:gd name="connsiteX543" fmla="*/ 2435295 w 4153453"/>
                <a:gd name="connsiteY543" fmla="*/ 36103 h 128199"/>
                <a:gd name="connsiteX544" fmla="*/ 2423640 w 4153453"/>
                <a:gd name="connsiteY544" fmla="*/ 47505 h 128199"/>
                <a:gd name="connsiteX545" fmla="*/ 2419333 w 4153453"/>
                <a:gd name="connsiteY545" fmla="*/ 64101 h 128199"/>
                <a:gd name="connsiteX546" fmla="*/ 2423640 w 4153453"/>
                <a:gd name="connsiteY546" fmla="*/ 80822 h 128199"/>
                <a:gd name="connsiteX547" fmla="*/ 2435295 w 4153453"/>
                <a:gd name="connsiteY547" fmla="*/ 92350 h 128199"/>
                <a:gd name="connsiteX548" fmla="*/ 2452270 w 4153453"/>
                <a:gd name="connsiteY548" fmla="*/ 96530 h 128199"/>
                <a:gd name="connsiteX549" fmla="*/ 2468865 w 4153453"/>
                <a:gd name="connsiteY549" fmla="*/ 92350 h 128199"/>
                <a:gd name="connsiteX550" fmla="*/ 2335471 w 4153453"/>
                <a:gd name="connsiteY550" fmla="*/ 46619 h 128199"/>
                <a:gd name="connsiteX551" fmla="*/ 2349025 w 4153453"/>
                <a:gd name="connsiteY551" fmla="*/ 41298 h 128199"/>
                <a:gd name="connsiteX552" fmla="*/ 2362200 w 4153453"/>
                <a:gd name="connsiteY552" fmla="*/ 46619 h 128199"/>
                <a:gd name="connsiteX553" fmla="*/ 2367774 w 4153453"/>
                <a:gd name="connsiteY553" fmla="*/ 59919 h 128199"/>
                <a:gd name="connsiteX554" fmla="*/ 2329263 w 4153453"/>
                <a:gd name="connsiteY554" fmla="*/ 59919 h 128199"/>
                <a:gd name="connsiteX555" fmla="*/ 2335471 w 4153453"/>
                <a:gd name="connsiteY555" fmla="*/ 46619 h 128199"/>
                <a:gd name="connsiteX556" fmla="*/ 2363467 w 4153453"/>
                <a:gd name="connsiteY556" fmla="*/ 94883 h 128199"/>
                <a:gd name="connsiteX557" fmla="*/ 2374108 w 4153453"/>
                <a:gd name="connsiteY557" fmla="*/ 89942 h 128199"/>
                <a:gd name="connsiteX558" fmla="*/ 2374108 w 4153453"/>
                <a:gd name="connsiteY558" fmla="*/ 80063 h 128199"/>
                <a:gd name="connsiteX559" fmla="*/ 2363467 w 4153453"/>
                <a:gd name="connsiteY559" fmla="*/ 85382 h 128199"/>
                <a:gd name="connsiteX560" fmla="*/ 2351812 w 4153453"/>
                <a:gd name="connsiteY560" fmla="*/ 87029 h 128199"/>
                <a:gd name="connsiteX561" fmla="*/ 2336484 w 4153453"/>
                <a:gd name="connsiteY561" fmla="*/ 81836 h 128199"/>
                <a:gd name="connsiteX562" fmla="*/ 2329010 w 4153453"/>
                <a:gd name="connsiteY562" fmla="*/ 68281 h 128199"/>
                <a:gd name="connsiteX563" fmla="*/ 2378415 w 4153453"/>
                <a:gd name="connsiteY563" fmla="*/ 68281 h 128199"/>
                <a:gd name="connsiteX564" fmla="*/ 2378542 w 4153453"/>
                <a:gd name="connsiteY564" fmla="*/ 65621 h 128199"/>
                <a:gd name="connsiteX565" fmla="*/ 2378542 w 4153453"/>
                <a:gd name="connsiteY565" fmla="*/ 63086 h 128199"/>
                <a:gd name="connsiteX566" fmla="*/ 2374868 w 4153453"/>
                <a:gd name="connsiteY566" fmla="*/ 47126 h 128199"/>
                <a:gd name="connsiteX567" fmla="*/ 2364480 w 4153453"/>
                <a:gd name="connsiteY567" fmla="*/ 35978 h 128199"/>
                <a:gd name="connsiteX568" fmla="*/ 2348772 w 4153453"/>
                <a:gd name="connsiteY568" fmla="*/ 31924 h 128199"/>
                <a:gd name="connsiteX569" fmla="*/ 2332430 w 4153453"/>
                <a:gd name="connsiteY569" fmla="*/ 36230 h 128199"/>
                <a:gd name="connsiteX570" fmla="*/ 2321663 w 4153453"/>
                <a:gd name="connsiteY570" fmla="*/ 48012 h 128199"/>
                <a:gd name="connsiteX571" fmla="*/ 2317862 w 4153453"/>
                <a:gd name="connsiteY571" fmla="*/ 64860 h 128199"/>
                <a:gd name="connsiteX572" fmla="*/ 2322296 w 4153453"/>
                <a:gd name="connsiteY572" fmla="*/ 81456 h 128199"/>
                <a:gd name="connsiteX573" fmla="*/ 2334331 w 4153453"/>
                <a:gd name="connsiteY573" fmla="*/ 92604 h 128199"/>
                <a:gd name="connsiteX574" fmla="*/ 2351686 w 4153453"/>
                <a:gd name="connsiteY574" fmla="*/ 96530 h 128199"/>
                <a:gd name="connsiteX575" fmla="*/ 2363340 w 4153453"/>
                <a:gd name="connsiteY575" fmla="*/ 95010 h 128199"/>
                <a:gd name="connsiteX576" fmla="*/ 2260223 w 4153453"/>
                <a:gd name="connsiteY576" fmla="*/ 53080 h 128199"/>
                <a:gd name="connsiteX577" fmla="*/ 2266937 w 4153453"/>
                <a:gd name="connsiteY577" fmla="*/ 44972 h 128199"/>
                <a:gd name="connsiteX578" fmla="*/ 2276945 w 4153453"/>
                <a:gd name="connsiteY578" fmla="*/ 41932 h 128199"/>
                <a:gd name="connsiteX579" fmla="*/ 2293160 w 4153453"/>
                <a:gd name="connsiteY579" fmla="*/ 60553 h 128199"/>
                <a:gd name="connsiteX580" fmla="*/ 2293160 w 4153453"/>
                <a:gd name="connsiteY580" fmla="*/ 95517 h 128199"/>
                <a:gd name="connsiteX581" fmla="*/ 2303547 w 4153453"/>
                <a:gd name="connsiteY581" fmla="*/ 95517 h 128199"/>
                <a:gd name="connsiteX582" fmla="*/ 2303547 w 4153453"/>
                <a:gd name="connsiteY582" fmla="*/ 58780 h 128199"/>
                <a:gd name="connsiteX583" fmla="*/ 2300887 w 4153453"/>
                <a:gd name="connsiteY583" fmla="*/ 44972 h 128199"/>
                <a:gd name="connsiteX584" fmla="*/ 2292906 w 4153453"/>
                <a:gd name="connsiteY584" fmla="*/ 35471 h 128199"/>
                <a:gd name="connsiteX585" fmla="*/ 2279605 w 4153453"/>
                <a:gd name="connsiteY585" fmla="*/ 31924 h 128199"/>
                <a:gd name="connsiteX586" fmla="*/ 2266810 w 4153453"/>
                <a:gd name="connsiteY586" fmla="*/ 35471 h 128199"/>
                <a:gd name="connsiteX587" fmla="*/ 2257943 w 4153453"/>
                <a:gd name="connsiteY587" fmla="*/ 44845 h 128199"/>
                <a:gd name="connsiteX588" fmla="*/ 2257943 w 4153453"/>
                <a:gd name="connsiteY588" fmla="*/ 634 h 128199"/>
                <a:gd name="connsiteX589" fmla="*/ 2247681 w 4153453"/>
                <a:gd name="connsiteY589" fmla="*/ 634 h 128199"/>
                <a:gd name="connsiteX590" fmla="*/ 2247681 w 4153453"/>
                <a:gd name="connsiteY590" fmla="*/ 95644 h 128199"/>
                <a:gd name="connsiteX591" fmla="*/ 2257943 w 4153453"/>
                <a:gd name="connsiteY591" fmla="*/ 95644 h 128199"/>
                <a:gd name="connsiteX592" fmla="*/ 2257943 w 4153453"/>
                <a:gd name="connsiteY592" fmla="*/ 64354 h 128199"/>
                <a:gd name="connsiteX593" fmla="*/ 2260349 w 4153453"/>
                <a:gd name="connsiteY593" fmla="*/ 53080 h 128199"/>
                <a:gd name="connsiteX594" fmla="*/ 2234760 w 4153453"/>
                <a:gd name="connsiteY594" fmla="*/ 82342 h 128199"/>
                <a:gd name="connsiteX595" fmla="*/ 2227539 w 4153453"/>
                <a:gd name="connsiteY595" fmla="*/ 85889 h 128199"/>
                <a:gd name="connsiteX596" fmla="*/ 2220192 w 4153453"/>
                <a:gd name="connsiteY596" fmla="*/ 86902 h 128199"/>
                <a:gd name="connsiteX597" fmla="*/ 2211451 w 4153453"/>
                <a:gd name="connsiteY597" fmla="*/ 84116 h 128199"/>
                <a:gd name="connsiteX598" fmla="*/ 2208031 w 4153453"/>
                <a:gd name="connsiteY598" fmla="*/ 74741 h 128199"/>
                <a:gd name="connsiteX599" fmla="*/ 2208031 w 4153453"/>
                <a:gd name="connsiteY599" fmla="*/ 42691 h 128199"/>
                <a:gd name="connsiteX600" fmla="*/ 2233873 w 4153453"/>
                <a:gd name="connsiteY600" fmla="*/ 42691 h 128199"/>
                <a:gd name="connsiteX601" fmla="*/ 2233873 w 4153453"/>
                <a:gd name="connsiteY601" fmla="*/ 33190 h 128199"/>
                <a:gd name="connsiteX602" fmla="*/ 2208031 w 4153453"/>
                <a:gd name="connsiteY602" fmla="*/ 33190 h 128199"/>
                <a:gd name="connsiteX603" fmla="*/ 2208031 w 4153453"/>
                <a:gd name="connsiteY603" fmla="*/ 13302 h 128199"/>
                <a:gd name="connsiteX604" fmla="*/ 2197770 w 4153453"/>
                <a:gd name="connsiteY604" fmla="*/ 13302 h 128199"/>
                <a:gd name="connsiteX605" fmla="*/ 2197770 w 4153453"/>
                <a:gd name="connsiteY605" fmla="*/ 73982 h 128199"/>
                <a:gd name="connsiteX606" fmla="*/ 2203597 w 4153453"/>
                <a:gd name="connsiteY606" fmla="*/ 91716 h 128199"/>
                <a:gd name="connsiteX607" fmla="*/ 2219305 w 4153453"/>
                <a:gd name="connsiteY607" fmla="*/ 96657 h 128199"/>
                <a:gd name="connsiteX608" fmla="*/ 2227413 w 4153453"/>
                <a:gd name="connsiteY608" fmla="*/ 95644 h 128199"/>
                <a:gd name="connsiteX609" fmla="*/ 2234887 w 4153453"/>
                <a:gd name="connsiteY609" fmla="*/ 92350 h 128199"/>
                <a:gd name="connsiteX610" fmla="*/ 2234887 w 4153453"/>
                <a:gd name="connsiteY610" fmla="*/ 82342 h 128199"/>
                <a:gd name="connsiteX611" fmla="*/ 2127716 w 4153453"/>
                <a:gd name="connsiteY611" fmla="*/ 44718 h 128199"/>
                <a:gd name="connsiteX612" fmla="*/ 2135443 w 4153453"/>
                <a:gd name="connsiteY612" fmla="*/ 52826 h 128199"/>
                <a:gd name="connsiteX613" fmla="*/ 2138230 w 4153453"/>
                <a:gd name="connsiteY613" fmla="*/ 64606 h 128199"/>
                <a:gd name="connsiteX614" fmla="*/ 2135443 w 4153453"/>
                <a:gd name="connsiteY614" fmla="*/ 76135 h 128199"/>
                <a:gd name="connsiteX615" fmla="*/ 2127716 w 4153453"/>
                <a:gd name="connsiteY615" fmla="*/ 84116 h 128199"/>
                <a:gd name="connsiteX616" fmla="*/ 2116314 w 4153453"/>
                <a:gd name="connsiteY616" fmla="*/ 87029 h 128199"/>
                <a:gd name="connsiteX617" fmla="*/ 2105167 w 4153453"/>
                <a:gd name="connsiteY617" fmla="*/ 84116 h 128199"/>
                <a:gd name="connsiteX618" fmla="*/ 2097439 w 4153453"/>
                <a:gd name="connsiteY618" fmla="*/ 76135 h 128199"/>
                <a:gd name="connsiteX619" fmla="*/ 2094652 w 4153453"/>
                <a:gd name="connsiteY619" fmla="*/ 64606 h 128199"/>
                <a:gd name="connsiteX620" fmla="*/ 2097439 w 4153453"/>
                <a:gd name="connsiteY620" fmla="*/ 52826 h 128199"/>
                <a:gd name="connsiteX621" fmla="*/ 2105167 w 4153453"/>
                <a:gd name="connsiteY621" fmla="*/ 44718 h 128199"/>
                <a:gd name="connsiteX622" fmla="*/ 2116314 w 4153453"/>
                <a:gd name="connsiteY622" fmla="*/ 41678 h 128199"/>
                <a:gd name="connsiteX623" fmla="*/ 2127716 w 4153453"/>
                <a:gd name="connsiteY623" fmla="*/ 44718 h 128199"/>
                <a:gd name="connsiteX624" fmla="*/ 2148618 w 4153453"/>
                <a:gd name="connsiteY624" fmla="*/ 95517 h 128199"/>
                <a:gd name="connsiteX625" fmla="*/ 2148618 w 4153453"/>
                <a:gd name="connsiteY625" fmla="*/ 507 h 128199"/>
                <a:gd name="connsiteX626" fmla="*/ 2138230 w 4153453"/>
                <a:gd name="connsiteY626" fmla="*/ 507 h 128199"/>
                <a:gd name="connsiteX627" fmla="*/ 2138230 w 4153453"/>
                <a:gd name="connsiteY627" fmla="*/ 44972 h 128199"/>
                <a:gd name="connsiteX628" fmla="*/ 2128729 w 4153453"/>
                <a:gd name="connsiteY628" fmla="*/ 35471 h 128199"/>
                <a:gd name="connsiteX629" fmla="*/ 2115428 w 4153453"/>
                <a:gd name="connsiteY629" fmla="*/ 31924 h 128199"/>
                <a:gd name="connsiteX630" fmla="*/ 2099213 w 4153453"/>
                <a:gd name="connsiteY630" fmla="*/ 36103 h 128199"/>
                <a:gd name="connsiteX631" fmla="*/ 2088065 w 4153453"/>
                <a:gd name="connsiteY631" fmla="*/ 47759 h 128199"/>
                <a:gd name="connsiteX632" fmla="*/ 2084011 w 4153453"/>
                <a:gd name="connsiteY632" fmla="*/ 64606 h 128199"/>
                <a:gd name="connsiteX633" fmla="*/ 2088065 w 4153453"/>
                <a:gd name="connsiteY633" fmla="*/ 81075 h 128199"/>
                <a:gd name="connsiteX634" fmla="*/ 2099213 w 4153453"/>
                <a:gd name="connsiteY634" fmla="*/ 92477 h 128199"/>
                <a:gd name="connsiteX635" fmla="*/ 2115428 w 4153453"/>
                <a:gd name="connsiteY635" fmla="*/ 96530 h 128199"/>
                <a:gd name="connsiteX636" fmla="*/ 2128729 w 4153453"/>
                <a:gd name="connsiteY636" fmla="*/ 92984 h 128199"/>
                <a:gd name="connsiteX637" fmla="*/ 2138230 w 4153453"/>
                <a:gd name="connsiteY637" fmla="*/ 83735 h 128199"/>
                <a:gd name="connsiteX638" fmla="*/ 2138230 w 4153453"/>
                <a:gd name="connsiteY638" fmla="*/ 95517 h 128199"/>
                <a:gd name="connsiteX639" fmla="*/ 2148618 w 4153453"/>
                <a:gd name="connsiteY639" fmla="*/ 95517 h 128199"/>
                <a:gd name="connsiteX640" fmla="*/ 2026245 w 4153453"/>
                <a:gd name="connsiteY640" fmla="*/ 52953 h 128199"/>
                <a:gd name="connsiteX641" fmla="*/ 2032959 w 4153453"/>
                <a:gd name="connsiteY641" fmla="*/ 44845 h 128199"/>
                <a:gd name="connsiteX642" fmla="*/ 2042967 w 4153453"/>
                <a:gd name="connsiteY642" fmla="*/ 41805 h 128199"/>
                <a:gd name="connsiteX643" fmla="*/ 2059182 w 4153453"/>
                <a:gd name="connsiteY643" fmla="*/ 60427 h 128199"/>
                <a:gd name="connsiteX644" fmla="*/ 2059182 w 4153453"/>
                <a:gd name="connsiteY644" fmla="*/ 95390 h 128199"/>
                <a:gd name="connsiteX645" fmla="*/ 2069570 w 4153453"/>
                <a:gd name="connsiteY645" fmla="*/ 95390 h 128199"/>
                <a:gd name="connsiteX646" fmla="*/ 2069570 w 4153453"/>
                <a:gd name="connsiteY646" fmla="*/ 58653 h 128199"/>
                <a:gd name="connsiteX647" fmla="*/ 2066783 w 4153453"/>
                <a:gd name="connsiteY647" fmla="*/ 44845 h 128199"/>
                <a:gd name="connsiteX648" fmla="*/ 2058802 w 4153453"/>
                <a:gd name="connsiteY648" fmla="*/ 35344 h 128199"/>
                <a:gd name="connsiteX649" fmla="*/ 2045500 w 4153453"/>
                <a:gd name="connsiteY649" fmla="*/ 31797 h 128199"/>
                <a:gd name="connsiteX650" fmla="*/ 2032706 w 4153453"/>
                <a:gd name="connsiteY650" fmla="*/ 35344 h 128199"/>
                <a:gd name="connsiteX651" fmla="*/ 2023838 w 4153453"/>
                <a:gd name="connsiteY651" fmla="*/ 44718 h 128199"/>
                <a:gd name="connsiteX652" fmla="*/ 2023838 w 4153453"/>
                <a:gd name="connsiteY652" fmla="*/ 33063 h 128199"/>
                <a:gd name="connsiteX653" fmla="*/ 2013577 w 4153453"/>
                <a:gd name="connsiteY653" fmla="*/ 33063 h 128199"/>
                <a:gd name="connsiteX654" fmla="*/ 2013577 w 4153453"/>
                <a:gd name="connsiteY654" fmla="*/ 95517 h 128199"/>
                <a:gd name="connsiteX655" fmla="*/ 2023838 w 4153453"/>
                <a:gd name="connsiteY655" fmla="*/ 95517 h 128199"/>
                <a:gd name="connsiteX656" fmla="*/ 2023838 w 4153453"/>
                <a:gd name="connsiteY656" fmla="*/ 64228 h 128199"/>
                <a:gd name="connsiteX657" fmla="*/ 2026245 w 4153453"/>
                <a:gd name="connsiteY657" fmla="*/ 52953 h 128199"/>
                <a:gd name="connsiteX658" fmla="*/ 1971646 w 4153453"/>
                <a:gd name="connsiteY658" fmla="*/ 44592 h 128199"/>
                <a:gd name="connsiteX659" fmla="*/ 1979373 w 4153453"/>
                <a:gd name="connsiteY659" fmla="*/ 52699 h 128199"/>
                <a:gd name="connsiteX660" fmla="*/ 1982160 w 4153453"/>
                <a:gd name="connsiteY660" fmla="*/ 64481 h 128199"/>
                <a:gd name="connsiteX661" fmla="*/ 1979373 w 4153453"/>
                <a:gd name="connsiteY661" fmla="*/ 76008 h 128199"/>
                <a:gd name="connsiteX662" fmla="*/ 1971646 w 4153453"/>
                <a:gd name="connsiteY662" fmla="*/ 83989 h 128199"/>
                <a:gd name="connsiteX663" fmla="*/ 1960245 w 4153453"/>
                <a:gd name="connsiteY663" fmla="*/ 86902 h 128199"/>
                <a:gd name="connsiteX664" fmla="*/ 1949097 w 4153453"/>
                <a:gd name="connsiteY664" fmla="*/ 83989 h 128199"/>
                <a:gd name="connsiteX665" fmla="*/ 1941370 w 4153453"/>
                <a:gd name="connsiteY665" fmla="*/ 76008 h 128199"/>
                <a:gd name="connsiteX666" fmla="*/ 1938583 w 4153453"/>
                <a:gd name="connsiteY666" fmla="*/ 64481 h 128199"/>
                <a:gd name="connsiteX667" fmla="*/ 1941370 w 4153453"/>
                <a:gd name="connsiteY667" fmla="*/ 52699 h 128199"/>
                <a:gd name="connsiteX668" fmla="*/ 1949097 w 4153453"/>
                <a:gd name="connsiteY668" fmla="*/ 44592 h 128199"/>
                <a:gd name="connsiteX669" fmla="*/ 1960245 w 4153453"/>
                <a:gd name="connsiteY669" fmla="*/ 41551 h 128199"/>
                <a:gd name="connsiteX670" fmla="*/ 1971646 w 4153453"/>
                <a:gd name="connsiteY670" fmla="*/ 44592 h 128199"/>
                <a:gd name="connsiteX671" fmla="*/ 1992548 w 4153453"/>
                <a:gd name="connsiteY671" fmla="*/ 95390 h 128199"/>
                <a:gd name="connsiteX672" fmla="*/ 1992548 w 4153453"/>
                <a:gd name="connsiteY672" fmla="*/ 32936 h 128199"/>
                <a:gd name="connsiteX673" fmla="*/ 1982160 w 4153453"/>
                <a:gd name="connsiteY673" fmla="*/ 32936 h 128199"/>
                <a:gd name="connsiteX674" fmla="*/ 1982160 w 4153453"/>
                <a:gd name="connsiteY674" fmla="*/ 44718 h 128199"/>
                <a:gd name="connsiteX675" fmla="*/ 1972786 w 4153453"/>
                <a:gd name="connsiteY675" fmla="*/ 35344 h 128199"/>
                <a:gd name="connsiteX676" fmla="*/ 1959358 w 4153453"/>
                <a:gd name="connsiteY676" fmla="*/ 31797 h 128199"/>
                <a:gd name="connsiteX677" fmla="*/ 1943143 w 4153453"/>
                <a:gd name="connsiteY677" fmla="*/ 35978 h 128199"/>
                <a:gd name="connsiteX678" fmla="*/ 1931995 w 4153453"/>
                <a:gd name="connsiteY678" fmla="*/ 47632 h 128199"/>
                <a:gd name="connsiteX679" fmla="*/ 1927941 w 4153453"/>
                <a:gd name="connsiteY679" fmla="*/ 64481 h 128199"/>
                <a:gd name="connsiteX680" fmla="*/ 1931995 w 4153453"/>
                <a:gd name="connsiteY680" fmla="*/ 80949 h 128199"/>
                <a:gd name="connsiteX681" fmla="*/ 1943143 w 4153453"/>
                <a:gd name="connsiteY681" fmla="*/ 92350 h 128199"/>
                <a:gd name="connsiteX682" fmla="*/ 1959358 w 4153453"/>
                <a:gd name="connsiteY682" fmla="*/ 96403 h 128199"/>
                <a:gd name="connsiteX683" fmla="*/ 1972786 w 4153453"/>
                <a:gd name="connsiteY683" fmla="*/ 92984 h 128199"/>
                <a:gd name="connsiteX684" fmla="*/ 1982160 w 4153453"/>
                <a:gd name="connsiteY684" fmla="*/ 83735 h 128199"/>
                <a:gd name="connsiteX685" fmla="*/ 1982160 w 4153453"/>
                <a:gd name="connsiteY685" fmla="*/ 95390 h 128199"/>
                <a:gd name="connsiteX686" fmla="*/ 1992548 w 4153453"/>
                <a:gd name="connsiteY686" fmla="*/ 95390 h 128199"/>
                <a:gd name="connsiteX687" fmla="*/ 1843573 w 4153453"/>
                <a:gd name="connsiteY687" fmla="*/ 90196 h 128199"/>
                <a:gd name="connsiteX688" fmla="*/ 1864728 w 4153453"/>
                <a:gd name="connsiteY688" fmla="*/ 96403 h 128199"/>
                <a:gd name="connsiteX689" fmla="*/ 1881450 w 4153453"/>
                <a:gd name="connsiteY689" fmla="*/ 91337 h 128199"/>
                <a:gd name="connsiteX690" fmla="*/ 1887911 w 4153453"/>
                <a:gd name="connsiteY690" fmla="*/ 77401 h 128199"/>
                <a:gd name="connsiteX691" fmla="*/ 1876256 w 4153453"/>
                <a:gd name="connsiteY691" fmla="*/ 62454 h 128199"/>
                <a:gd name="connsiteX692" fmla="*/ 1861435 w 4153453"/>
                <a:gd name="connsiteY692" fmla="*/ 56500 h 128199"/>
                <a:gd name="connsiteX693" fmla="*/ 1856241 w 4153453"/>
                <a:gd name="connsiteY693" fmla="*/ 53206 h 128199"/>
                <a:gd name="connsiteX694" fmla="*/ 1854721 w 4153453"/>
                <a:gd name="connsiteY694" fmla="*/ 48646 h 128199"/>
                <a:gd name="connsiteX695" fmla="*/ 1857888 w 4153453"/>
                <a:gd name="connsiteY695" fmla="*/ 42564 h 128199"/>
                <a:gd name="connsiteX696" fmla="*/ 1866122 w 4153453"/>
                <a:gd name="connsiteY696" fmla="*/ 40412 h 128199"/>
                <a:gd name="connsiteX697" fmla="*/ 1875749 w 4153453"/>
                <a:gd name="connsiteY697" fmla="*/ 42564 h 128199"/>
                <a:gd name="connsiteX698" fmla="*/ 1884997 w 4153453"/>
                <a:gd name="connsiteY698" fmla="*/ 48393 h 128199"/>
                <a:gd name="connsiteX699" fmla="*/ 1884997 w 4153453"/>
                <a:gd name="connsiteY699" fmla="*/ 37750 h 128199"/>
                <a:gd name="connsiteX700" fmla="*/ 1876509 w 4153453"/>
                <a:gd name="connsiteY700" fmla="*/ 33570 h 128199"/>
                <a:gd name="connsiteX701" fmla="*/ 1866122 w 4153453"/>
                <a:gd name="connsiteY701" fmla="*/ 32177 h 128199"/>
                <a:gd name="connsiteX702" fmla="*/ 1850540 w 4153453"/>
                <a:gd name="connsiteY702" fmla="*/ 36991 h 128199"/>
                <a:gd name="connsiteX703" fmla="*/ 1844586 w 4153453"/>
                <a:gd name="connsiteY703" fmla="*/ 50039 h 128199"/>
                <a:gd name="connsiteX704" fmla="*/ 1847626 w 4153453"/>
                <a:gd name="connsiteY704" fmla="*/ 59540 h 128199"/>
                <a:gd name="connsiteX705" fmla="*/ 1856494 w 4153453"/>
                <a:gd name="connsiteY705" fmla="*/ 65748 h 128199"/>
                <a:gd name="connsiteX706" fmla="*/ 1871189 w 4153453"/>
                <a:gd name="connsiteY706" fmla="*/ 71701 h 128199"/>
                <a:gd name="connsiteX707" fmla="*/ 1876256 w 4153453"/>
                <a:gd name="connsiteY707" fmla="*/ 75122 h 128199"/>
                <a:gd name="connsiteX708" fmla="*/ 1877776 w 4153453"/>
                <a:gd name="connsiteY708" fmla="*/ 79682 h 128199"/>
                <a:gd name="connsiteX709" fmla="*/ 1874229 w 4153453"/>
                <a:gd name="connsiteY709" fmla="*/ 86270 h 128199"/>
                <a:gd name="connsiteX710" fmla="*/ 1865235 w 4153453"/>
                <a:gd name="connsiteY710" fmla="*/ 88549 h 128199"/>
                <a:gd name="connsiteX711" fmla="*/ 1854340 w 4153453"/>
                <a:gd name="connsiteY711" fmla="*/ 86397 h 128199"/>
                <a:gd name="connsiteX712" fmla="*/ 1843826 w 4153453"/>
                <a:gd name="connsiteY712" fmla="*/ 79555 h 128199"/>
                <a:gd name="connsiteX713" fmla="*/ 1843826 w 4153453"/>
                <a:gd name="connsiteY713" fmla="*/ 90703 h 128199"/>
                <a:gd name="connsiteX714" fmla="*/ 1788594 w 4153453"/>
                <a:gd name="connsiteY714" fmla="*/ 46492 h 128199"/>
                <a:gd name="connsiteX715" fmla="*/ 1802148 w 4153453"/>
                <a:gd name="connsiteY715" fmla="*/ 41171 h 128199"/>
                <a:gd name="connsiteX716" fmla="*/ 1815323 w 4153453"/>
                <a:gd name="connsiteY716" fmla="*/ 46492 h 128199"/>
                <a:gd name="connsiteX717" fmla="*/ 1820897 w 4153453"/>
                <a:gd name="connsiteY717" fmla="*/ 59794 h 128199"/>
                <a:gd name="connsiteX718" fmla="*/ 1782386 w 4153453"/>
                <a:gd name="connsiteY718" fmla="*/ 59794 h 128199"/>
                <a:gd name="connsiteX719" fmla="*/ 1788594 w 4153453"/>
                <a:gd name="connsiteY719" fmla="*/ 46492 h 128199"/>
                <a:gd name="connsiteX720" fmla="*/ 1816590 w 4153453"/>
                <a:gd name="connsiteY720" fmla="*/ 94756 h 128199"/>
                <a:gd name="connsiteX721" fmla="*/ 1827358 w 4153453"/>
                <a:gd name="connsiteY721" fmla="*/ 89817 h 128199"/>
                <a:gd name="connsiteX722" fmla="*/ 1827358 w 4153453"/>
                <a:gd name="connsiteY722" fmla="*/ 79936 h 128199"/>
                <a:gd name="connsiteX723" fmla="*/ 1816717 w 4153453"/>
                <a:gd name="connsiteY723" fmla="*/ 85255 h 128199"/>
                <a:gd name="connsiteX724" fmla="*/ 1805062 w 4153453"/>
                <a:gd name="connsiteY724" fmla="*/ 86902 h 128199"/>
                <a:gd name="connsiteX725" fmla="*/ 1789607 w 4153453"/>
                <a:gd name="connsiteY725" fmla="*/ 81709 h 128199"/>
                <a:gd name="connsiteX726" fmla="*/ 1782260 w 4153453"/>
                <a:gd name="connsiteY726" fmla="*/ 68154 h 128199"/>
                <a:gd name="connsiteX727" fmla="*/ 1831665 w 4153453"/>
                <a:gd name="connsiteY727" fmla="*/ 68154 h 128199"/>
                <a:gd name="connsiteX728" fmla="*/ 1831791 w 4153453"/>
                <a:gd name="connsiteY728" fmla="*/ 65494 h 128199"/>
                <a:gd name="connsiteX729" fmla="*/ 1831791 w 4153453"/>
                <a:gd name="connsiteY729" fmla="*/ 62961 h 128199"/>
                <a:gd name="connsiteX730" fmla="*/ 1828118 w 4153453"/>
                <a:gd name="connsiteY730" fmla="*/ 46999 h 128199"/>
                <a:gd name="connsiteX731" fmla="*/ 1817857 w 4153453"/>
                <a:gd name="connsiteY731" fmla="*/ 35851 h 128199"/>
                <a:gd name="connsiteX732" fmla="*/ 1802148 w 4153453"/>
                <a:gd name="connsiteY732" fmla="*/ 31797 h 128199"/>
                <a:gd name="connsiteX733" fmla="*/ 1785807 w 4153453"/>
                <a:gd name="connsiteY733" fmla="*/ 36103 h 128199"/>
                <a:gd name="connsiteX734" fmla="*/ 1775039 w 4153453"/>
                <a:gd name="connsiteY734" fmla="*/ 47885 h 128199"/>
                <a:gd name="connsiteX735" fmla="*/ 1771238 w 4153453"/>
                <a:gd name="connsiteY735" fmla="*/ 64733 h 128199"/>
                <a:gd name="connsiteX736" fmla="*/ 1775672 w 4153453"/>
                <a:gd name="connsiteY736" fmla="*/ 81329 h 128199"/>
                <a:gd name="connsiteX737" fmla="*/ 1787580 w 4153453"/>
                <a:gd name="connsiteY737" fmla="*/ 92477 h 128199"/>
                <a:gd name="connsiteX738" fmla="*/ 1804935 w 4153453"/>
                <a:gd name="connsiteY738" fmla="*/ 96403 h 128199"/>
                <a:gd name="connsiteX739" fmla="*/ 1816463 w 4153453"/>
                <a:gd name="connsiteY739" fmla="*/ 94883 h 128199"/>
                <a:gd name="connsiteX740" fmla="*/ 1755023 w 4153453"/>
                <a:gd name="connsiteY740" fmla="*/ 33063 h 128199"/>
                <a:gd name="connsiteX741" fmla="*/ 1744636 w 4153453"/>
                <a:gd name="connsiteY741" fmla="*/ 33063 h 128199"/>
                <a:gd name="connsiteX742" fmla="*/ 1744636 w 4153453"/>
                <a:gd name="connsiteY742" fmla="*/ 95517 h 128199"/>
                <a:gd name="connsiteX743" fmla="*/ 1755023 w 4153453"/>
                <a:gd name="connsiteY743" fmla="*/ 95517 h 128199"/>
                <a:gd name="connsiteX744" fmla="*/ 1755023 w 4153453"/>
                <a:gd name="connsiteY744" fmla="*/ 33063 h 128199"/>
                <a:gd name="connsiteX745" fmla="*/ 1755277 w 4153453"/>
                <a:gd name="connsiteY745" fmla="*/ 19256 h 128199"/>
                <a:gd name="connsiteX746" fmla="*/ 1757304 w 4153453"/>
                <a:gd name="connsiteY746" fmla="*/ 14568 h 128199"/>
                <a:gd name="connsiteX747" fmla="*/ 1755277 w 4153453"/>
                <a:gd name="connsiteY747" fmla="*/ 9755 h 128199"/>
                <a:gd name="connsiteX748" fmla="*/ 1750463 w 4153453"/>
                <a:gd name="connsiteY748" fmla="*/ 7854 h 128199"/>
                <a:gd name="connsiteX749" fmla="*/ 1746029 w 4153453"/>
                <a:gd name="connsiteY749" fmla="*/ 9247 h 128199"/>
                <a:gd name="connsiteX750" fmla="*/ 1738555 w 4153453"/>
                <a:gd name="connsiteY750" fmla="*/ 14568 h 128199"/>
                <a:gd name="connsiteX751" fmla="*/ 1746029 w 4153453"/>
                <a:gd name="connsiteY751" fmla="*/ 19763 h 128199"/>
                <a:gd name="connsiteX752" fmla="*/ 1750463 w 4153453"/>
                <a:gd name="connsiteY752" fmla="*/ 21283 h 128199"/>
                <a:gd name="connsiteX753" fmla="*/ 1755277 w 4153453"/>
                <a:gd name="connsiteY753" fmla="*/ 19382 h 128199"/>
                <a:gd name="connsiteX754" fmla="*/ 1731841 w 4153453"/>
                <a:gd name="connsiteY754" fmla="*/ 82342 h 128199"/>
                <a:gd name="connsiteX755" fmla="*/ 1724620 w 4153453"/>
                <a:gd name="connsiteY755" fmla="*/ 85889 h 128199"/>
                <a:gd name="connsiteX756" fmla="*/ 1717273 w 4153453"/>
                <a:gd name="connsiteY756" fmla="*/ 86902 h 128199"/>
                <a:gd name="connsiteX757" fmla="*/ 1708659 w 4153453"/>
                <a:gd name="connsiteY757" fmla="*/ 84116 h 128199"/>
                <a:gd name="connsiteX758" fmla="*/ 1705112 w 4153453"/>
                <a:gd name="connsiteY758" fmla="*/ 74741 h 128199"/>
                <a:gd name="connsiteX759" fmla="*/ 1705112 w 4153453"/>
                <a:gd name="connsiteY759" fmla="*/ 42691 h 128199"/>
                <a:gd name="connsiteX760" fmla="*/ 1730954 w 4153453"/>
                <a:gd name="connsiteY760" fmla="*/ 42691 h 128199"/>
                <a:gd name="connsiteX761" fmla="*/ 1730954 w 4153453"/>
                <a:gd name="connsiteY761" fmla="*/ 33190 h 128199"/>
                <a:gd name="connsiteX762" fmla="*/ 1705112 w 4153453"/>
                <a:gd name="connsiteY762" fmla="*/ 33190 h 128199"/>
                <a:gd name="connsiteX763" fmla="*/ 1705112 w 4153453"/>
                <a:gd name="connsiteY763" fmla="*/ 13302 h 128199"/>
                <a:gd name="connsiteX764" fmla="*/ 1694850 w 4153453"/>
                <a:gd name="connsiteY764" fmla="*/ 13302 h 128199"/>
                <a:gd name="connsiteX765" fmla="*/ 1694850 w 4153453"/>
                <a:gd name="connsiteY765" fmla="*/ 73982 h 128199"/>
                <a:gd name="connsiteX766" fmla="*/ 1700678 w 4153453"/>
                <a:gd name="connsiteY766" fmla="*/ 91716 h 128199"/>
                <a:gd name="connsiteX767" fmla="*/ 1716386 w 4153453"/>
                <a:gd name="connsiteY767" fmla="*/ 96657 h 128199"/>
                <a:gd name="connsiteX768" fmla="*/ 1724494 w 4153453"/>
                <a:gd name="connsiteY768" fmla="*/ 95644 h 128199"/>
                <a:gd name="connsiteX769" fmla="*/ 1731968 w 4153453"/>
                <a:gd name="connsiteY769" fmla="*/ 92350 h 128199"/>
                <a:gd name="connsiteX770" fmla="*/ 1731968 w 4153453"/>
                <a:gd name="connsiteY770" fmla="*/ 82342 h 128199"/>
                <a:gd name="connsiteX771" fmla="*/ 1674962 w 4153453"/>
                <a:gd name="connsiteY771" fmla="*/ 33190 h 128199"/>
                <a:gd name="connsiteX772" fmla="*/ 1664574 w 4153453"/>
                <a:gd name="connsiteY772" fmla="*/ 33190 h 128199"/>
                <a:gd name="connsiteX773" fmla="*/ 1664574 w 4153453"/>
                <a:gd name="connsiteY773" fmla="*/ 95644 h 128199"/>
                <a:gd name="connsiteX774" fmla="*/ 1674962 w 4153453"/>
                <a:gd name="connsiteY774" fmla="*/ 95644 h 128199"/>
                <a:gd name="connsiteX775" fmla="*/ 1674962 w 4153453"/>
                <a:gd name="connsiteY775" fmla="*/ 33190 h 128199"/>
                <a:gd name="connsiteX776" fmla="*/ 1673442 w 4153453"/>
                <a:gd name="connsiteY776" fmla="*/ 19763 h 128199"/>
                <a:gd name="connsiteX777" fmla="*/ 1680916 w 4153453"/>
                <a:gd name="connsiteY777" fmla="*/ 14568 h 128199"/>
                <a:gd name="connsiteX778" fmla="*/ 1673442 w 4153453"/>
                <a:gd name="connsiteY778" fmla="*/ 9247 h 128199"/>
                <a:gd name="connsiteX779" fmla="*/ 1669008 w 4153453"/>
                <a:gd name="connsiteY779" fmla="*/ 7854 h 128199"/>
                <a:gd name="connsiteX780" fmla="*/ 1664321 w 4153453"/>
                <a:gd name="connsiteY780" fmla="*/ 9755 h 128199"/>
                <a:gd name="connsiteX781" fmla="*/ 1662420 w 4153453"/>
                <a:gd name="connsiteY781" fmla="*/ 14568 h 128199"/>
                <a:gd name="connsiteX782" fmla="*/ 1664321 w 4153453"/>
                <a:gd name="connsiteY782" fmla="*/ 19256 h 128199"/>
                <a:gd name="connsiteX783" fmla="*/ 1669008 w 4153453"/>
                <a:gd name="connsiteY783" fmla="*/ 21156 h 128199"/>
                <a:gd name="connsiteX784" fmla="*/ 1673442 w 4153453"/>
                <a:gd name="connsiteY784" fmla="*/ 19636 h 128199"/>
                <a:gd name="connsiteX785" fmla="*/ 1633917 w 4153453"/>
                <a:gd name="connsiteY785" fmla="*/ 52699 h 128199"/>
                <a:gd name="connsiteX786" fmla="*/ 1642152 w 4153453"/>
                <a:gd name="connsiteY786" fmla="*/ 45099 h 128199"/>
                <a:gd name="connsiteX787" fmla="*/ 1653553 w 4153453"/>
                <a:gd name="connsiteY787" fmla="*/ 43579 h 128199"/>
                <a:gd name="connsiteX788" fmla="*/ 1653553 w 4153453"/>
                <a:gd name="connsiteY788" fmla="*/ 31924 h 128199"/>
                <a:gd name="connsiteX789" fmla="*/ 1640251 w 4153453"/>
                <a:gd name="connsiteY789" fmla="*/ 35978 h 128199"/>
                <a:gd name="connsiteX790" fmla="*/ 1630750 w 4153453"/>
                <a:gd name="connsiteY790" fmla="*/ 47126 h 128199"/>
                <a:gd name="connsiteX791" fmla="*/ 1630750 w 4153453"/>
                <a:gd name="connsiteY791" fmla="*/ 33190 h 128199"/>
                <a:gd name="connsiteX792" fmla="*/ 1620489 w 4153453"/>
                <a:gd name="connsiteY792" fmla="*/ 33190 h 128199"/>
                <a:gd name="connsiteX793" fmla="*/ 1620489 w 4153453"/>
                <a:gd name="connsiteY793" fmla="*/ 95644 h 128199"/>
                <a:gd name="connsiteX794" fmla="*/ 1630750 w 4153453"/>
                <a:gd name="connsiteY794" fmla="*/ 95644 h 128199"/>
                <a:gd name="connsiteX795" fmla="*/ 1630750 w 4153453"/>
                <a:gd name="connsiteY795" fmla="*/ 65748 h 128199"/>
                <a:gd name="connsiteX796" fmla="*/ 1633917 w 4153453"/>
                <a:gd name="connsiteY796" fmla="*/ 52826 h 128199"/>
                <a:gd name="connsiteX797" fmla="*/ 1590719 w 4153453"/>
                <a:gd name="connsiteY797" fmla="*/ 76008 h 128199"/>
                <a:gd name="connsiteX798" fmla="*/ 1583119 w 4153453"/>
                <a:gd name="connsiteY798" fmla="*/ 84116 h 128199"/>
                <a:gd name="connsiteX799" fmla="*/ 1571971 w 4153453"/>
                <a:gd name="connsiteY799" fmla="*/ 87029 h 128199"/>
                <a:gd name="connsiteX800" fmla="*/ 1560570 w 4153453"/>
                <a:gd name="connsiteY800" fmla="*/ 84116 h 128199"/>
                <a:gd name="connsiteX801" fmla="*/ 1552842 w 4153453"/>
                <a:gd name="connsiteY801" fmla="*/ 76008 h 128199"/>
                <a:gd name="connsiteX802" fmla="*/ 1549929 w 4153453"/>
                <a:gd name="connsiteY802" fmla="*/ 64354 h 128199"/>
                <a:gd name="connsiteX803" fmla="*/ 1552842 w 4153453"/>
                <a:gd name="connsiteY803" fmla="*/ 52699 h 128199"/>
                <a:gd name="connsiteX804" fmla="*/ 1560570 w 4153453"/>
                <a:gd name="connsiteY804" fmla="*/ 44718 h 128199"/>
                <a:gd name="connsiteX805" fmla="*/ 1571971 w 4153453"/>
                <a:gd name="connsiteY805" fmla="*/ 41805 h 128199"/>
                <a:gd name="connsiteX806" fmla="*/ 1583119 w 4153453"/>
                <a:gd name="connsiteY806" fmla="*/ 44718 h 128199"/>
                <a:gd name="connsiteX807" fmla="*/ 1590719 w 4153453"/>
                <a:gd name="connsiteY807" fmla="*/ 52699 h 128199"/>
                <a:gd name="connsiteX808" fmla="*/ 1593506 w 4153453"/>
                <a:gd name="connsiteY808" fmla="*/ 64354 h 128199"/>
                <a:gd name="connsiteX809" fmla="*/ 1590719 w 4153453"/>
                <a:gd name="connsiteY809" fmla="*/ 76008 h 128199"/>
                <a:gd name="connsiteX810" fmla="*/ 1588693 w 4153453"/>
                <a:gd name="connsiteY810" fmla="*/ 92350 h 128199"/>
                <a:gd name="connsiteX811" fmla="*/ 1600094 w 4153453"/>
                <a:gd name="connsiteY811" fmla="*/ 80822 h 128199"/>
                <a:gd name="connsiteX812" fmla="*/ 1604274 w 4153453"/>
                <a:gd name="connsiteY812" fmla="*/ 64101 h 128199"/>
                <a:gd name="connsiteX813" fmla="*/ 1600094 w 4153453"/>
                <a:gd name="connsiteY813" fmla="*/ 47505 h 128199"/>
                <a:gd name="connsiteX814" fmla="*/ 1588693 w 4153453"/>
                <a:gd name="connsiteY814" fmla="*/ 36103 h 128199"/>
                <a:gd name="connsiteX815" fmla="*/ 1571971 w 4153453"/>
                <a:gd name="connsiteY815" fmla="*/ 31924 h 128199"/>
                <a:gd name="connsiteX816" fmla="*/ 1555122 w 4153453"/>
                <a:gd name="connsiteY816" fmla="*/ 36103 h 128199"/>
                <a:gd name="connsiteX817" fmla="*/ 1543468 w 4153453"/>
                <a:gd name="connsiteY817" fmla="*/ 47505 h 128199"/>
                <a:gd name="connsiteX818" fmla="*/ 1539287 w 4153453"/>
                <a:gd name="connsiteY818" fmla="*/ 64101 h 128199"/>
                <a:gd name="connsiteX819" fmla="*/ 1543468 w 4153453"/>
                <a:gd name="connsiteY819" fmla="*/ 80822 h 128199"/>
                <a:gd name="connsiteX820" fmla="*/ 1555122 w 4153453"/>
                <a:gd name="connsiteY820" fmla="*/ 92350 h 128199"/>
                <a:gd name="connsiteX821" fmla="*/ 1571971 w 4153453"/>
                <a:gd name="connsiteY821" fmla="*/ 96530 h 128199"/>
                <a:gd name="connsiteX822" fmla="*/ 1588693 w 4153453"/>
                <a:gd name="connsiteY822" fmla="*/ 92350 h 128199"/>
                <a:gd name="connsiteX823" fmla="*/ 1481521 w 4153453"/>
                <a:gd name="connsiteY823" fmla="*/ 52953 h 128199"/>
                <a:gd name="connsiteX824" fmla="*/ 1488235 w 4153453"/>
                <a:gd name="connsiteY824" fmla="*/ 44845 h 128199"/>
                <a:gd name="connsiteX825" fmla="*/ 1498243 w 4153453"/>
                <a:gd name="connsiteY825" fmla="*/ 41805 h 128199"/>
                <a:gd name="connsiteX826" fmla="*/ 1514458 w 4153453"/>
                <a:gd name="connsiteY826" fmla="*/ 60427 h 128199"/>
                <a:gd name="connsiteX827" fmla="*/ 1514458 w 4153453"/>
                <a:gd name="connsiteY827" fmla="*/ 95390 h 128199"/>
                <a:gd name="connsiteX828" fmla="*/ 1524846 w 4153453"/>
                <a:gd name="connsiteY828" fmla="*/ 95390 h 128199"/>
                <a:gd name="connsiteX829" fmla="*/ 1524846 w 4153453"/>
                <a:gd name="connsiteY829" fmla="*/ 58653 h 128199"/>
                <a:gd name="connsiteX830" fmla="*/ 1522186 w 4153453"/>
                <a:gd name="connsiteY830" fmla="*/ 44845 h 128199"/>
                <a:gd name="connsiteX831" fmla="*/ 1514078 w 4153453"/>
                <a:gd name="connsiteY831" fmla="*/ 35344 h 128199"/>
                <a:gd name="connsiteX832" fmla="*/ 1500777 w 4153453"/>
                <a:gd name="connsiteY832" fmla="*/ 31797 h 128199"/>
                <a:gd name="connsiteX833" fmla="*/ 1487982 w 4153453"/>
                <a:gd name="connsiteY833" fmla="*/ 35344 h 128199"/>
                <a:gd name="connsiteX834" fmla="*/ 1479115 w 4153453"/>
                <a:gd name="connsiteY834" fmla="*/ 44718 h 128199"/>
                <a:gd name="connsiteX835" fmla="*/ 1479115 w 4153453"/>
                <a:gd name="connsiteY835" fmla="*/ 507 h 128199"/>
                <a:gd name="connsiteX836" fmla="*/ 1468853 w 4153453"/>
                <a:gd name="connsiteY836" fmla="*/ 507 h 128199"/>
                <a:gd name="connsiteX837" fmla="*/ 1468853 w 4153453"/>
                <a:gd name="connsiteY837" fmla="*/ 95517 h 128199"/>
                <a:gd name="connsiteX838" fmla="*/ 1479115 w 4153453"/>
                <a:gd name="connsiteY838" fmla="*/ 95517 h 128199"/>
                <a:gd name="connsiteX839" fmla="*/ 1479115 w 4153453"/>
                <a:gd name="connsiteY839" fmla="*/ 64228 h 128199"/>
                <a:gd name="connsiteX840" fmla="*/ 1481521 w 4153453"/>
                <a:gd name="connsiteY840" fmla="*/ 52953 h 128199"/>
                <a:gd name="connsiteX841" fmla="*/ 1455932 w 4153453"/>
                <a:gd name="connsiteY841" fmla="*/ 82215 h 128199"/>
                <a:gd name="connsiteX842" fmla="*/ 1448711 w 4153453"/>
                <a:gd name="connsiteY842" fmla="*/ 85763 h 128199"/>
                <a:gd name="connsiteX843" fmla="*/ 1441364 w 4153453"/>
                <a:gd name="connsiteY843" fmla="*/ 86775 h 128199"/>
                <a:gd name="connsiteX844" fmla="*/ 1432623 w 4153453"/>
                <a:gd name="connsiteY844" fmla="*/ 83989 h 128199"/>
                <a:gd name="connsiteX845" fmla="*/ 1429203 w 4153453"/>
                <a:gd name="connsiteY845" fmla="*/ 74615 h 128199"/>
                <a:gd name="connsiteX846" fmla="*/ 1429203 w 4153453"/>
                <a:gd name="connsiteY846" fmla="*/ 42564 h 128199"/>
                <a:gd name="connsiteX847" fmla="*/ 1455045 w 4153453"/>
                <a:gd name="connsiteY847" fmla="*/ 42564 h 128199"/>
                <a:gd name="connsiteX848" fmla="*/ 1455045 w 4153453"/>
                <a:gd name="connsiteY848" fmla="*/ 33063 h 128199"/>
                <a:gd name="connsiteX849" fmla="*/ 1429203 w 4153453"/>
                <a:gd name="connsiteY849" fmla="*/ 33063 h 128199"/>
                <a:gd name="connsiteX850" fmla="*/ 1429203 w 4153453"/>
                <a:gd name="connsiteY850" fmla="*/ 13175 h 128199"/>
                <a:gd name="connsiteX851" fmla="*/ 1418942 w 4153453"/>
                <a:gd name="connsiteY851" fmla="*/ 13175 h 128199"/>
                <a:gd name="connsiteX852" fmla="*/ 1418942 w 4153453"/>
                <a:gd name="connsiteY852" fmla="*/ 73855 h 128199"/>
                <a:gd name="connsiteX853" fmla="*/ 1424769 w 4153453"/>
                <a:gd name="connsiteY853" fmla="*/ 91589 h 128199"/>
                <a:gd name="connsiteX854" fmla="*/ 1440477 w 4153453"/>
                <a:gd name="connsiteY854" fmla="*/ 96530 h 128199"/>
                <a:gd name="connsiteX855" fmla="*/ 1448585 w 4153453"/>
                <a:gd name="connsiteY855" fmla="*/ 95517 h 128199"/>
                <a:gd name="connsiteX856" fmla="*/ 1456059 w 4153453"/>
                <a:gd name="connsiteY856" fmla="*/ 92223 h 128199"/>
                <a:gd name="connsiteX857" fmla="*/ 1456059 w 4153453"/>
                <a:gd name="connsiteY857" fmla="*/ 82215 h 128199"/>
                <a:gd name="connsiteX858" fmla="*/ 1385751 w 4153453"/>
                <a:gd name="connsiteY858" fmla="*/ 82342 h 128199"/>
                <a:gd name="connsiteX859" fmla="*/ 1373210 w 4153453"/>
                <a:gd name="connsiteY859" fmla="*/ 86902 h 128199"/>
                <a:gd name="connsiteX860" fmla="*/ 1360669 w 4153453"/>
                <a:gd name="connsiteY860" fmla="*/ 82342 h 128199"/>
                <a:gd name="connsiteX861" fmla="*/ 1355855 w 4153453"/>
                <a:gd name="connsiteY861" fmla="*/ 68915 h 128199"/>
                <a:gd name="connsiteX862" fmla="*/ 1355855 w 4153453"/>
                <a:gd name="connsiteY862" fmla="*/ 32936 h 128199"/>
                <a:gd name="connsiteX863" fmla="*/ 1345594 w 4153453"/>
                <a:gd name="connsiteY863" fmla="*/ 32936 h 128199"/>
                <a:gd name="connsiteX864" fmla="*/ 1345594 w 4153453"/>
                <a:gd name="connsiteY864" fmla="*/ 67900 h 128199"/>
                <a:gd name="connsiteX865" fmla="*/ 1353068 w 4153453"/>
                <a:gd name="connsiteY865" fmla="*/ 88803 h 128199"/>
                <a:gd name="connsiteX866" fmla="*/ 1373210 w 4153453"/>
                <a:gd name="connsiteY866" fmla="*/ 96403 h 128199"/>
                <a:gd name="connsiteX867" fmla="*/ 1393226 w 4153453"/>
                <a:gd name="connsiteY867" fmla="*/ 88803 h 128199"/>
                <a:gd name="connsiteX868" fmla="*/ 1400700 w 4153453"/>
                <a:gd name="connsiteY868" fmla="*/ 67900 h 128199"/>
                <a:gd name="connsiteX869" fmla="*/ 1400700 w 4153453"/>
                <a:gd name="connsiteY869" fmla="*/ 32936 h 128199"/>
                <a:gd name="connsiteX870" fmla="*/ 1390439 w 4153453"/>
                <a:gd name="connsiteY870" fmla="*/ 32936 h 128199"/>
                <a:gd name="connsiteX871" fmla="*/ 1390439 w 4153453"/>
                <a:gd name="connsiteY871" fmla="*/ 68915 h 128199"/>
                <a:gd name="connsiteX872" fmla="*/ 1385625 w 4153453"/>
                <a:gd name="connsiteY872" fmla="*/ 82342 h 128199"/>
                <a:gd name="connsiteX873" fmla="*/ 1305563 w 4153453"/>
                <a:gd name="connsiteY873" fmla="*/ 44592 h 128199"/>
                <a:gd name="connsiteX874" fmla="*/ 1313291 w 4153453"/>
                <a:gd name="connsiteY874" fmla="*/ 52699 h 128199"/>
                <a:gd name="connsiteX875" fmla="*/ 1316078 w 4153453"/>
                <a:gd name="connsiteY875" fmla="*/ 64481 h 128199"/>
                <a:gd name="connsiteX876" fmla="*/ 1313291 w 4153453"/>
                <a:gd name="connsiteY876" fmla="*/ 76008 h 128199"/>
                <a:gd name="connsiteX877" fmla="*/ 1305563 w 4153453"/>
                <a:gd name="connsiteY877" fmla="*/ 83989 h 128199"/>
                <a:gd name="connsiteX878" fmla="*/ 1294162 w 4153453"/>
                <a:gd name="connsiteY878" fmla="*/ 86902 h 128199"/>
                <a:gd name="connsiteX879" fmla="*/ 1283014 w 4153453"/>
                <a:gd name="connsiteY879" fmla="*/ 83989 h 128199"/>
                <a:gd name="connsiteX880" fmla="*/ 1275287 w 4153453"/>
                <a:gd name="connsiteY880" fmla="*/ 76008 h 128199"/>
                <a:gd name="connsiteX881" fmla="*/ 1272500 w 4153453"/>
                <a:gd name="connsiteY881" fmla="*/ 64481 h 128199"/>
                <a:gd name="connsiteX882" fmla="*/ 1275287 w 4153453"/>
                <a:gd name="connsiteY882" fmla="*/ 52699 h 128199"/>
                <a:gd name="connsiteX883" fmla="*/ 1283014 w 4153453"/>
                <a:gd name="connsiteY883" fmla="*/ 44592 h 128199"/>
                <a:gd name="connsiteX884" fmla="*/ 1294162 w 4153453"/>
                <a:gd name="connsiteY884" fmla="*/ 41551 h 128199"/>
                <a:gd name="connsiteX885" fmla="*/ 1305563 w 4153453"/>
                <a:gd name="connsiteY885" fmla="*/ 44592 h 128199"/>
                <a:gd name="connsiteX886" fmla="*/ 1326465 w 4153453"/>
                <a:gd name="connsiteY886" fmla="*/ 95390 h 128199"/>
                <a:gd name="connsiteX887" fmla="*/ 1326465 w 4153453"/>
                <a:gd name="connsiteY887" fmla="*/ 32936 h 128199"/>
                <a:gd name="connsiteX888" fmla="*/ 1316078 w 4153453"/>
                <a:gd name="connsiteY888" fmla="*/ 32936 h 128199"/>
                <a:gd name="connsiteX889" fmla="*/ 1316078 w 4153453"/>
                <a:gd name="connsiteY889" fmla="*/ 44718 h 128199"/>
                <a:gd name="connsiteX890" fmla="*/ 1306577 w 4153453"/>
                <a:gd name="connsiteY890" fmla="*/ 35344 h 128199"/>
                <a:gd name="connsiteX891" fmla="*/ 1293275 w 4153453"/>
                <a:gd name="connsiteY891" fmla="*/ 31797 h 128199"/>
                <a:gd name="connsiteX892" fmla="*/ 1277060 w 4153453"/>
                <a:gd name="connsiteY892" fmla="*/ 35978 h 128199"/>
                <a:gd name="connsiteX893" fmla="*/ 1265912 w 4153453"/>
                <a:gd name="connsiteY893" fmla="*/ 47632 h 128199"/>
                <a:gd name="connsiteX894" fmla="*/ 1261859 w 4153453"/>
                <a:gd name="connsiteY894" fmla="*/ 64481 h 128199"/>
                <a:gd name="connsiteX895" fmla="*/ 1265912 w 4153453"/>
                <a:gd name="connsiteY895" fmla="*/ 80949 h 128199"/>
                <a:gd name="connsiteX896" fmla="*/ 1277060 w 4153453"/>
                <a:gd name="connsiteY896" fmla="*/ 92350 h 128199"/>
                <a:gd name="connsiteX897" fmla="*/ 1293275 w 4153453"/>
                <a:gd name="connsiteY897" fmla="*/ 96403 h 128199"/>
                <a:gd name="connsiteX898" fmla="*/ 1306577 w 4153453"/>
                <a:gd name="connsiteY898" fmla="*/ 92984 h 128199"/>
                <a:gd name="connsiteX899" fmla="*/ 1316078 w 4153453"/>
                <a:gd name="connsiteY899" fmla="*/ 83735 h 128199"/>
                <a:gd name="connsiteX900" fmla="*/ 1316078 w 4153453"/>
                <a:gd name="connsiteY900" fmla="*/ 95390 h 128199"/>
                <a:gd name="connsiteX901" fmla="*/ 1326465 w 4153453"/>
                <a:gd name="connsiteY901" fmla="*/ 95390 h 128199"/>
                <a:gd name="connsiteX902" fmla="*/ 1216507 w 4153453"/>
                <a:gd name="connsiteY902" fmla="*/ 380 h 128199"/>
                <a:gd name="connsiteX903" fmla="*/ 1206246 w 4153453"/>
                <a:gd name="connsiteY903" fmla="*/ 380 h 128199"/>
                <a:gd name="connsiteX904" fmla="*/ 1206246 w 4153453"/>
                <a:gd name="connsiteY904" fmla="*/ 95390 h 128199"/>
                <a:gd name="connsiteX905" fmla="*/ 1216507 w 4153453"/>
                <a:gd name="connsiteY905" fmla="*/ 95390 h 128199"/>
                <a:gd name="connsiteX906" fmla="*/ 1216507 w 4153453"/>
                <a:gd name="connsiteY906" fmla="*/ 380 h 128199"/>
                <a:gd name="connsiteX907" fmla="*/ 1164315 w 4153453"/>
                <a:gd name="connsiteY907" fmla="*/ 44592 h 128199"/>
                <a:gd name="connsiteX908" fmla="*/ 1172043 w 4153453"/>
                <a:gd name="connsiteY908" fmla="*/ 52699 h 128199"/>
                <a:gd name="connsiteX909" fmla="*/ 1174830 w 4153453"/>
                <a:gd name="connsiteY909" fmla="*/ 64481 h 128199"/>
                <a:gd name="connsiteX910" fmla="*/ 1172043 w 4153453"/>
                <a:gd name="connsiteY910" fmla="*/ 76008 h 128199"/>
                <a:gd name="connsiteX911" fmla="*/ 1164315 w 4153453"/>
                <a:gd name="connsiteY911" fmla="*/ 83989 h 128199"/>
                <a:gd name="connsiteX912" fmla="*/ 1152914 w 4153453"/>
                <a:gd name="connsiteY912" fmla="*/ 86902 h 128199"/>
                <a:gd name="connsiteX913" fmla="*/ 1141766 w 4153453"/>
                <a:gd name="connsiteY913" fmla="*/ 83989 h 128199"/>
                <a:gd name="connsiteX914" fmla="*/ 1134039 w 4153453"/>
                <a:gd name="connsiteY914" fmla="*/ 76008 h 128199"/>
                <a:gd name="connsiteX915" fmla="*/ 1131252 w 4153453"/>
                <a:gd name="connsiteY915" fmla="*/ 64481 h 128199"/>
                <a:gd name="connsiteX916" fmla="*/ 1134039 w 4153453"/>
                <a:gd name="connsiteY916" fmla="*/ 52699 h 128199"/>
                <a:gd name="connsiteX917" fmla="*/ 1141766 w 4153453"/>
                <a:gd name="connsiteY917" fmla="*/ 44592 h 128199"/>
                <a:gd name="connsiteX918" fmla="*/ 1152914 w 4153453"/>
                <a:gd name="connsiteY918" fmla="*/ 41551 h 128199"/>
                <a:gd name="connsiteX919" fmla="*/ 1164315 w 4153453"/>
                <a:gd name="connsiteY919" fmla="*/ 44592 h 128199"/>
                <a:gd name="connsiteX920" fmla="*/ 1185217 w 4153453"/>
                <a:gd name="connsiteY920" fmla="*/ 95390 h 128199"/>
                <a:gd name="connsiteX921" fmla="*/ 1185217 w 4153453"/>
                <a:gd name="connsiteY921" fmla="*/ 32936 h 128199"/>
                <a:gd name="connsiteX922" fmla="*/ 1174830 w 4153453"/>
                <a:gd name="connsiteY922" fmla="*/ 32936 h 128199"/>
                <a:gd name="connsiteX923" fmla="*/ 1174830 w 4153453"/>
                <a:gd name="connsiteY923" fmla="*/ 44718 h 128199"/>
                <a:gd name="connsiteX924" fmla="*/ 1165455 w 4153453"/>
                <a:gd name="connsiteY924" fmla="*/ 35344 h 128199"/>
                <a:gd name="connsiteX925" fmla="*/ 1152027 w 4153453"/>
                <a:gd name="connsiteY925" fmla="*/ 31797 h 128199"/>
                <a:gd name="connsiteX926" fmla="*/ 1135812 w 4153453"/>
                <a:gd name="connsiteY926" fmla="*/ 35978 h 128199"/>
                <a:gd name="connsiteX927" fmla="*/ 1124664 w 4153453"/>
                <a:gd name="connsiteY927" fmla="*/ 47632 h 128199"/>
                <a:gd name="connsiteX928" fmla="*/ 1120610 w 4153453"/>
                <a:gd name="connsiteY928" fmla="*/ 64481 h 128199"/>
                <a:gd name="connsiteX929" fmla="*/ 1124664 w 4153453"/>
                <a:gd name="connsiteY929" fmla="*/ 80949 h 128199"/>
                <a:gd name="connsiteX930" fmla="*/ 1135812 w 4153453"/>
                <a:gd name="connsiteY930" fmla="*/ 92350 h 128199"/>
                <a:gd name="connsiteX931" fmla="*/ 1152027 w 4153453"/>
                <a:gd name="connsiteY931" fmla="*/ 96403 h 128199"/>
                <a:gd name="connsiteX932" fmla="*/ 1165455 w 4153453"/>
                <a:gd name="connsiteY932" fmla="*/ 92984 h 128199"/>
                <a:gd name="connsiteX933" fmla="*/ 1174830 w 4153453"/>
                <a:gd name="connsiteY933" fmla="*/ 83735 h 128199"/>
                <a:gd name="connsiteX934" fmla="*/ 1174830 w 4153453"/>
                <a:gd name="connsiteY934" fmla="*/ 95390 h 128199"/>
                <a:gd name="connsiteX935" fmla="*/ 1185217 w 4153453"/>
                <a:gd name="connsiteY935" fmla="*/ 95390 h 128199"/>
                <a:gd name="connsiteX936" fmla="*/ 1069178 w 4153453"/>
                <a:gd name="connsiteY936" fmla="*/ 52319 h 128199"/>
                <a:gd name="connsiteX937" fmla="*/ 1077286 w 4153453"/>
                <a:gd name="connsiteY937" fmla="*/ 44465 h 128199"/>
                <a:gd name="connsiteX938" fmla="*/ 1089067 w 4153453"/>
                <a:gd name="connsiteY938" fmla="*/ 41551 h 128199"/>
                <a:gd name="connsiteX939" fmla="*/ 1108449 w 4153453"/>
                <a:gd name="connsiteY939" fmla="*/ 49532 h 128199"/>
                <a:gd name="connsiteX940" fmla="*/ 1108449 w 4153453"/>
                <a:gd name="connsiteY940" fmla="*/ 38131 h 128199"/>
                <a:gd name="connsiteX941" fmla="*/ 1088434 w 4153453"/>
                <a:gd name="connsiteY941" fmla="*/ 31797 h 128199"/>
                <a:gd name="connsiteX942" fmla="*/ 1071459 w 4153453"/>
                <a:gd name="connsiteY942" fmla="*/ 35851 h 128199"/>
                <a:gd name="connsiteX943" fmla="*/ 1059931 w 4153453"/>
                <a:gd name="connsiteY943" fmla="*/ 47251 h 128199"/>
                <a:gd name="connsiteX944" fmla="*/ 1055750 w 4153453"/>
                <a:gd name="connsiteY944" fmla="*/ 64101 h 128199"/>
                <a:gd name="connsiteX945" fmla="*/ 1059804 w 4153453"/>
                <a:gd name="connsiteY945" fmla="*/ 80822 h 128199"/>
                <a:gd name="connsiteX946" fmla="*/ 1071205 w 4153453"/>
                <a:gd name="connsiteY946" fmla="*/ 92223 h 128199"/>
                <a:gd name="connsiteX947" fmla="*/ 1088180 w 4153453"/>
                <a:gd name="connsiteY947" fmla="*/ 96276 h 128199"/>
                <a:gd name="connsiteX948" fmla="*/ 1099075 w 4153453"/>
                <a:gd name="connsiteY948" fmla="*/ 94883 h 128199"/>
                <a:gd name="connsiteX949" fmla="*/ 1108956 w 4153453"/>
                <a:gd name="connsiteY949" fmla="*/ 90450 h 128199"/>
                <a:gd name="connsiteX950" fmla="*/ 1108956 w 4153453"/>
                <a:gd name="connsiteY950" fmla="*/ 79936 h 128199"/>
                <a:gd name="connsiteX951" fmla="*/ 1099835 w 4153453"/>
                <a:gd name="connsiteY951" fmla="*/ 85130 h 128199"/>
                <a:gd name="connsiteX952" fmla="*/ 1089067 w 4153453"/>
                <a:gd name="connsiteY952" fmla="*/ 86650 h 128199"/>
                <a:gd name="connsiteX953" fmla="*/ 1077286 w 4153453"/>
                <a:gd name="connsiteY953" fmla="*/ 83735 h 128199"/>
                <a:gd name="connsiteX954" fmla="*/ 1069178 w 4153453"/>
                <a:gd name="connsiteY954" fmla="*/ 75629 h 128199"/>
                <a:gd name="connsiteX955" fmla="*/ 1066265 w 4153453"/>
                <a:gd name="connsiteY955" fmla="*/ 63974 h 128199"/>
                <a:gd name="connsiteX956" fmla="*/ 1069178 w 4153453"/>
                <a:gd name="connsiteY956" fmla="*/ 52192 h 128199"/>
                <a:gd name="connsiteX957" fmla="*/ 1030668 w 4153453"/>
                <a:gd name="connsiteY957" fmla="*/ 75629 h 128199"/>
                <a:gd name="connsiteX958" fmla="*/ 1023067 w 4153453"/>
                <a:gd name="connsiteY958" fmla="*/ 83735 h 128199"/>
                <a:gd name="connsiteX959" fmla="*/ 1011792 w 4153453"/>
                <a:gd name="connsiteY959" fmla="*/ 86650 h 128199"/>
                <a:gd name="connsiteX960" fmla="*/ 1000391 w 4153453"/>
                <a:gd name="connsiteY960" fmla="*/ 83735 h 128199"/>
                <a:gd name="connsiteX961" fmla="*/ 992537 w 4153453"/>
                <a:gd name="connsiteY961" fmla="*/ 75629 h 128199"/>
                <a:gd name="connsiteX962" fmla="*/ 989750 w 4153453"/>
                <a:gd name="connsiteY962" fmla="*/ 63974 h 128199"/>
                <a:gd name="connsiteX963" fmla="*/ 992537 w 4153453"/>
                <a:gd name="connsiteY963" fmla="*/ 52319 h 128199"/>
                <a:gd name="connsiteX964" fmla="*/ 1000391 w 4153453"/>
                <a:gd name="connsiteY964" fmla="*/ 44338 h 128199"/>
                <a:gd name="connsiteX965" fmla="*/ 1011792 w 4153453"/>
                <a:gd name="connsiteY965" fmla="*/ 41425 h 128199"/>
                <a:gd name="connsiteX966" fmla="*/ 1023067 w 4153453"/>
                <a:gd name="connsiteY966" fmla="*/ 44338 h 128199"/>
                <a:gd name="connsiteX967" fmla="*/ 1030668 w 4153453"/>
                <a:gd name="connsiteY967" fmla="*/ 52319 h 128199"/>
                <a:gd name="connsiteX968" fmla="*/ 1033455 w 4153453"/>
                <a:gd name="connsiteY968" fmla="*/ 63974 h 128199"/>
                <a:gd name="connsiteX969" fmla="*/ 1030668 w 4153453"/>
                <a:gd name="connsiteY969" fmla="*/ 75629 h 128199"/>
                <a:gd name="connsiteX970" fmla="*/ 1028641 w 4153453"/>
                <a:gd name="connsiteY970" fmla="*/ 91970 h 128199"/>
                <a:gd name="connsiteX971" fmla="*/ 1040042 w 4153453"/>
                <a:gd name="connsiteY971" fmla="*/ 80441 h 128199"/>
                <a:gd name="connsiteX972" fmla="*/ 1044096 w 4153453"/>
                <a:gd name="connsiteY972" fmla="*/ 63720 h 128199"/>
                <a:gd name="connsiteX973" fmla="*/ 1040042 w 4153453"/>
                <a:gd name="connsiteY973" fmla="*/ 47126 h 128199"/>
                <a:gd name="connsiteX974" fmla="*/ 1028641 w 4153453"/>
                <a:gd name="connsiteY974" fmla="*/ 35725 h 128199"/>
                <a:gd name="connsiteX975" fmla="*/ 1011919 w 4153453"/>
                <a:gd name="connsiteY975" fmla="*/ 31543 h 128199"/>
                <a:gd name="connsiteX976" fmla="*/ 995071 w 4153453"/>
                <a:gd name="connsiteY976" fmla="*/ 35725 h 128199"/>
                <a:gd name="connsiteX977" fmla="*/ 983416 w 4153453"/>
                <a:gd name="connsiteY977" fmla="*/ 47126 h 128199"/>
                <a:gd name="connsiteX978" fmla="*/ 979236 w 4153453"/>
                <a:gd name="connsiteY978" fmla="*/ 63720 h 128199"/>
                <a:gd name="connsiteX979" fmla="*/ 983416 w 4153453"/>
                <a:gd name="connsiteY979" fmla="*/ 80441 h 128199"/>
                <a:gd name="connsiteX980" fmla="*/ 995071 w 4153453"/>
                <a:gd name="connsiteY980" fmla="*/ 91970 h 128199"/>
                <a:gd name="connsiteX981" fmla="*/ 1011919 w 4153453"/>
                <a:gd name="connsiteY981" fmla="*/ 96151 h 128199"/>
                <a:gd name="connsiteX982" fmla="*/ 1028641 w 4153453"/>
                <a:gd name="connsiteY982" fmla="*/ 91970 h 128199"/>
                <a:gd name="connsiteX983" fmla="*/ 962894 w 4153453"/>
                <a:gd name="connsiteY983" fmla="*/ 127 h 128199"/>
                <a:gd name="connsiteX984" fmla="*/ 952633 w 4153453"/>
                <a:gd name="connsiteY984" fmla="*/ 127 h 128199"/>
                <a:gd name="connsiteX985" fmla="*/ 952633 w 4153453"/>
                <a:gd name="connsiteY985" fmla="*/ 95137 h 128199"/>
                <a:gd name="connsiteX986" fmla="*/ 962894 w 4153453"/>
                <a:gd name="connsiteY986" fmla="*/ 95137 h 128199"/>
                <a:gd name="connsiteX987" fmla="*/ 962894 w 4153453"/>
                <a:gd name="connsiteY987" fmla="*/ 127 h 128199"/>
                <a:gd name="connsiteX988" fmla="*/ 904114 w 4153453"/>
                <a:gd name="connsiteY988" fmla="*/ 97037 h 128199"/>
                <a:gd name="connsiteX989" fmla="*/ 905888 w 4153453"/>
                <a:gd name="connsiteY989" fmla="*/ 93363 h 128199"/>
                <a:gd name="connsiteX990" fmla="*/ 906648 w 4153453"/>
                <a:gd name="connsiteY990" fmla="*/ 89310 h 128199"/>
                <a:gd name="connsiteX991" fmla="*/ 904495 w 4153453"/>
                <a:gd name="connsiteY991" fmla="*/ 83735 h 128199"/>
                <a:gd name="connsiteX992" fmla="*/ 898667 w 4153453"/>
                <a:gd name="connsiteY992" fmla="*/ 81456 h 128199"/>
                <a:gd name="connsiteX993" fmla="*/ 893220 w 4153453"/>
                <a:gd name="connsiteY993" fmla="*/ 83356 h 128199"/>
                <a:gd name="connsiteX994" fmla="*/ 890813 w 4153453"/>
                <a:gd name="connsiteY994" fmla="*/ 88803 h 128199"/>
                <a:gd name="connsiteX995" fmla="*/ 892080 w 4153453"/>
                <a:gd name="connsiteY995" fmla="*/ 93109 h 128199"/>
                <a:gd name="connsiteX996" fmla="*/ 896260 w 4153453"/>
                <a:gd name="connsiteY996" fmla="*/ 96024 h 128199"/>
                <a:gd name="connsiteX997" fmla="*/ 886886 w 4153453"/>
                <a:gd name="connsiteY997" fmla="*/ 114012 h 128199"/>
                <a:gd name="connsiteX998" fmla="*/ 894487 w 4153453"/>
                <a:gd name="connsiteY998" fmla="*/ 114012 h 128199"/>
                <a:gd name="connsiteX999" fmla="*/ 903988 w 4153453"/>
                <a:gd name="connsiteY999" fmla="*/ 96910 h 128199"/>
                <a:gd name="connsiteX1000" fmla="*/ 873458 w 4153453"/>
                <a:gd name="connsiteY1000" fmla="*/ 52319 h 128199"/>
                <a:gd name="connsiteX1001" fmla="*/ 881692 w 4153453"/>
                <a:gd name="connsiteY1001" fmla="*/ 44718 h 128199"/>
                <a:gd name="connsiteX1002" fmla="*/ 893093 w 4153453"/>
                <a:gd name="connsiteY1002" fmla="*/ 43198 h 128199"/>
                <a:gd name="connsiteX1003" fmla="*/ 893093 w 4153453"/>
                <a:gd name="connsiteY1003" fmla="*/ 31543 h 128199"/>
                <a:gd name="connsiteX1004" fmla="*/ 879665 w 4153453"/>
                <a:gd name="connsiteY1004" fmla="*/ 35598 h 128199"/>
                <a:gd name="connsiteX1005" fmla="*/ 870164 w 4153453"/>
                <a:gd name="connsiteY1005" fmla="*/ 46746 h 128199"/>
                <a:gd name="connsiteX1006" fmla="*/ 870164 w 4153453"/>
                <a:gd name="connsiteY1006" fmla="*/ 32811 h 128199"/>
                <a:gd name="connsiteX1007" fmla="*/ 859903 w 4153453"/>
                <a:gd name="connsiteY1007" fmla="*/ 32811 h 128199"/>
                <a:gd name="connsiteX1008" fmla="*/ 859903 w 4153453"/>
                <a:gd name="connsiteY1008" fmla="*/ 95264 h 128199"/>
                <a:gd name="connsiteX1009" fmla="*/ 870164 w 4153453"/>
                <a:gd name="connsiteY1009" fmla="*/ 95264 h 128199"/>
                <a:gd name="connsiteX1010" fmla="*/ 870164 w 4153453"/>
                <a:gd name="connsiteY1010" fmla="*/ 65367 h 128199"/>
                <a:gd name="connsiteX1011" fmla="*/ 873331 w 4153453"/>
                <a:gd name="connsiteY1011" fmla="*/ 52446 h 128199"/>
                <a:gd name="connsiteX1012" fmla="*/ 800237 w 4153453"/>
                <a:gd name="connsiteY1012" fmla="*/ 46365 h 128199"/>
                <a:gd name="connsiteX1013" fmla="*/ 813792 w 4153453"/>
                <a:gd name="connsiteY1013" fmla="*/ 41044 h 128199"/>
                <a:gd name="connsiteX1014" fmla="*/ 826966 w 4153453"/>
                <a:gd name="connsiteY1014" fmla="*/ 46365 h 128199"/>
                <a:gd name="connsiteX1015" fmla="*/ 832540 w 4153453"/>
                <a:gd name="connsiteY1015" fmla="*/ 59667 h 128199"/>
                <a:gd name="connsiteX1016" fmla="*/ 794030 w 4153453"/>
                <a:gd name="connsiteY1016" fmla="*/ 59667 h 128199"/>
                <a:gd name="connsiteX1017" fmla="*/ 800237 w 4153453"/>
                <a:gd name="connsiteY1017" fmla="*/ 46365 h 128199"/>
                <a:gd name="connsiteX1018" fmla="*/ 828233 w 4153453"/>
                <a:gd name="connsiteY1018" fmla="*/ 94631 h 128199"/>
                <a:gd name="connsiteX1019" fmla="*/ 839001 w 4153453"/>
                <a:gd name="connsiteY1019" fmla="*/ 89690 h 128199"/>
                <a:gd name="connsiteX1020" fmla="*/ 839001 w 4153453"/>
                <a:gd name="connsiteY1020" fmla="*/ 79809 h 128199"/>
                <a:gd name="connsiteX1021" fmla="*/ 828360 w 4153453"/>
                <a:gd name="connsiteY1021" fmla="*/ 85130 h 128199"/>
                <a:gd name="connsiteX1022" fmla="*/ 816705 w 4153453"/>
                <a:gd name="connsiteY1022" fmla="*/ 86775 h 128199"/>
                <a:gd name="connsiteX1023" fmla="*/ 801377 w 4153453"/>
                <a:gd name="connsiteY1023" fmla="*/ 81583 h 128199"/>
                <a:gd name="connsiteX1024" fmla="*/ 794030 w 4153453"/>
                <a:gd name="connsiteY1024" fmla="*/ 68027 h 128199"/>
                <a:gd name="connsiteX1025" fmla="*/ 843435 w 4153453"/>
                <a:gd name="connsiteY1025" fmla="*/ 68027 h 128199"/>
                <a:gd name="connsiteX1026" fmla="*/ 843688 w 4153453"/>
                <a:gd name="connsiteY1026" fmla="*/ 65367 h 128199"/>
                <a:gd name="connsiteX1027" fmla="*/ 843688 w 4153453"/>
                <a:gd name="connsiteY1027" fmla="*/ 62834 h 128199"/>
                <a:gd name="connsiteX1028" fmla="*/ 840014 w 4153453"/>
                <a:gd name="connsiteY1028" fmla="*/ 46872 h 128199"/>
                <a:gd name="connsiteX1029" fmla="*/ 829627 w 4153453"/>
                <a:gd name="connsiteY1029" fmla="*/ 35725 h 128199"/>
                <a:gd name="connsiteX1030" fmla="*/ 813918 w 4153453"/>
                <a:gd name="connsiteY1030" fmla="*/ 31670 h 128199"/>
                <a:gd name="connsiteX1031" fmla="*/ 797577 w 4153453"/>
                <a:gd name="connsiteY1031" fmla="*/ 35978 h 128199"/>
                <a:gd name="connsiteX1032" fmla="*/ 786809 w 4153453"/>
                <a:gd name="connsiteY1032" fmla="*/ 47759 h 128199"/>
                <a:gd name="connsiteX1033" fmla="*/ 783008 w 4153453"/>
                <a:gd name="connsiteY1033" fmla="*/ 64606 h 128199"/>
                <a:gd name="connsiteX1034" fmla="*/ 787442 w 4153453"/>
                <a:gd name="connsiteY1034" fmla="*/ 81202 h 128199"/>
                <a:gd name="connsiteX1035" fmla="*/ 799350 w 4153453"/>
                <a:gd name="connsiteY1035" fmla="*/ 92350 h 128199"/>
                <a:gd name="connsiteX1036" fmla="*/ 816705 w 4153453"/>
                <a:gd name="connsiteY1036" fmla="*/ 96276 h 128199"/>
                <a:gd name="connsiteX1037" fmla="*/ 828360 w 4153453"/>
                <a:gd name="connsiteY1037" fmla="*/ 94756 h 128199"/>
                <a:gd name="connsiteX1038" fmla="*/ 746018 w 4153453"/>
                <a:gd name="connsiteY1038" fmla="*/ 44465 h 128199"/>
                <a:gd name="connsiteX1039" fmla="*/ 753745 w 4153453"/>
                <a:gd name="connsiteY1039" fmla="*/ 52572 h 128199"/>
                <a:gd name="connsiteX1040" fmla="*/ 756532 w 4153453"/>
                <a:gd name="connsiteY1040" fmla="*/ 64354 h 128199"/>
                <a:gd name="connsiteX1041" fmla="*/ 753745 w 4153453"/>
                <a:gd name="connsiteY1041" fmla="*/ 75881 h 128199"/>
                <a:gd name="connsiteX1042" fmla="*/ 746018 w 4153453"/>
                <a:gd name="connsiteY1042" fmla="*/ 83862 h 128199"/>
                <a:gd name="connsiteX1043" fmla="*/ 734617 w 4153453"/>
                <a:gd name="connsiteY1043" fmla="*/ 86775 h 128199"/>
                <a:gd name="connsiteX1044" fmla="*/ 723469 w 4153453"/>
                <a:gd name="connsiteY1044" fmla="*/ 83862 h 128199"/>
                <a:gd name="connsiteX1045" fmla="*/ 715741 w 4153453"/>
                <a:gd name="connsiteY1045" fmla="*/ 75881 h 128199"/>
                <a:gd name="connsiteX1046" fmla="*/ 712954 w 4153453"/>
                <a:gd name="connsiteY1046" fmla="*/ 64354 h 128199"/>
                <a:gd name="connsiteX1047" fmla="*/ 715741 w 4153453"/>
                <a:gd name="connsiteY1047" fmla="*/ 52572 h 128199"/>
                <a:gd name="connsiteX1048" fmla="*/ 723469 w 4153453"/>
                <a:gd name="connsiteY1048" fmla="*/ 44465 h 128199"/>
                <a:gd name="connsiteX1049" fmla="*/ 734617 w 4153453"/>
                <a:gd name="connsiteY1049" fmla="*/ 41425 h 128199"/>
                <a:gd name="connsiteX1050" fmla="*/ 746018 w 4153453"/>
                <a:gd name="connsiteY1050" fmla="*/ 44465 h 128199"/>
                <a:gd name="connsiteX1051" fmla="*/ 766920 w 4153453"/>
                <a:gd name="connsiteY1051" fmla="*/ 95264 h 128199"/>
                <a:gd name="connsiteX1052" fmla="*/ 766920 w 4153453"/>
                <a:gd name="connsiteY1052" fmla="*/ 254 h 128199"/>
                <a:gd name="connsiteX1053" fmla="*/ 756532 w 4153453"/>
                <a:gd name="connsiteY1053" fmla="*/ 254 h 128199"/>
                <a:gd name="connsiteX1054" fmla="*/ 756532 w 4153453"/>
                <a:gd name="connsiteY1054" fmla="*/ 44718 h 128199"/>
                <a:gd name="connsiteX1055" fmla="*/ 747031 w 4153453"/>
                <a:gd name="connsiteY1055" fmla="*/ 35217 h 128199"/>
                <a:gd name="connsiteX1056" fmla="*/ 733603 w 4153453"/>
                <a:gd name="connsiteY1056" fmla="*/ 31670 h 128199"/>
                <a:gd name="connsiteX1057" fmla="*/ 717388 w 4153453"/>
                <a:gd name="connsiteY1057" fmla="*/ 35851 h 128199"/>
                <a:gd name="connsiteX1058" fmla="*/ 706240 w 4153453"/>
                <a:gd name="connsiteY1058" fmla="*/ 47505 h 128199"/>
                <a:gd name="connsiteX1059" fmla="*/ 702187 w 4153453"/>
                <a:gd name="connsiteY1059" fmla="*/ 64354 h 128199"/>
                <a:gd name="connsiteX1060" fmla="*/ 706240 w 4153453"/>
                <a:gd name="connsiteY1060" fmla="*/ 80822 h 128199"/>
                <a:gd name="connsiteX1061" fmla="*/ 717388 w 4153453"/>
                <a:gd name="connsiteY1061" fmla="*/ 92223 h 128199"/>
                <a:gd name="connsiteX1062" fmla="*/ 733603 w 4153453"/>
                <a:gd name="connsiteY1062" fmla="*/ 96276 h 128199"/>
                <a:gd name="connsiteX1063" fmla="*/ 747031 w 4153453"/>
                <a:gd name="connsiteY1063" fmla="*/ 92731 h 128199"/>
                <a:gd name="connsiteX1064" fmla="*/ 756532 w 4153453"/>
                <a:gd name="connsiteY1064" fmla="*/ 83483 h 128199"/>
                <a:gd name="connsiteX1065" fmla="*/ 756532 w 4153453"/>
                <a:gd name="connsiteY1065" fmla="*/ 95264 h 128199"/>
                <a:gd name="connsiteX1066" fmla="*/ 766920 w 4153453"/>
                <a:gd name="connsiteY1066" fmla="*/ 95264 h 128199"/>
                <a:gd name="connsiteX1067" fmla="*/ 686225 w 4153453"/>
                <a:gd name="connsiteY1067" fmla="*/ 32811 h 128199"/>
                <a:gd name="connsiteX1068" fmla="*/ 675837 w 4153453"/>
                <a:gd name="connsiteY1068" fmla="*/ 32811 h 128199"/>
                <a:gd name="connsiteX1069" fmla="*/ 675837 w 4153453"/>
                <a:gd name="connsiteY1069" fmla="*/ 95264 h 128199"/>
                <a:gd name="connsiteX1070" fmla="*/ 686225 w 4153453"/>
                <a:gd name="connsiteY1070" fmla="*/ 95264 h 128199"/>
                <a:gd name="connsiteX1071" fmla="*/ 686225 w 4153453"/>
                <a:gd name="connsiteY1071" fmla="*/ 32811 h 128199"/>
                <a:gd name="connsiteX1072" fmla="*/ 684705 w 4153453"/>
                <a:gd name="connsiteY1072" fmla="*/ 19382 h 128199"/>
                <a:gd name="connsiteX1073" fmla="*/ 692179 w 4153453"/>
                <a:gd name="connsiteY1073" fmla="*/ 14188 h 128199"/>
                <a:gd name="connsiteX1074" fmla="*/ 684705 w 4153453"/>
                <a:gd name="connsiteY1074" fmla="*/ 8869 h 128199"/>
                <a:gd name="connsiteX1075" fmla="*/ 680271 w 4153453"/>
                <a:gd name="connsiteY1075" fmla="*/ 7475 h 128199"/>
                <a:gd name="connsiteX1076" fmla="*/ 675584 w 4153453"/>
                <a:gd name="connsiteY1076" fmla="*/ 9374 h 128199"/>
                <a:gd name="connsiteX1077" fmla="*/ 673684 w 4153453"/>
                <a:gd name="connsiteY1077" fmla="*/ 14188 h 128199"/>
                <a:gd name="connsiteX1078" fmla="*/ 675584 w 4153453"/>
                <a:gd name="connsiteY1078" fmla="*/ 18875 h 128199"/>
                <a:gd name="connsiteX1079" fmla="*/ 680271 w 4153453"/>
                <a:gd name="connsiteY1079" fmla="*/ 20776 h 128199"/>
                <a:gd name="connsiteX1080" fmla="*/ 684705 w 4153453"/>
                <a:gd name="connsiteY1080" fmla="*/ 19256 h 128199"/>
                <a:gd name="connsiteX1081" fmla="*/ 653542 w 4153453"/>
                <a:gd name="connsiteY1081" fmla="*/ 32684 h 128199"/>
                <a:gd name="connsiteX1082" fmla="*/ 633400 w 4153453"/>
                <a:gd name="connsiteY1082" fmla="*/ 75629 h 128199"/>
                <a:gd name="connsiteX1083" fmla="*/ 613004 w 4153453"/>
                <a:gd name="connsiteY1083" fmla="*/ 32684 h 128199"/>
                <a:gd name="connsiteX1084" fmla="*/ 600970 w 4153453"/>
                <a:gd name="connsiteY1084" fmla="*/ 32684 h 128199"/>
                <a:gd name="connsiteX1085" fmla="*/ 632893 w 4153453"/>
                <a:gd name="connsiteY1085" fmla="*/ 97291 h 128199"/>
                <a:gd name="connsiteX1086" fmla="*/ 664563 w 4153453"/>
                <a:gd name="connsiteY1086" fmla="*/ 32684 h 128199"/>
                <a:gd name="connsiteX1087" fmla="*/ 653542 w 4153453"/>
                <a:gd name="connsiteY1087" fmla="*/ 32684 h 128199"/>
                <a:gd name="connsiteX1088" fmla="*/ 580827 w 4153453"/>
                <a:gd name="connsiteY1088" fmla="*/ 75502 h 128199"/>
                <a:gd name="connsiteX1089" fmla="*/ 573100 w 4153453"/>
                <a:gd name="connsiteY1089" fmla="*/ 83608 h 128199"/>
                <a:gd name="connsiteX1090" fmla="*/ 561952 w 4153453"/>
                <a:gd name="connsiteY1090" fmla="*/ 86523 h 128199"/>
                <a:gd name="connsiteX1091" fmla="*/ 550551 w 4153453"/>
                <a:gd name="connsiteY1091" fmla="*/ 83608 h 128199"/>
                <a:gd name="connsiteX1092" fmla="*/ 542823 w 4153453"/>
                <a:gd name="connsiteY1092" fmla="*/ 75502 h 128199"/>
                <a:gd name="connsiteX1093" fmla="*/ 539910 w 4153453"/>
                <a:gd name="connsiteY1093" fmla="*/ 63847 h 128199"/>
                <a:gd name="connsiteX1094" fmla="*/ 542823 w 4153453"/>
                <a:gd name="connsiteY1094" fmla="*/ 52192 h 128199"/>
                <a:gd name="connsiteX1095" fmla="*/ 550551 w 4153453"/>
                <a:gd name="connsiteY1095" fmla="*/ 44211 h 128199"/>
                <a:gd name="connsiteX1096" fmla="*/ 561952 w 4153453"/>
                <a:gd name="connsiteY1096" fmla="*/ 41298 h 128199"/>
                <a:gd name="connsiteX1097" fmla="*/ 573100 w 4153453"/>
                <a:gd name="connsiteY1097" fmla="*/ 44211 h 128199"/>
                <a:gd name="connsiteX1098" fmla="*/ 580827 w 4153453"/>
                <a:gd name="connsiteY1098" fmla="*/ 52192 h 128199"/>
                <a:gd name="connsiteX1099" fmla="*/ 583614 w 4153453"/>
                <a:gd name="connsiteY1099" fmla="*/ 63847 h 128199"/>
                <a:gd name="connsiteX1100" fmla="*/ 580827 w 4153453"/>
                <a:gd name="connsiteY1100" fmla="*/ 75502 h 128199"/>
                <a:gd name="connsiteX1101" fmla="*/ 578674 w 4153453"/>
                <a:gd name="connsiteY1101" fmla="*/ 91843 h 128199"/>
                <a:gd name="connsiteX1102" fmla="*/ 590075 w 4153453"/>
                <a:gd name="connsiteY1102" fmla="*/ 80316 h 128199"/>
                <a:gd name="connsiteX1103" fmla="*/ 594129 w 4153453"/>
                <a:gd name="connsiteY1103" fmla="*/ 63594 h 128199"/>
                <a:gd name="connsiteX1104" fmla="*/ 590075 w 4153453"/>
                <a:gd name="connsiteY1104" fmla="*/ 46999 h 128199"/>
                <a:gd name="connsiteX1105" fmla="*/ 578674 w 4153453"/>
                <a:gd name="connsiteY1105" fmla="*/ 35598 h 128199"/>
                <a:gd name="connsiteX1106" fmla="*/ 561952 w 4153453"/>
                <a:gd name="connsiteY1106" fmla="*/ 31416 h 128199"/>
                <a:gd name="connsiteX1107" fmla="*/ 545104 w 4153453"/>
                <a:gd name="connsiteY1107" fmla="*/ 35598 h 128199"/>
                <a:gd name="connsiteX1108" fmla="*/ 533449 w 4153453"/>
                <a:gd name="connsiteY1108" fmla="*/ 46999 h 128199"/>
                <a:gd name="connsiteX1109" fmla="*/ 529269 w 4153453"/>
                <a:gd name="connsiteY1109" fmla="*/ 63594 h 128199"/>
                <a:gd name="connsiteX1110" fmla="*/ 533449 w 4153453"/>
                <a:gd name="connsiteY1110" fmla="*/ 80316 h 128199"/>
                <a:gd name="connsiteX1111" fmla="*/ 545104 w 4153453"/>
                <a:gd name="connsiteY1111" fmla="*/ 91843 h 128199"/>
                <a:gd name="connsiteX1112" fmla="*/ 561952 w 4153453"/>
                <a:gd name="connsiteY1112" fmla="*/ 96024 h 128199"/>
                <a:gd name="connsiteX1113" fmla="*/ 578674 w 4153453"/>
                <a:gd name="connsiteY1113" fmla="*/ 91843 h 128199"/>
                <a:gd name="connsiteX1114" fmla="*/ 503679 w 4153453"/>
                <a:gd name="connsiteY1114" fmla="*/ 52192 h 128199"/>
                <a:gd name="connsiteX1115" fmla="*/ 511913 w 4153453"/>
                <a:gd name="connsiteY1115" fmla="*/ 44592 h 128199"/>
                <a:gd name="connsiteX1116" fmla="*/ 523315 w 4153453"/>
                <a:gd name="connsiteY1116" fmla="*/ 43071 h 128199"/>
                <a:gd name="connsiteX1117" fmla="*/ 523315 w 4153453"/>
                <a:gd name="connsiteY1117" fmla="*/ 31416 h 128199"/>
                <a:gd name="connsiteX1118" fmla="*/ 509887 w 4153453"/>
                <a:gd name="connsiteY1118" fmla="*/ 35471 h 128199"/>
                <a:gd name="connsiteX1119" fmla="*/ 500386 w 4153453"/>
                <a:gd name="connsiteY1119" fmla="*/ 46619 h 128199"/>
                <a:gd name="connsiteX1120" fmla="*/ 500386 w 4153453"/>
                <a:gd name="connsiteY1120" fmla="*/ 32684 h 128199"/>
                <a:gd name="connsiteX1121" fmla="*/ 490125 w 4153453"/>
                <a:gd name="connsiteY1121" fmla="*/ 32684 h 128199"/>
                <a:gd name="connsiteX1122" fmla="*/ 490125 w 4153453"/>
                <a:gd name="connsiteY1122" fmla="*/ 95137 h 128199"/>
                <a:gd name="connsiteX1123" fmla="*/ 500386 w 4153453"/>
                <a:gd name="connsiteY1123" fmla="*/ 95137 h 128199"/>
                <a:gd name="connsiteX1124" fmla="*/ 500386 w 4153453"/>
                <a:gd name="connsiteY1124" fmla="*/ 65240 h 128199"/>
                <a:gd name="connsiteX1125" fmla="*/ 503553 w 4153453"/>
                <a:gd name="connsiteY1125" fmla="*/ 52319 h 128199"/>
                <a:gd name="connsiteX1126" fmla="*/ 460481 w 4153453"/>
                <a:gd name="connsiteY1126" fmla="*/ 75502 h 128199"/>
                <a:gd name="connsiteX1127" fmla="*/ 452881 w 4153453"/>
                <a:gd name="connsiteY1127" fmla="*/ 83608 h 128199"/>
                <a:gd name="connsiteX1128" fmla="*/ 441606 w 4153453"/>
                <a:gd name="connsiteY1128" fmla="*/ 86523 h 128199"/>
                <a:gd name="connsiteX1129" fmla="*/ 430332 w 4153453"/>
                <a:gd name="connsiteY1129" fmla="*/ 83608 h 128199"/>
                <a:gd name="connsiteX1130" fmla="*/ 422477 w 4153453"/>
                <a:gd name="connsiteY1130" fmla="*/ 75502 h 128199"/>
                <a:gd name="connsiteX1131" fmla="*/ 419690 w 4153453"/>
                <a:gd name="connsiteY1131" fmla="*/ 63847 h 128199"/>
                <a:gd name="connsiteX1132" fmla="*/ 422477 w 4153453"/>
                <a:gd name="connsiteY1132" fmla="*/ 52192 h 128199"/>
                <a:gd name="connsiteX1133" fmla="*/ 430332 w 4153453"/>
                <a:gd name="connsiteY1133" fmla="*/ 44211 h 128199"/>
                <a:gd name="connsiteX1134" fmla="*/ 441606 w 4153453"/>
                <a:gd name="connsiteY1134" fmla="*/ 41298 h 128199"/>
                <a:gd name="connsiteX1135" fmla="*/ 452881 w 4153453"/>
                <a:gd name="connsiteY1135" fmla="*/ 44211 h 128199"/>
                <a:gd name="connsiteX1136" fmla="*/ 460481 w 4153453"/>
                <a:gd name="connsiteY1136" fmla="*/ 52192 h 128199"/>
                <a:gd name="connsiteX1137" fmla="*/ 463268 w 4153453"/>
                <a:gd name="connsiteY1137" fmla="*/ 63847 h 128199"/>
                <a:gd name="connsiteX1138" fmla="*/ 460481 w 4153453"/>
                <a:gd name="connsiteY1138" fmla="*/ 75502 h 128199"/>
                <a:gd name="connsiteX1139" fmla="*/ 458708 w 4153453"/>
                <a:gd name="connsiteY1139" fmla="*/ 91843 h 128199"/>
                <a:gd name="connsiteX1140" fmla="*/ 469856 w 4153453"/>
                <a:gd name="connsiteY1140" fmla="*/ 80316 h 128199"/>
                <a:gd name="connsiteX1141" fmla="*/ 473909 w 4153453"/>
                <a:gd name="connsiteY1141" fmla="*/ 63594 h 128199"/>
                <a:gd name="connsiteX1142" fmla="*/ 469856 w 4153453"/>
                <a:gd name="connsiteY1142" fmla="*/ 46999 h 128199"/>
                <a:gd name="connsiteX1143" fmla="*/ 458708 w 4153453"/>
                <a:gd name="connsiteY1143" fmla="*/ 35598 h 128199"/>
                <a:gd name="connsiteX1144" fmla="*/ 442493 w 4153453"/>
                <a:gd name="connsiteY1144" fmla="*/ 31416 h 128199"/>
                <a:gd name="connsiteX1145" fmla="*/ 429065 w 4153453"/>
                <a:gd name="connsiteY1145" fmla="*/ 34964 h 128199"/>
                <a:gd name="connsiteX1146" fmla="*/ 419564 w 4153453"/>
                <a:gd name="connsiteY1146" fmla="*/ 44465 h 128199"/>
                <a:gd name="connsiteX1147" fmla="*/ 419564 w 4153453"/>
                <a:gd name="connsiteY1147" fmla="*/ 32558 h 128199"/>
                <a:gd name="connsiteX1148" fmla="*/ 409303 w 4153453"/>
                <a:gd name="connsiteY1148" fmla="*/ 32558 h 128199"/>
                <a:gd name="connsiteX1149" fmla="*/ 409303 w 4153453"/>
                <a:gd name="connsiteY1149" fmla="*/ 126680 h 128199"/>
                <a:gd name="connsiteX1150" fmla="*/ 419564 w 4153453"/>
                <a:gd name="connsiteY1150" fmla="*/ 126680 h 128199"/>
                <a:gd name="connsiteX1151" fmla="*/ 419564 w 4153453"/>
                <a:gd name="connsiteY1151" fmla="*/ 83103 h 128199"/>
                <a:gd name="connsiteX1152" fmla="*/ 429065 w 4153453"/>
                <a:gd name="connsiteY1152" fmla="*/ 92477 h 128199"/>
                <a:gd name="connsiteX1153" fmla="*/ 442493 w 4153453"/>
                <a:gd name="connsiteY1153" fmla="*/ 96024 h 128199"/>
                <a:gd name="connsiteX1154" fmla="*/ 458708 w 4153453"/>
                <a:gd name="connsiteY1154" fmla="*/ 91843 h 128199"/>
                <a:gd name="connsiteX1155" fmla="*/ 320500 w 4153453"/>
                <a:gd name="connsiteY1155" fmla="*/ 46112 h 128199"/>
                <a:gd name="connsiteX1156" fmla="*/ 334055 w 4153453"/>
                <a:gd name="connsiteY1156" fmla="*/ 40792 h 128199"/>
                <a:gd name="connsiteX1157" fmla="*/ 347230 w 4153453"/>
                <a:gd name="connsiteY1157" fmla="*/ 46112 h 128199"/>
                <a:gd name="connsiteX1158" fmla="*/ 352804 w 4153453"/>
                <a:gd name="connsiteY1158" fmla="*/ 59414 h 128199"/>
                <a:gd name="connsiteX1159" fmla="*/ 314293 w 4153453"/>
                <a:gd name="connsiteY1159" fmla="*/ 59414 h 128199"/>
                <a:gd name="connsiteX1160" fmla="*/ 320500 w 4153453"/>
                <a:gd name="connsiteY1160" fmla="*/ 46112 h 128199"/>
                <a:gd name="connsiteX1161" fmla="*/ 348370 w 4153453"/>
                <a:gd name="connsiteY1161" fmla="*/ 94377 h 128199"/>
                <a:gd name="connsiteX1162" fmla="*/ 359138 w 4153453"/>
                <a:gd name="connsiteY1162" fmla="*/ 89437 h 128199"/>
                <a:gd name="connsiteX1163" fmla="*/ 359138 w 4153453"/>
                <a:gd name="connsiteY1163" fmla="*/ 79555 h 128199"/>
                <a:gd name="connsiteX1164" fmla="*/ 348496 w 4153453"/>
                <a:gd name="connsiteY1164" fmla="*/ 84876 h 128199"/>
                <a:gd name="connsiteX1165" fmla="*/ 336842 w 4153453"/>
                <a:gd name="connsiteY1165" fmla="*/ 86523 h 128199"/>
                <a:gd name="connsiteX1166" fmla="*/ 321387 w 4153453"/>
                <a:gd name="connsiteY1166" fmla="*/ 81329 h 128199"/>
                <a:gd name="connsiteX1167" fmla="*/ 314039 w 4153453"/>
                <a:gd name="connsiteY1167" fmla="*/ 67773 h 128199"/>
                <a:gd name="connsiteX1168" fmla="*/ 363445 w 4153453"/>
                <a:gd name="connsiteY1168" fmla="*/ 67773 h 128199"/>
                <a:gd name="connsiteX1169" fmla="*/ 363571 w 4153453"/>
                <a:gd name="connsiteY1169" fmla="*/ 65114 h 128199"/>
                <a:gd name="connsiteX1170" fmla="*/ 363571 w 4153453"/>
                <a:gd name="connsiteY1170" fmla="*/ 62581 h 128199"/>
                <a:gd name="connsiteX1171" fmla="*/ 359898 w 4153453"/>
                <a:gd name="connsiteY1171" fmla="*/ 46619 h 128199"/>
                <a:gd name="connsiteX1172" fmla="*/ 349637 w 4153453"/>
                <a:gd name="connsiteY1172" fmla="*/ 35471 h 128199"/>
                <a:gd name="connsiteX1173" fmla="*/ 333928 w 4153453"/>
                <a:gd name="connsiteY1173" fmla="*/ 31416 h 128199"/>
                <a:gd name="connsiteX1174" fmla="*/ 317587 w 4153453"/>
                <a:gd name="connsiteY1174" fmla="*/ 35725 h 128199"/>
                <a:gd name="connsiteX1175" fmla="*/ 306819 w 4153453"/>
                <a:gd name="connsiteY1175" fmla="*/ 47505 h 128199"/>
                <a:gd name="connsiteX1176" fmla="*/ 303018 w 4153453"/>
                <a:gd name="connsiteY1176" fmla="*/ 64354 h 128199"/>
                <a:gd name="connsiteX1177" fmla="*/ 307452 w 4153453"/>
                <a:gd name="connsiteY1177" fmla="*/ 80949 h 128199"/>
                <a:gd name="connsiteX1178" fmla="*/ 319360 w 4153453"/>
                <a:gd name="connsiteY1178" fmla="*/ 92097 h 128199"/>
                <a:gd name="connsiteX1179" fmla="*/ 336715 w 4153453"/>
                <a:gd name="connsiteY1179" fmla="*/ 96024 h 128199"/>
                <a:gd name="connsiteX1180" fmla="*/ 348243 w 4153453"/>
                <a:gd name="connsiteY1180" fmla="*/ 94504 h 128199"/>
                <a:gd name="connsiteX1181" fmla="*/ 245252 w 4153453"/>
                <a:gd name="connsiteY1181" fmla="*/ 52572 h 128199"/>
                <a:gd name="connsiteX1182" fmla="*/ 251966 w 4153453"/>
                <a:gd name="connsiteY1182" fmla="*/ 44465 h 128199"/>
                <a:gd name="connsiteX1183" fmla="*/ 261974 w 4153453"/>
                <a:gd name="connsiteY1183" fmla="*/ 41425 h 128199"/>
                <a:gd name="connsiteX1184" fmla="*/ 278189 w 4153453"/>
                <a:gd name="connsiteY1184" fmla="*/ 60046 h 128199"/>
                <a:gd name="connsiteX1185" fmla="*/ 278189 w 4153453"/>
                <a:gd name="connsiteY1185" fmla="*/ 95010 h 128199"/>
                <a:gd name="connsiteX1186" fmla="*/ 288577 w 4153453"/>
                <a:gd name="connsiteY1186" fmla="*/ 95010 h 128199"/>
                <a:gd name="connsiteX1187" fmla="*/ 288577 w 4153453"/>
                <a:gd name="connsiteY1187" fmla="*/ 58272 h 128199"/>
                <a:gd name="connsiteX1188" fmla="*/ 285917 w 4153453"/>
                <a:gd name="connsiteY1188" fmla="*/ 44465 h 128199"/>
                <a:gd name="connsiteX1189" fmla="*/ 277809 w 4153453"/>
                <a:gd name="connsiteY1189" fmla="*/ 34964 h 128199"/>
                <a:gd name="connsiteX1190" fmla="*/ 264508 w 4153453"/>
                <a:gd name="connsiteY1190" fmla="*/ 31416 h 128199"/>
                <a:gd name="connsiteX1191" fmla="*/ 251713 w 4153453"/>
                <a:gd name="connsiteY1191" fmla="*/ 34964 h 128199"/>
                <a:gd name="connsiteX1192" fmla="*/ 242845 w 4153453"/>
                <a:gd name="connsiteY1192" fmla="*/ 44338 h 128199"/>
                <a:gd name="connsiteX1193" fmla="*/ 242845 w 4153453"/>
                <a:gd name="connsiteY1193" fmla="*/ 32684 h 128199"/>
                <a:gd name="connsiteX1194" fmla="*/ 232584 w 4153453"/>
                <a:gd name="connsiteY1194" fmla="*/ 32684 h 128199"/>
                <a:gd name="connsiteX1195" fmla="*/ 232584 w 4153453"/>
                <a:gd name="connsiteY1195" fmla="*/ 95137 h 128199"/>
                <a:gd name="connsiteX1196" fmla="*/ 242845 w 4153453"/>
                <a:gd name="connsiteY1196" fmla="*/ 95137 h 128199"/>
                <a:gd name="connsiteX1197" fmla="*/ 242845 w 4153453"/>
                <a:gd name="connsiteY1197" fmla="*/ 63847 h 128199"/>
                <a:gd name="connsiteX1198" fmla="*/ 245252 w 4153453"/>
                <a:gd name="connsiteY1198" fmla="*/ 52572 h 128199"/>
                <a:gd name="connsiteX1199" fmla="*/ 202815 w 4153453"/>
                <a:gd name="connsiteY1199" fmla="*/ 75502 h 128199"/>
                <a:gd name="connsiteX1200" fmla="*/ 195214 w 4153453"/>
                <a:gd name="connsiteY1200" fmla="*/ 83608 h 128199"/>
                <a:gd name="connsiteX1201" fmla="*/ 184066 w 4153453"/>
                <a:gd name="connsiteY1201" fmla="*/ 86523 h 128199"/>
                <a:gd name="connsiteX1202" fmla="*/ 172665 w 4153453"/>
                <a:gd name="connsiteY1202" fmla="*/ 83608 h 128199"/>
                <a:gd name="connsiteX1203" fmla="*/ 164937 w 4153453"/>
                <a:gd name="connsiteY1203" fmla="*/ 75502 h 128199"/>
                <a:gd name="connsiteX1204" fmla="*/ 162024 w 4153453"/>
                <a:gd name="connsiteY1204" fmla="*/ 63847 h 128199"/>
                <a:gd name="connsiteX1205" fmla="*/ 164937 w 4153453"/>
                <a:gd name="connsiteY1205" fmla="*/ 52192 h 128199"/>
                <a:gd name="connsiteX1206" fmla="*/ 172665 w 4153453"/>
                <a:gd name="connsiteY1206" fmla="*/ 44211 h 128199"/>
                <a:gd name="connsiteX1207" fmla="*/ 184066 w 4153453"/>
                <a:gd name="connsiteY1207" fmla="*/ 41298 h 128199"/>
                <a:gd name="connsiteX1208" fmla="*/ 195214 w 4153453"/>
                <a:gd name="connsiteY1208" fmla="*/ 44211 h 128199"/>
                <a:gd name="connsiteX1209" fmla="*/ 202815 w 4153453"/>
                <a:gd name="connsiteY1209" fmla="*/ 52192 h 128199"/>
                <a:gd name="connsiteX1210" fmla="*/ 205601 w 4153453"/>
                <a:gd name="connsiteY1210" fmla="*/ 63847 h 128199"/>
                <a:gd name="connsiteX1211" fmla="*/ 202815 w 4153453"/>
                <a:gd name="connsiteY1211" fmla="*/ 75502 h 128199"/>
                <a:gd name="connsiteX1212" fmla="*/ 200788 w 4153453"/>
                <a:gd name="connsiteY1212" fmla="*/ 91843 h 128199"/>
                <a:gd name="connsiteX1213" fmla="*/ 212189 w 4153453"/>
                <a:gd name="connsiteY1213" fmla="*/ 80316 h 128199"/>
                <a:gd name="connsiteX1214" fmla="*/ 216369 w 4153453"/>
                <a:gd name="connsiteY1214" fmla="*/ 63594 h 128199"/>
                <a:gd name="connsiteX1215" fmla="*/ 212189 w 4153453"/>
                <a:gd name="connsiteY1215" fmla="*/ 46999 h 128199"/>
                <a:gd name="connsiteX1216" fmla="*/ 200788 w 4153453"/>
                <a:gd name="connsiteY1216" fmla="*/ 35598 h 128199"/>
                <a:gd name="connsiteX1217" fmla="*/ 184066 w 4153453"/>
                <a:gd name="connsiteY1217" fmla="*/ 31416 h 128199"/>
                <a:gd name="connsiteX1218" fmla="*/ 167217 w 4153453"/>
                <a:gd name="connsiteY1218" fmla="*/ 35598 h 128199"/>
                <a:gd name="connsiteX1219" fmla="*/ 155563 w 4153453"/>
                <a:gd name="connsiteY1219" fmla="*/ 46999 h 128199"/>
                <a:gd name="connsiteX1220" fmla="*/ 151256 w 4153453"/>
                <a:gd name="connsiteY1220" fmla="*/ 63594 h 128199"/>
                <a:gd name="connsiteX1221" fmla="*/ 155563 w 4153453"/>
                <a:gd name="connsiteY1221" fmla="*/ 80316 h 128199"/>
                <a:gd name="connsiteX1222" fmla="*/ 167217 w 4153453"/>
                <a:gd name="connsiteY1222" fmla="*/ 91843 h 128199"/>
                <a:gd name="connsiteX1223" fmla="*/ 184066 w 4153453"/>
                <a:gd name="connsiteY1223" fmla="*/ 96024 h 128199"/>
                <a:gd name="connsiteX1224" fmla="*/ 200788 w 4153453"/>
                <a:gd name="connsiteY1224" fmla="*/ 91843 h 128199"/>
                <a:gd name="connsiteX1225" fmla="*/ 93490 w 4153453"/>
                <a:gd name="connsiteY1225" fmla="*/ 52446 h 128199"/>
                <a:gd name="connsiteX1226" fmla="*/ 100204 w 4153453"/>
                <a:gd name="connsiteY1226" fmla="*/ 44338 h 128199"/>
                <a:gd name="connsiteX1227" fmla="*/ 110211 w 4153453"/>
                <a:gd name="connsiteY1227" fmla="*/ 41298 h 128199"/>
                <a:gd name="connsiteX1228" fmla="*/ 126427 w 4153453"/>
                <a:gd name="connsiteY1228" fmla="*/ 59919 h 128199"/>
                <a:gd name="connsiteX1229" fmla="*/ 126427 w 4153453"/>
                <a:gd name="connsiteY1229" fmla="*/ 94883 h 128199"/>
                <a:gd name="connsiteX1230" fmla="*/ 136814 w 4153453"/>
                <a:gd name="connsiteY1230" fmla="*/ 94883 h 128199"/>
                <a:gd name="connsiteX1231" fmla="*/ 136814 w 4153453"/>
                <a:gd name="connsiteY1231" fmla="*/ 58147 h 128199"/>
                <a:gd name="connsiteX1232" fmla="*/ 134027 w 4153453"/>
                <a:gd name="connsiteY1232" fmla="*/ 44338 h 128199"/>
                <a:gd name="connsiteX1233" fmla="*/ 126046 w 4153453"/>
                <a:gd name="connsiteY1233" fmla="*/ 34837 h 128199"/>
                <a:gd name="connsiteX1234" fmla="*/ 112745 w 4153453"/>
                <a:gd name="connsiteY1234" fmla="*/ 31291 h 128199"/>
                <a:gd name="connsiteX1235" fmla="*/ 99950 w 4153453"/>
                <a:gd name="connsiteY1235" fmla="*/ 34837 h 128199"/>
                <a:gd name="connsiteX1236" fmla="*/ 91083 w 4153453"/>
                <a:gd name="connsiteY1236" fmla="*/ 44211 h 128199"/>
                <a:gd name="connsiteX1237" fmla="*/ 91083 w 4153453"/>
                <a:gd name="connsiteY1237" fmla="*/ 0 h 128199"/>
                <a:gd name="connsiteX1238" fmla="*/ 80822 w 4153453"/>
                <a:gd name="connsiteY1238" fmla="*/ 0 h 128199"/>
                <a:gd name="connsiteX1239" fmla="*/ 80822 w 4153453"/>
                <a:gd name="connsiteY1239" fmla="*/ 95010 h 128199"/>
                <a:gd name="connsiteX1240" fmla="*/ 91083 w 4153453"/>
                <a:gd name="connsiteY1240" fmla="*/ 95010 h 128199"/>
                <a:gd name="connsiteX1241" fmla="*/ 91083 w 4153453"/>
                <a:gd name="connsiteY1241" fmla="*/ 63720 h 128199"/>
                <a:gd name="connsiteX1242" fmla="*/ 93490 w 4153453"/>
                <a:gd name="connsiteY1242" fmla="*/ 52446 h 128199"/>
                <a:gd name="connsiteX1243" fmla="*/ 51179 w 4153453"/>
                <a:gd name="connsiteY1243" fmla="*/ 75375 h 128199"/>
                <a:gd name="connsiteX1244" fmla="*/ 43578 w 4153453"/>
                <a:gd name="connsiteY1244" fmla="*/ 83483 h 128199"/>
                <a:gd name="connsiteX1245" fmla="*/ 32303 w 4153453"/>
                <a:gd name="connsiteY1245" fmla="*/ 86397 h 128199"/>
                <a:gd name="connsiteX1246" fmla="*/ 20902 w 4153453"/>
                <a:gd name="connsiteY1246" fmla="*/ 83483 h 128199"/>
                <a:gd name="connsiteX1247" fmla="*/ 13048 w 4153453"/>
                <a:gd name="connsiteY1247" fmla="*/ 75375 h 128199"/>
                <a:gd name="connsiteX1248" fmla="*/ 10261 w 4153453"/>
                <a:gd name="connsiteY1248" fmla="*/ 63720 h 128199"/>
                <a:gd name="connsiteX1249" fmla="*/ 13048 w 4153453"/>
                <a:gd name="connsiteY1249" fmla="*/ 52065 h 128199"/>
                <a:gd name="connsiteX1250" fmla="*/ 20902 w 4153453"/>
                <a:gd name="connsiteY1250" fmla="*/ 44084 h 128199"/>
                <a:gd name="connsiteX1251" fmla="*/ 32303 w 4153453"/>
                <a:gd name="connsiteY1251" fmla="*/ 41171 h 128199"/>
                <a:gd name="connsiteX1252" fmla="*/ 43578 w 4153453"/>
                <a:gd name="connsiteY1252" fmla="*/ 44084 h 128199"/>
                <a:gd name="connsiteX1253" fmla="*/ 51179 w 4153453"/>
                <a:gd name="connsiteY1253" fmla="*/ 52065 h 128199"/>
                <a:gd name="connsiteX1254" fmla="*/ 53966 w 4153453"/>
                <a:gd name="connsiteY1254" fmla="*/ 63720 h 128199"/>
                <a:gd name="connsiteX1255" fmla="*/ 51179 w 4153453"/>
                <a:gd name="connsiteY1255" fmla="*/ 75375 h 128199"/>
                <a:gd name="connsiteX1256" fmla="*/ 49405 w 4153453"/>
                <a:gd name="connsiteY1256" fmla="*/ 91716 h 128199"/>
                <a:gd name="connsiteX1257" fmla="*/ 60553 w 4153453"/>
                <a:gd name="connsiteY1257" fmla="*/ 80189 h 128199"/>
                <a:gd name="connsiteX1258" fmla="*/ 64607 w 4153453"/>
                <a:gd name="connsiteY1258" fmla="*/ 63467 h 128199"/>
                <a:gd name="connsiteX1259" fmla="*/ 60553 w 4153453"/>
                <a:gd name="connsiteY1259" fmla="*/ 46872 h 128199"/>
                <a:gd name="connsiteX1260" fmla="*/ 49405 w 4153453"/>
                <a:gd name="connsiteY1260" fmla="*/ 35471 h 128199"/>
                <a:gd name="connsiteX1261" fmla="*/ 33190 w 4153453"/>
                <a:gd name="connsiteY1261" fmla="*/ 31291 h 128199"/>
                <a:gd name="connsiteX1262" fmla="*/ 19762 w 4153453"/>
                <a:gd name="connsiteY1262" fmla="*/ 34837 h 128199"/>
                <a:gd name="connsiteX1263" fmla="*/ 10261 w 4153453"/>
                <a:gd name="connsiteY1263" fmla="*/ 44338 h 128199"/>
                <a:gd name="connsiteX1264" fmla="*/ 10261 w 4153453"/>
                <a:gd name="connsiteY1264" fmla="*/ 32431 h 128199"/>
                <a:gd name="connsiteX1265" fmla="*/ 0 w 4153453"/>
                <a:gd name="connsiteY1265" fmla="*/ 32431 h 128199"/>
                <a:gd name="connsiteX1266" fmla="*/ 0 w 4153453"/>
                <a:gd name="connsiteY1266" fmla="*/ 126553 h 128199"/>
                <a:gd name="connsiteX1267" fmla="*/ 10261 w 4153453"/>
                <a:gd name="connsiteY1267" fmla="*/ 126553 h 128199"/>
                <a:gd name="connsiteX1268" fmla="*/ 10261 w 4153453"/>
                <a:gd name="connsiteY1268" fmla="*/ 82976 h 128199"/>
                <a:gd name="connsiteX1269" fmla="*/ 19762 w 4153453"/>
                <a:gd name="connsiteY1269" fmla="*/ 92350 h 128199"/>
                <a:gd name="connsiteX1270" fmla="*/ 33190 w 4153453"/>
                <a:gd name="connsiteY1270" fmla="*/ 95898 h 128199"/>
                <a:gd name="connsiteX1271" fmla="*/ 49405 w 4153453"/>
                <a:gd name="connsiteY1271" fmla="*/ 91716 h 12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</a:cxnLst>
              <a:rect l="l" t="t" r="r" b="b"/>
              <a:pathLst>
                <a:path w="4153453" h="128199">
                  <a:moveTo>
                    <a:pt x="4109116" y="91084"/>
                  </a:moveTo>
                  <a:cubicBezTo>
                    <a:pt x="4114690" y="95264"/>
                    <a:pt x="4121784" y="97291"/>
                    <a:pt x="4130272" y="97291"/>
                  </a:cubicBezTo>
                  <a:cubicBezTo>
                    <a:pt x="4137112" y="97291"/>
                    <a:pt x="4142686" y="95644"/>
                    <a:pt x="4146993" y="92223"/>
                  </a:cubicBezTo>
                  <a:cubicBezTo>
                    <a:pt x="4151301" y="88803"/>
                    <a:pt x="4153454" y="84116"/>
                    <a:pt x="4153454" y="78289"/>
                  </a:cubicBezTo>
                  <a:cubicBezTo>
                    <a:pt x="4153454" y="71574"/>
                    <a:pt x="4149527" y="66634"/>
                    <a:pt x="4141800" y="63340"/>
                  </a:cubicBezTo>
                  <a:lnTo>
                    <a:pt x="4126978" y="57386"/>
                  </a:lnTo>
                  <a:cubicBezTo>
                    <a:pt x="4124571" y="56500"/>
                    <a:pt x="4122798" y="55359"/>
                    <a:pt x="4121784" y="54093"/>
                  </a:cubicBezTo>
                  <a:cubicBezTo>
                    <a:pt x="4120771" y="52826"/>
                    <a:pt x="4120264" y="51306"/>
                    <a:pt x="4120264" y="49532"/>
                  </a:cubicBezTo>
                  <a:cubicBezTo>
                    <a:pt x="4120264" y="46872"/>
                    <a:pt x="4121277" y="44845"/>
                    <a:pt x="4123431" y="43452"/>
                  </a:cubicBezTo>
                  <a:cubicBezTo>
                    <a:pt x="4125585" y="42059"/>
                    <a:pt x="4128245" y="41298"/>
                    <a:pt x="4131665" y="41298"/>
                  </a:cubicBezTo>
                  <a:cubicBezTo>
                    <a:pt x="4134832" y="41298"/>
                    <a:pt x="4137999" y="42059"/>
                    <a:pt x="4141293" y="43452"/>
                  </a:cubicBezTo>
                  <a:cubicBezTo>
                    <a:pt x="4144587" y="44845"/>
                    <a:pt x="4147627" y="46746"/>
                    <a:pt x="4150414" y="49279"/>
                  </a:cubicBezTo>
                  <a:lnTo>
                    <a:pt x="4150414" y="38638"/>
                  </a:lnTo>
                  <a:cubicBezTo>
                    <a:pt x="4148007" y="36737"/>
                    <a:pt x="4145220" y="35344"/>
                    <a:pt x="4141926" y="34458"/>
                  </a:cubicBezTo>
                  <a:cubicBezTo>
                    <a:pt x="4138633" y="33444"/>
                    <a:pt x="4135212" y="33063"/>
                    <a:pt x="4131538" y="33063"/>
                  </a:cubicBezTo>
                  <a:cubicBezTo>
                    <a:pt x="4125078" y="33063"/>
                    <a:pt x="4119884" y="34583"/>
                    <a:pt x="4115957" y="37877"/>
                  </a:cubicBezTo>
                  <a:cubicBezTo>
                    <a:pt x="4112030" y="41044"/>
                    <a:pt x="4110003" y="45352"/>
                    <a:pt x="4110003" y="50926"/>
                  </a:cubicBezTo>
                  <a:cubicBezTo>
                    <a:pt x="4110003" y="54853"/>
                    <a:pt x="4111016" y="58147"/>
                    <a:pt x="4113043" y="60427"/>
                  </a:cubicBezTo>
                  <a:cubicBezTo>
                    <a:pt x="4115070" y="62834"/>
                    <a:pt x="4117984" y="64860"/>
                    <a:pt x="4121911" y="66634"/>
                  </a:cubicBezTo>
                  <a:lnTo>
                    <a:pt x="4136606" y="72587"/>
                  </a:lnTo>
                  <a:cubicBezTo>
                    <a:pt x="4139013" y="73475"/>
                    <a:pt x="4140659" y="74615"/>
                    <a:pt x="4141673" y="76008"/>
                  </a:cubicBezTo>
                  <a:cubicBezTo>
                    <a:pt x="4142686" y="77401"/>
                    <a:pt x="4143066" y="78921"/>
                    <a:pt x="4143066" y="80568"/>
                  </a:cubicBezTo>
                  <a:cubicBezTo>
                    <a:pt x="4143066" y="83483"/>
                    <a:pt x="4141926" y="85636"/>
                    <a:pt x="4139646" y="87156"/>
                  </a:cubicBezTo>
                  <a:cubicBezTo>
                    <a:pt x="4137366" y="88676"/>
                    <a:pt x="4134325" y="89437"/>
                    <a:pt x="4130652" y="89437"/>
                  </a:cubicBezTo>
                  <a:cubicBezTo>
                    <a:pt x="4126978" y="89437"/>
                    <a:pt x="4123431" y="88676"/>
                    <a:pt x="4119757" y="87283"/>
                  </a:cubicBezTo>
                  <a:cubicBezTo>
                    <a:pt x="4116084" y="85889"/>
                    <a:pt x="4112663" y="83608"/>
                    <a:pt x="4109243" y="80441"/>
                  </a:cubicBezTo>
                  <a:lnTo>
                    <a:pt x="4109243" y="91589"/>
                  </a:lnTo>
                  <a:close/>
                  <a:moveTo>
                    <a:pt x="4011066" y="53712"/>
                  </a:moveTo>
                  <a:cubicBezTo>
                    <a:pt x="4012459" y="50293"/>
                    <a:pt x="4014613" y="47632"/>
                    <a:pt x="4017273" y="45604"/>
                  </a:cubicBezTo>
                  <a:cubicBezTo>
                    <a:pt x="4019933" y="43579"/>
                    <a:pt x="4022974" y="42564"/>
                    <a:pt x="4026521" y="42564"/>
                  </a:cubicBezTo>
                  <a:cubicBezTo>
                    <a:pt x="4036402" y="42564"/>
                    <a:pt x="4041342" y="48771"/>
                    <a:pt x="4041342" y="61187"/>
                  </a:cubicBezTo>
                  <a:lnTo>
                    <a:pt x="4041342" y="96151"/>
                  </a:lnTo>
                  <a:lnTo>
                    <a:pt x="4051603" y="96151"/>
                  </a:lnTo>
                  <a:lnTo>
                    <a:pt x="4051603" y="63974"/>
                  </a:lnTo>
                  <a:cubicBezTo>
                    <a:pt x="4051603" y="60046"/>
                    <a:pt x="4052363" y="56373"/>
                    <a:pt x="4053757" y="53080"/>
                  </a:cubicBezTo>
                  <a:cubicBezTo>
                    <a:pt x="4055150" y="49786"/>
                    <a:pt x="4057177" y="47251"/>
                    <a:pt x="4059838" y="45352"/>
                  </a:cubicBezTo>
                  <a:cubicBezTo>
                    <a:pt x="4062498" y="43452"/>
                    <a:pt x="4065538" y="42564"/>
                    <a:pt x="4069085" y="42564"/>
                  </a:cubicBezTo>
                  <a:cubicBezTo>
                    <a:pt x="4078966" y="42564"/>
                    <a:pt x="4083907" y="48771"/>
                    <a:pt x="4083907" y="61187"/>
                  </a:cubicBezTo>
                  <a:lnTo>
                    <a:pt x="4083907" y="96151"/>
                  </a:lnTo>
                  <a:lnTo>
                    <a:pt x="4094168" y="96151"/>
                  </a:lnTo>
                  <a:lnTo>
                    <a:pt x="4094168" y="59414"/>
                  </a:lnTo>
                  <a:cubicBezTo>
                    <a:pt x="4094168" y="54219"/>
                    <a:pt x="4093281" y="49659"/>
                    <a:pt x="4091508" y="45604"/>
                  </a:cubicBezTo>
                  <a:cubicBezTo>
                    <a:pt x="4089734" y="41551"/>
                    <a:pt x="4087200" y="38384"/>
                    <a:pt x="4083780" y="36103"/>
                  </a:cubicBezTo>
                  <a:cubicBezTo>
                    <a:pt x="4080360" y="33824"/>
                    <a:pt x="4076053" y="32558"/>
                    <a:pt x="4070985" y="32558"/>
                  </a:cubicBezTo>
                  <a:cubicBezTo>
                    <a:pt x="4065918" y="32558"/>
                    <a:pt x="4061611" y="33824"/>
                    <a:pt x="4057684" y="36230"/>
                  </a:cubicBezTo>
                  <a:cubicBezTo>
                    <a:pt x="4053757" y="38765"/>
                    <a:pt x="4050843" y="42059"/>
                    <a:pt x="4048816" y="46238"/>
                  </a:cubicBezTo>
                  <a:cubicBezTo>
                    <a:pt x="4047170" y="42059"/>
                    <a:pt x="4044763" y="38638"/>
                    <a:pt x="4041596" y="36230"/>
                  </a:cubicBezTo>
                  <a:cubicBezTo>
                    <a:pt x="4038429" y="33824"/>
                    <a:pt x="4034375" y="32558"/>
                    <a:pt x="4029434" y="32558"/>
                  </a:cubicBezTo>
                  <a:cubicBezTo>
                    <a:pt x="4025001" y="32558"/>
                    <a:pt x="4020947" y="33697"/>
                    <a:pt x="4017400" y="35851"/>
                  </a:cubicBezTo>
                  <a:cubicBezTo>
                    <a:pt x="4013853" y="38004"/>
                    <a:pt x="4011066" y="41171"/>
                    <a:pt x="4008912" y="44972"/>
                  </a:cubicBezTo>
                  <a:lnTo>
                    <a:pt x="4008912" y="33697"/>
                  </a:lnTo>
                  <a:lnTo>
                    <a:pt x="3998651" y="33697"/>
                  </a:lnTo>
                  <a:lnTo>
                    <a:pt x="3998651" y="96151"/>
                  </a:lnTo>
                  <a:lnTo>
                    <a:pt x="4008912" y="96151"/>
                  </a:lnTo>
                  <a:lnTo>
                    <a:pt x="4008912" y="64860"/>
                  </a:lnTo>
                  <a:cubicBezTo>
                    <a:pt x="4008912" y="60680"/>
                    <a:pt x="4009672" y="57006"/>
                    <a:pt x="4011066" y="53585"/>
                  </a:cubicBezTo>
                  <a:moveTo>
                    <a:pt x="3977749" y="33697"/>
                  </a:moveTo>
                  <a:lnTo>
                    <a:pt x="3967361" y="33697"/>
                  </a:lnTo>
                  <a:lnTo>
                    <a:pt x="3967361" y="96151"/>
                  </a:lnTo>
                  <a:lnTo>
                    <a:pt x="3977749" y="96151"/>
                  </a:lnTo>
                  <a:lnTo>
                    <a:pt x="3977749" y="33697"/>
                  </a:lnTo>
                  <a:close/>
                  <a:moveTo>
                    <a:pt x="3976229" y="20268"/>
                  </a:moveTo>
                  <a:lnTo>
                    <a:pt x="3983703" y="15076"/>
                  </a:lnTo>
                  <a:lnTo>
                    <a:pt x="3976229" y="9755"/>
                  </a:lnTo>
                  <a:cubicBezTo>
                    <a:pt x="3974962" y="8869"/>
                    <a:pt x="3973442" y="8361"/>
                    <a:pt x="3971795" y="8361"/>
                  </a:cubicBezTo>
                  <a:cubicBezTo>
                    <a:pt x="3969895" y="8361"/>
                    <a:pt x="3968375" y="8995"/>
                    <a:pt x="3967108" y="10262"/>
                  </a:cubicBezTo>
                  <a:cubicBezTo>
                    <a:pt x="3965841" y="11528"/>
                    <a:pt x="3965208" y="13175"/>
                    <a:pt x="3965208" y="15076"/>
                  </a:cubicBezTo>
                  <a:cubicBezTo>
                    <a:pt x="3965208" y="16976"/>
                    <a:pt x="3965841" y="18496"/>
                    <a:pt x="3967108" y="19763"/>
                  </a:cubicBezTo>
                  <a:cubicBezTo>
                    <a:pt x="3968375" y="21029"/>
                    <a:pt x="3969895" y="21663"/>
                    <a:pt x="3971795" y="21663"/>
                  </a:cubicBezTo>
                  <a:cubicBezTo>
                    <a:pt x="3973442" y="21663"/>
                    <a:pt x="3974835" y="21156"/>
                    <a:pt x="3976229" y="20143"/>
                  </a:cubicBezTo>
                  <a:moveTo>
                    <a:pt x="3925557" y="45099"/>
                  </a:moveTo>
                  <a:cubicBezTo>
                    <a:pt x="3928850" y="47126"/>
                    <a:pt x="3931384" y="49786"/>
                    <a:pt x="3933284" y="53206"/>
                  </a:cubicBezTo>
                  <a:cubicBezTo>
                    <a:pt x="3935184" y="56627"/>
                    <a:pt x="3936071" y="60553"/>
                    <a:pt x="3936071" y="64987"/>
                  </a:cubicBezTo>
                  <a:cubicBezTo>
                    <a:pt x="3936071" y="69420"/>
                    <a:pt x="3935184" y="73095"/>
                    <a:pt x="3933284" y="76515"/>
                  </a:cubicBezTo>
                  <a:cubicBezTo>
                    <a:pt x="3931384" y="79936"/>
                    <a:pt x="3928850" y="82596"/>
                    <a:pt x="3925557" y="84496"/>
                  </a:cubicBezTo>
                  <a:cubicBezTo>
                    <a:pt x="3922263" y="86397"/>
                    <a:pt x="3918463" y="87409"/>
                    <a:pt x="3914156" y="87409"/>
                  </a:cubicBezTo>
                  <a:cubicBezTo>
                    <a:pt x="3909848" y="87409"/>
                    <a:pt x="3906301" y="86397"/>
                    <a:pt x="3903008" y="84496"/>
                  </a:cubicBezTo>
                  <a:cubicBezTo>
                    <a:pt x="3899714" y="82596"/>
                    <a:pt x="3897180" y="79936"/>
                    <a:pt x="3895280" y="76515"/>
                  </a:cubicBezTo>
                  <a:cubicBezTo>
                    <a:pt x="3893380" y="73095"/>
                    <a:pt x="3892493" y="69295"/>
                    <a:pt x="3892493" y="64987"/>
                  </a:cubicBezTo>
                  <a:cubicBezTo>
                    <a:pt x="3892493" y="60680"/>
                    <a:pt x="3893380" y="56752"/>
                    <a:pt x="3895280" y="53206"/>
                  </a:cubicBezTo>
                  <a:cubicBezTo>
                    <a:pt x="3897180" y="49786"/>
                    <a:pt x="3899714" y="47126"/>
                    <a:pt x="3903008" y="45099"/>
                  </a:cubicBezTo>
                  <a:cubicBezTo>
                    <a:pt x="3906301" y="43071"/>
                    <a:pt x="3909975" y="42059"/>
                    <a:pt x="3914156" y="42059"/>
                  </a:cubicBezTo>
                  <a:cubicBezTo>
                    <a:pt x="3918336" y="42059"/>
                    <a:pt x="3922263" y="43071"/>
                    <a:pt x="3925557" y="45099"/>
                  </a:cubicBezTo>
                  <a:moveTo>
                    <a:pt x="3946459" y="95898"/>
                  </a:moveTo>
                  <a:lnTo>
                    <a:pt x="3946459" y="33444"/>
                  </a:lnTo>
                  <a:lnTo>
                    <a:pt x="3936071" y="33444"/>
                  </a:lnTo>
                  <a:lnTo>
                    <a:pt x="3936071" y="45226"/>
                  </a:lnTo>
                  <a:cubicBezTo>
                    <a:pt x="3933664" y="41298"/>
                    <a:pt x="3930624" y="38131"/>
                    <a:pt x="3926697" y="35851"/>
                  </a:cubicBezTo>
                  <a:cubicBezTo>
                    <a:pt x="3922770" y="33570"/>
                    <a:pt x="3918336" y="32304"/>
                    <a:pt x="3913269" y="32304"/>
                  </a:cubicBezTo>
                  <a:cubicBezTo>
                    <a:pt x="3907188" y="32304"/>
                    <a:pt x="3901741" y="33697"/>
                    <a:pt x="3897054" y="36484"/>
                  </a:cubicBezTo>
                  <a:cubicBezTo>
                    <a:pt x="3892367" y="39270"/>
                    <a:pt x="3888566" y="43198"/>
                    <a:pt x="3885906" y="48139"/>
                  </a:cubicBezTo>
                  <a:cubicBezTo>
                    <a:pt x="3883246" y="53080"/>
                    <a:pt x="3881852" y="58653"/>
                    <a:pt x="3881852" y="64987"/>
                  </a:cubicBezTo>
                  <a:cubicBezTo>
                    <a:pt x="3881852" y="71321"/>
                    <a:pt x="3883246" y="76642"/>
                    <a:pt x="3885906" y="81456"/>
                  </a:cubicBezTo>
                  <a:cubicBezTo>
                    <a:pt x="3888566" y="86270"/>
                    <a:pt x="3892367" y="90069"/>
                    <a:pt x="3897054" y="92857"/>
                  </a:cubicBezTo>
                  <a:cubicBezTo>
                    <a:pt x="3901741" y="95644"/>
                    <a:pt x="3907188" y="96910"/>
                    <a:pt x="3913269" y="96910"/>
                  </a:cubicBezTo>
                  <a:cubicBezTo>
                    <a:pt x="3918209" y="96910"/>
                    <a:pt x="3922770" y="95771"/>
                    <a:pt x="3926697" y="93490"/>
                  </a:cubicBezTo>
                  <a:cubicBezTo>
                    <a:pt x="3930624" y="91210"/>
                    <a:pt x="3933791" y="88170"/>
                    <a:pt x="3936071" y="84242"/>
                  </a:cubicBezTo>
                  <a:lnTo>
                    <a:pt x="3936071" y="95898"/>
                  </a:lnTo>
                  <a:lnTo>
                    <a:pt x="3946459" y="95898"/>
                  </a:lnTo>
                  <a:close/>
                  <a:moveTo>
                    <a:pt x="3865637" y="888"/>
                  </a:moveTo>
                  <a:lnTo>
                    <a:pt x="3855376" y="888"/>
                  </a:lnTo>
                  <a:lnTo>
                    <a:pt x="3855376" y="95898"/>
                  </a:lnTo>
                  <a:lnTo>
                    <a:pt x="3865637" y="95898"/>
                  </a:lnTo>
                  <a:lnTo>
                    <a:pt x="3865637" y="888"/>
                  </a:lnTo>
                  <a:close/>
                  <a:moveTo>
                    <a:pt x="3799130" y="52826"/>
                  </a:moveTo>
                  <a:cubicBezTo>
                    <a:pt x="3801030" y="49405"/>
                    <a:pt x="3803691" y="46746"/>
                    <a:pt x="3807111" y="44972"/>
                  </a:cubicBezTo>
                  <a:cubicBezTo>
                    <a:pt x="3810531" y="43071"/>
                    <a:pt x="3814458" y="42059"/>
                    <a:pt x="3818892" y="42059"/>
                  </a:cubicBezTo>
                  <a:cubicBezTo>
                    <a:pt x="3826746" y="42059"/>
                    <a:pt x="3833207" y="44718"/>
                    <a:pt x="3838274" y="50039"/>
                  </a:cubicBezTo>
                  <a:lnTo>
                    <a:pt x="3838274" y="38638"/>
                  </a:lnTo>
                  <a:cubicBezTo>
                    <a:pt x="3832827" y="34458"/>
                    <a:pt x="3826113" y="32304"/>
                    <a:pt x="3818259" y="32304"/>
                  </a:cubicBezTo>
                  <a:cubicBezTo>
                    <a:pt x="3811925" y="32304"/>
                    <a:pt x="3806351" y="33697"/>
                    <a:pt x="3801410" y="36357"/>
                  </a:cubicBezTo>
                  <a:cubicBezTo>
                    <a:pt x="3796470" y="39145"/>
                    <a:pt x="3792543" y="42945"/>
                    <a:pt x="3789756" y="47759"/>
                  </a:cubicBezTo>
                  <a:cubicBezTo>
                    <a:pt x="3786969" y="52572"/>
                    <a:pt x="3785575" y="58272"/>
                    <a:pt x="3785575" y="64606"/>
                  </a:cubicBezTo>
                  <a:cubicBezTo>
                    <a:pt x="3785575" y="70940"/>
                    <a:pt x="3786969" y="76515"/>
                    <a:pt x="3789756" y="81329"/>
                  </a:cubicBezTo>
                  <a:cubicBezTo>
                    <a:pt x="3792543" y="86143"/>
                    <a:pt x="3796343" y="89942"/>
                    <a:pt x="3801157" y="92731"/>
                  </a:cubicBezTo>
                  <a:cubicBezTo>
                    <a:pt x="3806098" y="95517"/>
                    <a:pt x="3811671" y="96784"/>
                    <a:pt x="3818132" y="96784"/>
                  </a:cubicBezTo>
                  <a:cubicBezTo>
                    <a:pt x="3821806" y="96784"/>
                    <a:pt x="3825480" y="96276"/>
                    <a:pt x="3829027" y="95390"/>
                  </a:cubicBezTo>
                  <a:cubicBezTo>
                    <a:pt x="3832574" y="94504"/>
                    <a:pt x="3835867" y="92984"/>
                    <a:pt x="3838908" y="90957"/>
                  </a:cubicBezTo>
                  <a:lnTo>
                    <a:pt x="3838908" y="80441"/>
                  </a:lnTo>
                  <a:cubicBezTo>
                    <a:pt x="3836247" y="82849"/>
                    <a:pt x="3833207" y="84496"/>
                    <a:pt x="3829787" y="85636"/>
                  </a:cubicBezTo>
                  <a:cubicBezTo>
                    <a:pt x="3826366" y="86775"/>
                    <a:pt x="3822819" y="87156"/>
                    <a:pt x="3819019" y="87156"/>
                  </a:cubicBezTo>
                  <a:cubicBezTo>
                    <a:pt x="3814585" y="87156"/>
                    <a:pt x="3810658" y="86143"/>
                    <a:pt x="3807238" y="84242"/>
                  </a:cubicBezTo>
                  <a:cubicBezTo>
                    <a:pt x="3803817" y="82342"/>
                    <a:pt x="3801030" y="79682"/>
                    <a:pt x="3799130" y="76135"/>
                  </a:cubicBezTo>
                  <a:cubicBezTo>
                    <a:pt x="3797230" y="72714"/>
                    <a:pt x="3796217" y="68788"/>
                    <a:pt x="3796217" y="64481"/>
                  </a:cubicBezTo>
                  <a:cubicBezTo>
                    <a:pt x="3796217" y="60173"/>
                    <a:pt x="3797230" y="56120"/>
                    <a:pt x="3799130" y="52699"/>
                  </a:cubicBezTo>
                  <a:moveTo>
                    <a:pt x="3730343" y="52953"/>
                  </a:moveTo>
                  <a:cubicBezTo>
                    <a:pt x="3732370" y="49532"/>
                    <a:pt x="3735157" y="46999"/>
                    <a:pt x="3738577" y="45352"/>
                  </a:cubicBezTo>
                  <a:cubicBezTo>
                    <a:pt x="3741997" y="43705"/>
                    <a:pt x="3745798" y="43198"/>
                    <a:pt x="3749978" y="43832"/>
                  </a:cubicBezTo>
                  <a:lnTo>
                    <a:pt x="3749978" y="32177"/>
                  </a:lnTo>
                  <a:cubicBezTo>
                    <a:pt x="3745038" y="32177"/>
                    <a:pt x="3740477" y="33570"/>
                    <a:pt x="3736550" y="36230"/>
                  </a:cubicBezTo>
                  <a:cubicBezTo>
                    <a:pt x="3732623" y="38892"/>
                    <a:pt x="3729456" y="42564"/>
                    <a:pt x="3727176" y="47378"/>
                  </a:cubicBezTo>
                  <a:lnTo>
                    <a:pt x="3727176" y="33444"/>
                  </a:lnTo>
                  <a:lnTo>
                    <a:pt x="3716915" y="33444"/>
                  </a:lnTo>
                  <a:lnTo>
                    <a:pt x="3716915" y="95898"/>
                  </a:lnTo>
                  <a:lnTo>
                    <a:pt x="3727176" y="95898"/>
                  </a:lnTo>
                  <a:lnTo>
                    <a:pt x="3727176" y="66001"/>
                  </a:lnTo>
                  <a:cubicBezTo>
                    <a:pt x="3727176" y="60807"/>
                    <a:pt x="3728189" y="56500"/>
                    <a:pt x="3730216" y="53080"/>
                  </a:cubicBezTo>
                  <a:moveTo>
                    <a:pt x="3657249" y="46999"/>
                  </a:moveTo>
                  <a:cubicBezTo>
                    <a:pt x="3660669" y="43452"/>
                    <a:pt x="3665103" y="41678"/>
                    <a:pt x="3670803" y="41678"/>
                  </a:cubicBezTo>
                  <a:cubicBezTo>
                    <a:pt x="3676504" y="41678"/>
                    <a:pt x="3680684" y="43452"/>
                    <a:pt x="3683978" y="46999"/>
                  </a:cubicBezTo>
                  <a:cubicBezTo>
                    <a:pt x="3687272" y="50545"/>
                    <a:pt x="3689172" y="54980"/>
                    <a:pt x="3689552" y="60300"/>
                  </a:cubicBezTo>
                  <a:lnTo>
                    <a:pt x="3651041" y="60300"/>
                  </a:lnTo>
                  <a:cubicBezTo>
                    <a:pt x="3651801" y="54980"/>
                    <a:pt x="3653828" y="50545"/>
                    <a:pt x="3657249" y="46999"/>
                  </a:cubicBezTo>
                  <a:moveTo>
                    <a:pt x="3685118" y="95264"/>
                  </a:moveTo>
                  <a:cubicBezTo>
                    <a:pt x="3688919" y="94251"/>
                    <a:pt x="3692466" y="92604"/>
                    <a:pt x="3695886" y="90323"/>
                  </a:cubicBezTo>
                  <a:lnTo>
                    <a:pt x="3695886" y="80441"/>
                  </a:lnTo>
                  <a:cubicBezTo>
                    <a:pt x="3692592" y="82849"/>
                    <a:pt x="3689045" y="84496"/>
                    <a:pt x="3685245" y="85763"/>
                  </a:cubicBezTo>
                  <a:cubicBezTo>
                    <a:pt x="3681445" y="86902"/>
                    <a:pt x="3677517" y="87409"/>
                    <a:pt x="3673590" y="87409"/>
                  </a:cubicBezTo>
                  <a:cubicBezTo>
                    <a:pt x="3667383" y="87409"/>
                    <a:pt x="3662316" y="85636"/>
                    <a:pt x="3658262" y="82215"/>
                  </a:cubicBezTo>
                  <a:cubicBezTo>
                    <a:pt x="3654208" y="78796"/>
                    <a:pt x="3651675" y="74234"/>
                    <a:pt x="3650915" y="68661"/>
                  </a:cubicBezTo>
                  <a:lnTo>
                    <a:pt x="3700320" y="68661"/>
                  </a:lnTo>
                  <a:cubicBezTo>
                    <a:pt x="3700320" y="67773"/>
                    <a:pt x="3700446" y="66887"/>
                    <a:pt x="3700573" y="66001"/>
                  </a:cubicBezTo>
                  <a:cubicBezTo>
                    <a:pt x="3700573" y="65114"/>
                    <a:pt x="3700573" y="64354"/>
                    <a:pt x="3700573" y="63467"/>
                  </a:cubicBezTo>
                  <a:cubicBezTo>
                    <a:pt x="3700573" y="57513"/>
                    <a:pt x="3699306" y="52192"/>
                    <a:pt x="3696899" y="47505"/>
                  </a:cubicBezTo>
                  <a:cubicBezTo>
                    <a:pt x="3694493" y="42818"/>
                    <a:pt x="3691072" y="39145"/>
                    <a:pt x="3686512" y="36357"/>
                  </a:cubicBezTo>
                  <a:cubicBezTo>
                    <a:pt x="3681951" y="33570"/>
                    <a:pt x="3676884" y="32304"/>
                    <a:pt x="3670930" y="32304"/>
                  </a:cubicBezTo>
                  <a:cubicBezTo>
                    <a:pt x="3664596" y="32304"/>
                    <a:pt x="3659149" y="33697"/>
                    <a:pt x="3654462" y="36611"/>
                  </a:cubicBezTo>
                  <a:cubicBezTo>
                    <a:pt x="3649901" y="39524"/>
                    <a:pt x="3646354" y="43452"/>
                    <a:pt x="3643694" y="48393"/>
                  </a:cubicBezTo>
                  <a:cubicBezTo>
                    <a:pt x="3641160" y="53333"/>
                    <a:pt x="3639894" y="59033"/>
                    <a:pt x="3639894" y="65240"/>
                  </a:cubicBezTo>
                  <a:cubicBezTo>
                    <a:pt x="3639894" y="71448"/>
                    <a:pt x="3641287" y="77149"/>
                    <a:pt x="3644327" y="81836"/>
                  </a:cubicBezTo>
                  <a:cubicBezTo>
                    <a:pt x="3647241" y="86523"/>
                    <a:pt x="3651168" y="90196"/>
                    <a:pt x="3656235" y="92984"/>
                  </a:cubicBezTo>
                  <a:cubicBezTo>
                    <a:pt x="3661302" y="95644"/>
                    <a:pt x="3667130" y="96910"/>
                    <a:pt x="3673590" y="96910"/>
                  </a:cubicBezTo>
                  <a:cubicBezTo>
                    <a:pt x="3677517" y="96910"/>
                    <a:pt x="3681445" y="96403"/>
                    <a:pt x="3685245" y="95390"/>
                  </a:cubicBezTo>
                  <a:moveTo>
                    <a:pt x="3623805" y="888"/>
                  </a:moveTo>
                  <a:lnTo>
                    <a:pt x="3613544" y="888"/>
                  </a:lnTo>
                  <a:lnTo>
                    <a:pt x="3613544" y="95898"/>
                  </a:lnTo>
                  <a:lnTo>
                    <a:pt x="3623805" y="95898"/>
                  </a:lnTo>
                  <a:lnTo>
                    <a:pt x="3623805" y="888"/>
                  </a:lnTo>
                  <a:close/>
                  <a:moveTo>
                    <a:pt x="3592515" y="888"/>
                  </a:moveTo>
                  <a:lnTo>
                    <a:pt x="3582254" y="888"/>
                  </a:lnTo>
                  <a:lnTo>
                    <a:pt x="3582254" y="95898"/>
                  </a:lnTo>
                  <a:lnTo>
                    <a:pt x="3592515" y="95898"/>
                  </a:lnTo>
                  <a:lnTo>
                    <a:pt x="3592515" y="888"/>
                  </a:lnTo>
                  <a:close/>
                  <a:moveTo>
                    <a:pt x="3540323" y="45099"/>
                  </a:moveTo>
                  <a:cubicBezTo>
                    <a:pt x="3543617" y="47126"/>
                    <a:pt x="3546150" y="49786"/>
                    <a:pt x="3548051" y="53206"/>
                  </a:cubicBezTo>
                  <a:cubicBezTo>
                    <a:pt x="3549951" y="56627"/>
                    <a:pt x="3550838" y="60553"/>
                    <a:pt x="3550838" y="64987"/>
                  </a:cubicBezTo>
                  <a:cubicBezTo>
                    <a:pt x="3550838" y="69420"/>
                    <a:pt x="3549951" y="73095"/>
                    <a:pt x="3548051" y="76515"/>
                  </a:cubicBezTo>
                  <a:cubicBezTo>
                    <a:pt x="3546150" y="79936"/>
                    <a:pt x="3543617" y="82596"/>
                    <a:pt x="3540323" y="84496"/>
                  </a:cubicBezTo>
                  <a:cubicBezTo>
                    <a:pt x="3537029" y="86397"/>
                    <a:pt x="3533229" y="87409"/>
                    <a:pt x="3528922" y="87409"/>
                  </a:cubicBezTo>
                  <a:cubicBezTo>
                    <a:pt x="3524615" y="87409"/>
                    <a:pt x="3521068" y="86397"/>
                    <a:pt x="3517774" y="84496"/>
                  </a:cubicBezTo>
                  <a:cubicBezTo>
                    <a:pt x="3514480" y="82596"/>
                    <a:pt x="3511947" y="79936"/>
                    <a:pt x="3510047" y="76515"/>
                  </a:cubicBezTo>
                  <a:cubicBezTo>
                    <a:pt x="3508146" y="73095"/>
                    <a:pt x="3507260" y="69295"/>
                    <a:pt x="3507260" y="64987"/>
                  </a:cubicBezTo>
                  <a:cubicBezTo>
                    <a:pt x="3507260" y="60680"/>
                    <a:pt x="3508146" y="56752"/>
                    <a:pt x="3510047" y="53206"/>
                  </a:cubicBezTo>
                  <a:cubicBezTo>
                    <a:pt x="3511947" y="49786"/>
                    <a:pt x="3514480" y="47126"/>
                    <a:pt x="3517774" y="45099"/>
                  </a:cubicBezTo>
                  <a:cubicBezTo>
                    <a:pt x="3521068" y="43071"/>
                    <a:pt x="3524742" y="42059"/>
                    <a:pt x="3528922" y="42059"/>
                  </a:cubicBezTo>
                  <a:cubicBezTo>
                    <a:pt x="3533102" y="42059"/>
                    <a:pt x="3537029" y="43071"/>
                    <a:pt x="3540323" y="45099"/>
                  </a:cubicBezTo>
                  <a:moveTo>
                    <a:pt x="3561225" y="95898"/>
                  </a:moveTo>
                  <a:lnTo>
                    <a:pt x="3561225" y="33444"/>
                  </a:lnTo>
                  <a:lnTo>
                    <a:pt x="3550838" y="33444"/>
                  </a:lnTo>
                  <a:lnTo>
                    <a:pt x="3550838" y="45226"/>
                  </a:lnTo>
                  <a:cubicBezTo>
                    <a:pt x="3548431" y="41298"/>
                    <a:pt x="3545390" y="38131"/>
                    <a:pt x="3541337" y="35851"/>
                  </a:cubicBezTo>
                  <a:cubicBezTo>
                    <a:pt x="3537410" y="33570"/>
                    <a:pt x="3532976" y="32304"/>
                    <a:pt x="3528035" y="32304"/>
                  </a:cubicBezTo>
                  <a:cubicBezTo>
                    <a:pt x="3521955" y="32304"/>
                    <a:pt x="3516507" y="33697"/>
                    <a:pt x="3511820" y="36484"/>
                  </a:cubicBezTo>
                  <a:cubicBezTo>
                    <a:pt x="3507133" y="39270"/>
                    <a:pt x="3503333" y="43198"/>
                    <a:pt x="3500672" y="48139"/>
                  </a:cubicBezTo>
                  <a:cubicBezTo>
                    <a:pt x="3498012" y="53080"/>
                    <a:pt x="3496619" y="58653"/>
                    <a:pt x="3496619" y="64987"/>
                  </a:cubicBezTo>
                  <a:cubicBezTo>
                    <a:pt x="3496619" y="71321"/>
                    <a:pt x="3498012" y="76642"/>
                    <a:pt x="3500672" y="81456"/>
                  </a:cubicBezTo>
                  <a:cubicBezTo>
                    <a:pt x="3503333" y="86270"/>
                    <a:pt x="3507133" y="90069"/>
                    <a:pt x="3511820" y="92857"/>
                  </a:cubicBezTo>
                  <a:cubicBezTo>
                    <a:pt x="3516507" y="95644"/>
                    <a:pt x="3521955" y="96910"/>
                    <a:pt x="3528035" y="96910"/>
                  </a:cubicBezTo>
                  <a:cubicBezTo>
                    <a:pt x="3532976" y="96910"/>
                    <a:pt x="3537410" y="95771"/>
                    <a:pt x="3541337" y="93490"/>
                  </a:cubicBezTo>
                  <a:cubicBezTo>
                    <a:pt x="3545264" y="91210"/>
                    <a:pt x="3548431" y="88170"/>
                    <a:pt x="3550838" y="84242"/>
                  </a:cubicBezTo>
                  <a:lnTo>
                    <a:pt x="3550838" y="95898"/>
                  </a:lnTo>
                  <a:lnTo>
                    <a:pt x="3561225" y="95898"/>
                  </a:lnTo>
                  <a:close/>
                  <a:moveTo>
                    <a:pt x="3445187" y="52826"/>
                  </a:moveTo>
                  <a:cubicBezTo>
                    <a:pt x="3447087" y="49405"/>
                    <a:pt x="3449747" y="46746"/>
                    <a:pt x="3453167" y="44972"/>
                  </a:cubicBezTo>
                  <a:cubicBezTo>
                    <a:pt x="3456588" y="43071"/>
                    <a:pt x="3460515" y="42059"/>
                    <a:pt x="3464949" y="42059"/>
                  </a:cubicBezTo>
                  <a:cubicBezTo>
                    <a:pt x="3472803" y="42059"/>
                    <a:pt x="3479263" y="44718"/>
                    <a:pt x="3484331" y="50039"/>
                  </a:cubicBezTo>
                  <a:lnTo>
                    <a:pt x="3484331" y="38638"/>
                  </a:lnTo>
                  <a:cubicBezTo>
                    <a:pt x="3478883" y="34458"/>
                    <a:pt x="3472169" y="32304"/>
                    <a:pt x="3464315" y="32304"/>
                  </a:cubicBezTo>
                  <a:cubicBezTo>
                    <a:pt x="3457981" y="32304"/>
                    <a:pt x="3452281" y="33697"/>
                    <a:pt x="3447467" y="36357"/>
                  </a:cubicBezTo>
                  <a:cubicBezTo>
                    <a:pt x="3442526" y="39145"/>
                    <a:pt x="3438599" y="42945"/>
                    <a:pt x="3435812" y="47759"/>
                  </a:cubicBezTo>
                  <a:cubicBezTo>
                    <a:pt x="3433025" y="52572"/>
                    <a:pt x="3431632" y="58272"/>
                    <a:pt x="3431632" y="64606"/>
                  </a:cubicBezTo>
                  <a:cubicBezTo>
                    <a:pt x="3431632" y="70940"/>
                    <a:pt x="3433025" y="76515"/>
                    <a:pt x="3435686" y="81329"/>
                  </a:cubicBezTo>
                  <a:cubicBezTo>
                    <a:pt x="3438473" y="86143"/>
                    <a:pt x="3442273" y="89942"/>
                    <a:pt x="3447087" y="92731"/>
                  </a:cubicBezTo>
                  <a:cubicBezTo>
                    <a:pt x="3452027" y="95517"/>
                    <a:pt x="3457601" y="96784"/>
                    <a:pt x="3464062" y="96784"/>
                  </a:cubicBezTo>
                  <a:cubicBezTo>
                    <a:pt x="3467736" y="96784"/>
                    <a:pt x="3471409" y="96276"/>
                    <a:pt x="3474956" y="95390"/>
                  </a:cubicBezTo>
                  <a:cubicBezTo>
                    <a:pt x="3478503" y="94504"/>
                    <a:pt x="3481797" y="92984"/>
                    <a:pt x="3484837" y="90957"/>
                  </a:cubicBezTo>
                  <a:lnTo>
                    <a:pt x="3484837" y="80441"/>
                  </a:lnTo>
                  <a:cubicBezTo>
                    <a:pt x="3482177" y="82849"/>
                    <a:pt x="3479137" y="84496"/>
                    <a:pt x="3475716" y="85636"/>
                  </a:cubicBezTo>
                  <a:cubicBezTo>
                    <a:pt x="3472296" y="86650"/>
                    <a:pt x="3468749" y="87156"/>
                    <a:pt x="3464949" y="87156"/>
                  </a:cubicBezTo>
                  <a:cubicBezTo>
                    <a:pt x="3460515" y="87156"/>
                    <a:pt x="3456588" y="86143"/>
                    <a:pt x="3453167" y="84242"/>
                  </a:cubicBezTo>
                  <a:cubicBezTo>
                    <a:pt x="3449747" y="82342"/>
                    <a:pt x="3446960" y="79682"/>
                    <a:pt x="3445060" y="76135"/>
                  </a:cubicBezTo>
                  <a:cubicBezTo>
                    <a:pt x="3443160" y="72714"/>
                    <a:pt x="3442146" y="68788"/>
                    <a:pt x="3442146" y="64481"/>
                  </a:cubicBezTo>
                  <a:cubicBezTo>
                    <a:pt x="3442146" y="60173"/>
                    <a:pt x="3443160" y="56120"/>
                    <a:pt x="3445060" y="52699"/>
                  </a:cubicBezTo>
                  <a:moveTo>
                    <a:pt x="3347516" y="46872"/>
                  </a:moveTo>
                  <a:cubicBezTo>
                    <a:pt x="3350937" y="43325"/>
                    <a:pt x="3355371" y="41551"/>
                    <a:pt x="3361071" y="41551"/>
                  </a:cubicBezTo>
                  <a:cubicBezTo>
                    <a:pt x="3366772" y="41551"/>
                    <a:pt x="3370952" y="43325"/>
                    <a:pt x="3374246" y="46872"/>
                  </a:cubicBezTo>
                  <a:cubicBezTo>
                    <a:pt x="3377540" y="50418"/>
                    <a:pt x="3379440" y="54853"/>
                    <a:pt x="3379820" y="60173"/>
                  </a:cubicBezTo>
                  <a:lnTo>
                    <a:pt x="3341309" y="60173"/>
                  </a:lnTo>
                  <a:cubicBezTo>
                    <a:pt x="3342069" y="54853"/>
                    <a:pt x="3344096" y="50418"/>
                    <a:pt x="3347516" y="46872"/>
                  </a:cubicBezTo>
                  <a:moveTo>
                    <a:pt x="3375386" y="95137"/>
                  </a:moveTo>
                  <a:cubicBezTo>
                    <a:pt x="3379186" y="94124"/>
                    <a:pt x="3382733" y="92477"/>
                    <a:pt x="3386154" y="90196"/>
                  </a:cubicBezTo>
                  <a:lnTo>
                    <a:pt x="3386154" y="80316"/>
                  </a:lnTo>
                  <a:cubicBezTo>
                    <a:pt x="3382860" y="82722"/>
                    <a:pt x="3379313" y="84369"/>
                    <a:pt x="3375513" y="85636"/>
                  </a:cubicBezTo>
                  <a:cubicBezTo>
                    <a:pt x="3371712" y="86775"/>
                    <a:pt x="3367785" y="87283"/>
                    <a:pt x="3363858" y="87283"/>
                  </a:cubicBezTo>
                  <a:cubicBezTo>
                    <a:pt x="3357651" y="87283"/>
                    <a:pt x="3352584" y="85509"/>
                    <a:pt x="3348530" y="82088"/>
                  </a:cubicBezTo>
                  <a:cubicBezTo>
                    <a:pt x="3344476" y="78669"/>
                    <a:pt x="3341943" y="74107"/>
                    <a:pt x="3341056" y="68534"/>
                  </a:cubicBezTo>
                  <a:lnTo>
                    <a:pt x="3390461" y="68534"/>
                  </a:lnTo>
                  <a:cubicBezTo>
                    <a:pt x="3390461" y="67648"/>
                    <a:pt x="3390588" y="66761"/>
                    <a:pt x="3390714" y="65874"/>
                  </a:cubicBezTo>
                  <a:cubicBezTo>
                    <a:pt x="3390714" y="64987"/>
                    <a:pt x="3390714" y="64228"/>
                    <a:pt x="3390714" y="63340"/>
                  </a:cubicBezTo>
                  <a:cubicBezTo>
                    <a:pt x="3390714" y="57386"/>
                    <a:pt x="3389447" y="52065"/>
                    <a:pt x="3387041" y="47378"/>
                  </a:cubicBezTo>
                  <a:cubicBezTo>
                    <a:pt x="3384634" y="42691"/>
                    <a:pt x="3381213" y="39018"/>
                    <a:pt x="3376653" y="36230"/>
                  </a:cubicBezTo>
                  <a:cubicBezTo>
                    <a:pt x="3372092" y="33444"/>
                    <a:pt x="3367025" y="32177"/>
                    <a:pt x="3361071" y="32177"/>
                  </a:cubicBezTo>
                  <a:cubicBezTo>
                    <a:pt x="3354737" y="32177"/>
                    <a:pt x="3349290" y="33570"/>
                    <a:pt x="3344603" y="36484"/>
                  </a:cubicBezTo>
                  <a:cubicBezTo>
                    <a:pt x="3340042" y="39397"/>
                    <a:pt x="3336495" y="43325"/>
                    <a:pt x="3333835" y="48266"/>
                  </a:cubicBezTo>
                  <a:cubicBezTo>
                    <a:pt x="3331301" y="53206"/>
                    <a:pt x="3330035" y="58906"/>
                    <a:pt x="3330035" y="65114"/>
                  </a:cubicBezTo>
                  <a:cubicBezTo>
                    <a:pt x="3330035" y="71321"/>
                    <a:pt x="3331428" y="77022"/>
                    <a:pt x="3334468" y="81709"/>
                  </a:cubicBezTo>
                  <a:cubicBezTo>
                    <a:pt x="3337382" y="86397"/>
                    <a:pt x="3341309" y="90069"/>
                    <a:pt x="3346376" y="92857"/>
                  </a:cubicBezTo>
                  <a:cubicBezTo>
                    <a:pt x="3351444" y="95517"/>
                    <a:pt x="3357271" y="96784"/>
                    <a:pt x="3363731" y="96784"/>
                  </a:cubicBezTo>
                  <a:cubicBezTo>
                    <a:pt x="3367659" y="96784"/>
                    <a:pt x="3371586" y="96276"/>
                    <a:pt x="3375259" y="95264"/>
                  </a:cubicBezTo>
                  <a:moveTo>
                    <a:pt x="3272142" y="53333"/>
                  </a:moveTo>
                  <a:cubicBezTo>
                    <a:pt x="3273789" y="49913"/>
                    <a:pt x="3275942" y="47251"/>
                    <a:pt x="3278856" y="45226"/>
                  </a:cubicBezTo>
                  <a:cubicBezTo>
                    <a:pt x="3281770" y="43198"/>
                    <a:pt x="3285063" y="42185"/>
                    <a:pt x="3288864" y="42185"/>
                  </a:cubicBezTo>
                  <a:cubicBezTo>
                    <a:pt x="3299631" y="42185"/>
                    <a:pt x="3305079" y="48393"/>
                    <a:pt x="3305079" y="60807"/>
                  </a:cubicBezTo>
                  <a:lnTo>
                    <a:pt x="3305079" y="95771"/>
                  </a:lnTo>
                  <a:lnTo>
                    <a:pt x="3315466" y="95771"/>
                  </a:lnTo>
                  <a:lnTo>
                    <a:pt x="3315466" y="59033"/>
                  </a:lnTo>
                  <a:cubicBezTo>
                    <a:pt x="3315466" y="53839"/>
                    <a:pt x="3314580" y="49279"/>
                    <a:pt x="3312806" y="45226"/>
                  </a:cubicBezTo>
                  <a:cubicBezTo>
                    <a:pt x="3311033" y="41171"/>
                    <a:pt x="3308246" y="38004"/>
                    <a:pt x="3304699" y="35725"/>
                  </a:cubicBezTo>
                  <a:cubicBezTo>
                    <a:pt x="3301152" y="33444"/>
                    <a:pt x="3296718" y="32177"/>
                    <a:pt x="3291397" y="32177"/>
                  </a:cubicBezTo>
                  <a:cubicBezTo>
                    <a:pt x="3286583" y="32177"/>
                    <a:pt x="3282276" y="33317"/>
                    <a:pt x="3278603" y="35725"/>
                  </a:cubicBezTo>
                  <a:cubicBezTo>
                    <a:pt x="3274929" y="38004"/>
                    <a:pt x="3271889" y="41171"/>
                    <a:pt x="3269735" y="45099"/>
                  </a:cubicBezTo>
                  <a:lnTo>
                    <a:pt x="3269735" y="888"/>
                  </a:lnTo>
                  <a:lnTo>
                    <a:pt x="3259474" y="888"/>
                  </a:lnTo>
                  <a:lnTo>
                    <a:pt x="3259474" y="95898"/>
                  </a:lnTo>
                  <a:lnTo>
                    <a:pt x="3269735" y="95898"/>
                  </a:lnTo>
                  <a:lnTo>
                    <a:pt x="3269735" y="64606"/>
                  </a:lnTo>
                  <a:cubicBezTo>
                    <a:pt x="3269735" y="60427"/>
                    <a:pt x="3270495" y="56752"/>
                    <a:pt x="3272142" y="53333"/>
                  </a:cubicBezTo>
                  <a:moveTo>
                    <a:pt x="3246553" y="82596"/>
                  </a:moveTo>
                  <a:cubicBezTo>
                    <a:pt x="3244272" y="84242"/>
                    <a:pt x="3241865" y="85382"/>
                    <a:pt x="3239332" y="86143"/>
                  </a:cubicBezTo>
                  <a:cubicBezTo>
                    <a:pt x="3236798" y="86902"/>
                    <a:pt x="3234391" y="87156"/>
                    <a:pt x="3231984" y="87156"/>
                  </a:cubicBezTo>
                  <a:cubicBezTo>
                    <a:pt x="3228564" y="87156"/>
                    <a:pt x="3225650" y="86270"/>
                    <a:pt x="3223370" y="84369"/>
                  </a:cubicBezTo>
                  <a:cubicBezTo>
                    <a:pt x="3221090" y="82469"/>
                    <a:pt x="3219950" y="79429"/>
                    <a:pt x="3219950" y="74995"/>
                  </a:cubicBezTo>
                  <a:lnTo>
                    <a:pt x="3219950" y="42945"/>
                  </a:lnTo>
                  <a:lnTo>
                    <a:pt x="3245793" y="42945"/>
                  </a:lnTo>
                  <a:lnTo>
                    <a:pt x="3245793" y="33444"/>
                  </a:lnTo>
                  <a:lnTo>
                    <a:pt x="3219950" y="33444"/>
                  </a:lnTo>
                  <a:lnTo>
                    <a:pt x="3219950" y="13556"/>
                  </a:lnTo>
                  <a:lnTo>
                    <a:pt x="3209689" y="13556"/>
                  </a:lnTo>
                  <a:lnTo>
                    <a:pt x="3209689" y="74234"/>
                  </a:lnTo>
                  <a:cubicBezTo>
                    <a:pt x="3209689" y="82722"/>
                    <a:pt x="3211589" y="88549"/>
                    <a:pt x="3215389" y="91970"/>
                  </a:cubicBezTo>
                  <a:cubicBezTo>
                    <a:pt x="3219190" y="95390"/>
                    <a:pt x="3224384" y="96910"/>
                    <a:pt x="3230971" y="96910"/>
                  </a:cubicBezTo>
                  <a:cubicBezTo>
                    <a:pt x="3233631" y="96910"/>
                    <a:pt x="3236292" y="96530"/>
                    <a:pt x="3239079" y="95898"/>
                  </a:cubicBezTo>
                  <a:cubicBezTo>
                    <a:pt x="3241865" y="95264"/>
                    <a:pt x="3244399" y="94124"/>
                    <a:pt x="3246553" y="92604"/>
                  </a:cubicBezTo>
                  <a:lnTo>
                    <a:pt x="3246553" y="82596"/>
                  </a:lnTo>
                  <a:close/>
                  <a:moveTo>
                    <a:pt x="3118353" y="53333"/>
                  </a:moveTo>
                  <a:cubicBezTo>
                    <a:pt x="3119999" y="49913"/>
                    <a:pt x="3122153" y="47251"/>
                    <a:pt x="3125067" y="45226"/>
                  </a:cubicBezTo>
                  <a:cubicBezTo>
                    <a:pt x="3127980" y="43198"/>
                    <a:pt x="3131274" y="42185"/>
                    <a:pt x="3135074" y="42185"/>
                  </a:cubicBezTo>
                  <a:cubicBezTo>
                    <a:pt x="3145842" y="42185"/>
                    <a:pt x="3151289" y="48393"/>
                    <a:pt x="3151289" y="60807"/>
                  </a:cubicBezTo>
                  <a:lnTo>
                    <a:pt x="3151289" y="95771"/>
                  </a:lnTo>
                  <a:lnTo>
                    <a:pt x="3161677" y="95771"/>
                  </a:lnTo>
                  <a:lnTo>
                    <a:pt x="3161677" y="59033"/>
                  </a:lnTo>
                  <a:cubicBezTo>
                    <a:pt x="3161677" y="53839"/>
                    <a:pt x="3160790" y="49279"/>
                    <a:pt x="3159017" y="45226"/>
                  </a:cubicBezTo>
                  <a:cubicBezTo>
                    <a:pt x="3157243" y="41171"/>
                    <a:pt x="3154583" y="38004"/>
                    <a:pt x="3151036" y="35725"/>
                  </a:cubicBezTo>
                  <a:cubicBezTo>
                    <a:pt x="3147489" y="33444"/>
                    <a:pt x="3143055" y="32177"/>
                    <a:pt x="3137735" y="32177"/>
                  </a:cubicBezTo>
                  <a:cubicBezTo>
                    <a:pt x="3132921" y="32177"/>
                    <a:pt x="3128614" y="33317"/>
                    <a:pt x="3124940" y="35725"/>
                  </a:cubicBezTo>
                  <a:cubicBezTo>
                    <a:pt x="3121266" y="38131"/>
                    <a:pt x="3118226" y="41171"/>
                    <a:pt x="3116072" y="45099"/>
                  </a:cubicBezTo>
                  <a:lnTo>
                    <a:pt x="3116072" y="33444"/>
                  </a:lnTo>
                  <a:lnTo>
                    <a:pt x="3105811" y="33444"/>
                  </a:lnTo>
                  <a:lnTo>
                    <a:pt x="3105811" y="95898"/>
                  </a:lnTo>
                  <a:lnTo>
                    <a:pt x="3116072" y="95898"/>
                  </a:lnTo>
                  <a:lnTo>
                    <a:pt x="3116072" y="64606"/>
                  </a:lnTo>
                  <a:cubicBezTo>
                    <a:pt x="3116072" y="60427"/>
                    <a:pt x="3116832" y="56752"/>
                    <a:pt x="3118479" y="53333"/>
                  </a:cubicBezTo>
                  <a:moveTo>
                    <a:pt x="3076042" y="76262"/>
                  </a:moveTo>
                  <a:cubicBezTo>
                    <a:pt x="3074141" y="79682"/>
                    <a:pt x="3071608" y="82342"/>
                    <a:pt x="3068314" y="84369"/>
                  </a:cubicBezTo>
                  <a:cubicBezTo>
                    <a:pt x="3065020" y="86270"/>
                    <a:pt x="3061347" y="87283"/>
                    <a:pt x="3057166" y="87283"/>
                  </a:cubicBezTo>
                  <a:cubicBezTo>
                    <a:pt x="3052986" y="87283"/>
                    <a:pt x="3049059" y="86270"/>
                    <a:pt x="3045765" y="84369"/>
                  </a:cubicBezTo>
                  <a:cubicBezTo>
                    <a:pt x="3042471" y="82469"/>
                    <a:pt x="3039811" y="79809"/>
                    <a:pt x="3037911" y="76262"/>
                  </a:cubicBezTo>
                  <a:cubicBezTo>
                    <a:pt x="3036011" y="72841"/>
                    <a:pt x="3034997" y="68915"/>
                    <a:pt x="3034997" y="64606"/>
                  </a:cubicBezTo>
                  <a:cubicBezTo>
                    <a:pt x="3034997" y="60300"/>
                    <a:pt x="3036011" y="56373"/>
                    <a:pt x="3037911" y="52953"/>
                  </a:cubicBezTo>
                  <a:cubicBezTo>
                    <a:pt x="3039811" y="49532"/>
                    <a:pt x="3042471" y="46872"/>
                    <a:pt x="3045765" y="44972"/>
                  </a:cubicBezTo>
                  <a:cubicBezTo>
                    <a:pt x="3049059" y="43071"/>
                    <a:pt x="3052859" y="42059"/>
                    <a:pt x="3057166" y="42059"/>
                  </a:cubicBezTo>
                  <a:cubicBezTo>
                    <a:pt x="3061473" y="42059"/>
                    <a:pt x="3065147" y="43071"/>
                    <a:pt x="3068314" y="44972"/>
                  </a:cubicBezTo>
                  <a:cubicBezTo>
                    <a:pt x="3071608" y="46872"/>
                    <a:pt x="3074141" y="49532"/>
                    <a:pt x="3076042" y="52953"/>
                  </a:cubicBezTo>
                  <a:cubicBezTo>
                    <a:pt x="3077942" y="56373"/>
                    <a:pt x="3078829" y="60173"/>
                    <a:pt x="3078829" y="64606"/>
                  </a:cubicBezTo>
                  <a:cubicBezTo>
                    <a:pt x="3078829" y="69041"/>
                    <a:pt x="3077942" y="72841"/>
                    <a:pt x="3076042" y="76262"/>
                  </a:cubicBezTo>
                  <a:moveTo>
                    <a:pt x="3073888" y="92604"/>
                  </a:moveTo>
                  <a:cubicBezTo>
                    <a:pt x="3078702" y="89817"/>
                    <a:pt x="3082502" y="86016"/>
                    <a:pt x="3085289" y="81075"/>
                  </a:cubicBezTo>
                  <a:cubicBezTo>
                    <a:pt x="3088076" y="76135"/>
                    <a:pt x="3089343" y="70562"/>
                    <a:pt x="3089343" y="64354"/>
                  </a:cubicBezTo>
                  <a:cubicBezTo>
                    <a:pt x="3089343" y="58147"/>
                    <a:pt x="3087949" y="52572"/>
                    <a:pt x="3085289" y="47759"/>
                  </a:cubicBezTo>
                  <a:cubicBezTo>
                    <a:pt x="3082502" y="42945"/>
                    <a:pt x="3078702" y="39145"/>
                    <a:pt x="3073888" y="36357"/>
                  </a:cubicBezTo>
                  <a:cubicBezTo>
                    <a:pt x="3069074" y="33570"/>
                    <a:pt x="3063500" y="32177"/>
                    <a:pt x="3057166" y="32177"/>
                  </a:cubicBezTo>
                  <a:cubicBezTo>
                    <a:pt x="3050832" y="32177"/>
                    <a:pt x="3045258" y="33570"/>
                    <a:pt x="3040318" y="36357"/>
                  </a:cubicBezTo>
                  <a:cubicBezTo>
                    <a:pt x="3035377" y="39145"/>
                    <a:pt x="3031450" y="42945"/>
                    <a:pt x="3028663" y="47759"/>
                  </a:cubicBezTo>
                  <a:cubicBezTo>
                    <a:pt x="3025876" y="52572"/>
                    <a:pt x="3024356" y="58147"/>
                    <a:pt x="3024356" y="64354"/>
                  </a:cubicBezTo>
                  <a:cubicBezTo>
                    <a:pt x="3024356" y="70562"/>
                    <a:pt x="3025750" y="76135"/>
                    <a:pt x="3028663" y="81075"/>
                  </a:cubicBezTo>
                  <a:cubicBezTo>
                    <a:pt x="3031450" y="86016"/>
                    <a:pt x="3035377" y="89817"/>
                    <a:pt x="3040318" y="92604"/>
                  </a:cubicBezTo>
                  <a:cubicBezTo>
                    <a:pt x="3045258" y="95390"/>
                    <a:pt x="3050832" y="96784"/>
                    <a:pt x="3057166" y="96784"/>
                  </a:cubicBezTo>
                  <a:cubicBezTo>
                    <a:pt x="3063500" y="96784"/>
                    <a:pt x="3068947" y="95390"/>
                    <a:pt x="3073888" y="92604"/>
                  </a:cubicBezTo>
                  <a:moveTo>
                    <a:pt x="3008395" y="33317"/>
                  </a:moveTo>
                  <a:lnTo>
                    <a:pt x="2998007" y="33317"/>
                  </a:lnTo>
                  <a:lnTo>
                    <a:pt x="2998007" y="95771"/>
                  </a:lnTo>
                  <a:lnTo>
                    <a:pt x="3008395" y="95771"/>
                  </a:lnTo>
                  <a:lnTo>
                    <a:pt x="3008395" y="33317"/>
                  </a:lnTo>
                  <a:close/>
                  <a:moveTo>
                    <a:pt x="3008648" y="19509"/>
                  </a:moveTo>
                  <a:cubicBezTo>
                    <a:pt x="3009915" y="18243"/>
                    <a:pt x="3010548" y="16723"/>
                    <a:pt x="3010548" y="14822"/>
                  </a:cubicBezTo>
                  <a:cubicBezTo>
                    <a:pt x="3010548" y="12922"/>
                    <a:pt x="3009915" y="11275"/>
                    <a:pt x="3008648" y="10008"/>
                  </a:cubicBezTo>
                  <a:cubicBezTo>
                    <a:pt x="3007381" y="8742"/>
                    <a:pt x="3005734" y="8108"/>
                    <a:pt x="3003834" y="8108"/>
                  </a:cubicBezTo>
                  <a:cubicBezTo>
                    <a:pt x="3002187" y="8108"/>
                    <a:pt x="3000667" y="8615"/>
                    <a:pt x="2999400" y="9501"/>
                  </a:cubicBezTo>
                  <a:lnTo>
                    <a:pt x="2991926" y="14822"/>
                  </a:lnTo>
                  <a:lnTo>
                    <a:pt x="2999400" y="20016"/>
                  </a:lnTo>
                  <a:cubicBezTo>
                    <a:pt x="3000794" y="21029"/>
                    <a:pt x="3002314" y="21537"/>
                    <a:pt x="3003834" y="21537"/>
                  </a:cubicBezTo>
                  <a:cubicBezTo>
                    <a:pt x="3005734" y="21537"/>
                    <a:pt x="3007254" y="20902"/>
                    <a:pt x="3008648" y="19636"/>
                  </a:cubicBezTo>
                  <a:moveTo>
                    <a:pt x="2985212" y="82596"/>
                  </a:moveTo>
                  <a:cubicBezTo>
                    <a:pt x="2982932" y="84242"/>
                    <a:pt x="2980525" y="85382"/>
                    <a:pt x="2977991" y="86143"/>
                  </a:cubicBezTo>
                  <a:cubicBezTo>
                    <a:pt x="2975458" y="86902"/>
                    <a:pt x="2973051" y="87156"/>
                    <a:pt x="2970644" y="87156"/>
                  </a:cubicBezTo>
                  <a:cubicBezTo>
                    <a:pt x="2967224" y="87156"/>
                    <a:pt x="2964310" y="86270"/>
                    <a:pt x="2962030" y="84369"/>
                  </a:cubicBezTo>
                  <a:cubicBezTo>
                    <a:pt x="2959749" y="82469"/>
                    <a:pt x="2958609" y="79429"/>
                    <a:pt x="2958609" y="74995"/>
                  </a:cubicBezTo>
                  <a:lnTo>
                    <a:pt x="2958609" y="42945"/>
                  </a:lnTo>
                  <a:lnTo>
                    <a:pt x="2984452" y="42945"/>
                  </a:lnTo>
                  <a:lnTo>
                    <a:pt x="2984452" y="33444"/>
                  </a:lnTo>
                  <a:lnTo>
                    <a:pt x="2958609" y="33444"/>
                  </a:lnTo>
                  <a:lnTo>
                    <a:pt x="2958609" y="13556"/>
                  </a:lnTo>
                  <a:lnTo>
                    <a:pt x="2948348" y="13556"/>
                  </a:lnTo>
                  <a:lnTo>
                    <a:pt x="2948348" y="74234"/>
                  </a:lnTo>
                  <a:cubicBezTo>
                    <a:pt x="2948348" y="82722"/>
                    <a:pt x="2950248" y="88549"/>
                    <a:pt x="2954049" y="91970"/>
                  </a:cubicBezTo>
                  <a:cubicBezTo>
                    <a:pt x="2957849" y="95264"/>
                    <a:pt x="2963170" y="96910"/>
                    <a:pt x="2969757" y="96910"/>
                  </a:cubicBezTo>
                  <a:cubicBezTo>
                    <a:pt x="2972417" y="96910"/>
                    <a:pt x="2975078" y="96530"/>
                    <a:pt x="2977865" y="95898"/>
                  </a:cubicBezTo>
                  <a:cubicBezTo>
                    <a:pt x="2980652" y="95264"/>
                    <a:pt x="2983185" y="94124"/>
                    <a:pt x="2985339" y="92604"/>
                  </a:cubicBezTo>
                  <a:lnTo>
                    <a:pt x="2985339" y="82596"/>
                  </a:lnTo>
                  <a:close/>
                  <a:moveTo>
                    <a:pt x="2907304" y="44972"/>
                  </a:moveTo>
                  <a:cubicBezTo>
                    <a:pt x="2910598" y="46999"/>
                    <a:pt x="2913131" y="49659"/>
                    <a:pt x="2915031" y="53080"/>
                  </a:cubicBezTo>
                  <a:cubicBezTo>
                    <a:pt x="2916932" y="56500"/>
                    <a:pt x="2917818" y="60427"/>
                    <a:pt x="2917818" y="64860"/>
                  </a:cubicBezTo>
                  <a:cubicBezTo>
                    <a:pt x="2917818" y="69295"/>
                    <a:pt x="2916932" y="72968"/>
                    <a:pt x="2915031" y="76388"/>
                  </a:cubicBezTo>
                  <a:cubicBezTo>
                    <a:pt x="2913131" y="79809"/>
                    <a:pt x="2910598" y="82469"/>
                    <a:pt x="2907304" y="84369"/>
                  </a:cubicBezTo>
                  <a:cubicBezTo>
                    <a:pt x="2904010" y="86270"/>
                    <a:pt x="2900210" y="87283"/>
                    <a:pt x="2895903" y="87283"/>
                  </a:cubicBezTo>
                  <a:cubicBezTo>
                    <a:pt x="2891596" y="87283"/>
                    <a:pt x="2888049" y="86270"/>
                    <a:pt x="2884755" y="84369"/>
                  </a:cubicBezTo>
                  <a:cubicBezTo>
                    <a:pt x="2881461" y="82469"/>
                    <a:pt x="2878928" y="79809"/>
                    <a:pt x="2877027" y="76388"/>
                  </a:cubicBezTo>
                  <a:cubicBezTo>
                    <a:pt x="2875127" y="72968"/>
                    <a:pt x="2874240" y="69168"/>
                    <a:pt x="2874240" y="64860"/>
                  </a:cubicBezTo>
                  <a:cubicBezTo>
                    <a:pt x="2874240" y="60553"/>
                    <a:pt x="2875127" y="56627"/>
                    <a:pt x="2877027" y="53080"/>
                  </a:cubicBezTo>
                  <a:cubicBezTo>
                    <a:pt x="2878928" y="49659"/>
                    <a:pt x="2881461" y="46999"/>
                    <a:pt x="2884755" y="44972"/>
                  </a:cubicBezTo>
                  <a:cubicBezTo>
                    <a:pt x="2888049" y="42945"/>
                    <a:pt x="2891722" y="41932"/>
                    <a:pt x="2895903" y="41932"/>
                  </a:cubicBezTo>
                  <a:cubicBezTo>
                    <a:pt x="2900083" y="41932"/>
                    <a:pt x="2904010" y="42945"/>
                    <a:pt x="2907304" y="44972"/>
                  </a:cubicBezTo>
                  <a:moveTo>
                    <a:pt x="2928206" y="95771"/>
                  </a:moveTo>
                  <a:lnTo>
                    <a:pt x="2928206" y="33317"/>
                  </a:lnTo>
                  <a:lnTo>
                    <a:pt x="2917818" y="33317"/>
                  </a:lnTo>
                  <a:lnTo>
                    <a:pt x="2917818" y="45099"/>
                  </a:lnTo>
                  <a:cubicBezTo>
                    <a:pt x="2915411" y="41171"/>
                    <a:pt x="2912244" y="38004"/>
                    <a:pt x="2908317" y="35725"/>
                  </a:cubicBezTo>
                  <a:cubicBezTo>
                    <a:pt x="2904390" y="33444"/>
                    <a:pt x="2899957" y="32177"/>
                    <a:pt x="2895016" y="32177"/>
                  </a:cubicBezTo>
                  <a:cubicBezTo>
                    <a:pt x="2888935" y="32177"/>
                    <a:pt x="2883488" y="33570"/>
                    <a:pt x="2878801" y="36357"/>
                  </a:cubicBezTo>
                  <a:cubicBezTo>
                    <a:pt x="2874114" y="39145"/>
                    <a:pt x="2870313" y="43071"/>
                    <a:pt x="2867653" y="48012"/>
                  </a:cubicBezTo>
                  <a:cubicBezTo>
                    <a:pt x="2864993" y="52953"/>
                    <a:pt x="2863599" y="58526"/>
                    <a:pt x="2863599" y="64860"/>
                  </a:cubicBezTo>
                  <a:cubicBezTo>
                    <a:pt x="2863599" y="71194"/>
                    <a:pt x="2864993" y="76515"/>
                    <a:pt x="2867653" y="81329"/>
                  </a:cubicBezTo>
                  <a:cubicBezTo>
                    <a:pt x="2870313" y="86143"/>
                    <a:pt x="2874114" y="89942"/>
                    <a:pt x="2878801" y="92731"/>
                  </a:cubicBezTo>
                  <a:cubicBezTo>
                    <a:pt x="2883488" y="95517"/>
                    <a:pt x="2888935" y="96784"/>
                    <a:pt x="2895016" y="96784"/>
                  </a:cubicBezTo>
                  <a:cubicBezTo>
                    <a:pt x="2899957" y="96784"/>
                    <a:pt x="2904390" y="95644"/>
                    <a:pt x="2908317" y="93363"/>
                  </a:cubicBezTo>
                  <a:cubicBezTo>
                    <a:pt x="2912244" y="91084"/>
                    <a:pt x="2915411" y="88043"/>
                    <a:pt x="2917818" y="84116"/>
                  </a:cubicBezTo>
                  <a:lnTo>
                    <a:pt x="2917818" y="95771"/>
                  </a:lnTo>
                  <a:lnTo>
                    <a:pt x="2928206" y="95771"/>
                  </a:lnTo>
                  <a:close/>
                  <a:moveTo>
                    <a:pt x="2808367" y="90576"/>
                  </a:moveTo>
                  <a:cubicBezTo>
                    <a:pt x="2813941" y="94756"/>
                    <a:pt x="2821035" y="96784"/>
                    <a:pt x="2829522" y="96784"/>
                  </a:cubicBezTo>
                  <a:cubicBezTo>
                    <a:pt x="2836363" y="96784"/>
                    <a:pt x="2841937" y="95137"/>
                    <a:pt x="2846244" y="91716"/>
                  </a:cubicBezTo>
                  <a:cubicBezTo>
                    <a:pt x="2850551" y="88297"/>
                    <a:pt x="2852705" y="83608"/>
                    <a:pt x="2852705" y="77782"/>
                  </a:cubicBezTo>
                  <a:cubicBezTo>
                    <a:pt x="2852705" y="71067"/>
                    <a:pt x="2848778" y="66128"/>
                    <a:pt x="2841050" y="62834"/>
                  </a:cubicBezTo>
                  <a:lnTo>
                    <a:pt x="2826229" y="56879"/>
                  </a:lnTo>
                  <a:cubicBezTo>
                    <a:pt x="2823822" y="55993"/>
                    <a:pt x="2822048" y="54853"/>
                    <a:pt x="2821035" y="53585"/>
                  </a:cubicBezTo>
                  <a:cubicBezTo>
                    <a:pt x="2820021" y="52319"/>
                    <a:pt x="2819515" y="50799"/>
                    <a:pt x="2819515" y="49025"/>
                  </a:cubicBezTo>
                  <a:cubicBezTo>
                    <a:pt x="2819515" y="46365"/>
                    <a:pt x="2820528" y="44338"/>
                    <a:pt x="2822682" y="42945"/>
                  </a:cubicBezTo>
                  <a:cubicBezTo>
                    <a:pt x="2824835" y="41551"/>
                    <a:pt x="2827496" y="40792"/>
                    <a:pt x="2830916" y="40792"/>
                  </a:cubicBezTo>
                  <a:cubicBezTo>
                    <a:pt x="2834083" y="40792"/>
                    <a:pt x="2837250" y="41551"/>
                    <a:pt x="2840544" y="42945"/>
                  </a:cubicBezTo>
                  <a:cubicBezTo>
                    <a:pt x="2843837" y="44338"/>
                    <a:pt x="2846878" y="46238"/>
                    <a:pt x="2849791" y="48771"/>
                  </a:cubicBezTo>
                  <a:lnTo>
                    <a:pt x="2849791" y="38131"/>
                  </a:lnTo>
                  <a:cubicBezTo>
                    <a:pt x="2847384" y="36230"/>
                    <a:pt x="2844597" y="34837"/>
                    <a:pt x="2841304" y="33951"/>
                  </a:cubicBezTo>
                  <a:cubicBezTo>
                    <a:pt x="2838010" y="32936"/>
                    <a:pt x="2834590" y="32558"/>
                    <a:pt x="2830916" y="32558"/>
                  </a:cubicBezTo>
                  <a:cubicBezTo>
                    <a:pt x="2824455" y="32558"/>
                    <a:pt x="2819261" y="34078"/>
                    <a:pt x="2815334" y="37372"/>
                  </a:cubicBezTo>
                  <a:cubicBezTo>
                    <a:pt x="2811407" y="40538"/>
                    <a:pt x="2809380" y="44845"/>
                    <a:pt x="2809380" y="50418"/>
                  </a:cubicBezTo>
                  <a:cubicBezTo>
                    <a:pt x="2809380" y="54346"/>
                    <a:pt x="2810394" y="57640"/>
                    <a:pt x="2812421" y="59919"/>
                  </a:cubicBezTo>
                  <a:cubicBezTo>
                    <a:pt x="2814448" y="62327"/>
                    <a:pt x="2817361" y="64354"/>
                    <a:pt x="2821288" y="66128"/>
                  </a:cubicBezTo>
                  <a:lnTo>
                    <a:pt x="2835983" y="72082"/>
                  </a:lnTo>
                  <a:cubicBezTo>
                    <a:pt x="2838390" y="72968"/>
                    <a:pt x="2840037" y="74107"/>
                    <a:pt x="2840924" y="75502"/>
                  </a:cubicBezTo>
                  <a:cubicBezTo>
                    <a:pt x="2841937" y="76896"/>
                    <a:pt x="2842317" y="78416"/>
                    <a:pt x="2842317" y="80063"/>
                  </a:cubicBezTo>
                  <a:cubicBezTo>
                    <a:pt x="2842317" y="82976"/>
                    <a:pt x="2841177" y="85130"/>
                    <a:pt x="2838897" y="86650"/>
                  </a:cubicBezTo>
                  <a:cubicBezTo>
                    <a:pt x="2836617" y="88170"/>
                    <a:pt x="2833576" y="88930"/>
                    <a:pt x="2829902" y="88930"/>
                  </a:cubicBezTo>
                  <a:cubicBezTo>
                    <a:pt x="2826229" y="88930"/>
                    <a:pt x="2822682" y="88170"/>
                    <a:pt x="2819008" y="86775"/>
                  </a:cubicBezTo>
                  <a:cubicBezTo>
                    <a:pt x="2815334" y="85382"/>
                    <a:pt x="2811914" y="83103"/>
                    <a:pt x="2808494" y="79936"/>
                  </a:cubicBezTo>
                  <a:lnTo>
                    <a:pt x="2808494" y="91084"/>
                  </a:lnTo>
                  <a:close/>
                  <a:moveTo>
                    <a:pt x="2792152" y="33317"/>
                  </a:moveTo>
                  <a:lnTo>
                    <a:pt x="2781764" y="33317"/>
                  </a:lnTo>
                  <a:lnTo>
                    <a:pt x="2781764" y="95771"/>
                  </a:lnTo>
                  <a:lnTo>
                    <a:pt x="2792152" y="95771"/>
                  </a:lnTo>
                  <a:lnTo>
                    <a:pt x="2792152" y="33317"/>
                  </a:lnTo>
                  <a:close/>
                  <a:moveTo>
                    <a:pt x="2790632" y="19890"/>
                  </a:moveTo>
                  <a:lnTo>
                    <a:pt x="2798106" y="14695"/>
                  </a:lnTo>
                  <a:lnTo>
                    <a:pt x="2790632" y="9374"/>
                  </a:lnTo>
                  <a:cubicBezTo>
                    <a:pt x="2789365" y="8488"/>
                    <a:pt x="2787845" y="7981"/>
                    <a:pt x="2786198" y="7981"/>
                  </a:cubicBezTo>
                  <a:cubicBezTo>
                    <a:pt x="2784298" y="7981"/>
                    <a:pt x="2782778" y="8615"/>
                    <a:pt x="2781511" y="9881"/>
                  </a:cubicBezTo>
                  <a:cubicBezTo>
                    <a:pt x="2780244" y="11148"/>
                    <a:pt x="2779611" y="12795"/>
                    <a:pt x="2779611" y="14695"/>
                  </a:cubicBezTo>
                  <a:cubicBezTo>
                    <a:pt x="2779611" y="16596"/>
                    <a:pt x="2780244" y="18116"/>
                    <a:pt x="2781511" y="19382"/>
                  </a:cubicBezTo>
                  <a:cubicBezTo>
                    <a:pt x="2782778" y="20649"/>
                    <a:pt x="2784298" y="21283"/>
                    <a:pt x="2786198" y="21283"/>
                  </a:cubicBezTo>
                  <a:cubicBezTo>
                    <a:pt x="2787845" y="21283"/>
                    <a:pt x="2789238" y="20776"/>
                    <a:pt x="2790632" y="19763"/>
                  </a:cubicBezTo>
                  <a:moveTo>
                    <a:pt x="2718804" y="53080"/>
                  </a:moveTo>
                  <a:cubicBezTo>
                    <a:pt x="2720451" y="49659"/>
                    <a:pt x="2722605" y="46999"/>
                    <a:pt x="2725518" y="44972"/>
                  </a:cubicBezTo>
                  <a:cubicBezTo>
                    <a:pt x="2728432" y="42945"/>
                    <a:pt x="2731725" y="41932"/>
                    <a:pt x="2735526" y="41932"/>
                  </a:cubicBezTo>
                  <a:cubicBezTo>
                    <a:pt x="2746294" y="41932"/>
                    <a:pt x="2751741" y="48139"/>
                    <a:pt x="2751741" y="60553"/>
                  </a:cubicBezTo>
                  <a:lnTo>
                    <a:pt x="2751741" y="95517"/>
                  </a:lnTo>
                  <a:lnTo>
                    <a:pt x="2762129" y="95517"/>
                  </a:lnTo>
                  <a:lnTo>
                    <a:pt x="2762129" y="58780"/>
                  </a:lnTo>
                  <a:cubicBezTo>
                    <a:pt x="2762129" y="53585"/>
                    <a:pt x="2761242" y="49025"/>
                    <a:pt x="2759468" y="44972"/>
                  </a:cubicBezTo>
                  <a:cubicBezTo>
                    <a:pt x="2757695" y="40917"/>
                    <a:pt x="2754908" y="37750"/>
                    <a:pt x="2751361" y="35471"/>
                  </a:cubicBezTo>
                  <a:cubicBezTo>
                    <a:pt x="2747814" y="33190"/>
                    <a:pt x="2743380" y="31924"/>
                    <a:pt x="2738059" y="31924"/>
                  </a:cubicBezTo>
                  <a:cubicBezTo>
                    <a:pt x="2733246" y="31924"/>
                    <a:pt x="2728939" y="33063"/>
                    <a:pt x="2725265" y="35471"/>
                  </a:cubicBezTo>
                  <a:cubicBezTo>
                    <a:pt x="2721591" y="37750"/>
                    <a:pt x="2718551" y="40917"/>
                    <a:pt x="2716397" y="44845"/>
                  </a:cubicBezTo>
                  <a:lnTo>
                    <a:pt x="2716397" y="33190"/>
                  </a:lnTo>
                  <a:lnTo>
                    <a:pt x="2706136" y="33190"/>
                  </a:lnTo>
                  <a:lnTo>
                    <a:pt x="2706136" y="95644"/>
                  </a:lnTo>
                  <a:lnTo>
                    <a:pt x="2716397" y="95644"/>
                  </a:lnTo>
                  <a:lnTo>
                    <a:pt x="2716397" y="64354"/>
                  </a:lnTo>
                  <a:cubicBezTo>
                    <a:pt x="2716397" y="60173"/>
                    <a:pt x="2717157" y="56500"/>
                    <a:pt x="2718804" y="53080"/>
                  </a:cubicBezTo>
                  <a:moveTo>
                    <a:pt x="2664205" y="44718"/>
                  </a:moveTo>
                  <a:cubicBezTo>
                    <a:pt x="2667499" y="46746"/>
                    <a:pt x="2670032" y="49405"/>
                    <a:pt x="2671933" y="52826"/>
                  </a:cubicBezTo>
                  <a:cubicBezTo>
                    <a:pt x="2673833" y="56247"/>
                    <a:pt x="2674719" y="60173"/>
                    <a:pt x="2674719" y="64606"/>
                  </a:cubicBezTo>
                  <a:cubicBezTo>
                    <a:pt x="2674719" y="69041"/>
                    <a:pt x="2673833" y="72714"/>
                    <a:pt x="2671933" y="76135"/>
                  </a:cubicBezTo>
                  <a:cubicBezTo>
                    <a:pt x="2670032" y="79555"/>
                    <a:pt x="2667499" y="82215"/>
                    <a:pt x="2664205" y="84116"/>
                  </a:cubicBezTo>
                  <a:cubicBezTo>
                    <a:pt x="2660911" y="86016"/>
                    <a:pt x="2657111" y="87029"/>
                    <a:pt x="2652804" y="87029"/>
                  </a:cubicBezTo>
                  <a:cubicBezTo>
                    <a:pt x="2648497" y="87029"/>
                    <a:pt x="2644950" y="86016"/>
                    <a:pt x="2641656" y="84116"/>
                  </a:cubicBezTo>
                  <a:cubicBezTo>
                    <a:pt x="2638362" y="82215"/>
                    <a:pt x="2635829" y="79555"/>
                    <a:pt x="2633929" y="76135"/>
                  </a:cubicBezTo>
                  <a:cubicBezTo>
                    <a:pt x="2632028" y="72714"/>
                    <a:pt x="2631142" y="68915"/>
                    <a:pt x="2631142" y="64606"/>
                  </a:cubicBezTo>
                  <a:cubicBezTo>
                    <a:pt x="2631142" y="60300"/>
                    <a:pt x="2632028" y="56373"/>
                    <a:pt x="2633929" y="52826"/>
                  </a:cubicBezTo>
                  <a:cubicBezTo>
                    <a:pt x="2635829" y="49405"/>
                    <a:pt x="2638362" y="46746"/>
                    <a:pt x="2641656" y="44718"/>
                  </a:cubicBezTo>
                  <a:cubicBezTo>
                    <a:pt x="2644950" y="42691"/>
                    <a:pt x="2648623" y="41678"/>
                    <a:pt x="2652804" y="41678"/>
                  </a:cubicBezTo>
                  <a:cubicBezTo>
                    <a:pt x="2656984" y="41678"/>
                    <a:pt x="2660911" y="42691"/>
                    <a:pt x="2664205" y="44718"/>
                  </a:cubicBezTo>
                  <a:moveTo>
                    <a:pt x="2685107" y="95517"/>
                  </a:moveTo>
                  <a:lnTo>
                    <a:pt x="2685107" y="33063"/>
                  </a:lnTo>
                  <a:lnTo>
                    <a:pt x="2674719" y="33063"/>
                  </a:lnTo>
                  <a:lnTo>
                    <a:pt x="2674719" y="44845"/>
                  </a:lnTo>
                  <a:cubicBezTo>
                    <a:pt x="2672313" y="40917"/>
                    <a:pt x="2669272" y="37750"/>
                    <a:pt x="2665218" y="35471"/>
                  </a:cubicBezTo>
                  <a:cubicBezTo>
                    <a:pt x="2661291" y="33190"/>
                    <a:pt x="2656858" y="31924"/>
                    <a:pt x="2651917" y="31924"/>
                  </a:cubicBezTo>
                  <a:cubicBezTo>
                    <a:pt x="2645836" y="31924"/>
                    <a:pt x="2640389" y="33317"/>
                    <a:pt x="2635702" y="36103"/>
                  </a:cubicBezTo>
                  <a:cubicBezTo>
                    <a:pt x="2631015" y="38892"/>
                    <a:pt x="2627215" y="42818"/>
                    <a:pt x="2624554" y="47759"/>
                  </a:cubicBezTo>
                  <a:cubicBezTo>
                    <a:pt x="2621894" y="52699"/>
                    <a:pt x="2620501" y="58272"/>
                    <a:pt x="2620501" y="64606"/>
                  </a:cubicBezTo>
                  <a:cubicBezTo>
                    <a:pt x="2620501" y="70940"/>
                    <a:pt x="2621894" y="76262"/>
                    <a:pt x="2624554" y="81075"/>
                  </a:cubicBezTo>
                  <a:cubicBezTo>
                    <a:pt x="2627215" y="85889"/>
                    <a:pt x="2631015" y="89690"/>
                    <a:pt x="2635702" y="92477"/>
                  </a:cubicBezTo>
                  <a:cubicBezTo>
                    <a:pt x="2640389" y="95264"/>
                    <a:pt x="2645836" y="96530"/>
                    <a:pt x="2651917" y="96530"/>
                  </a:cubicBezTo>
                  <a:cubicBezTo>
                    <a:pt x="2656858" y="96530"/>
                    <a:pt x="2661291" y="95390"/>
                    <a:pt x="2665218" y="93109"/>
                  </a:cubicBezTo>
                  <a:cubicBezTo>
                    <a:pt x="2669146" y="90830"/>
                    <a:pt x="2672313" y="87790"/>
                    <a:pt x="2674719" y="83862"/>
                  </a:cubicBezTo>
                  <a:lnTo>
                    <a:pt x="2674719" y="95517"/>
                  </a:lnTo>
                  <a:lnTo>
                    <a:pt x="2685107" y="95517"/>
                  </a:lnTo>
                  <a:close/>
                  <a:moveTo>
                    <a:pt x="2591111" y="76008"/>
                  </a:moveTo>
                  <a:cubicBezTo>
                    <a:pt x="2589211" y="79429"/>
                    <a:pt x="2586677" y="82088"/>
                    <a:pt x="2583383" y="83989"/>
                  </a:cubicBezTo>
                  <a:cubicBezTo>
                    <a:pt x="2580090" y="85889"/>
                    <a:pt x="2576289" y="86902"/>
                    <a:pt x="2571982" y="86902"/>
                  </a:cubicBezTo>
                  <a:cubicBezTo>
                    <a:pt x="2567675" y="86902"/>
                    <a:pt x="2564128" y="85889"/>
                    <a:pt x="2560834" y="83989"/>
                  </a:cubicBezTo>
                  <a:cubicBezTo>
                    <a:pt x="2557541" y="82088"/>
                    <a:pt x="2555007" y="79429"/>
                    <a:pt x="2553107" y="76008"/>
                  </a:cubicBezTo>
                  <a:cubicBezTo>
                    <a:pt x="2551207" y="72587"/>
                    <a:pt x="2550320" y="68788"/>
                    <a:pt x="2550320" y="64481"/>
                  </a:cubicBezTo>
                  <a:cubicBezTo>
                    <a:pt x="2550320" y="60173"/>
                    <a:pt x="2551207" y="56247"/>
                    <a:pt x="2553107" y="52699"/>
                  </a:cubicBezTo>
                  <a:cubicBezTo>
                    <a:pt x="2555007" y="49279"/>
                    <a:pt x="2557541" y="46619"/>
                    <a:pt x="2560834" y="44592"/>
                  </a:cubicBezTo>
                  <a:cubicBezTo>
                    <a:pt x="2564128" y="42564"/>
                    <a:pt x="2567802" y="41551"/>
                    <a:pt x="2571982" y="41551"/>
                  </a:cubicBezTo>
                  <a:cubicBezTo>
                    <a:pt x="2576163" y="41551"/>
                    <a:pt x="2580090" y="42564"/>
                    <a:pt x="2583383" y="44592"/>
                  </a:cubicBezTo>
                  <a:cubicBezTo>
                    <a:pt x="2586677" y="46619"/>
                    <a:pt x="2589211" y="49279"/>
                    <a:pt x="2591111" y="52699"/>
                  </a:cubicBezTo>
                  <a:cubicBezTo>
                    <a:pt x="2593011" y="56120"/>
                    <a:pt x="2593898" y="60046"/>
                    <a:pt x="2593898" y="64481"/>
                  </a:cubicBezTo>
                  <a:cubicBezTo>
                    <a:pt x="2593898" y="68915"/>
                    <a:pt x="2593011" y="72587"/>
                    <a:pt x="2591111" y="76008"/>
                  </a:cubicBezTo>
                  <a:moveTo>
                    <a:pt x="2604286" y="33063"/>
                  </a:moveTo>
                  <a:lnTo>
                    <a:pt x="2593898" y="33063"/>
                  </a:lnTo>
                  <a:lnTo>
                    <a:pt x="2593898" y="44972"/>
                  </a:lnTo>
                  <a:cubicBezTo>
                    <a:pt x="2591491" y="41044"/>
                    <a:pt x="2588451" y="37877"/>
                    <a:pt x="2584523" y="35471"/>
                  </a:cubicBezTo>
                  <a:cubicBezTo>
                    <a:pt x="2580596" y="33063"/>
                    <a:pt x="2576163" y="31924"/>
                    <a:pt x="2571095" y="31924"/>
                  </a:cubicBezTo>
                  <a:cubicBezTo>
                    <a:pt x="2565015" y="31924"/>
                    <a:pt x="2559568" y="33317"/>
                    <a:pt x="2554880" y="36103"/>
                  </a:cubicBezTo>
                  <a:cubicBezTo>
                    <a:pt x="2550193" y="38892"/>
                    <a:pt x="2546393" y="42818"/>
                    <a:pt x="2543733" y="47759"/>
                  </a:cubicBezTo>
                  <a:cubicBezTo>
                    <a:pt x="2541072" y="52699"/>
                    <a:pt x="2539679" y="58272"/>
                    <a:pt x="2539679" y="64606"/>
                  </a:cubicBezTo>
                  <a:cubicBezTo>
                    <a:pt x="2539679" y="70940"/>
                    <a:pt x="2541072" y="76262"/>
                    <a:pt x="2543733" y="81075"/>
                  </a:cubicBezTo>
                  <a:cubicBezTo>
                    <a:pt x="2546393" y="85889"/>
                    <a:pt x="2550193" y="89690"/>
                    <a:pt x="2554880" y="92477"/>
                  </a:cubicBezTo>
                  <a:cubicBezTo>
                    <a:pt x="2559568" y="95264"/>
                    <a:pt x="2565015" y="96530"/>
                    <a:pt x="2571095" y="96530"/>
                  </a:cubicBezTo>
                  <a:cubicBezTo>
                    <a:pt x="2576036" y="96530"/>
                    <a:pt x="2580596" y="95390"/>
                    <a:pt x="2584523" y="93109"/>
                  </a:cubicBezTo>
                  <a:cubicBezTo>
                    <a:pt x="2588451" y="90830"/>
                    <a:pt x="2591618" y="87790"/>
                    <a:pt x="2593898" y="83862"/>
                  </a:cubicBezTo>
                  <a:lnTo>
                    <a:pt x="2593898" y="96784"/>
                  </a:lnTo>
                  <a:cubicBezTo>
                    <a:pt x="2593898" y="103752"/>
                    <a:pt x="2591998" y="109198"/>
                    <a:pt x="2588071" y="112872"/>
                  </a:cubicBezTo>
                  <a:cubicBezTo>
                    <a:pt x="2584270" y="116546"/>
                    <a:pt x="2578696" y="118445"/>
                    <a:pt x="2571349" y="118445"/>
                  </a:cubicBezTo>
                  <a:cubicBezTo>
                    <a:pt x="2567168" y="118445"/>
                    <a:pt x="2562861" y="117686"/>
                    <a:pt x="2558427" y="116039"/>
                  </a:cubicBezTo>
                  <a:cubicBezTo>
                    <a:pt x="2553867" y="114519"/>
                    <a:pt x="2549813" y="112111"/>
                    <a:pt x="2546266" y="108819"/>
                  </a:cubicBezTo>
                  <a:lnTo>
                    <a:pt x="2546266" y="120219"/>
                  </a:lnTo>
                  <a:cubicBezTo>
                    <a:pt x="2553614" y="125540"/>
                    <a:pt x="2561974" y="128200"/>
                    <a:pt x="2571349" y="128200"/>
                  </a:cubicBezTo>
                  <a:cubicBezTo>
                    <a:pt x="2581863" y="128200"/>
                    <a:pt x="2589971" y="125413"/>
                    <a:pt x="2595671" y="119840"/>
                  </a:cubicBezTo>
                  <a:cubicBezTo>
                    <a:pt x="2601372" y="114266"/>
                    <a:pt x="2604286" y="106285"/>
                    <a:pt x="2604286" y="96024"/>
                  </a:cubicBezTo>
                  <a:lnTo>
                    <a:pt x="2604286" y="33063"/>
                  </a:lnTo>
                  <a:close/>
                  <a:moveTo>
                    <a:pt x="2514089" y="52699"/>
                  </a:moveTo>
                  <a:cubicBezTo>
                    <a:pt x="2516116" y="49279"/>
                    <a:pt x="2518903" y="46746"/>
                    <a:pt x="2522324" y="45099"/>
                  </a:cubicBezTo>
                  <a:cubicBezTo>
                    <a:pt x="2525744" y="43452"/>
                    <a:pt x="2529544" y="42945"/>
                    <a:pt x="2533725" y="43579"/>
                  </a:cubicBezTo>
                  <a:lnTo>
                    <a:pt x="2533725" y="31924"/>
                  </a:lnTo>
                  <a:cubicBezTo>
                    <a:pt x="2528784" y="31924"/>
                    <a:pt x="2524351" y="33317"/>
                    <a:pt x="2520423" y="35978"/>
                  </a:cubicBezTo>
                  <a:cubicBezTo>
                    <a:pt x="2516496" y="38638"/>
                    <a:pt x="2513329" y="42312"/>
                    <a:pt x="2511049" y="47126"/>
                  </a:cubicBezTo>
                  <a:lnTo>
                    <a:pt x="2511049" y="33190"/>
                  </a:lnTo>
                  <a:lnTo>
                    <a:pt x="2500788" y="33190"/>
                  </a:lnTo>
                  <a:lnTo>
                    <a:pt x="2500788" y="95644"/>
                  </a:lnTo>
                  <a:lnTo>
                    <a:pt x="2511049" y="95644"/>
                  </a:lnTo>
                  <a:lnTo>
                    <a:pt x="2511049" y="65748"/>
                  </a:lnTo>
                  <a:cubicBezTo>
                    <a:pt x="2511049" y="60553"/>
                    <a:pt x="2512063" y="56247"/>
                    <a:pt x="2514089" y="52826"/>
                  </a:cubicBezTo>
                  <a:moveTo>
                    <a:pt x="2471018" y="76008"/>
                  </a:moveTo>
                  <a:cubicBezTo>
                    <a:pt x="2469118" y="79429"/>
                    <a:pt x="2466584" y="82088"/>
                    <a:pt x="2463417" y="84116"/>
                  </a:cubicBezTo>
                  <a:cubicBezTo>
                    <a:pt x="2460124" y="86016"/>
                    <a:pt x="2456450" y="87029"/>
                    <a:pt x="2452143" y="87029"/>
                  </a:cubicBezTo>
                  <a:cubicBezTo>
                    <a:pt x="2447836" y="87029"/>
                    <a:pt x="2444035" y="86016"/>
                    <a:pt x="2440742" y="84116"/>
                  </a:cubicBezTo>
                  <a:cubicBezTo>
                    <a:pt x="2437448" y="82215"/>
                    <a:pt x="2434914" y="79555"/>
                    <a:pt x="2432888" y="76008"/>
                  </a:cubicBezTo>
                  <a:cubicBezTo>
                    <a:pt x="2430987" y="72587"/>
                    <a:pt x="2430101" y="68661"/>
                    <a:pt x="2430101" y="64354"/>
                  </a:cubicBezTo>
                  <a:cubicBezTo>
                    <a:pt x="2430101" y="60046"/>
                    <a:pt x="2430987" y="56120"/>
                    <a:pt x="2432888" y="52699"/>
                  </a:cubicBezTo>
                  <a:cubicBezTo>
                    <a:pt x="2434788" y="49279"/>
                    <a:pt x="2437321" y="46619"/>
                    <a:pt x="2440742" y="44718"/>
                  </a:cubicBezTo>
                  <a:cubicBezTo>
                    <a:pt x="2444035" y="42818"/>
                    <a:pt x="2447836" y="41805"/>
                    <a:pt x="2452143" y="41805"/>
                  </a:cubicBezTo>
                  <a:cubicBezTo>
                    <a:pt x="2456450" y="41805"/>
                    <a:pt x="2460124" y="42818"/>
                    <a:pt x="2463417" y="44718"/>
                  </a:cubicBezTo>
                  <a:cubicBezTo>
                    <a:pt x="2466711" y="46619"/>
                    <a:pt x="2469245" y="49279"/>
                    <a:pt x="2471018" y="52699"/>
                  </a:cubicBezTo>
                  <a:cubicBezTo>
                    <a:pt x="2472918" y="56120"/>
                    <a:pt x="2473805" y="59919"/>
                    <a:pt x="2473805" y="64354"/>
                  </a:cubicBezTo>
                  <a:cubicBezTo>
                    <a:pt x="2473805" y="68788"/>
                    <a:pt x="2472918" y="72587"/>
                    <a:pt x="2471018" y="76008"/>
                  </a:cubicBezTo>
                  <a:moveTo>
                    <a:pt x="2468865" y="92350"/>
                  </a:moveTo>
                  <a:cubicBezTo>
                    <a:pt x="2473679" y="89564"/>
                    <a:pt x="2477479" y="85763"/>
                    <a:pt x="2480266" y="80822"/>
                  </a:cubicBezTo>
                  <a:cubicBezTo>
                    <a:pt x="2483053" y="75881"/>
                    <a:pt x="2484320" y="70308"/>
                    <a:pt x="2484320" y="64101"/>
                  </a:cubicBezTo>
                  <a:cubicBezTo>
                    <a:pt x="2484320" y="57894"/>
                    <a:pt x="2482926" y="52319"/>
                    <a:pt x="2480266" y="47505"/>
                  </a:cubicBezTo>
                  <a:cubicBezTo>
                    <a:pt x="2477479" y="42691"/>
                    <a:pt x="2473679" y="38892"/>
                    <a:pt x="2468865" y="36103"/>
                  </a:cubicBezTo>
                  <a:cubicBezTo>
                    <a:pt x="2464051" y="33317"/>
                    <a:pt x="2458477" y="31924"/>
                    <a:pt x="2452270" y="31924"/>
                  </a:cubicBezTo>
                  <a:cubicBezTo>
                    <a:pt x="2446062" y="31924"/>
                    <a:pt x="2440235" y="33317"/>
                    <a:pt x="2435295" y="36103"/>
                  </a:cubicBezTo>
                  <a:cubicBezTo>
                    <a:pt x="2430354" y="38892"/>
                    <a:pt x="2426427" y="42691"/>
                    <a:pt x="2423640" y="47505"/>
                  </a:cubicBezTo>
                  <a:cubicBezTo>
                    <a:pt x="2420853" y="52319"/>
                    <a:pt x="2419333" y="57894"/>
                    <a:pt x="2419333" y="64101"/>
                  </a:cubicBezTo>
                  <a:cubicBezTo>
                    <a:pt x="2419333" y="70308"/>
                    <a:pt x="2420726" y="75881"/>
                    <a:pt x="2423640" y="80822"/>
                  </a:cubicBezTo>
                  <a:cubicBezTo>
                    <a:pt x="2426427" y="85763"/>
                    <a:pt x="2430354" y="89564"/>
                    <a:pt x="2435295" y="92350"/>
                  </a:cubicBezTo>
                  <a:cubicBezTo>
                    <a:pt x="2440235" y="95137"/>
                    <a:pt x="2445936" y="96530"/>
                    <a:pt x="2452270" y="96530"/>
                  </a:cubicBezTo>
                  <a:cubicBezTo>
                    <a:pt x="2458604" y="96530"/>
                    <a:pt x="2464051" y="95137"/>
                    <a:pt x="2468865" y="92350"/>
                  </a:cubicBezTo>
                  <a:moveTo>
                    <a:pt x="2335471" y="46619"/>
                  </a:moveTo>
                  <a:cubicBezTo>
                    <a:pt x="2338891" y="43071"/>
                    <a:pt x="2343325" y="41298"/>
                    <a:pt x="2349025" y="41298"/>
                  </a:cubicBezTo>
                  <a:cubicBezTo>
                    <a:pt x="2354726" y="41298"/>
                    <a:pt x="2358906" y="43071"/>
                    <a:pt x="2362200" y="46619"/>
                  </a:cubicBezTo>
                  <a:cubicBezTo>
                    <a:pt x="2365494" y="50166"/>
                    <a:pt x="2367394" y="54600"/>
                    <a:pt x="2367774" y="59919"/>
                  </a:cubicBezTo>
                  <a:lnTo>
                    <a:pt x="2329263" y="59919"/>
                  </a:lnTo>
                  <a:cubicBezTo>
                    <a:pt x="2330023" y="54600"/>
                    <a:pt x="2332050" y="50166"/>
                    <a:pt x="2335471" y="46619"/>
                  </a:cubicBezTo>
                  <a:moveTo>
                    <a:pt x="2363467" y="94883"/>
                  </a:moveTo>
                  <a:cubicBezTo>
                    <a:pt x="2367267" y="93870"/>
                    <a:pt x="2370814" y="92223"/>
                    <a:pt x="2374108" y="89942"/>
                  </a:cubicBezTo>
                  <a:lnTo>
                    <a:pt x="2374108" y="80063"/>
                  </a:lnTo>
                  <a:cubicBezTo>
                    <a:pt x="2370814" y="82469"/>
                    <a:pt x="2367267" y="84116"/>
                    <a:pt x="2363467" y="85382"/>
                  </a:cubicBezTo>
                  <a:cubicBezTo>
                    <a:pt x="2359667" y="86523"/>
                    <a:pt x="2355739" y="87029"/>
                    <a:pt x="2351812" y="87029"/>
                  </a:cubicBezTo>
                  <a:cubicBezTo>
                    <a:pt x="2345605" y="87029"/>
                    <a:pt x="2340538" y="85255"/>
                    <a:pt x="2336484" y="81836"/>
                  </a:cubicBezTo>
                  <a:cubicBezTo>
                    <a:pt x="2332430" y="78416"/>
                    <a:pt x="2329897" y="73855"/>
                    <a:pt x="2329010" y="68281"/>
                  </a:cubicBezTo>
                  <a:lnTo>
                    <a:pt x="2378415" y="68281"/>
                  </a:lnTo>
                  <a:cubicBezTo>
                    <a:pt x="2378415" y="67395"/>
                    <a:pt x="2378542" y="66507"/>
                    <a:pt x="2378542" y="65621"/>
                  </a:cubicBezTo>
                  <a:cubicBezTo>
                    <a:pt x="2378542" y="64733"/>
                    <a:pt x="2378542" y="63974"/>
                    <a:pt x="2378542" y="63086"/>
                  </a:cubicBezTo>
                  <a:cubicBezTo>
                    <a:pt x="2378542" y="57133"/>
                    <a:pt x="2377275" y="51813"/>
                    <a:pt x="2374868" y="47126"/>
                  </a:cubicBezTo>
                  <a:cubicBezTo>
                    <a:pt x="2372461" y="42437"/>
                    <a:pt x="2369041" y="38765"/>
                    <a:pt x="2364480" y="35978"/>
                  </a:cubicBezTo>
                  <a:cubicBezTo>
                    <a:pt x="2360047" y="33317"/>
                    <a:pt x="2354853" y="31924"/>
                    <a:pt x="2348772" y="31924"/>
                  </a:cubicBezTo>
                  <a:cubicBezTo>
                    <a:pt x="2342438" y="31924"/>
                    <a:pt x="2336991" y="33317"/>
                    <a:pt x="2332430" y="36230"/>
                  </a:cubicBezTo>
                  <a:cubicBezTo>
                    <a:pt x="2327870" y="39145"/>
                    <a:pt x="2324196" y="43071"/>
                    <a:pt x="2321663" y="48012"/>
                  </a:cubicBezTo>
                  <a:cubicBezTo>
                    <a:pt x="2319129" y="52953"/>
                    <a:pt x="2317862" y="58653"/>
                    <a:pt x="2317862" y="64860"/>
                  </a:cubicBezTo>
                  <a:cubicBezTo>
                    <a:pt x="2317862" y="71067"/>
                    <a:pt x="2319382" y="76769"/>
                    <a:pt x="2322296" y="81456"/>
                  </a:cubicBezTo>
                  <a:cubicBezTo>
                    <a:pt x="2325210" y="86143"/>
                    <a:pt x="2329137" y="89817"/>
                    <a:pt x="2334331" y="92604"/>
                  </a:cubicBezTo>
                  <a:cubicBezTo>
                    <a:pt x="2339398" y="95264"/>
                    <a:pt x="2345225" y="96530"/>
                    <a:pt x="2351686" y="96530"/>
                  </a:cubicBezTo>
                  <a:cubicBezTo>
                    <a:pt x="2355613" y="96530"/>
                    <a:pt x="2359540" y="96024"/>
                    <a:pt x="2363340" y="95010"/>
                  </a:cubicBezTo>
                  <a:moveTo>
                    <a:pt x="2260223" y="53080"/>
                  </a:moveTo>
                  <a:cubicBezTo>
                    <a:pt x="2261870" y="49659"/>
                    <a:pt x="2264023" y="46999"/>
                    <a:pt x="2266937" y="44972"/>
                  </a:cubicBezTo>
                  <a:cubicBezTo>
                    <a:pt x="2269850" y="42945"/>
                    <a:pt x="2273144" y="41932"/>
                    <a:pt x="2276945" y="41932"/>
                  </a:cubicBezTo>
                  <a:cubicBezTo>
                    <a:pt x="2287712" y="41932"/>
                    <a:pt x="2293160" y="48139"/>
                    <a:pt x="2293160" y="60553"/>
                  </a:cubicBezTo>
                  <a:lnTo>
                    <a:pt x="2293160" y="95517"/>
                  </a:lnTo>
                  <a:lnTo>
                    <a:pt x="2303547" y="95517"/>
                  </a:lnTo>
                  <a:lnTo>
                    <a:pt x="2303547" y="58780"/>
                  </a:lnTo>
                  <a:cubicBezTo>
                    <a:pt x="2303547" y="53585"/>
                    <a:pt x="2302661" y="49025"/>
                    <a:pt x="2300887" y="44972"/>
                  </a:cubicBezTo>
                  <a:cubicBezTo>
                    <a:pt x="2299114" y="40917"/>
                    <a:pt x="2296453" y="37750"/>
                    <a:pt x="2292906" y="35471"/>
                  </a:cubicBezTo>
                  <a:cubicBezTo>
                    <a:pt x="2289359" y="33190"/>
                    <a:pt x="2284925" y="31924"/>
                    <a:pt x="2279605" y="31924"/>
                  </a:cubicBezTo>
                  <a:cubicBezTo>
                    <a:pt x="2274791" y="31924"/>
                    <a:pt x="2270484" y="33063"/>
                    <a:pt x="2266810" y="35471"/>
                  </a:cubicBezTo>
                  <a:cubicBezTo>
                    <a:pt x="2263136" y="37750"/>
                    <a:pt x="2260096" y="40917"/>
                    <a:pt x="2257943" y="44845"/>
                  </a:cubicBezTo>
                  <a:lnTo>
                    <a:pt x="2257943" y="634"/>
                  </a:lnTo>
                  <a:lnTo>
                    <a:pt x="2247681" y="634"/>
                  </a:lnTo>
                  <a:lnTo>
                    <a:pt x="2247681" y="95644"/>
                  </a:lnTo>
                  <a:lnTo>
                    <a:pt x="2257943" y="95644"/>
                  </a:lnTo>
                  <a:lnTo>
                    <a:pt x="2257943" y="64354"/>
                  </a:lnTo>
                  <a:cubicBezTo>
                    <a:pt x="2257943" y="60173"/>
                    <a:pt x="2258703" y="56500"/>
                    <a:pt x="2260349" y="53080"/>
                  </a:cubicBezTo>
                  <a:moveTo>
                    <a:pt x="2234760" y="82342"/>
                  </a:moveTo>
                  <a:cubicBezTo>
                    <a:pt x="2232480" y="83989"/>
                    <a:pt x="2230073" y="85130"/>
                    <a:pt x="2227539" y="85889"/>
                  </a:cubicBezTo>
                  <a:cubicBezTo>
                    <a:pt x="2225006" y="86650"/>
                    <a:pt x="2222599" y="86902"/>
                    <a:pt x="2220192" y="86902"/>
                  </a:cubicBezTo>
                  <a:cubicBezTo>
                    <a:pt x="2216772" y="86902"/>
                    <a:pt x="2213858" y="86016"/>
                    <a:pt x="2211451" y="84116"/>
                  </a:cubicBezTo>
                  <a:cubicBezTo>
                    <a:pt x="2209171" y="82215"/>
                    <a:pt x="2208031" y="79175"/>
                    <a:pt x="2208031" y="74741"/>
                  </a:cubicBezTo>
                  <a:lnTo>
                    <a:pt x="2208031" y="42691"/>
                  </a:lnTo>
                  <a:lnTo>
                    <a:pt x="2233873" y="42691"/>
                  </a:lnTo>
                  <a:lnTo>
                    <a:pt x="2233873" y="33190"/>
                  </a:lnTo>
                  <a:lnTo>
                    <a:pt x="2208031" y="33190"/>
                  </a:lnTo>
                  <a:lnTo>
                    <a:pt x="2208031" y="13302"/>
                  </a:lnTo>
                  <a:lnTo>
                    <a:pt x="2197770" y="13302"/>
                  </a:lnTo>
                  <a:lnTo>
                    <a:pt x="2197770" y="73982"/>
                  </a:lnTo>
                  <a:cubicBezTo>
                    <a:pt x="2197770" y="82469"/>
                    <a:pt x="2199670" y="88297"/>
                    <a:pt x="2203597" y="91716"/>
                  </a:cubicBezTo>
                  <a:cubicBezTo>
                    <a:pt x="2207397" y="95010"/>
                    <a:pt x="2212591" y="96657"/>
                    <a:pt x="2219305" y="96657"/>
                  </a:cubicBezTo>
                  <a:cubicBezTo>
                    <a:pt x="2221965" y="96657"/>
                    <a:pt x="2224626" y="96276"/>
                    <a:pt x="2227413" y="95644"/>
                  </a:cubicBezTo>
                  <a:cubicBezTo>
                    <a:pt x="2230200" y="95010"/>
                    <a:pt x="2232733" y="93870"/>
                    <a:pt x="2234887" y="92350"/>
                  </a:cubicBezTo>
                  <a:lnTo>
                    <a:pt x="2234887" y="82342"/>
                  </a:lnTo>
                  <a:close/>
                  <a:moveTo>
                    <a:pt x="2127716" y="44718"/>
                  </a:moveTo>
                  <a:cubicBezTo>
                    <a:pt x="2131009" y="46746"/>
                    <a:pt x="2133543" y="49405"/>
                    <a:pt x="2135443" y="52826"/>
                  </a:cubicBezTo>
                  <a:cubicBezTo>
                    <a:pt x="2137343" y="56247"/>
                    <a:pt x="2138230" y="60173"/>
                    <a:pt x="2138230" y="64606"/>
                  </a:cubicBezTo>
                  <a:cubicBezTo>
                    <a:pt x="2138230" y="69041"/>
                    <a:pt x="2137343" y="72714"/>
                    <a:pt x="2135443" y="76135"/>
                  </a:cubicBezTo>
                  <a:cubicBezTo>
                    <a:pt x="2133543" y="79555"/>
                    <a:pt x="2131009" y="82215"/>
                    <a:pt x="2127716" y="84116"/>
                  </a:cubicBezTo>
                  <a:cubicBezTo>
                    <a:pt x="2124422" y="86016"/>
                    <a:pt x="2120622" y="87029"/>
                    <a:pt x="2116314" y="87029"/>
                  </a:cubicBezTo>
                  <a:cubicBezTo>
                    <a:pt x="2112007" y="87029"/>
                    <a:pt x="2108460" y="86016"/>
                    <a:pt x="2105167" y="84116"/>
                  </a:cubicBezTo>
                  <a:cubicBezTo>
                    <a:pt x="2101873" y="82215"/>
                    <a:pt x="2099339" y="79555"/>
                    <a:pt x="2097439" y="76135"/>
                  </a:cubicBezTo>
                  <a:cubicBezTo>
                    <a:pt x="2095539" y="72714"/>
                    <a:pt x="2094652" y="68915"/>
                    <a:pt x="2094652" y="64606"/>
                  </a:cubicBezTo>
                  <a:cubicBezTo>
                    <a:pt x="2094652" y="60300"/>
                    <a:pt x="2095539" y="56373"/>
                    <a:pt x="2097439" y="52826"/>
                  </a:cubicBezTo>
                  <a:cubicBezTo>
                    <a:pt x="2099339" y="49405"/>
                    <a:pt x="2101873" y="46746"/>
                    <a:pt x="2105167" y="44718"/>
                  </a:cubicBezTo>
                  <a:cubicBezTo>
                    <a:pt x="2108460" y="42691"/>
                    <a:pt x="2112134" y="41678"/>
                    <a:pt x="2116314" y="41678"/>
                  </a:cubicBezTo>
                  <a:cubicBezTo>
                    <a:pt x="2120495" y="41678"/>
                    <a:pt x="2124422" y="42691"/>
                    <a:pt x="2127716" y="44718"/>
                  </a:cubicBezTo>
                  <a:moveTo>
                    <a:pt x="2148618" y="95517"/>
                  </a:moveTo>
                  <a:lnTo>
                    <a:pt x="2148618" y="507"/>
                  </a:lnTo>
                  <a:lnTo>
                    <a:pt x="2138230" y="507"/>
                  </a:lnTo>
                  <a:lnTo>
                    <a:pt x="2138230" y="44972"/>
                  </a:lnTo>
                  <a:cubicBezTo>
                    <a:pt x="2135823" y="40917"/>
                    <a:pt x="2132783" y="37750"/>
                    <a:pt x="2128729" y="35471"/>
                  </a:cubicBezTo>
                  <a:cubicBezTo>
                    <a:pt x="2124802" y="33190"/>
                    <a:pt x="2120368" y="31924"/>
                    <a:pt x="2115428" y="31924"/>
                  </a:cubicBezTo>
                  <a:cubicBezTo>
                    <a:pt x="2109347" y="31924"/>
                    <a:pt x="2103900" y="33317"/>
                    <a:pt x="2099213" y="36103"/>
                  </a:cubicBezTo>
                  <a:cubicBezTo>
                    <a:pt x="2094525" y="38892"/>
                    <a:pt x="2090725" y="42818"/>
                    <a:pt x="2088065" y="47759"/>
                  </a:cubicBezTo>
                  <a:cubicBezTo>
                    <a:pt x="2085405" y="52699"/>
                    <a:pt x="2084011" y="58272"/>
                    <a:pt x="2084011" y="64606"/>
                  </a:cubicBezTo>
                  <a:cubicBezTo>
                    <a:pt x="2084011" y="70940"/>
                    <a:pt x="2085405" y="76262"/>
                    <a:pt x="2088065" y="81075"/>
                  </a:cubicBezTo>
                  <a:cubicBezTo>
                    <a:pt x="2090725" y="85889"/>
                    <a:pt x="2094525" y="89690"/>
                    <a:pt x="2099213" y="92477"/>
                  </a:cubicBezTo>
                  <a:cubicBezTo>
                    <a:pt x="2103900" y="95264"/>
                    <a:pt x="2109347" y="96530"/>
                    <a:pt x="2115428" y="96530"/>
                  </a:cubicBezTo>
                  <a:cubicBezTo>
                    <a:pt x="2120368" y="96530"/>
                    <a:pt x="2124802" y="95390"/>
                    <a:pt x="2128729" y="92984"/>
                  </a:cubicBezTo>
                  <a:cubicBezTo>
                    <a:pt x="2132656" y="90703"/>
                    <a:pt x="2135823" y="87536"/>
                    <a:pt x="2138230" y="83735"/>
                  </a:cubicBezTo>
                  <a:lnTo>
                    <a:pt x="2138230" y="95517"/>
                  </a:lnTo>
                  <a:lnTo>
                    <a:pt x="2148618" y="95517"/>
                  </a:lnTo>
                  <a:close/>
                  <a:moveTo>
                    <a:pt x="2026245" y="52953"/>
                  </a:moveTo>
                  <a:cubicBezTo>
                    <a:pt x="2027892" y="49532"/>
                    <a:pt x="2030045" y="46872"/>
                    <a:pt x="2032959" y="44845"/>
                  </a:cubicBezTo>
                  <a:cubicBezTo>
                    <a:pt x="2035873" y="42818"/>
                    <a:pt x="2039166" y="41805"/>
                    <a:pt x="2042967" y="41805"/>
                  </a:cubicBezTo>
                  <a:cubicBezTo>
                    <a:pt x="2053735" y="41805"/>
                    <a:pt x="2059182" y="48012"/>
                    <a:pt x="2059182" y="60427"/>
                  </a:cubicBezTo>
                  <a:lnTo>
                    <a:pt x="2059182" y="95390"/>
                  </a:lnTo>
                  <a:lnTo>
                    <a:pt x="2069570" y="95390"/>
                  </a:lnTo>
                  <a:lnTo>
                    <a:pt x="2069570" y="58653"/>
                  </a:lnTo>
                  <a:cubicBezTo>
                    <a:pt x="2069570" y="53460"/>
                    <a:pt x="2068683" y="48898"/>
                    <a:pt x="2066783" y="44845"/>
                  </a:cubicBezTo>
                  <a:cubicBezTo>
                    <a:pt x="2065009" y="40792"/>
                    <a:pt x="2062349" y="37625"/>
                    <a:pt x="2058802" y="35344"/>
                  </a:cubicBezTo>
                  <a:cubicBezTo>
                    <a:pt x="2055255" y="33063"/>
                    <a:pt x="2050821" y="31797"/>
                    <a:pt x="2045500" y="31797"/>
                  </a:cubicBezTo>
                  <a:cubicBezTo>
                    <a:pt x="2040687" y="31797"/>
                    <a:pt x="2036379" y="32936"/>
                    <a:pt x="2032706" y="35344"/>
                  </a:cubicBezTo>
                  <a:cubicBezTo>
                    <a:pt x="2029032" y="37625"/>
                    <a:pt x="2025992" y="40792"/>
                    <a:pt x="2023838" y="44718"/>
                  </a:cubicBezTo>
                  <a:lnTo>
                    <a:pt x="2023838" y="33063"/>
                  </a:lnTo>
                  <a:lnTo>
                    <a:pt x="2013577" y="33063"/>
                  </a:lnTo>
                  <a:lnTo>
                    <a:pt x="2013577" y="95517"/>
                  </a:lnTo>
                  <a:lnTo>
                    <a:pt x="2023838" y="95517"/>
                  </a:lnTo>
                  <a:lnTo>
                    <a:pt x="2023838" y="64228"/>
                  </a:lnTo>
                  <a:cubicBezTo>
                    <a:pt x="2023838" y="60046"/>
                    <a:pt x="2024598" y="56373"/>
                    <a:pt x="2026245" y="52953"/>
                  </a:cubicBezTo>
                  <a:moveTo>
                    <a:pt x="1971646" y="44592"/>
                  </a:moveTo>
                  <a:cubicBezTo>
                    <a:pt x="1974940" y="46619"/>
                    <a:pt x="1977473" y="49279"/>
                    <a:pt x="1979373" y="52699"/>
                  </a:cubicBezTo>
                  <a:cubicBezTo>
                    <a:pt x="1981274" y="56120"/>
                    <a:pt x="1982160" y="60046"/>
                    <a:pt x="1982160" y="64481"/>
                  </a:cubicBezTo>
                  <a:cubicBezTo>
                    <a:pt x="1982160" y="68915"/>
                    <a:pt x="1981274" y="72587"/>
                    <a:pt x="1979373" y="76008"/>
                  </a:cubicBezTo>
                  <a:cubicBezTo>
                    <a:pt x="1977473" y="79429"/>
                    <a:pt x="1974940" y="82088"/>
                    <a:pt x="1971646" y="83989"/>
                  </a:cubicBezTo>
                  <a:cubicBezTo>
                    <a:pt x="1968352" y="85889"/>
                    <a:pt x="1964552" y="86902"/>
                    <a:pt x="1960245" y="86902"/>
                  </a:cubicBezTo>
                  <a:cubicBezTo>
                    <a:pt x="1955938" y="86902"/>
                    <a:pt x="1952391" y="85889"/>
                    <a:pt x="1949097" y="83989"/>
                  </a:cubicBezTo>
                  <a:cubicBezTo>
                    <a:pt x="1945803" y="82088"/>
                    <a:pt x="1943270" y="79429"/>
                    <a:pt x="1941370" y="76008"/>
                  </a:cubicBezTo>
                  <a:cubicBezTo>
                    <a:pt x="1939469" y="72587"/>
                    <a:pt x="1938583" y="68788"/>
                    <a:pt x="1938583" y="64481"/>
                  </a:cubicBezTo>
                  <a:cubicBezTo>
                    <a:pt x="1938583" y="60173"/>
                    <a:pt x="1939469" y="56247"/>
                    <a:pt x="1941370" y="52699"/>
                  </a:cubicBezTo>
                  <a:cubicBezTo>
                    <a:pt x="1943270" y="49279"/>
                    <a:pt x="1945803" y="46619"/>
                    <a:pt x="1949097" y="44592"/>
                  </a:cubicBezTo>
                  <a:cubicBezTo>
                    <a:pt x="1952391" y="42564"/>
                    <a:pt x="1956064" y="41551"/>
                    <a:pt x="1960245" y="41551"/>
                  </a:cubicBezTo>
                  <a:cubicBezTo>
                    <a:pt x="1964425" y="41551"/>
                    <a:pt x="1968352" y="42564"/>
                    <a:pt x="1971646" y="44592"/>
                  </a:cubicBezTo>
                  <a:moveTo>
                    <a:pt x="1992548" y="95390"/>
                  </a:moveTo>
                  <a:lnTo>
                    <a:pt x="1992548" y="32936"/>
                  </a:lnTo>
                  <a:lnTo>
                    <a:pt x="1982160" y="32936"/>
                  </a:lnTo>
                  <a:lnTo>
                    <a:pt x="1982160" y="44718"/>
                  </a:lnTo>
                  <a:cubicBezTo>
                    <a:pt x="1979754" y="40792"/>
                    <a:pt x="1976713" y="37625"/>
                    <a:pt x="1972786" y="35344"/>
                  </a:cubicBezTo>
                  <a:cubicBezTo>
                    <a:pt x="1968859" y="33063"/>
                    <a:pt x="1964425" y="31797"/>
                    <a:pt x="1959358" y="31797"/>
                  </a:cubicBezTo>
                  <a:cubicBezTo>
                    <a:pt x="1953277" y="31797"/>
                    <a:pt x="1947830" y="33190"/>
                    <a:pt x="1943143" y="35978"/>
                  </a:cubicBezTo>
                  <a:cubicBezTo>
                    <a:pt x="1938456" y="38765"/>
                    <a:pt x="1934656" y="42691"/>
                    <a:pt x="1931995" y="47632"/>
                  </a:cubicBezTo>
                  <a:cubicBezTo>
                    <a:pt x="1929335" y="52572"/>
                    <a:pt x="1927941" y="58147"/>
                    <a:pt x="1927941" y="64481"/>
                  </a:cubicBezTo>
                  <a:cubicBezTo>
                    <a:pt x="1927941" y="70815"/>
                    <a:pt x="1929335" y="76135"/>
                    <a:pt x="1931995" y="80949"/>
                  </a:cubicBezTo>
                  <a:cubicBezTo>
                    <a:pt x="1934656" y="85763"/>
                    <a:pt x="1938456" y="89564"/>
                    <a:pt x="1943143" y="92350"/>
                  </a:cubicBezTo>
                  <a:cubicBezTo>
                    <a:pt x="1947830" y="95137"/>
                    <a:pt x="1953277" y="96403"/>
                    <a:pt x="1959358" y="96403"/>
                  </a:cubicBezTo>
                  <a:cubicBezTo>
                    <a:pt x="1964299" y="96403"/>
                    <a:pt x="1968859" y="95264"/>
                    <a:pt x="1972786" y="92984"/>
                  </a:cubicBezTo>
                  <a:cubicBezTo>
                    <a:pt x="1976713" y="90703"/>
                    <a:pt x="1979880" y="87663"/>
                    <a:pt x="1982160" y="83735"/>
                  </a:cubicBezTo>
                  <a:lnTo>
                    <a:pt x="1982160" y="95390"/>
                  </a:lnTo>
                  <a:lnTo>
                    <a:pt x="1992548" y="95390"/>
                  </a:lnTo>
                  <a:close/>
                  <a:moveTo>
                    <a:pt x="1843573" y="90196"/>
                  </a:moveTo>
                  <a:cubicBezTo>
                    <a:pt x="1849147" y="94377"/>
                    <a:pt x="1856241" y="96403"/>
                    <a:pt x="1864728" y="96403"/>
                  </a:cubicBezTo>
                  <a:cubicBezTo>
                    <a:pt x="1871569" y="96403"/>
                    <a:pt x="1877143" y="94756"/>
                    <a:pt x="1881450" y="91337"/>
                  </a:cubicBezTo>
                  <a:cubicBezTo>
                    <a:pt x="1885757" y="87917"/>
                    <a:pt x="1887911" y="83230"/>
                    <a:pt x="1887911" y="77401"/>
                  </a:cubicBezTo>
                  <a:cubicBezTo>
                    <a:pt x="1887911" y="70688"/>
                    <a:pt x="1883984" y="65748"/>
                    <a:pt x="1876256" y="62454"/>
                  </a:cubicBezTo>
                  <a:lnTo>
                    <a:pt x="1861435" y="56500"/>
                  </a:lnTo>
                  <a:cubicBezTo>
                    <a:pt x="1859028" y="55613"/>
                    <a:pt x="1857254" y="54473"/>
                    <a:pt x="1856241" y="53206"/>
                  </a:cubicBezTo>
                  <a:cubicBezTo>
                    <a:pt x="1855227" y="51938"/>
                    <a:pt x="1854721" y="50418"/>
                    <a:pt x="1854721" y="48646"/>
                  </a:cubicBezTo>
                  <a:cubicBezTo>
                    <a:pt x="1854721" y="45985"/>
                    <a:pt x="1855734" y="43959"/>
                    <a:pt x="1857888" y="42564"/>
                  </a:cubicBezTo>
                  <a:cubicBezTo>
                    <a:pt x="1860041" y="41171"/>
                    <a:pt x="1862701" y="40412"/>
                    <a:pt x="1866122" y="40412"/>
                  </a:cubicBezTo>
                  <a:cubicBezTo>
                    <a:pt x="1869289" y="40412"/>
                    <a:pt x="1872456" y="41171"/>
                    <a:pt x="1875749" y="42564"/>
                  </a:cubicBezTo>
                  <a:cubicBezTo>
                    <a:pt x="1879043" y="43959"/>
                    <a:pt x="1882083" y="45858"/>
                    <a:pt x="1884997" y="48393"/>
                  </a:cubicBezTo>
                  <a:lnTo>
                    <a:pt x="1884997" y="37750"/>
                  </a:lnTo>
                  <a:cubicBezTo>
                    <a:pt x="1882590" y="35851"/>
                    <a:pt x="1879803" y="34458"/>
                    <a:pt x="1876509" y="33570"/>
                  </a:cubicBezTo>
                  <a:cubicBezTo>
                    <a:pt x="1873216" y="32558"/>
                    <a:pt x="1869795" y="32177"/>
                    <a:pt x="1866122" y="32177"/>
                  </a:cubicBezTo>
                  <a:cubicBezTo>
                    <a:pt x="1859661" y="32177"/>
                    <a:pt x="1854467" y="33697"/>
                    <a:pt x="1850540" y="36991"/>
                  </a:cubicBezTo>
                  <a:cubicBezTo>
                    <a:pt x="1846613" y="40285"/>
                    <a:pt x="1844586" y="44465"/>
                    <a:pt x="1844586" y="50039"/>
                  </a:cubicBezTo>
                  <a:cubicBezTo>
                    <a:pt x="1844586" y="53966"/>
                    <a:pt x="1845600" y="57260"/>
                    <a:pt x="1847626" y="59540"/>
                  </a:cubicBezTo>
                  <a:cubicBezTo>
                    <a:pt x="1849653" y="61947"/>
                    <a:pt x="1852567" y="63974"/>
                    <a:pt x="1856494" y="65748"/>
                  </a:cubicBezTo>
                  <a:lnTo>
                    <a:pt x="1871189" y="71701"/>
                  </a:lnTo>
                  <a:cubicBezTo>
                    <a:pt x="1873596" y="72587"/>
                    <a:pt x="1875243" y="73729"/>
                    <a:pt x="1876256" y="75122"/>
                  </a:cubicBezTo>
                  <a:cubicBezTo>
                    <a:pt x="1877270" y="76515"/>
                    <a:pt x="1877776" y="78035"/>
                    <a:pt x="1877776" y="79682"/>
                  </a:cubicBezTo>
                  <a:cubicBezTo>
                    <a:pt x="1877776" y="82596"/>
                    <a:pt x="1876636" y="84750"/>
                    <a:pt x="1874229" y="86270"/>
                  </a:cubicBezTo>
                  <a:cubicBezTo>
                    <a:pt x="1871949" y="87790"/>
                    <a:pt x="1868909" y="88549"/>
                    <a:pt x="1865235" y="88549"/>
                  </a:cubicBezTo>
                  <a:cubicBezTo>
                    <a:pt x="1861561" y="88549"/>
                    <a:pt x="1858014" y="87790"/>
                    <a:pt x="1854340" y="86397"/>
                  </a:cubicBezTo>
                  <a:cubicBezTo>
                    <a:pt x="1850667" y="85003"/>
                    <a:pt x="1847246" y="82722"/>
                    <a:pt x="1843826" y="79555"/>
                  </a:cubicBezTo>
                  <a:lnTo>
                    <a:pt x="1843826" y="90703"/>
                  </a:lnTo>
                  <a:close/>
                  <a:moveTo>
                    <a:pt x="1788594" y="46492"/>
                  </a:moveTo>
                  <a:cubicBezTo>
                    <a:pt x="1792014" y="42945"/>
                    <a:pt x="1796448" y="41171"/>
                    <a:pt x="1802148" y="41171"/>
                  </a:cubicBezTo>
                  <a:cubicBezTo>
                    <a:pt x="1807849" y="41171"/>
                    <a:pt x="1812029" y="42945"/>
                    <a:pt x="1815323" y="46492"/>
                  </a:cubicBezTo>
                  <a:cubicBezTo>
                    <a:pt x="1818617" y="50039"/>
                    <a:pt x="1820517" y="54473"/>
                    <a:pt x="1820897" y="59794"/>
                  </a:cubicBezTo>
                  <a:lnTo>
                    <a:pt x="1782386" y="59794"/>
                  </a:lnTo>
                  <a:cubicBezTo>
                    <a:pt x="1783146" y="54473"/>
                    <a:pt x="1785173" y="50039"/>
                    <a:pt x="1788594" y="46492"/>
                  </a:cubicBezTo>
                  <a:moveTo>
                    <a:pt x="1816590" y="94756"/>
                  </a:moveTo>
                  <a:cubicBezTo>
                    <a:pt x="1820390" y="93743"/>
                    <a:pt x="1823937" y="92097"/>
                    <a:pt x="1827358" y="89817"/>
                  </a:cubicBezTo>
                  <a:lnTo>
                    <a:pt x="1827358" y="79936"/>
                  </a:lnTo>
                  <a:cubicBezTo>
                    <a:pt x="1824064" y="82342"/>
                    <a:pt x="1820517" y="83989"/>
                    <a:pt x="1816717" y="85255"/>
                  </a:cubicBezTo>
                  <a:cubicBezTo>
                    <a:pt x="1812916" y="86397"/>
                    <a:pt x="1808989" y="86902"/>
                    <a:pt x="1805062" y="86902"/>
                  </a:cubicBezTo>
                  <a:cubicBezTo>
                    <a:pt x="1798855" y="86902"/>
                    <a:pt x="1793788" y="85130"/>
                    <a:pt x="1789607" y="81709"/>
                  </a:cubicBezTo>
                  <a:cubicBezTo>
                    <a:pt x="1785553" y="78289"/>
                    <a:pt x="1783020" y="73729"/>
                    <a:pt x="1782260" y="68154"/>
                  </a:cubicBezTo>
                  <a:lnTo>
                    <a:pt x="1831665" y="68154"/>
                  </a:lnTo>
                  <a:cubicBezTo>
                    <a:pt x="1831665" y="67268"/>
                    <a:pt x="1831791" y="66380"/>
                    <a:pt x="1831791" y="65494"/>
                  </a:cubicBezTo>
                  <a:cubicBezTo>
                    <a:pt x="1831791" y="64606"/>
                    <a:pt x="1831791" y="63847"/>
                    <a:pt x="1831791" y="62961"/>
                  </a:cubicBezTo>
                  <a:cubicBezTo>
                    <a:pt x="1831791" y="57006"/>
                    <a:pt x="1830525" y="51686"/>
                    <a:pt x="1828118" y="46999"/>
                  </a:cubicBezTo>
                  <a:cubicBezTo>
                    <a:pt x="1825711" y="42312"/>
                    <a:pt x="1822290" y="38638"/>
                    <a:pt x="1817857" y="35851"/>
                  </a:cubicBezTo>
                  <a:cubicBezTo>
                    <a:pt x="1813423" y="33190"/>
                    <a:pt x="1808229" y="31797"/>
                    <a:pt x="1802148" y="31797"/>
                  </a:cubicBezTo>
                  <a:cubicBezTo>
                    <a:pt x="1795814" y="31797"/>
                    <a:pt x="1790367" y="33190"/>
                    <a:pt x="1785807" y="36103"/>
                  </a:cubicBezTo>
                  <a:cubicBezTo>
                    <a:pt x="1781246" y="39018"/>
                    <a:pt x="1777572" y="42945"/>
                    <a:pt x="1775039" y="47885"/>
                  </a:cubicBezTo>
                  <a:cubicBezTo>
                    <a:pt x="1772505" y="52826"/>
                    <a:pt x="1771238" y="58526"/>
                    <a:pt x="1771238" y="64733"/>
                  </a:cubicBezTo>
                  <a:cubicBezTo>
                    <a:pt x="1771238" y="70940"/>
                    <a:pt x="1772632" y="76642"/>
                    <a:pt x="1775672" y="81329"/>
                  </a:cubicBezTo>
                  <a:cubicBezTo>
                    <a:pt x="1778586" y="86016"/>
                    <a:pt x="1782513" y="89690"/>
                    <a:pt x="1787580" y="92477"/>
                  </a:cubicBezTo>
                  <a:cubicBezTo>
                    <a:pt x="1792647" y="95137"/>
                    <a:pt x="1798475" y="96403"/>
                    <a:pt x="1804935" y="96403"/>
                  </a:cubicBezTo>
                  <a:cubicBezTo>
                    <a:pt x="1808862" y="96403"/>
                    <a:pt x="1812790" y="95898"/>
                    <a:pt x="1816463" y="94883"/>
                  </a:cubicBezTo>
                  <a:moveTo>
                    <a:pt x="1755023" y="33063"/>
                  </a:moveTo>
                  <a:lnTo>
                    <a:pt x="1744636" y="33063"/>
                  </a:lnTo>
                  <a:lnTo>
                    <a:pt x="1744636" y="95517"/>
                  </a:lnTo>
                  <a:lnTo>
                    <a:pt x="1755023" y="95517"/>
                  </a:lnTo>
                  <a:lnTo>
                    <a:pt x="1755023" y="33063"/>
                  </a:lnTo>
                  <a:close/>
                  <a:moveTo>
                    <a:pt x="1755277" y="19256"/>
                  </a:moveTo>
                  <a:cubicBezTo>
                    <a:pt x="1756544" y="17989"/>
                    <a:pt x="1757304" y="16469"/>
                    <a:pt x="1757304" y="14568"/>
                  </a:cubicBezTo>
                  <a:cubicBezTo>
                    <a:pt x="1757304" y="12668"/>
                    <a:pt x="1756670" y="11021"/>
                    <a:pt x="1755277" y="9755"/>
                  </a:cubicBezTo>
                  <a:cubicBezTo>
                    <a:pt x="1754010" y="8488"/>
                    <a:pt x="1752363" y="7854"/>
                    <a:pt x="1750463" y="7854"/>
                  </a:cubicBezTo>
                  <a:cubicBezTo>
                    <a:pt x="1748816" y="7854"/>
                    <a:pt x="1747296" y="8361"/>
                    <a:pt x="1746029" y="9247"/>
                  </a:cubicBezTo>
                  <a:lnTo>
                    <a:pt x="1738555" y="14568"/>
                  </a:lnTo>
                  <a:lnTo>
                    <a:pt x="1746029" y="19763"/>
                  </a:lnTo>
                  <a:cubicBezTo>
                    <a:pt x="1747423" y="20776"/>
                    <a:pt x="1748943" y="21283"/>
                    <a:pt x="1750463" y="21283"/>
                  </a:cubicBezTo>
                  <a:cubicBezTo>
                    <a:pt x="1752363" y="21283"/>
                    <a:pt x="1753883" y="20649"/>
                    <a:pt x="1755277" y="19382"/>
                  </a:cubicBezTo>
                  <a:moveTo>
                    <a:pt x="1731841" y="82342"/>
                  </a:moveTo>
                  <a:cubicBezTo>
                    <a:pt x="1729561" y="83989"/>
                    <a:pt x="1727154" y="85130"/>
                    <a:pt x="1724620" y="85889"/>
                  </a:cubicBezTo>
                  <a:cubicBezTo>
                    <a:pt x="1722087" y="86650"/>
                    <a:pt x="1719680" y="86902"/>
                    <a:pt x="1717273" y="86902"/>
                  </a:cubicBezTo>
                  <a:cubicBezTo>
                    <a:pt x="1713852" y="86902"/>
                    <a:pt x="1710939" y="86016"/>
                    <a:pt x="1708659" y="84116"/>
                  </a:cubicBezTo>
                  <a:cubicBezTo>
                    <a:pt x="1706378" y="82215"/>
                    <a:pt x="1705112" y="79175"/>
                    <a:pt x="1705112" y="74741"/>
                  </a:cubicBezTo>
                  <a:lnTo>
                    <a:pt x="1705112" y="42691"/>
                  </a:lnTo>
                  <a:lnTo>
                    <a:pt x="1730954" y="42691"/>
                  </a:lnTo>
                  <a:lnTo>
                    <a:pt x="1730954" y="33190"/>
                  </a:lnTo>
                  <a:lnTo>
                    <a:pt x="1705112" y="33190"/>
                  </a:lnTo>
                  <a:lnTo>
                    <a:pt x="1705112" y="13302"/>
                  </a:lnTo>
                  <a:lnTo>
                    <a:pt x="1694850" y="13302"/>
                  </a:lnTo>
                  <a:lnTo>
                    <a:pt x="1694850" y="73982"/>
                  </a:lnTo>
                  <a:cubicBezTo>
                    <a:pt x="1694850" y="82469"/>
                    <a:pt x="1696751" y="88297"/>
                    <a:pt x="1700678" y="91716"/>
                  </a:cubicBezTo>
                  <a:cubicBezTo>
                    <a:pt x="1704478" y="95010"/>
                    <a:pt x="1709672" y="96657"/>
                    <a:pt x="1716386" y="96657"/>
                  </a:cubicBezTo>
                  <a:cubicBezTo>
                    <a:pt x="1719046" y="96657"/>
                    <a:pt x="1721707" y="96276"/>
                    <a:pt x="1724494" y="95644"/>
                  </a:cubicBezTo>
                  <a:cubicBezTo>
                    <a:pt x="1727281" y="95010"/>
                    <a:pt x="1729814" y="93870"/>
                    <a:pt x="1731968" y="92350"/>
                  </a:cubicBezTo>
                  <a:lnTo>
                    <a:pt x="1731968" y="82342"/>
                  </a:lnTo>
                  <a:close/>
                  <a:moveTo>
                    <a:pt x="1674962" y="33190"/>
                  </a:moveTo>
                  <a:lnTo>
                    <a:pt x="1664574" y="33190"/>
                  </a:lnTo>
                  <a:lnTo>
                    <a:pt x="1664574" y="95644"/>
                  </a:lnTo>
                  <a:lnTo>
                    <a:pt x="1674962" y="95644"/>
                  </a:lnTo>
                  <a:lnTo>
                    <a:pt x="1674962" y="33190"/>
                  </a:lnTo>
                  <a:close/>
                  <a:moveTo>
                    <a:pt x="1673442" y="19763"/>
                  </a:moveTo>
                  <a:lnTo>
                    <a:pt x="1680916" y="14568"/>
                  </a:lnTo>
                  <a:lnTo>
                    <a:pt x="1673442" y="9247"/>
                  </a:lnTo>
                  <a:cubicBezTo>
                    <a:pt x="1672175" y="8361"/>
                    <a:pt x="1670655" y="7854"/>
                    <a:pt x="1669008" y="7854"/>
                  </a:cubicBezTo>
                  <a:cubicBezTo>
                    <a:pt x="1667108" y="7854"/>
                    <a:pt x="1665587" y="8488"/>
                    <a:pt x="1664321" y="9755"/>
                  </a:cubicBezTo>
                  <a:cubicBezTo>
                    <a:pt x="1663054" y="11021"/>
                    <a:pt x="1662420" y="12668"/>
                    <a:pt x="1662420" y="14568"/>
                  </a:cubicBezTo>
                  <a:cubicBezTo>
                    <a:pt x="1662420" y="16469"/>
                    <a:pt x="1663054" y="17989"/>
                    <a:pt x="1664321" y="19256"/>
                  </a:cubicBezTo>
                  <a:cubicBezTo>
                    <a:pt x="1665587" y="20522"/>
                    <a:pt x="1667108" y="21156"/>
                    <a:pt x="1669008" y="21156"/>
                  </a:cubicBezTo>
                  <a:cubicBezTo>
                    <a:pt x="1670655" y="21156"/>
                    <a:pt x="1672048" y="20649"/>
                    <a:pt x="1673442" y="19636"/>
                  </a:cubicBezTo>
                  <a:moveTo>
                    <a:pt x="1633917" y="52699"/>
                  </a:moveTo>
                  <a:cubicBezTo>
                    <a:pt x="1635944" y="49279"/>
                    <a:pt x="1638731" y="46746"/>
                    <a:pt x="1642152" y="45099"/>
                  </a:cubicBezTo>
                  <a:cubicBezTo>
                    <a:pt x="1645572" y="43452"/>
                    <a:pt x="1649372" y="42945"/>
                    <a:pt x="1653553" y="43579"/>
                  </a:cubicBezTo>
                  <a:lnTo>
                    <a:pt x="1653553" y="31924"/>
                  </a:lnTo>
                  <a:cubicBezTo>
                    <a:pt x="1648612" y="31924"/>
                    <a:pt x="1644178" y="33317"/>
                    <a:pt x="1640251" y="35978"/>
                  </a:cubicBezTo>
                  <a:cubicBezTo>
                    <a:pt x="1636324" y="38638"/>
                    <a:pt x="1633157" y="42312"/>
                    <a:pt x="1630750" y="47126"/>
                  </a:cubicBezTo>
                  <a:lnTo>
                    <a:pt x="1630750" y="33190"/>
                  </a:lnTo>
                  <a:lnTo>
                    <a:pt x="1620489" y="33190"/>
                  </a:lnTo>
                  <a:lnTo>
                    <a:pt x="1620489" y="95644"/>
                  </a:lnTo>
                  <a:lnTo>
                    <a:pt x="1630750" y="95644"/>
                  </a:lnTo>
                  <a:lnTo>
                    <a:pt x="1630750" y="65748"/>
                  </a:lnTo>
                  <a:cubicBezTo>
                    <a:pt x="1630750" y="60553"/>
                    <a:pt x="1631764" y="56247"/>
                    <a:pt x="1633917" y="52826"/>
                  </a:cubicBezTo>
                  <a:moveTo>
                    <a:pt x="1590719" y="76008"/>
                  </a:moveTo>
                  <a:cubicBezTo>
                    <a:pt x="1588819" y="79429"/>
                    <a:pt x="1586286" y="82088"/>
                    <a:pt x="1583119" y="84116"/>
                  </a:cubicBezTo>
                  <a:cubicBezTo>
                    <a:pt x="1579825" y="86016"/>
                    <a:pt x="1576151" y="87029"/>
                    <a:pt x="1571971" y="87029"/>
                  </a:cubicBezTo>
                  <a:cubicBezTo>
                    <a:pt x="1567790" y="87029"/>
                    <a:pt x="1563863" y="86016"/>
                    <a:pt x="1560570" y="84116"/>
                  </a:cubicBezTo>
                  <a:cubicBezTo>
                    <a:pt x="1557276" y="82215"/>
                    <a:pt x="1554742" y="79555"/>
                    <a:pt x="1552842" y="76008"/>
                  </a:cubicBezTo>
                  <a:cubicBezTo>
                    <a:pt x="1550942" y="72587"/>
                    <a:pt x="1549929" y="68661"/>
                    <a:pt x="1549929" y="64354"/>
                  </a:cubicBezTo>
                  <a:cubicBezTo>
                    <a:pt x="1549929" y="60046"/>
                    <a:pt x="1550815" y="56120"/>
                    <a:pt x="1552842" y="52699"/>
                  </a:cubicBezTo>
                  <a:cubicBezTo>
                    <a:pt x="1554742" y="49279"/>
                    <a:pt x="1557276" y="46619"/>
                    <a:pt x="1560570" y="44718"/>
                  </a:cubicBezTo>
                  <a:cubicBezTo>
                    <a:pt x="1563863" y="42818"/>
                    <a:pt x="1567664" y="41805"/>
                    <a:pt x="1571971" y="41805"/>
                  </a:cubicBezTo>
                  <a:cubicBezTo>
                    <a:pt x="1576278" y="41805"/>
                    <a:pt x="1579952" y="42818"/>
                    <a:pt x="1583119" y="44718"/>
                  </a:cubicBezTo>
                  <a:cubicBezTo>
                    <a:pt x="1586412" y="46619"/>
                    <a:pt x="1588946" y="49279"/>
                    <a:pt x="1590719" y="52699"/>
                  </a:cubicBezTo>
                  <a:cubicBezTo>
                    <a:pt x="1592620" y="56120"/>
                    <a:pt x="1593506" y="59919"/>
                    <a:pt x="1593506" y="64354"/>
                  </a:cubicBezTo>
                  <a:cubicBezTo>
                    <a:pt x="1593506" y="68788"/>
                    <a:pt x="1592620" y="72587"/>
                    <a:pt x="1590719" y="76008"/>
                  </a:cubicBezTo>
                  <a:moveTo>
                    <a:pt x="1588693" y="92350"/>
                  </a:moveTo>
                  <a:cubicBezTo>
                    <a:pt x="1593506" y="89564"/>
                    <a:pt x="1597307" y="85763"/>
                    <a:pt x="1600094" y="80822"/>
                  </a:cubicBezTo>
                  <a:cubicBezTo>
                    <a:pt x="1602881" y="75881"/>
                    <a:pt x="1604274" y="70308"/>
                    <a:pt x="1604274" y="64101"/>
                  </a:cubicBezTo>
                  <a:cubicBezTo>
                    <a:pt x="1604274" y="57894"/>
                    <a:pt x="1602881" y="52319"/>
                    <a:pt x="1600094" y="47505"/>
                  </a:cubicBezTo>
                  <a:cubicBezTo>
                    <a:pt x="1597307" y="42691"/>
                    <a:pt x="1593506" y="38892"/>
                    <a:pt x="1588693" y="36103"/>
                  </a:cubicBezTo>
                  <a:cubicBezTo>
                    <a:pt x="1583879" y="33317"/>
                    <a:pt x="1578305" y="31924"/>
                    <a:pt x="1571971" y="31924"/>
                  </a:cubicBezTo>
                  <a:cubicBezTo>
                    <a:pt x="1565637" y="31924"/>
                    <a:pt x="1560063" y="33317"/>
                    <a:pt x="1555122" y="36103"/>
                  </a:cubicBezTo>
                  <a:cubicBezTo>
                    <a:pt x="1550182" y="38892"/>
                    <a:pt x="1546255" y="42691"/>
                    <a:pt x="1543468" y="47505"/>
                  </a:cubicBezTo>
                  <a:cubicBezTo>
                    <a:pt x="1540681" y="52319"/>
                    <a:pt x="1539287" y="57894"/>
                    <a:pt x="1539287" y="64101"/>
                  </a:cubicBezTo>
                  <a:cubicBezTo>
                    <a:pt x="1539287" y="70308"/>
                    <a:pt x="1540681" y="75881"/>
                    <a:pt x="1543468" y="80822"/>
                  </a:cubicBezTo>
                  <a:cubicBezTo>
                    <a:pt x="1546255" y="85763"/>
                    <a:pt x="1550182" y="89564"/>
                    <a:pt x="1555122" y="92350"/>
                  </a:cubicBezTo>
                  <a:cubicBezTo>
                    <a:pt x="1560063" y="95137"/>
                    <a:pt x="1565637" y="96530"/>
                    <a:pt x="1571971" y="96530"/>
                  </a:cubicBezTo>
                  <a:cubicBezTo>
                    <a:pt x="1578305" y="96530"/>
                    <a:pt x="1583752" y="95137"/>
                    <a:pt x="1588693" y="92350"/>
                  </a:cubicBezTo>
                  <a:moveTo>
                    <a:pt x="1481521" y="52953"/>
                  </a:moveTo>
                  <a:cubicBezTo>
                    <a:pt x="1483168" y="49532"/>
                    <a:pt x="1485322" y="46872"/>
                    <a:pt x="1488235" y="44845"/>
                  </a:cubicBezTo>
                  <a:cubicBezTo>
                    <a:pt x="1491149" y="42818"/>
                    <a:pt x="1494443" y="41805"/>
                    <a:pt x="1498243" y="41805"/>
                  </a:cubicBezTo>
                  <a:cubicBezTo>
                    <a:pt x="1509011" y="41805"/>
                    <a:pt x="1514458" y="48012"/>
                    <a:pt x="1514458" y="60427"/>
                  </a:cubicBezTo>
                  <a:lnTo>
                    <a:pt x="1514458" y="95390"/>
                  </a:lnTo>
                  <a:lnTo>
                    <a:pt x="1524846" y="95390"/>
                  </a:lnTo>
                  <a:lnTo>
                    <a:pt x="1524846" y="58653"/>
                  </a:lnTo>
                  <a:cubicBezTo>
                    <a:pt x="1524846" y="53460"/>
                    <a:pt x="1523959" y="48898"/>
                    <a:pt x="1522186" y="44845"/>
                  </a:cubicBezTo>
                  <a:cubicBezTo>
                    <a:pt x="1520412" y="40792"/>
                    <a:pt x="1517625" y="37625"/>
                    <a:pt x="1514078" y="35344"/>
                  </a:cubicBezTo>
                  <a:cubicBezTo>
                    <a:pt x="1510531" y="33063"/>
                    <a:pt x="1506097" y="31797"/>
                    <a:pt x="1500777" y="31797"/>
                  </a:cubicBezTo>
                  <a:cubicBezTo>
                    <a:pt x="1495963" y="31797"/>
                    <a:pt x="1491656" y="32936"/>
                    <a:pt x="1487982" y="35344"/>
                  </a:cubicBezTo>
                  <a:cubicBezTo>
                    <a:pt x="1484308" y="37625"/>
                    <a:pt x="1481268" y="40792"/>
                    <a:pt x="1479115" y="44718"/>
                  </a:cubicBezTo>
                  <a:lnTo>
                    <a:pt x="1479115" y="507"/>
                  </a:lnTo>
                  <a:lnTo>
                    <a:pt x="1468853" y="507"/>
                  </a:lnTo>
                  <a:lnTo>
                    <a:pt x="1468853" y="95517"/>
                  </a:lnTo>
                  <a:lnTo>
                    <a:pt x="1479115" y="95517"/>
                  </a:lnTo>
                  <a:lnTo>
                    <a:pt x="1479115" y="64228"/>
                  </a:lnTo>
                  <a:cubicBezTo>
                    <a:pt x="1479115" y="60046"/>
                    <a:pt x="1479875" y="56373"/>
                    <a:pt x="1481521" y="52953"/>
                  </a:cubicBezTo>
                  <a:moveTo>
                    <a:pt x="1455932" y="82215"/>
                  </a:moveTo>
                  <a:cubicBezTo>
                    <a:pt x="1453652" y="83862"/>
                    <a:pt x="1451245" y="85003"/>
                    <a:pt x="1448711" y="85763"/>
                  </a:cubicBezTo>
                  <a:cubicBezTo>
                    <a:pt x="1446178" y="86523"/>
                    <a:pt x="1443771" y="86775"/>
                    <a:pt x="1441364" y="86775"/>
                  </a:cubicBezTo>
                  <a:cubicBezTo>
                    <a:pt x="1437944" y="86775"/>
                    <a:pt x="1435030" y="85889"/>
                    <a:pt x="1432623" y="83989"/>
                  </a:cubicBezTo>
                  <a:cubicBezTo>
                    <a:pt x="1430343" y="82088"/>
                    <a:pt x="1429203" y="79048"/>
                    <a:pt x="1429203" y="74615"/>
                  </a:cubicBezTo>
                  <a:lnTo>
                    <a:pt x="1429203" y="42564"/>
                  </a:lnTo>
                  <a:lnTo>
                    <a:pt x="1455045" y="42564"/>
                  </a:lnTo>
                  <a:lnTo>
                    <a:pt x="1455045" y="33063"/>
                  </a:lnTo>
                  <a:lnTo>
                    <a:pt x="1429203" y="33063"/>
                  </a:lnTo>
                  <a:lnTo>
                    <a:pt x="1429203" y="13175"/>
                  </a:lnTo>
                  <a:lnTo>
                    <a:pt x="1418942" y="13175"/>
                  </a:lnTo>
                  <a:lnTo>
                    <a:pt x="1418942" y="73855"/>
                  </a:lnTo>
                  <a:cubicBezTo>
                    <a:pt x="1418942" y="82342"/>
                    <a:pt x="1420842" y="88170"/>
                    <a:pt x="1424769" y="91589"/>
                  </a:cubicBezTo>
                  <a:cubicBezTo>
                    <a:pt x="1428569" y="94883"/>
                    <a:pt x="1433763" y="96530"/>
                    <a:pt x="1440477" y="96530"/>
                  </a:cubicBezTo>
                  <a:cubicBezTo>
                    <a:pt x="1443137" y="96530"/>
                    <a:pt x="1445798" y="96151"/>
                    <a:pt x="1448585" y="95517"/>
                  </a:cubicBezTo>
                  <a:cubicBezTo>
                    <a:pt x="1451372" y="94883"/>
                    <a:pt x="1453905" y="93743"/>
                    <a:pt x="1456059" y="92223"/>
                  </a:cubicBezTo>
                  <a:lnTo>
                    <a:pt x="1456059" y="82215"/>
                  </a:lnTo>
                  <a:close/>
                  <a:moveTo>
                    <a:pt x="1385751" y="82342"/>
                  </a:moveTo>
                  <a:cubicBezTo>
                    <a:pt x="1382584" y="85382"/>
                    <a:pt x="1378404" y="86902"/>
                    <a:pt x="1373210" y="86902"/>
                  </a:cubicBezTo>
                  <a:cubicBezTo>
                    <a:pt x="1368016" y="86902"/>
                    <a:pt x="1363836" y="85382"/>
                    <a:pt x="1360669" y="82342"/>
                  </a:cubicBezTo>
                  <a:cubicBezTo>
                    <a:pt x="1357502" y="79302"/>
                    <a:pt x="1355855" y="74868"/>
                    <a:pt x="1355855" y="68915"/>
                  </a:cubicBezTo>
                  <a:lnTo>
                    <a:pt x="1355855" y="32936"/>
                  </a:lnTo>
                  <a:lnTo>
                    <a:pt x="1345594" y="32936"/>
                  </a:lnTo>
                  <a:lnTo>
                    <a:pt x="1345594" y="67900"/>
                  </a:lnTo>
                  <a:cubicBezTo>
                    <a:pt x="1345594" y="76769"/>
                    <a:pt x="1348128" y="83735"/>
                    <a:pt x="1353068" y="88803"/>
                  </a:cubicBezTo>
                  <a:cubicBezTo>
                    <a:pt x="1358009" y="93870"/>
                    <a:pt x="1364723" y="96403"/>
                    <a:pt x="1373210" y="96403"/>
                  </a:cubicBezTo>
                  <a:cubicBezTo>
                    <a:pt x="1381698" y="96403"/>
                    <a:pt x="1388285" y="93870"/>
                    <a:pt x="1393226" y="88803"/>
                  </a:cubicBezTo>
                  <a:cubicBezTo>
                    <a:pt x="1398166" y="83735"/>
                    <a:pt x="1400700" y="76769"/>
                    <a:pt x="1400700" y="67900"/>
                  </a:cubicBezTo>
                  <a:lnTo>
                    <a:pt x="1400700" y="32936"/>
                  </a:lnTo>
                  <a:lnTo>
                    <a:pt x="1390439" y="32936"/>
                  </a:lnTo>
                  <a:lnTo>
                    <a:pt x="1390439" y="68915"/>
                  </a:lnTo>
                  <a:cubicBezTo>
                    <a:pt x="1390439" y="74868"/>
                    <a:pt x="1388918" y="79302"/>
                    <a:pt x="1385625" y="82342"/>
                  </a:cubicBezTo>
                  <a:moveTo>
                    <a:pt x="1305563" y="44592"/>
                  </a:moveTo>
                  <a:cubicBezTo>
                    <a:pt x="1308857" y="46619"/>
                    <a:pt x="1311390" y="49279"/>
                    <a:pt x="1313291" y="52699"/>
                  </a:cubicBezTo>
                  <a:cubicBezTo>
                    <a:pt x="1315191" y="56120"/>
                    <a:pt x="1316078" y="60046"/>
                    <a:pt x="1316078" y="64481"/>
                  </a:cubicBezTo>
                  <a:cubicBezTo>
                    <a:pt x="1316078" y="68915"/>
                    <a:pt x="1315191" y="72587"/>
                    <a:pt x="1313291" y="76008"/>
                  </a:cubicBezTo>
                  <a:cubicBezTo>
                    <a:pt x="1311390" y="79429"/>
                    <a:pt x="1308857" y="82088"/>
                    <a:pt x="1305563" y="83989"/>
                  </a:cubicBezTo>
                  <a:cubicBezTo>
                    <a:pt x="1302269" y="85889"/>
                    <a:pt x="1298469" y="86902"/>
                    <a:pt x="1294162" y="86902"/>
                  </a:cubicBezTo>
                  <a:cubicBezTo>
                    <a:pt x="1289855" y="86902"/>
                    <a:pt x="1286308" y="85889"/>
                    <a:pt x="1283014" y="83989"/>
                  </a:cubicBezTo>
                  <a:cubicBezTo>
                    <a:pt x="1279720" y="82088"/>
                    <a:pt x="1277187" y="79429"/>
                    <a:pt x="1275287" y="76008"/>
                  </a:cubicBezTo>
                  <a:cubicBezTo>
                    <a:pt x="1273386" y="72587"/>
                    <a:pt x="1272500" y="68788"/>
                    <a:pt x="1272500" y="64481"/>
                  </a:cubicBezTo>
                  <a:cubicBezTo>
                    <a:pt x="1272500" y="60173"/>
                    <a:pt x="1273386" y="56247"/>
                    <a:pt x="1275287" y="52699"/>
                  </a:cubicBezTo>
                  <a:cubicBezTo>
                    <a:pt x="1277187" y="49279"/>
                    <a:pt x="1279720" y="46619"/>
                    <a:pt x="1283014" y="44592"/>
                  </a:cubicBezTo>
                  <a:cubicBezTo>
                    <a:pt x="1286308" y="42564"/>
                    <a:pt x="1289982" y="41551"/>
                    <a:pt x="1294162" y="41551"/>
                  </a:cubicBezTo>
                  <a:cubicBezTo>
                    <a:pt x="1298342" y="41551"/>
                    <a:pt x="1302269" y="42564"/>
                    <a:pt x="1305563" y="44592"/>
                  </a:cubicBezTo>
                  <a:moveTo>
                    <a:pt x="1326465" y="95390"/>
                  </a:moveTo>
                  <a:lnTo>
                    <a:pt x="1326465" y="32936"/>
                  </a:lnTo>
                  <a:lnTo>
                    <a:pt x="1316078" y="32936"/>
                  </a:lnTo>
                  <a:lnTo>
                    <a:pt x="1316078" y="44718"/>
                  </a:lnTo>
                  <a:cubicBezTo>
                    <a:pt x="1313671" y="40792"/>
                    <a:pt x="1310504" y="37625"/>
                    <a:pt x="1306577" y="35344"/>
                  </a:cubicBezTo>
                  <a:cubicBezTo>
                    <a:pt x="1302649" y="33063"/>
                    <a:pt x="1298216" y="31797"/>
                    <a:pt x="1293275" y="31797"/>
                  </a:cubicBezTo>
                  <a:cubicBezTo>
                    <a:pt x="1287195" y="31797"/>
                    <a:pt x="1281747" y="33190"/>
                    <a:pt x="1277060" y="35978"/>
                  </a:cubicBezTo>
                  <a:cubicBezTo>
                    <a:pt x="1272373" y="38765"/>
                    <a:pt x="1268573" y="42691"/>
                    <a:pt x="1265912" y="47632"/>
                  </a:cubicBezTo>
                  <a:cubicBezTo>
                    <a:pt x="1263252" y="52572"/>
                    <a:pt x="1261859" y="58147"/>
                    <a:pt x="1261859" y="64481"/>
                  </a:cubicBezTo>
                  <a:cubicBezTo>
                    <a:pt x="1261859" y="70815"/>
                    <a:pt x="1263252" y="76135"/>
                    <a:pt x="1265912" y="80949"/>
                  </a:cubicBezTo>
                  <a:cubicBezTo>
                    <a:pt x="1268573" y="85763"/>
                    <a:pt x="1272373" y="89564"/>
                    <a:pt x="1277060" y="92350"/>
                  </a:cubicBezTo>
                  <a:cubicBezTo>
                    <a:pt x="1281747" y="95137"/>
                    <a:pt x="1287195" y="96403"/>
                    <a:pt x="1293275" y="96403"/>
                  </a:cubicBezTo>
                  <a:cubicBezTo>
                    <a:pt x="1298216" y="96403"/>
                    <a:pt x="1302649" y="95264"/>
                    <a:pt x="1306577" y="92984"/>
                  </a:cubicBezTo>
                  <a:cubicBezTo>
                    <a:pt x="1310504" y="90703"/>
                    <a:pt x="1313671" y="87663"/>
                    <a:pt x="1316078" y="83735"/>
                  </a:cubicBezTo>
                  <a:lnTo>
                    <a:pt x="1316078" y="95390"/>
                  </a:lnTo>
                  <a:lnTo>
                    <a:pt x="1326465" y="95390"/>
                  </a:lnTo>
                  <a:close/>
                  <a:moveTo>
                    <a:pt x="1216507" y="380"/>
                  </a:moveTo>
                  <a:lnTo>
                    <a:pt x="1206246" y="380"/>
                  </a:lnTo>
                  <a:lnTo>
                    <a:pt x="1206246" y="95390"/>
                  </a:lnTo>
                  <a:lnTo>
                    <a:pt x="1216507" y="95390"/>
                  </a:lnTo>
                  <a:lnTo>
                    <a:pt x="1216507" y="380"/>
                  </a:lnTo>
                  <a:close/>
                  <a:moveTo>
                    <a:pt x="1164315" y="44592"/>
                  </a:moveTo>
                  <a:cubicBezTo>
                    <a:pt x="1167609" y="46619"/>
                    <a:pt x="1170142" y="49279"/>
                    <a:pt x="1172043" y="52699"/>
                  </a:cubicBezTo>
                  <a:cubicBezTo>
                    <a:pt x="1173943" y="56120"/>
                    <a:pt x="1174830" y="60046"/>
                    <a:pt x="1174830" y="64481"/>
                  </a:cubicBezTo>
                  <a:cubicBezTo>
                    <a:pt x="1174830" y="68915"/>
                    <a:pt x="1173943" y="72587"/>
                    <a:pt x="1172043" y="76008"/>
                  </a:cubicBezTo>
                  <a:cubicBezTo>
                    <a:pt x="1170142" y="79429"/>
                    <a:pt x="1167609" y="82088"/>
                    <a:pt x="1164315" y="83989"/>
                  </a:cubicBezTo>
                  <a:cubicBezTo>
                    <a:pt x="1161021" y="85889"/>
                    <a:pt x="1157221" y="86902"/>
                    <a:pt x="1152914" y="86902"/>
                  </a:cubicBezTo>
                  <a:cubicBezTo>
                    <a:pt x="1148607" y="86902"/>
                    <a:pt x="1145060" y="85889"/>
                    <a:pt x="1141766" y="83989"/>
                  </a:cubicBezTo>
                  <a:cubicBezTo>
                    <a:pt x="1138472" y="82088"/>
                    <a:pt x="1135939" y="79429"/>
                    <a:pt x="1134039" y="76008"/>
                  </a:cubicBezTo>
                  <a:cubicBezTo>
                    <a:pt x="1132138" y="72587"/>
                    <a:pt x="1131252" y="68788"/>
                    <a:pt x="1131252" y="64481"/>
                  </a:cubicBezTo>
                  <a:cubicBezTo>
                    <a:pt x="1131252" y="60173"/>
                    <a:pt x="1132138" y="56247"/>
                    <a:pt x="1134039" y="52699"/>
                  </a:cubicBezTo>
                  <a:cubicBezTo>
                    <a:pt x="1135939" y="49279"/>
                    <a:pt x="1138472" y="46619"/>
                    <a:pt x="1141766" y="44592"/>
                  </a:cubicBezTo>
                  <a:cubicBezTo>
                    <a:pt x="1145060" y="42564"/>
                    <a:pt x="1148733" y="41551"/>
                    <a:pt x="1152914" y="41551"/>
                  </a:cubicBezTo>
                  <a:cubicBezTo>
                    <a:pt x="1157094" y="41551"/>
                    <a:pt x="1161021" y="42564"/>
                    <a:pt x="1164315" y="44592"/>
                  </a:cubicBezTo>
                  <a:moveTo>
                    <a:pt x="1185217" y="95390"/>
                  </a:moveTo>
                  <a:lnTo>
                    <a:pt x="1185217" y="32936"/>
                  </a:lnTo>
                  <a:lnTo>
                    <a:pt x="1174830" y="32936"/>
                  </a:lnTo>
                  <a:lnTo>
                    <a:pt x="1174830" y="44718"/>
                  </a:lnTo>
                  <a:cubicBezTo>
                    <a:pt x="1172423" y="40792"/>
                    <a:pt x="1169382" y="37625"/>
                    <a:pt x="1165455" y="35344"/>
                  </a:cubicBezTo>
                  <a:cubicBezTo>
                    <a:pt x="1161528" y="33063"/>
                    <a:pt x="1157094" y="31797"/>
                    <a:pt x="1152027" y="31797"/>
                  </a:cubicBezTo>
                  <a:cubicBezTo>
                    <a:pt x="1145946" y="31797"/>
                    <a:pt x="1140499" y="33190"/>
                    <a:pt x="1135812" y="35978"/>
                  </a:cubicBezTo>
                  <a:cubicBezTo>
                    <a:pt x="1131125" y="38765"/>
                    <a:pt x="1127325" y="42691"/>
                    <a:pt x="1124664" y="47632"/>
                  </a:cubicBezTo>
                  <a:cubicBezTo>
                    <a:pt x="1122004" y="52572"/>
                    <a:pt x="1120610" y="58147"/>
                    <a:pt x="1120610" y="64481"/>
                  </a:cubicBezTo>
                  <a:cubicBezTo>
                    <a:pt x="1120610" y="70815"/>
                    <a:pt x="1122004" y="76135"/>
                    <a:pt x="1124664" y="80949"/>
                  </a:cubicBezTo>
                  <a:cubicBezTo>
                    <a:pt x="1127325" y="85763"/>
                    <a:pt x="1131125" y="89564"/>
                    <a:pt x="1135812" y="92350"/>
                  </a:cubicBezTo>
                  <a:cubicBezTo>
                    <a:pt x="1140499" y="95137"/>
                    <a:pt x="1145946" y="96403"/>
                    <a:pt x="1152027" y="96403"/>
                  </a:cubicBezTo>
                  <a:cubicBezTo>
                    <a:pt x="1156968" y="96403"/>
                    <a:pt x="1161528" y="95264"/>
                    <a:pt x="1165455" y="92984"/>
                  </a:cubicBezTo>
                  <a:cubicBezTo>
                    <a:pt x="1169382" y="90703"/>
                    <a:pt x="1172549" y="87663"/>
                    <a:pt x="1174830" y="83735"/>
                  </a:cubicBezTo>
                  <a:lnTo>
                    <a:pt x="1174830" y="95390"/>
                  </a:lnTo>
                  <a:lnTo>
                    <a:pt x="1185217" y="95390"/>
                  </a:lnTo>
                  <a:close/>
                  <a:moveTo>
                    <a:pt x="1069178" y="52319"/>
                  </a:moveTo>
                  <a:cubicBezTo>
                    <a:pt x="1071079" y="48898"/>
                    <a:pt x="1073866" y="46238"/>
                    <a:pt x="1077286" y="44465"/>
                  </a:cubicBezTo>
                  <a:cubicBezTo>
                    <a:pt x="1080706" y="42564"/>
                    <a:pt x="1084633" y="41551"/>
                    <a:pt x="1089067" y="41551"/>
                  </a:cubicBezTo>
                  <a:cubicBezTo>
                    <a:pt x="1096921" y="41551"/>
                    <a:pt x="1103382" y="44211"/>
                    <a:pt x="1108449" y="49532"/>
                  </a:cubicBezTo>
                  <a:lnTo>
                    <a:pt x="1108449" y="38131"/>
                  </a:lnTo>
                  <a:cubicBezTo>
                    <a:pt x="1103002" y="33951"/>
                    <a:pt x="1096288" y="31797"/>
                    <a:pt x="1088434" y="31797"/>
                  </a:cubicBezTo>
                  <a:cubicBezTo>
                    <a:pt x="1082100" y="31797"/>
                    <a:pt x="1076399" y="33190"/>
                    <a:pt x="1071459" y="35851"/>
                  </a:cubicBezTo>
                  <a:cubicBezTo>
                    <a:pt x="1066518" y="38638"/>
                    <a:pt x="1062718" y="42437"/>
                    <a:pt x="1059931" y="47251"/>
                  </a:cubicBezTo>
                  <a:cubicBezTo>
                    <a:pt x="1057144" y="52065"/>
                    <a:pt x="1055750" y="57767"/>
                    <a:pt x="1055750" y="64101"/>
                  </a:cubicBezTo>
                  <a:cubicBezTo>
                    <a:pt x="1055750" y="70435"/>
                    <a:pt x="1057144" y="76008"/>
                    <a:pt x="1059804" y="80822"/>
                  </a:cubicBezTo>
                  <a:cubicBezTo>
                    <a:pt x="1062591" y="85636"/>
                    <a:pt x="1066391" y="89437"/>
                    <a:pt x="1071205" y="92223"/>
                  </a:cubicBezTo>
                  <a:cubicBezTo>
                    <a:pt x="1076146" y="95010"/>
                    <a:pt x="1081720" y="96276"/>
                    <a:pt x="1088180" y="96276"/>
                  </a:cubicBezTo>
                  <a:cubicBezTo>
                    <a:pt x="1091854" y="96276"/>
                    <a:pt x="1095528" y="95771"/>
                    <a:pt x="1099075" y="94883"/>
                  </a:cubicBezTo>
                  <a:cubicBezTo>
                    <a:pt x="1102622" y="93997"/>
                    <a:pt x="1105916" y="92477"/>
                    <a:pt x="1108956" y="90450"/>
                  </a:cubicBezTo>
                  <a:lnTo>
                    <a:pt x="1108956" y="79936"/>
                  </a:lnTo>
                  <a:cubicBezTo>
                    <a:pt x="1106296" y="82342"/>
                    <a:pt x="1103255" y="83989"/>
                    <a:pt x="1099835" y="85130"/>
                  </a:cubicBezTo>
                  <a:cubicBezTo>
                    <a:pt x="1096415" y="86143"/>
                    <a:pt x="1092868" y="86650"/>
                    <a:pt x="1089067" y="86650"/>
                  </a:cubicBezTo>
                  <a:cubicBezTo>
                    <a:pt x="1084633" y="86650"/>
                    <a:pt x="1080706" y="85636"/>
                    <a:pt x="1077286" y="83735"/>
                  </a:cubicBezTo>
                  <a:cubicBezTo>
                    <a:pt x="1073866" y="81836"/>
                    <a:pt x="1071079" y="79175"/>
                    <a:pt x="1069178" y="75629"/>
                  </a:cubicBezTo>
                  <a:cubicBezTo>
                    <a:pt x="1067278" y="72208"/>
                    <a:pt x="1066265" y="68281"/>
                    <a:pt x="1066265" y="63974"/>
                  </a:cubicBezTo>
                  <a:cubicBezTo>
                    <a:pt x="1066265" y="59667"/>
                    <a:pt x="1067278" y="55613"/>
                    <a:pt x="1069178" y="52192"/>
                  </a:cubicBezTo>
                  <a:moveTo>
                    <a:pt x="1030668" y="75629"/>
                  </a:moveTo>
                  <a:cubicBezTo>
                    <a:pt x="1028767" y="79048"/>
                    <a:pt x="1026234" y="81709"/>
                    <a:pt x="1023067" y="83735"/>
                  </a:cubicBezTo>
                  <a:cubicBezTo>
                    <a:pt x="1019773" y="85636"/>
                    <a:pt x="1016099" y="86650"/>
                    <a:pt x="1011792" y="86650"/>
                  </a:cubicBezTo>
                  <a:cubicBezTo>
                    <a:pt x="1007485" y="86650"/>
                    <a:pt x="1003685" y="85636"/>
                    <a:pt x="1000391" y="83735"/>
                  </a:cubicBezTo>
                  <a:cubicBezTo>
                    <a:pt x="997098" y="81836"/>
                    <a:pt x="994437" y="79175"/>
                    <a:pt x="992537" y="75629"/>
                  </a:cubicBezTo>
                  <a:cubicBezTo>
                    <a:pt x="990637" y="72208"/>
                    <a:pt x="989750" y="68281"/>
                    <a:pt x="989750" y="63974"/>
                  </a:cubicBezTo>
                  <a:cubicBezTo>
                    <a:pt x="989750" y="59667"/>
                    <a:pt x="990637" y="55739"/>
                    <a:pt x="992537" y="52319"/>
                  </a:cubicBezTo>
                  <a:cubicBezTo>
                    <a:pt x="994437" y="48898"/>
                    <a:pt x="997098" y="46238"/>
                    <a:pt x="1000391" y="44338"/>
                  </a:cubicBezTo>
                  <a:cubicBezTo>
                    <a:pt x="1003685" y="42437"/>
                    <a:pt x="1007485" y="41425"/>
                    <a:pt x="1011792" y="41425"/>
                  </a:cubicBezTo>
                  <a:cubicBezTo>
                    <a:pt x="1016099" y="41425"/>
                    <a:pt x="1019773" y="42437"/>
                    <a:pt x="1023067" y="44338"/>
                  </a:cubicBezTo>
                  <a:cubicBezTo>
                    <a:pt x="1026361" y="46238"/>
                    <a:pt x="1028894" y="48898"/>
                    <a:pt x="1030668" y="52319"/>
                  </a:cubicBezTo>
                  <a:cubicBezTo>
                    <a:pt x="1032568" y="55739"/>
                    <a:pt x="1033455" y="59540"/>
                    <a:pt x="1033455" y="63974"/>
                  </a:cubicBezTo>
                  <a:cubicBezTo>
                    <a:pt x="1033455" y="68407"/>
                    <a:pt x="1032568" y="72208"/>
                    <a:pt x="1030668" y="75629"/>
                  </a:cubicBezTo>
                  <a:moveTo>
                    <a:pt x="1028641" y="91970"/>
                  </a:moveTo>
                  <a:cubicBezTo>
                    <a:pt x="1033455" y="89183"/>
                    <a:pt x="1037255" y="85382"/>
                    <a:pt x="1040042" y="80441"/>
                  </a:cubicBezTo>
                  <a:cubicBezTo>
                    <a:pt x="1042829" y="75502"/>
                    <a:pt x="1044096" y="69928"/>
                    <a:pt x="1044096" y="63720"/>
                  </a:cubicBezTo>
                  <a:cubicBezTo>
                    <a:pt x="1044096" y="57513"/>
                    <a:pt x="1042702" y="51938"/>
                    <a:pt x="1040042" y="47126"/>
                  </a:cubicBezTo>
                  <a:cubicBezTo>
                    <a:pt x="1037255" y="42312"/>
                    <a:pt x="1033455" y="38511"/>
                    <a:pt x="1028641" y="35725"/>
                  </a:cubicBezTo>
                  <a:cubicBezTo>
                    <a:pt x="1023827" y="32936"/>
                    <a:pt x="1018253" y="31543"/>
                    <a:pt x="1011919" y="31543"/>
                  </a:cubicBezTo>
                  <a:cubicBezTo>
                    <a:pt x="1005585" y="31543"/>
                    <a:pt x="1000011" y="32936"/>
                    <a:pt x="995071" y="35725"/>
                  </a:cubicBezTo>
                  <a:cubicBezTo>
                    <a:pt x="990130" y="38511"/>
                    <a:pt x="986203" y="42312"/>
                    <a:pt x="983416" y="47126"/>
                  </a:cubicBezTo>
                  <a:cubicBezTo>
                    <a:pt x="980629" y="51938"/>
                    <a:pt x="979236" y="57513"/>
                    <a:pt x="979236" y="63720"/>
                  </a:cubicBezTo>
                  <a:cubicBezTo>
                    <a:pt x="979236" y="69928"/>
                    <a:pt x="980629" y="75502"/>
                    <a:pt x="983416" y="80441"/>
                  </a:cubicBezTo>
                  <a:cubicBezTo>
                    <a:pt x="986203" y="85382"/>
                    <a:pt x="990130" y="89183"/>
                    <a:pt x="995071" y="91970"/>
                  </a:cubicBezTo>
                  <a:cubicBezTo>
                    <a:pt x="1000011" y="94756"/>
                    <a:pt x="1005585" y="96151"/>
                    <a:pt x="1011919" y="96151"/>
                  </a:cubicBezTo>
                  <a:cubicBezTo>
                    <a:pt x="1018253" y="96151"/>
                    <a:pt x="1023700" y="94756"/>
                    <a:pt x="1028641" y="91970"/>
                  </a:cubicBezTo>
                  <a:moveTo>
                    <a:pt x="962894" y="127"/>
                  </a:moveTo>
                  <a:lnTo>
                    <a:pt x="952633" y="127"/>
                  </a:lnTo>
                  <a:lnTo>
                    <a:pt x="952633" y="95137"/>
                  </a:lnTo>
                  <a:lnTo>
                    <a:pt x="962894" y="95137"/>
                  </a:lnTo>
                  <a:lnTo>
                    <a:pt x="962894" y="127"/>
                  </a:lnTo>
                  <a:close/>
                  <a:moveTo>
                    <a:pt x="904114" y="97037"/>
                  </a:moveTo>
                  <a:cubicBezTo>
                    <a:pt x="904748" y="95898"/>
                    <a:pt x="905381" y="94631"/>
                    <a:pt x="905888" y="93363"/>
                  </a:cubicBezTo>
                  <a:cubicBezTo>
                    <a:pt x="906395" y="92097"/>
                    <a:pt x="906648" y="90703"/>
                    <a:pt x="906648" y="89310"/>
                  </a:cubicBezTo>
                  <a:cubicBezTo>
                    <a:pt x="906648" y="87156"/>
                    <a:pt x="905888" y="85255"/>
                    <a:pt x="904495" y="83735"/>
                  </a:cubicBezTo>
                  <a:cubicBezTo>
                    <a:pt x="903101" y="82215"/>
                    <a:pt x="901201" y="81456"/>
                    <a:pt x="898667" y="81456"/>
                  </a:cubicBezTo>
                  <a:cubicBezTo>
                    <a:pt x="896514" y="81456"/>
                    <a:pt x="894740" y="82088"/>
                    <a:pt x="893220" y="83356"/>
                  </a:cubicBezTo>
                  <a:cubicBezTo>
                    <a:pt x="891700" y="84623"/>
                    <a:pt x="890813" y="86523"/>
                    <a:pt x="890813" y="88803"/>
                  </a:cubicBezTo>
                  <a:cubicBezTo>
                    <a:pt x="890813" y="90450"/>
                    <a:pt x="891193" y="91843"/>
                    <a:pt x="892080" y="93109"/>
                  </a:cubicBezTo>
                  <a:cubicBezTo>
                    <a:pt x="892967" y="94377"/>
                    <a:pt x="894360" y="95390"/>
                    <a:pt x="896260" y="96024"/>
                  </a:cubicBezTo>
                  <a:lnTo>
                    <a:pt x="886886" y="114012"/>
                  </a:lnTo>
                  <a:lnTo>
                    <a:pt x="894487" y="114012"/>
                  </a:lnTo>
                  <a:lnTo>
                    <a:pt x="903988" y="96910"/>
                  </a:lnTo>
                  <a:close/>
                  <a:moveTo>
                    <a:pt x="873458" y="52319"/>
                  </a:moveTo>
                  <a:cubicBezTo>
                    <a:pt x="875485" y="48898"/>
                    <a:pt x="878272" y="46365"/>
                    <a:pt x="881692" y="44718"/>
                  </a:cubicBezTo>
                  <a:cubicBezTo>
                    <a:pt x="885112" y="43071"/>
                    <a:pt x="888913" y="42564"/>
                    <a:pt x="893093" y="43198"/>
                  </a:cubicBezTo>
                  <a:lnTo>
                    <a:pt x="893093" y="31543"/>
                  </a:lnTo>
                  <a:cubicBezTo>
                    <a:pt x="888153" y="31543"/>
                    <a:pt x="883592" y="32936"/>
                    <a:pt x="879665" y="35598"/>
                  </a:cubicBezTo>
                  <a:cubicBezTo>
                    <a:pt x="875738" y="38258"/>
                    <a:pt x="872571" y="41932"/>
                    <a:pt x="870164" y="46746"/>
                  </a:cubicBezTo>
                  <a:lnTo>
                    <a:pt x="870164" y="32811"/>
                  </a:lnTo>
                  <a:lnTo>
                    <a:pt x="859903" y="32811"/>
                  </a:lnTo>
                  <a:lnTo>
                    <a:pt x="859903" y="95264"/>
                  </a:lnTo>
                  <a:lnTo>
                    <a:pt x="870164" y="95264"/>
                  </a:lnTo>
                  <a:lnTo>
                    <a:pt x="870164" y="65367"/>
                  </a:lnTo>
                  <a:cubicBezTo>
                    <a:pt x="870164" y="60173"/>
                    <a:pt x="871178" y="55866"/>
                    <a:pt x="873331" y="52446"/>
                  </a:cubicBezTo>
                  <a:moveTo>
                    <a:pt x="800237" y="46365"/>
                  </a:moveTo>
                  <a:cubicBezTo>
                    <a:pt x="803657" y="42818"/>
                    <a:pt x="808091" y="41044"/>
                    <a:pt x="813792" y="41044"/>
                  </a:cubicBezTo>
                  <a:cubicBezTo>
                    <a:pt x="819492" y="41044"/>
                    <a:pt x="823673" y="42818"/>
                    <a:pt x="826966" y="46365"/>
                  </a:cubicBezTo>
                  <a:cubicBezTo>
                    <a:pt x="830260" y="49913"/>
                    <a:pt x="832160" y="54346"/>
                    <a:pt x="832540" y="59667"/>
                  </a:cubicBezTo>
                  <a:lnTo>
                    <a:pt x="794030" y="59667"/>
                  </a:lnTo>
                  <a:cubicBezTo>
                    <a:pt x="794790" y="54346"/>
                    <a:pt x="796817" y="49913"/>
                    <a:pt x="800237" y="46365"/>
                  </a:cubicBezTo>
                  <a:moveTo>
                    <a:pt x="828233" y="94631"/>
                  </a:moveTo>
                  <a:cubicBezTo>
                    <a:pt x="832034" y="93617"/>
                    <a:pt x="835581" y="91970"/>
                    <a:pt x="839001" y="89690"/>
                  </a:cubicBezTo>
                  <a:lnTo>
                    <a:pt x="839001" y="79809"/>
                  </a:lnTo>
                  <a:cubicBezTo>
                    <a:pt x="835707" y="82215"/>
                    <a:pt x="832160" y="83862"/>
                    <a:pt x="828360" y="85130"/>
                  </a:cubicBezTo>
                  <a:cubicBezTo>
                    <a:pt x="824559" y="86270"/>
                    <a:pt x="820632" y="86775"/>
                    <a:pt x="816705" y="86775"/>
                  </a:cubicBezTo>
                  <a:cubicBezTo>
                    <a:pt x="810498" y="86775"/>
                    <a:pt x="805431" y="85003"/>
                    <a:pt x="801377" y="81583"/>
                  </a:cubicBezTo>
                  <a:cubicBezTo>
                    <a:pt x="797323" y="78162"/>
                    <a:pt x="794790" y="73602"/>
                    <a:pt x="794030" y="68027"/>
                  </a:cubicBezTo>
                  <a:lnTo>
                    <a:pt x="843435" y="68027"/>
                  </a:lnTo>
                  <a:cubicBezTo>
                    <a:pt x="843435" y="67141"/>
                    <a:pt x="843561" y="66253"/>
                    <a:pt x="843688" y="65367"/>
                  </a:cubicBezTo>
                  <a:cubicBezTo>
                    <a:pt x="843688" y="64481"/>
                    <a:pt x="843688" y="63720"/>
                    <a:pt x="843688" y="62834"/>
                  </a:cubicBezTo>
                  <a:cubicBezTo>
                    <a:pt x="843688" y="56879"/>
                    <a:pt x="842421" y="51560"/>
                    <a:pt x="840014" y="46872"/>
                  </a:cubicBezTo>
                  <a:cubicBezTo>
                    <a:pt x="837607" y="42185"/>
                    <a:pt x="834187" y="38511"/>
                    <a:pt x="829627" y="35725"/>
                  </a:cubicBezTo>
                  <a:cubicBezTo>
                    <a:pt x="825193" y="33063"/>
                    <a:pt x="819999" y="31670"/>
                    <a:pt x="813918" y="31670"/>
                  </a:cubicBezTo>
                  <a:cubicBezTo>
                    <a:pt x="807584" y="31670"/>
                    <a:pt x="802137" y="33063"/>
                    <a:pt x="797577" y="35978"/>
                  </a:cubicBezTo>
                  <a:cubicBezTo>
                    <a:pt x="793016" y="38892"/>
                    <a:pt x="789469" y="42818"/>
                    <a:pt x="786809" y="47759"/>
                  </a:cubicBezTo>
                  <a:cubicBezTo>
                    <a:pt x="784275" y="52699"/>
                    <a:pt x="783008" y="58399"/>
                    <a:pt x="783008" y="64606"/>
                  </a:cubicBezTo>
                  <a:cubicBezTo>
                    <a:pt x="783008" y="70815"/>
                    <a:pt x="784402" y="76515"/>
                    <a:pt x="787442" y="81202"/>
                  </a:cubicBezTo>
                  <a:cubicBezTo>
                    <a:pt x="790356" y="85889"/>
                    <a:pt x="794283" y="89564"/>
                    <a:pt x="799350" y="92350"/>
                  </a:cubicBezTo>
                  <a:cubicBezTo>
                    <a:pt x="804417" y="95010"/>
                    <a:pt x="810245" y="96276"/>
                    <a:pt x="816705" y="96276"/>
                  </a:cubicBezTo>
                  <a:cubicBezTo>
                    <a:pt x="820632" y="96276"/>
                    <a:pt x="824559" y="95771"/>
                    <a:pt x="828360" y="94756"/>
                  </a:cubicBezTo>
                  <a:moveTo>
                    <a:pt x="746018" y="44465"/>
                  </a:moveTo>
                  <a:cubicBezTo>
                    <a:pt x="749312" y="46492"/>
                    <a:pt x="751845" y="49152"/>
                    <a:pt x="753745" y="52572"/>
                  </a:cubicBezTo>
                  <a:cubicBezTo>
                    <a:pt x="755646" y="55993"/>
                    <a:pt x="756532" y="59919"/>
                    <a:pt x="756532" y="64354"/>
                  </a:cubicBezTo>
                  <a:cubicBezTo>
                    <a:pt x="756532" y="68788"/>
                    <a:pt x="755646" y="72462"/>
                    <a:pt x="753745" y="75881"/>
                  </a:cubicBezTo>
                  <a:cubicBezTo>
                    <a:pt x="751845" y="79302"/>
                    <a:pt x="749312" y="81963"/>
                    <a:pt x="746018" y="83862"/>
                  </a:cubicBezTo>
                  <a:cubicBezTo>
                    <a:pt x="742724" y="85763"/>
                    <a:pt x="738924" y="86775"/>
                    <a:pt x="734617" y="86775"/>
                  </a:cubicBezTo>
                  <a:cubicBezTo>
                    <a:pt x="730310" y="86775"/>
                    <a:pt x="726763" y="85763"/>
                    <a:pt x="723469" y="83862"/>
                  </a:cubicBezTo>
                  <a:cubicBezTo>
                    <a:pt x="720175" y="81963"/>
                    <a:pt x="717642" y="79302"/>
                    <a:pt x="715741" y="75881"/>
                  </a:cubicBezTo>
                  <a:cubicBezTo>
                    <a:pt x="713841" y="72462"/>
                    <a:pt x="712954" y="68661"/>
                    <a:pt x="712954" y="64354"/>
                  </a:cubicBezTo>
                  <a:cubicBezTo>
                    <a:pt x="712954" y="60046"/>
                    <a:pt x="713841" y="56120"/>
                    <a:pt x="715741" y="52572"/>
                  </a:cubicBezTo>
                  <a:cubicBezTo>
                    <a:pt x="717642" y="49152"/>
                    <a:pt x="720175" y="46492"/>
                    <a:pt x="723469" y="44465"/>
                  </a:cubicBezTo>
                  <a:cubicBezTo>
                    <a:pt x="726763" y="42437"/>
                    <a:pt x="730436" y="41425"/>
                    <a:pt x="734617" y="41425"/>
                  </a:cubicBezTo>
                  <a:cubicBezTo>
                    <a:pt x="738797" y="41425"/>
                    <a:pt x="742724" y="42437"/>
                    <a:pt x="746018" y="44465"/>
                  </a:cubicBezTo>
                  <a:moveTo>
                    <a:pt x="766920" y="95264"/>
                  </a:moveTo>
                  <a:lnTo>
                    <a:pt x="766920" y="254"/>
                  </a:lnTo>
                  <a:lnTo>
                    <a:pt x="756532" y="254"/>
                  </a:lnTo>
                  <a:lnTo>
                    <a:pt x="756532" y="44718"/>
                  </a:lnTo>
                  <a:cubicBezTo>
                    <a:pt x="754125" y="40665"/>
                    <a:pt x="750958" y="37498"/>
                    <a:pt x="747031" y="35217"/>
                  </a:cubicBezTo>
                  <a:cubicBezTo>
                    <a:pt x="743104" y="32936"/>
                    <a:pt x="738670" y="31670"/>
                    <a:pt x="733603" y="31670"/>
                  </a:cubicBezTo>
                  <a:cubicBezTo>
                    <a:pt x="727523" y="31670"/>
                    <a:pt x="722075" y="33063"/>
                    <a:pt x="717388" y="35851"/>
                  </a:cubicBezTo>
                  <a:cubicBezTo>
                    <a:pt x="712701" y="38638"/>
                    <a:pt x="708901" y="42564"/>
                    <a:pt x="706240" y="47505"/>
                  </a:cubicBezTo>
                  <a:cubicBezTo>
                    <a:pt x="703580" y="52446"/>
                    <a:pt x="702187" y="58020"/>
                    <a:pt x="702187" y="64354"/>
                  </a:cubicBezTo>
                  <a:cubicBezTo>
                    <a:pt x="702187" y="70688"/>
                    <a:pt x="703580" y="76008"/>
                    <a:pt x="706240" y="80822"/>
                  </a:cubicBezTo>
                  <a:cubicBezTo>
                    <a:pt x="708901" y="85636"/>
                    <a:pt x="712701" y="89437"/>
                    <a:pt x="717388" y="92223"/>
                  </a:cubicBezTo>
                  <a:cubicBezTo>
                    <a:pt x="722075" y="95010"/>
                    <a:pt x="727523" y="96276"/>
                    <a:pt x="733603" y="96276"/>
                  </a:cubicBezTo>
                  <a:cubicBezTo>
                    <a:pt x="738544" y="96276"/>
                    <a:pt x="743104" y="95137"/>
                    <a:pt x="747031" y="92731"/>
                  </a:cubicBezTo>
                  <a:cubicBezTo>
                    <a:pt x="750958" y="90450"/>
                    <a:pt x="754125" y="87283"/>
                    <a:pt x="756532" y="83483"/>
                  </a:cubicBezTo>
                  <a:lnTo>
                    <a:pt x="756532" y="95264"/>
                  </a:lnTo>
                  <a:lnTo>
                    <a:pt x="766920" y="95264"/>
                  </a:lnTo>
                  <a:close/>
                  <a:moveTo>
                    <a:pt x="686225" y="32811"/>
                  </a:moveTo>
                  <a:lnTo>
                    <a:pt x="675837" y="32811"/>
                  </a:lnTo>
                  <a:lnTo>
                    <a:pt x="675837" y="95264"/>
                  </a:lnTo>
                  <a:lnTo>
                    <a:pt x="686225" y="95264"/>
                  </a:lnTo>
                  <a:lnTo>
                    <a:pt x="686225" y="32811"/>
                  </a:lnTo>
                  <a:close/>
                  <a:moveTo>
                    <a:pt x="684705" y="19382"/>
                  </a:moveTo>
                  <a:lnTo>
                    <a:pt x="692179" y="14188"/>
                  </a:lnTo>
                  <a:lnTo>
                    <a:pt x="684705" y="8869"/>
                  </a:lnTo>
                  <a:cubicBezTo>
                    <a:pt x="683438" y="7981"/>
                    <a:pt x="681918" y="7475"/>
                    <a:pt x="680271" y="7475"/>
                  </a:cubicBezTo>
                  <a:cubicBezTo>
                    <a:pt x="678371" y="7475"/>
                    <a:pt x="676851" y="8108"/>
                    <a:pt x="675584" y="9374"/>
                  </a:cubicBezTo>
                  <a:cubicBezTo>
                    <a:pt x="674317" y="10642"/>
                    <a:pt x="673684" y="12289"/>
                    <a:pt x="673684" y="14188"/>
                  </a:cubicBezTo>
                  <a:cubicBezTo>
                    <a:pt x="673684" y="16089"/>
                    <a:pt x="674317" y="17609"/>
                    <a:pt x="675584" y="18875"/>
                  </a:cubicBezTo>
                  <a:cubicBezTo>
                    <a:pt x="676851" y="20143"/>
                    <a:pt x="678371" y="20776"/>
                    <a:pt x="680271" y="20776"/>
                  </a:cubicBezTo>
                  <a:cubicBezTo>
                    <a:pt x="681918" y="20776"/>
                    <a:pt x="683311" y="20268"/>
                    <a:pt x="684705" y="19256"/>
                  </a:cubicBezTo>
                  <a:moveTo>
                    <a:pt x="653542" y="32684"/>
                  </a:moveTo>
                  <a:lnTo>
                    <a:pt x="633400" y="75629"/>
                  </a:lnTo>
                  <a:lnTo>
                    <a:pt x="613004" y="32684"/>
                  </a:lnTo>
                  <a:lnTo>
                    <a:pt x="600970" y="32684"/>
                  </a:lnTo>
                  <a:lnTo>
                    <a:pt x="632893" y="97291"/>
                  </a:lnTo>
                  <a:lnTo>
                    <a:pt x="664563" y="32684"/>
                  </a:lnTo>
                  <a:lnTo>
                    <a:pt x="653542" y="32684"/>
                  </a:lnTo>
                  <a:close/>
                  <a:moveTo>
                    <a:pt x="580827" y="75502"/>
                  </a:moveTo>
                  <a:cubicBezTo>
                    <a:pt x="578927" y="78921"/>
                    <a:pt x="576394" y="81583"/>
                    <a:pt x="573100" y="83608"/>
                  </a:cubicBezTo>
                  <a:cubicBezTo>
                    <a:pt x="569806" y="85509"/>
                    <a:pt x="566133" y="86523"/>
                    <a:pt x="561952" y="86523"/>
                  </a:cubicBezTo>
                  <a:cubicBezTo>
                    <a:pt x="557772" y="86523"/>
                    <a:pt x="553845" y="85509"/>
                    <a:pt x="550551" y="83608"/>
                  </a:cubicBezTo>
                  <a:cubicBezTo>
                    <a:pt x="547257" y="81709"/>
                    <a:pt x="544597" y="79048"/>
                    <a:pt x="542823" y="75502"/>
                  </a:cubicBezTo>
                  <a:cubicBezTo>
                    <a:pt x="540923" y="72082"/>
                    <a:pt x="539910" y="68154"/>
                    <a:pt x="539910" y="63847"/>
                  </a:cubicBezTo>
                  <a:cubicBezTo>
                    <a:pt x="539910" y="59540"/>
                    <a:pt x="540923" y="55613"/>
                    <a:pt x="542823" y="52192"/>
                  </a:cubicBezTo>
                  <a:cubicBezTo>
                    <a:pt x="544724" y="48771"/>
                    <a:pt x="547257" y="46112"/>
                    <a:pt x="550551" y="44211"/>
                  </a:cubicBezTo>
                  <a:cubicBezTo>
                    <a:pt x="553845" y="42312"/>
                    <a:pt x="557645" y="41298"/>
                    <a:pt x="561952" y="41298"/>
                  </a:cubicBezTo>
                  <a:cubicBezTo>
                    <a:pt x="566259" y="41298"/>
                    <a:pt x="569933" y="42312"/>
                    <a:pt x="573100" y="44211"/>
                  </a:cubicBezTo>
                  <a:cubicBezTo>
                    <a:pt x="576394" y="46112"/>
                    <a:pt x="578927" y="48771"/>
                    <a:pt x="580827" y="52192"/>
                  </a:cubicBezTo>
                  <a:cubicBezTo>
                    <a:pt x="582728" y="55613"/>
                    <a:pt x="583614" y="59414"/>
                    <a:pt x="583614" y="63847"/>
                  </a:cubicBezTo>
                  <a:cubicBezTo>
                    <a:pt x="583614" y="68281"/>
                    <a:pt x="582728" y="72082"/>
                    <a:pt x="580827" y="75502"/>
                  </a:cubicBezTo>
                  <a:moveTo>
                    <a:pt x="578674" y="91843"/>
                  </a:moveTo>
                  <a:cubicBezTo>
                    <a:pt x="583488" y="89056"/>
                    <a:pt x="587288" y="85255"/>
                    <a:pt x="590075" y="80316"/>
                  </a:cubicBezTo>
                  <a:cubicBezTo>
                    <a:pt x="592862" y="75375"/>
                    <a:pt x="594129" y="69801"/>
                    <a:pt x="594129" y="63594"/>
                  </a:cubicBezTo>
                  <a:cubicBezTo>
                    <a:pt x="594129" y="57386"/>
                    <a:pt x="592735" y="51813"/>
                    <a:pt x="590075" y="46999"/>
                  </a:cubicBezTo>
                  <a:cubicBezTo>
                    <a:pt x="587288" y="42185"/>
                    <a:pt x="583488" y="38384"/>
                    <a:pt x="578674" y="35598"/>
                  </a:cubicBezTo>
                  <a:cubicBezTo>
                    <a:pt x="573860" y="32811"/>
                    <a:pt x="568286" y="31416"/>
                    <a:pt x="561952" y="31416"/>
                  </a:cubicBezTo>
                  <a:cubicBezTo>
                    <a:pt x="555618" y="31416"/>
                    <a:pt x="550044" y="32811"/>
                    <a:pt x="545104" y="35598"/>
                  </a:cubicBezTo>
                  <a:cubicBezTo>
                    <a:pt x="540163" y="38384"/>
                    <a:pt x="536236" y="42185"/>
                    <a:pt x="533449" y="46999"/>
                  </a:cubicBezTo>
                  <a:cubicBezTo>
                    <a:pt x="530662" y="51813"/>
                    <a:pt x="529269" y="57386"/>
                    <a:pt x="529269" y="63594"/>
                  </a:cubicBezTo>
                  <a:cubicBezTo>
                    <a:pt x="529269" y="69801"/>
                    <a:pt x="530662" y="75375"/>
                    <a:pt x="533449" y="80316"/>
                  </a:cubicBezTo>
                  <a:cubicBezTo>
                    <a:pt x="536236" y="85255"/>
                    <a:pt x="540163" y="89056"/>
                    <a:pt x="545104" y="91843"/>
                  </a:cubicBezTo>
                  <a:cubicBezTo>
                    <a:pt x="550044" y="94631"/>
                    <a:pt x="555618" y="96024"/>
                    <a:pt x="561952" y="96024"/>
                  </a:cubicBezTo>
                  <a:cubicBezTo>
                    <a:pt x="568286" y="96024"/>
                    <a:pt x="573733" y="94631"/>
                    <a:pt x="578674" y="91843"/>
                  </a:cubicBezTo>
                  <a:moveTo>
                    <a:pt x="503679" y="52192"/>
                  </a:moveTo>
                  <a:cubicBezTo>
                    <a:pt x="505706" y="48771"/>
                    <a:pt x="508493" y="46238"/>
                    <a:pt x="511913" y="44592"/>
                  </a:cubicBezTo>
                  <a:cubicBezTo>
                    <a:pt x="515334" y="42945"/>
                    <a:pt x="519134" y="42437"/>
                    <a:pt x="523315" y="43071"/>
                  </a:cubicBezTo>
                  <a:lnTo>
                    <a:pt x="523315" y="31416"/>
                  </a:lnTo>
                  <a:cubicBezTo>
                    <a:pt x="518374" y="31416"/>
                    <a:pt x="513814" y="32811"/>
                    <a:pt x="509887" y="35471"/>
                  </a:cubicBezTo>
                  <a:cubicBezTo>
                    <a:pt x="505960" y="38131"/>
                    <a:pt x="502793" y="41805"/>
                    <a:pt x="500386" y="46619"/>
                  </a:cubicBezTo>
                  <a:lnTo>
                    <a:pt x="500386" y="32684"/>
                  </a:lnTo>
                  <a:lnTo>
                    <a:pt x="490125" y="32684"/>
                  </a:lnTo>
                  <a:lnTo>
                    <a:pt x="490125" y="95137"/>
                  </a:lnTo>
                  <a:lnTo>
                    <a:pt x="500386" y="95137"/>
                  </a:lnTo>
                  <a:lnTo>
                    <a:pt x="500386" y="65240"/>
                  </a:lnTo>
                  <a:cubicBezTo>
                    <a:pt x="500386" y="60046"/>
                    <a:pt x="501399" y="55739"/>
                    <a:pt x="503553" y="52319"/>
                  </a:cubicBezTo>
                  <a:moveTo>
                    <a:pt x="460481" y="75502"/>
                  </a:moveTo>
                  <a:cubicBezTo>
                    <a:pt x="458581" y="78921"/>
                    <a:pt x="456048" y="81583"/>
                    <a:pt x="452881" y="83608"/>
                  </a:cubicBezTo>
                  <a:cubicBezTo>
                    <a:pt x="449587" y="85509"/>
                    <a:pt x="445913" y="86523"/>
                    <a:pt x="441606" y="86523"/>
                  </a:cubicBezTo>
                  <a:cubicBezTo>
                    <a:pt x="437299" y="86523"/>
                    <a:pt x="433625" y="85509"/>
                    <a:pt x="430332" y="83608"/>
                  </a:cubicBezTo>
                  <a:cubicBezTo>
                    <a:pt x="427038" y="81709"/>
                    <a:pt x="424378" y="79048"/>
                    <a:pt x="422477" y="75502"/>
                  </a:cubicBezTo>
                  <a:cubicBezTo>
                    <a:pt x="420577" y="72082"/>
                    <a:pt x="419690" y="68154"/>
                    <a:pt x="419690" y="63847"/>
                  </a:cubicBezTo>
                  <a:cubicBezTo>
                    <a:pt x="419690" y="59540"/>
                    <a:pt x="420577" y="55613"/>
                    <a:pt x="422477" y="52192"/>
                  </a:cubicBezTo>
                  <a:cubicBezTo>
                    <a:pt x="424378" y="48771"/>
                    <a:pt x="427038" y="46112"/>
                    <a:pt x="430332" y="44211"/>
                  </a:cubicBezTo>
                  <a:cubicBezTo>
                    <a:pt x="433625" y="42312"/>
                    <a:pt x="437426" y="41298"/>
                    <a:pt x="441606" y="41298"/>
                  </a:cubicBezTo>
                  <a:cubicBezTo>
                    <a:pt x="445787" y="41298"/>
                    <a:pt x="449587" y="42312"/>
                    <a:pt x="452881" y="44211"/>
                  </a:cubicBezTo>
                  <a:cubicBezTo>
                    <a:pt x="456174" y="46112"/>
                    <a:pt x="458708" y="48771"/>
                    <a:pt x="460481" y="52192"/>
                  </a:cubicBezTo>
                  <a:cubicBezTo>
                    <a:pt x="462382" y="55613"/>
                    <a:pt x="463268" y="59414"/>
                    <a:pt x="463268" y="63847"/>
                  </a:cubicBezTo>
                  <a:cubicBezTo>
                    <a:pt x="463268" y="68281"/>
                    <a:pt x="462382" y="72082"/>
                    <a:pt x="460481" y="75502"/>
                  </a:cubicBezTo>
                  <a:moveTo>
                    <a:pt x="458708" y="91843"/>
                  </a:moveTo>
                  <a:cubicBezTo>
                    <a:pt x="463395" y="89056"/>
                    <a:pt x="467195" y="85255"/>
                    <a:pt x="469856" y="80316"/>
                  </a:cubicBezTo>
                  <a:cubicBezTo>
                    <a:pt x="472516" y="75375"/>
                    <a:pt x="473909" y="69801"/>
                    <a:pt x="473909" y="63594"/>
                  </a:cubicBezTo>
                  <a:cubicBezTo>
                    <a:pt x="473909" y="57386"/>
                    <a:pt x="472516" y="51813"/>
                    <a:pt x="469856" y="46999"/>
                  </a:cubicBezTo>
                  <a:cubicBezTo>
                    <a:pt x="467195" y="42185"/>
                    <a:pt x="463395" y="38384"/>
                    <a:pt x="458708" y="35598"/>
                  </a:cubicBezTo>
                  <a:cubicBezTo>
                    <a:pt x="454021" y="32811"/>
                    <a:pt x="448573" y="31416"/>
                    <a:pt x="442493" y="31416"/>
                  </a:cubicBezTo>
                  <a:cubicBezTo>
                    <a:pt x="437552" y="31416"/>
                    <a:pt x="432992" y="32558"/>
                    <a:pt x="429065" y="34964"/>
                  </a:cubicBezTo>
                  <a:cubicBezTo>
                    <a:pt x="425138" y="37372"/>
                    <a:pt x="421971" y="40538"/>
                    <a:pt x="419564" y="44465"/>
                  </a:cubicBezTo>
                  <a:lnTo>
                    <a:pt x="419564" y="32558"/>
                  </a:lnTo>
                  <a:lnTo>
                    <a:pt x="409303" y="32558"/>
                  </a:lnTo>
                  <a:lnTo>
                    <a:pt x="409303" y="126680"/>
                  </a:lnTo>
                  <a:lnTo>
                    <a:pt x="419564" y="126680"/>
                  </a:lnTo>
                  <a:lnTo>
                    <a:pt x="419564" y="83103"/>
                  </a:lnTo>
                  <a:cubicBezTo>
                    <a:pt x="421971" y="87029"/>
                    <a:pt x="425138" y="90196"/>
                    <a:pt x="429065" y="92477"/>
                  </a:cubicBezTo>
                  <a:cubicBezTo>
                    <a:pt x="432992" y="94756"/>
                    <a:pt x="437552" y="96024"/>
                    <a:pt x="442493" y="96024"/>
                  </a:cubicBezTo>
                  <a:cubicBezTo>
                    <a:pt x="448573" y="96024"/>
                    <a:pt x="454021" y="94631"/>
                    <a:pt x="458708" y="91843"/>
                  </a:cubicBezTo>
                  <a:moveTo>
                    <a:pt x="320500" y="46112"/>
                  </a:moveTo>
                  <a:cubicBezTo>
                    <a:pt x="323921" y="42564"/>
                    <a:pt x="328354" y="40792"/>
                    <a:pt x="334055" y="40792"/>
                  </a:cubicBezTo>
                  <a:cubicBezTo>
                    <a:pt x="339756" y="40792"/>
                    <a:pt x="343936" y="42564"/>
                    <a:pt x="347230" y="46112"/>
                  </a:cubicBezTo>
                  <a:cubicBezTo>
                    <a:pt x="350523" y="49659"/>
                    <a:pt x="352423" y="54093"/>
                    <a:pt x="352804" y="59414"/>
                  </a:cubicBezTo>
                  <a:lnTo>
                    <a:pt x="314293" y="59414"/>
                  </a:lnTo>
                  <a:cubicBezTo>
                    <a:pt x="315053" y="54093"/>
                    <a:pt x="317080" y="49659"/>
                    <a:pt x="320500" y="46112"/>
                  </a:cubicBezTo>
                  <a:moveTo>
                    <a:pt x="348370" y="94377"/>
                  </a:moveTo>
                  <a:cubicBezTo>
                    <a:pt x="352170" y="93363"/>
                    <a:pt x="355717" y="91716"/>
                    <a:pt x="359138" y="89437"/>
                  </a:cubicBezTo>
                  <a:lnTo>
                    <a:pt x="359138" y="79555"/>
                  </a:lnTo>
                  <a:cubicBezTo>
                    <a:pt x="355844" y="81963"/>
                    <a:pt x="352297" y="83608"/>
                    <a:pt x="348496" y="84876"/>
                  </a:cubicBezTo>
                  <a:cubicBezTo>
                    <a:pt x="344696" y="86016"/>
                    <a:pt x="340769" y="86523"/>
                    <a:pt x="336842" y="86523"/>
                  </a:cubicBezTo>
                  <a:cubicBezTo>
                    <a:pt x="330635" y="86523"/>
                    <a:pt x="325567" y="84750"/>
                    <a:pt x="321387" y="81329"/>
                  </a:cubicBezTo>
                  <a:cubicBezTo>
                    <a:pt x="317333" y="77908"/>
                    <a:pt x="314800" y="73348"/>
                    <a:pt x="314039" y="67773"/>
                  </a:cubicBezTo>
                  <a:lnTo>
                    <a:pt x="363445" y="67773"/>
                  </a:lnTo>
                  <a:cubicBezTo>
                    <a:pt x="363445" y="66887"/>
                    <a:pt x="363571" y="66001"/>
                    <a:pt x="363571" y="65114"/>
                  </a:cubicBezTo>
                  <a:cubicBezTo>
                    <a:pt x="363571" y="64228"/>
                    <a:pt x="363571" y="63467"/>
                    <a:pt x="363571" y="62581"/>
                  </a:cubicBezTo>
                  <a:cubicBezTo>
                    <a:pt x="363571" y="56627"/>
                    <a:pt x="362305" y="51306"/>
                    <a:pt x="359898" y="46619"/>
                  </a:cubicBezTo>
                  <a:cubicBezTo>
                    <a:pt x="357491" y="41932"/>
                    <a:pt x="354070" y="38258"/>
                    <a:pt x="349637" y="35471"/>
                  </a:cubicBezTo>
                  <a:cubicBezTo>
                    <a:pt x="345203" y="32811"/>
                    <a:pt x="340009" y="31416"/>
                    <a:pt x="333928" y="31416"/>
                  </a:cubicBezTo>
                  <a:cubicBezTo>
                    <a:pt x="327594" y="31416"/>
                    <a:pt x="322147" y="32811"/>
                    <a:pt x="317587" y="35725"/>
                  </a:cubicBezTo>
                  <a:cubicBezTo>
                    <a:pt x="313026" y="38638"/>
                    <a:pt x="309352" y="42564"/>
                    <a:pt x="306819" y="47505"/>
                  </a:cubicBezTo>
                  <a:cubicBezTo>
                    <a:pt x="304285" y="52446"/>
                    <a:pt x="303018" y="58147"/>
                    <a:pt x="303018" y="64354"/>
                  </a:cubicBezTo>
                  <a:cubicBezTo>
                    <a:pt x="303018" y="70562"/>
                    <a:pt x="304412" y="76262"/>
                    <a:pt x="307452" y="80949"/>
                  </a:cubicBezTo>
                  <a:cubicBezTo>
                    <a:pt x="310366" y="85636"/>
                    <a:pt x="314293" y="89310"/>
                    <a:pt x="319360" y="92097"/>
                  </a:cubicBezTo>
                  <a:cubicBezTo>
                    <a:pt x="324427" y="94756"/>
                    <a:pt x="330255" y="96024"/>
                    <a:pt x="336715" y="96024"/>
                  </a:cubicBezTo>
                  <a:cubicBezTo>
                    <a:pt x="340642" y="96024"/>
                    <a:pt x="344569" y="95517"/>
                    <a:pt x="348243" y="94504"/>
                  </a:cubicBezTo>
                  <a:moveTo>
                    <a:pt x="245252" y="52572"/>
                  </a:moveTo>
                  <a:cubicBezTo>
                    <a:pt x="246899" y="49152"/>
                    <a:pt x="249053" y="46492"/>
                    <a:pt x="251966" y="44465"/>
                  </a:cubicBezTo>
                  <a:cubicBezTo>
                    <a:pt x="254880" y="42437"/>
                    <a:pt x="258174" y="41425"/>
                    <a:pt x="261974" y="41425"/>
                  </a:cubicBezTo>
                  <a:cubicBezTo>
                    <a:pt x="272742" y="41425"/>
                    <a:pt x="278189" y="47632"/>
                    <a:pt x="278189" y="60046"/>
                  </a:cubicBezTo>
                  <a:lnTo>
                    <a:pt x="278189" y="95010"/>
                  </a:lnTo>
                  <a:lnTo>
                    <a:pt x="288577" y="95010"/>
                  </a:lnTo>
                  <a:lnTo>
                    <a:pt x="288577" y="58272"/>
                  </a:lnTo>
                  <a:cubicBezTo>
                    <a:pt x="288577" y="53080"/>
                    <a:pt x="287690" y="48519"/>
                    <a:pt x="285917" y="44465"/>
                  </a:cubicBezTo>
                  <a:cubicBezTo>
                    <a:pt x="284143" y="40412"/>
                    <a:pt x="281356" y="37245"/>
                    <a:pt x="277809" y="34964"/>
                  </a:cubicBezTo>
                  <a:cubicBezTo>
                    <a:pt x="274262" y="32684"/>
                    <a:pt x="269828" y="31416"/>
                    <a:pt x="264508" y="31416"/>
                  </a:cubicBezTo>
                  <a:cubicBezTo>
                    <a:pt x="259694" y="31416"/>
                    <a:pt x="255387" y="32558"/>
                    <a:pt x="251713" y="34964"/>
                  </a:cubicBezTo>
                  <a:cubicBezTo>
                    <a:pt x="248039" y="37245"/>
                    <a:pt x="244999" y="40412"/>
                    <a:pt x="242845" y="44338"/>
                  </a:cubicBezTo>
                  <a:lnTo>
                    <a:pt x="242845" y="32684"/>
                  </a:lnTo>
                  <a:lnTo>
                    <a:pt x="232584" y="32684"/>
                  </a:lnTo>
                  <a:lnTo>
                    <a:pt x="232584" y="95137"/>
                  </a:lnTo>
                  <a:lnTo>
                    <a:pt x="242845" y="95137"/>
                  </a:lnTo>
                  <a:lnTo>
                    <a:pt x="242845" y="63847"/>
                  </a:lnTo>
                  <a:cubicBezTo>
                    <a:pt x="242845" y="59667"/>
                    <a:pt x="243605" y="55993"/>
                    <a:pt x="245252" y="52572"/>
                  </a:cubicBezTo>
                  <a:moveTo>
                    <a:pt x="202815" y="75502"/>
                  </a:moveTo>
                  <a:cubicBezTo>
                    <a:pt x="200914" y="78921"/>
                    <a:pt x="198381" y="81583"/>
                    <a:pt x="195214" y="83608"/>
                  </a:cubicBezTo>
                  <a:cubicBezTo>
                    <a:pt x="191920" y="85509"/>
                    <a:pt x="188246" y="86523"/>
                    <a:pt x="184066" y="86523"/>
                  </a:cubicBezTo>
                  <a:cubicBezTo>
                    <a:pt x="179885" y="86523"/>
                    <a:pt x="175958" y="85509"/>
                    <a:pt x="172665" y="83608"/>
                  </a:cubicBezTo>
                  <a:cubicBezTo>
                    <a:pt x="169371" y="81709"/>
                    <a:pt x="166711" y="79048"/>
                    <a:pt x="164937" y="75502"/>
                  </a:cubicBezTo>
                  <a:cubicBezTo>
                    <a:pt x="163037" y="72082"/>
                    <a:pt x="162024" y="68154"/>
                    <a:pt x="162024" y="63847"/>
                  </a:cubicBezTo>
                  <a:cubicBezTo>
                    <a:pt x="162024" y="59540"/>
                    <a:pt x="163037" y="55613"/>
                    <a:pt x="164937" y="52192"/>
                  </a:cubicBezTo>
                  <a:cubicBezTo>
                    <a:pt x="166837" y="48771"/>
                    <a:pt x="169371" y="46112"/>
                    <a:pt x="172665" y="44211"/>
                  </a:cubicBezTo>
                  <a:cubicBezTo>
                    <a:pt x="175958" y="42312"/>
                    <a:pt x="179759" y="41298"/>
                    <a:pt x="184066" y="41298"/>
                  </a:cubicBezTo>
                  <a:cubicBezTo>
                    <a:pt x="188373" y="41298"/>
                    <a:pt x="192047" y="42312"/>
                    <a:pt x="195214" y="44211"/>
                  </a:cubicBezTo>
                  <a:cubicBezTo>
                    <a:pt x="198507" y="46112"/>
                    <a:pt x="201041" y="48771"/>
                    <a:pt x="202815" y="52192"/>
                  </a:cubicBezTo>
                  <a:cubicBezTo>
                    <a:pt x="204715" y="55613"/>
                    <a:pt x="205601" y="59414"/>
                    <a:pt x="205601" y="63847"/>
                  </a:cubicBezTo>
                  <a:cubicBezTo>
                    <a:pt x="205601" y="68281"/>
                    <a:pt x="204715" y="72082"/>
                    <a:pt x="202815" y="75502"/>
                  </a:cubicBezTo>
                  <a:moveTo>
                    <a:pt x="200788" y="91843"/>
                  </a:moveTo>
                  <a:cubicBezTo>
                    <a:pt x="205601" y="89056"/>
                    <a:pt x="209402" y="85255"/>
                    <a:pt x="212189" y="80316"/>
                  </a:cubicBezTo>
                  <a:cubicBezTo>
                    <a:pt x="214976" y="75375"/>
                    <a:pt x="216369" y="69801"/>
                    <a:pt x="216369" y="63594"/>
                  </a:cubicBezTo>
                  <a:cubicBezTo>
                    <a:pt x="216369" y="57386"/>
                    <a:pt x="214976" y="51813"/>
                    <a:pt x="212189" y="46999"/>
                  </a:cubicBezTo>
                  <a:cubicBezTo>
                    <a:pt x="209402" y="42185"/>
                    <a:pt x="205601" y="38384"/>
                    <a:pt x="200788" y="35598"/>
                  </a:cubicBezTo>
                  <a:cubicBezTo>
                    <a:pt x="195974" y="32811"/>
                    <a:pt x="190400" y="31416"/>
                    <a:pt x="184066" y="31416"/>
                  </a:cubicBezTo>
                  <a:cubicBezTo>
                    <a:pt x="177732" y="31416"/>
                    <a:pt x="172158" y="32811"/>
                    <a:pt x="167217" y="35598"/>
                  </a:cubicBezTo>
                  <a:cubicBezTo>
                    <a:pt x="162277" y="38384"/>
                    <a:pt x="158350" y="42185"/>
                    <a:pt x="155563" y="46999"/>
                  </a:cubicBezTo>
                  <a:cubicBezTo>
                    <a:pt x="152776" y="51813"/>
                    <a:pt x="151256" y="57386"/>
                    <a:pt x="151256" y="63594"/>
                  </a:cubicBezTo>
                  <a:cubicBezTo>
                    <a:pt x="151256" y="69801"/>
                    <a:pt x="152649" y="75375"/>
                    <a:pt x="155563" y="80316"/>
                  </a:cubicBezTo>
                  <a:cubicBezTo>
                    <a:pt x="158350" y="85255"/>
                    <a:pt x="162277" y="89056"/>
                    <a:pt x="167217" y="91843"/>
                  </a:cubicBezTo>
                  <a:cubicBezTo>
                    <a:pt x="172158" y="94631"/>
                    <a:pt x="177732" y="96024"/>
                    <a:pt x="184066" y="96024"/>
                  </a:cubicBezTo>
                  <a:cubicBezTo>
                    <a:pt x="190400" y="96024"/>
                    <a:pt x="195847" y="94631"/>
                    <a:pt x="200788" y="91843"/>
                  </a:cubicBezTo>
                  <a:moveTo>
                    <a:pt x="93490" y="52446"/>
                  </a:moveTo>
                  <a:cubicBezTo>
                    <a:pt x="95137" y="49025"/>
                    <a:pt x="97290" y="46365"/>
                    <a:pt x="100204" y="44338"/>
                  </a:cubicBezTo>
                  <a:cubicBezTo>
                    <a:pt x="103117" y="42312"/>
                    <a:pt x="106411" y="41298"/>
                    <a:pt x="110211" y="41298"/>
                  </a:cubicBezTo>
                  <a:cubicBezTo>
                    <a:pt x="120979" y="41298"/>
                    <a:pt x="126427" y="47505"/>
                    <a:pt x="126427" y="59919"/>
                  </a:cubicBezTo>
                  <a:lnTo>
                    <a:pt x="126427" y="94883"/>
                  </a:lnTo>
                  <a:lnTo>
                    <a:pt x="136814" y="94883"/>
                  </a:lnTo>
                  <a:lnTo>
                    <a:pt x="136814" y="58147"/>
                  </a:lnTo>
                  <a:cubicBezTo>
                    <a:pt x="136814" y="52953"/>
                    <a:pt x="135928" y="48393"/>
                    <a:pt x="134027" y="44338"/>
                  </a:cubicBezTo>
                  <a:cubicBezTo>
                    <a:pt x="132254" y="40285"/>
                    <a:pt x="129594" y="37118"/>
                    <a:pt x="126046" y="34837"/>
                  </a:cubicBezTo>
                  <a:cubicBezTo>
                    <a:pt x="122499" y="32558"/>
                    <a:pt x="118066" y="31291"/>
                    <a:pt x="112745" y="31291"/>
                  </a:cubicBezTo>
                  <a:cubicBezTo>
                    <a:pt x="107931" y="31291"/>
                    <a:pt x="103624" y="32431"/>
                    <a:pt x="99950" y="34837"/>
                  </a:cubicBezTo>
                  <a:cubicBezTo>
                    <a:pt x="96277" y="37118"/>
                    <a:pt x="93236" y="40285"/>
                    <a:pt x="91083" y="44211"/>
                  </a:cubicBezTo>
                  <a:lnTo>
                    <a:pt x="91083" y="0"/>
                  </a:lnTo>
                  <a:lnTo>
                    <a:pt x="80822" y="0"/>
                  </a:lnTo>
                  <a:lnTo>
                    <a:pt x="80822" y="95010"/>
                  </a:lnTo>
                  <a:lnTo>
                    <a:pt x="91083" y="95010"/>
                  </a:lnTo>
                  <a:lnTo>
                    <a:pt x="91083" y="63720"/>
                  </a:lnTo>
                  <a:cubicBezTo>
                    <a:pt x="91083" y="59540"/>
                    <a:pt x="91843" y="55866"/>
                    <a:pt x="93490" y="52446"/>
                  </a:cubicBezTo>
                  <a:moveTo>
                    <a:pt x="51179" y="75375"/>
                  </a:moveTo>
                  <a:cubicBezTo>
                    <a:pt x="49278" y="78796"/>
                    <a:pt x="46745" y="81456"/>
                    <a:pt x="43578" y="83483"/>
                  </a:cubicBezTo>
                  <a:cubicBezTo>
                    <a:pt x="40411" y="85509"/>
                    <a:pt x="36610" y="86397"/>
                    <a:pt x="32303" y="86397"/>
                  </a:cubicBezTo>
                  <a:cubicBezTo>
                    <a:pt x="27996" y="86397"/>
                    <a:pt x="24323" y="85382"/>
                    <a:pt x="20902" y="83483"/>
                  </a:cubicBezTo>
                  <a:cubicBezTo>
                    <a:pt x="17482" y="81583"/>
                    <a:pt x="14948" y="78921"/>
                    <a:pt x="13048" y="75375"/>
                  </a:cubicBezTo>
                  <a:cubicBezTo>
                    <a:pt x="11148" y="71955"/>
                    <a:pt x="10261" y="68027"/>
                    <a:pt x="10261" y="63720"/>
                  </a:cubicBezTo>
                  <a:cubicBezTo>
                    <a:pt x="10261" y="59414"/>
                    <a:pt x="11148" y="55486"/>
                    <a:pt x="13048" y="52065"/>
                  </a:cubicBezTo>
                  <a:cubicBezTo>
                    <a:pt x="14948" y="48646"/>
                    <a:pt x="17608" y="45985"/>
                    <a:pt x="20902" y="44084"/>
                  </a:cubicBezTo>
                  <a:cubicBezTo>
                    <a:pt x="24196" y="42185"/>
                    <a:pt x="27996" y="41171"/>
                    <a:pt x="32303" y="41171"/>
                  </a:cubicBezTo>
                  <a:cubicBezTo>
                    <a:pt x="36610" y="41171"/>
                    <a:pt x="40284" y="42185"/>
                    <a:pt x="43578" y="44084"/>
                  </a:cubicBezTo>
                  <a:cubicBezTo>
                    <a:pt x="46872" y="45985"/>
                    <a:pt x="49405" y="48646"/>
                    <a:pt x="51179" y="52065"/>
                  </a:cubicBezTo>
                  <a:cubicBezTo>
                    <a:pt x="53079" y="55486"/>
                    <a:pt x="53966" y="59287"/>
                    <a:pt x="53966" y="63720"/>
                  </a:cubicBezTo>
                  <a:cubicBezTo>
                    <a:pt x="53966" y="68154"/>
                    <a:pt x="53079" y="71955"/>
                    <a:pt x="51179" y="75375"/>
                  </a:cubicBezTo>
                  <a:moveTo>
                    <a:pt x="49405" y="91716"/>
                  </a:moveTo>
                  <a:cubicBezTo>
                    <a:pt x="54092" y="88930"/>
                    <a:pt x="57893" y="85130"/>
                    <a:pt x="60553" y="80189"/>
                  </a:cubicBezTo>
                  <a:cubicBezTo>
                    <a:pt x="63213" y="75249"/>
                    <a:pt x="64607" y="69674"/>
                    <a:pt x="64607" y="63467"/>
                  </a:cubicBezTo>
                  <a:cubicBezTo>
                    <a:pt x="64607" y="57260"/>
                    <a:pt x="63213" y="51686"/>
                    <a:pt x="60553" y="46872"/>
                  </a:cubicBezTo>
                  <a:cubicBezTo>
                    <a:pt x="57893" y="42059"/>
                    <a:pt x="54092" y="38258"/>
                    <a:pt x="49405" y="35471"/>
                  </a:cubicBezTo>
                  <a:cubicBezTo>
                    <a:pt x="44718" y="32684"/>
                    <a:pt x="39271" y="31291"/>
                    <a:pt x="33190" y="31291"/>
                  </a:cubicBezTo>
                  <a:cubicBezTo>
                    <a:pt x="28250" y="31291"/>
                    <a:pt x="23689" y="32431"/>
                    <a:pt x="19762" y="34837"/>
                  </a:cubicBezTo>
                  <a:cubicBezTo>
                    <a:pt x="15835" y="37245"/>
                    <a:pt x="12668" y="40412"/>
                    <a:pt x="10261" y="44338"/>
                  </a:cubicBezTo>
                  <a:lnTo>
                    <a:pt x="10261" y="32431"/>
                  </a:lnTo>
                  <a:lnTo>
                    <a:pt x="0" y="32431"/>
                  </a:lnTo>
                  <a:lnTo>
                    <a:pt x="0" y="126553"/>
                  </a:lnTo>
                  <a:lnTo>
                    <a:pt x="10261" y="126553"/>
                  </a:lnTo>
                  <a:lnTo>
                    <a:pt x="10261" y="82976"/>
                  </a:lnTo>
                  <a:cubicBezTo>
                    <a:pt x="12668" y="86902"/>
                    <a:pt x="15835" y="90069"/>
                    <a:pt x="19762" y="92350"/>
                  </a:cubicBezTo>
                  <a:cubicBezTo>
                    <a:pt x="23689" y="94631"/>
                    <a:pt x="28250" y="95898"/>
                    <a:pt x="33190" y="95898"/>
                  </a:cubicBezTo>
                  <a:cubicBezTo>
                    <a:pt x="39271" y="95898"/>
                    <a:pt x="44718" y="94504"/>
                    <a:pt x="49405" y="91716"/>
                  </a:cubicBezTo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9" name="Freeform: Shape 2768">
              <a:extLst>
                <a:ext uri="{FF2B5EF4-FFF2-40B4-BE49-F238E27FC236}">
                  <a16:creationId xmlns:a16="http://schemas.microsoft.com/office/drawing/2014/main" id="{5B753D45-2E28-AB8A-208D-7DF1DDF5AFE0}"/>
                </a:ext>
              </a:extLst>
            </p:cNvPr>
            <p:cNvSpPr/>
            <p:nvPr/>
          </p:nvSpPr>
          <p:spPr>
            <a:xfrm>
              <a:off x="591854" y="18335395"/>
              <a:ext cx="4002578" cy="128834"/>
            </a:xfrm>
            <a:custGeom>
              <a:avLst/>
              <a:gdLst>
                <a:gd name="connsiteX0" fmla="*/ 3982943 w 4002578"/>
                <a:gd name="connsiteY0" fmla="*/ 52953 h 128834"/>
                <a:gd name="connsiteX1" fmla="*/ 3991177 w 4002578"/>
                <a:gd name="connsiteY1" fmla="*/ 45351 h 128834"/>
                <a:gd name="connsiteX2" fmla="*/ 4002578 w 4002578"/>
                <a:gd name="connsiteY2" fmla="*/ 43831 h 128834"/>
                <a:gd name="connsiteX3" fmla="*/ 4002578 w 4002578"/>
                <a:gd name="connsiteY3" fmla="*/ 32177 h 128834"/>
                <a:gd name="connsiteX4" fmla="*/ 3989277 w 4002578"/>
                <a:gd name="connsiteY4" fmla="*/ 36230 h 128834"/>
                <a:gd name="connsiteX5" fmla="*/ 3979776 w 4002578"/>
                <a:gd name="connsiteY5" fmla="*/ 47378 h 128834"/>
                <a:gd name="connsiteX6" fmla="*/ 3979776 w 4002578"/>
                <a:gd name="connsiteY6" fmla="*/ 33444 h 128834"/>
                <a:gd name="connsiteX7" fmla="*/ 3969515 w 4002578"/>
                <a:gd name="connsiteY7" fmla="*/ 33444 h 128834"/>
                <a:gd name="connsiteX8" fmla="*/ 3969515 w 4002578"/>
                <a:gd name="connsiteY8" fmla="*/ 95896 h 128834"/>
                <a:gd name="connsiteX9" fmla="*/ 3979776 w 4002578"/>
                <a:gd name="connsiteY9" fmla="*/ 95896 h 128834"/>
                <a:gd name="connsiteX10" fmla="*/ 3979776 w 4002578"/>
                <a:gd name="connsiteY10" fmla="*/ 66000 h 128834"/>
                <a:gd name="connsiteX11" fmla="*/ 3982943 w 4002578"/>
                <a:gd name="connsiteY11" fmla="*/ 53078 h 128834"/>
                <a:gd name="connsiteX12" fmla="*/ 3935311 w 4002578"/>
                <a:gd name="connsiteY12" fmla="*/ 82849 h 128834"/>
                <a:gd name="connsiteX13" fmla="*/ 3922770 w 4002578"/>
                <a:gd name="connsiteY13" fmla="*/ 87283 h 128834"/>
                <a:gd name="connsiteX14" fmla="*/ 3910229 w 4002578"/>
                <a:gd name="connsiteY14" fmla="*/ 82849 h 128834"/>
                <a:gd name="connsiteX15" fmla="*/ 3905415 w 4002578"/>
                <a:gd name="connsiteY15" fmla="*/ 69547 h 128834"/>
                <a:gd name="connsiteX16" fmla="*/ 3905415 w 4002578"/>
                <a:gd name="connsiteY16" fmla="*/ 33570 h 128834"/>
                <a:gd name="connsiteX17" fmla="*/ 3895154 w 4002578"/>
                <a:gd name="connsiteY17" fmla="*/ 33570 h 128834"/>
                <a:gd name="connsiteX18" fmla="*/ 3895154 w 4002578"/>
                <a:gd name="connsiteY18" fmla="*/ 68534 h 128834"/>
                <a:gd name="connsiteX19" fmla="*/ 3902628 w 4002578"/>
                <a:gd name="connsiteY19" fmla="*/ 89435 h 128834"/>
                <a:gd name="connsiteX20" fmla="*/ 3922770 w 4002578"/>
                <a:gd name="connsiteY20" fmla="*/ 97037 h 128834"/>
                <a:gd name="connsiteX21" fmla="*/ 3942785 w 4002578"/>
                <a:gd name="connsiteY21" fmla="*/ 89435 h 128834"/>
                <a:gd name="connsiteX22" fmla="*/ 3950259 w 4002578"/>
                <a:gd name="connsiteY22" fmla="*/ 68534 h 128834"/>
                <a:gd name="connsiteX23" fmla="*/ 3950259 w 4002578"/>
                <a:gd name="connsiteY23" fmla="*/ 33570 h 128834"/>
                <a:gd name="connsiteX24" fmla="*/ 3939998 w 4002578"/>
                <a:gd name="connsiteY24" fmla="*/ 33570 h 128834"/>
                <a:gd name="connsiteX25" fmla="*/ 3939998 w 4002578"/>
                <a:gd name="connsiteY25" fmla="*/ 69547 h 128834"/>
                <a:gd name="connsiteX26" fmla="*/ 3935184 w 4002578"/>
                <a:gd name="connsiteY26" fmla="*/ 82849 h 128834"/>
                <a:gd name="connsiteX27" fmla="*/ 3867664 w 4002578"/>
                <a:gd name="connsiteY27" fmla="*/ 76388 h 128834"/>
                <a:gd name="connsiteX28" fmla="*/ 3860063 w 4002578"/>
                <a:gd name="connsiteY28" fmla="*/ 84369 h 128834"/>
                <a:gd name="connsiteX29" fmla="*/ 3848789 w 4002578"/>
                <a:gd name="connsiteY29" fmla="*/ 87283 h 128834"/>
                <a:gd name="connsiteX30" fmla="*/ 3837388 w 4002578"/>
                <a:gd name="connsiteY30" fmla="*/ 84369 h 128834"/>
                <a:gd name="connsiteX31" fmla="*/ 3829533 w 4002578"/>
                <a:gd name="connsiteY31" fmla="*/ 76388 h 128834"/>
                <a:gd name="connsiteX32" fmla="*/ 3826746 w 4002578"/>
                <a:gd name="connsiteY32" fmla="*/ 64606 h 128834"/>
                <a:gd name="connsiteX33" fmla="*/ 3829533 w 4002578"/>
                <a:gd name="connsiteY33" fmla="*/ 52953 h 128834"/>
                <a:gd name="connsiteX34" fmla="*/ 3837388 w 4002578"/>
                <a:gd name="connsiteY34" fmla="*/ 44972 h 128834"/>
                <a:gd name="connsiteX35" fmla="*/ 3848789 w 4002578"/>
                <a:gd name="connsiteY35" fmla="*/ 42057 h 128834"/>
                <a:gd name="connsiteX36" fmla="*/ 3860063 w 4002578"/>
                <a:gd name="connsiteY36" fmla="*/ 44972 h 128834"/>
                <a:gd name="connsiteX37" fmla="*/ 3867664 w 4002578"/>
                <a:gd name="connsiteY37" fmla="*/ 52953 h 128834"/>
                <a:gd name="connsiteX38" fmla="*/ 3870451 w 4002578"/>
                <a:gd name="connsiteY38" fmla="*/ 64606 h 128834"/>
                <a:gd name="connsiteX39" fmla="*/ 3867664 w 4002578"/>
                <a:gd name="connsiteY39" fmla="*/ 76388 h 128834"/>
                <a:gd name="connsiteX40" fmla="*/ 3865637 w 4002578"/>
                <a:gd name="connsiteY40" fmla="*/ 92729 h 128834"/>
                <a:gd name="connsiteX41" fmla="*/ 3877038 w 4002578"/>
                <a:gd name="connsiteY41" fmla="*/ 81202 h 128834"/>
                <a:gd name="connsiteX42" fmla="*/ 3881092 w 4002578"/>
                <a:gd name="connsiteY42" fmla="*/ 64480 h 128834"/>
                <a:gd name="connsiteX43" fmla="*/ 3877038 w 4002578"/>
                <a:gd name="connsiteY43" fmla="*/ 47885 h 128834"/>
                <a:gd name="connsiteX44" fmla="*/ 3865637 w 4002578"/>
                <a:gd name="connsiteY44" fmla="*/ 36484 h 128834"/>
                <a:gd name="connsiteX45" fmla="*/ 3848915 w 4002578"/>
                <a:gd name="connsiteY45" fmla="*/ 32304 h 128834"/>
                <a:gd name="connsiteX46" fmla="*/ 3831940 w 4002578"/>
                <a:gd name="connsiteY46" fmla="*/ 36484 h 128834"/>
                <a:gd name="connsiteX47" fmla="*/ 3820286 w 4002578"/>
                <a:gd name="connsiteY47" fmla="*/ 47885 h 128834"/>
                <a:gd name="connsiteX48" fmla="*/ 3815979 w 4002578"/>
                <a:gd name="connsiteY48" fmla="*/ 64480 h 128834"/>
                <a:gd name="connsiteX49" fmla="*/ 3820286 w 4002578"/>
                <a:gd name="connsiteY49" fmla="*/ 81202 h 128834"/>
                <a:gd name="connsiteX50" fmla="*/ 3831940 w 4002578"/>
                <a:gd name="connsiteY50" fmla="*/ 92729 h 128834"/>
                <a:gd name="connsiteX51" fmla="*/ 3848915 w 4002578"/>
                <a:gd name="connsiteY51" fmla="*/ 96910 h 128834"/>
                <a:gd name="connsiteX52" fmla="*/ 3865637 w 4002578"/>
                <a:gd name="connsiteY52" fmla="*/ 92729 h 128834"/>
                <a:gd name="connsiteX53" fmla="*/ 3800777 w 4002578"/>
                <a:gd name="connsiteY53" fmla="*/ 33444 h 128834"/>
                <a:gd name="connsiteX54" fmla="*/ 3781015 w 4002578"/>
                <a:gd name="connsiteY54" fmla="*/ 74234 h 128834"/>
                <a:gd name="connsiteX55" fmla="*/ 3760619 w 4002578"/>
                <a:gd name="connsiteY55" fmla="*/ 33444 h 128834"/>
                <a:gd name="connsiteX56" fmla="*/ 3748458 w 4002578"/>
                <a:gd name="connsiteY56" fmla="*/ 33444 h 128834"/>
                <a:gd name="connsiteX57" fmla="*/ 3775441 w 4002578"/>
                <a:gd name="connsiteY57" fmla="*/ 85889 h 128834"/>
                <a:gd name="connsiteX58" fmla="*/ 3755426 w 4002578"/>
                <a:gd name="connsiteY58" fmla="*/ 127566 h 128834"/>
                <a:gd name="connsiteX59" fmla="*/ 3766320 w 4002578"/>
                <a:gd name="connsiteY59" fmla="*/ 127566 h 128834"/>
                <a:gd name="connsiteX60" fmla="*/ 3811671 w 4002578"/>
                <a:gd name="connsiteY60" fmla="*/ 33444 h 128834"/>
                <a:gd name="connsiteX61" fmla="*/ 3800777 w 4002578"/>
                <a:gd name="connsiteY61" fmla="*/ 33444 h 128834"/>
                <a:gd name="connsiteX62" fmla="*/ 3699180 w 4002578"/>
                <a:gd name="connsiteY62" fmla="*/ 76388 h 128834"/>
                <a:gd name="connsiteX63" fmla="*/ 3691452 w 4002578"/>
                <a:gd name="connsiteY63" fmla="*/ 84369 h 128834"/>
                <a:gd name="connsiteX64" fmla="*/ 3680304 w 4002578"/>
                <a:gd name="connsiteY64" fmla="*/ 87283 h 128834"/>
                <a:gd name="connsiteX65" fmla="*/ 3668903 w 4002578"/>
                <a:gd name="connsiteY65" fmla="*/ 84369 h 128834"/>
                <a:gd name="connsiteX66" fmla="*/ 3661176 w 4002578"/>
                <a:gd name="connsiteY66" fmla="*/ 76388 h 128834"/>
                <a:gd name="connsiteX67" fmla="*/ 3658262 w 4002578"/>
                <a:gd name="connsiteY67" fmla="*/ 64606 h 128834"/>
                <a:gd name="connsiteX68" fmla="*/ 3661176 w 4002578"/>
                <a:gd name="connsiteY68" fmla="*/ 52953 h 128834"/>
                <a:gd name="connsiteX69" fmla="*/ 3668903 w 4002578"/>
                <a:gd name="connsiteY69" fmla="*/ 44972 h 128834"/>
                <a:gd name="connsiteX70" fmla="*/ 3680304 w 4002578"/>
                <a:gd name="connsiteY70" fmla="*/ 42057 h 128834"/>
                <a:gd name="connsiteX71" fmla="*/ 3691452 w 4002578"/>
                <a:gd name="connsiteY71" fmla="*/ 44972 h 128834"/>
                <a:gd name="connsiteX72" fmla="*/ 3699180 w 4002578"/>
                <a:gd name="connsiteY72" fmla="*/ 52953 h 128834"/>
                <a:gd name="connsiteX73" fmla="*/ 3701967 w 4002578"/>
                <a:gd name="connsiteY73" fmla="*/ 64606 h 128834"/>
                <a:gd name="connsiteX74" fmla="*/ 3699180 w 4002578"/>
                <a:gd name="connsiteY74" fmla="*/ 76388 h 128834"/>
                <a:gd name="connsiteX75" fmla="*/ 3697026 w 4002578"/>
                <a:gd name="connsiteY75" fmla="*/ 92729 h 128834"/>
                <a:gd name="connsiteX76" fmla="*/ 3708427 w 4002578"/>
                <a:gd name="connsiteY76" fmla="*/ 81202 h 128834"/>
                <a:gd name="connsiteX77" fmla="*/ 3712608 w 4002578"/>
                <a:gd name="connsiteY77" fmla="*/ 64480 h 128834"/>
                <a:gd name="connsiteX78" fmla="*/ 3708427 w 4002578"/>
                <a:gd name="connsiteY78" fmla="*/ 47885 h 128834"/>
                <a:gd name="connsiteX79" fmla="*/ 3697026 w 4002578"/>
                <a:gd name="connsiteY79" fmla="*/ 36484 h 128834"/>
                <a:gd name="connsiteX80" fmla="*/ 3680304 w 4002578"/>
                <a:gd name="connsiteY80" fmla="*/ 32304 h 128834"/>
                <a:gd name="connsiteX81" fmla="*/ 3663456 w 4002578"/>
                <a:gd name="connsiteY81" fmla="*/ 36484 h 128834"/>
                <a:gd name="connsiteX82" fmla="*/ 3651801 w 4002578"/>
                <a:gd name="connsiteY82" fmla="*/ 47885 h 128834"/>
                <a:gd name="connsiteX83" fmla="*/ 3647621 w 4002578"/>
                <a:gd name="connsiteY83" fmla="*/ 64480 h 128834"/>
                <a:gd name="connsiteX84" fmla="*/ 3651801 w 4002578"/>
                <a:gd name="connsiteY84" fmla="*/ 81202 h 128834"/>
                <a:gd name="connsiteX85" fmla="*/ 3663456 w 4002578"/>
                <a:gd name="connsiteY85" fmla="*/ 92729 h 128834"/>
                <a:gd name="connsiteX86" fmla="*/ 3680304 w 4002578"/>
                <a:gd name="connsiteY86" fmla="*/ 96910 h 128834"/>
                <a:gd name="connsiteX87" fmla="*/ 3697026 w 4002578"/>
                <a:gd name="connsiteY87" fmla="*/ 92729 h 128834"/>
                <a:gd name="connsiteX88" fmla="*/ 3639513 w 4002578"/>
                <a:gd name="connsiteY88" fmla="*/ 82596 h 128834"/>
                <a:gd name="connsiteX89" fmla="*/ 3632293 w 4002578"/>
                <a:gd name="connsiteY89" fmla="*/ 86016 h 128834"/>
                <a:gd name="connsiteX90" fmla="*/ 3624819 w 4002578"/>
                <a:gd name="connsiteY90" fmla="*/ 87156 h 128834"/>
                <a:gd name="connsiteX91" fmla="*/ 3616204 w 4002578"/>
                <a:gd name="connsiteY91" fmla="*/ 84369 h 128834"/>
                <a:gd name="connsiteX92" fmla="*/ 3612784 w 4002578"/>
                <a:gd name="connsiteY92" fmla="*/ 74995 h 128834"/>
                <a:gd name="connsiteX93" fmla="*/ 3612784 w 4002578"/>
                <a:gd name="connsiteY93" fmla="*/ 42945 h 128834"/>
                <a:gd name="connsiteX94" fmla="*/ 3638627 w 4002578"/>
                <a:gd name="connsiteY94" fmla="*/ 42945 h 128834"/>
                <a:gd name="connsiteX95" fmla="*/ 3638627 w 4002578"/>
                <a:gd name="connsiteY95" fmla="*/ 33444 h 128834"/>
                <a:gd name="connsiteX96" fmla="*/ 3612784 w 4002578"/>
                <a:gd name="connsiteY96" fmla="*/ 33444 h 128834"/>
                <a:gd name="connsiteX97" fmla="*/ 3612784 w 4002578"/>
                <a:gd name="connsiteY97" fmla="*/ 13554 h 128834"/>
                <a:gd name="connsiteX98" fmla="*/ 3602523 w 4002578"/>
                <a:gd name="connsiteY98" fmla="*/ 13554 h 128834"/>
                <a:gd name="connsiteX99" fmla="*/ 3602523 w 4002578"/>
                <a:gd name="connsiteY99" fmla="*/ 74234 h 128834"/>
                <a:gd name="connsiteX100" fmla="*/ 3608224 w 4002578"/>
                <a:gd name="connsiteY100" fmla="*/ 91970 h 128834"/>
                <a:gd name="connsiteX101" fmla="*/ 3623932 w 4002578"/>
                <a:gd name="connsiteY101" fmla="*/ 97037 h 128834"/>
                <a:gd name="connsiteX102" fmla="*/ 3632039 w 4002578"/>
                <a:gd name="connsiteY102" fmla="*/ 96023 h 128834"/>
                <a:gd name="connsiteX103" fmla="*/ 3639513 w 4002578"/>
                <a:gd name="connsiteY103" fmla="*/ 92729 h 128834"/>
                <a:gd name="connsiteX104" fmla="*/ 3639513 w 4002578"/>
                <a:gd name="connsiteY104" fmla="*/ 82722 h 128834"/>
                <a:gd name="connsiteX105" fmla="*/ 3561479 w 4002578"/>
                <a:gd name="connsiteY105" fmla="*/ 82596 h 128834"/>
                <a:gd name="connsiteX106" fmla="*/ 3554258 w 4002578"/>
                <a:gd name="connsiteY106" fmla="*/ 86016 h 128834"/>
                <a:gd name="connsiteX107" fmla="*/ 3546784 w 4002578"/>
                <a:gd name="connsiteY107" fmla="*/ 87156 h 128834"/>
                <a:gd name="connsiteX108" fmla="*/ 3538170 w 4002578"/>
                <a:gd name="connsiteY108" fmla="*/ 84369 h 128834"/>
                <a:gd name="connsiteX109" fmla="*/ 3534749 w 4002578"/>
                <a:gd name="connsiteY109" fmla="*/ 74995 h 128834"/>
                <a:gd name="connsiteX110" fmla="*/ 3534749 w 4002578"/>
                <a:gd name="connsiteY110" fmla="*/ 42945 h 128834"/>
                <a:gd name="connsiteX111" fmla="*/ 3560592 w 4002578"/>
                <a:gd name="connsiteY111" fmla="*/ 42945 h 128834"/>
                <a:gd name="connsiteX112" fmla="*/ 3560592 w 4002578"/>
                <a:gd name="connsiteY112" fmla="*/ 33444 h 128834"/>
                <a:gd name="connsiteX113" fmla="*/ 3534749 w 4002578"/>
                <a:gd name="connsiteY113" fmla="*/ 33444 h 128834"/>
                <a:gd name="connsiteX114" fmla="*/ 3534749 w 4002578"/>
                <a:gd name="connsiteY114" fmla="*/ 13554 h 128834"/>
                <a:gd name="connsiteX115" fmla="*/ 3524488 w 4002578"/>
                <a:gd name="connsiteY115" fmla="*/ 13554 h 128834"/>
                <a:gd name="connsiteX116" fmla="*/ 3524488 w 4002578"/>
                <a:gd name="connsiteY116" fmla="*/ 74234 h 128834"/>
                <a:gd name="connsiteX117" fmla="*/ 3530315 w 4002578"/>
                <a:gd name="connsiteY117" fmla="*/ 91970 h 128834"/>
                <a:gd name="connsiteX118" fmla="*/ 3545897 w 4002578"/>
                <a:gd name="connsiteY118" fmla="*/ 97037 h 128834"/>
                <a:gd name="connsiteX119" fmla="*/ 3554005 w 4002578"/>
                <a:gd name="connsiteY119" fmla="*/ 96023 h 128834"/>
                <a:gd name="connsiteX120" fmla="*/ 3561479 w 4002578"/>
                <a:gd name="connsiteY120" fmla="*/ 92729 h 128834"/>
                <a:gd name="connsiteX121" fmla="*/ 3561479 w 4002578"/>
                <a:gd name="connsiteY121" fmla="*/ 82722 h 128834"/>
                <a:gd name="connsiteX122" fmla="*/ 3504599 w 4002578"/>
                <a:gd name="connsiteY122" fmla="*/ 33444 h 128834"/>
                <a:gd name="connsiteX123" fmla="*/ 3494212 w 4002578"/>
                <a:gd name="connsiteY123" fmla="*/ 33444 h 128834"/>
                <a:gd name="connsiteX124" fmla="*/ 3494212 w 4002578"/>
                <a:gd name="connsiteY124" fmla="*/ 95896 h 128834"/>
                <a:gd name="connsiteX125" fmla="*/ 3504599 w 4002578"/>
                <a:gd name="connsiteY125" fmla="*/ 95896 h 128834"/>
                <a:gd name="connsiteX126" fmla="*/ 3504599 w 4002578"/>
                <a:gd name="connsiteY126" fmla="*/ 33444 h 128834"/>
                <a:gd name="connsiteX127" fmla="*/ 3503079 w 4002578"/>
                <a:gd name="connsiteY127" fmla="*/ 20015 h 128834"/>
                <a:gd name="connsiteX128" fmla="*/ 3510553 w 4002578"/>
                <a:gd name="connsiteY128" fmla="*/ 14822 h 128834"/>
                <a:gd name="connsiteX129" fmla="*/ 3503079 w 4002578"/>
                <a:gd name="connsiteY129" fmla="*/ 9501 h 128834"/>
                <a:gd name="connsiteX130" fmla="*/ 3498646 w 4002578"/>
                <a:gd name="connsiteY130" fmla="*/ 8108 h 128834"/>
                <a:gd name="connsiteX131" fmla="*/ 3493958 w 4002578"/>
                <a:gd name="connsiteY131" fmla="*/ 10008 h 128834"/>
                <a:gd name="connsiteX132" fmla="*/ 3492058 w 4002578"/>
                <a:gd name="connsiteY132" fmla="*/ 14949 h 128834"/>
                <a:gd name="connsiteX133" fmla="*/ 3493958 w 4002578"/>
                <a:gd name="connsiteY133" fmla="*/ 19636 h 128834"/>
                <a:gd name="connsiteX134" fmla="*/ 3498646 w 4002578"/>
                <a:gd name="connsiteY134" fmla="*/ 21535 h 128834"/>
                <a:gd name="connsiteX135" fmla="*/ 3503079 w 4002578"/>
                <a:gd name="connsiteY135" fmla="*/ 20015 h 128834"/>
                <a:gd name="connsiteX136" fmla="*/ 3452281 w 4002578"/>
                <a:gd name="connsiteY136" fmla="*/ 82596 h 128834"/>
                <a:gd name="connsiteX137" fmla="*/ 3445060 w 4002578"/>
                <a:gd name="connsiteY137" fmla="*/ 86016 h 128834"/>
                <a:gd name="connsiteX138" fmla="*/ 3437713 w 4002578"/>
                <a:gd name="connsiteY138" fmla="*/ 87156 h 128834"/>
                <a:gd name="connsiteX139" fmla="*/ 3429098 w 4002578"/>
                <a:gd name="connsiteY139" fmla="*/ 84369 h 128834"/>
                <a:gd name="connsiteX140" fmla="*/ 3425678 w 4002578"/>
                <a:gd name="connsiteY140" fmla="*/ 74995 h 128834"/>
                <a:gd name="connsiteX141" fmla="*/ 3425678 w 4002578"/>
                <a:gd name="connsiteY141" fmla="*/ 42945 h 128834"/>
                <a:gd name="connsiteX142" fmla="*/ 3451521 w 4002578"/>
                <a:gd name="connsiteY142" fmla="*/ 42945 h 128834"/>
                <a:gd name="connsiteX143" fmla="*/ 3451521 w 4002578"/>
                <a:gd name="connsiteY143" fmla="*/ 33444 h 128834"/>
                <a:gd name="connsiteX144" fmla="*/ 3425678 w 4002578"/>
                <a:gd name="connsiteY144" fmla="*/ 33444 h 128834"/>
                <a:gd name="connsiteX145" fmla="*/ 3425678 w 4002578"/>
                <a:gd name="connsiteY145" fmla="*/ 13554 h 128834"/>
                <a:gd name="connsiteX146" fmla="*/ 3415417 w 4002578"/>
                <a:gd name="connsiteY146" fmla="*/ 13554 h 128834"/>
                <a:gd name="connsiteX147" fmla="*/ 3415417 w 4002578"/>
                <a:gd name="connsiteY147" fmla="*/ 74234 h 128834"/>
                <a:gd name="connsiteX148" fmla="*/ 3421117 w 4002578"/>
                <a:gd name="connsiteY148" fmla="*/ 91970 h 128834"/>
                <a:gd name="connsiteX149" fmla="*/ 3436826 w 4002578"/>
                <a:gd name="connsiteY149" fmla="*/ 97037 h 128834"/>
                <a:gd name="connsiteX150" fmla="*/ 3444933 w 4002578"/>
                <a:gd name="connsiteY150" fmla="*/ 96023 h 128834"/>
                <a:gd name="connsiteX151" fmla="*/ 3452407 w 4002578"/>
                <a:gd name="connsiteY151" fmla="*/ 92729 h 128834"/>
                <a:gd name="connsiteX152" fmla="*/ 3452407 w 4002578"/>
                <a:gd name="connsiteY152" fmla="*/ 82722 h 128834"/>
                <a:gd name="connsiteX153" fmla="*/ 3385520 w 4002578"/>
                <a:gd name="connsiteY153" fmla="*/ 53078 h 128834"/>
                <a:gd name="connsiteX154" fmla="*/ 3393755 w 4002578"/>
                <a:gd name="connsiteY154" fmla="*/ 45478 h 128834"/>
                <a:gd name="connsiteX155" fmla="*/ 3405156 w 4002578"/>
                <a:gd name="connsiteY155" fmla="*/ 43958 h 128834"/>
                <a:gd name="connsiteX156" fmla="*/ 3405156 w 4002578"/>
                <a:gd name="connsiteY156" fmla="*/ 32304 h 128834"/>
                <a:gd name="connsiteX157" fmla="*/ 3391854 w 4002578"/>
                <a:gd name="connsiteY157" fmla="*/ 36357 h 128834"/>
                <a:gd name="connsiteX158" fmla="*/ 3382480 w 4002578"/>
                <a:gd name="connsiteY158" fmla="*/ 47505 h 128834"/>
                <a:gd name="connsiteX159" fmla="*/ 3382480 w 4002578"/>
                <a:gd name="connsiteY159" fmla="*/ 33570 h 128834"/>
                <a:gd name="connsiteX160" fmla="*/ 3372219 w 4002578"/>
                <a:gd name="connsiteY160" fmla="*/ 33570 h 128834"/>
                <a:gd name="connsiteX161" fmla="*/ 3372219 w 4002578"/>
                <a:gd name="connsiteY161" fmla="*/ 96023 h 128834"/>
                <a:gd name="connsiteX162" fmla="*/ 3382480 w 4002578"/>
                <a:gd name="connsiteY162" fmla="*/ 96023 h 128834"/>
                <a:gd name="connsiteX163" fmla="*/ 3382480 w 4002578"/>
                <a:gd name="connsiteY163" fmla="*/ 66127 h 128834"/>
                <a:gd name="connsiteX164" fmla="*/ 3385520 w 4002578"/>
                <a:gd name="connsiteY164" fmla="*/ 53205 h 128834"/>
                <a:gd name="connsiteX165" fmla="*/ 3342449 w 4002578"/>
                <a:gd name="connsiteY165" fmla="*/ 76515 h 128834"/>
                <a:gd name="connsiteX166" fmla="*/ 3334722 w 4002578"/>
                <a:gd name="connsiteY166" fmla="*/ 84496 h 128834"/>
                <a:gd name="connsiteX167" fmla="*/ 3323574 w 4002578"/>
                <a:gd name="connsiteY167" fmla="*/ 87409 h 128834"/>
                <a:gd name="connsiteX168" fmla="*/ 3312173 w 4002578"/>
                <a:gd name="connsiteY168" fmla="*/ 84496 h 128834"/>
                <a:gd name="connsiteX169" fmla="*/ 3304319 w 4002578"/>
                <a:gd name="connsiteY169" fmla="*/ 76515 h 128834"/>
                <a:gd name="connsiteX170" fmla="*/ 3301405 w 4002578"/>
                <a:gd name="connsiteY170" fmla="*/ 64733 h 128834"/>
                <a:gd name="connsiteX171" fmla="*/ 3304319 w 4002578"/>
                <a:gd name="connsiteY171" fmla="*/ 53078 h 128834"/>
                <a:gd name="connsiteX172" fmla="*/ 3312173 w 4002578"/>
                <a:gd name="connsiteY172" fmla="*/ 45097 h 128834"/>
                <a:gd name="connsiteX173" fmla="*/ 3323574 w 4002578"/>
                <a:gd name="connsiteY173" fmla="*/ 42184 h 128834"/>
                <a:gd name="connsiteX174" fmla="*/ 3334722 w 4002578"/>
                <a:gd name="connsiteY174" fmla="*/ 45097 h 128834"/>
                <a:gd name="connsiteX175" fmla="*/ 3342449 w 4002578"/>
                <a:gd name="connsiteY175" fmla="*/ 53078 h 128834"/>
                <a:gd name="connsiteX176" fmla="*/ 3345236 w 4002578"/>
                <a:gd name="connsiteY176" fmla="*/ 64733 h 128834"/>
                <a:gd name="connsiteX177" fmla="*/ 3342449 w 4002578"/>
                <a:gd name="connsiteY177" fmla="*/ 76515 h 128834"/>
                <a:gd name="connsiteX178" fmla="*/ 3340296 w 4002578"/>
                <a:gd name="connsiteY178" fmla="*/ 92856 h 128834"/>
                <a:gd name="connsiteX179" fmla="*/ 3351697 w 4002578"/>
                <a:gd name="connsiteY179" fmla="*/ 81329 h 128834"/>
                <a:gd name="connsiteX180" fmla="*/ 3355751 w 4002578"/>
                <a:gd name="connsiteY180" fmla="*/ 64606 h 128834"/>
                <a:gd name="connsiteX181" fmla="*/ 3351697 w 4002578"/>
                <a:gd name="connsiteY181" fmla="*/ 48012 h 128834"/>
                <a:gd name="connsiteX182" fmla="*/ 3340296 w 4002578"/>
                <a:gd name="connsiteY182" fmla="*/ 36611 h 128834"/>
                <a:gd name="connsiteX183" fmla="*/ 3323574 w 4002578"/>
                <a:gd name="connsiteY183" fmla="*/ 32429 h 128834"/>
                <a:gd name="connsiteX184" fmla="*/ 3306726 w 4002578"/>
                <a:gd name="connsiteY184" fmla="*/ 36611 h 128834"/>
                <a:gd name="connsiteX185" fmla="*/ 3295071 w 4002578"/>
                <a:gd name="connsiteY185" fmla="*/ 48012 h 128834"/>
                <a:gd name="connsiteX186" fmla="*/ 3290764 w 4002578"/>
                <a:gd name="connsiteY186" fmla="*/ 64606 h 128834"/>
                <a:gd name="connsiteX187" fmla="*/ 3295071 w 4002578"/>
                <a:gd name="connsiteY187" fmla="*/ 81329 h 128834"/>
                <a:gd name="connsiteX188" fmla="*/ 3306726 w 4002578"/>
                <a:gd name="connsiteY188" fmla="*/ 92856 h 128834"/>
                <a:gd name="connsiteX189" fmla="*/ 3323574 w 4002578"/>
                <a:gd name="connsiteY189" fmla="*/ 97037 h 128834"/>
                <a:gd name="connsiteX190" fmla="*/ 3340296 w 4002578"/>
                <a:gd name="connsiteY190" fmla="*/ 92856 h 128834"/>
                <a:gd name="connsiteX191" fmla="*/ 3266061 w 4002578"/>
                <a:gd name="connsiteY191" fmla="*/ 76515 h 128834"/>
                <a:gd name="connsiteX192" fmla="*/ 3258334 w 4002578"/>
                <a:gd name="connsiteY192" fmla="*/ 84496 h 128834"/>
                <a:gd name="connsiteX193" fmla="*/ 3247186 w 4002578"/>
                <a:gd name="connsiteY193" fmla="*/ 87409 h 128834"/>
                <a:gd name="connsiteX194" fmla="*/ 3235785 w 4002578"/>
                <a:gd name="connsiteY194" fmla="*/ 84496 h 128834"/>
                <a:gd name="connsiteX195" fmla="*/ 3227931 w 4002578"/>
                <a:gd name="connsiteY195" fmla="*/ 76515 h 128834"/>
                <a:gd name="connsiteX196" fmla="*/ 3225017 w 4002578"/>
                <a:gd name="connsiteY196" fmla="*/ 64733 h 128834"/>
                <a:gd name="connsiteX197" fmla="*/ 3227931 w 4002578"/>
                <a:gd name="connsiteY197" fmla="*/ 53078 h 128834"/>
                <a:gd name="connsiteX198" fmla="*/ 3235785 w 4002578"/>
                <a:gd name="connsiteY198" fmla="*/ 45097 h 128834"/>
                <a:gd name="connsiteX199" fmla="*/ 3247186 w 4002578"/>
                <a:gd name="connsiteY199" fmla="*/ 42184 h 128834"/>
                <a:gd name="connsiteX200" fmla="*/ 3258334 w 4002578"/>
                <a:gd name="connsiteY200" fmla="*/ 45097 h 128834"/>
                <a:gd name="connsiteX201" fmla="*/ 3266061 w 4002578"/>
                <a:gd name="connsiteY201" fmla="*/ 53078 h 128834"/>
                <a:gd name="connsiteX202" fmla="*/ 3268848 w 4002578"/>
                <a:gd name="connsiteY202" fmla="*/ 64733 h 128834"/>
                <a:gd name="connsiteX203" fmla="*/ 3266061 w 4002578"/>
                <a:gd name="connsiteY203" fmla="*/ 76515 h 128834"/>
                <a:gd name="connsiteX204" fmla="*/ 3264288 w 4002578"/>
                <a:gd name="connsiteY204" fmla="*/ 92856 h 128834"/>
                <a:gd name="connsiteX205" fmla="*/ 3275436 w 4002578"/>
                <a:gd name="connsiteY205" fmla="*/ 81329 h 128834"/>
                <a:gd name="connsiteX206" fmla="*/ 3279489 w 4002578"/>
                <a:gd name="connsiteY206" fmla="*/ 64606 h 128834"/>
                <a:gd name="connsiteX207" fmla="*/ 3275436 w 4002578"/>
                <a:gd name="connsiteY207" fmla="*/ 48012 h 128834"/>
                <a:gd name="connsiteX208" fmla="*/ 3264288 w 4002578"/>
                <a:gd name="connsiteY208" fmla="*/ 36611 h 128834"/>
                <a:gd name="connsiteX209" fmla="*/ 3248073 w 4002578"/>
                <a:gd name="connsiteY209" fmla="*/ 32429 h 128834"/>
                <a:gd name="connsiteX210" fmla="*/ 3234645 w 4002578"/>
                <a:gd name="connsiteY210" fmla="*/ 35977 h 128834"/>
                <a:gd name="connsiteX211" fmla="*/ 3225144 w 4002578"/>
                <a:gd name="connsiteY211" fmla="*/ 45478 h 128834"/>
                <a:gd name="connsiteX212" fmla="*/ 3225144 w 4002578"/>
                <a:gd name="connsiteY212" fmla="*/ 33570 h 128834"/>
                <a:gd name="connsiteX213" fmla="*/ 3214883 w 4002578"/>
                <a:gd name="connsiteY213" fmla="*/ 33570 h 128834"/>
                <a:gd name="connsiteX214" fmla="*/ 3214883 w 4002578"/>
                <a:gd name="connsiteY214" fmla="*/ 127693 h 128834"/>
                <a:gd name="connsiteX215" fmla="*/ 3225144 w 4002578"/>
                <a:gd name="connsiteY215" fmla="*/ 127693 h 128834"/>
                <a:gd name="connsiteX216" fmla="*/ 3225144 w 4002578"/>
                <a:gd name="connsiteY216" fmla="*/ 84116 h 128834"/>
                <a:gd name="connsiteX217" fmla="*/ 3234645 w 4002578"/>
                <a:gd name="connsiteY217" fmla="*/ 93490 h 128834"/>
                <a:gd name="connsiteX218" fmla="*/ 3248073 w 4002578"/>
                <a:gd name="connsiteY218" fmla="*/ 97037 h 128834"/>
                <a:gd name="connsiteX219" fmla="*/ 3264288 w 4002578"/>
                <a:gd name="connsiteY219" fmla="*/ 92856 h 128834"/>
                <a:gd name="connsiteX220" fmla="*/ 3155216 w 4002578"/>
                <a:gd name="connsiteY220" fmla="*/ 47125 h 128834"/>
                <a:gd name="connsiteX221" fmla="*/ 3168771 w 4002578"/>
                <a:gd name="connsiteY221" fmla="*/ 41805 h 128834"/>
                <a:gd name="connsiteX222" fmla="*/ 3181946 w 4002578"/>
                <a:gd name="connsiteY222" fmla="*/ 47125 h 128834"/>
                <a:gd name="connsiteX223" fmla="*/ 3187520 w 4002578"/>
                <a:gd name="connsiteY223" fmla="*/ 60427 h 128834"/>
                <a:gd name="connsiteX224" fmla="*/ 3149009 w 4002578"/>
                <a:gd name="connsiteY224" fmla="*/ 60427 h 128834"/>
                <a:gd name="connsiteX225" fmla="*/ 3155216 w 4002578"/>
                <a:gd name="connsiteY225" fmla="*/ 47125 h 128834"/>
                <a:gd name="connsiteX226" fmla="*/ 3183086 w 4002578"/>
                <a:gd name="connsiteY226" fmla="*/ 95517 h 128834"/>
                <a:gd name="connsiteX227" fmla="*/ 3193854 w 4002578"/>
                <a:gd name="connsiteY227" fmla="*/ 90450 h 128834"/>
                <a:gd name="connsiteX228" fmla="*/ 3193854 w 4002578"/>
                <a:gd name="connsiteY228" fmla="*/ 80568 h 128834"/>
                <a:gd name="connsiteX229" fmla="*/ 3183213 w 4002578"/>
                <a:gd name="connsiteY229" fmla="*/ 85763 h 128834"/>
                <a:gd name="connsiteX230" fmla="*/ 3171558 w 4002578"/>
                <a:gd name="connsiteY230" fmla="*/ 87536 h 128834"/>
                <a:gd name="connsiteX231" fmla="*/ 3156230 w 4002578"/>
                <a:gd name="connsiteY231" fmla="*/ 82342 h 128834"/>
                <a:gd name="connsiteX232" fmla="*/ 3148756 w 4002578"/>
                <a:gd name="connsiteY232" fmla="*/ 68788 h 128834"/>
                <a:gd name="connsiteX233" fmla="*/ 3198161 w 4002578"/>
                <a:gd name="connsiteY233" fmla="*/ 68788 h 128834"/>
                <a:gd name="connsiteX234" fmla="*/ 3198288 w 4002578"/>
                <a:gd name="connsiteY234" fmla="*/ 66127 h 128834"/>
                <a:gd name="connsiteX235" fmla="*/ 3198288 w 4002578"/>
                <a:gd name="connsiteY235" fmla="*/ 63594 h 128834"/>
                <a:gd name="connsiteX236" fmla="*/ 3194614 w 4002578"/>
                <a:gd name="connsiteY236" fmla="*/ 47632 h 128834"/>
                <a:gd name="connsiteX237" fmla="*/ 3184226 w 4002578"/>
                <a:gd name="connsiteY237" fmla="*/ 36484 h 128834"/>
                <a:gd name="connsiteX238" fmla="*/ 3168645 w 4002578"/>
                <a:gd name="connsiteY238" fmla="*/ 32429 h 128834"/>
                <a:gd name="connsiteX239" fmla="*/ 3152176 w 4002578"/>
                <a:gd name="connsiteY239" fmla="*/ 36737 h 128834"/>
                <a:gd name="connsiteX240" fmla="*/ 3141408 w 4002578"/>
                <a:gd name="connsiteY240" fmla="*/ 48518 h 128834"/>
                <a:gd name="connsiteX241" fmla="*/ 3137608 w 4002578"/>
                <a:gd name="connsiteY241" fmla="*/ 65367 h 128834"/>
                <a:gd name="connsiteX242" fmla="*/ 3142042 w 4002578"/>
                <a:gd name="connsiteY242" fmla="*/ 81962 h 128834"/>
                <a:gd name="connsiteX243" fmla="*/ 3154076 w 4002578"/>
                <a:gd name="connsiteY243" fmla="*/ 93109 h 128834"/>
                <a:gd name="connsiteX244" fmla="*/ 3171431 w 4002578"/>
                <a:gd name="connsiteY244" fmla="*/ 97164 h 128834"/>
                <a:gd name="connsiteX245" fmla="*/ 3182959 w 4002578"/>
                <a:gd name="connsiteY245" fmla="*/ 95644 h 128834"/>
                <a:gd name="connsiteX246" fmla="*/ 3112145 w 4002578"/>
                <a:gd name="connsiteY246" fmla="*/ 53332 h 128834"/>
                <a:gd name="connsiteX247" fmla="*/ 3120380 w 4002578"/>
                <a:gd name="connsiteY247" fmla="*/ 45731 h 128834"/>
                <a:gd name="connsiteX248" fmla="*/ 3131781 w 4002578"/>
                <a:gd name="connsiteY248" fmla="*/ 44211 h 128834"/>
                <a:gd name="connsiteX249" fmla="*/ 3131781 w 4002578"/>
                <a:gd name="connsiteY249" fmla="*/ 32556 h 128834"/>
                <a:gd name="connsiteX250" fmla="*/ 3118353 w 4002578"/>
                <a:gd name="connsiteY250" fmla="*/ 36611 h 128834"/>
                <a:gd name="connsiteX251" fmla="*/ 3108978 w 4002578"/>
                <a:gd name="connsiteY251" fmla="*/ 47759 h 128834"/>
                <a:gd name="connsiteX252" fmla="*/ 3108978 w 4002578"/>
                <a:gd name="connsiteY252" fmla="*/ 33824 h 128834"/>
                <a:gd name="connsiteX253" fmla="*/ 3098717 w 4002578"/>
                <a:gd name="connsiteY253" fmla="*/ 33824 h 128834"/>
                <a:gd name="connsiteX254" fmla="*/ 3098717 w 4002578"/>
                <a:gd name="connsiteY254" fmla="*/ 96276 h 128834"/>
                <a:gd name="connsiteX255" fmla="*/ 3108978 w 4002578"/>
                <a:gd name="connsiteY255" fmla="*/ 96276 h 128834"/>
                <a:gd name="connsiteX256" fmla="*/ 3108978 w 4002578"/>
                <a:gd name="connsiteY256" fmla="*/ 66380 h 128834"/>
                <a:gd name="connsiteX257" fmla="*/ 3112019 w 4002578"/>
                <a:gd name="connsiteY257" fmla="*/ 53459 h 128834"/>
                <a:gd name="connsiteX258" fmla="*/ 3050199 w 4002578"/>
                <a:gd name="connsiteY258" fmla="*/ 98177 h 128834"/>
                <a:gd name="connsiteX259" fmla="*/ 3051972 w 4002578"/>
                <a:gd name="connsiteY259" fmla="*/ 94503 h 128834"/>
                <a:gd name="connsiteX260" fmla="*/ 3052732 w 4002578"/>
                <a:gd name="connsiteY260" fmla="*/ 90450 h 128834"/>
                <a:gd name="connsiteX261" fmla="*/ 3050706 w 4002578"/>
                <a:gd name="connsiteY261" fmla="*/ 84875 h 128834"/>
                <a:gd name="connsiteX262" fmla="*/ 3044878 w 4002578"/>
                <a:gd name="connsiteY262" fmla="*/ 82596 h 128834"/>
                <a:gd name="connsiteX263" fmla="*/ 3039431 w 4002578"/>
                <a:gd name="connsiteY263" fmla="*/ 84496 h 128834"/>
                <a:gd name="connsiteX264" fmla="*/ 3037151 w 4002578"/>
                <a:gd name="connsiteY264" fmla="*/ 89942 h 128834"/>
                <a:gd name="connsiteX265" fmla="*/ 3038418 w 4002578"/>
                <a:gd name="connsiteY265" fmla="*/ 94249 h 128834"/>
                <a:gd name="connsiteX266" fmla="*/ 3042598 w 4002578"/>
                <a:gd name="connsiteY266" fmla="*/ 97164 h 128834"/>
                <a:gd name="connsiteX267" fmla="*/ 3033224 w 4002578"/>
                <a:gd name="connsiteY267" fmla="*/ 115152 h 128834"/>
                <a:gd name="connsiteX268" fmla="*/ 3040825 w 4002578"/>
                <a:gd name="connsiteY268" fmla="*/ 115152 h 128834"/>
                <a:gd name="connsiteX269" fmla="*/ 3050326 w 4002578"/>
                <a:gd name="connsiteY269" fmla="*/ 98050 h 128834"/>
                <a:gd name="connsiteX270" fmla="*/ 3029803 w 4002578"/>
                <a:gd name="connsiteY270" fmla="*/ 96276 h 128834"/>
                <a:gd name="connsiteX271" fmla="*/ 3002187 w 4002578"/>
                <a:gd name="connsiteY271" fmla="*/ 58399 h 128834"/>
                <a:gd name="connsiteX272" fmla="*/ 3026256 w 4002578"/>
                <a:gd name="connsiteY272" fmla="*/ 33824 h 128834"/>
                <a:gd name="connsiteX273" fmla="*/ 3013968 w 4002578"/>
                <a:gd name="connsiteY273" fmla="*/ 33824 h 128834"/>
                <a:gd name="connsiteX274" fmla="*/ 2985339 w 4002578"/>
                <a:gd name="connsiteY274" fmla="*/ 62960 h 128834"/>
                <a:gd name="connsiteX275" fmla="*/ 2985339 w 4002578"/>
                <a:gd name="connsiteY275" fmla="*/ 1266 h 128834"/>
                <a:gd name="connsiteX276" fmla="*/ 2975078 w 4002578"/>
                <a:gd name="connsiteY276" fmla="*/ 1266 h 128834"/>
                <a:gd name="connsiteX277" fmla="*/ 2975078 w 4002578"/>
                <a:gd name="connsiteY277" fmla="*/ 96276 h 128834"/>
                <a:gd name="connsiteX278" fmla="*/ 2985339 w 4002578"/>
                <a:gd name="connsiteY278" fmla="*/ 96276 h 128834"/>
                <a:gd name="connsiteX279" fmla="*/ 2985339 w 4002578"/>
                <a:gd name="connsiteY279" fmla="*/ 76008 h 128834"/>
                <a:gd name="connsiteX280" fmla="*/ 2995093 w 4002578"/>
                <a:gd name="connsiteY280" fmla="*/ 66000 h 128834"/>
                <a:gd name="connsiteX281" fmla="*/ 3017135 w 4002578"/>
                <a:gd name="connsiteY281" fmla="*/ 96276 h 128834"/>
                <a:gd name="connsiteX282" fmla="*/ 3029803 w 4002578"/>
                <a:gd name="connsiteY282" fmla="*/ 96276 h 128834"/>
                <a:gd name="connsiteX283" fmla="*/ 2918832 w 4002578"/>
                <a:gd name="connsiteY283" fmla="*/ 53205 h 128834"/>
                <a:gd name="connsiteX284" fmla="*/ 2926813 w 4002578"/>
                <a:gd name="connsiteY284" fmla="*/ 45351 h 128834"/>
                <a:gd name="connsiteX285" fmla="*/ 2938594 w 4002578"/>
                <a:gd name="connsiteY285" fmla="*/ 42564 h 128834"/>
                <a:gd name="connsiteX286" fmla="*/ 2957976 w 4002578"/>
                <a:gd name="connsiteY286" fmla="*/ 50545 h 128834"/>
                <a:gd name="connsiteX287" fmla="*/ 2957976 w 4002578"/>
                <a:gd name="connsiteY287" fmla="*/ 39144 h 128834"/>
                <a:gd name="connsiteX288" fmla="*/ 2937961 w 4002578"/>
                <a:gd name="connsiteY288" fmla="*/ 32810 h 128834"/>
                <a:gd name="connsiteX289" fmla="*/ 2921112 w 4002578"/>
                <a:gd name="connsiteY289" fmla="*/ 36864 h 128834"/>
                <a:gd name="connsiteX290" fmla="*/ 2909458 w 4002578"/>
                <a:gd name="connsiteY290" fmla="*/ 48264 h 128834"/>
                <a:gd name="connsiteX291" fmla="*/ 2905277 w 4002578"/>
                <a:gd name="connsiteY291" fmla="*/ 64987 h 128834"/>
                <a:gd name="connsiteX292" fmla="*/ 2909331 w 4002578"/>
                <a:gd name="connsiteY292" fmla="*/ 81708 h 128834"/>
                <a:gd name="connsiteX293" fmla="*/ 2920732 w 4002578"/>
                <a:gd name="connsiteY293" fmla="*/ 93109 h 128834"/>
                <a:gd name="connsiteX294" fmla="*/ 2937707 w 4002578"/>
                <a:gd name="connsiteY294" fmla="*/ 97164 h 128834"/>
                <a:gd name="connsiteX295" fmla="*/ 2948602 w 4002578"/>
                <a:gd name="connsiteY295" fmla="*/ 95769 h 128834"/>
                <a:gd name="connsiteX296" fmla="*/ 2958483 w 4002578"/>
                <a:gd name="connsiteY296" fmla="*/ 91336 h 128834"/>
                <a:gd name="connsiteX297" fmla="*/ 2958483 w 4002578"/>
                <a:gd name="connsiteY297" fmla="*/ 80822 h 128834"/>
                <a:gd name="connsiteX298" fmla="*/ 2949362 w 4002578"/>
                <a:gd name="connsiteY298" fmla="*/ 85889 h 128834"/>
                <a:gd name="connsiteX299" fmla="*/ 2938594 w 4002578"/>
                <a:gd name="connsiteY299" fmla="*/ 87409 h 128834"/>
                <a:gd name="connsiteX300" fmla="*/ 2926813 w 4002578"/>
                <a:gd name="connsiteY300" fmla="*/ 84496 h 128834"/>
                <a:gd name="connsiteX301" fmla="*/ 2918705 w 4002578"/>
                <a:gd name="connsiteY301" fmla="*/ 76515 h 128834"/>
                <a:gd name="connsiteX302" fmla="*/ 2915792 w 4002578"/>
                <a:gd name="connsiteY302" fmla="*/ 64733 h 128834"/>
                <a:gd name="connsiteX303" fmla="*/ 2918705 w 4002578"/>
                <a:gd name="connsiteY303" fmla="*/ 52953 h 128834"/>
                <a:gd name="connsiteX304" fmla="*/ 2868033 w 4002578"/>
                <a:gd name="connsiteY304" fmla="*/ 45224 h 128834"/>
                <a:gd name="connsiteX305" fmla="*/ 2875761 w 4002578"/>
                <a:gd name="connsiteY305" fmla="*/ 53332 h 128834"/>
                <a:gd name="connsiteX306" fmla="*/ 2878548 w 4002578"/>
                <a:gd name="connsiteY306" fmla="*/ 65114 h 128834"/>
                <a:gd name="connsiteX307" fmla="*/ 2875761 w 4002578"/>
                <a:gd name="connsiteY307" fmla="*/ 76642 h 128834"/>
                <a:gd name="connsiteX308" fmla="*/ 2868033 w 4002578"/>
                <a:gd name="connsiteY308" fmla="*/ 84623 h 128834"/>
                <a:gd name="connsiteX309" fmla="*/ 2856632 w 4002578"/>
                <a:gd name="connsiteY309" fmla="*/ 87536 h 128834"/>
                <a:gd name="connsiteX310" fmla="*/ 2845484 w 4002578"/>
                <a:gd name="connsiteY310" fmla="*/ 84623 h 128834"/>
                <a:gd name="connsiteX311" fmla="*/ 2837757 w 4002578"/>
                <a:gd name="connsiteY311" fmla="*/ 76642 h 128834"/>
                <a:gd name="connsiteX312" fmla="*/ 2834970 w 4002578"/>
                <a:gd name="connsiteY312" fmla="*/ 65114 h 128834"/>
                <a:gd name="connsiteX313" fmla="*/ 2837757 w 4002578"/>
                <a:gd name="connsiteY313" fmla="*/ 53332 h 128834"/>
                <a:gd name="connsiteX314" fmla="*/ 2845484 w 4002578"/>
                <a:gd name="connsiteY314" fmla="*/ 45224 h 128834"/>
                <a:gd name="connsiteX315" fmla="*/ 2856632 w 4002578"/>
                <a:gd name="connsiteY315" fmla="*/ 42184 h 128834"/>
                <a:gd name="connsiteX316" fmla="*/ 2868033 w 4002578"/>
                <a:gd name="connsiteY316" fmla="*/ 45224 h 128834"/>
                <a:gd name="connsiteX317" fmla="*/ 2888935 w 4002578"/>
                <a:gd name="connsiteY317" fmla="*/ 96023 h 128834"/>
                <a:gd name="connsiteX318" fmla="*/ 2888935 w 4002578"/>
                <a:gd name="connsiteY318" fmla="*/ 33570 h 128834"/>
                <a:gd name="connsiteX319" fmla="*/ 2878548 w 4002578"/>
                <a:gd name="connsiteY319" fmla="*/ 33570 h 128834"/>
                <a:gd name="connsiteX320" fmla="*/ 2878548 w 4002578"/>
                <a:gd name="connsiteY320" fmla="*/ 45351 h 128834"/>
                <a:gd name="connsiteX321" fmla="*/ 2869173 w 4002578"/>
                <a:gd name="connsiteY321" fmla="*/ 35977 h 128834"/>
                <a:gd name="connsiteX322" fmla="*/ 2855872 w 4002578"/>
                <a:gd name="connsiteY322" fmla="*/ 32429 h 128834"/>
                <a:gd name="connsiteX323" fmla="*/ 2839657 w 4002578"/>
                <a:gd name="connsiteY323" fmla="*/ 36737 h 128834"/>
                <a:gd name="connsiteX324" fmla="*/ 2828509 w 4002578"/>
                <a:gd name="connsiteY324" fmla="*/ 48264 h 128834"/>
                <a:gd name="connsiteX325" fmla="*/ 2824455 w 4002578"/>
                <a:gd name="connsiteY325" fmla="*/ 65114 h 128834"/>
                <a:gd name="connsiteX326" fmla="*/ 2828509 w 4002578"/>
                <a:gd name="connsiteY326" fmla="*/ 81581 h 128834"/>
                <a:gd name="connsiteX327" fmla="*/ 2839657 w 4002578"/>
                <a:gd name="connsiteY327" fmla="*/ 92983 h 128834"/>
                <a:gd name="connsiteX328" fmla="*/ 2855872 w 4002578"/>
                <a:gd name="connsiteY328" fmla="*/ 97037 h 128834"/>
                <a:gd name="connsiteX329" fmla="*/ 2869173 w 4002578"/>
                <a:gd name="connsiteY329" fmla="*/ 93617 h 128834"/>
                <a:gd name="connsiteX330" fmla="*/ 2878548 w 4002578"/>
                <a:gd name="connsiteY330" fmla="*/ 84369 h 128834"/>
                <a:gd name="connsiteX331" fmla="*/ 2878548 w 4002578"/>
                <a:gd name="connsiteY331" fmla="*/ 96023 h 128834"/>
                <a:gd name="connsiteX332" fmla="*/ 2888935 w 4002578"/>
                <a:gd name="connsiteY332" fmla="*/ 96023 h 128834"/>
                <a:gd name="connsiteX333" fmla="*/ 2816221 w 4002578"/>
                <a:gd name="connsiteY333" fmla="*/ 82722 h 128834"/>
                <a:gd name="connsiteX334" fmla="*/ 2809000 w 4002578"/>
                <a:gd name="connsiteY334" fmla="*/ 86143 h 128834"/>
                <a:gd name="connsiteX335" fmla="*/ 2801653 w 4002578"/>
                <a:gd name="connsiteY335" fmla="*/ 87283 h 128834"/>
                <a:gd name="connsiteX336" fmla="*/ 2793039 w 4002578"/>
                <a:gd name="connsiteY336" fmla="*/ 84496 h 128834"/>
                <a:gd name="connsiteX337" fmla="*/ 2789618 w 4002578"/>
                <a:gd name="connsiteY337" fmla="*/ 75122 h 128834"/>
                <a:gd name="connsiteX338" fmla="*/ 2789618 w 4002578"/>
                <a:gd name="connsiteY338" fmla="*/ 43071 h 128834"/>
                <a:gd name="connsiteX339" fmla="*/ 2815461 w 4002578"/>
                <a:gd name="connsiteY339" fmla="*/ 43071 h 128834"/>
                <a:gd name="connsiteX340" fmla="*/ 2815461 w 4002578"/>
                <a:gd name="connsiteY340" fmla="*/ 33570 h 128834"/>
                <a:gd name="connsiteX341" fmla="*/ 2789618 w 4002578"/>
                <a:gd name="connsiteY341" fmla="*/ 33570 h 128834"/>
                <a:gd name="connsiteX342" fmla="*/ 2789618 w 4002578"/>
                <a:gd name="connsiteY342" fmla="*/ 13681 h 128834"/>
                <a:gd name="connsiteX343" fmla="*/ 2779357 w 4002578"/>
                <a:gd name="connsiteY343" fmla="*/ 13681 h 128834"/>
                <a:gd name="connsiteX344" fmla="*/ 2779357 w 4002578"/>
                <a:gd name="connsiteY344" fmla="*/ 74361 h 128834"/>
                <a:gd name="connsiteX345" fmla="*/ 2785058 w 4002578"/>
                <a:gd name="connsiteY345" fmla="*/ 92097 h 128834"/>
                <a:gd name="connsiteX346" fmla="*/ 2800766 w 4002578"/>
                <a:gd name="connsiteY346" fmla="*/ 97164 h 128834"/>
                <a:gd name="connsiteX347" fmla="*/ 2808874 w 4002578"/>
                <a:gd name="connsiteY347" fmla="*/ 96150 h 128834"/>
                <a:gd name="connsiteX348" fmla="*/ 2816348 w 4002578"/>
                <a:gd name="connsiteY348" fmla="*/ 92856 h 128834"/>
                <a:gd name="connsiteX349" fmla="*/ 2816348 w 4002578"/>
                <a:gd name="connsiteY349" fmla="*/ 82849 h 128834"/>
                <a:gd name="connsiteX350" fmla="*/ 2767323 w 4002578"/>
                <a:gd name="connsiteY350" fmla="*/ 82722 h 128834"/>
                <a:gd name="connsiteX351" fmla="*/ 2760102 w 4002578"/>
                <a:gd name="connsiteY351" fmla="*/ 86143 h 128834"/>
                <a:gd name="connsiteX352" fmla="*/ 2752628 w 4002578"/>
                <a:gd name="connsiteY352" fmla="*/ 87283 h 128834"/>
                <a:gd name="connsiteX353" fmla="*/ 2744013 w 4002578"/>
                <a:gd name="connsiteY353" fmla="*/ 84496 h 128834"/>
                <a:gd name="connsiteX354" fmla="*/ 2740593 w 4002578"/>
                <a:gd name="connsiteY354" fmla="*/ 75122 h 128834"/>
                <a:gd name="connsiteX355" fmla="*/ 2740593 w 4002578"/>
                <a:gd name="connsiteY355" fmla="*/ 43071 h 128834"/>
                <a:gd name="connsiteX356" fmla="*/ 2766436 w 4002578"/>
                <a:gd name="connsiteY356" fmla="*/ 43071 h 128834"/>
                <a:gd name="connsiteX357" fmla="*/ 2766436 w 4002578"/>
                <a:gd name="connsiteY357" fmla="*/ 33570 h 128834"/>
                <a:gd name="connsiteX358" fmla="*/ 2740593 w 4002578"/>
                <a:gd name="connsiteY358" fmla="*/ 33570 h 128834"/>
                <a:gd name="connsiteX359" fmla="*/ 2740593 w 4002578"/>
                <a:gd name="connsiteY359" fmla="*/ 13681 h 128834"/>
                <a:gd name="connsiteX360" fmla="*/ 2730332 w 4002578"/>
                <a:gd name="connsiteY360" fmla="*/ 13681 h 128834"/>
                <a:gd name="connsiteX361" fmla="*/ 2730332 w 4002578"/>
                <a:gd name="connsiteY361" fmla="*/ 74361 h 128834"/>
                <a:gd name="connsiteX362" fmla="*/ 2736159 w 4002578"/>
                <a:gd name="connsiteY362" fmla="*/ 92097 h 128834"/>
                <a:gd name="connsiteX363" fmla="*/ 2751741 w 4002578"/>
                <a:gd name="connsiteY363" fmla="*/ 97164 h 128834"/>
                <a:gd name="connsiteX364" fmla="*/ 2759848 w 4002578"/>
                <a:gd name="connsiteY364" fmla="*/ 96150 h 128834"/>
                <a:gd name="connsiteX365" fmla="*/ 2767323 w 4002578"/>
                <a:gd name="connsiteY365" fmla="*/ 92856 h 128834"/>
                <a:gd name="connsiteX366" fmla="*/ 2767323 w 4002578"/>
                <a:gd name="connsiteY366" fmla="*/ 82849 h 128834"/>
                <a:gd name="connsiteX367" fmla="*/ 2689414 w 4002578"/>
                <a:gd name="connsiteY367" fmla="*/ 45224 h 128834"/>
                <a:gd name="connsiteX368" fmla="*/ 2697142 w 4002578"/>
                <a:gd name="connsiteY368" fmla="*/ 53332 h 128834"/>
                <a:gd name="connsiteX369" fmla="*/ 2699929 w 4002578"/>
                <a:gd name="connsiteY369" fmla="*/ 65114 h 128834"/>
                <a:gd name="connsiteX370" fmla="*/ 2697142 w 4002578"/>
                <a:gd name="connsiteY370" fmla="*/ 76642 h 128834"/>
                <a:gd name="connsiteX371" fmla="*/ 2689414 w 4002578"/>
                <a:gd name="connsiteY371" fmla="*/ 84623 h 128834"/>
                <a:gd name="connsiteX372" fmla="*/ 2678013 w 4002578"/>
                <a:gd name="connsiteY372" fmla="*/ 87536 h 128834"/>
                <a:gd name="connsiteX373" fmla="*/ 2666865 w 4002578"/>
                <a:gd name="connsiteY373" fmla="*/ 84623 h 128834"/>
                <a:gd name="connsiteX374" fmla="*/ 2659138 w 4002578"/>
                <a:gd name="connsiteY374" fmla="*/ 76642 h 128834"/>
                <a:gd name="connsiteX375" fmla="*/ 2656351 w 4002578"/>
                <a:gd name="connsiteY375" fmla="*/ 65114 h 128834"/>
                <a:gd name="connsiteX376" fmla="*/ 2659138 w 4002578"/>
                <a:gd name="connsiteY376" fmla="*/ 53332 h 128834"/>
                <a:gd name="connsiteX377" fmla="*/ 2666865 w 4002578"/>
                <a:gd name="connsiteY377" fmla="*/ 45224 h 128834"/>
                <a:gd name="connsiteX378" fmla="*/ 2678013 w 4002578"/>
                <a:gd name="connsiteY378" fmla="*/ 42184 h 128834"/>
                <a:gd name="connsiteX379" fmla="*/ 2689414 w 4002578"/>
                <a:gd name="connsiteY379" fmla="*/ 45224 h 128834"/>
                <a:gd name="connsiteX380" fmla="*/ 2710317 w 4002578"/>
                <a:gd name="connsiteY380" fmla="*/ 96023 h 128834"/>
                <a:gd name="connsiteX381" fmla="*/ 2710317 w 4002578"/>
                <a:gd name="connsiteY381" fmla="*/ 33570 h 128834"/>
                <a:gd name="connsiteX382" fmla="*/ 2699929 w 4002578"/>
                <a:gd name="connsiteY382" fmla="*/ 33570 h 128834"/>
                <a:gd name="connsiteX383" fmla="*/ 2699929 w 4002578"/>
                <a:gd name="connsiteY383" fmla="*/ 45351 h 128834"/>
                <a:gd name="connsiteX384" fmla="*/ 2690554 w 4002578"/>
                <a:gd name="connsiteY384" fmla="*/ 35977 h 128834"/>
                <a:gd name="connsiteX385" fmla="*/ 2677253 w 4002578"/>
                <a:gd name="connsiteY385" fmla="*/ 32429 h 128834"/>
                <a:gd name="connsiteX386" fmla="*/ 2661038 w 4002578"/>
                <a:gd name="connsiteY386" fmla="*/ 36737 h 128834"/>
                <a:gd name="connsiteX387" fmla="*/ 2649890 w 4002578"/>
                <a:gd name="connsiteY387" fmla="*/ 48264 h 128834"/>
                <a:gd name="connsiteX388" fmla="*/ 2645836 w 4002578"/>
                <a:gd name="connsiteY388" fmla="*/ 65114 h 128834"/>
                <a:gd name="connsiteX389" fmla="*/ 2649890 w 4002578"/>
                <a:gd name="connsiteY389" fmla="*/ 81581 h 128834"/>
                <a:gd name="connsiteX390" fmla="*/ 2661038 w 4002578"/>
                <a:gd name="connsiteY390" fmla="*/ 92983 h 128834"/>
                <a:gd name="connsiteX391" fmla="*/ 2677253 w 4002578"/>
                <a:gd name="connsiteY391" fmla="*/ 97037 h 128834"/>
                <a:gd name="connsiteX392" fmla="*/ 2690554 w 4002578"/>
                <a:gd name="connsiteY392" fmla="*/ 93617 h 128834"/>
                <a:gd name="connsiteX393" fmla="*/ 2699929 w 4002578"/>
                <a:gd name="connsiteY393" fmla="*/ 84369 h 128834"/>
                <a:gd name="connsiteX394" fmla="*/ 2699929 w 4002578"/>
                <a:gd name="connsiteY394" fmla="*/ 96023 h 128834"/>
                <a:gd name="connsiteX395" fmla="*/ 2710317 w 4002578"/>
                <a:gd name="connsiteY395" fmla="*/ 96023 h 128834"/>
                <a:gd name="connsiteX396" fmla="*/ 2587184 w 4002578"/>
                <a:gd name="connsiteY396" fmla="*/ 76515 h 128834"/>
                <a:gd name="connsiteX397" fmla="*/ 2579456 w 4002578"/>
                <a:gd name="connsiteY397" fmla="*/ 84496 h 128834"/>
                <a:gd name="connsiteX398" fmla="*/ 2568055 w 4002578"/>
                <a:gd name="connsiteY398" fmla="*/ 87409 h 128834"/>
                <a:gd name="connsiteX399" fmla="*/ 2556907 w 4002578"/>
                <a:gd name="connsiteY399" fmla="*/ 84496 h 128834"/>
                <a:gd name="connsiteX400" fmla="*/ 2549180 w 4002578"/>
                <a:gd name="connsiteY400" fmla="*/ 76515 h 128834"/>
                <a:gd name="connsiteX401" fmla="*/ 2546393 w 4002578"/>
                <a:gd name="connsiteY401" fmla="*/ 64987 h 128834"/>
                <a:gd name="connsiteX402" fmla="*/ 2549180 w 4002578"/>
                <a:gd name="connsiteY402" fmla="*/ 53205 h 128834"/>
                <a:gd name="connsiteX403" fmla="*/ 2556907 w 4002578"/>
                <a:gd name="connsiteY403" fmla="*/ 45097 h 128834"/>
                <a:gd name="connsiteX404" fmla="*/ 2568055 w 4002578"/>
                <a:gd name="connsiteY404" fmla="*/ 42057 h 128834"/>
                <a:gd name="connsiteX405" fmla="*/ 2579456 w 4002578"/>
                <a:gd name="connsiteY405" fmla="*/ 45097 h 128834"/>
                <a:gd name="connsiteX406" fmla="*/ 2587184 w 4002578"/>
                <a:gd name="connsiteY406" fmla="*/ 53205 h 128834"/>
                <a:gd name="connsiteX407" fmla="*/ 2589971 w 4002578"/>
                <a:gd name="connsiteY407" fmla="*/ 64987 h 128834"/>
                <a:gd name="connsiteX408" fmla="*/ 2587184 w 4002578"/>
                <a:gd name="connsiteY408" fmla="*/ 76515 h 128834"/>
                <a:gd name="connsiteX409" fmla="*/ 2600358 w 4002578"/>
                <a:gd name="connsiteY409" fmla="*/ 33570 h 128834"/>
                <a:gd name="connsiteX410" fmla="*/ 2589971 w 4002578"/>
                <a:gd name="connsiteY410" fmla="*/ 33570 h 128834"/>
                <a:gd name="connsiteX411" fmla="*/ 2589971 w 4002578"/>
                <a:gd name="connsiteY411" fmla="*/ 45478 h 128834"/>
                <a:gd name="connsiteX412" fmla="*/ 2580596 w 4002578"/>
                <a:gd name="connsiteY412" fmla="*/ 35977 h 128834"/>
                <a:gd name="connsiteX413" fmla="*/ 2567295 w 4002578"/>
                <a:gd name="connsiteY413" fmla="*/ 32429 h 128834"/>
                <a:gd name="connsiteX414" fmla="*/ 2551080 w 4002578"/>
                <a:gd name="connsiteY414" fmla="*/ 36737 h 128834"/>
                <a:gd name="connsiteX415" fmla="*/ 2539932 w 4002578"/>
                <a:gd name="connsiteY415" fmla="*/ 48264 h 128834"/>
                <a:gd name="connsiteX416" fmla="*/ 2535878 w 4002578"/>
                <a:gd name="connsiteY416" fmla="*/ 65114 h 128834"/>
                <a:gd name="connsiteX417" fmla="*/ 2539932 w 4002578"/>
                <a:gd name="connsiteY417" fmla="*/ 81581 h 128834"/>
                <a:gd name="connsiteX418" fmla="*/ 2551080 w 4002578"/>
                <a:gd name="connsiteY418" fmla="*/ 92983 h 128834"/>
                <a:gd name="connsiteX419" fmla="*/ 2567295 w 4002578"/>
                <a:gd name="connsiteY419" fmla="*/ 97037 h 128834"/>
                <a:gd name="connsiteX420" fmla="*/ 2580596 w 4002578"/>
                <a:gd name="connsiteY420" fmla="*/ 93617 h 128834"/>
                <a:gd name="connsiteX421" fmla="*/ 2589971 w 4002578"/>
                <a:gd name="connsiteY421" fmla="*/ 84369 h 128834"/>
                <a:gd name="connsiteX422" fmla="*/ 2589971 w 4002578"/>
                <a:gd name="connsiteY422" fmla="*/ 97291 h 128834"/>
                <a:gd name="connsiteX423" fmla="*/ 2584143 w 4002578"/>
                <a:gd name="connsiteY423" fmla="*/ 113378 h 128834"/>
                <a:gd name="connsiteX424" fmla="*/ 2567422 w 4002578"/>
                <a:gd name="connsiteY424" fmla="*/ 118953 h 128834"/>
                <a:gd name="connsiteX425" fmla="*/ 2554500 w 4002578"/>
                <a:gd name="connsiteY425" fmla="*/ 116672 h 128834"/>
                <a:gd name="connsiteX426" fmla="*/ 2542339 w 4002578"/>
                <a:gd name="connsiteY426" fmla="*/ 109452 h 128834"/>
                <a:gd name="connsiteX427" fmla="*/ 2542339 w 4002578"/>
                <a:gd name="connsiteY427" fmla="*/ 120853 h 128834"/>
                <a:gd name="connsiteX428" fmla="*/ 2567422 w 4002578"/>
                <a:gd name="connsiteY428" fmla="*/ 128834 h 128834"/>
                <a:gd name="connsiteX429" fmla="*/ 2591744 w 4002578"/>
                <a:gd name="connsiteY429" fmla="*/ 120473 h 128834"/>
                <a:gd name="connsiteX430" fmla="*/ 2600358 w 4002578"/>
                <a:gd name="connsiteY430" fmla="*/ 96657 h 128834"/>
                <a:gd name="connsiteX431" fmla="*/ 2600358 w 4002578"/>
                <a:gd name="connsiteY431" fmla="*/ 33697 h 128834"/>
                <a:gd name="connsiteX432" fmla="*/ 2477986 w 4002578"/>
                <a:gd name="connsiteY432" fmla="*/ 53459 h 128834"/>
                <a:gd name="connsiteX433" fmla="*/ 2484700 w 4002578"/>
                <a:gd name="connsiteY433" fmla="*/ 45478 h 128834"/>
                <a:gd name="connsiteX434" fmla="*/ 2494707 w 4002578"/>
                <a:gd name="connsiteY434" fmla="*/ 42437 h 128834"/>
                <a:gd name="connsiteX435" fmla="*/ 2510922 w 4002578"/>
                <a:gd name="connsiteY435" fmla="*/ 61059 h 128834"/>
                <a:gd name="connsiteX436" fmla="*/ 2510922 w 4002578"/>
                <a:gd name="connsiteY436" fmla="*/ 96023 h 128834"/>
                <a:gd name="connsiteX437" fmla="*/ 2521310 w 4002578"/>
                <a:gd name="connsiteY437" fmla="*/ 96023 h 128834"/>
                <a:gd name="connsiteX438" fmla="*/ 2521310 w 4002578"/>
                <a:gd name="connsiteY438" fmla="*/ 59287 h 128834"/>
                <a:gd name="connsiteX439" fmla="*/ 2518650 w 4002578"/>
                <a:gd name="connsiteY439" fmla="*/ 45478 h 128834"/>
                <a:gd name="connsiteX440" fmla="*/ 2510669 w 4002578"/>
                <a:gd name="connsiteY440" fmla="*/ 35977 h 128834"/>
                <a:gd name="connsiteX441" fmla="*/ 2497368 w 4002578"/>
                <a:gd name="connsiteY441" fmla="*/ 32429 h 128834"/>
                <a:gd name="connsiteX442" fmla="*/ 2484573 w 4002578"/>
                <a:gd name="connsiteY442" fmla="*/ 35977 h 128834"/>
                <a:gd name="connsiteX443" fmla="*/ 2475705 w 4002578"/>
                <a:gd name="connsiteY443" fmla="*/ 45224 h 128834"/>
                <a:gd name="connsiteX444" fmla="*/ 2475705 w 4002578"/>
                <a:gd name="connsiteY444" fmla="*/ 33570 h 128834"/>
                <a:gd name="connsiteX445" fmla="*/ 2465444 w 4002578"/>
                <a:gd name="connsiteY445" fmla="*/ 33570 h 128834"/>
                <a:gd name="connsiteX446" fmla="*/ 2465444 w 4002578"/>
                <a:gd name="connsiteY446" fmla="*/ 96023 h 128834"/>
                <a:gd name="connsiteX447" fmla="*/ 2475705 w 4002578"/>
                <a:gd name="connsiteY447" fmla="*/ 96023 h 128834"/>
                <a:gd name="connsiteX448" fmla="*/ 2475705 w 4002578"/>
                <a:gd name="connsiteY448" fmla="*/ 64733 h 128834"/>
                <a:gd name="connsiteX449" fmla="*/ 2478112 w 4002578"/>
                <a:gd name="connsiteY449" fmla="*/ 53459 h 128834"/>
                <a:gd name="connsiteX450" fmla="*/ 2444542 w 4002578"/>
                <a:gd name="connsiteY450" fmla="*/ 33570 h 128834"/>
                <a:gd name="connsiteX451" fmla="*/ 2434154 w 4002578"/>
                <a:gd name="connsiteY451" fmla="*/ 33570 h 128834"/>
                <a:gd name="connsiteX452" fmla="*/ 2434154 w 4002578"/>
                <a:gd name="connsiteY452" fmla="*/ 96023 h 128834"/>
                <a:gd name="connsiteX453" fmla="*/ 2444542 w 4002578"/>
                <a:gd name="connsiteY453" fmla="*/ 96023 h 128834"/>
                <a:gd name="connsiteX454" fmla="*/ 2444542 w 4002578"/>
                <a:gd name="connsiteY454" fmla="*/ 33570 h 128834"/>
                <a:gd name="connsiteX455" fmla="*/ 2444796 w 4002578"/>
                <a:gd name="connsiteY455" fmla="*/ 19761 h 128834"/>
                <a:gd name="connsiteX456" fmla="*/ 2446696 w 4002578"/>
                <a:gd name="connsiteY456" fmla="*/ 15074 h 128834"/>
                <a:gd name="connsiteX457" fmla="*/ 2444796 w 4002578"/>
                <a:gd name="connsiteY457" fmla="*/ 10135 h 128834"/>
                <a:gd name="connsiteX458" fmla="*/ 2439982 w 4002578"/>
                <a:gd name="connsiteY458" fmla="*/ 8235 h 128834"/>
                <a:gd name="connsiteX459" fmla="*/ 2435548 w 4002578"/>
                <a:gd name="connsiteY459" fmla="*/ 9628 h 128834"/>
                <a:gd name="connsiteX460" fmla="*/ 2428074 w 4002578"/>
                <a:gd name="connsiteY460" fmla="*/ 14949 h 128834"/>
                <a:gd name="connsiteX461" fmla="*/ 2435548 w 4002578"/>
                <a:gd name="connsiteY461" fmla="*/ 20142 h 128834"/>
                <a:gd name="connsiteX462" fmla="*/ 2439982 w 4002578"/>
                <a:gd name="connsiteY462" fmla="*/ 21662 h 128834"/>
                <a:gd name="connsiteX463" fmla="*/ 2444796 w 4002578"/>
                <a:gd name="connsiteY463" fmla="*/ 19761 h 128834"/>
                <a:gd name="connsiteX464" fmla="*/ 2371068 w 4002578"/>
                <a:gd name="connsiteY464" fmla="*/ 53459 h 128834"/>
                <a:gd name="connsiteX465" fmla="*/ 2377782 w 4002578"/>
                <a:gd name="connsiteY465" fmla="*/ 45478 h 128834"/>
                <a:gd name="connsiteX466" fmla="*/ 2387790 w 4002578"/>
                <a:gd name="connsiteY466" fmla="*/ 42437 h 128834"/>
                <a:gd name="connsiteX467" fmla="*/ 2404005 w 4002578"/>
                <a:gd name="connsiteY467" fmla="*/ 61059 h 128834"/>
                <a:gd name="connsiteX468" fmla="*/ 2404005 w 4002578"/>
                <a:gd name="connsiteY468" fmla="*/ 96023 h 128834"/>
                <a:gd name="connsiteX469" fmla="*/ 2414392 w 4002578"/>
                <a:gd name="connsiteY469" fmla="*/ 96023 h 128834"/>
                <a:gd name="connsiteX470" fmla="*/ 2414392 w 4002578"/>
                <a:gd name="connsiteY470" fmla="*/ 59287 h 128834"/>
                <a:gd name="connsiteX471" fmla="*/ 2411732 w 4002578"/>
                <a:gd name="connsiteY471" fmla="*/ 45478 h 128834"/>
                <a:gd name="connsiteX472" fmla="*/ 2403751 w 4002578"/>
                <a:gd name="connsiteY472" fmla="*/ 35977 h 128834"/>
                <a:gd name="connsiteX473" fmla="*/ 2390450 w 4002578"/>
                <a:gd name="connsiteY473" fmla="*/ 32429 h 128834"/>
                <a:gd name="connsiteX474" fmla="*/ 2377655 w 4002578"/>
                <a:gd name="connsiteY474" fmla="*/ 35977 h 128834"/>
                <a:gd name="connsiteX475" fmla="*/ 2368788 w 4002578"/>
                <a:gd name="connsiteY475" fmla="*/ 45224 h 128834"/>
                <a:gd name="connsiteX476" fmla="*/ 2368788 w 4002578"/>
                <a:gd name="connsiteY476" fmla="*/ 1013 h 128834"/>
                <a:gd name="connsiteX477" fmla="*/ 2358526 w 4002578"/>
                <a:gd name="connsiteY477" fmla="*/ 1013 h 128834"/>
                <a:gd name="connsiteX478" fmla="*/ 2358526 w 4002578"/>
                <a:gd name="connsiteY478" fmla="*/ 96023 h 128834"/>
                <a:gd name="connsiteX479" fmla="*/ 2368788 w 4002578"/>
                <a:gd name="connsiteY479" fmla="*/ 96023 h 128834"/>
                <a:gd name="connsiteX480" fmla="*/ 2368788 w 4002578"/>
                <a:gd name="connsiteY480" fmla="*/ 64733 h 128834"/>
                <a:gd name="connsiteX481" fmla="*/ 2371194 w 4002578"/>
                <a:gd name="connsiteY481" fmla="*/ 53459 h 128834"/>
                <a:gd name="connsiteX482" fmla="*/ 2298480 w 4002578"/>
                <a:gd name="connsiteY482" fmla="*/ 90830 h 128834"/>
                <a:gd name="connsiteX483" fmla="*/ 2319636 w 4002578"/>
                <a:gd name="connsiteY483" fmla="*/ 97037 h 128834"/>
                <a:gd name="connsiteX484" fmla="*/ 2336357 w 4002578"/>
                <a:gd name="connsiteY484" fmla="*/ 91970 h 128834"/>
                <a:gd name="connsiteX485" fmla="*/ 2342818 w 4002578"/>
                <a:gd name="connsiteY485" fmla="*/ 77908 h 128834"/>
                <a:gd name="connsiteX486" fmla="*/ 2331164 w 4002578"/>
                <a:gd name="connsiteY486" fmla="*/ 62960 h 128834"/>
                <a:gd name="connsiteX487" fmla="*/ 2316342 w 4002578"/>
                <a:gd name="connsiteY487" fmla="*/ 57006 h 128834"/>
                <a:gd name="connsiteX488" fmla="*/ 2311148 w 4002578"/>
                <a:gd name="connsiteY488" fmla="*/ 53712 h 128834"/>
                <a:gd name="connsiteX489" fmla="*/ 2309628 w 4002578"/>
                <a:gd name="connsiteY489" fmla="*/ 49152 h 128834"/>
                <a:gd name="connsiteX490" fmla="*/ 2312795 w 4002578"/>
                <a:gd name="connsiteY490" fmla="*/ 43071 h 128834"/>
                <a:gd name="connsiteX491" fmla="*/ 2321029 w 4002578"/>
                <a:gd name="connsiteY491" fmla="*/ 40917 h 128834"/>
                <a:gd name="connsiteX492" fmla="*/ 2330530 w 4002578"/>
                <a:gd name="connsiteY492" fmla="*/ 43071 h 128834"/>
                <a:gd name="connsiteX493" fmla="*/ 2339778 w 4002578"/>
                <a:gd name="connsiteY493" fmla="*/ 48898 h 128834"/>
                <a:gd name="connsiteX494" fmla="*/ 2339778 w 4002578"/>
                <a:gd name="connsiteY494" fmla="*/ 38258 h 128834"/>
                <a:gd name="connsiteX495" fmla="*/ 2331290 w 4002578"/>
                <a:gd name="connsiteY495" fmla="*/ 34076 h 128834"/>
                <a:gd name="connsiteX496" fmla="*/ 2320902 w 4002578"/>
                <a:gd name="connsiteY496" fmla="*/ 32556 h 128834"/>
                <a:gd name="connsiteX497" fmla="*/ 2305321 w 4002578"/>
                <a:gd name="connsiteY497" fmla="*/ 37370 h 128834"/>
                <a:gd name="connsiteX498" fmla="*/ 2299367 w 4002578"/>
                <a:gd name="connsiteY498" fmla="*/ 50418 h 128834"/>
                <a:gd name="connsiteX499" fmla="*/ 2302407 w 4002578"/>
                <a:gd name="connsiteY499" fmla="*/ 59919 h 128834"/>
                <a:gd name="connsiteX500" fmla="*/ 2311275 w 4002578"/>
                <a:gd name="connsiteY500" fmla="*/ 66127 h 128834"/>
                <a:gd name="connsiteX501" fmla="*/ 2325970 w 4002578"/>
                <a:gd name="connsiteY501" fmla="*/ 72080 h 128834"/>
                <a:gd name="connsiteX502" fmla="*/ 2330910 w 4002578"/>
                <a:gd name="connsiteY502" fmla="*/ 75501 h 128834"/>
                <a:gd name="connsiteX503" fmla="*/ 2332430 w 4002578"/>
                <a:gd name="connsiteY503" fmla="*/ 80061 h 128834"/>
                <a:gd name="connsiteX504" fmla="*/ 2329010 w 4002578"/>
                <a:gd name="connsiteY504" fmla="*/ 86649 h 128834"/>
                <a:gd name="connsiteX505" fmla="*/ 2319889 w 4002578"/>
                <a:gd name="connsiteY505" fmla="*/ 88930 h 128834"/>
                <a:gd name="connsiteX506" fmla="*/ 2308995 w 4002578"/>
                <a:gd name="connsiteY506" fmla="*/ 86775 h 128834"/>
                <a:gd name="connsiteX507" fmla="*/ 2298480 w 4002578"/>
                <a:gd name="connsiteY507" fmla="*/ 79934 h 128834"/>
                <a:gd name="connsiteX508" fmla="*/ 2298480 w 4002578"/>
                <a:gd name="connsiteY508" fmla="*/ 91082 h 128834"/>
                <a:gd name="connsiteX509" fmla="*/ 2282265 w 4002578"/>
                <a:gd name="connsiteY509" fmla="*/ 33570 h 128834"/>
                <a:gd name="connsiteX510" fmla="*/ 2271877 w 4002578"/>
                <a:gd name="connsiteY510" fmla="*/ 33570 h 128834"/>
                <a:gd name="connsiteX511" fmla="*/ 2271877 w 4002578"/>
                <a:gd name="connsiteY511" fmla="*/ 96023 h 128834"/>
                <a:gd name="connsiteX512" fmla="*/ 2282265 w 4002578"/>
                <a:gd name="connsiteY512" fmla="*/ 96023 h 128834"/>
                <a:gd name="connsiteX513" fmla="*/ 2282265 w 4002578"/>
                <a:gd name="connsiteY513" fmla="*/ 33570 h 128834"/>
                <a:gd name="connsiteX514" fmla="*/ 2280745 w 4002578"/>
                <a:gd name="connsiteY514" fmla="*/ 20142 h 128834"/>
                <a:gd name="connsiteX515" fmla="*/ 2288219 w 4002578"/>
                <a:gd name="connsiteY515" fmla="*/ 14949 h 128834"/>
                <a:gd name="connsiteX516" fmla="*/ 2280745 w 4002578"/>
                <a:gd name="connsiteY516" fmla="*/ 9628 h 128834"/>
                <a:gd name="connsiteX517" fmla="*/ 2276311 w 4002578"/>
                <a:gd name="connsiteY517" fmla="*/ 8235 h 128834"/>
                <a:gd name="connsiteX518" fmla="*/ 2271624 w 4002578"/>
                <a:gd name="connsiteY518" fmla="*/ 10135 h 128834"/>
                <a:gd name="connsiteX519" fmla="*/ 2269724 w 4002578"/>
                <a:gd name="connsiteY519" fmla="*/ 15074 h 128834"/>
                <a:gd name="connsiteX520" fmla="*/ 2271624 w 4002578"/>
                <a:gd name="connsiteY520" fmla="*/ 19761 h 128834"/>
                <a:gd name="connsiteX521" fmla="*/ 2276311 w 4002578"/>
                <a:gd name="connsiteY521" fmla="*/ 21662 h 128834"/>
                <a:gd name="connsiteX522" fmla="*/ 2280745 w 4002578"/>
                <a:gd name="connsiteY522" fmla="*/ 20142 h 128834"/>
                <a:gd name="connsiteX523" fmla="*/ 2249582 w 4002578"/>
                <a:gd name="connsiteY523" fmla="*/ 33570 h 128834"/>
                <a:gd name="connsiteX524" fmla="*/ 2229440 w 4002578"/>
                <a:gd name="connsiteY524" fmla="*/ 76515 h 128834"/>
                <a:gd name="connsiteX525" fmla="*/ 2209044 w 4002578"/>
                <a:gd name="connsiteY525" fmla="*/ 33570 h 128834"/>
                <a:gd name="connsiteX526" fmla="*/ 2197010 w 4002578"/>
                <a:gd name="connsiteY526" fmla="*/ 33570 h 128834"/>
                <a:gd name="connsiteX527" fmla="*/ 2228933 w 4002578"/>
                <a:gd name="connsiteY527" fmla="*/ 98177 h 128834"/>
                <a:gd name="connsiteX528" fmla="*/ 2260603 w 4002578"/>
                <a:gd name="connsiteY528" fmla="*/ 33570 h 128834"/>
                <a:gd name="connsiteX529" fmla="*/ 2249582 w 4002578"/>
                <a:gd name="connsiteY529" fmla="*/ 33570 h 128834"/>
                <a:gd name="connsiteX530" fmla="*/ 2135570 w 4002578"/>
                <a:gd name="connsiteY530" fmla="*/ 45224 h 128834"/>
                <a:gd name="connsiteX531" fmla="*/ 2143297 w 4002578"/>
                <a:gd name="connsiteY531" fmla="*/ 53332 h 128834"/>
                <a:gd name="connsiteX532" fmla="*/ 2146084 w 4002578"/>
                <a:gd name="connsiteY532" fmla="*/ 65114 h 128834"/>
                <a:gd name="connsiteX533" fmla="*/ 2143297 w 4002578"/>
                <a:gd name="connsiteY533" fmla="*/ 76642 h 128834"/>
                <a:gd name="connsiteX534" fmla="*/ 2135570 w 4002578"/>
                <a:gd name="connsiteY534" fmla="*/ 84623 h 128834"/>
                <a:gd name="connsiteX535" fmla="*/ 2124169 w 4002578"/>
                <a:gd name="connsiteY535" fmla="*/ 87536 h 128834"/>
                <a:gd name="connsiteX536" fmla="*/ 2113021 w 4002578"/>
                <a:gd name="connsiteY536" fmla="*/ 84623 h 128834"/>
                <a:gd name="connsiteX537" fmla="*/ 2105293 w 4002578"/>
                <a:gd name="connsiteY537" fmla="*/ 76642 h 128834"/>
                <a:gd name="connsiteX538" fmla="*/ 2102506 w 4002578"/>
                <a:gd name="connsiteY538" fmla="*/ 65114 h 128834"/>
                <a:gd name="connsiteX539" fmla="*/ 2105293 w 4002578"/>
                <a:gd name="connsiteY539" fmla="*/ 53332 h 128834"/>
                <a:gd name="connsiteX540" fmla="*/ 2113021 w 4002578"/>
                <a:gd name="connsiteY540" fmla="*/ 45224 h 128834"/>
                <a:gd name="connsiteX541" fmla="*/ 2124169 w 4002578"/>
                <a:gd name="connsiteY541" fmla="*/ 42184 h 128834"/>
                <a:gd name="connsiteX542" fmla="*/ 2135570 w 4002578"/>
                <a:gd name="connsiteY542" fmla="*/ 45224 h 128834"/>
                <a:gd name="connsiteX543" fmla="*/ 2156472 w 4002578"/>
                <a:gd name="connsiteY543" fmla="*/ 96023 h 128834"/>
                <a:gd name="connsiteX544" fmla="*/ 2156472 w 4002578"/>
                <a:gd name="connsiteY544" fmla="*/ 33570 h 128834"/>
                <a:gd name="connsiteX545" fmla="*/ 2146084 w 4002578"/>
                <a:gd name="connsiteY545" fmla="*/ 33570 h 128834"/>
                <a:gd name="connsiteX546" fmla="*/ 2146084 w 4002578"/>
                <a:gd name="connsiteY546" fmla="*/ 45351 h 128834"/>
                <a:gd name="connsiteX547" fmla="*/ 2136710 w 4002578"/>
                <a:gd name="connsiteY547" fmla="*/ 35977 h 128834"/>
                <a:gd name="connsiteX548" fmla="*/ 2123282 w 4002578"/>
                <a:gd name="connsiteY548" fmla="*/ 32429 h 128834"/>
                <a:gd name="connsiteX549" fmla="*/ 2107067 w 4002578"/>
                <a:gd name="connsiteY549" fmla="*/ 36737 h 128834"/>
                <a:gd name="connsiteX550" fmla="*/ 2095919 w 4002578"/>
                <a:gd name="connsiteY550" fmla="*/ 48264 h 128834"/>
                <a:gd name="connsiteX551" fmla="*/ 2091865 w 4002578"/>
                <a:gd name="connsiteY551" fmla="*/ 65114 h 128834"/>
                <a:gd name="connsiteX552" fmla="*/ 2095919 w 4002578"/>
                <a:gd name="connsiteY552" fmla="*/ 81581 h 128834"/>
                <a:gd name="connsiteX553" fmla="*/ 2107067 w 4002578"/>
                <a:gd name="connsiteY553" fmla="*/ 92983 h 128834"/>
                <a:gd name="connsiteX554" fmla="*/ 2123282 w 4002578"/>
                <a:gd name="connsiteY554" fmla="*/ 97037 h 128834"/>
                <a:gd name="connsiteX555" fmla="*/ 2136710 w 4002578"/>
                <a:gd name="connsiteY555" fmla="*/ 93617 h 128834"/>
                <a:gd name="connsiteX556" fmla="*/ 2146084 w 4002578"/>
                <a:gd name="connsiteY556" fmla="*/ 84369 h 128834"/>
                <a:gd name="connsiteX557" fmla="*/ 2146084 w 4002578"/>
                <a:gd name="connsiteY557" fmla="*/ 96023 h 128834"/>
                <a:gd name="connsiteX558" fmla="*/ 2156472 w 4002578"/>
                <a:gd name="connsiteY558" fmla="*/ 96023 h 128834"/>
                <a:gd name="connsiteX559" fmla="*/ 2057155 w 4002578"/>
                <a:gd name="connsiteY559" fmla="*/ 33570 h 128834"/>
                <a:gd name="connsiteX560" fmla="*/ 2032199 w 4002578"/>
                <a:gd name="connsiteY560" fmla="*/ 33570 h 128834"/>
                <a:gd name="connsiteX561" fmla="*/ 2032199 w 4002578"/>
                <a:gd name="connsiteY561" fmla="*/ 22042 h 128834"/>
                <a:gd name="connsiteX562" fmla="*/ 2035493 w 4002578"/>
                <a:gd name="connsiteY562" fmla="*/ 13048 h 128834"/>
                <a:gd name="connsiteX563" fmla="*/ 2044487 w 4002578"/>
                <a:gd name="connsiteY563" fmla="*/ 9755 h 128834"/>
                <a:gd name="connsiteX564" fmla="*/ 2052088 w 4002578"/>
                <a:gd name="connsiteY564" fmla="*/ 10894 h 128834"/>
                <a:gd name="connsiteX565" fmla="*/ 2059055 w 4002578"/>
                <a:gd name="connsiteY565" fmla="*/ 14695 h 128834"/>
                <a:gd name="connsiteX566" fmla="*/ 2059055 w 4002578"/>
                <a:gd name="connsiteY566" fmla="*/ 4433 h 128834"/>
                <a:gd name="connsiteX567" fmla="*/ 2051581 w 4002578"/>
                <a:gd name="connsiteY567" fmla="*/ 886 h 128834"/>
                <a:gd name="connsiteX568" fmla="*/ 2043727 w 4002578"/>
                <a:gd name="connsiteY568" fmla="*/ 0 h 128834"/>
                <a:gd name="connsiteX569" fmla="*/ 2027765 w 4002578"/>
                <a:gd name="connsiteY569" fmla="*/ 6334 h 128834"/>
                <a:gd name="connsiteX570" fmla="*/ 2021938 w 4002578"/>
                <a:gd name="connsiteY570" fmla="*/ 22549 h 128834"/>
                <a:gd name="connsiteX571" fmla="*/ 2021938 w 4002578"/>
                <a:gd name="connsiteY571" fmla="*/ 96023 h 128834"/>
                <a:gd name="connsiteX572" fmla="*/ 2032199 w 4002578"/>
                <a:gd name="connsiteY572" fmla="*/ 96023 h 128834"/>
                <a:gd name="connsiteX573" fmla="*/ 2032199 w 4002578"/>
                <a:gd name="connsiteY573" fmla="*/ 43071 h 128834"/>
                <a:gd name="connsiteX574" fmla="*/ 2057155 w 4002578"/>
                <a:gd name="connsiteY574" fmla="*/ 43071 h 128834"/>
                <a:gd name="connsiteX575" fmla="*/ 2057155 w 4002578"/>
                <a:gd name="connsiteY575" fmla="*/ 33570 h 128834"/>
                <a:gd name="connsiteX576" fmla="*/ 1993308 w 4002578"/>
                <a:gd name="connsiteY576" fmla="*/ 76515 h 128834"/>
                <a:gd name="connsiteX577" fmla="*/ 1985707 w 4002578"/>
                <a:gd name="connsiteY577" fmla="*/ 84496 h 128834"/>
                <a:gd name="connsiteX578" fmla="*/ 1974433 w 4002578"/>
                <a:gd name="connsiteY578" fmla="*/ 87409 h 128834"/>
                <a:gd name="connsiteX579" fmla="*/ 1963032 w 4002578"/>
                <a:gd name="connsiteY579" fmla="*/ 84496 h 128834"/>
                <a:gd name="connsiteX580" fmla="*/ 1955178 w 4002578"/>
                <a:gd name="connsiteY580" fmla="*/ 76515 h 128834"/>
                <a:gd name="connsiteX581" fmla="*/ 1952391 w 4002578"/>
                <a:gd name="connsiteY581" fmla="*/ 64733 h 128834"/>
                <a:gd name="connsiteX582" fmla="*/ 1955178 w 4002578"/>
                <a:gd name="connsiteY582" fmla="*/ 53078 h 128834"/>
                <a:gd name="connsiteX583" fmla="*/ 1963032 w 4002578"/>
                <a:gd name="connsiteY583" fmla="*/ 45097 h 128834"/>
                <a:gd name="connsiteX584" fmla="*/ 1974433 w 4002578"/>
                <a:gd name="connsiteY584" fmla="*/ 42184 h 128834"/>
                <a:gd name="connsiteX585" fmla="*/ 1985707 w 4002578"/>
                <a:gd name="connsiteY585" fmla="*/ 45097 h 128834"/>
                <a:gd name="connsiteX586" fmla="*/ 1993308 w 4002578"/>
                <a:gd name="connsiteY586" fmla="*/ 53078 h 128834"/>
                <a:gd name="connsiteX587" fmla="*/ 1996095 w 4002578"/>
                <a:gd name="connsiteY587" fmla="*/ 64733 h 128834"/>
                <a:gd name="connsiteX588" fmla="*/ 1993308 w 4002578"/>
                <a:gd name="connsiteY588" fmla="*/ 76515 h 128834"/>
                <a:gd name="connsiteX589" fmla="*/ 1991155 w 4002578"/>
                <a:gd name="connsiteY589" fmla="*/ 92856 h 128834"/>
                <a:gd name="connsiteX590" fmla="*/ 2002556 w 4002578"/>
                <a:gd name="connsiteY590" fmla="*/ 81329 h 128834"/>
                <a:gd name="connsiteX591" fmla="*/ 2006610 w 4002578"/>
                <a:gd name="connsiteY591" fmla="*/ 64606 h 128834"/>
                <a:gd name="connsiteX592" fmla="*/ 2002556 w 4002578"/>
                <a:gd name="connsiteY592" fmla="*/ 48012 h 128834"/>
                <a:gd name="connsiteX593" fmla="*/ 1991155 w 4002578"/>
                <a:gd name="connsiteY593" fmla="*/ 36611 h 128834"/>
                <a:gd name="connsiteX594" fmla="*/ 1974560 w 4002578"/>
                <a:gd name="connsiteY594" fmla="*/ 32429 h 128834"/>
                <a:gd name="connsiteX595" fmla="*/ 1957585 w 4002578"/>
                <a:gd name="connsiteY595" fmla="*/ 36611 h 128834"/>
                <a:gd name="connsiteX596" fmla="*/ 1945930 w 4002578"/>
                <a:gd name="connsiteY596" fmla="*/ 48012 h 128834"/>
                <a:gd name="connsiteX597" fmla="*/ 1941623 w 4002578"/>
                <a:gd name="connsiteY597" fmla="*/ 64606 h 128834"/>
                <a:gd name="connsiteX598" fmla="*/ 1945930 w 4002578"/>
                <a:gd name="connsiteY598" fmla="*/ 81329 h 128834"/>
                <a:gd name="connsiteX599" fmla="*/ 1957585 w 4002578"/>
                <a:gd name="connsiteY599" fmla="*/ 92856 h 128834"/>
                <a:gd name="connsiteX600" fmla="*/ 1974560 w 4002578"/>
                <a:gd name="connsiteY600" fmla="*/ 97037 h 128834"/>
                <a:gd name="connsiteX601" fmla="*/ 1991155 w 4002578"/>
                <a:gd name="connsiteY601" fmla="*/ 92856 h 128834"/>
                <a:gd name="connsiteX602" fmla="*/ 1814690 w 4002578"/>
                <a:gd name="connsiteY602" fmla="*/ 53459 h 128834"/>
                <a:gd name="connsiteX603" fmla="*/ 1820897 w 4002578"/>
                <a:gd name="connsiteY603" fmla="*/ 45478 h 128834"/>
                <a:gd name="connsiteX604" fmla="*/ 1830145 w 4002578"/>
                <a:gd name="connsiteY604" fmla="*/ 42437 h 128834"/>
                <a:gd name="connsiteX605" fmla="*/ 1844966 w 4002578"/>
                <a:gd name="connsiteY605" fmla="*/ 61059 h 128834"/>
                <a:gd name="connsiteX606" fmla="*/ 1844966 w 4002578"/>
                <a:gd name="connsiteY606" fmla="*/ 96023 h 128834"/>
                <a:gd name="connsiteX607" fmla="*/ 1855227 w 4002578"/>
                <a:gd name="connsiteY607" fmla="*/ 96023 h 128834"/>
                <a:gd name="connsiteX608" fmla="*/ 1855227 w 4002578"/>
                <a:gd name="connsiteY608" fmla="*/ 63847 h 128834"/>
                <a:gd name="connsiteX609" fmla="*/ 1857381 w 4002578"/>
                <a:gd name="connsiteY609" fmla="*/ 53078 h 128834"/>
                <a:gd name="connsiteX610" fmla="*/ 1863588 w 4002578"/>
                <a:gd name="connsiteY610" fmla="*/ 45351 h 128834"/>
                <a:gd name="connsiteX611" fmla="*/ 1872836 w 4002578"/>
                <a:gd name="connsiteY611" fmla="*/ 42564 h 128834"/>
                <a:gd name="connsiteX612" fmla="*/ 1887657 w 4002578"/>
                <a:gd name="connsiteY612" fmla="*/ 61186 h 128834"/>
                <a:gd name="connsiteX613" fmla="*/ 1887657 w 4002578"/>
                <a:gd name="connsiteY613" fmla="*/ 96150 h 128834"/>
                <a:gd name="connsiteX614" fmla="*/ 1897918 w 4002578"/>
                <a:gd name="connsiteY614" fmla="*/ 96150 h 128834"/>
                <a:gd name="connsiteX615" fmla="*/ 1897918 w 4002578"/>
                <a:gd name="connsiteY615" fmla="*/ 59412 h 128834"/>
                <a:gd name="connsiteX616" fmla="*/ 1895258 w 4002578"/>
                <a:gd name="connsiteY616" fmla="*/ 45604 h 128834"/>
                <a:gd name="connsiteX617" fmla="*/ 1887531 w 4002578"/>
                <a:gd name="connsiteY617" fmla="*/ 36103 h 128834"/>
                <a:gd name="connsiteX618" fmla="*/ 1874863 w 4002578"/>
                <a:gd name="connsiteY618" fmla="*/ 32556 h 128834"/>
                <a:gd name="connsiteX619" fmla="*/ 1861561 w 4002578"/>
                <a:gd name="connsiteY619" fmla="*/ 36230 h 128834"/>
                <a:gd name="connsiteX620" fmla="*/ 1852694 w 4002578"/>
                <a:gd name="connsiteY620" fmla="*/ 46238 h 128834"/>
                <a:gd name="connsiteX621" fmla="*/ 1845473 w 4002578"/>
                <a:gd name="connsiteY621" fmla="*/ 36230 h 128834"/>
                <a:gd name="connsiteX622" fmla="*/ 1833312 w 4002578"/>
                <a:gd name="connsiteY622" fmla="*/ 32556 h 128834"/>
                <a:gd name="connsiteX623" fmla="*/ 1821277 w 4002578"/>
                <a:gd name="connsiteY623" fmla="*/ 35850 h 128834"/>
                <a:gd name="connsiteX624" fmla="*/ 1812790 w 4002578"/>
                <a:gd name="connsiteY624" fmla="*/ 44845 h 128834"/>
                <a:gd name="connsiteX625" fmla="*/ 1812790 w 4002578"/>
                <a:gd name="connsiteY625" fmla="*/ 33570 h 128834"/>
                <a:gd name="connsiteX626" fmla="*/ 1802528 w 4002578"/>
                <a:gd name="connsiteY626" fmla="*/ 33570 h 128834"/>
                <a:gd name="connsiteX627" fmla="*/ 1802528 w 4002578"/>
                <a:gd name="connsiteY627" fmla="*/ 96023 h 128834"/>
                <a:gd name="connsiteX628" fmla="*/ 1812790 w 4002578"/>
                <a:gd name="connsiteY628" fmla="*/ 96023 h 128834"/>
                <a:gd name="connsiteX629" fmla="*/ 1812790 w 4002578"/>
                <a:gd name="connsiteY629" fmla="*/ 64733 h 128834"/>
                <a:gd name="connsiteX630" fmla="*/ 1814943 w 4002578"/>
                <a:gd name="connsiteY630" fmla="*/ 53459 h 128834"/>
                <a:gd name="connsiteX631" fmla="*/ 1781626 w 4002578"/>
                <a:gd name="connsiteY631" fmla="*/ 33570 h 128834"/>
                <a:gd name="connsiteX632" fmla="*/ 1771238 w 4002578"/>
                <a:gd name="connsiteY632" fmla="*/ 33570 h 128834"/>
                <a:gd name="connsiteX633" fmla="*/ 1771238 w 4002578"/>
                <a:gd name="connsiteY633" fmla="*/ 96023 h 128834"/>
                <a:gd name="connsiteX634" fmla="*/ 1781626 w 4002578"/>
                <a:gd name="connsiteY634" fmla="*/ 96023 h 128834"/>
                <a:gd name="connsiteX635" fmla="*/ 1781626 w 4002578"/>
                <a:gd name="connsiteY635" fmla="*/ 33570 h 128834"/>
                <a:gd name="connsiteX636" fmla="*/ 1781880 w 4002578"/>
                <a:gd name="connsiteY636" fmla="*/ 19761 h 128834"/>
                <a:gd name="connsiteX637" fmla="*/ 1783780 w 4002578"/>
                <a:gd name="connsiteY637" fmla="*/ 15074 h 128834"/>
                <a:gd name="connsiteX638" fmla="*/ 1781880 w 4002578"/>
                <a:gd name="connsiteY638" fmla="*/ 10135 h 128834"/>
                <a:gd name="connsiteX639" fmla="*/ 1777066 w 4002578"/>
                <a:gd name="connsiteY639" fmla="*/ 8235 h 128834"/>
                <a:gd name="connsiteX640" fmla="*/ 1772632 w 4002578"/>
                <a:gd name="connsiteY640" fmla="*/ 9628 h 128834"/>
                <a:gd name="connsiteX641" fmla="*/ 1765158 w 4002578"/>
                <a:gd name="connsiteY641" fmla="*/ 14949 h 128834"/>
                <a:gd name="connsiteX642" fmla="*/ 1772632 w 4002578"/>
                <a:gd name="connsiteY642" fmla="*/ 20142 h 128834"/>
                <a:gd name="connsiteX643" fmla="*/ 1777066 w 4002578"/>
                <a:gd name="connsiteY643" fmla="*/ 21662 h 128834"/>
                <a:gd name="connsiteX644" fmla="*/ 1781880 w 4002578"/>
                <a:gd name="connsiteY644" fmla="*/ 19761 h 128834"/>
                <a:gd name="connsiteX645" fmla="*/ 1758444 w 4002578"/>
                <a:gd name="connsiteY645" fmla="*/ 82722 h 128834"/>
                <a:gd name="connsiteX646" fmla="*/ 1751223 w 4002578"/>
                <a:gd name="connsiteY646" fmla="*/ 86143 h 128834"/>
                <a:gd name="connsiteX647" fmla="*/ 1743749 w 4002578"/>
                <a:gd name="connsiteY647" fmla="*/ 87283 h 128834"/>
                <a:gd name="connsiteX648" fmla="*/ 1735135 w 4002578"/>
                <a:gd name="connsiteY648" fmla="*/ 84496 h 128834"/>
                <a:gd name="connsiteX649" fmla="*/ 1731714 w 4002578"/>
                <a:gd name="connsiteY649" fmla="*/ 75122 h 128834"/>
                <a:gd name="connsiteX650" fmla="*/ 1731714 w 4002578"/>
                <a:gd name="connsiteY650" fmla="*/ 43071 h 128834"/>
                <a:gd name="connsiteX651" fmla="*/ 1757557 w 4002578"/>
                <a:gd name="connsiteY651" fmla="*/ 43071 h 128834"/>
                <a:gd name="connsiteX652" fmla="*/ 1757557 w 4002578"/>
                <a:gd name="connsiteY652" fmla="*/ 33570 h 128834"/>
                <a:gd name="connsiteX653" fmla="*/ 1731714 w 4002578"/>
                <a:gd name="connsiteY653" fmla="*/ 33570 h 128834"/>
                <a:gd name="connsiteX654" fmla="*/ 1731714 w 4002578"/>
                <a:gd name="connsiteY654" fmla="*/ 13681 h 128834"/>
                <a:gd name="connsiteX655" fmla="*/ 1721453 w 4002578"/>
                <a:gd name="connsiteY655" fmla="*/ 13681 h 128834"/>
                <a:gd name="connsiteX656" fmla="*/ 1721453 w 4002578"/>
                <a:gd name="connsiteY656" fmla="*/ 74361 h 128834"/>
                <a:gd name="connsiteX657" fmla="*/ 1727281 w 4002578"/>
                <a:gd name="connsiteY657" fmla="*/ 92097 h 128834"/>
                <a:gd name="connsiteX658" fmla="*/ 1742862 w 4002578"/>
                <a:gd name="connsiteY658" fmla="*/ 97164 h 128834"/>
                <a:gd name="connsiteX659" fmla="*/ 1750970 w 4002578"/>
                <a:gd name="connsiteY659" fmla="*/ 96150 h 128834"/>
                <a:gd name="connsiteX660" fmla="*/ 1758444 w 4002578"/>
                <a:gd name="connsiteY660" fmla="*/ 92856 h 128834"/>
                <a:gd name="connsiteX661" fmla="*/ 1758444 w 4002578"/>
                <a:gd name="connsiteY661" fmla="*/ 82849 h 128834"/>
                <a:gd name="connsiteX662" fmla="*/ 1666221 w 4002578"/>
                <a:gd name="connsiteY662" fmla="*/ 52953 h 128834"/>
                <a:gd name="connsiteX663" fmla="*/ 1674202 w 4002578"/>
                <a:gd name="connsiteY663" fmla="*/ 45097 h 128834"/>
                <a:gd name="connsiteX664" fmla="*/ 1685983 w 4002578"/>
                <a:gd name="connsiteY664" fmla="*/ 42311 h 128834"/>
                <a:gd name="connsiteX665" fmla="*/ 1705365 w 4002578"/>
                <a:gd name="connsiteY665" fmla="*/ 50292 h 128834"/>
                <a:gd name="connsiteX666" fmla="*/ 1705365 w 4002578"/>
                <a:gd name="connsiteY666" fmla="*/ 38890 h 128834"/>
                <a:gd name="connsiteX667" fmla="*/ 1685349 w 4002578"/>
                <a:gd name="connsiteY667" fmla="*/ 32556 h 128834"/>
                <a:gd name="connsiteX668" fmla="*/ 1668374 w 4002578"/>
                <a:gd name="connsiteY668" fmla="*/ 36611 h 128834"/>
                <a:gd name="connsiteX669" fmla="*/ 1656846 w 4002578"/>
                <a:gd name="connsiteY669" fmla="*/ 48012 h 128834"/>
                <a:gd name="connsiteX670" fmla="*/ 1652666 w 4002578"/>
                <a:gd name="connsiteY670" fmla="*/ 64733 h 128834"/>
                <a:gd name="connsiteX671" fmla="*/ 1656720 w 4002578"/>
                <a:gd name="connsiteY671" fmla="*/ 81456 h 128834"/>
                <a:gd name="connsiteX672" fmla="*/ 1668121 w 4002578"/>
                <a:gd name="connsiteY672" fmla="*/ 92856 h 128834"/>
                <a:gd name="connsiteX673" fmla="*/ 1685096 w 4002578"/>
                <a:gd name="connsiteY673" fmla="*/ 96910 h 128834"/>
                <a:gd name="connsiteX674" fmla="*/ 1695991 w 4002578"/>
                <a:gd name="connsiteY674" fmla="*/ 95517 h 128834"/>
                <a:gd name="connsiteX675" fmla="*/ 1705872 w 4002578"/>
                <a:gd name="connsiteY675" fmla="*/ 91082 h 128834"/>
                <a:gd name="connsiteX676" fmla="*/ 1705872 w 4002578"/>
                <a:gd name="connsiteY676" fmla="*/ 80568 h 128834"/>
                <a:gd name="connsiteX677" fmla="*/ 1696751 w 4002578"/>
                <a:gd name="connsiteY677" fmla="*/ 85636 h 128834"/>
                <a:gd name="connsiteX678" fmla="*/ 1685983 w 4002578"/>
                <a:gd name="connsiteY678" fmla="*/ 87156 h 128834"/>
                <a:gd name="connsiteX679" fmla="*/ 1674202 w 4002578"/>
                <a:gd name="connsiteY679" fmla="*/ 84242 h 128834"/>
                <a:gd name="connsiteX680" fmla="*/ 1666094 w 4002578"/>
                <a:gd name="connsiteY680" fmla="*/ 76262 h 128834"/>
                <a:gd name="connsiteX681" fmla="*/ 1663180 w 4002578"/>
                <a:gd name="connsiteY681" fmla="*/ 64480 h 128834"/>
                <a:gd name="connsiteX682" fmla="*/ 1666094 w 4002578"/>
                <a:gd name="connsiteY682" fmla="*/ 52699 h 128834"/>
                <a:gd name="connsiteX683" fmla="*/ 1636451 w 4002578"/>
                <a:gd name="connsiteY683" fmla="*/ 33317 h 128834"/>
                <a:gd name="connsiteX684" fmla="*/ 1626063 w 4002578"/>
                <a:gd name="connsiteY684" fmla="*/ 33317 h 128834"/>
                <a:gd name="connsiteX685" fmla="*/ 1626063 w 4002578"/>
                <a:gd name="connsiteY685" fmla="*/ 95769 h 128834"/>
                <a:gd name="connsiteX686" fmla="*/ 1636451 w 4002578"/>
                <a:gd name="connsiteY686" fmla="*/ 95769 h 128834"/>
                <a:gd name="connsiteX687" fmla="*/ 1636451 w 4002578"/>
                <a:gd name="connsiteY687" fmla="*/ 33317 h 128834"/>
                <a:gd name="connsiteX688" fmla="*/ 1634931 w 4002578"/>
                <a:gd name="connsiteY688" fmla="*/ 19888 h 128834"/>
                <a:gd name="connsiteX689" fmla="*/ 1642405 w 4002578"/>
                <a:gd name="connsiteY689" fmla="*/ 14695 h 128834"/>
                <a:gd name="connsiteX690" fmla="*/ 1634931 w 4002578"/>
                <a:gd name="connsiteY690" fmla="*/ 9374 h 128834"/>
                <a:gd name="connsiteX691" fmla="*/ 1630497 w 4002578"/>
                <a:gd name="connsiteY691" fmla="*/ 7981 h 128834"/>
                <a:gd name="connsiteX692" fmla="*/ 1625810 w 4002578"/>
                <a:gd name="connsiteY692" fmla="*/ 9881 h 128834"/>
                <a:gd name="connsiteX693" fmla="*/ 1623910 w 4002578"/>
                <a:gd name="connsiteY693" fmla="*/ 14822 h 128834"/>
                <a:gd name="connsiteX694" fmla="*/ 1625810 w 4002578"/>
                <a:gd name="connsiteY694" fmla="*/ 19509 h 128834"/>
                <a:gd name="connsiteX695" fmla="*/ 1630497 w 4002578"/>
                <a:gd name="connsiteY695" fmla="*/ 21408 h 128834"/>
                <a:gd name="connsiteX696" fmla="*/ 1634931 w 4002578"/>
                <a:gd name="connsiteY696" fmla="*/ 19888 h 128834"/>
                <a:gd name="connsiteX697" fmla="*/ 1603768 w 4002578"/>
                <a:gd name="connsiteY697" fmla="*/ 33317 h 128834"/>
                <a:gd name="connsiteX698" fmla="*/ 1583625 w 4002578"/>
                <a:gd name="connsiteY698" fmla="*/ 76262 h 128834"/>
                <a:gd name="connsiteX699" fmla="*/ 1563230 w 4002578"/>
                <a:gd name="connsiteY699" fmla="*/ 33317 h 128834"/>
                <a:gd name="connsiteX700" fmla="*/ 1551195 w 4002578"/>
                <a:gd name="connsiteY700" fmla="*/ 33317 h 128834"/>
                <a:gd name="connsiteX701" fmla="*/ 1583119 w 4002578"/>
                <a:gd name="connsiteY701" fmla="*/ 97923 h 128834"/>
                <a:gd name="connsiteX702" fmla="*/ 1614789 w 4002578"/>
                <a:gd name="connsiteY702" fmla="*/ 33317 h 128834"/>
                <a:gd name="connsiteX703" fmla="*/ 1603768 w 4002578"/>
                <a:gd name="connsiteY703" fmla="*/ 33317 h 128834"/>
                <a:gd name="connsiteX704" fmla="*/ 1468600 w 4002578"/>
                <a:gd name="connsiteY704" fmla="*/ 53205 h 128834"/>
                <a:gd name="connsiteX705" fmla="*/ 1475314 w 4002578"/>
                <a:gd name="connsiteY705" fmla="*/ 45224 h 128834"/>
                <a:gd name="connsiteX706" fmla="*/ 1485322 w 4002578"/>
                <a:gd name="connsiteY706" fmla="*/ 42184 h 128834"/>
                <a:gd name="connsiteX707" fmla="*/ 1501537 w 4002578"/>
                <a:gd name="connsiteY707" fmla="*/ 60807 h 128834"/>
                <a:gd name="connsiteX708" fmla="*/ 1501537 w 4002578"/>
                <a:gd name="connsiteY708" fmla="*/ 95769 h 128834"/>
                <a:gd name="connsiteX709" fmla="*/ 1511925 w 4002578"/>
                <a:gd name="connsiteY709" fmla="*/ 95769 h 128834"/>
                <a:gd name="connsiteX710" fmla="*/ 1511925 w 4002578"/>
                <a:gd name="connsiteY710" fmla="*/ 59033 h 128834"/>
                <a:gd name="connsiteX711" fmla="*/ 1509264 w 4002578"/>
                <a:gd name="connsiteY711" fmla="*/ 45224 h 128834"/>
                <a:gd name="connsiteX712" fmla="*/ 1501157 w 4002578"/>
                <a:gd name="connsiteY712" fmla="*/ 35723 h 128834"/>
                <a:gd name="connsiteX713" fmla="*/ 1487855 w 4002578"/>
                <a:gd name="connsiteY713" fmla="*/ 32177 h 128834"/>
                <a:gd name="connsiteX714" fmla="*/ 1475061 w 4002578"/>
                <a:gd name="connsiteY714" fmla="*/ 35723 h 128834"/>
                <a:gd name="connsiteX715" fmla="*/ 1466193 w 4002578"/>
                <a:gd name="connsiteY715" fmla="*/ 44972 h 128834"/>
                <a:gd name="connsiteX716" fmla="*/ 1466193 w 4002578"/>
                <a:gd name="connsiteY716" fmla="*/ 33317 h 128834"/>
                <a:gd name="connsiteX717" fmla="*/ 1455932 w 4002578"/>
                <a:gd name="connsiteY717" fmla="*/ 33317 h 128834"/>
                <a:gd name="connsiteX718" fmla="*/ 1455932 w 4002578"/>
                <a:gd name="connsiteY718" fmla="*/ 95769 h 128834"/>
                <a:gd name="connsiteX719" fmla="*/ 1466193 w 4002578"/>
                <a:gd name="connsiteY719" fmla="*/ 95769 h 128834"/>
                <a:gd name="connsiteX720" fmla="*/ 1466193 w 4002578"/>
                <a:gd name="connsiteY720" fmla="*/ 64480 h 128834"/>
                <a:gd name="connsiteX721" fmla="*/ 1468600 w 4002578"/>
                <a:gd name="connsiteY721" fmla="*/ 53205 h 128834"/>
                <a:gd name="connsiteX722" fmla="*/ 1396266 w 4002578"/>
                <a:gd name="connsiteY722" fmla="*/ 46871 h 128834"/>
                <a:gd name="connsiteX723" fmla="*/ 1409821 w 4002578"/>
                <a:gd name="connsiteY723" fmla="*/ 41551 h 128834"/>
                <a:gd name="connsiteX724" fmla="*/ 1422995 w 4002578"/>
                <a:gd name="connsiteY724" fmla="*/ 46871 h 128834"/>
                <a:gd name="connsiteX725" fmla="*/ 1428569 w 4002578"/>
                <a:gd name="connsiteY725" fmla="*/ 60173 h 128834"/>
                <a:gd name="connsiteX726" fmla="*/ 1390059 w 4002578"/>
                <a:gd name="connsiteY726" fmla="*/ 60173 h 128834"/>
                <a:gd name="connsiteX727" fmla="*/ 1396266 w 4002578"/>
                <a:gd name="connsiteY727" fmla="*/ 46871 h 128834"/>
                <a:gd name="connsiteX728" fmla="*/ 1424262 w 4002578"/>
                <a:gd name="connsiteY728" fmla="*/ 95264 h 128834"/>
                <a:gd name="connsiteX729" fmla="*/ 1435030 w 4002578"/>
                <a:gd name="connsiteY729" fmla="*/ 90196 h 128834"/>
                <a:gd name="connsiteX730" fmla="*/ 1435030 w 4002578"/>
                <a:gd name="connsiteY730" fmla="*/ 80315 h 128834"/>
                <a:gd name="connsiteX731" fmla="*/ 1424389 w 4002578"/>
                <a:gd name="connsiteY731" fmla="*/ 85509 h 128834"/>
                <a:gd name="connsiteX732" fmla="*/ 1412734 w 4002578"/>
                <a:gd name="connsiteY732" fmla="*/ 87283 h 128834"/>
                <a:gd name="connsiteX733" fmla="*/ 1397406 w 4002578"/>
                <a:gd name="connsiteY733" fmla="*/ 82088 h 128834"/>
                <a:gd name="connsiteX734" fmla="*/ 1389932 w 4002578"/>
                <a:gd name="connsiteY734" fmla="*/ 68534 h 128834"/>
                <a:gd name="connsiteX735" fmla="*/ 1439337 w 4002578"/>
                <a:gd name="connsiteY735" fmla="*/ 68534 h 128834"/>
                <a:gd name="connsiteX736" fmla="*/ 1439464 w 4002578"/>
                <a:gd name="connsiteY736" fmla="*/ 65873 h 128834"/>
                <a:gd name="connsiteX737" fmla="*/ 1439464 w 4002578"/>
                <a:gd name="connsiteY737" fmla="*/ 63340 h 128834"/>
                <a:gd name="connsiteX738" fmla="*/ 1435790 w 4002578"/>
                <a:gd name="connsiteY738" fmla="*/ 47378 h 128834"/>
                <a:gd name="connsiteX739" fmla="*/ 1425402 w 4002578"/>
                <a:gd name="connsiteY739" fmla="*/ 36230 h 128834"/>
                <a:gd name="connsiteX740" fmla="*/ 1409694 w 4002578"/>
                <a:gd name="connsiteY740" fmla="*/ 32177 h 128834"/>
                <a:gd name="connsiteX741" fmla="*/ 1393352 w 4002578"/>
                <a:gd name="connsiteY741" fmla="*/ 36484 h 128834"/>
                <a:gd name="connsiteX742" fmla="*/ 1382584 w 4002578"/>
                <a:gd name="connsiteY742" fmla="*/ 48264 h 128834"/>
                <a:gd name="connsiteX743" fmla="*/ 1378784 w 4002578"/>
                <a:gd name="connsiteY743" fmla="*/ 65114 h 128834"/>
                <a:gd name="connsiteX744" fmla="*/ 1383218 w 4002578"/>
                <a:gd name="connsiteY744" fmla="*/ 81708 h 128834"/>
                <a:gd name="connsiteX745" fmla="*/ 1395252 w 4002578"/>
                <a:gd name="connsiteY745" fmla="*/ 92856 h 128834"/>
                <a:gd name="connsiteX746" fmla="*/ 1412608 w 4002578"/>
                <a:gd name="connsiteY746" fmla="*/ 96910 h 128834"/>
                <a:gd name="connsiteX747" fmla="*/ 1424135 w 4002578"/>
                <a:gd name="connsiteY747" fmla="*/ 95390 h 128834"/>
                <a:gd name="connsiteX748" fmla="*/ 1324058 w 4002578"/>
                <a:gd name="connsiteY748" fmla="*/ 46998 h 128834"/>
                <a:gd name="connsiteX749" fmla="*/ 1337613 w 4002578"/>
                <a:gd name="connsiteY749" fmla="*/ 41678 h 128834"/>
                <a:gd name="connsiteX750" fmla="*/ 1350788 w 4002578"/>
                <a:gd name="connsiteY750" fmla="*/ 46998 h 128834"/>
                <a:gd name="connsiteX751" fmla="*/ 1356362 w 4002578"/>
                <a:gd name="connsiteY751" fmla="*/ 60300 h 128834"/>
                <a:gd name="connsiteX752" fmla="*/ 1317851 w 4002578"/>
                <a:gd name="connsiteY752" fmla="*/ 60300 h 128834"/>
                <a:gd name="connsiteX753" fmla="*/ 1324058 w 4002578"/>
                <a:gd name="connsiteY753" fmla="*/ 46998 h 128834"/>
                <a:gd name="connsiteX754" fmla="*/ 1352055 w 4002578"/>
                <a:gd name="connsiteY754" fmla="*/ 95390 h 128834"/>
                <a:gd name="connsiteX755" fmla="*/ 1362822 w 4002578"/>
                <a:gd name="connsiteY755" fmla="*/ 90323 h 128834"/>
                <a:gd name="connsiteX756" fmla="*/ 1362822 w 4002578"/>
                <a:gd name="connsiteY756" fmla="*/ 80441 h 128834"/>
                <a:gd name="connsiteX757" fmla="*/ 1352181 w 4002578"/>
                <a:gd name="connsiteY757" fmla="*/ 85636 h 128834"/>
                <a:gd name="connsiteX758" fmla="*/ 1340527 w 4002578"/>
                <a:gd name="connsiteY758" fmla="*/ 87409 h 128834"/>
                <a:gd name="connsiteX759" fmla="*/ 1325072 w 4002578"/>
                <a:gd name="connsiteY759" fmla="*/ 82215 h 128834"/>
                <a:gd name="connsiteX760" fmla="*/ 1317724 w 4002578"/>
                <a:gd name="connsiteY760" fmla="*/ 68661 h 128834"/>
                <a:gd name="connsiteX761" fmla="*/ 1367130 w 4002578"/>
                <a:gd name="connsiteY761" fmla="*/ 68661 h 128834"/>
                <a:gd name="connsiteX762" fmla="*/ 1367256 w 4002578"/>
                <a:gd name="connsiteY762" fmla="*/ 66000 h 128834"/>
                <a:gd name="connsiteX763" fmla="*/ 1367256 w 4002578"/>
                <a:gd name="connsiteY763" fmla="*/ 63467 h 128834"/>
                <a:gd name="connsiteX764" fmla="*/ 1363582 w 4002578"/>
                <a:gd name="connsiteY764" fmla="*/ 47505 h 128834"/>
                <a:gd name="connsiteX765" fmla="*/ 1353195 w 4002578"/>
                <a:gd name="connsiteY765" fmla="*/ 36357 h 128834"/>
                <a:gd name="connsiteX766" fmla="*/ 1337486 w 4002578"/>
                <a:gd name="connsiteY766" fmla="*/ 32304 h 128834"/>
                <a:gd name="connsiteX767" fmla="*/ 1321145 w 4002578"/>
                <a:gd name="connsiteY767" fmla="*/ 36611 h 128834"/>
                <a:gd name="connsiteX768" fmla="*/ 1310377 w 4002578"/>
                <a:gd name="connsiteY768" fmla="*/ 48391 h 128834"/>
                <a:gd name="connsiteX769" fmla="*/ 1306577 w 4002578"/>
                <a:gd name="connsiteY769" fmla="*/ 65240 h 128834"/>
                <a:gd name="connsiteX770" fmla="*/ 1311010 w 4002578"/>
                <a:gd name="connsiteY770" fmla="*/ 81835 h 128834"/>
                <a:gd name="connsiteX771" fmla="*/ 1322918 w 4002578"/>
                <a:gd name="connsiteY771" fmla="*/ 92983 h 128834"/>
                <a:gd name="connsiteX772" fmla="*/ 1340273 w 4002578"/>
                <a:gd name="connsiteY772" fmla="*/ 97037 h 128834"/>
                <a:gd name="connsiteX773" fmla="*/ 1351801 w 4002578"/>
                <a:gd name="connsiteY773" fmla="*/ 95517 h 128834"/>
                <a:gd name="connsiteX774" fmla="*/ 1251471 w 4002578"/>
                <a:gd name="connsiteY774" fmla="*/ 84496 h 128834"/>
                <a:gd name="connsiteX775" fmla="*/ 1243617 w 4002578"/>
                <a:gd name="connsiteY775" fmla="*/ 76515 h 128834"/>
                <a:gd name="connsiteX776" fmla="*/ 1240703 w 4002578"/>
                <a:gd name="connsiteY776" fmla="*/ 64733 h 128834"/>
                <a:gd name="connsiteX777" fmla="*/ 1243617 w 4002578"/>
                <a:gd name="connsiteY777" fmla="*/ 53078 h 128834"/>
                <a:gd name="connsiteX778" fmla="*/ 1251471 w 4002578"/>
                <a:gd name="connsiteY778" fmla="*/ 45097 h 128834"/>
                <a:gd name="connsiteX779" fmla="*/ 1262872 w 4002578"/>
                <a:gd name="connsiteY779" fmla="*/ 42184 h 128834"/>
                <a:gd name="connsiteX780" fmla="*/ 1274020 w 4002578"/>
                <a:gd name="connsiteY780" fmla="*/ 45097 h 128834"/>
                <a:gd name="connsiteX781" fmla="*/ 1281621 w 4002578"/>
                <a:gd name="connsiteY781" fmla="*/ 53078 h 128834"/>
                <a:gd name="connsiteX782" fmla="*/ 1284408 w 4002578"/>
                <a:gd name="connsiteY782" fmla="*/ 64733 h 128834"/>
                <a:gd name="connsiteX783" fmla="*/ 1281621 w 4002578"/>
                <a:gd name="connsiteY783" fmla="*/ 76515 h 128834"/>
                <a:gd name="connsiteX784" fmla="*/ 1274020 w 4002578"/>
                <a:gd name="connsiteY784" fmla="*/ 84496 h 128834"/>
                <a:gd name="connsiteX785" fmla="*/ 1262872 w 4002578"/>
                <a:gd name="connsiteY785" fmla="*/ 87409 h 128834"/>
                <a:gd name="connsiteX786" fmla="*/ 1251471 w 4002578"/>
                <a:gd name="connsiteY786" fmla="*/ 84496 h 128834"/>
                <a:gd name="connsiteX787" fmla="*/ 1290995 w 4002578"/>
                <a:gd name="connsiteY787" fmla="*/ 48012 h 128834"/>
                <a:gd name="connsiteX788" fmla="*/ 1279847 w 4002578"/>
                <a:gd name="connsiteY788" fmla="*/ 36611 h 128834"/>
                <a:gd name="connsiteX789" fmla="*/ 1263632 w 4002578"/>
                <a:gd name="connsiteY789" fmla="*/ 32429 h 128834"/>
                <a:gd name="connsiteX790" fmla="*/ 1250204 w 4002578"/>
                <a:gd name="connsiteY790" fmla="*/ 35977 h 128834"/>
                <a:gd name="connsiteX791" fmla="*/ 1240703 w 4002578"/>
                <a:gd name="connsiteY791" fmla="*/ 45351 h 128834"/>
                <a:gd name="connsiteX792" fmla="*/ 1240703 w 4002578"/>
                <a:gd name="connsiteY792" fmla="*/ 1013 h 128834"/>
                <a:gd name="connsiteX793" fmla="*/ 1230442 w 4002578"/>
                <a:gd name="connsiteY793" fmla="*/ 1013 h 128834"/>
                <a:gd name="connsiteX794" fmla="*/ 1230442 w 4002578"/>
                <a:gd name="connsiteY794" fmla="*/ 96023 h 128834"/>
                <a:gd name="connsiteX795" fmla="*/ 1240703 w 4002578"/>
                <a:gd name="connsiteY795" fmla="*/ 96023 h 128834"/>
                <a:gd name="connsiteX796" fmla="*/ 1240703 w 4002578"/>
                <a:gd name="connsiteY796" fmla="*/ 84116 h 128834"/>
                <a:gd name="connsiteX797" fmla="*/ 1250204 w 4002578"/>
                <a:gd name="connsiteY797" fmla="*/ 93490 h 128834"/>
                <a:gd name="connsiteX798" fmla="*/ 1263632 w 4002578"/>
                <a:gd name="connsiteY798" fmla="*/ 97037 h 128834"/>
                <a:gd name="connsiteX799" fmla="*/ 1279847 w 4002578"/>
                <a:gd name="connsiteY799" fmla="*/ 92856 h 128834"/>
                <a:gd name="connsiteX800" fmla="*/ 1290995 w 4002578"/>
                <a:gd name="connsiteY800" fmla="*/ 81329 h 128834"/>
                <a:gd name="connsiteX801" fmla="*/ 1295049 w 4002578"/>
                <a:gd name="connsiteY801" fmla="*/ 64606 h 128834"/>
                <a:gd name="connsiteX802" fmla="*/ 1290995 w 4002578"/>
                <a:gd name="connsiteY802" fmla="*/ 48012 h 128834"/>
                <a:gd name="connsiteX803" fmla="*/ 1141639 w 4002578"/>
                <a:gd name="connsiteY803" fmla="*/ 47125 h 128834"/>
                <a:gd name="connsiteX804" fmla="*/ 1155194 w 4002578"/>
                <a:gd name="connsiteY804" fmla="*/ 41805 h 128834"/>
                <a:gd name="connsiteX805" fmla="*/ 1168369 w 4002578"/>
                <a:gd name="connsiteY805" fmla="*/ 47125 h 128834"/>
                <a:gd name="connsiteX806" fmla="*/ 1173943 w 4002578"/>
                <a:gd name="connsiteY806" fmla="*/ 60427 h 128834"/>
                <a:gd name="connsiteX807" fmla="*/ 1135432 w 4002578"/>
                <a:gd name="connsiteY807" fmla="*/ 60427 h 128834"/>
                <a:gd name="connsiteX808" fmla="*/ 1141639 w 4002578"/>
                <a:gd name="connsiteY808" fmla="*/ 47125 h 128834"/>
                <a:gd name="connsiteX809" fmla="*/ 1169509 w 4002578"/>
                <a:gd name="connsiteY809" fmla="*/ 95517 h 128834"/>
                <a:gd name="connsiteX810" fmla="*/ 1180277 w 4002578"/>
                <a:gd name="connsiteY810" fmla="*/ 90450 h 128834"/>
                <a:gd name="connsiteX811" fmla="*/ 1180277 w 4002578"/>
                <a:gd name="connsiteY811" fmla="*/ 80568 h 128834"/>
                <a:gd name="connsiteX812" fmla="*/ 1169636 w 4002578"/>
                <a:gd name="connsiteY812" fmla="*/ 85763 h 128834"/>
                <a:gd name="connsiteX813" fmla="*/ 1157981 w 4002578"/>
                <a:gd name="connsiteY813" fmla="*/ 87536 h 128834"/>
                <a:gd name="connsiteX814" fmla="*/ 1142653 w 4002578"/>
                <a:gd name="connsiteY814" fmla="*/ 82342 h 128834"/>
                <a:gd name="connsiteX815" fmla="*/ 1135179 w 4002578"/>
                <a:gd name="connsiteY815" fmla="*/ 68788 h 128834"/>
                <a:gd name="connsiteX816" fmla="*/ 1184584 w 4002578"/>
                <a:gd name="connsiteY816" fmla="*/ 68788 h 128834"/>
                <a:gd name="connsiteX817" fmla="*/ 1184711 w 4002578"/>
                <a:gd name="connsiteY817" fmla="*/ 66127 h 128834"/>
                <a:gd name="connsiteX818" fmla="*/ 1184711 w 4002578"/>
                <a:gd name="connsiteY818" fmla="*/ 63594 h 128834"/>
                <a:gd name="connsiteX819" fmla="*/ 1181037 w 4002578"/>
                <a:gd name="connsiteY819" fmla="*/ 47632 h 128834"/>
                <a:gd name="connsiteX820" fmla="*/ 1170649 w 4002578"/>
                <a:gd name="connsiteY820" fmla="*/ 36484 h 128834"/>
                <a:gd name="connsiteX821" fmla="*/ 1154941 w 4002578"/>
                <a:gd name="connsiteY821" fmla="*/ 32429 h 128834"/>
                <a:gd name="connsiteX822" fmla="*/ 1138599 w 4002578"/>
                <a:gd name="connsiteY822" fmla="*/ 36737 h 128834"/>
                <a:gd name="connsiteX823" fmla="*/ 1127831 w 4002578"/>
                <a:gd name="connsiteY823" fmla="*/ 48518 h 128834"/>
                <a:gd name="connsiteX824" fmla="*/ 1124031 w 4002578"/>
                <a:gd name="connsiteY824" fmla="*/ 65367 h 128834"/>
                <a:gd name="connsiteX825" fmla="*/ 1128465 w 4002578"/>
                <a:gd name="connsiteY825" fmla="*/ 81962 h 128834"/>
                <a:gd name="connsiteX826" fmla="*/ 1140499 w 4002578"/>
                <a:gd name="connsiteY826" fmla="*/ 93109 h 128834"/>
                <a:gd name="connsiteX827" fmla="*/ 1157854 w 4002578"/>
                <a:gd name="connsiteY827" fmla="*/ 97164 h 128834"/>
                <a:gd name="connsiteX828" fmla="*/ 1169382 w 4002578"/>
                <a:gd name="connsiteY828" fmla="*/ 95644 h 128834"/>
                <a:gd name="connsiteX829" fmla="*/ 1106549 w 4002578"/>
                <a:gd name="connsiteY829" fmla="*/ 33697 h 128834"/>
                <a:gd name="connsiteX830" fmla="*/ 1086407 w 4002578"/>
                <a:gd name="connsiteY830" fmla="*/ 76642 h 128834"/>
                <a:gd name="connsiteX831" fmla="*/ 1066011 w 4002578"/>
                <a:gd name="connsiteY831" fmla="*/ 33697 h 128834"/>
                <a:gd name="connsiteX832" fmla="*/ 1053977 w 4002578"/>
                <a:gd name="connsiteY832" fmla="*/ 33697 h 128834"/>
                <a:gd name="connsiteX833" fmla="*/ 1085900 w 4002578"/>
                <a:gd name="connsiteY833" fmla="*/ 98304 h 128834"/>
                <a:gd name="connsiteX834" fmla="*/ 1117570 w 4002578"/>
                <a:gd name="connsiteY834" fmla="*/ 33697 h 128834"/>
                <a:gd name="connsiteX835" fmla="*/ 1106549 w 4002578"/>
                <a:gd name="connsiteY835" fmla="*/ 33697 h 128834"/>
                <a:gd name="connsiteX836" fmla="*/ 1045996 w 4002578"/>
                <a:gd name="connsiteY836" fmla="*/ 14949 h 128834"/>
                <a:gd name="connsiteX837" fmla="*/ 1047643 w 4002578"/>
                <a:gd name="connsiteY837" fmla="*/ 11275 h 128834"/>
                <a:gd name="connsiteX838" fmla="*/ 1048403 w 4002578"/>
                <a:gd name="connsiteY838" fmla="*/ 7600 h 128834"/>
                <a:gd name="connsiteX839" fmla="*/ 1046249 w 4002578"/>
                <a:gd name="connsiteY839" fmla="*/ 2154 h 128834"/>
                <a:gd name="connsiteX840" fmla="*/ 1040929 w 4002578"/>
                <a:gd name="connsiteY840" fmla="*/ 127 h 128834"/>
                <a:gd name="connsiteX841" fmla="*/ 1035482 w 4002578"/>
                <a:gd name="connsiteY841" fmla="*/ 2027 h 128834"/>
                <a:gd name="connsiteX842" fmla="*/ 1033201 w 4002578"/>
                <a:gd name="connsiteY842" fmla="*/ 7093 h 128834"/>
                <a:gd name="connsiteX843" fmla="*/ 1034721 w 4002578"/>
                <a:gd name="connsiteY843" fmla="*/ 11528 h 128834"/>
                <a:gd name="connsiteX844" fmla="*/ 1038649 w 4002578"/>
                <a:gd name="connsiteY844" fmla="*/ 14188 h 128834"/>
                <a:gd name="connsiteX845" fmla="*/ 1030161 w 4002578"/>
                <a:gd name="connsiteY845" fmla="*/ 30657 h 128834"/>
                <a:gd name="connsiteX846" fmla="*/ 1037382 w 4002578"/>
                <a:gd name="connsiteY846" fmla="*/ 30657 h 128834"/>
                <a:gd name="connsiteX847" fmla="*/ 1045869 w 4002578"/>
                <a:gd name="connsiteY847" fmla="*/ 15074 h 128834"/>
                <a:gd name="connsiteX848" fmla="*/ 1003178 w 4002578"/>
                <a:gd name="connsiteY848" fmla="*/ 83101 h 128834"/>
                <a:gd name="connsiteX849" fmla="*/ 990637 w 4002578"/>
                <a:gd name="connsiteY849" fmla="*/ 87536 h 128834"/>
                <a:gd name="connsiteX850" fmla="*/ 978096 w 4002578"/>
                <a:gd name="connsiteY850" fmla="*/ 83101 h 128834"/>
                <a:gd name="connsiteX851" fmla="*/ 973282 w 4002578"/>
                <a:gd name="connsiteY851" fmla="*/ 69801 h 128834"/>
                <a:gd name="connsiteX852" fmla="*/ 973282 w 4002578"/>
                <a:gd name="connsiteY852" fmla="*/ 33824 h 128834"/>
                <a:gd name="connsiteX853" fmla="*/ 963021 w 4002578"/>
                <a:gd name="connsiteY853" fmla="*/ 33824 h 128834"/>
                <a:gd name="connsiteX854" fmla="*/ 963021 w 4002578"/>
                <a:gd name="connsiteY854" fmla="*/ 68788 h 128834"/>
                <a:gd name="connsiteX855" fmla="*/ 970495 w 4002578"/>
                <a:gd name="connsiteY855" fmla="*/ 89689 h 128834"/>
                <a:gd name="connsiteX856" fmla="*/ 990637 w 4002578"/>
                <a:gd name="connsiteY856" fmla="*/ 97291 h 128834"/>
                <a:gd name="connsiteX857" fmla="*/ 1010652 w 4002578"/>
                <a:gd name="connsiteY857" fmla="*/ 89689 h 128834"/>
                <a:gd name="connsiteX858" fmla="*/ 1018126 w 4002578"/>
                <a:gd name="connsiteY858" fmla="*/ 68788 h 128834"/>
                <a:gd name="connsiteX859" fmla="*/ 1018126 w 4002578"/>
                <a:gd name="connsiteY859" fmla="*/ 33824 h 128834"/>
                <a:gd name="connsiteX860" fmla="*/ 1007865 w 4002578"/>
                <a:gd name="connsiteY860" fmla="*/ 33824 h 128834"/>
                <a:gd name="connsiteX861" fmla="*/ 1007865 w 4002578"/>
                <a:gd name="connsiteY861" fmla="*/ 69801 h 128834"/>
                <a:gd name="connsiteX862" fmla="*/ 1003051 w 4002578"/>
                <a:gd name="connsiteY862" fmla="*/ 83101 h 128834"/>
                <a:gd name="connsiteX863" fmla="*/ 935531 w 4002578"/>
                <a:gd name="connsiteY863" fmla="*/ 76642 h 128834"/>
                <a:gd name="connsiteX864" fmla="*/ 927930 w 4002578"/>
                <a:gd name="connsiteY864" fmla="*/ 84623 h 128834"/>
                <a:gd name="connsiteX865" fmla="*/ 916656 w 4002578"/>
                <a:gd name="connsiteY865" fmla="*/ 87536 h 128834"/>
                <a:gd name="connsiteX866" fmla="*/ 905255 w 4002578"/>
                <a:gd name="connsiteY866" fmla="*/ 84623 h 128834"/>
                <a:gd name="connsiteX867" fmla="*/ 897527 w 4002578"/>
                <a:gd name="connsiteY867" fmla="*/ 76642 h 128834"/>
                <a:gd name="connsiteX868" fmla="*/ 894740 w 4002578"/>
                <a:gd name="connsiteY868" fmla="*/ 64860 h 128834"/>
                <a:gd name="connsiteX869" fmla="*/ 897527 w 4002578"/>
                <a:gd name="connsiteY869" fmla="*/ 53205 h 128834"/>
                <a:gd name="connsiteX870" fmla="*/ 905255 w 4002578"/>
                <a:gd name="connsiteY870" fmla="*/ 45224 h 128834"/>
                <a:gd name="connsiteX871" fmla="*/ 916656 w 4002578"/>
                <a:gd name="connsiteY871" fmla="*/ 42311 h 128834"/>
                <a:gd name="connsiteX872" fmla="*/ 927930 w 4002578"/>
                <a:gd name="connsiteY872" fmla="*/ 45224 h 128834"/>
                <a:gd name="connsiteX873" fmla="*/ 935531 w 4002578"/>
                <a:gd name="connsiteY873" fmla="*/ 53205 h 128834"/>
                <a:gd name="connsiteX874" fmla="*/ 938318 w 4002578"/>
                <a:gd name="connsiteY874" fmla="*/ 64860 h 128834"/>
                <a:gd name="connsiteX875" fmla="*/ 935531 w 4002578"/>
                <a:gd name="connsiteY875" fmla="*/ 76642 h 128834"/>
                <a:gd name="connsiteX876" fmla="*/ 933378 w 4002578"/>
                <a:gd name="connsiteY876" fmla="*/ 92983 h 128834"/>
                <a:gd name="connsiteX877" fmla="*/ 944779 w 4002578"/>
                <a:gd name="connsiteY877" fmla="*/ 81456 h 128834"/>
                <a:gd name="connsiteX878" fmla="*/ 948832 w 4002578"/>
                <a:gd name="connsiteY878" fmla="*/ 64733 h 128834"/>
                <a:gd name="connsiteX879" fmla="*/ 944779 w 4002578"/>
                <a:gd name="connsiteY879" fmla="*/ 48139 h 128834"/>
                <a:gd name="connsiteX880" fmla="*/ 933378 w 4002578"/>
                <a:gd name="connsiteY880" fmla="*/ 36737 h 128834"/>
                <a:gd name="connsiteX881" fmla="*/ 916782 w 4002578"/>
                <a:gd name="connsiteY881" fmla="*/ 32556 h 128834"/>
                <a:gd name="connsiteX882" fmla="*/ 899807 w 4002578"/>
                <a:gd name="connsiteY882" fmla="*/ 36737 h 128834"/>
                <a:gd name="connsiteX883" fmla="*/ 888153 w 4002578"/>
                <a:gd name="connsiteY883" fmla="*/ 48139 h 128834"/>
                <a:gd name="connsiteX884" fmla="*/ 883972 w 4002578"/>
                <a:gd name="connsiteY884" fmla="*/ 64733 h 128834"/>
                <a:gd name="connsiteX885" fmla="*/ 888153 w 4002578"/>
                <a:gd name="connsiteY885" fmla="*/ 81456 h 128834"/>
                <a:gd name="connsiteX886" fmla="*/ 899807 w 4002578"/>
                <a:gd name="connsiteY886" fmla="*/ 92983 h 128834"/>
                <a:gd name="connsiteX887" fmla="*/ 916782 w 4002578"/>
                <a:gd name="connsiteY887" fmla="*/ 97164 h 128834"/>
                <a:gd name="connsiteX888" fmla="*/ 933378 w 4002578"/>
                <a:gd name="connsiteY888" fmla="*/ 92983 h 128834"/>
                <a:gd name="connsiteX889" fmla="*/ 868644 w 4002578"/>
                <a:gd name="connsiteY889" fmla="*/ 33697 h 128834"/>
                <a:gd name="connsiteX890" fmla="*/ 848882 w 4002578"/>
                <a:gd name="connsiteY890" fmla="*/ 74488 h 128834"/>
                <a:gd name="connsiteX891" fmla="*/ 828487 w 4002578"/>
                <a:gd name="connsiteY891" fmla="*/ 33697 h 128834"/>
                <a:gd name="connsiteX892" fmla="*/ 816325 w 4002578"/>
                <a:gd name="connsiteY892" fmla="*/ 33697 h 128834"/>
                <a:gd name="connsiteX893" fmla="*/ 843308 w 4002578"/>
                <a:gd name="connsiteY893" fmla="*/ 86143 h 128834"/>
                <a:gd name="connsiteX894" fmla="*/ 823293 w 4002578"/>
                <a:gd name="connsiteY894" fmla="*/ 127820 h 128834"/>
                <a:gd name="connsiteX895" fmla="*/ 834187 w 4002578"/>
                <a:gd name="connsiteY895" fmla="*/ 127820 h 128834"/>
                <a:gd name="connsiteX896" fmla="*/ 879539 w 4002578"/>
                <a:gd name="connsiteY896" fmla="*/ 33697 h 128834"/>
                <a:gd name="connsiteX897" fmla="*/ 868644 w 4002578"/>
                <a:gd name="connsiteY897" fmla="*/ 33697 h 128834"/>
                <a:gd name="connsiteX898" fmla="*/ 783895 w 4002578"/>
                <a:gd name="connsiteY898" fmla="*/ 82849 h 128834"/>
                <a:gd name="connsiteX899" fmla="*/ 776801 w 4002578"/>
                <a:gd name="connsiteY899" fmla="*/ 86268 h 128834"/>
                <a:gd name="connsiteX900" fmla="*/ 769454 w 4002578"/>
                <a:gd name="connsiteY900" fmla="*/ 87409 h 128834"/>
                <a:gd name="connsiteX901" fmla="*/ 760713 w 4002578"/>
                <a:gd name="connsiteY901" fmla="*/ 84623 h 128834"/>
                <a:gd name="connsiteX902" fmla="*/ 757166 w 4002578"/>
                <a:gd name="connsiteY902" fmla="*/ 75247 h 128834"/>
                <a:gd name="connsiteX903" fmla="*/ 757166 w 4002578"/>
                <a:gd name="connsiteY903" fmla="*/ 43198 h 128834"/>
                <a:gd name="connsiteX904" fmla="*/ 783008 w 4002578"/>
                <a:gd name="connsiteY904" fmla="*/ 43198 h 128834"/>
                <a:gd name="connsiteX905" fmla="*/ 783008 w 4002578"/>
                <a:gd name="connsiteY905" fmla="*/ 33697 h 128834"/>
                <a:gd name="connsiteX906" fmla="*/ 757166 w 4002578"/>
                <a:gd name="connsiteY906" fmla="*/ 33697 h 128834"/>
                <a:gd name="connsiteX907" fmla="*/ 757166 w 4002578"/>
                <a:gd name="connsiteY907" fmla="*/ 13808 h 128834"/>
                <a:gd name="connsiteX908" fmla="*/ 746905 w 4002578"/>
                <a:gd name="connsiteY908" fmla="*/ 13808 h 128834"/>
                <a:gd name="connsiteX909" fmla="*/ 746905 w 4002578"/>
                <a:gd name="connsiteY909" fmla="*/ 74488 h 128834"/>
                <a:gd name="connsiteX910" fmla="*/ 752732 w 4002578"/>
                <a:gd name="connsiteY910" fmla="*/ 92223 h 128834"/>
                <a:gd name="connsiteX911" fmla="*/ 768440 w 4002578"/>
                <a:gd name="connsiteY911" fmla="*/ 97291 h 128834"/>
                <a:gd name="connsiteX912" fmla="*/ 776548 w 4002578"/>
                <a:gd name="connsiteY912" fmla="*/ 96276 h 128834"/>
                <a:gd name="connsiteX913" fmla="*/ 784022 w 4002578"/>
                <a:gd name="connsiteY913" fmla="*/ 92983 h 128834"/>
                <a:gd name="connsiteX914" fmla="*/ 784022 w 4002578"/>
                <a:gd name="connsiteY914" fmla="*/ 82976 h 128834"/>
                <a:gd name="connsiteX915" fmla="*/ 691672 w 4002578"/>
                <a:gd name="connsiteY915" fmla="*/ 53078 h 128834"/>
                <a:gd name="connsiteX916" fmla="*/ 699780 w 4002578"/>
                <a:gd name="connsiteY916" fmla="*/ 45224 h 128834"/>
                <a:gd name="connsiteX917" fmla="*/ 711434 w 4002578"/>
                <a:gd name="connsiteY917" fmla="*/ 42437 h 128834"/>
                <a:gd name="connsiteX918" fmla="*/ 730816 w 4002578"/>
                <a:gd name="connsiteY918" fmla="*/ 50418 h 128834"/>
                <a:gd name="connsiteX919" fmla="*/ 730816 w 4002578"/>
                <a:gd name="connsiteY919" fmla="*/ 39017 h 128834"/>
                <a:gd name="connsiteX920" fmla="*/ 710801 w 4002578"/>
                <a:gd name="connsiteY920" fmla="*/ 32683 h 128834"/>
                <a:gd name="connsiteX921" fmla="*/ 693953 w 4002578"/>
                <a:gd name="connsiteY921" fmla="*/ 36737 h 128834"/>
                <a:gd name="connsiteX922" fmla="*/ 682298 w 4002578"/>
                <a:gd name="connsiteY922" fmla="*/ 48139 h 128834"/>
                <a:gd name="connsiteX923" fmla="*/ 678118 w 4002578"/>
                <a:gd name="connsiteY923" fmla="*/ 64860 h 128834"/>
                <a:gd name="connsiteX924" fmla="*/ 682298 w 4002578"/>
                <a:gd name="connsiteY924" fmla="*/ 81581 h 128834"/>
                <a:gd name="connsiteX925" fmla="*/ 693699 w 4002578"/>
                <a:gd name="connsiteY925" fmla="*/ 92983 h 128834"/>
                <a:gd name="connsiteX926" fmla="*/ 710674 w 4002578"/>
                <a:gd name="connsiteY926" fmla="*/ 97037 h 128834"/>
                <a:gd name="connsiteX927" fmla="*/ 721569 w 4002578"/>
                <a:gd name="connsiteY927" fmla="*/ 95644 h 128834"/>
                <a:gd name="connsiteX928" fmla="*/ 731450 w 4002578"/>
                <a:gd name="connsiteY928" fmla="*/ 91209 h 128834"/>
                <a:gd name="connsiteX929" fmla="*/ 731450 w 4002578"/>
                <a:gd name="connsiteY929" fmla="*/ 80695 h 128834"/>
                <a:gd name="connsiteX930" fmla="*/ 722329 w 4002578"/>
                <a:gd name="connsiteY930" fmla="*/ 85763 h 128834"/>
                <a:gd name="connsiteX931" fmla="*/ 711561 w 4002578"/>
                <a:gd name="connsiteY931" fmla="*/ 87283 h 128834"/>
                <a:gd name="connsiteX932" fmla="*/ 699780 w 4002578"/>
                <a:gd name="connsiteY932" fmla="*/ 84369 h 128834"/>
                <a:gd name="connsiteX933" fmla="*/ 691672 w 4002578"/>
                <a:gd name="connsiteY933" fmla="*/ 76388 h 128834"/>
                <a:gd name="connsiteX934" fmla="*/ 688759 w 4002578"/>
                <a:gd name="connsiteY934" fmla="*/ 64606 h 128834"/>
                <a:gd name="connsiteX935" fmla="*/ 691672 w 4002578"/>
                <a:gd name="connsiteY935" fmla="*/ 52826 h 128834"/>
                <a:gd name="connsiteX936" fmla="*/ 623265 w 4002578"/>
                <a:gd name="connsiteY936" fmla="*/ 46998 h 128834"/>
                <a:gd name="connsiteX937" fmla="*/ 636820 w 4002578"/>
                <a:gd name="connsiteY937" fmla="*/ 41678 h 128834"/>
                <a:gd name="connsiteX938" fmla="*/ 649995 w 4002578"/>
                <a:gd name="connsiteY938" fmla="*/ 46998 h 128834"/>
                <a:gd name="connsiteX939" fmla="*/ 655569 w 4002578"/>
                <a:gd name="connsiteY939" fmla="*/ 60300 h 128834"/>
                <a:gd name="connsiteX940" fmla="*/ 617058 w 4002578"/>
                <a:gd name="connsiteY940" fmla="*/ 60300 h 128834"/>
                <a:gd name="connsiteX941" fmla="*/ 623265 w 4002578"/>
                <a:gd name="connsiteY941" fmla="*/ 46998 h 128834"/>
                <a:gd name="connsiteX942" fmla="*/ 651261 w 4002578"/>
                <a:gd name="connsiteY942" fmla="*/ 95390 h 128834"/>
                <a:gd name="connsiteX943" fmla="*/ 662029 w 4002578"/>
                <a:gd name="connsiteY943" fmla="*/ 90323 h 128834"/>
                <a:gd name="connsiteX944" fmla="*/ 662029 w 4002578"/>
                <a:gd name="connsiteY944" fmla="*/ 80441 h 128834"/>
                <a:gd name="connsiteX945" fmla="*/ 651388 w 4002578"/>
                <a:gd name="connsiteY945" fmla="*/ 85636 h 128834"/>
                <a:gd name="connsiteX946" fmla="*/ 639734 w 4002578"/>
                <a:gd name="connsiteY946" fmla="*/ 87409 h 128834"/>
                <a:gd name="connsiteX947" fmla="*/ 624405 w 4002578"/>
                <a:gd name="connsiteY947" fmla="*/ 82215 h 128834"/>
                <a:gd name="connsiteX948" fmla="*/ 617058 w 4002578"/>
                <a:gd name="connsiteY948" fmla="*/ 68661 h 128834"/>
                <a:gd name="connsiteX949" fmla="*/ 666463 w 4002578"/>
                <a:gd name="connsiteY949" fmla="*/ 68661 h 128834"/>
                <a:gd name="connsiteX950" fmla="*/ 666716 w 4002578"/>
                <a:gd name="connsiteY950" fmla="*/ 66000 h 128834"/>
                <a:gd name="connsiteX951" fmla="*/ 666716 w 4002578"/>
                <a:gd name="connsiteY951" fmla="*/ 63467 h 128834"/>
                <a:gd name="connsiteX952" fmla="*/ 663043 w 4002578"/>
                <a:gd name="connsiteY952" fmla="*/ 47505 h 128834"/>
                <a:gd name="connsiteX953" fmla="*/ 652655 w 4002578"/>
                <a:gd name="connsiteY953" fmla="*/ 36357 h 128834"/>
                <a:gd name="connsiteX954" fmla="*/ 636947 w 4002578"/>
                <a:gd name="connsiteY954" fmla="*/ 32304 h 128834"/>
                <a:gd name="connsiteX955" fmla="*/ 620605 w 4002578"/>
                <a:gd name="connsiteY955" fmla="*/ 36611 h 128834"/>
                <a:gd name="connsiteX956" fmla="*/ 609837 w 4002578"/>
                <a:gd name="connsiteY956" fmla="*/ 48391 h 128834"/>
                <a:gd name="connsiteX957" fmla="*/ 606037 w 4002578"/>
                <a:gd name="connsiteY957" fmla="*/ 65240 h 128834"/>
                <a:gd name="connsiteX958" fmla="*/ 610470 w 4002578"/>
                <a:gd name="connsiteY958" fmla="*/ 81835 h 128834"/>
                <a:gd name="connsiteX959" fmla="*/ 622378 w 4002578"/>
                <a:gd name="connsiteY959" fmla="*/ 92983 h 128834"/>
                <a:gd name="connsiteX960" fmla="*/ 639734 w 4002578"/>
                <a:gd name="connsiteY960" fmla="*/ 97037 h 128834"/>
                <a:gd name="connsiteX961" fmla="*/ 651388 w 4002578"/>
                <a:gd name="connsiteY961" fmla="*/ 95517 h 128834"/>
                <a:gd name="connsiteX962" fmla="*/ 581334 w 4002578"/>
                <a:gd name="connsiteY962" fmla="*/ 76515 h 128834"/>
                <a:gd name="connsiteX963" fmla="*/ 573607 w 4002578"/>
                <a:gd name="connsiteY963" fmla="*/ 84496 h 128834"/>
                <a:gd name="connsiteX964" fmla="*/ 562332 w 4002578"/>
                <a:gd name="connsiteY964" fmla="*/ 87409 h 128834"/>
                <a:gd name="connsiteX965" fmla="*/ 551058 w 4002578"/>
                <a:gd name="connsiteY965" fmla="*/ 84496 h 128834"/>
                <a:gd name="connsiteX966" fmla="*/ 543203 w 4002578"/>
                <a:gd name="connsiteY966" fmla="*/ 76515 h 128834"/>
                <a:gd name="connsiteX967" fmla="*/ 540416 w 4002578"/>
                <a:gd name="connsiteY967" fmla="*/ 64733 h 128834"/>
                <a:gd name="connsiteX968" fmla="*/ 543203 w 4002578"/>
                <a:gd name="connsiteY968" fmla="*/ 53078 h 128834"/>
                <a:gd name="connsiteX969" fmla="*/ 551058 w 4002578"/>
                <a:gd name="connsiteY969" fmla="*/ 45097 h 128834"/>
                <a:gd name="connsiteX970" fmla="*/ 562332 w 4002578"/>
                <a:gd name="connsiteY970" fmla="*/ 42184 h 128834"/>
                <a:gd name="connsiteX971" fmla="*/ 573607 w 4002578"/>
                <a:gd name="connsiteY971" fmla="*/ 45097 h 128834"/>
                <a:gd name="connsiteX972" fmla="*/ 581334 w 4002578"/>
                <a:gd name="connsiteY972" fmla="*/ 53078 h 128834"/>
                <a:gd name="connsiteX973" fmla="*/ 584121 w 4002578"/>
                <a:gd name="connsiteY973" fmla="*/ 64733 h 128834"/>
                <a:gd name="connsiteX974" fmla="*/ 581334 w 4002578"/>
                <a:gd name="connsiteY974" fmla="*/ 76515 h 128834"/>
                <a:gd name="connsiteX975" fmla="*/ 579561 w 4002578"/>
                <a:gd name="connsiteY975" fmla="*/ 92856 h 128834"/>
                <a:gd name="connsiteX976" fmla="*/ 590708 w 4002578"/>
                <a:gd name="connsiteY976" fmla="*/ 81329 h 128834"/>
                <a:gd name="connsiteX977" fmla="*/ 594762 w 4002578"/>
                <a:gd name="connsiteY977" fmla="*/ 64606 h 128834"/>
                <a:gd name="connsiteX978" fmla="*/ 590708 w 4002578"/>
                <a:gd name="connsiteY978" fmla="*/ 48012 h 128834"/>
                <a:gd name="connsiteX979" fmla="*/ 579561 w 4002578"/>
                <a:gd name="connsiteY979" fmla="*/ 36611 h 128834"/>
                <a:gd name="connsiteX980" fmla="*/ 563346 w 4002578"/>
                <a:gd name="connsiteY980" fmla="*/ 32429 h 128834"/>
                <a:gd name="connsiteX981" fmla="*/ 549917 w 4002578"/>
                <a:gd name="connsiteY981" fmla="*/ 35977 h 128834"/>
                <a:gd name="connsiteX982" fmla="*/ 540416 w 4002578"/>
                <a:gd name="connsiteY982" fmla="*/ 45478 h 128834"/>
                <a:gd name="connsiteX983" fmla="*/ 540416 w 4002578"/>
                <a:gd name="connsiteY983" fmla="*/ 33570 h 128834"/>
                <a:gd name="connsiteX984" fmla="*/ 530155 w 4002578"/>
                <a:gd name="connsiteY984" fmla="*/ 33570 h 128834"/>
                <a:gd name="connsiteX985" fmla="*/ 530155 w 4002578"/>
                <a:gd name="connsiteY985" fmla="*/ 127693 h 128834"/>
                <a:gd name="connsiteX986" fmla="*/ 540416 w 4002578"/>
                <a:gd name="connsiteY986" fmla="*/ 127693 h 128834"/>
                <a:gd name="connsiteX987" fmla="*/ 540416 w 4002578"/>
                <a:gd name="connsiteY987" fmla="*/ 84116 h 128834"/>
                <a:gd name="connsiteX988" fmla="*/ 549917 w 4002578"/>
                <a:gd name="connsiteY988" fmla="*/ 93490 h 128834"/>
                <a:gd name="connsiteX989" fmla="*/ 563346 w 4002578"/>
                <a:gd name="connsiteY989" fmla="*/ 97037 h 128834"/>
                <a:gd name="connsiteX990" fmla="*/ 579561 w 4002578"/>
                <a:gd name="connsiteY990" fmla="*/ 92856 h 128834"/>
                <a:gd name="connsiteX991" fmla="*/ 470109 w 4002578"/>
                <a:gd name="connsiteY991" fmla="*/ 90830 h 128834"/>
                <a:gd name="connsiteX992" fmla="*/ 491265 w 4002578"/>
                <a:gd name="connsiteY992" fmla="*/ 97037 h 128834"/>
                <a:gd name="connsiteX993" fmla="*/ 507986 w 4002578"/>
                <a:gd name="connsiteY993" fmla="*/ 91970 h 128834"/>
                <a:gd name="connsiteX994" fmla="*/ 514447 w 4002578"/>
                <a:gd name="connsiteY994" fmla="*/ 77908 h 128834"/>
                <a:gd name="connsiteX995" fmla="*/ 502793 w 4002578"/>
                <a:gd name="connsiteY995" fmla="*/ 62960 h 128834"/>
                <a:gd name="connsiteX996" fmla="*/ 487971 w 4002578"/>
                <a:gd name="connsiteY996" fmla="*/ 57006 h 128834"/>
                <a:gd name="connsiteX997" fmla="*/ 482777 w 4002578"/>
                <a:gd name="connsiteY997" fmla="*/ 53712 h 128834"/>
                <a:gd name="connsiteX998" fmla="*/ 481257 w 4002578"/>
                <a:gd name="connsiteY998" fmla="*/ 49152 h 128834"/>
                <a:gd name="connsiteX999" fmla="*/ 484424 w 4002578"/>
                <a:gd name="connsiteY999" fmla="*/ 43071 h 128834"/>
                <a:gd name="connsiteX1000" fmla="*/ 492658 w 4002578"/>
                <a:gd name="connsiteY1000" fmla="*/ 40917 h 128834"/>
                <a:gd name="connsiteX1001" fmla="*/ 502159 w 4002578"/>
                <a:gd name="connsiteY1001" fmla="*/ 43071 h 128834"/>
                <a:gd name="connsiteX1002" fmla="*/ 511280 w 4002578"/>
                <a:gd name="connsiteY1002" fmla="*/ 48898 h 128834"/>
                <a:gd name="connsiteX1003" fmla="*/ 511280 w 4002578"/>
                <a:gd name="connsiteY1003" fmla="*/ 38258 h 128834"/>
                <a:gd name="connsiteX1004" fmla="*/ 502793 w 4002578"/>
                <a:gd name="connsiteY1004" fmla="*/ 34076 h 128834"/>
                <a:gd name="connsiteX1005" fmla="*/ 492405 w 4002578"/>
                <a:gd name="connsiteY1005" fmla="*/ 32556 h 128834"/>
                <a:gd name="connsiteX1006" fmla="*/ 476823 w 4002578"/>
                <a:gd name="connsiteY1006" fmla="*/ 37370 h 128834"/>
                <a:gd name="connsiteX1007" fmla="*/ 470869 w 4002578"/>
                <a:gd name="connsiteY1007" fmla="*/ 50418 h 128834"/>
                <a:gd name="connsiteX1008" fmla="*/ 473909 w 4002578"/>
                <a:gd name="connsiteY1008" fmla="*/ 59919 h 128834"/>
                <a:gd name="connsiteX1009" fmla="*/ 482777 w 4002578"/>
                <a:gd name="connsiteY1009" fmla="*/ 66127 h 128834"/>
                <a:gd name="connsiteX1010" fmla="*/ 497472 w 4002578"/>
                <a:gd name="connsiteY1010" fmla="*/ 72080 h 128834"/>
                <a:gd name="connsiteX1011" fmla="*/ 502412 w 4002578"/>
                <a:gd name="connsiteY1011" fmla="*/ 75501 h 128834"/>
                <a:gd name="connsiteX1012" fmla="*/ 503806 w 4002578"/>
                <a:gd name="connsiteY1012" fmla="*/ 80061 h 128834"/>
                <a:gd name="connsiteX1013" fmla="*/ 500386 w 4002578"/>
                <a:gd name="connsiteY1013" fmla="*/ 86649 h 128834"/>
                <a:gd name="connsiteX1014" fmla="*/ 491265 w 4002578"/>
                <a:gd name="connsiteY1014" fmla="*/ 88930 h 128834"/>
                <a:gd name="connsiteX1015" fmla="*/ 480370 w 4002578"/>
                <a:gd name="connsiteY1015" fmla="*/ 86775 h 128834"/>
                <a:gd name="connsiteX1016" fmla="*/ 469856 w 4002578"/>
                <a:gd name="connsiteY1016" fmla="*/ 79934 h 128834"/>
                <a:gd name="connsiteX1017" fmla="*/ 469856 w 4002578"/>
                <a:gd name="connsiteY1017" fmla="*/ 91082 h 128834"/>
                <a:gd name="connsiteX1018" fmla="*/ 440593 w 4002578"/>
                <a:gd name="connsiteY1018" fmla="*/ 82976 h 128834"/>
                <a:gd name="connsiteX1019" fmla="*/ 428051 w 4002578"/>
                <a:gd name="connsiteY1019" fmla="*/ 87409 h 128834"/>
                <a:gd name="connsiteX1020" fmla="*/ 415510 w 4002578"/>
                <a:gd name="connsiteY1020" fmla="*/ 82976 h 128834"/>
                <a:gd name="connsiteX1021" fmla="*/ 410696 w 4002578"/>
                <a:gd name="connsiteY1021" fmla="*/ 69674 h 128834"/>
                <a:gd name="connsiteX1022" fmla="*/ 410696 w 4002578"/>
                <a:gd name="connsiteY1022" fmla="*/ 33697 h 128834"/>
                <a:gd name="connsiteX1023" fmla="*/ 400435 w 4002578"/>
                <a:gd name="connsiteY1023" fmla="*/ 33697 h 128834"/>
                <a:gd name="connsiteX1024" fmla="*/ 400435 w 4002578"/>
                <a:gd name="connsiteY1024" fmla="*/ 68661 h 128834"/>
                <a:gd name="connsiteX1025" fmla="*/ 407909 w 4002578"/>
                <a:gd name="connsiteY1025" fmla="*/ 89562 h 128834"/>
                <a:gd name="connsiteX1026" fmla="*/ 428051 w 4002578"/>
                <a:gd name="connsiteY1026" fmla="*/ 97164 h 128834"/>
                <a:gd name="connsiteX1027" fmla="*/ 448067 w 4002578"/>
                <a:gd name="connsiteY1027" fmla="*/ 89562 h 128834"/>
                <a:gd name="connsiteX1028" fmla="*/ 455541 w 4002578"/>
                <a:gd name="connsiteY1028" fmla="*/ 68661 h 128834"/>
                <a:gd name="connsiteX1029" fmla="*/ 455541 w 4002578"/>
                <a:gd name="connsiteY1029" fmla="*/ 33697 h 128834"/>
                <a:gd name="connsiteX1030" fmla="*/ 445280 w 4002578"/>
                <a:gd name="connsiteY1030" fmla="*/ 33697 h 128834"/>
                <a:gd name="connsiteX1031" fmla="*/ 445280 w 4002578"/>
                <a:gd name="connsiteY1031" fmla="*/ 69674 h 128834"/>
                <a:gd name="connsiteX1032" fmla="*/ 440466 w 4002578"/>
                <a:gd name="connsiteY1032" fmla="*/ 82976 h 128834"/>
                <a:gd name="connsiteX1033" fmla="*/ 342289 w 4002578"/>
                <a:gd name="connsiteY1033" fmla="*/ 90830 h 128834"/>
                <a:gd name="connsiteX1034" fmla="*/ 363445 w 4002578"/>
                <a:gd name="connsiteY1034" fmla="*/ 97037 h 128834"/>
                <a:gd name="connsiteX1035" fmla="*/ 380166 w 4002578"/>
                <a:gd name="connsiteY1035" fmla="*/ 91970 h 128834"/>
                <a:gd name="connsiteX1036" fmla="*/ 386627 w 4002578"/>
                <a:gd name="connsiteY1036" fmla="*/ 77908 h 128834"/>
                <a:gd name="connsiteX1037" fmla="*/ 374972 w 4002578"/>
                <a:gd name="connsiteY1037" fmla="*/ 62960 h 128834"/>
                <a:gd name="connsiteX1038" fmla="*/ 360151 w 4002578"/>
                <a:gd name="connsiteY1038" fmla="*/ 57006 h 128834"/>
                <a:gd name="connsiteX1039" fmla="*/ 354957 w 4002578"/>
                <a:gd name="connsiteY1039" fmla="*/ 53712 h 128834"/>
                <a:gd name="connsiteX1040" fmla="*/ 353437 w 4002578"/>
                <a:gd name="connsiteY1040" fmla="*/ 49152 h 128834"/>
                <a:gd name="connsiteX1041" fmla="*/ 356604 w 4002578"/>
                <a:gd name="connsiteY1041" fmla="*/ 43071 h 128834"/>
                <a:gd name="connsiteX1042" fmla="*/ 364838 w 4002578"/>
                <a:gd name="connsiteY1042" fmla="*/ 40917 h 128834"/>
                <a:gd name="connsiteX1043" fmla="*/ 374339 w 4002578"/>
                <a:gd name="connsiteY1043" fmla="*/ 43071 h 128834"/>
                <a:gd name="connsiteX1044" fmla="*/ 383587 w 4002578"/>
                <a:gd name="connsiteY1044" fmla="*/ 48898 h 128834"/>
                <a:gd name="connsiteX1045" fmla="*/ 383587 w 4002578"/>
                <a:gd name="connsiteY1045" fmla="*/ 38258 h 128834"/>
                <a:gd name="connsiteX1046" fmla="*/ 375099 w 4002578"/>
                <a:gd name="connsiteY1046" fmla="*/ 34076 h 128834"/>
                <a:gd name="connsiteX1047" fmla="*/ 364711 w 4002578"/>
                <a:gd name="connsiteY1047" fmla="*/ 32556 h 128834"/>
                <a:gd name="connsiteX1048" fmla="*/ 349130 w 4002578"/>
                <a:gd name="connsiteY1048" fmla="*/ 37370 h 128834"/>
                <a:gd name="connsiteX1049" fmla="*/ 343176 w 4002578"/>
                <a:gd name="connsiteY1049" fmla="*/ 50418 h 128834"/>
                <a:gd name="connsiteX1050" fmla="*/ 346216 w 4002578"/>
                <a:gd name="connsiteY1050" fmla="*/ 59919 h 128834"/>
                <a:gd name="connsiteX1051" fmla="*/ 355084 w 4002578"/>
                <a:gd name="connsiteY1051" fmla="*/ 66127 h 128834"/>
                <a:gd name="connsiteX1052" fmla="*/ 369779 w 4002578"/>
                <a:gd name="connsiteY1052" fmla="*/ 72080 h 128834"/>
                <a:gd name="connsiteX1053" fmla="*/ 374846 w 4002578"/>
                <a:gd name="connsiteY1053" fmla="*/ 75501 h 128834"/>
                <a:gd name="connsiteX1054" fmla="*/ 376239 w 4002578"/>
                <a:gd name="connsiteY1054" fmla="*/ 80061 h 128834"/>
                <a:gd name="connsiteX1055" fmla="*/ 372692 w 4002578"/>
                <a:gd name="connsiteY1055" fmla="*/ 86649 h 128834"/>
                <a:gd name="connsiteX1056" fmla="*/ 363698 w 4002578"/>
                <a:gd name="connsiteY1056" fmla="*/ 88930 h 128834"/>
                <a:gd name="connsiteX1057" fmla="*/ 352804 w 4002578"/>
                <a:gd name="connsiteY1057" fmla="*/ 86775 h 128834"/>
                <a:gd name="connsiteX1058" fmla="*/ 342289 w 4002578"/>
                <a:gd name="connsiteY1058" fmla="*/ 79934 h 128834"/>
                <a:gd name="connsiteX1059" fmla="*/ 342289 w 4002578"/>
                <a:gd name="connsiteY1059" fmla="*/ 91082 h 128834"/>
                <a:gd name="connsiteX1060" fmla="*/ 283636 w 4002578"/>
                <a:gd name="connsiteY1060" fmla="*/ 82976 h 128834"/>
                <a:gd name="connsiteX1061" fmla="*/ 271095 w 4002578"/>
                <a:gd name="connsiteY1061" fmla="*/ 87409 h 128834"/>
                <a:gd name="connsiteX1062" fmla="*/ 258554 w 4002578"/>
                <a:gd name="connsiteY1062" fmla="*/ 82976 h 128834"/>
                <a:gd name="connsiteX1063" fmla="*/ 253740 w 4002578"/>
                <a:gd name="connsiteY1063" fmla="*/ 69674 h 128834"/>
                <a:gd name="connsiteX1064" fmla="*/ 253740 w 4002578"/>
                <a:gd name="connsiteY1064" fmla="*/ 33697 h 128834"/>
                <a:gd name="connsiteX1065" fmla="*/ 243479 w 4002578"/>
                <a:gd name="connsiteY1065" fmla="*/ 33697 h 128834"/>
                <a:gd name="connsiteX1066" fmla="*/ 243479 w 4002578"/>
                <a:gd name="connsiteY1066" fmla="*/ 68661 h 128834"/>
                <a:gd name="connsiteX1067" fmla="*/ 250953 w 4002578"/>
                <a:gd name="connsiteY1067" fmla="*/ 89562 h 128834"/>
                <a:gd name="connsiteX1068" fmla="*/ 271095 w 4002578"/>
                <a:gd name="connsiteY1068" fmla="*/ 97164 h 128834"/>
                <a:gd name="connsiteX1069" fmla="*/ 291110 w 4002578"/>
                <a:gd name="connsiteY1069" fmla="*/ 89562 h 128834"/>
                <a:gd name="connsiteX1070" fmla="*/ 298585 w 4002578"/>
                <a:gd name="connsiteY1070" fmla="*/ 68661 h 128834"/>
                <a:gd name="connsiteX1071" fmla="*/ 298585 w 4002578"/>
                <a:gd name="connsiteY1071" fmla="*/ 33697 h 128834"/>
                <a:gd name="connsiteX1072" fmla="*/ 288323 w 4002578"/>
                <a:gd name="connsiteY1072" fmla="*/ 33697 h 128834"/>
                <a:gd name="connsiteX1073" fmla="*/ 288323 w 4002578"/>
                <a:gd name="connsiteY1073" fmla="*/ 69674 h 128834"/>
                <a:gd name="connsiteX1074" fmla="*/ 283510 w 4002578"/>
                <a:gd name="connsiteY1074" fmla="*/ 82976 h 128834"/>
                <a:gd name="connsiteX1075" fmla="*/ 216116 w 4002578"/>
                <a:gd name="connsiteY1075" fmla="*/ 76515 h 128834"/>
                <a:gd name="connsiteX1076" fmla="*/ 208515 w 4002578"/>
                <a:gd name="connsiteY1076" fmla="*/ 84496 h 128834"/>
                <a:gd name="connsiteX1077" fmla="*/ 197241 w 4002578"/>
                <a:gd name="connsiteY1077" fmla="*/ 87409 h 128834"/>
                <a:gd name="connsiteX1078" fmla="*/ 185839 w 4002578"/>
                <a:gd name="connsiteY1078" fmla="*/ 84496 h 128834"/>
                <a:gd name="connsiteX1079" fmla="*/ 177985 w 4002578"/>
                <a:gd name="connsiteY1079" fmla="*/ 76515 h 128834"/>
                <a:gd name="connsiteX1080" fmla="*/ 175198 w 4002578"/>
                <a:gd name="connsiteY1080" fmla="*/ 64733 h 128834"/>
                <a:gd name="connsiteX1081" fmla="*/ 177985 w 4002578"/>
                <a:gd name="connsiteY1081" fmla="*/ 53078 h 128834"/>
                <a:gd name="connsiteX1082" fmla="*/ 185839 w 4002578"/>
                <a:gd name="connsiteY1082" fmla="*/ 45097 h 128834"/>
                <a:gd name="connsiteX1083" fmla="*/ 197241 w 4002578"/>
                <a:gd name="connsiteY1083" fmla="*/ 42184 h 128834"/>
                <a:gd name="connsiteX1084" fmla="*/ 208515 w 4002578"/>
                <a:gd name="connsiteY1084" fmla="*/ 45097 h 128834"/>
                <a:gd name="connsiteX1085" fmla="*/ 216116 w 4002578"/>
                <a:gd name="connsiteY1085" fmla="*/ 53078 h 128834"/>
                <a:gd name="connsiteX1086" fmla="*/ 218903 w 4002578"/>
                <a:gd name="connsiteY1086" fmla="*/ 64733 h 128834"/>
                <a:gd name="connsiteX1087" fmla="*/ 216116 w 4002578"/>
                <a:gd name="connsiteY1087" fmla="*/ 76515 h 128834"/>
                <a:gd name="connsiteX1088" fmla="*/ 213962 w 4002578"/>
                <a:gd name="connsiteY1088" fmla="*/ 92856 h 128834"/>
                <a:gd name="connsiteX1089" fmla="*/ 225364 w 4002578"/>
                <a:gd name="connsiteY1089" fmla="*/ 81329 h 128834"/>
                <a:gd name="connsiteX1090" fmla="*/ 229417 w 4002578"/>
                <a:gd name="connsiteY1090" fmla="*/ 64606 h 128834"/>
                <a:gd name="connsiteX1091" fmla="*/ 225364 w 4002578"/>
                <a:gd name="connsiteY1091" fmla="*/ 48012 h 128834"/>
                <a:gd name="connsiteX1092" fmla="*/ 213962 w 4002578"/>
                <a:gd name="connsiteY1092" fmla="*/ 36611 h 128834"/>
                <a:gd name="connsiteX1093" fmla="*/ 197367 w 4002578"/>
                <a:gd name="connsiteY1093" fmla="*/ 32429 h 128834"/>
                <a:gd name="connsiteX1094" fmla="*/ 180392 w 4002578"/>
                <a:gd name="connsiteY1094" fmla="*/ 36611 h 128834"/>
                <a:gd name="connsiteX1095" fmla="*/ 168738 w 4002578"/>
                <a:gd name="connsiteY1095" fmla="*/ 48012 h 128834"/>
                <a:gd name="connsiteX1096" fmla="*/ 164557 w 4002578"/>
                <a:gd name="connsiteY1096" fmla="*/ 64606 h 128834"/>
                <a:gd name="connsiteX1097" fmla="*/ 168738 w 4002578"/>
                <a:gd name="connsiteY1097" fmla="*/ 81329 h 128834"/>
                <a:gd name="connsiteX1098" fmla="*/ 180392 w 4002578"/>
                <a:gd name="connsiteY1098" fmla="*/ 92856 h 128834"/>
                <a:gd name="connsiteX1099" fmla="*/ 197367 w 4002578"/>
                <a:gd name="connsiteY1099" fmla="*/ 97037 h 128834"/>
                <a:gd name="connsiteX1100" fmla="*/ 213962 w 4002578"/>
                <a:gd name="connsiteY1100" fmla="*/ 92856 h 128834"/>
                <a:gd name="connsiteX1101" fmla="*/ 149102 w 4002578"/>
                <a:gd name="connsiteY1101" fmla="*/ 33570 h 128834"/>
                <a:gd name="connsiteX1102" fmla="*/ 129340 w 4002578"/>
                <a:gd name="connsiteY1102" fmla="*/ 74361 h 128834"/>
                <a:gd name="connsiteX1103" fmla="*/ 108945 w 4002578"/>
                <a:gd name="connsiteY1103" fmla="*/ 33570 h 128834"/>
                <a:gd name="connsiteX1104" fmla="*/ 96783 w 4002578"/>
                <a:gd name="connsiteY1104" fmla="*/ 33570 h 128834"/>
                <a:gd name="connsiteX1105" fmla="*/ 123766 w 4002578"/>
                <a:gd name="connsiteY1105" fmla="*/ 86016 h 128834"/>
                <a:gd name="connsiteX1106" fmla="*/ 103751 w 4002578"/>
                <a:gd name="connsiteY1106" fmla="*/ 127693 h 128834"/>
                <a:gd name="connsiteX1107" fmla="*/ 114645 w 4002578"/>
                <a:gd name="connsiteY1107" fmla="*/ 127693 h 128834"/>
                <a:gd name="connsiteX1108" fmla="*/ 159997 w 4002578"/>
                <a:gd name="connsiteY1108" fmla="*/ 33570 h 128834"/>
                <a:gd name="connsiteX1109" fmla="*/ 149102 w 4002578"/>
                <a:gd name="connsiteY1109" fmla="*/ 33570 h 128834"/>
                <a:gd name="connsiteX1110" fmla="*/ 66887 w 4002578"/>
                <a:gd name="connsiteY1110" fmla="*/ 33570 h 128834"/>
                <a:gd name="connsiteX1111" fmla="*/ 41931 w 4002578"/>
                <a:gd name="connsiteY1111" fmla="*/ 33570 h 128834"/>
                <a:gd name="connsiteX1112" fmla="*/ 41931 w 4002578"/>
                <a:gd name="connsiteY1112" fmla="*/ 22042 h 128834"/>
                <a:gd name="connsiteX1113" fmla="*/ 45225 w 4002578"/>
                <a:gd name="connsiteY1113" fmla="*/ 13048 h 128834"/>
                <a:gd name="connsiteX1114" fmla="*/ 54219 w 4002578"/>
                <a:gd name="connsiteY1114" fmla="*/ 9755 h 128834"/>
                <a:gd name="connsiteX1115" fmla="*/ 61820 w 4002578"/>
                <a:gd name="connsiteY1115" fmla="*/ 10894 h 128834"/>
                <a:gd name="connsiteX1116" fmla="*/ 68787 w 4002578"/>
                <a:gd name="connsiteY1116" fmla="*/ 14695 h 128834"/>
                <a:gd name="connsiteX1117" fmla="*/ 68787 w 4002578"/>
                <a:gd name="connsiteY1117" fmla="*/ 4433 h 128834"/>
                <a:gd name="connsiteX1118" fmla="*/ 61313 w 4002578"/>
                <a:gd name="connsiteY1118" fmla="*/ 886 h 128834"/>
                <a:gd name="connsiteX1119" fmla="*/ 53459 w 4002578"/>
                <a:gd name="connsiteY1119" fmla="*/ 0 h 128834"/>
                <a:gd name="connsiteX1120" fmla="*/ 37497 w 4002578"/>
                <a:gd name="connsiteY1120" fmla="*/ 6334 h 128834"/>
                <a:gd name="connsiteX1121" fmla="*/ 31670 w 4002578"/>
                <a:gd name="connsiteY1121" fmla="*/ 22549 h 128834"/>
                <a:gd name="connsiteX1122" fmla="*/ 31670 w 4002578"/>
                <a:gd name="connsiteY1122" fmla="*/ 96023 h 128834"/>
                <a:gd name="connsiteX1123" fmla="*/ 41931 w 4002578"/>
                <a:gd name="connsiteY1123" fmla="*/ 96023 h 128834"/>
                <a:gd name="connsiteX1124" fmla="*/ 41931 w 4002578"/>
                <a:gd name="connsiteY1124" fmla="*/ 43071 h 128834"/>
                <a:gd name="connsiteX1125" fmla="*/ 66887 w 4002578"/>
                <a:gd name="connsiteY1125" fmla="*/ 43071 h 128834"/>
                <a:gd name="connsiteX1126" fmla="*/ 66887 w 4002578"/>
                <a:gd name="connsiteY1126" fmla="*/ 33570 h 128834"/>
                <a:gd name="connsiteX1127" fmla="*/ 10768 w 4002578"/>
                <a:gd name="connsiteY1127" fmla="*/ 1013 h 128834"/>
                <a:gd name="connsiteX1128" fmla="*/ 0 w 4002578"/>
                <a:gd name="connsiteY1128" fmla="*/ 1013 h 128834"/>
                <a:gd name="connsiteX1129" fmla="*/ 0 w 4002578"/>
                <a:gd name="connsiteY1129" fmla="*/ 96023 h 128834"/>
                <a:gd name="connsiteX1130" fmla="*/ 10768 w 4002578"/>
                <a:gd name="connsiteY1130" fmla="*/ 96023 h 128834"/>
                <a:gd name="connsiteX1131" fmla="*/ 10768 w 4002578"/>
                <a:gd name="connsiteY1131" fmla="*/ 1013 h 12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</a:cxnLst>
              <a:rect l="l" t="t" r="r" b="b"/>
              <a:pathLst>
                <a:path w="4002578" h="128834">
                  <a:moveTo>
                    <a:pt x="3982943" y="52953"/>
                  </a:moveTo>
                  <a:cubicBezTo>
                    <a:pt x="3984970" y="49532"/>
                    <a:pt x="3987757" y="46998"/>
                    <a:pt x="3991177" y="45351"/>
                  </a:cubicBezTo>
                  <a:cubicBezTo>
                    <a:pt x="3994597" y="43704"/>
                    <a:pt x="3998398" y="43198"/>
                    <a:pt x="4002578" y="43831"/>
                  </a:cubicBezTo>
                  <a:lnTo>
                    <a:pt x="4002578" y="32177"/>
                  </a:lnTo>
                  <a:cubicBezTo>
                    <a:pt x="3997638" y="32177"/>
                    <a:pt x="3993204" y="33444"/>
                    <a:pt x="3989277" y="36230"/>
                  </a:cubicBezTo>
                  <a:cubicBezTo>
                    <a:pt x="3985350" y="38890"/>
                    <a:pt x="3982183" y="42564"/>
                    <a:pt x="3979776" y="47378"/>
                  </a:cubicBezTo>
                  <a:lnTo>
                    <a:pt x="3979776" y="33444"/>
                  </a:lnTo>
                  <a:lnTo>
                    <a:pt x="3969515" y="33444"/>
                  </a:lnTo>
                  <a:lnTo>
                    <a:pt x="3969515" y="95896"/>
                  </a:lnTo>
                  <a:lnTo>
                    <a:pt x="3979776" y="95896"/>
                  </a:lnTo>
                  <a:lnTo>
                    <a:pt x="3979776" y="66000"/>
                  </a:lnTo>
                  <a:cubicBezTo>
                    <a:pt x="3979776" y="60807"/>
                    <a:pt x="3980789" y="56499"/>
                    <a:pt x="3982943" y="53078"/>
                  </a:cubicBezTo>
                  <a:moveTo>
                    <a:pt x="3935311" y="82849"/>
                  </a:moveTo>
                  <a:cubicBezTo>
                    <a:pt x="3932144" y="85889"/>
                    <a:pt x="3927964" y="87283"/>
                    <a:pt x="3922770" y="87283"/>
                  </a:cubicBezTo>
                  <a:cubicBezTo>
                    <a:pt x="3917576" y="87283"/>
                    <a:pt x="3913396" y="85763"/>
                    <a:pt x="3910229" y="82849"/>
                  </a:cubicBezTo>
                  <a:cubicBezTo>
                    <a:pt x="3907062" y="79809"/>
                    <a:pt x="3905415" y="75374"/>
                    <a:pt x="3905415" y="69547"/>
                  </a:cubicBezTo>
                  <a:lnTo>
                    <a:pt x="3905415" y="33570"/>
                  </a:lnTo>
                  <a:lnTo>
                    <a:pt x="3895154" y="33570"/>
                  </a:lnTo>
                  <a:lnTo>
                    <a:pt x="3895154" y="68534"/>
                  </a:lnTo>
                  <a:cubicBezTo>
                    <a:pt x="3895154" y="77401"/>
                    <a:pt x="3897687" y="84369"/>
                    <a:pt x="3902628" y="89435"/>
                  </a:cubicBezTo>
                  <a:cubicBezTo>
                    <a:pt x="3907568" y="94503"/>
                    <a:pt x="3914282" y="97037"/>
                    <a:pt x="3922770" y="97037"/>
                  </a:cubicBezTo>
                  <a:cubicBezTo>
                    <a:pt x="3931257" y="97037"/>
                    <a:pt x="3937845" y="94503"/>
                    <a:pt x="3942785" y="89435"/>
                  </a:cubicBezTo>
                  <a:cubicBezTo>
                    <a:pt x="3947726" y="84369"/>
                    <a:pt x="3950259" y="77401"/>
                    <a:pt x="3950259" y="68534"/>
                  </a:cubicBezTo>
                  <a:lnTo>
                    <a:pt x="3950259" y="33570"/>
                  </a:lnTo>
                  <a:lnTo>
                    <a:pt x="3939998" y="33570"/>
                  </a:lnTo>
                  <a:lnTo>
                    <a:pt x="3939998" y="69547"/>
                  </a:lnTo>
                  <a:cubicBezTo>
                    <a:pt x="3939998" y="75501"/>
                    <a:pt x="3938478" y="79934"/>
                    <a:pt x="3935184" y="82849"/>
                  </a:cubicBezTo>
                  <a:moveTo>
                    <a:pt x="3867664" y="76388"/>
                  </a:moveTo>
                  <a:cubicBezTo>
                    <a:pt x="3865764" y="79809"/>
                    <a:pt x="3863230" y="82469"/>
                    <a:pt x="3860063" y="84369"/>
                  </a:cubicBezTo>
                  <a:cubicBezTo>
                    <a:pt x="3856770" y="86268"/>
                    <a:pt x="3853096" y="87283"/>
                    <a:pt x="3848789" y="87283"/>
                  </a:cubicBezTo>
                  <a:cubicBezTo>
                    <a:pt x="3844482" y="87283"/>
                    <a:pt x="3840681" y="86268"/>
                    <a:pt x="3837388" y="84369"/>
                  </a:cubicBezTo>
                  <a:cubicBezTo>
                    <a:pt x="3834094" y="82469"/>
                    <a:pt x="3831560" y="79682"/>
                    <a:pt x="3829533" y="76388"/>
                  </a:cubicBezTo>
                  <a:cubicBezTo>
                    <a:pt x="3827633" y="72968"/>
                    <a:pt x="3826746" y="69040"/>
                    <a:pt x="3826746" y="64606"/>
                  </a:cubicBezTo>
                  <a:cubicBezTo>
                    <a:pt x="3826746" y="60173"/>
                    <a:pt x="3827633" y="56372"/>
                    <a:pt x="3829533" y="52953"/>
                  </a:cubicBezTo>
                  <a:cubicBezTo>
                    <a:pt x="3831434" y="49532"/>
                    <a:pt x="3834094" y="46871"/>
                    <a:pt x="3837388" y="44972"/>
                  </a:cubicBezTo>
                  <a:cubicBezTo>
                    <a:pt x="3840681" y="43071"/>
                    <a:pt x="3844482" y="42057"/>
                    <a:pt x="3848789" y="42057"/>
                  </a:cubicBezTo>
                  <a:cubicBezTo>
                    <a:pt x="3853096" y="42057"/>
                    <a:pt x="3856770" y="43071"/>
                    <a:pt x="3860063" y="44972"/>
                  </a:cubicBezTo>
                  <a:cubicBezTo>
                    <a:pt x="3863357" y="46871"/>
                    <a:pt x="3865891" y="49532"/>
                    <a:pt x="3867664" y="52953"/>
                  </a:cubicBezTo>
                  <a:cubicBezTo>
                    <a:pt x="3869564" y="56372"/>
                    <a:pt x="3870451" y="60173"/>
                    <a:pt x="3870451" y="64606"/>
                  </a:cubicBezTo>
                  <a:cubicBezTo>
                    <a:pt x="3870451" y="69040"/>
                    <a:pt x="3869564" y="72841"/>
                    <a:pt x="3867664" y="76388"/>
                  </a:cubicBezTo>
                  <a:moveTo>
                    <a:pt x="3865637" y="92729"/>
                  </a:moveTo>
                  <a:cubicBezTo>
                    <a:pt x="3870451" y="89942"/>
                    <a:pt x="3874251" y="86143"/>
                    <a:pt x="3877038" y="81202"/>
                  </a:cubicBezTo>
                  <a:cubicBezTo>
                    <a:pt x="3879825" y="76262"/>
                    <a:pt x="3881092" y="70687"/>
                    <a:pt x="3881092" y="64480"/>
                  </a:cubicBezTo>
                  <a:cubicBezTo>
                    <a:pt x="3881092" y="58272"/>
                    <a:pt x="3879699" y="52699"/>
                    <a:pt x="3877038" y="47885"/>
                  </a:cubicBezTo>
                  <a:cubicBezTo>
                    <a:pt x="3874251" y="43071"/>
                    <a:pt x="3870451" y="39270"/>
                    <a:pt x="3865637" y="36484"/>
                  </a:cubicBezTo>
                  <a:cubicBezTo>
                    <a:pt x="3860823" y="33697"/>
                    <a:pt x="3855249" y="32304"/>
                    <a:pt x="3848915" y="32304"/>
                  </a:cubicBezTo>
                  <a:cubicBezTo>
                    <a:pt x="3842581" y="32304"/>
                    <a:pt x="3836881" y="33697"/>
                    <a:pt x="3831940" y="36484"/>
                  </a:cubicBezTo>
                  <a:cubicBezTo>
                    <a:pt x="3827000" y="39270"/>
                    <a:pt x="3823073" y="43071"/>
                    <a:pt x="3820286" y="47885"/>
                  </a:cubicBezTo>
                  <a:cubicBezTo>
                    <a:pt x="3817499" y="52699"/>
                    <a:pt x="3815979" y="58272"/>
                    <a:pt x="3815979" y="64480"/>
                  </a:cubicBezTo>
                  <a:cubicBezTo>
                    <a:pt x="3815979" y="70687"/>
                    <a:pt x="3817372" y="76262"/>
                    <a:pt x="3820286" y="81202"/>
                  </a:cubicBezTo>
                  <a:cubicBezTo>
                    <a:pt x="3823073" y="86143"/>
                    <a:pt x="3827000" y="89942"/>
                    <a:pt x="3831940" y="92729"/>
                  </a:cubicBezTo>
                  <a:cubicBezTo>
                    <a:pt x="3836881" y="95517"/>
                    <a:pt x="3842581" y="96910"/>
                    <a:pt x="3848915" y="96910"/>
                  </a:cubicBezTo>
                  <a:cubicBezTo>
                    <a:pt x="3855249" y="96910"/>
                    <a:pt x="3860697" y="95517"/>
                    <a:pt x="3865637" y="92729"/>
                  </a:cubicBezTo>
                  <a:moveTo>
                    <a:pt x="3800777" y="33444"/>
                  </a:moveTo>
                  <a:lnTo>
                    <a:pt x="3781015" y="74234"/>
                  </a:lnTo>
                  <a:lnTo>
                    <a:pt x="3760619" y="33444"/>
                  </a:lnTo>
                  <a:lnTo>
                    <a:pt x="3748458" y="33444"/>
                  </a:lnTo>
                  <a:lnTo>
                    <a:pt x="3775441" y="85889"/>
                  </a:lnTo>
                  <a:lnTo>
                    <a:pt x="3755426" y="127566"/>
                  </a:lnTo>
                  <a:lnTo>
                    <a:pt x="3766320" y="127566"/>
                  </a:lnTo>
                  <a:lnTo>
                    <a:pt x="3811671" y="33444"/>
                  </a:lnTo>
                  <a:lnTo>
                    <a:pt x="3800777" y="33444"/>
                  </a:lnTo>
                  <a:close/>
                  <a:moveTo>
                    <a:pt x="3699180" y="76388"/>
                  </a:moveTo>
                  <a:cubicBezTo>
                    <a:pt x="3697279" y="79809"/>
                    <a:pt x="3694746" y="82469"/>
                    <a:pt x="3691452" y="84369"/>
                  </a:cubicBezTo>
                  <a:cubicBezTo>
                    <a:pt x="3688159" y="86268"/>
                    <a:pt x="3684485" y="87283"/>
                    <a:pt x="3680304" y="87283"/>
                  </a:cubicBezTo>
                  <a:cubicBezTo>
                    <a:pt x="3676124" y="87283"/>
                    <a:pt x="3672197" y="86268"/>
                    <a:pt x="3668903" y="84369"/>
                  </a:cubicBezTo>
                  <a:cubicBezTo>
                    <a:pt x="3665610" y="82469"/>
                    <a:pt x="3663076" y="79682"/>
                    <a:pt x="3661176" y="76388"/>
                  </a:cubicBezTo>
                  <a:cubicBezTo>
                    <a:pt x="3659276" y="72968"/>
                    <a:pt x="3658262" y="69040"/>
                    <a:pt x="3658262" y="64606"/>
                  </a:cubicBezTo>
                  <a:cubicBezTo>
                    <a:pt x="3658262" y="60173"/>
                    <a:pt x="3659276" y="56372"/>
                    <a:pt x="3661176" y="52953"/>
                  </a:cubicBezTo>
                  <a:cubicBezTo>
                    <a:pt x="3663076" y="49532"/>
                    <a:pt x="3665736" y="46871"/>
                    <a:pt x="3668903" y="44972"/>
                  </a:cubicBezTo>
                  <a:cubicBezTo>
                    <a:pt x="3672197" y="43071"/>
                    <a:pt x="3675997" y="42057"/>
                    <a:pt x="3680304" y="42057"/>
                  </a:cubicBezTo>
                  <a:cubicBezTo>
                    <a:pt x="3684612" y="42057"/>
                    <a:pt x="3688285" y="43071"/>
                    <a:pt x="3691452" y="44972"/>
                  </a:cubicBezTo>
                  <a:cubicBezTo>
                    <a:pt x="3694746" y="46871"/>
                    <a:pt x="3697279" y="49532"/>
                    <a:pt x="3699180" y="52953"/>
                  </a:cubicBezTo>
                  <a:cubicBezTo>
                    <a:pt x="3701080" y="56372"/>
                    <a:pt x="3701967" y="60173"/>
                    <a:pt x="3701967" y="64606"/>
                  </a:cubicBezTo>
                  <a:cubicBezTo>
                    <a:pt x="3701967" y="69040"/>
                    <a:pt x="3701080" y="72841"/>
                    <a:pt x="3699180" y="76388"/>
                  </a:cubicBezTo>
                  <a:moveTo>
                    <a:pt x="3697026" y="92729"/>
                  </a:moveTo>
                  <a:cubicBezTo>
                    <a:pt x="3701840" y="89942"/>
                    <a:pt x="3705640" y="86143"/>
                    <a:pt x="3708427" y="81202"/>
                  </a:cubicBezTo>
                  <a:cubicBezTo>
                    <a:pt x="3711214" y="76262"/>
                    <a:pt x="3712608" y="70687"/>
                    <a:pt x="3712608" y="64480"/>
                  </a:cubicBezTo>
                  <a:cubicBezTo>
                    <a:pt x="3712608" y="58272"/>
                    <a:pt x="3711214" y="52699"/>
                    <a:pt x="3708427" y="47885"/>
                  </a:cubicBezTo>
                  <a:cubicBezTo>
                    <a:pt x="3705640" y="43071"/>
                    <a:pt x="3701840" y="39270"/>
                    <a:pt x="3697026" y="36484"/>
                  </a:cubicBezTo>
                  <a:cubicBezTo>
                    <a:pt x="3692212" y="33697"/>
                    <a:pt x="3686638" y="32304"/>
                    <a:pt x="3680304" y="32304"/>
                  </a:cubicBezTo>
                  <a:cubicBezTo>
                    <a:pt x="3673970" y="32304"/>
                    <a:pt x="3668270" y="33697"/>
                    <a:pt x="3663456" y="36484"/>
                  </a:cubicBezTo>
                  <a:cubicBezTo>
                    <a:pt x="3658515" y="39270"/>
                    <a:pt x="3654588" y="43071"/>
                    <a:pt x="3651801" y="47885"/>
                  </a:cubicBezTo>
                  <a:cubicBezTo>
                    <a:pt x="3649014" y="52699"/>
                    <a:pt x="3647621" y="58272"/>
                    <a:pt x="3647621" y="64480"/>
                  </a:cubicBezTo>
                  <a:cubicBezTo>
                    <a:pt x="3647621" y="70687"/>
                    <a:pt x="3649014" y="76262"/>
                    <a:pt x="3651801" y="81202"/>
                  </a:cubicBezTo>
                  <a:cubicBezTo>
                    <a:pt x="3654588" y="86143"/>
                    <a:pt x="3658515" y="89942"/>
                    <a:pt x="3663456" y="92729"/>
                  </a:cubicBezTo>
                  <a:cubicBezTo>
                    <a:pt x="3668396" y="95517"/>
                    <a:pt x="3673970" y="96910"/>
                    <a:pt x="3680304" y="96910"/>
                  </a:cubicBezTo>
                  <a:cubicBezTo>
                    <a:pt x="3686638" y="96910"/>
                    <a:pt x="3692086" y="95517"/>
                    <a:pt x="3697026" y="92729"/>
                  </a:cubicBezTo>
                  <a:moveTo>
                    <a:pt x="3639513" y="82596"/>
                  </a:moveTo>
                  <a:cubicBezTo>
                    <a:pt x="3637233" y="84242"/>
                    <a:pt x="3634826" y="85382"/>
                    <a:pt x="3632293" y="86016"/>
                  </a:cubicBezTo>
                  <a:cubicBezTo>
                    <a:pt x="3629759" y="86775"/>
                    <a:pt x="3627352" y="87156"/>
                    <a:pt x="3624819" y="87156"/>
                  </a:cubicBezTo>
                  <a:cubicBezTo>
                    <a:pt x="3621398" y="87156"/>
                    <a:pt x="3618485" y="86268"/>
                    <a:pt x="3616204" y="84369"/>
                  </a:cubicBezTo>
                  <a:cubicBezTo>
                    <a:pt x="3613924" y="82469"/>
                    <a:pt x="3612784" y="79429"/>
                    <a:pt x="3612784" y="74995"/>
                  </a:cubicBezTo>
                  <a:lnTo>
                    <a:pt x="3612784" y="42945"/>
                  </a:lnTo>
                  <a:lnTo>
                    <a:pt x="3638627" y="42945"/>
                  </a:lnTo>
                  <a:lnTo>
                    <a:pt x="3638627" y="33444"/>
                  </a:lnTo>
                  <a:lnTo>
                    <a:pt x="3612784" y="33444"/>
                  </a:lnTo>
                  <a:lnTo>
                    <a:pt x="3612784" y="13554"/>
                  </a:lnTo>
                  <a:lnTo>
                    <a:pt x="3602523" y="13554"/>
                  </a:lnTo>
                  <a:lnTo>
                    <a:pt x="3602523" y="74234"/>
                  </a:lnTo>
                  <a:cubicBezTo>
                    <a:pt x="3602523" y="82722"/>
                    <a:pt x="3604423" y="88549"/>
                    <a:pt x="3608224" y="91970"/>
                  </a:cubicBezTo>
                  <a:cubicBezTo>
                    <a:pt x="3612024" y="95264"/>
                    <a:pt x="3617345" y="97037"/>
                    <a:pt x="3623932" y="97037"/>
                  </a:cubicBezTo>
                  <a:cubicBezTo>
                    <a:pt x="3626592" y="97037"/>
                    <a:pt x="3629252" y="96657"/>
                    <a:pt x="3632039" y="96023"/>
                  </a:cubicBezTo>
                  <a:cubicBezTo>
                    <a:pt x="3634826" y="95390"/>
                    <a:pt x="3637360" y="94249"/>
                    <a:pt x="3639513" y="92729"/>
                  </a:cubicBezTo>
                  <a:lnTo>
                    <a:pt x="3639513" y="82722"/>
                  </a:lnTo>
                  <a:close/>
                  <a:moveTo>
                    <a:pt x="3561479" y="82596"/>
                  </a:moveTo>
                  <a:cubicBezTo>
                    <a:pt x="3559198" y="84242"/>
                    <a:pt x="3556792" y="85382"/>
                    <a:pt x="3554258" y="86016"/>
                  </a:cubicBezTo>
                  <a:cubicBezTo>
                    <a:pt x="3551724" y="86775"/>
                    <a:pt x="3549317" y="87156"/>
                    <a:pt x="3546784" y="87156"/>
                  </a:cubicBezTo>
                  <a:cubicBezTo>
                    <a:pt x="3543363" y="87156"/>
                    <a:pt x="3540450" y="86268"/>
                    <a:pt x="3538170" y="84369"/>
                  </a:cubicBezTo>
                  <a:cubicBezTo>
                    <a:pt x="3535889" y="82469"/>
                    <a:pt x="3534749" y="79429"/>
                    <a:pt x="3534749" y="74995"/>
                  </a:cubicBezTo>
                  <a:lnTo>
                    <a:pt x="3534749" y="42945"/>
                  </a:lnTo>
                  <a:lnTo>
                    <a:pt x="3560592" y="42945"/>
                  </a:lnTo>
                  <a:lnTo>
                    <a:pt x="3560592" y="33444"/>
                  </a:lnTo>
                  <a:lnTo>
                    <a:pt x="3534749" y="33444"/>
                  </a:lnTo>
                  <a:lnTo>
                    <a:pt x="3534749" y="13554"/>
                  </a:lnTo>
                  <a:lnTo>
                    <a:pt x="3524488" y="13554"/>
                  </a:lnTo>
                  <a:lnTo>
                    <a:pt x="3524488" y="74234"/>
                  </a:lnTo>
                  <a:cubicBezTo>
                    <a:pt x="3524488" y="82722"/>
                    <a:pt x="3526388" y="88549"/>
                    <a:pt x="3530315" y="91970"/>
                  </a:cubicBezTo>
                  <a:cubicBezTo>
                    <a:pt x="3534116" y="95264"/>
                    <a:pt x="3539310" y="97037"/>
                    <a:pt x="3545897" y="97037"/>
                  </a:cubicBezTo>
                  <a:cubicBezTo>
                    <a:pt x="3548557" y="97037"/>
                    <a:pt x="3551218" y="96657"/>
                    <a:pt x="3554005" y="96023"/>
                  </a:cubicBezTo>
                  <a:cubicBezTo>
                    <a:pt x="3556792" y="95390"/>
                    <a:pt x="3559325" y="94249"/>
                    <a:pt x="3561479" y="92729"/>
                  </a:cubicBezTo>
                  <a:lnTo>
                    <a:pt x="3561479" y="82722"/>
                  </a:lnTo>
                  <a:close/>
                  <a:moveTo>
                    <a:pt x="3504599" y="33444"/>
                  </a:moveTo>
                  <a:lnTo>
                    <a:pt x="3494212" y="33444"/>
                  </a:lnTo>
                  <a:lnTo>
                    <a:pt x="3494212" y="95896"/>
                  </a:lnTo>
                  <a:lnTo>
                    <a:pt x="3504599" y="95896"/>
                  </a:lnTo>
                  <a:lnTo>
                    <a:pt x="3504599" y="33444"/>
                  </a:lnTo>
                  <a:close/>
                  <a:moveTo>
                    <a:pt x="3503079" y="20015"/>
                  </a:moveTo>
                  <a:lnTo>
                    <a:pt x="3510553" y="14822"/>
                  </a:lnTo>
                  <a:lnTo>
                    <a:pt x="3503079" y="9501"/>
                  </a:lnTo>
                  <a:cubicBezTo>
                    <a:pt x="3501812" y="8615"/>
                    <a:pt x="3500292" y="8108"/>
                    <a:pt x="3498646" y="8108"/>
                  </a:cubicBezTo>
                  <a:cubicBezTo>
                    <a:pt x="3496745" y="8108"/>
                    <a:pt x="3495225" y="8740"/>
                    <a:pt x="3493958" y="10008"/>
                  </a:cubicBezTo>
                  <a:cubicBezTo>
                    <a:pt x="3492692" y="11275"/>
                    <a:pt x="3492058" y="12922"/>
                    <a:pt x="3492058" y="14949"/>
                  </a:cubicBezTo>
                  <a:cubicBezTo>
                    <a:pt x="3492058" y="16975"/>
                    <a:pt x="3492692" y="18368"/>
                    <a:pt x="3493958" y="19636"/>
                  </a:cubicBezTo>
                  <a:cubicBezTo>
                    <a:pt x="3495225" y="20902"/>
                    <a:pt x="3496745" y="21535"/>
                    <a:pt x="3498646" y="21535"/>
                  </a:cubicBezTo>
                  <a:cubicBezTo>
                    <a:pt x="3500292" y="21535"/>
                    <a:pt x="3501686" y="21029"/>
                    <a:pt x="3503079" y="20015"/>
                  </a:cubicBezTo>
                  <a:moveTo>
                    <a:pt x="3452281" y="82596"/>
                  </a:moveTo>
                  <a:cubicBezTo>
                    <a:pt x="3450000" y="84242"/>
                    <a:pt x="3447594" y="85382"/>
                    <a:pt x="3445060" y="86016"/>
                  </a:cubicBezTo>
                  <a:cubicBezTo>
                    <a:pt x="3442526" y="86775"/>
                    <a:pt x="3440119" y="87156"/>
                    <a:pt x="3437713" y="87156"/>
                  </a:cubicBezTo>
                  <a:cubicBezTo>
                    <a:pt x="3434292" y="87156"/>
                    <a:pt x="3431379" y="86268"/>
                    <a:pt x="3429098" y="84369"/>
                  </a:cubicBezTo>
                  <a:cubicBezTo>
                    <a:pt x="3426818" y="82469"/>
                    <a:pt x="3425678" y="79429"/>
                    <a:pt x="3425678" y="74995"/>
                  </a:cubicBezTo>
                  <a:lnTo>
                    <a:pt x="3425678" y="42945"/>
                  </a:lnTo>
                  <a:lnTo>
                    <a:pt x="3451521" y="42945"/>
                  </a:lnTo>
                  <a:lnTo>
                    <a:pt x="3451521" y="33444"/>
                  </a:lnTo>
                  <a:lnTo>
                    <a:pt x="3425678" y="33444"/>
                  </a:lnTo>
                  <a:lnTo>
                    <a:pt x="3425678" y="13554"/>
                  </a:lnTo>
                  <a:lnTo>
                    <a:pt x="3415417" y="13554"/>
                  </a:lnTo>
                  <a:lnTo>
                    <a:pt x="3415417" y="74234"/>
                  </a:lnTo>
                  <a:cubicBezTo>
                    <a:pt x="3415417" y="82722"/>
                    <a:pt x="3417317" y="88549"/>
                    <a:pt x="3421117" y="91970"/>
                  </a:cubicBezTo>
                  <a:cubicBezTo>
                    <a:pt x="3424918" y="95264"/>
                    <a:pt x="3430112" y="97037"/>
                    <a:pt x="3436826" y="97037"/>
                  </a:cubicBezTo>
                  <a:cubicBezTo>
                    <a:pt x="3439486" y="97037"/>
                    <a:pt x="3442146" y="96657"/>
                    <a:pt x="3444933" y="96023"/>
                  </a:cubicBezTo>
                  <a:cubicBezTo>
                    <a:pt x="3447720" y="95390"/>
                    <a:pt x="3450254" y="94249"/>
                    <a:pt x="3452407" y="92729"/>
                  </a:cubicBezTo>
                  <a:lnTo>
                    <a:pt x="3452407" y="82722"/>
                  </a:lnTo>
                  <a:close/>
                  <a:moveTo>
                    <a:pt x="3385520" y="53078"/>
                  </a:moveTo>
                  <a:cubicBezTo>
                    <a:pt x="3387547" y="49659"/>
                    <a:pt x="3390334" y="47125"/>
                    <a:pt x="3393755" y="45478"/>
                  </a:cubicBezTo>
                  <a:cubicBezTo>
                    <a:pt x="3397175" y="43831"/>
                    <a:pt x="3400975" y="43325"/>
                    <a:pt x="3405156" y="43958"/>
                  </a:cubicBezTo>
                  <a:lnTo>
                    <a:pt x="3405156" y="32304"/>
                  </a:lnTo>
                  <a:cubicBezTo>
                    <a:pt x="3400215" y="32304"/>
                    <a:pt x="3395781" y="33570"/>
                    <a:pt x="3391854" y="36357"/>
                  </a:cubicBezTo>
                  <a:cubicBezTo>
                    <a:pt x="3387927" y="39144"/>
                    <a:pt x="3384760" y="42691"/>
                    <a:pt x="3382480" y="47505"/>
                  </a:cubicBezTo>
                  <a:lnTo>
                    <a:pt x="3382480" y="33570"/>
                  </a:lnTo>
                  <a:lnTo>
                    <a:pt x="3372219" y="33570"/>
                  </a:lnTo>
                  <a:lnTo>
                    <a:pt x="3372219" y="96023"/>
                  </a:lnTo>
                  <a:lnTo>
                    <a:pt x="3382480" y="96023"/>
                  </a:lnTo>
                  <a:lnTo>
                    <a:pt x="3382480" y="66127"/>
                  </a:lnTo>
                  <a:cubicBezTo>
                    <a:pt x="3382480" y="60932"/>
                    <a:pt x="3383494" y="56626"/>
                    <a:pt x="3385520" y="53205"/>
                  </a:cubicBezTo>
                  <a:moveTo>
                    <a:pt x="3342449" y="76515"/>
                  </a:moveTo>
                  <a:cubicBezTo>
                    <a:pt x="3340549" y="79934"/>
                    <a:pt x="3338015" y="82596"/>
                    <a:pt x="3334722" y="84496"/>
                  </a:cubicBezTo>
                  <a:cubicBezTo>
                    <a:pt x="3331428" y="86395"/>
                    <a:pt x="3327754" y="87409"/>
                    <a:pt x="3323574" y="87409"/>
                  </a:cubicBezTo>
                  <a:cubicBezTo>
                    <a:pt x="3319394" y="87409"/>
                    <a:pt x="3315466" y="86395"/>
                    <a:pt x="3312173" y="84496"/>
                  </a:cubicBezTo>
                  <a:cubicBezTo>
                    <a:pt x="3308879" y="82596"/>
                    <a:pt x="3306219" y="79809"/>
                    <a:pt x="3304319" y="76515"/>
                  </a:cubicBezTo>
                  <a:cubicBezTo>
                    <a:pt x="3302418" y="73095"/>
                    <a:pt x="3301405" y="69167"/>
                    <a:pt x="3301405" y="64733"/>
                  </a:cubicBezTo>
                  <a:cubicBezTo>
                    <a:pt x="3301405" y="60300"/>
                    <a:pt x="3302418" y="56499"/>
                    <a:pt x="3304319" y="53078"/>
                  </a:cubicBezTo>
                  <a:cubicBezTo>
                    <a:pt x="3306219" y="49659"/>
                    <a:pt x="3308879" y="46998"/>
                    <a:pt x="3312173" y="45097"/>
                  </a:cubicBezTo>
                  <a:cubicBezTo>
                    <a:pt x="3315466" y="43198"/>
                    <a:pt x="3319267" y="42184"/>
                    <a:pt x="3323574" y="42184"/>
                  </a:cubicBezTo>
                  <a:cubicBezTo>
                    <a:pt x="3327881" y="42184"/>
                    <a:pt x="3331555" y="43198"/>
                    <a:pt x="3334722" y="45097"/>
                  </a:cubicBezTo>
                  <a:cubicBezTo>
                    <a:pt x="3338015" y="46998"/>
                    <a:pt x="3340549" y="49659"/>
                    <a:pt x="3342449" y="53078"/>
                  </a:cubicBezTo>
                  <a:cubicBezTo>
                    <a:pt x="3344349" y="56499"/>
                    <a:pt x="3345236" y="60300"/>
                    <a:pt x="3345236" y="64733"/>
                  </a:cubicBezTo>
                  <a:cubicBezTo>
                    <a:pt x="3345236" y="69167"/>
                    <a:pt x="3344349" y="72968"/>
                    <a:pt x="3342449" y="76515"/>
                  </a:cubicBezTo>
                  <a:moveTo>
                    <a:pt x="3340296" y="92856"/>
                  </a:moveTo>
                  <a:cubicBezTo>
                    <a:pt x="3345110" y="90069"/>
                    <a:pt x="3348910" y="86268"/>
                    <a:pt x="3351697" y="81329"/>
                  </a:cubicBezTo>
                  <a:cubicBezTo>
                    <a:pt x="3354484" y="76388"/>
                    <a:pt x="3355751" y="70814"/>
                    <a:pt x="3355751" y="64606"/>
                  </a:cubicBezTo>
                  <a:cubicBezTo>
                    <a:pt x="3355751" y="58399"/>
                    <a:pt x="3354357" y="52826"/>
                    <a:pt x="3351697" y="48012"/>
                  </a:cubicBezTo>
                  <a:cubicBezTo>
                    <a:pt x="3348910" y="43198"/>
                    <a:pt x="3345110" y="39397"/>
                    <a:pt x="3340296" y="36611"/>
                  </a:cubicBezTo>
                  <a:cubicBezTo>
                    <a:pt x="3335482" y="33824"/>
                    <a:pt x="3329908" y="32429"/>
                    <a:pt x="3323574" y="32429"/>
                  </a:cubicBezTo>
                  <a:cubicBezTo>
                    <a:pt x="3317240" y="32429"/>
                    <a:pt x="3311666" y="33824"/>
                    <a:pt x="3306726" y="36611"/>
                  </a:cubicBezTo>
                  <a:cubicBezTo>
                    <a:pt x="3301785" y="39397"/>
                    <a:pt x="3297858" y="43198"/>
                    <a:pt x="3295071" y="48012"/>
                  </a:cubicBezTo>
                  <a:cubicBezTo>
                    <a:pt x="3292284" y="52826"/>
                    <a:pt x="3290764" y="58399"/>
                    <a:pt x="3290764" y="64606"/>
                  </a:cubicBezTo>
                  <a:cubicBezTo>
                    <a:pt x="3290764" y="70814"/>
                    <a:pt x="3292157" y="76388"/>
                    <a:pt x="3295071" y="81329"/>
                  </a:cubicBezTo>
                  <a:cubicBezTo>
                    <a:pt x="3297858" y="86268"/>
                    <a:pt x="3301785" y="90069"/>
                    <a:pt x="3306726" y="92856"/>
                  </a:cubicBezTo>
                  <a:cubicBezTo>
                    <a:pt x="3311666" y="95644"/>
                    <a:pt x="3317240" y="97037"/>
                    <a:pt x="3323574" y="97037"/>
                  </a:cubicBezTo>
                  <a:cubicBezTo>
                    <a:pt x="3329908" y="97037"/>
                    <a:pt x="3335355" y="95644"/>
                    <a:pt x="3340296" y="92856"/>
                  </a:cubicBezTo>
                  <a:moveTo>
                    <a:pt x="3266061" y="76515"/>
                  </a:moveTo>
                  <a:cubicBezTo>
                    <a:pt x="3264161" y="79934"/>
                    <a:pt x="3261628" y="82596"/>
                    <a:pt x="3258334" y="84496"/>
                  </a:cubicBezTo>
                  <a:cubicBezTo>
                    <a:pt x="3255040" y="86395"/>
                    <a:pt x="3251366" y="87409"/>
                    <a:pt x="3247186" y="87409"/>
                  </a:cubicBezTo>
                  <a:cubicBezTo>
                    <a:pt x="3243006" y="87409"/>
                    <a:pt x="3239205" y="86395"/>
                    <a:pt x="3235785" y="84496"/>
                  </a:cubicBezTo>
                  <a:cubicBezTo>
                    <a:pt x="3232491" y="82596"/>
                    <a:pt x="3229831" y="79809"/>
                    <a:pt x="3227931" y="76515"/>
                  </a:cubicBezTo>
                  <a:cubicBezTo>
                    <a:pt x="3226030" y="73095"/>
                    <a:pt x="3225017" y="69167"/>
                    <a:pt x="3225017" y="64733"/>
                  </a:cubicBezTo>
                  <a:cubicBezTo>
                    <a:pt x="3225017" y="60300"/>
                    <a:pt x="3226030" y="56499"/>
                    <a:pt x="3227931" y="53078"/>
                  </a:cubicBezTo>
                  <a:cubicBezTo>
                    <a:pt x="3229831" y="49659"/>
                    <a:pt x="3232491" y="46998"/>
                    <a:pt x="3235785" y="45097"/>
                  </a:cubicBezTo>
                  <a:cubicBezTo>
                    <a:pt x="3239079" y="43198"/>
                    <a:pt x="3242879" y="42184"/>
                    <a:pt x="3247186" y="42184"/>
                  </a:cubicBezTo>
                  <a:cubicBezTo>
                    <a:pt x="3251493" y="42184"/>
                    <a:pt x="3255167" y="43198"/>
                    <a:pt x="3258334" y="45097"/>
                  </a:cubicBezTo>
                  <a:cubicBezTo>
                    <a:pt x="3261628" y="46998"/>
                    <a:pt x="3264161" y="49659"/>
                    <a:pt x="3266061" y="53078"/>
                  </a:cubicBezTo>
                  <a:cubicBezTo>
                    <a:pt x="3267962" y="56499"/>
                    <a:pt x="3268848" y="60300"/>
                    <a:pt x="3268848" y="64733"/>
                  </a:cubicBezTo>
                  <a:cubicBezTo>
                    <a:pt x="3268848" y="69167"/>
                    <a:pt x="3267962" y="72968"/>
                    <a:pt x="3266061" y="76515"/>
                  </a:cubicBezTo>
                  <a:moveTo>
                    <a:pt x="3264288" y="92856"/>
                  </a:moveTo>
                  <a:cubicBezTo>
                    <a:pt x="3268975" y="90069"/>
                    <a:pt x="3272775" y="86268"/>
                    <a:pt x="3275436" y="81329"/>
                  </a:cubicBezTo>
                  <a:cubicBezTo>
                    <a:pt x="3278096" y="76388"/>
                    <a:pt x="3279489" y="70814"/>
                    <a:pt x="3279489" y="64606"/>
                  </a:cubicBezTo>
                  <a:cubicBezTo>
                    <a:pt x="3279489" y="58399"/>
                    <a:pt x="3278096" y="52826"/>
                    <a:pt x="3275436" y="48012"/>
                  </a:cubicBezTo>
                  <a:cubicBezTo>
                    <a:pt x="3272775" y="43198"/>
                    <a:pt x="3268975" y="39397"/>
                    <a:pt x="3264288" y="36611"/>
                  </a:cubicBezTo>
                  <a:cubicBezTo>
                    <a:pt x="3259601" y="33824"/>
                    <a:pt x="3254153" y="32429"/>
                    <a:pt x="3248073" y="32429"/>
                  </a:cubicBezTo>
                  <a:cubicBezTo>
                    <a:pt x="3243132" y="32429"/>
                    <a:pt x="3238572" y="33570"/>
                    <a:pt x="3234645" y="35977"/>
                  </a:cubicBezTo>
                  <a:cubicBezTo>
                    <a:pt x="3230718" y="38384"/>
                    <a:pt x="3227551" y="41551"/>
                    <a:pt x="3225144" y="45478"/>
                  </a:cubicBezTo>
                  <a:lnTo>
                    <a:pt x="3225144" y="33570"/>
                  </a:lnTo>
                  <a:lnTo>
                    <a:pt x="3214883" y="33570"/>
                  </a:lnTo>
                  <a:lnTo>
                    <a:pt x="3214883" y="127693"/>
                  </a:lnTo>
                  <a:lnTo>
                    <a:pt x="3225144" y="127693"/>
                  </a:lnTo>
                  <a:lnTo>
                    <a:pt x="3225144" y="84116"/>
                  </a:lnTo>
                  <a:cubicBezTo>
                    <a:pt x="3227551" y="88042"/>
                    <a:pt x="3230718" y="91209"/>
                    <a:pt x="3234645" y="93490"/>
                  </a:cubicBezTo>
                  <a:cubicBezTo>
                    <a:pt x="3238572" y="95769"/>
                    <a:pt x="3243132" y="97037"/>
                    <a:pt x="3248073" y="97037"/>
                  </a:cubicBezTo>
                  <a:cubicBezTo>
                    <a:pt x="3254153" y="97037"/>
                    <a:pt x="3259601" y="95644"/>
                    <a:pt x="3264288" y="92856"/>
                  </a:cubicBezTo>
                  <a:moveTo>
                    <a:pt x="3155216" y="47125"/>
                  </a:moveTo>
                  <a:cubicBezTo>
                    <a:pt x="3158637" y="43577"/>
                    <a:pt x="3163071" y="41805"/>
                    <a:pt x="3168771" y="41805"/>
                  </a:cubicBezTo>
                  <a:cubicBezTo>
                    <a:pt x="3174472" y="41805"/>
                    <a:pt x="3178652" y="43577"/>
                    <a:pt x="3181946" y="47125"/>
                  </a:cubicBezTo>
                  <a:cubicBezTo>
                    <a:pt x="3185240" y="50672"/>
                    <a:pt x="3187140" y="55105"/>
                    <a:pt x="3187520" y="60427"/>
                  </a:cubicBezTo>
                  <a:lnTo>
                    <a:pt x="3149009" y="60427"/>
                  </a:lnTo>
                  <a:cubicBezTo>
                    <a:pt x="3149769" y="55105"/>
                    <a:pt x="3151796" y="50672"/>
                    <a:pt x="3155216" y="47125"/>
                  </a:cubicBezTo>
                  <a:moveTo>
                    <a:pt x="3183086" y="95517"/>
                  </a:moveTo>
                  <a:cubicBezTo>
                    <a:pt x="3186886" y="94503"/>
                    <a:pt x="3190433" y="92729"/>
                    <a:pt x="3193854" y="90450"/>
                  </a:cubicBezTo>
                  <a:lnTo>
                    <a:pt x="3193854" y="80568"/>
                  </a:lnTo>
                  <a:cubicBezTo>
                    <a:pt x="3190560" y="82976"/>
                    <a:pt x="3187013" y="84623"/>
                    <a:pt x="3183213" y="85763"/>
                  </a:cubicBezTo>
                  <a:cubicBezTo>
                    <a:pt x="3179412" y="86902"/>
                    <a:pt x="3175485" y="87536"/>
                    <a:pt x="3171558" y="87536"/>
                  </a:cubicBezTo>
                  <a:cubicBezTo>
                    <a:pt x="3165351" y="87536"/>
                    <a:pt x="3160284" y="85763"/>
                    <a:pt x="3156230" y="82342"/>
                  </a:cubicBezTo>
                  <a:cubicBezTo>
                    <a:pt x="3152176" y="78921"/>
                    <a:pt x="3149643" y="74361"/>
                    <a:pt x="3148756" y="68788"/>
                  </a:cubicBezTo>
                  <a:lnTo>
                    <a:pt x="3198161" y="68788"/>
                  </a:lnTo>
                  <a:cubicBezTo>
                    <a:pt x="3198161" y="67900"/>
                    <a:pt x="3198288" y="67014"/>
                    <a:pt x="3198288" y="66127"/>
                  </a:cubicBezTo>
                  <a:cubicBezTo>
                    <a:pt x="3198288" y="65240"/>
                    <a:pt x="3198288" y="64480"/>
                    <a:pt x="3198288" y="63594"/>
                  </a:cubicBezTo>
                  <a:cubicBezTo>
                    <a:pt x="3198288" y="57640"/>
                    <a:pt x="3197021" y="52192"/>
                    <a:pt x="3194614" y="47632"/>
                  </a:cubicBezTo>
                  <a:cubicBezTo>
                    <a:pt x="3192207" y="42945"/>
                    <a:pt x="3188787" y="39270"/>
                    <a:pt x="3184226" y="36484"/>
                  </a:cubicBezTo>
                  <a:cubicBezTo>
                    <a:pt x="3179792" y="33824"/>
                    <a:pt x="3174598" y="32429"/>
                    <a:pt x="3168645" y="32429"/>
                  </a:cubicBezTo>
                  <a:cubicBezTo>
                    <a:pt x="3162311" y="32429"/>
                    <a:pt x="3156863" y="33824"/>
                    <a:pt x="3152176" y="36737"/>
                  </a:cubicBezTo>
                  <a:cubicBezTo>
                    <a:pt x="3147616" y="39651"/>
                    <a:pt x="3144069" y="43577"/>
                    <a:pt x="3141408" y="48518"/>
                  </a:cubicBezTo>
                  <a:cubicBezTo>
                    <a:pt x="3138875" y="53459"/>
                    <a:pt x="3137608" y="59160"/>
                    <a:pt x="3137608" y="65367"/>
                  </a:cubicBezTo>
                  <a:cubicBezTo>
                    <a:pt x="3137608" y="71574"/>
                    <a:pt x="3139001" y="77274"/>
                    <a:pt x="3142042" y="81962"/>
                  </a:cubicBezTo>
                  <a:cubicBezTo>
                    <a:pt x="3144955" y="86649"/>
                    <a:pt x="3148882" y="90323"/>
                    <a:pt x="3154076" y="93109"/>
                  </a:cubicBezTo>
                  <a:cubicBezTo>
                    <a:pt x="3159144" y="95769"/>
                    <a:pt x="3164971" y="97164"/>
                    <a:pt x="3171431" y="97164"/>
                  </a:cubicBezTo>
                  <a:cubicBezTo>
                    <a:pt x="3175359" y="97164"/>
                    <a:pt x="3179286" y="96657"/>
                    <a:pt x="3182959" y="95644"/>
                  </a:cubicBezTo>
                  <a:moveTo>
                    <a:pt x="3112145" y="53332"/>
                  </a:moveTo>
                  <a:cubicBezTo>
                    <a:pt x="3114172" y="49911"/>
                    <a:pt x="3116959" y="47378"/>
                    <a:pt x="3120380" y="45731"/>
                  </a:cubicBezTo>
                  <a:cubicBezTo>
                    <a:pt x="3123800" y="44084"/>
                    <a:pt x="3127600" y="43577"/>
                    <a:pt x="3131781" y="44211"/>
                  </a:cubicBezTo>
                  <a:lnTo>
                    <a:pt x="3131781" y="32556"/>
                  </a:lnTo>
                  <a:cubicBezTo>
                    <a:pt x="3126840" y="32556"/>
                    <a:pt x="3122280" y="33824"/>
                    <a:pt x="3118353" y="36611"/>
                  </a:cubicBezTo>
                  <a:cubicBezTo>
                    <a:pt x="3114426" y="39397"/>
                    <a:pt x="3111259" y="42945"/>
                    <a:pt x="3108978" y="47759"/>
                  </a:cubicBezTo>
                  <a:lnTo>
                    <a:pt x="3108978" y="33824"/>
                  </a:lnTo>
                  <a:lnTo>
                    <a:pt x="3098717" y="33824"/>
                  </a:lnTo>
                  <a:lnTo>
                    <a:pt x="3098717" y="96276"/>
                  </a:lnTo>
                  <a:lnTo>
                    <a:pt x="3108978" y="96276"/>
                  </a:lnTo>
                  <a:lnTo>
                    <a:pt x="3108978" y="66380"/>
                  </a:lnTo>
                  <a:cubicBezTo>
                    <a:pt x="3108978" y="61186"/>
                    <a:pt x="3109992" y="56879"/>
                    <a:pt x="3112019" y="53459"/>
                  </a:cubicBezTo>
                  <a:moveTo>
                    <a:pt x="3050199" y="98177"/>
                  </a:moveTo>
                  <a:cubicBezTo>
                    <a:pt x="3050832" y="97037"/>
                    <a:pt x="3051466" y="95769"/>
                    <a:pt x="3051972" y="94503"/>
                  </a:cubicBezTo>
                  <a:cubicBezTo>
                    <a:pt x="3052479" y="93236"/>
                    <a:pt x="3052732" y="91843"/>
                    <a:pt x="3052732" y="90450"/>
                  </a:cubicBezTo>
                  <a:cubicBezTo>
                    <a:pt x="3052732" y="88296"/>
                    <a:pt x="3052099" y="86395"/>
                    <a:pt x="3050706" y="84875"/>
                  </a:cubicBezTo>
                  <a:cubicBezTo>
                    <a:pt x="3049312" y="83355"/>
                    <a:pt x="3047412" y="82596"/>
                    <a:pt x="3044878" y="82596"/>
                  </a:cubicBezTo>
                  <a:cubicBezTo>
                    <a:pt x="3042725" y="82596"/>
                    <a:pt x="3040951" y="83228"/>
                    <a:pt x="3039431" y="84496"/>
                  </a:cubicBezTo>
                  <a:cubicBezTo>
                    <a:pt x="3037911" y="85763"/>
                    <a:pt x="3037151" y="87663"/>
                    <a:pt x="3037151" y="89942"/>
                  </a:cubicBezTo>
                  <a:cubicBezTo>
                    <a:pt x="3037151" y="91589"/>
                    <a:pt x="3037531" y="92983"/>
                    <a:pt x="3038418" y="94249"/>
                  </a:cubicBezTo>
                  <a:cubicBezTo>
                    <a:pt x="3039304" y="95517"/>
                    <a:pt x="3040698" y="96530"/>
                    <a:pt x="3042598" y="97164"/>
                  </a:cubicBezTo>
                  <a:lnTo>
                    <a:pt x="3033224" y="115152"/>
                  </a:lnTo>
                  <a:lnTo>
                    <a:pt x="3040825" y="115152"/>
                  </a:lnTo>
                  <a:lnTo>
                    <a:pt x="3050326" y="98050"/>
                  </a:lnTo>
                  <a:close/>
                  <a:moveTo>
                    <a:pt x="3029803" y="96276"/>
                  </a:moveTo>
                  <a:lnTo>
                    <a:pt x="3002187" y="58399"/>
                  </a:lnTo>
                  <a:lnTo>
                    <a:pt x="3026256" y="33824"/>
                  </a:lnTo>
                  <a:lnTo>
                    <a:pt x="3013968" y="33824"/>
                  </a:lnTo>
                  <a:lnTo>
                    <a:pt x="2985339" y="62960"/>
                  </a:lnTo>
                  <a:lnTo>
                    <a:pt x="2985339" y="1266"/>
                  </a:lnTo>
                  <a:lnTo>
                    <a:pt x="2975078" y="1266"/>
                  </a:lnTo>
                  <a:lnTo>
                    <a:pt x="2975078" y="96276"/>
                  </a:lnTo>
                  <a:lnTo>
                    <a:pt x="2985339" y="96276"/>
                  </a:lnTo>
                  <a:lnTo>
                    <a:pt x="2985339" y="76008"/>
                  </a:lnTo>
                  <a:lnTo>
                    <a:pt x="2995093" y="66000"/>
                  </a:lnTo>
                  <a:lnTo>
                    <a:pt x="3017135" y="96276"/>
                  </a:lnTo>
                  <a:lnTo>
                    <a:pt x="3029803" y="96276"/>
                  </a:lnTo>
                  <a:close/>
                  <a:moveTo>
                    <a:pt x="2918832" y="53205"/>
                  </a:moveTo>
                  <a:cubicBezTo>
                    <a:pt x="2920732" y="49786"/>
                    <a:pt x="2923392" y="47251"/>
                    <a:pt x="2926813" y="45351"/>
                  </a:cubicBezTo>
                  <a:cubicBezTo>
                    <a:pt x="2930233" y="43452"/>
                    <a:pt x="2934160" y="42564"/>
                    <a:pt x="2938594" y="42564"/>
                  </a:cubicBezTo>
                  <a:cubicBezTo>
                    <a:pt x="2946448" y="42564"/>
                    <a:pt x="2952909" y="45224"/>
                    <a:pt x="2957976" y="50545"/>
                  </a:cubicBezTo>
                  <a:lnTo>
                    <a:pt x="2957976" y="39144"/>
                  </a:lnTo>
                  <a:cubicBezTo>
                    <a:pt x="2952529" y="34964"/>
                    <a:pt x="2945815" y="32810"/>
                    <a:pt x="2937961" y="32810"/>
                  </a:cubicBezTo>
                  <a:cubicBezTo>
                    <a:pt x="2931627" y="32810"/>
                    <a:pt x="2925926" y="34203"/>
                    <a:pt x="2921112" y="36864"/>
                  </a:cubicBezTo>
                  <a:cubicBezTo>
                    <a:pt x="2916172" y="39651"/>
                    <a:pt x="2912244" y="43452"/>
                    <a:pt x="2909458" y="48264"/>
                  </a:cubicBezTo>
                  <a:cubicBezTo>
                    <a:pt x="2906671" y="53078"/>
                    <a:pt x="2905277" y="58653"/>
                    <a:pt x="2905277" y="64987"/>
                  </a:cubicBezTo>
                  <a:cubicBezTo>
                    <a:pt x="2905277" y="71321"/>
                    <a:pt x="2906671" y="76894"/>
                    <a:pt x="2909331" y="81708"/>
                  </a:cubicBezTo>
                  <a:cubicBezTo>
                    <a:pt x="2912118" y="86522"/>
                    <a:pt x="2915918" y="90323"/>
                    <a:pt x="2920732" y="93109"/>
                  </a:cubicBezTo>
                  <a:cubicBezTo>
                    <a:pt x="2925673" y="95896"/>
                    <a:pt x="2931246" y="97164"/>
                    <a:pt x="2937707" y="97164"/>
                  </a:cubicBezTo>
                  <a:cubicBezTo>
                    <a:pt x="2941381" y="97164"/>
                    <a:pt x="2945055" y="96657"/>
                    <a:pt x="2948602" y="95769"/>
                  </a:cubicBezTo>
                  <a:cubicBezTo>
                    <a:pt x="2952149" y="94883"/>
                    <a:pt x="2955442" y="93363"/>
                    <a:pt x="2958483" y="91336"/>
                  </a:cubicBezTo>
                  <a:lnTo>
                    <a:pt x="2958483" y="80822"/>
                  </a:lnTo>
                  <a:cubicBezTo>
                    <a:pt x="2955822" y="83228"/>
                    <a:pt x="2952782" y="84875"/>
                    <a:pt x="2949362" y="85889"/>
                  </a:cubicBezTo>
                  <a:cubicBezTo>
                    <a:pt x="2945941" y="86902"/>
                    <a:pt x="2942394" y="87409"/>
                    <a:pt x="2938594" y="87409"/>
                  </a:cubicBezTo>
                  <a:cubicBezTo>
                    <a:pt x="2934160" y="87409"/>
                    <a:pt x="2930233" y="86395"/>
                    <a:pt x="2926813" y="84496"/>
                  </a:cubicBezTo>
                  <a:cubicBezTo>
                    <a:pt x="2923392" y="82596"/>
                    <a:pt x="2920605" y="79809"/>
                    <a:pt x="2918705" y="76515"/>
                  </a:cubicBezTo>
                  <a:cubicBezTo>
                    <a:pt x="2916805" y="73095"/>
                    <a:pt x="2915792" y="69167"/>
                    <a:pt x="2915792" y="64733"/>
                  </a:cubicBezTo>
                  <a:cubicBezTo>
                    <a:pt x="2915792" y="60300"/>
                    <a:pt x="2916805" y="56372"/>
                    <a:pt x="2918705" y="52953"/>
                  </a:cubicBezTo>
                  <a:moveTo>
                    <a:pt x="2868033" y="45224"/>
                  </a:moveTo>
                  <a:cubicBezTo>
                    <a:pt x="2871327" y="47251"/>
                    <a:pt x="2873860" y="49911"/>
                    <a:pt x="2875761" y="53332"/>
                  </a:cubicBezTo>
                  <a:cubicBezTo>
                    <a:pt x="2877661" y="56752"/>
                    <a:pt x="2878548" y="60680"/>
                    <a:pt x="2878548" y="65114"/>
                  </a:cubicBezTo>
                  <a:cubicBezTo>
                    <a:pt x="2878548" y="69547"/>
                    <a:pt x="2877661" y="73221"/>
                    <a:pt x="2875761" y="76642"/>
                  </a:cubicBezTo>
                  <a:cubicBezTo>
                    <a:pt x="2873860" y="80061"/>
                    <a:pt x="2871327" y="82722"/>
                    <a:pt x="2868033" y="84623"/>
                  </a:cubicBezTo>
                  <a:cubicBezTo>
                    <a:pt x="2864739" y="86522"/>
                    <a:pt x="2860939" y="87536"/>
                    <a:pt x="2856632" y="87536"/>
                  </a:cubicBezTo>
                  <a:cubicBezTo>
                    <a:pt x="2852325" y="87536"/>
                    <a:pt x="2848778" y="86522"/>
                    <a:pt x="2845484" y="84623"/>
                  </a:cubicBezTo>
                  <a:cubicBezTo>
                    <a:pt x="2842190" y="82722"/>
                    <a:pt x="2839657" y="80061"/>
                    <a:pt x="2837757" y="76642"/>
                  </a:cubicBezTo>
                  <a:cubicBezTo>
                    <a:pt x="2835856" y="73221"/>
                    <a:pt x="2834970" y="69420"/>
                    <a:pt x="2834970" y="65114"/>
                  </a:cubicBezTo>
                  <a:cubicBezTo>
                    <a:pt x="2834970" y="60807"/>
                    <a:pt x="2835856" y="56879"/>
                    <a:pt x="2837757" y="53332"/>
                  </a:cubicBezTo>
                  <a:cubicBezTo>
                    <a:pt x="2839657" y="49911"/>
                    <a:pt x="2842190" y="47251"/>
                    <a:pt x="2845484" y="45224"/>
                  </a:cubicBezTo>
                  <a:cubicBezTo>
                    <a:pt x="2848778" y="43198"/>
                    <a:pt x="2852452" y="42184"/>
                    <a:pt x="2856632" y="42184"/>
                  </a:cubicBezTo>
                  <a:cubicBezTo>
                    <a:pt x="2860812" y="42184"/>
                    <a:pt x="2864739" y="43198"/>
                    <a:pt x="2868033" y="45224"/>
                  </a:cubicBezTo>
                  <a:moveTo>
                    <a:pt x="2888935" y="96023"/>
                  </a:moveTo>
                  <a:lnTo>
                    <a:pt x="2888935" y="33570"/>
                  </a:lnTo>
                  <a:lnTo>
                    <a:pt x="2878548" y="33570"/>
                  </a:lnTo>
                  <a:lnTo>
                    <a:pt x="2878548" y="45351"/>
                  </a:lnTo>
                  <a:cubicBezTo>
                    <a:pt x="2876141" y="41425"/>
                    <a:pt x="2873100" y="38258"/>
                    <a:pt x="2869173" y="35977"/>
                  </a:cubicBezTo>
                  <a:cubicBezTo>
                    <a:pt x="2865246" y="33697"/>
                    <a:pt x="2860812" y="32429"/>
                    <a:pt x="2855872" y="32429"/>
                  </a:cubicBezTo>
                  <a:cubicBezTo>
                    <a:pt x="2849791" y="32429"/>
                    <a:pt x="2844344" y="33824"/>
                    <a:pt x="2839657" y="36737"/>
                  </a:cubicBezTo>
                  <a:cubicBezTo>
                    <a:pt x="2834970" y="39524"/>
                    <a:pt x="2831169" y="43452"/>
                    <a:pt x="2828509" y="48264"/>
                  </a:cubicBezTo>
                  <a:cubicBezTo>
                    <a:pt x="2825849" y="53205"/>
                    <a:pt x="2824455" y="58780"/>
                    <a:pt x="2824455" y="65114"/>
                  </a:cubicBezTo>
                  <a:cubicBezTo>
                    <a:pt x="2824455" y="71448"/>
                    <a:pt x="2825849" y="76767"/>
                    <a:pt x="2828509" y="81581"/>
                  </a:cubicBezTo>
                  <a:cubicBezTo>
                    <a:pt x="2831169" y="86395"/>
                    <a:pt x="2834970" y="90196"/>
                    <a:pt x="2839657" y="92983"/>
                  </a:cubicBezTo>
                  <a:cubicBezTo>
                    <a:pt x="2844344" y="95769"/>
                    <a:pt x="2849791" y="97037"/>
                    <a:pt x="2855872" y="97037"/>
                  </a:cubicBezTo>
                  <a:cubicBezTo>
                    <a:pt x="2860812" y="97037"/>
                    <a:pt x="2865246" y="95896"/>
                    <a:pt x="2869173" y="93617"/>
                  </a:cubicBezTo>
                  <a:cubicBezTo>
                    <a:pt x="2873100" y="91336"/>
                    <a:pt x="2876267" y="88296"/>
                    <a:pt x="2878548" y="84369"/>
                  </a:cubicBezTo>
                  <a:lnTo>
                    <a:pt x="2878548" y="96023"/>
                  </a:lnTo>
                  <a:lnTo>
                    <a:pt x="2888935" y="96023"/>
                  </a:lnTo>
                  <a:close/>
                  <a:moveTo>
                    <a:pt x="2816221" y="82722"/>
                  </a:moveTo>
                  <a:cubicBezTo>
                    <a:pt x="2813941" y="84369"/>
                    <a:pt x="2811534" y="85509"/>
                    <a:pt x="2809000" y="86143"/>
                  </a:cubicBezTo>
                  <a:cubicBezTo>
                    <a:pt x="2806467" y="86902"/>
                    <a:pt x="2804060" y="87283"/>
                    <a:pt x="2801653" y="87283"/>
                  </a:cubicBezTo>
                  <a:cubicBezTo>
                    <a:pt x="2798232" y="87283"/>
                    <a:pt x="2795319" y="86395"/>
                    <a:pt x="2793039" y="84496"/>
                  </a:cubicBezTo>
                  <a:cubicBezTo>
                    <a:pt x="2790758" y="82596"/>
                    <a:pt x="2789618" y="79555"/>
                    <a:pt x="2789618" y="75122"/>
                  </a:cubicBezTo>
                  <a:lnTo>
                    <a:pt x="2789618" y="43071"/>
                  </a:lnTo>
                  <a:lnTo>
                    <a:pt x="2815461" y="43071"/>
                  </a:lnTo>
                  <a:lnTo>
                    <a:pt x="2815461" y="33570"/>
                  </a:lnTo>
                  <a:lnTo>
                    <a:pt x="2789618" y="33570"/>
                  </a:lnTo>
                  <a:lnTo>
                    <a:pt x="2789618" y="13681"/>
                  </a:lnTo>
                  <a:lnTo>
                    <a:pt x="2779357" y="13681"/>
                  </a:lnTo>
                  <a:lnTo>
                    <a:pt x="2779357" y="74361"/>
                  </a:lnTo>
                  <a:cubicBezTo>
                    <a:pt x="2779357" y="82849"/>
                    <a:pt x="2781257" y="88676"/>
                    <a:pt x="2785058" y="92097"/>
                  </a:cubicBezTo>
                  <a:cubicBezTo>
                    <a:pt x="2788858" y="95390"/>
                    <a:pt x="2794052" y="97164"/>
                    <a:pt x="2800766" y="97164"/>
                  </a:cubicBezTo>
                  <a:cubicBezTo>
                    <a:pt x="2803426" y="97164"/>
                    <a:pt x="2806087" y="96784"/>
                    <a:pt x="2808874" y="96150"/>
                  </a:cubicBezTo>
                  <a:cubicBezTo>
                    <a:pt x="2811661" y="95517"/>
                    <a:pt x="2814194" y="94376"/>
                    <a:pt x="2816348" y="92856"/>
                  </a:cubicBezTo>
                  <a:lnTo>
                    <a:pt x="2816348" y="82849"/>
                  </a:lnTo>
                  <a:close/>
                  <a:moveTo>
                    <a:pt x="2767323" y="82722"/>
                  </a:moveTo>
                  <a:cubicBezTo>
                    <a:pt x="2765042" y="84369"/>
                    <a:pt x="2762635" y="85509"/>
                    <a:pt x="2760102" y="86143"/>
                  </a:cubicBezTo>
                  <a:cubicBezTo>
                    <a:pt x="2757568" y="86902"/>
                    <a:pt x="2755161" y="87283"/>
                    <a:pt x="2752628" y="87283"/>
                  </a:cubicBezTo>
                  <a:cubicBezTo>
                    <a:pt x="2749207" y="87283"/>
                    <a:pt x="2746294" y="86395"/>
                    <a:pt x="2744013" y="84496"/>
                  </a:cubicBezTo>
                  <a:cubicBezTo>
                    <a:pt x="2741733" y="82596"/>
                    <a:pt x="2740593" y="79555"/>
                    <a:pt x="2740593" y="75122"/>
                  </a:cubicBezTo>
                  <a:lnTo>
                    <a:pt x="2740593" y="43071"/>
                  </a:lnTo>
                  <a:lnTo>
                    <a:pt x="2766436" y="43071"/>
                  </a:lnTo>
                  <a:lnTo>
                    <a:pt x="2766436" y="33570"/>
                  </a:lnTo>
                  <a:lnTo>
                    <a:pt x="2740593" y="33570"/>
                  </a:lnTo>
                  <a:lnTo>
                    <a:pt x="2740593" y="13681"/>
                  </a:lnTo>
                  <a:lnTo>
                    <a:pt x="2730332" y="13681"/>
                  </a:lnTo>
                  <a:lnTo>
                    <a:pt x="2730332" y="74361"/>
                  </a:lnTo>
                  <a:cubicBezTo>
                    <a:pt x="2730332" y="82849"/>
                    <a:pt x="2732232" y="88676"/>
                    <a:pt x="2736159" y="92097"/>
                  </a:cubicBezTo>
                  <a:cubicBezTo>
                    <a:pt x="2739960" y="95390"/>
                    <a:pt x="2745154" y="97164"/>
                    <a:pt x="2751741" y="97164"/>
                  </a:cubicBezTo>
                  <a:cubicBezTo>
                    <a:pt x="2754401" y="97164"/>
                    <a:pt x="2757061" y="96784"/>
                    <a:pt x="2759848" y="96150"/>
                  </a:cubicBezTo>
                  <a:cubicBezTo>
                    <a:pt x="2762635" y="95517"/>
                    <a:pt x="2765169" y="94376"/>
                    <a:pt x="2767323" y="92856"/>
                  </a:cubicBezTo>
                  <a:lnTo>
                    <a:pt x="2767323" y="82849"/>
                  </a:lnTo>
                  <a:close/>
                  <a:moveTo>
                    <a:pt x="2689414" y="45224"/>
                  </a:moveTo>
                  <a:cubicBezTo>
                    <a:pt x="2692708" y="47251"/>
                    <a:pt x="2695242" y="49911"/>
                    <a:pt x="2697142" y="53332"/>
                  </a:cubicBezTo>
                  <a:cubicBezTo>
                    <a:pt x="2699042" y="56752"/>
                    <a:pt x="2699929" y="60680"/>
                    <a:pt x="2699929" y="65114"/>
                  </a:cubicBezTo>
                  <a:cubicBezTo>
                    <a:pt x="2699929" y="69547"/>
                    <a:pt x="2699042" y="73221"/>
                    <a:pt x="2697142" y="76642"/>
                  </a:cubicBezTo>
                  <a:cubicBezTo>
                    <a:pt x="2695242" y="80061"/>
                    <a:pt x="2692708" y="82722"/>
                    <a:pt x="2689414" y="84623"/>
                  </a:cubicBezTo>
                  <a:cubicBezTo>
                    <a:pt x="2686121" y="86522"/>
                    <a:pt x="2682320" y="87536"/>
                    <a:pt x="2678013" y="87536"/>
                  </a:cubicBezTo>
                  <a:cubicBezTo>
                    <a:pt x="2673706" y="87536"/>
                    <a:pt x="2670159" y="86522"/>
                    <a:pt x="2666865" y="84623"/>
                  </a:cubicBezTo>
                  <a:cubicBezTo>
                    <a:pt x="2663572" y="82722"/>
                    <a:pt x="2661038" y="80061"/>
                    <a:pt x="2659138" y="76642"/>
                  </a:cubicBezTo>
                  <a:cubicBezTo>
                    <a:pt x="2657238" y="73221"/>
                    <a:pt x="2656351" y="69420"/>
                    <a:pt x="2656351" y="65114"/>
                  </a:cubicBezTo>
                  <a:cubicBezTo>
                    <a:pt x="2656351" y="60807"/>
                    <a:pt x="2657238" y="56879"/>
                    <a:pt x="2659138" y="53332"/>
                  </a:cubicBezTo>
                  <a:cubicBezTo>
                    <a:pt x="2661038" y="49911"/>
                    <a:pt x="2663572" y="47251"/>
                    <a:pt x="2666865" y="45224"/>
                  </a:cubicBezTo>
                  <a:cubicBezTo>
                    <a:pt x="2670159" y="43198"/>
                    <a:pt x="2673833" y="42184"/>
                    <a:pt x="2678013" y="42184"/>
                  </a:cubicBezTo>
                  <a:cubicBezTo>
                    <a:pt x="2682194" y="42184"/>
                    <a:pt x="2686121" y="43198"/>
                    <a:pt x="2689414" y="45224"/>
                  </a:cubicBezTo>
                  <a:moveTo>
                    <a:pt x="2710317" y="96023"/>
                  </a:moveTo>
                  <a:lnTo>
                    <a:pt x="2710317" y="33570"/>
                  </a:lnTo>
                  <a:lnTo>
                    <a:pt x="2699929" y="33570"/>
                  </a:lnTo>
                  <a:lnTo>
                    <a:pt x="2699929" y="45351"/>
                  </a:lnTo>
                  <a:cubicBezTo>
                    <a:pt x="2697522" y="41425"/>
                    <a:pt x="2694482" y="38258"/>
                    <a:pt x="2690554" y="35977"/>
                  </a:cubicBezTo>
                  <a:cubicBezTo>
                    <a:pt x="2686627" y="33697"/>
                    <a:pt x="2682194" y="32429"/>
                    <a:pt x="2677253" y="32429"/>
                  </a:cubicBezTo>
                  <a:cubicBezTo>
                    <a:pt x="2671172" y="32429"/>
                    <a:pt x="2665725" y="33824"/>
                    <a:pt x="2661038" y="36737"/>
                  </a:cubicBezTo>
                  <a:cubicBezTo>
                    <a:pt x="2656351" y="39524"/>
                    <a:pt x="2652550" y="43452"/>
                    <a:pt x="2649890" y="48264"/>
                  </a:cubicBezTo>
                  <a:cubicBezTo>
                    <a:pt x="2647230" y="53205"/>
                    <a:pt x="2645836" y="58780"/>
                    <a:pt x="2645836" y="65114"/>
                  </a:cubicBezTo>
                  <a:cubicBezTo>
                    <a:pt x="2645836" y="71448"/>
                    <a:pt x="2647230" y="76767"/>
                    <a:pt x="2649890" y="81581"/>
                  </a:cubicBezTo>
                  <a:cubicBezTo>
                    <a:pt x="2652550" y="86395"/>
                    <a:pt x="2656351" y="90196"/>
                    <a:pt x="2661038" y="92983"/>
                  </a:cubicBezTo>
                  <a:cubicBezTo>
                    <a:pt x="2665725" y="95769"/>
                    <a:pt x="2671172" y="97037"/>
                    <a:pt x="2677253" y="97037"/>
                  </a:cubicBezTo>
                  <a:cubicBezTo>
                    <a:pt x="2682194" y="97037"/>
                    <a:pt x="2686627" y="95896"/>
                    <a:pt x="2690554" y="93617"/>
                  </a:cubicBezTo>
                  <a:cubicBezTo>
                    <a:pt x="2694482" y="91336"/>
                    <a:pt x="2697649" y="88296"/>
                    <a:pt x="2699929" y="84369"/>
                  </a:cubicBezTo>
                  <a:lnTo>
                    <a:pt x="2699929" y="96023"/>
                  </a:lnTo>
                  <a:lnTo>
                    <a:pt x="2710317" y="96023"/>
                  </a:lnTo>
                  <a:close/>
                  <a:moveTo>
                    <a:pt x="2587184" y="76515"/>
                  </a:moveTo>
                  <a:cubicBezTo>
                    <a:pt x="2585284" y="79934"/>
                    <a:pt x="2582750" y="82596"/>
                    <a:pt x="2579456" y="84496"/>
                  </a:cubicBezTo>
                  <a:cubicBezTo>
                    <a:pt x="2576163" y="86395"/>
                    <a:pt x="2572362" y="87409"/>
                    <a:pt x="2568055" y="87409"/>
                  </a:cubicBezTo>
                  <a:cubicBezTo>
                    <a:pt x="2563748" y="87409"/>
                    <a:pt x="2560201" y="86395"/>
                    <a:pt x="2556907" y="84496"/>
                  </a:cubicBezTo>
                  <a:cubicBezTo>
                    <a:pt x="2553614" y="82596"/>
                    <a:pt x="2551080" y="79934"/>
                    <a:pt x="2549180" y="76515"/>
                  </a:cubicBezTo>
                  <a:cubicBezTo>
                    <a:pt x="2547280" y="73095"/>
                    <a:pt x="2546393" y="69294"/>
                    <a:pt x="2546393" y="64987"/>
                  </a:cubicBezTo>
                  <a:cubicBezTo>
                    <a:pt x="2546393" y="60680"/>
                    <a:pt x="2547280" y="56752"/>
                    <a:pt x="2549180" y="53205"/>
                  </a:cubicBezTo>
                  <a:cubicBezTo>
                    <a:pt x="2551080" y="49786"/>
                    <a:pt x="2553614" y="47125"/>
                    <a:pt x="2556907" y="45097"/>
                  </a:cubicBezTo>
                  <a:cubicBezTo>
                    <a:pt x="2560201" y="43071"/>
                    <a:pt x="2563875" y="42057"/>
                    <a:pt x="2568055" y="42057"/>
                  </a:cubicBezTo>
                  <a:cubicBezTo>
                    <a:pt x="2572236" y="42057"/>
                    <a:pt x="2576163" y="43071"/>
                    <a:pt x="2579456" y="45097"/>
                  </a:cubicBezTo>
                  <a:cubicBezTo>
                    <a:pt x="2582750" y="47125"/>
                    <a:pt x="2585284" y="49786"/>
                    <a:pt x="2587184" y="53205"/>
                  </a:cubicBezTo>
                  <a:cubicBezTo>
                    <a:pt x="2589084" y="56626"/>
                    <a:pt x="2589971" y="60553"/>
                    <a:pt x="2589971" y="64987"/>
                  </a:cubicBezTo>
                  <a:cubicBezTo>
                    <a:pt x="2589971" y="69420"/>
                    <a:pt x="2589084" y="73095"/>
                    <a:pt x="2587184" y="76515"/>
                  </a:cubicBezTo>
                  <a:moveTo>
                    <a:pt x="2600358" y="33570"/>
                  </a:moveTo>
                  <a:lnTo>
                    <a:pt x="2589971" y="33570"/>
                  </a:lnTo>
                  <a:lnTo>
                    <a:pt x="2589971" y="45478"/>
                  </a:lnTo>
                  <a:cubicBezTo>
                    <a:pt x="2587564" y="41551"/>
                    <a:pt x="2584523" y="38384"/>
                    <a:pt x="2580596" y="35977"/>
                  </a:cubicBezTo>
                  <a:cubicBezTo>
                    <a:pt x="2576669" y="33570"/>
                    <a:pt x="2572236" y="32429"/>
                    <a:pt x="2567295" y="32429"/>
                  </a:cubicBezTo>
                  <a:cubicBezTo>
                    <a:pt x="2561214" y="32429"/>
                    <a:pt x="2555767" y="33824"/>
                    <a:pt x="2551080" y="36737"/>
                  </a:cubicBezTo>
                  <a:cubicBezTo>
                    <a:pt x="2546393" y="39524"/>
                    <a:pt x="2542592" y="43452"/>
                    <a:pt x="2539932" y="48264"/>
                  </a:cubicBezTo>
                  <a:cubicBezTo>
                    <a:pt x="2537272" y="53205"/>
                    <a:pt x="2535878" y="58780"/>
                    <a:pt x="2535878" y="65114"/>
                  </a:cubicBezTo>
                  <a:cubicBezTo>
                    <a:pt x="2535878" y="71448"/>
                    <a:pt x="2537272" y="76767"/>
                    <a:pt x="2539932" y="81581"/>
                  </a:cubicBezTo>
                  <a:cubicBezTo>
                    <a:pt x="2542592" y="86395"/>
                    <a:pt x="2546393" y="90196"/>
                    <a:pt x="2551080" y="92983"/>
                  </a:cubicBezTo>
                  <a:cubicBezTo>
                    <a:pt x="2555767" y="95769"/>
                    <a:pt x="2561214" y="97037"/>
                    <a:pt x="2567295" y="97037"/>
                  </a:cubicBezTo>
                  <a:cubicBezTo>
                    <a:pt x="2572236" y="97037"/>
                    <a:pt x="2576669" y="95896"/>
                    <a:pt x="2580596" y="93617"/>
                  </a:cubicBezTo>
                  <a:cubicBezTo>
                    <a:pt x="2584523" y="91336"/>
                    <a:pt x="2587690" y="88296"/>
                    <a:pt x="2589971" y="84369"/>
                  </a:cubicBezTo>
                  <a:lnTo>
                    <a:pt x="2589971" y="97291"/>
                  </a:lnTo>
                  <a:cubicBezTo>
                    <a:pt x="2589971" y="104257"/>
                    <a:pt x="2588071" y="109705"/>
                    <a:pt x="2584143" y="113378"/>
                  </a:cubicBezTo>
                  <a:cubicBezTo>
                    <a:pt x="2580343" y="117052"/>
                    <a:pt x="2574769" y="118953"/>
                    <a:pt x="2567422" y="118953"/>
                  </a:cubicBezTo>
                  <a:cubicBezTo>
                    <a:pt x="2563241" y="118953"/>
                    <a:pt x="2558934" y="118192"/>
                    <a:pt x="2554500" y="116672"/>
                  </a:cubicBezTo>
                  <a:cubicBezTo>
                    <a:pt x="2549940" y="115152"/>
                    <a:pt x="2545886" y="112619"/>
                    <a:pt x="2542339" y="109452"/>
                  </a:cubicBezTo>
                  <a:lnTo>
                    <a:pt x="2542339" y="120853"/>
                  </a:lnTo>
                  <a:cubicBezTo>
                    <a:pt x="2549687" y="126173"/>
                    <a:pt x="2558047" y="128834"/>
                    <a:pt x="2567422" y="128834"/>
                  </a:cubicBezTo>
                  <a:cubicBezTo>
                    <a:pt x="2577936" y="128834"/>
                    <a:pt x="2586044" y="126046"/>
                    <a:pt x="2591744" y="120473"/>
                  </a:cubicBezTo>
                  <a:cubicBezTo>
                    <a:pt x="2597445" y="114898"/>
                    <a:pt x="2600358" y="106917"/>
                    <a:pt x="2600358" y="96657"/>
                  </a:cubicBezTo>
                  <a:lnTo>
                    <a:pt x="2600358" y="33697"/>
                  </a:lnTo>
                  <a:close/>
                  <a:moveTo>
                    <a:pt x="2477986" y="53459"/>
                  </a:moveTo>
                  <a:cubicBezTo>
                    <a:pt x="2479633" y="50038"/>
                    <a:pt x="2481786" y="47378"/>
                    <a:pt x="2484700" y="45478"/>
                  </a:cubicBezTo>
                  <a:cubicBezTo>
                    <a:pt x="2487613" y="43452"/>
                    <a:pt x="2490907" y="42437"/>
                    <a:pt x="2494707" y="42437"/>
                  </a:cubicBezTo>
                  <a:cubicBezTo>
                    <a:pt x="2505475" y="42437"/>
                    <a:pt x="2510922" y="48645"/>
                    <a:pt x="2510922" y="61059"/>
                  </a:cubicBezTo>
                  <a:lnTo>
                    <a:pt x="2510922" y="96023"/>
                  </a:lnTo>
                  <a:lnTo>
                    <a:pt x="2521310" y="96023"/>
                  </a:lnTo>
                  <a:lnTo>
                    <a:pt x="2521310" y="59287"/>
                  </a:lnTo>
                  <a:cubicBezTo>
                    <a:pt x="2521310" y="54093"/>
                    <a:pt x="2520423" y="49532"/>
                    <a:pt x="2518650" y="45478"/>
                  </a:cubicBezTo>
                  <a:cubicBezTo>
                    <a:pt x="2516876" y="41425"/>
                    <a:pt x="2514216" y="38258"/>
                    <a:pt x="2510669" y="35977"/>
                  </a:cubicBezTo>
                  <a:cubicBezTo>
                    <a:pt x="2507122" y="33697"/>
                    <a:pt x="2502688" y="32429"/>
                    <a:pt x="2497368" y="32429"/>
                  </a:cubicBezTo>
                  <a:cubicBezTo>
                    <a:pt x="2492554" y="32429"/>
                    <a:pt x="2488247" y="33570"/>
                    <a:pt x="2484573" y="35977"/>
                  </a:cubicBezTo>
                  <a:cubicBezTo>
                    <a:pt x="2480899" y="38258"/>
                    <a:pt x="2477859" y="41425"/>
                    <a:pt x="2475705" y="45224"/>
                  </a:cubicBezTo>
                  <a:lnTo>
                    <a:pt x="2475705" y="33570"/>
                  </a:lnTo>
                  <a:lnTo>
                    <a:pt x="2465444" y="33570"/>
                  </a:lnTo>
                  <a:lnTo>
                    <a:pt x="2465444" y="96023"/>
                  </a:lnTo>
                  <a:lnTo>
                    <a:pt x="2475705" y="96023"/>
                  </a:lnTo>
                  <a:lnTo>
                    <a:pt x="2475705" y="64733"/>
                  </a:lnTo>
                  <a:cubicBezTo>
                    <a:pt x="2475705" y="60553"/>
                    <a:pt x="2476466" y="56879"/>
                    <a:pt x="2478112" y="53459"/>
                  </a:cubicBezTo>
                  <a:moveTo>
                    <a:pt x="2444542" y="33570"/>
                  </a:moveTo>
                  <a:lnTo>
                    <a:pt x="2434154" y="33570"/>
                  </a:lnTo>
                  <a:lnTo>
                    <a:pt x="2434154" y="96023"/>
                  </a:lnTo>
                  <a:lnTo>
                    <a:pt x="2444542" y="96023"/>
                  </a:lnTo>
                  <a:lnTo>
                    <a:pt x="2444542" y="33570"/>
                  </a:lnTo>
                  <a:close/>
                  <a:moveTo>
                    <a:pt x="2444796" y="19761"/>
                  </a:moveTo>
                  <a:cubicBezTo>
                    <a:pt x="2446062" y="18495"/>
                    <a:pt x="2446696" y="16975"/>
                    <a:pt x="2446696" y="15074"/>
                  </a:cubicBezTo>
                  <a:cubicBezTo>
                    <a:pt x="2446696" y="13175"/>
                    <a:pt x="2446062" y="11528"/>
                    <a:pt x="2444796" y="10135"/>
                  </a:cubicBezTo>
                  <a:cubicBezTo>
                    <a:pt x="2443529" y="8740"/>
                    <a:pt x="2441882" y="8235"/>
                    <a:pt x="2439982" y="8235"/>
                  </a:cubicBezTo>
                  <a:cubicBezTo>
                    <a:pt x="2438335" y="8235"/>
                    <a:pt x="2436815" y="8740"/>
                    <a:pt x="2435548" y="9628"/>
                  </a:cubicBezTo>
                  <a:lnTo>
                    <a:pt x="2428074" y="14949"/>
                  </a:lnTo>
                  <a:lnTo>
                    <a:pt x="2435548" y="20142"/>
                  </a:lnTo>
                  <a:cubicBezTo>
                    <a:pt x="2436941" y="21156"/>
                    <a:pt x="2438462" y="21662"/>
                    <a:pt x="2439982" y="21662"/>
                  </a:cubicBezTo>
                  <a:cubicBezTo>
                    <a:pt x="2441882" y="21662"/>
                    <a:pt x="2443402" y="21029"/>
                    <a:pt x="2444796" y="19761"/>
                  </a:cubicBezTo>
                  <a:moveTo>
                    <a:pt x="2371068" y="53459"/>
                  </a:moveTo>
                  <a:cubicBezTo>
                    <a:pt x="2372715" y="50038"/>
                    <a:pt x="2374868" y="47378"/>
                    <a:pt x="2377782" y="45478"/>
                  </a:cubicBezTo>
                  <a:cubicBezTo>
                    <a:pt x="2380695" y="43452"/>
                    <a:pt x="2383989" y="42437"/>
                    <a:pt x="2387790" y="42437"/>
                  </a:cubicBezTo>
                  <a:cubicBezTo>
                    <a:pt x="2398557" y="42437"/>
                    <a:pt x="2404005" y="48645"/>
                    <a:pt x="2404005" y="61059"/>
                  </a:cubicBezTo>
                  <a:lnTo>
                    <a:pt x="2404005" y="96023"/>
                  </a:lnTo>
                  <a:lnTo>
                    <a:pt x="2414392" y="96023"/>
                  </a:lnTo>
                  <a:lnTo>
                    <a:pt x="2414392" y="59287"/>
                  </a:lnTo>
                  <a:cubicBezTo>
                    <a:pt x="2414392" y="54093"/>
                    <a:pt x="2413506" y="49532"/>
                    <a:pt x="2411732" y="45478"/>
                  </a:cubicBezTo>
                  <a:cubicBezTo>
                    <a:pt x="2409959" y="41425"/>
                    <a:pt x="2407298" y="38258"/>
                    <a:pt x="2403751" y="35977"/>
                  </a:cubicBezTo>
                  <a:cubicBezTo>
                    <a:pt x="2400204" y="33697"/>
                    <a:pt x="2395770" y="32429"/>
                    <a:pt x="2390450" y="32429"/>
                  </a:cubicBezTo>
                  <a:cubicBezTo>
                    <a:pt x="2385636" y="32429"/>
                    <a:pt x="2381329" y="33570"/>
                    <a:pt x="2377655" y="35977"/>
                  </a:cubicBezTo>
                  <a:cubicBezTo>
                    <a:pt x="2373981" y="38258"/>
                    <a:pt x="2370941" y="41425"/>
                    <a:pt x="2368788" y="45224"/>
                  </a:cubicBezTo>
                  <a:lnTo>
                    <a:pt x="2368788" y="1013"/>
                  </a:lnTo>
                  <a:lnTo>
                    <a:pt x="2358526" y="1013"/>
                  </a:lnTo>
                  <a:lnTo>
                    <a:pt x="2358526" y="96023"/>
                  </a:lnTo>
                  <a:lnTo>
                    <a:pt x="2368788" y="96023"/>
                  </a:lnTo>
                  <a:lnTo>
                    <a:pt x="2368788" y="64733"/>
                  </a:lnTo>
                  <a:cubicBezTo>
                    <a:pt x="2368788" y="60553"/>
                    <a:pt x="2369548" y="56879"/>
                    <a:pt x="2371194" y="53459"/>
                  </a:cubicBezTo>
                  <a:moveTo>
                    <a:pt x="2298480" y="90830"/>
                  </a:moveTo>
                  <a:cubicBezTo>
                    <a:pt x="2304054" y="95010"/>
                    <a:pt x="2311148" y="97037"/>
                    <a:pt x="2319636" y="97037"/>
                  </a:cubicBezTo>
                  <a:cubicBezTo>
                    <a:pt x="2326476" y="97037"/>
                    <a:pt x="2332050" y="95264"/>
                    <a:pt x="2336357" y="91970"/>
                  </a:cubicBezTo>
                  <a:cubicBezTo>
                    <a:pt x="2340665" y="88549"/>
                    <a:pt x="2342818" y="83862"/>
                    <a:pt x="2342818" y="77908"/>
                  </a:cubicBezTo>
                  <a:cubicBezTo>
                    <a:pt x="2342818" y="71194"/>
                    <a:pt x="2338891" y="66253"/>
                    <a:pt x="2331164" y="62960"/>
                  </a:cubicBezTo>
                  <a:lnTo>
                    <a:pt x="2316342" y="57006"/>
                  </a:lnTo>
                  <a:cubicBezTo>
                    <a:pt x="2313935" y="56120"/>
                    <a:pt x="2312162" y="54979"/>
                    <a:pt x="2311148" y="53712"/>
                  </a:cubicBezTo>
                  <a:cubicBezTo>
                    <a:pt x="2310135" y="52446"/>
                    <a:pt x="2309628" y="50926"/>
                    <a:pt x="2309628" y="49152"/>
                  </a:cubicBezTo>
                  <a:cubicBezTo>
                    <a:pt x="2309628" y="46492"/>
                    <a:pt x="2310641" y="44465"/>
                    <a:pt x="2312795" y="43071"/>
                  </a:cubicBezTo>
                  <a:cubicBezTo>
                    <a:pt x="2314949" y="41678"/>
                    <a:pt x="2317609" y="40917"/>
                    <a:pt x="2321029" y="40917"/>
                  </a:cubicBezTo>
                  <a:cubicBezTo>
                    <a:pt x="2324196" y="40917"/>
                    <a:pt x="2327363" y="41678"/>
                    <a:pt x="2330530" y="43071"/>
                  </a:cubicBezTo>
                  <a:cubicBezTo>
                    <a:pt x="2333824" y="44465"/>
                    <a:pt x="2336864" y="46365"/>
                    <a:pt x="2339778" y="48898"/>
                  </a:cubicBezTo>
                  <a:lnTo>
                    <a:pt x="2339778" y="38258"/>
                  </a:lnTo>
                  <a:cubicBezTo>
                    <a:pt x="2337371" y="36357"/>
                    <a:pt x="2334584" y="34964"/>
                    <a:pt x="2331290" y="34076"/>
                  </a:cubicBezTo>
                  <a:cubicBezTo>
                    <a:pt x="2327997" y="33063"/>
                    <a:pt x="2324576" y="32556"/>
                    <a:pt x="2320902" y="32556"/>
                  </a:cubicBezTo>
                  <a:cubicBezTo>
                    <a:pt x="2314442" y="32556"/>
                    <a:pt x="2309248" y="34076"/>
                    <a:pt x="2305321" y="37370"/>
                  </a:cubicBezTo>
                  <a:cubicBezTo>
                    <a:pt x="2301394" y="40537"/>
                    <a:pt x="2299367" y="44845"/>
                    <a:pt x="2299367" y="50418"/>
                  </a:cubicBezTo>
                  <a:cubicBezTo>
                    <a:pt x="2299367" y="54346"/>
                    <a:pt x="2300380" y="57513"/>
                    <a:pt x="2302407" y="59919"/>
                  </a:cubicBezTo>
                  <a:cubicBezTo>
                    <a:pt x="2304434" y="62327"/>
                    <a:pt x="2307348" y="64353"/>
                    <a:pt x="2311275" y="66127"/>
                  </a:cubicBezTo>
                  <a:lnTo>
                    <a:pt x="2325970" y="72080"/>
                  </a:lnTo>
                  <a:cubicBezTo>
                    <a:pt x="2328377" y="72968"/>
                    <a:pt x="2330023" y="74107"/>
                    <a:pt x="2330910" y="75501"/>
                  </a:cubicBezTo>
                  <a:cubicBezTo>
                    <a:pt x="2331924" y="76894"/>
                    <a:pt x="2332430" y="78414"/>
                    <a:pt x="2332430" y="80061"/>
                  </a:cubicBezTo>
                  <a:cubicBezTo>
                    <a:pt x="2332430" y="82976"/>
                    <a:pt x="2331290" y="85129"/>
                    <a:pt x="2329010" y="86649"/>
                  </a:cubicBezTo>
                  <a:cubicBezTo>
                    <a:pt x="2326730" y="88169"/>
                    <a:pt x="2323689" y="88930"/>
                    <a:pt x="2319889" y="88930"/>
                  </a:cubicBezTo>
                  <a:cubicBezTo>
                    <a:pt x="2316089" y="88930"/>
                    <a:pt x="2312668" y="88169"/>
                    <a:pt x="2308995" y="86775"/>
                  </a:cubicBezTo>
                  <a:cubicBezTo>
                    <a:pt x="2305321" y="85382"/>
                    <a:pt x="2301900" y="83101"/>
                    <a:pt x="2298480" y="79934"/>
                  </a:cubicBezTo>
                  <a:lnTo>
                    <a:pt x="2298480" y="91082"/>
                  </a:lnTo>
                  <a:close/>
                  <a:moveTo>
                    <a:pt x="2282265" y="33570"/>
                  </a:moveTo>
                  <a:lnTo>
                    <a:pt x="2271877" y="33570"/>
                  </a:lnTo>
                  <a:lnTo>
                    <a:pt x="2271877" y="96023"/>
                  </a:lnTo>
                  <a:lnTo>
                    <a:pt x="2282265" y="96023"/>
                  </a:lnTo>
                  <a:lnTo>
                    <a:pt x="2282265" y="33570"/>
                  </a:lnTo>
                  <a:close/>
                  <a:moveTo>
                    <a:pt x="2280745" y="20142"/>
                  </a:moveTo>
                  <a:lnTo>
                    <a:pt x="2288219" y="14949"/>
                  </a:lnTo>
                  <a:lnTo>
                    <a:pt x="2280745" y="9628"/>
                  </a:lnTo>
                  <a:cubicBezTo>
                    <a:pt x="2279478" y="8740"/>
                    <a:pt x="2277958" y="8235"/>
                    <a:pt x="2276311" y="8235"/>
                  </a:cubicBezTo>
                  <a:cubicBezTo>
                    <a:pt x="2274411" y="8235"/>
                    <a:pt x="2272891" y="8867"/>
                    <a:pt x="2271624" y="10135"/>
                  </a:cubicBezTo>
                  <a:cubicBezTo>
                    <a:pt x="2270357" y="11402"/>
                    <a:pt x="2269724" y="13048"/>
                    <a:pt x="2269724" y="15074"/>
                  </a:cubicBezTo>
                  <a:cubicBezTo>
                    <a:pt x="2269724" y="17101"/>
                    <a:pt x="2270357" y="18495"/>
                    <a:pt x="2271624" y="19761"/>
                  </a:cubicBezTo>
                  <a:cubicBezTo>
                    <a:pt x="2272891" y="21029"/>
                    <a:pt x="2274411" y="21662"/>
                    <a:pt x="2276311" y="21662"/>
                  </a:cubicBezTo>
                  <a:cubicBezTo>
                    <a:pt x="2277958" y="21662"/>
                    <a:pt x="2279351" y="21156"/>
                    <a:pt x="2280745" y="20142"/>
                  </a:cubicBezTo>
                  <a:moveTo>
                    <a:pt x="2249582" y="33570"/>
                  </a:moveTo>
                  <a:lnTo>
                    <a:pt x="2229440" y="76515"/>
                  </a:lnTo>
                  <a:lnTo>
                    <a:pt x="2209044" y="33570"/>
                  </a:lnTo>
                  <a:lnTo>
                    <a:pt x="2197010" y="33570"/>
                  </a:lnTo>
                  <a:lnTo>
                    <a:pt x="2228933" y="98177"/>
                  </a:lnTo>
                  <a:lnTo>
                    <a:pt x="2260603" y="33570"/>
                  </a:lnTo>
                  <a:lnTo>
                    <a:pt x="2249582" y="33570"/>
                  </a:lnTo>
                  <a:close/>
                  <a:moveTo>
                    <a:pt x="2135570" y="45224"/>
                  </a:moveTo>
                  <a:cubicBezTo>
                    <a:pt x="2138864" y="47251"/>
                    <a:pt x="2141397" y="49911"/>
                    <a:pt x="2143297" y="53332"/>
                  </a:cubicBezTo>
                  <a:cubicBezTo>
                    <a:pt x="2145197" y="56752"/>
                    <a:pt x="2146084" y="60680"/>
                    <a:pt x="2146084" y="65114"/>
                  </a:cubicBezTo>
                  <a:cubicBezTo>
                    <a:pt x="2146084" y="69547"/>
                    <a:pt x="2145197" y="73221"/>
                    <a:pt x="2143297" y="76642"/>
                  </a:cubicBezTo>
                  <a:cubicBezTo>
                    <a:pt x="2141397" y="80061"/>
                    <a:pt x="2138864" y="82722"/>
                    <a:pt x="2135570" y="84623"/>
                  </a:cubicBezTo>
                  <a:cubicBezTo>
                    <a:pt x="2132276" y="86522"/>
                    <a:pt x="2128476" y="87536"/>
                    <a:pt x="2124169" y="87536"/>
                  </a:cubicBezTo>
                  <a:cubicBezTo>
                    <a:pt x="2119862" y="87536"/>
                    <a:pt x="2116314" y="86522"/>
                    <a:pt x="2113021" y="84623"/>
                  </a:cubicBezTo>
                  <a:cubicBezTo>
                    <a:pt x="2109727" y="82722"/>
                    <a:pt x="2107194" y="80061"/>
                    <a:pt x="2105293" y="76642"/>
                  </a:cubicBezTo>
                  <a:cubicBezTo>
                    <a:pt x="2103393" y="73221"/>
                    <a:pt x="2102506" y="69420"/>
                    <a:pt x="2102506" y="65114"/>
                  </a:cubicBezTo>
                  <a:cubicBezTo>
                    <a:pt x="2102506" y="60807"/>
                    <a:pt x="2103393" y="56879"/>
                    <a:pt x="2105293" y="53332"/>
                  </a:cubicBezTo>
                  <a:cubicBezTo>
                    <a:pt x="2107194" y="49911"/>
                    <a:pt x="2109727" y="47251"/>
                    <a:pt x="2113021" y="45224"/>
                  </a:cubicBezTo>
                  <a:cubicBezTo>
                    <a:pt x="2116314" y="43198"/>
                    <a:pt x="2119988" y="42184"/>
                    <a:pt x="2124169" y="42184"/>
                  </a:cubicBezTo>
                  <a:cubicBezTo>
                    <a:pt x="2128349" y="42184"/>
                    <a:pt x="2132276" y="43198"/>
                    <a:pt x="2135570" y="45224"/>
                  </a:cubicBezTo>
                  <a:moveTo>
                    <a:pt x="2156472" y="96023"/>
                  </a:moveTo>
                  <a:lnTo>
                    <a:pt x="2156472" y="33570"/>
                  </a:lnTo>
                  <a:lnTo>
                    <a:pt x="2146084" y="33570"/>
                  </a:lnTo>
                  <a:lnTo>
                    <a:pt x="2146084" y="45351"/>
                  </a:lnTo>
                  <a:cubicBezTo>
                    <a:pt x="2143677" y="41425"/>
                    <a:pt x="2140637" y="38258"/>
                    <a:pt x="2136710" y="35977"/>
                  </a:cubicBezTo>
                  <a:cubicBezTo>
                    <a:pt x="2132783" y="33697"/>
                    <a:pt x="2128349" y="32429"/>
                    <a:pt x="2123282" y="32429"/>
                  </a:cubicBezTo>
                  <a:cubicBezTo>
                    <a:pt x="2117201" y="32429"/>
                    <a:pt x="2111754" y="33824"/>
                    <a:pt x="2107067" y="36737"/>
                  </a:cubicBezTo>
                  <a:cubicBezTo>
                    <a:pt x="2102380" y="39524"/>
                    <a:pt x="2098579" y="43452"/>
                    <a:pt x="2095919" y="48264"/>
                  </a:cubicBezTo>
                  <a:cubicBezTo>
                    <a:pt x="2093259" y="53205"/>
                    <a:pt x="2091865" y="58780"/>
                    <a:pt x="2091865" y="65114"/>
                  </a:cubicBezTo>
                  <a:cubicBezTo>
                    <a:pt x="2091865" y="71448"/>
                    <a:pt x="2093259" y="76767"/>
                    <a:pt x="2095919" y="81581"/>
                  </a:cubicBezTo>
                  <a:cubicBezTo>
                    <a:pt x="2098579" y="86395"/>
                    <a:pt x="2102380" y="90196"/>
                    <a:pt x="2107067" y="92983"/>
                  </a:cubicBezTo>
                  <a:cubicBezTo>
                    <a:pt x="2111754" y="95769"/>
                    <a:pt x="2117201" y="97037"/>
                    <a:pt x="2123282" y="97037"/>
                  </a:cubicBezTo>
                  <a:cubicBezTo>
                    <a:pt x="2128222" y="97037"/>
                    <a:pt x="2132783" y="95896"/>
                    <a:pt x="2136710" y="93617"/>
                  </a:cubicBezTo>
                  <a:cubicBezTo>
                    <a:pt x="2140637" y="91336"/>
                    <a:pt x="2143804" y="88296"/>
                    <a:pt x="2146084" y="84369"/>
                  </a:cubicBezTo>
                  <a:lnTo>
                    <a:pt x="2146084" y="96023"/>
                  </a:lnTo>
                  <a:lnTo>
                    <a:pt x="2156472" y="96023"/>
                  </a:lnTo>
                  <a:close/>
                  <a:moveTo>
                    <a:pt x="2057155" y="33570"/>
                  </a:moveTo>
                  <a:lnTo>
                    <a:pt x="2032199" y="33570"/>
                  </a:lnTo>
                  <a:lnTo>
                    <a:pt x="2032199" y="22042"/>
                  </a:lnTo>
                  <a:cubicBezTo>
                    <a:pt x="2032199" y="18368"/>
                    <a:pt x="2033339" y="15328"/>
                    <a:pt x="2035493" y="13048"/>
                  </a:cubicBezTo>
                  <a:cubicBezTo>
                    <a:pt x="2037773" y="10767"/>
                    <a:pt x="2040687" y="9755"/>
                    <a:pt x="2044487" y="9755"/>
                  </a:cubicBezTo>
                  <a:cubicBezTo>
                    <a:pt x="2047147" y="9755"/>
                    <a:pt x="2049681" y="10135"/>
                    <a:pt x="2052088" y="10894"/>
                  </a:cubicBezTo>
                  <a:cubicBezTo>
                    <a:pt x="2054495" y="11655"/>
                    <a:pt x="2056902" y="12922"/>
                    <a:pt x="2059055" y="14695"/>
                  </a:cubicBezTo>
                  <a:lnTo>
                    <a:pt x="2059055" y="4433"/>
                  </a:lnTo>
                  <a:cubicBezTo>
                    <a:pt x="2056648" y="2787"/>
                    <a:pt x="2054241" y="1520"/>
                    <a:pt x="2051581" y="886"/>
                  </a:cubicBezTo>
                  <a:cubicBezTo>
                    <a:pt x="2048921" y="254"/>
                    <a:pt x="2046387" y="0"/>
                    <a:pt x="2043727" y="0"/>
                  </a:cubicBezTo>
                  <a:cubicBezTo>
                    <a:pt x="2037013" y="0"/>
                    <a:pt x="2031692" y="2154"/>
                    <a:pt x="2027765" y="6334"/>
                  </a:cubicBezTo>
                  <a:cubicBezTo>
                    <a:pt x="2023838" y="10514"/>
                    <a:pt x="2021938" y="15962"/>
                    <a:pt x="2021938" y="22549"/>
                  </a:cubicBezTo>
                  <a:lnTo>
                    <a:pt x="2021938" y="96023"/>
                  </a:lnTo>
                  <a:lnTo>
                    <a:pt x="2032199" y="96023"/>
                  </a:lnTo>
                  <a:lnTo>
                    <a:pt x="2032199" y="43071"/>
                  </a:lnTo>
                  <a:lnTo>
                    <a:pt x="2057155" y="43071"/>
                  </a:lnTo>
                  <a:lnTo>
                    <a:pt x="2057155" y="33570"/>
                  </a:lnTo>
                  <a:close/>
                  <a:moveTo>
                    <a:pt x="1993308" y="76515"/>
                  </a:moveTo>
                  <a:cubicBezTo>
                    <a:pt x="1991408" y="79934"/>
                    <a:pt x="1988874" y="82596"/>
                    <a:pt x="1985707" y="84496"/>
                  </a:cubicBezTo>
                  <a:cubicBezTo>
                    <a:pt x="1982414" y="86395"/>
                    <a:pt x="1978740" y="87409"/>
                    <a:pt x="1974433" y="87409"/>
                  </a:cubicBezTo>
                  <a:cubicBezTo>
                    <a:pt x="1970126" y="87409"/>
                    <a:pt x="1966325" y="86395"/>
                    <a:pt x="1963032" y="84496"/>
                  </a:cubicBezTo>
                  <a:cubicBezTo>
                    <a:pt x="1959738" y="82596"/>
                    <a:pt x="1957205" y="79809"/>
                    <a:pt x="1955178" y="76515"/>
                  </a:cubicBezTo>
                  <a:cubicBezTo>
                    <a:pt x="1953277" y="73095"/>
                    <a:pt x="1952391" y="69167"/>
                    <a:pt x="1952391" y="64733"/>
                  </a:cubicBezTo>
                  <a:cubicBezTo>
                    <a:pt x="1952391" y="60300"/>
                    <a:pt x="1953277" y="56499"/>
                    <a:pt x="1955178" y="53078"/>
                  </a:cubicBezTo>
                  <a:cubicBezTo>
                    <a:pt x="1957078" y="49659"/>
                    <a:pt x="1959738" y="46998"/>
                    <a:pt x="1963032" y="45097"/>
                  </a:cubicBezTo>
                  <a:cubicBezTo>
                    <a:pt x="1966325" y="43198"/>
                    <a:pt x="1970126" y="42184"/>
                    <a:pt x="1974433" y="42184"/>
                  </a:cubicBezTo>
                  <a:cubicBezTo>
                    <a:pt x="1978740" y="42184"/>
                    <a:pt x="1982414" y="43198"/>
                    <a:pt x="1985707" y="45097"/>
                  </a:cubicBezTo>
                  <a:cubicBezTo>
                    <a:pt x="1989001" y="46998"/>
                    <a:pt x="1991535" y="49659"/>
                    <a:pt x="1993308" y="53078"/>
                  </a:cubicBezTo>
                  <a:cubicBezTo>
                    <a:pt x="1995208" y="56499"/>
                    <a:pt x="1996095" y="60300"/>
                    <a:pt x="1996095" y="64733"/>
                  </a:cubicBezTo>
                  <a:cubicBezTo>
                    <a:pt x="1996095" y="69167"/>
                    <a:pt x="1995208" y="72968"/>
                    <a:pt x="1993308" y="76515"/>
                  </a:cubicBezTo>
                  <a:moveTo>
                    <a:pt x="1991155" y="92856"/>
                  </a:moveTo>
                  <a:cubicBezTo>
                    <a:pt x="1995969" y="90069"/>
                    <a:pt x="1999769" y="86268"/>
                    <a:pt x="2002556" y="81329"/>
                  </a:cubicBezTo>
                  <a:cubicBezTo>
                    <a:pt x="2005343" y="76388"/>
                    <a:pt x="2006610" y="70814"/>
                    <a:pt x="2006610" y="64606"/>
                  </a:cubicBezTo>
                  <a:cubicBezTo>
                    <a:pt x="2006610" y="58399"/>
                    <a:pt x="2005216" y="52826"/>
                    <a:pt x="2002556" y="48012"/>
                  </a:cubicBezTo>
                  <a:cubicBezTo>
                    <a:pt x="1999769" y="43198"/>
                    <a:pt x="1995969" y="39397"/>
                    <a:pt x="1991155" y="36611"/>
                  </a:cubicBezTo>
                  <a:cubicBezTo>
                    <a:pt x="1986341" y="33824"/>
                    <a:pt x="1980767" y="32429"/>
                    <a:pt x="1974560" y="32429"/>
                  </a:cubicBezTo>
                  <a:cubicBezTo>
                    <a:pt x="1968352" y="32429"/>
                    <a:pt x="1962525" y="33824"/>
                    <a:pt x="1957585" y="36611"/>
                  </a:cubicBezTo>
                  <a:cubicBezTo>
                    <a:pt x="1952644" y="39397"/>
                    <a:pt x="1948717" y="43198"/>
                    <a:pt x="1945930" y="48012"/>
                  </a:cubicBezTo>
                  <a:cubicBezTo>
                    <a:pt x="1943143" y="52826"/>
                    <a:pt x="1941623" y="58399"/>
                    <a:pt x="1941623" y="64606"/>
                  </a:cubicBezTo>
                  <a:cubicBezTo>
                    <a:pt x="1941623" y="70814"/>
                    <a:pt x="1943016" y="76388"/>
                    <a:pt x="1945930" y="81329"/>
                  </a:cubicBezTo>
                  <a:cubicBezTo>
                    <a:pt x="1948717" y="86268"/>
                    <a:pt x="1952644" y="90069"/>
                    <a:pt x="1957585" y="92856"/>
                  </a:cubicBezTo>
                  <a:cubicBezTo>
                    <a:pt x="1962525" y="95644"/>
                    <a:pt x="1968226" y="97037"/>
                    <a:pt x="1974560" y="97037"/>
                  </a:cubicBezTo>
                  <a:cubicBezTo>
                    <a:pt x="1980894" y="97037"/>
                    <a:pt x="1986341" y="95644"/>
                    <a:pt x="1991155" y="92856"/>
                  </a:cubicBezTo>
                  <a:moveTo>
                    <a:pt x="1814690" y="53459"/>
                  </a:moveTo>
                  <a:cubicBezTo>
                    <a:pt x="1816083" y="50038"/>
                    <a:pt x="1818237" y="47378"/>
                    <a:pt x="1820897" y="45478"/>
                  </a:cubicBezTo>
                  <a:cubicBezTo>
                    <a:pt x="1823557" y="43452"/>
                    <a:pt x="1826598" y="42437"/>
                    <a:pt x="1830145" y="42437"/>
                  </a:cubicBezTo>
                  <a:cubicBezTo>
                    <a:pt x="1840026" y="42437"/>
                    <a:pt x="1844966" y="48645"/>
                    <a:pt x="1844966" y="61059"/>
                  </a:cubicBezTo>
                  <a:lnTo>
                    <a:pt x="1844966" y="96023"/>
                  </a:lnTo>
                  <a:lnTo>
                    <a:pt x="1855227" y="96023"/>
                  </a:lnTo>
                  <a:lnTo>
                    <a:pt x="1855227" y="63847"/>
                  </a:lnTo>
                  <a:cubicBezTo>
                    <a:pt x="1855227" y="59919"/>
                    <a:pt x="1855987" y="56245"/>
                    <a:pt x="1857381" y="53078"/>
                  </a:cubicBezTo>
                  <a:cubicBezTo>
                    <a:pt x="1858774" y="49786"/>
                    <a:pt x="1860928" y="47251"/>
                    <a:pt x="1863588" y="45351"/>
                  </a:cubicBezTo>
                  <a:cubicBezTo>
                    <a:pt x="1866248" y="43452"/>
                    <a:pt x="1869289" y="42564"/>
                    <a:pt x="1872836" y="42564"/>
                  </a:cubicBezTo>
                  <a:cubicBezTo>
                    <a:pt x="1882717" y="42564"/>
                    <a:pt x="1887657" y="48771"/>
                    <a:pt x="1887657" y="61186"/>
                  </a:cubicBezTo>
                  <a:lnTo>
                    <a:pt x="1887657" y="96150"/>
                  </a:lnTo>
                  <a:lnTo>
                    <a:pt x="1897918" y="96150"/>
                  </a:lnTo>
                  <a:lnTo>
                    <a:pt x="1897918" y="59412"/>
                  </a:lnTo>
                  <a:cubicBezTo>
                    <a:pt x="1897918" y="54219"/>
                    <a:pt x="1897032" y="49659"/>
                    <a:pt x="1895258" y="45604"/>
                  </a:cubicBezTo>
                  <a:cubicBezTo>
                    <a:pt x="1893485" y="41551"/>
                    <a:pt x="1890951" y="38384"/>
                    <a:pt x="1887531" y="36103"/>
                  </a:cubicBezTo>
                  <a:cubicBezTo>
                    <a:pt x="1884110" y="33824"/>
                    <a:pt x="1879930" y="32556"/>
                    <a:pt x="1874863" y="32556"/>
                  </a:cubicBezTo>
                  <a:cubicBezTo>
                    <a:pt x="1869795" y="32556"/>
                    <a:pt x="1865488" y="33824"/>
                    <a:pt x="1861561" y="36230"/>
                  </a:cubicBezTo>
                  <a:cubicBezTo>
                    <a:pt x="1857634" y="38763"/>
                    <a:pt x="1854721" y="42057"/>
                    <a:pt x="1852694" y="46238"/>
                  </a:cubicBezTo>
                  <a:cubicBezTo>
                    <a:pt x="1851047" y="42057"/>
                    <a:pt x="1848640" y="38638"/>
                    <a:pt x="1845473" y="36230"/>
                  </a:cubicBezTo>
                  <a:cubicBezTo>
                    <a:pt x="1842306" y="33824"/>
                    <a:pt x="1838252" y="32556"/>
                    <a:pt x="1833312" y="32556"/>
                  </a:cubicBezTo>
                  <a:cubicBezTo>
                    <a:pt x="1828878" y="32556"/>
                    <a:pt x="1824824" y="33697"/>
                    <a:pt x="1821277" y="35850"/>
                  </a:cubicBezTo>
                  <a:cubicBezTo>
                    <a:pt x="1817730" y="38131"/>
                    <a:pt x="1814943" y="41171"/>
                    <a:pt x="1812790" y="44845"/>
                  </a:cubicBezTo>
                  <a:lnTo>
                    <a:pt x="1812790" y="33570"/>
                  </a:lnTo>
                  <a:lnTo>
                    <a:pt x="1802528" y="33570"/>
                  </a:lnTo>
                  <a:lnTo>
                    <a:pt x="1802528" y="96023"/>
                  </a:lnTo>
                  <a:lnTo>
                    <a:pt x="1812790" y="96023"/>
                  </a:lnTo>
                  <a:lnTo>
                    <a:pt x="1812790" y="64733"/>
                  </a:lnTo>
                  <a:cubicBezTo>
                    <a:pt x="1812790" y="60553"/>
                    <a:pt x="1813550" y="56879"/>
                    <a:pt x="1814943" y="53459"/>
                  </a:cubicBezTo>
                  <a:moveTo>
                    <a:pt x="1781626" y="33570"/>
                  </a:moveTo>
                  <a:lnTo>
                    <a:pt x="1771238" y="33570"/>
                  </a:lnTo>
                  <a:lnTo>
                    <a:pt x="1771238" y="96023"/>
                  </a:lnTo>
                  <a:lnTo>
                    <a:pt x="1781626" y="96023"/>
                  </a:lnTo>
                  <a:lnTo>
                    <a:pt x="1781626" y="33570"/>
                  </a:lnTo>
                  <a:close/>
                  <a:moveTo>
                    <a:pt x="1781880" y="19761"/>
                  </a:moveTo>
                  <a:cubicBezTo>
                    <a:pt x="1783146" y="18495"/>
                    <a:pt x="1783780" y="16975"/>
                    <a:pt x="1783780" y="15074"/>
                  </a:cubicBezTo>
                  <a:cubicBezTo>
                    <a:pt x="1783780" y="13175"/>
                    <a:pt x="1783146" y="11528"/>
                    <a:pt x="1781880" y="10135"/>
                  </a:cubicBezTo>
                  <a:cubicBezTo>
                    <a:pt x="1780613" y="8867"/>
                    <a:pt x="1778966" y="8235"/>
                    <a:pt x="1777066" y="8235"/>
                  </a:cubicBezTo>
                  <a:cubicBezTo>
                    <a:pt x="1775419" y="8235"/>
                    <a:pt x="1773899" y="8740"/>
                    <a:pt x="1772632" y="9628"/>
                  </a:cubicBezTo>
                  <a:lnTo>
                    <a:pt x="1765158" y="14949"/>
                  </a:lnTo>
                  <a:lnTo>
                    <a:pt x="1772632" y="20142"/>
                  </a:lnTo>
                  <a:cubicBezTo>
                    <a:pt x="1774025" y="21156"/>
                    <a:pt x="1775546" y="21662"/>
                    <a:pt x="1777066" y="21662"/>
                  </a:cubicBezTo>
                  <a:cubicBezTo>
                    <a:pt x="1778966" y="21662"/>
                    <a:pt x="1780486" y="21029"/>
                    <a:pt x="1781880" y="19761"/>
                  </a:cubicBezTo>
                  <a:moveTo>
                    <a:pt x="1758444" y="82722"/>
                  </a:moveTo>
                  <a:cubicBezTo>
                    <a:pt x="1756164" y="84369"/>
                    <a:pt x="1753757" y="85509"/>
                    <a:pt x="1751223" y="86143"/>
                  </a:cubicBezTo>
                  <a:cubicBezTo>
                    <a:pt x="1748689" y="86902"/>
                    <a:pt x="1746283" y="87283"/>
                    <a:pt x="1743749" y="87283"/>
                  </a:cubicBezTo>
                  <a:cubicBezTo>
                    <a:pt x="1740329" y="87283"/>
                    <a:pt x="1737415" y="86395"/>
                    <a:pt x="1735135" y="84496"/>
                  </a:cubicBezTo>
                  <a:cubicBezTo>
                    <a:pt x="1732854" y="82596"/>
                    <a:pt x="1731714" y="79555"/>
                    <a:pt x="1731714" y="75122"/>
                  </a:cubicBezTo>
                  <a:lnTo>
                    <a:pt x="1731714" y="43071"/>
                  </a:lnTo>
                  <a:lnTo>
                    <a:pt x="1757557" y="43071"/>
                  </a:lnTo>
                  <a:lnTo>
                    <a:pt x="1757557" y="33570"/>
                  </a:lnTo>
                  <a:lnTo>
                    <a:pt x="1731714" y="33570"/>
                  </a:lnTo>
                  <a:lnTo>
                    <a:pt x="1731714" y="13681"/>
                  </a:lnTo>
                  <a:lnTo>
                    <a:pt x="1721453" y="13681"/>
                  </a:lnTo>
                  <a:lnTo>
                    <a:pt x="1721453" y="74361"/>
                  </a:lnTo>
                  <a:cubicBezTo>
                    <a:pt x="1721453" y="82849"/>
                    <a:pt x="1723353" y="88676"/>
                    <a:pt x="1727281" y="92097"/>
                  </a:cubicBezTo>
                  <a:cubicBezTo>
                    <a:pt x="1731081" y="95390"/>
                    <a:pt x="1736275" y="97164"/>
                    <a:pt x="1742862" y="97164"/>
                  </a:cubicBezTo>
                  <a:cubicBezTo>
                    <a:pt x="1745522" y="97164"/>
                    <a:pt x="1748183" y="96784"/>
                    <a:pt x="1750970" y="96150"/>
                  </a:cubicBezTo>
                  <a:cubicBezTo>
                    <a:pt x="1753757" y="95517"/>
                    <a:pt x="1756290" y="94376"/>
                    <a:pt x="1758444" y="92856"/>
                  </a:cubicBezTo>
                  <a:lnTo>
                    <a:pt x="1758444" y="82849"/>
                  </a:lnTo>
                  <a:close/>
                  <a:moveTo>
                    <a:pt x="1666221" y="52953"/>
                  </a:moveTo>
                  <a:cubicBezTo>
                    <a:pt x="1668121" y="49532"/>
                    <a:pt x="1670781" y="46998"/>
                    <a:pt x="1674202" y="45097"/>
                  </a:cubicBezTo>
                  <a:cubicBezTo>
                    <a:pt x="1677622" y="43198"/>
                    <a:pt x="1681549" y="42311"/>
                    <a:pt x="1685983" y="42311"/>
                  </a:cubicBezTo>
                  <a:cubicBezTo>
                    <a:pt x="1693837" y="42311"/>
                    <a:pt x="1700298" y="44972"/>
                    <a:pt x="1705365" y="50292"/>
                  </a:cubicBezTo>
                  <a:lnTo>
                    <a:pt x="1705365" y="38890"/>
                  </a:lnTo>
                  <a:cubicBezTo>
                    <a:pt x="1699918" y="34710"/>
                    <a:pt x="1693204" y="32556"/>
                    <a:pt x="1685349" y="32556"/>
                  </a:cubicBezTo>
                  <a:cubicBezTo>
                    <a:pt x="1679015" y="32556"/>
                    <a:pt x="1673442" y="33951"/>
                    <a:pt x="1668374" y="36611"/>
                  </a:cubicBezTo>
                  <a:cubicBezTo>
                    <a:pt x="1663434" y="39397"/>
                    <a:pt x="1659633" y="43198"/>
                    <a:pt x="1656846" y="48012"/>
                  </a:cubicBezTo>
                  <a:cubicBezTo>
                    <a:pt x="1654059" y="52826"/>
                    <a:pt x="1652666" y="58399"/>
                    <a:pt x="1652666" y="64733"/>
                  </a:cubicBezTo>
                  <a:cubicBezTo>
                    <a:pt x="1652666" y="71067"/>
                    <a:pt x="1654059" y="76642"/>
                    <a:pt x="1656720" y="81456"/>
                  </a:cubicBezTo>
                  <a:cubicBezTo>
                    <a:pt x="1659507" y="86268"/>
                    <a:pt x="1663307" y="90069"/>
                    <a:pt x="1668121" y="92856"/>
                  </a:cubicBezTo>
                  <a:cubicBezTo>
                    <a:pt x="1673061" y="95644"/>
                    <a:pt x="1678635" y="96910"/>
                    <a:pt x="1685096" y="96910"/>
                  </a:cubicBezTo>
                  <a:cubicBezTo>
                    <a:pt x="1688770" y="96910"/>
                    <a:pt x="1692444" y="96403"/>
                    <a:pt x="1695991" y="95517"/>
                  </a:cubicBezTo>
                  <a:cubicBezTo>
                    <a:pt x="1699538" y="94630"/>
                    <a:pt x="1702831" y="93109"/>
                    <a:pt x="1705872" y="91082"/>
                  </a:cubicBezTo>
                  <a:lnTo>
                    <a:pt x="1705872" y="80568"/>
                  </a:lnTo>
                  <a:cubicBezTo>
                    <a:pt x="1703211" y="82976"/>
                    <a:pt x="1700171" y="84623"/>
                    <a:pt x="1696751" y="85636"/>
                  </a:cubicBezTo>
                  <a:cubicBezTo>
                    <a:pt x="1693330" y="86649"/>
                    <a:pt x="1689783" y="87156"/>
                    <a:pt x="1685983" y="87156"/>
                  </a:cubicBezTo>
                  <a:cubicBezTo>
                    <a:pt x="1681549" y="87156"/>
                    <a:pt x="1677622" y="86143"/>
                    <a:pt x="1674202" y="84242"/>
                  </a:cubicBezTo>
                  <a:cubicBezTo>
                    <a:pt x="1670781" y="82342"/>
                    <a:pt x="1667994" y="79555"/>
                    <a:pt x="1666094" y="76262"/>
                  </a:cubicBezTo>
                  <a:cubicBezTo>
                    <a:pt x="1664194" y="72841"/>
                    <a:pt x="1663180" y="68913"/>
                    <a:pt x="1663180" y="64480"/>
                  </a:cubicBezTo>
                  <a:cubicBezTo>
                    <a:pt x="1663180" y="60046"/>
                    <a:pt x="1664194" y="56120"/>
                    <a:pt x="1666094" y="52699"/>
                  </a:cubicBezTo>
                  <a:moveTo>
                    <a:pt x="1636451" y="33317"/>
                  </a:moveTo>
                  <a:lnTo>
                    <a:pt x="1626063" y="33317"/>
                  </a:lnTo>
                  <a:lnTo>
                    <a:pt x="1626063" y="95769"/>
                  </a:lnTo>
                  <a:lnTo>
                    <a:pt x="1636451" y="95769"/>
                  </a:lnTo>
                  <a:lnTo>
                    <a:pt x="1636451" y="33317"/>
                  </a:lnTo>
                  <a:close/>
                  <a:moveTo>
                    <a:pt x="1634931" y="19888"/>
                  </a:moveTo>
                  <a:lnTo>
                    <a:pt x="1642405" y="14695"/>
                  </a:lnTo>
                  <a:lnTo>
                    <a:pt x="1634931" y="9374"/>
                  </a:lnTo>
                  <a:cubicBezTo>
                    <a:pt x="1633664" y="8488"/>
                    <a:pt x="1632144" y="7981"/>
                    <a:pt x="1630497" y="7981"/>
                  </a:cubicBezTo>
                  <a:cubicBezTo>
                    <a:pt x="1628597" y="7981"/>
                    <a:pt x="1627077" y="8615"/>
                    <a:pt x="1625810" y="9881"/>
                  </a:cubicBezTo>
                  <a:cubicBezTo>
                    <a:pt x="1624543" y="11148"/>
                    <a:pt x="1623910" y="12795"/>
                    <a:pt x="1623910" y="14822"/>
                  </a:cubicBezTo>
                  <a:cubicBezTo>
                    <a:pt x="1623910" y="16848"/>
                    <a:pt x="1624543" y="18241"/>
                    <a:pt x="1625810" y="19509"/>
                  </a:cubicBezTo>
                  <a:cubicBezTo>
                    <a:pt x="1627077" y="20776"/>
                    <a:pt x="1628597" y="21408"/>
                    <a:pt x="1630497" y="21408"/>
                  </a:cubicBezTo>
                  <a:cubicBezTo>
                    <a:pt x="1632144" y="21408"/>
                    <a:pt x="1633537" y="20902"/>
                    <a:pt x="1634931" y="19888"/>
                  </a:cubicBezTo>
                  <a:moveTo>
                    <a:pt x="1603768" y="33317"/>
                  </a:moveTo>
                  <a:lnTo>
                    <a:pt x="1583625" y="76262"/>
                  </a:lnTo>
                  <a:lnTo>
                    <a:pt x="1563230" y="33317"/>
                  </a:lnTo>
                  <a:lnTo>
                    <a:pt x="1551195" y="33317"/>
                  </a:lnTo>
                  <a:lnTo>
                    <a:pt x="1583119" y="97923"/>
                  </a:lnTo>
                  <a:lnTo>
                    <a:pt x="1614789" y="33317"/>
                  </a:lnTo>
                  <a:lnTo>
                    <a:pt x="1603768" y="33317"/>
                  </a:lnTo>
                  <a:close/>
                  <a:moveTo>
                    <a:pt x="1468600" y="53205"/>
                  </a:moveTo>
                  <a:cubicBezTo>
                    <a:pt x="1470247" y="49786"/>
                    <a:pt x="1472400" y="47125"/>
                    <a:pt x="1475314" y="45224"/>
                  </a:cubicBezTo>
                  <a:cubicBezTo>
                    <a:pt x="1478228" y="43198"/>
                    <a:pt x="1481521" y="42184"/>
                    <a:pt x="1485322" y="42184"/>
                  </a:cubicBezTo>
                  <a:cubicBezTo>
                    <a:pt x="1496090" y="42184"/>
                    <a:pt x="1501537" y="48391"/>
                    <a:pt x="1501537" y="60807"/>
                  </a:cubicBezTo>
                  <a:lnTo>
                    <a:pt x="1501537" y="95769"/>
                  </a:lnTo>
                  <a:lnTo>
                    <a:pt x="1511925" y="95769"/>
                  </a:lnTo>
                  <a:lnTo>
                    <a:pt x="1511925" y="59033"/>
                  </a:lnTo>
                  <a:cubicBezTo>
                    <a:pt x="1511925" y="53839"/>
                    <a:pt x="1511038" y="49279"/>
                    <a:pt x="1509264" y="45224"/>
                  </a:cubicBezTo>
                  <a:cubicBezTo>
                    <a:pt x="1507491" y="41171"/>
                    <a:pt x="1504831" y="38004"/>
                    <a:pt x="1501157" y="35723"/>
                  </a:cubicBezTo>
                  <a:cubicBezTo>
                    <a:pt x="1497610" y="33444"/>
                    <a:pt x="1493176" y="32177"/>
                    <a:pt x="1487855" y="32177"/>
                  </a:cubicBezTo>
                  <a:cubicBezTo>
                    <a:pt x="1483042" y="32177"/>
                    <a:pt x="1478734" y="33317"/>
                    <a:pt x="1475061" y="35723"/>
                  </a:cubicBezTo>
                  <a:cubicBezTo>
                    <a:pt x="1471387" y="38004"/>
                    <a:pt x="1468347" y="41171"/>
                    <a:pt x="1466193" y="44972"/>
                  </a:cubicBezTo>
                  <a:lnTo>
                    <a:pt x="1466193" y="33317"/>
                  </a:lnTo>
                  <a:lnTo>
                    <a:pt x="1455932" y="33317"/>
                  </a:lnTo>
                  <a:lnTo>
                    <a:pt x="1455932" y="95769"/>
                  </a:lnTo>
                  <a:lnTo>
                    <a:pt x="1466193" y="95769"/>
                  </a:lnTo>
                  <a:lnTo>
                    <a:pt x="1466193" y="64480"/>
                  </a:lnTo>
                  <a:cubicBezTo>
                    <a:pt x="1466193" y="60300"/>
                    <a:pt x="1466953" y="56626"/>
                    <a:pt x="1468600" y="53205"/>
                  </a:cubicBezTo>
                  <a:moveTo>
                    <a:pt x="1396266" y="46871"/>
                  </a:moveTo>
                  <a:cubicBezTo>
                    <a:pt x="1399686" y="43325"/>
                    <a:pt x="1404120" y="41551"/>
                    <a:pt x="1409821" y="41551"/>
                  </a:cubicBezTo>
                  <a:cubicBezTo>
                    <a:pt x="1415521" y="41551"/>
                    <a:pt x="1419702" y="43325"/>
                    <a:pt x="1422995" y="46871"/>
                  </a:cubicBezTo>
                  <a:cubicBezTo>
                    <a:pt x="1426289" y="50418"/>
                    <a:pt x="1428189" y="54852"/>
                    <a:pt x="1428569" y="60173"/>
                  </a:cubicBezTo>
                  <a:lnTo>
                    <a:pt x="1390059" y="60173"/>
                  </a:lnTo>
                  <a:cubicBezTo>
                    <a:pt x="1390819" y="54852"/>
                    <a:pt x="1392846" y="50418"/>
                    <a:pt x="1396266" y="46871"/>
                  </a:cubicBezTo>
                  <a:moveTo>
                    <a:pt x="1424262" y="95264"/>
                  </a:moveTo>
                  <a:cubicBezTo>
                    <a:pt x="1428063" y="94249"/>
                    <a:pt x="1431610" y="92477"/>
                    <a:pt x="1435030" y="90196"/>
                  </a:cubicBezTo>
                  <a:lnTo>
                    <a:pt x="1435030" y="80315"/>
                  </a:lnTo>
                  <a:cubicBezTo>
                    <a:pt x="1431736" y="82722"/>
                    <a:pt x="1428189" y="84369"/>
                    <a:pt x="1424389" y="85509"/>
                  </a:cubicBezTo>
                  <a:cubicBezTo>
                    <a:pt x="1420588" y="86649"/>
                    <a:pt x="1416661" y="87283"/>
                    <a:pt x="1412734" y="87283"/>
                  </a:cubicBezTo>
                  <a:cubicBezTo>
                    <a:pt x="1406527" y="87283"/>
                    <a:pt x="1401460" y="85509"/>
                    <a:pt x="1397406" y="82088"/>
                  </a:cubicBezTo>
                  <a:cubicBezTo>
                    <a:pt x="1393352" y="78668"/>
                    <a:pt x="1390819" y="74107"/>
                    <a:pt x="1389932" y="68534"/>
                  </a:cubicBezTo>
                  <a:lnTo>
                    <a:pt x="1439337" y="68534"/>
                  </a:lnTo>
                  <a:cubicBezTo>
                    <a:pt x="1439337" y="67647"/>
                    <a:pt x="1439464" y="66761"/>
                    <a:pt x="1439464" y="65873"/>
                  </a:cubicBezTo>
                  <a:cubicBezTo>
                    <a:pt x="1439464" y="64987"/>
                    <a:pt x="1439464" y="64226"/>
                    <a:pt x="1439464" y="63340"/>
                  </a:cubicBezTo>
                  <a:cubicBezTo>
                    <a:pt x="1439464" y="57386"/>
                    <a:pt x="1438197" y="51938"/>
                    <a:pt x="1435790" y="47378"/>
                  </a:cubicBezTo>
                  <a:cubicBezTo>
                    <a:pt x="1433383" y="42691"/>
                    <a:pt x="1429836" y="39017"/>
                    <a:pt x="1425402" y="36230"/>
                  </a:cubicBezTo>
                  <a:cubicBezTo>
                    <a:pt x="1420968" y="33570"/>
                    <a:pt x="1415775" y="32177"/>
                    <a:pt x="1409694" y="32177"/>
                  </a:cubicBezTo>
                  <a:cubicBezTo>
                    <a:pt x="1403360" y="32177"/>
                    <a:pt x="1397913" y="33570"/>
                    <a:pt x="1393352" y="36484"/>
                  </a:cubicBezTo>
                  <a:cubicBezTo>
                    <a:pt x="1388792" y="39397"/>
                    <a:pt x="1385118" y="43325"/>
                    <a:pt x="1382584" y="48264"/>
                  </a:cubicBezTo>
                  <a:cubicBezTo>
                    <a:pt x="1380051" y="53205"/>
                    <a:pt x="1378784" y="58906"/>
                    <a:pt x="1378784" y="65114"/>
                  </a:cubicBezTo>
                  <a:cubicBezTo>
                    <a:pt x="1378784" y="71321"/>
                    <a:pt x="1380304" y="77021"/>
                    <a:pt x="1383218" y="81708"/>
                  </a:cubicBezTo>
                  <a:cubicBezTo>
                    <a:pt x="1386132" y="86395"/>
                    <a:pt x="1390059" y="90069"/>
                    <a:pt x="1395252" y="92856"/>
                  </a:cubicBezTo>
                  <a:cubicBezTo>
                    <a:pt x="1400320" y="95517"/>
                    <a:pt x="1406147" y="96910"/>
                    <a:pt x="1412608" y="96910"/>
                  </a:cubicBezTo>
                  <a:cubicBezTo>
                    <a:pt x="1416535" y="96910"/>
                    <a:pt x="1420462" y="96403"/>
                    <a:pt x="1424135" y="95390"/>
                  </a:cubicBezTo>
                  <a:moveTo>
                    <a:pt x="1324058" y="46998"/>
                  </a:moveTo>
                  <a:cubicBezTo>
                    <a:pt x="1327479" y="43452"/>
                    <a:pt x="1331913" y="41678"/>
                    <a:pt x="1337613" y="41678"/>
                  </a:cubicBezTo>
                  <a:cubicBezTo>
                    <a:pt x="1343314" y="41678"/>
                    <a:pt x="1347494" y="43452"/>
                    <a:pt x="1350788" y="46998"/>
                  </a:cubicBezTo>
                  <a:cubicBezTo>
                    <a:pt x="1354082" y="50545"/>
                    <a:pt x="1355982" y="54979"/>
                    <a:pt x="1356362" y="60300"/>
                  </a:cubicBezTo>
                  <a:lnTo>
                    <a:pt x="1317851" y="60300"/>
                  </a:lnTo>
                  <a:cubicBezTo>
                    <a:pt x="1318611" y="54979"/>
                    <a:pt x="1320638" y="50545"/>
                    <a:pt x="1324058" y="46998"/>
                  </a:cubicBezTo>
                  <a:moveTo>
                    <a:pt x="1352055" y="95390"/>
                  </a:moveTo>
                  <a:cubicBezTo>
                    <a:pt x="1355855" y="94376"/>
                    <a:pt x="1359402" y="92602"/>
                    <a:pt x="1362822" y="90323"/>
                  </a:cubicBezTo>
                  <a:lnTo>
                    <a:pt x="1362822" y="80441"/>
                  </a:lnTo>
                  <a:cubicBezTo>
                    <a:pt x="1359529" y="82849"/>
                    <a:pt x="1355982" y="84496"/>
                    <a:pt x="1352181" y="85636"/>
                  </a:cubicBezTo>
                  <a:cubicBezTo>
                    <a:pt x="1348381" y="86775"/>
                    <a:pt x="1344454" y="87409"/>
                    <a:pt x="1340527" y="87409"/>
                  </a:cubicBezTo>
                  <a:cubicBezTo>
                    <a:pt x="1334319" y="87409"/>
                    <a:pt x="1329252" y="85636"/>
                    <a:pt x="1325072" y="82215"/>
                  </a:cubicBezTo>
                  <a:cubicBezTo>
                    <a:pt x="1321018" y="78795"/>
                    <a:pt x="1318484" y="74234"/>
                    <a:pt x="1317724" y="68661"/>
                  </a:cubicBezTo>
                  <a:lnTo>
                    <a:pt x="1367130" y="68661"/>
                  </a:lnTo>
                  <a:cubicBezTo>
                    <a:pt x="1367130" y="67773"/>
                    <a:pt x="1367256" y="66887"/>
                    <a:pt x="1367256" y="66000"/>
                  </a:cubicBezTo>
                  <a:cubicBezTo>
                    <a:pt x="1367256" y="65114"/>
                    <a:pt x="1367256" y="64353"/>
                    <a:pt x="1367256" y="63467"/>
                  </a:cubicBezTo>
                  <a:cubicBezTo>
                    <a:pt x="1367256" y="57513"/>
                    <a:pt x="1365989" y="52065"/>
                    <a:pt x="1363582" y="47505"/>
                  </a:cubicBezTo>
                  <a:cubicBezTo>
                    <a:pt x="1361176" y="42818"/>
                    <a:pt x="1357629" y="39144"/>
                    <a:pt x="1353195" y="36357"/>
                  </a:cubicBezTo>
                  <a:cubicBezTo>
                    <a:pt x="1348761" y="33697"/>
                    <a:pt x="1343567" y="32304"/>
                    <a:pt x="1337486" y="32304"/>
                  </a:cubicBezTo>
                  <a:cubicBezTo>
                    <a:pt x="1331152" y="32304"/>
                    <a:pt x="1325705" y="33697"/>
                    <a:pt x="1321145" y="36611"/>
                  </a:cubicBezTo>
                  <a:cubicBezTo>
                    <a:pt x="1316584" y="39524"/>
                    <a:pt x="1312911" y="43452"/>
                    <a:pt x="1310377" y="48391"/>
                  </a:cubicBezTo>
                  <a:cubicBezTo>
                    <a:pt x="1307843" y="53332"/>
                    <a:pt x="1306577" y="59033"/>
                    <a:pt x="1306577" y="65240"/>
                  </a:cubicBezTo>
                  <a:cubicBezTo>
                    <a:pt x="1306577" y="71448"/>
                    <a:pt x="1308097" y="77148"/>
                    <a:pt x="1311010" y="81835"/>
                  </a:cubicBezTo>
                  <a:cubicBezTo>
                    <a:pt x="1313924" y="86522"/>
                    <a:pt x="1317851" y="90196"/>
                    <a:pt x="1322918" y="92983"/>
                  </a:cubicBezTo>
                  <a:cubicBezTo>
                    <a:pt x="1327985" y="95644"/>
                    <a:pt x="1333813" y="97037"/>
                    <a:pt x="1340273" y="97037"/>
                  </a:cubicBezTo>
                  <a:cubicBezTo>
                    <a:pt x="1344200" y="97037"/>
                    <a:pt x="1348128" y="96530"/>
                    <a:pt x="1351801" y="95517"/>
                  </a:cubicBezTo>
                  <a:moveTo>
                    <a:pt x="1251471" y="84496"/>
                  </a:moveTo>
                  <a:cubicBezTo>
                    <a:pt x="1248177" y="82596"/>
                    <a:pt x="1245517" y="79809"/>
                    <a:pt x="1243617" y="76515"/>
                  </a:cubicBezTo>
                  <a:cubicBezTo>
                    <a:pt x="1241716" y="73095"/>
                    <a:pt x="1240703" y="69167"/>
                    <a:pt x="1240703" y="64733"/>
                  </a:cubicBezTo>
                  <a:cubicBezTo>
                    <a:pt x="1240703" y="60300"/>
                    <a:pt x="1241590" y="56499"/>
                    <a:pt x="1243617" y="53078"/>
                  </a:cubicBezTo>
                  <a:cubicBezTo>
                    <a:pt x="1245517" y="49659"/>
                    <a:pt x="1248177" y="46998"/>
                    <a:pt x="1251471" y="45097"/>
                  </a:cubicBezTo>
                  <a:cubicBezTo>
                    <a:pt x="1254765" y="43198"/>
                    <a:pt x="1258565" y="42184"/>
                    <a:pt x="1262872" y="42184"/>
                  </a:cubicBezTo>
                  <a:cubicBezTo>
                    <a:pt x="1267179" y="42184"/>
                    <a:pt x="1270853" y="43198"/>
                    <a:pt x="1274020" y="45097"/>
                  </a:cubicBezTo>
                  <a:cubicBezTo>
                    <a:pt x="1277314" y="46998"/>
                    <a:pt x="1279847" y="49659"/>
                    <a:pt x="1281621" y="53078"/>
                  </a:cubicBezTo>
                  <a:cubicBezTo>
                    <a:pt x="1283521" y="56499"/>
                    <a:pt x="1284408" y="60300"/>
                    <a:pt x="1284408" y="64733"/>
                  </a:cubicBezTo>
                  <a:cubicBezTo>
                    <a:pt x="1284408" y="69167"/>
                    <a:pt x="1283521" y="72968"/>
                    <a:pt x="1281621" y="76515"/>
                  </a:cubicBezTo>
                  <a:cubicBezTo>
                    <a:pt x="1279720" y="79934"/>
                    <a:pt x="1277187" y="82596"/>
                    <a:pt x="1274020" y="84496"/>
                  </a:cubicBezTo>
                  <a:cubicBezTo>
                    <a:pt x="1270726" y="86395"/>
                    <a:pt x="1267052" y="87409"/>
                    <a:pt x="1262872" y="87409"/>
                  </a:cubicBezTo>
                  <a:cubicBezTo>
                    <a:pt x="1258692" y="87409"/>
                    <a:pt x="1254891" y="86395"/>
                    <a:pt x="1251471" y="84496"/>
                  </a:cubicBezTo>
                  <a:moveTo>
                    <a:pt x="1290995" y="48012"/>
                  </a:moveTo>
                  <a:cubicBezTo>
                    <a:pt x="1288335" y="43198"/>
                    <a:pt x="1284534" y="39397"/>
                    <a:pt x="1279847" y="36611"/>
                  </a:cubicBezTo>
                  <a:cubicBezTo>
                    <a:pt x="1275160" y="33824"/>
                    <a:pt x="1269713" y="32429"/>
                    <a:pt x="1263632" y="32429"/>
                  </a:cubicBezTo>
                  <a:cubicBezTo>
                    <a:pt x="1258692" y="32429"/>
                    <a:pt x="1254131" y="33570"/>
                    <a:pt x="1250204" y="35977"/>
                  </a:cubicBezTo>
                  <a:cubicBezTo>
                    <a:pt x="1246277" y="38258"/>
                    <a:pt x="1243110" y="41425"/>
                    <a:pt x="1240703" y="45351"/>
                  </a:cubicBezTo>
                  <a:lnTo>
                    <a:pt x="1240703" y="1013"/>
                  </a:lnTo>
                  <a:lnTo>
                    <a:pt x="1230442" y="1013"/>
                  </a:lnTo>
                  <a:lnTo>
                    <a:pt x="1230442" y="96023"/>
                  </a:lnTo>
                  <a:lnTo>
                    <a:pt x="1240703" y="96023"/>
                  </a:lnTo>
                  <a:lnTo>
                    <a:pt x="1240703" y="84116"/>
                  </a:lnTo>
                  <a:cubicBezTo>
                    <a:pt x="1243110" y="88042"/>
                    <a:pt x="1246277" y="91209"/>
                    <a:pt x="1250204" y="93490"/>
                  </a:cubicBezTo>
                  <a:cubicBezTo>
                    <a:pt x="1254131" y="95769"/>
                    <a:pt x="1258692" y="97037"/>
                    <a:pt x="1263632" y="97037"/>
                  </a:cubicBezTo>
                  <a:cubicBezTo>
                    <a:pt x="1269713" y="97037"/>
                    <a:pt x="1275160" y="95644"/>
                    <a:pt x="1279847" y="92856"/>
                  </a:cubicBezTo>
                  <a:cubicBezTo>
                    <a:pt x="1284534" y="90069"/>
                    <a:pt x="1288335" y="86268"/>
                    <a:pt x="1290995" y="81329"/>
                  </a:cubicBezTo>
                  <a:cubicBezTo>
                    <a:pt x="1293655" y="76388"/>
                    <a:pt x="1295049" y="70814"/>
                    <a:pt x="1295049" y="64606"/>
                  </a:cubicBezTo>
                  <a:cubicBezTo>
                    <a:pt x="1295049" y="58399"/>
                    <a:pt x="1293655" y="52826"/>
                    <a:pt x="1290995" y="48012"/>
                  </a:cubicBezTo>
                  <a:moveTo>
                    <a:pt x="1141639" y="47125"/>
                  </a:moveTo>
                  <a:cubicBezTo>
                    <a:pt x="1145060" y="43577"/>
                    <a:pt x="1149494" y="41805"/>
                    <a:pt x="1155194" y="41805"/>
                  </a:cubicBezTo>
                  <a:cubicBezTo>
                    <a:pt x="1160895" y="41805"/>
                    <a:pt x="1165075" y="43577"/>
                    <a:pt x="1168369" y="47125"/>
                  </a:cubicBezTo>
                  <a:cubicBezTo>
                    <a:pt x="1171663" y="50672"/>
                    <a:pt x="1173563" y="55105"/>
                    <a:pt x="1173943" y="60427"/>
                  </a:cubicBezTo>
                  <a:lnTo>
                    <a:pt x="1135432" y="60427"/>
                  </a:lnTo>
                  <a:cubicBezTo>
                    <a:pt x="1136192" y="55105"/>
                    <a:pt x="1138219" y="50672"/>
                    <a:pt x="1141639" y="47125"/>
                  </a:cubicBezTo>
                  <a:moveTo>
                    <a:pt x="1169509" y="95517"/>
                  </a:moveTo>
                  <a:cubicBezTo>
                    <a:pt x="1173309" y="94503"/>
                    <a:pt x="1176856" y="92729"/>
                    <a:pt x="1180277" y="90450"/>
                  </a:cubicBezTo>
                  <a:lnTo>
                    <a:pt x="1180277" y="80568"/>
                  </a:lnTo>
                  <a:cubicBezTo>
                    <a:pt x="1176983" y="82976"/>
                    <a:pt x="1173436" y="84623"/>
                    <a:pt x="1169636" y="85763"/>
                  </a:cubicBezTo>
                  <a:cubicBezTo>
                    <a:pt x="1165835" y="86902"/>
                    <a:pt x="1161908" y="87536"/>
                    <a:pt x="1157981" y="87536"/>
                  </a:cubicBezTo>
                  <a:cubicBezTo>
                    <a:pt x="1151774" y="87536"/>
                    <a:pt x="1146707" y="85763"/>
                    <a:pt x="1142653" y="82342"/>
                  </a:cubicBezTo>
                  <a:cubicBezTo>
                    <a:pt x="1138599" y="78921"/>
                    <a:pt x="1136065" y="74361"/>
                    <a:pt x="1135179" y="68788"/>
                  </a:cubicBezTo>
                  <a:lnTo>
                    <a:pt x="1184584" y="68788"/>
                  </a:lnTo>
                  <a:cubicBezTo>
                    <a:pt x="1184584" y="67900"/>
                    <a:pt x="1184711" y="67014"/>
                    <a:pt x="1184711" y="66127"/>
                  </a:cubicBezTo>
                  <a:cubicBezTo>
                    <a:pt x="1184711" y="65240"/>
                    <a:pt x="1184711" y="64480"/>
                    <a:pt x="1184711" y="63594"/>
                  </a:cubicBezTo>
                  <a:cubicBezTo>
                    <a:pt x="1184711" y="57640"/>
                    <a:pt x="1183444" y="52192"/>
                    <a:pt x="1181037" y="47632"/>
                  </a:cubicBezTo>
                  <a:cubicBezTo>
                    <a:pt x="1178630" y="42945"/>
                    <a:pt x="1175210" y="39270"/>
                    <a:pt x="1170649" y="36484"/>
                  </a:cubicBezTo>
                  <a:cubicBezTo>
                    <a:pt x="1166215" y="33824"/>
                    <a:pt x="1161021" y="32429"/>
                    <a:pt x="1154941" y="32429"/>
                  </a:cubicBezTo>
                  <a:cubicBezTo>
                    <a:pt x="1148607" y="32429"/>
                    <a:pt x="1143160" y="33824"/>
                    <a:pt x="1138599" y="36737"/>
                  </a:cubicBezTo>
                  <a:cubicBezTo>
                    <a:pt x="1134039" y="39651"/>
                    <a:pt x="1130365" y="43577"/>
                    <a:pt x="1127831" y="48518"/>
                  </a:cubicBezTo>
                  <a:cubicBezTo>
                    <a:pt x="1125298" y="53459"/>
                    <a:pt x="1124031" y="59160"/>
                    <a:pt x="1124031" y="65367"/>
                  </a:cubicBezTo>
                  <a:cubicBezTo>
                    <a:pt x="1124031" y="71574"/>
                    <a:pt x="1125551" y="77274"/>
                    <a:pt x="1128465" y="81962"/>
                  </a:cubicBezTo>
                  <a:cubicBezTo>
                    <a:pt x="1131378" y="86649"/>
                    <a:pt x="1135305" y="90323"/>
                    <a:pt x="1140499" y="93109"/>
                  </a:cubicBezTo>
                  <a:cubicBezTo>
                    <a:pt x="1145566" y="95769"/>
                    <a:pt x="1151394" y="97164"/>
                    <a:pt x="1157854" y="97164"/>
                  </a:cubicBezTo>
                  <a:cubicBezTo>
                    <a:pt x="1161781" y="97164"/>
                    <a:pt x="1165709" y="96657"/>
                    <a:pt x="1169382" y="95644"/>
                  </a:cubicBezTo>
                  <a:moveTo>
                    <a:pt x="1106549" y="33697"/>
                  </a:moveTo>
                  <a:lnTo>
                    <a:pt x="1086407" y="76642"/>
                  </a:lnTo>
                  <a:lnTo>
                    <a:pt x="1066011" y="33697"/>
                  </a:lnTo>
                  <a:lnTo>
                    <a:pt x="1053977" y="33697"/>
                  </a:lnTo>
                  <a:lnTo>
                    <a:pt x="1085900" y="98304"/>
                  </a:lnTo>
                  <a:lnTo>
                    <a:pt x="1117570" y="33697"/>
                  </a:lnTo>
                  <a:lnTo>
                    <a:pt x="1106549" y="33697"/>
                  </a:lnTo>
                  <a:close/>
                  <a:moveTo>
                    <a:pt x="1045996" y="14949"/>
                  </a:moveTo>
                  <a:cubicBezTo>
                    <a:pt x="1046629" y="13808"/>
                    <a:pt x="1047263" y="12541"/>
                    <a:pt x="1047643" y="11275"/>
                  </a:cubicBezTo>
                  <a:cubicBezTo>
                    <a:pt x="1048150" y="10008"/>
                    <a:pt x="1048403" y="8867"/>
                    <a:pt x="1048403" y="7600"/>
                  </a:cubicBezTo>
                  <a:cubicBezTo>
                    <a:pt x="1048403" y="5448"/>
                    <a:pt x="1047643" y="3547"/>
                    <a:pt x="1046249" y="2154"/>
                  </a:cubicBezTo>
                  <a:cubicBezTo>
                    <a:pt x="1044856" y="759"/>
                    <a:pt x="1043082" y="127"/>
                    <a:pt x="1040929" y="127"/>
                  </a:cubicBezTo>
                  <a:cubicBezTo>
                    <a:pt x="1038775" y="127"/>
                    <a:pt x="1037002" y="759"/>
                    <a:pt x="1035482" y="2027"/>
                  </a:cubicBezTo>
                  <a:cubicBezTo>
                    <a:pt x="1033961" y="3294"/>
                    <a:pt x="1033201" y="4941"/>
                    <a:pt x="1033201" y="7093"/>
                  </a:cubicBezTo>
                  <a:cubicBezTo>
                    <a:pt x="1033201" y="8867"/>
                    <a:pt x="1033708" y="10260"/>
                    <a:pt x="1034721" y="11528"/>
                  </a:cubicBezTo>
                  <a:cubicBezTo>
                    <a:pt x="1035735" y="12668"/>
                    <a:pt x="1037002" y="13554"/>
                    <a:pt x="1038649" y="14188"/>
                  </a:cubicBezTo>
                  <a:lnTo>
                    <a:pt x="1030161" y="30657"/>
                  </a:lnTo>
                  <a:lnTo>
                    <a:pt x="1037382" y="30657"/>
                  </a:lnTo>
                  <a:lnTo>
                    <a:pt x="1045869" y="15074"/>
                  </a:lnTo>
                  <a:close/>
                  <a:moveTo>
                    <a:pt x="1003178" y="83101"/>
                  </a:moveTo>
                  <a:cubicBezTo>
                    <a:pt x="1000011" y="86143"/>
                    <a:pt x="995831" y="87536"/>
                    <a:pt x="990637" y="87536"/>
                  </a:cubicBezTo>
                  <a:cubicBezTo>
                    <a:pt x="985443" y="87536"/>
                    <a:pt x="981263" y="86016"/>
                    <a:pt x="978096" y="83101"/>
                  </a:cubicBezTo>
                  <a:cubicBezTo>
                    <a:pt x="974929" y="80061"/>
                    <a:pt x="973282" y="75628"/>
                    <a:pt x="973282" y="69801"/>
                  </a:cubicBezTo>
                  <a:lnTo>
                    <a:pt x="973282" y="33824"/>
                  </a:lnTo>
                  <a:lnTo>
                    <a:pt x="963021" y="33824"/>
                  </a:lnTo>
                  <a:lnTo>
                    <a:pt x="963021" y="68788"/>
                  </a:lnTo>
                  <a:cubicBezTo>
                    <a:pt x="963021" y="77655"/>
                    <a:pt x="965554" y="84623"/>
                    <a:pt x="970495" y="89689"/>
                  </a:cubicBezTo>
                  <a:cubicBezTo>
                    <a:pt x="975435" y="94756"/>
                    <a:pt x="982149" y="97291"/>
                    <a:pt x="990637" y="97291"/>
                  </a:cubicBezTo>
                  <a:cubicBezTo>
                    <a:pt x="999124" y="97291"/>
                    <a:pt x="1005712" y="94756"/>
                    <a:pt x="1010652" y="89689"/>
                  </a:cubicBezTo>
                  <a:cubicBezTo>
                    <a:pt x="1015593" y="84623"/>
                    <a:pt x="1018126" y="77655"/>
                    <a:pt x="1018126" y="68788"/>
                  </a:cubicBezTo>
                  <a:lnTo>
                    <a:pt x="1018126" y="33824"/>
                  </a:lnTo>
                  <a:lnTo>
                    <a:pt x="1007865" y="33824"/>
                  </a:lnTo>
                  <a:lnTo>
                    <a:pt x="1007865" y="69801"/>
                  </a:lnTo>
                  <a:cubicBezTo>
                    <a:pt x="1007865" y="75754"/>
                    <a:pt x="1006345" y="80188"/>
                    <a:pt x="1003051" y="83101"/>
                  </a:cubicBezTo>
                  <a:moveTo>
                    <a:pt x="935531" y="76642"/>
                  </a:moveTo>
                  <a:cubicBezTo>
                    <a:pt x="933631" y="80061"/>
                    <a:pt x="931097" y="82722"/>
                    <a:pt x="927930" y="84623"/>
                  </a:cubicBezTo>
                  <a:cubicBezTo>
                    <a:pt x="924637" y="86522"/>
                    <a:pt x="920963" y="87536"/>
                    <a:pt x="916656" y="87536"/>
                  </a:cubicBezTo>
                  <a:cubicBezTo>
                    <a:pt x="912349" y="87536"/>
                    <a:pt x="908548" y="86522"/>
                    <a:pt x="905255" y="84623"/>
                  </a:cubicBezTo>
                  <a:cubicBezTo>
                    <a:pt x="901961" y="82722"/>
                    <a:pt x="899427" y="79934"/>
                    <a:pt x="897527" y="76642"/>
                  </a:cubicBezTo>
                  <a:cubicBezTo>
                    <a:pt x="895627" y="73221"/>
                    <a:pt x="894740" y="69294"/>
                    <a:pt x="894740" y="64860"/>
                  </a:cubicBezTo>
                  <a:cubicBezTo>
                    <a:pt x="894740" y="60427"/>
                    <a:pt x="895627" y="56626"/>
                    <a:pt x="897527" y="53205"/>
                  </a:cubicBezTo>
                  <a:cubicBezTo>
                    <a:pt x="899427" y="49786"/>
                    <a:pt x="901961" y="47125"/>
                    <a:pt x="905255" y="45224"/>
                  </a:cubicBezTo>
                  <a:cubicBezTo>
                    <a:pt x="908548" y="43325"/>
                    <a:pt x="912349" y="42311"/>
                    <a:pt x="916656" y="42311"/>
                  </a:cubicBezTo>
                  <a:cubicBezTo>
                    <a:pt x="920963" y="42311"/>
                    <a:pt x="924637" y="43325"/>
                    <a:pt x="927930" y="45224"/>
                  </a:cubicBezTo>
                  <a:cubicBezTo>
                    <a:pt x="931224" y="47125"/>
                    <a:pt x="933758" y="49786"/>
                    <a:pt x="935531" y="53205"/>
                  </a:cubicBezTo>
                  <a:cubicBezTo>
                    <a:pt x="937431" y="56626"/>
                    <a:pt x="938318" y="60427"/>
                    <a:pt x="938318" y="64860"/>
                  </a:cubicBezTo>
                  <a:cubicBezTo>
                    <a:pt x="938318" y="69294"/>
                    <a:pt x="937431" y="73095"/>
                    <a:pt x="935531" y="76642"/>
                  </a:cubicBezTo>
                  <a:moveTo>
                    <a:pt x="933378" y="92983"/>
                  </a:moveTo>
                  <a:cubicBezTo>
                    <a:pt x="938191" y="90196"/>
                    <a:pt x="941992" y="86395"/>
                    <a:pt x="944779" y="81456"/>
                  </a:cubicBezTo>
                  <a:cubicBezTo>
                    <a:pt x="947566" y="76515"/>
                    <a:pt x="948832" y="70940"/>
                    <a:pt x="948832" y="64733"/>
                  </a:cubicBezTo>
                  <a:cubicBezTo>
                    <a:pt x="948832" y="58526"/>
                    <a:pt x="947439" y="52953"/>
                    <a:pt x="944779" y="48139"/>
                  </a:cubicBezTo>
                  <a:cubicBezTo>
                    <a:pt x="941992" y="43325"/>
                    <a:pt x="938191" y="39524"/>
                    <a:pt x="933378" y="36737"/>
                  </a:cubicBezTo>
                  <a:cubicBezTo>
                    <a:pt x="928564" y="33951"/>
                    <a:pt x="922990" y="32556"/>
                    <a:pt x="916782" y="32556"/>
                  </a:cubicBezTo>
                  <a:cubicBezTo>
                    <a:pt x="910575" y="32556"/>
                    <a:pt x="904875" y="33951"/>
                    <a:pt x="899807" y="36737"/>
                  </a:cubicBezTo>
                  <a:cubicBezTo>
                    <a:pt x="894867" y="39524"/>
                    <a:pt x="890940" y="43325"/>
                    <a:pt x="888153" y="48139"/>
                  </a:cubicBezTo>
                  <a:cubicBezTo>
                    <a:pt x="885366" y="52953"/>
                    <a:pt x="883972" y="58526"/>
                    <a:pt x="883972" y="64733"/>
                  </a:cubicBezTo>
                  <a:cubicBezTo>
                    <a:pt x="883972" y="70940"/>
                    <a:pt x="885366" y="76515"/>
                    <a:pt x="888153" y="81456"/>
                  </a:cubicBezTo>
                  <a:cubicBezTo>
                    <a:pt x="890940" y="86395"/>
                    <a:pt x="894867" y="90196"/>
                    <a:pt x="899807" y="92983"/>
                  </a:cubicBezTo>
                  <a:cubicBezTo>
                    <a:pt x="904748" y="95769"/>
                    <a:pt x="910448" y="97164"/>
                    <a:pt x="916782" y="97164"/>
                  </a:cubicBezTo>
                  <a:cubicBezTo>
                    <a:pt x="923116" y="97164"/>
                    <a:pt x="928564" y="95769"/>
                    <a:pt x="933378" y="92983"/>
                  </a:cubicBezTo>
                  <a:moveTo>
                    <a:pt x="868644" y="33697"/>
                  </a:moveTo>
                  <a:lnTo>
                    <a:pt x="848882" y="74488"/>
                  </a:lnTo>
                  <a:lnTo>
                    <a:pt x="828487" y="33697"/>
                  </a:lnTo>
                  <a:lnTo>
                    <a:pt x="816325" y="33697"/>
                  </a:lnTo>
                  <a:lnTo>
                    <a:pt x="843308" y="86143"/>
                  </a:lnTo>
                  <a:lnTo>
                    <a:pt x="823293" y="127820"/>
                  </a:lnTo>
                  <a:lnTo>
                    <a:pt x="834187" y="127820"/>
                  </a:lnTo>
                  <a:lnTo>
                    <a:pt x="879539" y="33697"/>
                  </a:lnTo>
                  <a:lnTo>
                    <a:pt x="868644" y="33697"/>
                  </a:lnTo>
                  <a:close/>
                  <a:moveTo>
                    <a:pt x="783895" y="82849"/>
                  </a:moveTo>
                  <a:cubicBezTo>
                    <a:pt x="781615" y="84496"/>
                    <a:pt x="779208" y="85636"/>
                    <a:pt x="776801" y="86268"/>
                  </a:cubicBezTo>
                  <a:cubicBezTo>
                    <a:pt x="774268" y="87029"/>
                    <a:pt x="771861" y="87409"/>
                    <a:pt x="769454" y="87409"/>
                  </a:cubicBezTo>
                  <a:cubicBezTo>
                    <a:pt x="766033" y="87409"/>
                    <a:pt x="763120" y="86522"/>
                    <a:pt x="760713" y="84623"/>
                  </a:cubicBezTo>
                  <a:cubicBezTo>
                    <a:pt x="758433" y="82722"/>
                    <a:pt x="757166" y="79682"/>
                    <a:pt x="757166" y="75247"/>
                  </a:cubicBezTo>
                  <a:lnTo>
                    <a:pt x="757166" y="43198"/>
                  </a:lnTo>
                  <a:lnTo>
                    <a:pt x="783008" y="43198"/>
                  </a:lnTo>
                  <a:lnTo>
                    <a:pt x="783008" y="33697"/>
                  </a:lnTo>
                  <a:lnTo>
                    <a:pt x="757166" y="33697"/>
                  </a:lnTo>
                  <a:lnTo>
                    <a:pt x="757166" y="13808"/>
                  </a:lnTo>
                  <a:lnTo>
                    <a:pt x="746905" y="13808"/>
                  </a:lnTo>
                  <a:lnTo>
                    <a:pt x="746905" y="74488"/>
                  </a:lnTo>
                  <a:cubicBezTo>
                    <a:pt x="746905" y="82976"/>
                    <a:pt x="748805" y="88803"/>
                    <a:pt x="752732" y="92223"/>
                  </a:cubicBezTo>
                  <a:cubicBezTo>
                    <a:pt x="756532" y="95517"/>
                    <a:pt x="761726" y="97291"/>
                    <a:pt x="768440" y="97291"/>
                  </a:cubicBezTo>
                  <a:cubicBezTo>
                    <a:pt x="771101" y="97291"/>
                    <a:pt x="773761" y="96910"/>
                    <a:pt x="776548" y="96276"/>
                  </a:cubicBezTo>
                  <a:cubicBezTo>
                    <a:pt x="779335" y="95644"/>
                    <a:pt x="781868" y="94503"/>
                    <a:pt x="784022" y="92983"/>
                  </a:cubicBezTo>
                  <a:lnTo>
                    <a:pt x="784022" y="82976"/>
                  </a:lnTo>
                  <a:close/>
                  <a:moveTo>
                    <a:pt x="691672" y="53078"/>
                  </a:moveTo>
                  <a:cubicBezTo>
                    <a:pt x="693572" y="49659"/>
                    <a:pt x="696233" y="47125"/>
                    <a:pt x="699780" y="45224"/>
                  </a:cubicBezTo>
                  <a:cubicBezTo>
                    <a:pt x="703200" y="43325"/>
                    <a:pt x="707127" y="42437"/>
                    <a:pt x="711434" y="42437"/>
                  </a:cubicBezTo>
                  <a:cubicBezTo>
                    <a:pt x="719288" y="42437"/>
                    <a:pt x="725749" y="45097"/>
                    <a:pt x="730816" y="50418"/>
                  </a:cubicBezTo>
                  <a:lnTo>
                    <a:pt x="730816" y="39017"/>
                  </a:lnTo>
                  <a:cubicBezTo>
                    <a:pt x="725369" y="34837"/>
                    <a:pt x="718655" y="32683"/>
                    <a:pt x="710801" y="32683"/>
                  </a:cubicBezTo>
                  <a:cubicBezTo>
                    <a:pt x="704467" y="32683"/>
                    <a:pt x="698893" y="34076"/>
                    <a:pt x="693953" y="36737"/>
                  </a:cubicBezTo>
                  <a:cubicBezTo>
                    <a:pt x="689012" y="39524"/>
                    <a:pt x="685212" y="43325"/>
                    <a:pt x="682298" y="48139"/>
                  </a:cubicBezTo>
                  <a:cubicBezTo>
                    <a:pt x="679511" y="52953"/>
                    <a:pt x="678118" y="58526"/>
                    <a:pt x="678118" y="64860"/>
                  </a:cubicBezTo>
                  <a:cubicBezTo>
                    <a:pt x="678118" y="71194"/>
                    <a:pt x="679511" y="76767"/>
                    <a:pt x="682298" y="81581"/>
                  </a:cubicBezTo>
                  <a:cubicBezTo>
                    <a:pt x="685085" y="86395"/>
                    <a:pt x="688885" y="90196"/>
                    <a:pt x="693699" y="92983"/>
                  </a:cubicBezTo>
                  <a:cubicBezTo>
                    <a:pt x="698640" y="95769"/>
                    <a:pt x="704214" y="97037"/>
                    <a:pt x="710674" y="97037"/>
                  </a:cubicBezTo>
                  <a:cubicBezTo>
                    <a:pt x="714348" y="97037"/>
                    <a:pt x="718022" y="96530"/>
                    <a:pt x="721569" y="95644"/>
                  </a:cubicBezTo>
                  <a:cubicBezTo>
                    <a:pt x="725116" y="94756"/>
                    <a:pt x="728409" y="93236"/>
                    <a:pt x="731450" y="91209"/>
                  </a:cubicBezTo>
                  <a:lnTo>
                    <a:pt x="731450" y="80695"/>
                  </a:lnTo>
                  <a:cubicBezTo>
                    <a:pt x="728789" y="83101"/>
                    <a:pt x="725749" y="84748"/>
                    <a:pt x="722329" y="85763"/>
                  </a:cubicBezTo>
                  <a:cubicBezTo>
                    <a:pt x="718908" y="86775"/>
                    <a:pt x="715361" y="87283"/>
                    <a:pt x="711561" y="87283"/>
                  </a:cubicBezTo>
                  <a:cubicBezTo>
                    <a:pt x="707127" y="87283"/>
                    <a:pt x="703200" y="86268"/>
                    <a:pt x="699780" y="84369"/>
                  </a:cubicBezTo>
                  <a:cubicBezTo>
                    <a:pt x="696359" y="82469"/>
                    <a:pt x="693572" y="79682"/>
                    <a:pt x="691672" y="76388"/>
                  </a:cubicBezTo>
                  <a:cubicBezTo>
                    <a:pt x="689772" y="72968"/>
                    <a:pt x="688759" y="69040"/>
                    <a:pt x="688759" y="64606"/>
                  </a:cubicBezTo>
                  <a:cubicBezTo>
                    <a:pt x="688759" y="60173"/>
                    <a:pt x="689772" y="56245"/>
                    <a:pt x="691672" y="52826"/>
                  </a:cubicBezTo>
                  <a:moveTo>
                    <a:pt x="623265" y="46998"/>
                  </a:moveTo>
                  <a:cubicBezTo>
                    <a:pt x="626686" y="43452"/>
                    <a:pt x="631119" y="41678"/>
                    <a:pt x="636820" y="41678"/>
                  </a:cubicBezTo>
                  <a:cubicBezTo>
                    <a:pt x="642520" y="41678"/>
                    <a:pt x="646701" y="43452"/>
                    <a:pt x="649995" y="46998"/>
                  </a:cubicBezTo>
                  <a:cubicBezTo>
                    <a:pt x="653288" y="50545"/>
                    <a:pt x="655188" y="54979"/>
                    <a:pt x="655569" y="60300"/>
                  </a:cubicBezTo>
                  <a:lnTo>
                    <a:pt x="617058" y="60300"/>
                  </a:lnTo>
                  <a:cubicBezTo>
                    <a:pt x="617818" y="54979"/>
                    <a:pt x="619845" y="50545"/>
                    <a:pt x="623265" y="46998"/>
                  </a:cubicBezTo>
                  <a:moveTo>
                    <a:pt x="651261" y="95390"/>
                  </a:moveTo>
                  <a:cubicBezTo>
                    <a:pt x="655062" y="94376"/>
                    <a:pt x="658609" y="92602"/>
                    <a:pt x="662029" y="90323"/>
                  </a:cubicBezTo>
                  <a:lnTo>
                    <a:pt x="662029" y="80441"/>
                  </a:lnTo>
                  <a:cubicBezTo>
                    <a:pt x="658736" y="82849"/>
                    <a:pt x="655188" y="84496"/>
                    <a:pt x="651388" y="85636"/>
                  </a:cubicBezTo>
                  <a:cubicBezTo>
                    <a:pt x="647588" y="86775"/>
                    <a:pt x="643661" y="87409"/>
                    <a:pt x="639734" y="87409"/>
                  </a:cubicBezTo>
                  <a:cubicBezTo>
                    <a:pt x="633526" y="87409"/>
                    <a:pt x="628459" y="85636"/>
                    <a:pt x="624405" y="82215"/>
                  </a:cubicBezTo>
                  <a:cubicBezTo>
                    <a:pt x="620352" y="78795"/>
                    <a:pt x="617818" y="74234"/>
                    <a:pt x="617058" y="68661"/>
                  </a:cubicBezTo>
                  <a:lnTo>
                    <a:pt x="666463" y="68661"/>
                  </a:lnTo>
                  <a:cubicBezTo>
                    <a:pt x="666463" y="67773"/>
                    <a:pt x="666590" y="66887"/>
                    <a:pt x="666716" y="66000"/>
                  </a:cubicBezTo>
                  <a:cubicBezTo>
                    <a:pt x="666716" y="65114"/>
                    <a:pt x="666716" y="64353"/>
                    <a:pt x="666716" y="63467"/>
                  </a:cubicBezTo>
                  <a:cubicBezTo>
                    <a:pt x="666716" y="57513"/>
                    <a:pt x="665450" y="52065"/>
                    <a:pt x="663043" y="47505"/>
                  </a:cubicBezTo>
                  <a:cubicBezTo>
                    <a:pt x="660636" y="42818"/>
                    <a:pt x="657215" y="39144"/>
                    <a:pt x="652655" y="36357"/>
                  </a:cubicBezTo>
                  <a:cubicBezTo>
                    <a:pt x="648221" y="33697"/>
                    <a:pt x="643027" y="32304"/>
                    <a:pt x="636947" y="32304"/>
                  </a:cubicBezTo>
                  <a:cubicBezTo>
                    <a:pt x="630613" y="32304"/>
                    <a:pt x="625165" y="33697"/>
                    <a:pt x="620605" y="36611"/>
                  </a:cubicBezTo>
                  <a:cubicBezTo>
                    <a:pt x="616044" y="39524"/>
                    <a:pt x="612497" y="43452"/>
                    <a:pt x="609837" y="48391"/>
                  </a:cubicBezTo>
                  <a:cubicBezTo>
                    <a:pt x="607304" y="53332"/>
                    <a:pt x="606037" y="59033"/>
                    <a:pt x="606037" y="65240"/>
                  </a:cubicBezTo>
                  <a:cubicBezTo>
                    <a:pt x="606037" y="71448"/>
                    <a:pt x="607430" y="77148"/>
                    <a:pt x="610470" y="81835"/>
                  </a:cubicBezTo>
                  <a:cubicBezTo>
                    <a:pt x="613384" y="86522"/>
                    <a:pt x="617311" y="90196"/>
                    <a:pt x="622378" y="92983"/>
                  </a:cubicBezTo>
                  <a:cubicBezTo>
                    <a:pt x="627446" y="95644"/>
                    <a:pt x="633273" y="97037"/>
                    <a:pt x="639734" y="97037"/>
                  </a:cubicBezTo>
                  <a:cubicBezTo>
                    <a:pt x="643661" y="97037"/>
                    <a:pt x="647588" y="96530"/>
                    <a:pt x="651388" y="95517"/>
                  </a:cubicBezTo>
                  <a:moveTo>
                    <a:pt x="581334" y="76515"/>
                  </a:moveTo>
                  <a:cubicBezTo>
                    <a:pt x="579434" y="79934"/>
                    <a:pt x="576900" y="82596"/>
                    <a:pt x="573607" y="84496"/>
                  </a:cubicBezTo>
                  <a:cubicBezTo>
                    <a:pt x="570313" y="86395"/>
                    <a:pt x="566639" y="87409"/>
                    <a:pt x="562332" y="87409"/>
                  </a:cubicBezTo>
                  <a:cubicBezTo>
                    <a:pt x="558025" y="87409"/>
                    <a:pt x="554351" y="86395"/>
                    <a:pt x="551058" y="84496"/>
                  </a:cubicBezTo>
                  <a:cubicBezTo>
                    <a:pt x="547764" y="82596"/>
                    <a:pt x="545104" y="79809"/>
                    <a:pt x="543203" y="76515"/>
                  </a:cubicBezTo>
                  <a:cubicBezTo>
                    <a:pt x="541303" y="73095"/>
                    <a:pt x="540416" y="69167"/>
                    <a:pt x="540416" y="64733"/>
                  </a:cubicBezTo>
                  <a:cubicBezTo>
                    <a:pt x="540416" y="60300"/>
                    <a:pt x="541303" y="56499"/>
                    <a:pt x="543203" y="53078"/>
                  </a:cubicBezTo>
                  <a:cubicBezTo>
                    <a:pt x="545104" y="49659"/>
                    <a:pt x="547764" y="46998"/>
                    <a:pt x="551058" y="45097"/>
                  </a:cubicBezTo>
                  <a:cubicBezTo>
                    <a:pt x="554351" y="43198"/>
                    <a:pt x="558152" y="42184"/>
                    <a:pt x="562332" y="42184"/>
                  </a:cubicBezTo>
                  <a:cubicBezTo>
                    <a:pt x="566513" y="42184"/>
                    <a:pt x="570313" y="43198"/>
                    <a:pt x="573607" y="45097"/>
                  </a:cubicBezTo>
                  <a:cubicBezTo>
                    <a:pt x="576900" y="46998"/>
                    <a:pt x="579434" y="49659"/>
                    <a:pt x="581334" y="53078"/>
                  </a:cubicBezTo>
                  <a:cubicBezTo>
                    <a:pt x="583234" y="56499"/>
                    <a:pt x="584121" y="60300"/>
                    <a:pt x="584121" y="64733"/>
                  </a:cubicBezTo>
                  <a:cubicBezTo>
                    <a:pt x="584121" y="69167"/>
                    <a:pt x="583234" y="72968"/>
                    <a:pt x="581334" y="76515"/>
                  </a:cubicBezTo>
                  <a:moveTo>
                    <a:pt x="579561" y="92856"/>
                  </a:moveTo>
                  <a:cubicBezTo>
                    <a:pt x="584248" y="90069"/>
                    <a:pt x="588048" y="86268"/>
                    <a:pt x="590708" y="81329"/>
                  </a:cubicBezTo>
                  <a:cubicBezTo>
                    <a:pt x="593369" y="76388"/>
                    <a:pt x="594762" y="70814"/>
                    <a:pt x="594762" y="64606"/>
                  </a:cubicBezTo>
                  <a:cubicBezTo>
                    <a:pt x="594762" y="58399"/>
                    <a:pt x="593369" y="52826"/>
                    <a:pt x="590708" y="48012"/>
                  </a:cubicBezTo>
                  <a:cubicBezTo>
                    <a:pt x="588048" y="43198"/>
                    <a:pt x="584248" y="39397"/>
                    <a:pt x="579561" y="36611"/>
                  </a:cubicBezTo>
                  <a:cubicBezTo>
                    <a:pt x="574873" y="33824"/>
                    <a:pt x="569426" y="32429"/>
                    <a:pt x="563346" y="32429"/>
                  </a:cubicBezTo>
                  <a:cubicBezTo>
                    <a:pt x="558405" y="32429"/>
                    <a:pt x="553845" y="33570"/>
                    <a:pt x="549917" y="35977"/>
                  </a:cubicBezTo>
                  <a:cubicBezTo>
                    <a:pt x="545990" y="38384"/>
                    <a:pt x="542823" y="41551"/>
                    <a:pt x="540416" y="45478"/>
                  </a:cubicBezTo>
                  <a:lnTo>
                    <a:pt x="540416" y="33570"/>
                  </a:lnTo>
                  <a:lnTo>
                    <a:pt x="530155" y="33570"/>
                  </a:lnTo>
                  <a:lnTo>
                    <a:pt x="530155" y="127693"/>
                  </a:lnTo>
                  <a:lnTo>
                    <a:pt x="540416" y="127693"/>
                  </a:lnTo>
                  <a:lnTo>
                    <a:pt x="540416" y="84116"/>
                  </a:lnTo>
                  <a:cubicBezTo>
                    <a:pt x="542823" y="88042"/>
                    <a:pt x="545990" y="91209"/>
                    <a:pt x="549917" y="93490"/>
                  </a:cubicBezTo>
                  <a:cubicBezTo>
                    <a:pt x="553845" y="95769"/>
                    <a:pt x="558405" y="97037"/>
                    <a:pt x="563346" y="97037"/>
                  </a:cubicBezTo>
                  <a:cubicBezTo>
                    <a:pt x="569426" y="97037"/>
                    <a:pt x="574873" y="95644"/>
                    <a:pt x="579561" y="92856"/>
                  </a:cubicBezTo>
                  <a:moveTo>
                    <a:pt x="470109" y="90830"/>
                  </a:moveTo>
                  <a:cubicBezTo>
                    <a:pt x="475683" y="95010"/>
                    <a:pt x="482777" y="97037"/>
                    <a:pt x="491265" y="97037"/>
                  </a:cubicBezTo>
                  <a:cubicBezTo>
                    <a:pt x="498105" y="97037"/>
                    <a:pt x="503679" y="95264"/>
                    <a:pt x="507986" y="91970"/>
                  </a:cubicBezTo>
                  <a:cubicBezTo>
                    <a:pt x="512294" y="88549"/>
                    <a:pt x="514447" y="83862"/>
                    <a:pt x="514447" y="77908"/>
                  </a:cubicBezTo>
                  <a:cubicBezTo>
                    <a:pt x="514447" y="71194"/>
                    <a:pt x="510520" y="66253"/>
                    <a:pt x="502793" y="62960"/>
                  </a:cubicBezTo>
                  <a:lnTo>
                    <a:pt x="487971" y="57006"/>
                  </a:lnTo>
                  <a:cubicBezTo>
                    <a:pt x="485564" y="56120"/>
                    <a:pt x="483791" y="54979"/>
                    <a:pt x="482777" y="53712"/>
                  </a:cubicBezTo>
                  <a:cubicBezTo>
                    <a:pt x="481764" y="52446"/>
                    <a:pt x="481257" y="50926"/>
                    <a:pt x="481257" y="49152"/>
                  </a:cubicBezTo>
                  <a:cubicBezTo>
                    <a:pt x="481257" y="46492"/>
                    <a:pt x="482270" y="44465"/>
                    <a:pt x="484424" y="43071"/>
                  </a:cubicBezTo>
                  <a:cubicBezTo>
                    <a:pt x="486577" y="41678"/>
                    <a:pt x="489238" y="40917"/>
                    <a:pt x="492658" y="40917"/>
                  </a:cubicBezTo>
                  <a:cubicBezTo>
                    <a:pt x="495825" y="40917"/>
                    <a:pt x="498992" y="41678"/>
                    <a:pt x="502159" y="43071"/>
                  </a:cubicBezTo>
                  <a:cubicBezTo>
                    <a:pt x="505453" y="44465"/>
                    <a:pt x="508493" y="46365"/>
                    <a:pt x="511280" y="48898"/>
                  </a:cubicBezTo>
                  <a:lnTo>
                    <a:pt x="511280" y="38258"/>
                  </a:lnTo>
                  <a:cubicBezTo>
                    <a:pt x="508873" y="36357"/>
                    <a:pt x="506086" y="34964"/>
                    <a:pt x="502793" y="34076"/>
                  </a:cubicBezTo>
                  <a:cubicBezTo>
                    <a:pt x="499499" y="33063"/>
                    <a:pt x="496078" y="32556"/>
                    <a:pt x="492405" y="32556"/>
                  </a:cubicBezTo>
                  <a:cubicBezTo>
                    <a:pt x="485944" y="32556"/>
                    <a:pt x="480750" y="34076"/>
                    <a:pt x="476823" y="37370"/>
                  </a:cubicBezTo>
                  <a:cubicBezTo>
                    <a:pt x="472896" y="40537"/>
                    <a:pt x="470869" y="44845"/>
                    <a:pt x="470869" y="50418"/>
                  </a:cubicBezTo>
                  <a:cubicBezTo>
                    <a:pt x="470869" y="54346"/>
                    <a:pt x="471883" y="57513"/>
                    <a:pt x="473909" y="59919"/>
                  </a:cubicBezTo>
                  <a:cubicBezTo>
                    <a:pt x="475936" y="62327"/>
                    <a:pt x="478850" y="64353"/>
                    <a:pt x="482777" y="66127"/>
                  </a:cubicBezTo>
                  <a:lnTo>
                    <a:pt x="497472" y="72080"/>
                  </a:lnTo>
                  <a:cubicBezTo>
                    <a:pt x="499879" y="72968"/>
                    <a:pt x="501526" y="74107"/>
                    <a:pt x="502412" y="75501"/>
                  </a:cubicBezTo>
                  <a:cubicBezTo>
                    <a:pt x="503426" y="76894"/>
                    <a:pt x="503806" y="78414"/>
                    <a:pt x="503806" y="80061"/>
                  </a:cubicBezTo>
                  <a:cubicBezTo>
                    <a:pt x="503806" y="82976"/>
                    <a:pt x="502666" y="85129"/>
                    <a:pt x="500386" y="86649"/>
                  </a:cubicBezTo>
                  <a:cubicBezTo>
                    <a:pt x="498105" y="88169"/>
                    <a:pt x="495065" y="88930"/>
                    <a:pt x="491265" y="88930"/>
                  </a:cubicBezTo>
                  <a:cubicBezTo>
                    <a:pt x="487464" y="88930"/>
                    <a:pt x="484044" y="88169"/>
                    <a:pt x="480370" y="86775"/>
                  </a:cubicBezTo>
                  <a:cubicBezTo>
                    <a:pt x="476696" y="85382"/>
                    <a:pt x="473276" y="83101"/>
                    <a:pt x="469856" y="79934"/>
                  </a:cubicBezTo>
                  <a:lnTo>
                    <a:pt x="469856" y="91082"/>
                  </a:lnTo>
                  <a:close/>
                  <a:moveTo>
                    <a:pt x="440593" y="82976"/>
                  </a:moveTo>
                  <a:cubicBezTo>
                    <a:pt x="437426" y="86016"/>
                    <a:pt x="433245" y="87409"/>
                    <a:pt x="428051" y="87409"/>
                  </a:cubicBezTo>
                  <a:cubicBezTo>
                    <a:pt x="422857" y="87409"/>
                    <a:pt x="418677" y="85889"/>
                    <a:pt x="415510" y="82976"/>
                  </a:cubicBezTo>
                  <a:cubicBezTo>
                    <a:pt x="412343" y="79934"/>
                    <a:pt x="410696" y="75501"/>
                    <a:pt x="410696" y="69674"/>
                  </a:cubicBezTo>
                  <a:lnTo>
                    <a:pt x="410696" y="33697"/>
                  </a:lnTo>
                  <a:lnTo>
                    <a:pt x="400435" y="33697"/>
                  </a:lnTo>
                  <a:lnTo>
                    <a:pt x="400435" y="68661"/>
                  </a:lnTo>
                  <a:cubicBezTo>
                    <a:pt x="400435" y="77528"/>
                    <a:pt x="402969" y="84496"/>
                    <a:pt x="407909" y="89562"/>
                  </a:cubicBezTo>
                  <a:cubicBezTo>
                    <a:pt x="412850" y="94630"/>
                    <a:pt x="419564" y="97164"/>
                    <a:pt x="428051" y="97164"/>
                  </a:cubicBezTo>
                  <a:cubicBezTo>
                    <a:pt x="436539" y="97164"/>
                    <a:pt x="443126" y="94630"/>
                    <a:pt x="448067" y="89562"/>
                  </a:cubicBezTo>
                  <a:cubicBezTo>
                    <a:pt x="453007" y="84496"/>
                    <a:pt x="455541" y="77528"/>
                    <a:pt x="455541" y="68661"/>
                  </a:cubicBezTo>
                  <a:lnTo>
                    <a:pt x="455541" y="33697"/>
                  </a:lnTo>
                  <a:lnTo>
                    <a:pt x="445280" y="33697"/>
                  </a:lnTo>
                  <a:lnTo>
                    <a:pt x="445280" y="69674"/>
                  </a:lnTo>
                  <a:cubicBezTo>
                    <a:pt x="445280" y="75628"/>
                    <a:pt x="443760" y="80061"/>
                    <a:pt x="440466" y="82976"/>
                  </a:cubicBezTo>
                  <a:moveTo>
                    <a:pt x="342289" y="90830"/>
                  </a:moveTo>
                  <a:cubicBezTo>
                    <a:pt x="347863" y="95010"/>
                    <a:pt x="354957" y="97037"/>
                    <a:pt x="363445" y="97037"/>
                  </a:cubicBezTo>
                  <a:cubicBezTo>
                    <a:pt x="370285" y="97037"/>
                    <a:pt x="375859" y="95264"/>
                    <a:pt x="380166" y="91970"/>
                  </a:cubicBezTo>
                  <a:cubicBezTo>
                    <a:pt x="384473" y="88549"/>
                    <a:pt x="386627" y="83862"/>
                    <a:pt x="386627" y="77908"/>
                  </a:cubicBezTo>
                  <a:cubicBezTo>
                    <a:pt x="386627" y="71194"/>
                    <a:pt x="382700" y="66253"/>
                    <a:pt x="374972" y="62960"/>
                  </a:cubicBezTo>
                  <a:lnTo>
                    <a:pt x="360151" y="57006"/>
                  </a:lnTo>
                  <a:cubicBezTo>
                    <a:pt x="357744" y="56120"/>
                    <a:pt x="355971" y="54979"/>
                    <a:pt x="354957" y="53712"/>
                  </a:cubicBezTo>
                  <a:cubicBezTo>
                    <a:pt x="353944" y="52446"/>
                    <a:pt x="353437" y="50926"/>
                    <a:pt x="353437" y="49152"/>
                  </a:cubicBezTo>
                  <a:cubicBezTo>
                    <a:pt x="353437" y="46492"/>
                    <a:pt x="354450" y="44465"/>
                    <a:pt x="356604" y="43071"/>
                  </a:cubicBezTo>
                  <a:cubicBezTo>
                    <a:pt x="358757" y="41678"/>
                    <a:pt x="361418" y="40917"/>
                    <a:pt x="364838" y="40917"/>
                  </a:cubicBezTo>
                  <a:cubicBezTo>
                    <a:pt x="368005" y="40917"/>
                    <a:pt x="371172" y="41678"/>
                    <a:pt x="374339" y="43071"/>
                  </a:cubicBezTo>
                  <a:cubicBezTo>
                    <a:pt x="377633" y="44465"/>
                    <a:pt x="380673" y="46365"/>
                    <a:pt x="383587" y="48898"/>
                  </a:cubicBezTo>
                  <a:lnTo>
                    <a:pt x="383587" y="38258"/>
                  </a:lnTo>
                  <a:cubicBezTo>
                    <a:pt x="381180" y="36357"/>
                    <a:pt x="378393" y="34964"/>
                    <a:pt x="375099" y="34076"/>
                  </a:cubicBezTo>
                  <a:cubicBezTo>
                    <a:pt x="371806" y="33063"/>
                    <a:pt x="368385" y="32556"/>
                    <a:pt x="364711" y="32556"/>
                  </a:cubicBezTo>
                  <a:cubicBezTo>
                    <a:pt x="358251" y="32556"/>
                    <a:pt x="353057" y="34076"/>
                    <a:pt x="349130" y="37370"/>
                  </a:cubicBezTo>
                  <a:cubicBezTo>
                    <a:pt x="345203" y="40537"/>
                    <a:pt x="343176" y="44845"/>
                    <a:pt x="343176" y="50418"/>
                  </a:cubicBezTo>
                  <a:cubicBezTo>
                    <a:pt x="343176" y="54346"/>
                    <a:pt x="344189" y="57513"/>
                    <a:pt x="346216" y="59919"/>
                  </a:cubicBezTo>
                  <a:cubicBezTo>
                    <a:pt x="348243" y="62327"/>
                    <a:pt x="351157" y="64353"/>
                    <a:pt x="355084" y="66127"/>
                  </a:cubicBezTo>
                  <a:lnTo>
                    <a:pt x="369779" y="72080"/>
                  </a:lnTo>
                  <a:cubicBezTo>
                    <a:pt x="372186" y="72968"/>
                    <a:pt x="373832" y="74107"/>
                    <a:pt x="374846" y="75501"/>
                  </a:cubicBezTo>
                  <a:cubicBezTo>
                    <a:pt x="375859" y="76894"/>
                    <a:pt x="376239" y="78414"/>
                    <a:pt x="376239" y="80061"/>
                  </a:cubicBezTo>
                  <a:cubicBezTo>
                    <a:pt x="376239" y="82976"/>
                    <a:pt x="375099" y="85129"/>
                    <a:pt x="372692" y="86649"/>
                  </a:cubicBezTo>
                  <a:cubicBezTo>
                    <a:pt x="370412" y="88169"/>
                    <a:pt x="367372" y="88930"/>
                    <a:pt x="363698" y="88930"/>
                  </a:cubicBezTo>
                  <a:cubicBezTo>
                    <a:pt x="360024" y="88930"/>
                    <a:pt x="356477" y="88169"/>
                    <a:pt x="352804" y="86775"/>
                  </a:cubicBezTo>
                  <a:cubicBezTo>
                    <a:pt x="349130" y="85382"/>
                    <a:pt x="345709" y="83101"/>
                    <a:pt x="342289" y="79934"/>
                  </a:cubicBezTo>
                  <a:lnTo>
                    <a:pt x="342289" y="91082"/>
                  </a:lnTo>
                  <a:close/>
                  <a:moveTo>
                    <a:pt x="283636" y="82976"/>
                  </a:moveTo>
                  <a:cubicBezTo>
                    <a:pt x="280469" y="86016"/>
                    <a:pt x="276289" y="87409"/>
                    <a:pt x="271095" y="87409"/>
                  </a:cubicBezTo>
                  <a:cubicBezTo>
                    <a:pt x="265901" y="87409"/>
                    <a:pt x="261721" y="85889"/>
                    <a:pt x="258554" y="82976"/>
                  </a:cubicBezTo>
                  <a:cubicBezTo>
                    <a:pt x="255387" y="79934"/>
                    <a:pt x="253740" y="75501"/>
                    <a:pt x="253740" y="69674"/>
                  </a:cubicBezTo>
                  <a:lnTo>
                    <a:pt x="253740" y="33697"/>
                  </a:lnTo>
                  <a:lnTo>
                    <a:pt x="243479" y="33697"/>
                  </a:lnTo>
                  <a:lnTo>
                    <a:pt x="243479" y="68661"/>
                  </a:lnTo>
                  <a:cubicBezTo>
                    <a:pt x="243479" y="77528"/>
                    <a:pt x="246012" y="84496"/>
                    <a:pt x="250953" y="89562"/>
                  </a:cubicBezTo>
                  <a:cubicBezTo>
                    <a:pt x="255893" y="94630"/>
                    <a:pt x="262607" y="97164"/>
                    <a:pt x="271095" y="97164"/>
                  </a:cubicBezTo>
                  <a:cubicBezTo>
                    <a:pt x="279583" y="97164"/>
                    <a:pt x="286170" y="94630"/>
                    <a:pt x="291110" y="89562"/>
                  </a:cubicBezTo>
                  <a:cubicBezTo>
                    <a:pt x="296051" y="84496"/>
                    <a:pt x="298585" y="77528"/>
                    <a:pt x="298585" y="68661"/>
                  </a:cubicBezTo>
                  <a:lnTo>
                    <a:pt x="298585" y="33697"/>
                  </a:lnTo>
                  <a:lnTo>
                    <a:pt x="288323" y="33697"/>
                  </a:lnTo>
                  <a:lnTo>
                    <a:pt x="288323" y="69674"/>
                  </a:lnTo>
                  <a:cubicBezTo>
                    <a:pt x="288323" y="75628"/>
                    <a:pt x="286803" y="80061"/>
                    <a:pt x="283510" y="82976"/>
                  </a:cubicBezTo>
                  <a:moveTo>
                    <a:pt x="216116" y="76515"/>
                  </a:moveTo>
                  <a:cubicBezTo>
                    <a:pt x="214216" y="79934"/>
                    <a:pt x="211682" y="82596"/>
                    <a:pt x="208515" y="84496"/>
                  </a:cubicBezTo>
                  <a:cubicBezTo>
                    <a:pt x="205221" y="86395"/>
                    <a:pt x="201548" y="87409"/>
                    <a:pt x="197241" y="87409"/>
                  </a:cubicBezTo>
                  <a:cubicBezTo>
                    <a:pt x="192933" y="87409"/>
                    <a:pt x="189133" y="86395"/>
                    <a:pt x="185839" y="84496"/>
                  </a:cubicBezTo>
                  <a:cubicBezTo>
                    <a:pt x="182546" y="82596"/>
                    <a:pt x="179885" y="79809"/>
                    <a:pt x="177985" y="76515"/>
                  </a:cubicBezTo>
                  <a:cubicBezTo>
                    <a:pt x="176085" y="73095"/>
                    <a:pt x="175198" y="69167"/>
                    <a:pt x="175198" y="64733"/>
                  </a:cubicBezTo>
                  <a:cubicBezTo>
                    <a:pt x="175198" y="60300"/>
                    <a:pt x="176085" y="56499"/>
                    <a:pt x="177985" y="53078"/>
                  </a:cubicBezTo>
                  <a:cubicBezTo>
                    <a:pt x="179885" y="49659"/>
                    <a:pt x="182419" y="46998"/>
                    <a:pt x="185839" y="45097"/>
                  </a:cubicBezTo>
                  <a:cubicBezTo>
                    <a:pt x="189133" y="43198"/>
                    <a:pt x="192933" y="42184"/>
                    <a:pt x="197241" y="42184"/>
                  </a:cubicBezTo>
                  <a:cubicBezTo>
                    <a:pt x="201548" y="42184"/>
                    <a:pt x="205221" y="43198"/>
                    <a:pt x="208515" y="45097"/>
                  </a:cubicBezTo>
                  <a:cubicBezTo>
                    <a:pt x="211809" y="46998"/>
                    <a:pt x="214342" y="49659"/>
                    <a:pt x="216116" y="53078"/>
                  </a:cubicBezTo>
                  <a:cubicBezTo>
                    <a:pt x="218016" y="56499"/>
                    <a:pt x="218903" y="60300"/>
                    <a:pt x="218903" y="64733"/>
                  </a:cubicBezTo>
                  <a:cubicBezTo>
                    <a:pt x="218903" y="69167"/>
                    <a:pt x="218016" y="72968"/>
                    <a:pt x="216116" y="76515"/>
                  </a:cubicBezTo>
                  <a:moveTo>
                    <a:pt x="213962" y="92856"/>
                  </a:moveTo>
                  <a:cubicBezTo>
                    <a:pt x="218776" y="90069"/>
                    <a:pt x="222577" y="86268"/>
                    <a:pt x="225364" y="81329"/>
                  </a:cubicBezTo>
                  <a:cubicBezTo>
                    <a:pt x="228151" y="76388"/>
                    <a:pt x="229417" y="70814"/>
                    <a:pt x="229417" y="64606"/>
                  </a:cubicBezTo>
                  <a:cubicBezTo>
                    <a:pt x="229417" y="58399"/>
                    <a:pt x="228024" y="52826"/>
                    <a:pt x="225364" y="48012"/>
                  </a:cubicBezTo>
                  <a:cubicBezTo>
                    <a:pt x="222577" y="43198"/>
                    <a:pt x="218776" y="39397"/>
                    <a:pt x="213962" y="36611"/>
                  </a:cubicBezTo>
                  <a:cubicBezTo>
                    <a:pt x="209149" y="33824"/>
                    <a:pt x="203575" y="32429"/>
                    <a:pt x="197367" y="32429"/>
                  </a:cubicBezTo>
                  <a:cubicBezTo>
                    <a:pt x="191160" y="32429"/>
                    <a:pt x="185459" y="33824"/>
                    <a:pt x="180392" y="36611"/>
                  </a:cubicBezTo>
                  <a:cubicBezTo>
                    <a:pt x="175452" y="39397"/>
                    <a:pt x="171525" y="43198"/>
                    <a:pt x="168738" y="48012"/>
                  </a:cubicBezTo>
                  <a:cubicBezTo>
                    <a:pt x="165951" y="52826"/>
                    <a:pt x="164557" y="58399"/>
                    <a:pt x="164557" y="64606"/>
                  </a:cubicBezTo>
                  <a:cubicBezTo>
                    <a:pt x="164557" y="70814"/>
                    <a:pt x="165951" y="76388"/>
                    <a:pt x="168738" y="81329"/>
                  </a:cubicBezTo>
                  <a:cubicBezTo>
                    <a:pt x="171525" y="86268"/>
                    <a:pt x="175452" y="90069"/>
                    <a:pt x="180392" y="92856"/>
                  </a:cubicBezTo>
                  <a:cubicBezTo>
                    <a:pt x="185333" y="95644"/>
                    <a:pt x="191033" y="97037"/>
                    <a:pt x="197367" y="97037"/>
                  </a:cubicBezTo>
                  <a:cubicBezTo>
                    <a:pt x="203701" y="97037"/>
                    <a:pt x="209149" y="95644"/>
                    <a:pt x="213962" y="92856"/>
                  </a:cubicBezTo>
                  <a:moveTo>
                    <a:pt x="149102" y="33570"/>
                  </a:moveTo>
                  <a:lnTo>
                    <a:pt x="129340" y="74361"/>
                  </a:lnTo>
                  <a:lnTo>
                    <a:pt x="108945" y="33570"/>
                  </a:lnTo>
                  <a:lnTo>
                    <a:pt x="96783" y="33570"/>
                  </a:lnTo>
                  <a:lnTo>
                    <a:pt x="123766" y="86016"/>
                  </a:lnTo>
                  <a:lnTo>
                    <a:pt x="103751" y="127693"/>
                  </a:lnTo>
                  <a:lnTo>
                    <a:pt x="114645" y="127693"/>
                  </a:lnTo>
                  <a:lnTo>
                    <a:pt x="159997" y="33570"/>
                  </a:lnTo>
                  <a:lnTo>
                    <a:pt x="149102" y="33570"/>
                  </a:lnTo>
                  <a:close/>
                  <a:moveTo>
                    <a:pt x="66887" y="33570"/>
                  </a:moveTo>
                  <a:lnTo>
                    <a:pt x="41931" y="33570"/>
                  </a:lnTo>
                  <a:lnTo>
                    <a:pt x="41931" y="22042"/>
                  </a:lnTo>
                  <a:cubicBezTo>
                    <a:pt x="41931" y="18368"/>
                    <a:pt x="43071" y="15328"/>
                    <a:pt x="45225" y="13048"/>
                  </a:cubicBezTo>
                  <a:cubicBezTo>
                    <a:pt x="47505" y="10767"/>
                    <a:pt x="50419" y="9755"/>
                    <a:pt x="54219" y="9755"/>
                  </a:cubicBezTo>
                  <a:cubicBezTo>
                    <a:pt x="56879" y="9755"/>
                    <a:pt x="59413" y="10135"/>
                    <a:pt x="61820" y="10894"/>
                  </a:cubicBezTo>
                  <a:cubicBezTo>
                    <a:pt x="64227" y="11655"/>
                    <a:pt x="66634" y="12922"/>
                    <a:pt x="68787" y="14695"/>
                  </a:cubicBezTo>
                  <a:lnTo>
                    <a:pt x="68787" y="4433"/>
                  </a:lnTo>
                  <a:cubicBezTo>
                    <a:pt x="66380" y="2787"/>
                    <a:pt x="63973" y="1520"/>
                    <a:pt x="61313" y="886"/>
                  </a:cubicBezTo>
                  <a:cubicBezTo>
                    <a:pt x="58779" y="254"/>
                    <a:pt x="56119" y="0"/>
                    <a:pt x="53459" y="0"/>
                  </a:cubicBezTo>
                  <a:cubicBezTo>
                    <a:pt x="46745" y="0"/>
                    <a:pt x="41424" y="2154"/>
                    <a:pt x="37497" y="6334"/>
                  </a:cubicBezTo>
                  <a:cubicBezTo>
                    <a:pt x="33570" y="10514"/>
                    <a:pt x="31670" y="15962"/>
                    <a:pt x="31670" y="22549"/>
                  </a:cubicBezTo>
                  <a:lnTo>
                    <a:pt x="31670" y="96023"/>
                  </a:lnTo>
                  <a:lnTo>
                    <a:pt x="41931" y="96023"/>
                  </a:lnTo>
                  <a:lnTo>
                    <a:pt x="41931" y="43071"/>
                  </a:lnTo>
                  <a:lnTo>
                    <a:pt x="66887" y="43071"/>
                  </a:lnTo>
                  <a:lnTo>
                    <a:pt x="66887" y="33570"/>
                  </a:lnTo>
                  <a:close/>
                  <a:moveTo>
                    <a:pt x="10768" y="1013"/>
                  </a:moveTo>
                  <a:lnTo>
                    <a:pt x="0" y="1013"/>
                  </a:lnTo>
                  <a:lnTo>
                    <a:pt x="0" y="96023"/>
                  </a:lnTo>
                  <a:lnTo>
                    <a:pt x="10768" y="96023"/>
                  </a:lnTo>
                  <a:lnTo>
                    <a:pt x="10768" y="1013"/>
                  </a:lnTo>
                  <a:close/>
                </a:path>
              </a:pathLst>
            </a:custGeom>
            <a:solidFill>
              <a:srgbClr val="FFFFFF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0" name="Freeform: Shape 2769">
              <a:extLst>
                <a:ext uri="{FF2B5EF4-FFF2-40B4-BE49-F238E27FC236}">
                  <a16:creationId xmlns:a16="http://schemas.microsoft.com/office/drawing/2014/main" id="{C5F50EE3-990D-0AF1-28BB-488DF0BF7C60}"/>
                </a:ext>
              </a:extLst>
            </p:cNvPr>
            <p:cNvSpPr/>
            <p:nvPr/>
          </p:nvSpPr>
          <p:spPr>
            <a:xfrm>
              <a:off x="603635" y="17877954"/>
              <a:ext cx="3813698" cy="307452"/>
            </a:xfrm>
            <a:custGeom>
              <a:avLst/>
              <a:gdLst>
                <a:gd name="connsiteX0" fmla="*/ 3813699 w 3813698"/>
                <a:gd name="connsiteY0" fmla="*/ 228024 h 307452"/>
                <a:gd name="connsiteX1" fmla="*/ 3748965 w 3813698"/>
                <a:gd name="connsiteY1" fmla="*/ 135293 h 307452"/>
                <a:gd name="connsiteX2" fmla="*/ 3806098 w 3813698"/>
                <a:gd name="connsiteY2" fmla="*/ 74741 h 307452"/>
                <a:gd name="connsiteX3" fmla="*/ 3756819 w 3813698"/>
                <a:gd name="connsiteY3" fmla="*/ 74741 h 307452"/>
                <a:gd name="connsiteX4" fmla="*/ 3701460 w 3813698"/>
                <a:gd name="connsiteY4" fmla="*/ 134027 h 307452"/>
                <a:gd name="connsiteX5" fmla="*/ 3701460 w 3813698"/>
                <a:gd name="connsiteY5" fmla="*/ 0 h 307452"/>
                <a:gd name="connsiteX6" fmla="*/ 3659529 w 3813698"/>
                <a:gd name="connsiteY6" fmla="*/ 0 h 307452"/>
                <a:gd name="connsiteX7" fmla="*/ 3659529 w 3813698"/>
                <a:gd name="connsiteY7" fmla="*/ 228024 h 307452"/>
                <a:gd name="connsiteX8" fmla="*/ 3701460 w 3813698"/>
                <a:gd name="connsiteY8" fmla="*/ 228024 h 307452"/>
                <a:gd name="connsiteX9" fmla="*/ 3701460 w 3813698"/>
                <a:gd name="connsiteY9" fmla="*/ 185460 h 307452"/>
                <a:gd name="connsiteX10" fmla="*/ 3720335 w 3813698"/>
                <a:gd name="connsiteY10" fmla="*/ 165697 h 307452"/>
                <a:gd name="connsiteX11" fmla="*/ 3762900 w 3813698"/>
                <a:gd name="connsiteY11" fmla="*/ 228024 h 307452"/>
                <a:gd name="connsiteX12" fmla="*/ 3813699 w 3813698"/>
                <a:gd name="connsiteY12" fmla="*/ 228024 h 307452"/>
                <a:gd name="connsiteX13" fmla="*/ 3550204 w 3813698"/>
                <a:gd name="connsiteY13" fmla="*/ 121359 h 307452"/>
                <a:gd name="connsiteX14" fmla="*/ 3581114 w 3813698"/>
                <a:gd name="connsiteY14" fmla="*/ 110084 h 307452"/>
                <a:gd name="connsiteX15" fmla="*/ 3624312 w 3813698"/>
                <a:gd name="connsiteY15" fmla="*/ 127060 h 307452"/>
                <a:gd name="connsiteX16" fmla="*/ 3624312 w 3813698"/>
                <a:gd name="connsiteY16" fmla="*/ 84495 h 307452"/>
                <a:gd name="connsiteX17" fmla="*/ 3602016 w 3813698"/>
                <a:gd name="connsiteY17" fmla="*/ 74741 h 307452"/>
                <a:gd name="connsiteX18" fmla="*/ 3577187 w 3813698"/>
                <a:gd name="connsiteY18" fmla="*/ 71701 h 307452"/>
                <a:gd name="connsiteX19" fmla="*/ 3534749 w 3813698"/>
                <a:gd name="connsiteY19" fmla="*/ 81708 h 307452"/>
                <a:gd name="connsiteX20" fmla="*/ 3505233 w 3813698"/>
                <a:gd name="connsiteY20" fmla="*/ 109578 h 307452"/>
                <a:gd name="connsiteX21" fmla="*/ 3494465 w 3813698"/>
                <a:gd name="connsiteY21" fmla="*/ 151382 h 307452"/>
                <a:gd name="connsiteX22" fmla="*/ 3505106 w 3813698"/>
                <a:gd name="connsiteY22" fmla="*/ 193060 h 307452"/>
                <a:gd name="connsiteX23" fmla="*/ 3534243 w 3813698"/>
                <a:gd name="connsiteY23" fmla="*/ 221056 h 307452"/>
                <a:gd name="connsiteX24" fmla="*/ 3576807 w 3813698"/>
                <a:gd name="connsiteY24" fmla="*/ 231064 h 307452"/>
                <a:gd name="connsiteX25" fmla="*/ 3601383 w 3813698"/>
                <a:gd name="connsiteY25" fmla="*/ 228277 h 307452"/>
                <a:gd name="connsiteX26" fmla="*/ 3624819 w 3813698"/>
                <a:gd name="connsiteY26" fmla="*/ 219409 h 307452"/>
                <a:gd name="connsiteX27" fmla="*/ 3624819 w 3813698"/>
                <a:gd name="connsiteY27" fmla="*/ 179885 h 307452"/>
                <a:gd name="connsiteX28" fmla="*/ 3604550 w 3813698"/>
                <a:gd name="connsiteY28" fmla="*/ 189639 h 307452"/>
                <a:gd name="connsiteX29" fmla="*/ 3582254 w 3813698"/>
                <a:gd name="connsiteY29" fmla="*/ 192680 h 307452"/>
                <a:gd name="connsiteX30" fmla="*/ 3550458 w 3813698"/>
                <a:gd name="connsiteY30" fmla="*/ 181151 h 307452"/>
                <a:gd name="connsiteX31" fmla="*/ 3537790 w 3813698"/>
                <a:gd name="connsiteY31" fmla="*/ 151001 h 307452"/>
                <a:gd name="connsiteX32" fmla="*/ 3550078 w 3813698"/>
                <a:gd name="connsiteY32" fmla="*/ 121232 h 307452"/>
                <a:gd name="connsiteX33" fmla="*/ 3410349 w 3813698"/>
                <a:gd name="connsiteY33" fmla="*/ 122498 h 307452"/>
                <a:gd name="connsiteX34" fmla="*/ 3421624 w 3813698"/>
                <a:gd name="connsiteY34" fmla="*/ 152016 h 307452"/>
                <a:gd name="connsiteX35" fmla="*/ 3410349 w 3813698"/>
                <a:gd name="connsiteY35" fmla="*/ 180772 h 307452"/>
                <a:gd name="connsiteX36" fmla="*/ 3382100 w 3813698"/>
                <a:gd name="connsiteY36" fmla="*/ 191920 h 307452"/>
                <a:gd name="connsiteX37" fmla="*/ 3354484 w 3813698"/>
                <a:gd name="connsiteY37" fmla="*/ 180646 h 307452"/>
                <a:gd name="connsiteX38" fmla="*/ 3343589 w 3813698"/>
                <a:gd name="connsiteY38" fmla="*/ 152016 h 307452"/>
                <a:gd name="connsiteX39" fmla="*/ 3354484 w 3813698"/>
                <a:gd name="connsiteY39" fmla="*/ 122498 h 307452"/>
                <a:gd name="connsiteX40" fmla="*/ 3382100 w 3813698"/>
                <a:gd name="connsiteY40" fmla="*/ 110972 h 307452"/>
                <a:gd name="connsiteX41" fmla="*/ 3410349 w 3813698"/>
                <a:gd name="connsiteY41" fmla="*/ 122498 h 307452"/>
                <a:gd name="connsiteX42" fmla="*/ 3464188 w 3813698"/>
                <a:gd name="connsiteY42" fmla="*/ 228024 h 307452"/>
                <a:gd name="connsiteX43" fmla="*/ 3464188 w 3813698"/>
                <a:gd name="connsiteY43" fmla="*/ 74741 h 307452"/>
                <a:gd name="connsiteX44" fmla="*/ 3421624 w 3813698"/>
                <a:gd name="connsiteY44" fmla="*/ 74741 h 307452"/>
                <a:gd name="connsiteX45" fmla="*/ 3421624 w 3813698"/>
                <a:gd name="connsiteY45" fmla="*/ 92350 h 307452"/>
                <a:gd name="connsiteX46" fmla="*/ 3401862 w 3813698"/>
                <a:gd name="connsiteY46" fmla="*/ 77148 h 307452"/>
                <a:gd name="connsiteX47" fmla="*/ 3376273 w 3813698"/>
                <a:gd name="connsiteY47" fmla="*/ 71701 h 307452"/>
                <a:gd name="connsiteX48" fmla="*/ 3336622 w 3813698"/>
                <a:gd name="connsiteY48" fmla="*/ 82215 h 307452"/>
                <a:gd name="connsiteX49" fmla="*/ 3309766 w 3813698"/>
                <a:gd name="connsiteY49" fmla="*/ 110845 h 307452"/>
                <a:gd name="connsiteX50" fmla="*/ 3300011 w 3813698"/>
                <a:gd name="connsiteY50" fmla="*/ 152016 h 307452"/>
                <a:gd name="connsiteX51" fmla="*/ 3309766 w 3813698"/>
                <a:gd name="connsiteY51" fmla="*/ 192553 h 307452"/>
                <a:gd name="connsiteX52" fmla="*/ 3336875 w 3813698"/>
                <a:gd name="connsiteY52" fmla="*/ 220675 h 307452"/>
                <a:gd name="connsiteX53" fmla="*/ 3376399 w 3813698"/>
                <a:gd name="connsiteY53" fmla="*/ 231064 h 307452"/>
                <a:gd name="connsiteX54" fmla="*/ 3401989 w 3813698"/>
                <a:gd name="connsiteY54" fmla="*/ 225616 h 307452"/>
                <a:gd name="connsiteX55" fmla="*/ 3421751 w 3813698"/>
                <a:gd name="connsiteY55" fmla="*/ 210669 h 307452"/>
                <a:gd name="connsiteX56" fmla="*/ 3421751 w 3813698"/>
                <a:gd name="connsiteY56" fmla="*/ 228024 h 307452"/>
                <a:gd name="connsiteX57" fmla="*/ 3464315 w 3813698"/>
                <a:gd name="connsiteY57" fmla="*/ 228024 h 307452"/>
                <a:gd name="connsiteX58" fmla="*/ 3283923 w 3813698"/>
                <a:gd name="connsiteY58" fmla="*/ 183686 h 307452"/>
                <a:gd name="connsiteX59" fmla="*/ 3268975 w 3813698"/>
                <a:gd name="connsiteY59" fmla="*/ 190400 h 307452"/>
                <a:gd name="connsiteX60" fmla="*/ 3252506 w 3813698"/>
                <a:gd name="connsiteY60" fmla="*/ 192553 h 307452"/>
                <a:gd name="connsiteX61" fmla="*/ 3234518 w 3813698"/>
                <a:gd name="connsiteY61" fmla="*/ 186726 h 307452"/>
                <a:gd name="connsiteX62" fmla="*/ 3227170 w 3813698"/>
                <a:gd name="connsiteY62" fmla="*/ 167851 h 307452"/>
                <a:gd name="connsiteX63" fmla="*/ 3227170 w 3813698"/>
                <a:gd name="connsiteY63" fmla="*/ 110718 h 307452"/>
                <a:gd name="connsiteX64" fmla="*/ 3282150 w 3813698"/>
                <a:gd name="connsiteY64" fmla="*/ 110718 h 307452"/>
                <a:gd name="connsiteX65" fmla="*/ 3282150 w 3813698"/>
                <a:gd name="connsiteY65" fmla="*/ 74868 h 307452"/>
                <a:gd name="connsiteX66" fmla="*/ 3227170 w 3813698"/>
                <a:gd name="connsiteY66" fmla="*/ 74868 h 307452"/>
                <a:gd name="connsiteX67" fmla="*/ 3227170 w 3813698"/>
                <a:gd name="connsiteY67" fmla="*/ 30530 h 307452"/>
                <a:gd name="connsiteX68" fmla="*/ 3184859 w 3813698"/>
                <a:gd name="connsiteY68" fmla="*/ 30530 h 307452"/>
                <a:gd name="connsiteX69" fmla="*/ 3184859 w 3813698"/>
                <a:gd name="connsiteY69" fmla="*/ 170130 h 307452"/>
                <a:gd name="connsiteX70" fmla="*/ 3200568 w 3813698"/>
                <a:gd name="connsiteY70" fmla="*/ 217003 h 307452"/>
                <a:gd name="connsiteX71" fmla="*/ 3243639 w 3813698"/>
                <a:gd name="connsiteY71" fmla="*/ 231318 h 307452"/>
                <a:gd name="connsiteX72" fmla="*/ 3265428 w 3813698"/>
                <a:gd name="connsiteY72" fmla="*/ 228783 h 307452"/>
                <a:gd name="connsiteX73" fmla="*/ 3283796 w 3813698"/>
                <a:gd name="connsiteY73" fmla="*/ 220675 h 307452"/>
                <a:gd name="connsiteX74" fmla="*/ 3283796 w 3813698"/>
                <a:gd name="connsiteY74" fmla="*/ 183939 h 307452"/>
                <a:gd name="connsiteX75" fmla="*/ 3161044 w 3813698"/>
                <a:gd name="connsiteY75" fmla="*/ 183686 h 307452"/>
                <a:gd name="connsiteX76" fmla="*/ 3146095 w 3813698"/>
                <a:gd name="connsiteY76" fmla="*/ 190400 h 307452"/>
                <a:gd name="connsiteX77" fmla="*/ 3129627 w 3813698"/>
                <a:gd name="connsiteY77" fmla="*/ 192553 h 307452"/>
                <a:gd name="connsiteX78" fmla="*/ 3111638 w 3813698"/>
                <a:gd name="connsiteY78" fmla="*/ 186726 h 307452"/>
                <a:gd name="connsiteX79" fmla="*/ 3104291 w 3813698"/>
                <a:gd name="connsiteY79" fmla="*/ 167851 h 307452"/>
                <a:gd name="connsiteX80" fmla="*/ 3104291 w 3813698"/>
                <a:gd name="connsiteY80" fmla="*/ 110718 h 307452"/>
                <a:gd name="connsiteX81" fmla="*/ 3159270 w 3813698"/>
                <a:gd name="connsiteY81" fmla="*/ 110718 h 307452"/>
                <a:gd name="connsiteX82" fmla="*/ 3159270 w 3813698"/>
                <a:gd name="connsiteY82" fmla="*/ 74868 h 307452"/>
                <a:gd name="connsiteX83" fmla="*/ 3104291 w 3813698"/>
                <a:gd name="connsiteY83" fmla="*/ 74868 h 307452"/>
                <a:gd name="connsiteX84" fmla="*/ 3104291 w 3813698"/>
                <a:gd name="connsiteY84" fmla="*/ 30530 h 307452"/>
                <a:gd name="connsiteX85" fmla="*/ 3061980 w 3813698"/>
                <a:gd name="connsiteY85" fmla="*/ 30530 h 307452"/>
                <a:gd name="connsiteX86" fmla="*/ 3061980 w 3813698"/>
                <a:gd name="connsiteY86" fmla="*/ 170130 h 307452"/>
                <a:gd name="connsiteX87" fmla="*/ 3077688 w 3813698"/>
                <a:gd name="connsiteY87" fmla="*/ 217003 h 307452"/>
                <a:gd name="connsiteX88" fmla="*/ 3120759 w 3813698"/>
                <a:gd name="connsiteY88" fmla="*/ 231318 h 307452"/>
                <a:gd name="connsiteX89" fmla="*/ 3142548 w 3813698"/>
                <a:gd name="connsiteY89" fmla="*/ 228783 h 307452"/>
                <a:gd name="connsiteX90" fmla="*/ 3160917 w 3813698"/>
                <a:gd name="connsiteY90" fmla="*/ 220675 h 307452"/>
                <a:gd name="connsiteX91" fmla="*/ 3160917 w 3813698"/>
                <a:gd name="connsiteY91" fmla="*/ 183939 h 307452"/>
                <a:gd name="connsiteX92" fmla="*/ 2970390 w 3813698"/>
                <a:gd name="connsiteY92" fmla="*/ 122625 h 307452"/>
                <a:gd name="connsiteX93" fmla="*/ 2981665 w 3813698"/>
                <a:gd name="connsiteY93" fmla="*/ 152143 h 307452"/>
                <a:gd name="connsiteX94" fmla="*/ 2970390 w 3813698"/>
                <a:gd name="connsiteY94" fmla="*/ 180899 h 307452"/>
                <a:gd name="connsiteX95" fmla="*/ 2942141 w 3813698"/>
                <a:gd name="connsiteY95" fmla="*/ 192047 h 307452"/>
                <a:gd name="connsiteX96" fmla="*/ 2914525 w 3813698"/>
                <a:gd name="connsiteY96" fmla="*/ 180772 h 307452"/>
                <a:gd name="connsiteX97" fmla="*/ 2903630 w 3813698"/>
                <a:gd name="connsiteY97" fmla="*/ 152143 h 307452"/>
                <a:gd name="connsiteX98" fmla="*/ 2914525 w 3813698"/>
                <a:gd name="connsiteY98" fmla="*/ 122625 h 307452"/>
                <a:gd name="connsiteX99" fmla="*/ 2942141 w 3813698"/>
                <a:gd name="connsiteY99" fmla="*/ 111099 h 307452"/>
                <a:gd name="connsiteX100" fmla="*/ 2970390 w 3813698"/>
                <a:gd name="connsiteY100" fmla="*/ 122625 h 307452"/>
                <a:gd name="connsiteX101" fmla="*/ 3024229 w 3813698"/>
                <a:gd name="connsiteY101" fmla="*/ 228151 h 307452"/>
                <a:gd name="connsiteX102" fmla="*/ 3024229 w 3813698"/>
                <a:gd name="connsiteY102" fmla="*/ 74868 h 307452"/>
                <a:gd name="connsiteX103" fmla="*/ 2981665 w 3813698"/>
                <a:gd name="connsiteY103" fmla="*/ 74868 h 307452"/>
                <a:gd name="connsiteX104" fmla="*/ 2981665 w 3813698"/>
                <a:gd name="connsiteY104" fmla="*/ 92475 h 307452"/>
                <a:gd name="connsiteX105" fmla="*/ 2961903 w 3813698"/>
                <a:gd name="connsiteY105" fmla="*/ 77274 h 307452"/>
                <a:gd name="connsiteX106" fmla="*/ 2936314 w 3813698"/>
                <a:gd name="connsiteY106" fmla="*/ 71827 h 307452"/>
                <a:gd name="connsiteX107" fmla="*/ 2896663 w 3813698"/>
                <a:gd name="connsiteY107" fmla="*/ 82342 h 307452"/>
                <a:gd name="connsiteX108" fmla="*/ 2869807 w 3813698"/>
                <a:gd name="connsiteY108" fmla="*/ 110972 h 307452"/>
                <a:gd name="connsiteX109" fmla="*/ 2860052 w 3813698"/>
                <a:gd name="connsiteY109" fmla="*/ 152143 h 307452"/>
                <a:gd name="connsiteX110" fmla="*/ 2869807 w 3813698"/>
                <a:gd name="connsiteY110" fmla="*/ 192680 h 307452"/>
                <a:gd name="connsiteX111" fmla="*/ 2896916 w 3813698"/>
                <a:gd name="connsiteY111" fmla="*/ 220802 h 307452"/>
                <a:gd name="connsiteX112" fmla="*/ 2936440 w 3813698"/>
                <a:gd name="connsiteY112" fmla="*/ 231191 h 307452"/>
                <a:gd name="connsiteX113" fmla="*/ 2962030 w 3813698"/>
                <a:gd name="connsiteY113" fmla="*/ 225743 h 307452"/>
                <a:gd name="connsiteX114" fmla="*/ 2981792 w 3813698"/>
                <a:gd name="connsiteY114" fmla="*/ 210796 h 307452"/>
                <a:gd name="connsiteX115" fmla="*/ 2981792 w 3813698"/>
                <a:gd name="connsiteY115" fmla="*/ 228151 h 307452"/>
                <a:gd name="connsiteX116" fmla="*/ 3024356 w 3813698"/>
                <a:gd name="connsiteY116" fmla="*/ 228151 h 307452"/>
                <a:gd name="connsiteX117" fmla="*/ 2708670 w 3813698"/>
                <a:gd name="connsiteY117" fmla="*/ 180899 h 307452"/>
                <a:gd name="connsiteX118" fmla="*/ 2680420 w 3813698"/>
                <a:gd name="connsiteY118" fmla="*/ 192047 h 307452"/>
                <a:gd name="connsiteX119" fmla="*/ 2652804 w 3813698"/>
                <a:gd name="connsiteY119" fmla="*/ 180772 h 307452"/>
                <a:gd name="connsiteX120" fmla="*/ 2641910 w 3813698"/>
                <a:gd name="connsiteY120" fmla="*/ 152143 h 307452"/>
                <a:gd name="connsiteX121" fmla="*/ 2652804 w 3813698"/>
                <a:gd name="connsiteY121" fmla="*/ 122625 h 307452"/>
                <a:gd name="connsiteX122" fmla="*/ 2680420 w 3813698"/>
                <a:gd name="connsiteY122" fmla="*/ 111099 h 307452"/>
                <a:gd name="connsiteX123" fmla="*/ 2708670 w 3813698"/>
                <a:gd name="connsiteY123" fmla="*/ 122625 h 307452"/>
                <a:gd name="connsiteX124" fmla="*/ 2719944 w 3813698"/>
                <a:gd name="connsiteY124" fmla="*/ 152143 h 307452"/>
                <a:gd name="connsiteX125" fmla="*/ 2708670 w 3813698"/>
                <a:gd name="connsiteY125" fmla="*/ 180899 h 307452"/>
                <a:gd name="connsiteX126" fmla="*/ 2762509 w 3813698"/>
                <a:gd name="connsiteY126" fmla="*/ 74994 h 307452"/>
                <a:gd name="connsiteX127" fmla="*/ 2719944 w 3813698"/>
                <a:gd name="connsiteY127" fmla="*/ 74994 h 307452"/>
                <a:gd name="connsiteX128" fmla="*/ 2719944 w 3813698"/>
                <a:gd name="connsiteY128" fmla="*/ 92350 h 307452"/>
                <a:gd name="connsiteX129" fmla="*/ 2699929 w 3813698"/>
                <a:gd name="connsiteY129" fmla="*/ 77274 h 307452"/>
                <a:gd name="connsiteX130" fmla="*/ 2674720 w 3813698"/>
                <a:gd name="connsiteY130" fmla="*/ 71953 h 307452"/>
                <a:gd name="connsiteX131" fmla="*/ 2635196 w 3813698"/>
                <a:gd name="connsiteY131" fmla="*/ 82469 h 307452"/>
                <a:gd name="connsiteX132" fmla="*/ 2608086 w 3813698"/>
                <a:gd name="connsiteY132" fmla="*/ 110845 h 307452"/>
                <a:gd name="connsiteX133" fmla="*/ 2598331 w 3813698"/>
                <a:gd name="connsiteY133" fmla="*/ 151889 h 307452"/>
                <a:gd name="connsiteX134" fmla="*/ 2608086 w 3813698"/>
                <a:gd name="connsiteY134" fmla="*/ 192680 h 307452"/>
                <a:gd name="connsiteX135" fmla="*/ 2635196 w 3813698"/>
                <a:gd name="connsiteY135" fmla="*/ 220929 h 307452"/>
                <a:gd name="connsiteX136" fmla="*/ 2674720 w 3813698"/>
                <a:gd name="connsiteY136" fmla="*/ 231318 h 307452"/>
                <a:gd name="connsiteX137" fmla="*/ 2699929 w 3813698"/>
                <a:gd name="connsiteY137" fmla="*/ 225997 h 307452"/>
                <a:gd name="connsiteX138" fmla="*/ 2719944 w 3813698"/>
                <a:gd name="connsiteY138" fmla="*/ 211301 h 307452"/>
                <a:gd name="connsiteX139" fmla="*/ 2719944 w 3813698"/>
                <a:gd name="connsiteY139" fmla="*/ 228910 h 307452"/>
                <a:gd name="connsiteX140" fmla="*/ 2708290 w 3813698"/>
                <a:gd name="connsiteY140" fmla="*/ 259187 h 307452"/>
                <a:gd name="connsiteX141" fmla="*/ 2675860 w 3813698"/>
                <a:gd name="connsiteY141" fmla="*/ 269702 h 307452"/>
                <a:gd name="connsiteX142" fmla="*/ 2646090 w 3813698"/>
                <a:gd name="connsiteY142" fmla="*/ 264508 h 307452"/>
                <a:gd name="connsiteX143" fmla="*/ 2616953 w 3813698"/>
                <a:gd name="connsiteY143" fmla="*/ 248673 h 307452"/>
                <a:gd name="connsiteX144" fmla="*/ 2616953 w 3813698"/>
                <a:gd name="connsiteY144" fmla="*/ 290349 h 307452"/>
                <a:gd name="connsiteX145" fmla="*/ 2678647 w 3813698"/>
                <a:gd name="connsiteY145" fmla="*/ 307326 h 307452"/>
                <a:gd name="connsiteX146" fmla="*/ 2739960 w 3813698"/>
                <a:gd name="connsiteY146" fmla="*/ 286169 h 307452"/>
                <a:gd name="connsiteX147" fmla="*/ 2762635 w 3813698"/>
                <a:gd name="connsiteY147" fmla="*/ 226757 h 307452"/>
                <a:gd name="connsiteX148" fmla="*/ 2762635 w 3813698"/>
                <a:gd name="connsiteY148" fmla="*/ 74994 h 307452"/>
                <a:gd name="connsiteX149" fmla="*/ 2477606 w 3813698"/>
                <a:gd name="connsiteY149" fmla="*/ 123640 h 307452"/>
                <a:gd name="connsiteX150" fmla="*/ 2502181 w 3813698"/>
                <a:gd name="connsiteY150" fmla="*/ 112365 h 307452"/>
                <a:gd name="connsiteX151" fmla="*/ 2522704 w 3813698"/>
                <a:gd name="connsiteY151" fmla="*/ 120978 h 307452"/>
                <a:gd name="connsiteX152" fmla="*/ 2529291 w 3813698"/>
                <a:gd name="connsiteY152" fmla="*/ 144794 h 307452"/>
                <a:gd name="connsiteX153" fmla="*/ 2529291 w 3813698"/>
                <a:gd name="connsiteY153" fmla="*/ 228151 h 307452"/>
                <a:gd name="connsiteX154" fmla="*/ 2571855 w 3813698"/>
                <a:gd name="connsiteY154" fmla="*/ 228151 h 307452"/>
                <a:gd name="connsiteX155" fmla="*/ 2571855 w 3813698"/>
                <a:gd name="connsiteY155" fmla="*/ 134534 h 307452"/>
                <a:gd name="connsiteX156" fmla="*/ 2565015 w 3813698"/>
                <a:gd name="connsiteY156" fmla="*/ 102484 h 307452"/>
                <a:gd name="connsiteX157" fmla="*/ 2545506 w 3813698"/>
                <a:gd name="connsiteY157" fmla="*/ 80188 h 307452"/>
                <a:gd name="connsiteX158" fmla="*/ 2514976 w 3813698"/>
                <a:gd name="connsiteY158" fmla="*/ 71953 h 307452"/>
                <a:gd name="connsiteX159" fmla="*/ 2488500 w 3813698"/>
                <a:gd name="connsiteY159" fmla="*/ 77782 h 307452"/>
                <a:gd name="connsiteX160" fmla="*/ 2468485 w 3813698"/>
                <a:gd name="connsiteY160" fmla="*/ 93236 h 307452"/>
                <a:gd name="connsiteX161" fmla="*/ 2468485 w 3813698"/>
                <a:gd name="connsiteY161" fmla="*/ 74994 h 307452"/>
                <a:gd name="connsiteX162" fmla="*/ 2426554 w 3813698"/>
                <a:gd name="connsiteY162" fmla="*/ 74994 h 307452"/>
                <a:gd name="connsiteX163" fmla="*/ 2426554 w 3813698"/>
                <a:gd name="connsiteY163" fmla="*/ 228277 h 307452"/>
                <a:gd name="connsiteX164" fmla="*/ 2468485 w 3813698"/>
                <a:gd name="connsiteY164" fmla="*/ 228277 h 307452"/>
                <a:gd name="connsiteX165" fmla="*/ 2468485 w 3813698"/>
                <a:gd name="connsiteY165" fmla="*/ 151001 h 307452"/>
                <a:gd name="connsiteX166" fmla="*/ 2477606 w 3813698"/>
                <a:gd name="connsiteY166" fmla="*/ 123640 h 307452"/>
                <a:gd name="connsiteX167" fmla="*/ 2385509 w 3813698"/>
                <a:gd name="connsiteY167" fmla="*/ 74994 h 307452"/>
                <a:gd name="connsiteX168" fmla="*/ 2343198 w 3813698"/>
                <a:gd name="connsiteY168" fmla="*/ 74994 h 307452"/>
                <a:gd name="connsiteX169" fmla="*/ 2343198 w 3813698"/>
                <a:gd name="connsiteY169" fmla="*/ 228277 h 307452"/>
                <a:gd name="connsiteX170" fmla="*/ 2385509 w 3813698"/>
                <a:gd name="connsiteY170" fmla="*/ 228277 h 307452"/>
                <a:gd name="connsiteX171" fmla="*/ 2385509 w 3813698"/>
                <a:gd name="connsiteY171" fmla="*/ 74994 h 307452"/>
                <a:gd name="connsiteX172" fmla="*/ 2384749 w 3813698"/>
                <a:gd name="connsiteY172" fmla="*/ 45985 h 307452"/>
                <a:gd name="connsiteX173" fmla="*/ 2391590 w 3813698"/>
                <a:gd name="connsiteY173" fmla="*/ 29769 h 307452"/>
                <a:gd name="connsiteX174" fmla="*/ 2384749 w 3813698"/>
                <a:gd name="connsiteY174" fmla="*/ 12922 h 307452"/>
                <a:gd name="connsiteX175" fmla="*/ 2368154 w 3813698"/>
                <a:gd name="connsiteY175" fmla="*/ 5827 h 307452"/>
                <a:gd name="connsiteX176" fmla="*/ 2352066 w 3813698"/>
                <a:gd name="connsiteY176" fmla="*/ 11654 h 307452"/>
                <a:gd name="connsiteX177" fmla="*/ 2329263 w 3813698"/>
                <a:gd name="connsiteY177" fmla="*/ 29262 h 307452"/>
                <a:gd name="connsiteX178" fmla="*/ 2352066 w 3813698"/>
                <a:gd name="connsiteY178" fmla="*/ 47251 h 307452"/>
                <a:gd name="connsiteX179" fmla="*/ 2359540 w 3813698"/>
                <a:gd name="connsiteY179" fmla="*/ 51558 h 307452"/>
                <a:gd name="connsiteX180" fmla="*/ 2368154 w 3813698"/>
                <a:gd name="connsiteY180" fmla="*/ 53078 h 307452"/>
                <a:gd name="connsiteX181" fmla="*/ 2384749 w 3813698"/>
                <a:gd name="connsiteY181" fmla="*/ 46238 h 307452"/>
                <a:gd name="connsiteX182" fmla="*/ 2210944 w 3813698"/>
                <a:gd name="connsiteY182" fmla="*/ 123893 h 307452"/>
                <a:gd name="connsiteX183" fmla="*/ 2235520 w 3813698"/>
                <a:gd name="connsiteY183" fmla="*/ 112619 h 307452"/>
                <a:gd name="connsiteX184" fmla="*/ 2256043 w 3813698"/>
                <a:gd name="connsiteY184" fmla="*/ 121232 h 307452"/>
                <a:gd name="connsiteX185" fmla="*/ 2262630 w 3813698"/>
                <a:gd name="connsiteY185" fmla="*/ 145048 h 307452"/>
                <a:gd name="connsiteX186" fmla="*/ 2262630 w 3813698"/>
                <a:gd name="connsiteY186" fmla="*/ 228404 h 307452"/>
                <a:gd name="connsiteX187" fmla="*/ 2305194 w 3813698"/>
                <a:gd name="connsiteY187" fmla="*/ 228404 h 307452"/>
                <a:gd name="connsiteX188" fmla="*/ 2305194 w 3813698"/>
                <a:gd name="connsiteY188" fmla="*/ 134788 h 307452"/>
                <a:gd name="connsiteX189" fmla="*/ 2298354 w 3813698"/>
                <a:gd name="connsiteY189" fmla="*/ 102737 h 307452"/>
                <a:gd name="connsiteX190" fmla="*/ 2278845 w 3813698"/>
                <a:gd name="connsiteY190" fmla="*/ 80441 h 307452"/>
                <a:gd name="connsiteX191" fmla="*/ 2248315 w 3813698"/>
                <a:gd name="connsiteY191" fmla="*/ 72207 h 307452"/>
                <a:gd name="connsiteX192" fmla="*/ 2221839 w 3813698"/>
                <a:gd name="connsiteY192" fmla="*/ 78035 h 307452"/>
                <a:gd name="connsiteX193" fmla="*/ 2201824 w 3813698"/>
                <a:gd name="connsiteY193" fmla="*/ 93490 h 307452"/>
                <a:gd name="connsiteX194" fmla="*/ 2201824 w 3813698"/>
                <a:gd name="connsiteY194" fmla="*/ 507 h 307452"/>
                <a:gd name="connsiteX195" fmla="*/ 2159892 w 3813698"/>
                <a:gd name="connsiteY195" fmla="*/ 507 h 307452"/>
                <a:gd name="connsiteX196" fmla="*/ 2159892 w 3813698"/>
                <a:gd name="connsiteY196" fmla="*/ 228531 h 307452"/>
                <a:gd name="connsiteX197" fmla="*/ 2201824 w 3813698"/>
                <a:gd name="connsiteY197" fmla="*/ 228531 h 307452"/>
                <a:gd name="connsiteX198" fmla="*/ 2201824 w 3813698"/>
                <a:gd name="connsiteY198" fmla="*/ 151255 h 307452"/>
                <a:gd name="connsiteX199" fmla="*/ 2210944 w 3813698"/>
                <a:gd name="connsiteY199" fmla="*/ 123893 h 307452"/>
                <a:gd name="connsiteX200" fmla="*/ 2014590 w 3813698"/>
                <a:gd name="connsiteY200" fmla="*/ 216876 h 307452"/>
                <a:gd name="connsiteX201" fmla="*/ 2038660 w 3813698"/>
                <a:gd name="connsiteY201" fmla="*/ 227517 h 307452"/>
                <a:gd name="connsiteX202" fmla="*/ 2067289 w 3813698"/>
                <a:gd name="connsiteY202" fmla="*/ 231444 h 307452"/>
                <a:gd name="connsiteX203" fmla="*/ 2099846 w 3813698"/>
                <a:gd name="connsiteY203" fmla="*/ 225489 h 307452"/>
                <a:gd name="connsiteX204" fmla="*/ 2122395 w 3813698"/>
                <a:gd name="connsiteY204" fmla="*/ 208134 h 307452"/>
                <a:gd name="connsiteX205" fmla="*/ 2130629 w 3813698"/>
                <a:gd name="connsiteY205" fmla="*/ 180646 h 307452"/>
                <a:gd name="connsiteX206" fmla="*/ 2122775 w 3813698"/>
                <a:gd name="connsiteY206" fmla="*/ 157083 h 307452"/>
                <a:gd name="connsiteX207" fmla="*/ 2098453 w 3813698"/>
                <a:gd name="connsiteY207" fmla="*/ 140868 h 307452"/>
                <a:gd name="connsiteX208" fmla="*/ 2068683 w 3813698"/>
                <a:gd name="connsiteY208" fmla="*/ 128073 h 307452"/>
                <a:gd name="connsiteX209" fmla="*/ 2059435 w 3813698"/>
                <a:gd name="connsiteY209" fmla="*/ 122752 h 307452"/>
                <a:gd name="connsiteX210" fmla="*/ 2056902 w 3813698"/>
                <a:gd name="connsiteY210" fmla="*/ 115025 h 307452"/>
                <a:gd name="connsiteX211" fmla="*/ 2061969 w 3813698"/>
                <a:gd name="connsiteY211" fmla="*/ 105651 h 307452"/>
                <a:gd name="connsiteX212" fmla="*/ 2075524 w 3813698"/>
                <a:gd name="connsiteY212" fmla="*/ 102357 h 307452"/>
                <a:gd name="connsiteX213" fmla="*/ 2098453 w 3813698"/>
                <a:gd name="connsiteY213" fmla="*/ 107932 h 307452"/>
                <a:gd name="connsiteX214" fmla="*/ 2122015 w 3813698"/>
                <a:gd name="connsiteY214" fmla="*/ 123259 h 307452"/>
                <a:gd name="connsiteX215" fmla="*/ 2122015 w 3813698"/>
                <a:gd name="connsiteY215" fmla="*/ 84621 h 307452"/>
                <a:gd name="connsiteX216" fmla="*/ 2073370 w 3813698"/>
                <a:gd name="connsiteY216" fmla="*/ 72207 h 307452"/>
                <a:gd name="connsiteX217" fmla="*/ 2031312 w 3813698"/>
                <a:gd name="connsiteY217" fmla="*/ 84621 h 307452"/>
                <a:gd name="connsiteX218" fmla="*/ 2015351 w 3813698"/>
                <a:gd name="connsiteY218" fmla="*/ 118953 h 307452"/>
                <a:gd name="connsiteX219" fmla="*/ 2024598 w 3813698"/>
                <a:gd name="connsiteY219" fmla="*/ 146062 h 307452"/>
                <a:gd name="connsiteX220" fmla="*/ 2049427 w 3813698"/>
                <a:gd name="connsiteY220" fmla="*/ 162149 h 307452"/>
                <a:gd name="connsiteX221" fmla="*/ 2078057 w 3813698"/>
                <a:gd name="connsiteY221" fmla="*/ 174058 h 307452"/>
                <a:gd name="connsiteX222" fmla="*/ 2086418 w 3813698"/>
                <a:gd name="connsiteY222" fmla="*/ 179885 h 307452"/>
                <a:gd name="connsiteX223" fmla="*/ 2088698 w 3813698"/>
                <a:gd name="connsiteY223" fmla="*/ 187233 h 307452"/>
                <a:gd name="connsiteX224" fmla="*/ 2083378 w 3813698"/>
                <a:gd name="connsiteY224" fmla="*/ 196986 h 307452"/>
                <a:gd name="connsiteX225" fmla="*/ 2068683 w 3813698"/>
                <a:gd name="connsiteY225" fmla="*/ 200661 h 307452"/>
                <a:gd name="connsiteX226" fmla="*/ 2041573 w 3813698"/>
                <a:gd name="connsiteY226" fmla="*/ 194707 h 307452"/>
                <a:gd name="connsiteX227" fmla="*/ 2015097 w 3813698"/>
                <a:gd name="connsiteY227" fmla="*/ 176971 h 307452"/>
                <a:gd name="connsiteX228" fmla="*/ 2015097 w 3813698"/>
                <a:gd name="connsiteY228" fmla="*/ 217130 h 307452"/>
                <a:gd name="connsiteX229" fmla="*/ 1982414 w 3813698"/>
                <a:gd name="connsiteY229" fmla="*/ 75247 h 307452"/>
                <a:gd name="connsiteX230" fmla="*/ 1940103 w 3813698"/>
                <a:gd name="connsiteY230" fmla="*/ 75247 h 307452"/>
                <a:gd name="connsiteX231" fmla="*/ 1940103 w 3813698"/>
                <a:gd name="connsiteY231" fmla="*/ 228531 h 307452"/>
                <a:gd name="connsiteX232" fmla="*/ 1982414 w 3813698"/>
                <a:gd name="connsiteY232" fmla="*/ 228531 h 307452"/>
                <a:gd name="connsiteX233" fmla="*/ 1982414 w 3813698"/>
                <a:gd name="connsiteY233" fmla="*/ 75247 h 307452"/>
                <a:gd name="connsiteX234" fmla="*/ 1973926 w 3813698"/>
                <a:gd name="connsiteY234" fmla="*/ 47251 h 307452"/>
                <a:gd name="connsiteX235" fmla="*/ 1996729 w 3813698"/>
                <a:gd name="connsiteY235" fmla="*/ 29262 h 307452"/>
                <a:gd name="connsiteX236" fmla="*/ 1973673 w 3813698"/>
                <a:gd name="connsiteY236" fmla="*/ 11654 h 307452"/>
                <a:gd name="connsiteX237" fmla="*/ 1957838 w 3813698"/>
                <a:gd name="connsiteY237" fmla="*/ 5827 h 307452"/>
                <a:gd name="connsiteX238" fmla="*/ 1941243 w 3813698"/>
                <a:gd name="connsiteY238" fmla="*/ 12922 h 307452"/>
                <a:gd name="connsiteX239" fmla="*/ 1934402 w 3813698"/>
                <a:gd name="connsiteY239" fmla="*/ 29769 h 307452"/>
                <a:gd name="connsiteX240" fmla="*/ 1941243 w 3813698"/>
                <a:gd name="connsiteY240" fmla="*/ 45985 h 307452"/>
                <a:gd name="connsiteX241" fmla="*/ 1957838 w 3813698"/>
                <a:gd name="connsiteY241" fmla="*/ 52825 h 307452"/>
                <a:gd name="connsiteX242" fmla="*/ 1973926 w 3813698"/>
                <a:gd name="connsiteY242" fmla="*/ 46998 h 307452"/>
                <a:gd name="connsiteX243" fmla="*/ 1874862 w 3813698"/>
                <a:gd name="connsiteY243" fmla="*/ 74994 h 307452"/>
                <a:gd name="connsiteX244" fmla="*/ 1838125 w 3813698"/>
                <a:gd name="connsiteY244" fmla="*/ 151001 h 307452"/>
                <a:gd name="connsiteX245" fmla="*/ 1801388 w 3813698"/>
                <a:gd name="connsiteY245" fmla="*/ 74994 h 307452"/>
                <a:gd name="connsiteX246" fmla="*/ 1752490 w 3813698"/>
                <a:gd name="connsiteY246" fmla="*/ 74994 h 307452"/>
                <a:gd name="connsiteX247" fmla="*/ 1836098 w 3813698"/>
                <a:gd name="connsiteY247" fmla="*/ 233977 h 307452"/>
                <a:gd name="connsiteX248" fmla="*/ 1919454 w 3813698"/>
                <a:gd name="connsiteY248" fmla="*/ 74994 h 307452"/>
                <a:gd name="connsiteX249" fmla="*/ 1875116 w 3813698"/>
                <a:gd name="connsiteY249" fmla="*/ 74994 h 307452"/>
                <a:gd name="connsiteX250" fmla="*/ 1610355 w 3813698"/>
                <a:gd name="connsiteY250" fmla="*/ 122752 h 307452"/>
                <a:gd name="connsiteX251" fmla="*/ 1621629 w 3813698"/>
                <a:gd name="connsiteY251" fmla="*/ 152269 h 307452"/>
                <a:gd name="connsiteX252" fmla="*/ 1610355 w 3813698"/>
                <a:gd name="connsiteY252" fmla="*/ 181026 h 307452"/>
                <a:gd name="connsiteX253" fmla="*/ 1582105 w 3813698"/>
                <a:gd name="connsiteY253" fmla="*/ 192172 h 307452"/>
                <a:gd name="connsiteX254" fmla="*/ 1554489 w 3813698"/>
                <a:gd name="connsiteY254" fmla="*/ 180899 h 307452"/>
                <a:gd name="connsiteX255" fmla="*/ 1543595 w 3813698"/>
                <a:gd name="connsiteY255" fmla="*/ 152269 h 307452"/>
                <a:gd name="connsiteX256" fmla="*/ 1554489 w 3813698"/>
                <a:gd name="connsiteY256" fmla="*/ 122752 h 307452"/>
                <a:gd name="connsiteX257" fmla="*/ 1582105 w 3813698"/>
                <a:gd name="connsiteY257" fmla="*/ 111225 h 307452"/>
                <a:gd name="connsiteX258" fmla="*/ 1610355 w 3813698"/>
                <a:gd name="connsiteY258" fmla="*/ 122752 h 307452"/>
                <a:gd name="connsiteX259" fmla="*/ 1664194 w 3813698"/>
                <a:gd name="connsiteY259" fmla="*/ 228277 h 307452"/>
                <a:gd name="connsiteX260" fmla="*/ 1664194 w 3813698"/>
                <a:gd name="connsiteY260" fmla="*/ 74994 h 307452"/>
                <a:gd name="connsiteX261" fmla="*/ 1621629 w 3813698"/>
                <a:gd name="connsiteY261" fmla="*/ 74994 h 307452"/>
                <a:gd name="connsiteX262" fmla="*/ 1621629 w 3813698"/>
                <a:gd name="connsiteY262" fmla="*/ 92602 h 307452"/>
                <a:gd name="connsiteX263" fmla="*/ 1601867 w 3813698"/>
                <a:gd name="connsiteY263" fmla="*/ 77401 h 307452"/>
                <a:gd name="connsiteX264" fmla="*/ 1576278 w 3813698"/>
                <a:gd name="connsiteY264" fmla="*/ 71953 h 307452"/>
                <a:gd name="connsiteX265" fmla="*/ 1536627 w 3813698"/>
                <a:gd name="connsiteY265" fmla="*/ 82469 h 307452"/>
                <a:gd name="connsiteX266" fmla="*/ 1509771 w 3813698"/>
                <a:gd name="connsiteY266" fmla="*/ 111099 h 307452"/>
                <a:gd name="connsiteX267" fmla="*/ 1500017 w 3813698"/>
                <a:gd name="connsiteY267" fmla="*/ 152269 h 307452"/>
                <a:gd name="connsiteX268" fmla="*/ 1509771 w 3813698"/>
                <a:gd name="connsiteY268" fmla="*/ 192806 h 307452"/>
                <a:gd name="connsiteX269" fmla="*/ 1536881 w 3813698"/>
                <a:gd name="connsiteY269" fmla="*/ 220929 h 307452"/>
                <a:gd name="connsiteX270" fmla="*/ 1576405 w 3813698"/>
                <a:gd name="connsiteY270" fmla="*/ 231318 h 307452"/>
                <a:gd name="connsiteX271" fmla="*/ 1601994 w 3813698"/>
                <a:gd name="connsiteY271" fmla="*/ 225870 h 307452"/>
                <a:gd name="connsiteX272" fmla="*/ 1621756 w 3813698"/>
                <a:gd name="connsiteY272" fmla="*/ 210922 h 307452"/>
                <a:gd name="connsiteX273" fmla="*/ 1621756 w 3813698"/>
                <a:gd name="connsiteY273" fmla="*/ 228277 h 307452"/>
                <a:gd name="connsiteX274" fmla="*/ 1664321 w 3813698"/>
                <a:gd name="connsiteY274" fmla="*/ 228277 h 307452"/>
                <a:gd name="connsiteX275" fmla="*/ 1348634 w 3813698"/>
                <a:gd name="connsiteY275" fmla="*/ 181026 h 307452"/>
                <a:gd name="connsiteX276" fmla="*/ 1320385 w 3813698"/>
                <a:gd name="connsiteY276" fmla="*/ 192172 h 307452"/>
                <a:gd name="connsiteX277" fmla="*/ 1292768 w 3813698"/>
                <a:gd name="connsiteY277" fmla="*/ 180899 h 307452"/>
                <a:gd name="connsiteX278" fmla="*/ 1281874 w 3813698"/>
                <a:gd name="connsiteY278" fmla="*/ 152269 h 307452"/>
                <a:gd name="connsiteX279" fmla="*/ 1292768 w 3813698"/>
                <a:gd name="connsiteY279" fmla="*/ 122752 h 307452"/>
                <a:gd name="connsiteX280" fmla="*/ 1320385 w 3813698"/>
                <a:gd name="connsiteY280" fmla="*/ 111225 h 307452"/>
                <a:gd name="connsiteX281" fmla="*/ 1348634 w 3813698"/>
                <a:gd name="connsiteY281" fmla="*/ 122752 h 307452"/>
                <a:gd name="connsiteX282" fmla="*/ 1359909 w 3813698"/>
                <a:gd name="connsiteY282" fmla="*/ 152269 h 307452"/>
                <a:gd name="connsiteX283" fmla="*/ 1348634 w 3813698"/>
                <a:gd name="connsiteY283" fmla="*/ 181026 h 307452"/>
                <a:gd name="connsiteX284" fmla="*/ 1402473 w 3813698"/>
                <a:gd name="connsiteY284" fmla="*/ 75120 h 307452"/>
                <a:gd name="connsiteX285" fmla="*/ 1359909 w 3813698"/>
                <a:gd name="connsiteY285" fmla="*/ 75120 h 307452"/>
                <a:gd name="connsiteX286" fmla="*/ 1359909 w 3813698"/>
                <a:gd name="connsiteY286" fmla="*/ 92475 h 307452"/>
                <a:gd name="connsiteX287" fmla="*/ 1339893 w 3813698"/>
                <a:gd name="connsiteY287" fmla="*/ 77401 h 307452"/>
                <a:gd name="connsiteX288" fmla="*/ 1314684 w 3813698"/>
                <a:gd name="connsiteY288" fmla="*/ 72080 h 307452"/>
                <a:gd name="connsiteX289" fmla="*/ 1275160 w 3813698"/>
                <a:gd name="connsiteY289" fmla="*/ 82596 h 307452"/>
                <a:gd name="connsiteX290" fmla="*/ 1248050 w 3813698"/>
                <a:gd name="connsiteY290" fmla="*/ 110972 h 307452"/>
                <a:gd name="connsiteX291" fmla="*/ 1238296 w 3813698"/>
                <a:gd name="connsiteY291" fmla="*/ 152016 h 307452"/>
                <a:gd name="connsiteX292" fmla="*/ 1248050 w 3813698"/>
                <a:gd name="connsiteY292" fmla="*/ 192806 h 307452"/>
                <a:gd name="connsiteX293" fmla="*/ 1275160 w 3813698"/>
                <a:gd name="connsiteY293" fmla="*/ 221056 h 307452"/>
                <a:gd name="connsiteX294" fmla="*/ 1314684 w 3813698"/>
                <a:gd name="connsiteY294" fmla="*/ 231444 h 307452"/>
                <a:gd name="connsiteX295" fmla="*/ 1339893 w 3813698"/>
                <a:gd name="connsiteY295" fmla="*/ 226123 h 307452"/>
                <a:gd name="connsiteX296" fmla="*/ 1359909 w 3813698"/>
                <a:gd name="connsiteY296" fmla="*/ 211428 h 307452"/>
                <a:gd name="connsiteX297" fmla="*/ 1359909 w 3813698"/>
                <a:gd name="connsiteY297" fmla="*/ 229037 h 307452"/>
                <a:gd name="connsiteX298" fmla="*/ 1348254 w 3813698"/>
                <a:gd name="connsiteY298" fmla="*/ 259313 h 307452"/>
                <a:gd name="connsiteX299" fmla="*/ 1315824 w 3813698"/>
                <a:gd name="connsiteY299" fmla="*/ 269827 h 307452"/>
                <a:gd name="connsiteX300" fmla="*/ 1286054 w 3813698"/>
                <a:gd name="connsiteY300" fmla="*/ 264635 h 307452"/>
                <a:gd name="connsiteX301" fmla="*/ 1256918 w 3813698"/>
                <a:gd name="connsiteY301" fmla="*/ 248800 h 307452"/>
                <a:gd name="connsiteX302" fmla="*/ 1256918 w 3813698"/>
                <a:gd name="connsiteY302" fmla="*/ 290476 h 307452"/>
                <a:gd name="connsiteX303" fmla="*/ 1318611 w 3813698"/>
                <a:gd name="connsiteY303" fmla="*/ 307452 h 307452"/>
                <a:gd name="connsiteX304" fmla="*/ 1379924 w 3813698"/>
                <a:gd name="connsiteY304" fmla="*/ 286296 h 307452"/>
                <a:gd name="connsiteX305" fmla="*/ 1402600 w 3813698"/>
                <a:gd name="connsiteY305" fmla="*/ 226884 h 307452"/>
                <a:gd name="connsiteX306" fmla="*/ 1402600 w 3813698"/>
                <a:gd name="connsiteY306" fmla="*/ 75120 h 307452"/>
                <a:gd name="connsiteX307" fmla="*/ 1117570 w 3813698"/>
                <a:gd name="connsiteY307" fmla="*/ 123767 h 307452"/>
                <a:gd name="connsiteX308" fmla="*/ 1142146 w 3813698"/>
                <a:gd name="connsiteY308" fmla="*/ 112492 h 307452"/>
                <a:gd name="connsiteX309" fmla="*/ 1162668 w 3813698"/>
                <a:gd name="connsiteY309" fmla="*/ 121105 h 307452"/>
                <a:gd name="connsiteX310" fmla="*/ 1169255 w 3813698"/>
                <a:gd name="connsiteY310" fmla="*/ 144921 h 307452"/>
                <a:gd name="connsiteX311" fmla="*/ 1169255 w 3813698"/>
                <a:gd name="connsiteY311" fmla="*/ 228277 h 307452"/>
                <a:gd name="connsiteX312" fmla="*/ 1211820 w 3813698"/>
                <a:gd name="connsiteY312" fmla="*/ 228277 h 307452"/>
                <a:gd name="connsiteX313" fmla="*/ 1211820 w 3813698"/>
                <a:gd name="connsiteY313" fmla="*/ 134661 h 307452"/>
                <a:gd name="connsiteX314" fmla="*/ 1204979 w 3813698"/>
                <a:gd name="connsiteY314" fmla="*/ 102610 h 307452"/>
                <a:gd name="connsiteX315" fmla="*/ 1185470 w 3813698"/>
                <a:gd name="connsiteY315" fmla="*/ 80315 h 307452"/>
                <a:gd name="connsiteX316" fmla="*/ 1154941 w 3813698"/>
                <a:gd name="connsiteY316" fmla="*/ 72080 h 307452"/>
                <a:gd name="connsiteX317" fmla="*/ 1128465 w 3813698"/>
                <a:gd name="connsiteY317" fmla="*/ 77908 h 307452"/>
                <a:gd name="connsiteX318" fmla="*/ 1108449 w 3813698"/>
                <a:gd name="connsiteY318" fmla="*/ 93363 h 307452"/>
                <a:gd name="connsiteX319" fmla="*/ 1108449 w 3813698"/>
                <a:gd name="connsiteY319" fmla="*/ 75120 h 307452"/>
                <a:gd name="connsiteX320" fmla="*/ 1066518 w 3813698"/>
                <a:gd name="connsiteY320" fmla="*/ 75120 h 307452"/>
                <a:gd name="connsiteX321" fmla="*/ 1066518 w 3813698"/>
                <a:gd name="connsiteY321" fmla="*/ 228404 h 307452"/>
                <a:gd name="connsiteX322" fmla="*/ 1108449 w 3813698"/>
                <a:gd name="connsiteY322" fmla="*/ 228404 h 307452"/>
                <a:gd name="connsiteX323" fmla="*/ 1108449 w 3813698"/>
                <a:gd name="connsiteY323" fmla="*/ 151128 h 307452"/>
                <a:gd name="connsiteX324" fmla="*/ 1117570 w 3813698"/>
                <a:gd name="connsiteY324" fmla="*/ 123767 h 307452"/>
                <a:gd name="connsiteX325" fmla="*/ 1025474 w 3813698"/>
                <a:gd name="connsiteY325" fmla="*/ 75120 h 307452"/>
                <a:gd name="connsiteX326" fmla="*/ 983163 w 3813698"/>
                <a:gd name="connsiteY326" fmla="*/ 75120 h 307452"/>
                <a:gd name="connsiteX327" fmla="*/ 983163 w 3813698"/>
                <a:gd name="connsiteY327" fmla="*/ 228404 h 307452"/>
                <a:gd name="connsiteX328" fmla="*/ 1025474 w 3813698"/>
                <a:gd name="connsiteY328" fmla="*/ 228404 h 307452"/>
                <a:gd name="connsiteX329" fmla="*/ 1025474 w 3813698"/>
                <a:gd name="connsiteY329" fmla="*/ 75120 h 307452"/>
                <a:gd name="connsiteX330" fmla="*/ 1016986 w 3813698"/>
                <a:gd name="connsiteY330" fmla="*/ 47125 h 307452"/>
                <a:gd name="connsiteX331" fmla="*/ 1039789 w 3813698"/>
                <a:gd name="connsiteY331" fmla="*/ 29135 h 307452"/>
                <a:gd name="connsiteX332" fmla="*/ 1016733 w 3813698"/>
                <a:gd name="connsiteY332" fmla="*/ 11528 h 307452"/>
                <a:gd name="connsiteX333" fmla="*/ 1000898 w 3813698"/>
                <a:gd name="connsiteY333" fmla="*/ 5700 h 307452"/>
                <a:gd name="connsiteX334" fmla="*/ 984303 w 3813698"/>
                <a:gd name="connsiteY334" fmla="*/ 12795 h 307452"/>
                <a:gd name="connsiteX335" fmla="*/ 977462 w 3813698"/>
                <a:gd name="connsiteY335" fmla="*/ 29643 h 307452"/>
                <a:gd name="connsiteX336" fmla="*/ 984303 w 3813698"/>
                <a:gd name="connsiteY336" fmla="*/ 45858 h 307452"/>
                <a:gd name="connsiteX337" fmla="*/ 1000898 w 3813698"/>
                <a:gd name="connsiteY337" fmla="*/ 52699 h 307452"/>
                <a:gd name="connsiteX338" fmla="*/ 1016986 w 3813698"/>
                <a:gd name="connsiteY338" fmla="*/ 46871 h 307452"/>
                <a:gd name="connsiteX339" fmla="*/ 956433 w 3813698"/>
                <a:gd name="connsiteY339" fmla="*/ 183686 h 307452"/>
                <a:gd name="connsiteX340" fmla="*/ 941485 w 3813698"/>
                <a:gd name="connsiteY340" fmla="*/ 190400 h 307452"/>
                <a:gd name="connsiteX341" fmla="*/ 925017 w 3813698"/>
                <a:gd name="connsiteY341" fmla="*/ 192553 h 307452"/>
                <a:gd name="connsiteX342" fmla="*/ 907028 w 3813698"/>
                <a:gd name="connsiteY342" fmla="*/ 186726 h 307452"/>
                <a:gd name="connsiteX343" fmla="*/ 899681 w 3813698"/>
                <a:gd name="connsiteY343" fmla="*/ 167851 h 307452"/>
                <a:gd name="connsiteX344" fmla="*/ 899681 w 3813698"/>
                <a:gd name="connsiteY344" fmla="*/ 110718 h 307452"/>
                <a:gd name="connsiteX345" fmla="*/ 954660 w 3813698"/>
                <a:gd name="connsiteY345" fmla="*/ 110718 h 307452"/>
                <a:gd name="connsiteX346" fmla="*/ 954660 w 3813698"/>
                <a:gd name="connsiteY346" fmla="*/ 74868 h 307452"/>
                <a:gd name="connsiteX347" fmla="*/ 899681 w 3813698"/>
                <a:gd name="connsiteY347" fmla="*/ 74868 h 307452"/>
                <a:gd name="connsiteX348" fmla="*/ 899681 w 3813698"/>
                <a:gd name="connsiteY348" fmla="*/ 30530 h 307452"/>
                <a:gd name="connsiteX349" fmla="*/ 857370 w 3813698"/>
                <a:gd name="connsiteY349" fmla="*/ 30530 h 307452"/>
                <a:gd name="connsiteX350" fmla="*/ 857370 w 3813698"/>
                <a:gd name="connsiteY350" fmla="*/ 170130 h 307452"/>
                <a:gd name="connsiteX351" fmla="*/ 873078 w 3813698"/>
                <a:gd name="connsiteY351" fmla="*/ 217003 h 307452"/>
                <a:gd name="connsiteX352" fmla="*/ 916149 w 3813698"/>
                <a:gd name="connsiteY352" fmla="*/ 231318 h 307452"/>
                <a:gd name="connsiteX353" fmla="*/ 937938 w 3813698"/>
                <a:gd name="connsiteY353" fmla="*/ 228783 h 307452"/>
                <a:gd name="connsiteX354" fmla="*/ 956307 w 3813698"/>
                <a:gd name="connsiteY354" fmla="*/ 220675 h 307452"/>
                <a:gd name="connsiteX355" fmla="*/ 956307 w 3813698"/>
                <a:gd name="connsiteY355" fmla="*/ 183939 h 307452"/>
                <a:gd name="connsiteX356" fmla="*/ 792509 w 3813698"/>
                <a:gd name="connsiteY356" fmla="*/ 134280 h 307452"/>
                <a:gd name="connsiteX357" fmla="*/ 812271 w 3813698"/>
                <a:gd name="connsiteY357" fmla="*/ 119585 h 307452"/>
                <a:gd name="connsiteX358" fmla="*/ 838114 w 3813698"/>
                <a:gd name="connsiteY358" fmla="*/ 118319 h 307452"/>
                <a:gd name="connsiteX359" fmla="*/ 838114 w 3813698"/>
                <a:gd name="connsiteY359" fmla="*/ 71827 h 307452"/>
                <a:gd name="connsiteX360" fmla="*/ 807711 w 3813698"/>
                <a:gd name="connsiteY360" fmla="*/ 79682 h 307452"/>
                <a:gd name="connsiteX361" fmla="*/ 784909 w 3813698"/>
                <a:gd name="connsiteY361" fmla="*/ 102484 h 307452"/>
                <a:gd name="connsiteX362" fmla="*/ 784909 w 3813698"/>
                <a:gd name="connsiteY362" fmla="*/ 74868 h 307452"/>
                <a:gd name="connsiteX363" fmla="*/ 742978 w 3813698"/>
                <a:gd name="connsiteY363" fmla="*/ 74868 h 307452"/>
                <a:gd name="connsiteX364" fmla="*/ 742978 w 3813698"/>
                <a:gd name="connsiteY364" fmla="*/ 228151 h 307452"/>
                <a:gd name="connsiteX365" fmla="*/ 784909 w 3813698"/>
                <a:gd name="connsiteY365" fmla="*/ 228151 h 307452"/>
                <a:gd name="connsiteX366" fmla="*/ 784909 w 3813698"/>
                <a:gd name="connsiteY366" fmla="*/ 161263 h 307452"/>
                <a:gd name="connsiteX367" fmla="*/ 792509 w 3813698"/>
                <a:gd name="connsiteY367" fmla="*/ 134407 h 307452"/>
                <a:gd name="connsiteX368" fmla="*/ 658482 w 3813698"/>
                <a:gd name="connsiteY368" fmla="*/ 180519 h 307452"/>
                <a:gd name="connsiteX369" fmla="*/ 630486 w 3813698"/>
                <a:gd name="connsiteY369" fmla="*/ 192047 h 307452"/>
                <a:gd name="connsiteX370" fmla="*/ 602110 w 3813698"/>
                <a:gd name="connsiteY370" fmla="*/ 180519 h 307452"/>
                <a:gd name="connsiteX371" fmla="*/ 590962 w 3813698"/>
                <a:gd name="connsiteY371" fmla="*/ 151382 h 307452"/>
                <a:gd name="connsiteX372" fmla="*/ 602110 w 3813698"/>
                <a:gd name="connsiteY372" fmla="*/ 122498 h 307452"/>
                <a:gd name="connsiteX373" fmla="*/ 630486 w 3813698"/>
                <a:gd name="connsiteY373" fmla="*/ 111225 h 307452"/>
                <a:gd name="connsiteX374" fmla="*/ 658482 w 3813698"/>
                <a:gd name="connsiteY374" fmla="*/ 122498 h 307452"/>
                <a:gd name="connsiteX375" fmla="*/ 669377 w 3813698"/>
                <a:gd name="connsiteY375" fmla="*/ 151382 h 307452"/>
                <a:gd name="connsiteX376" fmla="*/ 658482 w 3813698"/>
                <a:gd name="connsiteY376" fmla="*/ 180519 h 307452"/>
                <a:gd name="connsiteX377" fmla="*/ 672924 w 3813698"/>
                <a:gd name="connsiteY377" fmla="*/ 221056 h 307452"/>
                <a:gd name="connsiteX378" fmla="*/ 701933 w 3813698"/>
                <a:gd name="connsiteY378" fmla="*/ 192680 h 307452"/>
                <a:gd name="connsiteX379" fmla="*/ 712574 w 3813698"/>
                <a:gd name="connsiteY379" fmla="*/ 150749 h 307452"/>
                <a:gd name="connsiteX380" fmla="*/ 701933 w 3813698"/>
                <a:gd name="connsiteY380" fmla="*/ 109830 h 307452"/>
                <a:gd name="connsiteX381" fmla="*/ 672924 w 3813698"/>
                <a:gd name="connsiteY381" fmla="*/ 81962 h 307452"/>
                <a:gd name="connsiteX382" fmla="*/ 631119 w 3813698"/>
                <a:gd name="connsiteY382" fmla="*/ 71953 h 307452"/>
                <a:gd name="connsiteX383" fmla="*/ 588428 w 3813698"/>
                <a:gd name="connsiteY383" fmla="*/ 81962 h 307452"/>
                <a:gd name="connsiteX384" fmla="*/ 558532 w 3813698"/>
                <a:gd name="connsiteY384" fmla="*/ 109578 h 307452"/>
                <a:gd name="connsiteX385" fmla="*/ 547637 w 3813698"/>
                <a:gd name="connsiteY385" fmla="*/ 150623 h 307452"/>
                <a:gd name="connsiteX386" fmla="*/ 558532 w 3813698"/>
                <a:gd name="connsiteY386" fmla="*/ 192553 h 307452"/>
                <a:gd name="connsiteX387" fmla="*/ 588301 w 3813698"/>
                <a:gd name="connsiteY387" fmla="*/ 220929 h 307452"/>
                <a:gd name="connsiteX388" fmla="*/ 631119 w 3813698"/>
                <a:gd name="connsiteY388" fmla="*/ 231064 h 307452"/>
                <a:gd name="connsiteX389" fmla="*/ 672924 w 3813698"/>
                <a:gd name="connsiteY389" fmla="*/ 220929 h 307452"/>
                <a:gd name="connsiteX390" fmla="*/ 473909 w 3813698"/>
                <a:gd name="connsiteY390" fmla="*/ 180392 h 307452"/>
                <a:gd name="connsiteX391" fmla="*/ 445913 w 3813698"/>
                <a:gd name="connsiteY391" fmla="*/ 191920 h 307452"/>
                <a:gd name="connsiteX392" fmla="*/ 417537 w 3813698"/>
                <a:gd name="connsiteY392" fmla="*/ 180392 h 307452"/>
                <a:gd name="connsiteX393" fmla="*/ 406136 w 3813698"/>
                <a:gd name="connsiteY393" fmla="*/ 150876 h 307452"/>
                <a:gd name="connsiteX394" fmla="*/ 417537 w 3813698"/>
                <a:gd name="connsiteY394" fmla="*/ 122246 h 307452"/>
                <a:gd name="connsiteX395" fmla="*/ 445913 w 3813698"/>
                <a:gd name="connsiteY395" fmla="*/ 110972 h 307452"/>
                <a:gd name="connsiteX396" fmla="*/ 473783 w 3813698"/>
                <a:gd name="connsiteY396" fmla="*/ 122246 h 307452"/>
                <a:gd name="connsiteX397" fmla="*/ 484931 w 3813698"/>
                <a:gd name="connsiteY397" fmla="*/ 150876 h 307452"/>
                <a:gd name="connsiteX398" fmla="*/ 474036 w 3813698"/>
                <a:gd name="connsiteY398" fmla="*/ 180392 h 307452"/>
                <a:gd name="connsiteX399" fmla="*/ 491518 w 3813698"/>
                <a:gd name="connsiteY399" fmla="*/ 220675 h 307452"/>
                <a:gd name="connsiteX400" fmla="*/ 518374 w 3813698"/>
                <a:gd name="connsiteY400" fmla="*/ 192047 h 307452"/>
                <a:gd name="connsiteX401" fmla="*/ 528128 w 3813698"/>
                <a:gd name="connsiteY401" fmla="*/ 150876 h 307452"/>
                <a:gd name="connsiteX402" fmla="*/ 518247 w 3813698"/>
                <a:gd name="connsiteY402" fmla="*/ 110084 h 307452"/>
                <a:gd name="connsiteX403" fmla="*/ 491138 w 3813698"/>
                <a:gd name="connsiteY403" fmla="*/ 81962 h 307452"/>
                <a:gd name="connsiteX404" fmla="*/ 451740 w 3813698"/>
                <a:gd name="connsiteY404" fmla="*/ 71827 h 307452"/>
                <a:gd name="connsiteX405" fmla="*/ 426405 w 3813698"/>
                <a:gd name="connsiteY405" fmla="*/ 77148 h 307452"/>
                <a:gd name="connsiteX406" fmla="*/ 406136 w 3813698"/>
                <a:gd name="connsiteY406" fmla="*/ 92223 h 307452"/>
                <a:gd name="connsiteX407" fmla="*/ 406136 w 3813698"/>
                <a:gd name="connsiteY407" fmla="*/ 74868 h 307452"/>
                <a:gd name="connsiteX408" fmla="*/ 364205 w 3813698"/>
                <a:gd name="connsiteY408" fmla="*/ 74868 h 307452"/>
                <a:gd name="connsiteX409" fmla="*/ 364205 w 3813698"/>
                <a:gd name="connsiteY409" fmla="*/ 304159 h 307452"/>
                <a:gd name="connsiteX410" fmla="*/ 406136 w 3813698"/>
                <a:gd name="connsiteY410" fmla="*/ 304159 h 307452"/>
                <a:gd name="connsiteX411" fmla="*/ 406136 w 3813698"/>
                <a:gd name="connsiteY411" fmla="*/ 210796 h 307452"/>
                <a:gd name="connsiteX412" fmla="*/ 426405 w 3813698"/>
                <a:gd name="connsiteY412" fmla="*/ 225743 h 307452"/>
                <a:gd name="connsiteX413" fmla="*/ 451740 w 3813698"/>
                <a:gd name="connsiteY413" fmla="*/ 231191 h 307452"/>
                <a:gd name="connsiteX414" fmla="*/ 491391 w 3813698"/>
                <a:gd name="connsiteY414" fmla="*/ 220675 h 307452"/>
                <a:gd name="connsiteX415" fmla="*/ 235498 w 3813698"/>
                <a:gd name="connsiteY415" fmla="*/ 114266 h 307452"/>
                <a:gd name="connsiteX416" fmla="*/ 258300 w 3813698"/>
                <a:gd name="connsiteY416" fmla="*/ 105270 h 307452"/>
                <a:gd name="connsiteX417" fmla="*/ 280596 w 3813698"/>
                <a:gd name="connsiteY417" fmla="*/ 114392 h 307452"/>
                <a:gd name="connsiteX418" fmla="*/ 290224 w 3813698"/>
                <a:gd name="connsiteY418" fmla="*/ 136940 h 307452"/>
                <a:gd name="connsiteX419" fmla="*/ 224223 w 3813698"/>
                <a:gd name="connsiteY419" fmla="*/ 136940 h 307452"/>
                <a:gd name="connsiteX420" fmla="*/ 235498 w 3813698"/>
                <a:gd name="connsiteY420" fmla="*/ 114266 h 307452"/>
                <a:gd name="connsiteX421" fmla="*/ 294151 w 3813698"/>
                <a:gd name="connsiteY421" fmla="*/ 227643 h 307452"/>
                <a:gd name="connsiteX422" fmla="*/ 320880 w 3813698"/>
                <a:gd name="connsiteY422" fmla="*/ 216876 h 307452"/>
                <a:gd name="connsiteX423" fmla="*/ 320880 w 3813698"/>
                <a:gd name="connsiteY423" fmla="*/ 181659 h 307452"/>
                <a:gd name="connsiteX424" fmla="*/ 270082 w 3813698"/>
                <a:gd name="connsiteY424" fmla="*/ 195593 h 307452"/>
                <a:gd name="connsiteX425" fmla="*/ 241452 w 3813698"/>
                <a:gd name="connsiteY425" fmla="*/ 187360 h 307452"/>
                <a:gd name="connsiteX426" fmla="*/ 225364 w 3813698"/>
                <a:gd name="connsiteY426" fmla="*/ 165191 h 307452"/>
                <a:gd name="connsiteX427" fmla="*/ 332408 w 3813698"/>
                <a:gd name="connsiteY427" fmla="*/ 165191 h 307452"/>
                <a:gd name="connsiteX428" fmla="*/ 333295 w 3813698"/>
                <a:gd name="connsiteY428" fmla="*/ 147582 h 307452"/>
                <a:gd name="connsiteX429" fmla="*/ 323667 w 3813698"/>
                <a:gd name="connsiteY429" fmla="*/ 108310 h 307452"/>
                <a:gd name="connsiteX430" fmla="*/ 297191 w 3813698"/>
                <a:gd name="connsiteY430" fmla="*/ 81581 h 307452"/>
                <a:gd name="connsiteX431" fmla="*/ 258174 w 3813698"/>
                <a:gd name="connsiteY431" fmla="*/ 71827 h 307452"/>
                <a:gd name="connsiteX432" fmla="*/ 217003 w 3813698"/>
                <a:gd name="connsiteY432" fmla="*/ 82342 h 307452"/>
                <a:gd name="connsiteX433" fmla="*/ 189513 w 3813698"/>
                <a:gd name="connsiteY433" fmla="*/ 111225 h 307452"/>
                <a:gd name="connsiteX434" fmla="*/ 179759 w 3813698"/>
                <a:gd name="connsiteY434" fmla="*/ 153029 h 307452"/>
                <a:gd name="connsiteX435" fmla="*/ 191160 w 3813698"/>
                <a:gd name="connsiteY435" fmla="*/ 194707 h 307452"/>
                <a:gd name="connsiteX436" fmla="*/ 222070 w 3813698"/>
                <a:gd name="connsiteY436" fmla="*/ 221817 h 307452"/>
                <a:gd name="connsiteX437" fmla="*/ 265521 w 3813698"/>
                <a:gd name="connsiteY437" fmla="*/ 231191 h 307452"/>
                <a:gd name="connsiteX438" fmla="*/ 294151 w 3813698"/>
                <a:gd name="connsiteY438" fmla="*/ 227643 h 307452"/>
                <a:gd name="connsiteX439" fmla="*/ 101851 w 3813698"/>
                <a:gd name="connsiteY439" fmla="*/ 48898 h 307452"/>
                <a:gd name="connsiteX440" fmla="*/ 112365 w 3813698"/>
                <a:gd name="connsiteY440" fmla="*/ 76388 h 307452"/>
                <a:gd name="connsiteX441" fmla="*/ 101851 w 3813698"/>
                <a:gd name="connsiteY441" fmla="*/ 103750 h 307452"/>
                <a:gd name="connsiteX442" fmla="*/ 72841 w 3813698"/>
                <a:gd name="connsiteY442" fmla="*/ 113758 h 307452"/>
                <a:gd name="connsiteX443" fmla="*/ 44211 w 3813698"/>
                <a:gd name="connsiteY443" fmla="*/ 113758 h 307452"/>
                <a:gd name="connsiteX444" fmla="*/ 44211 w 3813698"/>
                <a:gd name="connsiteY444" fmla="*/ 38636 h 307452"/>
                <a:gd name="connsiteX445" fmla="*/ 72841 w 3813698"/>
                <a:gd name="connsiteY445" fmla="*/ 38636 h 307452"/>
                <a:gd name="connsiteX446" fmla="*/ 101851 w 3813698"/>
                <a:gd name="connsiteY446" fmla="*/ 48771 h 307452"/>
                <a:gd name="connsiteX447" fmla="*/ 44211 w 3813698"/>
                <a:gd name="connsiteY447" fmla="*/ 228024 h 307452"/>
                <a:gd name="connsiteX448" fmla="*/ 44211 w 3813698"/>
                <a:gd name="connsiteY448" fmla="*/ 152016 h 307452"/>
                <a:gd name="connsiteX449" fmla="*/ 68534 w 3813698"/>
                <a:gd name="connsiteY449" fmla="*/ 152016 h 307452"/>
                <a:gd name="connsiteX450" fmla="*/ 117432 w 3813698"/>
                <a:gd name="connsiteY450" fmla="*/ 228024 h 307452"/>
                <a:gd name="connsiteX451" fmla="*/ 169751 w 3813698"/>
                <a:gd name="connsiteY451" fmla="*/ 228024 h 307452"/>
                <a:gd name="connsiteX452" fmla="*/ 113759 w 3813698"/>
                <a:gd name="connsiteY452" fmla="*/ 144162 h 307452"/>
                <a:gd name="connsiteX453" fmla="*/ 145555 w 3813698"/>
                <a:gd name="connsiteY453" fmla="*/ 118192 h 307452"/>
                <a:gd name="connsiteX454" fmla="*/ 157843 w 3813698"/>
                <a:gd name="connsiteY454" fmla="*/ 76388 h 307452"/>
                <a:gd name="connsiteX455" fmla="*/ 147455 w 3813698"/>
                <a:gd name="connsiteY455" fmla="*/ 35977 h 307452"/>
                <a:gd name="connsiteX456" fmla="*/ 118826 w 3813698"/>
                <a:gd name="connsiteY456" fmla="*/ 9501 h 307452"/>
                <a:gd name="connsiteX457" fmla="*/ 76261 w 3813698"/>
                <a:gd name="connsiteY457" fmla="*/ 127 h 307452"/>
                <a:gd name="connsiteX458" fmla="*/ 0 w 3813698"/>
                <a:gd name="connsiteY458" fmla="*/ 127 h 307452"/>
                <a:gd name="connsiteX459" fmla="*/ 0 w 3813698"/>
                <a:gd name="connsiteY459" fmla="*/ 228151 h 307452"/>
                <a:gd name="connsiteX460" fmla="*/ 44085 w 3813698"/>
                <a:gd name="connsiteY460" fmla="*/ 228151 h 30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</a:cxnLst>
              <a:rect l="l" t="t" r="r" b="b"/>
              <a:pathLst>
                <a:path w="3813698" h="307452">
                  <a:moveTo>
                    <a:pt x="3813699" y="228024"/>
                  </a:moveTo>
                  <a:lnTo>
                    <a:pt x="3748965" y="135293"/>
                  </a:lnTo>
                  <a:lnTo>
                    <a:pt x="3806098" y="74741"/>
                  </a:lnTo>
                  <a:lnTo>
                    <a:pt x="3756819" y="74741"/>
                  </a:lnTo>
                  <a:lnTo>
                    <a:pt x="3701460" y="134027"/>
                  </a:lnTo>
                  <a:lnTo>
                    <a:pt x="3701460" y="0"/>
                  </a:lnTo>
                  <a:lnTo>
                    <a:pt x="3659529" y="0"/>
                  </a:lnTo>
                  <a:lnTo>
                    <a:pt x="3659529" y="228024"/>
                  </a:lnTo>
                  <a:lnTo>
                    <a:pt x="3701460" y="228024"/>
                  </a:lnTo>
                  <a:lnTo>
                    <a:pt x="3701460" y="185460"/>
                  </a:lnTo>
                  <a:lnTo>
                    <a:pt x="3720335" y="165697"/>
                  </a:lnTo>
                  <a:lnTo>
                    <a:pt x="3762900" y="228024"/>
                  </a:lnTo>
                  <a:lnTo>
                    <a:pt x="3813699" y="228024"/>
                  </a:lnTo>
                  <a:close/>
                  <a:moveTo>
                    <a:pt x="3550204" y="121359"/>
                  </a:moveTo>
                  <a:cubicBezTo>
                    <a:pt x="3558438" y="113885"/>
                    <a:pt x="3568699" y="110084"/>
                    <a:pt x="3581114" y="110084"/>
                  </a:cubicBezTo>
                  <a:cubicBezTo>
                    <a:pt x="3598089" y="110084"/>
                    <a:pt x="3612531" y="115786"/>
                    <a:pt x="3624312" y="127060"/>
                  </a:cubicBezTo>
                  <a:lnTo>
                    <a:pt x="3624312" y="84495"/>
                  </a:lnTo>
                  <a:cubicBezTo>
                    <a:pt x="3617471" y="80061"/>
                    <a:pt x="3609997" y="76767"/>
                    <a:pt x="3602016" y="74741"/>
                  </a:cubicBezTo>
                  <a:cubicBezTo>
                    <a:pt x="3594035" y="72714"/>
                    <a:pt x="3585801" y="71701"/>
                    <a:pt x="3577187" y="71701"/>
                  </a:cubicBezTo>
                  <a:cubicBezTo>
                    <a:pt x="3561352" y="71701"/>
                    <a:pt x="3547291" y="74994"/>
                    <a:pt x="3534749" y="81708"/>
                  </a:cubicBezTo>
                  <a:cubicBezTo>
                    <a:pt x="3522335" y="88422"/>
                    <a:pt x="3512454" y="97670"/>
                    <a:pt x="3505233" y="109578"/>
                  </a:cubicBezTo>
                  <a:cubicBezTo>
                    <a:pt x="3498012" y="121486"/>
                    <a:pt x="3494465" y="135420"/>
                    <a:pt x="3494465" y="151382"/>
                  </a:cubicBezTo>
                  <a:cubicBezTo>
                    <a:pt x="3494465" y="167344"/>
                    <a:pt x="3498012" y="181026"/>
                    <a:pt x="3505106" y="193060"/>
                  </a:cubicBezTo>
                  <a:cubicBezTo>
                    <a:pt x="3512200" y="205094"/>
                    <a:pt x="3521955" y="214341"/>
                    <a:pt x="3534243" y="221056"/>
                  </a:cubicBezTo>
                  <a:cubicBezTo>
                    <a:pt x="3546657" y="227770"/>
                    <a:pt x="3560845" y="231064"/>
                    <a:pt x="3576807" y="231064"/>
                  </a:cubicBezTo>
                  <a:cubicBezTo>
                    <a:pt x="3585168" y="231064"/>
                    <a:pt x="3593275" y="230176"/>
                    <a:pt x="3601383" y="228277"/>
                  </a:cubicBezTo>
                  <a:cubicBezTo>
                    <a:pt x="3609490" y="226504"/>
                    <a:pt x="3617345" y="223464"/>
                    <a:pt x="3624819" y="219409"/>
                  </a:cubicBezTo>
                  <a:lnTo>
                    <a:pt x="3624819" y="179885"/>
                  </a:lnTo>
                  <a:cubicBezTo>
                    <a:pt x="3618485" y="184318"/>
                    <a:pt x="3611771" y="187612"/>
                    <a:pt x="3604550" y="189639"/>
                  </a:cubicBezTo>
                  <a:cubicBezTo>
                    <a:pt x="3597329" y="191667"/>
                    <a:pt x="3589855" y="192680"/>
                    <a:pt x="3582254" y="192680"/>
                  </a:cubicBezTo>
                  <a:cubicBezTo>
                    <a:pt x="3569460" y="192680"/>
                    <a:pt x="3558945" y="188880"/>
                    <a:pt x="3550458" y="181151"/>
                  </a:cubicBezTo>
                  <a:cubicBezTo>
                    <a:pt x="3542097" y="173424"/>
                    <a:pt x="3537790" y="163417"/>
                    <a:pt x="3537790" y="151001"/>
                  </a:cubicBezTo>
                  <a:cubicBezTo>
                    <a:pt x="3537790" y="138587"/>
                    <a:pt x="3541843" y="128707"/>
                    <a:pt x="3550078" y="121232"/>
                  </a:cubicBezTo>
                  <a:moveTo>
                    <a:pt x="3410349" y="122498"/>
                  </a:moveTo>
                  <a:cubicBezTo>
                    <a:pt x="3417824" y="130227"/>
                    <a:pt x="3421624" y="139980"/>
                    <a:pt x="3421624" y="152016"/>
                  </a:cubicBezTo>
                  <a:cubicBezTo>
                    <a:pt x="3421624" y="164050"/>
                    <a:pt x="3417824" y="173297"/>
                    <a:pt x="3410349" y="180772"/>
                  </a:cubicBezTo>
                  <a:cubicBezTo>
                    <a:pt x="3402875" y="188119"/>
                    <a:pt x="3393374" y="191920"/>
                    <a:pt x="3382100" y="191920"/>
                  </a:cubicBezTo>
                  <a:cubicBezTo>
                    <a:pt x="3370825" y="191920"/>
                    <a:pt x="3361704" y="188119"/>
                    <a:pt x="3354484" y="180646"/>
                  </a:cubicBezTo>
                  <a:cubicBezTo>
                    <a:pt x="3347136" y="173170"/>
                    <a:pt x="3343589" y="163669"/>
                    <a:pt x="3343589" y="152016"/>
                  </a:cubicBezTo>
                  <a:cubicBezTo>
                    <a:pt x="3343589" y="140361"/>
                    <a:pt x="3347263" y="130227"/>
                    <a:pt x="3354484" y="122498"/>
                  </a:cubicBezTo>
                  <a:cubicBezTo>
                    <a:pt x="3361831" y="114771"/>
                    <a:pt x="3370952" y="110972"/>
                    <a:pt x="3382100" y="110972"/>
                  </a:cubicBezTo>
                  <a:cubicBezTo>
                    <a:pt x="3393248" y="110972"/>
                    <a:pt x="3402875" y="114771"/>
                    <a:pt x="3410349" y="122498"/>
                  </a:cubicBezTo>
                  <a:moveTo>
                    <a:pt x="3464188" y="228024"/>
                  </a:moveTo>
                  <a:lnTo>
                    <a:pt x="3464188" y="74741"/>
                  </a:lnTo>
                  <a:lnTo>
                    <a:pt x="3421624" y="74741"/>
                  </a:lnTo>
                  <a:lnTo>
                    <a:pt x="3421624" y="92350"/>
                  </a:lnTo>
                  <a:cubicBezTo>
                    <a:pt x="3416177" y="85889"/>
                    <a:pt x="3409589" y="80822"/>
                    <a:pt x="3401862" y="77148"/>
                  </a:cubicBezTo>
                  <a:cubicBezTo>
                    <a:pt x="3394134" y="73473"/>
                    <a:pt x="3385647" y="71701"/>
                    <a:pt x="3376273" y="71701"/>
                  </a:cubicBezTo>
                  <a:cubicBezTo>
                    <a:pt x="3361324" y="71701"/>
                    <a:pt x="3348023" y="75247"/>
                    <a:pt x="3336622" y="82215"/>
                  </a:cubicBezTo>
                  <a:cubicBezTo>
                    <a:pt x="3325221" y="89183"/>
                    <a:pt x="3316226" y="98684"/>
                    <a:pt x="3309766" y="110845"/>
                  </a:cubicBezTo>
                  <a:cubicBezTo>
                    <a:pt x="3303305" y="122879"/>
                    <a:pt x="3300011" y="136688"/>
                    <a:pt x="3300011" y="152016"/>
                  </a:cubicBezTo>
                  <a:cubicBezTo>
                    <a:pt x="3300011" y="167344"/>
                    <a:pt x="3303305" y="180772"/>
                    <a:pt x="3309766" y="192553"/>
                  </a:cubicBezTo>
                  <a:cubicBezTo>
                    <a:pt x="3316226" y="204462"/>
                    <a:pt x="3325221" y="213836"/>
                    <a:pt x="3336875" y="220675"/>
                  </a:cubicBezTo>
                  <a:cubicBezTo>
                    <a:pt x="3348403" y="227517"/>
                    <a:pt x="3361578" y="231064"/>
                    <a:pt x="3376399" y="231064"/>
                  </a:cubicBezTo>
                  <a:cubicBezTo>
                    <a:pt x="3385647" y="231064"/>
                    <a:pt x="3394261" y="229290"/>
                    <a:pt x="3401989" y="225616"/>
                  </a:cubicBezTo>
                  <a:cubicBezTo>
                    <a:pt x="3409716" y="221943"/>
                    <a:pt x="3416303" y="217003"/>
                    <a:pt x="3421751" y="210669"/>
                  </a:cubicBezTo>
                  <a:lnTo>
                    <a:pt x="3421751" y="228024"/>
                  </a:lnTo>
                  <a:lnTo>
                    <a:pt x="3464315" y="228024"/>
                  </a:lnTo>
                  <a:close/>
                  <a:moveTo>
                    <a:pt x="3283923" y="183686"/>
                  </a:moveTo>
                  <a:cubicBezTo>
                    <a:pt x="3279236" y="186726"/>
                    <a:pt x="3274295" y="189005"/>
                    <a:pt x="3268975" y="190400"/>
                  </a:cubicBezTo>
                  <a:cubicBezTo>
                    <a:pt x="3263654" y="191794"/>
                    <a:pt x="3258207" y="192553"/>
                    <a:pt x="3252506" y="192553"/>
                  </a:cubicBezTo>
                  <a:cubicBezTo>
                    <a:pt x="3245412" y="192553"/>
                    <a:pt x="3239458" y="190652"/>
                    <a:pt x="3234518" y="186726"/>
                  </a:cubicBezTo>
                  <a:cubicBezTo>
                    <a:pt x="3229577" y="182798"/>
                    <a:pt x="3227170" y="176591"/>
                    <a:pt x="3227170" y="167851"/>
                  </a:cubicBezTo>
                  <a:lnTo>
                    <a:pt x="3227170" y="110718"/>
                  </a:lnTo>
                  <a:lnTo>
                    <a:pt x="3282150" y="110718"/>
                  </a:lnTo>
                  <a:lnTo>
                    <a:pt x="3282150" y="74868"/>
                  </a:lnTo>
                  <a:lnTo>
                    <a:pt x="3227170" y="74868"/>
                  </a:lnTo>
                  <a:lnTo>
                    <a:pt x="3227170" y="30530"/>
                  </a:lnTo>
                  <a:lnTo>
                    <a:pt x="3184859" y="30530"/>
                  </a:lnTo>
                  <a:lnTo>
                    <a:pt x="3184859" y="170130"/>
                  </a:lnTo>
                  <a:cubicBezTo>
                    <a:pt x="3184859" y="191794"/>
                    <a:pt x="3190053" y="207375"/>
                    <a:pt x="3200568" y="217003"/>
                  </a:cubicBezTo>
                  <a:cubicBezTo>
                    <a:pt x="3210955" y="226504"/>
                    <a:pt x="3225397" y="231318"/>
                    <a:pt x="3243639" y="231318"/>
                  </a:cubicBezTo>
                  <a:cubicBezTo>
                    <a:pt x="3251366" y="231318"/>
                    <a:pt x="3258587" y="230430"/>
                    <a:pt x="3265428" y="228783"/>
                  </a:cubicBezTo>
                  <a:cubicBezTo>
                    <a:pt x="3272268" y="227009"/>
                    <a:pt x="3278349" y="224350"/>
                    <a:pt x="3283796" y="220675"/>
                  </a:cubicBezTo>
                  <a:lnTo>
                    <a:pt x="3283796" y="183939"/>
                  </a:lnTo>
                  <a:close/>
                  <a:moveTo>
                    <a:pt x="3161044" y="183686"/>
                  </a:moveTo>
                  <a:cubicBezTo>
                    <a:pt x="3156356" y="186726"/>
                    <a:pt x="3151416" y="189005"/>
                    <a:pt x="3146095" y="190400"/>
                  </a:cubicBezTo>
                  <a:cubicBezTo>
                    <a:pt x="3140775" y="191794"/>
                    <a:pt x="3135328" y="192553"/>
                    <a:pt x="3129627" y="192553"/>
                  </a:cubicBezTo>
                  <a:cubicBezTo>
                    <a:pt x="3122533" y="192553"/>
                    <a:pt x="3116579" y="190652"/>
                    <a:pt x="3111638" y="186726"/>
                  </a:cubicBezTo>
                  <a:cubicBezTo>
                    <a:pt x="3106825" y="182925"/>
                    <a:pt x="3104291" y="176591"/>
                    <a:pt x="3104291" y="167851"/>
                  </a:cubicBezTo>
                  <a:lnTo>
                    <a:pt x="3104291" y="110718"/>
                  </a:lnTo>
                  <a:lnTo>
                    <a:pt x="3159270" y="110718"/>
                  </a:lnTo>
                  <a:lnTo>
                    <a:pt x="3159270" y="74868"/>
                  </a:lnTo>
                  <a:lnTo>
                    <a:pt x="3104291" y="74868"/>
                  </a:lnTo>
                  <a:lnTo>
                    <a:pt x="3104291" y="30530"/>
                  </a:lnTo>
                  <a:lnTo>
                    <a:pt x="3061980" y="30530"/>
                  </a:lnTo>
                  <a:lnTo>
                    <a:pt x="3061980" y="170130"/>
                  </a:lnTo>
                  <a:cubicBezTo>
                    <a:pt x="3061980" y="191794"/>
                    <a:pt x="3067174" y="207375"/>
                    <a:pt x="3077688" y="217003"/>
                  </a:cubicBezTo>
                  <a:cubicBezTo>
                    <a:pt x="3088076" y="226504"/>
                    <a:pt x="3102517" y="231318"/>
                    <a:pt x="3120759" y="231318"/>
                  </a:cubicBezTo>
                  <a:cubicBezTo>
                    <a:pt x="3128487" y="231318"/>
                    <a:pt x="3135708" y="230430"/>
                    <a:pt x="3142548" y="228783"/>
                  </a:cubicBezTo>
                  <a:cubicBezTo>
                    <a:pt x="3149389" y="227009"/>
                    <a:pt x="3155470" y="224350"/>
                    <a:pt x="3160917" y="220675"/>
                  </a:cubicBezTo>
                  <a:lnTo>
                    <a:pt x="3160917" y="183939"/>
                  </a:lnTo>
                  <a:close/>
                  <a:moveTo>
                    <a:pt x="2970390" y="122625"/>
                  </a:moveTo>
                  <a:cubicBezTo>
                    <a:pt x="2977865" y="130354"/>
                    <a:pt x="2981665" y="140107"/>
                    <a:pt x="2981665" y="152143"/>
                  </a:cubicBezTo>
                  <a:cubicBezTo>
                    <a:pt x="2981665" y="164177"/>
                    <a:pt x="2977865" y="173424"/>
                    <a:pt x="2970390" y="180899"/>
                  </a:cubicBezTo>
                  <a:cubicBezTo>
                    <a:pt x="2962916" y="188246"/>
                    <a:pt x="2953415" y="192047"/>
                    <a:pt x="2942141" y="192047"/>
                  </a:cubicBezTo>
                  <a:cubicBezTo>
                    <a:pt x="2930866" y="192047"/>
                    <a:pt x="2921745" y="188246"/>
                    <a:pt x="2914525" y="180772"/>
                  </a:cubicBezTo>
                  <a:cubicBezTo>
                    <a:pt x="2907177" y="173297"/>
                    <a:pt x="2903630" y="163796"/>
                    <a:pt x="2903630" y="152143"/>
                  </a:cubicBezTo>
                  <a:cubicBezTo>
                    <a:pt x="2903630" y="140488"/>
                    <a:pt x="2907304" y="130354"/>
                    <a:pt x="2914525" y="122625"/>
                  </a:cubicBezTo>
                  <a:cubicBezTo>
                    <a:pt x="2921872" y="114898"/>
                    <a:pt x="2930993" y="111099"/>
                    <a:pt x="2942141" y="111099"/>
                  </a:cubicBezTo>
                  <a:cubicBezTo>
                    <a:pt x="2953289" y="111099"/>
                    <a:pt x="2962916" y="114898"/>
                    <a:pt x="2970390" y="122625"/>
                  </a:cubicBezTo>
                  <a:moveTo>
                    <a:pt x="3024229" y="228151"/>
                  </a:moveTo>
                  <a:lnTo>
                    <a:pt x="3024229" y="74868"/>
                  </a:lnTo>
                  <a:lnTo>
                    <a:pt x="2981665" y="74868"/>
                  </a:lnTo>
                  <a:lnTo>
                    <a:pt x="2981665" y="92475"/>
                  </a:lnTo>
                  <a:cubicBezTo>
                    <a:pt x="2976218" y="86016"/>
                    <a:pt x="2969630" y="80949"/>
                    <a:pt x="2961903" y="77274"/>
                  </a:cubicBezTo>
                  <a:cubicBezTo>
                    <a:pt x="2954175" y="73600"/>
                    <a:pt x="2945688" y="71827"/>
                    <a:pt x="2936314" y="71827"/>
                  </a:cubicBezTo>
                  <a:cubicBezTo>
                    <a:pt x="2921365" y="71827"/>
                    <a:pt x="2908064" y="75374"/>
                    <a:pt x="2896663" y="82342"/>
                  </a:cubicBezTo>
                  <a:cubicBezTo>
                    <a:pt x="2885262" y="89308"/>
                    <a:pt x="2876267" y="98809"/>
                    <a:pt x="2869807" y="110972"/>
                  </a:cubicBezTo>
                  <a:cubicBezTo>
                    <a:pt x="2863346" y="123006"/>
                    <a:pt x="2860052" y="136813"/>
                    <a:pt x="2860052" y="152143"/>
                  </a:cubicBezTo>
                  <a:cubicBezTo>
                    <a:pt x="2860052" y="167470"/>
                    <a:pt x="2863346" y="180899"/>
                    <a:pt x="2869807" y="192680"/>
                  </a:cubicBezTo>
                  <a:cubicBezTo>
                    <a:pt x="2876267" y="204588"/>
                    <a:pt x="2885262" y="213963"/>
                    <a:pt x="2896916" y="220802"/>
                  </a:cubicBezTo>
                  <a:cubicBezTo>
                    <a:pt x="2908444" y="227643"/>
                    <a:pt x="2921619" y="231191"/>
                    <a:pt x="2936440" y="231191"/>
                  </a:cubicBezTo>
                  <a:cubicBezTo>
                    <a:pt x="2945815" y="231191"/>
                    <a:pt x="2954302" y="229417"/>
                    <a:pt x="2962030" y="225743"/>
                  </a:cubicBezTo>
                  <a:cubicBezTo>
                    <a:pt x="2969757" y="222070"/>
                    <a:pt x="2976344" y="217130"/>
                    <a:pt x="2981792" y="210796"/>
                  </a:cubicBezTo>
                  <a:lnTo>
                    <a:pt x="2981792" y="228151"/>
                  </a:lnTo>
                  <a:lnTo>
                    <a:pt x="3024356" y="228151"/>
                  </a:lnTo>
                  <a:close/>
                  <a:moveTo>
                    <a:pt x="2708670" y="180899"/>
                  </a:moveTo>
                  <a:cubicBezTo>
                    <a:pt x="2701196" y="188246"/>
                    <a:pt x="2691695" y="192047"/>
                    <a:pt x="2680420" y="192047"/>
                  </a:cubicBezTo>
                  <a:cubicBezTo>
                    <a:pt x="2669146" y="192047"/>
                    <a:pt x="2660025" y="188246"/>
                    <a:pt x="2652804" y="180772"/>
                  </a:cubicBezTo>
                  <a:cubicBezTo>
                    <a:pt x="2645457" y="173297"/>
                    <a:pt x="2641910" y="163796"/>
                    <a:pt x="2641910" y="152143"/>
                  </a:cubicBezTo>
                  <a:cubicBezTo>
                    <a:pt x="2641910" y="140488"/>
                    <a:pt x="2645583" y="130354"/>
                    <a:pt x="2652804" y="122625"/>
                  </a:cubicBezTo>
                  <a:cubicBezTo>
                    <a:pt x="2660025" y="114898"/>
                    <a:pt x="2669272" y="111099"/>
                    <a:pt x="2680420" y="111099"/>
                  </a:cubicBezTo>
                  <a:cubicBezTo>
                    <a:pt x="2691568" y="111099"/>
                    <a:pt x="2701196" y="114898"/>
                    <a:pt x="2708670" y="122625"/>
                  </a:cubicBezTo>
                  <a:cubicBezTo>
                    <a:pt x="2716144" y="130354"/>
                    <a:pt x="2719944" y="140107"/>
                    <a:pt x="2719944" y="152143"/>
                  </a:cubicBezTo>
                  <a:cubicBezTo>
                    <a:pt x="2719944" y="164177"/>
                    <a:pt x="2716144" y="173424"/>
                    <a:pt x="2708670" y="180899"/>
                  </a:cubicBezTo>
                  <a:moveTo>
                    <a:pt x="2762509" y="74994"/>
                  </a:moveTo>
                  <a:lnTo>
                    <a:pt x="2719944" y="74994"/>
                  </a:lnTo>
                  <a:lnTo>
                    <a:pt x="2719944" y="92350"/>
                  </a:lnTo>
                  <a:cubicBezTo>
                    <a:pt x="2714244" y="85889"/>
                    <a:pt x="2707530" y="80822"/>
                    <a:pt x="2699929" y="77274"/>
                  </a:cubicBezTo>
                  <a:cubicBezTo>
                    <a:pt x="2692202" y="73727"/>
                    <a:pt x="2683841" y="71953"/>
                    <a:pt x="2674720" y="71953"/>
                  </a:cubicBezTo>
                  <a:cubicBezTo>
                    <a:pt x="2659898" y="71953"/>
                    <a:pt x="2646723" y="75501"/>
                    <a:pt x="2635196" y="82469"/>
                  </a:cubicBezTo>
                  <a:cubicBezTo>
                    <a:pt x="2623668" y="89435"/>
                    <a:pt x="2614673" y="98936"/>
                    <a:pt x="2608086" y="110845"/>
                  </a:cubicBezTo>
                  <a:cubicBezTo>
                    <a:pt x="2601625" y="122752"/>
                    <a:pt x="2598331" y="136435"/>
                    <a:pt x="2598331" y="151889"/>
                  </a:cubicBezTo>
                  <a:cubicBezTo>
                    <a:pt x="2598331" y="167344"/>
                    <a:pt x="2601625" y="180646"/>
                    <a:pt x="2608086" y="192680"/>
                  </a:cubicBezTo>
                  <a:cubicBezTo>
                    <a:pt x="2614546" y="204588"/>
                    <a:pt x="2623541" y="214089"/>
                    <a:pt x="2635196" y="220929"/>
                  </a:cubicBezTo>
                  <a:cubicBezTo>
                    <a:pt x="2646723" y="227770"/>
                    <a:pt x="2659898" y="231318"/>
                    <a:pt x="2674720" y="231318"/>
                  </a:cubicBezTo>
                  <a:cubicBezTo>
                    <a:pt x="2683841" y="231318"/>
                    <a:pt x="2692202" y="229544"/>
                    <a:pt x="2699929" y="225997"/>
                  </a:cubicBezTo>
                  <a:cubicBezTo>
                    <a:pt x="2707656" y="222449"/>
                    <a:pt x="2714370" y="217508"/>
                    <a:pt x="2719944" y="211301"/>
                  </a:cubicBezTo>
                  <a:lnTo>
                    <a:pt x="2719944" y="228910"/>
                  </a:lnTo>
                  <a:cubicBezTo>
                    <a:pt x="2719944" y="242085"/>
                    <a:pt x="2716017" y="252220"/>
                    <a:pt x="2708290" y="259187"/>
                  </a:cubicBezTo>
                  <a:cubicBezTo>
                    <a:pt x="2700436" y="266155"/>
                    <a:pt x="2689668" y="269702"/>
                    <a:pt x="2675860" y="269702"/>
                  </a:cubicBezTo>
                  <a:cubicBezTo>
                    <a:pt x="2666359" y="269702"/>
                    <a:pt x="2656351" y="267928"/>
                    <a:pt x="2646090" y="264508"/>
                  </a:cubicBezTo>
                  <a:cubicBezTo>
                    <a:pt x="2635702" y="261087"/>
                    <a:pt x="2626075" y="255766"/>
                    <a:pt x="2616953" y="248673"/>
                  </a:cubicBezTo>
                  <a:lnTo>
                    <a:pt x="2616953" y="290349"/>
                  </a:lnTo>
                  <a:cubicBezTo>
                    <a:pt x="2635956" y="301751"/>
                    <a:pt x="2656604" y="307326"/>
                    <a:pt x="2678647" y="307326"/>
                  </a:cubicBezTo>
                  <a:cubicBezTo>
                    <a:pt x="2704363" y="307326"/>
                    <a:pt x="2724758" y="300231"/>
                    <a:pt x="2739960" y="286169"/>
                  </a:cubicBezTo>
                  <a:cubicBezTo>
                    <a:pt x="2755035" y="272108"/>
                    <a:pt x="2762635" y="252220"/>
                    <a:pt x="2762635" y="226757"/>
                  </a:cubicBezTo>
                  <a:lnTo>
                    <a:pt x="2762635" y="74994"/>
                  </a:lnTo>
                  <a:close/>
                  <a:moveTo>
                    <a:pt x="2477606" y="123640"/>
                  </a:moveTo>
                  <a:cubicBezTo>
                    <a:pt x="2483686" y="116164"/>
                    <a:pt x="2491920" y="112365"/>
                    <a:pt x="2502181" y="112365"/>
                  </a:cubicBezTo>
                  <a:cubicBezTo>
                    <a:pt x="2511556" y="112365"/>
                    <a:pt x="2518270" y="115278"/>
                    <a:pt x="2522704" y="120978"/>
                  </a:cubicBezTo>
                  <a:cubicBezTo>
                    <a:pt x="2527011" y="126807"/>
                    <a:pt x="2529291" y="134661"/>
                    <a:pt x="2529291" y="144794"/>
                  </a:cubicBezTo>
                  <a:lnTo>
                    <a:pt x="2529291" y="228151"/>
                  </a:lnTo>
                  <a:lnTo>
                    <a:pt x="2571855" y="228151"/>
                  </a:lnTo>
                  <a:lnTo>
                    <a:pt x="2571855" y="134534"/>
                  </a:lnTo>
                  <a:cubicBezTo>
                    <a:pt x="2571855" y="122625"/>
                    <a:pt x="2569575" y="111858"/>
                    <a:pt x="2565015" y="102484"/>
                  </a:cubicBezTo>
                  <a:cubicBezTo>
                    <a:pt x="2560454" y="93109"/>
                    <a:pt x="2553993" y="85636"/>
                    <a:pt x="2545506" y="80188"/>
                  </a:cubicBezTo>
                  <a:cubicBezTo>
                    <a:pt x="2537145" y="74741"/>
                    <a:pt x="2526884" y="71953"/>
                    <a:pt x="2514976" y="71953"/>
                  </a:cubicBezTo>
                  <a:cubicBezTo>
                    <a:pt x="2505095" y="71953"/>
                    <a:pt x="2496227" y="73854"/>
                    <a:pt x="2488500" y="77782"/>
                  </a:cubicBezTo>
                  <a:cubicBezTo>
                    <a:pt x="2480773" y="81581"/>
                    <a:pt x="2474059" y="86775"/>
                    <a:pt x="2468485" y="93236"/>
                  </a:cubicBezTo>
                  <a:lnTo>
                    <a:pt x="2468485" y="74994"/>
                  </a:lnTo>
                  <a:lnTo>
                    <a:pt x="2426554" y="74994"/>
                  </a:lnTo>
                  <a:lnTo>
                    <a:pt x="2426554" y="228277"/>
                  </a:lnTo>
                  <a:lnTo>
                    <a:pt x="2468485" y="228277"/>
                  </a:lnTo>
                  <a:lnTo>
                    <a:pt x="2468485" y="151001"/>
                  </a:lnTo>
                  <a:cubicBezTo>
                    <a:pt x="2468485" y="140234"/>
                    <a:pt x="2471525" y="131113"/>
                    <a:pt x="2477606" y="123640"/>
                  </a:cubicBezTo>
                  <a:moveTo>
                    <a:pt x="2385509" y="74994"/>
                  </a:moveTo>
                  <a:lnTo>
                    <a:pt x="2343198" y="74994"/>
                  </a:lnTo>
                  <a:lnTo>
                    <a:pt x="2343198" y="228277"/>
                  </a:lnTo>
                  <a:lnTo>
                    <a:pt x="2385509" y="228277"/>
                  </a:lnTo>
                  <a:lnTo>
                    <a:pt x="2385509" y="74994"/>
                  </a:lnTo>
                  <a:close/>
                  <a:moveTo>
                    <a:pt x="2384749" y="45985"/>
                  </a:moveTo>
                  <a:cubicBezTo>
                    <a:pt x="2389310" y="41425"/>
                    <a:pt x="2391590" y="35977"/>
                    <a:pt x="2391590" y="29769"/>
                  </a:cubicBezTo>
                  <a:cubicBezTo>
                    <a:pt x="2391590" y="23562"/>
                    <a:pt x="2389310" y="17609"/>
                    <a:pt x="2384749" y="12922"/>
                  </a:cubicBezTo>
                  <a:cubicBezTo>
                    <a:pt x="2380189" y="8108"/>
                    <a:pt x="2374615" y="5827"/>
                    <a:pt x="2368154" y="5827"/>
                  </a:cubicBezTo>
                  <a:cubicBezTo>
                    <a:pt x="2362074" y="5827"/>
                    <a:pt x="2356753" y="7727"/>
                    <a:pt x="2352066" y="11654"/>
                  </a:cubicBezTo>
                  <a:lnTo>
                    <a:pt x="2329263" y="29262"/>
                  </a:lnTo>
                  <a:lnTo>
                    <a:pt x="2352066" y="47251"/>
                  </a:lnTo>
                  <a:cubicBezTo>
                    <a:pt x="2354473" y="49025"/>
                    <a:pt x="2357006" y="50545"/>
                    <a:pt x="2359540" y="51558"/>
                  </a:cubicBezTo>
                  <a:cubicBezTo>
                    <a:pt x="2362074" y="52572"/>
                    <a:pt x="2364987" y="53078"/>
                    <a:pt x="2368154" y="53078"/>
                  </a:cubicBezTo>
                  <a:cubicBezTo>
                    <a:pt x="2374615" y="53078"/>
                    <a:pt x="2380189" y="50799"/>
                    <a:pt x="2384749" y="46238"/>
                  </a:cubicBezTo>
                  <a:moveTo>
                    <a:pt x="2210944" y="123893"/>
                  </a:moveTo>
                  <a:cubicBezTo>
                    <a:pt x="2217025" y="116418"/>
                    <a:pt x="2225259" y="112619"/>
                    <a:pt x="2235520" y="112619"/>
                  </a:cubicBezTo>
                  <a:cubicBezTo>
                    <a:pt x="2244895" y="112619"/>
                    <a:pt x="2251735" y="115532"/>
                    <a:pt x="2256043" y="121232"/>
                  </a:cubicBezTo>
                  <a:cubicBezTo>
                    <a:pt x="2260350" y="127060"/>
                    <a:pt x="2262630" y="134914"/>
                    <a:pt x="2262630" y="145048"/>
                  </a:cubicBezTo>
                  <a:lnTo>
                    <a:pt x="2262630" y="228404"/>
                  </a:lnTo>
                  <a:lnTo>
                    <a:pt x="2305194" y="228404"/>
                  </a:lnTo>
                  <a:lnTo>
                    <a:pt x="2305194" y="134788"/>
                  </a:lnTo>
                  <a:cubicBezTo>
                    <a:pt x="2305194" y="122879"/>
                    <a:pt x="2302914" y="112111"/>
                    <a:pt x="2298354" y="102737"/>
                  </a:cubicBezTo>
                  <a:cubicBezTo>
                    <a:pt x="2293793" y="93363"/>
                    <a:pt x="2287332" y="85889"/>
                    <a:pt x="2278845" y="80441"/>
                  </a:cubicBezTo>
                  <a:cubicBezTo>
                    <a:pt x="2270484" y="74994"/>
                    <a:pt x="2260223" y="72207"/>
                    <a:pt x="2248315" y="72207"/>
                  </a:cubicBezTo>
                  <a:cubicBezTo>
                    <a:pt x="2238434" y="72207"/>
                    <a:pt x="2229566" y="74107"/>
                    <a:pt x="2221839" y="78035"/>
                  </a:cubicBezTo>
                  <a:cubicBezTo>
                    <a:pt x="2214111" y="81962"/>
                    <a:pt x="2207397" y="87029"/>
                    <a:pt x="2201824" y="93490"/>
                  </a:cubicBezTo>
                  <a:lnTo>
                    <a:pt x="2201824" y="507"/>
                  </a:lnTo>
                  <a:lnTo>
                    <a:pt x="2159892" y="507"/>
                  </a:lnTo>
                  <a:lnTo>
                    <a:pt x="2159892" y="228531"/>
                  </a:lnTo>
                  <a:lnTo>
                    <a:pt x="2201824" y="228531"/>
                  </a:lnTo>
                  <a:lnTo>
                    <a:pt x="2201824" y="151255"/>
                  </a:lnTo>
                  <a:cubicBezTo>
                    <a:pt x="2201824" y="140488"/>
                    <a:pt x="2204864" y="131367"/>
                    <a:pt x="2210944" y="123893"/>
                  </a:cubicBezTo>
                  <a:moveTo>
                    <a:pt x="2014590" y="216876"/>
                  </a:moveTo>
                  <a:cubicBezTo>
                    <a:pt x="2021431" y="221309"/>
                    <a:pt x="2029539" y="224857"/>
                    <a:pt x="2038660" y="227517"/>
                  </a:cubicBezTo>
                  <a:cubicBezTo>
                    <a:pt x="2047781" y="230176"/>
                    <a:pt x="2057282" y="231444"/>
                    <a:pt x="2067289" y="231444"/>
                  </a:cubicBezTo>
                  <a:cubicBezTo>
                    <a:pt x="2079451" y="231444"/>
                    <a:pt x="2090345" y="229417"/>
                    <a:pt x="2099846" y="225489"/>
                  </a:cubicBezTo>
                  <a:cubicBezTo>
                    <a:pt x="2109347" y="221563"/>
                    <a:pt x="2116821" y="215736"/>
                    <a:pt x="2122395" y="208134"/>
                  </a:cubicBezTo>
                  <a:cubicBezTo>
                    <a:pt x="2127842" y="200534"/>
                    <a:pt x="2130629" y="191413"/>
                    <a:pt x="2130629" y="180646"/>
                  </a:cubicBezTo>
                  <a:cubicBezTo>
                    <a:pt x="2130629" y="171145"/>
                    <a:pt x="2127969" y="163291"/>
                    <a:pt x="2122775" y="157083"/>
                  </a:cubicBezTo>
                  <a:cubicBezTo>
                    <a:pt x="2117455" y="150876"/>
                    <a:pt x="2109347" y="145428"/>
                    <a:pt x="2098453" y="140868"/>
                  </a:cubicBezTo>
                  <a:lnTo>
                    <a:pt x="2068683" y="128073"/>
                  </a:lnTo>
                  <a:cubicBezTo>
                    <a:pt x="2064249" y="126426"/>
                    <a:pt x="2061082" y="124653"/>
                    <a:pt x="2059435" y="122752"/>
                  </a:cubicBezTo>
                  <a:cubicBezTo>
                    <a:pt x="2057662" y="120853"/>
                    <a:pt x="2056902" y="118192"/>
                    <a:pt x="2056902" y="115025"/>
                  </a:cubicBezTo>
                  <a:cubicBezTo>
                    <a:pt x="2056902" y="110972"/>
                    <a:pt x="2058548" y="107805"/>
                    <a:pt x="2061969" y="105651"/>
                  </a:cubicBezTo>
                  <a:cubicBezTo>
                    <a:pt x="2065262" y="103371"/>
                    <a:pt x="2069823" y="102357"/>
                    <a:pt x="2075524" y="102357"/>
                  </a:cubicBezTo>
                  <a:cubicBezTo>
                    <a:pt x="2082618" y="102357"/>
                    <a:pt x="2090218" y="104257"/>
                    <a:pt x="2098453" y="107932"/>
                  </a:cubicBezTo>
                  <a:cubicBezTo>
                    <a:pt x="2106687" y="111604"/>
                    <a:pt x="2114541" y="116798"/>
                    <a:pt x="2122015" y="123259"/>
                  </a:cubicBezTo>
                  <a:lnTo>
                    <a:pt x="2122015" y="84621"/>
                  </a:lnTo>
                  <a:cubicBezTo>
                    <a:pt x="2108460" y="76262"/>
                    <a:pt x="2092245" y="72207"/>
                    <a:pt x="2073370" y="72207"/>
                  </a:cubicBezTo>
                  <a:cubicBezTo>
                    <a:pt x="2055888" y="72207"/>
                    <a:pt x="2041953" y="76388"/>
                    <a:pt x="2031312" y="84621"/>
                  </a:cubicBezTo>
                  <a:cubicBezTo>
                    <a:pt x="2020671" y="92983"/>
                    <a:pt x="2015351" y="104384"/>
                    <a:pt x="2015351" y="118953"/>
                  </a:cubicBezTo>
                  <a:cubicBezTo>
                    <a:pt x="2015351" y="130733"/>
                    <a:pt x="2018391" y="139728"/>
                    <a:pt x="2024598" y="146062"/>
                  </a:cubicBezTo>
                  <a:cubicBezTo>
                    <a:pt x="2030806" y="152396"/>
                    <a:pt x="2039040" y="157716"/>
                    <a:pt x="2049427" y="162149"/>
                  </a:cubicBezTo>
                  <a:lnTo>
                    <a:pt x="2078057" y="174058"/>
                  </a:lnTo>
                  <a:cubicBezTo>
                    <a:pt x="2082111" y="175832"/>
                    <a:pt x="2084898" y="177859"/>
                    <a:pt x="2086418" y="179885"/>
                  </a:cubicBezTo>
                  <a:cubicBezTo>
                    <a:pt x="2087938" y="181912"/>
                    <a:pt x="2088698" y="184318"/>
                    <a:pt x="2088698" y="187233"/>
                  </a:cubicBezTo>
                  <a:cubicBezTo>
                    <a:pt x="2088698" y="191286"/>
                    <a:pt x="2086925" y="194580"/>
                    <a:pt x="2083378" y="196986"/>
                  </a:cubicBezTo>
                  <a:cubicBezTo>
                    <a:pt x="2079831" y="199394"/>
                    <a:pt x="2074890" y="200661"/>
                    <a:pt x="2068683" y="200661"/>
                  </a:cubicBezTo>
                  <a:cubicBezTo>
                    <a:pt x="2059942" y="200661"/>
                    <a:pt x="2050948" y="198633"/>
                    <a:pt x="2041573" y="194707"/>
                  </a:cubicBezTo>
                  <a:cubicBezTo>
                    <a:pt x="2032199" y="190779"/>
                    <a:pt x="2023458" y="184826"/>
                    <a:pt x="2015097" y="176971"/>
                  </a:cubicBezTo>
                  <a:lnTo>
                    <a:pt x="2015097" y="217130"/>
                  </a:lnTo>
                  <a:close/>
                  <a:moveTo>
                    <a:pt x="1982414" y="75247"/>
                  </a:moveTo>
                  <a:lnTo>
                    <a:pt x="1940103" y="75247"/>
                  </a:lnTo>
                  <a:lnTo>
                    <a:pt x="1940103" y="228531"/>
                  </a:lnTo>
                  <a:lnTo>
                    <a:pt x="1982414" y="228531"/>
                  </a:lnTo>
                  <a:lnTo>
                    <a:pt x="1982414" y="75247"/>
                  </a:lnTo>
                  <a:close/>
                  <a:moveTo>
                    <a:pt x="1973926" y="47251"/>
                  </a:moveTo>
                  <a:lnTo>
                    <a:pt x="1996729" y="29262"/>
                  </a:lnTo>
                  <a:lnTo>
                    <a:pt x="1973673" y="11654"/>
                  </a:lnTo>
                  <a:cubicBezTo>
                    <a:pt x="1968986" y="7854"/>
                    <a:pt x="1963792" y="5827"/>
                    <a:pt x="1957838" y="5827"/>
                  </a:cubicBezTo>
                  <a:cubicBezTo>
                    <a:pt x="1951377" y="5827"/>
                    <a:pt x="1945803" y="8235"/>
                    <a:pt x="1941243" y="12922"/>
                  </a:cubicBezTo>
                  <a:cubicBezTo>
                    <a:pt x="1936682" y="17735"/>
                    <a:pt x="1934402" y="23309"/>
                    <a:pt x="1934402" y="29769"/>
                  </a:cubicBezTo>
                  <a:cubicBezTo>
                    <a:pt x="1934402" y="36230"/>
                    <a:pt x="1936682" y="41425"/>
                    <a:pt x="1941243" y="45985"/>
                  </a:cubicBezTo>
                  <a:cubicBezTo>
                    <a:pt x="1945803" y="50545"/>
                    <a:pt x="1951377" y="52825"/>
                    <a:pt x="1957838" y="52825"/>
                  </a:cubicBezTo>
                  <a:cubicBezTo>
                    <a:pt x="1963538" y="52825"/>
                    <a:pt x="1968859" y="50926"/>
                    <a:pt x="1973926" y="46998"/>
                  </a:cubicBezTo>
                  <a:moveTo>
                    <a:pt x="1874862" y="74994"/>
                  </a:moveTo>
                  <a:lnTo>
                    <a:pt x="1838125" y="151001"/>
                  </a:lnTo>
                  <a:lnTo>
                    <a:pt x="1801388" y="74994"/>
                  </a:lnTo>
                  <a:lnTo>
                    <a:pt x="1752490" y="74994"/>
                  </a:lnTo>
                  <a:lnTo>
                    <a:pt x="1836098" y="233977"/>
                  </a:lnTo>
                  <a:lnTo>
                    <a:pt x="1919454" y="74994"/>
                  </a:lnTo>
                  <a:lnTo>
                    <a:pt x="1875116" y="74994"/>
                  </a:lnTo>
                  <a:close/>
                  <a:moveTo>
                    <a:pt x="1610355" y="122752"/>
                  </a:moveTo>
                  <a:cubicBezTo>
                    <a:pt x="1617829" y="130479"/>
                    <a:pt x="1621629" y="140234"/>
                    <a:pt x="1621629" y="152269"/>
                  </a:cubicBezTo>
                  <a:cubicBezTo>
                    <a:pt x="1621629" y="164303"/>
                    <a:pt x="1617829" y="173551"/>
                    <a:pt x="1610355" y="181026"/>
                  </a:cubicBezTo>
                  <a:cubicBezTo>
                    <a:pt x="1602881" y="188500"/>
                    <a:pt x="1593380" y="192172"/>
                    <a:pt x="1582105" y="192172"/>
                  </a:cubicBezTo>
                  <a:cubicBezTo>
                    <a:pt x="1570831" y="192172"/>
                    <a:pt x="1561710" y="188373"/>
                    <a:pt x="1554489" y="180899"/>
                  </a:cubicBezTo>
                  <a:cubicBezTo>
                    <a:pt x="1547142" y="173424"/>
                    <a:pt x="1543595" y="163923"/>
                    <a:pt x="1543595" y="152269"/>
                  </a:cubicBezTo>
                  <a:cubicBezTo>
                    <a:pt x="1543595" y="140614"/>
                    <a:pt x="1547268" y="130479"/>
                    <a:pt x="1554489" y="122752"/>
                  </a:cubicBezTo>
                  <a:cubicBezTo>
                    <a:pt x="1561710" y="115025"/>
                    <a:pt x="1570958" y="111225"/>
                    <a:pt x="1582105" y="111225"/>
                  </a:cubicBezTo>
                  <a:cubicBezTo>
                    <a:pt x="1593253" y="111225"/>
                    <a:pt x="1602881" y="115025"/>
                    <a:pt x="1610355" y="122752"/>
                  </a:cubicBezTo>
                  <a:moveTo>
                    <a:pt x="1664194" y="228277"/>
                  </a:moveTo>
                  <a:lnTo>
                    <a:pt x="1664194" y="74994"/>
                  </a:lnTo>
                  <a:lnTo>
                    <a:pt x="1621629" y="74994"/>
                  </a:lnTo>
                  <a:lnTo>
                    <a:pt x="1621629" y="92602"/>
                  </a:lnTo>
                  <a:cubicBezTo>
                    <a:pt x="1616182" y="86141"/>
                    <a:pt x="1609595" y="81075"/>
                    <a:pt x="1601867" y="77401"/>
                  </a:cubicBezTo>
                  <a:cubicBezTo>
                    <a:pt x="1594140" y="73727"/>
                    <a:pt x="1585652" y="71953"/>
                    <a:pt x="1576278" y="71953"/>
                  </a:cubicBezTo>
                  <a:cubicBezTo>
                    <a:pt x="1561330" y="71953"/>
                    <a:pt x="1548028" y="75501"/>
                    <a:pt x="1536627" y="82469"/>
                  </a:cubicBezTo>
                  <a:cubicBezTo>
                    <a:pt x="1525226" y="89435"/>
                    <a:pt x="1516232" y="98936"/>
                    <a:pt x="1509771" y="111099"/>
                  </a:cubicBezTo>
                  <a:cubicBezTo>
                    <a:pt x="1503311" y="123132"/>
                    <a:pt x="1500017" y="136940"/>
                    <a:pt x="1500017" y="152269"/>
                  </a:cubicBezTo>
                  <a:cubicBezTo>
                    <a:pt x="1500017" y="167597"/>
                    <a:pt x="1503311" y="181026"/>
                    <a:pt x="1509771" y="192806"/>
                  </a:cubicBezTo>
                  <a:cubicBezTo>
                    <a:pt x="1516232" y="204715"/>
                    <a:pt x="1525226" y="214089"/>
                    <a:pt x="1536881" y="220929"/>
                  </a:cubicBezTo>
                  <a:cubicBezTo>
                    <a:pt x="1548409" y="227770"/>
                    <a:pt x="1561583" y="231318"/>
                    <a:pt x="1576405" y="231318"/>
                  </a:cubicBezTo>
                  <a:cubicBezTo>
                    <a:pt x="1585779" y="231318"/>
                    <a:pt x="1594267" y="229544"/>
                    <a:pt x="1601994" y="225870"/>
                  </a:cubicBezTo>
                  <a:cubicBezTo>
                    <a:pt x="1609722" y="222197"/>
                    <a:pt x="1616309" y="217256"/>
                    <a:pt x="1621756" y="210922"/>
                  </a:cubicBezTo>
                  <a:lnTo>
                    <a:pt x="1621756" y="228277"/>
                  </a:lnTo>
                  <a:lnTo>
                    <a:pt x="1664321" y="228277"/>
                  </a:lnTo>
                  <a:close/>
                  <a:moveTo>
                    <a:pt x="1348634" y="181026"/>
                  </a:moveTo>
                  <a:cubicBezTo>
                    <a:pt x="1341160" y="188373"/>
                    <a:pt x="1331659" y="192172"/>
                    <a:pt x="1320385" y="192172"/>
                  </a:cubicBezTo>
                  <a:cubicBezTo>
                    <a:pt x="1309110" y="192172"/>
                    <a:pt x="1299989" y="188373"/>
                    <a:pt x="1292768" y="180899"/>
                  </a:cubicBezTo>
                  <a:cubicBezTo>
                    <a:pt x="1285421" y="173424"/>
                    <a:pt x="1281874" y="163923"/>
                    <a:pt x="1281874" y="152269"/>
                  </a:cubicBezTo>
                  <a:cubicBezTo>
                    <a:pt x="1281874" y="140614"/>
                    <a:pt x="1285548" y="130479"/>
                    <a:pt x="1292768" y="122752"/>
                  </a:cubicBezTo>
                  <a:cubicBezTo>
                    <a:pt x="1299989" y="115025"/>
                    <a:pt x="1309237" y="111225"/>
                    <a:pt x="1320385" y="111225"/>
                  </a:cubicBezTo>
                  <a:cubicBezTo>
                    <a:pt x="1331532" y="111225"/>
                    <a:pt x="1341160" y="115025"/>
                    <a:pt x="1348634" y="122752"/>
                  </a:cubicBezTo>
                  <a:cubicBezTo>
                    <a:pt x="1356108" y="130479"/>
                    <a:pt x="1359909" y="140234"/>
                    <a:pt x="1359909" y="152269"/>
                  </a:cubicBezTo>
                  <a:cubicBezTo>
                    <a:pt x="1359909" y="164303"/>
                    <a:pt x="1356108" y="173551"/>
                    <a:pt x="1348634" y="181026"/>
                  </a:cubicBezTo>
                  <a:moveTo>
                    <a:pt x="1402473" y="75120"/>
                  </a:moveTo>
                  <a:lnTo>
                    <a:pt x="1359909" y="75120"/>
                  </a:lnTo>
                  <a:lnTo>
                    <a:pt x="1359909" y="92475"/>
                  </a:lnTo>
                  <a:cubicBezTo>
                    <a:pt x="1354208" y="86016"/>
                    <a:pt x="1347494" y="80949"/>
                    <a:pt x="1339893" y="77401"/>
                  </a:cubicBezTo>
                  <a:cubicBezTo>
                    <a:pt x="1332166" y="73854"/>
                    <a:pt x="1323805" y="72080"/>
                    <a:pt x="1314684" y="72080"/>
                  </a:cubicBezTo>
                  <a:cubicBezTo>
                    <a:pt x="1299862" y="72080"/>
                    <a:pt x="1286688" y="75628"/>
                    <a:pt x="1275160" y="82596"/>
                  </a:cubicBezTo>
                  <a:cubicBezTo>
                    <a:pt x="1263632" y="89562"/>
                    <a:pt x="1254638" y="99063"/>
                    <a:pt x="1248050" y="110972"/>
                  </a:cubicBezTo>
                  <a:cubicBezTo>
                    <a:pt x="1241590" y="122879"/>
                    <a:pt x="1238296" y="136561"/>
                    <a:pt x="1238296" y="152016"/>
                  </a:cubicBezTo>
                  <a:cubicBezTo>
                    <a:pt x="1238296" y="167470"/>
                    <a:pt x="1241590" y="180772"/>
                    <a:pt x="1248050" y="192806"/>
                  </a:cubicBezTo>
                  <a:cubicBezTo>
                    <a:pt x="1254511" y="204715"/>
                    <a:pt x="1263505" y="214216"/>
                    <a:pt x="1275160" y="221056"/>
                  </a:cubicBezTo>
                  <a:cubicBezTo>
                    <a:pt x="1286688" y="227897"/>
                    <a:pt x="1299862" y="231444"/>
                    <a:pt x="1314684" y="231444"/>
                  </a:cubicBezTo>
                  <a:cubicBezTo>
                    <a:pt x="1323805" y="231444"/>
                    <a:pt x="1332166" y="229671"/>
                    <a:pt x="1339893" y="226123"/>
                  </a:cubicBezTo>
                  <a:cubicBezTo>
                    <a:pt x="1347621" y="222576"/>
                    <a:pt x="1354335" y="217635"/>
                    <a:pt x="1359909" y="211428"/>
                  </a:cubicBezTo>
                  <a:lnTo>
                    <a:pt x="1359909" y="229037"/>
                  </a:lnTo>
                  <a:cubicBezTo>
                    <a:pt x="1359909" y="242212"/>
                    <a:pt x="1355982" y="252345"/>
                    <a:pt x="1348254" y="259313"/>
                  </a:cubicBezTo>
                  <a:cubicBezTo>
                    <a:pt x="1340400" y="266281"/>
                    <a:pt x="1329632" y="269827"/>
                    <a:pt x="1315824" y="269827"/>
                  </a:cubicBezTo>
                  <a:cubicBezTo>
                    <a:pt x="1306323" y="269827"/>
                    <a:pt x="1296315" y="268055"/>
                    <a:pt x="1286054" y="264635"/>
                  </a:cubicBezTo>
                  <a:cubicBezTo>
                    <a:pt x="1275667" y="261214"/>
                    <a:pt x="1266039" y="255893"/>
                    <a:pt x="1256918" y="248800"/>
                  </a:cubicBezTo>
                  <a:lnTo>
                    <a:pt x="1256918" y="290476"/>
                  </a:lnTo>
                  <a:cubicBezTo>
                    <a:pt x="1275920" y="301878"/>
                    <a:pt x="1296569" y="307452"/>
                    <a:pt x="1318611" y="307452"/>
                  </a:cubicBezTo>
                  <a:cubicBezTo>
                    <a:pt x="1344327" y="307452"/>
                    <a:pt x="1364723" y="300358"/>
                    <a:pt x="1379924" y="286296"/>
                  </a:cubicBezTo>
                  <a:cubicBezTo>
                    <a:pt x="1395126" y="272235"/>
                    <a:pt x="1402600" y="252345"/>
                    <a:pt x="1402600" y="226884"/>
                  </a:cubicBezTo>
                  <a:lnTo>
                    <a:pt x="1402600" y="75120"/>
                  </a:lnTo>
                  <a:close/>
                  <a:moveTo>
                    <a:pt x="1117570" y="123767"/>
                  </a:moveTo>
                  <a:cubicBezTo>
                    <a:pt x="1123651" y="116291"/>
                    <a:pt x="1131885" y="112492"/>
                    <a:pt x="1142146" y="112492"/>
                  </a:cubicBezTo>
                  <a:cubicBezTo>
                    <a:pt x="1151520" y="112492"/>
                    <a:pt x="1158361" y="115405"/>
                    <a:pt x="1162668" y="121105"/>
                  </a:cubicBezTo>
                  <a:cubicBezTo>
                    <a:pt x="1166975" y="126934"/>
                    <a:pt x="1169255" y="134788"/>
                    <a:pt x="1169255" y="144921"/>
                  </a:cubicBezTo>
                  <a:lnTo>
                    <a:pt x="1169255" y="228277"/>
                  </a:lnTo>
                  <a:lnTo>
                    <a:pt x="1211820" y="228277"/>
                  </a:lnTo>
                  <a:lnTo>
                    <a:pt x="1211820" y="134661"/>
                  </a:lnTo>
                  <a:cubicBezTo>
                    <a:pt x="1211820" y="122752"/>
                    <a:pt x="1209540" y="111985"/>
                    <a:pt x="1204979" y="102610"/>
                  </a:cubicBezTo>
                  <a:cubicBezTo>
                    <a:pt x="1200419" y="93236"/>
                    <a:pt x="1193958" y="85763"/>
                    <a:pt x="1185470" y="80315"/>
                  </a:cubicBezTo>
                  <a:cubicBezTo>
                    <a:pt x="1177110" y="74868"/>
                    <a:pt x="1166849" y="72080"/>
                    <a:pt x="1154941" y="72080"/>
                  </a:cubicBezTo>
                  <a:cubicBezTo>
                    <a:pt x="1145060" y="72080"/>
                    <a:pt x="1136192" y="73981"/>
                    <a:pt x="1128465" y="77908"/>
                  </a:cubicBezTo>
                  <a:cubicBezTo>
                    <a:pt x="1120737" y="81835"/>
                    <a:pt x="1114023" y="86902"/>
                    <a:pt x="1108449" y="93363"/>
                  </a:cubicBezTo>
                  <a:lnTo>
                    <a:pt x="1108449" y="75120"/>
                  </a:lnTo>
                  <a:lnTo>
                    <a:pt x="1066518" y="75120"/>
                  </a:lnTo>
                  <a:lnTo>
                    <a:pt x="1066518" y="228404"/>
                  </a:lnTo>
                  <a:lnTo>
                    <a:pt x="1108449" y="228404"/>
                  </a:lnTo>
                  <a:lnTo>
                    <a:pt x="1108449" y="151128"/>
                  </a:lnTo>
                  <a:cubicBezTo>
                    <a:pt x="1108449" y="140361"/>
                    <a:pt x="1111489" y="131240"/>
                    <a:pt x="1117570" y="123767"/>
                  </a:cubicBezTo>
                  <a:moveTo>
                    <a:pt x="1025474" y="75120"/>
                  </a:moveTo>
                  <a:lnTo>
                    <a:pt x="983163" y="75120"/>
                  </a:lnTo>
                  <a:lnTo>
                    <a:pt x="983163" y="228404"/>
                  </a:lnTo>
                  <a:lnTo>
                    <a:pt x="1025474" y="228404"/>
                  </a:lnTo>
                  <a:lnTo>
                    <a:pt x="1025474" y="75120"/>
                  </a:lnTo>
                  <a:close/>
                  <a:moveTo>
                    <a:pt x="1016986" y="47125"/>
                  </a:moveTo>
                  <a:lnTo>
                    <a:pt x="1039789" y="29135"/>
                  </a:lnTo>
                  <a:lnTo>
                    <a:pt x="1016733" y="11528"/>
                  </a:lnTo>
                  <a:cubicBezTo>
                    <a:pt x="1012046" y="7727"/>
                    <a:pt x="1006852" y="5700"/>
                    <a:pt x="1000898" y="5700"/>
                  </a:cubicBezTo>
                  <a:cubicBezTo>
                    <a:pt x="994437" y="5700"/>
                    <a:pt x="988863" y="8108"/>
                    <a:pt x="984303" y="12795"/>
                  </a:cubicBezTo>
                  <a:cubicBezTo>
                    <a:pt x="979742" y="17609"/>
                    <a:pt x="977462" y="23182"/>
                    <a:pt x="977462" y="29643"/>
                  </a:cubicBezTo>
                  <a:cubicBezTo>
                    <a:pt x="977462" y="36103"/>
                    <a:pt x="979742" y="41298"/>
                    <a:pt x="984303" y="45858"/>
                  </a:cubicBezTo>
                  <a:cubicBezTo>
                    <a:pt x="988863" y="50418"/>
                    <a:pt x="994437" y="52699"/>
                    <a:pt x="1000898" y="52699"/>
                  </a:cubicBezTo>
                  <a:cubicBezTo>
                    <a:pt x="1006599" y="52699"/>
                    <a:pt x="1011919" y="50799"/>
                    <a:pt x="1016986" y="46871"/>
                  </a:cubicBezTo>
                  <a:moveTo>
                    <a:pt x="956433" y="183686"/>
                  </a:moveTo>
                  <a:cubicBezTo>
                    <a:pt x="951746" y="186726"/>
                    <a:pt x="946806" y="189005"/>
                    <a:pt x="941485" y="190400"/>
                  </a:cubicBezTo>
                  <a:cubicBezTo>
                    <a:pt x="936165" y="191794"/>
                    <a:pt x="930717" y="192553"/>
                    <a:pt x="925017" y="192553"/>
                  </a:cubicBezTo>
                  <a:cubicBezTo>
                    <a:pt x="917923" y="192553"/>
                    <a:pt x="911969" y="190652"/>
                    <a:pt x="907028" y="186726"/>
                  </a:cubicBezTo>
                  <a:cubicBezTo>
                    <a:pt x="902088" y="182798"/>
                    <a:pt x="899681" y="176591"/>
                    <a:pt x="899681" y="167851"/>
                  </a:cubicBezTo>
                  <a:lnTo>
                    <a:pt x="899681" y="110718"/>
                  </a:lnTo>
                  <a:lnTo>
                    <a:pt x="954660" y="110718"/>
                  </a:lnTo>
                  <a:lnTo>
                    <a:pt x="954660" y="74868"/>
                  </a:lnTo>
                  <a:lnTo>
                    <a:pt x="899681" y="74868"/>
                  </a:lnTo>
                  <a:lnTo>
                    <a:pt x="899681" y="30530"/>
                  </a:lnTo>
                  <a:lnTo>
                    <a:pt x="857370" y="30530"/>
                  </a:lnTo>
                  <a:lnTo>
                    <a:pt x="857370" y="170130"/>
                  </a:lnTo>
                  <a:cubicBezTo>
                    <a:pt x="857370" y="191794"/>
                    <a:pt x="862563" y="207375"/>
                    <a:pt x="873078" y="217003"/>
                  </a:cubicBezTo>
                  <a:cubicBezTo>
                    <a:pt x="883466" y="226504"/>
                    <a:pt x="897907" y="231318"/>
                    <a:pt x="916149" y="231318"/>
                  </a:cubicBezTo>
                  <a:cubicBezTo>
                    <a:pt x="923877" y="231318"/>
                    <a:pt x="931097" y="230430"/>
                    <a:pt x="937938" y="228783"/>
                  </a:cubicBezTo>
                  <a:cubicBezTo>
                    <a:pt x="944779" y="227009"/>
                    <a:pt x="950859" y="224350"/>
                    <a:pt x="956307" y="220675"/>
                  </a:cubicBezTo>
                  <a:lnTo>
                    <a:pt x="956307" y="183939"/>
                  </a:lnTo>
                  <a:close/>
                  <a:moveTo>
                    <a:pt x="792509" y="134280"/>
                  </a:moveTo>
                  <a:cubicBezTo>
                    <a:pt x="797577" y="127312"/>
                    <a:pt x="804164" y="122373"/>
                    <a:pt x="812271" y="119585"/>
                  </a:cubicBezTo>
                  <a:cubicBezTo>
                    <a:pt x="820379" y="116798"/>
                    <a:pt x="828993" y="116291"/>
                    <a:pt x="838114" y="118319"/>
                  </a:cubicBezTo>
                  <a:lnTo>
                    <a:pt x="838114" y="71827"/>
                  </a:lnTo>
                  <a:cubicBezTo>
                    <a:pt x="826713" y="71827"/>
                    <a:pt x="816579" y="74488"/>
                    <a:pt x="807711" y="79682"/>
                  </a:cubicBezTo>
                  <a:cubicBezTo>
                    <a:pt x="798843" y="84875"/>
                    <a:pt x="791243" y="92602"/>
                    <a:pt x="784909" y="102484"/>
                  </a:cubicBezTo>
                  <a:lnTo>
                    <a:pt x="784909" y="74868"/>
                  </a:lnTo>
                  <a:lnTo>
                    <a:pt x="742978" y="74868"/>
                  </a:lnTo>
                  <a:lnTo>
                    <a:pt x="742978" y="228151"/>
                  </a:lnTo>
                  <a:lnTo>
                    <a:pt x="784909" y="228151"/>
                  </a:lnTo>
                  <a:lnTo>
                    <a:pt x="784909" y="161263"/>
                  </a:lnTo>
                  <a:cubicBezTo>
                    <a:pt x="784909" y="150369"/>
                    <a:pt x="787442" y="141375"/>
                    <a:pt x="792509" y="134407"/>
                  </a:cubicBezTo>
                  <a:moveTo>
                    <a:pt x="658482" y="180519"/>
                  </a:moveTo>
                  <a:cubicBezTo>
                    <a:pt x="651135" y="188246"/>
                    <a:pt x="641887" y="192047"/>
                    <a:pt x="630486" y="192047"/>
                  </a:cubicBezTo>
                  <a:cubicBezTo>
                    <a:pt x="619085" y="192047"/>
                    <a:pt x="609457" y="188246"/>
                    <a:pt x="602110" y="180519"/>
                  </a:cubicBezTo>
                  <a:cubicBezTo>
                    <a:pt x="594762" y="172792"/>
                    <a:pt x="590962" y="163037"/>
                    <a:pt x="590962" y="151382"/>
                  </a:cubicBezTo>
                  <a:cubicBezTo>
                    <a:pt x="590962" y="139728"/>
                    <a:pt x="594635" y="129974"/>
                    <a:pt x="602110" y="122498"/>
                  </a:cubicBezTo>
                  <a:cubicBezTo>
                    <a:pt x="609457" y="115025"/>
                    <a:pt x="618958" y="111225"/>
                    <a:pt x="630486" y="111225"/>
                  </a:cubicBezTo>
                  <a:cubicBezTo>
                    <a:pt x="642014" y="111225"/>
                    <a:pt x="651135" y="115025"/>
                    <a:pt x="658482" y="122498"/>
                  </a:cubicBezTo>
                  <a:cubicBezTo>
                    <a:pt x="665830" y="129974"/>
                    <a:pt x="669377" y="139602"/>
                    <a:pt x="669377" y="151382"/>
                  </a:cubicBezTo>
                  <a:cubicBezTo>
                    <a:pt x="669377" y="163164"/>
                    <a:pt x="665703" y="172918"/>
                    <a:pt x="658482" y="180519"/>
                  </a:cubicBezTo>
                  <a:moveTo>
                    <a:pt x="672924" y="221056"/>
                  </a:moveTo>
                  <a:cubicBezTo>
                    <a:pt x="685212" y="214216"/>
                    <a:pt x="694839" y="204840"/>
                    <a:pt x="701933" y="192680"/>
                  </a:cubicBezTo>
                  <a:cubicBezTo>
                    <a:pt x="709027" y="180519"/>
                    <a:pt x="712574" y="166584"/>
                    <a:pt x="712574" y="150749"/>
                  </a:cubicBezTo>
                  <a:cubicBezTo>
                    <a:pt x="712574" y="134914"/>
                    <a:pt x="709027" y="121739"/>
                    <a:pt x="701933" y="109830"/>
                  </a:cubicBezTo>
                  <a:cubicBezTo>
                    <a:pt x="694839" y="97923"/>
                    <a:pt x="685212" y="88676"/>
                    <a:pt x="672924" y="81962"/>
                  </a:cubicBezTo>
                  <a:cubicBezTo>
                    <a:pt x="660636" y="75247"/>
                    <a:pt x="646701" y="71953"/>
                    <a:pt x="631119" y="71953"/>
                  </a:cubicBezTo>
                  <a:cubicBezTo>
                    <a:pt x="615538" y="71953"/>
                    <a:pt x="601096" y="75247"/>
                    <a:pt x="588428" y="81962"/>
                  </a:cubicBezTo>
                  <a:cubicBezTo>
                    <a:pt x="575760" y="88676"/>
                    <a:pt x="565752" y="97923"/>
                    <a:pt x="558532" y="109578"/>
                  </a:cubicBezTo>
                  <a:cubicBezTo>
                    <a:pt x="551184" y="121359"/>
                    <a:pt x="547637" y="135041"/>
                    <a:pt x="547637" y="150623"/>
                  </a:cubicBezTo>
                  <a:cubicBezTo>
                    <a:pt x="547637" y="166204"/>
                    <a:pt x="551311" y="180392"/>
                    <a:pt x="558532" y="192553"/>
                  </a:cubicBezTo>
                  <a:cubicBezTo>
                    <a:pt x="565879" y="204715"/>
                    <a:pt x="575760" y="214216"/>
                    <a:pt x="588301" y="220929"/>
                  </a:cubicBezTo>
                  <a:cubicBezTo>
                    <a:pt x="600843" y="227770"/>
                    <a:pt x="615158" y="231064"/>
                    <a:pt x="631119" y="231064"/>
                  </a:cubicBezTo>
                  <a:cubicBezTo>
                    <a:pt x="647081" y="231064"/>
                    <a:pt x="660636" y="227643"/>
                    <a:pt x="672924" y="220929"/>
                  </a:cubicBezTo>
                  <a:moveTo>
                    <a:pt x="473909" y="180392"/>
                  </a:moveTo>
                  <a:cubicBezTo>
                    <a:pt x="466562" y="188119"/>
                    <a:pt x="457314" y="191920"/>
                    <a:pt x="445913" y="191920"/>
                  </a:cubicBezTo>
                  <a:cubicBezTo>
                    <a:pt x="434512" y="191920"/>
                    <a:pt x="425138" y="188119"/>
                    <a:pt x="417537" y="180392"/>
                  </a:cubicBezTo>
                  <a:cubicBezTo>
                    <a:pt x="409936" y="172665"/>
                    <a:pt x="406136" y="162910"/>
                    <a:pt x="406136" y="150876"/>
                  </a:cubicBezTo>
                  <a:cubicBezTo>
                    <a:pt x="406136" y="138841"/>
                    <a:pt x="409936" y="129847"/>
                    <a:pt x="417537" y="122246"/>
                  </a:cubicBezTo>
                  <a:cubicBezTo>
                    <a:pt x="425138" y="114771"/>
                    <a:pt x="434639" y="110972"/>
                    <a:pt x="445913" y="110972"/>
                  </a:cubicBezTo>
                  <a:cubicBezTo>
                    <a:pt x="457188" y="110972"/>
                    <a:pt x="466309" y="114771"/>
                    <a:pt x="473783" y="122246"/>
                  </a:cubicBezTo>
                  <a:cubicBezTo>
                    <a:pt x="481130" y="129720"/>
                    <a:pt x="484931" y="139221"/>
                    <a:pt x="484931" y="150876"/>
                  </a:cubicBezTo>
                  <a:cubicBezTo>
                    <a:pt x="484931" y="162530"/>
                    <a:pt x="481257" y="172665"/>
                    <a:pt x="474036" y="180392"/>
                  </a:cubicBezTo>
                  <a:moveTo>
                    <a:pt x="491518" y="220675"/>
                  </a:moveTo>
                  <a:cubicBezTo>
                    <a:pt x="502919" y="213709"/>
                    <a:pt x="511913" y="204208"/>
                    <a:pt x="518374" y="192047"/>
                  </a:cubicBezTo>
                  <a:cubicBezTo>
                    <a:pt x="524835" y="180012"/>
                    <a:pt x="528128" y="166204"/>
                    <a:pt x="528128" y="150876"/>
                  </a:cubicBezTo>
                  <a:cubicBezTo>
                    <a:pt x="528128" y="135547"/>
                    <a:pt x="524835" y="122120"/>
                    <a:pt x="518247" y="110084"/>
                  </a:cubicBezTo>
                  <a:cubicBezTo>
                    <a:pt x="511660" y="98177"/>
                    <a:pt x="502666" y="88803"/>
                    <a:pt x="491138" y="81962"/>
                  </a:cubicBezTo>
                  <a:cubicBezTo>
                    <a:pt x="479737" y="75120"/>
                    <a:pt x="466562" y="71827"/>
                    <a:pt x="451740" y="71827"/>
                  </a:cubicBezTo>
                  <a:cubicBezTo>
                    <a:pt x="442366" y="71827"/>
                    <a:pt x="434005" y="73600"/>
                    <a:pt x="426405" y="77148"/>
                  </a:cubicBezTo>
                  <a:cubicBezTo>
                    <a:pt x="418804" y="80695"/>
                    <a:pt x="412090" y="85763"/>
                    <a:pt x="406136" y="92223"/>
                  </a:cubicBezTo>
                  <a:lnTo>
                    <a:pt x="406136" y="74868"/>
                  </a:lnTo>
                  <a:lnTo>
                    <a:pt x="364205" y="74868"/>
                  </a:lnTo>
                  <a:lnTo>
                    <a:pt x="364205" y="304159"/>
                  </a:lnTo>
                  <a:lnTo>
                    <a:pt x="406136" y="304159"/>
                  </a:lnTo>
                  <a:lnTo>
                    <a:pt x="406136" y="210796"/>
                  </a:lnTo>
                  <a:cubicBezTo>
                    <a:pt x="411963" y="217130"/>
                    <a:pt x="418804" y="222070"/>
                    <a:pt x="426405" y="225743"/>
                  </a:cubicBezTo>
                  <a:cubicBezTo>
                    <a:pt x="434005" y="229417"/>
                    <a:pt x="442493" y="231191"/>
                    <a:pt x="451740" y="231191"/>
                  </a:cubicBezTo>
                  <a:cubicBezTo>
                    <a:pt x="466689" y="231191"/>
                    <a:pt x="479990" y="227643"/>
                    <a:pt x="491391" y="220675"/>
                  </a:cubicBezTo>
                  <a:moveTo>
                    <a:pt x="235498" y="114266"/>
                  </a:moveTo>
                  <a:cubicBezTo>
                    <a:pt x="241199" y="108310"/>
                    <a:pt x="248799" y="105270"/>
                    <a:pt x="258300" y="105270"/>
                  </a:cubicBezTo>
                  <a:cubicBezTo>
                    <a:pt x="267801" y="105270"/>
                    <a:pt x="275275" y="108310"/>
                    <a:pt x="280596" y="114392"/>
                  </a:cubicBezTo>
                  <a:cubicBezTo>
                    <a:pt x="285917" y="120473"/>
                    <a:pt x="289210" y="127946"/>
                    <a:pt x="290224" y="136940"/>
                  </a:cubicBezTo>
                  <a:lnTo>
                    <a:pt x="224223" y="136940"/>
                  </a:lnTo>
                  <a:cubicBezTo>
                    <a:pt x="225997" y="127820"/>
                    <a:pt x="229797" y="120219"/>
                    <a:pt x="235498" y="114266"/>
                  </a:cubicBezTo>
                  <a:moveTo>
                    <a:pt x="294151" y="227643"/>
                  </a:moveTo>
                  <a:cubicBezTo>
                    <a:pt x="303525" y="225364"/>
                    <a:pt x="312393" y="221690"/>
                    <a:pt x="320880" y="216876"/>
                  </a:cubicBezTo>
                  <a:lnTo>
                    <a:pt x="320880" y="181659"/>
                  </a:lnTo>
                  <a:cubicBezTo>
                    <a:pt x="304919" y="191033"/>
                    <a:pt x="287943" y="195593"/>
                    <a:pt x="270082" y="195593"/>
                  </a:cubicBezTo>
                  <a:cubicBezTo>
                    <a:pt x="258934" y="195593"/>
                    <a:pt x="249433" y="192806"/>
                    <a:pt x="241452" y="187360"/>
                  </a:cubicBezTo>
                  <a:cubicBezTo>
                    <a:pt x="233598" y="181912"/>
                    <a:pt x="228151" y="174438"/>
                    <a:pt x="225364" y="165191"/>
                  </a:cubicBezTo>
                  <a:lnTo>
                    <a:pt x="332408" y="165191"/>
                  </a:lnTo>
                  <a:cubicBezTo>
                    <a:pt x="333041" y="159363"/>
                    <a:pt x="333295" y="153409"/>
                    <a:pt x="333295" y="147582"/>
                  </a:cubicBezTo>
                  <a:cubicBezTo>
                    <a:pt x="333295" y="132760"/>
                    <a:pt x="330128" y="119712"/>
                    <a:pt x="323667" y="108310"/>
                  </a:cubicBezTo>
                  <a:cubicBezTo>
                    <a:pt x="317206" y="96910"/>
                    <a:pt x="308466" y="88042"/>
                    <a:pt x="297191" y="81581"/>
                  </a:cubicBezTo>
                  <a:cubicBezTo>
                    <a:pt x="285917" y="75120"/>
                    <a:pt x="272869" y="71827"/>
                    <a:pt x="258174" y="71827"/>
                  </a:cubicBezTo>
                  <a:cubicBezTo>
                    <a:pt x="242592" y="71827"/>
                    <a:pt x="228784" y="75374"/>
                    <a:pt x="217003" y="82342"/>
                  </a:cubicBezTo>
                  <a:cubicBezTo>
                    <a:pt x="205095" y="89308"/>
                    <a:pt x="195974" y="98936"/>
                    <a:pt x="189513" y="111225"/>
                  </a:cubicBezTo>
                  <a:cubicBezTo>
                    <a:pt x="183052" y="123513"/>
                    <a:pt x="179759" y="137447"/>
                    <a:pt x="179759" y="153029"/>
                  </a:cubicBezTo>
                  <a:cubicBezTo>
                    <a:pt x="179759" y="168610"/>
                    <a:pt x="183559" y="182925"/>
                    <a:pt x="191160" y="194707"/>
                  </a:cubicBezTo>
                  <a:cubicBezTo>
                    <a:pt x="198761" y="206487"/>
                    <a:pt x="209022" y="215483"/>
                    <a:pt x="222070" y="221817"/>
                  </a:cubicBezTo>
                  <a:cubicBezTo>
                    <a:pt x="235118" y="228151"/>
                    <a:pt x="249559" y="231191"/>
                    <a:pt x="265521" y="231191"/>
                  </a:cubicBezTo>
                  <a:cubicBezTo>
                    <a:pt x="275275" y="231191"/>
                    <a:pt x="284776" y="230051"/>
                    <a:pt x="294151" y="227643"/>
                  </a:cubicBezTo>
                  <a:moveTo>
                    <a:pt x="101851" y="48898"/>
                  </a:moveTo>
                  <a:cubicBezTo>
                    <a:pt x="108818" y="55739"/>
                    <a:pt x="112365" y="64860"/>
                    <a:pt x="112365" y="76388"/>
                  </a:cubicBezTo>
                  <a:cubicBezTo>
                    <a:pt x="112365" y="87915"/>
                    <a:pt x="108818" y="97037"/>
                    <a:pt x="101851" y="103750"/>
                  </a:cubicBezTo>
                  <a:cubicBezTo>
                    <a:pt x="94883" y="110465"/>
                    <a:pt x="85129" y="113758"/>
                    <a:pt x="72841" y="113758"/>
                  </a:cubicBezTo>
                  <a:lnTo>
                    <a:pt x="44211" y="113758"/>
                  </a:lnTo>
                  <a:lnTo>
                    <a:pt x="44211" y="38636"/>
                  </a:lnTo>
                  <a:lnTo>
                    <a:pt x="72841" y="38636"/>
                  </a:lnTo>
                  <a:cubicBezTo>
                    <a:pt x="85256" y="38636"/>
                    <a:pt x="94883" y="42057"/>
                    <a:pt x="101851" y="48771"/>
                  </a:cubicBezTo>
                  <a:moveTo>
                    <a:pt x="44211" y="228024"/>
                  </a:moveTo>
                  <a:lnTo>
                    <a:pt x="44211" y="152016"/>
                  </a:lnTo>
                  <a:lnTo>
                    <a:pt x="68534" y="152016"/>
                  </a:lnTo>
                  <a:lnTo>
                    <a:pt x="117432" y="228024"/>
                  </a:lnTo>
                  <a:lnTo>
                    <a:pt x="169751" y="228024"/>
                  </a:lnTo>
                  <a:lnTo>
                    <a:pt x="113759" y="144162"/>
                  </a:lnTo>
                  <a:cubicBezTo>
                    <a:pt x="126680" y="138460"/>
                    <a:pt x="137321" y="129847"/>
                    <a:pt x="145555" y="118192"/>
                  </a:cubicBezTo>
                  <a:cubicBezTo>
                    <a:pt x="153789" y="106538"/>
                    <a:pt x="157843" y="92602"/>
                    <a:pt x="157843" y="76388"/>
                  </a:cubicBezTo>
                  <a:cubicBezTo>
                    <a:pt x="157843" y="60173"/>
                    <a:pt x="154423" y="47251"/>
                    <a:pt x="147455" y="35977"/>
                  </a:cubicBezTo>
                  <a:cubicBezTo>
                    <a:pt x="140615" y="24575"/>
                    <a:pt x="130987" y="15835"/>
                    <a:pt x="118826" y="9501"/>
                  </a:cubicBezTo>
                  <a:cubicBezTo>
                    <a:pt x="106664" y="3167"/>
                    <a:pt x="92476" y="127"/>
                    <a:pt x="76261" y="127"/>
                  </a:cubicBezTo>
                  <a:lnTo>
                    <a:pt x="0" y="127"/>
                  </a:lnTo>
                  <a:lnTo>
                    <a:pt x="0" y="228151"/>
                  </a:lnTo>
                  <a:lnTo>
                    <a:pt x="44085" y="228151"/>
                  </a:lnTo>
                  <a:close/>
                </a:path>
              </a:pathLst>
            </a:custGeom>
            <a:solidFill>
              <a:srgbClr val="38D2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1" name="Freeform: Shape 2770">
              <a:extLst>
                <a:ext uri="{FF2B5EF4-FFF2-40B4-BE49-F238E27FC236}">
                  <a16:creationId xmlns:a16="http://schemas.microsoft.com/office/drawing/2014/main" id="{0BB81161-EBB2-C5C8-A754-7DC15DD70FE6}"/>
                </a:ext>
              </a:extLst>
            </p:cNvPr>
            <p:cNvSpPr/>
            <p:nvPr/>
          </p:nvSpPr>
          <p:spPr>
            <a:xfrm>
              <a:off x="5424593" y="18567599"/>
              <a:ext cx="1371381" cy="575761"/>
            </a:xfrm>
            <a:custGeom>
              <a:avLst/>
              <a:gdLst>
                <a:gd name="connsiteX0" fmla="*/ 392047 w 1371381"/>
                <a:gd name="connsiteY0" fmla="*/ 342923 h 575761"/>
                <a:gd name="connsiteX1" fmla="*/ 368611 w 1371381"/>
                <a:gd name="connsiteY1" fmla="*/ 252854 h 575761"/>
                <a:gd name="connsiteX2" fmla="*/ 375452 w 1371381"/>
                <a:gd name="connsiteY2" fmla="*/ 204588 h 575761"/>
                <a:gd name="connsiteX3" fmla="*/ 427771 w 1371381"/>
                <a:gd name="connsiteY3" fmla="*/ 179126 h 575761"/>
                <a:gd name="connsiteX4" fmla="*/ 685691 w 1371381"/>
                <a:gd name="connsiteY4" fmla="*/ 208768 h 575761"/>
                <a:gd name="connsiteX5" fmla="*/ 943485 w 1371381"/>
                <a:gd name="connsiteY5" fmla="*/ 179126 h 575761"/>
                <a:gd name="connsiteX6" fmla="*/ 995803 w 1371381"/>
                <a:gd name="connsiteY6" fmla="*/ 204588 h 575761"/>
                <a:gd name="connsiteX7" fmla="*/ 1002644 w 1371381"/>
                <a:gd name="connsiteY7" fmla="*/ 252854 h 575761"/>
                <a:gd name="connsiteX8" fmla="*/ 979208 w 1371381"/>
                <a:gd name="connsiteY8" fmla="*/ 342923 h 575761"/>
                <a:gd name="connsiteX9" fmla="*/ 1032667 w 1371381"/>
                <a:gd name="connsiteY9" fmla="*/ 467956 h 575761"/>
                <a:gd name="connsiteX10" fmla="*/ 1329225 w 1371381"/>
                <a:gd name="connsiteY10" fmla="*/ 575761 h 575761"/>
                <a:gd name="connsiteX11" fmla="*/ 1339866 w 1371381"/>
                <a:gd name="connsiteY11" fmla="*/ 552704 h 575761"/>
                <a:gd name="connsiteX12" fmla="*/ 1218633 w 1371381"/>
                <a:gd name="connsiteY12" fmla="*/ 121866 h 575761"/>
                <a:gd name="connsiteX13" fmla="*/ 685691 w 1371381"/>
                <a:gd name="connsiteY13" fmla="*/ 0 h 575761"/>
                <a:gd name="connsiteX14" fmla="*/ 152748 w 1371381"/>
                <a:gd name="connsiteY14" fmla="*/ 121866 h 575761"/>
                <a:gd name="connsiteX15" fmla="*/ 31516 w 1371381"/>
                <a:gd name="connsiteY15" fmla="*/ 552704 h 575761"/>
                <a:gd name="connsiteX16" fmla="*/ 42157 w 1371381"/>
                <a:gd name="connsiteY16" fmla="*/ 575761 h 575761"/>
                <a:gd name="connsiteX17" fmla="*/ 338715 w 1371381"/>
                <a:gd name="connsiteY17" fmla="*/ 467956 h 575761"/>
                <a:gd name="connsiteX18" fmla="*/ 392174 w 1371381"/>
                <a:gd name="connsiteY18" fmla="*/ 342923 h 57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381" h="575761">
                  <a:moveTo>
                    <a:pt x="392047" y="342923"/>
                  </a:moveTo>
                  <a:lnTo>
                    <a:pt x="368611" y="252854"/>
                  </a:lnTo>
                  <a:cubicBezTo>
                    <a:pt x="364304" y="236512"/>
                    <a:pt x="366077" y="218650"/>
                    <a:pt x="375452" y="204588"/>
                  </a:cubicBezTo>
                  <a:cubicBezTo>
                    <a:pt x="385713" y="189007"/>
                    <a:pt x="402688" y="179506"/>
                    <a:pt x="427771" y="179126"/>
                  </a:cubicBezTo>
                  <a:cubicBezTo>
                    <a:pt x="478949" y="178366"/>
                    <a:pt x="590428" y="208768"/>
                    <a:pt x="685691" y="208768"/>
                  </a:cubicBezTo>
                  <a:cubicBezTo>
                    <a:pt x="780954" y="208768"/>
                    <a:pt x="892306" y="178366"/>
                    <a:pt x="943485" y="179126"/>
                  </a:cubicBezTo>
                  <a:cubicBezTo>
                    <a:pt x="968567" y="179506"/>
                    <a:pt x="985542" y="189007"/>
                    <a:pt x="995803" y="204588"/>
                  </a:cubicBezTo>
                  <a:cubicBezTo>
                    <a:pt x="1005178" y="218650"/>
                    <a:pt x="1006825" y="236512"/>
                    <a:pt x="1002644" y="252854"/>
                  </a:cubicBezTo>
                  <a:lnTo>
                    <a:pt x="979208" y="342923"/>
                  </a:lnTo>
                  <a:cubicBezTo>
                    <a:pt x="957800" y="392329"/>
                    <a:pt x="982249" y="449714"/>
                    <a:pt x="1032667" y="467956"/>
                  </a:cubicBezTo>
                  <a:lnTo>
                    <a:pt x="1329225" y="575761"/>
                  </a:lnTo>
                  <a:cubicBezTo>
                    <a:pt x="1331378" y="571328"/>
                    <a:pt x="1335052" y="563347"/>
                    <a:pt x="1339866" y="552704"/>
                  </a:cubicBezTo>
                  <a:cubicBezTo>
                    <a:pt x="1410553" y="398663"/>
                    <a:pt x="1358995" y="215736"/>
                    <a:pt x="1218633" y="121866"/>
                  </a:cubicBezTo>
                  <a:cubicBezTo>
                    <a:pt x="1100568" y="38892"/>
                    <a:pt x="857216" y="0"/>
                    <a:pt x="685691" y="0"/>
                  </a:cubicBezTo>
                  <a:cubicBezTo>
                    <a:pt x="514166" y="0"/>
                    <a:pt x="270814" y="38892"/>
                    <a:pt x="152748" y="121866"/>
                  </a:cubicBezTo>
                  <a:cubicBezTo>
                    <a:pt x="12387" y="215863"/>
                    <a:pt x="-39171" y="398663"/>
                    <a:pt x="31516" y="552704"/>
                  </a:cubicBezTo>
                  <a:cubicBezTo>
                    <a:pt x="36330" y="563220"/>
                    <a:pt x="40003" y="571201"/>
                    <a:pt x="42157" y="575761"/>
                  </a:cubicBezTo>
                  <a:lnTo>
                    <a:pt x="338715" y="467956"/>
                  </a:lnTo>
                  <a:cubicBezTo>
                    <a:pt x="389133" y="449587"/>
                    <a:pt x="413582" y="392329"/>
                    <a:pt x="392174" y="342923"/>
                  </a:cubicBezTo>
                </a:path>
              </a:pathLst>
            </a:custGeom>
            <a:solidFill>
              <a:srgbClr val="38D2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2" name="Freeform: Shape 2771">
              <a:extLst>
                <a:ext uri="{FF2B5EF4-FFF2-40B4-BE49-F238E27FC236}">
                  <a16:creationId xmlns:a16="http://schemas.microsoft.com/office/drawing/2014/main" id="{35189BA4-BCFC-D26C-4F52-C337C04109A7}"/>
                </a:ext>
              </a:extLst>
            </p:cNvPr>
            <p:cNvSpPr/>
            <p:nvPr/>
          </p:nvSpPr>
          <p:spPr>
            <a:xfrm>
              <a:off x="5610943" y="18828180"/>
              <a:ext cx="998554" cy="842548"/>
            </a:xfrm>
            <a:custGeom>
              <a:avLst/>
              <a:gdLst>
                <a:gd name="connsiteX0" fmla="*/ 538358 w 998554"/>
                <a:gd name="connsiteY0" fmla="*/ 604770 h 842548"/>
                <a:gd name="connsiteX1" fmla="*/ 459943 w 998554"/>
                <a:gd name="connsiteY1" fmla="*/ 604770 h 842548"/>
                <a:gd name="connsiteX2" fmla="*/ 423839 w 998554"/>
                <a:gd name="connsiteY2" fmla="*/ 267041 h 842548"/>
                <a:gd name="connsiteX3" fmla="*/ 574462 w 998554"/>
                <a:gd name="connsiteY3" fmla="*/ 267041 h 842548"/>
                <a:gd name="connsiteX4" fmla="*/ 538358 w 998554"/>
                <a:gd name="connsiteY4" fmla="*/ 604770 h 842548"/>
                <a:gd name="connsiteX5" fmla="*/ 538358 w 998554"/>
                <a:gd name="connsiteY5" fmla="*/ 738543 h 842548"/>
                <a:gd name="connsiteX6" fmla="*/ 459943 w 998554"/>
                <a:gd name="connsiteY6" fmla="*/ 738543 h 842548"/>
                <a:gd name="connsiteX7" fmla="*/ 459943 w 998554"/>
                <a:gd name="connsiteY7" fmla="*/ 647715 h 842548"/>
                <a:gd name="connsiteX8" fmla="*/ 538358 w 998554"/>
                <a:gd name="connsiteY8" fmla="*/ 647715 h 842548"/>
                <a:gd name="connsiteX9" fmla="*/ 538358 w 998554"/>
                <a:gd name="connsiteY9" fmla="*/ 738543 h 842548"/>
                <a:gd name="connsiteX10" fmla="*/ 990732 w 998554"/>
                <a:gd name="connsiteY10" fmla="*/ 762866 h 842548"/>
                <a:gd name="connsiteX11" fmla="*/ 543679 w 998554"/>
                <a:gd name="connsiteY11" fmla="*/ 25083 h 842548"/>
                <a:gd name="connsiteX12" fmla="*/ 454749 w 998554"/>
                <a:gd name="connsiteY12" fmla="*/ 25083 h 842548"/>
                <a:gd name="connsiteX13" fmla="*/ 7696 w 998554"/>
                <a:gd name="connsiteY13" fmla="*/ 762866 h 842548"/>
                <a:gd name="connsiteX14" fmla="*/ 52161 w 998554"/>
                <a:gd name="connsiteY14" fmla="*/ 842549 h 842548"/>
                <a:gd name="connsiteX15" fmla="*/ 946394 w 998554"/>
                <a:gd name="connsiteY15" fmla="*/ 842549 h 842548"/>
                <a:gd name="connsiteX16" fmla="*/ 990859 w 998554"/>
                <a:gd name="connsiteY16" fmla="*/ 762866 h 8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8554" h="842548">
                  <a:moveTo>
                    <a:pt x="538358" y="604770"/>
                  </a:moveTo>
                  <a:lnTo>
                    <a:pt x="459943" y="604770"/>
                  </a:lnTo>
                  <a:lnTo>
                    <a:pt x="423839" y="267041"/>
                  </a:lnTo>
                  <a:lnTo>
                    <a:pt x="574462" y="267041"/>
                  </a:lnTo>
                  <a:lnTo>
                    <a:pt x="538358" y="604770"/>
                  </a:lnTo>
                  <a:close/>
                  <a:moveTo>
                    <a:pt x="538358" y="738543"/>
                  </a:moveTo>
                  <a:lnTo>
                    <a:pt x="459943" y="738543"/>
                  </a:lnTo>
                  <a:lnTo>
                    <a:pt x="459943" y="647715"/>
                  </a:lnTo>
                  <a:lnTo>
                    <a:pt x="538358" y="647715"/>
                  </a:lnTo>
                  <a:lnTo>
                    <a:pt x="538358" y="738543"/>
                  </a:lnTo>
                  <a:close/>
                  <a:moveTo>
                    <a:pt x="990732" y="762866"/>
                  </a:moveTo>
                  <a:lnTo>
                    <a:pt x="543679" y="25083"/>
                  </a:lnTo>
                  <a:cubicBezTo>
                    <a:pt x="523410" y="-8361"/>
                    <a:pt x="475018" y="-8361"/>
                    <a:pt x="454749" y="25083"/>
                  </a:cubicBezTo>
                  <a:lnTo>
                    <a:pt x="7696" y="762866"/>
                  </a:lnTo>
                  <a:cubicBezTo>
                    <a:pt x="-13460" y="797830"/>
                    <a:pt x="11496" y="842549"/>
                    <a:pt x="52161" y="842549"/>
                  </a:cubicBezTo>
                  <a:lnTo>
                    <a:pt x="946394" y="842549"/>
                  </a:lnTo>
                  <a:cubicBezTo>
                    <a:pt x="987059" y="842549"/>
                    <a:pt x="1012014" y="797830"/>
                    <a:pt x="990859" y="762866"/>
                  </a:cubicBezTo>
                </a:path>
              </a:pathLst>
            </a:custGeom>
            <a:solidFill>
              <a:srgbClr val="38D2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73" name="Freeform: Shape 2772">
            <a:extLst>
              <a:ext uri="{FF2B5EF4-FFF2-40B4-BE49-F238E27FC236}">
                <a16:creationId xmlns:a16="http://schemas.microsoft.com/office/drawing/2014/main" id="{A7823376-A58C-0497-1AC5-3C38E6FE1C32}"/>
              </a:ext>
            </a:extLst>
          </p:cNvPr>
          <p:cNvSpPr/>
          <p:nvPr/>
        </p:nvSpPr>
        <p:spPr>
          <a:xfrm>
            <a:off x="6605856" y="19249391"/>
            <a:ext cx="359010" cy="290222"/>
          </a:xfrm>
          <a:custGeom>
            <a:avLst/>
            <a:gdLst>
              <a:gd name="connsiteX0" fmla="*/ 286930 w 359010"/>
              <a:gd name="connsiteY0" fmla="*/ 103750 h 290222"/>
              <a:gd name="connsiteX1" fmla="*/ 212189 w 359010"/>
              <a:gd name="connsiteY1" fmla="*/ 157209 h 290222"/>
              <a:gd name="connsiteX2" fmla="*/ 359010 w 359010"/>
              <a:gd name="connsiteY2" fmla="*/ 290223 h 290222"/>
              <a:gd name="connsiteX3" fmla="*/ 72081 w 359010"/>
              <a:gd name="connsiteY3" fmla="*/ 186472 h 290222"/>
              <a:gd name="connsiteX4" fmla="*/ 146822 w 359010"/>
              <a:gd name="connsiteY4" fmla="*/ 133014 h 290222"/>
              <a:gd name="connsiteX5" fmla="*/ 0 w 359010"/>
              <a:gd name="connsiteY5" fmla="*/ 0 h 290222"/>
              <a:gd name="connsiteX6" fmla="*/ 286930 w 359010"/>
              <a:gd name="connsiteY6" fmla="*/ 103750 h 29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10" h="290222">
                <a:moveTo>
                  <a:pt x="286930" y="103750"/>
                </a:moveTo>
                <a:lnTo>
                  <a:pt x="212189" y="157209"/>
                </a:lnTo>
                <a:lnTo>
                  <a:pt x="359010" y="290223"/>
                </a:lnTo>
                <a:lnTo>
                  <a:pt x="72081" y="186472"/>
                </a:lnTo>
                <a:lnTo>
                  <a:pt x="146822" y="133014"/>
                </a:lnTo>
                <a:lnTo>
                  <a:pt x="0" y="0"/>
                </a:lnTo>
                <a:lnTo>
                  <a:pt x="286930" y="103750"/>
                </a:lnTo>
                <a:close/>
              </a:path>
            </a:pathLst>
          </a:custGeom>
          <a:solidFill>
            <a:srgbClr val="38D200"/>
          </a:soli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74" name="Freeform: Shape 2773">
            <a:extLst>
              <a:ext uri="{FF2B5EF4-FFF2-40B4-BE49-F238E27FC236}">
                <a16:creationId xmlns:a16="http://schemas.microsoft.com/office/drawing/2014/main" id="{4AA932E4-0C80-FAA3-C821-1561A91A14BF}"/>
              </a:ext>
            </a:extLst>
          </p:cNvPr>
          <p:cNvSpPr/>
          <p:nvPr/>
        </p:nvSpPr>
        <p:spPr>
          <a:xfrm>
            <a:off x="5255448" y="19249391"/>
            <a:ext cx="359011" cy="290222"/>
          </a:xfrm>
          <a:custGeom>
            <a:avLst/>
            <a:gdLst>
              <a:gd name="connsiteX0" fmla="*/ 359011 w 359011"/>
              <a:gd name="connsiteY0" fmla="*/ 0 h 290222"/>
              <a:gd name="connsiteX1" fmla="*/ 212189 w 359011"/>
              <a:gd name="connsiteY1" fmla="*/ 133014 h 290222"/>
              <a:gd name="connsiteX2" fmla="*/ 286930 w 359011"/>
              <a:gd name="connsiteY2" fmla="*/ 186472 h 290222"/>
              <a:gd name="connsiteX3" fmla="*/ 0 w 359011"/>
              <a:gd name="connsiteY3" fmla="*/ 290223 h 290222"/>
              <a:gd name="connsiteX4" fmla="*/ 146822 w 359011"/>
              <a:gd name="connsiteY4" fmla="*/ 157209 h 290222"/>
              <a:gd name="connsiteX5" fmla="*/ 72081 w 359011"/>
              <a:gd name="connsiteY5" fmla="*/ 103750 h 290222"/>
              <a:gd name="connsiteX6" fmla="*/ 359011 w 359011"/>
              <a:gd name="connsiteY6" fmla="*/ 0 h 29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11" h="290222">
                <a:moveTo>
                  <a:pt x="359011" y="0"/>
                </a:moveTo>
                <a:lnTo>
                  <a:pt x="212189" y="133014"/>
                </a:lnTo>
                <a:lnTo>
                  <a:pt x="286930" y="186472"/>
                </a:lnTo>
                <a:lnTo>
                  <a:pt x="0" y="290223"/>
                </a:lnTo>
                <a:lnTo>
                  <a:pt x="146822" y="157209"/>
                </a:lnTo>
                <a:lnTo>
                  <a:pt x="72081" y="103750"/>
                </a:lnTo>
                <a:lnTo>
                  <a:pt x="359011" y="0"/>
                </a:lnTo>
                <a:close/>
              </a:path>
            </a:pathLst>
          </a:custGeom>
          <a:solidFill>
            <a:srgbClr val="38D200"/>
          </a:soli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75" name="Freeform: Shape 2774">
            <a:extLst>
              <a:ext uri="{FF2B5EF4-FFF2-40B4-BE49-F238E27FC236}">
                <a16:creationId xmlns:a16="http://schemas.microsoft.com/office/drawing/2014/main" id="{1D72709C-3743-A018-6258-1FDDE41C0F27}"/>
              </a:ext>
            </a:extLst>
          </p:cNvPr>
          <p:cNvSpPr/>
          <p:nvPr/>
        </p:nvSpPr>
        <p:spPr>
          <a:xfrm>
            <a:off x="6036430" y="18162476"/>
            <a:ext cx="147582" cy="344570"/>
          </a:xfrm>
          <a:custGeom>
            <a:avLst/>
            <a:gdLst>
              <a:gd name="connsiteX0" fmla="*/ 0 w 147582"/>
              <a:gd name="connsiteY0" fmla="*/ 128707 h 344570"/>
              <a:gd name="connsiteX1" fmla="*/ 65493 w 147582"/>
              <a:gd name="connsiteY1" fmla="*/ 147582 h 344570"/>
              <a:gd name="connsiteX2" fmla="*/ 73854 w 147582"/>
              <a:gd name="connsiteY2" fmla="*/ 0 h 344570"/>
              <a:gd name="connsiteX3" fmla="*/ 147582 w 147582"/>
              <a:gd name="connsiteY3" fmla="*/ 215736 h 344570"/>
              <a:gd name="connsiteX4" fmla="*/ 81962 w 147582"/>
              <a:gd name="connsiteY4" fmla="*/ 196988 h 344570"/>
              <a:gd name="connsiteX5" fmla="*/ 73601 w 147582"/>
              <a:gd name="connsiteY5" fmla="*/ 344570 h 344570"/>
              <a:gd name="connsiteX6" fmla="*/ 0 w 147582"/>
              <a:gd name="connsiteY6" fmla="*/ 128707 h 34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582" h="344570">
                <a:moveTo>
                  <a:pt x="0" y="128707"/>
                </a:moveTo>
                <a:lnTo>
                  <a:pt x="65493" y="147582"/>
                </a:lnTo>
                <a:lnTo>
                  <a:pt x="73854" y="0"/>
                </a:lnTo>
                <a:lnTo>
                  <a:pt x="147582" y="215736"/>
                </a:lnTo>
                <a:lnTo>
                  <a:pt x="81962" y="196988"/>
                </a:lnTo>
                <a:lnTo>
                  <a:pt x="73601" y="344570"/>
                </a:lnTo>
                <a:lnTo>
                  <a:pt x="0" y="128707"/>
                </a:lnTo>
                <a:close/>
              </a:path>
            </a:pathLst>
          </a:custGeom>
          <a:solidFill>
            <a:srgbClr val="38D200"/>
          </a:soli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76" name="Freeform: Shape 2775">
            <a:extLst>
              <a:ext uri="{FF2B5EF4-FFF2-40B4-BE49-F238E27FC236}">
                <a16:creationId xmlns:a16="http://schemas.microsoft.com/office/drawing/2014/main" id="{A67D03FF-2F5C-8935-37E7-C0B4C283F444}"/>
              </a:ext>
            </a:extLst>
          </p:cNvPr>
          <p:cNvSpPr/>
          <p:nvPr/>
        </p:nvSpPr>
        <p:spPr>
          <a:xfrm>
            <a:off x="5380607" y="18162476"/>
            <a:ext cx="231950" cy="449081"/>
          </a:xfrm>
          <a:custGeom>
            <a:avLst/>
            <a:gdLst>
              <a:gd name="connsiteX0" fmla="*/ 22549 w 231950"/>
              <a:gd name="connsiteY0" fmla="*/ 243478 h 449081"/>
              <a:gd name="connsiteX1" fmla="*/ 92223 w 231950"/>
              <a:gd name="connsiteY1" fmla="*/ 200787 h 449081"/>
              <a:gd name="connsiteX2" fmla="*/ 0 w 231950"/>
              <a:gd name="connsiteY2" fmla="*/ 0 h 449081"/>
              <a:gd name="connsiteX3" fmla="*/ 209275 w 231950"/>
              <a:gd name="connsiteY3" fmla="*/ 205601 h 449081"/>
              <a:gd name="connsiteX4" fmla="*/ 139728 w 231950"/>
              <a:gd name="connsiteY4" fmla="*/ 248292 h 449081"/>
              <a:gd name="connsiteX5" fmla="*/ 231951 w 231950"/>
              <a:gd name="connsiteY5" fmla="*/ 449081 h 449081"/>
              <a:gd name="connsiteX6" fmla="*/ 22549 w 231950"/>
              <a:gd name="connsiteY6" fmla="*/ 243478 h 44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950" h="449081">
                <a:moveTo>
                  <a:pt x="22549" y="243478"/>
                </a:moveTo>
                <a:lnTo>
                  <a:pt x="92223" y="200787"/>
                </a:lnTo>
                <a:lnTo>
                  <a:pt x="0" y="0"/>
                </a:lnTo>
                <a:lnTo>
                  <a:pt x="209275" y="205601"/>
                </a:lnTo>
                <a:lnTo>
                  <a:pt x="139728" y="248292"/>
                </a:lnTo>
                <a:lnTo>
                  <a:pt x="231951" y="449081"/>
                </a:lnTo>
                <a:lnTo>
                  <a:pt x="22549" y="243478"/>
                </a:lnTo>
                <a:close/>
              </a:path>
            </a:pathLst>
          </a:custGeom>
          <a:solidFill>
            <a:srgbClr val="38D200"/>
          </a:soli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77" name="Freeform: Shape 2776">
            <a:extLst>
              <a:ext uri="{FF2B5EF4-FFF2-40B4-BE49-F238E27FC236}">
                <a16:creationId xmlns:a16="http://schemas.microsoft.com/office/drawing/2014/main" id="{EBF6EF2A-7745-D3F2-4881-8261D7B51A19}"/>
              </a:ext>
            </a:extLst>
          </p:cNvPr>
          <p:cNvSpPr/>
          <p:nvPr/>
        </p:nvSpPr>
        <p:spPr>
          <a:xfrm>
            <a:off x="6587614" y="18162476"/>
            <a:ext cx="231950" cy="449206"/>
          </a:xfrm>
          <a:custGeom>
            <a:avLst/>
            <a:gdLst>
              <a:gd name="connsiteX0" fmla="*/ 0 w 231950"/>
              <a:gd name="connsiteY0" fmla="*/ 449206 h 449206"/>
              <a:gd name="connsiteX1" fmla="*/ 92223 w 231950"/>
              <a:gd name="connsiteY1" fmla="*/ 248292 h 449206"/>
              <a:gd name="connsiteX2" fmla="*/ 22675 w 231950"/>
              <a:gd name="connsiteY2" fmla="*/ 205601 h 449206"/>
              <a:gd name="connsiteX3" fmla="*/ 231951 w 231950"/>
              <a:gd name="connsiteY3" fmla="*/ 0 h 449206"/>
              <a:gd name="connsiteX4" fmla="*/ 139728 w 231950"/>
              <a:gd name="connsiteY4" fmla="*/ 200787 h 449206"/>
              <a:gd name="connsiteX5" fmla="*/ 209275 w 231950"/>
              <a:gd name="connsiteY5" fmla="*/ 243478 h 449206"/>
              <a:gd name="connsiteX6" fmla="*/ 0 w 231950"/>
              <a:gd name="connsiteY6" fmla="*/ 449206 h 44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950" h="449206">
                <a:moveTo>
                  <a:pt x="0" y="449206"/>
                </a:moveTo>
                <a:lnTo>
                  <a:pt x="92223" y="248292"/>
                </a:lnTo>
                <a:lnTo>
                  <a:pt x="22675" y="205601"/>
                </a:lnTo>
                <a:lnTo>
                  <a:pt x="231951" y="0"/>
                </a:lnTo>
                <a:lnTo>
                  <a:pt x="139728" y="200787"/>
                </a:lnTo>
                <a:lnTo>
                  <a:pt x="209275" y="243478"/>
                </a:lnTo>
                <a:lnTo>
                  <a:pt x="0" y="449206"/>
                </a:lnTo>
                <a:close/>
              </a:path>
            </a:pathLst>
          </a:custGeom>
          <a:solidFill>
            <a:srgbClr val="38D200"/>
          </a:solidFill>
          <a:ln w="1266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778" name="Graphic 1199">
            <a:extLst>
              <a:ext uri="{FF2B5EF4-FFF2-40B4-BE49-F238E27FC236}">
                <a16:creationId xmlns:a16="http://schemas.microsoft.com/office/drawing/2014/main" id="{0E3AD65F-48E3-E0CD-306B-F1BE3EC819AA}"/>
              </a:ext>
            </a:extLst>
          </p:cNvPr>
          <p:cNvGrpSpPr/>
          <p:nvPr/>
        </p:nvGrpSpPr>
        <p:grpSpPr>
          <a:xfrm>
            <a:off x="410448" y="173280"/>
            <a:ext cx="1322664" cy="519236"/>
            <a:chOff x="410448" y="173280"/>
            <a:chExt cx="1322664" cy="519236"/>
          </a:xfrm>
        </p:grpSpPr>
        <p:sp>
          <p:nvSpPr>
            <p:cNvPr id="2779" name="Freeform: Shape 2778">
              <a:extLst>
                <a:ext uri="{FF2B5EF4-FFF2-40B4-BE49-F238E27FC236}">
                  <a16:creationId xmlns:a16="http://schemas.microsoft.com/office/drawing/2014/main" id="{100E5504-5EAD-5F59-E48F-EA7DBC90E850}"/>
                </a:ext>
              </a:extLst>
            </p:cNvPr>
            <p:cNvSpPr/>
            <p:nvPr/>
          </p:nvSpPr>
          <p:spPr>
            <a:xfrm>
              <a:off x="410828" y="422097"/>
              <a:ext cx="325441" cy="270419"/>
            </a:xfrm>
            <a:custGeom>
              <a:avLst/>
              <a:gdLst>
                <a:gd name="connsiteX0" fmla="*/ 252727 w 325441"/>
                <a:gd name="connsiteY0" fmla="*/ 262734 h 270419"/>
                <a:gd name="connsiteX1" fmla="*/ 35218 w 325441"/>
                <a:gd name="connsiteY1" fmla="*/ 121106 h 270419"/>
                <a:gd name="connsiteX2" fmla="*/ 1648 w 325441"/>
                <a:gd name="connsiteY2" fmla="*/ 76261 h 270419"/>
                <a:gd name="connsiteX3" fmla="*/ 21790 w 325441"/>
                <a:gd name="connsiteY3" fmla="*/ 0 h 270419"/>
                <a:gd name="connsiteX4" fmla="*/ 304159 w 325441"/>
                <a:gd name="connsiteY4" fmla="*/ 183939 h 270419"/>
                <a:gd name="connsiteX5" fmla="*/ 317841 w 325441"/>
                <a:gd name="connsiteY5" fmla="*/ 249053 h 270419"/>
                <a:gd name="connsiteX6" fmla="*/ 252727 w 325441"/>
                <a:gd name="connsiteY6" fmla="*/ 262734 h 27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441" h="270419">
                  <a:moveTo>
                    <a:pt x="252727" y="262734"/>
                  </a:moveTo>
                  <a:lnTo>
                    <a:pt x="35218" y="121106"/>
                  </a:lnTo>
                  <a:cubicBezTo>
                    <a:pt x="35218" y="121106"/>
                    <a:pt x="7982" y="105398"/>
                    <a:pt x="1648" y="76261"/>
                  </a:cubicBezTo>
                  <a:cubicBezTo>
                    <a:pt x="-7093" y="35217"/>
                    <a:pt x="21790" y="0"/>
                    <a:pt x="21790" y="0"/>
                  </a:cubicBezTo>
                  <a:lnTo>
                    <a:pt x="304159" y="183939"/>
                  </a:lnTo>
                  <a:cubicBezTo>
                    <a:pt x="325948" y="198127"/>
                    <a:pt x="331902" y="227137"/>
                    <a:pt x="317841" y="249053"/>
                  </a:cubicBezTo>
                  <a:cubicBezTo>
                    <a:pt x="303526" y="271602"/>
                    <a:pt x="273883" y="276542"/>
                    <a:pt x="252727" y="262734"/>
                  </a:cubicBezTo>
                </a:path>
              </a:pathLst>
            </a:custGeom>
            <a:solidFill>
              <a:srgbClr val="38D1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0" name="Freeform: Shape 2779">
              <a:extLst>
                <a:ext uri="{FF2B5EF4-FFF2-40B4-BE49-F238E27FC236}">
                  <a16:creationId xmlns:a16="http://schemas.microsoft.com/office/drawing/2014/main" id="{B6D25050-7D8D-F7D9-DB49-0BEDCF190CC7}"/>
                </a:ext>
              </a:extLst>
            </p:cNvPr>
            <p:cNvSpPr/>
            <p:nvPr/>
          </p:nvSpPr>
          <p:spPr>
            <a:xfrm>
              <a:off x="424130" y="173280"/>
              <a:ext cx="312445" cy="386011"/>
            </a:xfrm>
            <a:custGeom>
              <a:avLst/>
              <a:gdLst>
                <a:gd name="connsiteX0" fmla="*/ 33317 w 312445"/>
                <a:gd name="connsiteY0" fmla="*/ 218414 h 386011"/>
                <a:gd name="connsiteX1" fmla="*/ 0 w 312445"/>
                <a:gd name="connsiteY1" fmla="*/ 151780 h 386011"/>
                <a:gd name="connsiteX2" fmla="*/ 33317 w 312445"/>
                <a:gd name="connsiteY2" fmla="*/ 85527 h 386011"/>
                <a:gd name="connsiteX3" fmla="*/ 152269 w 312445"/>
                <a:gd name="connsiteY3" fmla="*/ 7619 h 386011"/>
                <a:gd name="connsiteX4" fmla="*/ 217383 w 312445"/>
                <a:gd name="connsiteY4" fmla="*/ 21427 h 386011"/>
                <a:gd name="connsiteX5" fmla="*/ 203575 w 312445"/>
                <a:gd name="connsiteY5" fmla="*/ 86540 h 386011"/>
                <a:gd name="connsiteX6" fmla="*/ 103371 w 312445"/>
                <a:gd name="connsiteY6" fmla="*/ 151780 h 386011"/>
                <a:gd name="connsiteX7" fmla="*/ 274135 w 312445"/>
                <a:gd name="connsiteY7" fmla="*/ 263005 h 386011"/>
                <a:gd name="connsiteX8" fmla="*/ 310873 w 312445"/>
                <a:gd name="connsiteY8" fmla="*/ 310384 h 386011"/>
                <a:gd name="connsiteX9" fmla="*/ 290730 w 312445"/>
                <a:gd name="connsiteY9" fmla="*/ 386012 h 386011"/>
                <a:gd name="connsiteX10" fmla="*/ 33190 w 312445"/>
                <a:gd name="connsiteY10" fmla="*/ 218287 h 38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445" h="386011">
                  <a:moveTo>
                    <a:pt x="33317" y="218414"/>
                  </a:moveTo>
                  <a:cubicBezTo>
                    <a:pt x="33317" y="218414"/>
                    <a:pt x="0" y="198272"/>
                    <a:pt x="0" y="151780"/>
                  </a:cubicBezTo>
                  <a:cubicBezTo>
                    <a:pt x="0" y="105289"/>
                    <a:pt x="33317" y="85527"/>
                    <a:pt x="33317" y="85527"/>
                  </a:cubicBezTo>
                  <a:lnTo>
                    <a:pt x="152269" y="7619"/>
                  </a:lnTo>
                  <a:cubicBezTo>
                    <a:pt x="174058" y="-6569"/>
                    <a:pt x="203195" y="-362"/>
                    <a:pt x="217383" y="21427"/>
                  </a:cubicBezTo>
                  <a:cubicBezTo>
                    <a:pt x="231571" y="43216"/>
                    <a:pt x="225364" y="72352"/>
                    <a:pt x="203575" y="86540"/>
                  </a:cubicBezTo>
                  <a:lnTo>
                    <a:pt x="103371" y="151780"/>
                  </a:lnTo>
                  <a:lnTo>
                    <a:pt x="274135" y="263005"/>
                  </a:lnTo>
                  <a:cubicBezTo>
                    <a:pt x="274135" y="263005"/>
                    <a:pt x="304919" y="280614"/>
                    <a:pt x="310873" y="310384"/>
                  </a:cubicBezTo>
                  <a:cubicBezTo>
                    <a:pt x="319360" y="351808"/>
                    <a:pt x="290730" y="386012"/>
                    <a:pt x="290730" y="386012"/>
                  </a:cubicBezTo>
                  <a:lnTo>
                    <a:pt x="33190" y="218287"/>
                  </a:lnTo>
                  <a:close/>
                </a:path>
              </a:pathLst>
            </a:custGeom>
            <a:solidFill>
              <a:srgbClr val="0573EB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1" name="Freeform: Shape 2780">
              <a:extLst>
                <a:ext uri="{FF2B5EF4-FFF2-40B4-BE49-F238E27FC236}">
                  <a16:creationId xmlns:a16="http://schemas.microsoft.com/office/drawing/2014/main" id="{13B2D0CB-9365-8A86-72E3-976AF428A491}"/>
                </a:ext>
              </a:extLst>
            </p:cNvPr>
            <p:cNvSpPr/>
            <p:nvPr/>
          </p:nvSpPr>
          <p:spPr>
            <a:xfrm>
              <a:off x="596414" y="278822"/>
              <a:ext cx="131240" cy="92856"/>
            </a:xfrm>
            <a:custGeom>
              <a:avLst/>
              <a:gdLst>
                <a:gd name="connsiteX0" fmla="*/ 84875 w 131240"/>
                <a:gd name="connsiteY0" fmla="*/ 0 h 92856"/>
                <a:gd name="connsiteX1" fmla="*/ 58019 w 131240"/>
                <a:gd name="connsiteY1" fmla="*/ 8614 h 92856"/>
                <a:gd name="connsiteX2" fmla="*/ 0 w 131240"/>
                <a:gd name="connsiteY2" fmla="*/ 46365 h 92856"/>
                <a:gd name="connsiteX3" fmla="*/ 58019 w 131240"/>
                <a:gd name="connsiteY3" fmla="*/ 84242 h 92856"/>
                <a:gd name="connsiteX4" fmla="*/ 84875 w 131240"/>
                <a:gd name="connsiteY4" fmla="*/ 92856 h 92856"/>
                <a:gd name="connsiteX5" fmla="*/ 131240 w 131240"/>
                <a:gd name="connsiteY5" fmla="*/ 46492 h 92856"/>
                <a:gd name="connsiteX6" fmla="*/ 84875 w 131240"/>
                <a:gd name="connsiteY6" fmla="*/ 127 h 9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40" h="92856">
                  <a:moveTo>
                    <a:pt x="84875" y="0"/>
                  </a:moveTo>
                  <a:cubicBezTo>
                    <a:pt x="73728" y="0"/>
                    <a:pt x="65747" y="3547"/>
                    <a:pt x="58019" y="8614"/>
                  </a:cubicBezTo>
                  <a:lnTo>
                    <a:pt x="0" y="46365"/>
                  </a:lnTo>
                  <a:lnTo>
                    <a:pt x="58019" y="84242"/>
                  </a:lnTo>
                  <a:cubicBezTo>
                    <a:pt x="65874" y="89309"/>
                    <a:pt x="74108" y="92856"/>
                    <a:pt x="84875" y="92856"/>
                  </a:cubicBezTo>
                  <a:cubicBezTo>
                    <a:pt x="110465" y="92856"/>
                    <a:pt x="131240" y="72081"/>
                    <a:pt x="131240" y="46492"/>
                  </a:cubicBezTo>
                  <a:cubicBezTo>
                    <a:pt x="131240" y="20902"/>
                    <a:pt x="110465" y="127"/>
                    <a:pt x="84875" y="127"/>
                  </a:cubicBezTo>
                </a:path>
              </a:pathLst>
            </a:custGeom>
            <a:solidFill>
              <a:srgbClr val="38D100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2" name="Freeform: Shape 2781">
              <a:extLst>
                <a:ext uri="{FF2B5EF4-FFF2-40B4-BE49-F238E27FC236}">
                  <a16:creationId xmlns:a16="http://schemas.microsoft.com/office/drawing/2014/main" id="{3AEAAF7B-42F4-80FE-9953-C13798FF6CA2}"/>
                </a:ext>
              </a:extLst>
            </p:cNvPr>
            <p:cNvSpPr/>
            <p:nvPr/>
          </p:nvSpPr>
          <p:spPr>
            <a:xfrm>
              <a:off x="410448" y="599449"/>
              <a:ext cx="131240" cy="92856"/>
            </a:xfrm>
            <a:custGeom>
              <a:avLst/>
              <a:gdLst>
                <a:gd name="connsiteX0" fmla="*/ 46365 w 131240"/>
                <a:gd name="connsiteY0" fmla="*/ 92856 h 92856"/>
                <a:gd name="connsiteX1" fmla="*/ 73221 w 131240"/>
                <a:gd name="connsiteY1" fmla="*/ 84242 h 92856"/>
                <a:gd name="connsiteX2" fmla="*/ 131240 w 131240"/>
                <a:gd name="connsiteY2" fmla="*/ 46492 h 92856"/>
                <a:gd name="connsiteX3" fmla="*/ 73221 w 131240"/>
                <a:gd name="connsiteY3" fmla="*/ 8614 h 92856"/>
                <a:gd name="connsiteX4" fmla="*/ 46365 w 131240"/>
                <a:gd name="connsiteY4" fmla="*/ 0 h 92856"/>
                <a:gd name="connsiteX5" fmla="*/ 0 w 131240"/>
                <a:gd name="connsiteY5" fmla="*/ 46365 h 92856"/>
                <a:gd name="connsiteX6" fmla="*/ 46365 w 131240"/>
                <a:gd name="connsiteY6" fmla="*/ 92730 h 9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40" h="92856">
                  <a:moveTo>
                    <a:pt x="46365" y="92856"/>
                  </a:moveTo>
                  <a:cubicBezTo>
                    <a:pt x="57513" y="92856"/>
                    <a:pt x="65493" y="89309"/>
                    <a:pt x="73221" y="84242"/>
                  </a:cubicBezTo>
                  <a:lnTo>
                    <a:pt x="131240" y="46492"/>
                  </a:lnTo>
                  <a:lnTo>
                    <a:pt x="73221" y="8614"/>
                  </a:lnTo>
                  <a:cubicBezTo>
                    <a:pt x="65367" y="3547"/>
                    <a:pt x="57133" y="0"/>
                    <a:pt x="46365" y="0"/>
                  </a:cubicBezTo>
                  <a:cubicBezTo>
                    <a:pt x="20775" y="0"/>
                    <a:pt x="0" y="20775"/>
                    <a:pt x="0" y="46365"/>
                  </a:cubicBezTo>
                  <a:cubicBezTo>
                    <a:pt x="0" y="71954"/>
                    <a:pt x="20775" y="92730"/>
                    <a:pt x="46365" y="92730"/>
                  </a:cubicBezTo>
                </a:path>
              </a:pathLst>
            </a:custGeom>
            <a:solidFill>
              <a:srgbClr val="0573EB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3" name="Freeform: Shape 2782">
              <a:extLst>
                <a:ext uri="{FF2B5EF4-FFF2-40B4-BE49-F238E27FC236}">
                  <a16:creationId xmlns:a16="http://schemas.microsoft.com/office/drawing/2014/main" id="{ACF4F235-E937-DCB1-B935-00BF534AA212}"/>
                </a:ext>
              </a:extLst>
            </p:cNvPr>
            <p:cNvSpPr/>
            <p:nvPr/>
          </p:nvSpPr>
          <p:spPr>
            <a:xfrm>
              <a:off x="867890" y="454780"/>
              <a:ext cx="87662" cy="106284"/>
            </a:xfrm>
            <a:custGeom>
              <a:avLst/>
              <a:gdLst>
                <a:gd name="connsiteX0" fmla="*/ 54979 w 87662"/>
                <a:gd name="connsiteY0" fmla="*/ 90323 h 106284"/>
                <a:gd name="connsiteX1" fmla="*/ 87662 w 87662"/>
                <a:gd name="connsiteY1" fmla="*/ 79302 h 106284"/>
                <a:gd name="connsiteX2" fmla="*/ 87662 w 87662"/>
                <a:gd name="connsiteY2" fmla="*/ 96530 h 106284"/>
                <a:gd name="connsiteX3" fmla="*/ 53332 w 87662"/>
                <a:gd name="connsiteY3" fmla="*/ 106284 h 106284"/>
                <a:gd name="connsiteX4" fmla="*/ 0 w 87662"/>
                <a:gd name="connsiteY4" fmla="*/ 53079 h 106284"/>
                <a:gd name="connsiteX5" fmla="*/ 53712 w 87662"/>
                <a:gd name="connsiteY5" fmla="*/ 0 h 106284"/>
                <a:gd name="connsiteX6" fmla="*/ 86649 w 87662"/>
                <a:gd name="connsiteY6" fmla="*/ 10388 h 106284"/>
                <a:gd name="connsiteX7" fmla="*/ 86649 w 87662"/>
                <a:gd name="connsiteY7" fmla="*/ 29263 h 106284"/>
                <a:gd name="connsiteX8" fmla="*/ 54852 w 87662"/>
                <a:gd name="connsiteY8" fmla="*/ 15962 h 106284"/>
                <a:gd name="connsiteX9" fmla="*/ 17608 w 87662"/>
                <a:gd name="connsiteY9" fmla="*/ 53079 h 106284"/>
                <a:gd name="connsiteX10" fmla="*/ 55106 w 87662"/>
                <a:gd name="connsiteY10" fmla="*/ 90323 h 10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662" h="106284">
                  <a:moveTo>
                    <a:pt x="54979" y="90323"/>
                  </a:moveTo>
                  <a:cubicBezTo>
                    <a:pt x="67267" y="90323"/>
                    <a:pt x="78668" y="87029"/>
                    <a:pt x="87662" y="79302"/>
                  </a:cubicBezTo>
                  <a:lnTo>
                    <a:pt x="87662" y="96530"/>
                  </a:lnTo>
                  <a:cubicBezTo>
                    <a:pt x="77655" y="103371"/>
                    <a:pt x="65874" y="106284"/>
                    <a:pt x="53332" y="106284"/>
                  </a:cubicBezTo>
                  <a:cubicBezTo>
                    <a:pt x="21916" y="106284"/>
                    <a:pt x="0" y="84495"/>
                    <a:pt x="0" y="53079"/>
                  </a:cubicBezTo>
                  <a:cubicBezTo>
                    <a:pt x="0" y="21662"/>
                    <a:pt x="22422" y="0"/>
                    <a:pt x="53712" y="0"/>
                  </a:cubicBezTo>
                  <a:cubicBezTo>
                    <a:pt x="66000" y="0"/>
                    <a:pt x="77401" y="3547"/>
                    <a:pt x="86649" y="10388"/>
                  </a:cubicBezTo>
                  <a:lnTo>
                    <a:pt x="86649" y="29263"/>
                  </a:lnTo>
                  <a:cubicBezTo>
                    <a:pt x="78542" y="20522"/>
                    <a:pt x="67267" y="15962"/>
                    <a:pt x="54852" y="15962"/>
                  </a:cubicBezTo>
                  <a:cubicBezTo>
                    <a:pt x="33063" y="15962"/>
                    <a:pt x="17608" y="31163"/>
                    <a:pt x="17608" y="53079"/>
                  </a:cubicBezTo>
                  <a:cubicBezTo>
                    <a:pt x="17608" y="74994"/>
                    <a:pt x="33190" y="90323"/>
                    <a:pt x="55106" y="90323"/>
                  </a:cubicBezTo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4" name="Freeform: Shape 2783">
              <a:extLst>
                <a:ext uri="{FF2B5EF4-FFF2-40B4-BE49-F238E27FC236}">
                  <a16:creationId xmlns:a16="http://schemas.microsoft.com/office/drawing/2014/main" id="{78E948EF-0C19-B478-0F07-5357101A2129}"/>
                </a:ext>
              </a:extLst>
            </p:cNvPr>
            <p:cNvSpPr/>
            <p:nvPr/>
          </p:nvSpPr>
          <p:spPr>
            <a:xfrm>
              <a:off x="974301" y="423997"/>
              <a:ext cx="91969" cy="135167"/>
            </a:xfrm>
            <a:custGeom>
              <a:avLst/>
              <a:gdLst>
                <a:gd name="connsiteX0" fmla="*/ 16848 w 91969"/>
                <a:gd name="connsiteY0" fmla="*/ 135167 h 135167"/>
                <a:gd name="connsiteX1" fmla="*/ 0 w 91969"/>
                <a:gd name="connsiteY1" fmla="*/ 135167 h 135167"/>
                <a:gd name="connsiteX2" fmla="*/ 0 w 91969"/>
                <a:gd name="connsiteY2" fmla="*/ 0 h 135167"/>
                <a:gd name="connsiteX3" fmla="*/ 16848 w 91969"/>
                <a:gd name="connsiteY3" fmla="*/ 10388 h 135167"/>
                <a:gd name="connsiteX4" fmla="*/ 16848 w 91969"/>
                <a:gd name="connsiteY4" fmla="*/ 49912 h 135167"/>
                <a:gd name="connsiteX5" fmla="*/ 52445 w 91969"/>
                <a:gd name="connsiteY5" fmla="*/ 30530 h 135167"/>
                <a:gd name="connsiteX6" fmla="*/ 91970 w 91969"/>
                <a:gd name="connsiteY6" fmla="*/ 74614 h 135167"/>
                <a:gd name="connsiteX7" fmla="*/ 91970 w 91969"/>
                <a:gd name="connsiteY7" fmla="*/ 134914 h 135167"/>
                <a:gd name="connsiteX8" fmla="*/ 74868 w 91969"/>
                <a:gd name="connsiteY8" fmla="*/ 134914 h 135167"/>
                <a:gd name="connsiteX9" fmla="*/ 74868 w 91969"/>
                <a:gd name="connsiteY9" fmla="*/ 77528 h 135167"/>
                <a:gd name="connsiteX10" fmla="*/ 48265 w 91969"/>
                <a:gd name="connsiteY10" fmla="*/ 46872 h 135167"/>
                <a:gd name="connsiteX11" fmla="*/ 16848 w 91969"/>
                <a:gd name="connsiteY11" fmla="*/ 83482 h 135167"/>
                <a:gd name="connsiteX12" fmla="*/ 16848 w 91969"/>
                <a:gd name="connsiteY12" fmla="*/ 134914 h 13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69" h="135167">
                  <a:moveTo>
                    <a:pt x="16848" y="135167"/>
                  </a:moveTo>
                  <a:lnTo>
                    <a:pt x="0" y="135167"/>
                  </a:lnTo>
                  <a:lnTo>
                    <a:pt x="0" y="0"/>
                  </a:lnTo>
                  <a:lnTo>
                    <a:pt x="16848" y="10388"/>
                  </a:lnTo>
                  <a:lnTo>
                    <a:pt x="16848" y="49912"/>
                  </a:lnTo>
                  <a:cubicBezTo>
                    <a:pt x="24576" y="38004"/>
                    <a:pt x="36864" y="30530"/>
                    <a:pt x="52445" y="30530"/>
                  </a:cubicBezTo>
                  <a:cubicBezTo>
                    <a:pt x="78288" y="30530"/>
                    <a:pt x="91970" y="49405"/>
                    <a:pt x="91970" y="74614"/>
                  </a:cubicBezTo>
                  <a:lnTo>
                    <a:pt x="91970" y="134914"/>
                  </a:lnTo>
                  <a:lnTo>
                    <a:pt x="74868" y="134914"/>
                  </a:lnTo>
                  <a:lnTo>
                    <a:pt x="74868" y="77528"/>
                  </a:lnTo>
                  <a:cubicBezTo>
                    <a:pt x="74868" y="57513"/>
                    <a:pt x="66127" y="46872"/>
                    <a:pt x="48265" y="46872"/>
                  </a:cubicBezTo>
                  <a:cubicBezTo>
                    <a:pt x="29390" y="46872"/>
                    <a:pt x="16848" y="63087"/>
                    <a:pt x="16848" y="83482"/>
                  </a:cubicBezTo>
                  <a:lnTo>
                    <a:pt x="16848" y="134914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5" name="Freeform: Shape 2784">
              <a:extLst>
                <a:ext uri="{FF2B5EF4-FFF2-40B4-BE49-F238E27FC236}">
                  <a16:creationId xmlns:a16="http://schemas.microsoft.com/office/drawing/2014/main" id="{5972BCB5-F3EA-B376-2CA9-3983F13ECE81}"/>
                </a:ext>
              </a:extLst>
            </p:cNvPr>
            <p:cNvSpPr/>
            <p:nvPr/>
          </p:nvSpPr>
          <p:spPr>
            <a:xfrm>
              <a:off x="1081852" y="454654"/>
              <a:ext cx="106157" cy="106411"/>
            </a:xfrm>
            <a:custGeom>
              <a:avLst/>
              <a:gdLst>
                <a:gd name="connsiteX0" fmla="*/ 17482 w 106157"/>
                <a:gd name="connsiteY0" fmla="*/ 53586 h 106411"/>
                <a:gd name="connsiteX1" fmla="*/ 53079 w 106157"/>
                <a:gd name="connsiteY1" fmla="*/ 90449 h 106411"/>
                <a:gd name="connsiteX2" fmla="*/ 89056 w 106157"/>
                <a:gd name="connsiteY2" fmla="*/ 53586 h 106411"/>
                <a:gd name="connsiteX3" fmla="*/ 53079 w 106157"/>
                <a:gd name="connsiteY3" fmla="*/ 16088 h 106411"/>
                <a:gd name="connsiteX4" fmla="*/ 17482 w 106157"/>
                <a:gd name="connsiteY4" fmla="*/ 53586 h 106411"/>
                <a:gd name="connsiteX5" fmla="*/ 89056 w 106157"/>
                <a:gd name="connsiteY5" fmla="*/ 87029 h 106411"/>
                <a:gd name="connsiteX6" fmla="*/ 51432 w 106157"/>
                <a:gd name="connsiteY6" fmla="*/ 106411 h 106411"/>
                <a:gd name="connsiteX7" fmla="*/ 0 w 106157"/>
                <a:gd name="connsiteY7" fmla="*/ 53712 h 106411"/>
                <a:gd name="connsiteX8" fmla="*/ 51432 w 106157"/>
                <a:gd name="connsiteY8" fmla="*/ 0 h 106411"/>
                <a:gd name="connsiteX9" fmla="*/ 89056 w 106157"/>
                <a:gd name="connsiteY9" fmla="*/ 19762 h 106411"/>
                <a:gd name="connsiteX10" fmla="*/ 89056 w 106157"/>
                <a:gd name="connsiteY10" fmla="*/ 1900 h 106411"/>
                <a:gd name="connsiteX11" fmla="*/ 106158 w 106157"/>
                <a:gd name="connsiteY11" fmla="*/ 1900 h 106411"/>
                <a:gd name="connsiteX12" fmla="*/ 106158 w 106157"/>
                <a:gd name="connsiteY12" fmla="*/ 104511 h 106411"/>
                <a:gd name="connsiteX13" fmla="*/ 89056 w 106157"/>
                <a:gd name="connsiteY13" fmla="*/ 104511 h 106411"/>
                <a:gd name="connsiteX14" fmla="*/ 89056 w 106157"/>
                <a:gd name="connsiteY14" fmla="*/ 87029 h 10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157" h="106411">
                  <a:moveTo>
                    <a:pt x="17482" y="53586"/>
                  </a:moveTo>
                  <a:cubicBezTo>
                    <a:pt x="17482" y="74868"/>
                    <a:pt x="32303" y="90449"/>
                    <a:pt x="53079" y="90449"/>
                  </a:cubicBezTo>
                  <a:cubicBezTo>
                    <a:pt x="73854" y="90449"/>
                    <a:pt x="89056" y="74868"/>
                    <a:pt x="89056" y="53586"/>
                  </a:cubicBezTo>
                  <a:cubicBezTo>
                    <a:pt x="89056" y="32303"/>
                    <a:pt x="74108" y="16088"/>
                    <a:pt x="53079" y="16088"/>
                  </a:cubicBezTo>
                  <a:cubicBezTo>
                    <a:pt x="32050" y="16088"/>
                    <a:pt x="17482" y="31923"/>
                    <a:pt x="17482" y="53586"/>
                  </a:cubicBezTo>
                  <a:moveTo>
                    <a:pt x="89056" y="87029"/>
                  </a:moveTo>
                  <a:cubicBezTo>
                    <a:pt x="80568" y="99064"/>
                    <a:pt x="67394" y="106411"/>
                    <a:pt x="51432" y="106411"/>
                  </a:cubicBezTo>
                  <a:cubicBezTo>
                    <a:pt x="21409" y="106411"/>
                    <a:pt x="0" y="84115"/>
                    <a:pt x="0" y="53712"/>
                  </a:cubicBezTo>
                  <a:cubicBezTo>
                    <a:pt x="0" y="23309"/>
                    <a:pt x="21409" y="0"/>
                    <a:pt x="51432" y="0"/>
                  </a:cubicBezTo>
                  <a:cubicBezTo>
                    <a:pt x="67520" y="0"/>
                    <a:pt x="80568" y="7474"/>
                    <a:pt x="89056" y="19762"/>
                  </a:cubicBezTo>
                  <a:lnTo>
                    <a:pt x="89056" y="1900"/>
                  </a:lnTo>
                  <a:lnTo>
                    <a:pt x="106158" y="1900"/>
                  </a:lnTo>
                  <a:lnTo>
                    <a:pt x="106158" y="104511"/>
                  </a:lnTo>
                  <a:lnTo>
                    <a:pt x="89056" y="104511"/>
                  </a:lnTo>
                  <a:lnTo>
                    <a:pt x="89056" y="87029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6" name="Freeform: Shape 2785">
              <a:extLst>
                <a:ext uri="{FF2B5EF4-FFF2-40B4-BE49-F238E27FC236}">
                  <a16:creationId xmlns:a16="http://schemas.microsoft.com/office/drawing/2014/main" id="{BFA0563E-4A17-44D2-D60E-010733E2248B}"/>
                </a:ext>
              </a:extLst>
            </p:cNvPr>
            <p:cNvSpPr/>
            <p:nvPr/>
          </p:nvSpPr>
          <p:spPr>
            <a:xfrm>
              <a:off x="1214232" y="454780"/>
              <a:ext cx="54345" cy="104510"/>
            </a:xfrm>
            <a:custGeom>
              <a:avLst/>
              <a:gdLst>
                <a:gd name="connsiteX0" fmla="*/ 16848 w 54345"/>
                <a:gd name="connsiteY0" fmla="*/ 104384 h 104510"/>
                <a:gd name="connsiteX1" fmla="*/ 0 w 54345"/>
                <a:gd name="connsiteY1" fmla="*/ 104384 h 104510"/>
                <a:gd name="connsiteX2" fmla="*/ 0 w 54345"/>
                <a:gd name="connsiteY2" fmla="*/ 1774 h 104510"/>
                <a:gd name="connsiteX3" fmla="*/ 16848 w 54345"/>
                <a:gd name="connsiteY3" fmla="*/ 1774 h 104510"/>
                <a:gd name="connsiteX4" fmla="*/ 16848 w 54345"/>
                <a:gd name="connsiteY4" fmla="*/ 23689 h 104510"/>
                <a:gd name="connsiteX5" fmla="*/ 54346 w 54345"/>
                <a:gd name="connsiteY5" fmla="*/ 0 h 104510"/>
                <a:gd name="connsiteX6" fmla="*/ 54346 w 54345"/>
                <a:gd name="connsiteY6" fmla="*/ 19382 h 104510"/>
                <a:gd name="connsiteX7" fmla="*/ 16848 w 54345"/>
                <a:gd name="connsiteY7" fmla="*/ 55612 h 104510"/>
                <a:gd name="connsiteX8" fmla="*/ 16848 w 54345"/>
                <a:gd name="connsiteY8" fmla="*/ 104511 h 10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45" h="104510">
                  <a:moveTo>
                    <a:pt x="16848" y="104384"/>
                  </a:moveTo>
                  <a:lnTo>
                    <a:pt x="0" y="104384"/>
                  </a:lnTo>
                  <a:lnTo>
                    <a:pt x="0" y="1774"/>
                  </a:lnTo>
                  <a:lnTo>
                    <a:pt x="16848" y="1774"/>
                  </a:lnTo>
                  <a:lnTo>
                    <a:pt x="16848" y="23689"/>
                  </a:lnTo>
                  <a:cubicBezTo>
                    <a:pt x="24956" y="8488"/>
                    <a:pt x="38131" y="0"/>
                    <a:pt x="54346" y="0"/>
                  </a:cubicBezTo>
                  <a:lnTo>
                    <a:pt x="54346" y="19382"/>
                  </a:lnTo>
                  <a:cubicBezTo>
                    <a:pt x="33950" y="16468"/>
                    <a:pt x="16848" y="30150"/>
                    <a:pt x="16848" y="55612"/>
                  </a:cubicBezTo>
                  <a:lnTo>
                    <a:pt x="16848" y="104511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7" name="Freeform: Shape 2786">
              <a:extLst>
                <a:ext uri="{FF2B5EF4-FFF2-40B4-BE49-F238E27FC236}">
                  <a16:creationId xmlns:a16="http://schemas.microsoft.com/office/drawing/2014/main" id="{5ADE9F78-9592-11BB-774D-9160D510F646}"/>
                </a:ext>
              </a:extLst>
            </p:cNvPr>
            <p:cNvSpPr/>
            <p:nvPr/>
          </p:nvSpPr>
          <p:spPr>
            <a:xfrm>
              <a:off x="1342432" y="454780"/>
              <a:ext cx="99443" cy="106284"/>
            </a:xfrm>
            <a:custGeom>
              <a:avLst/>
              <a:gdLst>
                <a:gd name="connsiteX0" fmla="*/ 18115 w 99443"/>
                <a:gd name="connsiteY0" fmla="*/ 45985 h 106284"/>
                <a:gd name="connsiteX1" fmla="*/ 81582 w 99443"/>
                <a:gd name="connsiteY1" fmla="*/ 45985 h 106284"/>
                <a:gd name="connsiteX2" fmla="*/ 50799 w 99443"/>
                <a:gd name="connsiteY2" fmla="*/ 15582 h 106284"/>
                <a:gd name="connsiteX3" fmla="*/ 18115 w 99443"/>
                <a:gd name="connsiteY3" fmla="*/ 45985 h 106284"/>
                <a:gd name="connsiteX4" fmla="*/ 98810 w 99443"/>
                <a:gd name="connsiteY4" fmla="*/ 59666 h 106284"/>
                <a:gd name="connsiteX5" fmla="*/ 17862 w 99443"/>
                <a:gd name="connsiteY5" fmla="*/ 59666 h 106284"/>
                <a:gd name="connsiteX6" fmla="*/ 55359 w 99443"/>
                <a:gd name="connsiteY6" fmla="*/ 90449 h 106284"/>
                <a:gd name="connsiteX7" fmla="*/ 91970 w 99443"/>
                <a:gd name="connsiteY7" fmla="*/ 79048 h 106284"/>
                <a:gd name="connsiteX8" fmla="*/ 91970 w 99443"/>
                <a:gd name="connsiteY8" fmla="*/ 95263 h 106284"/>
                <a:gd name="connsiteX9" fmla="*/ 55359 w 99443"/>
                <a:gd name="connsiteY9" fmla="*/ 106284 h 106284"/>
                <a:gd name="connsiteX10" fmla="*/ 0 w 99443"/>
                <a:gd name="connsiteY10" fmla="*/ 54092 h 106284"/>
                <a:gd name="connsiteX11" fmla="*/ 50545 w 99443"/>
                <a:gd name="connsiteY11" fmla="*/ 0 h 106284"/>
                <a:gd name="connsiteX12" fmla="*/ 99444 w 99443"/>
                <a:gd name="connsiteY12" fmla="*/ 51179 h 106284"/>
                <a:gd name="connsiteX13" fmla="*/ 98810 w 99443"/>
                <a:gd name="connsiteY13" fmla="*/ 59666 h 10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443" h="106284">
                  <a:moveTo>
                    <a:pt x="18115" y="45985"/>
                  </a:moveTo>
                  <a:lnTo>
                    <a:pt x="81582" y="45985"/>
                  </a:lnTo>
                  <a:cubicBezTo>
                    <a:pt x="79935" y="28503"/>
                    <a:pt x="68914" y="15582"/>
                    <a:pt x="50799" y="15582"/>
                  </a:cubicBezTo>
                  <a:cubicBezTo>
                    <a:pt x="32683" y="15582"/>
                    <a:pt x="20902" y="28630"/>
                    <a:pt x="18115" y="45985"/>
                  </a:cubicBezTo>
                  <a:moveTo>
                    <a:pt x="98810" y="59666"/>
                  </a:moveTo>
                  <a:lnTo>
                    <a:pt x="17862" y="59666"/>
                  </a:lnTo>
                  <a:cubicBezTo>
                    <a:pt x="20395" y="78161"/>
                    <a:pt x="34964" y="90449"/>
                    <a:pt x="55359" y="90449"/>
                  </a:cubicBezTo>
                  <a:cubicBezTo>
                    <a:pt x="68534" y="90449"/>
                    <a:pt x="81202" y="86649"/>
                    <a:pt x="91970" y="79048"/>
                  </a:cubicBezTo>
                  <a:lnTo>
                    <a:pt x="91970" y="95263"/>
                  </a:lnTo>
                  <a:cubicBezTo>
                    <a:pt x="80948" y="102737"/>
                    <a:pt x="68407" y="106284"/>
                    <a:pt x="55359" y="106284"/>
                  </a:cubicBezTo>
                  <a:cubicBezTo>
                    <a:pt x="23056" y="106284"/>
                    <a:pt x="0" y="85509"/>
                    <a:pt x="0" y="54092"/>
                  </a:cubicBezTo>
                  <a:cubicBezTo>
                    <a:pt x="0" y="22676"/>
                    <a:pt x="19509" y="0"/>
                    <a:pt x="50545" y="0"/>
                  </a:cubicBezTo>
                  <a:cubicBezTo>
                    <a:pt x="81582" y="0"/>
                    <a:pt x="99444" y="21789"/>
                    <a:pt x="99444" y="51179"/>
                  </a:cubicBezTo>
                  <a:cubicBezTo>
                    <a:pt x="99444" y="54092"/>
                    <a:pt x="99190" y="57006"/>
                    <a:pt x="98810" y="59666"/>
                  </a:cubicBezTo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8" name="Freeform: Shape 2787">
              <a:extLst>
                <a:ext uri="{FF2B5EF4-FFF2-40B4-BE49-F238E27FC236}">
                  <a16:creationId xmlns:a16="http://schemas.microsoft.com/office/drawing/2014/main" id="{00A7865F-E2D7-C954-DCC1-A26B658D2392}"/>
                </a:ext>
              </a:extLst>
            </p:cNvPr>
            <p:cNvSpPr/>
            <p:nvPr/>
          </p:nvSpPr>
          <p:spPr>
            <a:xfrm>
              <a:off x="1460371" y="454780"/>
              <a:ext cx="54345" cy="104510"/>
            </a:xfrm>
            <a:custGeom>
              <a:avLst/>
              <a:gdLst>
                <a:gd name="connsiteX0" fmla="*/ 16848 w 54345"/>
                <a:gd name="connsiteY0" fmla="*/ 104384 h 104510"/>
                <a:gd name="connsiteX1" fmla="*/ 0 w 54345"/>
                <a:gd name="connsiteY1" fmla="*/ 104384 h 104510"/>
                <a:gd name="connsiteX2" fmla="*/ 0 w 54345"/>
                <a:gd name="connsiteY2" fmla="*/ 1774 h 104510"/>
                <a:gd name="connsiteX3" fmla="*/ 16848 w 54345"/>
                <a:gd name="connsiteY3" fmla="*/ 1774 h 104510"/>
                <a:gd name="connsiteX4" fmla="*/ 16848 w 54345"/>
                <a:gd name="connsiteY4" fmla="*/ 23689 h 104510"/>
                <a:gd name="connsiteX5" fmla="*/ 54346 w 54345"/>
                <a:gd name="connsiteY5" fmla="*/ 0 h 104510"/>
                <a:gd name="connsiteX6" fmla="*/ 54346 w 54345"/>
                <a:gd name="connsiteY6" fmla="*/ 19382 h 104510"/>
                <a:gd name="connsiteX7" fmla="*/ 16848 w 54345"/>
                <a:gd name="connsiteY7" fmla="*/ 55612 h 104510"/>
                <a:gd name="connsiteX8" fmla="*/ 16848 w 54345"/>
                <a:gd name="connsiteY8" fmla="*/ 104511 h 10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45" h="104510">
                  <a:moveTo>
                    <a:pt x="16848" y="104384"/>
                  </a:moveTo>
                  <a:lnTo>
                    <a:pt x="0" y="104384"/>
                  </a:lnTo>
                  <a:lnTo>
                    <a:pt x="0" y="1774"/>
                  </a:lnTo>
                  <a:lnTo>
                    <a:pt x="16848" y="1774"/>
                  </a:lnTo>
                  <a:lnTo>
                    <a:pt x="16848" y="23689"/>
                  </a:lnTo>
                  <a:cubicBezTo>
                    <a:pt x="24956" y="8488"/>
                    <a:pt x="38131" y="0"/>
                    <a:pt x="54346" y="0"/>
                  </a:cubicBezTo>
                  <a:lnTo>
                    <a:pt x="54346" y="19382"/>
                  </a:lnTo>
                  <a:cubicBezTo>
                    <a:pt x="33950" y="16468"/>
                    <a:pt x="16848" y="30150"/>
                    <a:pt x="16848" y="55612"/>
                  </a:cubicBezTo>
                  <a:lnTo>
                    <a:pt x="16848" y="104511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9" name="Freeform: Shape 2788">
              <a:extLst>
                <a:ext uri="{FF2B5EF4-FFF2-40B4-BE49-F238E27FC236}">
                  <a16:creationId xmlns:a16="http://schemas.microsoft.com/office/drawing/2014/main" id="{8504C4D5-E151-369B-80A8-3C3970354E05}"/>
                </a:ext>
              </a:extLst>
            </p:cNvPr>
            <p:cNvSpPr/>
            <p:nvPr/>
          </p:nvSpPr>
          <p:spPr>
            <a:xfrm>
              <a:off x="1515984" y="454780"/>
              <a:ext cx="99443" cy="106284"/>
            </a:xfrm>
            <a:custGeom>
              <a:avLst/>
              <a:gdLst>
                <a:gd name="connsiteX0" fmla="*/ 18115 w 99443"/>
                <a:gd name="connsiteY0" fmla="*/ 45985 h 106284"/>
                <a:gd name="connsiteX1" fmla="*/ 81582 w 99443"/>
                <a:gd name="connsiteY1" fmla="*/ 45985 h 106284"/>
                <a:gd name="connsiteX2" fmla="*/ 50799 w 99443"/>
                <a:gd name="connsiteY2" fmla="*/ 15582 h 106284"/>
                <a:gd name="connsiteX3" fmla="*/ 18115 w 99443"/>
                <a:gd name="connsiteY3" fmla="*/ 45985 h 106284"/>
                <a:gd name="connsiteX4" fmla="*/ 98810 w 99443"/>
                <a:gd name="connsiteY4" fmla="*/ 59666 h 106284"/>
                <a:gd name="connsiteX5" fmla="*/ 17862 w 99443"/>
                <a:gd name="connsiteY5" fmla="*/ 59666 h 106284"/>
                <a:gd name="connsiteX6" fmla="*/ 55359 w 99443"/>
                <a:gd name="connsiteY6" fmla="*/ 90449 h 106284"/>
                <a:gd name="connsiteX7" fmla="*/ 91970 w 99443"/>
                <a:gd name="connsiteY7" fmla="*/ 79048 h 106284"/>
                <a:gd name="connsiteX8" fmla="*/ 91970 w 99443"/>
                <a:gd name="connsiteY8" fmla="*/ 95263 h 106284"/>
                <a:gd name="connsiteX9" fmla="*/ 55359 w 99443"/>
                <a:gd name="connsiteY9" fmla="*/ 106284 h 106284"/>
                <a:gd name="connsiteX10" fmla="*/ 0 w 99443"/>
                <a:gd name="connsiteY10" fmla="*/ 54092 h 106284"/>
                <a:gd name="connsiteX11" fmla="*/ 50545 w 99443"/>
                <a:gd name="connsiteY11" fmla="*/ 0 h 106284"/>
                <a:gd name="connsiteX12" fmla="*/ 99444 w 99443"/>
                <a:gd name="connsiteY12" fmla="*/ 51179 h 106284"/>
                <a:gd name="connsiteX13" fmla="*/ 98810 w 99443"/>
                <a:gd name="connsiteY13" fmla="*/ 59666 h 10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443" h="106284">
                  <a:moveTo>
                    <a:pt x="18115" y="45985"/>
                  </a:moveTo>
                  <a:lnTo>
                    <a:pt x="81582" y="45985"/>
                  </a:lnTo>
                  <a:cubicBezTo>
                    <a:pt x="79935" y="28503"/>
                    <a:pt x="68914" y="15582"/>
                    <a:pt x="50799" y="15582"/>
                  </a:cubicBezTo>
                  <a:cubicBezTo>
                    <a:pt x="32683" y="15582"/>
                    <a:pt x="20902" y="28630"/>
                    <a:pt x="18115" y="45985"/>
                  </a:cubicBezTo>
                  <a:moveTo>
                    <a:pt x="98810" y="59666"/>
                  </a:moveTo>
                  <a:lnTo>
                    <a:pt x="17862" y="59666"/>
                  </a:lnTo>
                  <a:cubicBezTo>
                    <a:pt x="20395" y="78161"/>
                    <a:pt x="34964" y="90449"/>
                    <a:pt x="55359" y="90449"/>
                  </a:cubicBezTo>
                  <a:cubicBezTo>
                    <a:pt x="68534" y="90449"/>
                    <a:pt x="81202" y="86649"/>
                    <a:pt x="91970" y="79048"/>
                  </a:cubicBezTo>
                  <a:lnTo>
                    <a:pt x="91970" y="95263"/>
                  </a:lnTo>
                  <a:cubicBezTo>
                    <a:pt x="80948" y="102737"/>
                    <a:pt x="68407" y="106284"/>
                    <a:pt x="55359" y="106284"/>
                  </a:cubicBezTo>
                  <a:cubicBezTo>
                    <a:pt x="23056" y="106284"/>
                    <a:pt x="0" y="85509"/>
                    <a:pt x="0" y="54092"/>
                  </a:cubicBezTo>
                  <a:cubicBezTo>
                    <a:pt x="0" y="22676"/>
                    <a:pt x="19509" y="0"/>
                    <a:pt x="50545" y="0"/>
                  </a:cubicBezTo>
                  <a:cubicBezTo>
                    <a:pt x="81582" y="0"/>
                    <a:pt x="99444" y="21789"/>
                    <a:pt x="99444" y="51179"/>
                  </a:cubicBezTo>
                  <a:cubicBezTo>
                    <a:pt x="99444" y="54092"/>
                    <a:pt x="99190" y="57006"/>
                    <a:pt x="98810" y="59666"/>
                  </a:cubicBezTo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0" name="Freeform: Shape 2789">
              <a:extLst>
                <a:ext uri="{FF2B5EF4-FFF2-40B4-BE49-F238E27FC236}">
                  <a16:creationId xmlns:a16="http://schemas.microsoft.com/office/drawing/2014/main" id="{D2AD41E4-976E-1722-E482-023255BC1C0F}"/>
                </a:ext>
              </a:extLst>
            </p:cNvPr>
            <p:cNvSpPr/>
            <p:nvPr/>
          </p:nvSpPr>
          <p:spPr>
            <a:xfrm>
              <a:off x="1626955" y="423997"/>
              <a:ext cx="106157" cy="137321"/>
            </a:xfrm>
            <a:custGeom>
              <a:avLst/>
              <a:gdLst>
                <a:gd name="connsiteX0" fmla="*/ 17482 w 106157"/>
                <a:gd name="connsiteY0" fmla="*/ 84495 h 137321"/>
                <a:gd name="connsiteX1" fmla="*/ 53079 w 106157"/>
                <a:gd name="connsiteY1" fmla="*/ 121359 h 137321"/>
                <a:gd name="connsiteX2" fmla="*/ 89056 w 106157"/>
                <a:gd name="connsiteY2" fmla="*/ 84495 h 137321"/>
                <a:gd name="connsiteX3" fmla="*/ 53079 w 106157"/>
                <a:gd name="connsiteY3" fmla="*/ 46998 h 137321"/>
                <a:gd name="connsiteX4" fmla="*/ 17482 w 106157"/>
                <a:gd name="connsiteY4" fmla="*/ 84495 h 137321"/>
                <a:gd name="connsiteX5" fmla="*/ 89056 w 106157"/>
                <a:gd name="connsiteY5" fmla="*/ 117559 h 137321"/>
                <a:gd name="connsiteX6" fmla="*/ 51432 w 106157"/>
                <a:gd name="connsiteY6" fmla="*/ 137321 h 137321"/>
                <a:gd name="connsiteX7" fmla="*/ 0 w 106157"/>
                <a:gd name="connsiteY7" fmla="*/ 84622 h 137321"/>
                <a:gd name="connsiteX8" fmla="*/ 51432 w 106157"/>
                <a:gd name="connsiteY8" fmla="*/ 30910 h 137321"/>
                <a:gd name="connsiteX9" fmla="*/ 89056 w 106157"/>
                <a:gd name="connsiteY9" fmla="*/ 51052 h 137321"/>
                <a:gd name="connsiteX10" fmla="*/ 89056 w 106157"/>
                <a:gd name="connsiteY10" fmla="*/ 0 h 137321"/>
                <a:gd name="connsiteX11" fmla="*/ 106158 w 106157"/>
                <a:gd name="connsiteY11" fmla="*/ 10388 h 137321"/>
                <a:gd name="connsiteX12" fmla="*/ 106158 w 106157"/>
                <a:gd name="connsiteY12" fmla="*/ 135041 h 137321"/>
                <a:gd name="connsiteX13" fmla="*/ 89056 w 106157"/>
                <a:gd name="connsiteY13" fmla="*/ 135041 h 137321"/>
                <a:gd name="connsiteX14" fmla="*/ 89056 w 106157"/>
                <a:gd name="connsiteY14" fmla="*/ 117432 h 1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157" h="137321">
                  <a:moveTo>
                    <a:pt x="17482" y="84495"/>
                  </a:moveTo>
                  <a:cubicBezTo>
                    <a:pt x="17482" y="105778"/>
                    <a:pt x="32303" y="121359"/>
                    <a:pt x="53079" y="121359"/>
                  </a:cubicBezTo>
                  <a:cubicBezTo>
                    <a:pt x="73854" y="121359"/>
                    <a:pt x="89056" y="105778"/>
                    <a:pt x="89056" y="84495"/>
                  </a:cubicBezTo>
                  <a:cubicBezTo>
                    <a:pt x="89056" y="63213"/>
                    <a:pt x="74108" y="46998"/>
                    <a:pt x="53079" y="46998"/>
                  </a:cubicBezTo>
                  <a:cubicBezTo>
                    <a:pt x="32050" y="46998"/>
                    <a:pt x="17482" y="62833"/>
                    <a:pt x="17482" y="84495"/>
                  </a:cubicBezTo>
                  <a:moveTo>
                    <a:pt x="89056" y="117559"/>
                  </a:moveTo>
                  <a:cubicBezTo>
                    <a:pt x="80695" y="129847"/>
                    <a:pt x="67394" y="137321"/>
                    <a:pt x="51432" y="137321"/>
                  </a:cubicBezTo>
                  <a:cubicBezTo>
                    <a:pt x="21409" y="137321"/>
                    <a:pt x="0" y="115025"/>
                    <a:pt x="0" y="84622"/>
                  </a:cubicBezTo>
                  <a:cubicBezTo>
                    <a:pt x="0" y="54219"/>
                    <a:pt x="21409" y="30910"/>
                    <a:pt x="51432" y="30910"/>
                  </a:cubicBezTo>
                  <a:cubicBezTo>
                    <a:pt x="67394" y="30910"/>
                    <a:pt x="80822" y="38637"/>
                    <a:pt x="89056" y="51052"/>
                  </a:cubicBezTo>
                  <a:lnTo>
                    <a:pt x="89056" y="0"/>
                  </a:lnTo>
                  <a:lnTo>
                    <a:pt x="106158" y="10388"/>
                  </a:lnTo>
                  <a:lnTo>
                    <a:pt x="106158" y="135041"/>
                  </a:lnTo>
                  <a:lnTo>
                    <a:pt x="89056" y="135041"/>
                  </a:lnTo>
                  <a:lnTo>
                    <a:pt x="89056" y="117432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1" name="Freeform: Shape 2790">
              <a:extLst>
                <a:ext uri="{FF2B5EF4-FFF2-40B4-BE49-F238E27FC236}">
                  <a16:creationId xmlns:a16="http://schemas.microsoft.com/office/drawing/2014/main" id="{8C29DADF-11C2-64E9-0472-0268F449412C}"/>
                </a:ext>
              </a:extLst>
            </p:cNvPr>
            <p:cNvSpPr/>
            <p:nvPr/>
          </p:nvSpPr>
          <p:spPr>
            <a:xfrm>
              <a:off x="1281119" y="423997"/>
              <a:ext cx="60553" cy="137321"/>
            </a:xfrm>
            <a:custGeom>
              <a:avLst/>
              <a:gdLst>
                <a:gd name="connsiteX0" fmla="*/ 16848 w 60553"/>
                <a:gd name="connsiteY0" fmla="*/ 101091 h 137321"/>
                <a:gd name="connsiteX1" fmla="*/ 36610 w 60553"/>
                <a:gd name="connsiteY1" fmla="*/ 121106 h 137321"/>
                <a:gd name="connsiteX2" fmla="*/ 60553 w 60553"/>
                <a:gd name="connsiteY2" fmla="*/ 113632 h 137321"/>
                <a:gd name="connsiteX3" fmla="*/ 60553 w 60553"/>
                <a:gd name="connsiteY3" fmla="*/ 130100 h 137321"/>
                <a:gd name="connsiteX4" fmla="*/ 35217 w 60553"/>
                <a:gd name="connsiteY4" fmla="*/ 137321 h 137321"/>
                <a:gd name="connsiteX5" fmla="*/ 0 w 60553"/>
                <a:gd name="connsiteY5" fmla="*/ 99824 h 137321"/>
                <a:gd name="connsiteX6" fmla="*/ 0 w 60553"/>
                <a:gd name="connsiteY6" fmla="*/ 0 h 137321"/>
                <a:gd name="connsiteX7" fmla="*/ 16848 w 60553"/>
                <a:gd name="connsiteY7" fmla="*/ 10388 h 137321"/>
                <a:gd name="connsiteX8" fmla="*/ 16848 w 60553"/>
                <a:gd name="connsiteY8" fmla="*/ 100964 h 1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53" h="137321">
                  <a:moveTo>
                    <a:pt x="16848" y="101091"/>
                  </a:moveTo>
                  <a:cubicBezTo>
                    <a:pt x="16848" y="115405"/>
                    <a:pt x="25589" y="121106"/>
                    <a:pt x="36610" y="121106"/>
                  </a:cubicBezTo>
                  <a:cubicBezTo>
                    <a:pt x="44971" y="121106"/>
                    <a:pt x="53206" y="118826"/>
                    <a:pt x="60553" y="113632"/>
                  </a:cubicBezTo>
                  <a:lnTo>
                    <a:pt x="60553" y="130100"/>
                  </a:lnTo>
                  <a:cubicBezTo>
                    <a:pt x="53459" y="135294"/>
                    <a:pt x="43705" y="137321"/>
                    <a:pt x="35217" y="137321"/>
                  </a:cubicBezTo>
                  <a:cubicBezTo>
                    <a:pt x="13301" y="137321"/>
                    <a:pt x="0" y="127567"/>
                    <a:pt x="0" y="99824"/>
                  </a:cubicBezTo>
                  <a:lnTo>
                    <a:pt x="0" y="0"/>
                  </a:lnTo>
                  <a:lnTo>
                    <a:pt x="16848" y="10388"/>
                  </a:lnTo>
                  <a:lnTo>
                    <a:pt x="16848" y="100964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2" name="Freeform: Shape 2791">
              <a:extLst>
                <a:ext uri="{FF2B5EF4-FFF2-40B4-BE49-F238E27FC236}">
                  <a16:creationId xmlns:a16="http://schemas.microsoft.com/office/drawing/2014/main" id="{D63D40D3-F647-52EF-8884-6F115562B46F}"/>
                </a:ext>
              </a:extLst>
            </p:cNvPr>
            <p:cNvSpPr/>
            <p:nvPr/>
          </p:nvSpPr>
          <p:spPr>
            <a:xfrm>
              <a:off x="1304935" y="453149"/>
              <a:ext cx="37243" cy="26349"/>
            </a:xfrm>
            <a:custGeom>
              <a:avLst/>
              <a:gdLst>
                <a:gd name="connsiteX0" fmla="*/ 20269 w 37243"/>
                <a:gd name="connsiteY0" fmla="*/ 2138 h 26349"/>
                <a:gd name="connsiteX1" fmla="*/ 6081 w 37243"/>
                <a:gd name="connsiteY1" fmla="*/ 2138 h 26349"/>
                <a:gd name="connsiteX2" fmla="*/ 6081 w 37243"/>
                <a:gd name="connsiteY2" fmla="*/ 24054 h 26349"/>
                <a:gd name="connsiteX3" fmla="*/ 6461 w 37243"/>
                <a:gd name="connsiteY3" fmla="*/ 24307 h 26349"/>
                <a:gd name="connsiteX4" fmla="*/ 20522 w 37243"/>
                <a:gd name="connsiteY4" fmla="*/ 24307 h 26349"/>
                <a:gd name="connsiteX5" fmla="*/ 37244 w 37243"/>
                <a:gd name="connsiteY5" fmla="*/ 13539 h 26349"/>
                <a:gd name="connsiteX6" fmla="*/ 20269 w 37243"/>
                <a:gd name="connsiteY6" fmla="*/ 2265 h 2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43" h="26349">
                  <a:moveTo>
                    <a:pt x="20269" y="2138"/>
                  </a:moveTo>
                  <a:cubicBezTo>
                    <a:pt x="15962" y="-649"/>
                    <a:pt x="10388" y="-776"/>
                    <a:pt x="6081" y="2138"/>
                  </a:cubicBezTo>
                  <a:cubicBezTo>
                    <a:pt x="-2027" y="7205"/>
                    <a:pt x="-2027" y="18986"/>
                    <a:pt x="6081" y="24054"/>
                  </a:cubicBezTo>
                  <a:lnTo>
                    <a:pt x="6461" y="24307"/>
                  </a:lnTo>
                  <a:cubicBezTo>
                    <a:pt x="10768" y="27094"/>
                    <a:pt x="16215" y="26967"/>
                    <a:pt x="20522" y="24307"/>
                  </a:cubicBezTo>
                  <a:lnTo>
                    <a:pt x="37244" y="13539"/>
                  </a:lnTo>
                  <a:lnTo>
                    <a:pt x="20269" y="2265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3" name="Freeform: Shape 2792">
              <a:extLst>
                <a:ext uri="{FF2B5EF4-FFF2-40B4-BE49-F238E27FC236}">
                  <a16:creationId xmlns:a16="http://schemas.microsoft.com/office/drawing/2014/main" id="{916738B4-4D8B-B03F-ADB9-786C24CC6B0E}"/>
                </a:ext>
              </a:extLst>
            </p:cNvPr>
            <p:cNvSpPr/>
            <p:nvPr/>
          </p:nvSpPr>
          <p:spPr>
            <a:xfrm>
              <a:off x="868016" y="304665"/>
              <a:ext cx="72840" cy="106411"/>
            </a:xfrm>
            <a:custGeom>
              <a:avLst/>
              <a:gdLst>
                <a:gd name="connsiteX0" fmla="*/ 35090 w 72840"/>
                <a:gd name="connsiteY0" fmla="*/ 92476 h 106411"/>
                <a:gd name="connsiteX1" fmla="*/ 55866 w 72840"/>
                <a:gd name="connsiteY1" fmla="*/ 77908 h 106411"/>
                <a:gd name="connsiteX2" fmla="*/ 45225 w 72840"/>
                <a:gd name="connsiteY2" fmla="*/ 64733 h 106411"/>
                <a:gd name="connsiteX3" fmla="*/ 20902 w 72840"/>
                <a:gd name="connsiteY3" fmla="*/ 54979 h 106411"/>
                <a:gd name="connsiteX4" fmla="*/ 1520 w 72840"/>
                <a:gd name="connsiteY4" fmla="*/ 29136 h 106411"/>
                <a:gd name="connsiteX5" fmla="*/ 36737 w 72840"/>
                <a:gd name="connsiteY5" fmla="*/ 0 h 106411"/>
                <a:gd name="connsiteX6" fmla="*/ 67900 w 72840"/>
                <a:gd name="connsiteY6" fmla="*/ 9374 h 106411"/>
                <a:gd name="connsiteX7" fmla="*/ 67900 w 72840"/>
                <a:gd name="connsiteY7" fmla="*/ 27110 h 106411"/>
                <a:gd name="connsiteX8" fmla="*/ 36864 w 72840"/>
                <a:gd name="connsiteY8" fmla="*/ 13935 h 106411"/>
                <a:gd name="connsiteX9" fmla="*/ 18369 w 72840"/>
                <a:gd name="connsiteY9" fmla="*/ 27236 h 106411"/>
                <a:gd name="connsiteX10" fmla="*/ 29390 w 72840"/>
                <a:gd name="connsiteY10" fmla="*/ 40411 h 106411"/>
                <a:gd name="connsiteX11" fmla="*/ 53712 w 72840"/>
                <a:gd name="connsiteY11" fmla="*/ 50165 h 106411"/>
                <a:gd name="connsiteX12" fmla="*/ 72841 w 72840"/>
                <a:gd name="connsiteY12" fmla="*/ 74741 h 106411"/>
                <a:gd name="connsiteX13" fmla="*/ 34710 w 72840"/>
                <a:gd name="connsiteY13" fmla="*/ 106411 h 106411"/>
                <a:gd name="connsiteX14" fmla="*/ 0 w 72840"/>
                <a:gd name="connsiteY14" fmla="*/ 96023 h 106411"/>
                <a:gd name="connsiteX15" fmla="*/ 0 w 72840"/>
                <a:gd name="connsiteY15" fmla="*/ 77781 h 106411"/>
                <a:gd name="connsiteX16" fmla="*/ 34964 w 72840"/>
                <a:gd name="connsiteY16" fmla="*/ 92603 h 10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840" h="106411">
                  <a:moveTo>
                    <a:pt x="35090" y="92476"/>
                  </a:moveTo>
                  <a:cubicBezTo>
                    <a:pt x="47125" y="92476"/>
                    <a:pt x="55866" y="87282"/>
                    <a:pt x="55866" y="77908"/>
                  </a:cubicBezTo>
                  <a:cubicBezTo>
                    <a:pt x="55866" y="72334"/>
                    <a:pt x="52952" y="67900"/>
                    <a:pt x="45225" y="64733"/>
                  </a:cubicBezTo>
                  <a:lnTo>
                    <a:pt x="20902" y="54979"/>
                  </a:lnTo>
                  <a:cubicBezTo>
                    <a:pt x="8361" y="49532"/>
                    <a:pt x="1520" y="42438"/>
                    <a:pt x="1520" y="29136"/>
                  </a:cubicBezTo>
                  <a:cubicBezTo>
                    <a:pt x="1520" y="11275"/>
                    <a:pt x="15835" y="0"/>
                    <a:pt x="36737" y="0"/>
                  </a:cubicBezTo>
                  <a:cubicBezTo>
                    <a:pt x="48772" y="0"/>
                    <a:pt x="60046" y="3294"/>
                    <a:pt x="67900" y="9374"/>
                  </a:cubicBezTo>
                  <a:lnTo>
                    <a:pt x="67900" y="27110"/>
                  </a:lnTo>
                  <a:cubicBezTo>
                    <a:pt x="58526" y="18749"/>
                    <a:pt x="47125" y="13935"/>
                    <a:pt x="36864" y="13935"/>
                  </a:cubicBezTo>
                  <a:cubicBezTo>
                    <a:pt x="26096" y="13935"/>
                    <a:pt x="18369" y="18875"/>
                    <a:pt x="18369" y="27236"/>
                  </a:cubicBezTo>
                  <a:cubicBezTo>
                    <a:pt x="18369" y="33444"/>
                    <a:pt x="21282" y="37244"/>
                    <a:pt x="29390" y="40411"/>
                  </a:cubicBezTo>
                  <a:lnTo>
                    <a:pt x="53712" y="50165"/>
                  </a:lnTo>
                  <a:cubicBezTo>
                    <a:pt x="66760" y="55739"/>
                    <a:pt x="72841" y="63720"/>
                    <a:pt x="72841" y="74741"/>
                  </a:cubicBezTo>
                  <a:cubicBezTo>
                    <a:pt x="72841" y="94250"/>
                    <a:pt x="57006" y="106411"/>
                    <a:pt x="34710" y="106411"/>
                  </a:cubicBezTo>
                  <a:cubicBezTo>
                    <a:pt x="21156" y="106411"/>
                    <a:pt x="8868" y="102611"/>
                    <a:pt x="0" y="96023"/>
                  </a:cubicBezTo>
                  <a:lnTo>
                    <a:pt x="0" y="77781"/>
                  </a:lnTo>
                  <a:cubicBezTo>
                    <a:pt x="10768" y="87916"/>
                    <a:pt x="22929" y="92603"/>
                    <a:pt x="34964" y="92603"/>
                  </a:cubicBezTo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4" name="Freeform: Shape 2793">
              <a:extLst>
                <a:ext uri="{FF2B5EF4-FFF2-40B4-BE49-F238E27FC236}">
                  <a16:creationId xmlns:a16="http://schemas.microsoft.com/office/drawing/2014/main" id="{24E8E10E-04B2-039B-8514-BBD2BBFD132D}"/>
                </a:ext>
              </a:extLst>
            </p:cNvPr>
            <p:cNvSpPr/>
            <p:nvPr/>
          </p:nvSpPr>
          <p:spPr>
            <a:xfrm>
              <a:off x="956185" y="273755"/>
              <a:ext cx="60552" cy="137321"/>
            </a:xfrm>
            <a:custGeom>
              <a:avLst/>
              <a:gdLst>
                <a:gd name="connsiteX0" fmla="*/ 16848 w 60552"/>
                <a:gd name="connsiteY0" fmla="*/ 101091 h 137321"/>
                <a:gd name="connsiteX1" fmla="*/ 36610 w 60552"/>
                <a:gd name="connsiteY1" fmla="*/ 121106 h 137321"/>
                <a:gd name="connsiteX2" fmla="*/ 60553 w 60552"/>
                <a:gd name="connsiteY2" fmla="*/ 113632 h 137321"/>
                <a:gd name="connsiteX3" fmla="*/ 60553 w 60552"/>
                <a:gd name="connsiteY3" fmla="*/ 130100 h 137321"/>
                <a:gd name="connsiteX4" fmla="*/ 35217 w 60552"/>
                <a:gd name="connsiteY4" fmla="*/ 137321 h 137321"/>
                <a:gd name="connsiteX5" fmla="*/ 0 w 60552"/>
                <a:gd name="connsiteY5" fmla="*/ 99824 h 137321"/>
                <a:gd name="connsiteX6" fmla="*/ 0 w 60552"/>
                <a:gd name="connsiteY6" fmla="*/ 10388 h 137321"/>
                <a:gd name="connsiteX7" fmla="*/ 16848 w 60552"/>
                <a:gd name="connsiteY7" fmla="*/ 0 h 137321"/>
                <a:gd name="connsiteX8" fmla="*/ 16848 w 60552"/>
                <a:gd name="connsiteY8" fmla="*/ 101091 h 1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52" h="137321">
                  <a:moveTo>
                    <a:pt x="16848" y="101091"/>
                  </a:moveTo>
                  <a:cubicBezTo>
                    <a:pt x="16848" y="115405"/>
                    <a:pt x="25589" y="121106"/>
                    <a:pt x="36610" y="121106"/>
                  </a:cubicBezTo>
                  <a:cubicBezTo>
                    <a:pt x="44971" y="121106"/>
                    <a:pt x="53206" y="118826"/>
                    <a:pt x="60553" y="113632"/>
                  </a:cubicBezTo>
                  <a:lnTo>
                    <a:pt x="60553" y="130100"/>
                  </a:lnTo>
                  <a:cubicBezTo>
                    <a:pt x="53459" y="135294"/>
                    <a:pt x="43705" y="137321"/>
                    <a:pt x="35217" y="137321"/>
                  </a:cubicBezTo>
                  <a:cubicBezTo>
                    <a:pt x="13301" y="137321"/>
                    <a:pt x="0" y="127567"/>
                    <a:pt x="0" y="99824"/>
                  </a:cubicBezTo>
                  <a:lnTo>
                    <a:pt x="0" y="10388"/>
                  </a:lnTo>
                  <a:lnTo>
                    <a:pt x="16848" y="0"/>
                  </a:lnTo>
                  <a:lnTo>
                    <a:pt x="16848" y="101091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5" name="Freeform: Shape 2794">
              <a:extLst>
                <a:ext uri="{FF2B5EF4-FFF2-40B4-BE49-F238E27FC236}">
                  <a16:creationId xmlns:a16="http://schemas.microsoft.com/office/drawing/2014/main" id="{C7524138-11FB-A8B7-67D3-A62C7A15CD0C}"/>
                </a:ext>
              </a:extLst>
            </p:cNvPr>
            <p:cNvSpPr/>
            <p:nvPr/>
          </p:nvSpPr>
          <p:spPr>
            <a:xfrm>
              <a:off x="1021932" y="304665"/>
              <a:ext cx="106157" cy="106411"/>
            </a:xfrm>
            <a:custGeom>
              <a:avLst/>
              <a:gdLst>
                <a:gd name="connsiteX0" fmla="*/ 17482 w 106157"/>
                <a:gd name="connsiteY0" fmla="*/ 53586 h 106411"/>
                <a:gd name="connsiteX1" fmla="*/ 53079 w 106157"/>
                <a:gd name="connsiteY1" fmla="*/ 90449 h 106411"/>
                <a:gd name="connsiteX2" fmla="*/ 89056 w 106157"/>
                <a:gd name="connsiteY2" fmla="*/ 53586 h 106411"/>
                <a:gd name="connsiteX3" fmla="*/ 53079 w 106157"/>
                <a:gd name="connsiteY3" fmla="*/ 16088 h 106411"/>
                <a:gd name="connsiteX4" fmla="*/ 17482 w 106157"/>
                <a:gd name="connsiteY4" fmla="*/ 53586 h 106411"/>
                <a:gd name="connsiteX5" fmla="*/ 89056 w 106157"/>
                <a:gd name="connsiteY5" fmla="*/ 87029 h 106411"/>
                <a:gd name="connsiteX6" fmla="*/ 51432 w 106157"/>
                <a:gd name="connsiteY6" fmla="*/ 106411 h 106411"/>
                <a:gd name="connsiteX7" fmla="*/ 0 w 106157"/>
                <a:gd name="connsiteY7" fmla="*/ 53712 h 106411"/>
                <a:gd name="connsiteX8" fmla="*/ 51432 w 106157"/>
                <a:gd name="connsiteY8" fmla="*/ 0 h 106411"/>
                <a:gd name="connsiteX9" fmla="*/ 89056 w 106157"/>
                <a:gd name="connsiteY9" fmla="*/ 19762 h 106411"/>
                <a:gd name="connsiteX10" fmla="*/ 89056 w 106157"/>
                <a:gd name="connsiteY10" fmla="*/ 1900 h 106411"/>
                <a:gd name="connsiteX11" fmla="*/ 106158 w 106157"/>
                <a:gd name="connsiteY11" fmla="*/ 1900 h 106411"/>
                <a:gd name="connsiteX12" fmla="*/ 106158 w 106157"/>
                <a:gd name="connsiteY12" fmla="*/ 104511 h 106411"/>
                <a:gd name="connsiteX13" fmla="*/ 89056 w 106157"/>
                <a:gd name="connsiteY13" fmla="*/ 104511 h 106411"/>
                <a:gd name="connsiteX14" fmla="*/ 89056 w 106157"/>
                <a:gd name="connsiteY14" fmla="*/ 87029 h 10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157" h="106411">
                  <a:moveTo>
                    <a:pt x="17482" y="53586"/>
                  </a:moveTo>
                  <a:cubicBezTo>
                    <a:pt x="17482" y="74868"/>
                    <a:pt x="32303" y="90449"/>
                    <a:pt x="53079" y="90449"/>
                  </a:cubicBezTo>
                  <a:cubicBezTo>
                    <a:pt x="73854" y="90449"/>
                    <a:pt x="89056" y="74868"/>
                    <a:pt x="89056" y="53586"/>
                  </a:cubicBezTo>
                  <a:cubicBezTo>
                    <a:pt x="89056" y="32303"/>
                    <a:pt x="74108" y="16088"/>
                    <a:pt x="53079" y="16088"/>
                  </a:cubicBezTo>
                  <a:cubicBezTo>
                    <a:pt x="32050" y="16088"/>
                    <a:pt x="17482" y="31923"/>
                    <a:pt x="17482" y="53586"/>
                  </a:cubicBezTo>
                  <a:moveTo>
                    <a:pt x="89056" y="87029"/>
                  </a:moveTo>
                  <a:cubicBezTo>
                    <a:pt x="80568" y="99064"/>
                    <a:pt x="67394" y="106411"/>
                    <a:pt x="51432" y="106411"/>
                  </a:cubicBezTo>
                  <a:cubicBezTo>
                    <a:pt x="21409" y="106411"/>
                    <a:pt x="0" y="84115"/>
                    <a:pt x="0" y="53712"/>
                  </a:cubicBezTo>
                  <a:cubicBezTo>
                    <a:pt x="0" y="23309"/>
                    <a:pt x="21409" y="0"/>
                    <a:pt x="51432" y="0"/>
                  </a:cubicBezTo>
                  <a:cubicBezTo>
                    <a:pt x="67520" y="0"/>
                    <a:pt x="80568" y="7474"/>
                    <a:pt x="89056" y="19762"/>
                  </a:cubicBezTo>
                  <a:lnTo>
                    <a:pt x="89056" y="1900"/>
                  </a:lnTo>
                  <a:lnTo>
                    <a:pt x="106158" y="1900"/>
                  </a:lnTo>
                  <a:lnTo>
                    <a:pt x="106158" y="104511"/>
                  </a:lnTo>
                  <a:lnTo>
                    <a:pt x="89056" y="104511"/>
                  </a:lnTo>
                  <a:lnTo>
                    <a:pt x="89056" y="87029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6" name="Freeform: Shape 2795">
              <a:extLst>
                <a:ext uri="{FF2B5EF4-FFF2-40B4-BE49-F238E27FC236}">
                  <a16:creationId xmlns:a16="http://schemas.microsoft.com/office/drawing/2014/main" id="{C21E6345-F8D9-C1B5-B3A2-C5E35EBD7D51}"/>
                </a:ext>
              </a:extLst>
            </p:cNvPr>
            <p:cNvSpPr/>
            <p:nvPr/>
          </p:nvSpPr>
          <p:spPr>
            <a:xfrm>
              <a:off x="1154313" y="304665"/>
              <a:ext cx="91969" cy="104510"/>
            </a:xfrm>
            <a:custGeom>
              <a:avLst/>
              <a:gdLst>
                <a:gd name="connsiteX0" fmla="*/ 16848 w 91969"/>
                <a:gd name="connsiteY0" fmla="*/ 104511 h 104510"/>
                <a:gd name="connsiteX1" fmla="*/ 0 w 91969"/>
                <a:gd name="connsiteY1" fmla="*/ 104511 h 104510"/>
                <a:gd name="connsiteX2" fmla="*/ 0 w 91969"/>
                <a:gd name="connsiteY2" fmla="*/ 1900 h 104510"/>
                <a:gd name="connsiteX3" fmla="*/ 16848 w 91969"/>
                <a:gd name="connsiteY3" fmla="*/ 1900 h 104510"/>
                <a:gd name="connsiteX4" fmla="*/ 16848 w 91969"/>
                <a:gd name="connsiteY4" fmla="*/ 19382 h 104510"/>
                <a:gd name="connsiteX5" fmla="*/ 52445 w 91969"/>
                <a:gd name="connsiteY5" fmla="*/ 0 h 104510"/>
                <a:gd name="connsiteX6" fmla="*/ 91970 w 91969"/>
                <a:gd name="connsiteY6" fmla="*/ 44085 h 104510"/>
                <a:gd name="connsiteX7" fmla="*/ 91970 w 91969"/>
                <a:gd name="connsiteY7" fmla="*/ 104384 h 104510"/>
                <a:gd name="connsiteX8" fmla="*/ 74868 w 91969"/>
                <a:gd name="connsiteY8" fmla="*/ 104384 h 104510"/>
                <a:gd name="connsiteX9" fmla="*/ 74868 w 91969"/>
                <a:gd name="connsiteY9" fmla="*/ 46998 h 104510"/>
                <a:gd name="connsiteX10" fmla="*/ 48265 w 91969"/>
                <a:gd name="connsiteY10" fmla="*/ 16342 h 104510"/>
                <a:gd name="connsiteX11" fmla="*/ 16848 w 91969"/>
                <a:gd name="connsiteY11" fmla="*/ 52952 h 104510"/>
                <a:gd name="connsiteX12" fmla="*/ 16848 w 91969"/>
                <a:gd name="connsiteY12" fmla="*/ 104384 h 10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69" h="104510">
                  <a:moveTo>
                    <a:pt x="16848" y="104511"/>
                  </a:moveTo>
                  <a:lnTo>
                    <a:pt x="0" y="104511"/>
                  </a:lnTo>
                  <a:lnTo>
                    <a:pt x="0" y="1900"/>
                  </a:lnTo>
                  <a:lnTo>
                    <a:pt x="16848" y="1900"/>
                  </a:lnTo>
                  <a:lnTo>
                    <a:pt x="16848" y="19382"/>
                  </a:lnTo>
                  <a:cubicBezTo>
                    <a:pt x="24576" y="7474"/>
                    <a:pt x="36864" y="0"/>
                    <a:pt x="52445" y="0"/>
                  </a:cubicBezTo>
                  <a:cubicBezTo>
                    <a:pt x="78288" y="0"/>
                    <a:pt x="91970" y="18875"/>
                    <a:pt x="91970" y="44085"/>
                  </a:cubicBezTo>
                  <a:lnTo>
                    <a:pt x="91970" y="104384"/>
                  </a:lnTo>
                  <a:lnTo>
                    <a:pt x="74868" y="104384"/>
                  </a:lnTo>
                  <a:lnTo>
                    <a:pt x="74868" y="46998"/>
                  </a:lnTo>
                  <a:cubicBezTo>
                    <a:pt x="74868" y="26983"/>
                    <a:pt x="66127" y="16342"/>
                    <a:pt x="48265" y="16342"/>
                  </a:cubicBezTo>
                  <a:cubicBezTo>
                    <a:pt x="29390" y="16342"/>
                    <a:pt x="16848" y="32557"/>
                    <a:pt x="16848" y="52952"/>
                  </a:cubicBezTo>
                  <a:lnTo>
                    <a:pt x="16848" y="104384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7" name="Freeform: Shape 2796">
              <a:extLst>
                <a:ext uri="{FF2B5EF4-FFF2-40B4-BE49-F238E27FC236}">
                  <a16:creationId xmlns:a16="http://schemas.microsoft.com/office/drawing/2014/main" id="{D9EF1608-BA75-0711-06C6-30422993FEA4}"/>
                </a:ext>
              </a:extLst>
            </p:cNvPr>
            <p:cNvSpPr/>
            <p:nvPr/>
          </p:nvSpPr>
          <p:spPr>
            <a:xfrm>
              <a:off x="1261864" y="273628"/>
              <a:ext cx="106157" cy="137447"/>
            </a:xfrm>
            <a:custGeom>
              <a:avLst/>
              <a:gdLst>
                <a:gd name="connsiteX0" fmla="*/ 17482 w 106157"/>
                <a:gd name="connsiteY0" fmla="*/ 84622 h 137447"/>
                <a:gd name="connsiteX1" fmla="*/ 53079 w 106157"/>
                <a:gd name="connsiteY1" fmla="*/ 121486 h 137447"/>
                <a:gd name="connsiteX2" fmla="*/ 89056 w 106157"/>
                <a:gd name="connsiteY2" fmla="*/ 84622 h 137447"/>
                <a:gd name="connsiteX3" fmla="*/ 53079 w 106157"/>
                <a:gd name="connsiteY3" fmla="*/ 47125 h 137447"/>
                <a:gd name="connsiteX4" fmla="*/ 17482 w 106157"/>
                <a:gd name="connsiteY4" fmla="*/ 84622 h 137447"/>
                <a:gd name="connsiteX5" fmla="*/ 89056 w 106157"/>
                <a:gd name="connsiteY5" fmla="*/ 117686 h 137447"/>
                <a:gd name="connsiteX6" fmla="*/ 51432 w 106157"/>
                <a:gd name="connsiteY6" fmla="*/ 137448 h 137447"/>
                <a:gd name="connsiteX7" fmla="*/ 0 w 106157"/>
                <a:gd name="connsiteY7" fmla="*/ 84749 h 137447"/>
                <a:gd name="connsiteX8" fmla="*/ 51432 w 106157"/>
                <a:gd name="connsiteY8" fmla="*/ 31037 h 137447"/>
                <a:gd name="connsiteX9" fmla="*/ 89056 w 106157"/>
                <a:gd name="connsiteY9" fmla="*/ 51179 h 137447"/>
                <a:gd name="connsiteX10" fmla="*/ 89056 w 106157"/>
                <a:gd name="connsiteY10" fmla="*/ 10388 h 137447"/>
                <a:gd name="connsiteX11" fmla="*/ 106158 w 106157"/>
                <a:gd name="connsiteY11" fmla="*/ 0 h 137447"/>
                <a:gd name="connsiteX12" fmla="*/ 106158 w 106157"/>
                <a:gd name="connsiteY12" fmla="*/ 135421 h 137447"/>
                <a:gd name="connsiteX13" fmla="*/ 89056 w 106157"/>
                <a:gd name="connsiteY13" fmla="*/ 135421 h 137447"/>
                <a:gd name="connsiteX14" fmla="*/ 89056 w 106157"/>
                <a:gd name="connsiteY14" fmla="*/ 117559 h 13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157" h="137447">
                  <a:moveTo>
                    <a:pt x="17482" y="84622"/>
                  </a:moveTo>
                  <a:cubicBezTo>
                    <a:pt x="17482" y="105904"/>
                    <a:pt x="32303" y="121486"/>
                    <a:pt x="53079" y="121486"/>
                  </a:cubicBezTo>
                  <a:cubicBezTo>
                    <a:pt x="73854" y="121486"/>
                    <a:pt x="89056" y="105904"/>
                    <a:pt x="89056" y="84622"/>
                  </a:cubicBezTo>
                  <a:cubicBezTo>
                    <a:pt x="89056" y="63340"/>
                    <a:pt x="74108" y="47125"/>
                    <a:pt x="53079" y="47125"/>
                  </a:cubicBezTo>
                  <a:cubicBezTo>
                    <a:pt x="32050" y="47125"/>
                    <a:pt x="17482" y="62960"/>
                    <a:pt x="17482" y="84622"/>
                  </a:cubicBezTo>
                  <a:moveTo>
                    <a:pt x="89056" y="117686"/>
                  </a:moveTo>
                  <a:cubicBezTo>
                    <a:pt x="80695" y="129974"/>
                    <a:pt x="67394" y="137448"/>
                    <a:pt x="51432" y="137448"/>
                  </a:cubicBezTo>
                  <a:cubicBezTo>
                    <a:pt x="21409" y="137448"/>
                    <a:pt x="0" y="115152"/>
                    <a:pt x="0" y="84749"/>
                  </a:cubicBezTo>
                  <a:cubicBezTo>
                    <a:pt x="0" y="54346"/>
                    <a:pt x="21409" y="31037"/>
                    <a:pt x="51432" y="31037"/>
                  </a:cubicBezTo>
                  <a:cubicBezTo>
                    <a:pt x="67520" y="31037"/>
                    <a:pt x="80822" y="38764"/>
                    <a:pt x="89056" y="51179"/>
                  </a:cubicBezTo>
                  <a:lnTo>
                    <a:pt x="89056" y="10388"/>
                  </a:lnTo>
                  <a:lnTo>
                    <a:pt x="106158" y="0"/>
                  </a:lnTo>
                  <a:lnTo>
                    <a:pt x="106158" y="135421"/>
                  </a:lnTo>
                  <a:lnTo>
                    <a:pt x="89056" y="135421"/>
                  </a:lnTo>
                  <a:lnTo>
                    <a:pt x="89056" y="117559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8" name="Freeform: Shape 2797">
              <a:extLst>
                <a:ext uri="{FF2B5EF4-FFF2-40B4-BE49-F238E27FC236}">
                  <a16:creationId xmlns:a16="http://schemas.microsoft.com/office/drawing/2014/main" id="{19016F15-BCA5-381D-63BA-0532E2180865}"/>
                </a:ext>
              </a:extLst>
            </p:cNvPr>
            <p:cNvSpPr/>
            <p:nvPr/>
          </p:nvSpPr>
          <p:spPr>
            <a:xfrm>
              <a:off x="1574003" y="273628"/>
              <a:ext cx="106157" cy="137447"/>
            </a:xfrm>
            <a:custGeom>
              <a:avLst/>
              <a:gdLst>
                <a:gd name="connsiteX0" fmla="*/ 17482 w 106157"/>
                <a:gd name="connsiteY0" fmla="*/ 84622 h 137447"/>
                <a:gd name="connsiteX1" fmla="*/ 53079 w 106157"/>
                <a:gd name="connsiteY1" fmla="*/ 121486 h 137447"/>
                <a:gd name="connsiteX2" fmla="*/ 89056 w 106157"/>
                <a:gd name="connsiteY2" fmla="*/ 84622 h 137447"/>
                <a:gd name="connsiteX3" fmla="*/ 53079 w 106157"/>
                <a:gd name="connsiteY3" fmla="*/ 47125 h 137447"/>
                <a:gd name="connsiteX4" fmla="*/ 17482 w 106157"/>
                <a:gd name="connsiteY4" fmla="*/ 84622 h 137447"/>
                <a:gd name="connsiteX5" fmla="*/ 89056 w 106157"/>
                <a:gd name="connsiteY5" fmla="*/ 117686 h 137447"/>
                <a:gd name="connsiteX6" fmla="*/ 51432 w 106157"/>
                <a:gd name="connsiteY6" fmla="*/ 137448 h 137447"/>
                <a:gd name="connsiteX7" fmla="*/ 0 w 106157"/>
                <a:gd name="connsiteY7" fmla="*/ 84749 h 137447"/>
                <a:gd name="connsiteX8" fmla="*/ 51432 w 106157"/>
                <a:gd name="connsiteY8" fmla="*/ 31037 h 137447"/>
                <a:gd name="connsiteX9" fmla="*/ 89056 w 106157"/>
                <a:gd name="connsiteY9" fmla="*/ 51179 h 137447"/>
                <a:gd name="connsiteX10" fmla="*/ 89056 w 106157"/>
                <a:gd name="connsiteY10" fmla="*/ 10388 h 137447"/>
                <a:gd name="connsiteX11" fmla="*/ 106158 w 106157"/>
                <a:gd name="connsiteY11" fmla="*/ 0 h 137447"/>
                <a:gd name="connsiteX12" fmla="*/ 106158 w 106157"/>
                <a:gd name="connsiteY12" fmla="*/ 135421 h 137447"/>
                <a:gd name="connsiteX13" fmla="*/ 89056 w 106157"/>
                <a:gd name="connsiteY13" fmla="*/ 135421 h 137447"/>
                <a:gd name="connsiteX14" fmla="*/ 89056 w 106157"/>
                <a:gd name="connsiteY14" fmla="*/ 117559 h 13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157" h="137447">
                  <a:moveTo>
                    <a:pt x="17482" y="84622"/>
                  </a:moveTo>
                  <a:cubicBezTo>
                    <a:pt x="17482" y="105904"/>
                    <a:pt x="32303" y="121486"/>
                    <a:pt x="53079" y="121486"/>
                  </a:cubicBezTo>
                  <a:cubicBezTo>
                    <a:pt x="73854" y="121486"/>
                    <a:pt x="89056" y="105904"/>
                    <a:pt x="89056" y="84622"/>
                  </a:cubicBezTo>
                  <a:cubicBezTo>
                    <a:pt x="89056" y="63340"/>
                    <a:pt x="74108" y="47125"/>
                    <a:pt x="53079" y="47125"/>
                  </a:cubicBezTo>
                  <a:cubicBezTo>
                    <a:pt x="32050" y="47125"/>
                    <a:pt x="17482" y="62960"/>
                    <a:pt x="17482" y="84622"/>
                  </a:cubicBezTo>
                  <a:moveTo>
                    <a:pt x="89056" y="117686"/>
                  </a:moveTo>
                  <a:cubicBezTo>
                    <a:pt x="80695" y="129974"/>
                    <a:pt x="67394" y="137448"/>
                    <a:pt x="51432" y="137448"/>
                  </a:cubicBezTo>
                  <a:cubicBezTo>
                    <a:pt x="21409" y="137448"/>
                    <a:pt x="0" y="115152"/>
                    <a:pt x="0" y="84749"/>
                  </a:cubicBezTo>
                  <a:cubicBezTo>
                    <a:pt x="0" y="54346"/>
                    <a:pt x="21409" y="31037"/>
                    <a:pt x="51432" y="31037"/>
                  </a:cubicBezTo>
                  <a:cubicBezTo>
                    <a:pt x="67394" y="31037"/>
                    <a:pt x="80822" y="38764"/>
                    <a:pt x="89056" y="51179"/>
                  </a:cubicBezTo>
                  <a:lnTo>
                    <a:pt x="89056" y="10388"/>
                  </a:lnTo>
                  <a:lnTo>
                    <a:pt x="106158" y="0"/>
                  </a:lnTo>
                  <a:lnTo>
                    <a:pt x="106158" y="135421"/>
                  </a:lnTo>
                  <a:lnTo>
                    <a:pt x="89056" y="135421"/>
                  </a:lnTo>
                  <a:lnTo>
                    <a:pt x="89056" y="117559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9" name="Freeform: Shape 2798">
              <a:extLst>
                <a:ext uri="{FF2B5EF4-FFF2-40B4-BE49-F238E27FC236}">
                  <a16:creationId xmlns:a16="http://schemas.microsoft.com/office/drawing/2014/main" id="{536661F4-C259-54E4-0E0D-1C353A0B6DC0}"/>
                </a:ext>
              </a:extLst>
            </p:cNvPr>
            <p:cNvSpPr/>
            <p:nvPr/>
          </p:nvSpPr>
          <p:spPr>
            <a:xfrm>
              <a:off x="1386264" y="304665"/>
              <a:ext cx="106157" cy="106411"/>
            </a:xfrm>
            <a:custGeom>
              <a:avLst/>
              <a:gdLst>
                <a:gd name="connsiteX0" fmla="*/ 17482 w 106157"/>
                <a:gd name="connsiteY0" fmla="*/ 53586 h 106411"/>
                <a:gd name="connsiteX1" fmla="*/ 53079 w 106157"/>
                <a:gd name="connsiteY1" fmla="*/ 90449 h 106411"/>
                <a:gd name="connsiteX2" fmla="*/ 89056 w 106157"/>
                <a:gd name="connsiteY2" fmla="*/ 53586 h 106411"/>
                <a:gd name="connsiteX3" fmla="*/ 53079 w 106157"/>
                <a:gd name="connsiteY3" fmla="*/ 16088 h 106411"/>
                <a:gd name="connsiteX4" fmla="*/ 17482 w 106157"/>
                <a:gd name="connsiteY4" fmla="*/ 53586 h 106411"/>
                <a:gd name="connsiteX5" fmla="*/ 89056 w 106157"/>
                <a:gd name="connsiteY5" fmla="*/ 87029 h 106411"/>
                <a:gd name="connsiteX6" fmla="*/ 51432 w 106157"/>
                <a:gd name="connsiteY6" fmla="*/ 106411 h 106411"/>
                <a:gd name="connsiteX7" fmla="*/ 0 w 106157"/>
                <a:gd name="connsiteY7" fmla="*/ 53712 h 106411"/>
                <a:gd name="connsiteX8" fmla="*/ 51432 w 106157"/>
                <a:gd name="connsiteY8" fmla="*/ 0 h 106411"/>
                <a:gd name="connsiteX9" fmla="*/ 89056 w 106157"/>
                <a:gd name="connsiteY9" fmla="*/ 19762 h 106411"/>
                <a:gd name="connsiteX10" fmla="*/ 89056 w 106157"/>
                <a:gd name="connsiteY10" fmla="*/ 1900 h 106411"/>
                <a:gd name="connsiteX11" fmla="*/ 106158 w 106157"/>
                <a:gd name="connsiteY11" fmla="*/ 1900 h 106411"/>
                <a:gd name="connsiteX12" fmla="*/ 106158 w 106157"/>
                <a:gd name="connsiteY12" fmla="*/ 104511 h 106411"/>
                <a:gd name="connsiteX13" fmla="*/ 89056 w 106157"/>
                <a:gd name="connsiteY13" fmla="*/ 104511 h 106411"/>
                <a:gd name="connsiteX14" fmla="*/ 89056 w 106157"/>
                <a:gd name="connsiteY14" fmla="*/ 87029 h 10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157" h="106411">
                  <a:moveTo>
                    <a:pt x="17482" y="53586"/>
                  </a:moveTo>
                  <a:cubicBezTo>
                    <a:pt x="17482" y="74868"/>
                    <a:pt x="32303" y="90449"/>
                    <a:pt x="53079" y="90449"/>
                  </a:cubicBezTo>
                  <a:cubicBezTo>
                    <a:pt x="73854" y="90449"/>
                    <a:pt x="89056" y="74868"/>
                    <a:pt x="89056" y="53586"/>
                  </a:cubicBezTo>
                  <a:cubicBezTo>
                    <a:pt x="89056" y="32303"/>
                    <a:pt x="74108" y="16088"/>
                    <a:pt x="53079" y="16088"/>
                  </a:cubicBezTo>
                  <a:cubicBezTo>
                    <a:pt x="32050" y="16088"/>
                    <a:pt x="17482" y="31923"/>
                    <a:pt x="17482" y="53586"/>
                  </a:cubicBezTo>
                  <a:moveTo>
                    <a:pt x="89056" y="87029"/>
                  </a:moveTo>
                  <a:cubicBezTo>
                    <a:pt x="80568" y="99064"/>
                    <a:pt x="67394" y="106411"/>
                    <a:pt x="51432" y="106411"/>
                  </a:cubicBezTo>
                  <a:cubicBezTo>
                    <a:pt x="21409" y="106411"/>
                    <a:pt x="0" y="84115"/>
                    <a:pt x="0" y="53712"/>
                  </a:cubicBezTo>
                  <a:cubicBezTo>
                    <a:pt x="0" y="23309"/>
                    <a:pt x="21409" y="0"/>
                    <a:pt x="51432" y="0"/>
                  </a:cubicBezTo>
                  <a:cubicBezTo>
                    <a:pt x="67520" y="0"/>
                    <a:pt x="80568" y="7474"/>
                    <a:pt x="89056" y="19762"/>
                  </a:cubicBezTo>
                  <a:lnTo>
                    <a:pt x="89056" y="1900"/>
                  </a:lnTo>
                  <a:lnTo>
                    <a:pt x="106158" y="1900"/>
                  </a:lnTo>
                  <a:lnTo>
                    <a:pt x="106158" y="104511"/>
                  </a:lnTo>
                  <a:lnTo>
                    <a:pt x="89056" y="104511"/>
                  </a:lnTo>
                  <a:lnTo>
                    <a:pt x="89056" y="87029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0" name="Freeform: Shape 2799">
              <a:extLst>
                <a:ext uri="{FF2B5EF4-FFF2-40B4-BE49-F238E27FC236}">
                  <a16:creationId xmlns:a16="http://schemas.microsoft.com/office/drawing/2014/main" id="{E178761A-5B54-8FC7-D41B-2E58F7681F69}"/>
                </a:ext>
              </a:extLst>
            </p:cNvPr>
            <p:cNvSpPr/>
            <p:nvPr/>
          </p:nvSpPr>
          <p:spPr>
            <a:xfrm>
              <a:off x="1518644" y="304791"/>
              <a:ext cx="54345" cy="104510"/>
            </a:xfrm>
            <a:custGeom>
              <a:avLst/>
              <a:gdLst>
                <a:gd name="connsiteX0" fmla="*/ 16848 w 54345"/>
                <a:gd name="connsiteY0" fmla="*/ 104384 h 104510"/>
                <a:gd name="connsiteX1" fmla="*/ 0 w 54345"/>
                <a:gd name="connsiteY1" fmla="*/ 104384 h 104510"/>
                <a:gd name="connsiteX2" fmla="*/ 0 w 54345"/>
                <a:gd name="connsiteY2" fmla="*/ 1774 h 104510"/>
                <a:gd name="connsiteX3" fmla="*/ 16848 w 54345"/>
                <a:gd name="connsiteY3" fmla="*/ 1774 h 104510"/>
                <a:gd name="connsiteX4" fmla="*/ 16848 w 54345"/>
                <a:gd name="connsiteY4" fmla="*/ 23689 h 104510"/>
                <a:gd name="connsiteX5" fmla="*/ 54346 w 54345"/>
                <a:gd name="connsiteY5" fmla="*/ 0 h 104510"/>
                <a:gd name="connsiteX6" fmla="*/ 54346 w 54345"/>
                <a:gd name="connsiteY6" fmla="*/ 19382 h 104510"/>
                <a:gd name="connsiteX7" fmla="*/ 16848 w 54345"/>
                <a:gd name="connsiteY7" fmla="*/ 55612 h 104510"/>
                <a:gd name="connsiteX8" fmla="*/ 16848 w 54345"/>
                <a:gd name="connsiteY8" fmla="*/ 104511 h 10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45" h="104510">
                  <a:moveTo>
                    <a:pt x="16848" y="104384"/>
                  </a:moveTo>
                  <a:lnTo>
                    <a:pt x="0" y="104384"/>
                  </a:lnTo>
                  <a:lnTo>
                    <a:pt x="0" y="1774"/>
                  </a:lnTo>
                  <a:lnTo>
                    <a:pt x="16848" y="1774"/>
                  </a:lnTo>
                  <a:lnTo>
                    <a:pt x="16848" y="23689"/>
                  </a:lnTo>
                  <a:cubicBezTo>
                    <a:pt x="24956" y="8488"/>
                    <a:pt x="38131" y="0"/>
                    <a:pt x="54346" y="0"/>
                  </a:cubicBezTo>
                  <a:lnTo>
                    <a:pt x="54346" y="19382"/>
                  </a:lnTo>
                  <a:cubicBezTo>
                    <a:pt x="33950" y="16468"/>
                    <a:pt x="16848" y="30277"/>
                    <a:pt x="16848" y="55612"/>
                  </a:cubicBezTo>
                  <a:lnTo>
                    <a:pt x="16848" y="104511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1" name="Freeform: Shape 2800">
              <a:extLst>
                <a:ext uri="{FF2B5EF4-FFF2-40B4-BE49-F238E27FC236}">
                  <a16:creationId xmlns:a16="http://schemas.microsoft.com/office/drawing/2014/main" id="{5B61E154-AB61-FFB1-5A8A-EC5CE7F4E1FE}"/>
                </a:ext>
              </a:extLst>
            </p:cNvPr>
            <p:cNvSpPr/>
            <p:nvPr/>
          </p:nvSpPr>
          <p:spPr>
            <a:xfrm>
              <a:off x="979748" y="304316"/>
              <a:ext cx="37148" cy="26302"/>
            </a:xfrm>
            <a:custGeom>
              <a:avLst/>
              <a:gdLst>
                <a:gd name="connsiteX0" fmla="*/ 16975 w 37148"/>
                <a:gd name="connsiteY0" fmla="*/ 24164 h 26302"/>
                <a:gd name="connsiteX1" fmla="*/ 31163 w 37148"/>
                <a:gd name="connsiteY1" fmla="*/ 24164 h 26302"/>
                <a:gd name="connsiteX2" fmla="*/ 31163 w 37148"/>
                <a:gd name="connsiteY2" fmla="*/ 2249 h 26302"/>
                <a:gd name="connsiteX3" fmla="*/ 30783 w 37148"/>
                <a:gd name="connsiteY3" fmla="*/ 1995 h 26302"/>
                <a:gd name="connsiteX4" fmla="*/ 16722 w 37148"/>
                <a:gd name="connsiteY4" fmla="*/ 1995 h 26302"/>
                <a:gd name="connsiteX5" fmla="*/ 0 w 37148"/>
                <a:gd name="connsiteY5" fmla="*/ 12763 h 26302"/>
                <a:gd name="connsiteX6" fmla="*/ 16975 w 37148"/>
                <a:gd name="connsiteY6" fmla="*/ 24038 h 2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8" h="26302">
                  <a:moveTo>
                    <a:pt x="16975" y="24164"/>
                  </a:moveTo>
                  <a:cubicBezTo>
                    <a:pt x="21282" y="26951"/>
                    <a:pt x="26856" y="27078"/>
                    <a:pt x="31163" y="24164"/>
                  </a:cubicBezTo>
                  <a:cubicBezTo>
                    <a:pt x="39144" y="18970"/>
                    <a:pt x="39144" y="7316"/>
                    <a:pt x="31163" y="2249"/>
                  </a:cubicBezTo>
                  <a:lnTo>
                    <a:pt x="30783" y="1995"/>
                  </a:lnTo>
                  <a:cubicBezTo>
                    <a:pt x="26476" y="-665"/>
                    <a:pt x="21029" y="-665"/>
                    <a:pt x="16722" y="1995"/>
                  </a:cubicBezTo>
                  <a:lnTo>
                    <a:pt x="0" y="12763"/>
                  </a:lnTo>
                  <a:lnTo>
                    <a:pt x="16975" y="24038"/>
                  </a:lnTo>
                  <a:close/>
                </a:path>
              </a:pathLst>
            </a:custGeom>
            <a:solidFill>
              <a:srgbClr val="525454"/>
            </a:solidFill>
            <a:ln w="12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802" name="Freeform: Shape 2801">
            <a:extLst>
              <a:ext uri="{FF2B5EF4-FFF2-40B4-BE49-F238E27FC236}">
                <a16:creationId xmlns:a16="http://schemas.microsoft.com/office/drawing/2014/main" id="{A4A8737E-56CC-EA6A-D0FF-E8197F7548EB}"/>
              </a:ext>
            </a:extLst>
          </p:cNvPr>
          <p:cNvSpPr/>
          <p:nvPr/>
        </p:nvSpPr>
        <p:spPr>
          <a:xfrm>
            <a:off x="2096558" y="173298"/>
            <a:ext cx="12667" cy="519134"/>
          </a:xfrm>
          <a:custGeom>
            <a:avLst/>
            <a:gdLst>
              <a:gd name="connsiteX0" fmla="*/ 0 w 12667"/>
              <a:gd name="connsiteY0" fmla="*/ 0 h 519134"/>
              <a:gd name="connsiteX1" fmla="*/ 0 w 12667"/>
              <a:gd name="connsiteY1" fmla="*/ 519134 h 51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7" h="519134">
                <a:moveTo>
                  <a:pt x="0" y="0"/>
                </a:moveTo>
                <a:lnTo>
                  <a:pt x="0" y="519134"/>
                </a:lnTo>
              </a:path>
            </a:pathLst>
          </a:custGeom>
          <a:ln w="8991" cap="flat">
            <a:solidFill>
              <a:srgbClr val="666668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6AD11C38-BC74-371E-D03D-4137A6066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300" y="201866"/>
            <a:ext cx="903062" cy="45719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A141E5B-3A8F-1BCD-B0E2-4D69D21DDFD1}"/>
              </a:ext>
            </a:extLst>
          </p:cNvPr>
          <p:cNvSpPr txBox="1"/>
          <p:nvPr/>
        </p:nvSpPr>
        <p:spPr>
          <a:xfrm>
            <a:off x="571500" y="19500850"/>
            <a:ext cx="2489200" cy="258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chemeClr val="bg1"/>
                </a:solidFill>
                <a:highlight>
                  <a:srgbClr val="FF0000"/>
                </a:highlight>
              </a:rPr>
              <a:t>[Insert contact details of your company’s cyber security/IT department]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73d4c-8a7e-46b5-b3bf-2c463aa06f00">
      <Terms xmlns="http://schemas.microsoft.com/office/infopath/2007/PartnerControls"/>
    </lcf76f155ced4ddcb4097134ff3c332f>
    <TaxCatchAll xmlns="6dd23634-d7f3-4689-ad4f-d2ad088bcff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762AB573E274FA641689151DAC50A" ma:contentTypeVersion="10" ma:contentTypeDescription="Create a new document." ma:contentTypeScope="" ma:versionID="e95af200661d2825860f47af5f5799b9">
  <xsd:schema xmlns:xsd="http://www.w3.org/2001/XMLSchema" xmlns:xs="http://www.w3.org/2001/XMLSchema" xmlns:p="http://schemas.microsoft.com/office/2006/metadata/properties" xmlns:ns2="fcc73d4c-8a7e-46b5-b3bf-2c463aa06f00" xmlns:ns3="6dd23634-d7f3-4689-ad4f-d2ad088bcffb" targetNamespace="http://schemas.microsoft.com/office/2006/metadata/properties" ma:root="true" ma:fieldsID="7a2249912b4ac29c1e2913cfff5578eb" ns2:_="" ns3:_="">
    <xsd:import namespace="fcc73d4c-8a7e-46b5-b3bf-2c463aa06f00"/>
    <xsd:import namespace="6dd23634-d7f3-4689-ad4f-d2ad088bc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3d4c-8a7e-46b5-b3bf-2c463aa0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938364-3eac-4ac3-8abf-dc336b7858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23634-d7f3-4689-ad4f-d2ad088bcf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2b0505-83c9-4955-853f-2dbe504e2e9c}" ma:internalName="TaxCatchAll" ma:showField="CatchAllData" ma:web="6dd23634-d7f3-4689-ad4f-d2ad088bc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9B234B-73E5-47B5-B5AD-525F6214B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5F4BEB-6EB2-432A-B401-B7D586611FFC}">
  <ds:schemaRefs>
    <ds:schemaRef ds:uri="http://schemas.microsoft.com/office/2006/metadata/properties"/>
    <ds:schemaRef ds:uri="http://schemas.microsoft.com/office/infopath/2007/PartnerControls"/>
    <ds:schemaRef ds:uri="fcc73d4c-8a7e-46b5-b3bf-2c463aa06f00"/>
    <ds:schemaRef ds:uri="6dd23634-d7f3-4689-ad4f-d2ad088bcffb"/>
  </ds:schemaRefs>
</ds:datastoreItem>
</file>

<file path=customXml/itemProps3.xml><?xml version="1.0" encoding="utf-8"?>
<ds:datastoreItem xmlns:ds="http://schemas.openxmlformats.org/officeDocument/2006/customXml" ds:itemID="{E1548AF1-F701-42EC-9B19-E864F9F8A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73d4c-8a7e-46b5-b3bf-2c463aa06f00"/>
    <ds:schemaRef ds:uri="6dd23634-d7f3-4689-ad4f-d2ad088bc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Bottomley, Matthew Guy</cp:lastModifiedBy>
  <cp:revision>3</cp:revision>
  <dcterms:created xsi:type="dcterms:W3CDTF">2024-01-19T06:30:24Z</dcterms:created>
  <dcterms:modified xsi:type="dcterms:W3CDTF">2024-02-22T11:05:11Z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2024-01-19T00:00:00Z</vt:filetime>
  </property>
  <property fmtid="{D5CDD505-2E9C-101B-9397-08002B2CF9AE}" pid="3" name="Creator">
    <vt:lpwstr>Adobe InDesign 18.0 (Windows)</vt:lpwstr>
  </property>
  <property fmtid="{D5CDD505-2E9C-101B-9397-08002B2CF9AE}" pid="4" name="LastSaved">
    <vt:filetime>2024-01-19T00:00:00Z</vt:filetime>
  </property>
  <property fmtid="{D5CDD505-2E9C-101B-9397-08002B2CF9AE}" pid="5" name="Producer">
    <vt:lpwstr>Adobe PDF Library 17.0</vt:lpwstr>
  </property>
  <property fmtid="{D5CDD505-2E9C-101B-9397-08002B2CF9AE}" pid="6" name="MSIP_Label_840e60c6-cef6-4cc0-a98d-364c7249d74b_Enabled">
    <vt:lpwstr>true</vt:lpwstr>
  </property>
  <property fmtid="{D5CDD505-2E9C-101B-9397-08002B2CF9AE}" pid="7" name="MSIP_Label_840e60c6-cef6-4cc0-a98d-364c7249d74b_SetDate">
    <vt:lpwstr>2024-01-19T06:42:13Z</vt:lpwstr>
  </property>
  <property fmtid="{D5CDD505-2E9C-101B-9397-08002B2CF9AE}" pid="8" name="MSIP_Label_840e60c6-cef6-4cc0-a98d-364c7249d74b_Method">
    <vt:lpwstr>Privileged</vt:lpwstr>
  </property>
  <property fmtid="{D5CDD505-2E9C-101B-9397-08002B2CF9AE}" pid="9" name="MSIP_Label_840e60c6-cef6-4cc0-a98d-364c7249d74b_Name">
    <vt:lpwstr>840e60c6-cef6-4cc0-a98d-364c7249d74b</vt:lpwstr>
  </property>
  <property fmtid="{D5CDD505-2E9C-101B-9397-08002B2CF9AE}" pid="10" name="MSIP_Label_840e60c6-cef6-4cc0-a98d-364c7249d74b_SiteId">
    <vt:lpwstr>b44900f1-2def-4c3b-9ec6-9020d604e19e</vt:lpwstr>
  </property>
  <property fmtid="{D5CDD505-2E9C-101B-9397-08002B2CF9AE}" pid="11" name="MSIP_Label_840e60c6-cef6-4cc0-a98d-364c7249d74b_ActionId">
    <vt:lpwstr>9f6f26bf-ac55-431d-9703-9fdbae9c278e</vt:lpwstr>
  </property>
  <property fmtid="{D5CDD505-2E9C-101B-9397-08002B2CF9AE}" pid="12" name="MSIP_Label_840e60c6-cef6-4cc0-a98d-364c7249d74b_ContentBits">
    <vt:lpwstr>1</vt:lpwstr>
  </property>
  <property fmtid="{D5CDD505-2E9C-101B-9397-08002B2CF9AE}" pid="13" name="ContentTypeId">
    <vt:lpwstr>0x01010023F762AB573E274FA641689151DAC50A</vt:lpwstr>
  </property>
  <property fmtid="{D5CDD505-2E9C-101B-9397-08002B2CF9AE}" pid="14" name="MediaServiceImageTags">
    <vt:lpwstr/>
  </property>
</Properties>
</file>